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tiff" ContentType="image/tiff"/>
  <Default Extension="wdp" ContentType="image/vnd.ms-photo"/>
  <Default Extension="xlsx" ContentType="application/vnd.openxmlformats-officedocument.spreadsheetml.sheet"/>
  <Default Extension="xml" ContentType="application/xml"/>
  <Override PartName="/docProps/app.xml" ContentType="application/vnd.openxmlformats-officedocument.extended-properties+xml"/>
  <Override PartName="/docProps/core.xml" ContentType="application/vnd.openxmlformats-package.core-properties+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olors1.xml" ContentType="application/vnd.ms-office.chartcolorstyle+xml"/>
  <Override PartName="/ppt/charts/colors2.xml" ContentType="application/vnd.ms-office.chartcolorstyle+xml"/>
  <Override PartName="/ppt/charts/colors3.xml" ContentType="application/vnd.ms-office.chartcolorstyle+xml"/>
  <Override PartName="/ppt/charts/colors4.xml" ContentType="application/vnd.ms-office.chartcolorstyle+xml"/>
  <Override PartName="/ppt/charts/style1.xml" ContentType="application/vnd.ms-office.chartstyle+xml"/>
  <Override PartName="/ppt/charts/style2.xml" ContentType="application/vnd.ms-office.chartstyle+xml"/>
  <Override PartName="/ppt/charts/style3.xml" ContentType="application/vnd.ms-office.chartstyle+xml"/>
  <Override PartName="/ppt/charts/style4.xml" ContentType="application/vnd.ms-office.chartstyle+xml"/>
  <Override PartName="/ppt/diagrams/colors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colors4.xml" ContentType="application/vnd.openxmlformats-officedocument.drawingml.diagramColors+xml"/>
  <Override PartName="/ppt/diagrams/colors5.xml" ContentType="application/vnd.openxmlformats-officedocument.drawingml.diagramColors+xml"/>
  <Override PartName="/ppt/diagrams/colors6.xml" ContentType="application/vnd.openxmlformats-officedocument.drawingml.diagramColors+xml"/>
  <Override PartName="/ppt/diagrams/colors7.xml" ContentType="application/vnd.openxmlformats-officedocument.drawingml.diagramColors+xml"/>
  <Override PartName="/ppt/diagrams/colors8.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ata4.xml" ContentType="application/vnd.openxmlformats-officedocument.drawingml.diagramData+xml"/>
  <Override PartName="/ppt/diagrams/data5.xml" ContentType="application/vnd.openxmlformats-officedocument.drawingml.diagramData+xml"/>
  <Override PartName="/ppt/diagrams/data6.xml" ContentType="application/vnd.openxmlformats-officedocument.drawingml.diagramData+xml"/>
  <Override PartName="/ppt/diagrams/data7.xml" ContentType="application/vnd.openxmlformats-officedocument.drawingml.diagramData+xml"/>
  <Override PartName="/ppt/diagrams/data8.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drawing4.xml" ContentType="application/vnd.ms-office.drawingml.diagramDrawing+xml"/>
  <Override PartName="/ppt/diagrams/drawing5.xml" ContentType="application/vnd.ms-office.drawingml.diagramDrawing+xml"/>
  <Override PartName="/ppt/diagrams/drawing6.xml" ContentType="application/vnd.ms-office.drawingml.diagramDrawing+xml"/>
  <Override PartName="/ppt/diagrams/drawing7.xml" ContentType="application/vnd.ms-office.drawingml.diagramDrawing+xml"/>
  <Override PartName="/ppt/diagrams/drawing8.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layout4.xml" ContentType="application/vnd.openxmlformats-officedocument.drawingml.diagramLayout+xml"/>
  <Override PartName="/ppt/diagrams/layout5.xml" ContentType="application/vnd.openxmlformats-officedocument.drawingml.diagramLayout+xml"/>
  <Override PartName="/ppt/diagrams/layout6.xml" ContentType="application/vnd.openxmlformats-officedocument.drawingml.diagramLayout+xml"/>
  <Override PartName="/ppt/diagrams/layout7.xml" ContentType="application/vnd.openxmlformats-officedocument.drawingml.diagramLayout+xml"/>
  <Override PartName="/ppt/diagrams/layout8.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diagrams/quickStyle4.xml" ContentType="application/vnd.openxmlformats-officedocument.drawingml.diagramStyle+xml"/>
  <Override PartName="/ppt/diagrams/quickStyle5.xml" ContentType="application/vnd.openxmlformats-officedocument.drawingml.diagramStyle+xml"/>
  <Override PartName="/ppt/diagrams/quickStyle6.xml" ContentType="application/vnd.openxmlformats-officedocument.drawingml.diagramStyle+xml"/>
  <Override PartName="/ppt/diagrams/quickStyle7.xml" ContentType="application/vnd.openxmlformats-officedocument.drawingml.diagramStyle+xml"/>
  <Override PartName="/ppt/diagrams/quickStyle8.xml" ContentType="application/vnd.openxmlformats-officedocument.drawingml.diagramStyle+xml"/>
  <Override PartName="/ppt/media/image127.jpg" ContentType="image/jpg"/>
  <Override PartName="/ppt/media/image129.jpg" ContentType="image/jpg"/>
  <Override PartName="/ppt/media/image45.jpg" ContentType="image/jpg"/>
  <Override PartName="/ppt/media/image46.jpg" ContentType="image/jpg"/>
  <Override PartName="/ppt/media/image48.jpg" ContentType="image/jpg"/>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thumbnail" Target="docProps/thumbnail.jpeg"/><Relationship Id="rId3" Type="http://schemas.openxmlformats.org/package/2006/relationships/metadata/core-properties" Target="docProps/core.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32" r:id="rId1"/>
    <p:sldMasterId id="2147483844" r:id="rId2"/>
  </p:sldMasterIdLst>
  <p:notesMasterIdLst>
    <p:notesMasterId r:id="rId79"/>
  </p:notesMasterIdLst>
  <p:sldIdLst>
    <p:sldId id="256" r:id="rId3"/>
    <p:sldId id="2149" r:id="rId4"/>
    <p:sldId id="267" r:id="rId5"/>
    <p:sldId id="3159" r:id="rId6"/>
    <p:sldId id="789" r:id="rId7"/>
    <p:sldId id="3185" r:id="rId8"/>
    <p:sldId id="3186" r:id="rId9"/>
    <p:sldId id="272" r:id="rId10"/>
    <p:sldId id="2146" r:id="rId11"/>
    <p:sldId id="2148" r:id="rId12"/>
    <p:sldId id="782" r:id="rId13"/>
    <p:sldId id="3154" r:id="rId14"/>
    <p:sldId id="792" r:id="rId15"/>
    <p:sldId id="3187" r:id="rId16"/>
    <p:sldId id="3188" r:id="rId17"/>
    <p:sldId id="3189" r:id="rId18"/>
    <p:sldId id="3190" r:id="rId19"/>
    <p:sldId id="527" r:id="rId20"/>
    <p:sldId id="3192" r:id="rId21"/>
    <p:sldId id="3151" r:id="rId22"/>
    <p:sldId id="476" r:id="rId23"/>
    <p:sldId id="3140" r:id="rId24"/>
    <p:sldId id="531" r:id="rId25"/>
    <p:sldId id="3193" r:id="rId26"/>
    <p:sldId id="524" r:id="rId27"/>
    <p:sldId id="3194" r:id="rId28"/>
    <p:sldId id="3195" r:id="rId29"/>
    <p:sldId id="3196" r:id="rId30"/>
    <p:sldId id="3197" r:id="rId31"/>
    <p:sldId id="3198" r:id="rId32"/>
    <p:sldId id="677" r:id="rId33"/>
    <p:sldId id="3164" r:id="rId34"/>
    <p:sldId id="3211" r:id="rId35"/>
    <p:sldId id="3166" r:id="rId36"/>
    <p:sldId id="2147" r:id="rId37"/>
    <p:sldId id="784" r:id="rId38"/>
    <p:sldId id="3167" r:id="rId39"/>
    <p:sldId id="2107" r:id="rId40"/>
    <p:sldId id="3165" r:id="rId41"/>
    <p:sldId id="3199" r:id="rId42"/>
    <p:sldId id="323" r:id="rId43"/>
    <p:sldId id="3168" r:id="rId44"/>
    <p:sldId id="3169" r:id="rId45"/>
    <p:sldId id="3170" r:id="rId46"/>
    <p:sldId id="2143" r:id="rId47"/>
    <p:sldId id="3171" r:id="rId48"/>
    <p:sldId id="3172" r:id="rId49"/>
    <p:sldId id="667" r:id="rId50"/>
    <p:sldId id="3184" r:id="rId51"/>
    <p:sldId id="334" r:id="rId52"/>
    <p:sldId id="1110" r:id="rId53"/>
    <p:sldId id="305" r:id="rId54"/>
    <p:sldId id="306" r:id="rId55"/>
    <p:sldId id="307" r:id="rId56"/>
    <p:sldId id="3178" r:id="rId57"/>
    <p:sldId id="325" r:id="rId58"/>
    <p:sldId id="324" r:id="rId59"/>
    <p:sldId id="3212" r:id="rId60"/>
    <p:sldId id="3216" r:id="rId61"/>
    <p:sldId id="3200" r:id="rId62"/>
    <p:sldId id="3202" r:id="rId63"/>
    <p:sldId id="3204" r:id="rId64"/>
    <p:sldId id="3205" r:id="rId65"/>
    <p:sldId id="3206" r:id="rId66"/>
    <p:sldId id="3207" r:id="rId67"/>
    <p:sldId id="3208" r:id="rId68"/>
    <p:sldId id="3209" r:id="rId69"/>
    <p:sldId id="3179" r:id="rId70"/>
    <p:sldId id="541" r:id="rId71"/>
    <p:sldId id="2136" r:id="rId72"/>
    <p:sldId id="2135" r:id="rId73"/>
    <p:sldId id="3181" r:id="rId74"/>
    <p:sldId id="3182" r:id="rId75"/>
    <p:sldId id="285" r:id="rId76"/>
    <p:sldId id="663" r:id="rId77"/>
    <p:sldId id="793" r:id="rId78"/>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854A"/>
    <a:srgbClr val="C4B798"/>
    <a:srgbClr val="000000"/>
    <a:srgbClr val="2EA7E2"/>
    <a:srgbClr val="7EBA41"/>
    <a:srgbClr val="EC5622"/>
    <a:srgbClr val="7965B1"/>
    <a:srgbClr val="FCB61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748" autoAdjust="0"/>
    <p:restoredTop sz="95256" autoAdjust="0"/>
  </p:normalViewPr>
  <p:slideViewPr>
    <p:cSldViewPr snapToGrid="0">
      <p:cViewPr varScale="1">
        <p:scale>
          <a:sx n="115" d="100"/>
          <a:sy n="115" d="100"/>
        </p:scale>
        <p:origin x="414" y="114"/>
      </p:cViewPr>
      <p:guideLst/>
    </p:cSldViewPr>
  </p:slideViewPr>
  <p:notesTextViewPr>
    <p:cViewPr>
      <p:scale>
        <a:sx n="1" d="1"/>
        <a:sy n="1" d="1"/>
      </p:scale>
      <p:origin x="0" y="0"/>
    </p:cViewPr>
  </p:notesTextViewPr>
  <p:sorterViewPr>
    <p:cViewPr varScale="1">
      <p:scale>
        <a:sx n="100" d="100"/>
        <a:sy n="100" d="100"/>
      </p:scale>
      <p:origin x="0" y="-4176"/>
    </p:cViewPr>
  </p:sorter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slide" Target="slides/slide14.xml"/><Relationship Id="rId17" Type="http://schemas.openxmlformats.org/officeDocument/2006/relationships/slide" Target="slides/slide15.xml"/><Relationship Id="rId18" Type="http://schemas.openxmlformats.org/officeDocument/2006/relationships/slide" Target="slides/slide16.xml"/><Relationship Id="rId19" Type="http://schemas.openxmlformats.org/officeDocument/2006/relationships/slide" Target="slides/slide17.xml"/><Relationship Id="rId2" Type="http://schemas.openxmlformats.org/officeDocument/2006/relationships/slideMaster" Target="slideMasters/slideMaster2.xml"/><Relationship Id="rId20" Type="http://schemas.openxmlformats.org/officeDocument/2006/relationships/slide" Target="slides/slide18.xml"/><Relationship Id="rId21" Type="http://schemas.openxmlformats.org/officeDocument/2006/relationships/slide" Target="slides/slide19.xml"/><Relationship Id="rId22" Type="http://schemas.openxmlformats.org/officeDocument/2006/relationships/slide" Target="slides/slide20.xml"/><Relationship Id="rId23" Type="http://schemas.openxmlformats.org/officeDocument/2006/relationships/slide" Target="slides/slide21.xml"/><Relationship Id="rId24" Type="http://schemas.openxmlformats.org/officeDocument/2006/relationships/slide" Target="slides/slide22.xml"/><Relationship Id="rId25" Type="http://schemas.openxmlformats.org/officeDocument/2006/relationships/slide" Target="slides/slide23.xml"/><Relationship Id="rId26" Type="http://schemas.openxmlformats.org/officeDocument/2006/relationships/slide" Target="slides/slide24.xml"/><Relationship Id="rId27" Type="http://schemas.openxmlformats.org/officeDocument/2006/relationships/slide" Target="slides/slide25.xml"/><Relationship Id="rId28" Type="http://schemas.openxmlformats.org/officeDocument/2006/relationships/slide" Target="slides/slide26.xml"/><Relationship Id="rId29" Type="http://schemas.openxmlformats.org/officeDocument/2006/relationships/slide" Target="slides/slide27.xml"/><Relationship Id="rId3" Type="http://schemas.openxmlformats.org/officeDocument/2006/relationships/slide" Target="slides/slide1.xml"/><Relationship Id="rId30" Type="http://schemas.openxmlformats.org/officeDocument/2006/relationships/slide" Target="slides/slide28.xml"/><Relationship Id="rId31" Type="http://schemas.openxmlformats.org/officeDocument/2006/relationships/slide" Target="slides/slide29.xml"/><Relationship Id="rId32" Type="http://schemas.openxmlformats.org/officeDocument/2006/relationships/slide" Target="slides/slide30.xml"/><Relationship Id="rId33" Type="http://schemas.openxmlformats.org/officeDocument/2006/relationships/slide" Target="slides/slide31.xml"/><Relationship Id="rId34" Type="http://schemas.openxmlformats.org/officeDocument/2006/relationships/slide" Target="slides/slide32.xml"/><Relationship Id="rId35" Type="http://schemas.openxmlformats.org/officeDocument/2006/relationships/slide" Target="slides/slide33.xml"/><Relationship Id="rId36" Type="http://schemas.openxmlformats.org/officeDocument/2006/relationships/slide" Target="slides/slide34.xml"/><Relationship Id="rId37" Type="http://schemas.openxmlformats.org/officeDocument/2006/relationships/slide" Target="slides/slide35.xml"/><Relationship Id="rId38" Type="http://schemas.openxmlformats.org/officeDocument/2006/relationships/slide" Target="slides/slide36.xml"/><Relationship Id="rId39" Type="http://schemas.openxmlformats.org/officeDocument/2006/relationships/slide" Target="slides/slide37.xml"/><Relationship Id="rId4" Type="http://schemas.openxmlformats.org/officeDocument/2006/relationships/slide" Target="slides/slide2.xml"/><Relationship Id="rId40" Type="http://schemas.openxmlformats.org/officeDocument/2006/relationships/slide" Target="slides/slide38.xml"/><Relationship Id="rId41" Type="http://schemas.openxmlformats.org/officeDocument/2006/relationships/slide" Target="slides/slide39.xml"/><Relationship Id="rId42" Type="http://schemas.openxmlformats.org/officeDocument/2006/relationships/slide" Target="slides/slide40.xml"/><Relationship Id="rId43" Type="http://schemas.openxmlformats.org/officeDocument/2006/relationships/slide" Target="slides/slide41.xml"/><Relationship Id="rId44" Type="http://schemas.openxmlformats.org/officeDocument/2006/relationships/slide" Target="slides/slide42.xml"/><Relationship Id="rId45" Type="http://schemas.openxmlformats.org/officeDocument/2006/relationships/slide" Target="slides/slide43.xml"/><Relationship Id="rId46" Type="http://schemas.openxmlformats.org/officeDocument/2006/relationships/slide" Target="slides/slide44.xml"/><Relationship Id="rId47" Type="http://schemas.openxmlformats.org/officeDocument/2006/relationships/slide" Target="slides/slide45.xml"/><Relationship Id="rId48" Type="http://schemas.openxmlformats.org/officeDocument/2006/relationships/slide" Target="slides/slide46.xml"/><Relationship Id="rId49" Type="http://schemas.openxmlformats.org/officeDocument/2006/relationships/slide" Target="slides/slide47.xml"/><Relationship Id="rId5" Type="http://schemas.openxmlformats.org/officeDocument/2006/relationships/slide" Target="slides/slide3.xml"/><Relationship Id="rId50" Type="http://schemas.openxmlformats.org/officeDocument/2006/relationships/slide" Target="slides/slide48.xml"/><Relationship Id="rId51" Type="http://schemas.openxmlformats.org/officeDocument/2006/relationships/slide" Target="slides/slide49.xml"/><Relationship Id="rId52" Type="http://schemas.openxmlformats.org/officeDocument/2006/relationships/slide" Target="slides/slide50.xml"/><Relationship Id="rId53" Type="http://schemas.openxmlformats.org/officeDocument/2006/relationships/slide" Target="slides/slide51.xml"/><Relationship Id="rId54" Type="http://schemas.openxmlformats.org/officeDocument/2006/relationships/slide" Target="slides/slide52.xml"/><Relationship Id="rId55" Type="http://schemas.openxmlformats.org/officeDocument/2006/relationships/slide" Target="slides/slide53.xml"/><Relationship Id="rId56" Type="http://schemas.openxmlformats.org/officeDocument/2006/relationships/slide" Target="slides/slide54.xml"/><Relationship Id="rId57" Type="http://schemas.openxmlformats.org/officeDocument/2006/relationships/slide" Target="slides/slide55.xml"/><Relationship Id="rId58" Type="http://schemas.openxmlformats.org/officeDocument/2006/relationships/slide" Target="slides/slide56.xml"/><Relationship Id="rId59" Type="http://schemas.openxmlformats.org/officeDocument/2006/relationships/slide" Target="slides/slide57.xml"/><Relationship Id="rId6" Type="http://schemas.openxmlformats.org/officeDocument/2006/relationships/slide" Target="slides/slide4.xml"/><Relationship Id="rId60" Type="http://schemas.openxmlformats.org/officeDocument/2006/relationships/slide" Target="slides/slide58.xml"/><Relationship Id="rId61" Type="http://schemas.openxmlformats.org/officeDocument/2006/relationships/slide" Target="slides/slide59.xml"/><Relationship Id="rId62" Type="http://schemas.openxmlformats.org/officeDocument/2006/relationships/slide" Target="slides/slide60.xml"/><Relationship Id="rId63" Type="http://schemas.openxmlformats.org/officeDocument/2006/relationships/slide" Target="slides/slide61.xml"/><Relationship Id="rId64" Type="http://schemas.openxmlformats.org/officeDocument/2006/relationships/slide" Target="slides/slide62.xml"/><Relationship Id="rId65" Type="http://schemas.openxmlformats.org/officeDocument/2006/relationships/slide" Target="slides/slide63.xml"/><Relationship Id="rId66" Type="http://schemas.openxmlformats.org/officeDocument/2006/relationships/slide" Target="slides/slide64.xml"/><Relationship Id="rId67" Type="http://schemas.openxmlformats.org/officeDocument/2006/relationships/slide" Target="slides/slide65.xml"/><Relationship Id="rId68" Type="http://schemas.openxmlformats.org/officeDocument/2006/relationships/slide" Target="slides/slide66.xml"/><Relationship Id="rId69" Type="http://schemas.openxmlformats.org/officeDocument/2006/relationships/slide" Target="slides/slide67.xml"/><Relationship Id="rId7" Type="http://schemas.openxmlformats.org/officeDocument/2006/relationships/slide" Target="slides/slide5.xml"/><Relationship Id="rId70" Type="http://schemas.openxmlformats.org/officeDocument/2006/relationships/slide" Target="slides/slide68.xml"/><Relationship Id="rId71" Type="http://schemas.openxmlformats.org/officeDocument/2006/relationships/slide" Target="slides/slide69.xml"/><Relationship Id="rId72" Type="http://schemas.openxmlformats.org/officeDocument/2006/relationships/slide" Target="slides/slide70.xml"/><Relationship Id="rId73" Type="http://schemas.openxmlformats.org/officeDocument/2006/relationships/slide" Target="slides/slide71.xml"/><Relationship Id="rId74" Type="http://schemas.openxmlformats.org/officeDocument/2006/relationships/slide" Target="slides/slide72.xml"/><Relationship Id="rId75" Type="http://schemas.openxmlformats.org/officeDocument/2006/relationships/slide" Target="slides/slide73.xml"/><Relationship Id="rId76" Type="http://schemas.openxmlformats.org/officeDocument/2006/relationships/slide" Target="slides/slide74.xml"/><Relationship Id="rId77" Type="http://schemas.openxmlformats.org/officeDocument/2006/relationships/slide" Target="slides/slide75.xml"/><Relationship Id="rId78" Type="http://schemas.openxmlformats.org/officeDocument/2006/relationships/slide" Target="slides/slide76.xml"/><Relationship Id="rId79" Type="http://schemas.openxmlformats.org/officeDocument/2006/relationships/notesMaster" Target="notesMasters/notesMaster1.xml"/><Relationship Id="rId8" Type="http://schemas.openxmlformats.org/officeDocument/2006/relationships/slide" Target="slides/slide6.xml"/><Relationship Id="rId80" Type="http://schemas.openxmlformats.org/officeDocument/2006/relationships/presProps" Target="presProps.xml"/><Relationship Id="rId81" Type="http://schemas.openxmlformats.org/officeDocument/2006/relationships/viewProps" Target="viewProps.xml"/><Relationship Id="rId82" Type="http://schemas.openxmlformats.org/officeDocument/2006/relationships/theme" Target="theme/theme1.xml"/><Relationship Id="rId83" Type="http://schemas.openxmlformats.org/officeDocument/2006/relationships/tableStyles" Target="tableStyles.xml"/><Relationship Id="rId9" Type="http://schemas.openxmlformats.org/officeDocument/2006/relationships/slide" Target="slides/slide7.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9.9116469816272965E-2"/>
          <c:y val="0.15009047241954371"/>
          <c:w val="0.82952482256726223"/>
          <c:h val="0.75695173797643778"/>
        </c:manualLayout>
      </c:layout>
      <c:lineChart>
        <c:grouping val="standard"/>
        <c:varyColors val="0"/>
        <c:ser>
          <c:idx val="0"/>
          <c:order val="0"/>
          <c:tx>
            <c:strRef>
              <c:f>Sheet1!$B$1</c:f>
              <c:strCache>
                <c:ptCount val="1"/>
                <c:pt idx="0">
                  <c:v>NHÂN SỰ</c:v>
                </c:pt>
              </c:strCache>
            </c:strRef>
          </c:tx>
          <c:spPr>
            <a:ln w="31750" cap="rnd">
              <a:solidFill>
                <a:schemeClr val="accent2"/>
              </a:solidFill>
              <a:round/>
            </a:ln>
            <a:effectLst>
              <a:outerShdw blurRad="50800" dist="12700" dir="5400000" algn="ctr" rotWithShape="0">
                <a:srgbClr val="000000">
                  <a:alpha val="50000"/>
                </a:srgbClr>
              </a:outerShdw>
            </a:effectLst>
          </c:spPr>
          <c:marker>
            <c:symbol val="circle"/>
            <c:size val="6"/>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path path="circle">
                  <a:fillToRect l="100000" t="100000" r="100000" b="100000"/>
                </a:path>
              </a:gradFill>
              <a:ln w="12700">
                <a:solidFill>
                  <a:schemeClr val="lt2"/>
                </a:solidFill>
                <a:round/>
              </a:ln>
              <a:effectLst>
                <a:outerShdw blurRad="50800" dist="12700" dir="5400000" algn="ctr" rotWithShape="0">
                  <a:srgbClr val="000000">
                    <a:alpha val="50000"/>
                  </a:srgbClr>
                </a:outerShdw>
              </a:effectLst>
            </c:spPr>
          </c:marker>
          <c:dPt>
            <c:idx val="6"/>
            <c:marker>
              <c:symbol val="circle"/>
              <c:size val="6"/>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path path="circle">
                    <a:fillToRect l="100000" t="100000" r="100000" b="100000"/>
                  </a:path>
                </a:gradFill>
                <a:ln w="12700">
                  <a:solidFill>
                    <a:schemeClr val="lt2"/>
                  </a:solidFill>
                  <a:round/>
                </a:ln>
                <a:effectLst>
                  <a:outerShdw blurRad="50800" dist="12700" dir="5400000" algn="ctr" rotWithShape="0">
                    <a:srgbClr val="000000">
                      <a:alpha val="50000"/>
                    </a:srgbClr>
                  </a:outerShdw>
                </a:effectLst>
              </c:spPr>
            </c:marker>
            <c:bubble3D val="0"/>
            <c:extLst>
              <c:ext xmlns:c16="http://schemas.microsoft.com/office/drawing/2014/chart" uri="{C3380CC4-5D6E-409C-BE32-E72D297353CC}">
                <c16:uniqueId val="{00000000-CCC4-48F8-A6A0-4FC589695DD2}"/>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2">
                          <a:lumMod val="35000"/>
                          <a:lumOff val="65000"/>
                        </a:schemeClr>
                      </a:solidFill>
                    </a:ln>
                    <a:effectLst/>
                  </c:spPr>
                </c15:leaderLines>
              </c:ext>
            </c:extLst>
          </c:dLbls>
          <c:cat>
            <c:numRef>
              <c:f>Sheet1!$A$2:$A$13</c:f>
              <c:numCache>
                <c:formatCode>General</c:formatCode>
                <c:ptCount val="12"/>
                <c:pt idx="0">
                  <c:v>2001</c:v>
                </c:pt>
                <c:pt idx="1">
                  <c:v>2004</c:v>
                </c:pt>
                <c:pt idx="2">
                  <c:v>2007</c:v>
                </c:pt>
                <c:pt idx="3">
                  <c:v>2010</c:v>
                </c:pt>
                <c:pt idx="4">
                  <c:v>2013</c:v>
                </c:pt>
                <c:pt idx="5">
                  <c:v>2015</c:v>
                </c:pt>
                <c:pt idx="6">
                  <c:v>2016</c:v>
                </c:pt>
                <c:pt idx="7">
                  <c:v>2017</c:v>
                </c:pt>
                <c:pt idx="8">
                  <c:v>2018</c:v>
                </c:pt>
                <c:pt idx="9">
                  <c:v>2019</c:v>
                </c:pt>
                <c:pt idx="10">
                  <c:v>2020</c:v>
                </c:pt>
                <c:pt idx="11">
                  <c:v>2021</c:v>
                </c:pt>
              </c:numCache>
            </c:numRef>
          </c:cat>
          <c:val>
            <c:numRef>
              <c:f>Sheet1!$B$2:$B$13</c:f>
              <c:numCache>
                <c:formatCode>General</c:formatCode>
                <c:ptCount val="12"/>
                <c:pt idx="0">
                  <c:v>9</c:v>
                </c:pt>
                <c:pt idx="1">
                  <c:v>20</c:v>
                </c:pt>
                <c:pt idx="2">
                  <c:v>60</c:v>
                </c:pt>
                <c:pt idx="3">
                  <c:v>100</c:v>
                </c:pt>
                <c:pt idx="4">
                  <c:v>220</c:v>
                </c:pt>
                <c:pt idx="5">
                  <c:v>350</c:v>
                </c:pt>
                <c:pt idx="6">
                  <c:v>460</c:v>
                </c:pt>
                <c:pt idx="7">
                  <c:v>460</c:v>
                </c:pt>
                <c:pt idx="8">
                  <c:v>460</c:v>
                </c:pt>
                <c:pt idx="9">
                  <c:v>458</c:v>
                </c:pt>
                <c:pt idx="10">
                  <c:v>463</c:v>
                </c:pt>
                <c:pt idx="11">
                  <c:v>490</c:v>
                </c:pt>
              </c:numCache>
            </c:numRef>
          </c:val>
          <c:smooth val="0"/>
          <c:extLst>
            <c:ext xmlns:c16="http://schemas.microsoft.com/office/drawing/2014/chart" uri="{C3380CC4-5D6E-409C-BE32-E72D297353CC}">
              <c16:uniqueId val="{00000001-CCC4-48F8-A6A0-4FC589695DD2}"/>
            </c:ext>
          </c:extLst>
        </c:ser>
        <c:dLbls>
          <c:showLegendKey val="0"/>
          <c:showVal val="0"/>
          <c:showCatName val="0"/>
          <c:showSerName val="0"/>
          <c:showPercent val="0"/>
          <c:showBubbleSize val="0"/>
        </c:dLbls>
        <c:marker val="1"/>
        <c:smooth val="0"/>
        <c:axId val="31908608"/>
        <c:axId val="31910144"/>
      </c:lineChart>
      <c:catAx>
        <c:axId val="31908608"/>
        <c:scaling>
          <c:orientation val="minMax"/>
        </c:scaling>
        <c:delete val="0"/>
        <c:axPos val="b"/>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n-US"/>
          </a:p>
        </c:txPr>
        <c:crossAx val="31910144"/>
        <c:crosses val="autoZero"/>
        <c:auto val="1"/>
        <c:lblAlgn val="ctr"/>
        <c:lblOffset val="100"/>
        <c:noMultiLvlLbl val="0"/>
      </c:catAx>
      <c:valAx>
        <c:axId val="31910144"/>
        <c:scaling>
          <c:orientation val="minMax"/>
        </c:scaling>
        <c:delete val="0"/>
        <c:axPos val="l"/>
        <c:majorGridlines>
          <c:spPr>
            <a:ln w="9525" cap="flat" cmpd="sng" algn="ctr">
              <a:solidFill>
                <a:schemeClr val="tx2">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n-US"/>
          </a:p>
        </c:txPr>
        <c:crossAx val="319086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idx val="0"/>
            <c:bubble3D val="0"/>
            <c:spPr>
              <a:gradFill rotWithShape="1">
                <a:gsLst>
                  <a:gs pos="0">
                    <a:schemeClr val="accent2"/>
                  </a:gs>
                  <a:gs pos="100000">
                    <a:schemeClr val="accent2">
                      <a:lumMod val="75000"/>
                    </a:schemeClr>
                  </a:gs>
                </a:gsLst>
                <a:lin ang="5400000" scaled="0"/>
              </a:gradFill>
              <a:ln w="19050">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2521-4123-B943-F5BE5AD6635A}"/>
              </c:ext>
            </c:extLst>
          </c:dPt>
          <c:dPt>
            <c:idx val="1"/>
            <c:bubble3D val="0"/>
            <c:spPr>
              <a:solidFill>
                <a:srgbClr val="00854A"/>
              </a:solidFill>
              <a:ln w="19050">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2521-4123-B943-F5BE5AD6635A}"/>
              </c:ext>
            </c:extLst>
          </c:dPt>
          <c:dPt>
            <c:idx val="2"/>
            <c:bubble3D val="0"/>
            <c:spPr>
              <a:gradFill rotWithShape="1">
                <a:gsLst>
                  <a:gs pos="0">
                    <a:schemeClr val="accent3"/>
                  </a:gs>
                  <a:gs pos="100000">
                    <a:schemeClr val="accent3">
                      <a:lumMod val="75000"/>
                    </a:schemeClr>
                  </a:gs>
                </a:gsLst>
                <a:lin ang="5400000" scaled="0"/>
              </a:gradFill>
              <a:ln w="19050">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5-2521-4123-B943-F5BE5AD6635A}"/>
              </c:ext>
            </c:extLst>
          </c:dPt>
          <c:dPt>
            <c:idx val="3"/>
            <c:bubble3D val="0"/>
            <c:spPr>
              <a:gradFill rotWithShape="1">
                <a:gsLst>
                  <a:gs pos="0">
                    <a:schemeClr val="accent5"/>
                  </a:gs>
                  <a:gs pos="100000">
                    <a:schemeClr val="accent5">
                      <a:lumMod val="75000"/>
                    </a:schemeClr>
                  </a:gs>
                </a:gsLst>
                <a:lin ang="5400000" scaled="0"/>
              </a:gradFill>
              <a:ln w="19050">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7-2521-4123-B943-F5BE5AD6635A}"/>
              </c:ext>
            </c:extLst>
          </c:dPt>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rgbClr val="FFFFFF"/>
                    </a:solidFill>
                    <a:latin typeface="Bebas Neue" charset="0"/>
                    <a:ea typeface="Bebas Neue" charset="0"/>
                    <a:cs typeface="Bebas Neue" charset="0"/>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postgraduate degrees (Pro.f, Master, Ph.D)</c:v>
                </c:pt>
                <c:pt idx="1">
                  <c:v>undergraduation (University, college)</c:v>
                </c:pt>
                <c:pt idx="2">
                  <c:v>High school</c:v>
                </c:pt>
              </c:strCache>
            </c:strRef>
          </c:cat>
          <c:val>
            <c:numRef>
              <c:f>Sheet1!$B$2:$B$4</c:f>
              <c:numCache>
                <c:formatCode>General</c:formatCode>
                <c:ptCount val="3"/>
                <c:pt idx="0">
                  <c:v>7</c:v>
                </c:pt>
                <c:pt idx="1">
                  <c:v>365</c:v>
                </c:pt>
                <c:pt idx="2">
                  <c:v>113</c:v>
                </c:pt>
              </c:numCache>
            </c:numRef>
          </c:val>
          <c:extLst>
            <c:ext xmlns:c16="http://schemas.microsoft.com/office/drawing/2014/chart" uri="{C3380CC4-5D6E-409C-BE32-E72D297353CC}">
              <c16:uniqueId val="{00000008-2521-4123-B943-F5BE5AD6635A}"/>
            </c:ext>
          </c:extLst>
        </c:ser>
        <c:dLbls>
          <c:showLegendKey val="0"/>
          <c:showVal val="0"/>
          <c:showCatName val="0"/>
          <c:showSerName val="0"/>
          <c:showPercent val="1"/>
          <c:showBubbleSize val="0"/>
          <c:showLeaderLines val="1"/>
        </c:dLbls>
        <c:firstSliceAng val="0"/>
        <c:holeSize val="71"/>
      </c:doughnutChart>
      <c:spPr>
        <a:noFill/>
        <a:ln>
          <a:noFill/>
        </a:ln>
        <a:effectLst/>
      </c:spPr>
    </c:plotArea>
    <c:plotVisOnly val="1"/>
    <c:dispBlanksAs val="gap"/>
    <c:showDLblsOverMax val="0"/>
  </c:chart>
  <c:spPr>
    <a:noFill/>
    <a:ln>
      <a:noFill/>
    </a:ln>
    <a:effectLst/>
  </c:spPr>
  <c:txPr>
    <a:bodyPr/>
    <a:lstStyle/>
    <a:p>
      <a:pPr>
        <a:defRPr sz="1400" b="1" i="0">
          <a:solidFill>
            <a:srgbClr val="FFFFFF"/>
          </a:solidFill>
          <a:latin typeface="Source Sans Pro Semibold" charset="0"/>
          <a:ea typeface="Source Sans Pro Semibold" charset="0"/>
          <a:cs typeface="Source Sans Pro Semibold"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TSR</c:v>
                </c:pt>
              </c:strCache>
            </c:strRef>
          </c:tx>
          <c:spPr>
            <a:solidFill>
              <a:schemeClr val="accent1"/>
            </a:solidFill>
            <a:ln>
              <a:noFill/>
            </a:ln>
            <a:effectLst/>
          </c:spPr>
          <c:invertIfNegative val="0"/>
          <c:cat>
            <c:strRef>
              <c:f>Sheet1!$A$2:$A$4</c:f>
              <c:strCache>
                <c:ptCount val="3"/>
                <c:pt idx="0">
                  <c:v>GreenVet</c:v>
                </c:pt>
                <c:pt idx="1">
                  <c:v>GreenPharma</c:v>
                </c:pt>
                <c:pt idx="2">
                  <c:v>Greenbiovet</c:v>
                </c:pt>
              </c:strCache>
            </c:strRef>
          </c:cat>
          <c:val>
            <c:numRef>
              <c:f>Sheet1!$B$2:$B$4</c:f>
              <c:numCache>
                <c:formatCode>General</c:formatCode>
                <c:ptCount val="3"/>
                <c:pt idx="0">
                  <c:v>108</c:v>
                </c:pt>
                <c:pt idx="1">
                  <c:v>68</c:v>
                </c:pt>
                <c:pt idx="2">
                  <c:v>15</c:v>
                </c:pt>
              </c:numCache>
            </c:numRef>
          </c:val>
          <c:extLst>
            <c:ext xmlns:c16="http://schemas.microsoft.com/office/drawing/2014/chart" uri="{C3380CC4-5D6E-409C-BE32-E72D297353CC}">
              <c16:uniqueId val="{00000000-78B2-44E9-BD2C-B010A5EBC13F}"/>
            </c:ext>
          </c:extLst>
        </c:ser>
        <c:ser>
          <c:idx val="1"/>
          <c:order val="1"/>
          <c:tx>
            <c:strRef>
              <c:f>Sheet1!$C$1</c:f>
              <c:strCache>
                <c:ptCount val="1"/>
                <c:pt idx="0">
                  <c:v>SR</c:v>
                </c:pt>
              </c:strCache>
            </c:strRef>
          </c:tx>
          <c:spPr>
            <a:solidFill>
              <a:schemeClr val="accent2"/>
            </a:solidFill>
            <a:ln>
              <a:noFill/>
            </a:ln>
            <a:effectLst/>
          </c:spPr>
          <c:invertIfNegative val="0"/>
          <c:cat>
            <c:strRef>
              <c:f>Sheet1!$A$2:$A$4</c:f>
              <c:strCache>
                <c:ptCount val="3"/>
                <c:pt idx="0">
                  <c:v>GreenVet</c:v>
                </c:pt>
                <c:pt idx="1">
                  <c:v>GreenPharma</c:v>
                </c:pt>
                <c:pt idx="2">
                  <c:v>Greenbiovet</c:v>
                </c:pt>
              </c:strCache>
            </c:strRef>
          </c:cat>
          <c:val>
            <c:numRef>
              <c:f>Sheet1!$C$2:$C$4</c:f>
              <c:numCache>
                <c:formatCode>General</c:formatCode>
                <c:ptCount val="3"/>
                <c:pt idx="0">
                  <c:v>59</c:v>
                </c:pt>
                <c:pt idx="1">
                  <c:v>48</c:v>
                </c:pt>
                <c:pt idx="2">
                  <c:v>4</c:v>
                </c:pt>
              </c:numCache>
            </c:numRef>
          </c:val>
          <c:extLst>
            <c:ext xmlns:c16="http://schemas.microsoft.com/office/drawing/2014/chart" uri="{C3380CC4-5D6E-409C-BE32-E72D297353CC}">
              <c16:uniqueId val="{00000001-78B2-44E9-BD2C-B010A5EBC13F}"/>
            </c:ext>
          </c:extLst>
        </c:ser>
        <c:ser>
          <c:idx val="2"/>
          <c:order val="2"/>
          <c:tx>
            <c:strRef>
              <c:f>Sheet1!$D$1</c:f>
              <c:strCache>
                <c:ptCount val="1"/>
                <c:pt idx="0">
                  <c:v>helper</c:v>
                </c:pt>
              </c:strCache>
            </c:strRef>
          </c:tx>
          <c:spPr>
            <a:solidFill>
              <a:schemeClr val="accent3"/>
            </a:solidFill>
            <a:ln>
              <a:noFill/>
            </a:ln>
            <a:effectLst/>
          </c:spPr>
          <c:invertIfNegative val="0"/>
          <c:cat>
            <c:strRef>
              <c:f>Sheet1!$A$2:$A$4</c:f>
              <c:strCache>
                <c:ptCount val="3"/>
                <c:pt idx="0">
                  <c:v>GreenVet</c:v>
                </c:pt>
                <c:pt idx="1">
                  <c:v>GreenPharma</c:v>
                </c:pt>
                <c:pt idx="2">
                  <c:v>Greenbiovet</c:v>
                </c:pt>
              </c:strCache>
            </c:strRef>
          </c:cat>
          <c:val>
            <c:numRef>
              <c:f>Sheet1!$D$2:$D$4</c:f>
              <c:numCache>
                <c:formatCode>General</c:formatCode>
                <c:ptCount val="3"/>
                <c:pt idx="0">
                  <c:v>25</c:v>
                </c:pt>
                <c:pt idx="1">
                  <c:v>10</c:v>
                </c:pt>
                <c:pt idx="2">
                  <c:v>5</c:v>
                </c:pt>
              </c:numCache>
            </c:numRef>
          </c:val>
          <c:extLst>
            <c:ext xmlns:c16="http://schemas.microsoft.com/office/drawing/2014/chart" uri="{C3380CC4-5D6E-409C-BE32-E72D297353CC}">
              <c16:uniqueId val="{00000002-78B2-44E9-BD2C-B010A5EBC13F}"/>
            </c:ext>
          </c:extLst>
        </c:ser>
        <c:dLbls>
          <c:showLegendKey val="0"/>
          <c:showVal val="0"/>
          <c:showCatName val="0"/>
          <c:showSerName val="0"/>
          <c:showPercent val="0"/>
          <c:showBubbleSize val="0"/>
        </c:dLbls>
        <c:gapWidth val="219"/>
        <c:overlap val="-27"/>
        <c:axId val="157554496"/>
        <c:axId val="157550560"/>
      </c:barChart>
      <c:catAx>
        <c:axId val="157554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57550560"/>
        <c:crosses val="autoZero"/>
        <c:auto val="1"/>
        <c:lblAlgn val="ctr"/>
        <c:lblOffset val="100"/>
        <c:noMultiLvlLbl val="0"/>
      </c:catAx>
      <c:valAx>
        <c:axId val="1575505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5755449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5077919947507E-2"/>
          <c:y val="4.5847812385812682E-2"/>
          <c:w val="0.97380995734908105"/>
          <c:h val="0.67053973656912058"/>
        </c:manualLayout>
      </c:layout>
      <c:barChart>
        <c:barDir val="col"/>
        <c:grouping val="clustered"/>
        <c:varyColors val="0"/>
        <c:ser>
          <c:idx val="0"/>
          <c:order val="0"/>
          <c:tx>
            <c:strRef>
              <c:f>Blatt1!$B$1</c:f>
              <c:strCache>
                <c:ptCount val="1"/>
                <c:pt idx="0">
                  <c:v>Sale Turnover</c:v>
                </c:pt>
              </c:strCache>
            </c:strRef>
          </c:tx>
          <c:spPr>
            <a:solidFill>
              <a:schemeClr val="accent2"/>
            </a:solidFill>
            <a:ln>
              <a:noFill/>
            </a:ln>
            <a:effectLst/>
          </c:spPr>
          <c:invertIfNegative val="0"/>
          <c:cat>
            <c:numRef>
              <c:f>Blatt1!$A$2:$A$14</c:f>
              <c:numCache>
                <c:formatCode>General</c:formatCode>
                <c:ptCount val="13"/>
                <c:pt idx="0">
                  <c:v>2009</c:v>
                </c:pt>
                <c:pt idx="1">
                  <c:v>2010</c:v>
                </c:pt>
                <c:pt idx="2">
                  <c:v>2011</c:v>
                </c:pt>
                <c:pt idx="3">
                  <c:v>2012</c:v>
                </c:pt>
                <c:pt idx="4">
                  <c:v>2013</c:v>
                </c:pt>
                <c:pt idx="5">
                  <c:v>2014</c:v>
                </c:pt>
                <c:pt idx="6">
                  <c:v>2015</c:v>
                </c:pt>
                <c:pt idx="7">
                  <c:v>2016</c:v>
                </c:pt>
                <c:pt idx="8">
                  <c:v>2017</c:v>
                </c:pt>
                <c:pt idx="9">
                  <c:v>2018</c:v>
                </c:pt>
                <c:pt idx="10">
                  <c:v>2019</c:v>
                </c:pt>
                <c:pt idx="11">
                  <c:v>2020</c:v>
                </c:pt>
                <c:pt idx="12">
                  <c:v>2021</c:v>
                </c:pt>
              </c:numCache>
            </c:numRef>
          </c:cat>
          <c:val>
            <c:numRef>
              <c:f>Blatt1!$B$2:$B$14</c:f>
              <c:numCache>
                <c:formatCode>#,##0</c:formatCode>
                <c:ptCount val="13"/>
                <c:pt idx="0">
                  <c:v>118</c:v>
                </c:pt>
                <c:pt idx="1">
                  <c:v>170</c:v>
                </c:pt>
                <c:pt idx="2">
                  <c:v>216</c:v>
                </c:pt>
                <c:pt idx="3">
                  <c:v>258</c:v>
                </c:pt>
                <c:pt idx="4">
                  <c:v>336</c:v>
                </c:pt>
                <c:pt idx="5">
                  <c:v>480</c:v>
                </c:pt>
                <c:pt idx="6" formatCode="General">
                  <c:v>630</c:v>
                </c:pt>
                <c:pt idx="7" formatCode="General">
                  <c:v>800</c:v>
                </c:pt>
                <c:pt idx="8" formatCode="General">
                  <c:v>830</c:v>
                </c:pt>
                <c:pt idx="9" formatCode="General">
                  <c:v>840</c:v>
                </c:pt>
                <c:pt idx="10" formatCode="General">
                  <c:v>870</c:v>
                </c:pt>
                <c:pt idx="11" formatCode="General">
                  <c:v>930</c:v>
                </c:pt>
                <c:pt idx="12" formatCode="General">
                  <c:v>960</c:v>
                </c:pt>
              </c:numCache>
            </c:numRef>
          </c:val>
          <c:extLst>
            <c:ext xmlns:c16="http://schemas.microsoft.com/office/drawing/2014/chart" uri="{C3380CC4-5D6E-409C-BE32-E72D297353CC}">
              <c16:uniqueId val="{00000000-C0E0-4990-91C6-8030D04E25BE}"/>
            </c:ext>
          </c:extLst>
        </c:ser>
        <c:dLbls>
          <c:showLegendKey val="0"/>
          <c:showVal val="0"/>
          <c:showCatName val="0"/>
          <c:showSerName val="0"/>
          <c:showPercent val="0"/>
          <c:showBubbleSize val="0"/>
        </c:dLbls>
        <c:gapWidth val="150"/>
        <c:axId val="-1973694768"/>
        <c:axId val="-1973691424"/>
      </c:barChart>
      <c:catAx>
        <c:axId val="-197369476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Roboto Light" charset="0"/>
                <a:ea typeface="Roboto Light" charset="0"/>
                <a:cs typeface="Roboto Light" charset="0"/>
              </a:defRPr>
            </a:pPr>
            <a:endParaRPr lang="en-US"/>
          </a:p>
        </c:txPr>
        <c:crossAx val="-1973691424"/>
        <c:crosses val="autoZero"/>
        <c:auto val="1"/>
        <c:lblAlgn val="ctr"/>
        <c:lblOffset val="100"/>
        <c:noMultiLvlLbl val="1"/>
      </c:catAx>
      <c:valAx>
        <c:axId val="-1973691424"/>
        <c:scaling>
          <c:orientation val="minMax"/>
        </c:scaling>
        <c:delete val="1"/>
        <c:axPos val="l"/>
        <c:numFmt formatCode="#,##0" sourceLinked="1"/>
        <c:majorTickMark val="none"/>
        <c:minorTickMark val="none"/>
        <c:tickLblPos val="nextTo"/>
        <c:crossAx val="-1973694768"/>
        <c:crosses val="autoZero"/>
        <c:crossBetween val="between"/>
      </c:valAx>
      <c:spPr>
        <a:noFill/>
        <a:ln>
          <a:noFill/>
        </a:ln>
        <a:effectLst/>
      </c:spPr>
    </c:plotArea>
    <c:legend>
      <c:legendPos val="b"/>
      <c:layout>
        <c:manualLayout>
          <c:xMode val="edge"/>
          <c:yMode val="edge"/>
          <c:x val="0.25488626493859601"/>
          <c:y val="0.78351840383251004"/>
          <c:w val="0.2311390855509933"/>
          <c:h val="6.3795788343024185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85000"/>
                  <a:lumOff val="15000"/>
                </a:schemeClr>
              </a:solidFill>
              <a:latin typeface="+mj-lt"/>
              <a:ea typeface="Roboto Light" charset="0"/>
              <a:cs typeface="Roboto Light"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withinLinear" id="15">
  <a:schemeClr val="accent2"/>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7">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lumOff val="2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diagrams/_rels/data2.xml.rels><?xml version='1.0' encoding='UTF-8' standalone='yes'?>
<Relationships xmlns="http://schemas.openxmlformats.org/package/2006/relationships"><Relationship Id="rId1" Type="http://schemas.openxmlformats.org/officeDocument/2006/relationships/image" Target="../media/image163.jpeg"/><Relationship Id="rId2" Type="http://schemas.openxmlformats.org/officeDocument/2006/relationships/image" Target="../media/image164.jpeg"/><Relationship Id="rId3" Type="http://schemas.openxmlformats.org/officeDocument/2006/relationships/image" Target="../media/image165.jpeg"/><Relationship Id="rId4" Type="http://schemas.openxmlformats.org/officeDocument/2006/relationships/image" Target="../media/image166.jpg"/><Relationship Id="rId5" Type="http://schemas.openxmlformats.org/officeDocument/2006/relationships/image" Target="../media/image167.jpeg"/><Relationship Id="rId6" Type="http://schemas.openxmlformats.org/officeDocument/2006/relationships/image" Target="../media/image168.jpeg"/><Relationship Id="rId7" Type="http://schemas.openxmlformats.org/officeDocument/2006/relationships/image" Target="../media/image169.jpeg"/></Relationships>
</file>

<file path=ppt/diagrams/_rels/data3.xml.rels><?xml version='1.0' encoding='UTF-8' standalone='yes'?>
<Relationships xmlns="http://schemas.openxmlformats.org/package/2006/relationships"><Relationship Id="rId1" Type="http://schemas.openxmlformats.org/officeDocument/2006/relationships/image" Target="../media/image180.jpg"/><Relationship Id="rId2" Type="http://schemas.openxmlformats.org/officeDocument/2006/relationships/image" Target="../media/image177.png"/><Relationship Id="rId3" Type="http://schemas.openxmlformats.org/officeDocument/2006/relationships/image" Target="../media/image181.jpeg"/><Relationship Id="rId4" Type="http://schemas.openxmlformats.org/officeDocument/2006/relationships/image" Target="../media/image179.png"/><Relationship Id="rId5" Type="http://schemas.openxmlformats.org/officeDocument/2006/relationships/image" Target="../media/image182.jpeg"/><Relationship Id="rId6" Type="http://schemas.openxmlformats.org/officeDocument/2006/relationships/image" Target="../media/image178.jpg"/><Relationship Id="rId7" Type="http://schemas.openxmlformats.org/officeDocument/2006/relationships/image" Target="../media/image183.jpeg"/></Relationships>
</file>

<file path=ppt/diagrams/_rels/data5.xml.rels><?xml version='1.0' encoding='UTF-8' standalone='yes'?>
<Relationships xmlns="http://schemas.openxmlformats.org/package/2006/relationships"><Relationship Id="rId1" Type="http://schemas.openxmlformats.org/officeDocument/2006/relationships/image" Target="../media/image236.png"/><Relationship Id="rId2" Type="http://schemas.openxmlformats.org/officeDocument/2006/relationships/image" Target="../media/image237.png"/></Relationships>
</file>

<file path=ppt/diagrams/_rels/data7.xml.rels><?xml version='1.0' encoding='UTF-8' standalone='yes'?>
<Relationships xmlns="http://schemas.openxmlformats.org/package/2006/relationships"><Relationship Id="rId1" Type="http://schemas.openxmlformats.org/officeDocument/2006/relationships/image" Target="../media/image240.png"/></Relationships>
</file>

<file path=ppt/diagrams/_rels/drawing2.xml.rels><?xml version='1.0' encoding='UTF-8' standalone='yes'?>
<Relationships xmlns="http://schemas.openxmlformats.org/package/2006/relationships"><Relationship Id="rId1" Type="http://schemas.openxmlformats.org/officeDocument/2006/relationships/image" Target="../media/image163.jpeg"/><Relationship Id="rId2" Type="http://schemas.openxmlformats.org/officeDocument/2006/relationships/image" Target="../media/image164.jpeg"/><Relationship Id="rId3" Type="http://schemas.openxmlformats.org/officeDocument/2006/relationships/image" Target="../media/image165.jpeg"/><Relationship Id="rId4" Type="http://schemas.openxmlformats.org/officeDocument/2006/relationships/image" Target="../media/image166.jpg"/><Relationship Id="rId5" Type="http://schemas.openxmlformats.org/officeDocument/2006/relationships/image" Target="../media/image167.jpeg"/><Relationship Id="rId6" Type="http://schemas.openxmlformats.org/officeDocument/2006/relationships/image" Target="../media/image168.jpeg"/><Relationship Id="rId7" Type="http://schemas.openxmlformats.org/officeDocument/2006/relationships/image" Target="../media/image169.jpeg"/></Relationships>
</file>

<file path=ppt/diagrams/_rels/drawing3.xml.rels><?xml version='1.0' encoding='UTF-8' standalone='yes'?>
<Relationships xmlns="http://schemas.openxmlformats.org/package/2006/relationships"><Relationship Id="rId1" Type="http://schemas.openxmlformats.org/officeDocument/2006/relationships/image" Target="../media/image180.jpg"/><Relationship Id="rId2" Type="http://schemas.openxmlformats.org/officeDocument/2006/relationships/image" Target="../media/image177.png"/><Relationship Id="rId3" Type="http://schemas.openxmlformats.org/officeDocument/2006/relationships/image" Target="../media/image181.jpeg"/><Relationship Id="rId4" Type="http://schemas.openxmlformats.org/officeDocument/2006/relationships/image" Target="../media/image179.png"/><Relationship Id="rId5" Type="http://schemas.openxmlformats.org/officeDocument/2006/relationships/image" Target="../media/image182.jpeg"/><Relationship Id="rId6" Type="http://schemas.openxmlformats.org/officeDocument/2006/relationships/image" Target="../media/image178.jpg"/><Relationship Id="rId7" Type="http://schemas.openxmlformats.org/officeDocument/2006/relationships/image" Target="../media/image183.jpeg"/></Relationships>
</file>

<file path=ppt/diagrams/_rels/drawing5.xml.rels><?xml version='1.0' encoding='UTF-8' standalone='yes'?>
<Relationships xmlns="http://schemas.openxmlformats.org/package/2006/relationships"><Relationship Id="rId1" Type="http://schemas.openxmlformats.org/officeDocument/2006/relationships/image" Target="../media/image236.png"/><Relationship Id="rId2" Type="http://schemas.openxmlformats.org/officeDocument/2006/relationships/image" Target="../media/image237.png"/></Relationships>
</file>

<file path=ppt/diagrams/_rels/drawing7.xml.rels><?xml version='1.0' encoding='UTF-8' standalone='yes'?>
<Relationships xmlns="http://schemas.openxmlformats.org/package/2006/relationships"><Relationship Id="rId1" Type="http://schemas.openxmlformats.org/officeDocument/2006/relationships/image" Target="../media/image240.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3D284DD-71CF-4195-A93C-C039BE24C00C}"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en-US"/>
        </a:p>
      </dgm:t>
    </dgm:pt>
    <dgm:pt modelId="{53C74CC7-66F2-4204-835D-FF43F3C8E8FB}">
      <dgm:prSet phldrT="[Text]" custT="1"/>
      <dgm:spPr>
        <a:solidFill>
          <a:schemeClr val="accent1">
            <a:alpha val="67000"/>
          </a:schemeClr>
        </a:solidFill>
        <a:ln w="19050">
          <a:solidFill>
            <a:srgbClr val="FFFFFF"/>
          </a:solidFill>
        </a:ln>
      </dgm:spPr>
      <dgm:t>
        <a:bodyPr/>
        <a:lstStyle/>
        <a:p>
          <a:endParaRPr lang="en-US" sz="1600" dirty="0"/>
        </a:p>
      </dgm:t>
    </dgm:pt>
    <dgm:pt modelId="{5F0929D3-7CAA-4873-8F9B-F345D062F5B7}" type="parTrans" cxnId="{41C23558-707D-4973-AE0F-7C463710C997}">
      <dgm:prSet/>
      <dgm:spPr/>
      <dgm:t>
        <a:bodyPr/>
        <a:lstStyle/>
        <a:p>
          <a:endParaRPr lang="en-US"/>
        </a:p>
      </dgm:t>
    </dgm:pt>
    <dgm:pt modelId="{304F01D6-92FA-41A1-B25B-8AA73931BD82}" type="sibTrans" cxnId="{41C23558-707D-4973-AE0F-7C463710C997}">
      <dgm:prSet/>
      <dgm:spPr>
        <a:noFill/>
      </dgm:spPr>
      <dgm:t>
        <a:bodyPr/>
        <a:lstStyle/>
        <a:p>
          <a:endParaRPr lang="en-US" dirty="0"/>
        </a:p>
      </dgm:t>
    </dgm:pt>
    <dgm:pt modelId="{D0120F7F-E312-402F-9177-B311D7F92643}">
      <dgm:prSet phldrT="[Text]" custT="1"/>
      <dgm:spPr>
        <a:solidFill>
          <a:schemeClr val="accent3">
            <a:alpha val="67000"/>
          </a:schemeClr>
        </a:solidFill>
        <a:ln w="19050">
          <a:solidFill>
            <a:srgbClr val="FFFFFF"/>
          </a:solidFill>
        </a:ln>
      </dgm:spPr>
      <dgm:t>
        <a:bodyPr/>
        <a:lstStyle/>
        <a:p>
          <a:endParaRPr lang="en-US" sz="1600" dirty="0"/>
        </a:p>
      </dgm:t>
    </dgm:pt>
    <dgm:pt modelId="{7872DA0B-4E57-47C2-8D50-457A52E2CD27}" type="parTrans" cxnId="{F1F97CB6-86AE-418F-8BDD-BD65C22E7589}">
      <dgm:prSet/>
      <dgm:spPr/>
      <dgm:t>
        <a:bodyPr/>
        <a:lstStyle/>
        <a:p>
          <a:endParaRPr lang="en-US"/>
        </a:p>
      </dgm:t>
    </dgm:pt>
    <dgm:pt modelId="{AA3FF4AA-3859-4766-8F05-E7E663EB55A3}" type="sibTrans" cxnId="{F1F97CB6-86AE-418F-8BDD-BD65C22E7589}">
      <dgm:prSet/>
      <dgm:spPr>
        <a:noFill/>
      </dgm:spPr>
      <dgm:t>
        <a:bodyPr/>
        <a:lstStyle/>
        <a:p>
          <a:endParaRPr lang="en-US" dirty="0"/>
        </a:p>
      </dgm:t>
    </dgm:pt>
    <dgm:pt modelId="{5F98D0DB-0557-46B8-B53F-D47EE73D3765}">
      <dgm:prSet phldrT="[Text]" custT="1"/>
      <dgm:spPr>
        <a:solidFill>
          <a:schemeClr val="accent1">
            <a:alpha val="67000"/>
          </a:schemeClr>
        </a:solidFill>
        <a:ln w="19050">
          <a:solidFill>
            <a:srgbClr val="FFFFFF"/>
          </a:solidFill>
        </a:ln>
      </dgm:spPr>
      <dgm:t>
        <a:bodyPr/>
        <a:lstStyle/>
        <a:p>
          <a:endParaRPr lang="en-US" sz="1600" dirty="0"/>
        </a:p>
      </dgm:t>
    </dgm:pt>
    <dgm:pt modelId="{05D220DF-5471-47DD-A814-DAA028CDEF1A}" type="parTrans" cxnId="{69662722-8346-4218-B08E-4043922721D7}">
      <dgm:prSet/>
      <dgm:spPr/>
      <dgm:t>
        <a:bodyPr/>
        <a:lstStyle/>
        <a:p>
          <a:endParaRPr lang="en-US"/>
        </a:p>
      </dgm:t>
    </dgm:pt>
    <dgm:pt modelId="{AB029E09-0EF1-49B6-A2CE-EB44F66537D7}" type="sibTrans" cxnId="{69662722-8346-4218-B08E-4043922721D7}">
      <dgm:prSet/>
      <dgm:spPr>
        <a:noFill/>
      </dgm:spPr>
      <dgm:t>
        <a:bodyPr/>
        <a:lstStyle/>
        <a:p>
          <a:endParaRPr lang="en-US" dirty="0"/>
        </a:p>
      </dgm:t>
    </dgm:pt>
    <dgm:pt modelId="{B051B524-CA26-4498-925D-7E04F19CACC3}">
      <dgm:prSet phldrT="[Text]" custT="1"/>
      <dgm:spPr>
        <a:solidFill>
          <a:schemeClr val="accent1">
            <a:alpha val="67000"/>
          </a:schemeClr>
        </a:solidFill>
        <a:ln w="19050">
          <a:solidFill>
            <a:srgbClr val="FFFFFF"/>
          </a:solidFill>
        </a:ln>
      </dgm:spPr>
      <dgm:t>
        <a:bodyPr/>
        <a:lstStyle/>
        <a:p>
          <a:endParaRPr lang="en-US" sz="1600" dirty="0"/>
        </a:p>
      </dgm:t>
    </dgm:pt>
    <dgm:pt modelId="{C8B0DA55-B441-4E51-8949-7BC31CC4CB18}" type="parTrans" cxnId="{918FE0E5-F9BA-4A3D-9929-13F4E2BDFC8D}">
      <dgm:prSet/>
      <dgm:spPr/>
      <dgm:t>
        <a:bodyPr/>
        <a:lstStyle/>
        <a:p>
          <a:endParaRPr lang="en-US"/>
        </a:p>
      </dgm:t>
    </dgm:pt>
    <dgm:pt modelId="{72773B99-4A87-4ABE-BA5F-619EF732CC27}" type="sibTrans" cxnId="{918FE0E5-F9BA-4A3D-9929-13F4E2BDFC8D}">
      <dgm:prSet/>
      <dgm:spPr>
        <a:noFill/>
      </dgm:spPr>
      <dgm:t>
        <a:bodyPr/>
        <a:lstStyle/>
        <a:p>
          <a:endParaRPr lang="en-US" dirty="0"/>
        </a:p>
      </dgm:t>
    </dgm:pt>
    <dgm:pt modelId="{06535966-E292-4A8D-A4C8-6AFE0F31B0A7}">
      <dgm:prSet phldrT="[Text]" custT="1"/>
      <dgm:spPr>
        <a:solidFill>
          <a:schemeClr val="accent1">
            <a:alpha val="67000"/>
          </a:schemeClr>
        </a:solidFill>
        <a:ln w="19050">
          <a:solidFill>
            <a:srgbClr val="FFFFFF"/>
          </a:solidFill>
        </a:ln>
      </dgm:spPr>
      <dgm:t>
        <a:bodyPr/>
        <a:lstStyle/>
        <a:p>
          <a:endParaRPr lang="en-US" sz="1600" dirty="0"/>
        </a:p>
      </dgm:t>
    </dgm:pt>
    <dgm:pt modelId="{9BBEE1B6-3419-493F-B9D5-CC6261E53103}" type="parTrans" cxnId="{DA80F0B0-0F5B-4C8D-BC46-4692EEB39026}">
      <dgm:prSet/>
      <dgm:spPr/>
      <dgm:t>
        <a:bodyPr/>
        <a:lstStyle/>
        <a:p>
          <a:endParaRPr lang="en-US"/>
        </a:p>
      </dgm:t>
    </dgm:pt>
    <dgm:pt modelId="{9E46394F-7BA2-4792-9B0D-42FE8E03B9DA}" type="sibTrans" cxnId="{DA80F0B0-0F5B-4C8D-BC46-4692EEB39026}">
      <dgm:prSet/>
      <dgm:spPr>
        <a:noFill/>
      </dgm:spPr>
      <dgm:t>
        <a:bodyPr/>
        <a:lstStyle/>
        <a:p>
          <a:endParaRPr lang="en-US" dirty="0"/>
        </a:p>
      </dgm:t>
    </dgm:pt>
    <dgm:pt modelId="{E60FEE4B-C7F5-4731-BD89-E455169197A1}">
      <dgm:prSet phldrT="[Text]" custT="1"/>
      <dgm:spPr>
        <a:solidFill>
          <a:schemeClr val="accent1">
            <a:alpha val="67000"/>
          </a:schemeClr>
        </a:solidFill>
        <a:ln w="19050">
          <a:solidFill>
            <a:srgbClr val="FFFFFF"/>
          </a:solidFill>
        </a:ln>
      </dgm:spPr>
      <dgm:t>
        <a:bodyPr/>
        <a:lstStyle/>
        <a:p>
          <a:endParaRPr lang="en-US" sz="1600" dirty="0"/>
        </a:p>
      </dgm:t>
    </dgm:pt>
    <dgm:pt modelId="{53FE07D3-B863-4469-861B-A901C846E65D}" type="parTrans" cxnId="{C719F48A-89DD-4C09-A620-378D6090F65B}">
      <dgm:prSet/>
      <dgm:spPr/>
      <dgm:t>
        <a:bodyPr/>
        <a:lstStyle/>
        <a:p>
          <a:endParaRPr lang="en-US"/>
        </a:p>
      </dgm:t>
    </dgm:pt>
    <dgm:pt modelId="{ED1AC1F3-20E9-470D-B4C4-C7AF3A94C149}" type="sibTrans" cxnId="{C719F48A-89DD-4C09-A620-378D6090F65B}">
      <dgm:prSet/>
      <dgm:spPr>
        <a:noFill/>
      </dgm:spPr>
      <dgm:t>
        <a:bodyPr/>
        <a:lstStyle/>
        <a:p>
          <a:endParaRPr lang="en-US" dirty="0"/>
        </a:p>
      </dgm:t>
    </dgm:pt>
    <dgm:pt modelId="{4B6C7C2B-DCB2-4FED-ACC7-E35EFBC65F1D}">
      <dgm:prSet phldrT="[Text]" custT="1"/>
      <dgm:spPr>
        <a:solidFill>
          <a:schemeClr val="accent1">
            <a:alpha val="67000"/>
          </a:schemeClr>
        </a:solidFill>
        <a:ln w="19050">
          <a:solidFill>
            <a:srgbClr val="FFFFFF"/>
          </a:solidFill>
        </a:ln>
      </dgm:spPr>
      <dgm:t>
        <a:bodyPr/>
        <a:lstStyle/>
        <a:p>
          <a:endParaRPr lang="en-US" sz="1600" dirty="0"/>
        </a:p>
      </dgm:t>
    </dgm:pt>
    <dgm:pt modelId="{0E72DDEA-D317-45EF-A9F6-FF4A75400E78}" type="parTrans" cxnId="{2702748A-BFA3-4F67-BF61-42CC3B579D33}">
      <dgm:prSet/>
      <dgm:spPr/>
      <dgm:t>
        <a:bodyPr/>
        <a:lstStyle/>
        <a:p>
          <a:endParaRPr lang="en-US"/>
        </a:p>
      </dgm:t>
    </dgm:pt>
    <dgm:pt modelId="{1C727F66-B481-4BD1-8BC2-7F52F2DCFFEC}" type="sibTrans" cxnId="{2702748A-BFA3-4F67-BF61-42CC3B579D33}">
      <dgm:prSet/>
      <dgm:spPr>
        <a:noFill/>
      </dgm:spPr>
      <dgm:t>
        <a:bodyPr/>
        <a:lstStyle/>
        <a:p>
          <a:endParaRPr lang="en-US" dirty="0"/>
        </a:p>
      </dgm:t>
    </dgm:pt>
    <dgm:pt modelId="{BA87F55C-44E3-4FAD-8CB2-B76977190546}" type="pres">
      <dgm:prSet presAssocID="{63D284DD-71CF-4195-A93C-C039BE24C00C}" presName="cycle" presStyleCnt="0">
        <dgm:presLayoutVars>
          <dgm:dir/>
          <dgm:resizeHandles val="exact"/>
        </dgm:presLayoutVars>
      </dgm:prSet>
      <dgm:spPr/>
      <dgm:t>
        <a:bodyPr/>
        <a:lstStyle/>
        <a:p>
          <a:endParaRPr lang="en-US"/>
        </a:p>
      </dgm:t>
    </dgm:pt>
    <dgm:pt modelId="{03FC8237-BC57-419C-A315-21D778B52FDA}" type="pres">
      <dgm:prSet presAssocID="{53C74CC7-66F2-4204-835D-FF43F3C8E8FB}" presName="node" presStyleLbl="node1" presStyleIdx="0" presStyleCnt="7" custScaleX="190175" custScaleY="190175">
        <dgm:presLayoutVars>
          <dgm:bulletEnabled val="1"/>
        </dgm:presLayoutVars>
      </dgm:prSet>
      <dgm:spPr/>
      <dgm:t>
        <a:bodyPr/>
        <a:lstStyle/>
        <a:p>
          <a:endParaRPr lang="en-US"/>
        </a:p>
      </dgm:t>
    </dgm:pt>
    <dgm:pt modelId="{CA9CFDF0-004B-4FE4-9A90-D618E2AC9AFF}" type="pres">
      <dgm:prSet presAssocID="{304F01D6-92FA-41A1-B25B-8AA73931BD82}" presName="sibTrans" presStyleLbl="sibTrans2D1" presStyleIdx="0" presStyleCnt="7"/>
      <dgm:spPr/>
      <dgm:t>
        <a:bodyPr/>
        <a:lstStyle/>
        <a:p>
          <a:endParaRPr lang="en-US"/>
        </a:p>
      </dgm:t>
    </dgm:pt>
    <dgm:pt modelId="{276FA2DD-5D20-4C0C-81DE-90CAD84813D1}" type="pres">
      <dgm:prSet presAssocID="{304F01D6-92FA-41A1-B25B-8AA73931BD82}" presName="connectorText" presStyleLbl="sibTrans2D1" presStyleIdx="0" presStyleCnt="7"/>
      <dgm:spPr/>
      <dgm:t>
        <a:bodyPr/>
        <a:lstStyle/>
        <a:p>
          <a:endParaRPr lang="en-US"/>
        </a:p>
      </dgm:t>
    </dgm:pt>
    <dgm:pt modelId="{BCC45190-129A-4ED3-94E0-5CD97084A433}" type="pres">
      <dgm:prSet presAssocID="{D0120F7F-E312-402F-9177-B311D7F92643}" presName="node" presStyleLbl="node1" presStyleIdx="1" presStyleCnt="7" custScaleX="190175" custScaleY="190175">
        <dgm:presLayoutVars>
          <dgm:bulletEnabled val="1"/>
        </dgm:presLayoutVars>
      </dgm:prSet>
      <dgm:spPr/>
      <dgm:t>
        <a:bodyPr/>
        <a:lstStyle/>
        <a:p>
          <a:endParaRPr lang="en-US"/>
        </a:p>
      </dgm:t>
    </dgm:pt>
    <dgm:pt modelId="{7F1F5F6C-9245-4CC6-AA39-C34EC75C21E0}" type="pres">
      <dgm:prSet presAssocID="{AA3FF4AA-3859-4766-8F05-E7E663EB55A3}" presName="sibTrans" presStyleLbl="sibTrans2D1" presStyleIdx="1" presStyleCnt="7"/>
      <dgm:spPr/>
      <dgm:t>
        <a:bodyPr/>
        <a:lstStyle/>
        <a:p>
          <a:endParaRPr lang="en-US"/>
        </a:p>
      </dgm:t>
    </dgm:pt>
    <dgm:pt modelId="{425BE2CC-7B2B-490C-B8F5-38BE33AE36BA}" type="pres">
      <dgm:prSet presAssocID="{AA3FF4AA-3859-4766-8F05-E7E663EB55A3}" presName="connectorText" presStyleLbl="sibTrans2D1" presStyleIdx="1" presStyleCnt="7"/>
      <dgm:spPr/>
      <dgm:t>
        <a:bodyPr/>
        <a:lstStyle/>
        <a:p>
          <a:endParaRPr lang="en-US"/>
        </a:p>
      </dgm:t>
    </dgm:pt>
    <dgm:pt modelId="{2A51031D-4697-445B-A911-D11B3A0E8B08}" type="pres">
      <dgm:prSet presAssocID="{5F98D0DB-0557-46B8-B53F-D47EE73D3765}" presName="node" presStyleLbl="node1" presStyleIdx="2" presStyleCnt="7" custScaleX="190175" custScaleY="190175">
        <dgm:presLayoutVars>
          <dgm:bulletEnabled val="1"/>
        </dgm:presLayoutVars>
      </dgm:prSet>
      <dgm:spPr/>
      <dgm:t>
        <a:bodyPr/>
        <a:lstStyle/>
        <a:p>
          <a:endParaRPr lang="en-US"/>
        </a:p>
      </dgm:t>
    </dgm:pt>
    <dgm:pt modelId="{81EC78F9-902C-4CBF-BCD8-12953443C06C}" type="pres">
      <dgm:prSet presAssocID="{AB029E09-0EF1-49B6-A2CE-EB44F66537D7}" presName="sibTrans" presStyleLbl="sibTrans2D1" presStyleIdx="2" presStyleCnt="7"/>
      <dgm:spPr/>
      <dgm:t>
        <a:bodyPr/>
        <a:lstStyle/>
        <a:p>
          <a:endParaRPr lang="en-US"/>
        </a:p>
      </dgm:t>
    </dgm:pt>
    <dgm:pt modelId="{CA6DF2F3-97DE-4A24-8813-5378DF5D9243}" type="pres">
      <dgm:prSet presAssocID="{AB029E09-0EF1-49B6-A2CE-EB44F66537D7}" presName="connectorText" presStyleLbl="sibTrans2D1" presStyleIdx="2" presStyleCnt="7"/>
      <dgm:spPr/>
      <dgm:t>
        <a:bodyPr/>
        <a:lstStyle/>
        <a:p>
          <a:endParaRPr lang="en-US"/>
        </a:p>
      </dgm:t>
    </dgm:pt>
    <dgm:pt modelId="{6FACB75B-B916-4553-A31F-B9EDD6A1A3FC}" type="pres">
      <dgm:prSet presAssocID="{B051B524-CA26-4498-925D-7E04F19CACC3}" presName="node" presStyleLbl="node1" presStyleIdx="3" presStyleCnt="7" custScaleX="190175" custScaleY="190175">
        <dgm:presLayoutVars>
          <dgm:bulletEnabled val="1"/>
        </dgm:presLayoutVars>
      </dgm:prSet>
      <dgm:spPr/>
      <dgm:t>
        <a:bodyPr/>
        <a:lstStyle/>
        <a:p>
          <a:endParaRPr lang="en-US"/>
        </a:p>
      </dgm:t>
    </dgm:pt>
    <dgm:pt modelId="{B9D166F0-1C1A-49D8-971E-BF1370EFA687}" type="pres">
      <dgm:prSet presAssocID="{72773B99-4A87-4ABE-BA5F-619EF732CC27}" presName="sibTrans" presStyleLbl="sibTrans2D1" presStyleIdx="3" presStyleCnt="7"/>
      <dgm:spPr/>
      <dgm:t>
        <a:bodyPr/>
        <a:lstStyle/>
        <a:p>
          <a:endParaRPr lang="en-US"/>
        </a:p>
      </dgm:t>
    </dgm:pt>
    <dgm:pt modelId="{405E0DF0-35B0-4135-A29F-06A074E90FA3}" type="pres">
      <dgm:prSet presAssocID="{72773B99-4A87-4ABE-BA5F-619EF732CC27}" presName="connectorText" presStyleLbl="sibTrans2D1" presStyleIdx="3" presStyleCnt="7"/>
      <dgm:spPr/>
      <dgm:t>
        <a:bodyPr/>
        <a:lstStyle/>
        <a:p>
          <a:endParaRPr lang="en-US"/>
        </a:p>
      </dgm:t>
    </dgm:pt>
    <dgm:pt modelId="{1E42A688-C801-4A0D-8EAC-EF8D1E0CB1E3}" type="pres">
      <dgm:prSet presAssocID="{06535966-E292-4A8D-A4C8-6AFE0F31B0A7}" presName="node" presStyleLbl="node1" presStyleIdx="4" presStyleCnt="7" custScaleX="190175" custScaleY="190175">
        <dgm:presLayoutVars>
          <dgm:bulletEnabled val="1"/>
        </dgm:presLayoutVars>
      </dgm:prSet>
      <dgm:spPr/>
      <dgm:t>
        <a:bodyPr/>
        <a:lstStyle/>
        <a:p>
          <a:endParaRPr lang="en-US"/>
        </a:p>
      </dgm:t>
    </dgm:pt>
    <dgm:pt modelId="{FE19059D-B2D6-40FB-9CE4-22101FAF97B4}" type="pres">
      <dgm:prSet presAssocID="{9E46394F-7BA2-4792-9B0D-42FE8E03B9DA}" presName="sibTrans" presStyleLbl="sibTrans2D1" presStyleIdx="4" presStyleCnt="7"/>
      <dgm:spPr/>
      <dgm:t>
        <a:bodyPr/>
        <a:lstStyle/>
        <a:p>
          <a:endParaRPr lang="en-US"/>
        </a:p>
      </dgm:t>
    </dgm:pt>
    <dgm:pt modelId="{E070BBA0-7E1E-49BD-BF0A-87DFAD85F576}" type="pres">
      <dgm:prSet presAssocID="{9E46394F-7BA2-4792-9B0D-42FE8E03B9DA}" presName="connectorText" presStyleLbl="sibTrans2D1" presStyleIdx="4" presStyleCnt="7"/>
      <dgm:spPr/>
      <dgm:t>
        <a:bodyPr/>
        <a:lstStyle/>
        <a:p>
          <a:endParaRPr lang="en-US"/>
        </a:p>
      </dgm:t>
    </dgm:pt>
    <dgm:pt modelId="{D2EB8CA6-2EF3-4A87-86A8-79CDF1E896C8}" type="pres">
      <dgm:prSet presAssocID="{E60FEE4B-C7F5-4731-BD89-E455169197A1}" presName="node" presStyleLbl="node1" presStyleIdx="5" presStyleCnt="7" custScaleX="190175" custScaleY="190175">
        <dgm:presLayoutVars>
          <dgm:bulletEnabled val="1"/>
        </dgm:presLayoutVars>
      </dgm:prSet>
      <dgm:spPr/>
      <dgm:t>
        <a:bodyPr/>
        <a:lstStyle/>
        <a:p>
          <a:endParaRPr lang="en-US"/>
        </a:p>
      </dgm:t>
    </dgm:pt>
    <dgm:pt modelId="{DDE324B4-0428-4EA2-8018-A1D3AF99F585}" type="pres">
      <dgm:prSet presAssocID="{ED1AC1F3-20E9-470D-B4C4-C7AF3A94C149}" presName="sibTrans" presStyleLbl="sibTrans2D1" presStyleIdx="5" presStyleCnt="7"/>
      <dgm:spPr/>
      <dgm:t>
        <a:bodyPr/>
        <a:lstStyle/>
        <a:p>
          <a:endParaRPr lang="en-US"/>
        </a:p>
      </dgm:t>
    </dgm:pt>
    <dgm:pt modelId="{F8E40B0F-2318-44C4-BC5E-AA8521F2E771}" type="pres">
      <dgm:prSet presAssocID="{ED1AC1F3-20E9-470D-B4C4-C7AF3A94C149}" presName="connectorText" presStyleLbl="sibTrans2D1" presStyleIdx="5" presStyleCnt="7"/>
      <dgm:spPr/>
      <dgm:t>
        <a:bodyPr/>
        <a:lstStyle/>
        <a:p>
          <a:endParaRPr lang="en-US"/>
        </a:p>
      </dgm:t>
    </dgm:pt>
    <dgm:pt modelId="{E23B47EE-8AC0-4515-8F68-5EE3C818B12D}" type="pres">
      <dgm:prSet presAssocID="{4B6C7C2B-DCB2-4FED-ACC7-E35EFBC65F1D}" presName="node" presStyleLbl="node1" presStyleIdx="6" presStyleCnt="7" custScaleX="190175" custScaleY="190175">
        <dgm:presLayoutVars>
          <dgm:bulletEnabled val="1"/>
        </dgm:presLayoutVars>
      </dgm:prSet>
      <dgm:spPr/>
      <dgm:t>
        <a:bodyPr/>
        <a:lstStyle/>
        <a:p>
          <a:endParaRPr lang="en-US"/>
        </a:p>
      </dgm:t>
    </dgm:pt>
    <dgm:pt modelId="{BD3D93D6-0B4E-4823-917E-C9A6667344DB}" type="pres">
      <dgm:prSet presAssocID="{1C727F66-B481-4BD1-8BC2-7F52F2DCFFEC}" presName="sibTrans" presStyleLbl="sibTrans2D1" presStyleIdx="6" presStyleCnt="7"/>
      <dgm:spPr/>
      <dgm:t>
        <a:bodyPr/>
        <a:lstStyle/>
        <a:p>
          <a:endParaRPr lang="en-US"/>
        </a:p>
      </dgm:t>
    </dgm:pt>
    <dgm:pt modelId="{888043C2-687B-4A15-A784-6FD613262649}" type="pres">
      <dgm:prSet presAssocID="{1C727F66-B481-4BD1-8BC2-7F52F2DCFFEC}" presName="connectorText" presStyleLbl="sibTrans2D1" presStyleIdx="6" presStyleCnt="7"/>
      <dgm:spPr/>
      <dgm:t>
        <a:bodyPr/>
        <a:lstStyle/>
        <a:p>
          <a:endParaRPr lang="en-US"/>
        </a:p>
      </dgm:t>
    </dgm:pt>
  </dgm:ptLst>
  <dgm:cxnLst>
    <dgm:cxn modelId="{AD7100CE-6965-4496-A8C7-8B8F52AA2CAD}" type="presOf" srcId="{E60FEE4B-C7F5-4731-BD89-E455169197A1}" destId="{D2EB8CA6-2EF3-4A87-86A8-79CDF1E896C8}" srcOrd="0" destOrd="0" presId="urn:microsoft.com/office/officeart/2005/8/layout/cycle2"/>
    <dgm:cxn modelId="{AA36DF3C-EAD2-488A-9D0C-609130CD9A16}" type="presOf" srcId="{AA3FF4AA-3859-4766-8F05-E7E663EB55A3}" destId="{425BE2CC-7B2B-490C-B8F5-38BE33AE36BA}" srcOrd="1" destOrd="0" presId="urn:microsoft.com/office/officeart/2005/8/layout/cycle2"/>
    <dgm:cxn modelId="{F1F97CB6-86AE-418F-8BDD-BD65C22E7589}" srcId="{63D284DD-71CF-4195-A93C-C039BE24C00C}" destId="{D0120F7F-E312-402F-9177-B311D7F92643}" srcOrd="1" destOrd="0" parTransId="{7872DA0B-4E57-47C2-8D50-457A52E2CD27}" sibTransId="{AA3FF4AA-3859-4766-8F05-E7E663EB55A3}"/>
    <dgm:cxn modelId="{E795AB6E-72B3-45FC-AB7E-94A1422CA326}" type="presOf" srcId="{53C74CC7-66F2-4204-835D-FF43F3C8E8FB}" destId="{03FC8237-BC57-419C-A315-21D778B52FDA}" srcOrd="0" destOrd="0" presId="urn:microsoft.com/office/officeart/2005/8/layout/cycle2"/>
    <dgm:cxn modelId="{2702748A-BFA3-4F67-BF61-42CC3B579D33}" srcId="{63D284DD-71CF-4195-A93C-C039BE24C00C}" destId="{4B6C7C2B-DCB2-4FED-ACC7-E35EFBC65F1D}" srcOrd="6" destOrd="0" parTransId="{0E72DDEA-D317-45EF-A9F6-FF4A75400E78}" sibTransId="{1C727F66-B481-4BD1-8BC2-7F52F2DCFFEC}"/>
    <dgm:cxn modelId="{CA51D4EE-B1FF-4420-8FA7-6AC8C70FCE07}" type="presOf" srcId="{9E46394F-7BA2-4792-9B0D-42FE8E03B9DA}" destId="{FE19059D-B2D6-40FB-9CE4-22101FAF97B4}" srcOrd="0" destOrd="0" presId="urn:microsoft.com/office/officeart/2005/8/layout/cycle2"/>
    <dgm:cxn modelId="{69662722-8346-4218-B08E-4043922721D7}" srcId="{63D284DD-71CF-4195-A93C-C039BE24C00C}" destId="{5F98D0DB-0557-46B8-B53F-D47EE73D3765}" srcOrd="2" destOrd="0" parTransId="{05D220DF-5471-47DD-A814-DAA028CDEF1A}" sibTransId="{AB029E09-0EF1-49B6-A2CE-EB44F66537D7}"/>
    <dgm:cxn modelId="{0F9A0C0D-68C6-45A6-81E5-9D70CA73750B}" type="presOf" srcId="{63D284DD-71CF-4195-A93C-C039BE24C00C}" destId="{BA87F55C-44E3-4FAD-8CB2-B76977190546}" srcOrd="0" destOrd="0" presId="urn:microsoft.com/office/officeart/2005/8/layout/cycle2"/>
    <dgm:cxn modelId="{7C8B4C4F-1BDA-4482-8E55-27C5F39D218E}" type="presOf" srcId="{ED1AC1F3-20E9-470D-B4C4-C7AF3A94C149}" destId="{DDE324B4-0428-4EA2-8018-A1D3AF99F585}" srcOrd="0" destOrd="0" presId="urn:microsoft.com/office/officeart/2005/8/layout/cycle2"/>
    <dgm:cxn modelId="{DA80F0B0-0F5B-4C8D-BC46-4692EEB39026}" srcId="{63D284DD-71CF-4195-A93C-C039BE24C00C}" destId="{06535966-E292-4A8D-A4C8-6AFE0F31B0A7}" srcOrd="4" destOrd="0" parTransId="{9BBEE1B6-3419-493F-B9D5-CC6261E53103}" sibTransId="{9E46394F-7BA2-4792-9B0D-42FE8E03B9DA}"/>
    <dgm:cxn modelId="{C719F48A-89DD-4C09-A620-378D6090F65B}" srcId="{63D284DD-71CF-4195-A93C-C039BE24C00C}" destId="{E60FEE4B-C7F5-4731-BD89-E455169197A1}" srcOrd="5" destOrd="0" parTransId="{53FE07D3-B863-4469-861B-A901C846E65D}" sibTransId="{ED1AC1F3-20E9-470D-B4C4-C7AF3A94C149}"/>
    <dgm:cxn modelId="{918FE0E5-F9BA-4A3D-9929-13F4E2BDFC8D}" srcId="{63D284DD-71CF-4195-A93C-C039BE24C00C}" destId="{B051B524-CA26-4498-925D-7E04F19CACC3}" srcOrd="3" destOrd="0" parTransId="{C8B0DA55-B441-4E51-8949-7BC31CC4CB18}" sibTransId="{72773B99-4A87-4ABE-BA5F-619EF732CC27}"/>
    <dgm:cxn modelId="{D1A6A343-7998-413B-86BF-9844124A9287}" type="presOf" srcId="{AB029E09-0EF1-49B6-A2CE-EB44F66537D7}" destId="{CA6DF2F3-97DE-4A24-8813-5378DF5D9243}" srcOrd="1" destOrd="0" presId="urn:microsoft.com/office/officeart/2005/8/layout/cycle2"/>
    <dgm:cxn modelId="{FF3B3B89-F01F-41B9-ADAA-2954171BDE5F}" type="presOf" srcId="{304F01D6-92FA-41A1-B25B-8AA73931BD82}" destId="{CA9CFDF0-004B-4FE4-9A90-D618E2AC9AFF}" srcOrd="0" destOrd="0" presId="urn:microsoft.com/office/officeart/2005/8/layout/cycle2"/>
    <dgm:cxn modelId="{527C9003-2BEB-4ED5-933F-27CC4BAA4051}" type="presOf" srcId="{1C727F66-B481-4BD1-8BC2-7F52F2DCFFEC}" destId="{888043C2-687B-4A15-A784-6FD613262649}" srcOrd="1" destOrd="0" presId="urn:microsoft.com/office/officeart/2005/8/layout/cycle2"/>
    <dgm:cxn modelId="{3169C109-6190-464F-981B-9B52BC85AAB2}" type="presOf" srcId="{AA3FF4AA-3859-4766-8F05-E7E663EB55A3}" destId="{7F1F5F6C-9245-4CC6-AA39-C34EC75C21E0}" srcOrd="0" destOrd="0" presId="urn:microsoft.com/office/officeart/2005/8/layout/cycle2"/>
    <dgm:cxn modelId="{A4035119-2826-44BA-B0B6-ADAB97DADF43}" type="presOf" srcId="{4B6C7C2B-DCB2-4FED-ACC7-E35EFBC65F1D}" destId="{E23B47EE-8AC0-4515-8F68-5EE3C818B12D}" srcOrd="0" destOrd="0" presId="urn:microsoft.com/office/officeart/2005/8/layout/cycle2"/>
    <dgm:cxn modelId="{8FC14651-348D-4C56-B80B-076286F30D85}" type="presOf" srcId="{06535966-E292-4A8D-A4C8-6AFE0F31B0A7}" destId="{1E42A688-C801-4A0D-8EAC-EF8D1E0CB1E3}" srcOrd="0" destOrd="0" presId="urn:microsoft.com/office/officeart/2005/8/layout/cycle2"/>
    <dgm:cxn modelId="{A6B4A51F-0D92-426E-A1AA-A80228D7A238}" type="presOf" srcId="{B051B524-CA26-4498-925D-7E04F19CACC3}" destId="{6FACB75B-B916-4553-A31F-B9EDD6A1A3FC}" srcOrd="0" destOrd="0" presId="urn:microsoft.com/office/officeart/2005/8/layout/cycle2"/>
    <dgm:cxn modelId="{17A79A22-BF8C-46A4-A73D-219B6756C3C8}" type="presOf" srcId="{ED1AC1F3-20E9-470D-B4C4-C7AF3A94C149}" destId="{F8E40B0F-2318-44C4-BC5E-AA8521F2E771}" srcOrd="1" destOrd="0" presId="urn:microsoft.com/office/officeart/2005/8/layout/cycle2"/>
    <dgm:cxn modelId="{3D209671-A647-45AD-8EB4-55BF20138AA8}" type="presOf" srcId="{9E46394F-7BA2-4792-9B0D-42FE8E03B9DA}" destId="{E070BBA0-7E1E-49BD-BF0A-87DFAD85F576}" srcOrd="1" destOrd="0" presId="urn:microsoft.com/office/officeart/2005/8/layout/cycle2"/>
    <dgm:cxn modelId="{B1DDF7DD-22BB-4939-A7E6-3C3F95AE8425}" type="presOf" srcId="{304F01D6-92FA-41A1-B25B-8AA73931BD82}" destId="{276FA2DD-5D20-4C0C-81DE-90CAD84813D1}" srcOrd="1" destOrd="0" presId="urn:microsoft.com/office/officeart/2005/8/layout/cycle2"/>
    <dgm:cxn modelId="{41C23558-707D-4973-AE0F-7C463710C997}" srcId="{63D284DD-71CF-4195-A93C-C039BE24C00C}" destId="{53C74CC7-66F2-4204-835D-FF43F3C8E8FB}" srcOrd="0" destOrd="0" parTransId="{5F0929D3-7CAA-4873-8F9B-F345D062F5B7}" sibTransId="{304F01D6-92FA-41A1-B25B-8AA73931BD82}"/>
    <dgm:cxn modelId="{F5FDF13E-7FDE-48B6-A07B-CC60A7BE8674}" type="presOf" srcId="{AB029E09-0EF1-49B6-A2CE-EB44F66537D7}" destId="{81EC78F9-902C-4CBF-BCD8-12953443C06C}" srcOrd="0" destOrd="0" presId="urn:microsoft.com/office/officeart/2005/8/layout/cycle2"/>
    <dgm:cxn modelId="{7251F7B4-7645-48D4-A2C2-50AAD2981F19}" type="presOf" srcId="{72773B99-4A87-4ABE-BA5F-619EF732CC27}" destId="{B9D166F0-1C1A-49D8-971E-BF1370EFA687}" srcOrd="0" destOrd="0" presId="urn:microsoft.com/office/officeart/2005/8/layout/cycle2"/>
    <dgm:cxn modelId="{9419B66B-A06D-44BA-92A7-E6D76F1FF575}" type="presOf" srcId="{1C727F66-B481-4BD1-8BC2-7F52F2DCFFEC}" destId="{BD3D93D6-0B4E-4823-917E-C9A6667344DB}" srcOrd="0" destOrd="0" presId="urn:microsoft.com/office/officeart/2005/8/layout/cycle2"/>
    <dgm:cxn modelId="{E1F5DB00-821C-45CC-9068-597766B4573E}" type="presOf" srcId="{D0120F7F-E312-402F-9177-B311D7F92643}" destId="{BCC45190-129A-4ED3-94E0-5CD97084A433}" srcOrd="0" destOrd="0" presId="urn:microsoft.com/office/officeart/2005/8/layout/cycle2"/>
    <dgm:cxn modelId="{029E6253-05DA-499E-A8DA-97F9DB006E80}" type="presOf" srcId="{72773B99-4A87-4ABE-BA5F-619EF732CC27}" destId="{405E0DF0-35B0-4135-A29F-06A074E90FA3}" srcOrd="1" destOrd="0" presId="urn:microsoft.com/office/officeart/2005/8/layout/cycle2"/>
    <dgm:cxn modelId="{422C7E37-963E-4D0A-BE6F-BC0ABB4DF7AA}" type="presOf" srcId="{5F98D0DB-0557-46B8-B53F-D47EE73D3765}" destId="{2A51031D-4697-445B-A911-D11B3A0E8B08}" srcOrd="0" destOrd="0" presId="urn:microsoft.com/office/officeart/2005/8/layout/cycle2"/>
    <dgm:cxn modelId="{8AE9C336-3740-4BD8-A5D2-339D541BCE70}" type="presParOf" srcId="{BA87F55C-44E3-4FAD-8CB2-B76977190546}" destId="{03FC8237-BC57-419C-A315-21D778B52FDA}" srcOrd="0" destOrd="0" presId="urn:microsoft.com/office/officeart/2005/8/layout/cycle2"/>
    <dgm:cxn modelId="{F4C03C4F-9B11-442B-8AF8-898D35848487}" type="presParOf" srcId="{BA87F55C-44E3-4FAD-8CB2-B76977190546}" destId="{CA9CFDF0-004B-4FE4-9A90-D618E2AC9AFF}" srcOrd="1" destOrd="0" presId="urn:microsoft.com/office/officeart/2005/8/layout/cycle2"/>
    <dgm:cxn modelId="{50D7B1A5-08BB-4642-89CE-3927B7D3973F}" type="presParOf" srcId="{CA9CFDF0-004B-4FE4-9A90-D618E2AC9AFF}" destId="{276FA2DD-5D20-4C0C-81DE-90CAD84813D1}" srcOrd="0" destOrd="0" presId="urn:microsoft.com/office/officeart/2005/8/layout/cycle2"/>
    <dgm:cxn modelId="{1E37B923-81C1-4617-95C7-5480A355A603}" type="presParOf" srcId="{BA87F55C-44E3-4FAD-8CB2-B76977190546}" destId="{BCC45190-129A-4ED3-94E0-5CD97084A433}" srcOrd="2" destOrd="0" presId="urn:microsoft.com/office/officeart/2005/8/layout/cycle2"/>
    <dgm:cxn modelId="{8A525308-84E8-4B89-9187-5BF66C4998BC}" type="presParOf" srcId="{BA87F55C-44E3-4FAD-8CB2-B76977190546}" destId="{7F1F5F6C-9245-4CC6-AA39-C34EC75C21E0}" srcOrd="3" destOrd="0" presId="urn:microsoft.com/office/officeart/2005/8/layout/cycle2"/>
    <dgm:cxn modelId="{EF0A3F72-8C1C-4FF3-A21D-F6B7A24337DA}" type="presParOf" srcId="{7F1F5F6C-9245-4CC6-AA39-C34EC75C21E0}" destId="{425BE2CC-7B2B-490C-B8F5-38BE33AE36BA}" srcOrd="0" destOrd="0" presId="urn:microsoft.com/office/officeart/2005/8/layout/cycle2"/>
    <dgm:cxn modelId="{36D1B6CE-C2EB-4470-8F3D-7F2924724AF9}" type="presParOf" srcId="{BA87F55C-44E3-4FAD-8CB2-B76977190546}" destId="{2A51031D-4697-445B-A911-D11B3A0E8B08}" srcOrd="4" destOrd="0" presId="urn:microsoft.com/office/officeart/2005/8/layout/cycle2"/>
    <dgm:cxn modelId="{CF23C6AF-0520-4194-9EB3-B2C2361FEA95}" type="presParOf" srcId="{BA87F55C-44E3-4FAD-8CB2-B76977190546}" destId="{81EC78F9-902C-4CBF-BCD8-12953443C06C}" srcOrd="5" destOrd="0" presId="urn:microsoft.com/office/officeart/2005/8/layout/cycle2"/>
    <dgm:cxn modelId="{5C7C19DD-760E-4368-B0AD-EAF7C1325C7E}" type="presParOf" srcId="{81EC78F9-902C-4CBF-BCD8-12953443C06C}" destId="{CA6DF2F3-97DE-4A24-8813-5378DF5D9243}" srcOrd="0" destOrd="0" presId="urn:microsoft.com/office/officeart/2005/8/layout/cycle2"/>
    <dgm:cxn modelId="{164DAB22-15D1-45B1-9B60-AD617E3B5D7B}" type="presParOf" srcId="{BA87F55C-44E3-4FAD-8CB2-B76977190546}" destId="{6FACB75B-B916-4553-A31F-B9EDD6A1A3FC}" srcOrd="6" destOrd="0" presId="urn:microsoft.com/office/officeart/2005/8/layout/cycle2"/>
    <dgm:cxn modelId="{76617B10-4A18-4A6E-9DCD-94D63D1DEC4D}" type="presParOf" srcId="{BA87F55C-44E3-4FAD-8CB2-B76977190546}" destId="{B9D166F0-1C1A-49D8-971E-BF1370EFA687}" srcOrd="7" destOrd="0" presId="urn:microsoft.com/office/officeart/2005/8/layout/cycle2"/>
    <dgm:cxn modelId="{0BEACAAE-63E8-49CB-BB8B-37E76CF54857}" type="presParOf" srcId="{B9D166F0-1C1A-49D8-971E-BF1370EFA687}" destId="{405E0DF0-35B0-4135-A29F-06A074E90FA3}" srcOrd="0" destOrd="0" presId="urn:microsoft.com/office/officeart/2005/8/layout/cycle2"/>
    <dgm:cxn modelId="{E3C17802-CC87-4BA9-8964-1465EBA39A4D}" type="presParOf" srcId="{BA87F55C-44E3-4FAD-8CB2-B76977190546}" destId="{1E42A688-C801-4A0D-8EAC-EF8D1E0CB1E3}" srcOrd="8" destOrd="0" presId="urn:microsoft.com/office/officeart/2005/8/layout/cycle2"/>
    <dgm:cxn modelId="{50BFC981-ACB5-49B4-9DF4-A91237A3F072}" type="presParOf" srcId="{BA87F55C-44E3-4FAD-8CB2-B76977190546}" destId="{FE19059D-B2D6-40FB-9CE4-22101FAF97B4}" srcOrd="9" destOrd="0" presId="urn:microsoft.com/office/officeart/2005/8/layout/cycle2"/>
    <dgm:cxn modelId="{21FFF32D-436A-420B-BA90-C783399EE751}" type="presParOf" srcId="{FE19059D-B2D6-40FB-9CE4-22101FAF97B4}" destId="{E070BBA0-7E1E-49BD-BF0A-87DFAD85F576}" srcOrd="0" destOrd="0" presId="urn:microsoft.com/office/officeart/2005/8/layout/cycle2"/>
    <dgm:cxn modelId="{01C98B8B-4C01-4E7A-A171-552D3A3F7999}" type="presParOf" srcId="{BA87F55C-44E3-4FAD-8CB2-B76977190546}" destId="{D2EB8CA6-2EF3-4A87-86A8-79CDF1E896C8}" srcOrd="10" destOrd="0" presId="urn:microsoft.com/office/officeart/2005/8/layout/cycle2"/>
    <dgm:cxn modelId="{7E192CEE-A563-4782-92E3-C44CA03F7BAE}" type="presParOf" srcId="{BA87F55C-44E3-4FAD-8CB2-B76977190546}" destId="{DDE324B4-0428-4EA2-8018-A1D3AF99F585}" srcOrd="11" destOrd="0" presId="urn:microsoft.com/office/officeart/2005/8/layout/cycle2"/>
    <dgm:cxn modelId="{83E3A2E6-BB81-4510-BC12-882B1D3219F7}" type="presParOf" srcId="{DDE324B4-0428-4EA2-8018-A1D3AF99F585}" destId="{F8E40B0F-2318-44C4-BC5E-AA8521F2E771}" srcOrd="0" destOrd="0" presId="urn:microsoft.com/office/officeart/2005/8/layout/cycle2"/>
    <dgm:cxn modelId="{DCD9A138-2347-465B-8C78-59A1659008D5}" type="presParOf" srcId="{BA87F55C-44E3-4FAD-8CB2-B76977190546}" destId="{E23B47EE-8AC0-4515-8F68-5EE3C818B12D}" srcOrd="12" destOrd="0" presId="urn:microsoft.com/office/officeart/2005/8/layout/cycle2"/>
    <dgm:cxn modelId="{F15E5CC5-C5D2-4DF9-BB0B-7FB1534D5490}" type="presParOf" srcId="{BA87F55C-44E3-4FAD-8CB2-B76977190546}" destId="{BD3D93D6-0B4E-4823-917E-C9A6667344DB}" srcOrd="13" destOrd="0" presId="urn:microsoft.com/office/officeart/2005/8/layout/cycle2"/>
    <dgm:cxn modelId="{C44F2CDD-6415-44D6-BA1E-C930034940E6}" type="presParOf" srcId="{BD3D93D6-0B4E-4823-917E-C9A6667344DB}" destId="{888043C2-687B-4A15-A784-6FD613262649}" srcOrd="0" destOrd="0" presId="urn:microsoft.com/office/officeart/2005/8/layout/cycle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9FE68D2-6A3A-40DD-A107-C28B269A02B2}" type="doc">
      <dgm:prSet loTypeId="urn:microsoft.com/office/officeart/2009/layout/CirclePictureHierarchy" loCatId="picture" qsTypeId="urn:microsoft.com/office/officeart/2005/8/quickstyle/simple1" qsCatId="simple" csTypeId="urn:microsoft.com/office/officeart/2005/8/colors/accent1_2" csCatId="accent1" phldr="1"/>
      <dgm:spPr/>
      <dgm:t>
        <a:bodyPr/>
        <a:lstStyle/>
        <a:p>
          <a:endParaRPr lang="en-US"/>
        </a:p>
      </dgm:t>
    </dgm:pt>
    <dgm:pt modelId="{C32F5E54-30B3-4BF8-BBFD-1A656EA022A7}">
      <dgm:prSet phldrT="[Text]"/>
      <dgm:spPr/>
      <dgm:t>
        <a:bodyPr/>
        <a:lstStyle/>
        <a:p>
          <a:r>
            <a:rPr lang="en-US" b="1" dirty="0" err="1"/>
            <a:t>Mr.Bach</a:t>
          </a:r>
          <a:r>
            <a:rPr lang="en-US" b="1" dirty="0"/>
            <a:t> Quoc Thang</a:t>
          </a:r>
        </a:p>
        <a:p>
          <a:r>
            <a:rPr lang="en-US" dirty="0" err="1"/>
            <a:t>Ph.D.DVM</a:t>
          </a:r>
          <a:r>
            <a:rPr lang="en-US" dirty="0"/>
            <a:t>, Director</a:t>
          </a:r>
        </a:p>
      </dgm:t>
    </dgm:pt>
    <dgm:pt modelId="{E365ACC4-24DA-49F4-AA91-F478E35EA6E2}" type="parTrans" cxnId="{DBC093A6-B1AB-4972-B29D-88993FB9E8C2}">
      <dgm:prSet/>
      <dgm:spPr/>
      <dgm:t>
        <a:bodyPr/>
        <a:lstStyle/>
        <a:p>
          <a:endParaRPr lang="en-US"/>
        </a:p>
      </dgm:t>
    </dgm:pt>
    <dgm:pt modelId="{C4A650BA-9BAC-449F-83BF-3D21E4C54E94}" type="sibTrans" cxnId="{DBC093A6-B1AB-4972-B29D-88993FB9E8C2}">
      <dgm:prSet/>
      <dgm:spPr/>
      <dgm:t>
        <a:bodyPr/>
        <a:lstStyle/>
        <a:p>
          <a:endParaRPr lang="en-US"/>
        </a:p>
      </dgm:t>
    </dgm:pt>
    <dgm:pt modelId="{FCBF58E1-62A5-4BA4-A5C5-FBE37E206767}">
      <dgm:prSet phldrT="[Text]" custT="1"/>
      <dgm:spPr/>
      <dgm:t>
        <a:bodyPr/>
        <a:lstStyle/>
        <a:p>
          <a:pPr algn="ctr"/>
          <a:r>
            <a:rPr lang="en-US" altLang="en-US" sz="1200" b="1" dirty="0" err="1">
              <a:latin typeface="Calibri" panose="020F0502020204030204" pitchFamily="34" charset="0"/>
            </a:rPr>
            <a:t>Mr.H</a:t>
          </a:r>
          <a:r>
            <a:rPr lang="en-US" sz="1200" b="1" dirty="0" err="1"/>
            <a:t>enry</a:t>
          </a:r>
          <a:r>
            <a:rPr lang="en-US" sz="1200" b="1" dirty="0"/>
            <a:t> </a:t>
          </a:r>
          <a:r>
            <a:rPr lang="en-US" sz="1200" b="1" dirty="0" err="1"/>
            <a:t>Soesilo</a:t>
          </a:r>
          <a:endParaRPr lang="en-US" sz="1200" b="1" dirty="0"/>
        </a:p>
        <a:p>
          <a:pPr algn="ctr"/>
          <a:r>
            <a:rPr lang="en-US" sz="1200" b="1" dirty="0"/>
            <a:t>Vice director</a:t>
          </a:r>
          <a:endParaRPr lang="en-US" sz="1200" dirty="0"/>
        </a:p>
      </dgm:t>
    </dgm:pt>
    <dgm:pt modelId="{5BE38E8F-7301-46D4-B646-2C76FF1C9BB0}" type="parTrans" cxnId="{75041918-5048-49B1-84DD-04CBC940A9CC}">
      <dgm:prSet/>
      <dgm:spPr/>
      <dgm:t>
        <a:bodyPr/>
        <a:lstStyle/>
        <a:p>
          <a:endParaRPr lang="en-US"/>
        </a:p>
      </dgm:t>
    </dgm:pt>
    <dgm:pt modelId="{8CF72395-CB03-4258-B956-0059F58E1464}" type="sibTrans" cxnId="{75041918-5048-49B1-84DD-04CBC940A9CC}">
      <dgm:prSet/>
      <dgm:spPr/>
      <dgm:t>
        <a:bodyPr/>
        <a:lstStyle/>
        <a:p>
          <a:endParaRPr lang="en-US"/>
        </a:p>
      </dgm:t>
    </dgm:pt>
    <dgm:pt modelId="{B325D9EB-55CD-42C7-A5B0-CFD753FADCDC}">
      <dgm:prSet phldrT="[Text]"/>
      <dgm:spPr/>
      <dgm:t>
        <a:bodyPr/>
        <a:lstStyle/>
        <a:p>
          <a:r>
            <a:rPr lang="en-US" dirty="0"/>
            <a:t>Charoline A.N.</a:t>
          </a:r>
        </a:p>
        <a:p>
          <a:r>
            <a:rPr lang="en-US" dirty="0"/>
            <a:t>RD-manager</a:t>
          </a:r>
        </a:p>
      </dgm:t>
    </dgm:pt>
    <dgm:pt modelId="{01405F99-0FD7-4AE9-ADF1-0E9572C36C61}" type="parTrans" cxnId="{74E63DCB-1B00-4653-9417-13C8666EADFC}">
      <dgm:prSet/>
      <dgm:spPr/>
      <dgm:t>
        <a:bodyPr/>
        <a:lstStyle/>
        <a:p>
          <a:endParaRPr lang="en-US"/>
        </a:p>
      </dgm:t>
    </dgm:pt>
    <dgm:pt modelId="{D83EFB96-2916-40B0-BA2A-53CA3D2FB92B}" type="sibTrans" cxnId="{74E63DCB-1B00-4653-9417-13C8666EADFC}">
      <dgm:prSet/>
      <dgm:spPr/>
      <dgm:t>
        <a:bodyPr/>
        <a:lstStyle/>
        <a:p>
          <a:endParaRPr lang="en-US"/>
        </a:p>
      </dgm:t>
    </dgm:pt>
    <dgm:pt modelId="{5DD7BB1D-C79F-40D1-94F3-F9D6382401D7}">
      <dgm:prSet phldrT="[Text]" custT="1"/>
      <dgm:spPr/>
      <dgm:t>
        <a:bodyPr/>
        <a:lstStyle/>
        <a:p>
          <a:r>
            <a:rPr lang="en-US" sz="700" dirty="0"/>
            <a:t>Nguyễn Nguyên Hà</a:t>
          </a:r>
        </a:p>
        <a:p>
          <a:r>
            <a:rPr lang="en-US" sz="700" dirty="0"/>
            <a:t>Pharmacist</a:t>
          </a:r>
        </a:p>
        <a:p>
          <a:r>
            <a:rPr lang="en-US" sz="700" dirty="0"/>
            <a:t>QA Manager</a:t>
          </a:r>
        </a:p>
      </dgm:t>
    </dgm:pt>
    <dgm:pt modelId="{A34C8728-D863-4281-AD71-E544A283051C}" type="parTrans" cxnId="{02B18EC4-F9F2-41AD-A098-FDE5E1E9248C}">
      <dgm:prSet/>
      <dgm:spPr/>
      <dgm:t>
        <a:bodyPr/>
        <a:lstStyle/>
        <a:p>
          <a:endParaRPr lang="en-US"/>
        </a:p>
      </dgm:t>
    </dgm:pt>
    <dgm:pt modelId="{9509A664-BB81-48D5-A2FF-5E5BA958F0B1}" type="sibTrans" cxnId="{02B18EC4-F9F2-41AD-A098-FDE5E1E9248C}">
      <dgm:prSet/>
      <dgm:spPr/>
      <dgm:t>
        <a:bodyPr/>
        <a:lstStyle/>
        <a:p>
          <a:endParaRPr lang="en-US"/>
        </a:p>
      </dgm:t>
    </dgm:pt>
    <dgm:pt modelId="{7E15702D-9144-45C0-B34A-1D3EB76BC072}">
      <dgm:prSet phldrT="[Text]"/>
      <dgm:spPr/>
      <dgm:t>
        <a:bodyPr/>
        <a:lstStyle/>
        <a:p>
          <a:r>
            <a:rPr lang="en-US" dirty="0"/>
            <a:t>Andrius</a:t>
          </a:r>
        </a:p>
        <a:p>
          <a:r>
            <a:rPr lang="en-US" dirty="0"/>
            <a:t>Product manager</a:t>
          </a:r>
        </a:p>
        <a:p>
          <a:r>
            <a:rPr lang="en-US" dirty="0"/>
            <a:t>Export sale senior</a:t>
          </a:r>
        </a:p>
      </dgm:t>
    </dgm:pt>
    <dgm:pt modelId="{2FCA1DE5-1832-49F0-B969-7AC230226B1B}" type="parTrans" cxnId="{D3871F07-8BE3-4AE6-9ADC-A34EEB02C046}">
      <dgm:prSet/>
      <dgm:spPr/>
      <dgm:t>
        <a:bodyPr/>
        <a:lstStyle/>
        <a:p>
          <a:endParaRPr lang="en-US"/>
        </a:p>
      </dgm:t>
    </dgm:pt>
    <dgm:pt modelId="{D24DD582-EAE9-4BEA-8932-313856F8DD4A}" type="sibTrans" cxnId="{D3871F07-8BE3-4AE6-9ADC-A34EEB02C046}">
      <dgm:prSet/>
      <dgm:spPr/>
      <dgm:t>
        <a:bodyPr/>
        <a:lstStyle/>
        <a:p>
          <a:endParaRPr lang="en-US"/>
        </a:p>
      </dgm:t>
    </dgm:pt>
    <dgm:pt modelId="{BB272746-8EB1-4136-829D-38927883A859}">
      <dgm:prSet phldrT="[Text]" phldr="1"/>
      <dgm:spPr/>
      <dgm:t>
        <a:bodyPr/>
        <a:lstStyle/>
        <a:p>
          <a:endParaRPr lang="en-US" dirty="0"/>
        </a:p>
      </dgm:t>
    </dgm:pt>
    <dgm:pt modelId="{4445ED9C-2D45-4358-BCB5-F2D04434B1BD}" type="parTrans" cxnId="{F98B705B-62C7-45AC-A479-F7881747B1D3}">
      <dgm:prSet/>
      <dgm:spPr/>
      <dgm:t>
        <a:bodyPr/>
        <a:lstStyle/>
        <a:p>
          <a:endParaRPr lang="en-US"/>
        </a:p>
      </dgm:t>
    </dgm:pt>
    <dgm:pt modelId="{FBDCA5E1-2D24-4B25-B393-32E30B66BEA9}" type="sibTrans" cxnId="{F98B705B-62C7-45AC-A479-F7881747B1D3}">
      <dgm:prSet/>
      <dgm:spPr/>
      <dgm:t>
        <a:bodyPr/>
        <a:lstStyle/>
        <a:p>
          <a:endParaRPr lang="en-US"/>
        </a:p>
      </dgm:t>
    </dgm:pt>
    <dgm:pt modelId="{4A5F196D-24AD-400C-94B2-C8F3174412EC}">
      <dgm:prSet/>
      <dgm:spPr/>
      <dgm:t>
        <a:bodyPr/>
        <a:lstStyle/>
        <a:p>
          <a:r>
            <a:rPr lang="en-US" dirty="0"/>
            <a:t>Thu Huyen</a:t>
          </a:r>
        </a:p>
        <a:p>
          <a:r>
            <a:rPr lang="en-US" dirty="0"/>
            <a:t>MBA, chemical engineer</a:t>
          </a:r>
        </a:p>
        <a:p>
          <a:r>
            <a:rPr lang="en-US" dirty="0"/>
            <a:t>QC manager</a:t>
          </a:r>
        </a:p>
      </dgm:t>
    </dgm:pt>
    <dgm:pt modelId="{BF34B39E-1908-4B0B-928A-F24640B19BCC}" type="parTrans" cxnId="{40316575-6EF0-465E-9F11-64D19BD090B6}">
      <dgm:prSet/>
      <dgm:spPr/>
      <dgm:t>
        <a:bodyPr/>
        <a:lstStyle/>
        <a:p>
          <a:endParaRPr lang="en-US"/>
        </a:p>
      </dgm:t>
    </dgm:pt>
    <dgm:pt modelId="{A7687653-3916-4A71-9BA4-45C961AFCF6F}" type="sibTrans" cxnId="{40316575-6EF0-465E-9F11-64D19BD090B6}">
      <dgm:prSet/>
      <dgm:spPr/>
      <dgm:t>
        <a:bodyPr/>
        <a:lstStyle/>
        <a:p>
          <a:endParaRPr lang="en-US"/>
        </a:p>
      </dgm:t>
    </dgm:pt>
    <dgm:pt modelId="{53DBF8A6-4D13-47A5-865B-EC85EB5C4252}">
      <dgm:prSet/>
      <dgm:spPr/>
      <dgm:t>
        <a:bodyPr/>
        <a:lstStyle/>
        <a:p>
          <a:r>
            <a:rPr lang="en-US" dirty="0"/>
            <a:t>Nguyen thi phuong</a:t>
          </a:r>
        </a:p>
        <a:p>
          <a:r>
            <a:rPr lang="en-US" dirty="0" err="1"/>
            <a:t>Acounting</a:t>
          </a:r>
          <a:r>
            <a:rPr lang="en-US" dirty="0"/>
            <a:t>, planning and purchasing</a:t>
          </a:r>
        </a:p>
      </dgm:t>
    </dgm:pt>
    <dgm:pt modelId="{AF7EBA3F-77E7-43DA-811E-79E16C3086D2}" type="parTrans" cxnId="{9B327EBD-510C-4464-B646-1ECF53C82709}">
      <dgm:prSet/>
      <dgm:spPr/>
      <dgm:t>
        <a:bodyPr/>
        <a:lstStyle/>
        <a:p>
          <a:endParaRPr lang="en-US"/>
        </a:p>
      </dgm:t>
    </dgm:pt>
    <dgm:pt modelId="{834A68ED-6FCB-4676-9175-4AFE1F329E69}" type="sibTrans" cxnId="{9B327EBD-510C-4464-B646-1ECF53C82709}">
      <dgm:prSet/>
      <dgm:spPr/>
      <dgm:t>
        <a:bodyPr/>
        <a:lstStyle/>
        <a:p>
          <a:endParaRPr lang="en-US"/>
        </a:p>
      </dgm:t>
    </dgm:pt>
    <dgm:pt modelId="{DB7A3713-B6A3-4A18-8AFF-EF824748A9D5}">
      <dgm:prSet/>
      <dgm:spPr/>
      <dgm:t>
        <a:bodyPr/>
        <a:lstStyle/>
        <a:p>
          <a:r>
            <a:rPr lang="en-US" dirty="0"/>
            <a:t>Linda</a:t>
          </a:r>
        </a:p>
        <a:p>
          <a:r>
            <a:rPr lang="en-US" dirty="0"/>
            <a:t>Logistic </a:t>
          </a:r>
        </a:p>
      </dgm:t>
    </dgm:pt>
    <dgm:pt modelId="{55D1B6EE-4281-47E4-BA34-428A1399D527}" type="parTrans" cxnId="{0DFA2025-6768-4673-B7C9-D623D5B22291}">
      <dgm:prSet/>
      <dgm:spPr/>
      <dgm:t>
        <a:bodyPr/>
        <a:lstStyle/>
        <a:p>
          <a:endParaRPr lang="en-US"/>
        </a:p>
      </dgm:t>
    </dgm:pt>
    <dgm:pt modelId="{34D246F1-2268-4F39-A826-48DF7A39ADFC}" type="sibTrans" cxnId="{0DFA2025-6768-4673-B7C9-D623D5B22291}">
      <dgm:prSet/>
      <dgm:spPr/>
      <dgm:t>
        <a:bodyPr/>
        <a:lstStyle/>
        <a:p>
          <a:endParaRPr lang="en-US"/>
        </a:p>
      </dgm:t>
    </dgm:pt>
    <dgm:pt modelId="{C72002EA-3C87-4B72-91C4-6A8B6B3CF1A0}">
      <dgm:prSet/>
      <dgm:spPr/>
      <dgm:t>
        <a:bodyPr/>
        <a:lstStyle/>
        <a:p>
          <a:r>
            <a:rPr lang="en-US" dirty="0"/>
            <a:t>Mr Dung </a:t>
          </a:r>
        </a:p>
        <a:p>
          <a:r>
            <a:rPr lang="en-US" dirty="0"/>
            <a:t>Export manager</a:t>
          </a:r>
        </a:p>
      </dgm:t>
    </dgm:pt>
    <dgm:pt modelId="{F3AE53A5-CDC7-4A40-873A-ADD23956BAB2}" type="parTrans" cxnId="{A7D66AE4-A5F1-41AA-9F61-857EF771FBF4}">
      <dgm:prSet/>
      <dgm:spPr/>
      <dgm:t>
        <a:bodyPr/>
        <a:lstStyle/>
        <a:p>
          <a:endParaRPr lang="en-US"/>
        </a:p>
      </dgm:t>
    </dgm:pt>
    <dgm:pt modelId="{45632FF3-6BFB-417F-8762-DE50927621A2}" type="sibTrans" cxnId="{A7D66AE4-A5F1-41AA-9F61-857EF771FBF4}">
      <dgm:prSet/>
      <dgm:spPr/>
      <dgm:t>
        <a:bodyPr/>
        <a:lstStyle/>
        <a:p>
          <a:endParaRPr lang="en-US"/>
        </a:p>
      </dgm:t>
    </dgm:pt>
    <dgm:pt modelId="{5B152FE2-CA39-47F0-9EDC-0C789B87796F}" type="pres">
      <dgm:prSet presAssocID="{A9FE68D2-6A3A-40DD-A107-C28B269A02B2}" presName="hierChild1" presStyleCnt="0">
        <dgm:presLayoutVars>
          <dgm:chPref val="1"/>
          <dgm:dir/>
          <dgm:animOne val="branch"/>
          <dgm:animLvl val="lvl"/>
          <dgm:resizeHandles/>
        </dgm:presLayoutVars>
      </dgm:prSet>
      <dgm:spPr/>
      <dgm:t>
        <a:bodyPr/>
        <a:lstStyle/>
        <a:p>
          <a:endParaRPr lang="en-US"/>
        </a:p>
      </dgm:t>
    </dgm:pt>
    <dgm:pt modelId="{480F026C-01E0-4628-A6DB-86E39735573D}" type="pres">
      <dgm:prSet presAssocID="{C32F5E54-30B3-4BF8-BBFD-1A656EA022A7}" presName="hierRoot1" presStyleCnt="0"/>
      <dgm:spPr/>
    </dgm:pt>
    <dgm:pt modelId="{5FC3721F-F03F-4449-9170-62D0516365A1}" type="pres">
      <dgm:prSet presAssocID="{C32F5E54-30B3-4BF8-BBFD-1A656EA022A7}" presName="composite" presStyleCnt="0"/>
      <dgm:spPr/>
    </dgm:pt>
    <dgm:pt modelId="{0281E102-B2A8-4383-9820-BF613D205466}" type="pres">
      <dgm:prSet presAssocID="{C32F5E54-30B3-4BF8-BBFD-1A656EA022A7}" presName="image" presStyleLbl="node0" presStyleIdx="0" presStyleCnt="1" custScaleX="200349" custScaleY="200348"/>
      <dgm:spPr>
        <a:blipFill rotWithShape="1">
          <a:blip xmlns:r="http://schemas.openxmlformats.org/officeDocument/2006/relationships" r:embed="rId1" cstate="email">
            <a:extLst>
              <a:ext uri="{28A0092B-C50C-407E-A947-70E740481C1C}">
                <a14:useLocalDpi xmlns:a14="http://schemas.microsoft.com/office/drawing/2010/main" val="0"/>
              </a:ext>
            </a:extLst>
          </a:blip>
          <a:srcRect/>
          <a:stretch>
            <a:fillRect l="-4000" r="-4000"/>
          </a:stretch>
        </a:blipFill>
      </dgm:spPr>
    </dgm:pt>
    <dgm:pt modelId="{A29A75CA-F292-46D0-BC66-7D4D85171FFC}" type="pres">
      <dgm:prSet presAssocID="{C32F5E54-30B3-4BF8-BBFD-1A656EA022A7}" presName="text" presStyleLbl="revTx" presStyleIdx="0" presStyleCnt="10" custScaleX="140555" custLinFactNeighborX="58987" custLinFactNeighborY="3932">
        <dgm:presLayoutVars>
          <dgm:chPref val="3"/>
        </dgm:presLayoutVars>
      </dgm:prSet>
      <dgm:spPr/>
      <dgm:t>
        <a:bodyPr/>
        <a:lstStyle/>
        <a:p>
          <a:endParaRPr lang="en-US"/>
        </a:p>
      </dgm:t>
    </dgm:pt>
    <dgm:pt modelId="{17701E02-FE78-45A8-BF99-56FBA81E17D6}" type="pres">
      <dgm:prSet presAssocID="{C32F5E54-30B3-4BF8-BBFD-1A656EA022A7}" presName="hierChild2" presStyleCnt="0"/>
      <dgm:spPr/>
    </dgm:pt>
    <dgm:pt modelId="{0C948DFB-62BC-4EC6-93E8-356E06374CEC}" type="pres">
      <dgm:prSet presAssocID="{5BE38E8F-7301-46D4-B646-2C76FF1C9BB0}" presName="Name10" presStyleLbl="parChTrans1D2" presStyleIdx="0" presStyleCnt="3"/>
      <dgm:spPr/>
      <dgm:t>
        <a:bodyPr/>
        <a:lstStyle/>
        <a:p>
          <a:endParaRPr lang="en-US"/>
        </a:p>
      </dgm:t>
    </dgm:pt>
    <dgm:pt modelId="{CB9BE4AF-F805-4EFE-A023-4F1D5090A07F}" type="pres">
      <dgm:prSet presAssocID="{FCBF58E1-62A5-4BA4-A5C5-FBE37E206767}" presName="hierRoot2" presStyleCnt="0"/>
      <dgm:spPr/>
    </dgm:pt>
    <dgm:pt modelId="{FB256846-9080-45C8-A827-C69ABA148DD8}" type="pres">
      <dgm:prSet presAssocID="{FCBF58E1-62A5-4BA4-A5C5-FBE37E206767}" presName="composite2" presStyleCnt="0"/>
      <dgm:spPr/>
    </dgm:pt>
    <dgm:pt modelId="{6EFC4075-CE46-4A1A-94FB-E09B1E3B8BD2}" type="pres">
      <dgm:prSet presAssocID="{FCBF58E1-62A5-4BA4-A5C5-FBE37E206767}" presName="image2" presStyleLbl="node2" presStyleIdx="0" presStyleCnt="3" custScaleX="120235" custScaleY="111943" custLinFactNeighborY="-3884"/>
      <dgm:spPr>
        <a:blipFill dpi="0" rotWithShape="1">
          <a:blip xmlns:r="http://schemas.openxmlformats.org/officeDocument/2006/relationships" r:embed="rId2" cstate="hqprint">
            <a:extLst>
              <a:ext uri="{28A0092B-C50C-407E-A947-70E740481C1C}">
                <a14:useLocalDpi xmlns:a14="http://schemas.microsoft.com/office/drawing/2010/main" val="0"/>
              </a:ext>
            </a:extLst>
          </a:blip>
          <a:srcRect/>
          <a:stretch>
            <a:fillRect l="1517" t="-2300" r="1517" b="-30194"/>
          </a:stretch>
        </a:blipFill>
      </dgm:spPr>
      <dgm:t>
        <a:bodyPr/>
        <a:lstStyle/>
        <a:p>
          <a:endParaRPr lang="en-US"/>
        </a:p>
      </dgm:t>
    </dgm:pt>
    <dgm:pt modelId="{70FB49E2-5048-45AB-BABF-B9945393412F}" type="pres">
      <dgm:prSet presAssocID="{FCBF58E1-62A5-4BA4-A5C5-FBE37E206767}" presName="text2" presStyleLbl="revTx" presStyleIdx="1" presStyleCnt="10" custScaleX="157739" custLinFactNeighborX="55909" custLinFactNeighborY="5899">
        <dgm:presLayoutVars>
          <dgm:chPref val="3"/>
        </dgm:presLayoutVars>
      </dgm:prSet>
      <dgm:spPr/>
      <dgm:t>
        <a:bodyPr/>
        <a:lstStyle/>
        <a:p>
          <a:endParaRPr lang="en-US"/>
        </a:p>
      </dgm:t>
    </dgm:pt>
    <dgm:pt modelId="{A3694E23-3C2A-4CBC-81C1-B3144DA9BAC6}" type="pres">
      <dgm:prSet presAssocID="{FCBF58E1-62A5-4BA4-A5C5-FBE37E206767}" presName="hierChild3" presStyleCnt="0"/>
      <dgm:spPr/>
    </dgm:pt>
    <dgm:pt modelId="{0705120A-BC4A-49A8-A697-5A1E2E8147E3}" type="pres">
      <dgm:prSet presAssocID="{01405F99-0FD7-4AE9-ADF1-0E9572C36C61}" presName="Name17" presStyleLbl="parChTrans1D3" presStyleIdx="0" presStyleCnt="6"/>
      <dgm:spPr/>
      <dgm:t>
        <a:bodyPr/>
        <a:lstStyle/>
        <a:p>
          <a:endParaRPr lang="en-US"/>
        </a:p>
      </dgm:t>
    </dgm:pt>
    <dgm:pt modelId="{9543A243-CB14-40CC-BA04-11E7A9B496E7}" type="pres">
      <dgm:prSet presAssocID="{B325D9EB-55CD-42C7-A5B0-CFD753FADCDC}" presName="hierRoot3" presStyleCnt="0"/>
      <dgm:spPr/>
    </dgm:pt>
    <dgm:pt modelId="{60EA4370-A516-4CA3-893E-658A633DFD94}" type="pres">
      <dgm:prSet presAssocID="{B325D9EB-55CD-42C7-A5B0-CFD753FADCDC}" presName="composite3" presStyleCnt="0"/>
      <dgm:spPr/>
    </dgm:pt>
    <dgm:pt modelId="{11585B3E-AB36-4102-A93F-C0F2C095172C}" type="pres">
      <dgm:prSet presAssocID="{B325D9EB-55CD-42C7-A5B0-CFD753FADCDC}" presName="image3" presStyleLbl="node3" presStyleIdx="0" presStyleCnt="6"/>
      <dgm:spPr>
        <a:blipFill>
          <a:blip xmlns:r="http://schemas.openxmlformats.org/officeDocument/2006/relationships" r:embed="rId3" cstate="hqprint">
            <a:extLst>
              <a:ext uri="{28A0092B-C50C-407E-A947-70E740481C1C}">
                <a14:useLocalDpi xmlns:a14="http://schemas.microsoft.com/office/drawing/2010/main" val="0"/>
              </a:ext>
            </a:extLst>
          </a:blip>
          <a:srcRect/>
          <a:stretch>
            <a:fillRect t="-25000" b="-25000"/>
          </a:stretch>
        </a:blipFill>
      </dgm:spPr>
      <dgm:t>
        <a:bodyPr/>
        <a:lstStyle/>
        <a:p>
          <a:endParaRPr lang="en-US"/>
        </a:p>
      </dgm:t>
    </dgm:pt>
    <dgm:pt modelId="{122FC8BF-CF5E-49A3-B632-3FF80A7CBE17}" type="pres">
      <dgm:prSet presAssocID="{B325D9EB-55CD-42C7-A5B0-CFD753FADCDC}" presName="text3" presStyleLbl="revTx" presStyleIdx="2" presStyleCnt="10">
        <dgm:presLayoutVars>
          <dgm:chPref val="3"/>
        </dgm:presLayoutVars>
      </dgm:prSet>
      <dgm:spPr/>
      <dgm:t>
        <a:bodyPr/>
        <a:lstStyle/>
        <a:p>
          <a:endParaRPr lang="en-US"/>
        </a:p>
      </dgm:t>
    </dgm:pt>
    <dgm:pt modelId="{8D43207C-213E-4359-AD6A-D4EAB668437A}" type="pres">
      <dgm:prSet presAssocID="{B325D9EB-55CD-42C7-A5B0-CFD753FADCDC}" presName="hierChild4" presStyleCnt="0"/>
      <dgm:spPr/>
    </dgm:pt>
    <dgm:pt modelId="{BC409073-3DCC-4A93-9BCC-3271DEB5AC8C}" type="pres">
      <dgm:prSet presAssocID="{A34C8728-D863-4281-AD71-E544A283051C}" presName="Name17" presStyleLbl="parChTrans1D3" presStyleIdx="1" presStyleCnt="6"/>
      <dgm:spPr/>
      <dgm:t>
        <a:bodyPr/>
        <a:lstStyle/>
        <a:p>
          <a:endParaRPr lang="en-US"/>
        </a:p>
      </dgm:t>
    </dgm:pt>
    <dgm:pt modelId="{71687A35-B725-462A-BFD7-B0950740E705}" type="pres">
      <dgm:prSet presAssocID="{5DD7BB1D-C79F-40D1-94F3-F9D6382401D7}" presName="hierRoot3" presStyleCnt="0"/>
      <dgm:spPr/>
    </dgm:pt>
    <dgm:pt modelId="{88C097C8-978E-468B-B014-9EC9BB17A86B}" type="pres">
      <dgm:prSet presAssocID="{5DD7BB1D-C79F-40D1-94F3-F9D6382401D7}" presName="composite3" presStyleCnt="0"/>
      <dgm:spPr/>
    </dgm:pt>
    <dgm:pt modelId="{D963E786-DC4D-4254-A320-67113A1176D4}" type="pres">
      <dgm:prSet presAssocID="{5DD7BB1D-C79F-40D1-94F3-F9D6382401D7}" presName="image3" presStyleLbl="node3" presStyleIdx="1" presStyleCnt="6"/>
      <dgm:spPr>
        <a:blipFill>
          <a:blip xmlns:r="http://schemas.openxmlformats.org/officeDocument/2006/relationships" r:embed="rId4">
            <a:extLst>
              <a:ext uri="{28A0092B-C50C-407E-A947-70E740481C1C}">
                <a14:useLocalDpi xmlns:a14="http://schemas.microsoft.com/office/drawing/2010/main" val="0"/>
              </a:ext>
            </a:extLst>
          </a:blip>
          <a:srcRect/>
          <a:stretch>
            <a:fillRect t="-25000" b="-25000"/>
          </a:stretch>
        </a:blipFill>
      </dgm:spPr>
      <dgm:t>
        <a:bodyPr/>
        <a:lstStyle/>
        <a:p>
          <a:endParaRPr lang="en-US"/>
        </a:p>
      </dgm:t>
    </dgm:pt>
    <dgm:pt modelId="{0D9DDEBE-56A3-4F4F-8AB0-9699EF998BF8}" type="pres">
      <dgm:prSet presAssocID="{5DD7BB1D-C79F-40D1-94F3-F9D6382401D7}" presName="text3" presStyleLbl="revTx" presStyleIdx="3" presStyleCnt="10">
        <dgm:presLayoutVars>
          <dgm:chPref val="3"/>
        </dgm:presLayoutVars>
      </dgm:prSet>
      <dgm:spPr/>
      <dgm:t>
        <a:bodyPr/>
        <a:lstStyle/>
        <a:p>
          <a:endParaRPr lang="en-US"/>
        </a:p>
      </dgm:t>
    </dgm:pt>
    <dgm:pt modelId="{2AC218EA-3034-4F31-B681-B4E3ACA5028C}" type="pres">
      <dgm:prSet presAssocID="{5DD7BB1D-C79F-40D1-94F3-F9D6382401D7}" presName="hierChild4" presStyleCnt="0"/>
      <dgm:spPr/>
    </dgm:pt>
    <dgm:pt modelId="{A5D25CD8-A244-4C84-8918-C68DB0F6D346}" type="pres">
      <dgm:prSet presAssocID="{BF34B39E-1908-4B0B-928A-F24640B19BCC}" presName="Name17" presStyleLbl="parChTrans1D3" presStyleIdx="2" presStyleCnt="6"/>
      <dgm:spPr/>
      <dgm:t>
        <a:bodyPr/>
        <a:lstStyle/>
        <a:p>
          <a:endParaRPr lang="en-US"/>
        </a:p>
      </dgm:t>
    </dgm:pt>
    <dgm:pt modelId="{62FB3620-3FA5-4C0D-AB9F-2E19086691E5}" type="pres">
      <dgm:prSet presAssocID="{4A5F196D-24AD-400C-94B2-C8F3174412EC}" presName="hierRoot3" presStyleCnt="0"/>
      <dgm:spPr/>
    </dgm:pt>
    <dgm:pt modelId="{911792C0-324A-4B9B-96BE-5BF4D870D540}" type="pres">
      <dgm:prSet presAssocID="{4A5F196D-24AD-400C-94B2-C8F3174412EC}" presName="composite3" presStyleCnt="0"/>
      <dgm:spPr/>
    </dgm:pt>
    <dgm:pt modelId="{DB99103D-EF98-4593-8BD3-B5CC2CEB179F}" type="pres">
      <dgm:prSet presAssocID="{4A5F196D-24AD-400C-94B2-C8F3174412EC}" presName="image3" presStyleLbl="node3" presStyleIdx="2" presStyleCnt="6" custAng="16200000"/>
      <dgm:spPr>
        <a:blipFill>
          <a:blip xmlns:r="http://schemas.openxmlformats.org/officeDocument/2006/relationships" r:embed="rId5" cstate="hqprint">
            <a:extLst>
              <a:ext uri="{28A0092B-C50C-407E-A947-70E740481C1C}">
                <a14:useLocalDpi xmlns:a14="http://schemas.microsoft.com/office/drawing/2010/main" val="0"/>
              </a:ext>
            </a:extLst>
          </a:blip>
          <a:srcRect/>
          <a:stretch>
            <a:fillRect l="-25000" r="-25000"/>
          </a:stretch>
        </a:blipFill>
      </dgm:spPr>
      <dgm:t>
        <a:bodyPr/>
        <a:lstStyle/>
        <a:p>
          <a:endParaRPr lang="en-US"/>
        </a:p>
      </dgm:t>
    </dgm:pt>
    <dgm:pt modelId="{F1339ABA-9BF7-482D-B289-412B4FB85FD6}" type="pres">
      <dgm:prSet presAssocID="{4A5F196D-24AD-400C-94B2-C8F3174412EC}" presName="text3" presStyleLbl="revTx" presStyleIdx="4" presStyleCnt="10" custScaleX="132780" custLinFactNeighborX="19940" custLinFactNeighborY="4602">
        <dgm:presLayoutVars>
          <dgm:chPref val="3"/>
        </dgm:presLayoutVars>
      </dgm:prSet>
      <dgm:spPr/>
      <dgm:t>
        <a:bodyPr/>
        <a:lstStyle/>
        <a:p>
          <a:endParaRPr lang="en-US"/>
        </a:p>
      </dgm:t>
    </dgm:pt>
    <dgm:pt modelId="{B3FC86F5-4BED-4E45-B0C8-597039F02411}" type="pres">
      <dgm:prSet presAssocID="{4A5F196D-24AD-400C-94B2-C8F3174412EC}" presName="hierChild4" presStyleCnt="0"/>
      <dgm:spPr/>
    </dgm:pt>
    <dgm:pt modelId="{C97A89CC-5EFA-46CD-96B8-EDA04A0600D2}" type="pres">
      <dgm:prSet presAssocID="{AF7EBA3F-77E7-43DA-811E-79E16C3086D2}" presName="Name17" presStyleLbl="parChTrans1D3" presStyleIdx="3" presStyleCnt="6"/>
      <dgm:spPr/>
      <dgm:t>
        <a:bodyPr/>
        <a:lstStyle/>
        <a:p>
          <a:endParaRPr lang="en-US"/>
        </a:p>
      </dgm:t>
    </dgm:pt>
    <dgm:pt modelId="{D3F93981-0A80-4435-9F41-F8D70FA834A2}" type="pres">
      <dgm:prSet presAssocID="{53DBF8A6-4D13-47A5-865B-EC85EB5C4252}" presName="hierRoot3" presStyleCnt="0"/>
      <dgm:spPr/>
    </dgm:pt>
    <dgm:pt modelId="{4FE12FEF-51CD-499A-8D60-C10EFED90342}" type="pres">
      <dgm:prSet presAssocID="{53DBF8A6-4D13-47A5-865B-EC85EB5C4252}" presName="composite3" presStyleCnt="0"/>
      <dgm:spPr/>
    </dgm:pt>
    <dgm:pt modelId="{41AC06CB-2E13-49D8-87C6-DD3A01B4F797}" type="pres">
      <dgm:prSet presAssocID="{53DBF8A6-4D13-47A5-865B-EC85EB5C4252}" presName="image3" presStyleLbl="node3" presStyleIdx="3" presStyleCnt="6"/>
      <dgm:spPr>
        <a:blipFill>
          <a:blip xmlns:r="http://schemas.openxmlformats.org/officeDocument/2006/relationships" r:embed="rId6" cstate="hqprint">
            <a:extLst>
              <a:ext uri="{28A0092B-C50C-407E-A947-70E740481C1C}">
                <a14:useLocalDpi xmlns:a14="http://schemas.microsoft.com/office/drawing/2010/main" val="0"/>
              </a:ext>
            </a:extLst>
          </a:blip>
          <a:srcRect/>
          <a:stretch>
            <a:fillRect t="-25000" b="-25000"/>
          </a:stretch>
        </a:blipFill>
      </dgm:spPr>
      <dgm:t>
        <a:bodyPr/>
        <a:lstStyle/>
        <a:p>
          <a:endParaRPr lang="en-US"/>
        </a:p>
      </dgm:t>
    </dgm:pt>
    <dgm:pt modelId="{1C19D847-CEAB-46F7-82A7-E550B19E9DC6}" type="pres">
      <dgm:prSet presAssocID="{53DBF8A6-4D13-47A5-865B-EC85EB5C4252}" presName="text3" presStyleLbl="revTx" presStyleIdx="5" presStyleCnt="10">
        <dgm:presLayoutVars>
          <dgm:chPref val="3"/>
        </dgm:presLayoutVars>
      </dgm:prSet>
      <dgm:spPr/>
      <dgm:t>
        <a:bodyPr/>
        <a:lstStyle/>
        <a:p>
          <a:endParaRPr lang="en-US"/>
        </a:p>
      </dgm:t>
    </dgm:pt>
    <dgm:pt modelId="{ADB7F1E5-DE7C-4EBA-9DBB-A794FB35AD54}" type="pres">
      <dgm:prSet presAssocID="{53DBF8A6-4D13-47A5-865B-EC85EB5C4252}" presName="hierChild4" presStyleCnt="0"/>
      <dgm:spPr/>
    </dgm:pt>
    <dgm:pt modelId="{827E23E9-91EC-45CC-9933-C166F91F4FA0}" type="pres">
      <dgm:prSet presAssocID="{55D1B6EE-4281-47E4-BA34-428A1399D527}" presName="Name17" presStyleLbl="parChTrans1D3" presStyleIdx="4" presStyleCnt="6"/>
      <dgm:spPr/>
      <dgm:t>
        <a:bodyPr/>
        <a:lstStyle/>
        <a:p>
          <a:endParaRPr lang="en-US"/>
        </a:p>
      </dgm:t>
    </dgm:pt>
    <dgm:pt modelId="{E5D77E24-07D1-4F24-A670-DFBBE896178E}" type="pres">
      <dgm:prSet presAssocID="{DB7A3713-B6A3-4A18-8AFF-EF824748A9D5}" presName="hierRoot3" presStyleCnt="0"/>
      <dgm:spPr/>
    </dgm:pt>
    <dgm:pt modelId="{7574EFF6-FC42-493C-99AE-722963072BB8}" type="pres">
      <dgm:prSet presAssocID="{DB7A3713-B6A3-4A18-8AFF-EF824748A9D5}" presName="composite3" presStyleCnt="0"/>
      <dgm:spPr/>
    </dgm:pt>
    <dgm:pt modelId="{2BF6262E-03BD-4C4D-A7A3-1371B0B96AB9}" type="pres">
      <dgm:prSet presAssocID="{DB7A3713-B6A3-4A18-8AFF-EF824748A9D5}" presName="image3" presStyleLbl="node3" presStyleIdx="4" presStyleCnt="6"/>
      <dgm:spPr/>
    </dgm:pt>
    <dgm:pt modelId="{845B2D20-D178-44AC-B8C4-E3383CDD9583}" type="pres">
      <dgm:prSet presAssocID="{DB7A3713-B6A3-4A18-8AFF-EF824748A9D5}" presName="text3" presStyleLbl="revTx" presStyleIdx="6" presStyleCnt="10">
        <dgm:presLayoutVars>
          <dgm:chPref val="3"/>
        </dgm:presLayoutVars>
      </dgm:prSet>
      <dgm:spPr/>
      <dgm:t>
        <a:bodyPr/>
        <a:lstStyle/>
        <a:p>
          <a:endParaRPr lang="en-US"/>
        </a:p>
      </dgm:t>
    </dgm:pt>
    <dgm:pt modelId="{59F97651-EE90-4F6B-B5E8-F5FDB7B7A84F}" type="pres">
      <dgm:prSet presAssocID="{DB7A3713-B6A3-4A18-8AFF-EF824748A9D5}" presName="hierChild4" presStyleCnt="0"/>
      <dgm:spPr/>
    </dgm:pt>
    <dgm:pt modelId="{E569A778-B200-42B1-AF62-FE59F6DE2842}" type="pres">
      <dgm:prSet presAssocID="{2FCA1DE5-1832-49F0-B969-7AC230226B1B}" presName="Name10" presStyleLbl="parChTrans1D2" presStyleIdx="1" presStyleCnt="3"/>
      <dgm:spPr/>
      <dgm:t>
        <a:bodyPr/>
        <a:lstStyle/>
        <a:p>
          <a:endParaRPr lang="en-US"/>
        </a:p>
      </dgm:t>
    </dgm:pt>
    <dgm:pt modelId="{1846CE57-BC88-4D13-BC18-F84879E35EDF}" type="pres">
      <dgm:prSet presAssocID="{7E15702D-9144-45C0-B34A-1D3EB76BC072}" presName="hierRoot2" presStyleCnt="0"/>
      <dgm:spPr/>
    </dgm:pt>
    <dgm:pt modelId="{7F19AD6F-D3FA-458E-8220-3C2E67ADAE83}" type="pres">
      <dgm:prSet presAssocID="{7E15702D-9144-45C0-B34A-1D3EB76BC072}" presName="composite2" presStyleCnt="0"/>
      <dgm:spPr/>
    </dgm:pt>
    <dgm:pt modelId="{B63546AB-A0D4-455C-A414-9B8847801D47}" type="pres">
      <dgm:prSet presAssocID="{7E15702D-9144-45C0-B34A-1D3EB76BC072}" presName="image2" presStyleLbl="node2" presStyleIdx="1" presStyleCnt="3" custScaleX="154836" custScaleY="126535"/>
      <dgm:spPr>
        <a:blipFill dpi="0" rotWithShape="1">
          <a:blip xmlns:r="http://schemas.openxmlformats.org/officeDocument/2006/relationships" r:embed="rId7" cstate="hqprint">
            <a:extLst>
              <a:ext uri="{28A0092B-C50C-407E-A947-70E740481C1C}">
                <a14:useLocalDpi xmlns:a14="http://schemas.microsoft.com/office/drawing/2010/main" val="0"/>
              </a:ext>
            </a:extLst>
          </a:blip>
          <a:srcRect/>
          <a:stretch>
            <a:fillRect t="-11251" b="-62749"/>
          </a:stretch>
        </a:blipFill>
      </dgm:spPr>
      <dgm:t>
        <a:bodyPr/>
        <a:lstStyle/>
        <a:p>
          <a:endParaRPr lang="en-US"/>
        </a:p>
      </dgm:t>
    </dgm:pt>
    <dgm:pt modelId="{5D4543C3-6F73-420D-B004-3D25C5595619}" type="pres">
      <dgm:prSet presAssocID="{7E15702D-9144-45C0-B34A-1D3EB76BC072}" presName="text2" presStyleLbl="revTx" presStyleIdx="7" presStyleCnt="10" custLinFactX="-93501" custLinFactNeighborX="-100000" custLinFactNeighborY="3317">
        <dgm:presLayoutVars>
          <dgm:chPref val="3"/>
        </dgm:presLayoutVars>
      </dgm:prSet>
      <dgm:spPr/>
      <dgm:t>
        <a:bodyPr/>
        <a:lstStyle/>
        <a:p>
          <a:endParaRPr lang="en-US"/>
        </a:p>
      </dgm:t>
    </dgm:pt>
    <dgm:pt modelId="{10B1979F-96E2-48C0-BBAB-C20EAA723F83}" type="pres">
      <dgm:prSet presAssocID="{7E15702D-9144-45C0-B34A-1D3EB76BC072}" presName="hierChild3" presStyleCnt="0"/>
      <dgm:spPr/>
    </dgm:pt>
    <dgm:pt modelId="{00958004-2E3A-454C-A855-E8371F30DDAD}" type="pres">
      <dgm:prSet presAssocID="{4445ED9C-2D45-4358-BCB5-F2D04434B1BD}" presName="Name17" presStyleLbl="parChTrans1D3" presStyleIdx="5" presStyleCnt="6"/>
      <dgm:spPr/>
      <dgm:t>
        <a:bodyPr/>
        <a:lstStyle/>
        <a:p>
          <a:endParaRPr lang="en-US"/>
        </a:p>
      </dgm:t>
    </dgm:pt>
    <dgm:pt modelId="{71E57144-2D8F-43C7-BE7C-BE6E496F34F5}" type="pres">
      <dgm:prSet presAssocID="{BB272746-8EB1-4136-829D-38927883A859}" presName="hierRoot3" presStyleCnt="0"/>
      <dgm:spPr/>
    </dgm:pt>
    <dgm:pt modelId="{928025B5-F797-4D9C-9D88-71C523567F6A}" type="pres">
      <dgm:prSet presAssocID="{BB272746-8EB1-4136-829D-38927883A859}" presName="composite3" presStyleCnt="0"/>
      <dgm:spPr/>
    </dgm:pt>
    <dgm:pt modelId="{CA6ABF72-B095-4E1C-BA87-CFF0A7409DE1}" type="pres">
      <dgm:prSet presAssocID="{BB272746-8EB1-4136-829D-38927883A859}" presName="image3" presStyleLbl="node3" presStyleIdx="5" presStyleCnt="6"/>
      <dgm:spPr/>
    </dgm:pt>
    <dgm:pt modelId="{00397A47-2A51-48B2-9020-3F4374EBB8FA}" type="pres">
      <dgm:prSet presAssocID="{BB272746-8EB1-4136-829D-38927883A859}" presName="text3" presStyleLbl="revTx" presStyleIdx="8" presStyleCnt="10">
        <dgm:presLayoutVars>
          <dgm:chPref val="3"/>
        </dgm:presLayoutVars>
      </dgm:prSet>
      <dgm:spPr/>
      <dgm:t>
        <a:bodyPr/>
        <a:lstStyle/>
        <a:p>
          <a:endParaRPr lang="en-US"/>
        </a:p>
      </dgm:t>
    </dgm:pt>
    <dgm:pt modelId="{43206E2A-456D-4B94-814C-936579B9260D}" type="pres">
      <dgm:prSet presAssocID="{BB272746-8EB1-4136-829D-38927883A859}" presName="hierChild4" presStyleCnt="0"/>
      <dgm:spPr/>
    </dgm:pt>
    <dgm:pt modelId="{72142F4D-530A-4475-9EC7-EE7D88E83EF5}" type="pres">
      <dgm:prSet presAssocID="{F3AE53A5-CDC7-4A40-873A-ADD23956BAB2}" presName="Name10" presStyleLbl="parChTrans1D2" presStyleIdx="2" presStyleCnt="3"/>
      <dgm:spPr/>
      <dgm:t>
        <a:bodyPr/>
        <a:lstStyle/>
        <a:p>
          <a:endParaRPr lang="en-US"/>
        </a:p>
      </dgm:t>
    </dgm:pt>
    <dgm:pt modelId="{D510ECDC-657F-4301-9B6F-76D7B3B6C652}" type="pres">
      <dgm:prSet presAssocID="{C72002EA-3C87-4B72-91C4-6A8B6B3CF1A0}" presName="hierRoot2" presStyleCnt="0"/>
      <dgm:spPr/>
    </dgm:pt>
    <dgm:pt modelId="{E22B7BA4-E19A-4A41-A2DB-55AB29F29E23}" type="pres">
      <dgm:prSet presAssocID="{C72002EA-3C87-4B72-91C4-6A8B6B3CF1A0}" presName="composite2" presStyleCnt="0"/>
      <dgm:spPr/>
    </dgm:pt>
    <dgm:pt modelId="{FE59F689-0533-474E-98DE-9475C8492E5A}" type="pres">
      <dgm:prSet presAssocID="{C72002EA-3C87-4B72-91C4-6A8B6B3CF1A0}" presName="image2" presStyleLbl="node2" presStyleIdx="2" presStyleCnt="3"/>
      <dgm:spPr/>
    </dgm:pt>
    <dgm:pt modelId="{677846A8-326D-484B-8767-52B19310F844}" type="pres">
      <dgm:prSet presAssocID="{C72002EA-3C87-4B72-91C4-6A8B6B3CF1A0}" presName="text2" presStyleLbl="revTx" presStyleIdx="9" presStyleCnt="10">
        <dgm:presLayoutVars>
          <dgm:chPref val="3"/>
        </dgm:presLayoutVars>
      </dgm:prSet>
      <dgm:spPr/>
      <dgm:t>
        <a:bodyPr/>
        <a:lstStyle/>
        <a:p>
          <a:endParaRPr lang="en-US"/>
        </a:p>
      </dgm:t>
    </dgm:pt>
    <dgm:pt modelId="{39AA137C-417B-404C-BA65-5499C33A1E88}" type="pres">
      <dgm:prSet presAssocID="{C72002EA-3C87-4B72-91C4-6A8B6B3CF1A0}" presName="hierChild3" presStyleCnt="0"/>
      <dgm:spPr/>
    </dgm:pt>
  </dgm:ptLst>
  <dgm:cxnLst>
    <dgm:cxn modelId="{10A36E72-A7BD-401B-876F-4262F7341606}" type="presOf" srcId="{53DBF8A6-4D13-47A5-865B-EC85EB5C4252}" destId="{1C19D847-CEAB-46F7-82A7-E550B19E9DC6}" srcOrd="0" destOrd="0" presId="urn:microsoft.com/office/officeart/2009/layout/CirclePictureHierarchy"/>
    <dgm:cxn modelId="{50D0A9BC-D4DE-4319-B08F-CCEA6F7746FE}" type="presOf" srcId="{01405F99-0FD7-4AE9-ADF1-0E9572C36C61}" destId="{0705120A-BC4A-49A8-A697-5A1E2E8147E3}" srcOrd="0" destOrd="0" presId="urn:microsoft.com/office/officeart/2009/layout/CirclePictureHierarchy"/>
    <dgm:cxn modelId="{75041918-5048-49B1-84DD-04CBC940A9CC}" srcId="{C32F5E54-30B3-4BF8-BBFD-1A656EA022A7}" destId="{FCBF58E1-62A5-4BA4-A5C5-FBE37E206767}" srcOrd="0" destOrd="0" parTransId="{5BE38E8F-7301-46D4-B646-2C76FF1C9BB0}" sibTransId="{8CF72395-CB03-4258-B956-0059F58E1464}"/>
    <dgm:cxn modelId="{429BEFD1-9524-45E9-9792-6178E2EB57CF}" type="presOf" srcId="{F3AE53A5-CDC7-4A40-873A-ADD23956BAB2}" destId="{72142F4D-530A-4475-9EC7-EE7D88E83EF5}" srcOrd="0" destOrd="0" presId="urn:microsoft.com/office/officeart/2009/layout/CirclePictureHierarchy"/>
    <dgm:cxn modelId="{9B327EBD-510C-4464-B646-1ECF53C82709}" srcId="{FCBF58E1-62A5-4BA4-A5C5-FBE37E206767}" destId="{53DBF8A6-4D13-47A5-865B-EC85EB5C4252}" srcOrd="3" destOrd="0" parTransId="{AF7EBA3F-77E7-43DA-811E-79E16C3086D2}" sibTransId="{834A68ED-6FCB-4676-9175-4AFE1F329E69}"/>
    <dgm:cxn modelId="{9050BDD6-8831-40F4-9E91-8173C04E4911}" type="presOf" srcId="{7E15702D-9144-45C0-B34A-1D3EB76BC072}" destId="{5D4543C3-6F73-420D-B004-3D25C5595619}" srcOrd="0" destOrd="0" presId="urn:microsoft.com/office/officeart/2009/layout/CirclePictureHierarchy"/>
    <dgm:cxn modelId="{A2B46467-DBEC-448A-AC1E-A4962FDECCFD}" type="presOf" srcId="{DB7A3713-B6A3-4A18-8AFF-EF824748A9D5}" destId="{845B2D20-D178-44AC-B8C4-E3383CDD9583}" srcOrd="0" destOrd="0" presId="urn:microsoft.com/office/officeart/2009/layout/CirclePictureHierarchy"/>
    <dgm:cxn modelId="{74E63DCB-1B00-4653-9417-13C8666EADFC}" srcId="{FCBF58E1-62A5-4BA4-A5C5-FBE37E206767}" destId="{B325D9EB-55CD-42C7-A5B0-CFD753FADCDC}" srcOrd="0" destOrd="0" parTransId="{01405F99-0FD7-4AE9-ADF1-0E9572C36C61}" sibTransId="{D83EFB96-2916-40B0-BA2A-53CA3D2FB92B}"/>
    <dgm:cxn modelId="{AB88DE57-A9DE-4F59-B265-DD92E6E05993}" type="presOf" srcId="{B325D9EB-55CD-42C7-A5B0-CFD753FADCDC}" destId="{122FC8BF-CF5E-49A3-B632-3FF80A7CBE17}" srcOrd="0" destOrd="0" presId="urn:microsoft.com/office/officeart/2009/layout/CirclePictureHierarchy"/>
    <dgm:cxn modelId="{84E2BAF4-B94F-4F17-B54C-8E456264313B}" type="presOf" srcId="{55D1B6EE-4281-47E4-BA34-428A1399D527}" destId="{827E23E9-91EC-45CC-9933-C166F91F4FA0}" srcOrd="0" destOrd="0" presId="urn:microsoft.com/office/officeart/2009/layout/CirclePictureHierarchy"/>
    <dgm:cxn modelId="{E33919A6-8D0A-4BF0-94A8-E18DBD6FD992}" type="presOf" srcId="{AF7EBA3F-77E7-43DA-811E-79E16C3086D2}" destId="{C97A89CC-5EFA-46CD-96B8-EDA04A0600D2}" srcOrd="0" destOrd="0" presId="urn:microsoft.com/office/officeart/2009/layout/CirclePictureHierarchy"/>
    <dgm:cxn modelId="{A7D66AE4-A5F1-41AA-9F61-857EF771FBF4}" srcId="{C32F5E54-30B3-4BF8-BBFD-1A656EA022A7}" destId="{C72002EA-3C87-4B72-91C4-6A8B6B3CF1A0}" srcOrd="2" destOrd="0" parTransId="{F3AE53A5-CDC7-4A40-873A-ADD23956BAB2}" sibTransId="{45632FF3-6BFB-417F-8762-DE50927621A2}"/>
    <dgm:cxn modelId="{02B18EC4-F9F2-41AD-A098-FDE5E1E9248C}" srcId="{FCBF58E1-62A5-4BA4-A5C5-FBE37E206767}" destId="{5DD7BB1D-C79F-40D1-94F3-F9D6382401D7}" srcOrd="1" destOrd="0" parTransId="{A34C8728-D863-4281-AD71-E544A283051C}" sibTransId="{9509A664-BB81-48D5-A2FF-5E5BA958F0B1}"/>
    <dgm:cxn modelId="{6E1D17DF-5A18-4CC6-8E7A-266A83C97DAA}" type="presOf" srcId="{A34C8728-D863-4281-AD71-E544A283051C}" destId="{BC409073-3DCC-4A93-9BCC-3271DEB5AC8C}" srcOrd="0" destOrd="0" presId="urn:microsoft.com/office/officeart/2009/layout/CirclePictureHierarchy"/>
    <dgm:cxn modelId="{82F6CC92-958A-4923-8666-DC7C8C9DA6F0}" type="presOf" srcId="{BB272746-8EB1-4136-829D-38927883A859}" destId="{00397A47-2A51-48B2-9020-3F4374EBB8FA}" srcOrd="0" destOrd="0" presId="urn:microsoft.com/office/officeart/2009/layout/CirclePictureHierarchy"/>
    <dgm:cxn modelId="{704D6FA1-3F22-410E-9B16-D2459AAD624E}" type="presOf" srcId="{FCBF58E1-62A5-4BA4-A5C5-FBE37E206767}" destId="{70FB49E2-5048-45AB-BABF-B9945393412F}" srcOrd="0" destOrd="0" presId="urn:microsoft.com/office/officeart/2009/layout/CirclePictureHierarchy"/>
    <dgm:cxn modelId="{5B73D833-7A00-424A-B845-0642761B2745}" type="presOf" srcId="{C32F5E54-30B3-4BF8-BBFD-1A656EA022A7}" destId="{A29A75CA-F292-46D0-BC66-7D4D85171FFC}" srcOrd="0" destOrd="0" presId="urn:microsoft.com/office/officeart/2009/layout/CirclePictureHierarchy"/>
    <dgm:cxn modelId="{D3871F07-8BE3-4AE6-9ADC-A34EEB02C046}" srcId="{C32F5E54-30B3-4BF8-BBFD-1A656EA022A7}" destId="{7E15702D-9144-45C0-B34A-1D3EB76BC072}" srcOrd="1" destOrd="0" parTransId="{2FCA1DE5-1832-49F0-B969-7AC230226B1B}" sibTransId="{D24DD582-EAE9-4BEA-8932-313856F8DD4A}"/>
    <dgm:cxn modelId="{DBC093A6-B1AB-4972-B29D-88993FB9E8C2}" srcId="{A9FE68D2-6A3A-40DD-A107-C28B269A02B2}" destId="{C32F5E54-30B3-4BF8-BBFD-1A656EA022A7}" srcOrd="0" destOrd="0" parTransId="{E365ACC4-24DA-49F4-AA91-F478E35EA6E2}" sibTransId="{C4A650BA-9BAC-449F-83BF-3D21E4C54E94}"/>
    <dgm:cxn modelId="{7856C655-EC4B-4EF0-98C6-7DDD687BCEF8}" type="presOf" srcId="{5BE38E8F-7301-46D4-B646-2C76FF1C9BB0}" destId="{0C948DFB-62BC-4EC6-93E8-356E06374CEC}" srcOrd="0" destOrd="0" presId="urn:microsoft.com/office/officeart/2009/layout/CirclePictureHierarchy"/>
    <dgm:cxn modelId="{F757C8F7-5E92-40FA-B06B-996A55A3B5AB}" type="presOf" srcId="{A9FE68D2-6A3A-40DD-A107-C28B269A02B2}" destId="{5B152FE2-CA39-47F0-9EDC-0C789B87796F}" srcOrd="0" destOrd="0" presId="urn:microsoft.com/office/officeart/2009/layout/CirclePictureHierarchy"/>
    <dgm:cxn modelId="{778823CD-CBAB-41AB-9EE2-002A7387D178}" type="presOf" srcId="{C72002EA-3C87-4B72-91C4-6A8B6B3CF1A0}" destId="{677846A8-326D-484B-8767-52B19310F844}" srcOrd="0" destOrd="0" presId="urn:microsoft.com/office/officeart/2009/layout/CirclePictureHierarchy"/>
    <dgm:cxn modelId="{D5ED86F8-4195-4492-A0D9-04D8C3AAE64C}" type="presOf" srcId="{5DD7BB1D-C79F-40D1-94F3-F9D6382401D7}" destId="{0D9DDEBE-56A3-4F4F-8AB0-9699EF998BF8}" srcOrd="0" destOrd="0" presId="urn:microsoft.com/office/officeart/2009/layout/CirclePictureHierarchy"/>
    <dgm:cxn modelId="{0DFA2025-6768-4673-B7C9-D623D5B22291}" srcId="{FCBF58E1-62A5-4BA4-A5C5-FBE37E206767}" destId="{DB7A3713-B6A3-4A18-8AFF-EF824748A9D5}" srcOrd="4" destOrd="0" parTransId="{55D1B6EE-4281-47E4-BA34-428A1399D527}" sibTransId="{34D246F1-2268-4F39-A826-48DF7A39ADFC}"/>
    <dgm:cxn modelId="{91ED8262-8B02-44B1-B3E9-0B155D335B46}" type="presOf" srcId="{4445ED9C-2D45-4358-BCB5-F2D04434B1BD}" destId="{00958004-2E3A-454C-A855-E8371F30DDAD}" srcOrd="0" destOrd="0" presId="urn:microsoft.com/office/officeart/2009/layout/CirclePictureHierarchy"/>
    <dgm:cxn modelId="{8625F60B-B7B0-4C60-A6B9-F8E422926D90}" type="presOf" srcId="{2FCA1DE5-1832-49F0-B969-7AC230226B1B}" destId="{E569A778-B200-42B1-AF62-FE59F6DE2842}" srcOrd="0" destOrd="0" presId="urn:microsoft.com/office/officeart/2009/layout/CirclePictureHierarchy"/>
    <dgm:cxn modelId="{F98B705B-62C7-45AC-A479-F7881747B1D3}" srcId="{7E15702D-9144-45C0-B34A-1D3EB76BC072}" destId="{BB272746-8EB1-4136-829D-38927883A859}" srcOrd="0" destOrd="0" parTransId="{4445ED9C-2D45-4358-BCB5-F2D04434B1BD}" sibTransId="{FBDCA5E1-2D24-4B25-B393-32E30B66BEA9}"/>
    <dgm:cxn modelId="{704B4C35-51B5-4648-92E1-37A7CF28D69A}" type="presOf" srcId="{BF34B39E-1908-4B0B-928A-F24640B19BCC}" destId="{A5D25CD8-A244-4C84-8918-C68DB0F6D346}" srcOrd="0" destOrd="0" presId="urn:microsoft.com/office/officeart/2009/layout/CirclePictureHierarchy"/>
    <dgm:cxn modelId="{40316575-6EF0-465E-9F11-64D19BD090B6}" srcId="{FCBF58E1-62A5-4BA4-A5C5-FBE37E206767}" destId="{4A5F196D-24AD-400C-94B2-C8F3174412EC}" srcOrd="2" destOrd="0" parTransId="{BF34B39E-1908-4B0B-928A-F24640B19BCC}" sibTransId="{A7687653-3916-4A71-9BA4-45C961AFCF6F}"/>
    <dgm:cxn modelId="{35C61E78-566E-47A4-B916-8C771C91895D}" type="presOf" srcId="{4A5F196D-24AD-400C-94B2-C8F3174412EC}" destId="{F1339ABA-9BF7-482D-B289-412B4FB85FD6}" srcOrd="0" destOrd="0" presId="urn:microsoft.com/office/officeart/2009/layout/CirclePictureHierarchy"/>
    <dgm:cxn modelId="{0A61D7CC-1AE5-4802-84C3-F52C12AB2367}" type="presParOf" srcId="{5B152FE2-CA39-47F0-9EDC-0C789B87796F}" destId="{480F026C-01E0-4628-A6DB-86E39735573D}" srcOrd="0" destOrd="0" presId="urn:microsoft.com/office/officeart/2009/layout/CirclePictureHierarchy"/>
    <dgm:cxn modelId="{94C51EF2-A779-4A17-9AB9-E2F43DA643CA}" type="presParOf" srcId="{480F026C-01E0-4628-A6DB-86E39735573D}" destId="{5FC3721F-F03F-4449-9170-62D0516365A1}" srcOrd="0" destOrd="0" presId="urn:microsoft.com/office/officeart/2009/layout/CirclePictureHierarchy"/>
    <dgm:cxn modelId="{9DA82974-94FD-4479-A0A1-0A655D71D888}" type="presParOf" srcId="{5FC3721F-F03F-4449-9170-62D0516365A1}" destId="{0281E102-B2A8-4383-9820-BF613D205466}" srcOrd="0" destOrd="0" presId="urn:microsoft.com/office/officeart/2009/layout/CirclePictureHierarchy"/>
    <dgm:cxn modelId="{4646AEAF-DFF0-458C-92D6-88DD56B8352E}" type="presParOf" srcId="{5FC3721F-F03F-4449-9170-62D0516365A1}" destId="{A29A75CA-F292-46D0-BC66-7D4D85171FFC}" srcOrd="1" destOrd="0" presId="urn:microsoft.com/office/officeart/2009/layout/CirclePictureHierarchy"/>
    <dgm:cxn modelId="{8FC24CA3-F493-4C17-98C3-C2FEE94A01F5}" type="presParOf" srcId="{480F026C-01E0-4628-A6DB-86E39735573D}" destId="{17701E02-FE78-45A8-BF99-56FBA81E17D6}" srcOrd="1" destOrd="0" presId="urn:microsoft.com/office/officeart/2009/layout/CirclePictureHierarchy"/>
    <dgm:cxn modelId="{4AF07171-6F78-44DB-8961-9C8AABAB9C2C}" type="presParOf" srcId="{17701E02-FE78-45A8-BF99-56FBA81E17D6}" destId="{0C948DFB-62BC-4EC6-93E8-356E06374CEC}" srcOrd="0" destOrd="0" presId="urn:microsoft.com/office/officeart/2009/layout/CirclePictureHierarchy"/>
    <dgm:cxn modelId="{7BD81C7B-232C-424A-8D6C-4F86DCCCF3FD}" type="presParOf" srcId="{17701E02-FE78-45A8-BF99-56FBA81E17D6}" destId="{CB9BE4AF-F805-4EFE-A023-4F1D5090A07F}" srcOrd="1" destOrd="0" presId="urn:microsoft.com/office/officeart/2009/layout/CirclePictureHierarchy"/>
    <dgm:cxn modelId="{46588893-DE51-45E7-A9DB-7D20031AE20C}" type="presParOf" srcId="{CB9BE4AF-F805-4EFE-A023-4F1D5090A07F}" destId="{FB256846-9080-45C8-A827-C69ABA148DD8}" srcOrd="0" destOrd="0" presId="urn:microsoft.com/office/officeart/2009/layout/CirclePictureHierarchy"/>
    <dgm:cxn modelId="{F391DC5F-CECE-4F16-9690-63EFEFF0F780}" type="presParOf" srcId="{FB256846-9080-45C8-A827-C69ABA148DD8}" destId="{6EFC4075-CE46-4A1A-94FB-E09B1E3B8BD2}" srcOrd="0" destOrd="0" presId="urn:microsoft.com/office/officeart/2009/layout/CirclePictureHierarchy"/>
    <dgm:cxn modelId="{31274C2F-5FE7-4566-9DE1-238AB6C1148E}" type="presParOf" srcId="{FB256846-9080-45C8-A827-C69ABA148DD8}" destId="{70FB49E2-5048-45AB-BABF-B9945393412F}" srcOrd="1" destOrd="0" presId="urn:microsoft.com/office/officeart/2009/layout/CirclePictureHierarchy"/>
    <dgm:cxn modelId="{615DE306-72B5-4632-84DC-484715FC764B}" type="presParOf" srcId="{CB9BE4AF-F805-4EFE-A023-4F1D5090A07F}" destId="{A3694E23-3C2A-4CBC-81C1-B3144DA9BAC6}" srcOrd="1" destOrd="0" presId="urn:microsoft.com/office/officeart/2009/layout/CirclePictureHierarchy"/>
    <dgm:cxn modelId="{B4E90E07-E573-4DE4-9CE3-34F4E2322501}" type="presParOf" srcId="{A3694E23-3C2A-4CBC-81C1-B3144DA9BAC6}" destId="{0705120A-BC4A-49A8-A697-5A1E2E8147E3}" srcOrd="0" destOrd="0" presId="urn:microsoft.com/office/officeart/2009/layout/CirclePictureHierarchy"/>
    <dgm:cxn modelId="{7561AF30-B62D-4993-BEA5-DAEC02489441}" type="presParOf" srcId="{A3694E23-3C2A-4CBC-81C1-B3144DA9BAC6}" destId="{9543A243-CB14-40CC-BA04-11E7A9B496E7}" srcOrd="1" destOrd="0" presId="urn:microsoft.com/office/officeart/2009/layout/CirclePictureHierarchy"/>
    <dgm:cxn modelId="{C9B961F2-70DC-4DBE-9B8F-5040015389D1}" type="presParOf" srcId="{9543A243-CB14-40CC-BA04-11E7A9B496E7}" destId="{60EA4370-A516-4CA3-893E-658A633DFD94}" srcOrd="0" destOrd="0" presId="urn:microsoft.com/office/officeart/2009/layout/CirclePictureHierarchy"/>
    <dgm:cxn modelId="{2E307E72-F0E9-4B2D-BF09-19666E749F3B}" type="presParOf" srcId="{60EA4370-A516-4CA3-893E-658A633DFD94}" destId="{11585B3E-AB36-4102-A93F-C0F2C095172C}" srcOrd="0" destOrd="0" presId="urn:microsoft.com/office/officeart/2009/layout/CirclePictureHierarchy"/>
    <dgm:cxn modelId="{A7558DD4-6907-47B8-9C7D-4C5781A109F3}" type="presParOf" srcId="{60EA4370-A516-4CA3-893E-658A633DFD94}" destId="{122FC8BF-CF5E-49A3-B632-3FF80A7CBE17}" srcOrd="1" destOrd="0" presId="urn:microsoft.com/office/officeart/2009/layout/CirclePictureHierarchy"/>
    <dgm:cxn modelId="{AD6996BD-F03E-443F-BB5B-30D08353B7AC}" type="presParOf" srcId="{9543A243-CB14-40CC-BA04-11E7A9B496E7}" destId="{8D43207C-213E-4359-AD6A-D4EAB668437A}" srcOrd="1" destOrd="0" presId="urn:microsoft.com/office/officeart/2009/layout/CirclePictureHierarchy"/>
    <dgm:cxn modelId="{AC7EE387-DE56-4A1C-B120-5EDFA3B4D0F7}" type="presParOf" srcId="{A3694E23-3C2A-4CBC-81C1-B3144DA9BAC6}" destId="{BC409073-3DCC-4A93-9BCC-3271DEB5AC8C}" srcOrd="2" destOrd="0" presId="urn:microsoft.com/office/officeart/2009/layout/CirclePictureHierarchy"/>
    <dgm:cxn modelId="{5205E563-CB3F-4D9C-8E56-607810E54A08}" type="presParOf" srcId="{A3694E23-3C2A-4CBC-81C1-B3144DA9BAC6}" destId="{71687A35-B725-462A-BFD7-B0950740E705}" srcOrd="3" destOrd="0" presId="urn:microsoft.com/office/officeart/2009/layout/CirclePictureHierarchy"/>
    <dgm:cxn modelId="{3B3A40ED-3756-477C-BDF2-FD5D6C692AA7}" type="presParOf" srcId="{71687A35-B725-462A-BFD7-B0950740E705}" destId="{88C097C8-978E-468B-B014-9EC9BB17A86B}" srcOrd="0" destOrd="0" presId="urn:microsoft.com/office/officeart/2009/layout/CirclePictureHierarchy"/>
    <dgm:cxn modelId="{7275ED01-0080-4DCA-977C-52C6B2438200}" type="presParOf" srcId="{88C097C8-978E-468B-B014-9EC9BB17A86B}" destId="{D963E786-DC4D-4254-A320-67113A1176D4}" srcOrd="0" destOrd="0" presId="urn:microsoft.com/office/officeart/2009/layout/CirclePictureHierarchy"/>
    <dgm:cxn modelId="{B605015F-6C45-48D7-8629-CF8BE0D755EB}" type="presParOf" srcId="{88C097C8-978E-468B-B014-9EC9BB17A86B}" destId="{0D9DDEBE-56A3-4F4F-8AB0-9699EF998BF8}" srcOrd="1" destOrd="0" presId="urn:microsoft.com/office/officeart/2009/layout/CirclePictureHierarchy"/>
    <dgm:cxn modelId="{CFD8E39E-77B6-4005-9511-CB511D41F5B1}" type="presParOf" srcId="{71687A35-B725-462A-BFD7-B0950740E705}" destId="{2AC218EA-3034-4F31-B681-B4E3ACA5028C}" srcOrd="1" destOrd="0" presId="urn:microsoft.com/office/officeart/2009/layout/CirclePictureHierarchy"/>
    <dgm:cxn modelId="{2DB18373-C570-4F9C-A0DD-4126956A3ED7}" type="presParOf" srcId="{A3694E23-3C2A-4CBC-81C1-B3144DA9BAC6}" destId="{A5D25CD8-A244-4C84-8918-C68DB0F6D346}" srcOrd="4" destOrd="0" presId="urn:microsoft.com/office/officeart/2009/layout/CirclePictureHierarchy"/>
    <dgm:cxn modelId="{347CCAA6-BF93-4B4F-92AA-2F6B3710523F}" type="presParOf" srcId="{A3694E23-3C2A-4CBC-81C1-B3144DA9BAC6}" destId="{62FB3620-3FA5-4C0D-AB9F-2E19086691E5}" srcOrd="5" destOrd="0" presId="urn:microsoft.com/office/officeart/2009/layout/CirclePictureHierarchy"/>
    <dgm:cxn modelId="{9D6571C1-BADE-4C5B-B0DC-70B4F2AC8BB5}" type="presParOf" srcId="{62FB3620-3FA5-4C0D-AB9F-2E19086691E5}" destId="{911792C0-324A-4B9B-96BE-5BF4D870D540}" srcOrd="0" destOrd="0" presId="urn:microsoft.com/office/officeart/2009/layout/CirclePictureHierarchy"/>
    <dgm:cxn modelId="{501EC275-5EA7-45BF-AB00-31B2EB4892EF}" type="presParOf" srcId="{911792C0-324A-4B9B-96BE-5BF4D870D540}" destId="{DB99103D-EF98-4593-8BD3-B5CC2CEB179F}" srcOrd="0" destOrd="0" presId="urn:microsoft.com/office/officeart/2009/layout/CirclePictureHierarchy"/>
    <dgm:cxn modelId="{91D7390A-8EF5-44D8-B2CF-BD8D4212F26F}" type="presParOf" srcId="{911792C0-324A-4B9B-96BE-5BF4D870D540}" destId="{F1339ABA-9BF7-482D-B289-412B4FB85FD6}" srcOrd="1" destOrd="0" presId="urn:microsoft.com/office/officeart/2009/layout/CirclePictureHierarchy"/>
    <dgm:cxn modelId="{A44218A4-D27A-4B39-A23C-1CD6BB452782}" type="presParOf" srcId="{62FB3620-3FA5-4C0D-AB9F-2E19086691E5}" destId="{B3FC86F5-4BED-4E45-B0C8-597039F02411}" srcOrd="1" destOrd="0" presId="urn:microsoft.com/office/officeart/2009/layout/CirclePictureHierarchy"/>
    <dgm:cxn modelId="{96F0B185-836C-46BB-A5A3-3EE7E7F74E60}" type="presParOf" srcId="{A3694E23-3C2A-4CBC-81C1-B3144DA9BAC6}" destId="{C97A89CC-5EFA-46CD-96B8-EDA04A0600D2}" srcOrd="6" destOrd="0" presId="urn:microsoft.com/office/officeart/2009/layout/CirclePictureHierarchy"/>
    <dgm:cxn modelId="{25680D87-7ECD-4D5F-8C43-0B8E1FFB492F}" type="presParOf" srcId="{A3694E23-3C2A-4CBC-81C1-B3144DA9BAC6}" destId="{D3F93981-0A80-4435-9F41-F8D70FA834A2}" srcOrd="7" destOrd="0" presId="urn:microsoft.com/office/officeart/2009/layout/CirclePictureHierarchy"/>
    <dgm:cxn modelId="{C01E6941-6972-4421-802C-2B7307DD30E1}" type="presParOf" srcId="{D3F93981-0A80-4435-9F41-F8D70FA834A2}" destId="{4FE12FEF-51CD-499A-8D60-C10EFED90342}" srcOrd="0" destOrd="0" presId="urn:microsoft.com/office/officeart/2009/layout/CirclePictureHierarchy"/>
    <dgm:cxn modelId="{E174400D-170F-43C9-AD78-E5EF205E6780}" type="presParOf" srcId="{4FE12FEF-51CD-499A-8D60-C10EFED90342}" destId="{41AC06CB-2E13-49D8-87C6-DD3A01B4F797}" srcOrd="0" destOrd="0" presId="urn:microsoft.com/office/officeart/2009/layout/CirclePictureHierarchy"/>
    <dgm:cxn modelId="{DA4C28AD-743A-4602-B1ED-BC4D26E88B69}" type="presParOf" srcId="{4FE12FEF-51CD-499A-8D60-C10EFED90342}" destId="{1C19D847-CEAB-46F7-82A7-E550B19E9DC6}" srcOrd="1" destOrd="0" presId="urn:microsoft.com/office/officeart/2009/layout/CirclePictureHierarchy"/>
    <dgm:cxn modelId="{7CC9F26B-3B2C-4A4A-B488-AE57C0973F78}" type="presParOf" srcId="{D3F93981-0A80-4435-9F41-F8D70FA834A2}" destId="{ADB7F1E5-DE7C-4EBA-9DBB-A794FB35AD54}" srcOrd="1" destOrd="0" presId="urn:microsoft.com/office/officeart/2009/layout/CirclePictureHierarchy"/>
    <dgm:cxn modelId="{F23E0244-2754-49E6-94F4-13CC27B0676E}" type="presParOf" srcId="{A3694E23-3C2A-4CBC-81C1-B3144DA9BAC6}" destId="{827E23E9-91EC-45CC-9933-C166F91F4FA0}" srcOrd="8" destOrd="0" presId="urn:microsoft.com/office/officeart/2009/layout/CirclePictureHierarchy"/>
    <dgm:cxn modelId="{F2F7DFC6-4240-4EB5-B6AE-0360444FABB2}" type="presParOf" srcId="{A3694E23-3C2A-4CBC-81C1-B3144DA9BAC6}" destId="{E5D77E24-07D1-4F24-A670-DFBBE896178E}" srcOrd="9" destOrd="0" presId="urn:microsoft.com/office/officeart/2009/layout/CirclePictureHierarchy"/>
    <dgm:cxn modelId="{B4E18F91-B568-46C6-902A-AA4B18424FAE}" type="presParOf" srcId="{E5D77E24-07D1-4F24-A670-DFBBE896178E}" destId="{7574EFF6-FC42-493C-99AE-722963072BB8}" srcOrd="0" destOrd="0" presId="urn:microsoft.com/office/officeart/2009/layout/CirclePictureHierarchy"/>
    <dgm:cxn modelId="{E73CF0AE-3EC1-4F43-9F49-EE5596639C90}" type="presParOf" srcId="{7574EFF6-FC42-493C-99AE-722963072BB8}" destId="{2BF6262E-03BD-4C4D-A7A3-1371B0B96AB9}" srcOrd="0" destOrd="0" presId="urn:microsoft.com/office/officeart/2009/layout/CirclePictureHierarchy"/>
    <dgm:cxn modelId="{221E3376-5606-4627-9A4F-268B5D8E7C64}" type="presParOf" srcId="{7574EFF6-FC42-493C-99AE-722963072BB8}" destId="{845B2D20-D178-44AC-B8C4-E3383CDD9583}" srcOrd="1" destOrd="0" presId="urn:microsoft.com/office/officeart/2009/layout/CirclePictureHierarchy"/>
    <dgm:cxn modelId="{76365E26-C878-4302-9FC9-2736935D85F9}" type="presParOf" srcId="{E5D77E24-07D1-4F24-A670-DFBBE896178E}" destId="{59F97651-EE90-4F6B-B5E8-F5FDB7B7A84F}" srcOrd="1" destOrd="0" presId="urn:microsoft.com/office/officeart/2009/layout/CirclePictureHierarchy"/>
    <dgm:cxn modelId="{1173BB3A-251D-4213-9437-A14C2CF2B5E9}" type="presParOf" srcId="{17701E02-FE78-45A8-BF99-56FBA81E17D6}" destId="{E569A778-B200-42B1-AF62-FE59F6DE2842}" srcOrd="2" destOrd="0" presId="urn:microsoft.com/office/officeart/2009/layout/CirclePictureHierarchy"/>
    <dgm:cxn modelId="{2962CC88-FB51-4B3B-90B1-B93DA73E5708}" type="presParOf" srcId="{17701E02-FE78-45A8-BF99-56FBA81E17D6}" destId="{1846CE57-BC88-4D13-BC18-F84879E35EDF}" srcOrd="3" destOrd="0" presId="urn:microsoft.com/office/officeart/2009/layout/CirclePictureHierarchy"/>
    <dgm:cxn modelId="{8FED6D5A-7347-4018-816A-1A01C6D09F30}" type="presParOf" srcId="{1846CE57-BC88-4D13-BC18-F84879E35EDF}" destId="{7F19AD6F-D3FA-458E-8220-3C2E67ADAE83}" srcOrd="0" destOrd="0" presId="urn:microsoft.com/office/officeart/2009/layout/CirclePictureHierarchy"/>
    <dgm:cxn modelId="{91406BA9-8CD0-4A4B-8F48-F581C1928C78}" type="presParOf" srcId="{7F19AD6F-D3FA-458E-8220-3C2E67ADAE83}" destId="{B63546AB-A0D4-455C-A414-9B8847801D47}" srcOrd="0" destOrd="0" presId="urn:microsoft.com/office/officeart/2009/layout/CirclePictureHierarchy"/>
    <dgm:cxn modelId="{CBFC8F68-18FC-46E9-8528-0FCE567DADE4}" type="presParOf" srcId="{7F19AD6F-D3FA-458E-8220-3C2E67ADAE83}" destId="{5D4543C3-6F73-420D-B004-3D25C5595619}" srcOrd="1" destOrd="0" presId="urn:microsoft.com/office/officeart/2009/layout/CirclePictureHierarchy"/>
    <dgm:cxn modelId="{06A928CF-D9D4-4321-B20C-4EED9B51AA83}" type="presParOf" srcId="{1846CE57-BC88-4D13-BC18-F84879E35EDF}" destId="{10B1979F-96E2-48C0-BBAB-C20EAA723F83}" srcOrd="1" destOrd="0" presId="urn:microsoft.com/office/officeart/2009/layout/CirclePictureHierarchy"/>
    <dgm:cxn modelId="{295FFCCE-20C0-4AAF-BAD4-9384EE0A6F97}" type="presParOf" srcId="{10B1979F-96E2-48C0-BBAB-C20EAA723F83}" destId="{00958004-2E3A-454C-A855-E8371F30DDAD}" srcOrd="0" destOrd="0" presId="urn:microsoft.com/office/officeart/2009/layout/CirclePictureHierarchy"/>
    <dgm:cxn modelId="{AC1FF8A0-41F1-4602-B4CA-EFAC9BA9C4E7}" type="presParOf" srcId="{10B1979F-96E2-48C0-BBAB-C20EAA723F83}" destId="{71E57144-2D8F-43C7-BE7C-BE6E496F34F5}" srcOrd="1" destOrd="0" presId="urn:microsoft.com/office/officeart/2009/layout/CirclePictureHierarchy"/>
    <dgm:cxn modelId="{32E6910F-0CDE-44B3-9C44-256D6F39D5D9}" type="presParOf" srcId="{71E57144-2D8F-43C7-BE7C-BE6E496F34F5}" destId="{928025B5-F797-4D9C-9D88-71C523567F6A}" srcOrd="0" destOrd="0" presId="urn:microsoft.com/office/officeart/2009/layout/CirclePictureHierarchy"/>
    <dgm:cxn modelId="{45DCD27E-B38F-4EAF-9BC0-C217737D1ADF}" type="presParOf" srcId="{928025B5-F797-4D9C-9D88-71C523567F6A}" destId="{CA6ABF72-B095-4E1C-BA87-CFF0A7409DE1}" srcOrd="0" destOrd="0" presId="urn:microsoft.com/office/officeart/2009/layout/CirclePictureHierarchy"/>
    <dgm:cxn modelId="{C8135503-C367-4129-A103-8E4B88964186}" type="presParOf" srcId="{928025B5-F797-4D9C-9D88-71C523567F6A}" destId="{00397A47-2A51-48B2-9020-3F4374EBB8FA}" srcOrd="1" destOrd="0" presId="urn:microsoft.com/office/officeart/2009/layout/CirclePictureHierarchy"/>
    <dgm:cxn modelId="{4E7A248A-63FC-4A67-974D-32F3F6DF16DC}" type="presParOf" srcId="{71E57144-2D8F-43C7-BE7C-BE6E496F34F5}" destId="{43206E2A-456D-4B94-814C-936579B9260D}" srcOrd="1" destOrd="0" presId="urn:microsoft.com/office/officeart/2009/layout/CirclePictureHierarchy"/>
    <dgm:cxn modelId="{6B76F5C5-3A97-46DF-9E8E-BDD1C4007E8D}" type="presParOf" srcId="{17701E02-FE78-45A8-BF99-56FBA81E17D6}" destId="{72142F4D-530A-4475-9EC7-EE7D88E83EF5}" srcOrd="4" destOrd="0" presId="urn:microsoft.com/office/officeart/2009/layout/CirclePictureHierarchy"/>
    <dgm:cxn modelId="{84BB0AB1-5164-4F3F-BFA4-EC9D657DBC2C}" type="presParOf" srcId="{17701E02-FE78-45A8-BF99-56FBA81E17D6}" destId="{D510ECDC-657F-4301-9B6F-76D7B3B6C652}" srcOrd="5" destOrd="0" presId="urn:microsoft.com/office/officeart/2009/layout/CirclePictureHierarchy"/>
    <dgm:cxn modelId="{9453002A-9686-4F29-BBA4-B027BD8988D1}" type="presParOf" srcId="{D510ECDC-657F-4301-9B6F-76D7B3B6C652}" destId="{E22B7BA4-E19A-4A41-A2DB-55AB29F29E23}" srcOrd="0" destOrd="0" presId="urn:microsoft.com/office/officeart/2009/layout/CirclePictureHierarchy"/>
    <dgm:cxn modelId="{DFE9B32B-CC21-47EF-BDF2-C31E9DD0BB46}" type="presParOf" srcId="{E22B7BA4-E19A-4A41-A2DB-55AB29F29E23}" destId="{FE59F689-0533-474E-98DE-9475C8492E5A}" srcOrd="0" destOrd="0" presId="urn:microsoft.com/office/officeart/2009/layout/CirclePictureHierarchy"/>
    <dgm:cxn modelId="{F8CAA1AB-962C-402E-8C7C-963726391BEA}" type="presParOf" srcId="{E22B7BA4-E19A-4A41-A2DB-55AB29F29E23}" destId="{677846A8-326D-484B-8767-52B19310F844}" srcOrd="1" destOrd="0" presId="urn:microsoft.com/office/officeart/2009/layout/CirclePictureHierarchy"/>
    <dgm:cxn modelId="{B832D8E7-88E6-45B3-AAD7-AD307C2F7033}" type="presParOf" srcId="{D510ECDC-657F-4301-9B6F-76D7B3B6C652}" destId="{39AA137C-417B-404C-BA65-5499C33A1E88}"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94D4659-0BD8-494B-AE0E-F484F959FF4C}" type="doc">
      <dgm:prSet loTypeId="urn:microsoft.com/office/officeart/2009/layout/CirclePictureHierarchy" loCatId="picture" qsTypeId="urn:microsoft.com/office/officeart/2005/8/quickstyle/simple1" qsCatId="simple" csTypeId="urn:microsoft.com/office/officeart/2005/8/colors/accent1_2" csCatId="accent1" phldr="1"/>
      <dgm:spPr/>
      <dgm:t>
        <a:bodyPr/>
        <a:lstStyle/>
        <a:p>
          <a:endParaRPr lang="en-US"/>
        </a:p>
      </dgm:t>
    </dgm:pt>
    <dgm:pt modelId="{ADD18D7F-FD6C-4EB4-AC25-36C095513670}">
      <dgm:prSet phldrT="[Text]" custT="1"/>
      <dgm:spPr/>
      <dgm:t>
        <a:bodyPr/>
        <a:lstStyle/>
        <a:p>
          <a:r>
            <a:rPr lang="en-US" sz="1800" dirty="0">
              <a:latin typeface="Segoe UI" panose="020B0502040204020203" pitchFamily="34" charset="0"/>
              <a:cs typeface="Segoe UI" panose="020B0502040204020203" pitchFamily="34" charset="0"/>
            </a:rPr>
            <a:t>Market survey</a:t>
          </a:r>
        </a:p>
      </dgm:t>
    </dgm:pt>
    <dgm:pt modelId="{27BE30D2-4782-490B-A530-0B569D3D69EF}" type="parTrans" cxnId="{E53DBA02-4A1C-4A81-8B7E-7A96D81AEA44}">
      <dgm:prSet/>
      <dgm:spPr/>
      <dgm:t>
        <a:bodyPr/>
        <a:lstStyle/>
        <a:p>
          <a:endParaRPr lang="en-US"/>
        </a:p>
      </dgm:t>
    </dgm:pt>
    <dgm:pt modelId="{D87DD951-7FD6-482A-9DC9-1C36D6A1505D}" type="sibTrans" cxnId="{E53DBA02-4A1C-4A81-8B7E-7A96D81AEA44}">
      <dgm:prSet/>
      <dgm:spPr/>
      <dgm:t>
        <a:bodyPr/>
        <a:lstStyle/>
        <a:p>
          <a:endParaRPr lang="en-US"/>
        </a:p>
      </dgm:t>
    </dgm:pt>
    <dgm:pt modelId="{C20D1CF8-63FA-4952-9870-3D1A2634360C}">
      <dgm:prSet phldrT="[Text]"/>
      <dgm:spPr/>
      <dgm:t>
        <a:bodyPr/>
        <a:lstStyle/>
        <a:p>
          <a:r>
            <a:rPr lang="en-US" dirty="0">
              <a:latin typeface="Segoe UI" panose="020B0502040204020203" pitchFamily="34" charset="0"/>
              <a:cs typeface="Segoe UI" panose="020B0502040204020203" pitchFamily="34" charset="0"/>
            </a:rPr>
            <a:t>Raw material</a:t>
          </a:r>
        </a:p>
      </dgm:t>
    </dgm:pt>
    <dgm:pt modelId="{955ADE9D-0E2D-4943-B668-EF2A8DBBC780}" type="parTrans" cxnId="{0FB8025F-5AA5-4F57-9C95-A017FE88AFCE}">
      <dgm:prSet/>
      <dgm:spPr/>
      <dgm:t>
        <a:bodyPr/>
        <a:lstStyle/>
        <a:p>
          <a:endParaRPr lang="en-US">
            <a:latin typeface="Segoe UI" panose="020B0502040204020203" pitchFamily="34" charset="0"/>
            <a:cs typeface="Segoe UI" panose="020B0502040204020203" pitchFamily="34" charset="0"/>
          </a:endParaRPr>
        </a:p>
      </dgm:t>
    </dgm:pt>
    <dgm:pt modelId="{57CE0D18-42C1-4FAE-8406-30B5D7D4A979}" type="sibTrans" cxnId="{0FB8025F-5AA5-4F57-9C95-A017FE88AFCE}">
      <dgm:prSet/>
      <dgm:spPr/>
      <dgm:t>
        <a:bodyPr/>
        <a:lstStyle/>
        <a:p>
          <a:endParaRPr lang="en-US"/>
        </a:p>
      </dgm:t>
    </dgm:pt>
    <dgm:pt modelId="{3799577F-8357-401D-8B16-EE678205439B}">
      <dgm:prSet phldrT="[Text]"/>
      <dgm:spPr/>
      <dgm:t>
        <a:bodyPr/>
        <a:lstStyle/>
        <a:p>
          <a:r>
            <a:rPr lang="en-US" dirty="0">
              <a:latin typeface="Segoe UI" panose="020B0502040204020203" pitchFamily="34" charset="0"/>
              <a:cs typeface="Segoe UI" panose="020B0502040204020203" pitchFamily="34" charset="0"/>
            </a:rPr>
            <a:t>Trial in lab</a:t>
          </a:r>
        </a:p>
      </dgm:t>
    </dgm:pt>
    <dgm:pt modelId="{85BF24DB-2DDE-4D88-B417-DAD2BA097BB4}" type="parTrans" cxnId="{AE06B754-91AE-452E-AE33-25234525CAE3}">
      <dgm:prSet/>
      <dgm:spPr/>
      <dgm:t>
        <a:bodyPr/>
        <a:lstStyle/>
        <a:p>
          <a:endParaRPr lang="en-US">
            <a:latin typeface="Segoe UI" panose="020B0502040204020203" pitchFamily="34" charset="0"/>
            <a:cs typeface="Segoe UI" panose="020B0502040204020203" pitchFamily="34" charset="0"/>
          </a:endParaRPr>
        </a:p>
      </dgm:t>
    </dgm:pt>
    <dgm:pt modelId="{E4FE3674-27C6-45E4-828C-28F7CBDD0332}" type="sibTrans" cxnId="{AE06B754-91AE-452E-AE33-25234525CAE3}">
      <dgm:prSet/>
      <dgm:spPr/>
      <dgm:t>
        <a:bodyPr/>
        <a:lstStyle/>
        <a:p>
          <a:endParaRPr lang="en-US"/>
        </a:p>
      </dgm:t>
    </dgm:pt>
    <dgm:pt modelId="{99FDE046-549D-49A7-BF4B-A8F6ABEAD479}">
      <dgm:prSet/>
      <dgm:spPr/>
      <dgm:t>
        <a:bodyPr/>
        <a:lstStyle/>
        <a:p>
          <a:r>
            <a:rPr lang="en-US" dirty="0">
              <a:latin typeface="Segoe UI" panose="020B0502040204020203" pitchFamily="34" charset="0"/>
              <a:cs typeface="Segoe UI" panose="020B0502040204020203" pitchFamily="34" charset="0"/>
            </a:rPr>
            <a:t>Field trial</a:t>
          </a:r>
        </a:p>
      </dgm:t>
    </dgm:pt>
    <dgm:pt modelId="{783DCB87-DCC7-49D9-9F27-ACA879E393BD}" type="parTrans" cxnId="{57E8CB54-BFD4-49EA-B141-1E55CB5456DF}">
      <dgm:prSet/>
      <dgm:spPr/>
      <dgm:t>
        <a:bodyPr/>
        <a:lstStyle/>
        <a:p>
          <a:endParaRPr lang="en-US">
            <a:latin typeface="Segoe UI" panose="020B0502040204020203" pitchFamily="34" charset="0"/>
            <a:cs typeface="Segoe UI" panose="020B0502040204020203" pitchFamily="34" charset="0"/>
          </a:endParaRPr>
        </a:p>
      </dgm:t>
    </dgm:pt>
    <dgm:pt modelId="{EBD5871E-6782-410D-8D96-A5137D1790A1}" type="sibTrans" cxnId="{57E8CB54-BFD4-49EA-B141-1E55CB5456DF}">
      <dgm:prSet/>
      <dgm:spPr/>
      <dgm:t>
        <a:bodyPr/>
        <a:lstStyle/>
        <a:p>
          <a:endParaRPr lang="en-US"/>
        </a:p>
      </dgm:t>
    </dgm:pt>
    <dgm:pt modelId="{340317C2-0A32-49C8-ABCA-FA49C43CFF14}">
      <dgm:prSet/>
      <dgm:spPr/>
      <dgm:t>
        <a:bodyPr/>
        <a:lstStyle/>
        <a:p>
          <a:r>
            <a:rPr lang="en-US" dirty="0" err="1">
              <a:latin typeface="Segoe UI" panose="020B0502040204020203" pitchFamily="34" charset="0"/>
              <a:cs typeface="Segoe UI" panose="020B0502040204020203" pitchFamily="34" charset="0"/>
            </a:rPr>
            <a:t>Lauching</a:t>
          </a:r>
          <a:endParaRPr lang="en-US" dirty="0">
            <a:latin typeface="Segoe UI" panose="020B0502040204020203" pitchFamily="34" charset="0"/>
            <a:cs typeface="Segoe UI" panose="020B0502040204020203" pitchFamily="34" charset="0"/>
          </a:endParaRPr>
        </a:p>
      </dgm:t>
    </dgm:pt>
    <dgm:pt modelId="{0E0D359D-363C-4BF1-98E6-9547BF8D2CEC}" type="parTrans" cxnId="{F61148AA-3458-43DA-9402-983B4644000C}">
      <dgm:prSet/>
      <dgm:spPr/>
      <dgm:t>
        <a:bodyPr/>
        <a:lstStyle/>
        <a:p>
          <a:endParaRPr lang="en-US">
            <a:latin typeface="Segoe UI" panose="020B0502040204020203" pitchFamily="34" charset="0"/>
            <a:cs typeface="Segoe UI" panose="020B0502040204020203" pitchFamily="34" charset="0"/>
          </a:endParaRPr>
        </a:p>
      </dgm:t>
    </dgm:pt>
    <dgm:pt modelId="{8CFFC731-ADED-4BC3-AC9F-D1513FAB8F47}" type="sibTrans" cxnId="{F61148AA-3458-43DA-9402-983B4644000C}">
      <dgm:prSet/>
      <dgm:spPr/>
      <dgm:t>
        <a:bodyPr/>
        <a:lstStyle/>
        <a:p>
          <a:endParaRPr lang="en-US"/>
        </a:p>
      </dgm:t>
    </dgm:pt>
    <dgm:pt modelId="{4384C42F-4563-4C4A-B5C1-96F9FDC09801}">
      <dgm:prSet/>
      <dgm:spPr/>
      <dgm:t>
        <a:bodyPr/>
        <a:lstStyle/>
        <a:p>
          <a:r>
            <a:rPr lang="en-US" dirty="0">
              <a:latin typeface="Segoe UI" panose="020B0502040204020203" pitchFamily="34" charset="0"/>
              <a:cs typeface="Segoe UI" panose="020B0502040204020203" pitchFamily="34" charset="0"/>
            </a:rPr>
            <a:t>Packaging</a:t>
          </a:r>
        </a:p>
      </dgm:t>
    </dgm:pt>
    <dgm:pt modelId="{04194768-8C88-4558-9445-2AC503AD72FB}" type="parTrans" cxnId="{E382187D-03A0-4353-9871-401B1D7C68F1}">
      <dgm:prSet/>
      <dgm:spPr/>
      <dgm:t>
        <a:bodyPr/>
        <a:lstStyle/>
        <a:p>
          <a:endParaRPr lang="en-US">
            <a:latin typeface="Segoe UI" panose="020B0502040204020203" pitchFamily="34" charset="0"/>
            <a:cs typeface="Segoe UI" panose="020B0502040204020203" pitchFamily="34" charset="0"/>
          </a:endParaRPr>
        </a:p>
      </dgm:t>
    </dgm:pt>
    <dgm:pt modelId="{03B4E794-9EB7-431D-9B5A-9E4D8CD502A9}" type="sibTrans" cxnId="{E382187D-03A0-4353-9871-401B1D7C68F1}">
      <dgm:prSet/>
      <dgm:spPr/>
      <dgm:t>
        <a:bodyPr/>
        <a:lstStyle/>
        <a:p>
          <a:endParaRPr lang="en-US"/>
        </a:p>
      </dgm:t>
    </dgm:pt>
    <dgm:pt modelId="{5F2AE5E0-74F7-4616-BE5F-79DBFE261170}">
      <dgm:prSet phldrT="[Text]"/>
      <dgm:spPr/>
      <dgm:t>
        <a:bodyPr/>
        <a:lstStyle/>
        <a:p>
          <a:r>
            <a:rPr lang="en-US" dirty="0">
              <a:latin typeface="Segoe UI" panose="020B0502040204020203" pitchFamily="34" charset="0"/>
              <a:cs typeface="Segoe UI" panose="020B0502040204020203" pitchFamily="34" charset="0"/>
            </a:rPr>
            <a:t>Analytic methods</a:t>
          </a:r>
        </a:p>
      </dgm:t>
    </dgm:pt>
    <dgm:pt modelId="{596E67C4-FD2E-412C-AC97-3ABDA6C72E5E}" type="sibTrans" cxnId="{1E8ADAC2-FAA5-4089-8A87-F6BA8E9A277D}">
      <dgm:prSet/>
      <dgm:spPr/>
      <dgm:t>
        <a:bodyPr/>
        <a:lstStyle/>
        <a:p>
          <a:endParaRPr lang="en-US"/>
        </a:p>
      </dgm:t>
    </dgm:pt>
    <dgm:pt modelId="{3D96AB65-DB6A-4841-9EE5-5D80BA693B06}" type="parTrans" cxnId="{1E8ADAC2-FAA5-4089-8A87-F6BA8E9A277D}">
      <dgm:prSet/>
      <dgm:spPr/>
      <dgm:t>
        <a:bodyPr/>
        <a:lstStyle/>
        <a:p>
          <a:endParaRPr lang="en-US">
            <a:latin typeface="Segoe UI" panose="020B0502040204020203" pitchFamily="34" charset="0"/>
            <a:cs typeface="Segoe UI" panose="020B0502040204020203" pitchFamily="34" charset="0"/>
          </a:endParaRPr>
        </a:p>
      </dgm:t>
    </dgm:pt>
    <dgm:pt modelId="{2CF3BA49-4BCA-473A-8FF5-4171A9A7AEFA}" type="pres">
      <dgm:prSet presAssocID="{E94D4659-0BD8-494B-AE0E-F484F959FF4C}" presName="hierChild1" presStyleCnt="0">
        <dgm:presLayoutVars>
          <dgm:chPref val="1"/>
          <dgm:dir/>
          <dgm:animOne val="branch"/>
          <dgm:animLvl val="lvl"/>
          <dgm:resizeHandles/>
        </dgm:presLayoutVars>
      </dgm:prSet>
      <dgm:spPr/>
      <dgm:t>
        <a:bodyPr/>
        <a:lstStyle/>
        <a:p>
          <a:endParaRPr lang="en-US"/>
        </a:p>
      </dgm:t>
    </dgm:pt>
    <dgm:pt modelId="{2C574597-C896-4FF8-A87F-8905C8326039}" type="pres">
      <dgm:prSet presAssocID="{ADD18D7F-FD6C-4EB4-AC25-36C095513670}" presName="hierRoot1" presStyleCnt="0"/>
      <dgm:spPr/>
    </dgm:pt>
    <dgm:pt modelId="{159A82CA-7677-465C-92D3-9540B05F5DDE}" type="pres">
      <dgm:prSet presAssocID="{ADD18D7F-FD6C-4EB4-AC25-36C095513670}" presName="composite" presStyleCnt="0"/>
      <dgm:spPr/>
    </dgm:pt>
    <dgm:pt modelId="{6F19C895-2801-473E-9F1C-4074B7EDEAD8}" type="pres">
      <dgm:prSet presAssocID="{ADD18D7F-FD6C-4EB4-AC25-36C095513670}" presName="image" presStyleLbl="node0" presStyleIdx="0" presStyleCnt="1"/>
      <dgm:spPr>
        <a:blipFill>
          <a:blip xmlns:r="http://schemas.openxmlformats.org/officeDocument/2006/relationships" r:embed="rId1"/>
          <a:srcRect/>
          <a:stretch>
            <a:fillRect l="-25000" r="-25000"/>
          </a:stretch>
        </a:blipFill>
      </dgm:spPr>
    </dgm:pt>
    <dgm:pt modelId="{708AFED9-481E-4CE5-AC44-BA00A45A0D64}" type="pres">
      <dgm:prSet presAssocID="{ADD18D7F-FD6C-4EB4-AC25-36C095513670}" presName="text" presStyleLbl="revTx" presStyleIdx="0" presStyleCnt="7">
        <dgm:presLayoutVars>
          <dgm:chPref val="3"/>
        </dgm:presLayoutVars>
      </dgm:prSet>
      <dgm:spPr/>
      <dgm:t>
        <a:bodyPr/>
        <a:lstStyle/>
        <a:p>
          <a:endParaRPr lang="en-US"/>
        </a:p>
      </dgm:t>
    </dgm:pt>
    <dgm:pt modelId="{2D105122-5C47-4784-8EBB-B4FC6B58F8A6}" type="pres">
      <dgm:prSet presAssocID="{ADD18D7F-FD6C-4EB4-AC25-36C095513670}" presName="hierChild2" presStyleCnt="0"/>
      <dgm:spPr/>
    </dgm:pt>
    <dgm:pt modelId="{6FA244BA-1736-4E84-A1F6-01635486F923}" type="pres">
      <dgm:prSet presAssocID="{955ADE9D-0E2D-4943-B668-EF2A8DBBC780}" presName="Name10" presStyleLbl="parChTrans1D2" presStyleIdx="0" presStyleCnt="4"/>
      <dgm:spPr/>
      <dgm:t>
        <a:bodyPr/>
        <a:lstStyle/>
        <a:p>
          <a:endParaRPr lang="en-US"/>
        </a:p>
      </dgm:t>
    </dgm:pt>
    <dgm:pt modelId="{2A03B226-E010-4149-9BBB-BC9B02EAAA63}" type="pres">
      <dgm:prSet presAssocID="{C20D1CF8-63FA-4952-9870-3D1A2634360C}" presName="hierRoot2" presStyleCnt="0"/>
      <dgm:spPr/>
    </dgm:pt>
    <dgm:pt modelId="{0620806D-5654-46EF-8B3E-AF015D73897F}" type="pres">
      <dgm:prSet presAssocID="{C20D1CF8-63FA-4952-9870-3D1A2634360C}" presName="composite2" presStyleCnt="0"/>
      <dgm:spPr/>
    </dgm:pt>
    <dgm:pt modelId="{B4764380-5FB6-4778-861C-0F32913F81ED}" type="pres">
      <dgm:prSet presAssocID="{C20D1CF8-63FA-4952-9870-3D1A2634360C}" presName="image2" presStyleLbl="node2" presStyleIdx="0" presStyleCnt="4"/>
      <dgm:spPr>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dgm:spPr>
      <dgm:t>
        <a:bodyPr/>
        <a:lstStyle/>
        <a:p>
          <a:endParaRPr lang="en-US"/>
        </a:p>
      </dgm:t>
    </dgm:pt>
    <dgm:pt modelId="{457F6575-9101-4A78-8027-CF5A195D66F3}" type="pres">
      <dgm:prSet presAssocID="{C20D1CF8-63FA-4952-9870-3D1A2634360C}" presName="text2" presStyleLbl="revTx" presStyleIdx="1" presStyleCnt="7">
        <dgm:presLayoutVars>
          <dgm:chPref val="3"/>
        </dgm:presLayoutVars>
      </dgm:prSet>
      <dgm:spPr/>
      <dgm:t>
        <a:bodyPr/>
        <a:lstStyle/>
        <a:p>
          <a:endParaRPr lang="en-US"/>
        </a:p>
      </dgm:t>
    </dgm:pt>
    <dgm:pt modelId="{71B80EA2-8718-4F74-A447-D0BE8D955D0F}" type="pres">
      <dgm:prSet presAssocID="{C20D1CF8-63FA-4952-9870-3D1A2634360C}" presName="hierChild3" presStyleCnt="0"/>
      <dgm:spPr/>
    </dgm:pt>
    <dgm:pt modelId="{2BC59D02-1FC9-40D9-9967-F014652FD801}" type="pres">
      <dgm:prSet presAssocID="{85BF24DB-2DDE-4D88-B417-DAD2BA097BB4}" presName="Name10" presStyleLbl="parChTrans1D2" presStyleIdx="1" presStyleCnt="4"/>
      <dgm:spPr/>
      <dgm:t>
        <a:bodyPr/>
        <a:lstStyle/>
        <a:p>
          <a:endParaRPr lang="en-US"/>
        </a:p>
      </dgm:t>
    </dgm:pt>
    <dgm:pt modelId="{F541AD82-C825-4581-9B43-DE77DEF9DA48}" type="pres">
      <dgm:prSet presAssocID="{3799577F-8357-401D-8B16-EE678205439B}" presName="hierRoot2" presStyleCnt="0"/>
      <dgm:spPr/>
    </dgm:pt>
    <dgm:pt modelId="{CE5E0030-13A6-4D4F-BFB6-D3EA4C80509D}" type="pres">
      <dgm:prSet presAssocID="{3799577F-8357-401D-8B16-EE678205439B}" presName="composite2" presStyleCnt="0"/>
      <dgm:spPr/>
    </dgm:pt>
    <dgm:pt modelId="{ED604B52-06F7-4360-BF10-B6F101F6C889}" type="pres">
      <dgm:prSet presAssocID="{3799577F-8357-401D-8B16-EE678205439B}" presName="image2" presStyleLbl="node2" presStyleIdx="1" presStyleCnt="4"/>
      <dgm:spPr>
        <a:blipFill>
          <a:blip xmlns:r="http://schemas.openxmlformats.org/officeDocument/2006/relationships" r:embed="rId3" cstate="hqprint">
            <a:extLst>
              <a:ext uri="{28A0092B-C50C-407E-A947-70E740481C1C}">
                <a14:useLocalDpi xmlns:a14="http://schemas.microsoft.com/office/drawing/2010/main" val="0"/>
              </a:ext>
            </a:extLst>
          </a:blip>
          <a:srcRect/>
          <a:stretch>
            <a:fillRect l="-25000" r="-25000"/>
          </a:stretch>
        </a:blipFill>
      </dgm:spPr>
      <dgm:t>
        <a:bodyPr/>
        <a:lstStyle/>
        <a:p>
          <a:endParaRPr lang="en-US"/>
        </a:p>
      </dgm:t>
    </dgm:pt>
    <dgm:pt modelId="{5A22D9FE-83A2-4092-86B6-AE3231DC24E1}" type="pres">
      <dgm:prSet presAssocID="{3799577F-8357-401D-8B16-EE678205439B}" presName="text2" presStyleLbl="revTx" presStyleIdx="2" presStyleCnt="7">
        <dgm:presLayoutVars>
          <dgm:chPref val="3"/>
        </dgm:presLayoutVars>
      </dgm:prSet>
      <dgm:spPr/>
      <dgm:t>
        <a:bodyPr/>
        <a:lstStyle/>
        <a:p>
          <a:endParaRPr lang="en-US"/>
        </a:p>
      </dgm:t>
    </dgm:pt>
    <dgm:pt modelId="{53AA5B3D-957C-42E8-A33D-6E15DBCD7C64}" type="pres">
      <dgm:prSet presAssocID="{3799577F-8357-401D-8B16-EE678205439B}" presName="hierChild3" presStyleCnt="0"/>
      <dgm:spPr/>
    </dgm:pt>
    <dgm:pt modelId="{36FDC594-B738-4D94-A9DA-869A2833E867}" type="pres">
      <dgm:prSet presAssocID="{783DCB87-DCC7-49D9-9F27-ACA879E393BD}" presName="Name17" presStyleLbl="parChTrans1D3" presStyleIdx="0" presStyleCnt="1"/>
      <dgm:spPr/>
      <dgm:t>
        <a:bodyPr/>
        <a:lstStyle/>
        <a:p>
          <a:endParaRPr lang="en-US"/>
        </a:p>
      </dgm:t>
    </dgm:pt>
    <dgm:pt modelId="{19440C80-7040-49AC-8A69-27B8870CEB42}" type="pres">
      <dgm:prSet presAssocID="{99FDE046-549D-49A7-BF4B-A8F6ABEAD479}" presName="hierRoot3" presStyleCnt="0"/>
      <dgm:spPr/>
    </dgm:pt>
    <dgm:pt modelId="{41696784-4A1B-4220-8223-DB1F6F327E35}" type="pres">
      <dgm:prSet presAssocID="{99FDE046-549D-49A7-BF4B-A8F6ABEAD479}" presName="composite3" presStyleCnt="0"/>
      <dgm:spPr/>
    </dgm:pt>
    <dgm:pt modelId="{A82CBE0C-E4A9-4B6F-B5DE-ACC4454A494A}" type="pres">
      <dgm:prSet presAssocID="{99FDE046-549D-49A7-BF4B-A8F6ABEAD479}" presName="image3" presStyleLbl="node3" presStyleIdx="0" presStyleCnt="1"/>
      <dgm:spPr>
        <a:blipFill>
          <a:blip xmlns:r="http://schemas.openxmlformats.org/officeDocument/2006/relationships" r:embed="rId4">
            <a:extLst>
              <a:ext uri="{28A0092B-C50C-407E-A947-70E740481C1C}">
                <a14:useLocalDpi xmlns:a14="http://schemas.microsoft.com/office/drawing/2010/main" val="0"/>
              </a:ext>
            </a:extLst>
          </a:blip>
          <a:srcRect/>
          <a:stretch>
            <a:fillRect l="-64000" r="-64000"/>
          </a:stretch>
        </a:blipFill>
      </dgm:spPr>
      <dgm:t>
        <a:bodyPr/>
        <a:lstStyle/>
        <a:p>
          <a:endParaRPr lang="en-US"/>
        </a:p>
      </dgm:t>
    </dgm:pt>
    <dgm:pt modelId="{68F983DC-D720-4852-AE97-B3A5CBC472F4}" type="pres">
      <dgm:prSet presAssocID="{99FDE046-549D-49A7-BF4B-A8F6ABEAD479}" presName="text3" presStyleLbl="revTx" presStyleIdx="3" presStyleCnt="7">
        <dgm:presLayoutVars>
          <dgm:chPref val="3"/>
        </dgm:presLayoutVars>
      </dgm:prSet>
      <dgm:spPr/>
      <dgm:t>
        <a:bodyPr/>
        <a:lstStyle/>
        <a:p>
          <a:endParaRPr lang="en-US"/>
        </a:p>
      </dgm:t>
    </dgm:pt>
    <dgm:pt modelId="{770752B8-E5BB-4E23-AA6F-ED06BDD2522B}" type="pres">
      <dgm:prSet presAssocID="{99FDE046-549D-49A7-BF4B-A8F6ABEAD479}" presName="hierChild4" presStyleCnt="0"/>
      <dgm:spPr/>
    </dgm:pt>
    <dgm:pt modelId="{9544216C-BF88-45BB-A9B5-094D40847A60}" type="pres">
      <dgm:prSet presAssocID="{0E0D359D-363C-4BF1-98E6-9547BF8D2CEC}" presName="Name23" presStyleLbl="parChTrans1D4" presStyleIdx="0" presStyleCnt="1"/>
      <dgm:spPr/>
      <dgm:t>
        <a:bodyPr/>
        <a:lstStyle/>
        <a:p>
          <a:endParaRPr lang="en-US"/>
        </a:p>
      </dgm:t>
    </dgm:pt>
    <dgm:pt modelId="{430D1B5D-563D-4947-AF2E-E74551928D31}" type="pres">
      <dgm:prSet presAssocID="{340317C2-0A32-49C8-ABCA-FA49C43CFF14}" presName="hierRoot4" presStyleCnt="0"/>
      <dgm:spPr/>
    </dgm:pt>
    <dgm:pt modelId="{E6E64A0B-CE87-4D06-9CAB-63F306004E23}" type="pres">
      <dgm:prSet presAssocID="{340317C2-0A32-49C8-ABCA-FA49C43CFF14}" presName="composite4" presStyleCnt="0"/>
      <dgm:spPr/>
    </dgm:pt>
    <dgm:pt modelId="{F1BA30E8-4D35-41B8-AB27-102098B39E88}" type="pres">
      <dgm:prSet presAssocID="{340317C2-0A32-49C8-ABCA-FA49C43CFF14}" presName="image4" presStyleLbl="node4" presStyleIdx="0" presStyleCnt="1"/>
      <dgm:spPr>
        <a:blipFill rotWithShape="1">
          <a:blip xmlns:r="http://schemas.openxmlformats.org/officeDocument/2006/relationships" r:embed="rId5" cstate="hqprint">
            <a:extLst>
              <a:ext uri="{28A0092B-C50C-407E-A947-70E740481C1C}">
                <a14:useLocalDpi xmlns:a14="http://schemas.microsoft.com/office/drawing/2010/main" val="0"/>
              </a:ext>
            </a:extLst>
          </a:blip>
          <a:srcRect/>
          <a:stretch>
            <a:fillRect l="-17000" r="-17000"/>
          </a:stretch>
        </a:blipFill>
      </dgm:spPr>
      <dgm:t>
        <a:bodyPr/>
        <a:lstStyle/>
        <a:p>
          <a:endParaRPr lang="en-US"/>
        </a:p>
      </dgm:t>
    </dgm:pt>
    <dgm:pt modelId="{00739787-F511-4CB3-B68A-C403464898A9}" type="pres">
      <dgm:prSet presAssocID="{340317C2-0A32-49C8-ABCA-FA49C43CFF14}" presName="text4" presStyleLbl="revTx" presStyleIdx="4" presStyleCnt="7">
        <dgm:presLayoutVars>
          <dgm:chPref val="3"/>
        </dgm:presLayoutVars>
      </dgm:prSet>
      <dgm:spPr/>
      <dgm:t>
        <a:bodyPr/>
        <a:lstStyle/>
        <a:p>
          <a:endParaRPr lang="en-US"/>
        </a:p>
      </dgm:t>
    </dgm:pt>
    <dgm:pt modelId="{4EA96AF1-FBBC-46EF-BDA3-D7D452E7B508}" type="pres">
      <dgm:prSet presAssocID="{340317C2-0A32-49C8-ABCA-FA49C43CFF14}" presName="hierChild5" presStyleCnt="0"/>
      <dgm:spPr/>
    </dgm:pt>
    <dgm:pt modelId="{3D804577-0488-41C8-AEFF-E3E2AFB86039}" type="pres">
      <dgm:prSet presAssocID="{3D96AB65-DB6A-4841-9EE5-5D80BA693B06}" presName="Name10" presStyleLbl="parChTrans1D2" presStyleIdx="2" presStyleCnt="4"/>
      <dgm:spPr/>
      <dgm:t>
        <a:bodyPr/>
        <a:lstStyle/>
        <a:p>
          <a:endParaRPr lang="en-US"/>
        </a:p>
      </dgm:t>
    </dgm:pt>
    <dgm:pt modelId="{273ED8B8-7F94-4235-884C-1B553362CB20}" type="pres">
      <dgm:prSet presAssocID="{5F2AE5E0-74F7-4616-BE5F-79DBFE261170}" presName="hierRoot2" presStyleCnt="0"/>
      <dgm:spPr/>
    </dgm:pt>
    <dgm:pt modelId="{1DE0092C-BD40-4DC1-A046-3CB2BA2901F6}" type="pres">
      <dgm:prSet presAssocID="{5F2AE5E0-74F7-4616-BE5F-79DBFE261170}" presName="composite2" presStyleCnt="0"/>
      <dgm:spPr/>
    </dgm:pt>
    <dgm:pt modelId="{92846DBD-EF6F-49A0-A763-7A2F44867A81}" type="pres">
      <dgm:prSet presAssocID="{5F2AE5E0-74F7-4616-BE5F-79DBFE261170}" presName="image2" presStyleLbl="node2" presStyleIdx="2" presStyleCnt="4"/>
      <dgm:spPr>
        <a:blipFill>
          <a:blip xmlns:r="http://schemas.openxmlformats.org/officeDocument/2006/relationships" r:embed="rId6">
            <a:extLst>
              <a:ext uri="{28A0092B-C50C-407E-A947-70E740481C1C}">
                <a14:useLocalDpi xmlns:a14="http://schemas.microsoft.com/office/drawing/2010/main" val="0"/>
              </a:ext>
            </a:extLst>
          </a:blip>
          <a:srcRect/>
          <a:stretch>
            <a:fillRect l="-25000" r="-25000"/>
          </a:stretch>
        </a:blipFill>
      </dgm:spPr>
    </dgm:pt>
    <dgm:pt modelId="{854EF4C8-0029-4CFA-8283-22E7A1060520}" type="pres">
      <dgm:prSet presAssocID="{5F2AE5E0-74F7-4616-BE5F-79DBFE261170}" presName="text2" presStyleLbl="revTx" presStyleIdx="5" presStyleCnt="7">
        <dgm:presLayoutVars>
          <dgm:chPref val="3"/>
        </dgm:presLayoutVars>
      </dgm:prSet>
      <dgm:spPr/>
      <dgm:t>
        <a:bodyPr/>
        <a:lstStyle/>
        <a:p>
          <a:endParaRPr lang="en-US"/>
        </a:p>
      </dgm:t>
    </dgm:pt>
    <dgm:pt modelId="{71993D81-6C5C-4DF6-BC60-2CB2E3166BB8}" type="pres">
      <dgm:prSet presAssocID="{5F2AE5E0-74F7-4616-BE5F-79DBFE261170}" presName="hierChild3" presStyleCnt="0"/>
      <dgm:spPr/>
    </dgm:pt>
    <dgm:pt modelId="{4508587D-31C8-4D71-A4A4-D393D0F2670D}" type="pres">
      <dgm:prSet presAssocID="{04194768-8C88-4558-9445-2AC503AD72FB}" presName="Name10" presStyleLbl="parChTrans1D2" presStyleIdx="3" presStyleCnt="4"/>
      <dgm:spPr/>
      <dgm:t>
        <a:bodyPr/>
        <a:lstStyle/>
        <a:p>
          <a:endParaRPr lang="en-US"/>
        </a:p>
      </dgm:t>
    </dgm:pt>
    <dgm:pt modelId="{324B5285-BB10-447F-9196-6605852B34E7}" type="pres">
      <dgm:prSet presAssocID="{4384C42F-4563-4C4A-B5C1-96F9FDC09801}" presName="hierRoot2" presStyleCnt="0"/>
      <dgm:spPr/>
    </dgm:pt>
    <dgm:pt modelId="{C9802609-EDFB-4199-8150-639BEA882346}" type="pres">
      <dgm:prSet presAssocID="{4384C42F-4563-4C4A-B5C1-96F9FDC09801}" presName="composite2" presStyleCnt="0"/>
      <dgm:spPr/>
    </dgm:pt>
    <dgm:pt modelId="{C785AFC7-FC82-46C9-95E7-EAF0361C1703}" type="pres">
      <dgm:prSet presAssocID="{4384C42F-4563-4C4A-B5C1-96F9FDC09801}" presName="image2" presStyleLbl="node2" presStyleIdx="3" presStyleCnt="4"/>
      <dgm:spPr>
        <a:blipFill>
          <a:blip xmlns:r="http://schemas.openxmlformats.org/officeDocument/2006/relationships" r:embed="rId7" cstate="hqprint">
            <a:extLst>
              <a:ext uri="{28A0092B-C50C-407E-A947-70E740481C1C}">
                <a14:useLocalDpi xmlns:a14="http://schemas.microsoft.com/office/drawing/2010/main" val="0"/>
              </a:ext>
            </a:extLst>
          </a:blip>
          <a:srcRect/>
          <a:stretch>
            <a:fillRect t="-4000" b="-4000"/>
          </a:stretch>
        </a:blipFill>
      </dgm:spPr>
      <dgm:t>
        <a:bodyPr/>
        <a:lstStyle/>
        <a:p>
          <a:endParaRPr lang="en-US"/>
        </a:p>
      </dgm:t>
    </dgm:pt>
    <dgm:pt modelId="{002118B2-BC76-4A97-A42F-D5A66B608B07}" type="pres">
      <dgm:prSet presAssocID="{4384C42F-4563-4C4A-B5C1-96F9FDC09801}" presName="text2" presStyleLbl="revTx" presStyleIdx="6" presStyleCnt="7">
        <dgm:presLayoutVars>
          <dgm:chPref val="3"/>
        </dgm:presLayoutVars>
      </dgm:prSet>
      <dgm:spPr/>
      <dgm:t>
        <a:bodyPr/>
        <a:lstStyle/>
        <a:p>
          <a:endParaRPr lang="en-US"/>
        </a:p>
      </dgm:t>
    </dgm:pt>
    <dgm:pt modelId="{C379A580-A818-4EE9-B49D-CBC69015497F}" type="pres">
      <dgm:prSet presAssocID="{4384C42F-4563-4C4A-B5C1-96F9FDC09801}" presName="hierChild3" presStyleCnt="0"/>
      <dgm:spPr/>
    </dgm:pt>
  </dgm:ptLst>
  <dgm:cxnLst>
    <dgm:cxn modelId="{57E8CB54-BFD4-49EA-B141-1E55CB5456DF}" srcId="{3799577F-8357-401D-8B16-EE678205439B}" destId="{99FDE046-549D-49A7-BF4B-A8F6ABEAD479}" srcOrd="0" destOrd="0" parTransId="{783DCB87-DCC7-49D9-9F27-ACA879E393BD}" sibTransId="{EBD5871E-6782-410D-8D96-A5137D1790A1}"/>
    <dgm:cxn modelId="{1E8ADAC2-FAA5-4089-8A87-F6BA8E9A277D}" srcId="{ADD18D7F-FD6C-4EB4-AC25-36C095513670}" destId="{5F2AE5E0-74F7-4616-BE5F-79DBFE261170}" srcOrd="2" destOrd="0" parTransId="{3D96AB65-DB6A-4841-9EE5-5D80BA693B06}" sibTransId="{596E67C4-FD2E-412C-AC97-3ABDA6C72E5E}"/>
    <dgm:cxn modelId="{A28B513F-EBB1-400C-94A0-AE46E22A5B8C}" type="presOf" srcId="{99FDE046-549D-49A7-BF4B-A8F6ABEAD479}" destId="{68F983DC-D720-4852-AE97-B3A5CBC472F4}" srcOrd="0" destOrd="0" presId="urn:microsoft.com/office/officeart/2009/layout/CirclePictureHierarchy"/>
    <dgm:cxn modelId="{E382187D-03A0-4353-9871-401B1D7C68F1}" srcId="{ADD18D7F-FD6C-4EB4-AC25-36C095513670}" destId="{4384C42F-4563-4C4A-B5C1-96F9FDC09801}" srcOrd="3" destOrd="0" parTransId="{04194768-8C88-4558-9445-2AC503AD72FB}" sibTransId="{03B4E794-9EB7-431D-9B5A-9E4D8CD502A9}"/>
    <dgm:cxn modelId="{E53DBA02-4A1C-4A81-8B7E-7A96D81AEA44}" srcId="{E94D4659-0BD8-494B-AE0E-F484F959FF4C}" destId="{ADD18D7F-FD6C-4EB4-AC25-36C095513670}" srcOrd="0" destOrd="0" parTransId="{27BE30D2-4782-490B-A530-0B569D3D69EF}" sibTransId="{D87DD951-7FD6-482A-9DC9-1C36D6A1505D}"/>
    <dgm:cxn modelId="{D62623C2-7C2D-469F-BA59-61BA2D0568F5}" type="presOf" srcId="{4384C42F-4563-4C4A-B5C1-96F9FDC09801}" destId="{002118B2-BC76-4A97-A42F-D5A66B608B07}" srcOrd="0" destOrd="0" presId="urn:microsoft.com/office/officeart/2009/layout/CirclePictureHierarchy"/>
    <dgm:cxn modelId="{7367148C-4ACC-49EF-B754-165623C217E0}" type="presOf" srcId="{955ADE9D-0E2D-4943-B668-EF2A8DBBC780}" destId="{6FA244BA-1736-4E84-A1F6-01635486F923}" srcOrd="0" destOrd="0" presId="urn:microsoft.com/office/officeart/2009/layout/CirclePictureHierarchy"/>
    <dgm:cxn modelId="{E997B504-F1FD-4F6B-9719-496CFF5D3D89}" type="presOf" srcId="{C20D1CF8-63FA-4952-9870-3D1A2634360C}" destId="{457F6575-9101-4A78-8027-CF5A195D66F3}" srcOrd="0" destOrd="0" presId="urn:microsoft.com/office/officeart/2009/layout/CirclePictureHierarchy"/>
    <dgm:cxn modelId="{AE06B754-91AE-452E-AE33-25234525CAE3}" srcId="{ADD18D7F-FD6C-4EB4-AC25-36C095513670}" destId="{3799577F-8357-401D-8B16-EE678205439B}" srcOrd="1" destOrd="0" parTransId="{85BF24DB-2DDE-4D88-B417-DAD2BA097BB4}" sibTransId="{E4FE3674-27C6-45E4-828C-28F7CBDD0332}"/>
    <dgm:cxn modelId="{C50D400D-CF70-4378-BC59-FCED0C21A5F8}" type="presOf" srcId="{783DCB87-DCC7-49D9-9F27-ACA879E393BD}" destId="{36FDC594-B738-4D94-A9DA-869A2833E867}" srcOrd="0" destOrd="0" presId="urn:microsoft.com/office/officeart/2009/layout/CirclePictureHierarchy"/>
    <dgm:cxn modelId="{246C254E-1A4E-40A0-8A41-BE6E7F92A149}" type="presOf" srcId="{3D96AB65-DB6A-4841-9EE5-5D80BA693B06}" destId="{3D804577-0488-41C8-AEFF-E3E2AFB86039}" srcOrd="0" destOrd="0" presId="urn:microsoft.com/office/officeart/2009/layout/CirclePictureHierarchy"/>
    <dgm:cxn modelId="{B52F4967-5FA0-4FA7-A8E3-9C1272A740BF}" type="presOf" srcId="{5F2AE5E0-74F7-4616-BE5F-79DBFE261170}" destId="{854EF4C8-0029-4CFA-8283-22E7A1060520}" srcOrd="0" destOrd="0" presId="urn:microsoft.com/office/officeart/2009/layout/CirclePictureHierarchy"/>
    <dgm:cxn modelId="{1CFC7F06-DC7A-46F8-A0C1-0DA211BDCF53}" type="presOf" srcId="{04194768-8C88-4558-9445-2AC503AD72FB}" destId="{4508587D-31C8-4D71-A4A4-D393D0F2670D}" srcOrd="0" destOrd="0" presId="urn:microsoft.com/office/officeart/2009/layout/CirclePictureHierarchy"/>
    <dgm:cxn modelId="{0FB8025F-5AA5-4F57-9C95-A017FE88AFCE}" srcId="{ADD18D7F-FD6C-4EB4-AC25-36C095513670}" destId="{C20D1CF8-63FA-4952-9870-3D1A2634360C}" srcOrd="0" destOrd="0" parTransId="{955ADE9D-0E2D-4943-B668-EF2A8DBBC780}" sibTransId="{57CE0D18-42C1-4FAE-8406-30B5D7D4A979}"/>
    <dgm:cxn modelId="{0AA99975-E0E1-4CE8-8E61-23BACEF3DAFC}" type="presOf" srcId="{3799577F-8357-401D-8B16-EE678205439B}" destId="{5A22D9FE-83A2-4092-86B6-AE3231DC24E1}" srcOrd="0" destOrd="0" presId="urn:microsoft.com/office/officeart/2009/layout/CirclePictureHierarchy"/>
    <dgm:cxn modelId="{72CEC44F-A666-4019-BC04-3D814F90A045}" type="presOf" srcId="{85BF24DB-2DDE-4D88-B417-DAD2BA097BB4}" destId="{2BC59D02-1FC9-40D9-9967-F014652FD801}" srcOrd="0" destOrd="0" presId="urn:microsoft.com/office/officeart/2009/layout/CirclePictureHierarchy"/>
    <dgm:cxn modelId="{9D9F1EFB-E22F-4839-87F2-FDDBFDA4E0BF}" type="presOf" srcId="{0E0D359D-363C-4BF1-98E6-9547BF8D2CEC}" destId="{9544216C-BF88-45BB-A9B5-094D40847A60}" srcOrd="0" destOrd="0" presId="urn:microsoft.com/office/officeart/2009/layout/CirclePictureHierarchy"/>
    <dgm:cxn modelId="{F61148AA-3458-43DA-9402-983B4644000C}" srcId="{99FDE046-549D-49A7-BF4B-A8F6ABEAD479}" destId="{340317C2-0A32-49C8-ABCA-FA49C43CFF14}" srcOrd="0" destOrd="0" parTransId="{0E0D359D-363C-4BF1-98E6-9547BF8D2CEC}" sibTransId="{8CFFC731-ADED-4BC3-AC9F-D1513FAB8F47}"/>
    <dgm:cxn modelId="{8E74458F-DEAB-4D8C-9A8C-55FF8EB32264}" type="presOf" srcId="{340317C2-0A32-49C8-ABCA-FA49C43CFF14}" destId="{00739787-F511-4CB3-B68A-C403464898A9}" srcOrd="0" destOrd="0" presId="urn:microsoft.com/office/officeart/2009/layout/CirclePictureHierarchy"/>
    <dgm:cxn modelId="{808A216E-322C-4F14-B4CC-2D0EE6BC4F3D}" type="presOf" srcId="{E94D4659-0BD8-494B-AE0E-F484F959FF4C}" destId="{2CF3BA49-4BCA-473A-8FF5-4171A9A7AEFA}" srcOrd="0" destOrd="0" presId="urn:microsoft.com/office/officeart/2009/layout/CirclePictureHierarchy"/>
    <dgm:cxn modelId="{19B705C6-867F-4D65-98EC-F25CE77E6D55}" type="presOf" srcId="{ADD18D7F-FD6C-4EB4-AC25-36C095513670}" destId="{708AFED9-481E-4CE5-AC44-BA00A45A0D64}" srcOrd="0" destOrd="0" presId="urn:microsoft.com/office/officeart/2009/layout/CirclePictureHierarchy"/>
    <dgm:cxn modelId="{7574487B-7E83-413B-BA93-B4FC948007D8}" type="presParOf" srcId="{2CF3BA49-4BCA-473A-8FF5-4171A9A7AEFA}" destId="{2C574597-C896-4FF8-A87F-8905C8326039}" srcOrd="0" destOrd="0" presId="urn:microsoft.com/office/officeart/2009/layout/CirclePictureHierarchy"/>
    <dgm:cxn modelId="{DF7D3094-242E-432D-8434-3E3B3220BB7E}" type="presParOf" srcId="{2C574597-C896-4FF8-A87F-8905C8326039}" destId="{159A82CA-7677-465C-92D3-9540B05F5DDE}" srcOrd="0" destOrd="0" presId="urn:microsoft.com/office/officeart/2009/layout/CirclePictureHierarchy"/>
    <dgm:cxn modelId="{743CBA6D-6CE5-4EE9-AA18-0D5BEC5FFAF0}" type="presParOf" srcId="{159A82CA-7677-465C-92D3-9540B05F5DDE}" destId="{6F19C895-2801-473E-9F1C-4074B7EDEAD8}" srcOrd="0" destOrd="0" presId="urn:microsoft.com/office/officeart/2009/layout/CirclePictureHierarchy"/>
    <dgm:cxn modelId="{F9FF486A-BEF3-4095-AC30-53325A766C9D}" type="presParOf" srcId="{159A82CA-7677-465C-92D3-9540B05F5DDE}" destId="{708AFED9-481E-4CE5-AC44-BA00A45A0D64}" srcOrd="1" destOrd="0" presId="urn:microsoft.com/office/officeart/2009/layout/CirclePictureHierarchy"/>
    <dgm:cxn modelId="{DB837F91-E62E-47CA-AD70-B9EA493C3CBC}" type="presParOf" srcId="{2C574597-C896-4FF8-A87F-8905C8326039}" destId="{2D105122-5C47-4784-8EBB-B4FC6B58F8A6}" srcOrd="1" destOrd="0" presId="urn:microsoft.com/office/officeart/2009/layout/CirclePictureHierarchy"/>
    <dgm:cxn modelId="{C7B90E77-B4D7-40DD-B0EC-ECA2026EF21A}" type="presParOf" srcId="{2D105122-5C47-4784-8EBB-B4FC6B58F8A6}" destId="{6FA244BA-1736-4E84-A1F6-01635486F923}" srcOrd="0" destOrd="0" presId="urn:microsoft.com/office/officeart/2009/layout/CirclePictureHierarchy"/>
    <dgm:cxn modelId="{27EA655E-9DCA-4DA1-90E3-3D5968C56C36}" type="presParOf" srcId="{2D105122-5C47-4784-8EBB-B4FC6B58F8A6}" destId="{2A03B226-E010-4149-9BBB-BC9B02EAAA63}" srcOrd="1" destOrd="0" presId="urn:microsoft.com/office/officeart/2009/layout/CirclePictureHierarchy"/>
    <dgm:cxn modelId="{0F56EF2B-892F-48FD-A427-AB6323B56756}" type="presParOf" srcId="{2A03B226-E010-4149-9BBB-BC9B02EAAA63}" destId="{0620806D-5654-46EF-8B3E-AF015D73897F}" srcOrd="0" destOrd="0" presId="urn:microsoft.com/office/officeart/2009/layout/CirclePictureHierarchy"/>
    <dgm:cxn modelId="{B80763F8-E95D-4492-A604-6D89105B36A1}" type="presParOf" srcId="{0620806D-5654-46EF-8B3E-AF015D73897F}" destId="{B4764380-5FB6-4778-861C-0F32913F81ED}" srcOrd="0" destOrd="0" presId="urn:microsoft.com/office/officeart/2009/layout/CirclePictureHierarchy"/>
    <dgm:cxn modelId="{7D2F6FAB-4D94-4F7E-B265-F1CEE7374D06}" type="presParOf" srcId="{0620806D-5654-46EF-8B3E-AF015D73897F}" destId="{457F6575-9101-4A78-8027-CF5A195D66F3}" srcOrd="1" destOrd="0" presId="urn:microsoft.com/office/officeart/2009/layout/CirclePictureHierarchy"/>
    <dgm:cxn modelId="{463E2865-2BDC-4E30-8501-2DD46517B79E}" type="presParOf" srcId="{2A03B226-E010-4149-9BBB-BC9B02EAAA63}" destId="{71B80EA2-8718-4F74-A447-D0BE8D955D0F}" srcOrd="1" destOrd="0" presId="urn:microsoft.com/office/officeart/2009/layout/CirclePictureHierarchy"/>
    <dgm:cxn modelId="{A47A4351-117E-4232-90A6-1D4322CBE729}" type="presParOf" srcId="{2D105122-5C47-4784-8EBB-B4FC6B58F8A6}" destId="{2BC59D02-1FC9-40D9-9967-F014652FD801}" srcOrd="2" destOrd="0" presId="urn:microsoft.com/office/officeart/2009/layout/CirclePictureHierarchy"/>
    <dgm:cxn modelId="{5C551D07-73F4-43BF-8A8B-55FAF8F05BB5}" type="presParOf" srcId="{2D105122-5C47-4784-8EBB-B4FC6B58F8A6}" destId="{F541AD82-C825-4581-9B43-DE77DEF9DA48}" srcOrd="3" destOrd="0" presId="urn:microsoft.com/office/officeart/2009/layout/CirclePictureHierarchy"/>
    <dgm:cxn modelId="{4C7A78DF-0AF7-485C-AEE3-8317C90EF110}" type="presParOf" srcId="{F541AD82-C825-4581-9B43-DE77DEF9DA48}" destId="{CE5E0030-13A6-4D4F-BFB6-D3EA4C80509D}" srcOrd="0" destOrd="0" presId="urn:microsoft.com/office/officeart/2009/layout/CirclePictureHierarchy"/>
    <dgm:cxn modelId="{1D1AA382-53DE-4EAF-94FF-25081EF75BC8}" type="presParOf" srcId="{CE5E0030-13A6-4D4F-BFB6-D3EA4C80509D}" destId="{ED604B52-06F7-4360-BF10-B6F101F6C889}" srcOrd="0" destOrd="0" presId="urn:microsoft.com/office/officeart/2009/layout/CirclePictureHierarchy"/>
    <dgm:cxn modelId="{0F554179-87F7-4A87-93A0-98D9AEDA5BD2}" type="presParOf" srcId="{CE5E0030-13A6-4D4F-BFB6-D3EA4C80509D}" destId="{5A22D9FE-83A2-4092-86B6-AE3231DC24E1}" srcOrd="1" destOrd="0" presId="urn:microsoft.com/office/officeart/2009/layout/CirclePictureHierarchy"/>
    <dgm:cxn modelId="{68EB586D-1EB9-489D-A4C5-CF34F0F528B3}" type="presParOf" srcId="{F541AD82-C825-4581-9B43-DE77DEF9DA48}" destId="{53AA5B3D-957C-42E8-A33D-6E15DBCD7C64}" srcOrd="1" destOrd="0" presId="urn:microsoft.com/office/officeart/2009/layout/CirclePictureHierarchy"/>
    <dgm:cxn modelId="{DD74C516-B83F-4343-82C3-AFC977060CBE}" type="presParOf" srcId="{53AA5B3D-957C-42E8-A33D-6E15DBCD7C64}" destId="{36FDC594-B738-4D94-A9DA-869A2833E867}" srcOrd="0" destOrd="0" presId="urn:microsoft.com/office/officeart/2009/layout/CirclePictureHierarchy"/>
    <dgm:cxn modelId="{9EA617DC-55BD-452B-98BE-01C058AC6598}" type="presParOf" srcId="{53AA5B3D-957C-42E8-A33D-6E15DBCD7C64}" destId="{19440C80-7040-49AC-8A69-27B8870CEB42}" srcOrd="1" destOrd="0" presId="urn:microsoft.com/office/officeart/2009/layout/CirclePictureHierarchy"/>
    <dgm:cxn modelId="{26D5D238-58E0-4E18-B53A-A72244C38DA8}" type="presParOf" srcId="{19440C80-7040-49AC-8A69-27B8870CEB42}" destId="{41696784-4A1B-4220-8223-DB1F6F327E35}" srcOrd="0" destOrd="0" presId="urn:microsoft.com/office/officeart/2009/layout/CirclePictureHierarchy"/>
    <dgm:cxn modelId="{42E31BD0-338E-40A7-A08A-07A8DF9E927D}" type="presParOf" srcId="{41696784-4A1B-4220-8223-DB1F6F327E35}" destId="{A82CBE0C-E4A9-4B6F-B5DE-ACC4454A494A}" srcOrd="0" destOrd="0" presId="urn:microsoft.com/office/officeart/2009/layout/CirclePictureHierarchy"/>
    <dgm:cxn modelId="{A056A2C8-6805-4E2A-9DCC-0855E50E6581}" type="presParOf" srcId="{41696784-4A1B-4220-8223-DB1F6F327E35}" destId="{68F983DC-D720-4852-AE97-B3A5CBC472F4}" srcOrd="1" destOrd="0" presId="urn:microsoft.com/office/officeart/2009/layout/CirclePictureHierarchy"/>
    <dgm:cxn modelId="{B6F171D4-48CB-41DB-B6F6-9B9EEF7999A4}" type="presParOf" srcId="{19440C80-7040-49AC-8A69-27B8870CEB42}" destId="{770752B8-E5BB-4E23-AA6F-ED06BDD2522B}" srcOrd="1" destOrd="0" presId="urn:microsoft.com/office/officeart/2009/layout/CirclePictureHierarchy"/>
    <dgm:cxn modelId="{37608909-EC7D-4665-8109-45B36E483B29}" type="presParOf" srcId="{770752B8-E5BB-4E23-AA6F-ED06BDD2522B}" destId="{9544216C-BF88-45BB-A9B5-094D40847A60}" srcOrd="0" destOrd="0" presId="urn:microsoft.com/office/officeart/2009/layout/CirclePictureHierarchy"/>
    <dgm:cxn modelId="{81D9593E-50BF-4427-A333-BEBB9449911E}" type="presParOf" srcId="{770752B8-E5BB-4E23-AA6F-ED06BDD2522B}" destId="{430D1B5D-563D-4947-AF2E-E74551928D31}" srcOrd="1" destOrd="0" presId="urn:microsoft.com/office/officeart/2009/layout/CirclePictureHierarchy"/>
    <dgm:cxn modelId="{7D4CA13E-5332-4171-9507-54F78AE4BB11}" type="presParOf" srcId="{430D1B5D-563D-4947-AF2E-E74551928D31}" destId="{E6E64A0B-CE87-4D06-9CAB-63F306004E23}" srcOrd="0" destOrd="0" presId="urn:microsoft.com/office/officeart/2009/layout/CirclePictureHierarchy"/>
    <dgm:cxn modelId="{38E3CA15-DE7D-4206-BE20-8320153F1A9A}" type="presParOf" srcId="{E6E64A0B-CE87-4D06-9CAB-63F306004E23}" destId="{F1BA30E8-4D35-41B8-AB27-102098B39E88}" srcOrd="0" destOrd="0" presId="urn:microsoft.com/office/officeart/2009/layout/CirclePictureHierarchy"/>
    <dgm:cxn modelId="{BF78F772-D0F8-4278-9359-7C743DFB520A}" type="presParOf" srcId="{E6E64A0B-CE87-4D06-9CAB-63F306004E23}" destId="{00739787-F511-4CB3-B68A-C403464898A9}" srcOrd="1" destOrd="0" presId="urn:microsoft.com/office/officeart/2009/layout/CirclePictureHierarchy"/>
    <dgm:cxn modelId="{2CBECFA7-F66A-45A0-BE0F-EC8A8F254049}" type="presParOf" srcId="{430D1B5D-563D-4947-AF2E-E74551928D31}" destId="{4EA96AF1-FBBC-46EF-BDA3-D7D452E7B508}" srcOrd="1" destOrd="0" presId="urn:microsoft.com/office/officeart/2009/layout/CirclePictureHierarchy"/>
    <dgm:cxn modelId="{64418006-F749-45D8-BCE0-A5FE74C7F4AF}" type="presParOf" srcId="{2D105122-5C47-4784-8EBB-B4FC6B58F8A6}" destId="{3D804577-0488-41C8-AEFF-E3E2AFB86039}" srcOrd="4" destOrd="0" presId="urn:microsoft.com/office/officeart/2009/layout/CirclePictureHierarchy"/>
    <dgm:cxn modelId="{296BF045-E5E0-4A9D-8388-E6CE3710E242}" type="presParOf" srcId="{2D105122-5C47-4784-8EBB-B4FC6B58F8A6}" destId="{273ED8B8-7F94-4235-884C-1B553362CB20}" srcOrd="5" destOrd="0" presId="urn:microsoft.com/office/officeart/2009/layout/CirclePictureHierarchy"/>
    <dgm:cxn modelId="{79900F1C-4842-439E-9567-0C430F9B8833}" type="presParOf" srcId="{273ED8B8-7F94-4235-884C-1B553362CB20}" destId="{1DE0092C-BD40-4DC1-A046-3CB2BA2901F6}" srcOrd="0" destOrd="0" presId="urn:microsoft.com/office/officeart/2009/layout/CirclePictureHierarchy"/>
    <dgm:cxn modelId="{360581E7-7BF9-40AB-8056-B48BB99CFBF6}" type="presParOf" srcId="{1DE0092C-BD40-4DC1-A046-3CB2BA2901F6}" destId="{92846DBD-EF6F-49A0-A763-7A2F44867A81}" srcOrd="0" destOrd="0" presId="urn:microsoft.com/office/officeart/2009/layout/CirclePictureHierarchy"/>
    <dgm:cxn modelId="{C73F1F02-F6F5-4444-90CD-8D4F7CE07987}" type="presParOf" srcId="{1DE0092C-BD40-4DC1-A046-3CB2BA2901F6}" destId="{854EF4C8-0029-4CFA-8283-22E7A1060520}" srcOrd="1" destOrd="0" presId="urn:microsoft.com/office/officeart/2009/layout/CirclePictureHierarchy"/>
    <dgm:cxn modelId="{3D8FD254-E3B7-4900-8ED6-221ED4A20AAF}" type="presParOf" srcId="{273ED8B8-7F94-4235-884C-1B553362CB20}" destId="{71993D81-6C5C-4DF6-BC60-2CB2E3166BB8}" srcOrd="1" destOrd="0" presId="urn:microsoft.com/office/officeart/2009/layout/CirclePictureHierarchy"/>
    <dgm:cxn modelId="{880E7D41-737E-45AD-99B9-6602AAA90644}" type="presParOf" srcId="{2D105122-5C47-4784-8EBB-B4FC6B58F8A6}" destId="{4508587D-31C8-4D71-A4A4-D393D0F2670D}" srcOrd="6" destOrd="0" presId="urn:microsoft.com/office/officeart/2009/layout/CirclePictureHierarchy"/>
    <dgm:cxn modelId="{73AD8971-E163-44AC-BD5A-A76E9EA93188}" type="presParOf" srcId="{2D105122-5C47-4784-8EBB-B4FC6B58F8A6}" destId="{324B5285-BB10-447F-9196-6605852B34E7}" srcOrd="7" destOrd="0" presId="urn:microsoft.com/office/officeart/2009/layout/CirclePictureHierarchy"/>
    <dgm:cxn modelId="{D39630DA-DF44-4FDD-A9D2-EE7A8EB3EFE6}" type="presParOf" srcId="{324B5285-BB10-447F-9196-6605852B34E7}" destId="{C9802609-EDFB-4199-8150-639BEA882346}" srcOrd="0" destOrd="0" presId="urn:microsoft.com/office/officeart/2009/layout/CirclePictureHierarchy"/>
    <dgm:cxn modelId="{59EAD728-B038-46D5-887A-B8876C5322B5}" type="presParOf" srcId="{C9802609-EDFB-4199-8150-639BEA882346}" destId="{C785AFC7-FC82-46C9-95E7-EAF0361C1703}" srcOrd="0" destOrd="0" presId="urn:microsoft.com/office/officeart/2009/layout/CirclePictureHierarchy"/>
    <dgm:cxn modelId="{AA593D7B-5B14-42AF-A4D9-18B7A483C0A1}" type="presParOf" srcId="{C9802609-EDFB-4199-8150-639BEA882346}" destId="{002118B2-BC76-4A97-A42F-D5A66B608B07}" srcOrd="1" destOrd="0" presId="urn:microsoft.com/office/officeart/2009/layout/CirclePictureHierarchy"/>
    <dgm:cxn modelId="{B0A18089-BC2C-477C-B418-67DA49A1F0AF}" type="presParOf" srcId="{324B5285-BB10-447F-9196-6605852B34E7}" destId="{C379A580-A818-4EE9-B49D-CBC69015497F}"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003D9E9-C191-4499-9693-1CAACE520DE2}" type="doc">
      <dgm:prSet loTypeId="urn:microsoft.com/office/officeart/2008/layout/HorizontalMultiLevelHierarchy" loCatId="hierarchy" qsTypeId="urn:microsoft.com/office/officeart/2005/8/quickstyle/simple1" qsCatId="simple" csTypeId="urn:microsoft.com/office/officeart/2005/8/colors/accent1_2" csCatId="accent1" phldr="1"/>
      <dgm:spPr/>
      <dgm:t>
        <a:bodyPr/>
        <a:lstStyle/>
        <a:p>
          <a:endParaRPr lang="en-US"/>
        </a:p>
      </dgm:t>
    </dgm:pt>
    <dgm:pt modelId="{E42F454B-4401-4550-BDD8-C53B9AD6CC52}">
      <dgm:prSet phldrT="[Text]">
        <dgm:style>
          <a:lnRef idx="1">
            <a:schemeClr val="accent1"/>
          </a:lnRef>
          <a:fillRef idx="3">
            <a:schemeClr val="accent1"/>
          </a:fillRef>
          <a:effectRef idx="2">
            <a:schemeClr val="accent1"/>
          </a:effectRef>
          <a:fontRef idx="minor">
            <a:schemeClr val="lt1"/>
          </a:fontRef>
        </dgm:style>
      </dgm:prSet>
      <dgm:spPr>
        <a:solidFill>
          <a:srgbClr val="00B050"/>
        </a:solidFill>
      </dgm:spPr>
      <dgm:t>
        <a:bodyPr/>
        <a:lstStyle/>
        <a:p>
          <a:r>
            <a:rPr lang="en-US" b="1" dirty="0"/>
            <a:t>Criteria for assessment</a:t>
          </a:r>
        </a:p>
      </dgm:t>
    </dgm:pt>
    <dgm:pt modelId="{786E3454-285C-4AA1-9505-01EF652B67FF}" type="parTrans" cxnId="{23C356C8-47C5-416C-AF13-45358CD6613D}">
      <dgm:prSet/>
      <dgm:spPr/>
      <dgm:t>
        <a:bodyPr/>
        <a:lstStyle/>
        <a:p>
          <a:endParaRPr lang="en-US"/>
        </a:p>
      </dgm:t>
    </dgm:pt>
    <dgm:pt modelId="{C9962CC7-7561-4EA2-A1A1-2B6160F1C591}" type="sibTrans" cxnId="{23C356C8-47C5-416C-AF13-45358CD6613D}">
      <dgm:prSet/>
      <dgm:spPr/>
      <dgm:t>
        <a:bodyPr/>
        <a:lstStyle/>
        <a:p>
          <a:endParaRPr lang="en-US"/>
        </a:p>
      </dgm:t>
    </dgm:pt>
    <dgm:pt modelId="{BFBA43F4-B973-4ED9-A682-4BD9C5E5B086}">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Delivery</a:t>
          </a:r>
        </a:p>
      </dgm:t>
    </dgm:pt>
    <dgm:pt modelId="{2CACE8E0-03D2-4EE2-B780-99F66882A3F7}" type="parTrans" cxnId="{0A0CD829-A67C-4579-8677-3F80A25B544C}">
      <dgm:prSet/>
      <dgm:spPr/>
      <dgm:t>
        <a:bodyPr/>
        <a:lstStyle/>
        <a:p>
          <a:endParaRPr lang="en-US"/>
        </a:p>
      </dgm:t>
    </dgm:pt>
    <dgm:pt modelId="{36A0F11F-38E0-4DEA-A7BC-F492EEFC8019}" type="sibTrans" cxnId="{0A0CD829-A67C-4579-8677-3F80A25B544C}">
      <dgm:prSet/>
      <dgm:spPr/>
      <dgm:t>
        <a:bodyPr/>
        <a:lstStyle/>
        <a:p>
          <a:endParaRPr lang="en-US"/>
        </a:p>
      </dgm:t>
    </dgm:pt>
    <dgm:pt modelId="{7B6C881D-4DA9-40DF-A06A-0C9F556D8467}">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Prices</a:t>
          </a:r>
        </a:p>
      </dgm:t>
    </dgm:pt>
    <dgm:pt modelId="{9E2CB518-AE10-4F30-8B32-A547A3ED104F}" type="parTrans" cxnId="{3740FD24-DEC9-44D2-87D9-B33BBFD786FE}">
      <dgm:prSet/>
      <dgm:spPr/>
      <dgm:t>
        <a:bodyPr/>
        <a:lstStyle/>
        <a:p>
          <a:endParaRPr lang="en-US"/>
        </a:p>
      </dgm:t>
    </dgm:pt>
    <dgm:pt modelId="{9F794D04-135F-47C0-A4CB-244944D08B41}" type="sibTrans" cxnId="{3740FD24-DEC9-44D2-87D9-B33BBFD786FE}">
      <dgm:prSet/>
      <dgm:spPr/>
      <dgm:t>
        <a:bodyPr/>
        <a:lstStyle/>
        <a:p>
          <a:endParaRPr lang="en-US"/>
        </a:p>
      </dgm:t>
    </dgm:pt>
    <dgm:pt modelId="{23C4909F-D3F5-43A9-97AE-92DE63727D81}">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Production capacity</a:t>
          </a:r>
        </a:p>
      </dgm:t>
    </dgm:pt>
    <dgm:pt modelId="{18B48616-A5C0-42FA-A93E-1C6F24C8DD6C}" type="parTrans" cxnId="{DEB383D8-ED4E-4985-B9F9-569A82FFDB9D}">
      <dgm:prSet/>
      <dgm:spPr/>
      <dgm:t>
        <a:bodyPr/>
        <a:lstStyle/>
        <a:p>
          <a:endParaRPr lang="en-US"/>
        </a:p>
      </dgm:t>
    </dgm:pt>
    <dgm:pt modelId="{6F364110-B997-446F-9F95-5F6CB82AA792}" type="sibTrans" cxnId="{DEB383D8-ED4E-4985-B9F9-569A82FFDB9D}">
      <dgm:prSet/>
      <dgm:spPr/>
      <dgm:t>
        <a:bodyPr/>
        <a:lstStyle/>
        <a:p>
          <a:endParaRPr lang="en-US"/>
        </a:p>
      </dgm:t>
    </dgm:pt>
    <dgm:pt modelId="{171F89C7-E31D-402C-AA93-9DD4742981BB}">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Quality of management</a:t>
          </a:r>
        </a:p>
      </dgm:t>
    </dgm:pt>
    <dgm:pt modelId="{61EDAB6B-6F5D-4F80-BE7B-ED9B4B2F8932}" type="parTrans" cxnId="{B43A4EC6-8DA0-46C8-9FA1-4C2BF67B5FC8}">
      <dgm:prSet/>
      <dgm:spPr/>
      <dgm:t>
        <a:bodyPr/>
        <a:lstStyle/>
        <a:p>
          <a:endParaRPr lang="en-US"/>
        </a:p>
      </dgm:t>
    </dgm:pt>
    <dgm:pt modelId="{CBAEABE0-CC12-4BE7-BBB3-4F33D64AFFA9}" type="sibTrans" cxnId="{B43A4EC6-8DA0-46C8-9FA1-4C2BF67B5FC8}">
      <dgm:prSet/>
      <dgm:spPr/>
      <dgm:t>
        <a:bodyPr/>
        <a:lstStyle/>
        <a:p>
          <a:endParaRPr lang="en-US"/>
        </a:p>
      </dgm:t>
    </dgm:pt>
    <dgm:pt modelId="{65F65563-B493-4CAE-8173-7E89DD255AEB}">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Technical capabilities</a:t>
          </a:r>
        </a:p>
      </dgm:t>
    </dgm:pt>
    <dgm:pt modelId="{111663DA-5ABC-40BD-875D-A803A86746F3}" type="parTrans" cxnId="{387BDCAD-A6A5-40D1-940B-BC70FF2EEC87}">
      <dgm:prSet/>
      <dgm:spPr/>
      <dgm:t>
        <a:bodyPr/>
        <a:lstStyle/>
        <a:p>
          <a:endParaRPr lang="en-US"/>
        </a:p>
      </dgm:t>
    </dgm:pt>
    <dgm:pt modelId="{B156925F-AC0D-46E8-82E8-0A94EBAF69DC}" type="sibTrans" cxnId="{387BDCAD-A6A5-40D1-940B-BC70FF2EEC87}">
      <dgm:prSet/>
      <dgm:spPr/>
      <dgm:t>
        <a:bodyPr/>
        <a:lstStyle/>
        <a:p>
          <a:endParaRPr lang="en-US"/>
        </a:p>
      </dgm:t>
    </dgm:pt>
    <dgm:pt modelId="{1C35E766-738B-474B-98E4-C5DE03D6F8C2}">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Service</a:t>
          </a:r>
        </a:p>
      </dgm:t>
    </dgm:pt>
    <dgm:pt modelId="{BB38C4E6-2951-4047-A68D-4E03686D79FF}" type="parTrans" cxnId="{932D35BD-16C0-4E6C-8B07-E8311D0D378C}">
      <dgm:prSet/>
      <dgm:spPr/>
      <dgm:t>
        <a:bodyPr/>
        <a:lstStyle/>
        <a:p>
          <a:endParaRPr lang="en-US"/>
        </a:p>
      </dgm:t>
    </dgm:pt>
    <dgm:pt modelId="{11CB8163-D520-4228-8453-67E35A1E9549}" type="sibTrans" cxnId="{932D35BD-16C0-4E6C-8B07-E8311D0D378C}">
      <dgm:prSet/>
      <dgm:spPr/>
      <dgm:t>
        <a:bodyPr/>
        <a:lstStyle/>
        <a:p>
          <a:endParaRPr lang="en-US"/>
        </a:p>
      </dgm:t>
    </dgm:pt>
    <dgm:pt modelId="{A0B6445E-3C6A-4A33-B19A-B04079674F35}" type="pres">
      <dgm:prSet presAssocID="{6003D9E9-C191-4499-9693-1CAACE520DE2}" presName="Name0" presStyleCnt="0">
        <dgm:presLayoutVars>
          <dgm:chPref val="1"/>
          <dgm:dir/>
          <dgm:animOne val="branch"/>
          <dgm:animLvl val="lvl"/>
          <dgm:resizeHandles val="exact"/>
        </dgm:presLayoutVars>
      </dgm:prSet>
      <dgm:spPr/>
      <dgm:t>
        <a:bodyPr/>
        <a:lstStyle/>
        <a:p>
          <a:endParaRPr lang="en-US"/>
        </a:p>
      </dgm:t>
    </dgm:pt>
    <dgm:pt modelId="{DC173DA2-AEBD-4505-B635-5F1855AD0F39}" type="pres">
      <dgm:prSet presAssocID="{E42F454B-4401-4550-BDD8-C53B9AD6CC52}" presName="root1" presStyleCnt="0"/>
      <dgm:spPr/>
    </dgm:pt>
    <dgm:pt modelId="{A603AB27-5A1E-41E8-95B6-4FDE930977BC}" type="pres">
      <dgm:prSet presAssocID="{E42F454B-4401-4550-BDD8-C53B9AD6CC52}" presName="LevelOneTextNode" presStyleLbl="node0" presStyleIdx="0" presStyleCnt="1" custScaleY="111145" custLinFactNeighborX="-93596">
        <dgm:presLayoutVars>
          <dgm:chPref val="3"/>
        </dgm:presLayoutVars>
      </dgm:prSet>
      <dgm:spPr/>
      <dgm:t>
        <a:bodyPr/>
        <a:lstStyle/>
        <a:p>
          <a:endParaRPr lang="en-US"/>
        </a:p>
      </dgm:t>
    </dgm:pt>
    <dgm:pt modelId="{48F913F1-3CCF-4123-8E08-68BB03F6C1D0}" type="pres">
      <dgm:prSet presAssocID="{E42F454B-4401-4550-BDD8-C53B9AD6CC52}" presName="level2hierChild" presStyleCnt="0"/>
      <dgm:spPr/>
    </dgm:pt>
    <dgm:pt modelId="{46B0DFC5-1834-4AA5-A835-33E3740A764C}" type="pres">
      <dgm:prSet presAssocID="{2CACE8E0-03D2-4EE2-B780-99F66882A3F7}" presName="conn2-1" presStyleLbl="parChTrans1D2" presStyleIdx="0" presStyleCnt="6"/>
      <dgm:spPr/>
      <dgm:t>
        <a:bodyPr/>
        <a:lstStyle/>
        <a:p>
          <a:endParaRPr lang="en-US"/>
        </a:p>
      </dgm:t>
    </dgm:pt>
    <dgm:pt modelId="{169E5A90-51E2-4D2C-9E90-9839F94F9B1E}" type="pres">
      <dgm:prSet presAssocID="{2CACE8E0-03D2-4EE2-B780-99F66882A3F7}" presName="connTx" presStyleLbl="parChTrans1D2" presStyleIdx="0" presStyleCnt="6"/>
      <dgm:spPr/>
      <dgm:t>
        <a:bodyPr/>
        <a:lstStyle/>
        <a:p>
          <a:endParaRPr lang="en-US"/>
        </a:p>
      </dgm:t>
    </dgm:pt>
    <dgm:pt modelId="{EC9D2910-ADFE-4E25-B372-1446E9142B16}" type="pres">
      <dgm:prSet presAssocID="{BFBA43F4-B973-4ED9-A682-4BD9C5E5B086}" presName="root2" presStyleCnt="0"/>
      <dgm:spPr/>
    </dgm:pt>
    <dgm:pt modelId="{13F7FC60-DC57-4212-A00C-85315E3004E0}" type="pres">
      <dgm:prSet presAssocID="{BFBA43F4-B973-4ED9-A682-4BD9C5E5B086}" presName="LevelTwoTextNode" presStyleLbl="node2" presStyleIdx="0" presStyleCnt="6" custScaleX="141448">
        <dgm:presLayoutVars>
          <dgm:chPref val="3"/>
        </dgm:presLayoutVars>
      </dgm:prSet>
      <dgm:spPr/>
      <dgm:t>
        <a:bodyPr/>
        <a:lstStyle/>
        <a:p>
          <a:endParaRPr lang="en-US"/>
        </a:p>
      </dgm:t>
    </dgm:pt>
    <dgm:pt modelId="{35B98E80-3615-4B29-9D6E-F4191AB26693}" type="pres">
      <dgm:prSet presAssocID="{BFBA43F4-B973-4ED9-A682-4BD9C5E5B086}" presName="level3hierChild" presStyleCnt="0"/>
      <dgm:spPr/>
    </dgm:pt>
    <dgm:pt modelId="{171D3E64-A71C-4E5C-AEF4-6C74DB3838C0}" type="pres">
      <dgm:prSet presAssocID="{9E2CB518-AE10-4F30-8B32-A547A3ED104F}" presName="conn2-1" presStyleLbl="parChTrans1D2" presStyleIdx="1" presStyleCnt="6"/>
      <dgm:spPr/>
      <dgm:t>
        <a:bodyPr/>
        <a:lstStyle/>
        <a:p>
          <a:endParaRPr lang="en-US"/>
        </a:p>
      </dgm:t>
    </dgm:pt>
    <dgm:pt modelId="{28735D0F-1746-4A1E-824E-9FB3FEED388D}" type="pres">
      <dgm:prSet presAssocID="{9E2CB518-AE10-4F30-8B32-A547A3ED104F}" presName="connTx" presStyleLbl="parChTrans1D2" presStyleIdx="1" presStyleCnt="6"/>
      <dgm:spPr/>
      <dgm:t>
        <a:bodyPr/>
        <a:lstStyle/>
        <a:p>
          <a:endParaRPr lang="en-US"/>
        </a:p>
      </dgm:t>
    </dgm:pt>
    <dgm:pt modelId="{3ACD9BB5-8A7C-4439-A0E9-81BBF654F78E}" type="pres">
      <dgm:prSet presAssocID="{7B6C881D-4DA9-40DF-A06A-0C9F556D8467}" presName="root2" presStyleCnt="0"/>
      <dgm:spPr/>
    </dgm:pt>
    <dgm:pt modelId="{06E33546-2FF8-4F1F-82E6-61C02FC7EED8}" type="pres">
      <dgm:prSet presAssocID="{7B6C881D-4DA9-40DF-A06A-0C9F556D8467}" presName="LevelTwoTextNode" presStyleLbl="node2" presStyleIdx="1" presStyleCnt="6" custScaleX="142125">
        <dgm:presLayoutVars>
          <dgm:chPref val="3"/>
        </dgm:presLayoutVars>
      </dgm:prSet>
      <dgm:spPr/>
      <dgm:t>
        <a:bodyPr/>
        <a:lstStyle/>
        <a:p>
          <a:endParaRPr lang="en-US"/>
        </a:p>
      </dgm:t>
    </dgm:pt>
    <dgm:pt modelId="{C8AB2F81-25CD-47FC-845D-39906CD97D53}" type="pres">
      <dgm:prSet presAssocID="{7B6C881D-4DA9-40DF-A06A-0C9F556D8467}" presName="level3hierChild" presStyleCnt="0"/>
      <dgm:spPr/>
    </dgm:pt>
    <dgm:pt modelId="{E17A7D90-BDF5-49F3-8A72-75AC27BD91BE}" type="pres">
      <dgm:prSet presAssocID="{18B48616-A5C0-42FA-A93E-1C6F24C8DD6C}" presName="conn2-1" presStyleLbl="parChTrans1D2" presStyleIdx="2" presStyleCnt="6"/>
      <dgm:spPr/>
      <dgm:t>
        <a:bodyPr/>
        <a:lstStyle/>
        <a:p>
          <a:endParaRPr lang="en-US"/>
        </a:p>
      </dgm:t>
    </dgm:pt>
    <dgm:pt modelId="{AE42CFF6-059F-4B45-ADFF-3571D0702047}" type="pres">
      <dgm:prSet presAssocID="{18B48616-A5C0-42FA-A93E-1C6F24C8DD6C}" presName="connTx" presStyleLbl="parChTrans1D2" presStyleIdx="2" presStyleCnt="6"/>
      <dgm:spPr/>
      <dgm:t>
        <a:bodyPr/>
        <a:lstStyle/>
        <a:p>
          <a:endParaRPr lang="en-US"/>
        </a:p>
      </dgm:t>
    </dgm:pt>
    <dgm:pt modelId="{28BFD3F7-6517-4510-A6DE-91AA173EF0C7}" type="pres">
      <dgm:prSet presAssocID="{23C4909F-D3F5-43A9-97AE-92DE63727D81}" presName="root2" presStyleCnt="0"/>
      <dgm:spPr/>
    </dgm:pt>
    <dgm:pt modelId="{64B22A68-7770-4806-B19A-129753EE327F}" type="pres">
      <dgm:prSet presAssocID="{23C4909F-D3F5-43A9-97AE-92DE63727D81}" presName="LevelTwoTextNode" presStyleLbl="node2" presStyleIdx="2" presStyleCnt="6" custScaleX="142125">
        <dgm:presLayoutVars>
          <dgm:chPref val="3"/>
        </dgm:presLayoutVars>
      </dgm:prSet>
      <dgm:spPr/>
      <dgm:t>
        <a:bodyPr/>
        <a:lstStyle/>
        <a:p>
          <a:endParaRPr lang="en-US"/>
        </a:p>
      </dgm:t>
    </dgm:pt>
    <dgm:pt modelId="{2C3D6536-3DD7-40AA-9721-2319F642D4D0}" type="pres">
      <dgm:prSet presAssocID="{23C4909F-D3F5-43A9-97AE-92DE63727D81}" presName="level3hierChild" presStyleCnt="0"/>
      <dgm:spPr/>
    </dgm:pt>
    <dgm:pt modelId="{1CE23FCD-0097-424D-A6F8-A2F171FE7927}" type="pres">
      <dgm:prSet presAssocID="{61EDAB6B-6F5D-4F80-BE7B-ED9B4B2F8932}" presName="conn2-1" presStyleLbl="parChTrans1D2" presStyleIdx="3" presStyleCnt="6"/>
      <dgm:spPr/>
      <dgm:t>
        <a:bodyPr/>
        <a:lstStyle/>
        <a:p>
          <a:endParaRPr lang="en-US"/>
        </a:p>
      </dgm:t>
    </dgm:pt>
    <dgm:pt modelId="{F966307A-068A-4F7A-A277-A6BD7CC140F2}" type="pres">
      <dgm:prSet presAssocID="{61EDAB6B-6F5D-4F80-BE7B-ED9B4B2F8932}" presName="connTx" presStyleLbl="parChTrans1D2" presStyleIdx="3" presStyleCnt="6"/>
      <dgm:spPr/>
      <dgm:t>
        <a:bodyPr/>
        <a:lstStyle/>
        <a:p>
          <a:endParaRPr lang="en-US"/>
        </a:p>
      </dgm:t>
    </dgm:pt>
    <dgm:pt modelId="{A6A41BC0-0CFA-46A5-B821-1B821BB3834E}" type="pres">
      <dgm:prSet presAssocID="{171F89C7-E31D-402C-AA93-9DD4742981BB}" presName="root2" presStyleCnt="0"/>
      <dgm:spPr/>
    </dgm:pt>
    <dgm:pt modelId="{6C47D470-B15E-46A1-AAF6-DBBDA854A947}" type="pres">
      <dgm:prSet presAssocID="{171F89C7-E31D-402C-AA93-9DD4742981BB}" presName="LevelTwoTextNode" presStyleLbl="node2" presStyleIdx="3" presStyleCnt="6" custScaleX="141448">
        <dgm:presLayoutVars>
          <dgm:chPref val="3"/>
        </dgm:presLayoutVars>
      </dgm:prSet>
      <dgm:spPr/>
      <dgm:t>
        <a:bodyPr/>
        <a:lstStyle/>
        <a:p>
          <a:endParaRPr lang="en-US"/>
        </a:p>
      </dgm:t>
    </dgm:pt>
    <dgm:pt modelId="{CF2E52A9-721A-47ED-B4E2-C8287419F63C}" type="pres">
      <dgm:prSet presAssocID="{171F89C7-E31D-402C-AA93-9DD4742981BB}" presName="level3hierChild" presStyleCnt="0"/>
      <dgm:spPr/>
    </dgm:pt>
    <dgm:pt modelId="{B68D0C80-D680-43FF-BD83-F8089228F1D2}" type="pres">
      <dgm:prSet presAssocID="{111663DA-5ABC-40BD-875D-A803A86746F3}" presName="conn2-1" presStyleLbl="parChTrans1D2" presStyleIdx="4" presStyleCnt="6"/>
      <dgm:spPr/>
      <dgm:t>
        <a:bodyPr/>
        <a:lstStyle/>
        <a:p>
          <a:endParaRPr lang="en-US"/>
        </a:p>
      </dgm:t>
    </dgm:pt>
    <dgm:pt modelId="{FF2E554D-7F78-48D4-89CE-F8D6D6ACAFCF}" type="pres">
      <dgm:prSet presAssocID="{111663DA-5ABC-40BD-875D-A803A86746F3}" presName="connTx" presStyleLbl="parChTrans1D2" presStyleIdx="4" presStyleCnt="6"/>
      <dgm:spPr/>
      <dgm:t>
        <a:bodyPr/>
        <a:lstStyle/>
        <a:p>
          <a:endParaRPr lang="en-US"/>
        </a:p>
      </dgm:t>
    </dgm:pt>
    <dgm:pt modelId="{80482BDE-0C30-4A46-A64F-FFF0DFF514D7}" type="pres">
      <dgm:prSet presAssocID="{65F65563-B493-4CAE-8173-7E89DD255AEB}" presName="root2" presStyleCnt="0"/>
      <dgm:spPr/>
    </dgm:pt>
    <dgm:pt modelId="{DA3F6EE3-0026-4821-A4A4-1E44D4CE2B84}" type="pres">
      <dgm:prSet presAssocID="{65F65563-B493-4CAE-8173-7E89DD255AEB}" presName="LevelTwoTextNode" presStyleLbl="node2" presStyleIdx="4" presStyleCnt="6" custScaleX="141448">
        <dgm:presLayoutVars>
          <dgm:chPref val="3"/>
        </dgm:presLayoutVars>
      </dgm:prSet>
      <dgm:spPr/>
      <dgm:t>
        <a:bodyPr/>
        <a:lstStyle/>
        <a:p>
          <a:endParaRPr lang="en-US"/>
        </a:p>
      </dgm:t>
    </dgm:pt>
    <dgm:pt modelId="{3184A45A-70E3-4F05-9552-5C52EB0BC482}" type="pres">
      <dgm:prSet presAssocID="{65F65563-B493-4CAE-8173-7E89DD255AEB}" presName="level3hierChild" presStyleCnt="0"/>
      <dgm:spPr/>
    </dgm:pt>
    <dgm:pt modelId="{C9B05F88-0F58-45D6-A052-FAD4BA18FED7}" type="pres">
      <dgm:prSet presAssocID="{BB38C4E6-2951-4047-A68D-4E03686D79FF}" presName="conn2-1" presStyleLbl="parChTrans1D2" presStyleIdx="5" presStyleCnt="6"/>
      <dgm:spPr/>
      <dgm:t>
        <a:bodyPr/>
        <a:lstStyle/>
        <a:p>
          <a:endParaRPr lang="en-US"/>
        </a:p>
      </dgm:t>
    </dgm:pt>
    <dgm:pt modelId="{09ACE93D-3920-4056-9519-7AC2936F9C14}" type="pres">
      <dgm:prSet presAssocID="{BB38C4E6-2951-4047-A68D-4E03686D79FF}" presName="connTx" presStyleLbl="parChTrans1D2" presStyleIdx="5" presStyleCnt="6"/>
      <dgm:spPr/>
      <dgm:t>
        <a:bodyPr/>
        <a:lstStyle/>
        <a:p>
          <a:endParaRPr lang="en-US"/>
        </a:p>
      </dgm:t>
    </dgm:pt>
    <dgm:pt modelId="{A54A2FC4-3DB0-4F1F-A62E-3D8C53687FF9}" type="pres">
      <dgm:prSet presAssocID="{1C35E766-738B-474B-98E4-C5DE03D6F8C2}" presName="root2" presStyleCnt="0"/>
      <dgm:spPr/>
    </dgm:pt>
    <dgm:pt modelId="{218A7DAC-D24D-43CA-9539-06598CFA6B61}" type="pres">
      <dgm:prSet presAssocID="{1C35E766-738B-474B-98E4-C5DE03D6F8C2}" presName="LevelTwoTextNode" presStyleLbl="node2" presStyleIdx="5" presStyleCnt="6" custScaleX="141448">
        <dgm:presLayoutVars>
          <dgm:chPref val="3"/>
        </dgm:presLayoutVars>
      </dgm:prSet>
      <dgm:spPr/>
      <dgm:t>
        <a:bodyPr/>
        <a:lstStyle/>
        <a:p>
          <a:endParaRPr lang="en-US"/>
        </a:p>
      </dgm:t>
    </dgm:pt>
    <dgm:pt modelId="{21945917-AC6A-4464-A523-1578F2A69A05}" type="pres">
      <dgm:prSet presAssocID="{1C35E766-738B-474B-98E4-C5DE03D6F8C2}" presName="level3hierChild" presStyleCnt="0"/>
      <dgm:spPr/>
    </dgm:pt>
  </dgm:ptLst>
  <dgm:cxnLst>
    <dgm:cxn modelId="{3740FD24-DEC9-44D2-87D9-B33BBFD786FE}" srcId="{E42F454B-4401-4550-BDD8-C53B9AD6CC52}" destId="{7B6C881D-4DA9-40DF-A06A-0C9F556D8467}" srcOrd="1" destOrd="0" parTransId="{9E2CB518-AE10-4F30-8B32-A547A3ED104F}" sibTransId="{9F794D04-135F-47C0-A4CB-244944D08B41}"/>
    <dgm:cxn modelId="{5B1FD074-2F94-4B72-AAF3-F98A4FEAC1BD}" type="presOf" srcId="{2CACE8E0-03D2-4EE2-B780-99F66882A3F7}" destId="{46B0DFC5-1834-4AA5-A835-33E3740A764C}" srcOrd="0" destOrd="0" presId="urn:microsoft.com/office/officeart/2008/layout/HorizontalMultiLevelHierarchy"/>
    <dgm:cxn modelId="{081943F6-A0D8-484F-81F8-BCE0CDBE8A55}" type="presOf" srcId="{111663DA-5ABC-40BD-875D-A803A86746F3}" destId="{FF2E554D-7F78-48D4-89CE-F8D6D6ACAFCF}" srcOrd="1" destOrd="0" presId="urn:microsoft.com/office/officeart/2008/layout/HorizontalMultiLevelHierarchy"/>
    <dgm:cxn modelId="{23C356C8-47C5-416C-AF13-45358CD6613D}" srcId="{6003D9E9-C191-4499-9693-1CAACE520DE2}" destId="{E42F454B-4401-4550-BDD8-C53B9AD6CC52}" srcOrd="0" destOrd="0" parTransId="{786E3454-285C-4AA1-9505-01EF652B67FF}" sibTransId="{C9962CC7-7561-4EA2-A1A1-2B6160F1C591}"/>
    <dgm:cxn modelId="{B99996D9-1BFF-4A22-9DC5-97A03380659E}" type="presOf" srcId="{BFBA43F4-B973-4ED9-A682-4BD9C5E5B086}" destId="{13F7FC60-DC57-4212-A00C-85315E3004E0}" srcOrd="0" destOrd="0" presId="urn:microsoft.com/office/officeart/2008/layout/HorizontalMultiLevelHierarchy"/>
    <dgm:cxn modelId="{967E022C-0563-4A04-AEAF-69EA4446015C}" type="presOf" srcId="{BB38C4E6-2951-4047-A68D-4E03686D79FF}" destId="{C9B05F88-0F58-45D6-A052-FAD4BA18FED7}" srcOrd="0" destOrd="0" presId="urn:microsoft.com/office/officeart/2008/layout/HorizontalMultiLevelHierarchy"/>
    <dgm:cxn modelId="{387BDCAD-A6A5-40D1-940B-BC70FF2EEC87}" srcId="{E42F454B-4401-4550-BDD8-C53B9AD6CC52}" destId="{65F65563-B493-4CAE-8173-7E89DD255AEB}" srcOrd="4" destOrd="0" parTransId="{111663DA-5ABC-40BD-875D-A803A86746F3}" sibTransId="{B156925F-AC0D-46E8-82E8-0A94EBAF69DC}"/>
    <dgm:cxn modelId="{AD380859-B1C6-42A6-87A6-651DEA82D89E}" type="presOf" srcId="{2CACE8E0-03D2-4EE2-B780-99F66882A3F7}" destId="{169E5A90-51E2-4D2C-9E90-9839F94F9B1E}" srcOrd="1" destOrd="0" presId="urn:microsoft.com/office/officeart/2008/layout/HorizontalMultiLevelHierarchy"/>
    <dgm:cxn modelId="{44166A1C-A96C-44AB-A35D-41522B5C47F2}" type="presOf" srcId="{61EDAB6B-6F5D-4F80-BE7B-ED9B4B2F8932}" destId="{F966307A-068A-4F7A-A277-A6BD7CC140F2}" srcOrd="1" destOrd="0" presId="urn:microsoft.com/office/officeart/2008/layout/HorizontalMultiLevelHierarchy"/>
    <dgm:cxn modelId="{18FC8555-9BF6-45CA-AD1F-32CC64891F83}" type="presOf" srcId="{E42F454B-4401-4550-BDD8-C53B9AD6CC52}" destId="{A603AB27-5A1E-41E8-95B6-4FDE930977BC}" srcOrd="0" destOrd="0" presId="urn:microsoft.com/office/officeart/2008/layout/HorizontalMultiLevelHierarchy"/>
    <dgm:cxn modelId="{B8EA95E1-DB77-4B33-83A8-F587227E0B73}" type="presOf" srcId="{9E2CB518-AE10-4F30-8B32-A547A3ED104F}" destId="{28735D0F-1746-4A1E-824E-9FB3FEED388D}" srcOrd="1" destOrd="0" presId="urn:microsoft.com/office/officeart/2008/layout/HorizontalMultiLevelHierarchy"/>
    <dgm:cxn modelId="{B43A4EC6-8DA0-46C8-9FA1-4C2BF67B5FC8}" srcId="{E42F454B-4401-4550-BDD8-C53B9AD6CC52}" destId="{171F89C7-E31D-402C-AA93-9DD4742981BB}" srcOrd="3" destOrd="0" parTransId="{61EDAB6B-6F5D-4F80-BE7B-ED9B4B2F8932}" sibTransId="{CBAEABE0-CC12-4BE7-BBB3-4F33D64AFFA9}"/>
    <dgm:cxn modelId="{DCBBF19B-FF8A-4906-B858-A8C64920B040}" type="presOf" srcId="{61EDAB6B-6F5D-4F80-BE7B-ED9B4B2F8932}" destId="{1CE23FCD-0097-424D-A6F8-A2F171FE7927}" srcOrd="0" destOrd="0" presId="urn:microsoft.com/office/officeart/2008/layout/HorizontalMultiLevelHierarchy"/>
    <dgm:cxn modelId="{0A0CD829-A67C-4579-8677-3F80A25B544C}" srcId="{E42F454B-4401-4550-BDD8-C53B9AD6CC52}" destId="{BFBA43F4-B973-4ED9-A682-4BD9C5E5B086}" srcOrd="0" destOrd="0" parTransId="{2CACE8E0-03D2-4EE2-B780-99F66882A3F7}" sibTransId="{36A0F11F-38E0-4DEA-A7BC-F492EEFC8019}"/>
    <dgm:cxn modelId="{6A2339D4-38B3-4DB1-A973-675D04F4C655}" type="presOf" srcId="{1C35E766-738B-474B-98E4-C5DE03D6F8C2}" destId="{218A7DAC-D24D-43CA-9539-06598CFA6B61}" srcOrd="0" destOrd="0" presId="urn:microsoft.com/office/officeart/2008/layout/HorizontalMultiLevelHierarchy"/>
    <dgm:cxn modelId="{A29030DA-DA7A-4A65-BA82-5D706A227F1A}" type="presOf" srcId="{7B6C881D-4DA9-40DF-A06A-0C9F556D8467}" destId="{06E33546-2FF8-4F1F-82E6-61C02FC7EED8}" srcOrd="0" destOrd="0" presId="urn:microsoft.com/office/officeart/2008/layout/HorizontalMultiLevelHierarchy"/>
    <dgm:cxn modelId="{DE28FD21-DD83-464D-B3C0-98F739E7940A}" type="presOf" srcId="{171F89C7-E31D-402C-AA93-9DD4742981BB}" destId="{6C47D470-B15E-46A1-AAF6-DBBDA854A947}" srcOrd="0" destOrd="0" presId="urn:microsoft.com/office/officeart/2008/layout/HorizontalMultiLevelHierarchy"/>
    <dgm:cxn modelId="{932D35BD-16C0-4E6C-8B07-E8311D0D378C}" srcId="{E42F454B-4401-4550-BDD8-C53B9AD6CC52}" destId="{1C35E766-738B-474B-98E4-C5DE03D6F8C2}" srcOrd="5" destOrd="0" parTransId="{BB38C4E6-2951-4047-A68D-4E03686D79FF}" sibTransId="{11CB8163-D520-4228-8453-67E35A1E9549}"/>
    <dgm:cxn modelId="{781DCD5D-3612-44EF-AABE-9ACBDFC72ACF}" type="presOf" srcId="{23C4909F-D3F5-43A9-97AE-92DE63727D81}" destId="{64B22A68-7770-4806-B19A-129753EE327F}" srcOrd="0" destOrd="0" presId="urn:microsoft.com/office/officeart/2008/layout/HorizontalMultiLevelHierarchy"/>
    <dgm:cxn modelId="{F7F95E56-2BAF-4F3B-AC37-500D9CE3E523}" type="presOf" srcId="{9E2CB518-AE10-4F30-8B32-A547A3ED104F}" destId="{171D3E64-A71C-4E5C-AEF4-6C74DB3838C0}" srcOrd="0" destOrd="0" presId="urn:microsoft.com/office/officeart/2008/layout/HorizontalMultiLevelHierarchy"/>
    <dgm:cxn modelId="{4B8BDA73-518C-4053-89D1-A100C7C480A8}" type="presOf" srcId="{6003D9E9-C191-4499-9693-1CAACE520DE2}" destId="{A0B6445E-3C6A-4A33-B19A-B04079674F35}" srcOrd="0" destOrd="0" presId="urn:microsoft.com/office/officeart/2008/layout/HorizontalMultiLevelHierarchy"/>
    <dgm:cxn modelId="{BDC1576F-F000-4FBA-83AA-22B66E776949}" type="presOf" srcId="{BB38C4E6-2951-4047-A68D-4E03686D79FF}" destId="{09ACE93D-3920-4056-9519-7AC2936F9C14}" srcOrd="1" destOrd="0" presId="urn:microsoft.com/office/officeart/2008/layout/HorizontalMultiLevelHierarchy"/>
    <dgm:cxn modelId="{FDAD8F36-C842-4CD8-A4CA-098F7C6EF8A2}" type="presOf" srcId="{65F65563-B493-4CAE-8173-7E89DD255AEB}" destId="{DA3F6EE3-0026-4821-A4A4-1E44D4CE2B84}" srcOrd="0" destOrd="0" presId="urn:microsoft.com/office/officeart/2008/layout/HorizontalMultiLevelHierarchy"/>
    <dgm:cxn modelId="{35B0AC2F-C488-4FBD-BE43-5AA19E88CD1D}" type="presOf" srcId="{111663DA-5ABC-40BD-875D-A803A86746F3}" destId="{B68D0C80-D680-43FF-BD83-F8089228F1D2}" srcOrd="0" destOrd="0" presId="urn:microsoft.com/office/officeart/2008/layout/HorizontalMultiLevelHierarchy"/>
    <dgm:cxn modelId="{F2F5E066-4876-4CCA-A178-413160C7404B}" type="presOf" srcId="{18B48616-A5C0-42FA-A93E-1C6F24C8DD6C}" destId="{E17A7D90-BDF5-49F3-8A72-75AC27BD91BE}" srcOrd="0" destOrd="0" presId="urn:microsoft.com/office/officeart/2008/layout/HorizontalMultiLevelHierarchy"/>
    <dgm:cxn modelId="{DEB383D8-ED4E-4985-B9F9-569A82FFDB9D}" srcId="{E42F454B-4401-4550-BDD8-C53B9AD6CC52}" destId="{23C4909F-D3F5-43A9-97AE-92DE63727D81}" srcOrd="2" destOrd="0" parTransId="{18B48616-A5C0-42FA-A93E-1C6F24C8DD6C}" sibTransId="{6F364110-B997-446F-9F95-5F6CB82AA792}"/>
    <dgm:cxn modelId="{060821C7-9420-440B-AFCF-6BA48DF3307B}" type="presOf" srcId="{18B48616-A5C0-42FA-A93E-1C6F24C8DD6C}" destId="{AE42CFF6-059F-4B45-ADFF-3571D0702047}" srcOrd="1" destOrd="0" presId="urn:microsoft.com/office/officeart/2008/layout/HorizontalMultiLevelHierarchy"/>
    <dgm:cxn modelId="{44ED9C33-37E0-4197-B479-D7D11824AC3D}" type="presParOf" srcId="{A0B6445E-3C6A-4A33-B19A-B04079674F35}" destId="{DC173DA2-AEBD-4505-B635-5F1855AD0F39}" srcOrd="0" destOrd="0" presId="urn:microsoft.com/office/officeart/2008/layout/HorizontalMultiLevelHierarchy"/>
    <dgm:cxn modelId="{5201A3B8-EF76-4C00-B9E8-E764A3782807}" type="presParOf" srcId="{DC173DA2-AEBD-4505-B635-5F1855AD0F39}" destId="{A603AB27-5A1E-41E8-95B6-4FDE930977BC}" srcOrd="0" destOrd="0" presId="urn:microsoft.com/office/officeart/2008/layout/HorizontalMultiLevelHierarchy"/>
    <dgm:cxn modelId="{80B998A4-D354-4FA7-80B9-03AD697C4B1F}" type="presParOf" srcId="{DC173DA2-AEBD-4505-B635-5F1855AD0F39}" destId="{48F913F1-3CCF-4123-8E08-68BB03F6C1D0}" srcOrd="1" destOrd="0" presId="urn:microsoft.com/office/officeart/2008/layout/HorizontalMultiLevelHierarchy"/>
    <dgm:cxn modelId="{A4331E82-2267-4DE7-B611-F60B6EFED74E}" type="presParOf" srcId="{48F913F1-3CCF-4123-8E08-68BB03F6C1D0}" destId="{46B0DFC5-1834-4AA5-A835-33E3740A764C}" srcOrd="0" destOrd="0" presId="urn:microsoft.com/office/officeart/2008/layout/HorizontalMultiLevelHierarchy"/>
    <dgm:cxn modelId="{E5EE92B9-DCF3-41E3-9235-2F120901E25D}" type="presParOf" srcId="{46B0DFC5-1834-4AA5-A835-33E3740A764C}" destId="{169E5A90-51E2-4D2C-9E90-9839F94F9B1E}" srcOrd="0" destOrd="0" presId="urn:microsoft.com/office/officeart/2008/layout/HorizontalMultiLevelHierarchy"/>
    <dgm:cxn modelId="{8CB28472-7F14-4186-A9B0-46483EFB18DD}" type="presParOf" srcId="{48F913F1-3CCF-4123-8E08-68BB03F6C1D0}" destId="{EC9D2910-ADFE-4E25-B372-1446E9142B16}" srcOrd="1" destOrd="0" presId="urn:microsoft.com/office/officeart/2008/layout/HorizontalMultiLevelHierarchy"/>
    <dgm:cxn modelId="{3691EF0E-D085-4C05-A9FB-FE25EFEDCB17}" type="presParOf" srcId="{EC9D2910-ADFE-4E25-B372-1446E9142B16}" destId="{13F7FC60-DC57-4212-A00C-85315E3004E0}" srcOrd="0" destOrd="0" presId="urn:microsoft.com/office/officeart/2008/layout/HorizontalMultiLevelHierarchy"/>
    <dgm:cxn modelId="{47CD52B7-3191-447C-9A86-28850F069B41}" type="presParOf" srcId="{EC9D2910-ADFE-4E25-B372-1446E9142B16}" destId="{35B98E80-3615-4B29-9D6E-F4191AB26693}" srcOrd="1" destOrd="0" presId="urn:microsoft.com/office/officeart/2008/layout/HorizontalMultiLevelHierarchy"/>
    <dgm:cxn modelId="{9781EA74-E30A-4EB7-BF46-4ADA6BD07628}" type="presParOf" srcId="{48F913F1-3CCF-4123-8E08-68BB03F6C1D0}" destId="{171D3E64-A71C-4E5C-AEF4-6C74DB3838C0}" srcOrd="2" destOrd="0" presId="urn:microsoft.com/office/officeart/2008/layout/HorizontalMultiLevelHierarchy"/>
    <dgm:cxn modelId="{8C315093-B590-40B8-9678-750F3D0CB355}" type="presParOf" srcId="{171D3E64-A71C-4E5C-AEF4-6C74DB3838C0}" destId="{28735D0F-1746-4A1E-824E-9FB3FEED388D}" srcOrd="0" destOrd="0" presId="urn:microsoft.com/office/officeart/2008/layout/HorizontalMultiLevelHierarchy"/>
    <dgm:cxn modelId="{46465393-4C94-4DCE-9C58-B5825877FA0F}" type="presParOf" srcId="{48F913F1-3CCF-4123-8E08-68BB03F6C1D0}" destId="{3ACD9BB5-8A7C-4439-A0E9-81BBF654F78E}" srcOrd="3" destOrd="0" presId="urn:microsoft.com/office/officeart/2008/layout/HorizontalMultiLevelHierarchy"/>
    <dgm:cxn modelId="{F4281A7C-B2A4-4DEF-BB6F-A8C76D853D1A}" type="presParOf" srcId="{3ACD9BB5-8A7C-4439-A0E9-81BBF654F78E}" destId="{06E33546-2FF8-4F1F-82E6-61C02FC7EED8}" srcOrd="0" destOrd="0" presId="urn:microsoft.com/office/officeart/2008/layout/HorizontalMultiLevelHierarchy"/>
    <dgm:cxn modelId="{95ABF70F-E60B-4D85-8D51-803573B8CA2A}" type="presParOf" srcId="{3ACD9BB5-8A7C-4439-A0E9-81BBF654F78E}" destId="{C8AB2F81-25CD-47FC-845D-39906CD97D53}" srcOrd="1" destOrd="0" presId="urn:microsoft.com/office/officeart/2008/layout/HorizontalMultiLevelHierarchy"/>
    <dgm:cxn modelId="{CE6F1CF2-9629-486A-BAA9-E6130F1E2BEC}" type="presParOf" srcId="{48F913F1-3CCF-4123-8E08-68BB03F6C1D0}" destId="{E17A7D90-BDF5-49F3-8A72-75AC27BD91BE}" srcOrd="4" destOrd="0" presId="urn:microsoft.com/office/officeart/2008/layout/HorizontalMultiLevelHierarchy"/>
    <dgm:cxn modelId="{A29B6DF3-4B44-4A29-B986-304BF728ECFF}" type="presParOf" srcId="{E17A7D90-BDF5-49F3-8A72-75AC27BD91BE}" destId="{AE42CFF6-059F-4B45-ADFF-3571D0702047}" srcOrd="0" destOrd="0" presId="urn:microsoft.com/office/officeart/2008/layout/HorizontalMultiLevelHierarchy"/>
    <dgm:cxn modelId="{82AEF59D-567A-45CE-A055-B398892B8CB1}" type="presParOf" srcId="{48F913F1-3CCF-4123-8E08-68BB03F6C1D0}" destId="{28BFD3F7-6517-4510-A6DE-91AA173EF0C7}" srcOrd="5" destOrd="0" presId="urn:microsoft.com/office/officeart/2008/layout/HorizontalMultiLevelHierarchy"/>
    <dgm:cxn modelId="{04B3920E-F807-4706-A103-F604274B196F}" type="presParOf" srcId="{28BFD3F7-6517-4510-A6DE-91AA173EF0C7}" destId="{64B22A68-7770-4806-B19A-129753EE327F}" srcOrd="0" destOrd="0" presId="urn:microsoft.com/office/officeart/2008/layout/HorizontalMultiLevelHierarchy"/>
    <dgm:cxn modelId="{5D7E653E-83D2-4401-9053-43E59930873D}" type="presParOf" srcId="{28BFD3F7-6517-4510-A6DE-91AA173EF0C7}" destId="{2C3D6536-3DD7-40AA-9721-2319F642D4D0}" srcOrd="1" destOrd="0" presId="urn:microsoft.com/office/officeart/2008/layout/HorizontalMultiLevelHierarchy"/>
    <dgm:cxn modelId="{5DC2F065-59D0-4F6F-BB12-E8F0A47DB6C4}" type="presParOf" srcId="{48F913F1-3CCF-4123-8E08-68BB03F6C1D0}" destId="{1CE23FCD-0097-424D-A6F8-A2F171FE7927}" srcOrd="6" destOrd="0" presId="urn:microsoft.com/office/officeart/2008/layout/HorizontalMultiLevelHierarchy"/>
    <dgm:cxn modelId="{54733397-346A-439D-AA2E-3DE027E21EF2}" type="presParOf" srcId="{1CE23FCD-0097-424D-A6F8-A2F171FE7927}" destId="{F966307A-068A-4F7A-A277-A6BD7CC140F2}" srcOrd="0" destOrd="0" presId="urn:microsoft.com/office/officeart/2008/layout/HorizontalMultiLevelHierarchy"/>
    <dgm:cxn modelId="{460B6043-3BA5-4A4A-8216-A0A3A73FC685}" type="presParOf" srcId="{48F913F1-3CCF-4123-8E08-68BB03F6C1D0}" destId="{A6A41BC0-0CFA-46A5-B821-1B821BB3834E}" srcOrd="7" destOrd="0" presId="urn:microsoft.com/office/officeart/2008/layout/HorizontalMultiLevelHierarchy"/>
    <dgm:cxn modelId="{9FE1EC13-5CC4-491F-97B4-06E4E77480B0}" type="presParOf" srcId="{A6A41BC0-0CFA-46A5-B821-1B821BB3834E}" destId="{6C47D470-B15E-46A1-AAF6-DBBDA854A947}" srcOrd="0" destOrd="0" presId="urn:microsoft.com/office/officeart/2008/layout/HorizontalMultiLevelHierarchy"/>
    <dgm:cxn modelId="{BE4E6361-7921-4621-9EFA-1CE45ECC1070}" type="presParOf" srcId="{A6A41BC0-0CFA-46A5-B821-1B821BB3834E}" destId="{CF2E52A9-721A-47ED-B4E2-C8287419F63C}" srcOrd="1" destOrd="0" presId="urn:microsoft.com/office/officeart/2008/layout/HorizontalMultiLevelHierarchy"/>
    <dgm:cxn modelId="{476BAD7E-2856-434C-850B-7824031CA382}" type="presParOf" srcId="{48F913F1-3CCF-4123-8E08-68BB03F6C1D0}" destId="{B68D0C80-D680-43FF-BD83-F8089228F1D2}" srcOrd="8" destOrd="0" presId="urn:microsoft.com/office/officeart/2008/layout/HorizontalMultiLevelHierarchy"/>
    <dgm:cxn modelId="{FAD4A4EA-E9D2-4313-B848-006D00A5B1F2}" type="presParOf" srcId="{B68D0C80-D680-43FF-BD83-F8089228F1D2}" destId="{FF2E554D-7F78-48D4-89CE-F8D6D6ACAFCF}" srcOrd="0" destOrd="0" presId="urn:microsoft.com/office/officeart/2008/layout/HorizontalMultiLevelHierarchy"/>
    <dgm:cxn modelId="{ED382DE2-E923-44FC-BCB3-44C3371F7201}" type="presParOf" srcId="{48F913F1-3CCF-4123-8E08-68BB03F6C1D0}" destId="{80482BDE-0C30-4A46-A64F-FFF0DFF514D7}" srcOrd="9" destOrd="0" presId="urn:microsoft.com/office/officeart/2008/layout/HorizontalMultiLevelHierarchy"/>
    <dgm:cxn modelId="{817A29DD-14BD-41D6-8480-D48D7DFC9D94}" type="presParOf" srcId="{80482BDE-0C30-4A46-A64F-FFF0DFF514D7}" destId="{DA3F6EE3-0026-4821-A4A4-1E44D4CE2B84}" srcOrd="0" destOrd="0" presId="urn:microsoft.com/office/officeart/2008/layout/HorizontalMultiLevelHierarchy"/>
    <dgm:cxn modelId="{6506F4C9-124F-49FD-A788-D54B0401C5B6}" type="presParOf" srcId="{80482BDE-0C30-4A46-A64F-FFF0DFF514D7}" destId="{3184A45A-70E3-4F05-9552-5C52EB0BC482}" srcOrd="1" destOrd="0" presId="urn:microsoft.com/office/officeart/2008/layout/HorizontalMultiLevelHierarchy"/>
    <dgm:cxn modelId="{E0F24FBA-6DA5-45B3-AC48-6CC7B3CCC31F}" type="presParOf" srcId="{48F913F1-3CCF-4123-8E08-68BB03F6C1D0}" destId="{C9B05F88-0F58-45D6-A052-FAD4BA18FED7}" srcOrd="10" destOrd="0" presId="urn:microsoft.com/office/officeart/2008/layout/HorizontalMultiLevelHierarchy"/>
    <dgm:cxn modelId="{EBA2B7C7-A74E-44A6-8925-9E6690539D66}" type="presParOf" srcId="{C9B05F88-0F58-45D6-A052-FAD4BA18FED7}" destId="{09ACE93D-3920-4056-9519-7AC2936F9C14}" srcOrd="0" destOrd="0" presId="urn:microsoft.com/office/officeart/2008/layout/HorizontalMultiLevelHierarchy"/>
    <dgm:cxn modelId="{B0363B0B-DC51-4B16-A8FE-0BB422216E2A}" type="presParOf" srcId="{48F913F1-3CCF-4123-8E08-68BB03F6C1D0}" destId="{A54A2FC4-3DB0-4F1F-A62E-3D8C53687FF9}" srcOrd="11" destOrd="0" presId="urn:microsoft.com/office/officeart/2008/layout/HorizontalMultiLevelHierarchy"/>
    <dgm:cxn modelId="{3FD3134D-7B6D-40EC-B0E1-ED6597D7D7C5}" type="presParOf" srcId="{A54A2FC4-3DB0-4F1F-A62E-3D8C53687FF9}" destId="{218A7DAC-D24D-43CA-9539-06598CFA6B61}" srcOrd="0" destOrd="0" presId="urn:microsoft.com/office/officeart/2008/layout/HorizontalMultiLevelHierarchy"/>
    <dgm:cxn modelId="{F1E0FDA4-5C2E-4063-BB75-9443B05F19DA}" type="presParOf" srcId="{A54A2FC4-3DB0-4F1F-A62E-3D8C53687FF9}" destId="{21945917-AC6A-4464-A523-1578F2A69A05}" srcOrd="1" destOrd="0" presId="urn:microsoft.com/office/officeart/2008/layout/HorizontalMultiLevel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5DB91E8-C9A2-4D56-BC9C-4B1853C927B7}" type="doc">
      <dgm:prSet loTypeId="urn:microsoft.com/office/officeart/2008/layout/PictureStrips" loCatId="picture" qsTypeId="urn:microsoft.com/office/officeart/2005/8/quickstyle/simple1" qsCatId="simple" csTypeId="urn:microsoft.com/office/officeart/2005/8/colors/accent1_2" csCatId="accent1" phldr="1"/>
      <dgm:spPr/>
      <dgm:t>
        <a:bodyPr/>
        <a:lstStyle/>
        <a:p>
          <a:endParaRPr lang="de-DE"/>
        </a:p>
      </dgm:t>
    </dgm:pt>
    <dgm:pt modelId="{ADD5154B-E556-4DD7-8029-74336BD1EE92}">
      <dgm:prSet phldrT="[Text]" custT="1"/>
      <dgm:spPr/>
      <dgm:t>
        <a:bodyPr/>
        <a:lstStyle/>
        <a:p>
          <a:pPr algn="ctr"/>
          <a:r>
            <a:rPr lang="de-DE" sz="1600" dirty="0" err="1">
              <a:solidFill>
                <a:schemeClr val="accent1"/>
              </a:solidFill>
            </a:rPr>
            <a:t>Production</a:t>
          </a:r>
          <a:endParaRPr lang="de-DE" sz="1600" dirty="0">
            <a:solidFill>
              <a:schemeClr val="accent1"/>
            </a:solidFill>
          </a:endParaRPr>
        </a:p>
      </dgm:t>
    </dgm:pt>
    <dgm:pt modelId="{8B44595E-ACCA-41A4-AD40-70AA2B3DF6C0}" type="parTrans" cxnId="{188DF5A2-BB8B-4A4A-91E0-6E8717C6737C}">
      <dgm:prSet/>
      <dgm:spPr/>
      <dgm:t>
        <a:bodyPr/>
        <a:lstStyle/>
        <a:p>
          <a:endParaRPr lang="de-DE"/>
        </a:p>
      </dgm:t>
    </dgm:pt>
    <dgm:pt modelId="{C942B4C7-C627-483D-8A1F-EC74F9866928}" type="sibTrans" cxnId="{188DF5A2-BB8B-4A4A-91E0-6E8717C6737C}">
      <dgm:prSet/>
      <dgm:spPr/>
      <dgm:t>
        <a:bodyPr/>
        <a:lstStyle/>
        <a:p>
          <a:endParaRPr lang="de-DE"/>
        </a:p>
      </dgm:t>
    </dgm:pt>
    <dgm:pt modelId="{1DFF4E28-ABFF-4F09-9577-A4A9727219A3}">
      <dgm:prSet phldrT="[Text]" custT="1"/>
      <dgm:spPr/>
      <dgm:t>
        <a:bodyPr/>
        <a:lstStyle/>
        <a:p>
          <a:pPr algn="l"/>
          <a:r>
            <a:rPr lang="de-DE" sz="1600" dirty="0">
              <a:solidFill>
                <a:schemeClr val="accent1"/>
              </a:solidFill>
            </a:rPr>
            <a:t>          ERP</a:t>
          </a:r>
        </a:p>
      </dgm:t>
    </dgm:pt>
    <dgm:pt modelId="{79B4B631-C3D1-4B59-8A96-083992CB9513}" type="parTrans" cxnId="{D02F028A-3F8A-44E5-AE2A-FE5B134273C5}">
      <dgm:prSet/>
      <dgm:spPr/>
      <dgm:t>
        <a:bodyPr/>
        <a:lstStyle/>
        <a:p>
          <a:endParaRPr lang="de-DE"/>
        </a:p>
      </dgm:t>
    </dgm:pt>
    <dgm:pt modelId="{DB285911-8206-42BB-944E-04F5B238FE85}" type="sibTrans" cxnId="{D02F028A-3F8A-44E5-AE2A-FE5B134273C5}">
      <dgm:prSet/>
      <dgm:spPr/>
      <dgm:t>
        <a:bodyPr/>
        <a:lstStyle/>
        <a:p>
          <a:endParaRPr lang="de-DE"/>
        </a:p>
      </dgm:t>
    </dgm:pt>
    <dgm:pt modelId="{F299AAF7-7D60-4839-97D3-B8F0081FA986}">
      <dgm:prSet phldrT="[Text]" custT="1"/>
      <dgm:spPr/>
      <dgm:t>
        <a:bodyPr/>
        <a:lstStyle/>
        <a:p>
          <a:pPr algn="ctr"/>
          <a:r>
            <a:rPr lang="de-DE" sz="1600" dirty="0" err="1">
              <a:solidFill>
                <a:schemeClr val="accent1"/>
              </a:solidFill>
            </a:rPr>
            <a:t>Formulation</a:t>
          </a:r>
          <a:endParaRPr lang="de-DE" sz="1600" dirty="0">
            <a:solidFill>
              <a:schemeClr val="accent1"/>
            </a:solidFill>
          </a:endParaRPr>
        </a:p>
      </dgm:t>
    </dgm:pt>
    <dgm:pt modelId="{5DBE24A1-CC4C-4545-8AC1-58339DE7F88B}" type="parTrans" cxnId="{8F5D51ED-3DF2-47F0-8029-D4B7936A26BB}">
      <dgm:prSet/>
      <dgm:spPr/>
      <dgm:t>
        <a:bodyPr/>
        <a:lstStyle/>
        <a:p>
          <a:endParaRPr lang="de-DE"/>
        </a:p>
      </dgm:t>
    </dgm:pt>
    <dgm:pt modelId="{27E5FA64-6C48-46D6-B715-916DF8E73B4D}" type="sibTrans" cxnId="{8F5D51ED-3DF2-47F0-8029-D4B7936A26BB}">
      <dgm:prSet/>
      <dgm:spPr/>
      <dgm:t>
        <a:bodyPr/>
        <a:lstStyle/>
        <a:p>
          <a:endParaRPr lang="de-DE"/>
        </a:p>
      </dgm:t>
    </dgm:pt>
    <dgm:pt modelId="{E3355927-B3D4-4DA9-81F4-3E8798D8F622}" type="pres">
      <dgm:prSet presAssocID="{95DB91E8-C9A2-4D56-BC9C-4B1853C927B7}" presName="Name0" presStyleCnt="0">
        <dgm:presLayoutVars>
          <dgm:dir/>
          <dgm:resizeHandles val="exact"/>
        </dgm:presLayoutVars>
      </dgm:prSet>
      <dgm:spPr/>
      <dgm:t>
        <a:bodyPr/>
        <a:lstStyle/>
        <a:p>
          <a:endParaRPr lang="en-US"/>
        </a:p>
      </dgm:t>
    </dgm:pt>
    <dgm:pt modelId="{5B6B25C5-22F2-4702-952B-38967D09C254}" type="pres">
      <dgm:prSet presAssocID="{ADD5154B-E556-4DD7-8029-74336BD1EE92}" presName="composite" presStyleCnt="0"/>
      <dgm:spPr/>
    </dgm:pt>
    <dgm:pt modelId="{63C3FD64-7B57-4B00-B460-866B59D4091A}" type="pres">
      <dgm:prSet presAssocID="{ADD5154B-E556-4DD7-8029-74336BD1EE92}" presName="rect1" presStyleLbl="trAlignAcc1" presStyleIdx="0" presStyleCnt="3">
        <dgm:presLayoutVars>
          <dgm:bulletEnabled val="1"/>
        </dgm:presLayoutVars>
      </dgm:prSet>
      <dgm:spPr/>
      <dgm:t>
        <a:bodyPr/>
        <a:lstStyle/>
        <a:p>
          <a:endParaRPr lang="en-US"/>
        </a:p>
      </dgm:t>
    </dgm:pt>
    <dgm:pt modelId="{C45418E8-35C4-4AA5-ABE9-6CA74A1ADCBA}" type="pres">
      <dgm:prSet presAssocID="{ADD5154B-E556-4DD7-8029-74336BD1EE92}" presName="rect2" presStyleLbl="fgImgPlace1" presStyleIdx="0" presStyleCnt="3" custScaleX="184839"/>
      <dgm:spPr>
        <a:blipFill rotWithShape="1">
          <a:blip xmlns:r="http://schemas.openxmlformats.org/officeDocument/2006/relationships" r:embed="rId1"/>
          <a:stretch>
            <a:fillRect/>
          </a:stretch>
        </a:blipFill>
      </dgm:spPr>
    </dgm:pt>
    <dgm:pt modelId="{A1E8FFFA-76A9-4C5C-BDAB-E31018A80BD0}" type="pres">
      <dgm:prSet presAssocID="{C942B4C7-C627-483D-8A1F-EC74F9866928}" presName="sibTrans" presStyleCnt="0"/>
      <dgm:spPr/>
    </dgm:pt>
    <dgm:pt modelId="{203B15C4-FDA9-4C94-B3E1-FBABF6041B62}" type="pres">
      <dgm:prSet presAssocID="{1DFF4E28-ABFF-4F09-9577-A4A9727219A3}" presName="composite" presStyleCnt="0"/>
      <dgm:spPr/>
    </dgm:pt>
    <dgm:pt modelId="{7AC74EF5-5107-436D-8808-04DBAB37D883}" type="pres">
      <dgm:prSet presAssocID="{1DFF4E28-ABFF-4F09-9577-A4A9727219A3}" presName="rect1" presStyleLbl="trAlignAcc1" presStyleIdx="1" presStyleCnt="3" custScaleX="90084">
        <dgm:presLayoutVars>
          <dgm:bulletEnabled val="1"/>
        </dgm:presLayoutVars>
      </dgm:prSet>
      <dgm:spPr/>
      <dgm:t>
        <a:bodyPr/>
        <a:lstStyle/>
        <a:p>
          <a:endParaRPr lang="en-US"/>
        </a:p>
      </dgm:t>
    </dgm:pt>
    <dgm:pt modelId="{A710BCD5-65F7-4017-83B1-3CA926B0E3FA}" type="pres">
      <dgm:prSet presAssocID="{1DFF4E28-ABFF-4F09-9577-A4A9727219A3}" presName="rect2" presStyleLbl="fgImgPlace1" presStyleIdx="1" presStyleCnt="3" custScaleX="231316" custLinFactNeighborX="-1341" custLinFactNeighborY="4338"/>
      <dgm:spPr>
        <a:blipFill rotWithShape="1">
          <a:blip xmlns:r="http://schemas.openxmlformats.org/officeDocument/2006/relationships" r:embed="rId2"/>
          <a:stretch>
            <a:fillRect/>
          </a:stretch>
        </a:blipFill>
      </dgm:spPr>
    </dgm:pt>
    <dgm:pt modelId="{A6BD87C7-FB8A-4C34-91CF-305E37C27B63}" type="pres">
      <dgm:prSet presAssocID="{DB285911-8206-42BB-944E-04F5B238FE85}" presName="sibTrans" presStyleCnt="0"/>
      <dgm:spPr/>
    </dgm:pt>
    <dgm:pt modelId="{518F585F-1E24-4F6D-BC6E-460679506C77}" type="pres">
      <dgm:prSet presAssocID="{F299AAF7-7D60-4839-97D3-B8F0081FA986}" presName="composite" presStyleCnt="0"/>
      <dgm:spPr/>
    </dgm:pt>
    <dgm:pt modelId="{D49F2FCA-E61C-4B1A-9ADE-697C66000264}" type="pres">
      <dgm:prSet presAssocID="{F299AAF7-7D60-4839-97D3-B8F0081FA986}" presName="rect1" presStyleLbl="trAlignAcc1" presStyleIdx="2" presStyleCnt="3">
        <dgm:presLayoutVars>
          <dgm:bulletEnabled val="1"/>
        </dgm:presLayoutVars>
      </dgm:prSet>
      <dgm:spPr/>
      <dgm:t>
        <a:bodyPr/>
        <a:lstStyle/>
        <a:p>
          <a:endParaRPr lang="en-US"/>
        </a:p>
      </dgm:t>
    </dgm:pt>
    <dgm:pt modelId="{285E1278-231C-4955-B8D8-46F77FEB89F3}" type="pres">
      <dgm:prSet presAssocID="{F299AAF7-7D60-4839-97D3-B8F0081FA986}" presName="rect2" presStyleLbl="fgImgPlace1" presStyleIdx="2" presStyleCnt="3" custScaleX="181680" custLinFactX="211073" custLinFactNeighborX="300000" custLinFactNeighborY="10929"/>
      <dgm:spPr>
        <a:noFill/>
      </dgm:spPr>
    </dgm:pt>
  </dgm:ptLst>
  <dgm:cxnLst>
    <dgm:cxn modelId="{8F5D51ED-3DF2-47F0-8029-D4B7936A26BB}" srcId="{95DB91E8-C9A2-4D56-BC9C-4B1853C927B7}" destId="{F299AAF7-7D60-4839-97D3-B8F0081FA986}" srcOrd="2" destOrd="0" parTransId="{5DBE24A1-CC4C-4545-8AC1-58339DE7F88B}" sibTransId="{27E5FA64-6C48-46D6-B715-916DF8E73B4D}"/>
    <dgm:cxn modelId="{FF10220D-6D8B-48EC-A31C-54B066DA43A3}" type="presOf" srcId="{ADD5154B-E556-4DD7-8029-74336BD1EE92}" destId="{63C3FD64-7B57-4B00-B460-866B59D4091A}" srcOrd="0" destOrd="0" presId="urn:microsoft.com/office/officeart/2008/layout/PictureStrips"/>
    <dgm:cxn modelId="{D02F028A-3F8A-44E5-AE2A-FE5B134273C5}" srcId="{95DB91E8-C9A2-4D56-BC9C-4B1853C927B7}" destId="{1DFF4E28-ABFF-4F09-9577-A4A9727219A3}" srcOrd="1" destOrd="0" parTransId="{79B4B631-C3D1-4B59-8A96-083992CB9513}" sibTransId="{DB285911-8206-42BB-944E-04F5B238FE85}"/>
    <dgm:cxn modelId="{188DF5A2-BB8B-4A4A-91E0-6E8717C6737C}" srcId="{95DB91E8-C9A2-4D56-BC9C-4B1853C927B7}" destId="{ADD5154B-E556-4DD7-8029-74336BD1EE92}" srcOrd="0" destOrd="0" parTransId="{8B44595E-ACCA-41A4-AD40-70AA2B3DF6C0}" sibTransId="{C942B4C7-C627-483D-8A1F-EC74F9866928}"/>
    <dgm:cxn modelId="{CF62E347-4844-4184-8269-8C5D95AA8465}" type="presOf" srcId="{95DB91E8-C9A2-4D56-BC9C-4B1853C927B7}" destId="{E3355927-B3D4-4DA9-81F4-3E8798D8F622}" srcOrd="0" destOrd="0" presId="urn:microsoft.com/office/officeart/2008/layout/PictureStrips"/>
    <dgm:cxn modelId="{E88D1D1E-E5C8-401C-83C0-E5350FB263BA}" type="presOf" srcId="{1DFF4E28-ABFF-4F09-9577-A4A9727219A3}" destId="{7AC74EF5-5107-436D-8808-04DBAB37D883}" srcOrd="0" destOrd="0" presId="urn:microsoft.com/office/officeart/2008/layout/PictureStrips"/>
    <dgm:cxn modelId="{FE39F615-8DC1-4D17-B4CC-C935DDAA36E2}" type="presOf" srcId="{F299AAF7-7D60-4839-97D3-B8F0081FA986}" destId="{D49F2FCA-E61C-4B1A-9ADE-697C66000264}" srcOrd="0" destOrd="0" presId="urn:microsoft.com/office/officeart/2008/layout/PictureStrips"/>
    <dgm:cxn modelId="{1FBAA583-3F24-4B5D-8029-8A29B4358984}" type="presParOf" srcId="{E3355927-B3D4-4DA9-81F4-3E8798D8F622}" destId="{5B6B25C5-22F2-4702-952B-38967D09C254}" srcOrd="0" destOrd="0" presId="urn:microsoft.com/office/officeart/2008/layout/PictureStrips"/>
    <dgm:cxn modelId="{4B22E75D-9DB9-45BC-9A6E-AA160AA8C7AF}" type="presParOf" srcId="{5B6B25C5-22F2-4702-952B-38967D09C254}" destId="{63C3FD64-7B57-4B00-B460-866B59D4091A}" srcOrd="0" destOrd="0" presId="urn:microsoft.com/office/officeart/2008/layout/PictureStrips"/>
    <dgm:cxn modelId="{DF60DF59-418E-4BAB-BC64-DC7A9AC10ECB}" type="presParOf" srcId="{5B6B25C5-22F2-4702-952B-38967D09C254}" destId="{C45418E8-35C4-4AA5-ABE9-6CA74A1ADCBA}" srcOrd="1" destOrd="0" presId="urn:microsoft.com/office/officeart/2008/layout/PictureStrips"/>
    <dgm:cxn modelId="{742C4780-73AC-4369-A941-3430EB1CDC31}" type="presParOf" srcId="{E3355927-B3D4-4DA9-81F4-3E8798D8F622}" destId="{A1E8FFFA-76A9-4C5C-BDAB-E31018A80BD0}" srcOrd="1" destOrd="0" presId="urn:microsoft.com/office/officeart/2008/layout/PictureStrips"/>
    <dgm:cxn modelId="{7F1E6AB0-E986-4E43-9914-E8179782ADAB}" type="presParOf" srcId="{E3355927-B3D4-4DA9-81F4-3E8798D8F622}" destId="{203B15C4-FDA9-4C94-B3E1-FBABF6041B62}" srcOrd="2" destOrd="0" presId="urn:microsoft.com/office/officeart/2008/layout/PictureStrips"/>
    <dgm:cxn modelId="{E441F6F8-850E-475E-A1A2-5ADCC8C9858B}" type="presParOf" srcId="{203B15C4-FDA9-4C94-B3E1-FBABF6041B62}" destId="{7AC74EF5-5107-436D-8808-04DBAB37D883}" srcOrd="0" destOrd="0" presId="urn:microsoft.com/office/officeart/2008/layout/PictureStrips"/>
    <dgm:cxn modelId="{76666EBC-4A6C-4C11-9EBA-ED0B6A4D8300}" type="presParOf" srcId="{203B15C4-FDA9-4C94-B3E1-FBABF6041B62}" destId="{A710BCD5-65F7-4017-83B1-3CA926B0E3FA}" srcOrd="1" destOrd="0" presId="urn:microsoft.com/office/officeart/2008/layout/PictureStrips"/>
    <dgm:cxn modelId="{20BFA8FC-7926-4618-B2BA-200FC665F5A5}" type="presParOf" srcId="{E3355927-B3D4-4DA9-81F4-3E8798D8F622}" destId="{A6BD87C7-FB8A-4C34-91CF-305E37C27B63}" srcOrd="3" destOrd="0" presId="urn:microsoft.com/office/officeart/2008/layout/PictureStrips"/>
    <dgm:cxn modelId="{B77A5B4D-5A6D-4ECA-812C-9FFFAC10E508}" type="presParOf" srcId="{E3355927-B3D4-4DA9-81F4-3E8798D8F622}" destId="{518F585F-1E24-4F6D-BC6E-460679506C77}" srcOrd="4" destOrd="0" presId="urn:microsoft.com/office/officeart/2008/layout/PictureStrips"/>
    <dgm:cxn modelId="{11F639C9-B88E-4A39-92C4-19C6A4043053}" type="presParOf" srcId="{518F585F-1E24-4F6D-BC6E-460679506C77}" destId="{D49F2FCA-E61C-4B1A-9ADE-697C66000264}" srcOrd="0" destOrd="0" presId="urn:microsoft.com/office/officeart/2008/layout/PictureStrips"/>
    <dgm:cxn modelId="{9F1E5851-CF26-42F9-B0BF-B8ABFA5E8C98}" type="presParOf" srcId="{518F585F-1E24-4F6D-BC6E-460679506C77}" destId="{285E1278-231C-4955-B8D8-46F77FEB89F3}" srcOrd="1" destOrd="0" presId="urn:microsoft.com/office/officeart/2008/layout/PictureStrip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AD8E689-50C1-0C45-AEC2-803728F72140}" type="doc">
      <dgm:prSet loTypeId="urn:microsoft.com/office/officeart/2005/8/layout/radial4" loCatId="" qsTypeId="urn:microsoft.com/office/officeart/2005/8/quickstyle/simple1" qsCatId="simple" csTypeId="urn:microsoft.com/office/officeart/2005/8/colors/accent1_2" csCatId="accent1" phldr="1"/>
      <dgm:spPr/>
      <dgm:t>
        <a:bodyPr/>
        <a:lstStyle/>
        <a:p>
          <a:endParaRPr lang="en-US"/>
        </a:p>
      </dgm:t>
    </dgm:pt>
    <dgm:pt modelId="{C404E8FC-871F-2F42-9514-3AEC427E6420}">
      <dgm:prSet phldrT="[Text]" custT="1"/>
      <dgm:spPr/>
      <dgm:t>
        <a:bodyPr/>
        <a:lstStyle/>
        <a:p>
          <a:r>
            <a:rPr lang="en-US" sz="1800" dirty="0">
              <a:latin typeface="Segoe UI" panose="020B0502040204020203" pitchFamily="34" charset="0"/>
              <a:cs typeface="Segoe UI" panose="020B0502040204020203" pitchFamily="34" charset="0"/>
            </a:rPr>
            <a:t>GERMANY</a:t>
          </a:r>
        </a:p>
      </dgm:t>
    </dgm:pt>
    <dgm:pt modelId="{0F7DA1D7-27B6-4D48-B5CC-A13FC77FF086}" type="parTrans" cxnId="{A54E3FAB-CB25-B14C-9C23-7BE36262FC76}">
      <dgm:prSet/>
      <dgm:spPr/>
      <dgm:t>
        <a:bodyPr/>
        <a:lstStyle/>
        <a:p>
          <a:endParaRPr lang="en-US" sz="1800">
            <a:latin typeface="Segoe UI" panose="020B0502040204020203" pitchFamily="34" charset="0"/>
            <a:cs typeface="Segoe UI" panose="020B0502040204020203" pitchFamily="34" charset="0"/>
          </a:endParaRPr>
        </a:p>
      </dgm:t>
    </dgm:pt>
    <dgm:pt modelId="{A620CCD8-F7F9-2443-A052-BA779359415A}" type="sibTrans" cxnId="{A54E3FAB-CB25-B14C-9C23-7BE36262FC76}">
      <dgm:prSet/>
      <dgm:spPr/>
      <dgm:t>
        <a:bodyPr/>
        <a:lstStyle/>
        <a:p>
          <a:endParaRPr lang="en-US" sz="1800">
            <a:latin typeface="Segoe UI" panose="020B0502040204020203" pitchFamily="34" charset="0"/>
            <a:cs typeface="Segoe UI" panose="020B0502040204020203" pitchFamily="34" charset="0"/>
          </a:endParaRPr>
        </a:p>
      </dgm:t>
    </dgm:pt>
    <dgm:pt modelId="{190EA8A9-6840-3342-8F14-90B690B7F091}">
      <dgm:prSet phldrT="[Text]" custT="1"/>
      <dgm:spPr/>
      <dgm:t>
        <a:bodyPr/>
        <a:lstStyle/>
        <a:p>
          <a:pPr algn="l"/>
          <a:r>
            <a:rPr lang="en-US" sz="1800" dirty="0">
              <a:latin typeface="Segoe UI" panose="020B0502040204020203" pitchFamily="34" charset="0"/>
              <a:cs typeface="Segoe UI" panose="020B0502040204020203" pitchFamily="34" charset="0"/>
            </a:rPr>
            <a:t>Prod. &amp; QM </a:t>
          </a:r>
        </a:p>
        <a:p>
          <a:pPr algn="l"/>
          <a:r>
            <a:rPr lang="en-US" sz="1800" dirty="0">
              <a:latin typeface="Segoe UI" panose="020B0502040204020203" pitchFamily="34" charset="0"/>
              <a:cs typeface="Segoe UI" panose="020B0502040204020203" pitchFamily="34" charset="0"/>
            </a:rPr>
            <a:t>Director</a:t>
          </a:r>
        </a:p>
      </dgm:t>
    </dgm:pt>
    <dgm:pt modelId="{BABD1653-E8F1-644E-8AE0-1DBF934D6D4E}" type="parTrans" cxnId="{32BE91C7-9F18-0742-8B6F-7FA795948E53}">
      <dgm:prSet/>
      <dgm:spPr/>
      <dgm:t>
        <a:bodyPr/>
        <a:lstStyle/>
        <a:p>
          <a:endParaRPr lang="en-US" sz="1800">
            <a:latin typeface="Segoe UI" panose="020B0502040204020203" pitchFamily="34" charset="0"/>
            <a:cs typeface="Segoe UI" panose="020B0502040204020203" pitchFamily="34" charset="0"/>
          </a:endParaRPr>
        </a:p>
      </dgm:t>
    </dgm:pt>
    <dgm:pt modelId="{C4EB7AA7-9EBB-174E-8524-29B02A15A55D}" type="sibTrans" cxnId="{32BE91C7-9F18-0742-8B6F-7FA795948E53}">
      <dgm:prSet/>
      <dgm:spPr/>
      <dgm:t>
        <a:bodyPr/>
        <a:lstStyle/>
        <a:p>
          <a:endParaRPr lang="en-US" sz="1800">
            <a:latin typeface="Segoe UI" panose="020B0502040204020203" pitchFamily="34" charset="0"/>
            <a:cs typeface="Segoe UI" panose="020B0502040204020203" pitchFamily="34" charset="0"/>
          </a:endParaRPr>
        </a:p>
      </dgm:t>
    </dgm:pt>
    <dgm:pt modelId="{5255067F-4905-9046-B4DF-6A274D38FB12}">
      <dgm:prSet phldrT="[Text]" custT="1"/>
      <dgm:spPr/>
      <dgm:t>
        <a:bodyPr/>
        <a:lstStyle/>
        <a:p>
          <a:r>
            <a:rPr lang="en-US" sz="1800" dirty="0">
              <a:latin typeface="Segoe UI" panose="020B0502040204020203" pitchFamily="34" charset="0"/>
              <a:cs typeface="Segoe UI" panose="020B0502040204020203" pitchFamily="34" charset="0"/>
            </a:rPr>
            <a:t>Centralized QM Department</a:t>
          </a:r>
        </a:p>
      </dgm:t>
    </dgm:pt>
    <dgm:pt modelId="{407EC5A2-8B2D-C14E-9203-6CF55A44B0D3}" type="parTrans" cxnId="{4E5FC621-3FAC-0E41-9FD1-48874D12F96E}">
      <dgm:prSet/>
      <dgm:spPr/>
      <dgm:t>
        <a:bodyPr/>
        <a:lstStyle/>
        <a:p>
          <a:endParaRPr lang="en-US" sz="1800">
            <a:latin typeface="Segoe UI" panose="020B0502040204020203" pitchFamily="34" charset="0"/>
            <a:cs typeface="Segoe UI" panose="020B0502040204020203" pitchFamily="34" charset="0"/>
          </a:endParaRPr>
        </a:p>
      </dgm:t>
    </dgm:pt>
    <dgm:pt modelId="{DDCBC5E6-2251-C94E-9E4D-3434ECDB07AF}" type="sibTrans" cxnId="{4E5FC621-3FAC-0E41-9FD1-48874D12F96E}">
      <dgm:prSet/>
      <dgm:spPr/>
      <dgm:t>
        <a:bodyPr/>
        <a:lstStyle/>
        <a:p>
          <a:endParaRPr lang="en-US" sz="1800">
            <a:latin typeface="Segoe UI" panose="020B0502040204020203" pitchFamily="34" charset="0"/>
            <a:cs typeface="Segoe UI" panose="020B0502040204020203" pitchFamily="34" charset="0"/>
          </a:endParaRPr>
        </a:p>
      </dgm:t>
    </dgm:pt>
    <dgm:pt modelId="{3226D038-91AE-6841-882D-31985B274B42}">
      <dgm:prSet phldrT="[Text]" custT="1"/>
      <dgm:spPr/>
      <dgm:t>
        <a:bodyPr/>
        <a:lstStyle/>
        <a:p>
          <a:r>
            <a:rPr lang="en-US" sz="1800" dirty="0">
              <a:latin typeface="Segoe UI" panose="020B0502040204020203" pitchFamily="34" charset="0"/>
              <a:cs typeface="Segoe UI" panose="020B0502040204020203" pitchFamily="34" charset="0"/>
            </a:rPr>
            <a:t>Centralized Purchasing Department</a:t>
          </a:r>
        </a:p>
      </dgm:t>
    </dgm:pt>
    <dgm:pt modelId="{00620C98-D32E-C84D-830C-72BC125CFCE0}" type="parTrans" cxnId="{D885FFC5-F0B6-664A-AC26-366A891E9642}">
      <dgm:prSet/>
      <dgm:spPr/>
      <dgm:t>
        <a:bodyPr/>
        <a:lstStyle/>
        <a:p>
          <a:endParaRPr lang="en-US" sz="1800">
            <a:latin typeface="Segoe UI" panose="020B0502040204020203" pitchFamily="34" charset="0"/>
            <a:cs typeface="Segoe UI" panose="020B0502040204020203" pitchFamily="34" charset="0"/>
          </a:endParaRPr>
        </a:p>
      </dgm:t>
    </dgm:pt>
    <dgm:pt modelId="{5FC428FC-48D1-1943-B7B2-DE5E87211342}" type="sibTrans" cxnId="{D885FFC5-F0B6-664A-AC26-366A891E9642}">
      <dgm:prSet/>
      <dgm:spPr/>
      <dgm:t>
        <a:bodyPr/>
        <a:lstStyle/>
        <a:p>
          <a:endParaRPr lang="en-US" sz="1800">
            <a:latin typeface="Segoe UI" panose="020B0502040204020203" pitchFamily="34" charset="0"/>
            <a:cs typeface="Segoe UI" panose="020B0502040204020203" pitchFamily="34" charset="0"/>
          </a:endParaRPr>
        </a:p>
      </dgm:t>
    </dgm:pt>
    <dgm:pt modelId="{BED16973-B638-FB4D-A905-1A670B946D5A}" type="pres">
      <dgm:prSet presAssocID="{6AD8E689-50C1-0C45-AEC2-803728F72140}" presName="cycle" presStyleCnt="0">
        <dgm:presLayoutVars>
          <dgm:chMax val="1"/>
          <dgm:dir/>
          <dgm:animLvl val="ctr"/>
          <dgm:resizeHandles val="exact"/>
        </dgm:presLayoutVars>
      </dgm:prSet>
      <dgm:spPr/>
      <dgm:t>
        <a:bodyPr/>
        <a:lstStyle/>
        <a:p>
          <a:endParaRPr lang="en-US"/>
        </a:p>
      </dgm:t>
    </dgm:pt>
    <dgm:pt modelId="{AAC9D841-691B-9E48-A0F5-552B3FACCE20}" type="pres">
      <dgm:prSet presAssocID="{C404E8FC-871F-2F42-9514-3AEC427E6420}" presName="centerShape" presStyleLbl="node0" presStyleIdx="0" presStyleCnt="1"/>
      <dgm:spPr/>
      <dgm:t>
        <a:bodyPr/>
        <a:lstStyle/>
        <a:p>
          <a:endParaRPr lang="en-US"/>
        </a:p>
      </dgm:t>
    </dgm:pt>
    <dgm:pt modelId="{CDBEE1E0-53B4-7842-89A1-F477A85E0EFF}" type="pres">
      <dgm:prSet presAssocID="{BABD1653-E8F1-644E-8AE0-1DBF934D6D4E}" presName="parTrans" presStyleLbl="bgSibTrans2D1" presStyleIdx="0" presStyleCnt="3"/>
      <dgm:spPr/>
      <dgm:t>
        <a:bodyPr/>
        <a:lstStyle/>
        <a:p>
          <a:endParaRPr lang="en-US"/>
        </a:p>
      </dgm:t>
    </dgm:pt>
    <dgm:pt modelId="{B0F46238-C87B-CC47-A5FD-6D2463479655}" type="pres">
      <dgm:prSet presAssocID="{190EA8A9-6840-3342-8F14-90B690B7F091}" presName="node" presStyleLbl="node1" presStyleIdx="0" presStyleCnt="3" custScaleX="113963" custScaleY="99566" custRadScaleRad="103280" custRadScaleInc="-1442">
        <dgm:presLayoutVars>
          <dgm:bulletEnabled val="1"/>
        </dgm:presLayoutVars>
      </dgm:prSet>
      <dgm:spPr/>
      <dgm:t>
        <a:bodyPr/>
        <a:lstStyle/>
        <a:p>
          <a:endParaRPr lang="en-US"/>
        </a:p>
      </dgm:t>
    </dgm:pt>
    <dgm:pt modelId="{2F5F17A4-3CDB-6F45-BFE7-B9CA4F42B3B4}" type="pres">
      <dgm:prSet presAssocID="{407EC5A2-8B2D-C14E-9203-6CF55A44B0D3}" presName="parTrans" presStyleLbl="bgSibTrans2D1" presStyleIdx="1" presStyleCnt="3"/>
      <dgm:spPr/>
      <dgm:t>
        <a:bodyPr/>
        <a:lstStyle/>
        <a:p>
          <a:endParaRPr lang="en-US"/>
        </a:p>
      </dgm:t>
    </dgm:pt>
    <dgm:pt modelId="{AE8C0AC5-9160-DD43-8C87-AF3293EF1F24}" type="pres">
      <dgm:prSet presAssocID="{5255067F-4905-9046-B4DF-6A274D38FB12}" presName="node" presStyleLbl="node1" presStyleIdx="1" presStyleCnt="3" custRadScaleRad="94448" custRadScaleInc="573">
        <dgm:presLayoutVars>
          <dgm:bulletEnabled val="1"/>
        </dgm:presLayoutVars>
      </dgm:prSet>
      <dgm:spPr/>
      <dgm:t>
        <a:bodyPr/>
        <a:lstStyle/>
        <a:p>
          <a:endParaRPr lang="en-US"/>
        </a:p>
      </dgm:t>
    </dgm:pt>
    <dgm:pt modelId="{4594D706-467E-234D-B636-1B854F33EA0B}" type="pres">
      <dgm:prSet presAssocID="{00620C98-D32E-C84D-830C-72BC125CFCE0}" presName="parTrans" presStyleLbl="bgSibTrans2D1" presStyleIdx="2" presStyleCnt="3"/>
      <dgm:spPr/>
      <dgm:t>
        <a:bodyPr/>
        <a:lstStyle/>
        <a:p>
          <a:endParaRPr lang="en-US"/>
        </a:p>
      </dgm:t>
    </dgm:pt>
    <dgm:pt modelId="{1BFE0517-40DE-6547-A65C-C9CD59E92BBC}" type="pres">
      <dgm:prSet presAssocID="{3226D038-91AE-6841-882D-31985B274B42}" presName="node" presStyleLbl="node1" presStyleIdx="2" presStyleCnt="3" custScaleX="114622" custRadScaleRad="102731" custRadScaleInc="2796">
        <dgm:presLayoutVars>
          <dgm:bulletEnabled val="1"/>
        </dgm:presLayoutVars>
      </dgm:prSet>
      <dgm:spPr/>
      <dgm:t>
        <a:bodyPr/>
        <a:lstStyle/>
        <a:p>
          <a:endParaRPr lang="en-US"/>
        </a:p>
      </dgm:t>
    </dgm:pt>
  </dgm:ptLst>
  <dgm:cxnLst>
    <dgm:cxn modelId="{28D8BC5B-DFC9-E944-B111-A46BD0AF9C07}" type="presOf" srcId="{5255067F-4905-9046-B4DF-6A274D38FB12}" destId="{AE8C0AC5-9160-DD43-8C87-AF3293EF1F24}" srcOrd="0" destOrd="0" presId="urn:microsoft.com/office/officeart/2005/8/layout/radial4"/>
    <dgm:cxn modelId="{0AC5B501-FBD4-264A-A2F7-5E76B047D30D}" type="presOf" srcId="{6AD8E689-50C1-0C45-AEC2-803728F72140}" destId="{BED16973-B638-FB4D-A905-1A670B946D5A}" srcOrd="0" destOrd="0" presId="urn:microsoft.com/office/officeart/2005/8/layout/radial4"/>
    <dgm:cxn modelId="{E2279540-5002-3E46-AAD7-EB743B63455D}" type="presOf" srcId="{3226D038-91AE-6841-882D-31985B274B42}" destId="{1BFE0517-40DE-6547-A65C-C9CD59E92BBC}" srcOrd="0" destOrd="0" presId="urn:microsoft.com/office/officeart/2005/8/layout/radial4"/>
    <dgm:cxn modelId="{32BE91C7-9F18-0742-8B6F-7FA795948E53}" srcId="{C404E8FC-871F-2F42-9514-3AEC427E6420}" destId="{190EA8A9-6840-3342-8F14-90B690B7F091}" srcOrd="0" destOrd="0" parTransId="{BABD1653-E8F1-644E-8AE0-1DBF934D6D4E}" sibTransId="{C4EB7AA7-9EBB-174E-8524-29B02A15A55D}"/>
    <dgm:cxn modelId="{BBE2BB29-869F-1348-AB5C-72E490DA2808}" type="presOf" srcId="{407EC5A2-8B2D-C14E-9203-6CF55A44B0D3}" destId="{2F5F17A4-3CDB-6F45-BFE7-B9CA4F42B3B4}" srcOrd="0" destOrd="0" presId="urn:microsoft.com/office/officeart/2005/8/layout/radial4"/>
    <dgm:cxn modelId="{A54E3FAB-CB25-B14C-9C23-7BE36262FC76}" srcId="{6AD8E689-50C1-0C45-AEC2-803728F72140}" destId="{C404E8FC-871F-2F42-9514-3AEC427E6420}" srcOrd="0" destOrd="0" parTransId="{0F7DA1D7-27B6-4D48-B5CC-A13FC77FF086}" sibTransId="{A620CCD8-F7F9-2443-A052-BA779359415A}"/>
    <dgm:cxn modelId="{32780EC2-7D18-6845-BA6B-291D985DC0D8}" type="presOf" srcId="{C404E8FC-871F-2F42-9514-3AEC427E6420}" destId="{AAC9D841-691B-9E48-A0F5-552B3FACCE20}" srcOrd="0" destOrd="0" presId="urn:microsoft.com/office/officeart/2005/8/layout/radial4"/>
    <dgm:cxn modelId="{00F933D6-FFDD-5E41-AC56-F92E8A55DCE0}" type="presOf" srcId="{190EA8A9-6840-3342-8F14-90B690B7F091}" destId="{B0F46238-C87B-CC47-A5FD-6D2463479655}" srcOrd="0" destOrd="0" presId="urn:microsoft.com/office/officeart/2005/8/layout/radial4"/>
    <dgm:cxn modelId="{3398F66E-5F7E-344F-965C-3432E60A1527}" type="presOf" srcId="{BABD1653-E8F1-644E-8AE0-1DBF934D6D4E}" destId="{CDBEE1E0-53B4-7842-89A1-F477A85E0EFF}" srcOrd="0" destOrd="0" presId="urn:microsoft.com/office/officeart/2005/8/layout/radial4"/>
    <dgm:cxn modelId="{0F62E182-9850-CC44-A58F-845055AF7791}" type="presOf" srcId="{00620C98-D32E-C84D-830C-72BC125CFCE0}" destId="{4594D706-467E-234D-B636-1B854F33EA0B}" srcOrd="0" destOrd="0" presId="urn:microsoft.com/office/officeart/2005/8/layout/radial4"/>
    <dgm:cxn modelId="{4E5FC621-3FAC-0E41-9FD1-48874D12F96E}" srcId="{C404E8FC-871F-2F42-9514-3AEC427E6420}" destId="{5255067F-4905-9046-B4DF-6A274D38FB12}" srcOrd="1" destOrd="0" parTransId="{407EC5A2-8B2D-C14E-9203-6CF55A44B0D3}" sibTransId="{DDCBC5E6-2251-C94E-9E4D-3434ECDB07AF}"/>
    <dgm:cxn modelId="{D885FFC5-F0B6-664A-AC26-366A891E9642}" srcId="{C404E8FC-871F-2F42-9514-3AEC427E6420}" destId="{3226D038-91AE-6841-882D-31985B274B42}" srcOrd="2" destOrd="0" parTransId="{00620C98-D32E-C84D-830C-72BC125CFCE0}" sibTransId="{5FC428FC-48D1-1943-B7B2-DE5E87211342}"/>
    <dgm:cxn modelId="{B5E6544E-6FE6-1F4D-9C1D-3A8650110778}" type="presParOf" srcId="{BED16973-B638-FB4D-A905-1A670B946D5A}" destId="{AAC9D841-691B-9E48-A0F5-552B3FACCE20}" srcOrd="0" destOrd="0" presId="urn:microsoft.com/office/officeart/2005/8/layout/radial4"/>
    <dgm:cxn modelId="{CC1998E8-E81D-F34D-A285-E8821FD5A344}" type="presParOf" srcId="{BED16973-B638-FB4D-A905-1A670B946D5A}" destId="{CDBEE1E0-53B4-7842-89A1-F477A85E0EFF}" srcOrd="1" destOrd="0" presId="urn:microsoft.com/office/officeart/2005/8/layout/radial4"/>
    <dgm:cxn modelId="{54175DF6-EFAE-DC48-AE2D-630A0E56383A}" type="presParOf" srcId="{BED16973-B638-FB4D-A905-1A670B946D5A}" destId="{B0F46238-C87B-CC47-A5FD-6D2463479655}" srcOrd="2" destOrd="0" presId="urn:microsoft.com/office/officeart/2005/8/layout/radial4"/>
    <dgm:cxn modelId="{EFB3C17A-D53F-5342-B158-4DE3F9EDE64C}" type="presParOf" srcId="{BED16973-B638-FB4D-A905-1A670B946D5A}" destId="{2F5F17A4-3CDB-6F45-BFE7-B9CA4F42B3B4}" srcOrd="3" destOrd="0" presId="urn:microsoft.com/office/officeart/2005/8/layout/radial4"/>
    <dgm:cxn modelId="{BA5803EB-4081-594A-AD81-6C766EB093C5}" type="presParOf" srcId="{BED16973-B638-FB4D-A905-1A670B946D5A}" destId="{AE8C0AC5-9160-DD43-8C87-AF3293EF1F24}" srcOrd="4" destOrd="0" presId="urn:microsoft.com/office/officeart/2005/8/layout/radial4"/>
    <dgm:cxn modelId="{ADDA215C-1D17-794D-B201-D02FA497CA31}" type="presParOf" srcId="{BED16973-B638-FB4D-A905-1A670B946D5A}" destId="{4594D706-467E-234D-B636-1B854F33EA0B}" srcOrd="5" destOrd="0" presId="urn:microsoft.com/office/officeart/2005/8/layout/radial4"/>
    <dgm:cxn modelId="{20B61F96-902F-DB42-B760-CCAB5295D346}" type="presParOf" srcId="{BED16973-B638-FB4D-A905-1A670B946D5A}" destId="{1BFE0517-40DE-6547-A65C-C9CD59E92BBC}" srcOrd="6" destOrd="0" presId="urn:microsoft.com/office/officeart/2005/8/layout/radial4"/>
  </dgm:cxnLst>
  <dgm:bg>
    <a:no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7E291DE-D314-49E0-B070-68EE652B7256}" type="doc">
      <dgm:prSet loTypeId="urn:microsoft.com/office/officeart/2005/8/layout/hierarchy4" loCatId="relationship" qsTypeId="urn:microsoft.com/office/officeart/2005/8/quickstyle/simple1" qsCatId="simple" csTypeId="urn:microsoft.com/office/officeart/2005/8/colors/accent1_2" csCatId="accent1" phldr="1"/>
      <dgm:spPr/>
      <dgm:t>
        <a:bodyPr/>
        <a:lstStyle/>
        <a:p>
          <a:endParaRPr lang="de-DE"/>
        </a:p>
      </dgm:t>
    </dgm:pt>
    <dgm:pt modelId="{77A1545B-BC46-4B2E-91E7-E521D75C4528}">
      <dgm:prSet phldrT="[Text]" custT="1"/>
      <dgm:spPr>
        <a:blipFill rotWithShape="0">
          <a:blip xmlns:r="http://schemas.openxmlformats.org/officeDocument/2006/relationships" r:embed="rId1"/>
          <a:stretch>
            <a:fillRect/>
          </a:stretch>
        </a:blipFill>
      </dgm:spPr>
      <dgm:t>
        <a:bodyPr anchor="b"/>
        <a:lstStyle/>
        <a:p>
          <a:pPr algn="l"/>
          <a:r>
            <a:rPr lang="de-DE" sz="1800" b="0" i="1"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The </a:t>
          </a:r>
          <a:r>
            <a:rPr lang="de-DE" sz="1800" b="0" i="1"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art</a:t>
          </a:r>
          <a:r>
            <a:rPr lang="de-DE" sz="1800" b="0" i="1"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 </a:t>
          </a:r>
          <a:r>
            <a:rPr lang="de-DE" sz="1800" b="0" i="1"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of</a:t>
          </a:r>
          <a:r>
            <a:rPr lang="de-DE" sz="1800" b="0" i="1"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 </a:t>
          </a:r>
          <a:r>
            <a:rPr lang="de-DE" sz="1800" b="0" i="1"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mixture</a:t>
          </a:r>
          <a:r>
            <a:rPr lang="de-DE" sz="1800" b="0" i="1"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a:t>
          </a:r>
        </a:p>
      </dgm:t>
    </dgm:pt>
    <dgm:pt modelId="{02D30323-D929-42F7-AD98-02B9FE48F867}" type="parTrans" cxnId="{904D33C7-DBFF-41C1-A473-04E06499AD2D}">
      <dgm:prSet/>
      <dgm:spPr/>
      <dgm:t>
        <a:bodyPr/>
        <a:lstStyle/>
        <a:p>
          <a:endParaRPr lang="de-DE">
            <a:latin typeface="Segoe UI" panose="020B0502040204020203" pitchFamily="34" charset="0"/>
            <a:cs typeface="Segoe UI" panose="020B0502040204020203" pitchFamily="34" charset="0"/>
          </a:endParaRPr>
        </a:p>
      </dgm:t>
    </dgm:pt>
    <dgm:pt modelId="{525A1274-D786-478C-8362-0E89E89E7520}" type="sibTrans" cxnId="{904D33C7-DBFF-41C1-A473-04E06499AD2D}">
      <dgm:prSet/>
      <dgm:spPr/>
      <dgm:t>
        <a:bodyPr/>
        <a:lstStyle/>
        <a:p>
          <a:endParaRPr lang="de-DE">
            <a:latin typeface="Segoe UI" panose="020B0502040204020203" pitchFamily="34" charset="0"/>
            <a:cs typeface="Segoe UI" panose="020B0502040204020203" pitchFamily="34" charset="0"/>
          </a:endParaRPr>
        </a:p>
      </dgm:t>
    </dgm:pt>
    <dgm:pt modelId="{2D42BC01-84A3-46AA-9703-B364FE3FD777}">
      <dgm:prSet phldrT="[Text]"/>
      <dgm:spPr/>
      <dgm:t>
        <a:bodyPr/>
        <a:lstStyle/>
        <a:p>
          <a:r>
            <a:rPr lang="de-DE" dirty="0">
              <a:latin typeface="Segoe UI" panose="020B0502040204020203" pitchFamily="34" charset="0"/>
              <a:cs typeface="Segoe UI" panose="020B0502040204020203" pitchFamily="34" charset="0"/>
            </a:rPr>
            <a:t>swine</a:t>
          </a:r>
        </a:p>
      </dgm:t>
    </dgm:pt>
    <dgm:pt modelId="{8FEC9462-E44B-4A17-8247-1C838F3848B1}" type="parTrans" cxnId="{B05347E4-6F39-4897-B924-CE88A29A0AF1}">
      <dgm:prSet/>
      <dgm:spPr/>
      <dgm:t>
        <a:bodyPr/>
        <a:lstStyle/>
        <a:p>
          <a:endParaRPr lang="de-DE">
            <a:latin typeface="Segoe UI" panose="020B0502040204020203" pitchFamily="34" charset="0"/>
            <a:cs typeface="Segoe UI" panose="020B0502040204020203" pitchFamily="34" charset="0"/>
          </a:endParaRPr>
        </a:p>
      </dgm:t>
    </dgm:pt>
    <dgm:pt modelId="{F0401996-0F99-4F34-BA0A-DFAFB1DC138E}" type="sibTrans" cxnId="{B05347E4-6F39-4897-B924-CE88A29A0AF1}">
      <dgm:prSet/>
      <dgm:spPr/>
      <dgm:t>
        <a:bodyPr/>
        <a:lstStyle/>
        <a:p>
          <a:endParaRPr lang="de-DE">
            <a:latin typeface="Segoe UI" panose="020B0502040204020203" pitchFamily="34" charset="0"/>
            <a:cs typeface="Segoe UI" panose="020B0502040204020203" pitchFamily="34" charset="0"/>
          </a:endParaRPr>
        </a:p>
      </dgm:t>
    </dgm:pt>
    <dgm:pt modelId="{C9F65236-16A8-42BC-B756-46FE4504B082}">
      <dgm:prSet phldrT="[Text]"/>
      <dgm:spPr/>
      <dgm:t>
        <a:bodyPr/>
        <a:lstStyle/>
        <a:p>
          <a:r>
            <a:rPr lang="de-DE" dirty="0">
              <a:latin typeface="Segoe UI" panose="020B0502040204020203" pitchFamily="34" charset="0"/>
              <a:cs typeface="Segoe UI" panose="020B0502040204020203" pitchFamily="34" charset="0"/>
            </a:rPr>
            <a:t>chicken</a:t>
          </a:r>
        </a:p>
      </dgm:t>
    </dgm:pt>
    <dgm:pt modelId="{8F430680-F5AF-49BC-8EB2-7A4367856FE5}" type="parTrans" cxnId="{0CB66ECD-4AC3-4DEF-A8FA-C0ECF658E8FB}">
      <dgm:prSet/>
      <dgm:spPr/>
      <dgm:t>
        <a:bodyPr/>
        <a:lstStyle/>
        <a:p>
          <a:endParaRPr lang="de-DE">
            <a:latin typeface="Segoe UI" panose="020B0502040204020203" pitchFamily="34" charset="0"/>
            <a:cs typeface="Segoe UI" panose="020B0502040204020203" pitchFamily="34" charset="0"/>
          </a:endParaRPr>
        </a:p>
      </dgm:t>
    </dgm:pt>
    <dgm:pt modelId="{5F38D6DA-A841-47D6-AD82-65987F3FB1EF}" type="sibTrans" cxnId="{0CB66ECD-4AC3-4DEF-A8FA-C0ECF658E8FB}">
      <dgm:prSet/>
      <dgm:spPr/>
      <dgm:t>
        <a:bodyPr/>
        <a:lstStyle/>
        <a:p>
          <a:endParaRPr lang="de-DE">
            <a:latin typeface="Segoe UI" panose="020B0502040204020203" pitchFamily="34" charset="0"/>
            <a:cs typeface="Segoe UI" panose="020B0502040204020203" pitchFamily="34" charset="0"/>
          </a:endParaRPr>
        </a:p>
      </dgm:t>
    </dgm:pt>
    <dgm:pt modelId="{9450F77A-7BEF-4894-A942-3959966C2FE5}">
      <dgm:prSet phldrT="[Text]"/>
      <dgm:spPr/>
      <dgm:t>
        <a:bodyPr/>
        <a:lstStyle/>
        <a:p>
          <a:r>
            <a:rPr lang="de-DE" dirty="0">
              <a:latin typeface="Segoe UI" panose="020B0502040204020203" pitchFamily="34" charset="0"/>
              <a:cs typeface="Segoe UI" panose="020B0502040204020203" pitchFamily="34" charset="0"/>
            </a:rPr>
            <a:t>duck</a:t>
          </a:r>
        </a:p>
      </dgm:t>
    </dgm:pt>
    <dgm:pt modelId="{D247F4B5-ADD2-4F89-B502-B6BB63820A38}" type="parTrans" cxnId="{BAE7722D-4D9B-42A8-ABD5-9D03948E34AF}">
      <dgm:prSet/>
      <dgm:spPr/>
      <dgm:t>
        <a:bodyPr/>
        <a:lstStyle/>
        <a:p>
          <a:endParaRPr lang="de-DE">
            <a:latin typeface="Segoe UI" panose="020B0502040204020203" pitchFamily="34" charset="0"/>
            <a:cs typeface="Segoe UI" panose="020B0502040204020203" pitchFamily="34" charset="0"/>
          </a:endParaRPr>
        </a:p>
      </dgm:t>
    </dgm:pt>
    <dgm:pt modelId="{D5AF67F4-5CC3-45D8-9E64-C616B391E9A3}" type="sibTrans" cxnId="{BAE7722D-4D9B-42A8-ABD5-9D03948E34AF}">
      <dgm:prSet/>
      <dgm:spPr/>
      <dgm:t>
        <a:bodyPr/>
        <a:lstStyle/>
        <a:p>
          <a:endParaRPr lang="de-DE">
            <a:latin typeface="Segoe UI" panose="020B0502040204020203" pitchFamily="34" charset="0"/>
            <a:cs typeface="Segoe UI" panose="020B0502040204020203" pitchFamily="34" charset="0"/>
          </a:endParaRPr>
        </a:p>
      </dgm:t>
    </dgm:pt>
    <dgm:pt modelId="{0B82FF27-29FE-4A29-B7D5-45E13698240B}" type="pres">
      <dgm:prSet presAssocID="{37E291DE-D314-49E0-B070-68EE652B7256}" presName="Name0" presStyleCnt="0">
        <dgm:presLayoutVars>
          <dgm:chPref val="1"/>
          <dgm:dir/>
          <dgm:animOne val="branch"/>
          <dgm:animLvl val="lvl"/>
          <dgm:resizeHandles/>
        </dgm:presLayoutVars>
      </dgm:prSet>
      <dgm:spPr/>
      <dgm:t>
        <a:bodyPr/>
        <a:lstStyle/>
        <a:p>
          <a:endParaRPr lang="en-US"/>
        </a:p>
      </dgm:t>
    </dgm:pt>
    <dgm:pt modelId="{DA7E0205-1E08-4095-BE39-D8B379EB0D24}" type="pres">
      <dgm:prSet presAssocID="{77A1545B-BC46-4B2E-91E7-E521D75C4528}" presName="vertOne" presStyleCnt="0"/>
      <dgm:spPr/>
    </dgm:pt>
    <dgm:pt modelId="{76930789-63E7-4BD1-92EA-36551DFC1580}" type="pres">
      <dgm:prSet presAssocID="{77A1545B-BC46-4B2E-91E7-E521D75C4528}" presName="txOne" presStyleLbl="node0" presStyleIdx="0" presStyleCnt="1" custLinFactNeighborX="1170" custLinFactNeighborY="9336">
        <dgm:presLayoutVars>
          <dgm:chPref val="3"/>
        </dgm:presLayoutVars>
      </dgm:prSet>
      <dgm:spPr/>
      <dgm:t>
        <a:bodyPr/>
        <a:lstStyle/>
        <a:p>
          <a:endParaRPr lang="en-US"/>
        </a:p>
      </dgm:t>
    </dgm:pt>
    <dgm:pt modelId="{537F942B-D9FC-4D26-BE4E-5C88BFCCB41A}" type="pres">
      <dgm:prSet presAssocID="{77A1545B-BC46-4B2E-91E7-E521D75C4528}" presName="parTransOne" presStyleCnt="0"/>
      <dgm:spPr/>
    </dgm:pt>
    <dgm:pt modelId="{FDF1134A-3CE3-4B6F-BE33-205B0E7445D6}" type="pres">
      <dgm:prSet presAssocID="{77A1545B-BC46-4B2E-91E7-E521D75C4528}" presName="horzOne" presStyleCnt="0"/>
      <dgm:spPr/>
    </dgm:pt>
    <dgm:pt modelId="{F3B0C368-12D7-42B9-A55B-051C4225AABE}" type="pres">
      <dgm:prSet presAssocID="{2D42BC01-84A3-46AA-9703-B364FE3FD777}" presName="vertTwo" presStyleCnt="0"/>
      <dgm:spPr/>
    </dgm:pt>
    <dgm:pt modelId="{01D160FE-0393-40B3-A890-5ED2540B3480}" type="pres">
      <dgm:prSet presAssocID="{2D42BC01-84A3-46AA-9703-B364FE3FD777}" presName="txTwo" presStyleLbl="node2" presStyleIdx="0" presStyleCnt="3">
        <dgm:presLayoutVars>
          <dgm:chPref val="3"/>
        </dgm:presLayoutVars>
      </dgm:prSet>
      <dgm:spPr/>
      <dgm:t>
        <a:bodyPr/>
        <a:lstStyle/>
        <a:p>
          <a:endParaRPr lang="en-US"/>
        </a:p>
      </dgm:t>
    </dgm:pt>
    <dgm:pt modelId="{8755CE47-3318-48CA-8C67-77D6902959E9}" type="pres">
      <dgm:prSet presAssocID="{2D42BC01-84A3-46AA-9703-B364FE3FD777}" presName="horzTwo" presStyleCnt="0"/>
      <dgm:spPr/>
    </dgm:pt>
    <dgm:pt modelId="{67699D2C-A73C-4655-9DD5-DC4C36FD1D63}" type="pres">
      <dgm:prSet presAssocID="{F0401996-0F99-4F34-BA0A-DFAFB1DC138E}" presName="sibSpaceTwo" presStyleCnt="0"/>
      <dgm:spPr/>
    </dgm:pt>
    <dgm:pt modelId="{3FF28F77-90EC-4BCE-8605-F75859ECCAD8}" type="pres">
      <dgm:prSet presAssocID="{C9F65236-16A8-42BC-B756-46FE4504B082}" presName="vertTwo" presStyleCnt="0"/>
      <dgm:spPr/>
    </dgm:pt>
    <dgm:pt modelId="{8A8D19EB-6015-4FD5-B64D-0A1D0A59B0C1}" type="pres">
      <dgm:prSet presAssocID="{C9F65236-16A8-42BC-B756-46FE4504B082}" presName="txTwo" presStyleLbl="node2" presStyleIdx="1" presStyleCnt="3">
        <dgm:presLayoutVars>
          <dgm:chPref val="3"/>
        </dgm:presLayoutVars>
      </dgm:prSet>
      <dgm:spPr/>
      <dgm:t>
        <a:bodyPr/>
        <a:lstStyle/>
        <a:p>
          <a:endParaRPr lang="en-US"/>
        </a:p>
      </dgm:t>
    </dgm:pt>
    <dgm:pt modelId="{61F1FD3F-15BB-485C-898D-F49CE364B84F}" type="pres">
      <dgm:prSet presAssocID="{C9F65236-16A8-42BC-B756-46FE4504B082}" presName="horzTwo" presStyleCnt="0"/>
      <dgm:spPr/>
    </dgm:pt>
    <dgm:pt modelId="{8CBE10CE-C25F-4EBE-8761-89BF9F201866}" type="pres">
      <dgm:prSet presAssocID="{5F38D6DA-A841-47D6-AD82-65987F3FB1EF}" presName="sibSpaceTwo" presStyleCnt="0"/>
      <dgm:spPr/>
    </dgm:pt>
    <dgm:pt modelId="{B03ADA0F-4B60-4B69-8DB1-3691C80D1579}" type="pres">
      <dgm:prSet presAssocID="{9450F77A-7BEF-4894-A942-3959966C2FE5}" presName="vertTwo" presStyleCnt="0"/>
      <dgm:spPr/>
    </dgm:pt>
    <dgm:pt modelId="{9250AB31-4A8A-4345-AA97-15C2045CFFDA}" type="pres">
      <dgm:prSet presAssocID="{9450F77A-7BEF-4894-A942-3959966C2FE5}" presName="txTwo" presStyleLbl="node2" presStyleIdx="2" presStyleCnt="3">
        <dgm:presLayoutVars>
          <dgm:chPref val="3"/>
        </dgm:presLayoutVars>
      </dgm:prSet>
      <dgm:spPr/>
      <dgm:t>
        <a:bodyPr/>
        <a:lstStyle/>
        <a:p>
          <a:endParaRPr lang="en-US"/>
        </a:p>
      </dgm:t>
    </dgm:pt>
    <dgm:pt modelId="{16C11F2B-13F5-4502-B66B-37EABE9D5F39}" type="pres">
      <dgm:prSet presAssocID="{9450F77A-7BEF-4894-A942-3959966C2FE5}" presName="horzTwo" presStyleCnt="0"/>
      <dgm:spPr/>
    </dgm:pt>
  </dgm:ptLst>
  <dgm:cxnLst>
    <dgm:cxn modelId="{904D33C7-DBFF-41C1-A473-04E06499AD2D}" srcId="{37E291DE-D314-49E0-B070-68EE652B7256}" destId="{77A1545B-BC46-4B2E-91E7-E521D75C4528}" srcOrd="0" destOrd="0" parTransId="{02D30323-D929-42F7-AD98-02B9FE48F867}" sibTransId="{525A1274-D786-478C-8362-0E89E89E7520}"/>
    <dgm:cxn modelId="{BAE7722D-4D9B-42A8-ABD5-9D03948E34AF}" srcId="{77A1545B-BC46-4B2E-91E7-E521D75C4528}" destId="{9450F77A-7BEF-4894-A942-3959966C2FE5}" srcOrd="2" destOrd="0" parTransId="{D247F4B5-ADD2-4F89-B502-B6BB63820A38}" sibTransId="{D5AF67F4-5CC3-45D8-9E64-C616B391E9A3}"/>
    <dgm:cxn modelId="{A8F73F3E-9C04-43AC-965E-0894DD8838F1}" type="presOf" srcId="{9450F77A-7BEF-4894-A942-3959966C2FE5}" destId="{9250AB31-4A8A-4345-AA97-15C2045CFFDA}" srcOrd="0" destOrd="0" presId="urn:microsoft.com/office/officeart/2005/8/layout/hierarchy4"/>
    <dgm:cxn modelId="{B05347E4-6F39-4897-B924-CE88A29A0AF1}" srcId="{77A1545B-BC46-4B2E-91E7-E521D75C4528}" destId="{2D42BC01-84A3-46AA-9703-B364FE3FD777}" srcOrd="0" destOrd="0" parTransId="{8FEC9462-E44B-4A17-8247-1C838F3848B1}" sibTransId="{F0401996-0F99-4F34-BA0A-DFAFB1DC138E}"/>
    <dgm:cxn modelId="{535E2A49-199C-4604-A78C-889D9B5A5C63}" type="presOf" srcId="{77A1545B-BC46-4B2E-91E7-E521D75C4528}" destId="{76930789-63E7-4BD1-92EA-36551DFC1580}" srcOrd="0" destOrd="0" presId="urn:microsoft.com/office/officeart/2005/8/layout/hierarchy4"/>
    <dgm:cxn modelId="{0CB66ECD-4AC3-4DEF-A8FA-C0ECF658E8FB}" srcId="{77A1545B-BC46-4B2E-91E7-E521D75C4528}" destId="{C9F65236-16A8-42BC-B756-46FE4504B082}" srcOrd="1" destOrd="0" parTransId="{8F430680-F5AF-49BC-8EB2-7A4367856FE5}" sibTransId="{5F38D6DA-A841-47D6-AD82-65987F3FB1EF}"/>
    <dgm:cxn modelId="{B28122C4-1310-435B-B7B7-2C89C793C8E6}" type="presOf" srcId="{37E291DE-D314-49E0-B070-68EE652B7256}" destId="{0B82FF27-29FE-4A29-B7D5-45E13698240B}" srcOrd="0" destOrd="0" presId="urn:microsoft.com/office/officeart/2005/8/layout/hierarchy4"/>
    <dgm:cxn modelId="{46F354BC-B2F8-4011-9345-DBC38AD0D804}" type="presOf" srcId="{2D42BC01-84A3-46AA-9703-B364FE3FD777}" destId="{01D160FE-0393-40B3-A890-5ED2540B3480}" srcOrd="0" destOrd="0" presId="urn:microsoft.com/office/officeart/2005/8/layout/hierarchy4"/>
    <dgm:cxn modelId="{86557EBF-4FA0-4B87-A8E2-45B422AFB76F}" type="presOf" srcId="{C9F65236-16A8-42BC-B756-46FE4504B082}" destId="{8A8D19EB-6015-4FD5-B64D-0A1D0A59B0C1}" srcOrd="0" destOrd="0" presId="urn:microsoft.com/office/officeart/2005/8/layout/hierarchy4"/>
    <dgm:cxn modelId="{48D5A1BE-570D-4D27-BF80-33AA385F1E81}" type="presParOf" srcId="{0B82FF27-29FE-4A29-B7D5-45E13698240B}" destId="{DA7E0205-1E08-4095-BE39-D8B379EB0D24}" srcOrd="0" destOrd="0" presId="urn:microsoft.com/office/officeart/2005/8/layout/hierarchy4"/>
    <dgm:cxn modelId="{03D80B2E-003B-4137-A723-BB7B7692C2DA}" type="presParOf" srcId="{DA7E0205-1E08-4095-BE39-D8B379EB0D24}" destId="{76930789-63E7-4BD1-92EA-36551DFC1580}" srcOrd="0" destOrd="0" presId="urn:microsoft.com/office/officeart/2005/8/layout/hierarchy4"/>
    <dgm:cxn modelId="{A30B61A3-F865-41BD-B55F-80B52EB593DC}" type="presParOf" srcId="{DA7E0205-1E08-4095-BE39-D8B379EB0D24}" destId="{537F942B-D9FC-4D26-BE4E-5C88BFCCB41A}" srcOrd="1" destOrd="0" presId="urn:microsoft.com/office/officeart/2005/8/layout/hierarchy4"/>
    <dgm:cxn modelId="{BC1178B4-6F3D-4FB0-B5F6-766E0AA2CDDF}" type="presParOf" srcId="{DA7E0205-1E08-4095-BE39-D8B379EB0D24}" destId="{FDF1134A-3CE3-4B6F-BE33-205B0E7445D6}" srcOrd="2" destOrd="0" presId="urn:microsoft.com/office/officeart/2005/8/layout/hierarchy4"/>
    <dgm:cxn modelId="{383D9D13-8E84-4622-894A-0E1E7F3C4128}" type="presParOf" srcId="{FDF1134A-3CE3-4B6F-BE33-205B0E7445D6}" destId="{F3B0C368-12D7-42B9-A55B-051C4225AABE}" srcOrd="0" destOrd="0" presId="urn:microsoft.com/office/officeart/2005/8/layout/hierarchy4"/>
    <dgm:cxn modelId="{269D61B2-5AFB-44E3-BC5B-4DA51D52B91D}" type="presParOf" srcId="{F3B0C368-12D7-42B9-A55B-051C4225AABE}" destId="{01D160FE-0393-40B3-A890-5ED2540B3480}" srcOrd="0" destOrd="0" presId="urn:microsoft.com/office/officeart/2005/8/layout/hierarchy4"/>
    <dgm:cxn modelId="{CA0EA1C1-9922-487B-A5F6-B772B0663FD2}" type="presParOf" srcId="{F3B0C368-12D7-42B9-A55B-051C4225AABE}" destId="{8755CE47-3318-48CA-8C67-77D6902959E9}" srcOrd="1" destOrd="0" presId="urn:microsoft.com/office/officeart/2005/8/layout/hierarchy4"/>
    <dgm:cxn modelId="{4BAB858E-0482-4B9E-9113-265834967CC2}" type="presParOf" srcId="{FDF1134A-3CE3-4B6F-BE33-205B0E7445D6}" destId="{67699D2C-A73C-4655-9DD5-DC4C36FD1D63}" srcOrd="1" destOrd="0" presId="urn:microsoft.com/office/officeart/2005/8/layout/hierarchy4"/>
    <dgm:cxn modelId="{1C6BBC6A-833C-442E-83D3-9BF612969818}" type="presParOf" srcId="{FDF1134A-3CE3-4B6F-BE33-205B0E7445D6}" destId="{3FF28F77-90EC-4BCE-8605-F75859ECCAD8}" srcOrd="2" destOrd="0" presId="urn:microsoft.com/office/officeart/2005/8/layout/hierarchy4"/>
    <dgm:cxn modelId="{1DE06CE8-B99B-411F-81B5-C52BD5D9832C}" type="presParOf" srcId="{3FF28F77-90EC-4BCE-8605-F75859ECCAD8}" destId="{8A8D19EB-6015-4FD5-B64D-0A1D0A59B0C1}" srcOrd="0" destOrd="0" presId="urn:microsoft.com/office/officeart/2005/8/layout/hierarchy4"/>
    <dgm:cxn modelId="{F26A430F-4CC5-4622-AA37-EAAFE0A63671}" type="presParOf" srcId="{3FF28F77-90EC-4BCE-8605-F75859ECCAD8}" destId="{61F1FD3F-15BB-485C-898D-F49CE364B84F}" srcOrd="1" destOrd="0" presId="urn:microsoft.com/office/officeart/2005/8/layout/hierarchy4"/>
    <dgm:cxn modelId="{C663CBE1-ECEC-45BE-B605-8641233F6D51}" type="presParOf" srcId="{FDF1134A-3CE3-4B6F-BE33-205B0E7445D6}" destId="{8CBE10CE-C25F-4EBE-8761-89BF9F201866}" srcOrd="3" destOrd="0" presId="urn:microsoft.com/office/officeart/2005/8/layout/hierarchy4"/>
    <dgm:cxn modelId="{85B4CD88-B37F-44D9-A5E6-2605F4CC2EC7}" type="presParOf" srcId="{FDF1134A-3CE3-4B6F-BE33-205B0E7445D6}" destId="{B03ADA0F-4B60-4B69-8DB1-3691C80D1579}" srcOrd="4" destOrd="0" presId="urn:microsoft.com/office/officeart/2005/8/layout/hierarchy4"/>
    <dgm:cxn modelId="{FD686B48-9C80-4556-A883-1D8C76D6B4B4}" type="presParOf" srcId="{B03ADA0F-4B60-4B69-8DB1-3691C80D1579}" destId="{9250AB31-4A8A-4345-AA97-15C2045CFFDA}" srcOrd="0" destOrd="0" presId="urn:microsoft.com/office/officeart/2005/8/layout/hierarchy4"/>
    <dgm:cxn modelId="{146E2EB6-4350-4168-B120-797F511823B6}" type="presParOf" srcId="{B03ADA0F-4B60-4B69-8DB1-3691C80D1579}" destId="{16C11F2B-13F5-4502-B66B-37EABE9D5F39}" srcOrd="1" destOrd="0" presId="urn:microsoft.com/office/officeart/2005/8/layout/hierarchy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A010E8A-A496-48F3-9829-A7A8B401ED70}" type="doc">
      <dgm:prSet loTypeId="urn:microsoft.com/office/officeart/2005/8/layout/hProcess11" loCatId="process" qsTypeId="urn:microsoft.com/office/officeart/2005/8/quickstyle/simple1" qsCatId="simple" csTypeId="urn:microsoft.com/office/officeart/2005/8/colors/accent1_2" csCatId="accent1" phldr="1"/>
      <dgm:spPr/>
    </dgm:pt>
    <dgm:pt modelId="{D74B00AB-4705-405F-BEF8-8FE43E2B0A2F}" type="pres">
      <dgm:prSet presAssocID="{3A010E8A-A496-48F3-9829-A7A8B401ED70}" presName="Name0" presStyleCnt="0">
        <dgm:presLayoutVars>
          <dgm:dir/>
          <dgm:resizeHandles val="exact"/>
        </dgm:presLayoutVars>
      </dgm:prSet>
      <dgm:spPr/>
    </dgm:pt>
    <dgm:pt modelId="{B1D4E57C-F7D3-42C2-AD9E-EC31292C634E}" type="pres">
      <dgm:prSet presAssocID="{3A010E8A-A496-48F3-9829-A7A8B401ED70}" presName="arrow" presStyleLbl="bgShp" presStyleIdx="0" presStyleCnt="1" custScaleY="57229"/>
      <dgm:spPr>
        <a:solidFill>
          <a:schemeClr val="accent1">
            <a:lumMod val="75000"/>
          </a:schemeClr>
        </a:solidFill>
      </dgm:spPr>
    </dgm:pt>
    <dgm:pt modelId="{2720A264-FE31-4242-BE54-6B5A1D16093A}" type="pres">
      <dgm:prSet presAssocID="{3A010E8A-A496-48F3-9829-A7A8B401ED70}" presName="points" presStyleCnt="0"/>
      <dgm:spPr/>
    </dgm:pt>
  </dgm:ptLst>
  <dgm:cxnLst>
    <dgm:cxn modelId="{1F60F960-0DFB-402C-9717-9C5072BAAAD4}" type="presOf" srcId="{3A010E8A-A496-48F3-9829-A7A8B401ED70}" destId="{D74B00AB-4705-405F-BEF8-8FE43E2B0A2F}" srcOrd="0" destOrd="0" presId="urn:microsoft.com/office/officeart/2005/8/layout/hProcess11"/>
    <dgm:cxn modelId="{F8BC612D-2C63-4F0B-8AC1-09C0E9B8B36C}" type="presParOf" srcId="{D74B00AB-4705-405F-BEF8-8FE43E2B0A2F}" destId="{B1D4E57C-F7D3-42C2-AD9E-EC31292C634E}" srcOrd="0" destOrd="0" presId="urn:microsoft.com/office/officeart/2005/8/layout/hProcess11"/>
    <dgm:cxn modelId="{606275E3-5144-4F2E-B7CF-74B2FAA94B07}" type="presParOf" srcId="{D74B00AB-4705-405F-BEF8-8FE43E2B0A2F}" destId="{2720A264-FE31-4242-BE54-6B5A1D16093A}" srcOrd="1" destOrd="0" presId="urn:microsoft.com/office/officeart/2005/8/layout/hProcess1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FC8237-BC57-419C-A315-21D778B52FDA}">
      <dsp:nvSpPr>
        <dsp:cNvPr id="0" name=""/>
        <dsp:cNvSpPr/>
      </dsp:nvSpPr>
      <dsp:spPr>
        <a:xfrm>
          <a:off x="2237286" y="-444355"/>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endParaRPr lang="en-US" sz="1600" kern="1200" dirty="0"/>
        </a:p>
      </dsp:txBody>
      <dsp:txXfrm>
        <a:off x="2511868" y="-169773"/>
        <a:ext cx="1325797" cy="1325797"/>
      </dsp:txXfrm>
    </dsp:sp>
    <dsp:sp modelId="{CA9CFDF0-004B-4FE4-9A90-D618E2AC9AFF}">
      <dsp:nvSpPr>
        <dsp:cNvPr id="0" name=""/>
        <dsp:cNvSpPr/>
      </dsp:nvSpPr>
      <dsp:spPr>
        <a:xfrm rot="12342857">
          <a:off x="3743637" y="650840"/>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dirty="0"/>
        </a:p>
      </dsp:txBody>
      <dsp:txXfrm rot="10800000">
        <a:off x="3803008" y="730940"/>
        <a:ext cx="145748" cy="199647"/>
      </dsp:txXfrm>
    </dsp:sp>
    <dsp:sp modelId="{BCC45190-129A-4ED3-94E0-5CD97084A433}">
      <dsp:nvSpPr>
        <dsp:cNvPr id="0" name=""/>
        <dsp:cNvSpPr/>
      </dsp:nvSpPr>
      <dsp:spPr>
        <a:xfrm>
          <a:off x="3572620" y="198707"/>
          <a:ext cx="1874961" cy="1874961"/>
        </a:xfrm>
        <a:prstGeom prst="ellipse">
          <a:avLst/>
        </a:prstGeom>
        <a:solidFill>
          <a:schemeClr val="accent3">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endParaRPr lang="en-US" sz="1600" kern="1200" dirty="0"/>
        </a:p>
      </dsp:txBody>
      <dsp:txXfrm>
        <a:off x="3847202" y="473289"/>
        <a:ext cx="1325797" cy="1325797"/>
      </dsp:txXfrm>
    </dsp:sp>
    <dsp:sp modelId="{7F1F5F6C-9245-4CC6-AA39-C34EC75C21E0}">
      <dsp:nvSpPr>
        <dsp:cNvPr id="0" name=""/>
        <dsp:cNvSpPr/>
      </dsp:nvSpPr>
      <dsp:spPr>
        <a:xfrm rot="15428571">
          <a:off x="4572206" y="1698034"/>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dirty="0"/>
        </a:p>
      </dsp:txBody>
      <dsp:txXfrm rot="10800000">
        <a:off x="4610388" y="1795032"/>
        <a:ext cx="145748" cy="199647"/>
      </dsp:txXfrm>
    </dsp:sp>
    <dsp:sp modelId="{2A51031D-4697-445B-A911-D11B3A0E8B08}">
      <dsp:nvSpPr>
        <dsp:cNvPr id="0" name=""/>
        <dsp:cNvSpPr/>
      </dsp:nvSpPr>
      <dsp:spPr>
        <a:xfrm>
          <a:off x="3902420" y="1643656"/>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endParaRPr lang="en-US" sz="1600" kern="1200" dirty="0"/>
        </a:p>
      </dsp:txBody>
      <dsp:txXfrm>
        <a:off x="4177002" y="1918238"/>
        <a:ext cx="1325797" cy="1325797"/>
      </dsp:txXfrm>
    </dsp:sp>
    <dsp:sp modelId="{81EC78F9-902C-4CBF-BCD8-12953443C06C}">
      <dsp:nvSpPr>
        <dsp:cNvPr id="0" name=""/>
        <dsp:cNvSpPr/>
      </dsp:nvSpPr>
      <dsp:spPr>
        <a:xfrm rot="18514286">
          <a:off x="4270081" y="2998751"/>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dirty="0"/>
        </a:p>
      </dsp:txBody>
      <dsp:txXfrm>
        <a:off x="4281840" y="3089718"/>
        <a:ext cx="145748" cy="199647"/>
      </dsp:txXfrm>
    </dsp:sp>
    <dsp:sp modelId="{6FACB75B-B916-4553-A31F-B9EDD6A1A3FC}">
      <dsp:nvSpPr>
        <dsp:cNvPr id="0" name=""/>
        <dsp:cNvSpPr/>
      </dsp:nvSpPr>
      <dsp:spPr>
        <a:xfrm>
          <a:off x="2978340" y="2802415"/>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endParaRPr lang="en-US" sz="1600" kern="1200" dirty="0"/>
        </a:p>
      </dsp:txBody>
      <dsp:txXfrm>
        <a:off x="3252922" y="3076997"/>
        <a:ext cx="1325797" cy="1325797"/>
      </dsp:txXfrm>
    </dsp:sp>
    <dsp:sp modelId="{B9D166F0-1C1A-49D8-971E-BF1370EFA687}">
      <dsp:nvSpPr>
        <dsp:cNvPr id="0" name=""/>
        <dsp:cNvSpPr/>
      </dsp:nvSpPr>
      <dsp:spPr>
        <a:xfrm>
          <a:off x="3064768" y="3573523"/>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dirty="0"/>
        </a:p>
      </dsp:txBody>
      <dsp:txXfrm>
        <a:off x="3064768" y="3640072"/>
        <a:ext cx="145748" cy="199647"/>
      </dsp:txXfrm>
    </dsp:sp>
    <dsp:sp modelId="{1E42A688-C801-4A0D-8EAC-EF8D1E0CB1E3}">
      <dsp:nvSpPr>
        <dsp:cNvPr id="0" name=""/>
        <dsp:cNvSpPr/>
      </dsp:nvSpPr>
      <dsp:spPr>
        <a:xfrm>
          <a:off x="1496231" y="2802415"/>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endParaRPr lang="en-US" sz="1600" kern="1200" dirty="0"/>
        </a:p>
      </dsp:txBody>
      <dsp:txXfrm>
        <a:off x="1770813" y="3076997"/>
        <a:ext cx="1325797" cy="1325797"/>
      </dsp:txXfrm>
    </dsp:sp>
    <dsp:sp modelId="{FE19059D-B2D6-40FB-9CE4-22101FAF97B4}">
      <dsp:nvSpPr>
        <dsp:cNvPr id="0" name=""/>
        <dsp:cNvSpPr/>
      </dsp:nvSpPr>
      <dsp:spPr>
        <a:xfrm rot="3085714">
          <a:off x="1863892" y="2989536"/>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dirty="0"/>
        </a:p>
      </dsp:txBody>
      <dsp:txXfrm>
        <a:off x="1875651" y="3031667"/>
        <a:ext cx="145748" cy="199647"/>
      </dsp:txXfrm>
    </dsp:sp>
    <dsp:sp modelId="{D2EB8CA6-2EF3-4A87-86A8-79CDF1E896C8}">
      <dsp:nvSpPr>
        <dsp:cNvPr id="0" name=""/>
        <dsp:cNvSpPr/>
      </dsp:nvSpPr>
      <dsp:spPr>
        <a:xfrm>
          <a:off x="572151" y="1643656"/>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endParaRPr lang="en-US" sz="1600" kern="1200" dirty="0"/>
        </a:p>
      </dsp:txBody>
      <dsp:txXfrm>
        <a:off x="846733" y="1918238"/>
        <a:ext cx="1325797" cy="1325797"/>
      </dsp:txXfrm>
    </dsp:sp>
    <dsp:sp modelId="{DDE324B4-0428-4EA2-8018-A1D3AF99F585}">
      <dsp:nvSpPr>
        <dsp:cNvPr id="0" name=""/>
        <dsp:cNvSpPr/>
      </dsp:nvSpPr>
      <dsp:spPr>
        <a:xfrm rot="6171429">
          <a:off x="1571738" y="1686544"/>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dirty="0"/>
        </a:p>
      </dsp:txBody>
      <dsp:txXfrm rot="10800000">
        <a:off x="1609920" y="1722644"/>
        <a:ext cx="145748" cy="199647"/>
      </dsp:txXfrm>
    </dsp:sp>
    <dsp:sp modelId="{E23B47EE-8AC0-4515-8F68-5EE3C818B12D}">
      <dsp:nvSpPr>
        <dsp:cNvPr id="0" name=""/>
        <dsp:cNvSpPr/>
      </dsp:nvSpPr>
      <dsp:spPr>
        <a:xfrm>
          <a:off x="901952" y="198707"/>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endParaRPr lang="en-US" sz="1600" kern="1200" dirty="0"/>
        </a:p>
      </dsp:txBody>
      <dsp:txXfrm>
        <a:off x="1176534" y="473289"/>
        <a:ext cx="1325797" cy="1325797"/>
      </dsp:txXfrm>
    </dsp:sp>
    <dsp:sp modelId="{BD3D93D6-0B4E-4823-917E-C9A6667344DB}">
      <dsp:nvSpPr>
        <dsp:cNvPr id="0" name=""/>
        <dsp:cNvSpPr/>
      </dsp:nvSpPr>
      <dsp:spPr>
        <a:xfrm rot="9257143">
          <a:off x="2408303" y="645726"/>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dirty="0"/>
        </a:p>
      </dsp:txBody>
      <dsp:txXfrm rot="10800000">
        <a:off x="2467674" y="698724"/>
        <a:ext cx="145748" cy="19964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142F4D-530A-4475-9EC7-EE7D88E83EF5}">
      <dsp:nvSpPr>
        <dsp:cNvPr id="0" name=""/>
        <dsp:cNvSpPr/>
      </dsp:nvSpPr>
      <dsp:spPr>
        <a:xfrm>
          <a:off x="7263099" y="3006022"/>
          <a:ext cx="3509463" cy="195150"/>
        </a:xfrm>
        <a:custGeom>
          <a:avLst/>
          <a:gdLst/>
          <a:ahLst/>
          <a:cxnLst/>
          <a:rect l="0" t="0" r="0" b="0"/>
          <a:pathLst>
            <a:path>
              <a:moveTo>
                <a:pt x="0" y="0"/>
              </a:moveTo>
              <a:lnTo>
                <a:pt x="0" y="98349"/>
              </a:lnTo>
              <a:lnTo>
                <a:pt x="3509463" y="98349"/>
              </a:lnTo>
              <a:lnTo>
                <a:pt x="3509463" y="19515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0958004-2E3A-454C-A855-E8371F30DDAD}">
      <dsp:nvSpPr>
        <dsp:cNvPr id="0" name=""/>
        <dsp:cNvSpPr/>
      </dsp:nvSpPr>
      <dsp:spPr>
        <a:xfrm>
          <a:off x="8938220" y="3983539"/>
          <a:ext cx="91440" cy="195150"/>
        </a:xfrm>
        <a:custGeom>
          <a:avLst/>
          <a:gdLst/>
          <a:ahLst/>
          <a:cxnLst/>
          <a:rect l="0" t="0" r="0" b="0"/>
          <a:pathLst>
            <a:path>
              <a:moveTo>
                <a:pt x="130650" y="0"/>
              </a:moveTo>
              <a:lnTo>
                <a:pt x="130650" y="98349"/>
              </a:lnTo>
              <a:lnTo>
                <a:pt x="45720" y="98349"/>
              </a:lnTo>
              <a:lnTo>
                <a:pt x="45720" y="195150"/>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569A778-B200-42B1-AF62-FE59F6DE2842}">
      <dsp:nvSpPr>
        <dsp:cNvPr id="0" name=""/>
        <dsp:cNvSpPr/>
      </dsp:nvSpPr>
      <dsp:spPr>
        <a:xfrm>
          <a:off x="7263099" y="3006022"/>
          <a:ext cx="1805771" cy="193601"/>
        </a:xfrm>
        <a:custGeom>
          <a:avLst/>
          <a:gdLst/>
          <a:ahLst/>
          <a:cxnLst/>
          <a:rect l="0" t="0" r="0" b="0"/>
          <a:pathLst>
            <a:path>
              <a:moveTo>
                <a:pt x="0" y="0"/>
              </a:moveTo>
              <a:lnTo>
                <a:pt x="0" y="96800"/>
              </a:lnTo>
              <a:lnTo>
                <a:pt x="1805771" y="96800"/>
              </a:lnTo>
              <a:lnTo>
                <a:pt x="1805771" y="193601"/>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27E23E9-91EC-45CC-9933-C166F91F4FA0}">
      <dsp:nvSpPr>
        <dsp:cNvPr id="0" name=""/>
        <dsp:cNvSpPr/>
      </dsp:nvSpPr>
      <dsp:spPr>
        <a:xfrm>
          <a:off x="3693908" y="3869076"/>
          <a:ext cx="3586339" cy="219212"/>
        </a:xfrm>
        <a:custGeom>
          <a:avLst/>
          <a:gdLst/>
          <a:ahLst/>
          <a:cxnLst/>
          <a:rect l="0" t="0" r="0" b="0"/>
          <a:pathLst>
            <a:path>
              <a:moveTo>
                <a:pt x="0" y="0"/>
              </a:moveTo>
              <a:lnTo>
                <a:pt x="0" y="122411"/>
              </a:lnTo>
              <a:lnTo>
                <a:pt x="3586339" y="122411"/>
              </a:lnTo>
              <a:lnTo>
                <a:pt x="3586339"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97A89CC-5EFA-46CD-96B8-EDA04A0600D2}">
      <dsp:nvSpPr>
        <dsp:cNvPr id="0" name=""/>
        <dsp:cNvSpPr/>
      </dsp:nvSpPr>
      <dsp:spPr>
        <a:xfrm>
          <a:off x="3693908" y="3869076"/>
          <a:ext cx="1882647" cy="219212"/>
        </a:xfrm>
        <a:custGeom>
          <a:avLst/>
          <a:gdLst/>
          <a:ahLst/>
          <a:cxnLst/>
          <a:rect l="0" t="0" r="0" b="0"/>
          <a:pathLst>
            <a:path>
              <a:moveTo>
                <a:pt x="0" y="0"/>
              </a:moveTo>
              <a:lnTo>
                <a:pt x="0" y="122411"/>
              </a:lnTo>
              <a:lnTo>
                <a:pt x="1882647" y="122411"/>
              </a:lnTo>
              <a:lnTo>
                <a:pt x="1882647"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5D25CD8-A244-4C84-8918-C68DB0F6D346}">
      <dsp:nvSpPr>
        <dsp:cNvPr id="0" name=""/>
        <dsp:cNvSpPr/>
      </dsp:nvSpPr>
      <dsp:spPr>
        <a:xfrm>
          <a:off x="3648188" y="3869076"/>
          <a:ext cx="91440" cy="219212"/>
        </a:xfrm>
        <a:custGeom>
          <a:avLst/>
          <a:gdLst/>
          <a:ahLst/>
          <a:cxnLst/>
          <a:rect l="0" t="0" r="0" b="0"/>
          <a:pathLst>
            <a:path>
              <a:moveTo>
                <a:pt x="45720" y="0"/>
              </a:moveTo>
              <a:lnTo>
                <a:pt x="45720" y="122411"/>
              </a:lnTo>
              <a:lnTo>
                <a:pt x="72364" y="122411"/>
              </a:lnTo>
              <a:lnTo>
                <a:pt x="72364"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C409073-3DCC-4A93-9BCC-3271DEB5AC8C}">
      <dsp:nvSpPr>
        <dsp:cNvPr id="0" name=""/>
        <dsp:cNvSpPr/>
      </dsp:nvSpPr>
      <dsp:spPr>
        <a:xfrm>
          <a:off x="2016861" y="3869076"/>
          <a:ext cx="1677047" cy="219212"/>
        </a:xfrm>
        <a:custGeom>
          <a:avLst/>
          <a:gdLst/>
          <a:ahLst/>
          <a:cxnLst/>
          <a:rect l="0" t="0" r="0" b="0"/>
          <a:pathLst>
            <a:path>
              <a:moveTo>
                <a:pt x="1677047" y="0"/>
              </a:moveTo>
              <a:lnTo>
                <a:pt x="1677047" y="122411"/>
              </a:lnTo>
              <a:lnTo>
                <a:pt x="0" y="122411"/>
              </a:lnTo>
              <a:lnTo>
                <a:pt x="0"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705120A-BC4A-49A8-A697-5A1E2E8147E3}">
      <dsp:nvSpPr>
        <dsp:cNvPr id="0" name=""/>
        <dsp:cNvSpPr/>
      </dsp:nvSpPr>
      <dsp:spPr>
        <a:xfrm>
          <a:off x="313169" y="3869076"/>
          <a:ext cx="3380739" cy="219212"/>
        </a:xfrm>
        <a:custGeom>
          <a:avLst/>
          <a:gdLst/>
          <a:ahLst/>
          <a:cxnLst/>
          <a:rect l="0" t="0" r="0" b="0"/>
          <a:pathLst>
            <a:path>
              <a:moveTo>
                <a:pt x="3380739" y="0"/>
              </a:moveTo>
              <a:lnTo>
                <a:pt x="3380739" y="122411"/>
              </a:lnTo>
              <a:lnTo>
                <a:pt x="0" y="122411"/>
              </a:lnTo>
              <a:lnTo>
                <a:pt x="0"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C948DFB-62BC-4EC6-93E8-356E06374CEC}">
      <dsp:nvSpPr>
        <dsp:cNvPr id="0" name=""/>
        <dsp:cNvSpPr/>
      </dsp:nvSpPr>
      <dsp:spPr>
        <a:xfrm>
          <a:off x="3693908" y="3006022"/>
          <a:ext cx="3569190" cy="169539"/>
        </a:xfrm>
        <a:custGeom>
          <a:avLst/>
          <a:gdLst/>
          <a:ahLst/>
          <a:cxnLst/>
          <a:rect l="0" t="0" r="0" b="0"/>
          <a:pathLst>
            <a:path>
              <a:moveTo>
                <a:pt x="3569190" y="0"/>
              </a:moveTo>
              <a:lnTo>
                <a:pt x="3569190" y="72738"/>
              </a:lnTo>
              <a:lnTo>
                <a:pt x="0" y="72738"/>
              </a:lnTo>
              <a:lnTo>
                <a:pt x="0" y="169539"/>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281E102-B2A8-4383-9820-BF613D205466}">
      <dsp:nvSpPr>
        <dsp:cNvPr id="0" name=""/>
        <dsp:cNvSpPr/>
      </dsp:nvSpPr>
      <dsp:spPr>
        <a:xfrm>
          <a:off x="6642493" y="1764818"/>
          <a:ext cx="1241210" cy="1241204"/>
        </a:xfrm>
        <a:prstGeom prst="ellipse">
          <a:avLst/>
        </a:prstGeom>
        <a:blipFill rotWithShape="1">
          <a:blip xmlns:r="http://schemas.openxmlformats.org/officeDocument/2006/relationships" r:embed="rId1" cstate="email">
            <a:extLst>
              <a:ext uri="{28A0092B-C50C-407E-A947-70E740481C1C}">
                <a14:useLocalDpi xmlns:a14="http://schemas.microsoft.com/office/drawing/2010/main" val="0"/>
              </a:ext>
            </a:extLst>
          </a:blip>
          <a:srcRect/>
          <a:stretch>
            <a:fillRect l="-4000" r="-4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29A75CA-F292-46D0-BC66-7D4D85171FFC}">
      <dsp:nvSpPr>
        <dsp:cNvPr id="0" name=""/>
        <dsp:cNvSpPr/>
      </dsp:nvSpPr>
      <dsp:spPr>
        <a:xfrm>
          <a:off x="7932583" y="2098469"/>
          <a:ext cx="1306158"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l" defTabSz="400050">
            <a:lnSpc>
              <a:spcPct val="90000"/>
            </a:lnSpc>
            <a:spcBef>
              <a:spcPct val="0"/>
            </a:spcBef>
            <a:spcAft>
              <a:spcPct val="35000"/>
            </a:spcAft>
          </a:pPr>
          <a:r>
            <a:rPr lang="en-US" sz="900" b="1" kern="1200" dirty="0" err="1"/>
            <a:t>Mr.Bach</a:t>
          </a:r>
          <a:r>
            <a:rPr lang="en-US" sz="900" b="1" kern="1200" dirty="0"/>
            <a:t> Quoc Thang</a:t>
          </a:r>
        </a:p>
        <a:p>
          <a:pPr lvl="0" algn="l" defTabSz="400050">
            <a:lnSpc>
              <a:spcPct val="90000"/>
            </a:lnSpc>
            <a:spcBef>
              <a:spcPct val="0"/>
            </a:spcBef>
            <a:spcAft>
              <a:spcPct val="35000"/>
            </a:spcAft>
          </a:pPr>
          <a:r>
            <a:rPr lang="en-US" sz="900" kern="1200" dirty="0" err="1"/>
            <a:t>Ph.D.DVM</a:t>
          </a:r>
          <a:r>
            <a:rPr lang="en-US" sz="900" kern="1200" dirty="0"/>
            <a:t>, Director</a:t>
          </a:r>
        </a:p>
      </dsp:txBody>
      <dsp:txXfrm>
        <a:off x="7932583" y="2098469"/>
        <a:ext cx="1306158" cy="619524"/>
      </dsp:txXfrm>
    </dsp:sp>
    <dsp:sp modelId="{6EFC4075-CE46-4A1A-94FB-E09B1E3B8BD2}">
      <dsp:nvSpPr>
        <dsp:cNvPr id="0" name=""/>
        <dsp:cNvSpPr/>
      </dsp:nvSpPr>
      <dsp:spPr>
        <a:xfrm>
          <a:off x="3321466" y="3175561"/>
          <a:ext cx="744885" cy="693514"/>
        </a:xfrm>
        <a:prstGeom prst="ellipse">
          <a:avLst/>
        </a:prstGeom>
        <a:blipFill dpi="0" rotWithShape="1">
          <a:blip xmlns:r="http://schemas.openxmlformats.org/officeDocument/2006/relationships" r:embed="rId2" cstate="hqprint">
            <a:extLst>
              <a:ext uri="{28A0092B-C50C-407E-A947-70E740481C1C}">
                <a14:useLocalDpi xmlns:a14="http://schemas.microsoft.com/office/drawing/2010/main" val="0"/>
              </a:ext>
            </a:extLst>
          </a:blip>
          <a:srcRect/>
          <a:stretch>
            <a:fillRect l="1517" t="-2300" r="1517" b="-30194"/>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0FB49E2-5048-45AB-BABF-B9945393412F}">
      <dsp:nvSpPr>
        <dsp:cNvPr id="0" name=""/>
        <dsp:cNvSpPr/>
      </dsp:nvSpPr>
      <dsp:spPr>
        <a:xfrm>
          <a:off x="4254945" y="3271615"/>
          <a:ext cx="1465847"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pPr>
          <a:r>
            <a:rPr lang="en-US" altLang="en-US" sz="1200" b="1" kern="1200" dirty="0" err="1">
              <a:latin typeface="Calibri" panose="020F0502020204030204" pitchFamily="34" charset="0"/>
            </a:rPr>
            <a:t>Mr.H</a:t>
          </a:r>
          <a:r>
            <a:rPr lang="en-US" sz="1200" b="1" kern="1200" dirty="0" err="1"/>
            <a:t>enry</a:t>
          </a:r>
          <a:r>
            <a:rPr lang="en-US" sz="1200" b="1" kern="1200" dirty="0"/>
            <a:t> </a:t>
          </a:r>
          <a:r>
            <a:rPr lang="en-US" sz="1200" b="1" kern="1200" dirty="0" err="1"/>
            <a:t>Soesilo</a:t>
          </a:r>
          <a:endParaRPr lang="en-US" sz="1200" b="1" kern="1200" dirty="0"/>
        </a:p>
        <a:p>
          <a:pPr lvl="0" algn="ctr" defTabSz="533400">
            <a:lnSpc>
              <a:spcPct val="90000"/>
            </a:lnSpc>
            <a:spcBef>
              <a:spcPct val="0"/>
            </a:spcBef>
            <a:spcAft>
              <a:spcPct val="35000"/>
            </a:spcAft>
          </a:pPr>
          <a:r>
            <a:rPr lang="en-US" sz="1200" b="1" kern="1200" dirty="0"/>
            <a:t>Vice director</a:t>
          </a:r>
          <a:endParaRPr lang="en-US" sz="1200" kern="1200" dirty="0"/>
        </a:p>
      </dsp:txBody>
      <dsp:txXfrm>
        <a:off x="4254945" y="3271615"/>
        <a:ext cx="1465847" cy="619524"/>
      </dsp:txXfrm>
    </dsp:sp>
    <dsp:sp modelId="{11585B3E-AB36-4102-A93F-C0F2C095172C}">
      <dsp:nvSpPr>
        <dsp:cNvPr id="0" name=""/>
        <dsp:cNvSpPr/>
      </dsp:nvSpPr>
      <dsp:spPr>
        <a:xfrm>
          <a:off x="3407" y="4088288"/>
          <a:ext cx="619524" cy="619524"/>
        </a:xfrm>
        <a:prstGeom prst="ellipse">
          <a:avLst/>
        </a:prstGeom>
        <a:blipFill>
          <a:blip xmlns:r="http://schemas.openxmlformats.org/officeDocument/2006/relationships" r:embed="rId3" cstate="hqprint">
            <a:extLst>
              <a:ext uri="{28A0092B-C50C-407E-A947-70E740481C1C}">
                <a14:useLocalDpi xmlns:a14="http://schemas.microsoft.com/office/drawing/2010/main" val="0"/>
              </a:ext>
            </a:extLst>
          </a:blip>
          <a:srcRect/>
          <a:stretch>
            <a:fillRect t="-25000" b="-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22FC8BF-CF5E-49A3-B632-3FF80A7CBE17}">
      <dsp:nvSpPr>
        <dsp:cNvPr id="0" name=""/>
        <dsp:cNvSpPr/>
      </dsp:nvSpPr>
      <dsp:spPr>
        <a:xfrm>
          <a:off x="622931" y="4086739"/>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l" defTabSz="400050">
            <a:lnSpc>
              <a:spcPct val="90000"/>
            </a:lnSpc>
            <a:spcBef>
              <a:spcPct val="0"/>
            </a:spcBef>
            <a:spcAft>
              <a:spcPct val="35000"/>
            </a:spcAft>
          </a:pPr>
          <a:r>
            <a:rPr lang="en-US" sz="900" kern="1200" dirty="0"/>
            <a:t>Charoline A.N.</a:t>
          </a:r>
        </a:p>
        <a:p>
          <a:pPr lvl="0" algn="l" defTabSz="400050">
            <a:lnSpc>
              <a:spcPct val="90000"/>
            </a:lnSpc>
            <a:spcBef>
              <a:spcPct val="0"/>
            </a:spcBef>
            <a:spcAft>
              <a:spcPct val="35000"/>
            </a:spcAft>
          </a:pPr>
          <a:r>
            <a:rPr lang="en-US" sz="900" kern="1200" dirty="0"/>
            <a:t>RD-manager</a:t>
          </a:r>
        </a:p>
      </dsp:txBody>
      <dsp:txXfrm>
        <a:off x="622931" y="4086739"/>
        <a:ext cx="929286" cy="619524"/>
      </dsp:txXfrm>
    </dsp:sp>
    <dsp:sp modelId="{D963E786-DC4D-4254-A320-67113A1176D4}">
      <dsp:nvSpPr>
        <dsp:cNvPr id="0" name=""/>
        <dsp:cNvSpPr/>
      </dsp:nvSpPr>
      <dsp:spPr>
        <a:xfrm>
          <a:off x="1707099" y="4088288"/>
          <a:ext cx="619524" cy="619524"/>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t="-25000" b="-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D9DDEBE-56A3-4F4F-8AB0-9699EF998BF8}">
      <dsp:nvSpPr>
        <dsp:cNvPr id="0" name=""/>
        <dsp:cNvSpPr/>
      </dsp:nvSpPr>
      <dsp:spPr>
        <a:xfrm>
          <a:off x="2326623" y="4086739"/>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670" tIns="26670" rIns="26670" bIns="26670" numCol="1" spcCol="1270" anchor="ctr" anchorCtr="0">
          <a:noAutofit/>
        </a:bodyPr>
        <a:lstStyle/>
        <a:p>
          <a:pPr lvl="0" algn="l" defTabSz="311150">
            <a:lnSpc>
              <a:spcPct val="90000"/>
            </a:lnSpc>
            <a:spcBef>
              <a:spcPct val="0"/>
            </a:spcBef>
            <a:spcAft>
              <a:spcPct val="35000"/>
            </a:spcAft>
          </a:pPr>
          <a:r>
            <a:rPr lang="en-US" sz="700" kern="1200" dirty="0"/>
            <a:t>Nguyễn Nguyên Hà</a:t>
          </a:r>
        </a:p>
        <a:p>
          <a:pPr lvl="0" algn="l" defTabSz="311150">
            <a:lnSpc>
              <a:spcPct val="90000"/>
            </a:lnSpc>
            <a:spcBef>
              <a:spcPct val="0"/>
            </a:spcBef>
            <a:spcAft>
              <a:spcPct val="35000"/>
            </a:spcAft>
          </a:pPr>
          <a:r>
            <a:rPr lang="en-US" sz="700" kern="1200" dirty="0"/>
            <a:t>Pharmacist</a:t>
          </a:r>
        </a:p>
        <a:p>
          <a:pPr lvl="0" algn="l" defTabSz="311150">
            <a:lnSpc>
              <a:spcPct val="90000"/>
            </a:lnSpc>
            <a:spcBef>
              <a:spcPct val="0"/>
            </a:spcBef>
            <a:spcAft>
              <a:spcPct val="35000"/>
            </a:spcAft>
          </a:pPr>
          <a:r>
            <a:rPr lang="en-US" sz="700" kern="1200" dirty="0"/>
            <a:t>QA Manager</a:t>
          </a:r>
        </a:p>
      </dsp:txBody>
      <dsp:txXfrm>
        <a:off x="2326623" y="4086739"/>
        <a:ext cx="929286" cy="619524"/>
      </dsp:txXfrm>
    </dsp:sp>
    <dsp:sp modelId="{DB99103D-EF98-4593-8BD3-B5CC2CEB179F}">
      <dsp:nvSpPr>
        <dsp:cNvPr id="0" name=""/>
        <dsp:cNvSpPr/>
      </dsp:nvSpPr>
      <dsp:spPr>
        <a:xfrm rot="16200000">
          <a:off x="3410791" y="4088288"/>
          <a:ext cx="619524" cy="619524"/>
        </a:xfrm>
        <a:prstGeom prst="ellipse">
          <a:avLst/>
        </a:prstGeom>
        <a:blipFill>
          <a:blip xmlns:r="http://schemas.openxmlformats.org/officeDocument/2006/relationships" r:embed="rId5" cstate="hqprint">
            <a:extLst>
              <a:ext uri="{28A0092B-C50C-407E-A947-70E740481C1C}">
                <a14:useLocalDpi xmlns:a14="http://schemas.microsoft.com/office/drawing/2010/main" val="0"/>
              </a:ext>
            </a:extLst>
          </a:blip>
          <a:srcRect/>
          <a:stretch>
            <a:fillRect l="-25000" r="-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1339ABA-9BF7-482D-B289-412B4FB85FD6}">
      <dsp:nvSpPr>
        <dsp:cNvPr id="0" name=""/>
        <dsp:cNvSpPr/>
      </dsp:nvSpPr>
      <dsp:spPr>
        <a:xfrm>
          <a:off x="4063305" y="4115250"/>
          <a:ext cx="123390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l" defTabSz="400050">
            <a:lnSpc>
              <a:spcPct val="90000"/>
            </a:lnSpc>
            <a:spcBef>
              <a:spcPct val="0"/>
            </a:spcBef>
            <a:spcAft>
              <a:spcPct val="35000"/>
            </a:spcAft>
          </a:pPr>
          <a:r>
            <a:rPr lang="en-US" sz="900" kern="1200" dirty="0"/>
            <a:t>Thu Huyen</a:t>
          </a:r>
        </a:p>
        <a:p>
          <a:pPr lvl="0" algn="l" defTabSz="400050">
            <a:lnSpc>
              <a:spcPct val="90000"/>
            </a:lnSpc>
            <a:spcBef>
              <a:spcPct val="0"/>
            </a:spcBef>
            <a:spcAft>
              <a:spcPct val="35000"/>
            </a:spcAft>
          </a:pPr>
          <a:r>
            <a:rPr lang="en-US" sz="900" kern="1200" dirty="0"/>
            <a:t>MBA, chemical engineer</a:t>
          </a:r>
        </a:p>
        <a:p>
          <a:pPr lvl="0" algn="l" defTabSz="400050">
            <a:lnSpc>
              <a:spcPct val="90000"/>
            </a:lnSpc>
            <a:spcBef>
              <a:spcPct val="0"/>
            </a:spcBef>
            <a:spcAft>
              <a:spcPct val="35000"/>
            </a:spcAft>
          </a:pPr>
          <a:r>
            <a:rPr lang="en-US" sz="900" kern="1200" dirty="0"/>
            <a:t>QC manager</a:t>
          </a:r>
        </a:p>
      </dsp:txBody>
      <dsp:txXfrm>
        <a:off x="4063305" y="4115250"/>
        <a:ext cx="1233906" cy="619524"/>
      </dsp:txXfrm>
    </dsp:sp>
    <dsp:sp modelId="{41AC06CB-2E13-49D8-87C6-DD3A01B4F797}">
      <dsp:nvSpPr>
        <dsp:cNvPr id="0" name=""/>
        <dsp:cNvSpPr/>
      </dsp:nvSpPr>
      <dsp:spPr>
        <a:xfrm>
          <a:off x="5266793" y="4088288"/>
          <a:ext cx="619524" cy="619524"/>
        </a:xfrm>
        <a:prstGeom prst="ellipse">
          <a:avLst/>
        </a:prstGeom>
        <a:blipFill>
          <a:blip xmlns:r="http://schemas.openxmlformats.org/officeDocument/2006/relationships" r:embed="rId6" cstate="hqprint">
            <a:extLst>
              <a:ext uri="{28A0092B-C50C-407E-A947-70E740481C1C}">
                <a14:useLocalDpi xmlns:a14="http://schemas.microsoft.com/office/drawing/2010/main" val="0"/>
              </a:ext>
            </a:extLst>
          </a:blip>
          <a:srcRect/>
          <a:stretch>
            <a:fillRect t="-25000" b="-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C19D847-CEAB-46F7-82A7-E550B19E9DC6}">
      <dsp:nvSpPr>
        <dsp:cNvPr id="0" name=""/>
        <dsp:cNvSpPr/>
      </dsp:nvSpPr>
      <dsp:spPr>
        <a:xfrm>
          <a:off x="5886318" y="4086739"/>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l" defTabSz="400050">
            <a:lnSpc>
              <a:spcPct val="90000"/>
            </a:lnSpc>
            <a:spcBef>
              <a:spcPct val="0"/>
            </a:spcBef>
            <a:spcAft>
              <a:spcPct val="35000"/>
            </a:spcAft>
          </a:pPr>
          <a:r>
            <a:rPr lang="en-US" sz="900" kern="1200" dirty="0"/>
            <a:t>Nguyen thi phuong</a:t>
          </a:r>
        </a:p>
        <a:p>
          <a:pPr lvl="0" algn="l" defTabSz="400050">
            <a:lnSpc>
              <a:spcPct val="90000"/>
            </a:lnSpc>
            <a:spcBef>
              <a:spcPct val="0"/>
            </a:spcBef>
            <a:spcAft>
              <a:spcPct val="35000"/>
            </a:spcAft>
          </a:pPr>
          <a:r>
            <a:rPr lang="en-US" sz="900" kern="1200" dirty="0" err="1"/>
            <a:t>Acounting</a:t>
          </a:r>
          <a:r>
            <a:rPr lang="en-US" sz="900" kern="1200" dirty="0"/>
            <a:t>, planning and purchasing</a:t>
          </a:r>
        </a:p>
      </dsp:txBody>
      <dsp:txXfrm>
        <a:off x="5886318" y="4086739"/>
        <a:ext cx="929286" cy="619524"/>
      </dsp:txXfrm>
    </dsp:sp>
    <dsp:sp modelId="{2BF6262E-03BD-4C4D-A7A3-1371B0B96AB9}">
      <dsp:nvSpPr>
        <dsp:cNvPr id="0" name=""/>
        <dsp:cNvSpPr/>
      </dsp:nvSpPr>
      <dsp:spPr>
        <a:xfrm>
          <a:off x="6970485" y="4088288"/>
          <a:ext cx="619524" cy="619524"/>
        </a:xfrm>
        <a:prstGeom prst="ellipse">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45B2D20-D178-44AC-B8C4-E3383CDD9583}">
      <dsp:nvSpPr>
        <dsp:cNvPr id="0" name=""/>
        <dsp:cNvSpPr/>
      </dsp:nvSpPr>
      <dsp:spPr>
        <a:xfrm>
          <a:off x="7590010" y="4086739"/>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l" defTabSz="400050">
            <a:lnSpc>
              <a:spcPct val="90000"/>
            </a:lnSpc>
            <a:spcBef>
              <a:spcPct val="0"/>
            </a:spcBef>
            <a:spcAft>
              <a:spcPct val="35000"/>
            </a:spcAft>
          </a:pPr>
          <a:r>
            <a:rPr lang="en-US" sz="900" kern="1200" dirty="0"/>
            <a:t>Linda</a:t>
          </a:r>
        </a:p>
        <a:p>
          <a:pPr lvl="0" algn="l" defTabSz="400050">
            <a:lnSpc>
              <a:spcPct val="90000"/>
            </a:lnSpc>
            <a:spcBef>
              <a:spcPct val="0"/>
            </a:spcBef>
            <a:spcAft>
              <a:spcPct val="35000"/>
            </a:spcAft>
          </a:pPr>
          <a:r>
            <a:rPr lang="en-US" sz="900" kern="1200" dirty="0"/>
            <a:t>Logistic </a:t>
          </a:r>
        </a:p>
      </dsp:txBody>
      <dsp:txXfrm>
        <a:off x="7590010" y="4086739"/>
        <a:ext cx="929286" cy="619524"/>
      </dsp:txXfrm>
    </dsp:sp>
    <dsp:sp modelId="{B63546AB-A0D4-455C-A414-9B8847801D47}">
      <dsp:nvSpPr>
        <dsp:cNvPr id="0" name=""/>
        <dsp:cNvSpPr/>
      </dsp:nvSpPr>
      <dsp:spPr>
        <a:xfrm>
          <a:off x="8589247" y="3199624"/>
          <a:ext cx="959246" cy="783915"/>
        </a:xfrm>
        <a:prstGeom prst="ellipse">
          <a:avLst/>
        </a:prstGeom>
        <a:blipFill dpi="0" rotWithShape="1">
          <a:blip xmlns:r="http://schemas.openxmlformats.org/officeDocument/2006/relationships" r:embed="rId7" cstate="hqprint">
            <a:extLst>
              <a:ext uri="{28A0092B-C50C-407E-A947-70E740481C1C}">
                <a14:useLocalDpi xmlns:a14="http://schemas.microsoft.com/office/drawing/2010/main" val="0"/>
              </a:ext>
            </a:extLst>
          </a:blip>
          <a:srcRect/>
          <a:stretch>
            <a:fillRect t="-11251" b="-62749"/>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D4543C3-6F73-420D-B004-3D25C5595619}">
      <dsp:nvSpPr>
        <dsp:cNvPr id="0" name=""/>
        <dsp:cNvSpPr/>
      </dsp:nvSpPr>
      <dsp:spPr>
        <a:xfrm>
          <a:off x="7580454" y="3300820"/>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l" defTabSz="400050">
            <a:lnSpc>
              <a:spcPct val="90000"/>
            </a:lnSpc>
            <a:spcBef>
              <a:spcPct val="0"/>
            </a:spcBef>
            <a:spcAft>
              <a:spcPct val="35000"/>
            </a:spcAft>
          </a:pPr>
          <a:r>
            <a:rPr lang="en-US" sz="900" kern="1200" dirty="0"/>
            <a:t>Andrius</a:t>
          </a:r>
        </a:p>
        <a:p>
          <a:pPr lvl="0" algn="l" defTabSz="400050">
            <a:lnSpc>
              <a:spcPct val="90000"/>
            </a:lnSpc>
            <a:spcBef>
              <a:spcPct val="0"/>
            </a:spcBef>
            <a:spcAft>
              <a:spcPct val="35000"/>
            </a:spcAft>
          </a:pPr>
          <a:r>
            <a:rPr lang="en-US" sz="900" kern="1200" dirty="0"/>
            <a:t>Product manager</a:t>
          </a:r>
        </a:p>
        <a:p>
          <a:pPr lvl="0" algn="l" defTabSz="400050">
            <a:lnSpc>
              <a:spcPct val="90000"/>
            </a:lnSpc>
            <a:spcBef>
              <a:spcPct val="0"/>
            </a:spcBef>
            <a:spcAft>
              <a:spcPct val="35000"/>
            </a:spcAft>
          </a:pPr>
          <a:r>
            <a:rPr lang="en-US" sz="900" kern="1200" dirty="0"/>
            <a:t>Export sale senior</a:t>
          </a:r>
        </a:p>
      </dsp:txBody>
      <dsp:txXfrm>
        <a:off x="7580454" y="3300820"/>
        <a:ext cx="929286" cy="619524"/>
      </dsp:txXfrm>
    </dsp:sp>
    <dsp:sp modelId="{CA6ABF72-B095-4E1C-BA87-CFF0A7409DE1}">
      <dsp:nvSpPr>
        <dsp:cNvPr id="0" name=""/>
        <dsp:cNvSpPr/>
      </dsp:nvSpPr>
      <dsp:spPr>
        <a:xfrm>
          <a:off x="8674178" y="4178689"/>
          <a:ext cx="619524" cy="619524"/>
        </a:xfrm>
        <a:prstGeom prst="ellipse">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397A47-2A51-48B2-9020-3F4374EBB8FA}">
      <dsp:nvSpPr>
        <dsp:cNvPr id="0" name=""/>
        <dsp:cNvSpPr/>
      </dsp:nvSpPr>
      <dsp:spPr>
        <a:xfrm>
          <a:off x="9293702" y="4177140"/>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l" defTabSz="400050">
            <a:lnSpc>
              <a:spcPct val="90000"/>
            </a:lnSpc>
            <a:spcBef>
              <a:spcPct val="0"/>
            </a:spcBef>
            <a:spcAft>
              <a:spcPct val="35000"/>
            </a:spcAft>
          </a:pPr>
          <a:endParaRPr lang="en-US" sz="900" kern="1200" dirty="0"/>
        </a:p>
      </dsp:txBody>
      <dsp:txXfrm>
        <a:off x="9293702" y="4177140"/>
        <a:ext cx="929286" cy="619524"/>
      </dsp:txXfrm>
    </dsp:sp>
    <dsp:sp modelId="{FE59F689-0533-474E-98DE-9475C8492E5A}">
      <dsp:nvSpPr>
        <dsp:cNvPr id="0" name=""/>
        <dsp:cNvSpPr/>
      </dsp:nvSpPr>
      <dsp:spPr>
        <a:xfrm>
          <a:off x="10462800" y="3201172"/>
          <a:ext cx="619524" cy="619524"/>
        </a:xfrm>
        <a:prstGeom prst="ellipse">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77846A8-326D-484B-8767-52B19310F844}">
      <dsp:nvSpPr>
        <dsp:cNvPr id="0" name=""/>
        <dsp:cNvSpPr/>
      </dsp:nvSpPr>
      <dsp:spPr>
        <a:xfrm>
          <a:off x="11082325" y="3199624"/>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lvl="0" algn="l" defTabSz="400050">
            <a:lnSpc>
              <a:spcPct val="90000"/>
            </a:lnSpc>
            <a:spcBef>
              <a:spcPct val="0"/>
            </a:spcBef>
            <a:spcAft>
              <a:spcPct val="35000"/>
            </a:spcAft>
          </a:pPr>
          <a:r>
            <a:rPr lang="en-US" sz="900" kern="1200" dirty="0"/>
            <a:t>Mr Dung </a:t>
          </a:r>
        </a:p>
        <a:p>
          <a:pPr lvl="0" algn="l" defTabSz="400050">
            <a:lnSpc>
              <a:spcPct val="90000"/>
            </a:lnSpc>
            <a:spcBef>
              <a:spcPct val="0"/>
            </a:spcBef>
            <a:spcAft>
              <a:spcPct val="35000"/>
            </a:spcAft>
          </a:pPr>
          <a:r>
            <a:rPr lang="en-US" sz="900" kern="1200" dirty="0"/>
            <a:t>Export manager</a:t>
          </a:r>
        </a:p>
      </dsp:txBody>
      <dsp:txXfrm>
        <a:off x="11082325" y="3199624"/>
        <a:ext cx="929286" cy="61952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08587D-31C8-4D71-A4A4-D393D0F2670D}">
      <dsp:nvSpPr>
        <dsp:cNvPr id="0" name=""/>
        <dsp:cNvSpPr/>
      </dsp:nvSpPr>
      <dsp:spPr>
        <a:xfrm>
          <a:off x="4234185" y="1621555"/>
          <a:ext cx="3773864" cy="288186"/>
        </a:xfrm>
        <a:custGeom>
          <a:avLst/>
          <a:gdLst/>
          <a:ahLst/>
          <a:cxnLst/>
          <a:rect l="0" t="0" r="0" b="0"/>
          <a:pathLst>
            <a:path>
              <a:moveTo>
                <a:pt x="0" y="0"/>
              </a:moveTo>
              <a:lnTo>
                <a:pt x="0" y="145236"/>
              </a:lnTo>
              <a:lnTo>
                <a:pt x="3773864" y="145236"/>
              </a:lnTo>
              <a:lnTo>
                <a:pt x="3773864" y="288186"/>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D804577-0488-41C8-AEFF-E3E2AFB86039}">
      <dsp:nvSpPr>
        <dsp:cNvPr id="0" name=""/>
        <dsp:cNvSpPr/>
      </dsp:nvSpPr>
      <dsp:spPr>
        <a:xfrm>
          <a:off x="4234185" y="1621555"/>
          <a:ext cx="1257954" cy="288186"/>
        </a:xfrm>
        <a:custGeom>
          <a:avLst/>
          <a:gdLst/>
          <a:ahLst/>
          <a:cxnLst/>
          <a:rect l="0" t="0" r="0" b="0"/>
          <a:pathLst>
            <a:path>
              <a:moveTo>
                <a:pt x="0" y="0"/>
              </a:moveTo>
              <a:lnTo>
                <a:pt x="0" y="145236"/>
              </a:lnTo>
              <a:lnTo>
                <a:pt x="1257954" y="145236"/>
              </a:lnTo>
              <a:lnTo>
                <a:pt x="1257954" y="288186"/>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544216C-BF88-45BB-A9B5-094D40847A60}">
      <dsp:nvSpPr>
        <dsp:cNvPr id="0" name=""/>
        <dsp:cNvSpPr/>
      </dsp:nvSpPr>
      <dsp:spPr>
        <a:xfrm>
          <a:off x="2930510" y="4027679"/>
          <a:ext cx="91440" cy="288186"/>
        </a:xfrm>
        <a:custGeom>
          <a:avLst/>
          <a:gdLst/>
          <a:ahLst/>
          <a:cxnLst/>
          <a:rect l="0" t="0" r="0" b="0"/>
          <a:pathLst>
            <a:path>
              <a:moveTo>
                <a:pt x="45720" y="0"/>
              </a:moveTo>
              <a:lnTo>
                <a:pt x="45720" y="288186"/>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6FDC594-B738-4D94-A9DA-869A2833E867}">
      <dsp:nvSpPr>
        <dsp:cNvPr id="0" name=""/>
        <dsp:cNvSpPr/>
      </dsp:nvSpPr>
      <dsp:spPr>
        <a:xfrm>
          <a:off x="2930510" y="2824617"/>
          <a:ext cx="91440" cy="288186"/>
        </a:xfrm>
        <a:custGeom>
          <a:avLst/>
          <a:gdLst/>
          <a:ahLst/>
          <a:cxnLst/>
          <a:rect l="0" t="0" r="0" b="0"/>
          <a:pathLst>
            <a:path>
              <a:moveTo>
                <a:pt x="45720" y="0"/>
              </a:moveTo>
              <a:lnTo>
                <a:pt x="45720" y="288186"/>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BC59D02-1FC9-40D9-9967-F014652FD801}">
      <dsp:nvSpPr>
        <dsp:cNvPr id="0" name=""/>
        <dsp:cNvSpPr/>
      </dsp:nvSpPr>
      <dsp:spPr>
        <a:xfrm>
          <a:off x="2976230" y="1621555"/>
          <a:ext cx="1257954" cy="288186"/>
        </a:xfrm>
        <a:custGeom>
          <a:avLst/>
          <a:gdLst/>
          <a:ahLst/>
          <a:cxnLst/>
          <a:rect l="0" t="0" r="0" b="0"/>
          <a:pathLst>
            <a:path>
              <a:moveTo>
                <a:pt x="1257954" y="0"/>
              </a:moveTo>
              <a:lnTo>
                <a:pt x="1257954" y="145236"/>
              </a:lnTo>
              <a:lnTo>
                <a:pt x="0" y="145236"/>
              </a:lnTo>
              <a:lnTo>
                <a:pt x="0" y="288186"/>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FA244BA-1736-4E84-A1F6-01635486F923}">
      <dsp:nvSpPr>
        <dsp:cNvPr id="0" name=""/>
        <dsp:cNvSpPr/>
      </dsp:nvSpPr>
      <dsp:spPr>
        <a:xfrm>
          <a:off x="460321" y="1621555"/>
          <a:ext cx="3773864" cy="288186"/>
        </a:xfrm>
        <a:custGeom>
          <a:avLst/>
          <a:gdLst/>
          <a:ahLst/>
          <a:cxnLst/>
          <a:rect l="0" t="0" r="0" b="0"/>
          <a:pathLst>
            <a:path>
              <a:moveTo>
                <a:pt x="3773864" y="0"/>
              </a:moveTo>
              <a:lnTo>
                <a:pt x="3773864" y="145236"/>
              </a:lnTo>
              <a:lnTo>
                <a:pt x="0" y="145236"/>
              </a:lnTo>
              <a:lnTo>
                <a:pt x="0" y="288186"/>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F19C895-2801-473E-9F1C-4074B7EDEAD8}">
      <dsp:nvSpPr>
        <dsp:cNvPr id="0" name=""/>
        <dsp:cNvSpPr/>
      </dsp:nvSpPr>
      <dsp:spPr>
        <a:xfrm>
          <a:off x="3776747" y="706679"/>
          <a:ext cx="914876" cy="914876"/>
        </a:xfrm>
        <a:prstGeom prst="ellipse">
          <a:avLst/>
        </a:prstGeom>
        <a:blipFill>
          <a:blip xmlns:r="http://schemas.openxmlformats.org/officeDocument/2006/relationships" r:embed="rId1"/>
          <a:srcRect/>
          <a:stretch>
            <a:fillRect l="-25000" r="-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08AFED9-481E-4CE5-AC44-BA00A45A0D64}">
      <dsp:nvSpPr>
        <dsp:cNvPr id="0" name=""/>
        <dsp:cNvSpPr/>
      </dsp:nvSpPr>
      <dsp:spPr>
        <a:xfrm>
          <a:off x="4691623" y="704391"/>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en-US" sz="1800" kern="1200" dirty="0">
              <a:latin typeface="Segoe UI" panose="020B0502040204020203" pitchFamily="34" charset="0"/>
              <a:cs typeface="Segoe UI" panose="020B0502040204020203" pitchFamily="34" charset="0"/>
            </a:rPr>
            <a:t>Market survey</a:t>
          </a:r>
        </a:p>
      </dsp:txBody>
      <dsp:txXfrm>
        <a:off x="4691623" y="704391"/>
        <a:ext cx="1372314" cy="914876"/>
      </dsp:txXfrm>
    </dsp:sp>
    <dsp:sp modelId="{B4764380-5FB6-4778-861C-0F32913F81ED}">
      <dsp:nvSpPr>
        <dsp:cNvPr id="0" name=""/>
        <dsp:cNvSpPr/>
      </dsp:nvSpPr>
      <dsp:spPr>
        <a:xfrm>
          <a:off x="2883" y="1909741"/>
          <a:ext cx="914876" cy="914876"/>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57F6575-9101-4A78-8027-CF5A195D66F3}">
      <dsp:nvSpPr>
        <dsp:cNvPr id="0" name=""/>
        <dsp:cNvSpPr/>
      </dsp:nvSpPr>
      <dsp:spPr>
        <a:xfrm>
          <a:off x="917759" y="1907454"/>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a:latin typeface="Segoe UI" panose="020B0502040204020203" pitchFamily="34" charset="0"/>
              <a:cs typeface="Segoe UI" panose="020B0502040204020203" pitchFamily="34" charset="0"/>
            </a:rPr>
            <a:t>Raw material</a:t>
          </a:r>
        </a:p>
      </dsp:txBody>
      <dsp:txXfrm>
        <a:off x="917759" y="1907454"/>
        <a:ext cx="1372314" cy="914876"/>
      </dsp:txXfrm>
    </dsp:sp>
    <dsp:sp modelId="{ED604B52-06F7-4360-BF10-B6F101F6C889}">
      <dsp:nvSpPr>
        <dsp:cNvPr id="0" name=""/>
        <dsp:cNvSpPr/>
      </dsp:nvSpPr>
      <dsp:spPr>
        <a:xfrm>
          <a:off x="2518792" y="1909741"/>
          <a:ext cx="914876" cy="914876"/>
        </a:xfrm>
        <a:prstGeom prst="ellipse">
          <a:avLst/>
        </a:prstGeom>
        <a:blipFill>
          <a:blip xmlns:r="http://schemas.openxmlformats.org/officeDocument/2006/relationships" r:embed="rId3" cstate="hqprint">
            <a:extLst>
              <a:ext uri="{28A0092B-C50C-407E-A947-70E740481C1C}">
                <a14:useLocalDpi xmlns:a14="http://schemas.microsoft.com/office/drawing/2010/main" val="0"/>
              </a:ext>
            </a:extLst>
          </a:blip>
          <a:srcRect/>
          <a:stretch>
            <a:fillRect l="-25000" r="-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A22D9FE-83A2-4092-86B6-AE3231DC24E1}">
      <dsp:nvSpPr>
        <dsp:cNvPr id="0" name=""/>
        <dsp:cNvSpPr/>
      </dsp:nvSpPr>
      <dsp:spPr>
        <a:xfrm>
          <a:off x="3433669" y="1907454"/>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a:latin typeface="Segoe UI" panose="020B0502040204020203" pitchFamily="34" charset="0"/>
              <a:cs typeface="Segoe UI" panose="020B0502040204020203" pitchFamily="34" charset="0"/>
            </a:rPr>
            <a:t>Trial in lab</a:t>
          </a:r>
        </a:p>
      </dsp:txBody>
      <dsp:txXfrm>
        <a:off x="3433669" y="1907454"/>
        <a:ext cx="1372314" cy="914876"/>
      </dsp:txXfrm>
    </dsp:sp>
    <dsp:sp modelId="{A82CBE0C-E4A9-4B6F-B5DE-ACC4454A494A}">
      <dsp:nvSpPr>
        <dsp:cNvPr id="0" name=""/>
        <dsp:cNvSpPr/>
      </dsp:nvSpPr>
      <dsp:spPr>
        <a:xfrm>
          <a:off x="2518792" y="3112803"/>
          <a:ext cx="914876" cy="914876"/>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l="-64000" r="-64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8F983DC-D720-4852-AE97-B3A5CBC472F4}">
      <dsp:nvSpPr>
        <dsp:cNvPr id="0" name=""/>
        <dsp:cNvSpPr/>
      </dsp:nvSpPr>
      <dsp:spPr>
        <a:xfrm>
          <a:off x="3433669" y="3110516"/>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a:latin typeface="Segoe UI" panose="020B0502040204020203" pitchFamily="34" charset="0"/>
              <a:cs typeface="Segoe UI" panose="020B0502040204020203" pitchFamily="34" charset="0"/>
            </a:rPr>
            <a:t>Field trial</a:t>
          </a:r>
        </a:p>
      </dsp:txBody>
      <dsp:txXfrm>
        <a:off x="3433669" y="3110516"/>
        <a:ext cx="1372314" cy="914876"/>
      </dsp:txXfrm>
    </dsp:sp>
    <dsp:sp modelId="{F1BA30E8-4D35-41B8-AB27-102098B39E88}">
      <dsp:nvSpPr>
        <dsp:cNvPr id="0" name=""/>
        <dsp:cNvSpPr/>
      </dsp:nvSpPr>
      <dsp:spPr>
        <a:xfrm>
          <a:off x="2518792" y="4315865"/>
          <a:ext cx="914876" cy="914876"/>
        </a:xfrm>
        <a:prstGeom prst="ellipse">
          <a:avLst/>
        </a:prstGeom>
        <a:blipFill rotWithShape="1">
          <a:blip xmlns:r="http://schemas.openxmlformats.org/officeDocument/2006/relationships" r:embed="rId5" cstate="hqprint">
            <a:extLst>
              <a:ext uri="{28A0092B-C50C-407E-A947-70E740481C1C}">
                <a14:useLocalDpi xmlns:a14="http://schemas.microsoft.com/office/drawing/2010/main" val="0"/>
              </a:ext>
            </a:extLst>
          </a:blip>
          <a:srcRect/>
          <a:stretch>
            <a:fillRect l="-17000" r="-17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739787-F511-4CB3-B68A-C403464898A9}">
      <dsp:nvSpPr>
        <dsp:cNvPr id="0" name=""/>
        <dsp:cNvSpPr/>
      </dsp:nvSpPr>
      <dsp:spPr>
        <a:xfrm>
          <a:off x="3433669" y="4313578"/>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err="1">
              <a:latin typeface="Segoe UI" panose="020B0502040204020203" pitchFamily="34" charset="0"/>
              <a:cs typeface="Segoe UI" panose="020B0502040204020203" pitchFamily="34" charset="0"/>
            </a:rPr>
            <a:t>Lauching</a:t>
          </a:r>
          <a:endParaRPr lang="en-US" sz="2100" kern="1200" dirty="0">
            <a:latin typeface="Segoe UI" panose="020B0502040204020203" pitchFamily="34" charset="0"/>
            <a:cs typeface="Segoe UI" panose="020B0502040204020203" pitchFamily="34" charset="0"/>
          </a:endParaRPr>
        </a:p>
      </dsp:txBody>
      <dsp:txXfrm>
        <a:off x="3433669" y="4313578"/>
        <a:ext cx="1372314" cy="914876"/>
      </dsp:txXfrm>
    </dsp:sp>
    <dsp:sp modelId="{92846DBD-EF6F-49A0-A763-7A2F44867A81}">
      <dsp:nvSpPr>
        <dsp:cNvPr id="0" name=""/>
        <dsp:cNvSpPr/>
      </dsp:nvSpPr>
      <dsp:spPr>
        <a:xfrm>
          <a:off x="5034702" y="1909741"/>
          <a:ext cx="914876" cy="914876"/>
        </a:xfrm>
        <a:prstGeom prst="ellipse">
          <a:avLst/>
        </a:prstGeom>
        <a:blipFill>
          <a:blip xmlns:r="http://schemas.openxmlformats.org/officeDocument/2006/relationships" r:embed="rId6">
            <a:extLst>
              <a:ext uri="{28A0092B-C50C-407E-A947-70E740481C1C}">
                <a14:useLocalDpi xmlns:a14="http://schemas.microsoft.com/office/drawing/2010/main" val="0"/>
              </a:ext>
            </a:extLst>
          </a:blip>
          <a:srcRect/>
          <a:stretch>
            <a:fillRect l="-25000" r="-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54EF4C8-0029-4CFA-8283-22E7A1060520}">
      <dsp:nvSpPr>
        <dsp:cNvPr id="0" name=""/>
        <dsp:cNvSpPr/>
      </dsp:nvSpPr>
      <dsp:spPr>
        <a:xfrm>
          <a:off x="5949578" y="1907454"/>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a:latin typeface="Segoe UI" panose="020B0502040204020203" pitchFamily="34" charset="0"/>
              <a:cs typeface="Segoe UI" panose="020B0502040204020203" pitchFamily="34" charset="0"/>
            </a:rPr>
            <a:t>Analytic methods</a:t>
          </a:r>
        </a:p>
      </dsp:txBody>
      <dsp:txXfrm>
        <a:off x="5949578" y="1907454"/>
        <a:ext cx="1372314" cy="914876"/>
      </dsp:txXfrm>
    </dsp:sp>
    <dsp:sp modelId="{C785AFC7-FC82-46C9-95E7-EAF0361C1703}">
      <dsp:nvSpPr>
        <dsp:cNvPr id="0" name=""/>
        <dsp:cNvSpPr/>
      </dsp:nvSpPr>
      <dsp:spPr>
        <a:xfrm>
          <a:off x="7550612" y="1909741"/>
          <a:ext cx="914876" cy="914876"/>
        </a:xfrm>
        <a:prstGeom prst="ellipse">
          <a:avLst/>
        </a:prstGeom>
        <a:blipFill>
          <a:blip xmlns:r="http://schemas.openxmlformats.org/officeDocument/2006/relationships" r:embed="rId7" cstate="hqprint">
            <a:extLst>
              <a:ext uri="{28A0092B-C50C-407E-A947-70E740481C1C}">
                <a14:useLocalDpi xmlns:a14="http://schemas.microsoft.com/office/drawing/2010/main" val="0"/>
              </a:ext>
            </a:extLst>
          </a:blip>
          <a:srcRect/>
          <a:stretch>
            <a:fillRect t="-4000" b="-4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2118B2-BC76-4A97-A42F-D5A66B608B07}">
      <dsp:nvSpPr>
        <dsp:cNvPr id="0" name=""/>
        <dsp:cNvSpPr/>
      </dsp:nvSpPr>
      <dsp:spPr>
        <a:xfrm>
          <a:off x="8465488" y="1907454"/>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a:latin typeface="Segoe UI" panose="020B0502040204020203" pitchFamily="34" charset="0"/>
              <a:cs typeface="Segoe UI" panose="020B0502040204020203" pitchFamily="34" charset="0"/>
            </a:rPr>
            <a:t>Packaging</a:t>
          </a:r>
        </a:p>
      </dsp:txBody>
      <dsp:txXfrm>
        <a:off x="8465488" y="1907454"/>
        <a:ext cx="1372314" cy="91487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B05F88-0F58-45D6-A052-FAD4BA18FED7}">
      <dsp:nvSpPr>
        <dsp:cNvPr id="0" name=""/>
        <dsp:cNvSpPr/>
      </dsp:nvSpPr>
      <dsp:spPr>
        <a:xfrm>
          <a:off x="1695602" y="2232248"/>
          <a:ext cx="979821" cy="1923379"/>
        </a:xfrm>
        <a:custGeom>
          <a:avLst/>
          <a:gdLst/>
          <a:ahLst/>
          <a:cxnLst/>
          <a:rect l="0" t="0" r="0" b="0"/>
          <a:pathLst>
            <a:path>
              <a:moveTo>
                <a:pt x="0" y="0"/>
              </a:moveTo>
              <a:lnTo>
                <a:pt x="489910" y="0"/>
              </a:lnTo>
              <a:lnTo>
                <a:pt x="489910" y="1923379"/>
              </a:lnTo>
              <a:lnTo>
                <a:pt x="979821" y="1923379"/>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55600">
            <a:lnSpc>
              <a:spcPct val="90000"/>
            </a:lnSpc>
            <a:spcBef>
              <a:spcPct val="0"/>
            </a:spcBef>
            <a:spcAft>
              <a:spcPct val="35000"/>
            </a:spcAft>
          </a:pPr>
          <a:endParaRPr lang="en-US" sz="800" kern="1200"/>
        </a:p>
      </dsp:txBody>
      <dsp:txXfrm>
        <a:off x="2131548" y="3139973"/>
        <a:ext cx="107928" cy="107928"/>
      </dsp:txXfrm>
    </dsp:sp>
    <dsp:sp modelId="{B68D0C80-D680-43FF-BD83-F8089228F1D2}">
      <dsp:nvSpPr>
        <dsp:cNvPr id="0" name=""/>
        <dsp:cNvSpPr/>
      </dsp:nvSpPr>
      <dsp:spPr>
        <a:xfrm>
          <a:off x="1695602" y="2232248"/>
          <a:ext cx="979821" cy="1154027"/>
        </a:xfrm>
        <a:custGeom>
          <a:avLst/>
          <a:gdLst/>
          <a:ahLst/>
          <a:cxnLst/>
          <a:rect l="0" t="0" r="0" b="0"/>
          <a:pathLst>
            <a:path>
              <a:moveTo>
                <a:pt x="0" y="0"/>
              </a:moveTo>
              <a:lnTo>
                <a:pt x="489910" y="0"/>
              </a:lnTo>
              <a:lnTo>
                <a:pt x="489910" y="1154027"/>
              </a:lnTo>
              <a:lnTo>
                <a:pt x="979821" y="1154027"/>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US" sz="600" kern="1200"/>
        </a:p>
      </dsp:txBody>
      <dsp:txXfrm>
        <a:off x="2147666" y="2771414"/>
        <a:ext cx="75693" cy="75693"/>
      </dsp:txXfrm>
    </dsp:sp>
    <dsp:sp modelId="{1CE23FCD-0097-424D-A6F8-A2F171FE7927}">
      <dsp:nvSpPr>
        <dsp:cNvPr id="0" name=""/>
        <dsp:cNvSpPr/>
      </dsp:nvSpPr>
      <dsp:spPr>
        <a:xfrm>
          <a:off x="1695602" y="2232248"/>
          <a:ext cx="979821" cy="384675"/>
        </a:xfrm>
        <a:custGeom>
          <a:avLst/>
          <a:gdLst/>
          <a:ahLst/>
          <a:cxnLst/>
          <a:rect l="0" t="0" r="0" b="0"/>
          <a:pathLst>
            <a:path>
              <a:moveTo>
                <a:pt x="0" y="0"/>
              </a:moveTo>
              <a:lnTo>
                <a:pt x="489910" y="0"/>
              </a:lnTo>
              <a:lnTo>
                <a:pt x="489910" y="384675"/>
              </a:lnTo>
              <a:lnTo>
                <a:pt x="979821" y="384675"/>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2159197" y="2398270"/>
        <a:ext cx="52631" cy="52631"/>
      </dsp:txXfrm>
    </dsp:sp>
    <dsp:sp modelId="{E17A7D90-BDF5-49F3-8A72-75AC27BD91BE}">
      <dsp:nvSpPr>
        <dsp:cNvPr id="0" name=""/>
        <dsp:cNvSpPr/>
      </dsp:nvSpPr>
      <dsp:spPr>
        <a:xfrm>
          <a:off x="1695602" y="1847572"/>
          <a:ext cx="979821" cy="384675"/>
        </a:xfrm>
        <a:custGeom>
          <a:avLst/>
          <a:gdLst/>
          <a:ahLst/>
          <a:cxnLst/>
          <a:rect l="0" t="0" r="0" b="0"/>
          <a:pathLst>
            <a:path>
              <a:moveTo>
                <a:pt x="0" y="384675"/>
              </a:moveTo>
              <a:lnTo>
                <a:pt x="489910" y="384675"/>
              </a:lnTo>
              <a:lnTo>
                <a:pt x="489910" y="0"/>
              </a:lnTo>
              <a:lnTo>
                <a:pt x="979821" y="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2159197" y="2013594"/>
        <a:ext cx="52631" cy="52631"/>
      </dsp:txXfrm>
    </dsp:sp>
    <dsp:sp modelId="{171D3E64-A71C-4E5C-AEF4-6C74DB3838C0}">
      <dsp:nvSpPr>
        <dsp:cNvPr id="0" name=""/>
        <dsp:cNvSpPr/>
      </dsp:nvSpPr>
      <dsp:spPr>
        <a:xfrm>
          <a:off x="1695602" y="1078220"/>
          <a:ext cx="979821" cy="1154027"/>
        </a:xfrm>
        <a:custGeom>
          <a:avLst/>
          <a:gdLst/>
          <a:ahLst/>
          <a:cxnLst/>
          <a:rect l="0" t="0" r="0" b="0"/>
          <a:pathLst>
            <a:path>
              <a:moveTo>
                <a:pt x="0" y="1154027"/>
              </a:moveTo>
              <a:lnTo>
                <a:pt x="489910" y="1154027"/>
              </a:lnTo>
              <a:lnTo>
                <a:pt x="489910" y="0"/>
              </a:lnTo>
              <a:lnTo>
                <a:pt x="979821" y="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US" sz="600" kern="1200"/>
        </a:p>
      </dsp:txBody>
      <dsp:txXfrm>
        <a:off x="2147666" y="1617387"/>
        <a:ext cx="75693" cy="75693"/>
      </dsp:txXfrm>
    </dsp:sp>
    <dsp:sp modelId="{46B0DFC5-1834-4AA5-A835-33E3740A764C}">
      <dsp:nvSpPr>
        <dsp:cNvPr id="0" name=""/>
        <dsp:cNvSpPr/>
      </dsp:nvSpPr>
      <dsp:spPr>
        <a:xfrm>
          <a:off x="1695602" y="308868"/>
          <a:ext cx="979821" cy="1923379"/>
        </a:xfrm>
        <a:custGeom>
          <a:avLst/>
          <a:gdLst/>
          <a:ahLst/>
          <a:cxnLst/>
          <a:rect l="0" t="0" r="0" b="0"/>
          <a:pathLst>
            <a:path>
              <a:moveTo>
                <a:pt x="0" y="1923379"/>
              </a:moveTo>
              <a:lnTo>
                <a:pt x="489910" y="1923379"/>
              </a:lnTo>
              <a:lnTo>
                <a:pt x="489910" y="0"/>
              </a:lnTo>
              <a:lnTo>
                <a:pt x="979821" y="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55600">
            <a:lnSpc>
              <a:spcPct val="90000"/>
            </a:lnSpc>
            <a:spcBef>
              <a:spcPct val="0"/>
            </a:spcBef>
            <a:spcAft>
              <a:spcPct val="35000"/>
            </a:spcAft>
          </a:pPr>
          <a:endParaRPr lang="en-US" sz="800" kern="1200"/>
        </a:p>
      </dsp:txBody>
      <dsp:txXfrm>
        <a:off x="2131548" y="1216594"/>
        <a:ext cx="107928" cy="107928"/>
      </dsp:txXfrm>
    </dsp:sp>
    <dsp:sp modelId="{A603AB27-5A1E-41E8-95B6-4FDE930977BC}">
      <dsp:nvSpPr>
        <dsp:cNvPr id="0" name=""/>
        <dsp:cNvSpPr/>
      </dsp:nvSpPr>
      <dsp:spPr>
        <a:xfrm rot="16200000">
          <a:off x="-412340" y="1924507"/>
          <a:ext cx="3600403" cy="615481"/>
        </a:xfrm>
        <a:prstGeom prst="rect">
          <a:avLst/>
        </a:prstGeom>
        <a:solidFill>
          <a:srgbClr val="00B050"/>
        </a:solidFill>
        <a:ln w="9525" cap="flat" cmpd="sng" algn="ctr">
          <a:solidFill>
            <a:schemeClr val="accent1"/>
          </a:solidFill>
          <a:prstDash val="solid"/>
        </a:ln>
        <a:effectLst>
          <a:outerShdw blurRad="50800" dist="12700" dir="5400000" algn="ctr" rotWithShape="0">
            <a:srgbClr val="000000">
              <a:alpha val="50000"/>
            </a:srgbClr>
          </a:outerShdw>
        </a:effectLst>
      </dsp:spPr>
      <dsp:style>
        <a:lnRef idx="1">
          <a:schemeClr val="accent1"/>
        </a:lnRef>
        <a:fillRef idx="3">
          <a:schemeClr val="accent1"/>
        </a:fillRef>
        <a:effectRef idx="2">
          <a:schemeClr val="accent1"/>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en-US" sz="2800" b="1" kern="1200" dirty="0"/>
            <a:t>Criteria for assessment</a:t>
          </a:r>
        </a:p>
      </dsp:txBody>
      <dsp:txXfrm>
        <a:off x="-412340" y="1924507"/>
        <a:ext cx="3600403" cy="615481"/>
      </dsp:txXfrm>
    </dsp:sp>
    <dsp:sp modelId="{13F7FC60-DC57-4212-A00C-85315E3004E0}">
      <dsp:nvSpPr>
        <dsp:cNvPr id="0" name=""/>
        <dsp:cNvSpPr/>
      </dsp:nvSpPr>
      <dsp:spPr>
        <a:xfrm>
          <a:off x="2675423" y="1128"/>
          <a:ext cx="2855522"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US" sz="2300" kern="1200" dirty="0">
              <a:solidFill>
                <a:schemeClr val="tx1"/>
              </a:solidFill>
            </a:rPr>
            <a:t>Delivery</a:t>
          </a:r>
        </a:p>
      </dsp:txBody>
      <dsp:txXfrm>
        <a:off x="2675423" y="1128"/>
        <a:ext cx="2855522" cy="615481"/>
      </dsp:txXfrm>
    </dsp:sp>
    <dsp:sp modelId="{06E33546-2FF8-4F1F-82E6-61C02FC7EED8}">
      <dsp:nvSpPr>
        <dsp:cNvPr id="0" name=""/>
        <dsp:cNvSpPr/>
      </dsp:nvSpPr>
      <dsp:spPr>
        <a:xfrm>
          <a:off x="2675423" y="770479"/>
          <a:ext cx="2869189"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US" sz="2300" kern="1200" dirty="0">
              <a:solidFill>
                <a:schemeClr val="tx1"/>
              </a:solidFill>
            </a:rPr>
            <a:t>Prices</a:t>
          </a:r>
        </a:p>
      </dsp:txBody>
      <dsp:txXfrm>
        <a:off x="2675423" y="770479"/>
        <a:ext cx="2869189" cy="615481"/>
      </dsp:txXfrm>
    </dsp:sp>
    <dsp:sp modelId="{64B22A68-7770-4806-B19A-129753EE327F}">
      <dsp:nvSpPr>
        <dsp:cNvPr id="0" name=""/>
        <dsp:cNvSpPr/>
      </dsp:nvSpPr>
      <dsp:spPr>
        <a:xfrm>
          <a:off x="2675423" y="1539831"/>
          <a:ext cx="2869189"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US" sz="2300" kern="1200" dirty="0">
              <a:solidFill>
                <a:schemeClr val="tx1"/>
              </a:solidFill>
            </a:rPr>
            <a:t>Production capacity</a:t>
          </a:r>
        </a:p>
      </dsp:txBody>
      <dsp:txXfrm>
        <a:off x="2675423" y="1539831"/>
        <a:ext cx="2869189" cy="615481"/>
      </dsp:txXfrm>
    </dsp:sp>
    <dsp:sp modelId="{6C47D470-B15E-46A1-AAF6-DBBDA854A947}">
      <dsp:nvSpPr>
        <dsp:cNvPr id="0" name=""/>
        <dsp:cNvSpPr/>
      </dsp:nvSpPr>
      <dsp:spPr>
        <a:xfrm>
          <a:off x="2675423" y="2309183"/>
          <a:ext cx="2855522"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US" sz="2300" kern="1200" dirty="0">
              <a:solidFill>
                <a:schemeClr val="tx1"/>
              </a:solidFill>
            </a:rPr>
            <a:t>Quality of management</a:t>
          </a:r>
        </a:p>
      </dsp:txBody>
      <dsp:txXfrm>
        <a:off x="2675423" y="2309183"/>
        <a:ext cx="2855522" cy="615481"/>
      </dsp:txXfrm>
    </dsp:sp>
    <dsp:sp modelId="{DA3F6EE3-0026-4821-A4A4-1E44D4CE2B84}">
      <dsp:nvSpPr>
        <dsp:cNvPr id="0" name=""/>
        <dsp:cNvSpPr/>
      </dsp:nvSpPr>
      <dsp:spPr>
        <a:xfrm>
          <a:off x="2675423" y="3078534"/>
          <a:ext cx="2855522"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US" sz="2300" kern="1200" dirty="0">
              <a:solidFill>
                <a:schemeClr val="tx1"/>
              </a:solidFill>
            </a:rPr>
            <a:t>Technical capabilities</a:t>
          </a:r>
        </a:p>
      </dsp:txBody>
      <dsp:txXfrm>
        <a:off x="2675423" y="3078534"/>
        <a:ext cx="2855522" cy="615481"/>
      </dsp:txXfrm>
    </dsp:sp>
    <dsp:sp modelId="{218A7DAC-D24D-43CA-9539-06598CFA6B61}">
      <dsp:nvSpPr>
        <dsp:cNvPr id="0" name=""/>
        <dsp:cNvSpPr/>
      </dsp:nvSpPr>
      <dsp:spPr>
        <a:xfrm>
          <a:off x="2675423" y="3847886"/>
          <a:ext cx="2855522"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US" sz="2300" kern="1200" dirty="0">
              <a:solidFill>
                <a:schemeClr val="tx1"/>
              </a:solidFill>
            </a:rPr>
            <a:t>Service</a:t>
          </a:r>
        </a:p>
      </dsp:txBody>
      <dsp:txXfrm>
        <a:off x="2675423" y="3847886"/>
        <a:ext cx="2855522" cy="615481"/>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C3FD64-7B57-4B00-B460-866B59D4091A}">
      <dsp:nvSpPr>
        <dsp:cNvPr id="0" name=""/>
        <dsp:cNvSpPr/>
      </dsp:nvSpPr>
      <dsp:spPr>
        <a:xfrm>
          <a:off x="2107039" y="305927"/>
          <a:ext cx="4041782" cy="1263056"/>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55511" tIns="60960" rIns="60960" bIns="60960" numCol="1" spcCol="1270" anchor="ctr" anchorCtr="0">
          <a:noAutofit/>
        </a:bodyPr>
        <a:lstStyle/>
        <a:p>
          <a:pPr lvl="0" algn="ctr" defTabSz="711200">
            <a:lnSpc>
              <a:spcPct val="90000"/>
            </a:lnSpc>
            <a:spcBef>
              <a:spcPct val="0"/>
            </a:spcBef>
            <a:spcAft>
              <a:spcPct val="35000"/>
            </a:spcAft>
          </a:pPr>
          <a:r>
            <a:rPr lang="de-DE" sz="1600" kern="1200" dirty="0" err="1">
              <a:solidFill>
                <a:schemeClr val="accent1"/>
              </a:solidFill>
            </a:rPr>
            <a:t>Production</a:t>
          </a:r>
          <a:endParaRPr lang="de-DE" sz="1600" kern="1200" dirty="0">
            <a:solidFill>
              <a:schemeClr val="accent1"/>
            </a:solidFill>
          </a:endParaRPr>
        </a:p>
      </dsp:txBody>
      <dsp:txXfrm>
        <a:off x="2107039" y="305927"/>
        <a:ext cx="4041782" cy="1263056"/>
      </dsp:txXfrm>
    </dsp:sp>
    <dsp:sp modelId="{C45418E8-35C4-4AA5-ABE9-6CA74A1ADCBA}">
      <dsp:nvSpPr>
        <dsp:cNvPr id="0" name=""/>
        <dsp:cNvSpPr/>
      </dsp:nvSpPr>
      <dsp:spPr>
        <a:xfrm>
          <a:off x="1563583" y="123485"/>
          <a:ext cx="1634235" cy="1326209"/>
        </a:xfrm>
        <a:prstGeom prst="rect">
          <a:avLst/>
        </a:prstGeom>
        <a:blipFill rotWithShape="1">
          <a:blip xmlns:r="http://schemas.openxmlformats.org/officeDocument/2006/relationships" r:embed="rId1"/>
          <a:stretch>
            <a:fillRect/>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AC74EF5-5107-436D-8808-04DBAB37D883}">
      <dsp:nvSpPr>
        <dsp:cNvPr id="0" name=""/>
        <dsp:cNvSpPr/>
      </dsp:nvSpPr>
      <dsp:spPr>
        <a:xfrm>
          <a:off x="2510356" y="1895975"/>
          <a:ext cx="3640999" cy="1263056"/>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55511" tIns="60960" rIns="60960" bIns="60960" numCol="1" spcCol="1270" anchor="ctr" anchorCtr="0">
          <a:noAutofit/>
        </a:bodyPr>
        <a:lstStyle/>
        <a:p>
          <a:pPr lvl="0" algn="l" defTabSz="711200">
            <a:lnSpc>
              <a:spcPct val="90000"/>
            </a:lnSpc>
            <a:spcBef>
              <a:spcPct val="0"/>
            </a:spcBef>
            <a:spcAft>
              <a:spcPct val="35000"/>
            </a:spcAft>
          </a:pPr>
          <a:r>
            <a:rPr lang="de-DE" sz="1600" kern="1200" dirty="0">
              <a:solidFill>
                <a:schemeClr val="accent1"/>
              </a:solidFill>
            </a:rPr>
            <a:t>          ERP</a:t>
          </a:r>
        </a:p>
      </dsp:txBody>
      <dsp:txXfrm>
        <a:off x="2510356" y="1895975"/>
        <a:ext cx="3640999" cy="1263056"/>
      </dsp:txXfrm>
    </dsp:sp>
    <dsp:sp modelId="{A710BCD5-65F7-4017-83B1-3CA926B0E3FA}">
      <dsp:nvSpPr>
        <dsp:cNvPr id="0" name=""/>
        <dsp:cNvSpPr/>
      </dsp:nvSpPr>
      <dsp:spPr>
        <a:xfrm>
          <a:off x="1549192" y="1771065"/>
          <a:ext cx="2045156" cy="1326209"/>
        </a:xfrm>
        <a:prstGeom prst="rect">
          <a:avLst/>
        </a:prstGeom>
        <a:blipFill rotWithShape="1">
          <a:blip xmlns:r="http://schemas.openxmlformats.org/officeDocument/2006/relationships" r:embed="rId2"/>
          <a:stretch>
            <a:fillRect/>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49F2FCA-E61C-4B1A-9ADE-697C66000264}">
      <dsp:nvSpPr>
        <dsp:cNvPr id="0" name=""/>
        <dsp:cNvSpPr/>
      </dsp:nvSpPr>
      <dsp:spPr>
        <a:xfrm>
          <a:off x="2100056" y="3486024"/>
          <a:ext cx="4041782" cy="1263056"/>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55511" tIns="60960" rIns="60960" bIns="60960" numCol="1" spcCol="1270" anchor="ctr" anchorCtr="0">
          <a:noAutofit/>
        </a:bodyPr>
        <a:lstStyle/>
        <a:p>
          <a:pPr lvl="0" algn="ctr" defTabSz="711200">
            <a:lnSpc>
              <a:spcPct val="90000"/>
            </a:lnSpc>
            <a:spcBef>
              <a:spcPct val="0"/>
            </a:spcBef>
            <a:spcAft>
              <a:spcPct val="35000"/>
            </a:spcAft>
          </a:pPr>
          <a:r>
            <a:rPr lang="de-DE" sz="1600" kern="1200" dirty="0" err="1">
              <a:solidFill>
                <a:schemeClr val="accent1"/>
              </a:solidFill>
            </a:rPr>
            <a:t>Formulation</a:t>
          </a:r>
          <a:endParaRPr lang="de-DE" sz="1600" kern="1200" dirty="0">
            <a:solidFill>
              <a:schemeClr val="accent1"/>
            </a:solidFill>
          </a:endParaRPr>
        </a:p>
      </dsp:txBody>
      <dsp:txXfrm>
        <a:off x="2100056" y="3486024"/>
        <a:ext cx="4041782" cy="1263056"/>
      </dsp:txXfrm>
    </dsp:sp>
    <dsp:sp modelId="{285E1278-231C-4955-B8D8-46F77FEB89F3}">
      <dsp:nvSpPr>
        <dsp:cNvPr id="0" name=""/>
        <dsp:cNvSpPr/>
      </dsp:nvSpPr>
      <dsp:spPr>
        <a:xfrm>
          <a:off x="6089166" y="3448524"/>
          <a:ext cx="1606305" cy="1326209"/>
        </a:xfrm>
        <a:prstGeom prst="rect">
          <a:avLst/>
        </a:prstGeom>
        <a:no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C9D841-691B-9E48-A0F5-552B3FACCE20}">
      <dsp:nvSpPr>
        <dsp:cNvPr id="0" name=""/>
        <dsp:cNvSpPr/>
      </dsp:nvSpPr>
      <dsp:spPr>
        <a:xfrm>
          <a:off x="2942853" y="2549657"/>
          <a:ext cx="2138770" cy="2138770"/>
        </a:xfrm>
        <a:prstGeom prst="ellipse">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US" sz="1800" kern="1200" dirty="0">
              <a:latin typeface="Segoe UI" panose="020B0502040204020203" pitchFamily="34" charset="0"/>
              <a:cs typeface="Segoe UI" panose="020B0502040204020203" pitchFamily="34" charset="0"/>
            </a:rPr>
            <a:t>GERMANY</a:t>
          </a:r>
        </a:p>
      </dsp:txBody>
      <dsp:txXfrm>
        <a:off x="3256069" y="2862873"/>
        <a:ext cx="1512338" cy="1512338"/>
      </dsp:txXfrm>
    </dsp:sp>
    <dsp:sp modelId="{CDBEE1E0-53B4-7842-89A1-F477A85E0EFF}">
      <dsp:nvSpPr>
        <dsp:cNvPr id="0" name=""/>
        <dsp:cNvSpPr/>
      </dsp:nvSpPr>
      <dsp:spPr>
        <a:xfrm rot="12848088">
          <a:off x="1464421" y="2172841"/>
          <a:ext cx="1728282" cy="609549"/>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B0F46238-C87B-CC47-A5FD-6D2463479655}">
      <dsp:nvSpPr>
        <dsp:cNvPr id="0" name=""/>
        <dsp:cNvSpPr/>
      </dsp:nvSpPr>
      <dsp:spPr>
        <a:xfrm>
          <a:off x="455527" y="1183505"/>
          <a:ext cx="2315536" cy="1618410"/>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lvl="0" algn="l" defTabSz="800100">
            <a:lnSpc>
              <a:spcPct val="90000"/>
            </a:lnSpc>
            <a:spcBef>
              <a:spcPct val="0"/>
            </a:spcBef>
            <a:spcAft>
              <a:spcPct val="35000"/>
            </a:spcAft>
          </a:pPr>
          <a:r>
            <a:rPr lang="en-US" sz="1800" kern="1200" dirty="0">
              <a:latin typeface="Segoe UI" panose="020B0502040204020203" pitchFamily="34" charset="0"/>
              <a:cs typeface="Segoe UI" panose="020B0502040204020203" pitchFamily="34" charset="0"/>
            </a:rPr>
            <a:t>Prod. &amp; QM </a:t>
          </a:r>
        </a:p>
        <a:p>
          <a:pPr lvl="0" algn="l" defTabSz="800100">
            <a:lnSpc>
              <a:spcPct val="90000"/>
            </a:lnSpc>
            <a:spcBef>
              <a:spcPct val="0"/>
            </a:spcBef>
            <a:spcAft>
              <a:spcPct val="35000"/>
            </a:spcAft>
          </a:pPr>
          <a:r>
            <a:rPr lang="en-US" sz="1800" kern="1200" dirty="0">
              <a:latin typeface="Segoe UI" panose="020B0502040204020203" pitchFamily="34" charset="0"/>
              <a:cs typeface="Segoe UI" panose="020B0502040204020203" pitchFamily="34" charset="0"/>
            </a:rPr>
            <a:t>Director</a:t>
          </a:r>
        </a:p>
      </dsp:txBody>
      <dsp:txXfrm>
        <a:off x="502929" y="1230907"/>
        <a:ext cx="2220732" cy="1523606"/>
      </dsp:txXfrm>
    </dsp:sp>
    <dsp:sp modelId="{2F5F17A4-3CDB-6F45-BFE7-B9CA4F42B3B4}">
      <dsp:nvSpPr>
        <dsp:cNvPr id="0" name=""/>
        <dsp:cNvSpPr/>
      </dsp:nvSpPr>
      <dsp:spPr>
        <a:xfrm rot="16220628">
          <a:off x="3276625" y="1410926"/>
          <a:ext cx="1494069" cy="609549"/>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E8C0AC5-9160-DD43-8C87-AF3293EF1F24}">
      <dsp:nvSpPr>
        <dsp:cNvPr id="0" name=""/>
        <dsp:cNvSpPr/>
      </dsp:nvSpPr>
      <dsp:spPr>
        <a:xfrm>
          <a:off x="3012226" y="155947"/>
          <a:ext cx="2031831" cy="1625465"/>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lvl="0" algn="ctr" defTabSz="800100">
            <a:lnSpc>
              <a:spcPct val="90000"/>
            </a:lnSpc>
            <a:spcBef>
              <a:spcPct val="0"/>
            </a:spcBef>
            <a:spcAft>
              <a:spcPct val="35000"/>
            </a:spcAft>
          </a:pPr>
          <a:r>
            <a:rPr lang="en-US" sz="1800" kern="1200" dirty="0">
              <a:latin typeface="Segoe UI" panose="020B0502040204020203" pitchFamily="34" charset="0"/>
              <a:cs typeface="Segoe UI" panose="020B0502040204020203" pitchFamily="34" charset="0"/>
            </a:rPr>
            <a:t>Centralized QM Department</a:t>
          </a:r>
        </a:p>
      </dsp:txBody>
      <dsp:txXfrm>
        <a:off x="3059834" y="203555"/>
        <a:ext cx="1936615" cy="1530249"/>
      </dsp:txXfrm>
    </dsp:sp>
    <dsp:sp modelId="{4594D706-467E-234D-B636-1B854F33EA0B}">
      <dsp:nvSpPr>
        <dsp:cNvPr id="0" name=""/>
        <dsp:cNvSpPr/>
      </dsp:nvSpPr>
      <dsp:spPr>
        <a:xfrm rot="19600656">
          <a:off x="4848277" y="2201293"/>
          <a:ext cx="1713723" cy="609549"/>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1BFE0517-40DE-6547-A65C-C9CD59E92BBC}">
      <dsp:nvSpPr>
        <dsp:cNvPr id="0" name=""/>
        <dsp:cNvSpPr/>
      </dsp:nvSpPr>
      <dsp:spPr>
        <a:xfrm>
          <a:off x="5256663" y="1222618"/>
          <a:ext cx="2328926" cy="1625465"/>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lvl="0" algn="ctr" defTabSz="800100">
            <a:lnSpc>
              <a:spcPct val="90000"/>
            </a:lnSpc>
            <a:spcBef>
              <a:spcPct val="0"/>
            </a:spcBef>
            <a:spcAft>
              <a:spcPct val="35000"/>
            </a:spcAft>
          </a:pPr>
          <a:r>
            <a:rPr lang="en-US" sz="1800" kern="1200" dirty="0">
              <a:latin typeface="Segoe UI" panose="020B0502040204020203" pitchFamily="34" charset="0"/>
              <a:cs typeface="Segoe UI" panose="020B0502040204020203" pitchFamily="34" charset="0"/>
            </a:rPr>
            <a:t>Centralized Purchasing Department</a:t>
          </a:r>
        </a:p>
      </dsp:txBody>
      <dsp:txXfrm>
        <a:off x="5304271" y="1270226"/>
        <a:ext cx="2233710" cy="153024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930789-63E7-4BD1-92EA-36551DFC1580}">
      <dsp:nvSpPr>
        <dsp:cNvPr id="0" name=""/>
        <dsp:cNvSpPr/>
      </dsp:nvSpPr>
      <dsp:spPr>
        <a:xfrm>
          <a:off x="5727" y="21634"/>
          <a:ext cx="7963157" cy="2249250"/>
        </a:xfrm>
        <a:prstGeom prst="roundRect">
          <a:avLst>
            <a:gd name="adj" fmla="val 10000"/>
          </a:avLst>
        </a:prstGeom>
        <a:blipFill rotWithShape="0">
          <a:blip xmlns:r="http://schemas.openxmlformats.org/officeDocument/2006/relationships" r:embed="rId1"/>
          <a:stretch>
            <a:fillRect/>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b" anchorCtr="0">
          <a:noAutofit/>
        </a:bodyPr>
        <a:lstStyle/>
        <a:p>
          <a:pPr lvl="0" algn="l" defTabSz="800100">
            <a:lnSpc>
              <a:spcPct val="90000"/>
            </a:lnSpc>
            <a:spcBef>
              <a:spcPct val="0"/>
            </a:spcBef>
            <a:spcAft>
              <a:spcPct val="35000"/>
            </a:spcAft>
          </a:pPr>
          <a:r>
            <a:rPr lang="de-DE" sz="1800" b="0" i="1" kern="1200"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The </a:t>
          </a:r>
          <a:r>
            <a:rPr lang="de-DE" sz="1800" b="0" i="1" kern="1200"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art</a:t>
          </a:r>
          <a:r>
            <a:rPr lang="de-DE" sz="1800" b="0" i="1" kern="1200"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 </a:t>
          </a:r>
          <a:r>
            <a:rPr lang="de-DE" sz="1800" b="0" i="1" kern="1200"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of</a:t>
          </a:r>
          <a:r>
            <a:rPr lang="de-DE" sz="1800" b="0" i="1" kern="1200"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 </a:t>
          </a:r>
          <a:r>
            <a:rPr lang="de-DE" sz="1800" b="0" i="1" kern="1200"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mixture</a:t>
          </a:r>
          <a:r>
            <a:rPr lang="de-DE" sz="1800" b="0" i="1" kern="1200"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a:t>
          </a:r>
        </a:p>
      </dsp:txBody>
      <dsp:txXfrm>
        <a:off x="71605" y="87512"/>
        <a:ext cx="7831401" cy="2117494"/>
      </dsp:txXfrm>
    </dsp:sp>
    <dsp:sp modelId="{01D160FE-0393-40B3-A890-5ED2540B3480}">
      <dsp:nvSpPr>
        <dsp:cNvPr id="0" name=""/>
        <dsp:cNvSpPr/>
      </dsp:nvSpPr>
      <dsp:spPr>
        <a:xfrm>
          <a:off x="2863" y="2463897"/>
          <a:ext cx="2513622" cy="2249250"/>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179070" rIns="179070" bIns="179070" numCol="1" spcCol="1270" anchor="ctr" anchorCtr="0">
          <a:noAutofit/>
        </a:bodyPr>
        <a:lstStyle/>
        <a:p>
          <a:pPr lvl="0" algn="ctr" defTabSz="2089150">
            <a:lnSpc>
              <a:spcPct val="90000"/>
            </a:lnSpc>
            <a:spcBef>
              <a:spcPct val="0"/>
            </a:spcBef>
            <a:spcAft>
              <a:spcPct val="35000"/>
            </a:spcAft>
          </a:pPr>
          <a:r>
            <a:rPr lang="de-DE" sz="4700" kern="1200" dirty="0">
              <a:latin typeface="Segoe UI" panose="020B0502040204020203" pitchFamily="34" charset="0"/>
              <a:cs typeface="Segoe UI" panose="020B0502040204020203" pitchFamily="34" charset="0"/>
            </a:rPr>
            <a:t>swine</a:t>
          </a:r>
        </a:p>
      </dsp:txBody>
      <dsp:txXfrm>
        <a:off x="68741" y="2529775"/>
        <a:ext cx="2381866" cy="2117494"/>
      </dsp:txXfrm>
    </dsp:sp>
    <dsp:sp modelId="{8A8D19EB-6015-4FD5-B64D-0A1D0A59B0C1}">
      <dsp:nvSpPr>
        <dsp:cNvPr id="0" name=""/>
        <dsp:cNvSpPr/>
      </dsp:nvSpPr>
      <dsp:spPr>
        <a:xfrm>
          <a:off x="2727631" y="2463897"/>
          <a:ext cx="2513622" cy="2249250"/>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179070" rIns="179070" bIns="179070" numCol="1" spcCol="1270" anchor="ctr" anchorCtr="0">
          <a:noAutofit/>
        </a:bodyPr>
        <a:lstStyle/>
        <a:p>
          <a:pPr lvl="0" algn="ctr" defTabSz="2089150">
            <a:lnSpc>
              <a:spcPct val="90000"/>
            </a:lnSpc>
            <a:spcBef>
              <a:spcPct val="0"/>
            </a:spcBef>
            <a:spcAft>
              <a:spcPct val="35000"/>
            </a:spcAft>
          </a:pPr>
          <a:r>
            <a:rPr lang="de-DE" sz="4700" kern="1200" dirty="0">
              <a:latin typeface="Segoe UI" panose="020B0502040204020203" pitchFamily="34" charset="0"/>
              <a:cs typeface="Segoe UI" panose="020B0502040204020203" pitchFamily="34" charset="0"/>
            </a:rPr>
            <a:t>chicken</a:t>
          </a:r>
        </a:p>
      </dsp:txBody>
      <dsp:txXfrm>
        <a:off x="2793509" y="2529775"/>
        <a:ext cx="2381866" cy="2117494"/>
      </dsp:txXfrm>
    </dsp:sp>
    <dsp:sp modelId="{9250AB31-4A8A-4345-AA97-15C2045CFFDA}">
      <dsp:nvSpPr>
        <dsp:cNvPr id="0" name=""/>
        <dsp:cNvSpPr/>
      </dsp:nvSpPr>
      <dsp:spPr>
        <a:xfrm>
          <a:off x="5452398" y="2463897"/>
          <a:ext cx="2513622" cy="2249250"/>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179070" rIns="179070" bIns="179070" numCol="1" spcCol="1270" anchor="ctr" anchorCtr="0">
          <a:noAutofit/>
        </a:bodyPr>
        <a:lstStyle/>
        <a:p>
          <a:pPr lvl="0" algn="ctr" defTabSz="2089150">
            <a:lnSpc>
              <a:spcPct val="90000"/>
            </a:lnSpc>
            <a:spcBef>
              <a:spcPct val="0"/>
            </a:spcBef>
            <a:spcAft>
              <a:spcPct val="35000"/>
            </a:spcAft>
          </a:pPr>
          <a:r>
            <a:rPr lang="de-DE" sz="4700" kern="1200" dirty="0">
              <a:latin typeface="Segoe UI" panose="020B0502040204020203" pitchFamily="34" charset="0"/>
              <a:cs typeface="Segoe UI" panose="020B0502040204020203" pitchFamily="34" charset="0"/>
            </a:rPr>
            <a:t>duck</a:t>
          </a:r>
        </a:p>
      </dsp:txBody>
      <dsp:txXfrm>
        <a:off x="5518276" y="2529775"/>
        <a:ext cx="2381866" cy="2117494"/>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D4E57C-F7D3-42C2-AD9E-EC31292C634E}">
      <dsp:nvSpPr>
        <dsp:cNvPr id="0" name=""/>
        <dsp:cNvSpPr/>
      </dsp:nvSpPr>
      <dsp:spPr>
        <a:xfrm>
          <a:off x="0" y="714975"/>
          <a:ext cx="10991091" cy="424517"/>
        </a:xfrm>
        <a:prstGeom prst="notchedRightArrow">
          <a:avLst/>
        </a:prstGeom>
        <a:solidFill>
          <a:schemeClr val="accent1">
            <a:lumMod val="75000"/>
          </a:schemeClr>
        </a:solidFill>
        <a:ln>
          <a:noFill/>
        </a:ln>
        <a:effectLst/>
      </dsp:spPr>
      <dsp:style>
        <a:lnRef idx="0">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2.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8/layout/PictureStrips">
  <dgm:title val=""/>
  <dgm:desc val=""/>
  <dgm:catLst>
    <dgm:cat type="list" pri="12500"/>
    <dgm:cat type="picture" pri="13000"/>
    <dgm:cat type="pictureconvert" pri="13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2"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3"/>
        </dgm:alg>
        <dgm:shape xmlns:r="http://schemas.openxmlformats.org/officeDocument/2006/relationships" r:blip="">
          <dgm:adjLst/>
        </dgm:shape>
        <dgm:choose name="Name4">
          <dgm:if name="Name5" func="var" arg="dir" op="equ" val="norm">
            <dgm:constrLst>
              <dgm:constr type="l" for="ch" forName="rect1" refType="w" fact="0.04"/>
              <dgm:constr type="t" for="ch" forName="rect1" refType="h" fact="0.13"/>
              <dgm:constr type="w" for="ch" forName="rect1" refType="w" fact="0.96"/>
              <dgm:constr type="h" for="ch" forName="rect1" refType="h" fact="0.9"/>
              <dgm:constr type="l" for="ch" forName="rect2" refType="w" fact="0"/>
              <dgm:constr type="t" for="ch" forName="rect2" refType="h" fact="0"/>
              <dgm:constr type="w" for="ch" forName="rect2" refType="w" fact="0.21"/>
              <dgm:constr type="h" for="ch" forName="rect2" refType="w" fact="0.315"/>
            </dgm:constrLst>
          </dgm:if>
          <dgm:else name="Name6">
            <dgm:constrLst>
              <dgm:constr type="l" for="ch" forName="rect1" refType="w" fact="0"/>
              <dgm:constr type="t" for="ch" forName="rect1" refType="h" fact="0.13"/>
              <dgm:constr type="w" for="ch" forName="rect1" refType="w" fact="0.96"/>
              <dgm:constr type="h" for="ch" forName="rect1" refType="h" fact="0.9"/>
              <dgm:constr type="l" for="ch" forName="rect2" refType="w" fact="0.79"/>
              <dgm:constr type="t" for="ch" forName="rect2" refType="h" fact="0"/>
              <dgm:constr type="w" for="ch" forName="rect2" refType="w" fact="0.21"/>
              <dgm:constr type="h" for="ch" forName="rect2" refType="w" fact="0.315"/>
            </dgm:constrLst>
          </dgm:else>
        </dgm:choose>
        <dgm:layoutNode name="rect1" styleLbl="trAlignAcc1">
          <dgm:varLst>
            <dgm:bulletEnabled val="1"/>
          </dgm:varLst>
          <dgm:alg type="tx">
            <dgm:param type="parTxLTRAlign" val="l"/>
          </dgm:alg>
          <dgm:shape xmlns:r="http://schemas.openxmlformats.org/officeDocument/2006/relationships" type="rect" r:blip="">
            <dgm:adjLst/>
          </dgm:shape>
          <dgm:presOf axis="desOrSelf" ptType="node"/>
          <dgm:choose name="Name7">
            <dgm:if name="Name8" func="var" arg="dir" op="equ" val="norm">
              <dgm:constrLst>
                <dgm:constr type="lMarg" refType="w" fact="0.6"/>
                <dgm:constr type="rMarg" refType="primFontSz" fact="0.3"/>
                <dgm:constr type="tMarg" refType="primFontSz" fact="0.3"/>
                <dgm:constr type="bMarg" refType="primFontSz" fact="0.3"/>
              </dgm:constrLst>
            </dgm:if>
            <dgm:else name="Name9">
              <dgm:constrLst>
                <dgm:constr type="lMarg" refType="primFontSz" fact="0.3"/>
                <dgm:constr type="rMarg" refType="w" fact="0.6"/>
                <dgm:constr type="tMarg" refType="primFontSz" fact="0.3"/>
                <dgm:constr type="bMarg" refType="primFontSz" fact="0.3"/>
              </dgm:constrLst>
            </dgm:else>
          </dgm:choose>
          <dgm:ruleLst>
            <dgm:rule type="primFontSz" val="5" fact="NaN" max="NaN"/>
          </dgm:ruleLst>
        </dgm:layoutNode>
        <dgm:layoutNode name="rect2" styleLbl="fg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24F2D7B-5757-4672-932D-2BCF76F528C9}" type="datetimeFigureOut">
              <a:rPr lang="en-US" smtClean="0"/>
              <a:t>10/13/2023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E3AB7C0-AAA4-40C0-8061-52B84BFA97BB}" type="slidenum">
              <a:rPr lang="en-US" smtClean="0"/>
              <a:t>‹#›</a:t>
            </a:fld>
            <a:endParaRPr lang="en-US"/>
          </a:p>
        </p:txBody>
      </p:sp>
    </p:spTree>
    <p:extLst>
      <p:ext uri="{BB962C8B-B14F-4D97-AF65-F5344CB8AC3E}">
        <p14:creationId xmlns:p14="http://schemas.microsoft.com/office/powerpoint/2010/main" val="22600905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E3AB7C0-AAA4-40C0-8061-52B84BFA97BB}" type="slidenum">
              <a:rPr lang="en-US" smtClean="0"/>
              <a:t>1</a:t>
            </a:fld>
            <a:endParaRPr lang="en-US"/>
          </a:p>
        </p:txBody>
      </p:sp>
    </p:spTree>
    <p:extLst>
      <p:ext uri="{BB962C8B-B14F-4D97-AF65-F5344CB8AC3E}">
        <p14:creationId xmlns:p14="http://schemas.microsoft.com/office/powerpoint/2010/main" val="4572827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Greenvet đã phát triển một hệ thống phân phối chuyên nghiệp và rộng khắp cho thị trường trong nước.</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27</a:t>
            </a:fld>
            <a:endParaRPr lang="zh-CN" altLang="en-US"/>
          </a:p>
        </p:txBody>
      </p:sp>
    </p:spTree>
    <p:extLst>
      <p:ext uri="{BB962C8B-B14F-4D97-AF65-F5344CB8AC3E}">
        <p14:creationId xmlns:p14="http://schemas.microsoft.com/office/powerpoint/2010/main" val="34753130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Greenvet đã phát triển một hệ thống phân phối chuyên nghiệp và rộng khắp cho thị trường trong nước.</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28</a:t>
            </a:fld>
            <a:endParaRPr lang="zh-CN" altLang="en-US"/>
          </a:p>
        </p:txBody>
      </p:sp>
    </p:spTree>
    <p:extLst>
      <p:ext uri="{BB962C8B-B14F-4D97-AF65-F5344CB8AC3E}">
        <p14:creationId xmlns:p14="http://schemas.microsoft.com/office/powerpoint/2010/main" val="14058024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Greenvet đã phát triển một hệ thống phân phối chuyên nghiệp và rộng khắp cho thị trường trong nước.</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29</a:t>
            </a:fld>
            <a:endParaRPr lang="zh-CN" altLang="en-US"/>
          </a:p>
        </p:txBody>
      </p:sp>
    </p:spTree>
    <p:extLst>
      <p:ext uri="{BB962C8B-B14F-4D97-AF65-F5344CB8AC3E}">
        <p14:creationId xmlns:p14="http://schemas.microsoft.com/office/powerpoint/2010/main" val="113186135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Greenvet đã phát triển một hệ thống phân phối chuyên nghiệp và rộng khắp cho thị trường trong nước.</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30</a:t>
            </a:fld>
            <a:endParaRPr lang="zh-CN" altLang="en-US"/>
          </a:p>
        </p:txBody>
      </p:sp>
    </p:spTree>
    <p:extLst>
      <p:ext uri="{BB962C8B-B14F-4D97-AF65-F5344CB8AC3E}">
        <p14:creationId xmlns:p14="http://schemas.microsoft.com/office/powerpoint/2010/main" val="6291592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32B6E06-D704-47B6-97A7-2190A2828FD4}" type="slidenum">
              <a:rPr lang="zh-CN" altLang="en-US" smtClean="0"/>
              <a:t>32</a:t>
            </a:fld>
            <a:endParaRPr lang="zh-CN" altLang="en-US"/>
          </a:p>
        </p:txBody>
      </p:sp>
    </p:spTree>
    <p:extLst>
      <p:ext uri="{BB962C8B-B14F-4D97-AF65-F5344CB8AC3E}">
        <p14:creationId xmlns:p14="http://schemas.microsoft.com/office/powerpoint/2010/main" val="21996211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t>Hiểu được tầm quan trọng của công nghệ trong việc nâng cao và cải thiện chất lượng sản phẩm, chúng tôi đã đầu tư xây dựng nhà máy Medion VN tuân thủ GMP - WHO do DAH ban hành. Nhà máy Medion VN đã được trang bị một dây chuyền phòng thí nghiệm hiện đại và xuất sắc tuân thủ GLP - WHO; hệ thống kho theo GSP - WHO; hệ thống thiết bị và máy móc tiên tiến để tối ưu hóa sản xuất; và đội ngũ tư vấn và nhân viên giàu kinh nghiệm, chuyên nghiệp từ Indonesia và Việt Nam. Ngoài ra, tất cả quy trình sản xuất đều được kiểm tra chặt chẽ bởi đội ngũ đảm bảo chất lượng và hệ thống kiểm soát chặt chẽ để đảm bảo tiêu chuẩn chất lượng của tất cả các sản phẩm. Medion VN khẳng định niềm tin của chúng tôi vào chất lượng sản phẩm và dịch vụ mà chúng tôi cung cấp.</a:t>
            </a:r>
          </a:p>
          <a:p>
            <a:r>
              <a:t>Sự thành lập của Medion VN Manufacturing</a:t>
            </a:r>
          </a:p>
          <a:p>
            <a:r>
              <a:t>Vào năm 2003, một nhà máy nhỏ chỉ có diện tích 150 m2 đã được mở tại trung tâm thành phố Hà Nội dựa trên công nghệ chuyển giao của Navetco (một đơn vị chuyển giao công nghệ thuộc Hiệp hội Thú y Việt Nam), để bắt đầu sản xuất các loại thuốc hỗ trợ và thuốc thú y mang tên Greenvet Ltd.</a:t>
            </a:r>
          </a:p>
          <a:p>
            <a:r>
              <a:t>Từ khi hoạt động ban đầu cho đến hiện tại, Greenvet liên tục phát triển.</a:t>
            </a:r>
          </a:p>
          <a:p>
            <a:r>
              <a:t>Vào năm 2013, nhu cầu tăng nhanh về các loại thuốc thú y được đánh giá cao về chất lượng, an toàn và hiệu quả cùng với các sản phẩm chăm sóc sức khỏe động vật khác, Greenlab jsc được thành lập, tuân thủ WHO - GMP (Tổ chức Y tế Thế giới - Thực hành Sản xuất Tốt), GSP, GLP cho dòng không betalactam.</a:t>
            </a:r>
          </a:p>
          <a:p>
            <a:r>
              <a:t>Vào năm 2014, JSC Greenlab đã đạt được thỏa thuận liên doanh để thành lập Medion VN với Medion farma jaya - một công ty cung cấp vaccine và dược phẩm thú y, có trụ sở tại thành phố Bandung, Indonesia, với 45 năm kinh nghiệm của một công ty hàng đầu trong khu vực và trong suốt 20 năm qua đã hợp tác trong việc phát triển ngành chăn nuôi Việt Nam.</a:t>
            </a:r>
          </a:p>
          <a:p>
            <a:r>
              <a:t>Vào năm 2015, Medion VN tuân thủ WHO - GMP (Tổ chức Y tế Thế giới - Thực hành Sản xuất Tốt), GSP, GLP cho dòng betalactam.</a:t>
            </a:r>
          </a:p>
        </p:txBody>
      </p:sp>
      <p:sp>
        <p:nvSpPr>
          <p:cNvPr id="4" name="灯片编号占位符 3"/>
          <p:cNvSpPr>
            <a:spLocks noGrp="1"/>
          </p:cNvSpPr>
          <p:nvPr>
            <p:ph type="sldNum" sz="quarter" idx="10"/>
          </p:nvPr>
        </p:nvSpPr>
        <p:spPr/>
        <p:txBody>
          <a:bodyPr/>
          <a:lstStyle/>
          <a:p>
            <a:fld id="{90A6F1AA-0EE8-413B-B194-C87D188FAB8E}" type="slidenum">
              <a:rPr lang="zh-CN" altLang="en-US" smtClean="0"/>
              <a:t>36</a:t>
            </a:fld>
            <a:endParaRPr lang="zh-CN" altLang="en-US"/>
          </a:p>
        </p:txBody>
      </p:sp>
    </p:spTree>
    <p:extLst>
      <p:ext uri="{BB962C8B-B14F-4D97-AF65-F5344CB8AC3E}">
        <p14:creationId xmlns:p14="http://schemas.microsoft.com/office/powerpoint/2010/main" val="37388773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A7147A2D-7C35-4540-852E-017298A4F480}"/>
              </a:ext>
            </a:extLst>
          </p:cNvPr>
          <p:cNvSpPr>
            <a:spLocks noGrp="1" noRot="1" noChangeAspect="1" noTextEdit="1"/>
          </p:cNvSpPr>
          <p:nvPr>
            <p:ph type="sldImg"/>
          </p:nvPr>
        </p:nvSpPr>
        <p:spPr>
          <a:ln/>
        </p:spPr>
      </p:sp>
      <p:sp>
        <p:nvSpPr>
          <p:cNvPr id="59395" name="Notes Placeholder 2">
            <a:extLst>
              <a:ext uri="{FF2B5EF4-FFF2-40B4-BE49-F238E27FC236}">
                <a16:creationId xmlns:a16="http://schemas.microsoft.com/office/drawing/2014/main" id="{D2CB8F05-9F33-4EFB-9CB4-A744BBDF93F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4253414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Greenvet đã phát triển một hệ thống phân phối chuyên nghiệp và rộng khắp cho thị trường trong nước.</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40</a:t>
            </a:fld>
            <a:endParaRPr lang="zh-CN" altLang="en-US"/>
          </a:p>
        </p:txBody>
      </p:sp>
    </p:spTree>
    <p:extLst>
      <p:ext uri="{BB962C8B-B14F-4D97-AF65-F5344CB8AC3E}">
        <p14:creationId xmlns:p14="http://schemas.microsoft.com/office/powerpoint/2010/main" val="384776558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0418" name="Rectangle 1">
            <a:extLst>
              <a:ext uri="{FF2B5EF4-FFF2-40B4-BE49-F238E27FC236}">
                <a16:creationId xmlns:a16="http://schemas.microsoft.com/office/drawing/2014/main" id="{2D12CA2D-6F28-4DA2-90C0-9B2CF596564F}"/>
              </a:ext>
            </a:extLst>
          </p:cNvPr>
          <p:cNvSpPr>
            <a:spLocks noGrp="1" noRot="1" noChangeAspect="1" noChangeArrowheads="1" noTextEdit="1"/>
          </p:cNvSpPr>
          <p:nvPr>
            <p:ph type="sldImg"/>
          </p:nvPr>
        </p:nvSpPr>
        <p:spPr>
          <a:xfrm>
            <a:off x="457200" y="720725"/>
            <a:ext cx="6400800" cy="3600450"/>
          </a:xfrm>
          <a:solidFill>
            <a:srgbClr val="FFFFFF"/>
          </a:solidFill>
          <a:ln/>
        </p:spPr>
      </p:sp>
      <p:sp>
        <p:nvSpPr>
          <p:cNvPr id="60419" name="Rectangle 2">
            <a:extLst>
              <a:ext uri="{FF2B5EF4-FFF2-40B4-BE49-F238E27FC236}">
                <a16:creationId xmlns:a16="http://schemas.microsoft.com/office/drawing/2014/main" id="{578C2561-5469-4C59-A405-BC117F4D4628}"/>
              </a:ext>
            </a:extLst>
          </p:cNvPr>
          <p:cNvSpPr>
            <a:spLocks noGrp="1" noChangeArrowheads="1"/>
          </p:cNvSpPr>
          <p:nvPr>
            <p:ph type="body" idx="1"/>
          </p:nvPr>
        </p:nvSpPr>
        <p:spPr>
          <a:xfrm>
            <a:off x="731838" y="4560888"/>
            <a:ext cx="5851525" cy="43195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213321566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dirty="0"/>
          </a:p>
        </p:txBody>
      </p:sp>
      <p:sp>
        <p:nvSpPr>
          <p:cNvPr id="4" name="슬라이드 번호 개체 틀 3"/>
          <p:cNvSpPr>
            <a:spLocks noGrp="1"/>
          </p:cNvSpPr>
          <p:nvPr>
            <p:ph type="sldNum" sz="quarter" idx="10"/>
          </p:nvPr>
        </p:nvSpPr>
        <p:spPr/>
        <p:txBody>
          <a:bodyPr/>
          <a:lstStyle/>
          <a:p>
            <a:fld id="{80D9ED4F-90B4-4BD8-A817-6A0A9D03637F}" type="slidenum">
              <a:rPr lang="ko-KR" altLang="en-US" smtClean="0"/>
              <a:t>42</a:t>
            </a:fld>
            <a:endParaRPr lang="ko-KR" altLang="en-US"/>
          </a:p>
        </p:txBody>
      </p:sp>
    </p:spTree>
    <p:extLst>
      <p:ext uri="{BB962C8B-B14F-4D97-AF65-F5344CB8AC3E}">
        <p14:creationId xmlns:p14="http://schemas.microsoft.com/office/powerpoint/2010/main" val="31368038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E3AB7C0-AAA4-40C0-8061-52B84BFA97BB}" type="slidenum">
              <a:rPr lang="en-US" smtClean="0"/>
              <a:t>4</a:t>
            </a:fld>
            <a:endParaRPr lang="en-US"/>
          </a:p>
        </p:txBody>
      </p:sp>
    </p:spTree>
    <p:extLst>
      <p:ext uri="{BB962C8B-B14F-4D97-AF65-F5344CB8AC3E}">
        <p14:creationId xmlns:p14="http://schemas.microsoft.com/office/powerpoint/2010/main" val="217914575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A7147A2D-7C35-4540-852E-017298A4F480}"/>
              </a:ext>
            </a:extLst>
          </p:cNvPr>
          <p:cNvSpPr>
            <a:spLocks noGrp="1" noRot="1" noChangeAspect="1" noTextEdit="1"/>
          </p:cNvSpPr>
          <p:nvPr>
            <p:ph type="sldImg"/>
          </p:nvPr>
        </p:nvSpPr>
        <p:spPr>
          <a:ln/>
        </p:spPr>
      </p:sp>
      <p:sp>
        <p:nvSpPr>
          <p:cNvPr id="59395" name="Notes Placeholder 2">
            <a:extLst>
              <a:ext uri="{FF2B5EF4-FFF2-40B4-BE49-F238E27FC236}">
                <a16:creationId xmlns:a16="http://schemas.microsoft.com/office/drawing/2014/main" id="{D2CB8F05-9F33-4EFB-9CB4-A744BBDF93F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14023779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A7147A2D-7C35-4540-852E-017298A4F480}"/>
              </a:ext>
            </a:extLst>
          </p:cNvPr>
          <p:cNvSpPr>
            <a:spLocks noGrp="1" noRot="1" noChangeAspect="1" noTextEdit="1"/>
          </p:cNvSpPr>
          <p:nvPr>
            <p:ph type="sldImg"/>
          </p:nvPr>
        </p:nvSpPr>
        <p:spPr>
          <a:ln/>
        </p:spPr>
      </p:sp>
      <p:sp>
        <p:nvSpPr>
          <p:cNvPr id="59395" name="Notes Placeholder 2">
            <a:extLst>
              <a:ext uri="{FF2B5EF4-FFF2-40B4-BE49-F238E27FC236}">
                <a16:creationId xmlns:a16="http://schemas.microsoft.com/office/drawing/2014/main" id="{D2CB8F05-9F33-4EFB-9CB4-A744BBDF93F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33835036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48</a:t>
            </a:fld>
            <a:endParaRPr lang="zh-CN" altLang="en-US"/>
          </a:p>
        </p:txBody>
      </p:sp>
    </p:spTree>
    <p:extLst>
      <p:ext uri="{BB962C8B-B14F-4D97-AF65-F5344CB8AC3E}">
        <p14:creationId xmlns:p14="http://schemas.microsoft.com/office/powerpoint/2010/main" val="270165714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a:extLst>
              <a:ext uri="{FF2B5EF4-FFF2-40B4-BE49-F238E27FC236}">
                <a16:creationId xmlns:a16="http://schemas.microsoft.com/office/drawing/2014/main" id="{B3FEAD70-3BFD-4061-AC09-C652D427A07C}"/>
              </a:ext>
            </a:extLst>
          </p:cNvPr>
          <p:cNvSpPr>
            <a:spLocks noGrp="1" noRot="1" noChangeAspect="1" noTextEdit="1"/>
          </p:cNvSpPr>
          <p:nvPr>
            <p:ph type="sldImg"/>
          </p:nvPr>
        </p:nvSpPr>
        <p:spPr>
          <a:ln/>
        </p:spPr>
      </p:sp>
      <p:sp>
        <p:nvSpPr>
          <p:cNvPr id="54275" name="Notes Placeholder 2">
            <a:extLst>
              <a:ext uri="{FF2B5EF4-FFF2-40B4-BE49-F238E27FC236}">
                <a16:creationId xmlns:a16="http://schemas.microsoft.com/office/drawing/2014/main" id="{E92DBBE1-9257-440B-AA36-E9010B81A31A}"/>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423915472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txBox="1">
            <a:spLocks noGrp="1"/>
          </p:cNvSpPr>
          <p:nvPr>
            <p:ph type="sldNum" sz="quarter" idx="5"/>
          </p:nvPr>
        </p:nvSpPr>
        <p:spPr>
          <a:ln/>
        </p:spPr>
        <p:txBody>
          <a:bodyPr lIns="0" tIns="0" rIns="0" bIns="0" anchor="b">
            <a:noAutofit/>
          </a:bodyPr>
          <a:lstStyle/>
          <a:p>
            <a:pPr lvl="0"/>
            <a:fld id="{78610477-12C3-42AE-B17C-570779BDBB6B}" type="slidenum">
              <a:t>54</a:t>
            </a:fld>
            <a:endParaRPr lang="en-US"/>
          </a:p>
        </p:txBody>
      </p:sp>
      <p:sp>
        <p:nvSpPr>
          <p:cNvPr id="2" name="Slide Image Placeholder 1"/>
          <p:cNvSpPr>
            <a:spLocks noGrp="1" noRot="1" noChangeAspect="1" noResize="1"/>
          </p:cNvSpPr>
          <p:nvPr>
            <p:ph type="sldImg"/>
          </p:nvPr>
        </p:nvSpPr>
        <p:spPr>
          <a:xfrm>
            <a:off x="533400" y="763588"/>
            <a:ext cx="6705600" cy="3771900"/>
          </a:xfrm>
          <a:solidFill>
            <a:schemeClr val="accent1"/>
          </a:solidFill>
          <a:ln w="25400">
            <a:solidFill>
              <a:schemeClr val="accent1">
                <a:shade val="50000"/>
              </a:schemeClr>
            </a:solidFill>
            <a:prstDash val="solid"/>
          </a:ln>
        </p:spPr>
      </p:sp>
      <p:sp>
        <p:nvSpPr>
          <p:cNvPr id="3" name="Notes Placeholder 2"/>
          <p:cNvSpPr txBox="1">
            <a:spLocks noGrp="1"/>
          </p:cNvSpPr>
          <p:nvPr>
            <p:ph type="body" sz="quarter" idx="1"/>
          </p:nvPr>
        </p:nvSpPr>
        <p:spPr>
          <a:xfrm>
            <a:off x="777239" y="4777560"/>
            <a:ext cx="6217560" cy="4526280"/>
          </a:xfrm>
        </p:spPr>
        <p:txBody>
          <a:bodyPr>
            <a:spAutoFit/>
          </a:bodyPr>
          <a:lstStyle/>
          <a:p>
            <a:endParaRPr lang="en-US"/>
          </a:p>
        </p:txBody>
      </p:sp>
    </p:spTree>
    <p:extLst>
      <p:ext uri="{BB962C8B-B14F-4D97-AF65-F5344CB8AC3E}">
        <p14:creationId xmlns:p14="http://schemas.microsoft.com/office/powerpoint/2010/main" val="21186050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a:extLst>
              <a:ext uri="{FF2B5EF4-FFF2-40B4-BE49-F238E27FC236}">
                <a16:creationId xmlns:a16="http://schemas.microsoft.com/office/drawing/2014/main" id="{750289BC-DA9B-4FE1-A9BB-FEF925B9B54A}"/>
              </a:ext>
            </a:extLst>
          </p:cNvPr>
          <p:cNvSpPr>
            <a:spLocks noGrp="1" noRot="1" noChangeAspect="1" noTextEdit="1"/>
          </p:cNvSpPr>
          <p:nvPr>
            <p:ph type="sldImg"/>
          </p:nvPr>
        </p:nvSpPr>
        <p:spPr>
          <a:ln/>
        </p:spPr>
      </p:sp>
      <p:sp>
        <p:nvSpPr>
          <p:cNvPr id="57347" name="Notes Placeholder 2">
            <a:extLst>
              <a:ext uri="{FF2B5EF4-FFF2-40B4-BE49-F238E27FC236}">
                <a16:creationId xmlns:a16="http://schemas.microsoft.com/office/drawing/2014/main" id="{B6BB0E94-6313-44B0-9A89-408D4DDC439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21224165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8370" name="Rectangle 1">
            <a:extLst>
              <a:ext uri="{FF2B5EF4-FFF2-40B4-BE49-F238E27FC236}">
                <a16:creationId xmlns:a16="http://schemas.microsoft.com/office/drawing/2014/main" id="{92CBAF79-9F46-4871-8CC4-418D42320C50}"/>
              </a:ext>
            </a:extLst>
          </p:cNvPr>
          <p:cNvSpPr>
            <a:spLocks noGrp="1" noRot="1" noChangeAspect="1" noChangeArrowheads="1" noTextEdit="1"/>
          </p:cNvSpPr>
          <p:nvPr>
            <p:ph type="sldImg"/>
          </p:nvPr>
        </p:nvSpPr>
        <p:spPr>
          <a:xfrm>
            <a:off x="457200" y="720725"/>
            <a:ext cx="6400800" cy="3600450"/>
          </a:xfrm>
          <a:solidFill>
            <a:srgbClr val="FFFFFF"/>
          </a:solidFill>
          <a:ln/>
        </p:spPr>
      </p:sp>
      <p:sp>
        <p:nvSpPr>
          <p:cNvPr id="58371" name="Rectangle 2">
            <a:extLst>
              <a:ext uri="{FF2B5EF4-FFF2-40B4-BE49-F238E27FC236}">
                <a16:creationId xmlns:a16="http://schemas.microsoft.com/office/drawing/2014/main" id="{9AFB7AD7-4085-4277-9566-953F323E8D47}"/>
              </a:ext>
            </a:extLst>
          </p:cNvPr>
          <p:cNvSpPr>
            <a:spLocks noGrp="1" noChangeArrowheads="1"/>
          </p:cNvSpPr>
          <p:nvPr>
            <p:ph type="body" idx="1"/>
          </p:nvPr>
        </p:nvSpPr>
        <p:spPr>
          <a:xfrm>
            <a:off x="731838" y="4560888"/>
            <a:ext cx="5851525" cy="43195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92299603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A7147A2D-7C35-4540-852E-017298A4F480}"/>
              </a:ext>
            </a:extLst>
          </p:cNvPr>
          <p:cNvSpPr>
            <a:spLocks noGrp="1" noRot="1" noChangeAspect="1" noTextEdit="1"/>
          </p:cNvSpPr>
          <p:nvPr>
            <p:ph type="sldImg"/>
          </p:nvPr>
        </p:nvSpPr>
        <p:spPr>
          <a:ln/>
        </p:spPr>
      </p:sp>
      <p:sp>
        <p:nvSpPr>
          <p:cNvPr id="59395" name="Notes Placeholder 2">
            <a:extLst>
              <a:ext uri="{FF2B5EF4-FFF2-40B4-BE49-F238E27FC236}">
                <a16:creationId xmlns:a16="http://schemas.microsoft.com/office/drawing/2014/main" id="{D2CB8F05-9F33-4EFB-9CB4-A744BBDF93F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4253414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dirty="0"/>
          </a:p>
        </p:txBody>
      </p:sp>
      <p:sp>
        <p:nvSpPr>
          <p:cNvPr id="4" name="슬라이드 번호 개체 틀 3"/>
          <p:cNvSpPr>
            <a:spLocks noGrp="1"/>
          </p:cNvSpPr>
          <p:nvPr>
            <p:ph type="sldNum" sz="quarter" idx="10"/>
          </p:nvPr>
        </p:nvSpPr>
        <p:spPr/>
        <p:txBody>
          <a:bodyPr/>
          <a:lstStyle/>
          <a:p>
            <a:fld id="{80D9ED4F-90B4-4BD8-A817-6A0A9D03637F}" type="slidenum">
              <a:rPr lang="ko-KR" altLang="en-US" smtClean="0"/>
              <a:t>72</a:t>
            </a:fld>
            <a:endParaRPr lang="ko-KR" altLang="en-US"/>
          </a:p>
        </p:txBody>
      </p:sp>
    </p:spTree>
    <p:extLst>
      <p:ext uri="{BB962C8B-B14F-4D97-AF65-F5344CB8AC3E}">
        <p14:creationId xmlns:p14="http://schemas.microsoft.com/office/powerpoint/2010/main" val="313680386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Sự thành lập của Medion VN Manufacturing</a:t>
            </a:r>
          </a:p>
          <a:p>
            <a:r>
              <a:t>Vào năm 2003, một nhà máy nhỏ chỉ có diện tích 150 m2 đã được mở tại trung tâm thành phố Hà Nội dựa trên công nghệ chuyển giao của Navetco (một đơn vị chuyển giao công nghệ thuộc Hiệp hội Thú y Việt Nam), để bắt đầu sản xuất các loại thuốc hỗ trợ và thuốc thú y mang tên Greenvet Ltd.</a:t>
            </a:r>
          </a:p>
          <a:p>
            <a:r>
              <a:t>Từ khi hoạt động ban đầu cho đến hiện tại, Greenvet liên tục phát triển.</a:t>
            </a:r>
          </a:p>
          <a:p>
            <a:r>
              <a:t>Vào năm 2013, nhu cầu tăng nhanh về các loại thuốc thú y được đánh giá cao về chất lượng, an toàn và hiệu quả cùng với các sản phẩm chăm sóc sức khỏe động vật khác, Greenlab jsc được thành lập, tuân thủ WHO - GMP (Tổ chức Y tế Thế giới - Thực hành Sản xuất Tốt), GSP, GLP cho dòng không betalactam.</a:t>
            </a:r>
          </a:p>
          <a:p>
            <a:r>
              <a:t>Vào năm 2014, JSC Greenlab đã đạt được thỏa thuận liên doanh để thành lập Medion VN với Medion farma jaya - một công ty cung cấp vaccine và dược phẩm thú y, có trụ sở tại thành phố Bandung, Indonesia, với 45 năm kinh nghiệm của một công ty hàng đầu trong khu vực và trong suốt 20 năm qua đã hợp tác trong việc phát triển ngành chăn nuôi Việt Nam.</a:t>
            </a:r>
          </a:p>
          <a:p>
            <a:r>
              <a:t>Vào năm 2015, Medion VN tuân thủ WHO - GMP (Tổ chức Y tế Thế giới - Thực hành Sản xuất Tốt), GSP, GLP cho dòng betalactam.</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75</a:t>
            </a:fld>
            <a:endParaRPr lang="zh-CN" altLang="en-US"/>
          </a:p>
        </p:txBody>
      </p:sp>
    </p:spTree>
    <p:extLst>
      <p:ext uri="{BB962C8B-B14F-4D97-AF65-F5344CB8AC3E}">
        <p14:creationId xmlns:p14="http://schemas.microsoft.com/office/powerpoint/2010/main" val="27944194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Dpx vn: thành lập 20.8.2007, chi nhánh hcm 03.11.2013, cp tm dpx vn: 25.6.2015Biovet: 07.11.2012Công ty CP TYX vn: bắt đầu vào nha trang 20.6.2008, hcm 1.1.2008 =&gt; thành lập cp thương mại tyx HCM: 18.08.2011, nha trang: 25.12.12</a:t>
            </a:r>
          </a:p>
        </p:txBody>
      </p:sp>
      <p:sp>
        <p:nvSpPr>
          <p:cNvPr id="4" name="Slide Number Placeholder 3"/>
          <p:cNvSpPr>
            <a:spLocks noGrp="1"/>
          </p:cNvSpPr>
          <p:nvPr>
            <p:ph type="sldNum" sz="quarter" idx="5"/>
          </p:nvPr>
        </p:nvSpPr>
        <p:spPr/>
        <p:txBody>
          <a:bodyPr/>
          <a:lstStyle/>
          <a:p>
            <a:fld id="{7E3AB7C0-AAA4-40C0-8061-52B84BFA97BB}" type="slidenum">
              <a:rPr lang="en-US" smtClean="0"/>
              <a:t>76</a:t>
            </a:fld>
            <a:endParaRPr lang="en-US"/>
          </a:p>
        </p:txBody>
      </p:sp>
    </p:spTree>
    <p:extLst>
      <p:ext uri="{BB962C8B-B14F-4D97-AF65-F5344CB8AC3E}">
        <p14:creationId xmlns:p14="http://schemas.microsoft.com/office/powerpoint/2010/main" val="31492913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18</a:t>
            </a:fld>
            <a:endParaRPr lang="id-ID"/>
          </a:p>
        </p:txBody>
      </p:sp>
    </p:spTree>
    <p:extLst>
      <p:ext uri="{BB962C8B-B14F-4D97-AF65-F5344CB8AC3E}">
        <p14:creationId xmlns:p14="http://schemas.microsoft.com/office/powerpoint/2010/main" val="14891610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E3AB7C0-AAA4-40C0-8061-52B84BFA97BB}" type="slidenum">
              <a:rPr lang="en-US" smtClean="0"/>
              <a:t>20</a:t>
            </a:fld>
            <a:endParaRPr lang="en-US"/>
          </a:p>
        </p:txBody>
      </p:sp>
    </p:spTree>
    <p:extLst>
      <p:ext uri="{BB962C8B-B14F-4D97-AF65-F5344CB8AC3E}">
        <p14:creationId xmlns:p14="http://schemas.microsoft.com/office/powerpoint/2010/main" val="222605383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2445F88-CC94-41CB-B840-22A60B540355}" type="slidenum">
              <a:rPr lang="en-US" smtClean="0"/>
              <a:t>21</a:t>
            </a:fld>
            <a:endParaRPr lang="en-US"/>
          </a:p>
        </p:txBody>
      </p:sp>
    </p:spTree>
    <p:extLst>
      <p:ext uri="{BB962C8B-B14F-4D97-AF65-F5344CB8AC3E}">
        <p14:creationId xmlns:p14="http://schemas.microsoft.com/office/powerpoint/2010/main" val="27774416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Greenvet đã phát triển một hệ thống phân phối chuyên nghiệp và rộng khắp cho thị trường trong nước.</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23</a:t>
            </a:fld>
            <a:endParaRPr lang="zh-CN" altLang="en-US"/>
          </a:p>
        </p:txBody>
      </p:sp>
    </p:spTree>
    <p:extLst>
      <p:ext uri="{BB962C8B-B14F-4D97-AF65-F5344CB8AC3E}">
        <p14:creationId xmlns:p14="http://schemas.microsoft.com/office/powerpoint/2010/main" val="118560685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Greenvet đã phát triển một hệ thống phân phối chuyên nghiệp và rộng khắp cho thị trường trong nước.</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24</a:t>
            </a:fld>
            <a:endParaRPr lang="zh-CN" altLang="en-US"/>
          </a:p>
        </p:txBody>
      </p:sp>
    </p:spTree>
    <p:extLst>
      <p:ext uri="{BB962C8B-B14F-4D97-AF65-F5344CB8AC3E}">
        <p14:creationId xmlns:p14="http://schemas.microsoft.com/office/powerpoint/2010/main" val="29275125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Greenvet đã phát triển một hệ thống phân phối chuyên nghiệp và rộng khắp cho thị trường trong nước.</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26</a:t>
            </a:fld>
            <a:endParaRPr lang="zh-CN" altLang="en-US"/>
          </a:p>
        </p:txBody>
      </p:sp>
    </p:spTree>
    <p:extLst>
      <p:ext uri="{BB962C8B-B14F-4D97-AF65-F5344CB8AC3E}">
        <p14:creationId xmlns:p14="http://schemas.microsoft.com/office/powerpoint/2010/main" val="21471380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 Id="rId3" Type="http://schemas.openxmlformats.org/officeDocument/2006/relationships/image" Target="../media/image6.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jp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jp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 name="Oval 5"/>
          <p:cNvSpPr/>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en-US"/>
              <a:t>Click to edit Master title style</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3072C161-01B2-4736-9C08-7962773A6E1C}" type="datetimeFigureOut">
              <a:rPr lang="en-US" smtClean="0"/>
              <a:t>10/13/2023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C3F8D75-4D39-4EE1-86D0-6AA4802DA314}" type="slidenum">
              <a:rPr lang="en-US" smtClean="0"/>
              <a:t>‹#›</a:t>
            </a:fld>
            <a:endParaRPr lang="en-US"/>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1E2E4380-EF7B-47E3-8685-113829F408BA}"/>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1"/>
            <a:ext cx="12192000" cy="4572001"/>
          </a:xfrm>
          <a:prstGeom prst="rect">
            <a:avLst/>
          </a:prstGeom>
        </p:spPr>
      </p:pic>
    </p:spTree>
    <p:extLst>
      <p:ext uri="{BB962C8B-B14F-4D97-AF65-F5344CB8AC3E}">
        <p14:creationId xmlns:p14="http://schemas.microsoft.com/office/powerpoint/2010/main" val="3141826385"/>
      </p:ext>
    </p:extLst>
  </p:cSld>
  <p:clrMapOvr>
    <a:masterClrMapping/>
  </p:clrMapOvr>
  <p:transition spd="med" advClick="0">
    <p:push dir="d"/>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762000"/>
            <a:ext cx="2628900" cy="5410200"/>
          </a:xfrm>
        </p:spPr>
        <p:txBody>
          <a:bodyPr vert="eaVert" lIns="45720" tIns="91440" rIns="45720" bIns="91440"/>
          <a:lstStyle/>
          <a:p>
            <a:r>
              <a:rPr lang="en-US"/>
              <a:t>Click to edit Master title style</a:t>
            </a:r>
            <a:endParaRPr lang="en-US" dirty="0"/>
          </a:p>
        </p:txBody>
      </p:sp>
      <p:sp>
        <p:nvSpPr>
          <p:cNvPr id="3" name="Vertical Text Placeholder 2"/>
          <p:cNvSpPr>
            <a:spLocks noGrp="1"/>
          </p:cNvSpPr>
          <p:nvPr>
            <p:ph type="body" orient="vert" idx="1"/>
          </p:nvPr>
        </p:nvSpPr>
        <p:spPr>
          <a:xfrm>
            <a:off x="990601" y="762000"/>
            <a:ext cx="7581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072C161-01B2-4736-9C08-7962773A6E1C}" type="datetimeFigureOut">
              <a:rPr lang="en-US" smtClean="0"/>
              <a:t>10/13/2023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C3F8D75-4D39-4EE1-86D0-6AA4802DA314}" type="slidenum">
              <a:rPr lang="en-US" smtClean="0"/>
              <a:t>‹#›</a:t>
            </a:fld>
            <a:endParaRPr lang="en-US"/>
          </a:p>
        </p:txBody>
      </p:sp>
      <p:cxnSp>
        <p:nvCxnSpPr>
          <p:cNvPr id="7" name="Straight Connector 6"/>
          <p:cNvCxnSpPr/>
          <p:nvPr/>
        </p:nvCxnSpPr>
        <p:spPr>
          <a:xfrm rot="5400000" flipV="1">
            <a:off x="10058400" y="59263"/>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16853105"/>
      </p:ext>
    </p:extLst>
  </p:cSld>
  <p:clrMapOvr>
    <a:masterClrMapping/>
  </p:clrMapOvr>
  <p:transition spd="med" advClick="0">
    <p:push dir="d"/>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17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209968" y="2133600"/>
            <a:ext cx="1761019" cy="1925230"/>
          </a:xfrm>
        </p:spPr>
        <p:txBody>
          <a:bodyPr/>
          <a:lstStyle/>
          <a:p>
            <a:r>
              <a:rPr lang="en-US"/>
              <a:t>Click icon to add picture</a:t>
            </a:r>
            <a:endParaRPr lang="en-US" dirty="0"/>
          </a:p>
        </p:txBody>
      </p:sp>
    </p:spTree>
    <p:extLst>
      <p:ext uri="{BB962C8B-B14F-4D97-AF65-F5344CB8AC3E}">
        <p14:creationId xmlns:p14="http://schemas.microsoft.com/office/powerpoint/2010/main" val="2217989088"/>
      </p:ext>
    </p:extLst>
  </p:cSld>
  <p:clrMapOvr>
    <a:masterClrMapping/>
  </p:clrMapOvr>
  <p:transition spd="med" advClick="0">
    <p:push dir="d"/>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9_Title Only">
    <p:spTree>
      <p:nvGrpSpPr>
        <p:cNvPr id="1" name=""/>
        <p:cNvGrpSpPr/>
        <p:nvPr/>
      </p:nvGrpSpPr>
      <p:grpSpPr>
        <a:xfrm>
          <a:off x="0" y="0"/>
          <a:ext cx="0" cy="0"/>
          <a:chOff x="0" y="0"/>
          <a:chExt cx="0" cy="0"/>
        </a:xfrm>
      </p:grpSpPr>
      <p:sp>
        <p:nvSpPr>
          <p:cNvPr id="7" name="Picture Placeholder 11"/>
          <p:cNvSpPr>
            <a:spLocks noGrp="1"/>
          </p:cNvSpPr>
          <p:nvPr>
            <p:ph type="pic" sz="quarter" idx="14"/>
          </p:nvPr>
        </p:nvSpPr>
        <p:spPr>
          <a:xfrm>
            <a:off x="-1" y="-1"/>
            <a:ext cx="12192001" cy="3692325"/>
          </a:xfrm>
        </p:spPr>
        <p:txBody>
          <a:bodyPr>
            <a:normAutofit/>
          </a:bodyPr>
          <a:lstStyle>
            <a:lvl1pPr marL="0" indent="0">
              <a:buNone/>
              <a:defRPr sz="1600"/>
            </a:lvl1pPr>
          </a:lstStyle>
          <a:p>
            <a:endParaRPr lang="en-US"/>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044537287"/>
      </p:ext>
    </p:extLst>
  </p:cSld>
  <p:clrMapOvr>
    <a:masterClrMapping/>
  </p:clrMapOvr>
  <p:transition spd="med" advClick="0">
    <p:push dir="d"/>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654078"/>
            <a:ext cx="10515600" cy="831822"/>
          </a:xfrm>
        </p:spPr>
        <p:txBody>
          <a:bodyPr/>
          <a:lstStyle>
            <a:lvl1pPr algn="ctr">
              <a:defRPr b="1"/>
            </a:lvl1pPr>
          </a:lstStyle>
          <a:p>
            <a:r>
              <a:rPr lang="en-US"/>
              <a:t>Click to edit Master title style</a:t>
            </a:r>
          </a:p>
        </p:txBody>
      </p:sp>
      <p:sp>
        <p:nvSpPr>
          <p:cNvPr id="4" name="Date Placeholder 3"/>
          <p:cNvSpPr>
            <a:spLocks noGrp="1"/>
          </p:cNvSpPr>
          <p:nvPr>
            <p:ph type="dt" sz="half" idx="10"/>
          </p:nvPr>
        </p:nvSpPr>
        <p:spPr/>
        <p:txBody>
          <a:bodyPr/>
          <a:lstStyle/>
          <a:p>
            <a:fld id="{9999766D-A4DC-49E4-81B5-B36909371276}" type="datetimeFigureOut">
              <a:rPr lang="en-US" smtClean="0"/>
              <a:t>10/13/2023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4730E37-5C16-466C-845D-4A4B342645F2}" type="slidenum">
              <a:rPr lang="en-US" smtClean="0"/>
              <a:t>‹#›</a:t>
            </a:fld>
            <a:endParaRPr lang="en-US"/>
          </a:p>
        </p:txBody>
      </p:sp>
      <p:sp>
        <p:nvSpPr>
          <p:cNvPr id="7" name="Picture Placeholder 3"/>
          <p:cNvSpPr>
            <a:spLocks noGrp="1"/>
          </p:cNvSpPr>
          <p:nvPr>
            <p:ph type="pic" sz="quarter" idx="15"/>
          </p:nvPr>
        </p:nvSpPr>
        <p:spPr>
          <a:xfrm>
            <a:off x="0" y="2301656"/>
            <a:ext cx="12192000" cy="2997854"/>
          </a:xfrm>
        </p:spPr>
        <p:txBody>
          <a:bodyPr>
            <a:normAutofit/>
          </a:bodyPr>
          <a:lstStyle>
            <a:lvl1pPr>
              <a:defRPr sz="1600">
                <a:solidFill>
                  <a:schemeClr val="tx1"/>
                </a:solidFill>
              </a:defRPr>
            </a:lvl1pPr>
          </a:lstStyle>
          <a:p>
            <a:endParaRPr lang="id-ID"/>
          </a:p>
        </p:txBody>
      </p:sp>
    </p:spTree>
    <p:extLst>
      <p:ext uri="{BB962C8B-B14F-4D97-AF65-F5344CB8AC3E}">
        <p14:creationId xmlns:p14="http://schemas.microsoft.com/office/powerpoint/2010/main" val="2421253093"/>
      </p:ext>
    </p:extLst>
  </p:cSld>
  <p:clrMapOvr>
    <a:masterClrMapping/>
  </p:clrMapOvr>
  <p:transition spd="med" advClick="0">
    <p:push dir="d"/>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Nur Titel">
    <p:spTree>
      <p:nvGrpSpPr>
        <p:cNvPr id="1" name=""/>
        <p:cNvGrpSpPr/>
        <p:nvPr/>
      </p:nvGrpSpPr>
      <p:grpSpPr>
        <a:xfrm>
          <a:off x="0" y="0"/>
          <a:ext cx="0" cy="0"/>
          <a:chOff x="0" y="0"/>
          <a:chExt cx="0" cy="0"/>
        </a:xfrm>
      </p:grpSpPr>
      <p:sp>
        <p:nvSpPr>
          <p:cNvPr id="2" name="Titel 1"/>
          <p:cNvSpPr>
            <a:spLocks noGrp="1"/>
          </p:cNvSpPr>
          <p:nvPr>
            <p:ph type="title"/>
          </p:nvPr>
        </p:nvSpPr>
        <p:spPr>
          <a:xfrm>
            <a:off x="431800" y="238540"/>
            <a:ext cx="11329456" cy="616455"/>
          </a:xfrm>
          <a:prstGeom prst="rect">
            <a:avLst/>
          </a:prstGeom>
        </p:spPr>
        <p:txBody>
          <a:bodyPr anchor="ctr" anchorCtr="0">
            <a:noAutofit/>
          </a:bodyPr>
          <a:lstStyle>
            <a:lvl1pPr>
              <a:lnSpc>
                <a:spcPct val="100000"/>
              </a:lnSpc>
              <a:defRPr b="0"/>
            </a:lvl1pPr>
          </a:lstStyle>
          <a:p>
            <a:r>
              <a:rPr lang="en-US"/>
              <a:t>Click to edit Master title style</a:t>
            </a:r>
            <a:endParaRPr lang="de-DE" dirty="0"/>
          </a:p>
        </p:txBody>
      </p:sp>
      <p:sp>
        <p:nvSpPr>
          <p:cNvPr id="9" name="Textplatzhalter 7"/>
          <p:cNvSpPr>
            <a:spLocks noGrp="1"/>
          </p:cNvSpPr>
          <p:nvPr>
            <p:ph type="body" sz="quarter" idx="13"/>
          </p:nvPr>
        </p:nvSpPr>
        <p:spPr>
          <a:xfrm>
            <a:off x="431800" y="854994"/>
            <a:ext cx="11328400" cy="336244"/>
          </a:xfrm>
          <a:prstGeom prst="rect">
            <a:avLst/>
          </a:prstGeom>
        </p:spPr>
        <p:txBody>
          <a:bodyPr lIns="0" tIns="0" rIns="0" bIns="0" anchor="t" anchorCtr="0">
            <a:noAutofit/>
          </a:bodyPr>
          <a:lstStyle>
            <a:lvl1pPr marL="0" indent="0">
              <a:buNone/>
              <a:defRPr sz="2000">
                <a:solidFill>
                  <a:srgbClr val="7F7F7F"/>
                </a:solidFill>
                <a:latin typeface="Calibri Light" panose="020F0302020204030204" pitchFamily="34" charset="0"/>
              </a:defRPr>
            </a:lvl1pPr>
          </a:lstStyle>
          <a:p>
            <a:pPr lvl="0"/>
            <a:r>
              <a:rPr lang="en-US"/>
              <a:t>Click to edit Master text styles</a:t>
            </a:r>
          </a:p>
        </p:txBody>
      </p:sp>
      <p:sp>
        <p:nvSpPr>
          <p:cNvPr id="7" name="Fußzeilenplatzhalter 4"/>
          <p:cNvSpPr>
            <a:spLocks noGrp="1"/>
          </p:cNvSpPr>
          <p:nvPr>
            <p:ph type="ftr" sz="quarter" idx="11"/>
          </p:nvPr>
        </p:nvSpPr>
        <p:spPr>
          <a:xfrm>
            <a:off x="3276599" y="6356351"/>
            <a:ext cx="5639859" cy="365125"/>
          </a:xfrm>
          <a:prstGeom prst="rect">
            <a:avLst/>
          </a:prstGeom>
        </p:spPr>
        <p:txBody>
          <a:bodyPr anchor="b"/>
          <a:lstStyle>
            <a:lvl1pPr>
              <a:defRPr sz="1200"/>
            </a:lvl1pPr>
          </a:lstStyle>
          <a:p>
            <a:endParaRPr lang="en-US"/>
          </a:p>
        </p:txBody>
      </p:sp>
      <p:sp>
        <p:nvSpPr>
          <p:cNvPr id="8" name="Foliennummernplatzhalter 5"/>
          <p:cNvSpPr>
            <a:spLocks noGrp="1"/>
          </p:cNvSpPr>
          <p:nvPr>
            <p:ph type="sldNum" sz="quarter" idx="12"/>
          </p:nvPr>
        </p:nvSpPr>
        <p:spPr>
          <a:xfrm>
            <a:off x="431799" y="6356351"/>
            <a:ext cx="2844800" cy="365125"/>
          </a:xfrm>
          <a:prstGeom prst="rect">
            <a:avLst/>
          </a:prstGeom>
        </p:spPr>
        <p:txBody>
          <a:bodyPr anchor="b"/>
          <a:lstStyle>
            <a:lvl1pPr algn="l">
              <a:defRPr sz="1200"/>
            </a:lvl1pPr>
          </a:lstStyle>
          <a:p>
            <a:fld id="{3D3EA8C6-84CD-481D-8579-63D65F2B1588}" type="slidenum">
              <a:rPr lang="en-US" smtClean="0"/>
              <a:t>‹#›</a:t>
            </a:fld>
            <a:endParaRPr lang="en-US"/>
          </a:p>
        </p:txBody>
      </p:sp>
    </p:spTree>
    <p:extLst>
      <p:ext uri="{BB962C8B-B14F-4D97-AF65-F5344CB8AC3E}">
        <p14:creationId xmlns:p14="http://schemas.microsoft.com/office/powerpoint/2010/main" val="487581010"/>
      </p:ext>
    </p:extLst>
  </p:cSld>
  <p:clrMapOvr>
    <a:masterClrMapping/>
  </p:clrMapOvr>
  <p:transition spd="med" advClick="0">
    <p:push dir="d"/>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2" name="Text Placeholder 16">
            <a:extLst>
              <a:ext uri="{FF2B5EF4-FFF2-40B4-BE49-F238E27FC236}">
                <a16:creationId xmlns:a16="http://schemas.microsoft.com/office/drawing/2014/main" id="{2EEA7E4F-9942-44EF-A0BD-E3603042C0D9}"/>
              </a:ext>
            </a:extLst>
          </p:cNvPr>
          <p:cNvSpPr>
            <a:spLocks noGrp="1"/>
          </p:cNvSpPr>
          <p:nvPr>
            <p:ph type="body" sz="quarter" idx="12" hasCustomPrompt="1"/>
          </p:nvPr>
        </p:nvSpPr>
        <p:spPr>
          <a:xfrm>
            <a:off x="2046515" y="318516"/>
            <a:ext cx="8098972" cy="932688"/>
          </a:xfrm>
        </p:spPr>
        <p:txBody>
          <a:bodyPr anchor="ctr">
            <a:normAutofit/>
          </a:bodyPr>
          <a:lstStyle>
            <a:lvl1pPr marL="0" indent="0" algn="ctr">
              <a:lnSpc>
                <a:spcPct val="100000"/>
              </a:lnSpc>
              <a:buNone/>
              <a:defRPr sz="2700" b="1">
                <a:latin typeface="+mj-lt"/>
              </a:defRPr>
            </a:lvl1pPr>
          </a:lstStyle>
          <a:p>
            <a:pPr lvl="0"/>
            <a:r>
              <a:rPr lang="en-US" dirty="0"/>
              <a:t>Write Title Here</a:t>
            </a:r>
          </a:p>
        </p:txBody>
      </p:sp>
      <p:sp>
        <p:nvSpPr>
          <p:cNvPr id="9" name="Picture Placeholder 8">
            <a:extLst>
              <a:ext uri="{FF2B5EF4-FFF2-40B4-BE49-F238E27FC236}">
                <a16:creationId xmlns:a16="http://schemas.microsoft.com/office/drawing/2014/main" id="{C564F5CB-25B7-4CEB-B2E3-9E72F2920E6D}"/>
              </a:ext>
            </a:extLst>
          </p:cNvPr>
          <p:cNvSpPr>
            <a:spLocks noGrp="1"/>
          </p:cNvSpPr>
          <p:nvPr>
            <p:ph type="pic" sz="quarter" idx="13"/>
          </p:nvPr>
        </p:nvSpPr>
        <p:spPr>
          <a:xfrm>
            <a:off x="1029808" y="2985304"/>
            <a:ext cx="4594115" cy="1454348"/>
          </a:xfrm>
          <a:custGeom>
            <a:avLst/>
            <a:gdLst>
              <a:gd name="connsiteX0" fmla="*/ 0 w 4594115"/>
              <a:gd name="connsiteY0" fmla="*/ 0 h 1454348"/>
              <a:gd name="connsiteX1" fmla="*/ 4594115 w 4594115"/>
              <a:gd name="connsiteY1" fmla="*/ 0 h 1454348"/>
              <a:gd name="connsiteX2" fmla="*/ 4594115 w 4594115"/>
              <a:gd name="connsiteY2" fmla="*/ 1454348 h 1454348"/>
              <a:gd name="connsiteX3" fmla="*/ 0 w 4594115"/>
              <a:gd name="connsiteY3" fmla="*/ 1454348 h 1454348"/>
            </a:gdLst>
            <a:ahLst/>
            <a:cxnLst>
              <a:cxn ang="0">
                <a:pos x="connsiteX0" y="connsiteY0"/>
              </a:cxn>
              <a:cxn ang="0">
                <a:pos x="connsiteX1" y="connsiteY1"/>
              </a:cxn>
              <a:cxn ang="0">
                <a:pos x="connsiteX2" y="connsiteY2"/>
              </a:cxn>
              <a:cxn ang="0">
                <a:pos x="connsiteX3" y="connsiteY3"/>
              </a:cxn>
            </a:cxnLst>
            <a:rect l="l" t="t" r="r" b="b"/>
            <a:pathLst>
              <a:path w="4594115" h="1454348">
                <a:moveTo>
                  <a:pt x="0" y="0"/>
                </a:moveTo>
                <a:lnTo>
                  <a:pt x="4594115" y="0"/>
                </a:lnTo>
                <a:lnTo>
                  <a:pt x="4594115" y="1454348"/>
                </a:lnTo>
                <a:lnTo>
                  <a:pt x="0" y="1454348"/>
                </a:lnTo>
                <a:close/>
              </a:path>
            </a:pathLst>
          </a:custGeom>
          <a:solidFill>
            <a:schemeClr val="bg2">
              <a:lumMod val="95000"/>
            </a:schemeClr>
          </a:solidFill>
        </p:spPr>
        <p:txBody>
          <a:bodyPr wrap="square">
            <a:noAutofit/>
          </a:bodyPr>
          <a:lstStyle>
            <a:lvl1pPr>
              <a:defRPr sz="600"/>
            </a:lvl1pPr>
          </a:lstStyle>
          <a:p>
            <a:endParaRPr lang="en-US"/>
          </a:p>
        </p:txBody>
      </p:sp>
      <p:sp>
        <p:nvSpPr>
          <p:cNvPr id="8" name="Picture Placeholder 7">
            <a:extLst>
              <a:ext uri="{FF2B5EF4-FFF2-40B4-BE49-F238E27FC236}">
                <a16:creationId xmlns:a16="http://schemas.microsoft.com/office/drawing/2014/main" id="{45EA79D8-3E57-4004-BDE7-D3F62DA8F1C3}"/>
              </a:ext>
            </a:extLst>
          </p:cNvPr>
          <p:cNvSpPr>
            <a:spLocks noGrp="1"/>
          </p:cNvSpPr>
          <p:nvPr>
            <p:ph type="pic" sz="quarter" idx="14"/>
          </p:nvPr>
        </p:nvSpPr>
        <p:spPr>
          <a:xfrm>
            <a:off x="6568081" y="4813760"/>
            <a:ext cx="4594115" cy="1454348"/>
          </a:xfrm>
          <a:custGeom>
            <a:avLst/>
            <a:gdLst>
              <a:gd name="connsiteX0" fmla="*/ 0 w 4594115"/>
              <a:gd name="connsiteY0" fmla="*/ 0 h 1454348"/>
              <a:gd name="connsiteX1" fmla="*/ 4594115 w 4594115"/>
              <a:gd name="connsiteY1" fmla="*/ 0 h 1454348"/>
              <a:gd name="connsiteX2" fmla="*/ 4594115 w 4594115"/>
              <a:gd name="connsiteY2" fmla="*/ 1454348 h 1454348"/>
              <a:gd name="connsiteX3" fmla="*/ 0 w 4594115"/>
              <a:gd name="connsiteY3" fmla="*/ 1454348 h 1454348"/>
            </a:gdLst>
            <a:ahLst/>
            <a:cxnLst>
              <a:cxn ang="0">
                <a:pos x="connsiteX0" y="connsiteY0"/>
              </a:cxn>
              <a:cxn ang="0">
                <a:pos x="connsiteX1" y="connsiteY1"/>
              </a:cxn>
              <a:cxn ang="0">
                <a:pos x="connsiteX2" y="connsiteY2"/>
              </a:cxn>
              <a:cxn ang="0">
                <a:pos x="connsiteX3" y="connsiteY3"/>
              </a:cxn>
            </a:cxnLst>
            <a:rect l="l" t="t" r="r" b="b"/>
            <a:pathLst>
              <a:path w="4594115" h="1454348">
                <a:moveTo>
                  <a:pt x="0" y="0"/>
                </a:moveTo>
                <a:lnTo>
                  <a:pt x="4594115" y="0"/>
                </a:lnTo>
                <a:lnTo>
                  <a:pt x="4594115" y="1454348"/>
                </a:lnTo>
                <a:lnTo>
                  <a:pt x="0" y="1454348"/>
                </a:lnTo>
                <a:close/>
              </a:path>
            </a:pathLst>
          </a:custGeom>
          <a:solidFill>
            <a:schemeClr val="bg2">
              <a:lumMod val="95000"/>
            </a:schemeClr>
          </a:solidFill>
        </p:spPr>
        <p:txBody>
          <a:bodyPr wrap="square">
            <a:noAutofit/>
          </a:bodyPr>
          <a:lstStyle>
            <a:lvl1pPr>
              <a:defRPr sz="600"/>
            </a:lvl1pPr>
          </a:lstStyle>
          <a:p>
            <a:endParaRPr lang="en-US"/>
          </a:p>
        </p:txBody>
      </p:sp>
    </p:spTree>
    <p:extLst>
      <p:ext uri="{BB962C8B-B14F-4D97-AF65-F5344CB8AC3E}">
        <p14:creationId xmlns:p14="http://schemas.microsoft.com/office/powerpoint/2010/main" val="2987929358"/>
      </p:ext>
    </p:extLst>
  </p:cSld>
  <p:clrMapOvr>
    <a:masterClrMapping/>
  </p:clrMapOvr>
  <p:transition spd="med" advClick="0">
    <p:push dir="d"/>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sp>
        <p:nvSpPr>
          <p:cNvPr id="5" name="Picture Placeholder 29">
            <a:extLst>
              <a:ext uri="{FF2B5EF4-FFF2-40B4-BE49-F238E27FC236}">
                <a16:creationId xmlns:a16="http://schemas.microsoft.com/office/drawing/2014/main" id="{9E7AFEDB-C096-4F0F-B6A7-ADE05F2F6864}"/>
              </a:ext>
            </a:extLst>
          </p:cNvPr>
          <p:cNvSpPr>
            <a:spLocks noGrp="1"/>
          </p:cNvSpPr>
          <p:nvPr>
            <p:ph type="pic" sz="quarter" idx="16"/>
          </p:nvPr>
        </p:nvSpPr>
        <p:spPr>
          <a:xfrm>
            <a:off x="6568081" y="495319"/>
            <a:ext cx="3941134" cy="1247635"/>
          </a:xfrm>
        </p:spPr>
      </p:sp>
      <p:sp>
        <p:nvSpPr>
          <p:cNvPr id="6" name="Picture Placeholder 29">
            <a:extLst>
              <a:ext uri="{FF2B5EF4-FFF2-40B4-BE49-F238E27FC236}">
                <a16:creationId xmlns:a16="http://schemas.microsoft.com/office/drawing/2014/main" id="{CD4212F1-2F45-4190-BDF4-23811DC9F373}"/>
              </a:ext>
            </a:extLst>
          </p:cNvPr>
          <p:cNvSpPr>
            <a:spLocks noGrp="1"/>
          </p:cNvSpPr>
          <p:nvPr>
            <p:ph type="pic" sz="quarter" idx="17"/>
          </p:nvPr>
        </p:nvSpPr>
        <p:spPr>
          <a:xfrm>
            <a:off x="1682789" y="2219017"/>
            <a:ext cx="3941134" cy="1247635"/>
          </a:xfrm>
        </p:spPr>
      </p:sp>
      <p:sp>
        <p:nvSpPr>
          <p:cNvPr id="7" name="Picture Placeholder 29">
            <a:extLst>
              <a:ext uri="{FF2B5EF4-FFF2-40B4-BE49-F238E27FC236}">
                <a16:creationId xmlns:a16="http://schemas.microsoft.com/office/drawing/2014/main" id="{76818E56-D0A6-41FC-8093-B705A80D5217}"/>
              </a:ext>
            </a:extLst>
          </p:cNvPr>
          <p:cNvSpPr>
            <a:spLocks noGrp="1"/>
          </p:cNvSpPr>
          <p:nvPr>
            <p:ph type="pic" sz="quarter" idx="18"/>
          </p:nvPr>
        </p:nvSpPr>
        <p:spPr>
          <a:xfrm>
            <a:off x="6568081" y="4047473"/>
            <a:ext cx="3941134" cy="1247635"/>
          </a:xfrm>
        </p:spPr>
      </p:sp>
      <p:sp>
        <p:nvSpPr>
          <p:cNvPr id="8" name="Picture Placeholder 29">
            <a:extLst>
              <a:ext uri="{FF2B5EF4-FFF2-40B4-BE49-F238E27FC236}">
                <a16:creationId xmlns:a16="http://schemas.microsoft.com/office/drawing/2014/main" id="{25703E0F-147A-4BB6-B557-0BE43A1597D5}"/>
              </a:ext>
            </a:extLst>
          </p:cNvPr>
          <p:cNvSpPr>
            <a:spLocks noGrp="1"/>
          </p:cNvSpPr>
          <p:nvPr>
            <p:ph type="pic" sz="quarter" idx="19"/>
          </p:nvPr>
        </p:nvSpPr>
        <p:spPr>
          <a:xfrm>
            <a:off x="1682789" y="4985022"/>
            <a:ext cx="3941134" cy="1247635"/>
          </a:xfrm>
        </p:spPr>
      </p:sp>
    </p:spTree>
    <p:extLst>
      <p:ext uri="{BB962C8B-B14F-4D97-AF65-F5344CB8AC3E}">
        <p14:creationId xmlns:p14="http://schemas.microsoft.com/office/powerpoint/2010/main" val="2427806545"/>
      </p:ext>
    </p:extLst>
  </p:cSld>
  <p:clrMapOvr>
    <a:masterClrMapping/>
  </p:clrMapOvr>
  <p:transition spd="med" advClick="0">
    <p:push dir="d"/>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Пользовательский макет">
    <p:spTree>
      <p:nvGrpSpPr>
        <p:cNvPr id="1" name=""/>
        <p:cNvGrpSpPr/>
        <p:nvPr/>
      </p:nvGrpSpPr>
      <p:grpSpPr>
        <a:xfrm>
          <a:off x="0" y="0"/>
          <a:ext cx="0" cy="0"/>
          <a:chOff x="0" y="0"/>
          <a:chExt cx="0" cy="0"/>
        </a:xfrm>
      </p:grpSpPr>
      <p:sp>
        <p:nvSpPr>
          <p:cNvPr id="4" name="Рисунок 3"/>
          <p:cNvSpPr>
            <a:spLocks noGrp="1"/>
          </p:cNvSpPr>
          <p:nvPr>
            <p:ph type="pic" sz="quarter" idx="10"/>
          </p:nvPr>
        </p:nvSpPr>
        <p:spPr>
          <a:xfrm>
            <a:off x="1119342" y="718481"/>
            <a:ext cx="1648134" cy="1647508"/>
          </a:xfrm>
          <a:prstGeom prst="ellipse">
            <a:avLst/>
          </a:prstGeom>
        </p:spPr>
        <p:txBody>
          <a:bodyPr/>
          <a:lstStyle>
            <a:lvl1pPr>
              <a:defRPr>
                <a:noFill/>
              </a:defRPr>
            </a:lvl1pPr>
          </a:lstStyle>
          <a:p>
            <a:endParaRPr lang="ru-RU"/>
          </a:p>
        </p:txBody>
      </p:sp>
      <p:sp>
        <p:nvSpPr>
          <p:cNvPr id="8" name="Рисунок 3"/>
          <p:cNvSpPr>
            <a:spLocks noGrp="1"/>
          </p:cNvSpPr>
          <p:nvPr>
            <p:ph type="pic" sz="quarter" idx="11"/>
          </p:nvPr>
        </p:nvSpPr>
        <p:spPr>
          <a:xfrm>
            <a:off x="1119341" y="2620702"/>
            <a:ext cx="1648134" cy="1647508"/>
          </a:xfrm>
          <a:prstGeom prst="ellipse">
            <a:avLst/>
          </a:prstGeom>
        </p:spPr>
        <p:txBody>
          <a:bodyPr/>
          <a:lstStyle>
            <a:lvl1pPr>
              <a:defRPr>
                <a:noFill/>
              </a:defRPr>
            </a:lvl1pPr>
          </a:lstStyle>
          <a:p>
            <a:endParaRPr lang="ru-RU"/>
          </a:p>
        </p:txBody>
      </p:sp>
      <p:sp>
        <p:nvSpPr>
          <p:cNvPr id="9" name="Рисунок 3"/>
          <p:cNvSpPr>
            <a:spLocks noGrp="1"/>
          </p:cNvSpPr>
          <p:nvPr>
            <p:ph type="pic" sz="quarter" idx="12"/>
          </p:nvPr>
        </p:nvSpPr>
        <p:spPr>
          <a:xfrm>
            <a:off x="1119342" y="4522924"/>
            <a:ext cx="1648134" cy="1647508"/>
          </a:xfrm>
          <a:prstGeom prst="ellipse">
            <a:avLst/>
          </a:prstGeom>
        </p:spPr>
        <p:txBody>
          <a:bodyPr/>
          <a:lstStyle>
            <a:lvl1pPr>
              <a:defRPr>
                <a:noFill/>
              </a:defRPr>
            </a:lvl1pPr>
          </a:lstStyle>
          <a:p>
            <a:endParaRPr lang="ru-RU"/>
          </a:p>
        </p:txBody>
      </p:sp>
      <p:sp>
        <p:nvSpPr>
          <p:cNvPr id="10" name="Рисунок 3"/>
          <p:cNvSpPr>
            <a:spLocks noGrp="1"/>
          </p:cNvSpPr>
          <p:nvPr>
            <p:ph type="pic" sz="quarter" idx="13"/>
          </p:nvPr>
        </p:nvSpPr>
        <p:spPr>
          <a:xfrm>
            <a:off x="6107430" y="703025"/>
            <a:ext cx="1648134" cy="1647508"/>
          </a:xfrm>
          <a:prstGeom prst="ellipse">
            <a:avLst/>
          </a:prstGeom>
        </p:spPr>
        <p:txBody>
          <a:bodyPr/>
          <a:lstStyle>
            <a:lvl1pPr>
              <a:defRPr>
                <a:noFill/>
              </a:defRPr>
            </a:lvl1pPr>
          </a:lstStyle>
          <a:p>
            <a:endParaRPr lang="ru-RU"/>
          </a:p>
        </p:txBody>
      </p:sp>
      <p:sp>
        <p:nvSpPr>
          <p:cNvPr id="11" name="Рисунок 3"/>
          <p:cNvSpPr>
            <a:spLocks noGrp="1"/>
          </p:cNvSpPr>
          <p:nvPr>
            <p:ph type="pic" sz="quarter" idx="14"/>
          </p:nvPr>
        </p:nvSpPr>
        <p:spPr>
          <a:xfrm>
            <a:off x="6107430" y="2605246"/>
            <a:ext cx="1648134" cy="1647508"/>
          </a:xfrm>
          <a:prstGeom prst="ellipse">
            <a:avLst/>
          </a:prstGeom>
        </p:spPr>
        <p:txBody>
          <a:bodyPr/>
          <a:lstStyle>
            <a:lvl1pPr>
              <a:defRPr>
                <a:noFill/>
              </a:defRPr>
            </a:lvl1pPr>
          </a:lstStyle>
          <a:p>
            <a:endParaRPr lang="ru-RU"/>
          </a:p>
        </p:txBody>
      </p:sp>
      <p:sp>
        <p:nvSpPr>
          <p:cNvPr id="12" name="Рисунок 3"/>
          <p:cNvSpPr>
            <a:spLocks noGrp="1"/>
          </p:cNvSpPr>
          <p:nvPr>
            <p:ph type="pic" sz="quarter" idx="15"/>
          </p:nvPr>
        </p:nvSpPr>
        <p:spPr>
          <a:xfrm>
            <a:off x="6107430" y="4507468"/>
            <a:ext cx="1648134" cy="1647508"/>
          </a:xfrm>
          <a:prstGeom prst="ellipse">
            <a:avLst/>
          </a:prstGeom>
        </p:spPr>
        <p:txBody>
          <a:bodyPr/>
          <a:lstStyle>
            <a:lvl1pPr>
              <a:defRPr>
                <a:noFill/>
              </a:defRPr>
            </a:lvl1pPr>
          </a:lstStyle>
          <a:p>
            <a:endParaRPr lang="ru-RU"/>
          </a:p>
        </p:txBody>
      </p:sp>
    </p:spTree>
    <p:extLst>
      <p:ext uri="{BB962C8B-B14F-4D97-AF65-F5344CB8AC3E}">
        <p14:creationId xmlns:p14="http://schemas.microsoft.com/office/powerpoint/2010/main" val="3758068284"/>
      </p:ext>
    </p:extLst>
  </p:cSld>
  <p:clrMapOvr>
    <a:masterClrMapping/>
  </p:clrMapOvr>
  <p:transition spd="med" advClick="0">
    <p:push dir="d"/>
  </p:transition>
  <p:extLst mod="1">
    <p:ext uri="{DCECCB84-F9BA-43D5-87BE-67443E8EF086}">
      <p15:sldGuideLst xmlns:p15="http://schemas.microsoft.com/office/powerpoint/2012/main">
        <p15:guide id="1" pos="7680">
          <p15:clr>
            <a:srgbClr val="FBAE40"/>
          </p15:clr>
        </p15:guide>
        <p15:guide id="2" orient="horz" pos="4320">
          <p15:clr>
            <a:srgbClr val="FBAE40"/>
          </p15:clr>
        </p15:guide>
        <p15:guide id="3" pos="14484">
          <p15:clr>
            <a:srgbClr val="FBAE40"/>
          </p15:clr>
        </p15:guide>
        <p15:guide id="4" pos="87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6" name="Rounded Rectangle 5"/>
          <p:cNvSpPr/>
          <p:nvPr userDrawn="1"/>
        </p:nvSpPr>
        <p:spPr>
          <a:xfrm>
            <a:off x="981929"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Roboto Light" charset="0"/>
              <a:ea typeface="Roboto Light" charset="0"/>
              <a:cs typeface="Roboto Light" charset="0"/>
            </a:endParaRPr>
          </a:p>
        </p:txBody>
      </p:sp>
      <p:sp>
        <p:nvSpPr>
          <p:cNvPr id="7" name="Rounded Rectangle 6"/>
          <p:cNvSpPr/>
          <p:nvPr userDrawn="1"/>
        </p:nvSpPr>
        <p:spPr>
          <a:xfrm>
            <a:off x="4522083"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Roboto Light" charset="0"/>
              <a:ea typeface="Roboto Light" charset="0"/>
              <a:cs typeface="Roboto Light" charset="0"/>
            </a:endParaRPr>
          </a:p>
        </p:txBody>
      </p:sp>
      <p:sp>
        <p:nvSpPr>
          <p:cNvPr id="8" name="Rounded Rectangle 7"/>
          <p:cNvSpPr/>
          <p:nvPr userDrawn="1"/>
        </p:nvSpPr>
        <p:spPr>
          <a:xfrm>
            <a:off x="8087404"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Roboto Light" charset="0"/>
              <a:ea typeface="Roboto Light" charset="0"/>
              <a:cs typeface="Roboto Light" charset="0"/>
            </a:endParaRPr>
          </a:p>
        </p:txBody>
      </p:sp>
      <p:sp>
        <p:nvSpPr>
          <p:cNvPr id="12" name="Picture Placeholder 11"/>
          <p:cNvSpPr>
            <a:spLocks noGrp="1"/>
          </p:cNvSpPr>
          <p:nvPr>
            <p:ph type="pic" sz="quarter" idx="13"/>
          </p:nvPr>
        </p:nvSpPr>
        <p:spPr>
          <a:xfrm>
            <a:off x="2714171" y="2569029"/>
            <a:ext cx="1167480" cy="1175658"/>
          </a:xfrm>
        </p:spPr>
        <p:txBody>
          <a:bodyPr>
            <a:normAutofit/>
          </a:bodyPr>
          <a:lstStyle>
            <a:lvl1pPr marL="0" indent="0">
              <a:buNone/>
              <a:defRPr sz="1600"/>
            </a:lvl1pPr>
          </a:lstStyle>
          <a:p>
            <a:endParaRPr lang="en-US"/>
          </a:p>
        </p:txBody>
      </p:sp>
      <p:sp>
        <p:nvSpPr>
          <p:cNvPr id="13" name="Picture Placeholder 11"/>
          <p:cNvSpPr>
            <a:spLocks noGrp="1"/>
          </p:cNvSpPr>
          <p:nvPr>
            <p:ph type="pic" sz="quarter" idx="14"/>
          </p:nvPr>
        </p:nvSpPr>
        <p:spPr>
          <a:xfrm>
            <a:off x="6228070" y="2569029"/>
            <a:ext cx="1167480" cy="1175658"/>
          </a:xfrm>
        </p:spPr>
        <p:txBody>
          <a:bodyPr>
            <a:normAutofit/>
          </a:bodyPr>
          <a:lstStyle>
            <a:lvl1pPr marL="0" indent="0">
              <a:buNone/>
              <a:defRPr sz="1600"/>
            </a:lvl1pPr>
          </a:lstStyle>
          <a:p>
            <a:endParaRPr lang="en-US"/>
          </a:p>
        </p:txBody>
      </p:sp>
      <p:sp>
        <p:nvSpPr>
          <p:cNvPr id="14" name="Picture Placeholder 11"/>
          <p:cNvSpPr>
            <a:spLocks noGrp="1"/>
          </p:cNvSpPr>
          <p:nvPr>
            <p:ph type="pic" sz="quarter" idx="15"/>
          </p:nvPr>
        </p:nvSpPr>
        <p:spPr>
          <a:xfrm>
            <a:off x="9730491" y="2569029"/>
            <a:ext cx="1167480" cy="1175658"/>
          </a:xfrm>
        </p:spPr>
        <p:txBody>
          <a:bodyPr>
            <a:normAutofit/>
          </a:bodyPr>
          <a:lstStyle>
            <a:lvl1pPr marL="0" indent="0">
              <a:buNone/>
              <a:defRPr sz="1600"/>
            </a:lvl1pPr>
          </a:lstStyle>
          <a:p>
            <a:endParaRPr lang="en-US"/>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99480114"/>
      </p:ext>
    </p:extLst>
  </p:cSld>
  <p:clrMapOvr>
    <a:masterClrMapping/>
  </p:clrMapOvr>
  <p:transition spd="med" advClick="0">
    <p:push dir="d"/>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Eight circle images with caption">
    <p:spTree>
      <p:nvGrpSpPr>
        <p:cNvPr id="1" name=""/>
        <p:cNvGrpSpPr/>
        <p:nvPr/>
      </p:nvGrpSpPr>
      <p:grpSpPr>
        <a:xfrm>
          <a:off x="0" y="0"/>
          <a:ext cx="0" cy="0"/>
          <a:chOff x="0" y="0"/>
          <a:chExt cx="0" cy="0"/>
        </a:xfrm>
      </p:grpSpPr>
      <p:sp>
        <p:nvSpPr>
          <p:cNvPr id="8" name="Text Placeholder 7"/>
          <p:cNvSpPr>
            <a:spLocks noGrp="1"/>
          </p:cNvSpPr>
          <p:nvPr>
            <p:ph type="body" sz="quarter" idx="10" hasCustomPrompt="1"/>
          </p:nvPr>
        </p:nvSpPr>
        <p:spPr>
          <a:xfrm>
            <a:off x="603251" y="324580"/>
            <a:ext cx="10972800" cy="431780"/>
          </a:xfrm>
          <a:prstGeom prst="rect">
            <a:avLst/>
          </a:prstGeom>
        </p:spPr>
        <p:txBody>
          <a:bodyPr vert="horz" lIns="0" tIns="40504" rIns="0" bIns="40504" anchor="ctr"/>
          <a:lstStyle>
            <a:lvl1pPr marL="0" indent="0" algn="l">
              <a:lnSpc>
                <a:spcPct val="100000"/>
              </a:lnSpc>
              <a:spcBef>
                <a:spcPts val="0"/>
              </a:spcBef>
              <a:buNone/>
              <a:defRPr sz="3000" b="1">
                <a:solidFill>
                  <a:schemeClr val="bg1"/>
                </a:solidFill>
                <a:latin typeface="Lato Light"/>
                <a:cs typeface="Lato Light"/>
              </a:defRPr>
            </a:lvl1pPr>
          </a:lstStyle>
          <a:p>
            <a:pPr lvl="0"/>
            <a:r>
              <a:rPr lang="es-ES_tradnl" dirty="0"/>
              <a:t>Text </a:t>
            </a:r>
            <a:r>
              <a:rPr lang="es-ES_tradnl" dirty="0" err="1"/>
              <a:t>slide</a:t>
            </a:r>
            <a:r>
              <a:rPr lang="es-ES_tradnl" dirty="0"/>
              <a:t> </a:t>
            </a:r>
            <a:r>
              <a:rPr lang="es-ES_tradnl" dirty="0" err="1"/>
              <a:t>example</a:t>
            </a:r>
            <a:endParaRPr lang="es-ES_tradnl" dirty="0"/>
          </a:p>
        </p:txBody>
      </p:sp>
      <p:sp>
        <p:nvSpPr>
          <p:cNvPr id="6" name="Text Placeholder 7"/>
          <p:cNvSpPr>
            <a:spLocks noGrp="1"/>
          </p:cNvSpPr>
          <p:nvPr>
            <p:ph type="body" sz="quarter" idx="11" hasCustomPrompt="1"/>
          </p:nvPr>
        </p:nvSpPr>
        <p:spPr>
          <a:xfrm>
            <a:off x="603251" y="827103"/>
            <a:ext cx="10972800" cy="228451"/>
          </a:xfrm>
          <a:prstGeom prst="rect">
            <a:avLst/>
          </a:prstGeom>
        </p:spPr>
        <p:txBody>
          <a:bodyPr vert="horz" lIns="0" tIns="40504" rIns="0" bIns="40504" anchor="ctr"/>
          <a:lstStyle>
            <a:lvl1pPr marL="0" indent="0" algn="l">
              <a:lnSpc>
                <a:spcPct val="100000"/>
              </a:lnSpc>
              <a:spcBef>
                <a:spcPts val="0"/>
              </a:spcBef>
              <a:spcAft>
                <a:spcPts val="0"/>
              </a:spcAft>
              <a:buNone/>
              <a:defRPr sz="1440" b="0">
                <a:solidFill>
                  <a:schemeClr val="accent3"/>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41" name="Text Placeholder 7"/>
          <p:cNvSpPr>
            <a:spLocks noGrp="1"/>
          </p:cNvSpPr>
          <p:nvPr>
            <p:ph type="body" sz="quarter" idx="65" hasCustomPrompt="1"/>
          </p:nvPr>
        </p:nvSpPr>
        <p:spPr>
          <a:xfrm>
            <a:off x="603252" y="338378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25" name="Picture Placeholder 2"/>
          <p:cNvSpPr>
            <a:spLocks noGrp="1" noChangeAspect="1"/>
          </p:cNvSpPr>
          <p:nvPr>
            <p:ph type="pic" sz="quarter" idx="17"/>
          </p:nvPr>
        </p:nvSpPr>
        <p:spPr>
          <a:xfrm>
            <a:off x="575735" y="137477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36" name="Text Placeholder 7"/>
          <p:cNvSpPr>
            <a:spLocks noGrp="1"/>
          </p:cNvSpPr>
          <p:nvPr>
            <p:ph type="body" sz="quarter" idx="66" hasCustomPrompt="1"/>
          </p:nvPr>
        </p:nvSpPr>
        <p:spPr>
          <a:xfrm>
            <a:off x="3617386" y="338378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38" name="Picture Placeholder 2"/>
          <p:cNvSpPr>
            <a:spLocks noGrp="1" noChangeAspect="1"/>
          </p:cNvSpPr>
          <p:nvPr>
            <p:ph type="pic" sz="quarter" idx="68"/>
          </p:nvPr>
        </p:nvSpPr>
        <p:spPr>
          <a:xfrm>
            <a:off x="3589869" y="137477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39" name="Text Placeholder 7"/>
          <p:cNvSpPr>
            <a:spLocks noGrp="1"/>
          </p:cNvSpPr>
          <p:nvPr>
            <p:ph type="body" sz="quarter" idx="69" hasCustomPrompt="1"/>
          </p:nvPr>
        </p:nvSpPr>
        <p:spPr>
          <a:xfrm>
            <a:off x="6546852" y="338378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43" name="Picture Placeholder 2"/>
          <p:cNvSpPr>
            <a:spLocks noGrp="1" noChangeAspect="1"/>
          </p:cNvSpPr>
          <p:nvPr>
            <p:ph type="pic" sz="quarter" idx="71"/>
          </p:nvPr>
        </p:nvSpPr>
        <p:spPr>
          <a:xfrm>
            <a:off x="6519335" y="137477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44" name="Text Placeholder 7"/>
          <p:cNvSpPr>
            <a:spLocks noGrp="1"/>
          </p:cNvSpPr>
          <p:nvPr>
            <p:ph type="body" sz="quarter" idx="72" hasCustomPrompt="1"/>
          </p:nvPr>
        </p:nvSpPr>
        <p:spPr>
          <a:xfrm>
            <a:off x="9537702" y="338378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46" name="Picture Placeholder 2"/>
          <p:cNvSpPr>
            <a:spLocks noGrp="1" noChangeAspect="1"/>
          </p:cNvSpPr>
          <p:nvPr>
            <p:ph type="pic" sz="quarter" idx="74"/>
          </p:nvPr>
        </p:nvSpPr>
        <p:spPr>
          <a:xfrm>
            <a:off x="9510185" y="137477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59" name="Text Placeholder 7"/>
          <p:cNvSpPr>
            <a:spLocks noGrp="1"/>
          </p:cNvSpPr>
          <p:nvPr>
            <p:ph type="body" sz="quarter" idx="75" hasCustomPrompt="1"/>
          </p:nvPr>
        </p:nvSpPr>
        <p:spPr>
          <a:xfrm>
            <a:off x="603252" y="600506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60" name="Picture Placeholder 2"/>
          <p:cNvSpPr>
            <a:spLocks noGrp="1" noChangeAspect="1"/>
          </p:cNvSpPr>
          <p:nvPr>
            <p:ph type="pic" sz="quarter" idx="76"/>
          </p:nvPr>
        </p:nvSpPr>
        <p:spPr>
          <a:xfrm>
            <a:off x="524935" y="399605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61" name="Text Placeholder 7"/>
          <p:cNvSpPr>
            <a:spLocks noGrp="1"/>
          </p:cNvSpPr>
          <p:nvPr>
            <p:ph type="body" sz="quarter" idx="77" hasCustomPrompt="1"/>
          </p:nvPr>
        </p:nvSpPr>
        <p:spPr>
          <a:xfrm>
            <a:off x="3617386" y="600506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62" name="Picture Placeholder 2"/>
          <p:cNvSpPr>
            <a:spLocks noGrp="1" noChangeAspect="1"/>
          </p:cNvSpPr>
          <p:nvPr>
            <p:ph type="pic" sz="quarter" idx="78"/>
          </p:nvPr>
        </p:nvSpPr>
        <p:spPr>
          <a:xfrm>
            <a:off x="3539069" y="399605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63" name="Text Placeholder 7"/>
          <p:cNvSpPr>
            <a:spLocks noGrp="1"/>
          </p:cNvSpPr>
          <p:nvPr>
            <p:ph type="body" sz="quarter" idx="79" hasCustomPrompt="1"/>
          </p:nvPr>
        </p:nvSpPr>
        <p:spPr>
          <a:xfrm>
            <a:off x="6546852" y="600506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64" name="Picture Placeholder 2"/>
          <p:cNvSpPr>
            <a:spLocks noGrp="1" noChangeAspect="1"/>
          </p:cNvSpPr>
          <p:nvPr>
            <p:ph type="pic" sz="quarter" idx="80"/>
          </p:nvPr>
        </p:nvSpPr>
        <p:spPr>
          <a:xfrm>
            <a:off x="6468535" y="399605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65" name="Text Placeholder 7"/>
          <p:cNvSpPr>
            <a:spLocks noGrp="1"/>
          </p:cNvSpPr>
          <p:nvPr>
            <p:ph type="body" sz="quarter" idx="81" hasCustomPrompt="1"/>
          </p:nvPr>
        </p:nvSpPr>
        <p:spPr>
          <a:xfrm>
            <a:off x="9537702" y="600506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66" name="Picture Placeholder 2"/>
          <p:cNvSpPr>
            <a:spLocks noGrp="1" noChangeAspect="1"/>
          </p:cNvSpPr>
          <p:nvPr>
            <p:ph type="pic" sz="quarter" idx="82"/>
          </p:nvPr>
        </p:nvSpPr>
        <p:spPr>
          <a:xfrm>
            <a:off x="9459385" y="399605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Tree>
    <p:extLst>
      <p:ext uri="{BB962C8B-B14F-4D97-AF65-F5344CB8AC3E}">
        <p14:creationId xmlns:p14="http://schemas.microsoft.com/office/powerpoint/2010/main" val="3353228905"/>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20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400"/>
                                        <p:tgtEl>
                                          <p:spTgt spid="8">
                                            <p:txEl>
                                              <p:pRg st="0" end="0"/>
                                            </p:txEl>
                                          </p:spTgt>
                                        </p:tgtEl>
                                      </p:cBhvr>
                                    </p:animEffect>
                                    <p:anim calcmode="lin" valueType="num">
                                      <p:cBhvr>
                                        <p:cTn id="8" dur="4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8">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20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fade">
                                      <p:cBhvr>
                                        <p:cTn id="12" dur="500"/>
                                        <p:tgtEl>
                                          <p:spTgt spid="6">
                                            <p:txEl>
                                              <p:pRg st="0" end="0"/>
                                            </p:txEl>
                                          </p:spTgt>
                                        </p:tgtEl>
                                      </p:cBhvr>
                                    </p:animEffect>
                                    <p:anim calcmode="lin" valueType="num">
                                      <p:cBhvr>
                                        <p:cTn id="13"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6">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200"/>
                                  </p:stCondLst>
                                  <p:childTnLst>
                                    <p:set>
                                      <p:cBhvr>
                                        <p:cTn id="16" dur="1" fill="hold">
                                          <p:stCondLst>
                                            <p:cond delay="0"/>
                                          </p:stCondLst>
                                        </p:cTn>
                                        <p:tgtEl>
                                          <p:spTgt spid="41">
                                            <p:txEl>
                                              <p:pRg st="0" end="0"/>
                                            </p:txEl>
                                          </p:spTgt>
                                        </p:tgtEl>
                                        <p:attrNameLst>
                                          <p:attrName>style.visibility</p:attrName>
                                        </p:attrNameLst>
                                      </p:cBhvr>
                                      <p:to>
                                        <p:strVal val="visible"/>
                                      </p:to>
                                    </p:set>
                                    <p:animEffect transition="in" filter="fade">
                                      <p:cBhvr>
                                        <p:cTn id="17" dur="500"/>
                                        <p:tgtEl>
                                          <p:spTgt spid="41">
                                            <p:txEl>
                                              <p:pRg st="0" end="0"/>
                                            </p:txEl>
                                          </p:spTgt>
                                        </p:tgtEl>
                                      </p:cBhvr>
                                    </p:animEffect>
                                    <p:anim calcmode="lin" valueType="num">
                                      <p:cBhvr>
                                        <p:cTn id="18"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700"/>
                            </p:stCondLst>
                            <p:childTnLst>
                              <p:par>
                                <p:cTn id="21" presetID="53" presetClass="entr" presetSubtype="16" fill="hold" grpId="0" nodeType="afterEffect" nodePh="1">
                                  <p:stCondLst>
                                    <p:cond delay="0"/>
                                  </p:stCondLst>
                                  <p:endCondLst>
                                    <p:cond evt="begin" delay="0">
                                      <p:tn val="21"/>
                                    </p:cond>
                                  </p:end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42" presetClass="entr" presetSubtype="0" fill="hold" grpId="0" nodeType="withEffect">
                                  <p:stCondLst>
                                    <p:cond delay="200"/>
                                  </p:stCondLst>
                                  <p:childTnLst>
                                    <p:set>
                                      <p:cBhvr>
                                        <p:cTn id="27" dur="1" fill="hold">
                                          <p:stCondLst>
                                            <p:cond delay="0"/>
                                          </p:stCondLst>
                                        </p:cTn>
                                        <p:tgtEl>
                                          <p:spTgt spid="36">
                                            <p:txEl>
                                              <p:pRg st="0" end="0"/>
                                            </p:txEl>
                                          </p:spTgt>
                                        </p:tgtEl>
                                        <p:attrNameLst>
                                          <p:attrName>style.visibility</p:attrName>
                                        </p:attrNameLst>
                                      </p:cBhvr>
                                      <p:to>
                                        <p:strVal val="visible"/>
                                      </p:to>
                                    </p:set>
                                    <p:animEffect transition="in" filter="fade">
                                      <p:cBhvr>
                                        <p:cTn id="28" dur="500"/>
                                        <p:tgtEl>
                                          <p:spTgt spid="36">
                                            <p:txEl>
                                              <p:pRg st="0" end="0"/>
                                            </p:txEl>
                                          </p:spTgt>
                                        </p:tgtEl>
                                      </p:cBhvr>
                                    </p:animEffect>
                                    <p:anim calcmode="lin" valueType="num">
                                      <p:cBhvr>
                                        <p:cTn id="29"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p:cTn id="30" dur="500" fill="hold"/>
                                        <p:tgtEl>
                                          <p:spTgt spid="36">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1400"/>
                            </p:stCondLst>
                            <p:childTnLst>
                              <p:par>
                                <p:cTn id="32" presetID="53" presetClass="entr" presetSubtype="16" fill="hold" grpId="0" nodeType="afterEffect" nodePh="1">
                                  <p:stCondLst>
                                    <p:cond delay="0"/>
                                  </p:stCondLst>
                                  <p:endCondLst>
                                    <p:cond evt="begin" delay="0">
                                      <p:tn val="32"/>
                                    </p:cond>
                                  </p:endCondLst>
                                  <p:childTnLst>
                                    <p:set>
                                      <p:cBhvr>
                                        <p:cTn id="33" dur="1" fill="hold">
                                          <p:stCondLst>
                                            <p:cond delay="0"/>
                                          </p:stCondLst>
                                        </p:cTn>
                                        <p:tgtEl>
                                          <p:spTgt spid="38"/>
                                        </p:tgtEl>
                                        <p:attrNameLst>
                                          <p:attrName>style.visibility</p:attrName>
                                        </p:attrNameLst>
                                      </p:cBhvr>
                                      <p:to>
                                        <p:strVal val="visible"/>
                                      </p:to>
                                    </p:set>
                                    <p:anim calcmode="lin" valueType="num">
                                      <p:cBhvr>
                                        <p:cTn id="34" dur="500" fill="hold"/>
                                        <p:tgtEl>
                                          <p:spTgt spid="38"/>
                                        </p:tgtEl>
                                        <p:attrNameLst>
                                          <p:attrName>ppt_w</p:attrName>
                                        </p:attrNameLst>
                                      </p:cBhvr>
                                      <p:tavLst>
                                        <p:tav tm="0">
                                          <p:val>
                                            <p:fltVal val="0"/>
                                          </p:val>
                                        </p:tav>
                                        <p:tav tm="100000">
                                          <p:val>
                                            <p:strVal val="#ppt_w"/>
                                          </p:val>
                                        </p:tav>
                                      </p:tavLst>
                                    </p:anim>
                                    <p:anim calcmode="lin" valueType="num">
                                      <p:cBhvr>
                                        <p:cTn id="35" dur="500" fill="hold"/>
                                        <p:tgtEl>
                                          <p:spTgt spid="38"/>
                                        </p:tgtEl>
                                        <p:attrNameLst>
                                          <p:attrName>ppt_h</p:attrName>
                                        </p:attrNameLst>
                                      </p:cBhvr>
                                      <p:tavLst>
                                        <p:tav tm="0">
                                          <p:val>
                                            <p:fltVal val="0"/>
                                          </p:val>
                                        </p:tav>
                                        <p:tav tm="100000">
                                          <p:val>
                                            <p:strVal val="#ppt_h"/>
                                          </p:val>
                                        </p:tav>
                                      </p:tavLst>
                                    </p:anim>
                                    <p:animEffect transition="in" filter="fade">
                                      <p:cBhvr>
                                        <p:cTn id="36" dur="500"/>
                                        <p:tgtEl>
                                          <p:spTgt spid="38"/>
                                        </p:tgtEl>
                                      </p:cBhvr>
                                    </p:animEffect>
                                  </p:childTnLst>
                                </p:cTn>
                              </p:par>
                              <p:par>
                                <p:cTn id="37" presetID="42" presetClass="entr" presetSubtype="0" fill="hold" grpId="0" nodeType="withEffect">
                                  <p:stCondLst>
                                    <p:cond delay="200"/>
                                  </p:stCondLst>
                                  <p:childTnLst>
                                    <p:set>
                                      <p:cBhvr>
                                        <p:cTn id="38" dur="1" fill="hold">
                                          <p:stCondLst>
                                            <p:cond delay="0"/>
                                          </p:stCondLst>
                                        </p:cTn>
                                        <p:tgtEl>
                                          <p:spTgt spid="39">
                                            <p:txEl>
                                              <p:pRg st="0" end="0"/>
                                            </p:txEl>
                                          </p:spTgt>
                                        </p:tgtEl>
                                        <p:attrNameLst>
                                          <p:attrName>style.visibility</p:attrName>
                                        </p:attrNameLst>
                                      </p:cBhvr>
                                      <p:to>
                                        <p:strVal val="visible"/>
                                      </p:to>
                                    </p:set>
                                    <p:animEffect transition="in" filter="fade">
                                      <p:cBhvr>
                                        <p:cTn id="39" dur="500"/>
                                        <p:tgtEl>
                                          <p:spTgt spid="39">
                                            <p:txEl>
                                              <p:pRg st="0" end="0"/>
                                            </p:txEl>
                                          </p:spTgt>
                                        </p:tgtEl>
                                      </p:cBhvr>
                                    </p:animEffect>
                                    <p:anim calcmode="lin" valueType="num">
                                      <p:cBhvr>
                                        <p:cTn id="40"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41" dur="5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42" fill="hold">
                            <p:stCondLst>
                              <p:cond delay="2100"/>
                            </p:stCondLst>
                            <p:childTnLst>
                              <p:par>
                                <p:cTn id="43" presetID="53" presetClass="entr" presetSubtype="16" fill="hold" grpId="0" nodeType="afterEffect" nodePh="1">
                                  <p:stCondLst>
                                    <p:cond delay="0"/>
                                  </p:stCondLst>
                                  <p:endCondLst>
                                    <p:cond evt="begin" delay="0">
                                      <p:tn val="43"/>
                                    </p:cond>
                                  </p:endCondLst>
                                  <p:childTnLst>
                                    <p:set>
                                      <p:cBhvr>
                                        <p:cTn id="44" dur="1" fill="hold">
                                          <p:stCondLst>
                                            <p:cond delay="0"/>
                                          </p:stCondLst>
                                        </p:cTn>
                                        <p:tgtEl>
                                          <p:spTgt spid="43"/>
                                        </p:tgtEl>
                                        <p:attrNameLst>
                                          <p:attrName>style.visibility</p:attrName>
                                        </p:attrNameLst>
                                      </p:cBhvr>
                                      <p:to>
                                        <p:strVal val="visible"/>
                                      </p:to>
                                    </p:set>
                                    <p:anim calcmode="lin" valueType="num">
                                      <p:cBhvr>
                                        <p:cTn id="45" dur="500" fill="hold"/>
                                        <p:tgtEl>
                                          <p:spTgt spid="43"/>
                                        </p:tgtEl>
                                        <p:attrNameLst>
                                          <p:attrName>ppt_w</p:attrName>
                                        </p:attrNameLst>
                                      </p:cBhvr>
                                      <p:tavLst>
                                        <p:tav tm="0">
                                          <p:val>
                                            <p:fltVal val="0"/>
                                          </p:val>
                                        </p:tav>
                                        <p:tav tm="100000">
                                          <p:val>
                                            <p:strVal val="#ppt_w"/>
                                          </p:val>
                                        </p:tav>
                                      </p:tavLst>
                                    </p:anim>
                                    <p:anim calcmode="lin" valueType="num">
                                      <p:cBhvr>
                                        <p:cTn id="46" dur="500" fill="hold"/>
                                        <p:tgtEl>
                                          <p:spTgt spid="43"/>
                                        </p:tgtEl>
                                        <p:attrNameLst>
                                          <p:attrName>ppt_h</p:attrName>
                                        </p:attrNameLst>
                                      </p:cBhvr>
                                      <p:tavLst>
                                        <p:tav tm="0">
                                          <p:val>
                                            <p:fltVal val="0"/>
                                          </p:val>
                                        </p:tav>
                                        <p:tav tm="100000">
                                          <p:val>
                                            <p:strVal val="#ppt_h"/>
                                          </p:val>
                                        </p:tav>
                                      </p:tavLst>
                                    </p:anim>
                                    <p:animEffect transition="in" filter="fade">
                                      <p:cBhvr>
                                        <p:cTn id="47" dur="500"/>
                                        <p:tgtEl>
                                          <p:spTgt spid="43"/>
                                        </p:tgtEl>
                                      </p:cBhvr>
                                    </p:animEffect>
                                  </p:childTnLst>
                                </p:cTn>
                              </p:par>
                              <p:par>
                                <p:cTn id="48" presetID="42" presetClass="entr" presetSubtype="0" fill="hold" grpId="0" nodeType="withEffect">
                                  <p:stCondLst>
                                    <p:cond delay="200"/>
                                  </p:stCondLst>
                                  <p:childTnLst>
                                    <p:set>
                                      <p:cBhvr>
                                        <p:cTn id="49" dur="1" fill="hold">
                                          <p:stCondLst>
                                            <p:cond delay="0"/>
                                          </p:stCondLst>
                                        </p:cTn>
                                        <p:tgtEl>
                                          <p:spTgt spid="44">
                                            <p:txEl>
                                              <p:pRg st="0" end="0"/>
                                            </p:txEl>
                                          </p:spTgt>
                                        </p:tgtEl>
                                        <p:attrNameLst>
                                          <p:attrName>style.visibility</p:attrName>
                                        </p:attrNameLst>
                                      </p:cBhvr>
                                      <p:to>
                                        <p:strVal val="visible"/>
                                      </p:to>
                                    </p:set>
                                    <p:animEffect transition="in" filter="fade">
                                      <p:cBhvr>
                                        <p:cTn id="50" dur="500"/>
                                        <p:tgtEl>
                                          <p:spTgt spid="44">
                                            <p:txEl>
                                              <p:pRg st="0" end="0"/>
                                            </p:txEl>
                                          </p:spTgt>
                                        </p:tgtEl>
                                      </p:cBhvr>
                                    </p:animEffect>
                                    <p:anim calcmode="lin" valueType="num">
                                      <p:cBhvr>
                                        <p:cTn id="51"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52" dur="5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53" fill="hold">
                            <p:stCondLst>
                              <p:cond delay="2800"/>
                            </p:stCondLst>
                            <p:childTnLst>
                              <p:par>
                                <p:cTn id="54" presetID="53" presetClass="entr" presetSubtype="16" fill="hold" grpId="0" nodeType="afterEffect" nodePh="1">
                                  <p:stCondLst>
                                    <p:cond delay="0"/>
                                  </p:stCondLst>
                                  <p:endCondLst>
                                    <p:cond evt="begin" delay="0">
                                      <p:tn val="54"/>
                                    </p:cond>
                                  </p:endCondLst>
                                  <p:childTnLst>
                                    <p:set>
                                      <p:cBhvr>
                                        <p:cTn id="55" dur="1" fill="hold">
                                          <p:stCondLst>
                                            <p:cond delay="0"/>
                                          </p:stCondLst>
                                        </p:cTn>
                                        <p:tgtEl>
                                          <p:spTgt spid="46"/>
                                        </p:tgtEl>
                                        <p:attrNameLst>
                                          <p:attrName>style.visibility</p:attrName>
                                        </p:attrNameLst>
                                      </p:cBhvr>
                                      <p:to>
                                        <p:strVal val="visible"/>
                                      </p:to>
                                    </p:set>
                                    <p:anim calcmode="lin" valueType="num">
                                      <p:cBhvr>
                                        <p:cTn id="56" dur="500" fill="hold"/>
                                        <p:tgtEl>
                                          <p:spTgt spid="46"/>
                                        </p:tgtEl>
                                        <p:attrNameLst>
                                          <p:attrName>ppt_w</p:attrName>
                                        </p:attrNameLst>
                                      </p:cBhvr>
                                      <p:tavLst>
                                        <p:tav tm="0">
                                          <p:val>
                                            <p:fltVal val="0"/>
                                          </p:val>
                                        </p:tav>
                                        <p:tav tm="100000">
                                          <p:val>
                                            <p:strVal val="#ppt_w"/>
                                          </p:val>
                                        </p:tav>
                                      </p:tavLst>
                                    </p:anim>
                                    <p:anim calcmode="lin" valueType="num">
                                      <p:cBhvr>
                                        <p:cTn id="57" dur="500" fill="hold"/>
                                        <p:tgtEl>
                                          <p:spTgt spid="46"/>
                                        </p:tgtEl>
                                        <p:attrNameLst>
                                          <p:attrName>ppt_h</p:attrName>
                                        </p:attrNameLst>
                                      </p:cBhvr>
                                      <p:tavLst>
                                        <p:tav tm="0">
                                          <p:val>
                                            <p:fltVal val="0"/>
                                          </p:val>
                                        </p:tav>
                                        <p:tav tm="100000">
                                          <p:val>
                                            <p:strVal val="#ppt_h"/>
                                          </p:val>
                                        </p:tav>
                                      </p:tavLst>
                                    </p:anim>
                                    <p:animEffect transition="in" filter="fade">
                                      <p:cBhvr>
                                        <p:cTn id="58" dur="500"/>
                                        <p:tgtEl>
                                          <p:spTgt spid="46"/>
                                        </p:tgtEl>
                                      </p:cBhvr>
                                    </p:animEffect>
                                  </p:childTnLst>
                                </p:cTn>
                              </p:par>
                              <p:par>
                                <p:cTn id="59" presetID="42" presetClass="entr" presetSubtype="0" fill="hold" grpId="0" nodeType="withEffect">
                                  <p:stCondLst>
                                    <p:cond delay="200"/>
                                  </p:stCondLst>
                                  <p:childTnLst>
                                    <p:set>
                                      <p:cBhvr>
                                        <p:cTn id="60" dur="1" fill="hold">
                                          <p:stCondLst>
                                            <p:cond delay="0"/>
                                          </p:stCondLst>
                                        </p:cTn>
                                        <p:tgtEl>
                                          <p:spTgt spid="59">
                                            <p:txEl>
                                              <p:pRg st="0" end="0"/>
                                            </p:txEl>
                                          </p:spTgt>
                                        </p:tgtEl>
                                        <p:attrNameLst>
                                          <p:attrName>style.visibility</p:attrName>
                                        </p:attrNameLst>
                                      </p:cBhvr>
                                      <p:to>
                                        <p:strVal val="visible"/>
                                      </p:to>
                                    </p:set>
                                    <p:animEffect transition="in" filter="fade">
                                      <p:cBhvr>
                                        <p:cTn id="61" dur="500"/>
                                        <p:tgtEl>
                                          <p:spTgt spid="59">
                                            <p:txEl>
                                              <p:pRg st="0" end="0"/>
                                            </p:txEl>
                                          </p:spTgt>
                                        </p:tgtEl>
                                      </p:cBhvr>
                                    </p:animEffect>
                                    <p:anim calcmode="lin" valueType="num">
                                      <p:cBhvr>
                                        <p:cTn id="62" dur="500" fill="hold"/>
                                        <p:tgtEl>
                                          <p:spTgt spid="59">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59">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3500"/>
                            </p:stCondLst>
                            <p:childTnLst>
                              <p:par>
                                <p:cTn id="65" presetID="53" presetClass="entr" presetSubtype="16" fill="hold" grpId="0" nodeType="afterEffect" nodePh="1">
                                  <p:stCondLst>
                                    <p:cond delay="0"/>
                                  </p:stCondLst>
                                  <p:endCondLst>
                                    <p:cond evt="begin" delay="0">
                                      <p:tn val="65"/>
                                    </p:cond>
                                  </p:endCondLst>
                                  <p:childTnLst>
                                    <p:set>
                                      <p:cBhvr>
                                        <p:cTn id="66" dur="1" fill="hold">
                                          <p:stCondLst>
                                            <p:cond delay="0"/>
                                          </p:stCondLst>
                                        </p:cTn>
                                        <p:tgtEl>
                                          <p:spTgt spid="60"/>
                                        </p:tgtEl>
                                        <p:attrNameLst>
                                          <p:attrName>style.visibility</p:attrName>
                                        </p:attrNameLst>
                                      </p:cBhvr>
                                      <p:to>
                                        <p:strVal val="visible"/>
                                      </p:to>
                                    </p:set>
                                    <p:anim calcmode="lin" valueType="num">
                                      <p:cBhvr>
                                        <p:cTn id="67" dur="500" fill="hold"/>
                                        <p:tgtEl>
                                          <p:spTgt spid="60"/>
                                        </p:tgtEl>
                                        <p:attrNameLst>
                                          <p:attrName>ppt_w</p:attrName>
                                        </p:attrNameLst>
                                      </p:cBhvr>
                                      <p:tavLst>
                                        <p:tav tm="0">
                                          <p:val>
                                            <p:fltVal val="0"/>
                                          </p:val>
                                        </p:tav>
                                        <p:tav tm="100000">
                                          <p:val>
                                            <p:strVal val="#ppt_w"/>
                                          </p:val>
                                        </p:tav>
                                      </p:tavLst>
                                    </p:anim>
                                    <p:anim calcmode="lin" valueType="num">
                                      <p:cBhvr>
                                        <p:cTn id="68" dur="500" fill="hold"/>
                                        <p:tgtEl>
                                          <p:spTgt spid="60"/>
                                        </p:tgtEl>
                                        <p:attrNameLst>
                                          <p:attrName>ppt_h</p:attrName>
                                        </p:attrNameLst>
                                      </p:cBhvr>
                                      <p:tavLst>
                                        <p:tav tm="0">
                                          <p:val>
                                            <p:fltVal val="0"/>
                                          </p:val>
                                        </p:tav>
                                        <p:tav tm="100000">
                                          <p:val>
                                            <p:strVal val="#ppt_h"/>
                                          </p:val>
                                        </p:tav>
                                      </p:tavLst>
                                    </p:anim>
                                    <p:animEffect transition="in" filter="fade">
                                      <p:cBhvr>
                                        <p:cTn id="69" dur="500"/>
                                        <p:tgtEl>
                                          <p:spTgt spid="60"/>
                                        </p:tgtEl>
                                      </p:cBhvr>
                                    </p:animEffect>
                                  </p:childTnLst>
                                </p:cTn>
                              </p:par>
                              <p:par>
                                <p:cTn id="70" presetID="42" presetClass="entr" presetSubtype="0" fill="hold" grpId="0" nodeType="withEffect">
                                  <p:stCondLst>
                                    <p:cond delay="200"/>
                                  </p:stCondLst>
                                  <p:childTnLst>
                                    <p:set>
                                      <p:cBhvr>
                                        <p:cTn id="71" dur="1" fill="hold">
                                          <p:stCondLst>
                                            <p:cond delay="0"/>
                                          </p:stCondLst>
                                        </p:cTn>
                                        <p:tgtEl>
                                          <p:spTgt spid="61">
                                            <p:txEl>
                                              <p:pRg st="0" end="0"/>
                                            </p:txEl>
                                          </p:spTgt>
                                        </p:tgtEl>
                                        <p:attrNameLst>
                                          <p:attrName>style.visibility</p:attrName>
                                        </p:attrNameLst>
                                      </p:cBhvr>
                                      <p:to>
                                        <p:strVal val="visible"/>
                                      </p:to>
                                    </p:set>
                                    <p:animEffect transition="in" filter="fade">
                                      <p:cBhvr>
                                        <p:cTn id="72" dur="500"/>
                                        <p:tgtEl>
                                          <p:spTgt spid="61">
                                            <p:txEl>
                                              <p:pRg st="0" end="0"/>
                                            </p:txEl>
                                          </p:spTgt>
                                        </p:tgtEl>
                                      </p:cBhvr>
                                    </p:animEffect>
                                    <p:anim calcmode="lin" valueType="num">
                                      <p:cBhvr>
                                        <p:cTn id="73" dur="5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74" dur="5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75" fill="hold">
                            <p:stCondLst>
                              <p:cond delay="4200"/>
                            </p:stCondLst>
                            <p:childTnLst>
                              <p:par>
                                <p:cTn id="76" presetID="53" presetClass="entr" presetSubtype="16" fill="hold" grpId="0" nodeType="afterEffect" nodePh="1">
                                  <p:stCondLst>
                                    <p:cond delay="0"/>
                                  </p:stCondLst>
                                  <p:endCondLst>
                                    <p:cond evt="begin" delay="0">
                                      <p:tn val="76"/>
                                    </p:cond>
                                  </p:endCondLst>
                                  <p:childTnLst>
                                    <p:set>
                                      <p:cBhvr>
                                        <p:cTn id="77" dur="1" fill="hold">
                                          <p:stCondLst>
                                            <p:cond delay="0"/>
                                          </p:stCondLst>
                                        </p:cTn>
                                        <p:tgtEl>
                                          <p:spTgt spid="62"/>
                                        </p:tgtEl>
                                        <p:attrNameLst>
                                          <p:attrName>style.visibility</p:attrName>
                                        </p:attrNameLst>
                                      </p:cBhvr>
                                      <p:to>
                                        <p:strVal val="visible"/>
                                      </p:to>
                                    </p:set>
                                    <p:anim calcmode="lin" valueType="num">
                                      <p:cBhvr>
                                        <p:cTn id="78" dur="500" fill="hold"/>
                                        <p:tgtEl>
                                          <p:spTgt spid="62"/>
                                        </p:tgtEl>
                                        <p:attrNameLst>
                                          <p:attrName>ppt_w</p:attrName>
                                        </p:attrNameLst>
                                      </p:cBhvr>
                                      <p:tavLst>
                                        <p:tav tm="0">
                                          <p:val>
                                            <p:fltVal val="0"/>
                                          </p:val>
                                        </p:tav>
                                        <p:tav tm="100000">
                                          <p:val>
                                            <p:strVal val="#ppt_w"/>
                                          </p:val>
                                        </p:tav>
                                      </p:tavLst>
                                    </p:anim>
                                    <p:anim calcmode="lin" valueType="num">
                                      <p:cBhvr>
                                        <p:cTn id="79" dur="500" fill="hold"/>
                                        <p:tgtEl>
                                          <p:spTgt spid="62"/>
                                        </p:tgtEl>
                                        <p:attrNameLst>
                                          <p:attrName>ppt_h</p:attrName>
                                        </p:attrNameLst>
                                      </p:cBhvr>
                                      <p:tavLst>
                                        <p:tav tm="0">
                                          <p:val>
                                            <p:fltVal val="0"/>
                                          </p:val>
                                        </p:tav>
                                        <p:tav tm="100000">
                                          <p:val>
                                            <p:strVal val="#ppt_h"/>
                                          </p:val>
                                        </p:tav>
                                      </p:tavLst>
                                    </p:anim>
                                    <p:animEffect transition="in" filter="fade">
                                      <p:cBhvr>
                                        <p:cTn id="80" dur="500"/>
                                        <p:tgtEl>
                                          <p:spTgt spid="62"/>
                                        </p:tgtEl>
                                      </p:cBhvr>
                                    </p:animEffect>
                                  </p:childTnLst>
                                </p:cTn>
                              </p:par>
                              <p:par>
                                <p:cTn id="81" presetID="42" presetClass="entr" presetSubtype="0" fill="hold" grpId="0" nodeType="withEffect">
                                  <p:stCondLst>
                                    <p:cond delay="200"/>
                                  </p:stCondLst>
                                  <p:childTnLst>
                                    <p:set>
                                      <p:cBhvr>
                                        <p:cTn id="82" dur="1" fill="hold">
                                          <p:stCondLst>
                                            <p:cond delay="0"/>
                                          </p:stCondLst>
                                        </p:cTn>
                                        <p:tgtEl>
                                          <p:spTgt spid="63">
                                            <p:txEl>
                                              <p:pRg st="0" end="0"/>
                                            </p:txEl>
                                          </p:spTgt>
                                        </p:tgtEl>
                                        <p:attrNameLst>
                                          <p:attrName>style.visibility</p:attrName>
                                        </p:attrNameLst>
                                      </p:cBhvr>
                                      <p:to>
                                        <p:strVal val="visible"/>
                                      </p:to>
                                    </p:set>
                                    <p:animEffect transition="in" filter="fade">
                                      <p:cBhvr>
                                        <p:cTn id="83" dur="500"/>
                                        <p:tgtEl>
                                          <p:spTgt spid="63">
                                            <p:txEl>
                                              <p:pRg st="0" end="0"/>
                                            </p:txEl>
                                          </p:spTgt>
                                        </p:tgtEl>
                                      </p:cBhvr>
                                    </p:animEffect>
                                    <p:anim calcmode="lin" valueType="num">
                                      <p:cBhvr>
                                        <p:cTn id="84"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85" dur="5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86" fill="hold">
                            <p:stCondLst>
                              <p:cond delay="4900"/>
                            </p:stCondLst>
                            <p:childTnLst>
                              <p:par>
                                <p:cTn id="87" presetID="53" presetClass="entr" presetSubtype="16" fill="hold" grpId="0" nodeType="afterEffect" nodePh="1">
                                  <p:stCondLst>
                                    <p:cond delay="0"/>
                                  </p:stCondLst>
                                  <p:endCondLst>
                                    <p:cond evt="begin" delay="0">
                                      <p:tn val="87"/>
                                    </p:cond>
                                  </p:endCondLst>
                                  <p:childTnLst>
                                    <p:set>
                                      <p:cBhvr>
                                        <p:cTn id="88" dur="1" fill="hold">
                                          <p:stCondLst>
                                            <p:cond delay="0"/>
                                          </p:stCondLst>
                                        </p:cTn>
                                        <p:tgtEl>
                                          <p:spTgt spid="64"/>
                                        </p:tgtEl>
                                        <p:attrNameLst>
                                          <p:attrName>style.visibility</p:attrName>
                                        </p:attrNameLst>
                                      </p:cBhvr>
                                      <p:to>
                                        <p:strVal val="visible"/>
                                      </p:to>
                                    </p:set>
                                    <p:anim calcmode="lin" valueType="num">
                                      <p:cBhvr>
                                        <p:cTn id="89" dur="500" fill="hold"/>
                                        <p:tgtEl>
                                          <p:spTgt spid="64"/>
                                        </p:tgtEl>
                                        <p:attrNameLst>
                                          <p:attrName>ppt_w</p:attrName>
                                        </p:attrNameLst>
                                      </p:cBhvr>
                                      <p:tavLst>
                                        <p:tav tm="0">
                                          <p:val>
                                            <p:fltVal val="0"/>
                                          </p:val>
                                        </p:tav>
                                        <p:tav tm="100000">
                                          <p:val>
                                            <p:strVal val="#ppt_w"/>
                                          </p:val>
                                        </p:tav>
                                      </p:tavLst>
                                    </p:anim>
                                    <p:anim calcmode="lin" valueType="num">
                                      <p:cBhvr>
                                        <p:cTn id="90" dur="500" fill="hold"/>
                                        <p:tgtEl>
                                          <p:spTgt spid="64"/>
                                        </p:tgtEl>
                                        <p:attrNameLst>
                                          <p:attrName>ppt_h</p:attrName>
                                        </p:attrNameLst>
                                      </p:cBhvr>
                                      <p:tavLst>
                                        <p:tav tm="0">
                                          <p:val>
                                            <p:fltVal val="0"/>
                                          </p:val>
                                        </p:tav>
                                        <p:tav tm="100000">
                                          <p:val>
                                            <p:strVal val="#ppt_h"/>
                                          </p:val>
                                        </p:tav>
                                      </p:tavLst>
                                    </p:anim>
                                    <p:animEffect transition="in" filter="fade">
                                      <p:cBhvr>
                                        <p:cTn id="91" dur="500"/>
                                        <p:tgtEl>
                                          <p:spTgt spid="64"/>
                                        </p:tgtEl>
                                      </p:cBhvr>
                                    </p:animEffect>
                                  </p:childTnLst>
                                </p:cTn>
                              </p:par>
                              <p:par>
                                <p:cTn id="92" presetID="42" presetClass="entr" presetSubtype="0" fill="hold" grpId="0" nodeType="withEffect">
                                  <p:stCondLst>
                                    <p:cond delay="200"/>
                                  </p:stCondLst>
                                  <p:childTnLst>
                                    <p:set>
                                      <p:cBhvr>
                                        <p:cTn id="93" dur="1" fill="hold">
                                          <p:stCondLst>
                                            <p:cond delay="0"/>
                                          </p:stCondLst>
                                        </p:cTn>
                                        <p:tgtEl>
                                          <p:spTgt spid="65">
                                            <p:txEl>
                                              <p:pRg st="0" end="0"/>
                                            </p:txEl>
                                          </p:spTgt>
                                        </p:tgtEl>
                                        <p:attrNameLst>
                                          <p:attrName>style.visibility</p:attrName>
                                        </p:attrNameLst>
                                      </p:cBhvr>
                                      <p:to>
                                        <p:strVal val="visible"/>
                                      </p:to>
                                    </p:set>
                                    <p:animEffect transition="in" filter="fade">
                                      <p:cBhvr>
                                        <p:cTn id="94" dur="500"/>
                                        <p:tgtEl>
                                          <p:spTgt spid="65">
                                            <p:txEl>
                                              <p:pRg st="0" end="0"/>
                                            </p:txEl>
                                          </p:spTgt>
                                        </p:tgtEl>
                                      </p:cBhvr>
                                    </p:animEffect>
                                    <p:anim calcmode="lin" valueType="num">
                                      <p:cBhvr>
                                        <p:cTn id="95" dur="500" fill="hold"/>
                                        <p:tgtEl>
                                          <p:spTgt spid="65">
                                            <p:txEl>
                                              <p:pRg st="0" end="0"/>
                                            </p:txEl>
                                          </p:spTgt>
                                        </p:tgtEl>
                                        <p:attrNameLst>
                                          <p:attrName>ppt_x</p:attrName>
                                        </p:attrNameLst>
                                      </p:cBhvr>
                                      <p:tavLst>
                                        <p:tav tm="0">
                                          <p:val>
                                            <p:strVal val="#ppt_x"/>
                                          </p:val>
                                        </p:tav>
                                        <p:tav tm="100000">
                                          <p:val>
                                            <p:strVal val="#ppt_x"/>
                                          </p:val>
                                        </p:tav>
                                      </p:tavLst>
                                    </p:anim>
                                    <p:anim calcmode="lin" valueType="num">
                                      <p:cBhvr>
                                        <p:cTn id="96" dur="500" fill="hold"/>
                                        <p:tgtEl>
                                          <p:spTgt spid="65">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5600"/>
                            </p:stCondLst>
                            <p:childTnLst>
                              <p:par>
                                <p:cTn id="98" presetID="53" presetClass="entr" presetSubtype="16" fill="hold" grpId="0" nodeType="afterEffect" nodePh="1">
                                  <p:stCondLst>
                                    <p:cond delay="0"/>
                                  </p:stCondLst>
                                  <p:endCondLst>
                                    <p:cond evt="begin" delay="0">
                                      <p:tn val="98"/>
                                    </p:cond>
                                  </p:endCondLst>
                                  <p:childTnLst>
                                    <p:set>
                                      <p:cBhvr>
                                        <p:cTn id="99" dur="1" fill="hold">
                                          <p:stCondLst>
                                            <p:cond delay="0"/>
                                          </p:stCondLst>
                                        </p:cTn>
                                        <p:tgtEl>
                                          <p:spTgt spid="66"/>
                                        </p:tgtEl>
                                        <p:attrNameLst>
                                          <p:attrName>style.visibility</p:attrName>
                                        </p:attrNameLst>
                                      </p:cBhvr>
                                      <p:to>
                                        <p:strVal val="visible"/>
                                      </p:to>
                                    </p:set>
                                    <p:anim calcmode="lin" valueType="num">
                                      <p:cBhvr>
                                        <p:cTn id="100" dur="500" fill="hold"/>
                                        <p:tgtEl>
                                          <p:spTgt spid="66"/>
                                        </p:tgtEl>
                                        <p:attrNameLst>
                                          <p:attrName>ppt_w</p:attrName>
                                        </p:attrNameLst>
                                      </p:cBhvr>
                                      <p:tavLst>
                                        <p:tav tm="0">
                                          <p:val>
                                            <p:fltVal val="0"/>
                                          </p:val>
                                        </p:tav>
                                        <p:tav tm="100000">
                                          <p:val>
                                            <p:strVal val="#ppt_w"/>
                                          </p:val>
                                        </p:tav>
                                      </p:tavLst>
                                    </p:anim>
                                    <p:anim calcmode="lin" valueType="num">
                                      <p:cBhvr>
                                        <p:cTn id="101" dur="500" fill="hold"/>
                                        <p:tgtEl>
                                          <p:spTgt spid="66"/>
                                        </p:tgtEl>
                                        <p:attrNameLst>
                                          <p:attrName>ppt_h</p:attrName>
                                        </p:attrNameLst>
                                      </p:cBhvr>
                                      <p:tavLst>
                                        <p:tav tm="0">
                                          <p:val>
                                            <p:fltVal val="0"/>
                                          </p:val>
                                        </p:tav>
                                        <p:tav tm="100000">
                                          <p:val>
                                            <p:strVal val="#ppt_h"/>
                                          </p:val>
                                        </p:tav>
                                      </p:tavLst>
                                    </p:anim>
                                    <p:animEffect transition="in" filter="fade">
                                      <p:cBhvr>
                                        <p:cTn id="102"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42" presetClass="entr" presetSubtype="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Effect transition="in" filter="fade">
                      <p:cBhvr>
                        <p:cTn dur="400"/>
                        <p:tgtEl>
                          <p:spTgt spid="8"/>
                        </p:tgtEl>
                      </p:cBhvr>
                    </p:animEffect>
                    <p:anim calcmode="lin" valueType="num">
                      <p:cBhvr>
                        <p:cTn dur="400" fill="hold"/>
                        <p:tgtEl>
                          <p:spTgt spid="8"/>
                        </p:tgtEl>
                        <p:attrNameLst>
                          <p:attrName>ppt_x</p:attrName>
                        </p:attrNameLst>
                      </p:cBhvr>
                      <p:tavLst>
                        <p:tav tm="0">
                          <p:val>
                            <p:strVal val="#ppt_x"/>
                          </p:val>
                        </p:tav>
                        <p:tav tm="100000">
                          <p:val>
                            <p:strVal val="#ppt_x"/>
                          </p:val>
                        </p:tav>
                      </p:tavLst>
                    </p:anim>
                    <p:anim calcmode="lin" valueType="num">
                      <p:cBhvr>
                        <p:cTn dur="400" fill="hold"/>
                        <p:tgtEl>
                          <p:spTgt spid="8"/>
                        </p:tgtEl>
                        <p:attrNameLst>
                          <p:attrName>ppt_y</p:attrName>
                        </p:attrNameLst>
                      </p:cBhvr>
                      <p:tavLst>
                        <p:tav tm="0">
                          <p:val>
                            <p:strVal val="#ppt_y+.1"/>
                          </p:val>
                        </p:tav>
                        <p:tav tm="100000">
                          <p:val>
                            <p:strVal val="#ppt_y"/>
                          </p:val>
                        </p:tav>
                      </p:tavLst>
                    </p:anim>
                  </p:childTnLst>
                </p:cTn>
              </p:par>
            </p:tnLst>
          </p:tmpl>
        </p:tmplLst>
      </p:bldP>
      <p:bldP spid="6" grpId="0" build="p">
        <p:tmplLst>
          <p:tmpl lvl="1">
            <p:tnLst>
              <p:par>
                <p:cTn presetID="42" presetClass="entr" presetSubtype="0" fill="hold" nodeType="withEffect">
                  <p:stCondLst>
                    <p:cond delay="20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anim calcmode="lin" valueType="num">
                      <p:cBhvr>
                        <p:cTn dur="500" fill="hold"/>
                        <p:tgtEl>
                          <p:spTgt spid="6"/>
                        </p:tgtEl>
                        <p:attrNameLst>
                          <p:attrName>ppt_x</p:attrName>
                        </p:attrNameLst>
                      </p:cBhvr>
                      <p:tavLst>
                        <p:tav tm="0">
                          <p:val>
                            <p:strVal val="#ppt_x"/>
                          </p:val>
                        </p:tav>
                        <p:tav tm="100000">
                          <p:val>
                            <p:strVal val="#ppt_x"/>
                          </p:val>
                        </p:tav>
                      </p:tavLst>
                    </p:anim>
                    <p:anim calcmode="lin" valueType="num">
                      <p:cBhvr>
                        <p:cTn dur="500" fill="hold"/>
                        <p:tgtEl>
                          <p:spTgt spid="6"/>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anim calcmode="lin" valueType="num">
                      <p:cBhvr>
                        <p:cTn dur="500" fill="hold"/>
                        <p:tgtEl>
                          <p:spTgt spid="41"/>
                        </p:tgtEl>
                        <p:attrNameLst>
                          <p:attrName>ppt_x</p:attrName>
                        </p:attrNameLst>
                      </p:cBhvr>
                      <p:tavLst>
                        <p:tav tm="0">
                          <p:val>
                            <p:strVal val="#ppt_x"/>
                          </p:val>
                        </p:tav>
                        <p:tav tm="100000">
                          <p:val>
                            <p:strVal val="#ppt_x"/>
                          </p:val>
                        </p:tav>
                      </p:tavLst>
                    </p:anim>
                    <p:anim calcmode="lin" valueType="num">
                      <p:cBhvr>
                        <p:cTn dur="500" fill="hold"/>
                        <p:tgtEl>
                          <p:spTgt spid="41"/>
                        </p:tgtEl>
                        <p:attrNameLst>
                          <p:attrName>ppt_y</p:attrName>
                        </p:attrNameLst>
                      </p:cBhvr>
                      <p:tavLst>
                        <p:tav tm="0">
                          <p:val>
                            <p:strVal val="#ppt_y+.1"/>
                          </p:val>
                        </p:tav>
                        <p:tav tm="100000">
                          <p:val>
                            <p:strVal val="#ppt_y"/>
                          </p:val>
                        </p:tav>
                      </p:tavLst>
                    </p:anim>
                  </p:childTnLst>
                </p:cTn>
              </p:par>
            </p:tnLst>
          </p:tmpl>
        </p:tmplLst>
      </p:bldP>
      <p:bldP spid="25" grpId="0"/>
      <p:bldP spid="36" grpId="0" build="p">
        <p:tmplLst>
          <p:tmpl lvl="1">
            <p:tnLst>
              <p:par>
                <p:cTn presetID="42" presetClass="entr" presetSubtype="0" fill="hold" nodeType="withEffect">
                  <p:stCondLst>
                    <p:cond delay="20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anim calcmode="lin" valueType="num">
                      <p:cBhvr>
                        <p:cTn dur="500" fill="hold"/>
                        <p:tgtEl>
                          <p:spTgt spid="36"/>
                        </p:tgtEl>
                        <p:attrNameLst>
                          <p:attrName>ppt_x</p:attrName>
                        </p:attrNameLst>
                      </p:cBhvr>
                      <p:tavLst>
                        <p:tav tm="0">
                          <p:val>
                            <p:strVal val="#ppt_x"/>
                          </p:val>
                        </p:tav>
                        <p:tav tm="100000">
                          <p:val>
                            <p:strVal val="#ppt_x"/>
                          </p:val>
                        </p:tav>
                      </p:tavLst>
                    </p:anim>
                    <p:anim calcmode="lin" valueType="num">
                      <p:cBhvr>
                        <p:cTn dur="500" fill="hold"/>
                        <p:tgtEl>
                          <p:spTgt spid="36"/>
                        </p:tgtEl>
                        <p:attrNameLst>
                          <p:attrName>ppt_y</p:attrName>
                        </p:attrNameLst>
                      </p:cBhvr>
                      <p:tavLst>
                        <p:tav tm="0">
                          <p:val>
                            <p:strVal val="#ppt_y+.1"/>
                          </p:val>
                        </p:tav>
                        <p:tav tm="100000">
                          <p:val>
                            <p:strVal val="#ppt_y"/>
                          </p:val>
                        </p:tav>
                      </p:tavLst>
                    </p:anim>
                  </p:childTnLst>
                </p:cTn>
              </p:par>
            </p:tnLst>
          </p:tmpl>
        </p:tmplLst>
      </p:bldP>
      <p:bldP spid="38" grpId="0"/>
      <p:bldP spid="39" grpId="0" build="p">
        <p:tmplLst>
          <p:tmpl lvl="1">
            <p:tnLst>
              <p:par>
                <p:cTn presetID="42" presetClass="entr" presetSubtype="0" fill="hold" nodeType="withEffect">
                  <p:stCondLst>
                    <p:cond delay="20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anim calcmode="lin" valueType="num">
                      <p:cBhvr>
                        <p:cTn dur="500" fill="hold"/>
                        <p:tgtEl>
                          <p:spTgt spid="39"/>
                        </p:tgtEl>
                        <p:attrNameLst>
                          <p:attrName>ppt_x</p:attrName>
                        </p:attrNameLst>
                      </p:cBhvr>
                      <p:tavLst>
                        <p:tav tm="0">
                          <p:val>
                            <p:strVal val="#ppt_x"/>
                          </p:val>
                        </p:tav>
                        <p:tav tm="100000">
                          <p:val>
                            <p:strVal val="#ppt_x"/>
                          </p:val>
                        </p:tav>
                      </p:tavLst>
                    </p:anim>
                    <p:anim calcmode="lin" valueType="num">
                      <p:cBhvr>
                        <p:cTn dur="500" fill="hold"/>
                        <p:tgtEl>
                          <p:spTgt spid="39"/>
                        </p:tgtEl>
                        <p:attrNameLst>
                          <p:attrName>ppt_y</p:attrName>
                        </p:attrNameLst>
                      </p:cBhvr>
                      <p:tavLst>
                        <p:tav tm="0">
                          <p:val>
                            <p:strVal val="#ppt_y+.1"/>
                          </p:val>
                        </p:tav>
                        <p:tav tm="100000">
                          <p:val>
                            <p:strVal val="#ppt_y"/>
                          </p:val>
                        </p:tav>
                      </p:tavLst>
                    </p:anim>
                  </p:childTnLst>
                </p:cTn>
              </p:par>
            </p:tnLst>
          </p:tmpl>
        </p:tmplLst>
      </p:bldP>
      <p:bldP spid="43" grpId="0"/>
      <p:bldP spid="44" grpId="0" build="p">
        <p:tmplLst>
          <p:tmpl lvl="1">
            <p:tnLst>
              <p:par>
                <p:cTn presetID="42" presetClass="entr" presetSubtype="0" fill="hold" nodeType="withEffect">
                  <p:stCondLst>
                    <p:cond delay="20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anim calcmode="lin" valueType="num">
                      <p:cBhvr>
                        <p:cTn dur="500" fill="hold"/>
                        <p:tgtEl>
                          <p:spTgt spid="44"/>
                        </p:tgtEl>
                        <p:attrNameLst>
                          <p:attrName>ppt_x</p:attrName>
                        </p:attrNameLst>
                      </p:cBhvr>
                      <p:tavLst>
                        <p:tav tm="0">
                          <p:val>
                            <p:strVal val="#ppt_x"/>
                          </p:val>
                        </p:tav>
                        <p:tav tm="100000">
                          <p:val>
                            <p:strVal val="#ppt_x"/>
                          </p:val>
                        </p:tav>
                      </p:tavLst>
                    </p:anim>
                    <p:anim calcmode="lin" valueType="num">
                      <p:cBhvr>
                        <p:cTn dur="500" fill="hold"/>
                        <p:tgtEl>
                          <p:spTgt spid="44"/>
                        </p:tgtEl>
                        <p:attrNameLst>
                          <p:attrName>ppt_y</p:attrName>
                        </p:attrNameLst>
                      </p:cBhvr>
                      <p:tavLst>
                        <p:tav tm="0">
                          <p:val>
                            <p:strVal val="#ppt_y+.1"/>
                          </p:val>
                        </p:tav>
                        <p:tav tm="100000">
                          <p:val>
                            <p:strVal val="#ppt_y"/>
                          </p:val>
                        </p:tav>
                      </p:tavLst>
                    </p:anim>
                  </p:childTnLst>
                </p:cTn>
              </p:par>
            </p:tnLst>
          </p:tmpl>
        </p:tmplLst>
      </p:bldP>
      <p:bldP spid="46" grpId="0"/>
      <p:bldP spid="59" grpId="0" build="p">
        <p:tmplLst>
          <p:tmpl lvl="1">
            <p:tnLst>
              <p:par>
                <p:cTn presetID="42" presetClass="entr" presetSubtype="0" fill="hold" nodeType="withEffect">
                  <p:stCondLst>
                    <p:cond delay="200"/>
                  </p:st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anim calcmode="lin" valueType="num">
                      <p:cBhvr>
                        <p:cTn dur="500" fill="hold"/>
                        <p:tgtEl>
                          <p:spTgt spid="59"/>
                        </p:tgtEl>
                        <p:attrNameLst>
                          <p:attrName>ppt_x</p:attrName>
                        </p:attrNameLst>
                      </p:cBhvr>
                      <p:tavLst>
                        <p:tav tm="0">
                          <p:val>
                            <p:strVal val="#ppt_x"/>
                          </p:val>
                        </p:tav>
                        <p:tav tm="100000">
                          <p:val>
                            <p:strVal val="#ppt_x"/>
                          </p:val>
                        </p:tav>
                      </p:tavLst>
                    </p:anim>
                    <p:anim calcmode="lin" valueType="num">
                      <p:cBhvr>
                        <p:cTn dur="500" fill="hold"/>
                        <p:tgtEl>
                          <p:spTgt spid="59"/>
                        </p:tgtEl>
                        <p:attrNameLst>
                          <p:attrName>ppt_y</p:attrName>
                        </p:attrNameLst>
                      </p:cBhvr>
                      <p:tavLst>
                        <p:tav tm="0">
                          <p:val>
                            <p:strVal val="#ppt_y+.1"/>
                          </p:val>
                        </p:tav>
                        <p:tav tm="100000">
                          <p:val>
                            <p:strVal val="#ppt_y"/>
                          </p:val>
                        </p:tav>
                      </p:tavLst>
                    </p:anim>
                  </p:childTnLst>
                </p:cTn>
              </p:par>
            </p:tnLst>
          </p:tmpl>
        </p:tmplLst>
      </p:bldP>
      <p:bldP spid="60" grpId="0"/>
      <p:bldP spid="61" grpId="0" build="p">
        <p:tmplLst>
          <p:tmpl lvl="1">
            <p:tnLst>
              <p:par>
                <p:cTn presetID="42" presetClass="entr" presetSubtype="0" fill="hold" nodeType="withEffect">
                  <p:stCondLst>
                    <p:cond delay="20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anim calcmode="lin" valueType="num">
                      <p:cBhvr>
                        <p:cTn dur="500" fill="hold"/>
                        <p:tgtEl>
                          <p:spTgt spid="61"/>
                        </p:tgtEl>
                        <p:attrNameLst>
                          <p:attrName>ppt_x</p:attrName>
                        </p:attrNameLst>
                      </p:cBhvr>
                      <p:tavLst>
                        <p:tav tm="0">
                          <p:val>
                            <p:strVal val="#ppt_x"/>
                          </p:val>
                        </p:tav>
                        <p:tav tm="100000">
                          <p:val>
                            <p:strVal val="#ppt_x"/>
                          </p:val>
                        </p:tav>
                      </p:tavLst>
                    </p:anim>
                    <p:anim calcmode="lin" valueType="num">
                      <p:cBhvr>
                        <p:cTn dur="500" fill="hold"/>
                        <p:tgtEl>
                          <p:spTgt spid="61"/>
                        </p:tgtEl>
                        <p:attrNameLst>
                          <p:attrName>ppt_y</p:attrName>
                        </p:attrNameLst>
                      </p:cBhvr>
                      <p:tavLst>
                        <p:tav tm="0">
                          <p:val>
                            <p:strVal val="#ppt_y+.1"/>
                          </p:val>
                        </p:tav>
                        <p:tav tm="100000">
                          <p:val>
                            <p:strVal val="#ppt_y"/>
                          </p:val>
                        </p:tav>
                      </p:tavLst>
                    </p:anim>
                  </p:childTnLst>
                </p:cTn>
              </p:par>
            </p:tnLst>
          </p:tmpl>
        </p:tmplLst>
      </p:bldP>
      <p:bldP spid="62" grpId="0"/>
      <p:bldP spid="63" grpId="0" build="p">
        <p:tmplLst>
          <p:tmpl lvl="1">
            <p:tnLst>
              <p:par>
                <p:cTn presetID="42" presetClass="entr" presetSubtype="0" fill="hold" nodeType="withEffect">
                  <p:stCondLst>
                    <p:cond delay="20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anim calcmode="lin" valueType="num">
                      <p:cBhvr>
                        <p:cTn dur="500" fill="hold"/>
                        <p:tgtEl>
                          <p:spTgt spid="63"/>
                        </p:tgtEl>
                        <p:attrNameLst>
                          <p:attrName>ppt_x</p:attrName>
                        </p:attrNameLst>
                      </p:cBhvr>
                      <p:tavLst>
                        <p:tav tm="0">
                          <p:val>
                            <p:strVal val="#ppt_x"/>
                          </p:val>
                        </p:tav>
                        <p:tav tm="100000">
                          <p:val>
                            <p:strVal val="#ppt_x"/>
                          </p:val>
                        </p:tav>
                      </p:tavLst>
                    </p:anim>
                    <p:anim calcmode="lin" valueType="num">
                      <p:cBhvr>
                        <p:cTn dur="500" fill="hold"/>
                        <p:tgtEl>
                          <p:spTgt spid="63"/>
                        </p:tgtEl>
                        <p:attrNameLst>
                          <p:attrName>ppt_y</p:attrName>
                        </p:attrNameLst>
                      </p:cBhvr>
                      <p:tavLst>
                        <p:tav tm="0">
                          <p:val>
                            <p:strVal val="#ppt_y+.1"/>
                          </p:val>
                        </p:tav>
                        <p:tav tm="100000">
                          <p:val>
                            <p:strVal val="#ppt_y"/>
                          </p:val>
                        </p:tav>
                      </p:tavLst>
                    </p:anim>
                  </p:childTnLst>
                </p:cTn>
              </p:par>
            </p:tnLst>
          </p:tmpl>
        </p:tmplLst>
      </p:bldP>
      <p:bldP spid="64" grpId="0"/>
      <p:bldP spid="65" grpId="0" build="p">
        <p:tmplLst>
          <p:tmpl lvl="1">
            <p:tnLst>
              <p:par>
                <p:cTn presetID="42" presetClass="entr" presetSubtype="0" fill="hold" nodeType="withEffect">
                  <p:stCondLst>
                    <p:cond delay="200"/>
                  </p:st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anim calcmode="lin" valueType="num">
                      <p:cBhvr>
                        <p:cTn dur="500" fill="hold"/>
                        <p:tgtEl>
                          <p:spTgt spid="65"/>
                        </p:tgtEl>
                        <p:attrNameLst>
                          <p:attrName>ppt_x</p:attrName>
                        </p:attrNameLst>
                      </p:cBhvr>
                      <p:tavLst>
                        <p:tav tm="0">
                          <p:val>
                            <p:strVal val="#ppt_x"/>
                          </p:val>
                        </p:tav>
                        <p:tav tm="100000">
                          <p:val>
                            <p:strVal val="#ppt_x"/>
                          </p:val>
                        </p:tav>
                      </p:tavLst>
                    </p:anim>
                    <p:anim calcmode="lin" valueType="num">
                      <p:cBhvr>
                        <p:cTn dur="500" fill="hold"/>
                        <p:tgtEl>
                          <p:spTgt spid="65"/>
                        </p:tgtEl>
                        <p:attrNameLst>
                          <p:attrName>ppt_y</p:attrName>
                        </p:attrNameLst>
                      </p:cBhvr>
                      <p:tavLst>
                        <p:tav tm="0">
                          <p:val>
                            <p:strVal val="#ppt_y+.1"/>
                          </p:val>
                        </p:tav>
                        <p:tav tm="100000">
                          <p:val>
                            <p:strVal val="#ppt_y"/>
                          </p:val>
                        </p:tav>
                      </p:tavLst>
                    </p:anim>
                  </p:childTnLst>
                </p:cTn>
              </p:par>
            </p:tnLst>
          </p:tmpl>
        </p:tmplLst>
      </p:bldP>
      <p:bldP spid="66"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7" name="Content Placeholder 4">
            <a:extLst>
              <a:ext uri="{FF2B5EF4-FFF2-40B4-BE49-F238E27FC236}">
                <a16:creationId xmlns:a16="http://schemas.microsoft.com/office/drawing/2014/main" id="{375EA54F-051D-4A33-8418-2938DEC1D72C}"/>
              </a:ext>
            </a:extLst>
          </p:cNvPr>
          <p:cNvPicPr>
            <a:picLocks noChangeAspect="1"/>
          </p:cNvPicPr>
          <p:nvPr/>
        </p:nvPicPr>
        <p:blipFill rotWithShape="1">
          <a:blip r:embed="rId2">
            <a:extLst>
              <a:ext uri="{28A0092B-C50C-407E-A947-70E740481C1C}">
                <a14:useLocalDpi xmlns:a14="http://schemas.microsoft.com/office/drawing/2010/main" val="0"/>
              </a:ext>
            </a:extLst>
          </a:blip>
          <a:srcRect t="57876"/>
          <a:stretch/>
        </p:blipFill>
        <p:spPr>
          <a:xfrm>
            <a:off x="0" y="6404669"/>
            <a:ext cx="12192000" cy="457603"/>
          </a:xfrm>
          <a:prstGeom prst="rect">
            <a:avLst/>
          </a:prstGeom>
        </p:spPr>
      </p:pic>
      <p:sp>
        <p:nvSpPr>
          <p:cNvPr id="2" name="Title 1"/>
          <p:cNvSpPr>
            <a:spLocks noGrp="1"/>
          </p:cNvSpPr>
          <p:nvPr>
            <p:ph type="title"/>
          </p:nvPr>
        </p:nvSpPr>
        <p:spPr>
          <a:xfrm>
            <a:off x="762001" y="444187"/>
            <a:ext cx="11048974" cy="914400"/>
          </a:xfrm>
        </p:spPr>
        <p:txBody>
          <a:bodyPr>
            <a:normAutofit/>
          </a:bodyPr>
          <a:lstStyle>
            <a:lvl1pPr>
              <a:defRPr sz="48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Content Placeholder 2"/>
          <p:cNvSpPr>
            <a:spLocks noGrp="1"/>
          </p:cNvSpPr>
          <p:nvPr>
            <p:ph idx="1"/>
          </p:nvPr>
        </p:nvSpPr>
        <p:spPr>
          <a:xfrm>
            <a:off x="762000" y="1569493"/>
            <a:ext cx="11049000" cy="4739867"/>
          </a:xfr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072C161-01B2-4736-9C08-7962773A6E1C}" type="datetimeFigureOut">
              <a:rPr lang="en-US" smtClean="0"/>
              <a:t>10/13/2023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C3F8D75-4D39-4EE1-86D0-6AA4802DA314}" type="slidenum">
              <a:rPr lang="en-US" smtClean="0"/>
              <a:t>‹#›</a:t>
            </a:fld>
            <a:endParaRPr lang="en-US"/>
          </a:p>
        </p:txBody>
      </p:sp>
      <p:cxnSp>
        <p:nvCxnSpPr>
          <p:cNvPr id="8" name="Straight Connector 7">
            <a:extLst>
              <a:ext uri="{FF2B5EF4-FFF2-40B4-BE49-F238E27FC236}">
                <a16:creationId xmlns:a16="http://schemas.microsoft.com/office/drawing/2014/main" id="{6C3A6AAB-812C-4B6C-8D4A-C440987762AB}"/>
              </a:ext>
            </a:extLst>
          </p:cNvPr>
          <p:cNvCxnSpPr/>
          <p:nvPr/>
        </p:nvCxnSpPr>
        <p:spPr>
          <a:xfrm flipV="1">
            <a:off x="762000" y="444187"/>
            <a:ext cx="0" cy="914400"/>
          </a:xfrm>
          <a:prstGeom prst="line">
            <a:avLst/>
          </a:prstGeom>
          <a:ln w="19050">
            <a:solidFill>
              <a:srgbClr val="00854A"/>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BAFC7148-4333-4C40-9500-21F4390BD193}"/>
              </a:ext>
            </a:extLst>
          </p:cNvPr>
          <p:cNvCxnSpPr/>
          <p:nvPr userDrawn="1"/>
        </p:nvCxnSpPr>
        <p:spPr>
          <a:xfrm flipV="1">
            <a:off x="762000" y="444187"/>
            <a:ext cx="0" cy="914400"/>
          </a:xfrm>
          <a:prstGeom prst="line">
            <a:avLst/>
          </a:prstGeom>
          <a:ln w="19050">
            <a:solidFill>
              <a:srgbClr val="00854A"/>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9604986"/>
      </p:ext>
    </p:extLst>
  </p:cSld>
  <p:clrMapOvr>
    <a:masterClrMapping/>
  </p:clrMapOvr>
  <p:transition spd="med" advClick="0">
    <p:push dir="d"/>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cSld name="1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ect">
            <a:avLst/>
          </a:prstGeom>
        </p:spPr>
        <p:txBody>
          <a:bodyPr/>
          <a:lstStyle/>
          <a:p>
            <a:r>
              <a:rPr lang="en-US"/>
              <a:t>Click icon to add picture</a:t>
            </a:r>
          </a:p>
        </p:txBody>
      </p:sp>
    </p:spTree>
    <p:extLst>
      <p:ext uri="{BB962C8B-B14F-4D97-AF65-F5344CB8AC3E}">
        <p14:creationId xmlns:p14="http://schemas.microsoft.com/office/powerpoint/2010/main" val="2164307656"/>
      </p:ext>
    </p:extLst>
  </p:cSld>
  <p:clrMapOvr>
    <a:masterClrMapping/>
  </p:clrMapOvr>
  <p:transition spd="med" advClick="0">
    <p:push dir="d"/>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7_Images and Contents Layout">
    <p:bg>
      <p:bgPr>
        <a:solidFill>
          <a:schemeClr val="accent1"/>
        </a:solidFill>
        <a:effectLst/>
      </p:bgPr>
    </p:bg>
    <p:spTree>
      <p:nvGrpSpPr>
        <p:cNvPr id="1" name=""/>
        <p:cNvGrpSpPr/>
        <p:nvPr/>
      </p:nvGrpSpPr>
      <p:grpSpPr>
        <a:xfrm>
          <a:off x="0" y="0"/>
          <a:ext cx="0" cy="0"/>
          <a:chOff x="0" y="0"/>
          <a:chExt cx="0" cy="0"/>
        </a:xfrm>
      </p:grpSpPr>
      <p:sp>
        <p:nvSpPr>
          <p:cNvPr id="5" name="Picture Placeholder 2"/>
          <p:cNvSpPr>
            <a:spLocks noGrp="1"/>
          </p:cNvSpPr>
          <p:nvPr>
            <p:ph type="pic" idx="1" hasCustomPrompt="1"/>
          </p:nvPr>
        </p:nvSpPr>
        <p:spPr>
          <a:xfrm>
            <a:off x="0" y="-1"/>
            <a:ext cx="6096000" cy="685800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Tree>
    <p:extLst>
      <p:ext uri="{BB962C8B-B14F-4D97-AF65-F5344CB8AC3E}">
        <p14:creationId xmlns:p14="http://schemas.microsoft.com/office/powerpoint/2010/main" val="3246608590"/>
      </p:ext>
    </p:extLst>
  </p:cSld>
  <p:clrMapOvr>
    <a:masterClrMapping/>
  </p:clrMapOvr>
  <p:transition spd="med" advClick="0">
    <p:push dir="d"/>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8982872"/>
      </p:ext>
    </p:extLst>
  </p:cSld>
  <p:clrMapOvr>
    <a:masterClrMapping/>
  </p:clrMapOvr>
  <p:transition spd="med" advClick="0">
    <p:push dir="d"/>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1"/>
        </a:solidFill>
        <a:effectLst/>
      </p:bgPr>
    </p:bg>
    <p:spTree>
      <p:nvGrpSpPr>
        <p:cNvPr id="1" name=""/>
        <p:cNvGrpSpPr/>
        <p:nvPr/>
      </p:nvGrpSpPr>
      <p:grpSpPr>
        <a:xfrm>
          <a:off x="0" y="0"/>
          <a:ext cx="0" cy="0"/>
          <a:chOff x="0" y="0"/>
          <a:chExt cx="0" cy="0"/>
        </a:xfrm>
      </p:grpSpPr>
      <p:sp>
        <p:nvSpPr>
          <p:cNvPr id="4" name="Content Placeholder 2"/>
          <p:cNvSpPr>
            <a:spLocks noGrp="1"/>
          </p:cNvSpPr>
          <p:nvPr>
            <p:ph idx="1"/>
          </p:nvPr>
        </p:nvSpPr>
        <p:spPr>
          <a:xfrm>
            <a:off x="2639616" y="288066"/>
            <a:ext cx="9217024" cy="614197"/>
          </a:xfrm>
          <a:prstGeom prst="rect">
            <a:avLst/>
          </a:prstGeom>
        </p:spPr>
        <p:txBody>
          <a:bodyPr anchor="ctr"/>
          <a:lstStyle>
            <a:lvl1pPr marL="0" indent="0">
              <a:buNone/>
              <a:defRPr sz="2667">
                <a:solidFill>
                  <a:schemeClr val="tx1">
                    <a:lumMod val="75000"/>
                    <a:lumOff val="25000"/>
                  </a:schemeClr>
                </a:solidFill>
              </a:defRPr>
            </a:lvl1pPr>
          </a:lstStyle>
          <a:p>
            <a:pPr lvl="0"/>
            <a:r>
              <a:rPr lang="en-US" altLang="ko-KR" dirty="0"/>
              <a:t>Click to edit Master text styles</a:t>
            </a:r>
          </a:p>
        </p:txBody>
      </p:sp>
      <p:sp>
        <p:nvSpPr>
          <p:cNvPr id="5" name="Content Placeholder 2"/>
          <p:cNvSpPr>
            <a:spLocks noGrp="1"/>
          </p:cNvSpPr>
          <p:nvPr>
            <p:ph idx="10"/>
          </p:nvPr>
        </p:nvSpPr>
        <p:spPr>
          <a:xfrm>
            <a:off x="2653408" y="1190294"/>
            <a:ext cx="9217024" cy="5023016"/>
          </a:xfrm>
          <a:prstGeom prst="rect">
            <a:avLst/>
          </a:prstGeom>
        </p:spPr>
        <p:txBody>
          <a:bodyPr lIns="396000" anchor="t"/>
          <a:lstStyle>
            <a:lvl1pPr marL="0" indent="0">
              <a:buNone/>
              <a:defRPr sz="1867">
                <a:solidFill>
                  <a:schemeClr val="tx1">
                    <a:lumMod val="75000"/>
                    <a:lumOff val="25000"/>
                  </a:schemeClr>
                </a:solidFill>
              </a:defRPr>
            </a:lvl1pPr>
          </a:lstStyle>
          <a:p>
            <a:pPr lvl="0"/>
            <a:r>
              <a:rPr lang="en-US" altLang="ko-KR" dirty="0"/>
              <a:t>Click to edit Master text styles</a:t>
            </a:r>
          </a:p>
        </p:txBody>
      </p:sp>
      <p:sp>
        <p:nvSpPr>
          <p:cNvPr id="6" name="Rectangle 5">
            <a:extLst>
              <a:ext uri="{FF2B5EF4-FFF2-40B4-BE49-F238E27FC236}">
                <a16:creationId xmlns:a16="http://schemas.microsoft.com/office/drawing/2014/main" id="{7D5FC8BF-083E-4260-B831-D10A9EA6792B}"/>
              </a:ext>
            </a:extLst>
          </p:cNvPr>
          <p:cNvSpPr/>
          <p:nvPr userDrawn="1"/>
        </p:nvSpPr>
        <p:spPr>
          <a:xfrm>
            <a:off x="0" y="0"/>
            <a:ext cx="2019300" cy="4572000"/>
          </a:xfrm>
          <a:prstGeom prst="rect">
            <a:avLst/>
          </a:prstGeom>
          <a:solidFill>
            <a:srgbClr val="00885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F0EE9D6-A1A8-42BC-BDC2-ACEF0F55CD5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9623"/>
          <a:stretch/>
        </p:blipFill>
        <p:spPr>
          <a:xfrm flipV="1">
            <a:off x="0" y="6448684"/>
            <a:ext cx="2019300" cy="409314"/>
          </a:xfrm>
          <a:prstGeom prst="rect">
            <a:avLst/>
          </a:prstGeom>
        </p:spPr>
      </p:pic>
      <p:pic>
        <p:nvPicPr>
          <p:cNvPr id="11" name="Picture 10">
            <a:extLst>
              <a:ext uri="{FF2B5EF4-FFF2-40B4-BE49-F238E27FC236}">
                <a16:creationId xmlns:a16="http://schemas.microsoft.com/office/drawing/2014/main" id="{A44B6CF4-FA9F-4371-8DED-189ACADB8D49}"/>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0" y="4841590"/>
            <a:ext cx="2019300" cy="1371720"/>
          </a:xfrm>
          <a:prstGeom prst="rect">
            <a:avLst/>
          </a:prstGeom>
        </p:spPr>
      </p:pic>
    </p:spTree>
    <p:extLst>
      <p:ext uri="{BB962C8B-B14F-4D97-AF65-F5344CB8AC3E}">
        <p14:creationId xmlns:p14="http://schemas.microsoft.com/office/powerpoint/2010/main" val="3551818708"/>
      </p:ext>
    </p:extLst>
  </p:cSld>
  <p:clrMapOvr>
    <a:masterClrMapping/>
  </p:clrMapOvr>
  <p:transition spd="med" advClick="0">
    <p:push dir="d"/>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10/13/2023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1854226887"/>
      </p:ext>
    </p:extLst>
  </p:cSld>
  <p:clrMapOvr>
    <a:masterClrMapping/>
  </p:clrMapOvr>
  <p:transition spd="med" advClick="0">
    <p:push dir="d"/>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79_Title Slide">
    <p:spTree>
      <p:nvGrpSpPr>
        <p:cNvPr id="1" name=""/>
        <p:cNvGrpSpPr/>
        <p:nvPr/>
      </p:nvGrpSpPr>
      <p:grpSpPr>
        <a:xfrm>
          <a:off x="0" y="0"/>
          <a:ext cx="0" cy="0"/>
          <a:chOff x="0" y="0"/>
          <a:chExt cx="0" cy="0"/>
        </a:xfrm>
      </p:grpSpPr>
      <p:sp>
        <p:nvSpPr>
          <p:cNvPr id="28" name="Title 1"/>
          <p:cNvSpPr>
            <a:spLocks noGrp="1"/>
          </p:cNvSpPr>
          <p:nvPr>
            <p:ph type="title" hasCustomPrompt="1"/>
          </p:nvPr>
        </p:nvSpPr>
        <p:spPr>
          <a:xfrm>
            <a:off x="2080134" y="516468"/>
            <a:ext cx="7518400" cy="471365"/>
          </a:xfrm>
          <a:prstGeom prst="rect">
            <a:avLst/>
          </a:prstGeom>
        </p:spPr>
        <p:txBody>
          <a:bodyPr wrap="none" lIns="0" tIns="0" rIns="0" bIns="0" anchor="ctr">
            <a:noAutofit/>
          </a:bodyPr>
          <a:lstStyle>
            <a:lvl1pPr algn="ctr">
              <a:defRPr sz="3732" b="1" baseline="0">
                <a:solidFill>
                  <a:schemeClr val="tx1">
                    <a:lumMod val="50000"/>
                    <a:lumOff val="50000"/>
                  </a:schemeClr>
                </a:solidFill>
              </a:defRPr>
            </a:lvl1pPr>
          </a:lstStyle>
          <a:p>
            <a:r>
              <a:rPr lang="en-US" dirty="0"/>
              <a:t>Click To Edit Master Title Style</a:t>
            </a:r>
          </a:p>
        </p:txBody>
      </p:sp>
      <p:sp>
        <p:nvSpPr>
          <p:cNvPr id="29" name="Text Placeholder 3"/>
          <p:cNvSpPr>
            <a:spLocks noGrp="1"/>
          </p:cNvSpPr>
          <p:nvPr>
            <p:ph type="body" sz="half" idx="2" hasCustomPrompt="1"/>
          </p:nvPr>
        </p:nvSpPr>
        <p:spPr>
          <a:xfrm>
            <a:off x="3096134" y="985789"/>
            <a:ext cx="5486400" cy="267661"/>
          </a:xfrm>
          <a:prstGeom prst="rect">
            <a:avLst/>
          </a:prstGeom>
        </p:spPr>
        <p:txBody>
          <a:bodyPr wrap="none" lIns="0" tIns="0" rIns="0" bIns="0" anchor="ctr">
            <a:noAutofit/>
          </a:bodyPr>
          <a:lstStyle>
            <a:lvl1pPr marL="0" indent="0" algn="ctr">
              <a:buNone/>
              <a:defRPr sz="1466" b="1" baseline="0">
                <a:solidFill>
                  <a:schemeClr val="bg1">
                    <a:lumMod val="75000"/>
                  </a:schemeClr>
                </a:solidFill>
              </a:defRPr>
            </a:lvl1pPr>
            <a:lvl2pPr marL="609448" indent="0">
              <a:buNone/>
              <a:defRPr sz="1600"/>
            </a:lvl2pPr>
            <a:lvl3pPr marL="1218895" indent="0">
              <a:buNone/>
              <a:defRPr sz="1333"/>
            </a:lvl3pPr>
            <a:lvl4pPr marL="1828343" indent="0">
              <a:buNone/>
              <a:defRPr sz="1200"/>
            </a:lvl4pPr>
            <a:lvl5pPr marL="2437790" indent="0">
              <a:buNone/>
              <a:defRPr sz="1200"/>
            </a:lvl5pPr>
            <a:lvl6pPr marL="3047238" indent="0">
              <a:buNone/>
              <a:defRPr sz="1200"/>
            </a:lvl6pPr>
            <a:lvl7pPr marL="3656686" indent="0">
              <a:buNone/>
              <a:defRPr sz="1200"/>
            </a:lvl7pPr>
            <a:lvl8pPr marL="4266133" indent="0">
              <a:buNone/>
              <a:defRPr sz="1200"/>
            </a:lvl8pPr>
            <a:lvl9pPr marL="4875581" indent="0">
              <a:buNone/>
              <a:defRPr sz="1200"/>
            </a:lvl9pPr>
          </a:lstStyle>
          <a:p>
            <a:pPr lvl="0"/>
            <a:r>
              <a:rPr lang="en-US" dirty="0"/>
              <a:t>Subtext Goes Here</a:t>
            </a:r>
          </a:p>
        </p:txBody>
      </p:sp>
      <p:sp>
        <p:nvSpPr>
          <p:cNvPr id="23" name="Picture Placeholder 7"/>
          <p:cNvSpPr>
            <a:spLocks noGrp="1"/>
          </p:cNvSpPr>
          <p:nvPr>
            <p:ph type="pic" sz="quarter" idx="18" hasCustomPrompt="1"/>
          </p:nvPr>
        </p:nvSpPr>
        <p:spPr>
          <a:xfrm>
            <a:off x="712891"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26" name="Picture Placeholder 7"/>
          <p:cNvSpPr>
            <a:spLocks noGrp="1"/>
          </p:cNvSpPr>
          <p:nvPr>
            <p:ph type="pic" sz="quarter" idx="34" hasCustomPrompt="1"/>
          </p:nvPr>
        </p:nvSpPr>
        <p:spPr>
          <a:xfrm>
            <a:off x="3419350"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38" hasCustomPrompt="1"/>
          </p:nvPr>
        </p:nvSpPr>
        <p:spPr>
          <a:xfrm>
            <a:off x="6135817"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34" name="Picture Placeholder 7"/>
          <p:cNvSpPr>
            <a:spLocks noGrp="1"/>
          </p:cNvSpPr>
          <p:nvPr>
            <p:ph type="pic" sz="quarter" idx="42" hasCustomPrompt="1"/>
          </p:nvPr>
        </p:nvSpPr>
        <p:spPr>
          <a:xfrm>
            <a:off x="8827684"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49" name="Picture Placeholder 7"/>
          <p:cNvSpPr>
            <a:spLocks noGrp="1"/>
          </p:cNvSpPr>
          <p:nvPr>
            <p:ph type="pic" sz="quarter" idx="32" hasCustomPrompt="1"/>
          </p:nvPr>
        </p:nvSpPr>
        <p:spPr>
          <a:xfrm>
            <a:off x="712891" y="3657600"/>
            <a:ext cx="10767909" cy="2703140"/>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2015902745"/>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accel="50000" decel="5000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500" fill="hold"/>
                                        <p:tgtEl>
                                          <p:spTgt spid="26"/>
                                        </p:tgtEl>
                                        <p:attrNameLst>
                                          <p:attrName>ppt_x</p:attrName>
                                        </p:attrNameLst>
                                      </p:cBhvr>
                                      <p:tavLst>
                                        <p:tav tm="0">
                                          <p:val>
                                            <p:strVal val="#ppt_x"/>
                                          </p:val>
                                        </p:tav>
                                        <p:tav tm="100000">
                                          <p:val>
                                            <p:strVal val="#ppt_x"/>
                                          </p:val>
                                        </p:tav>
                                      </p:tavLst>
                                    </p:anim>
                                    <p:anim calcmode="lin" valueType="num">
                                      <p:cBhvr additive="base">
                                        <p:cTn id="21" dur="500" fill="hold"/>
                                        <p:tgtEl>
                                          <p:spTgt spid="26"/>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ppt_x"/>
                                          </p:val>
                                        </p:tav>
                                        <p:tav tm="100000">
                                          <p:val>
                                            <p:strVal val="#ppt_x"/>
                                          </p:val>
                                        </p:tav>
                                      </p:tavLst>
                                    </p:anim>
                                    <p:anim calcmode="lin" valueType="num">
                                      <p:cBhvr additive="base">
                                        <p:cTn id="26" dur="500" fill="hold"/>
                                        <p:tgtEl>
                                          <p:spTgt spid="31"/>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 presetClass="entr" presetSubtype="4" accel="50000" decel="50000"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500" fill="hold"/>
                                        <p:tgtEl>
                                          <p:spTgt spid="34"/>
                                        </p:tgtEl>
                                        <p:attrNameLst>
                                          <p:attrName>ppt_x</p:attrName>
                                        </p:attrNameLst>
                                      </p:cBhvr>
                                      <p:tavLst>
                                        <p:tav tm="0">
                                          <p:val>
                                            <p:strVal val="#ppt_x"/>
                                          </p:val>
                                        </p:tav>
                                        <p:tav tm="100000">
                                          <p:val>
                                            <p:strVal val="#ppt_x"/>
                                          </p:val>
                                        </p:tav>
                                      </p:tavLst>
                                    </p:anim>
                                    <p:anim calcmode="lin" valueType="num">
                                      <p:cBhvr additive="base">
                                        <p:cTn id="31" dur="500" fill="hold"/>
                                        <p:tgtEl>
                                          <p:spTgt spid="34"/>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23" grpId="0" animBg="1"/>
      <p:bldP spid="26" grpId="0" animBg="1"/>
      <p:bldP spid="31" grpId="0" animBg="1"/>
      <p:bldP spid="34" grpId="0" animBg="1"/>
      <p:bldP spid="49"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Basic Layout">
    <p:bg>
      <p:bgPr>
        <a:solidFill>
          <a:schemeClr val="accent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4800" b="0" baseline="0">
                <a:solidFill>
                  <a:schemeClr val="tx1">
                    <a:lumMod val="75000"/>
                    <a:lumOff val="25000"/>
                  </a:schemeClr>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932723"/>
            <a:ext cx="12192000" cy="384043"/>
          </a:xfrm>
          <a:prstGeom prst="rect">
            <a:avLst/>
          </a:prstGeom>
        </p:spPr>
        <p:txBody>
          <a:bodyPr anchor="ctr"/>
          <a:lstStyle>
            <a:lvl1pPr marL="0" indent="0" algn="ctr">
              <a:buNone/>
              <a:defRPr sz="1867"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grpSp>
        <p:nvGrpSpPr>
          <p:cNvPr id="6" name="그룹 5">
            <a:extLst>
              <a:ext uri="{FF2B5EF4-FFF2-40B4-BE49-F238E27FC236}">
                <a16:creationId xmlns:a16="http://schemas.microsoft.com/office/drawing/2014/main" id="{3F6939C0-0F9C-4BB0-BE6D-CDFDBD48B8E1}"/>
              </a:ext>
            </a:extLst>
          </p:cNvPr>
          <p:cNvGrpSpPr/>
          <p:nvPr userDrawn="1"/>
        </p:nvGrpSpPr>
        <p:grpSpPr>
          <a:xfrm>
            <a:off x="10668856" y="5253432"/>
            <a:ext cx="1523145" cy="1585421"/>
            <a:chOff x="4572000" y="387072"/>
            <a:chExt cx="4569687" cy="4756528"/>
          </a:xfrm>
        </p:grpSpPr>
        <p:sp>
          <p:nvSpPr>
            <p:cNvPr id="7" name="자유형: 도형 6">
              <a:extLst>
                <a:ext uri="{FF2B5EF4-FFF2-40B4-BE49-F238E27FC236}">
                  <a16:creationId xmlns:a16="http://schemas.microsoft.com/office/drawing/2014/main" id="{D9278269-D816-4377-921A-50AEC083B847}"/>
                </a:ext>
              </a:extLst>
            </p:cNvPr>
            <p:cNvSpPr/>
            <p:nvPr userDrawn="1"/>
          </p:nvSpPr>
          <p:spPr>
            <a:xfrm>
              <a:off x="4572000" y="1408870"/>
              <a:ext cx="4569687" cy="3734730"/>
            </a:xfrm>
            <a:custGeom>
              <a:avLst/>
              <a:gdLst>
                <a:gd name="connsiteX0" fmla="*/ 2611712 w 4569687"/>
                <a:gd name="connsiteY0" fmla="*/ 0 h 3734631"/>
                <a:gd name="connsiteX1" fmla="*/ 2927539 w 4569687"/>
                <a:gd name="connsiteY1" fmla="*/ 0 h 3734631"/>
                <a:gd name="connsiteX2" fmla="*/ 3010471 w 4569687"/>
                <a:gd name="connsiteY2" fmla="*/ 662843 h 3734631"/>
                <a:gd name="connsiteX3" fmla="*/ 3062414 w 4569687"/>
                <a:gd name="connsiteY3" fmla="*/ 672782 h 3734631"/>
                <a:gd name="connsiteX4" fmla="*/ 3375104 w 4569687"/>
                <a:gd name="connsiteY4" fmla="*/ 893768 h 3734631"/>
                <a:gd name="connsiteX5" fmla="*/ 3401966 w 4569687"/>
                <a:gd name="connsiteY5" fmla="*/ 943258 h 3734631"/>
                <a:gd name="connsiteX6" fmla="*/ 3444529 w 4569687"/>
                <a:gd name="connsiteY6" fmla="*/ 938967 h 3734631"/>
                <a:gd name="connsiteX7" fmla="*/ 3941882 w 4569687"/>
                <a:gd name="connsiteY7" fmla="*/ 1268635 h 3734631"/>
                <a:gd name="connsiteX8" fmla="*/ 3950232 w 4569687"/>
                <a:gd name="connsiteY8" fmla="*/ 1295533 h 3734631"/>
                <a:gd name="connsiteX9" fmla="*/ 3968452 w 4569687"/>
                <a:gd name="connsiteY9" fmla="*/ 1289878 h 3734631"/>
                <a:gd name="connsiteX10" fmla="*/ 4041773 w 4569687"/>
                <a:gd name="connsiteY10" fmla="*/ 1282486 h 3734631"/>
                <a:gd name="connsiteX11" fmla="*/ 4398197 w 4569687"/>
                <a:gd name="connsiteY11" fmla="*/ 1572980 h 3734631"/>
                <a:gd name="connsiteX12" fmla="*/ 4401113 w 4569687"/>
                <a:gd name="connsiteY12" fmla="*/ 1601912 h 3734631"/>
                <a:gd name="connsiteX13" fmla="*/ 4509768 w 4569687"/>
                <a:gd name="connsiteY13" fmla="*/ 1612865 h 3734631"/>
                <a:gd name="connsiteX14" fmla="*/ 4569687 w 4569687"/>
                <a:gd name="connsiteY14" fmla="*/ 1630661 h 3734631"/>
                <a:gd name="connsiteX15" fmla="*/ 4569687 w 4569687"/>
                <a:gd name="connsiteY15" fmla="*/ 3685776 h 3734631"/>
                <a:gd name="connsiteX16" fmla="*/ 4479175 w 4569687"/>
                <a:gd name="connsiteY16" fmla="*/ 3694900 h 3734631"/>
                <a:gd name="connsiteX17" fmla="*/ 4083674 w 4569687"/>
                <a:gd name="connsiteY17" fmla="*/ 3574092 h 3734631"/>
                <a:gd name="connsiteX18" fmla="*/ 4051094 w 4569687"/>
                <a:gd name="connsiteY18" fmla="*/ 3547210 h 3734631"/>
                <a:gd name="connsiteX19" fmla="*/ 4009782 w 4569687"/>
                <a:gd name="connsiteY19" fmla="*/ 3581295 h 3734631"/>
                <a:gd name="connsiteX20" fmla="*/ 3782104 w 4569687"/>
                <a:gd name="connsiteY20" fmla="*/ 3650841 h 3734631"/>
                <a:gd name="connsiteX21" fmla="*/ 3494159 w 4569687"/>
                <a:gd name="connsiteY21" fmla="*/ 3531570 h 3734631"/>
                <a:gd name="connsiteX22" fmla="*/ 3452428 w 4569687"/>
                <a:gd name="connsiteY22" fmla="*/ 3480992 h 3734631"/>
                <a:gd name="connsiteX23" fmla="*/ 3441126 w 4569687"/>
                <a:gd name="connsiteY23" fmla="*/ 3501813 h 3734631"/>
                <a:gd name="connsiteX24" fmla="*/ 3103456 w 4569687"/>
                <a:gd name="connsiteY24" fmla="*/ 3681351 h 3734631"/>
                <a:gd name="connsiteX25" fmla="*/ 2815511 w 4569687"/>
                <a:gd name="connsiteY25" fmla="*/ 3562080 h 3734631"/>
                <a:gd name="connsiteX26" fmla="*/ 2772231 w 4569687"/>
                <a:gd name="connsiteY26" fmla="*/ 3509625 h 3734631"/>
                <a:gd name="connsiteX27" fmla="*/ 2697608 w 4569687"/>
                <a:gd name="connsiteY27" fmla="*/ 3571194 h 3734631"/>
                <a:gd name="connsiteX28" fmla="*/ 2162552 w 4569687"/>
                <a:gd name="connsiteY28" fmla="*/ 3734631 h 3734631"/>
                <a:gd name="connsiteX29" fmla="*/ 1369010 w 4569687"/>
                <a:gd name="connsiteY29" fmla="*/ 3312708 h 3734631"/>
                <a:gd name="connsiteX30" fmla="*/ 1363923 w 4569687"/>
                <a:gd name="connsiteY30" fmla="*/ 3304336 h 3734631"/>
                <a:gd name="connsiteX31" fmla="*/ 1334207 w 4569687"/>
                <a:gd name="connsiteY31" fmla="*/ 3340352 h 3734631"/>
                <a:gd name="connsiteX32" fmla="*/ 1046262 w 4569687"/>
                <a:gd name="connsiteY32" fmla="*/ 3459623 h 3734631"/>
                <a:gd name="connsiteX33" fmla="*/ 647319 w 4569687"/>
                <a:gd name="connsiteY33" fmla="*/ 3134475 h 3734631"/>
                <a:gd name="connsiteX34" fmla="*/ 642925 w 4569687"/>
                <a:gd name="connsiteY34" fmla="*/ 3090891 h 3734631"/>
                <a:gd name="connsiteX35" fmla="*/ 634894 w 4569687"/>
                <a:gd name="connsiteY35" fmla="*/ 3098188 h 3734631"/>
                <a:gd name="connsiteX36" fmla="*/ 407216 w 4569687"/>
                <a:gd name="connsiteY36" fmla="*/ 3167734 h 3734631"/>
                <a:gd name="connsiteX37" fmla="*/ 0 w 4569687"/>
                <a:gd name="connsiteY37" fmla="*/ 2760518 h 3734631"/>
                <a:gd name="connsiteX38" fmla="*/ 407216 w 4569687"/>
                <a:gd name="connsiteY38" fmla="*/ 2353302 h 3734631"/>
                <a:gd name="connsiteX39" fmla="*/ 489284 w 4569687"/>
                <a:gd name="connsiteY39" fmla="*/ 2361575 h 3734631"/>
                <a:gd name="connsiteX40" fmla="*/ 508084 w 4569687"/>
                <a:gd name="connsiteY40" fmla="*/ 2367411 h 3734631"/>
                <a:gd name="connsiteX41" fmla="*/ 503849 w 4569687"/>
                <a:gd name="connsiteY41" fmla="*/ 2325400 h 3734631"/>
                <a:gd name="connsiteX42" fmla="*/ 1121688 w 4569687"/>
                <a:gd name="connsiteY42" fmla="*/ 1707561 h 3734631"/>
                <a:gd name="connsiteX43" fmla="*/ 1246204 w 4569687"/>
                <a:gd name="connsiteY43" fmla="*/ 1720113 h 3734631"/>
                <a:gd name="connsiteX44" fmla="*/ 1284356 w 4569687"/>
                <a:gd name="connsiteY44" fmla="*/ 1731957 h 3734631"/>
                <a:gd name="connsiteX45" fmla="*/ 1305976 w 4569687"/>
                <a:gd name="connsiteY45" fmla="*/ 1705754 h 3734631"/>
                <a:gd name="connsiteX46" fmla="*/ 1742854 w 4569687"/>
                <a:gd name="connsiteY46" fmla="*/ 1524793 h 3734631"/>
                <a:gd name="connsiteX47" fmla="*/ 1760288 w 4569687"/>
                <a:gd name="connsiteY47" fmla="*/ 1526551 h 3734631"/>
                <a:gd name="connsiteX48" fmla="*/ 1748032 w 4569687"/>
                <a:gd name="connsiteY48" fmla="*/ 1487068 h 3734631"/>
                <a:gd name="connsiteX49" fmla="*/ 1742854 w 4569687"/>
                <a:gd name="connsiteY49" fmla="*/ 1435701 h 3734631"/>
                <a:gd name="connsiteX50" fmla="*/ 1946367 w 4569687"/>
                <a:gd name="connsiteY50" fmla="*/ 1185999 h 3734631"/>
                <a:gd name="connsiteX51" fmla="*/ 1956892 w 4569687"/>
                <a:gd name="connsiteY51" fmla="*/ 1184938 h 3734631"/>
                <a:gd name="connsiteX52" fmla="*/ 1963928 w 4569687"/>
                <a:gd name="connsiteY52" fmla="*/ 1115143 h 3734631"/>
                <a:gd name="connsiteX53" fmla="*/ 2450363 w 4569687"/>
                <a:gd name="connsiteY53" fmla="*/ 718687 h 3734631"/>
                <a:gd name="connsiteX54" fmla="*/ 2520904 w 4569687"/>
                <a:gd name="connsiteY54" fmla="*/ 725798 h 3734631"/>
                <a:gd name="connsiteX0" fmla="*/ 2611712 w 4569687"/>
                <a:gd name="connsiteY0" fmla="*/ 0 h 3734631"/>
                <a:gd name="connsiteX1" fmla="*/ 2927539 w 4569687"/>
                <a:gd name="connsiteY1" fmla="*/ 0 h 3734631"/>
                <a:gd name="connsiteX2" fmla="*/ 3010471 w 4569687"/>
                <a:gd name="connsiteY2" fmla="*/ 662843 h 3734631"/>
                <a:gd name="connsiteX3" fmla="*/ 3062414 w 4569687"/>
                <a:gd name="connsiteY3" fmla="*/ 672782 h 3734631"/>
                <a:gd name="connsiteX4" fmla="*/ 3375104 w 4569687"/>
                <a:gd name="connsiteY4" fmla="*/ 893768 h 3734631"/>
                <a:gd name="connsiteX5" fmla="*/ 3401966 w 4569687"/>
                <a:gd name="connsiteY5" fmla="*/ 943258 h 3734631"/>
                <a:gd name="connsiteX6" fmla="*/ 3444529 w 4569687"/>
                <a:gd name="connsiteY6" fmla="*/ 938967 h 3734631"/>
                <a:gd name="connsiteX7" fmla="*/ 3941882 w 4569687"/>
                <a:gd name="connsiteY7" fmla="*/ 1268635 h 3734631"/>
                <a:gd name="connsiteX8" fmla="*/ 3950232 w 4569687"/>
                <a:gd name="connsiteY8" fmla="*/ 1295533 h 3734631"/>
                <a:gd name="connsiteX9" fmla="*/ 3968452 w 4569687"/>
                <a:gd name="connsiteY9" fmla="*/ 1289878 h 3734631"/>
                <a:gd name="connsiteX10" fmla="*/ 4041773 w 4569687"/>
                <a:gd name="connsiteY10" fmla="*/ 1282486 h 3734631"/>
                <a:gd name="connsiteX11" fmla="*/ 4398197 w 4569687"/>
                <a:gd name="connsiteY11" fmla="*/ 1572980 h 3734631"/>
                <a:gd name="connsiteX12" fmla="*/ 4401113 w 4569687"/>
                <a:gd name="connsiteY12" fmla="*/ 1601912 h 3734631"/>
                <a:gd name="connsiteX13" fmla="*/ 4509768 w 4569687"/>
                <a:gd name="connsiteY13" fmla="*/ 1612865 h 3734631"/>
                <a:gd name="connsiteX14" fmla="*/ 4569687 w 4569687"/>
                <a:gd name="connsiteY14" fmla="*/ 1630661 h 3734631"/>
                <a:gd name="connsiteX15" fmla="*/ 4569687 w 4569687"/>
                <a:gd name="connsiteY15" fmla="*/ 3685776 h 3734631"/>
                <a:gd name="connsiteX16" fmla="*/ 4479175 w 4569687"/>
                <a:gd name="connsiteY16" fmla="*/ 3694900 h 3734631"/>
                <a:gd name="connsiteX17" fmla="*/ 4083674 w 4569687"/>
                <a:gd name="connsiteY17" fmla="*/ 3574092 h 3734631"/>
                <a:gd name="connsiteX18" fmla="*/ 4051094 w 4569687"/>
                <a:gd name="connsiteY18" fmla="*/ 3547210 h 3734631"/>
                <a:gd name="connsiteX19" fmla="*/ 4009782 w 4569687"/>
                <a:gd name="connsiteY19" fmla="*/ 3581295 h 3734631"/>
                <a:gd name="connsiteX20" fmla="*/ 3782104 w 4569687"/>
                <a:gd name="connsiteY20" fmla="*/ 3650841 h 3734631"/>
                <a:gd name="connsiteX21" fmla="*/ 3494159 w 4569687"/>
                <a:gd name="connsiteY21" fmla="*/ 3531570 h 3734631"/>
                <a:gd name="connsiteX22" fmla="*/ 3452428 w 4569687"/>
                <a:gd name="connsiteY22" fmla="*/ 3480992 h 3734631"/>
                <a:gd name="connsiteX23" fmla="*/ 3441126 w 4569687"/>
                <a:gd name="connsiteY23" fmla="*/ 3501813 h 3734631"/>
                <a:gd name="connsiteX24" fmla="*/ 3103456 w 4569687"/>
                <a:gd name="connsiteY24" fmla="*/ 3681351 h 3734631"/>
                <a:gd name="connsiteX25" fmla="*/ 2815511 w 4569687"/>
                <a:gd name="connsiteY25" fmla="*/ 3562080 h 3734631"/>
                <a:gd name="connsiteX26" fmla="*/ 2772231 w 4569687"/>
                <a:gd name="connsiteY26" fmla="*/ 3509625 h 3734631"/>
                <a:gd name="connsiteX27" fmla="*/ 2697608 w 4569687"/>
                <a:gd name="connsiteY27" fmla="*/ 3571194 h 3734631"/>
                <a:gd name="connsiteX28" fmla="*/ 2162552 w 4569687"/>
                <a:gd name="connsiteY28" fmla="*/ 3734631 h 3734631"/>
                <a:gd name="connsiteX29" fmla="*/ 1369010 w 4569687"/>
                <a:gd name="connsiteY29" fmla="*/ 3312708 h 3734631"/>
                <a:gd name="connsiteX30" fmla="*/ 1334207 w 4569687"/>
                <a:gd name="connsiteY30" fmla="*/ 3340352 h 3734631"/>
                <a:gd name="connsiteX31" fmla="*/ 1046262 w 4569687"/>
                <a:gd name="connsiteY31" fmla="*/ 3459623 h 3734631"/>
                <a:gd name="connsiteX32" fmla="*/ 647319 w 4569687"/>
                <a:gd name="connsiteY32" fmla="*/ 3134475 h 3734631"/>
                <a:gd name="connsiteX33" fmla="*/ 642925 w 4569687"/>
                <a:gd name="connsiteY33" fmla="*/ 3090891 h 3734631"/>
                <a:gd name="connsiteX34" fmla="*/ 634894 w 4569687"/>
                <a:gd name="connsiteY34" fmla="*/ 3098188 h 3734631"/>
                <a:gd name="connsiteX35" fmla="*/ 407216 w 4569687"/>
                <a:gd name="connsiteY35" fmla="*/ 3167734 h 3734631"/>
                <a:gd name="connsiteX36" fmla="*/ 0 w 4569687"/>
                <a:gd name="connsiteY36" fmla="*/ 2760518 h 3734631"/>
                <a:gd name="connsiteX37" fmla="*/ 407216 w 4569687"/>
                <a:gd name="connsiteY37" fmla="*/ 2353302 h 3734631"/>
                <a:gd name="connsiteX38" fmla="*/ 489284 w 4569687"/>
                <a:gd name="connsiteY38" fmla="*/ 2361575 h 3734631"/>
                <a:gd name="connsiteX39" fmla="*/ 508084 w 4569687"/>
                <a:gd name="connsiteY39" fmla="*/ 2367411 h 3734631"/>
                <a:gd name="connsiteX40" fmla="*/ 503849 w 4569687"/>
                <a:gd name="connsiteY40" fmla="*/ 2325400 h 3734631"/>
                <a:gd name="connsiteX41" fmla="*/ 1121688 w 4569687"/>
                <a:gd name="connsiteY41" fmla="*/ 1707561 h 3734631"/>
                <a:gd name="connsiteX42" fmla="*/ 1246204 w 4569687"/>
                <a:gd name="connsiteY42" fmla="*/ 1720113 h 3734631"/>
                <a:gd name="connsiteX43" fmla="*/ 1284356 w 4569687"/>
                <a:gd name="connsiteY43" fmla="*/ 1731957 h 3734631"/>
                <a:gd name="connsiteX44" fmla="*/ 1305976 w 4569687"/>
                <a:gd name="connsiteY44" fmla="*/ 1705754 h 3734631"/>
                <a:gd name="connsiteX45" fmla="*/ 1742854 w 4569687"/>
                <a:gd name="connsiteY45" fmla="*/ 1524793 h 3734631"/>
                <a:gd name="connsiteX46" fmla="*/ 1760288 w 4569687"/>
                <a:gd name="connsiteY46" fmla="*/ 1526551 h 3734631"/>
                <a:gd name="connsiteX47" fmla="*/ 1748032 w 4569687"/>
                <a:gd name="connsiteY47" fmla="*/ 1487068 h 3734631"/>
                <a:gd name="connsiteX48" fmla="*/ 1742854 w 4569687"/>
                <a:gd name="connsiteY48" fmla="*/ 1435701 h 3734631"/>
                <a:gd name="connsiteX49" fmla="*/ 1946367 w 4569687"/>
                <a:gd name="connsiteY49" fmla="*/ 1185999 h 3734631"/>
                <a:gd name="connsiteX50" fmla="*/ 1956892 w 4569687"/>
                <a:gd name="connsiteY50" fmla="*/ 1184938 h 3734631"/>
                <a:gd name="connsiteX51" fmla="*/ 1963928 w 4569687"/>
                <a:gd name="connsiteY51" fmla="*/ 1115143 h 3734631"/>
                <a:gd name="connsiteX52" fmla="*/ 2450363 w 4569687"/>
                <a:gd name="connsiteY52" fmla="*/ 718687 h 3734631"/>
                <a:gd name="connsiteX53" fmla="*/ 2520904 w 4569687"/>
                <a:gd name="connsiteY53" fmla="*/ 725798 h 3734631"/>
                <a:gd name="connsiteX54" fmla="*/ 2611712 w 4569687"/>
                <a:gd name="connsiteY54" fmla="*/ 0 h 3734631"/>
                <a:gd name="connsiteX0" fmla="*/ 2611712 w 4569687"/>
                <a:gd name="connsiteY0" fmla="*/ 0 h 3743131"/>
                <a:gd name="connsiteX1" fmla="*/ 2927539 w 4569687"/>
                <a:gd name="connsiteY1" fmla="*/ 0 h 3743131"/>
                <a:gd name="connsiteX2" fmla="*/ 3010471 w 4569687"/>
                <a:gd name="connsiteY2" fmla="*/ 662843 h 3743131"/>
                <a:gd name="connsiteX3" fmla="*/ 3062414 w 4569687"/>
                <a:gd name="connsiteY3" fmla="*/ 672782 h 3743131"/>
                <a:gd name="connsiteX4" fmla="*/ 3375104 w 4569687"/>
                <a:gd name="connsiteY4" fmla="*/ 893768 h 3743131"/>
                <a:gd name="connsiteX5" fmla="*/ 3401966 w 4569687"/>
                <a:gd name="connsiteY5" fmla="*/ 943258 h 3743131"/>
                <a:gd name="connsiteX6" fmla="*/ 3444529 w 4569687"/>
                <a:gd name="connsiteY6" fmla="*/ 938967 h 3743131"/>
                <a:gd name="connsiteX7" fmla="*/ 3941882 w 4569687"/>
                <a:gd name="connsiteY7" fmla="*/ 1268635 h 3743131"/>
                <a:gd name="connsiteX8" fmla="*/ 3950232 w 4569687"/>
                <a:gd name="connsiteY8" fmla="*/ 1295533 h 3743131"/>
                <a:gd name="connsiteX9" fmla="*/ 3968452 w 4569687"/>
                <a:gd name="connsiteY9" fmla="*/ 1289878 h 3743131"/>
                <a:gd name="connsiteX10" fmla="*/ 4041773 w 4569687"/>
                <a:gd name="connsiteY10" fmla="*/ 1282486 h 3743131"/>
                <a:gd name="connsiteX11" fmla="*/ 4398197 w 4569687"/>
                <a:gd name="connsiteY11" fmla="*/ 1572980 h 3743131"/>
                <a:gd name="connsiteX12" fmla="*/ 4401113 w 4569687"/>
                <a:gd name="connsiteY12" fmla="*/ 1601912 h 3743131"/>
                <a:gd name="connsiteX13" fmla="*/ 4509768 w 4569687"/>
                <a:gd name="connsiteY13" fmla="*/ 1612865 h 3743131"/>
                <a:gd name="connsiteX14" fmla="*/ 4569687 w 4569687"/>
                <a:gd name="connsiteY14" fmla="*/ 1630661 h 3743131"/>
                <a:gd name="connsiteX15" fmla="*/ 4569687 w 4569687"/>
                <a:gd name="connsiteY15" fmla="*/ 3685776 h 3743131"/>
                <a:gd name="connsiteX16" fmla="*/ 4479175 w 4569687"/>
                <a:gd name="connsiteY16" fmla="*/ 3694900 h 3743131"/>
                <a:gd name="connsiteX17" fmla="*/ 4083674 w 4569687"/>
                <a:gd name="connsiteY17" fmla="*/ 3574092 h 3743131"/>
                <a:gd name="connsiteX18" fmla="*/ 4051094 w 4569687"/>
                <a:gd name="connsiteY18" fmla="*/ 3547210 h 3743131"/>
                <a:gd name="connsiteX19" fmla="*/ 4009782 w 4569687"/>
                <a:gd name="connsiteY19" fmla="*/ 3581295 h 3743131"/>
                <a:gd name="connsiteX20" fmla="*/ 3782104 w 4569687"/>
                <a:gd name="connsiteY20" fmla="*/ 3650841 h 3743131"/>
                <a:gd name="connsiteX21" fmla="*/ 3494159 w 4569687"/>
                <a:gd name="connsiteY21" fmla="*/ 3531570 h 3743131"/>
                <a:gd name="connsiteX22" fmla="*/ 3452428 w 4569687"/>
                <a:gd name="connsiteY22" fmla="*/ 3480992 h 3743131"/>
                <a:gd name="connsiteX23" fmla="*/ 3441126 w 4569687"/>
                <a:gd name="connsiteY23" fmla="*/ 3501813 h 3743131"/>
                <a:gd name="connsiteX24" fmla="*/ 3103456 w 4569687"/>
                <a:gd name="connsiteY24" fmla="*/ 3681351 h 3743131"/>
                <a:gd name="connsiteX25" fmla="*/ 2815511 w 4569687"/>
                <a:gd name="connsiteY25" fmla="*/ 3562080 h 3743131"/>
                <a:gd name="connsiteX26" fmla="*/ 2772231 w 4569687"/>
                <a:gd name="connsiteY26" fmla="*/ 3509625 h 3743131"/>
                <a:gd name="connsiteX27" fmla="*/ 2697608 w 4569687"/>
                <a:gd name="connsiteY27" fmla="*/ 3571194 h 3743131"/>
                <a:gd name="connsiteX28" fmla="*/ 2162552 w 4569687"/>
                <a:gd name="connsiteY28" fmla="*/ 3734631 h 3743131"/>
                <a:gd name="connsiteX29" fmla="*/ 1334207 w 4569687"/>
                <a:gd name="connsiteY29" fmla="*/ 3340352 h 3743131"/>
                <a:gd name="connsiteX30" fmla="*/ 1046262 w 4569687"/>
                <a:gd name="connsiteY30" fmla="*/ 3459623 h 3743131"/>
                <a:gd name="connsiteX31" fmla="*/ 647319 w 4569687"/>
                <a:gd name="connsiteY31" fmla="*/ 3134475 h 3743131"/>
                <a:gd name="connsiteX32" fmla="*/ 642925 w 4569687"/>
                <a:gd name="connsiteY32" fmla="*/ 3090891 h 3743131"/>
                <a:gd name="connsiteX33" fmla="*/ 634894 w 4569687"/>
                <a:gd name="connsiteY33" fmla="*/ 3098188 h 3743131"/>
                <a:gd name="connsiteX34" fmla="*/ 407216 w 4569687"/>
                <a:gd name="connsiteY34" fmla="*/ 3167734 h 3743131"/>
                <a:gd name="connsiteX35" fmla="*/ 0 w 4569687"/>
                <a:gd name="connsiteY35" fmla="*/ 2760518 h 3743131"/>
                <a:gd name="connsiteX36" fmla="*/ 407216 w 4569687"/>
                <a:gd name="connsiteY36" fmla="*/ 2353302 h 3743131"/>
                <a:gd name="connsiteX37" fmla="*/ 489284 w 4569687"/>
                <a:gd name="connsiteY37" fmla="*/ 2361575 h 3743131"/>
                <a:gd name="connsiteX38" fmla="*/ 508084 w 4569687"/>
                <a:gd name="connsiteY38" fmla="*/ 2367411 h 3743131"/>
                <a:gd name="connsiteX39" fmla="*/ 503849 w 4569687"/>
                <a:gd name="connsiteY39" fmla="*/ 2325400 h 3743131"/>
                <a:gd name="connsiteX40" fmla="*/ 1121688 w 4569687"/>
                <a:gd name="connsiteY40" fmla="*/ 1707561 h 3743131"/>
                <a:gd name="connsiteX41" fmla="*/ 1246204 w 4569687"/>
                <a:gd name="connsiteY41" fmla="*/ 1720113 h 3743131"/>
                <a:gd name="connsiteX42" fmla="*/ 1284356 w 4569687"/>
                <a:gd name="connsiteY42" fmla="*/ 1731957 h 3743131"/>
                <a:gd name="connsiteX43" fmla="*/ 1305976 w 4569687"/>
                <a:gd name="connsiteY43" fmla="*/ 1705754 h 3743131"/>
                <a:gd name="connsiteX44" fmla="*/ 1742854 w 4569687"/>
                <a:gd name="connsiteY44" fmla="*/ 1524793 h 3743131"/>
                <a:gd name="connsiteX45" fmla="*/ 1760288 w 4569687"/>
                <a:gd name="connsiteY45" fmla="*/ 1526551 h 3743131"/>
                <a:gd name="connsiteX46" fmla="*/ 1748032 w 4569687"/>
                <a:gd name="connsiteY46" fmla="*/ 1487068 h 3743131"/>
                <a:gd name="connsiteX47" fmla="*/ 1742854 w 4569687"/>
                <a:gd name="connsiteY47" fmla="*/ 1435701 h 3743131"/>
                <a:gd name="connsiteX48" fmla="*/ 1946367 w 4569687"/>
                <a:gd name="connsiteY48" fmla="*/ 1185999 h 3743131"/>
                <a:gd name="connsiteX49" fmla="*/ 1956892 w 4569687"/>
                <a:gd name="connsiteY49" fmla="*/ 1184938 h 3743131"/>
                <a:gd name="connsiteX50" fmla="*/ 1963928 w 4569687"/>
                <a:gd name="connsiteY50" fmla="*/ 1115143 h 3743131"/>
                <a:gd name="connsiteX51" fmla="*/ 2450363 w 4569687"/>
                <a:gd name="connsiteY51" fmla="*/ 718687 h 3743131"/>
                <a:gd name="connsiteX52" fmla="*/ 2520904 w 4569687"/>
                <a:gd name="connsiteY52" fmla="*/ 725798 h 3743131"/>
                <a:gd name="connsiteX53" fmla="*/ 2611712 w 4569687"/>
                <a:gd name="connsiteY53" fmla="*/ 0 h 3743131"/>
                <a:gd name="connsiteX0" fmla="*/ 2611712 w 4569687"/>
                <a:gd name="connsiteY0" fmla="*/ 0 h 3741630"/>
                <a:gd name="connsiteX1" fmla="*/ 2927539 w 4569687"/>
                <a:gd name="connsiteY1" fmla="*/ 0 h 3741630"/>
                <a:gd name="connsiteX2" fmla="*/ 3010471 w 4569687"/>
                <a:gd name="connsiteY2" fmla="*/ 662843 h 3741630"/>
                <a:gd name="connsiteX3" fmla="*/ 3062414 w 4569687"/>
                <a:gd name="connsiteY3" fmla="*/ 672782 h 3741630"/>
                <a:gd name="connsiteX4" fmla="*/ 3375104 w 4569687"/>
                <a:gd name="connsiteY4" fmla="*/ 893768 h 3741630"/>
                <a:gd name="connsiteX5" fmla="*/ 3401966 w 4569687"/>
                <a:gd name="connsiteY5" fmla="*/ 943258 h 3741630"/>
                <a:gd name="connsiteX6" fmla="*/ 3444529 w 4569687"/>
                <a:gd name="connsiteY6" fmla="*/ 938967 h 3741630"/>
                <a:gd name="connsiteX7" fmla="*/ 3941882 w 4569687"/>
                <a:gd name="connsiteY7" fmla="*/ 1268635 h 3741630"/>
                <a:gd name="connsiteX8" fmla="*/ 3950232 w 4569687"/>
                <a:gd name="connsiteY8" fmla="*/ 1295533 h 3741630"/>
                <a:gd name="connsiteX9" fmla="*/ 3968452 w 4569687"/>
                <a:gd name="connsiteY9" fmla="*/ 1289878 h 3741630"/>
                <a:gd name="connsiteX10" fmla="*/ 4041773 w 4569687"/>
                <a:gd name="connsiteY10" fmla="*/ 1282486 h 3741630"/>
                <a:gd name="connsiteX11" fmla="*/ 4398197 w 4569687"/>
                <a:gd name="connsiteY11" fmla="*/ 1572980 h 3741630"/>
                <a:gd name="connsiteX12" fmla="*/ 4401113 w 4569687"/>
                <a:gd name="connsiteY12" fmla="*/ 1601912 h 3741630"/>
                <a:gd name="connsiteX13" fmla="*/ 4509768 w 4569687"/>
                <a:gd name="connsiteY13" fmla="*/ 1612865 h 3741630"/>
                <a:gd name="connsiteX14" fmla="*/ 4569687 w 4569687"/>
                <a:gd name="connsiteY14" fmla="*/ 1630661 h 3741630"/>
                <a:gd name="connsiteX15" fmla="*/ 4569687 w 4569687"/>
                <a:gd name="connsiteY15" fmla="*/ 3685776 h 3741630"/>
                <a:gd name="connsiteX16" fmla="*/ 4479175 w 4569687"/>
                <a:gd name="connsiteY16" fmla="*/ 3694900 h 3741630"/>
                <a:gd name="connsiteX17" fmla="*/ 4083674 w 4569687"/>
                <a:gd name="connsiteY17" fmla="*/ 3574092 h 3741630"/>
                <a:gd name="connsiteX18" fmla="*/ 4051094 w 4569687"/>
                <a:gd name="connsiteY18" fmla="*/ 3547210 h 3741630"/>
                <a:gd name="connsiteX19" fmla="*/ 4009782 w 4569687"/>
                <a:gd name="connsiteY19" fmla="*/ 3581295 h 3741630"/>
                <a:gd name="connsiteX20" fmla="*/ 3782104 w 4569687"/>
                <a:gd name="connsiteY20" fmla="*/ 3650841 h 3741630"/>
                <a:gd name="connsiteX21" fmla="*/ 3494159 w 4569687"/>
                <a:gd name="connsiteY21" fmla="*/ 3531570 h 3741630"/>
                <a:gd name="connsiteX22" fmla="*/ 3452428 w 4569687"/>
                <a:gd name="connsiteY22" fmla="*/ 3480992 h 3741630"/>
                <a:gd name="connsiteX23" fmla="*/ 3441126 w 4569687"/>
                <a:gd name="connsiteY23" fmla="*/ 3501813 h 3741630"/>
                <a:gd name="connsiteX24" fmla="*/ 3103456 w 4569687"/>
                <a:gd name="connsiteY24" fmla="*/ 3681351 h 3741630"/>
                <a:gd name="connsiteX25" fmla="*/ 2815511 w 4569687"/>
                <a:gd name="connsiteY25" fmla="*/ 3562080 h 3741630"/>
                <a:gd name="connsiteX26" fmla="*/ 2772231 w 4569687"/>
                <a:gd name="connsiteY26" fmla="*/ 3509625 h 3741630"/>
                <a:gd name="connsiteX27" fmla="*/ 2697608 w 4569687"/>
                <a:gd name="connsiteY27" fmla="*/ 3571194 h 3741630"/>
                <a:gd name="connsiteX28" fmla="*/ 2162552 w 4569687"/>
                <a:gd name="connsiteY28" fmla="*/ 3734631 h 3741630"/>
                <a:gd name="connsiteX29" fmla="*/ 1390478 w 4569687"/>
                <a:gd name="connsiteY29" fmla="*/ 3368488 h 3741630"/>
                <a:gd name="connsiteX30" fmla="*/ 1046262 w 4569687"/>
                <a:gd name="connsiteY30" fmla="*/ 3459623 h 3741630"/>
                <a:gd name="connsiteX31" fmla="*/ 647319 w 4569687"/>
                <a:gd name="connsiteY31" fmla="*/ 3134475 h 3741630"/>
                <a:gd name="connsiteX32" fmla="*/ 642925 w 4569687"/>
                <a:gd name="connsiteY32" fmla="*/ 3090891 h 3741630"/>
                <a:gd name="connsiteX33" fmla="*/ 634894 w 4569687"/>
                <a:gd name="connsiteY33" fmla="*/ 3098188 h 3741630"/>
                <a:gd name="connsiteX34" fmla="*/ 407216 w 4569687"/>
                <a:gd name="connsiteY34" fmla="*/ 3167734 h 3741630"/>
                <a:gd name="connsiteX35" fmla="*/ 0 w 4569687"/>
                <a:gd name="connsiteY35" fmla="*/ 2760518 h 3741630"/>
                <a:gd name="connsiteX36" fmla="*/ 407216 w 4569687"/>
                <a:gd name="connsiteY36" fmla="*/ 2353302 h 3741630"/>
                <a:gd name="connsiteX37" fmla="*/ 489284 w 4569687"/>
                <a:gd name="connsiteY37" fmla="*/ 2361575 h 3741630"/>
                <a:gd name="connsiteX38" fmla="*/ 508084 w 4569687"/>
                <a:gd name="connsiteY38" fmla="*/ 2367411 h 3741630"/>
                <a:gd name="connsiteX39" fmla="*/ 503849 w 4569687"/>
                <a:gd name="connsiteY39" fmla="*/ 2325400 h 3741630"/>
                <a:gd name="connsiteX40" fmla="*/ 1121688 w 4569687"/>
                <a:gd name="connsiteY40" fmla="*/ 1707561 h 3741630"/>
                <a:gd name="connsiteX41" fmla="*/ 1246204 w 4569687"/>
                <a:gd name="connsiteY41" fmla="*/ 1720113 h 3741630"/>
                <a:gd name="connsiteX42" fmla="*/ 1284356 w 4569687"/>
                <a:gd name="connsiteY42" fmla="*/ 1731957 h 3741630"/>
                <a:gd name="connsiteX43" fmla="*/ 1305976 w 4569687"/>
                <a:gd name="connsiteY43" fmla="*/ 1705754 h 3741630"/>
                <a:gd name="connsiteX44" fmla="*/ 1742854 w 4569687"/>
                <a:gd name="connsiteY44" fmla="*/ 1524793 h 3741630"/>
                <a:gd name="connsiteX45" fmla="*/ 1760288 w 4569687"/>
                <a:gd name="connsiteY45" fmla="*/ 1526551 h 3741630"/>
                <a:gd name="connsiteX46" fmla="*/ 1748032 w 4569687"/>
                <a:gd name="connsiteY46" fmla="*/ 1487068 h 3741630"/>
                <a:gd name="connsiteX47" fmla="*/ 1742854 w 4569687"/>
                <a:gd name="connsiteY47" fmla="*/ 1435701 h 3741630"/>
                <a:gd name="connsiteX48" fmla="*/ 1946367 w 4569687"/>
                <a:gd name="connsiteY48" fmla="*/ 1185999 h 3741630"/>
                <a:gd name="connsiteX49" fmla="*/ 1956892 w 4569687"/>
                <a:gd name="connsiteY49" fmla="*/ 1184938 h 3741630"/>
                <a:gd name="connsiteX50" fmla="*/ 1963928 w 4569687"/>
                <a:gd name="connsiteY50" fmla="*/ 1115143 h 3741630"/>
                <a:gd name="connsiteX51" fmla="*/ 2450363 w 4569687"/>
                <a:gd name="connsiteY51" fmla="*/ 718687 h 3741630"/>
                <a:gd name="connsiteX52" fmla="*/ 2520904 w 4569687"/>
                <a:gd name="connsiteY52" fmla="*/ 725798 h 3741630"/>
                <a:gd name="connsiteX53" fmla="*/ 2611712 w 4569687"/>
                <a:gd name="connsiteY53" fmla="*/ 0 h 3741630"/>
                <a:gd name="connsiteX0" fmla="*/ 2611712 w 4569687"/>
                <a:gd name="connsiteY0" fmla="*/ 0 h 3734730"/>
                <a:gd name="connsiteX1" fmla="*/ 2927539 w 4569687"/>
                <a:gd name="connsiteY1" fmla="*/ 0 h 3734730"/>
                <a:gd name="connsiteX2" fmla="*/ 3010471 w 4569687"/>
                <a:gd name="connsiteY2" fmla="*/ 662843 h 3734730"/>
                <a:gd name="connsiteX3" fmla="*/ 3062414 w 4569687"/>
                <a:gd name="connsiteY3" fmla="*/ 672782 h 3734730"/>
                <a:gd name="connsiteX4" fmla="*/ 3375104 w 4569687"/>
                <a:gd name="connsiteY4" fmla="*/ 893768 h 3734730"/>
                <a:gd name="connsiteX5" fmla="*/ 3401966 w 4569687"/>
                <a:gd name="connsiteY5" fmla="*/ 943258 h 3734730"/>
                <a:gd name="connsiteX6" fmla="*/ 3444529 w 4569687"/>
                <a:gd name="connsiteY6" fmla="*/ 938967 h 3734730"/>
                <a:gd name="connsiteX7" fmla="*/ 3941882 w 4569687"/>
                <a:gd name="connsiteY7" fmla="*/ 1268635 h 3734730"/>
                <a:gd name="connsiteX8" fmla="*/ 3950232 w 4569687"/>
                <a:gd name="connsiteY8" fmla="*/ 1295533 h 3734730"/>
                <a:gd name="connsiteX9" fmla="*/ 3968452 w 4569687"/>
                <a:gd name="connsiteY9" fmla="*/ 1289878 h 3734730"/>
                <a:gd name="connsiteX10" fmla="*/ 4041773 w 4569687"/>
                <a:gd name="connsiteY10" fmla="*/ 1282486 h 3734730"/>
                <a:gd name="connsiteX11" fmla="*/ 4398197 w 4569687"/>
                <a:gd name="connsiteY11" fmla="*/ 1572980 h 3734730"/>
                <a:gd name="connsiteX12" fmla="*/ 4401113 w 4569687"/>
                <a:gd name="connsiteY12" fmla="*/ 1601912 h 3734730"/>
                <a:gd name="connsiteX13" fmla="*/ 4509768 w 4569687"/>
                <a:gd name="connsiteY13" fmla="*/ 1612865 h 3734730"/>
                <a:gd name="connsiteX14" fmla="*/ 4569687 w 4569687"/>
                <a:gd name="connsiteY14" fmla="*/ 1630661 h 3734730"/>
                <a:gd name="connsiteX15" fmla="*/ 4569687 w 4569687"/>
                <a:gd name="connsiteY15" fmla="*/ 3685776 h 3734730"/>
                <a:gd name="connsiteX16" fmla="*/ 4479175 w 4569687"/>
                <a:gd name="connsiteY16" fmla="*/ 3694900 h 3734730"/>
                <a:gd name="connsiteX17" fmla="*/ 4083674 w 4569687"/>
                <a:gd name="connsiteY17" fmla="*/ 3574092 h 3734730"/>
                <a:gd name="connsiteX18" fmla="*/ 4051094 w 4569687"/>
                <a:gd name="connsiteY18" fmla="*/ 3547210 h 3734730"/>
                <a:gd name="connsiteX19" fmla="*/ 4009782 w 4569687"/>
                <a:gd name="connsiteY19" fmla="*/ 3581295 h 3734730"/>
                <a:gd name="connsiteX20" fmla="*/ 3782104 w 4569687"/>
                <a:gd name="connsiteY20" fmla="*/ 3650841 h 3734730"/>
                <a:gd name="connsiteX21" fmla="*/ 3494159 w 4569687"/>
                <a:gd name="connsiteY21" fmla="*/ 3531570 h 3734730"/>
                <a:gd name="connsiteX22" fmla="*/ 3452428 w 4569687"/>
                <a:gd name="connsiteY22" fmla="*/ 3480992 h 3734730"/>
                <a:gd name="connsiteX23" fmla="*/ 3441126 w 4569687"/>
                <a:gd name="connsiteY23" fmla="*/ 3501813 h 3734730"/>
                <a:gd name="connsiteX24" fmla="*/ 3103456 w 4569687"/>
                <a:gd name="connsiteY24" fmla="*/ 3681351 h 3734730"/>
                <a:gd name="connsiteX25" fmla="*/ 2815511 w 4569687"/>
                <a:gd name="connsiteY25" fmla="*/ 3562080 h 3734730"/>
                <a:gd name="connsiteX26" fmla="*/ 2772231 w 4569687"/>
                <a:gd name="connsiteY26" fmla="*/ 3509625 h 3734730"/>
                <a:gd name="connsiteX27" fmla="*/ 2697608 w 4569687"/>
                <a:gd name="connsiteY27" fmla="*/ 3571194 h 3734730"/>
                <a:gd name="connsiteX28" fmla="*/ 2162552 w 4569687"/>
                <a:gd name="connsiteY28" fmla="*/ 3734631 h 3734730"/>
                <a:gd name="connsiteX29" fmla="*/ 1390478 w 4569687"/>
                <a:gd name="connsiteY29" fmla="*/ 3368488 h 3734730"/>
                <a:gd name="connsiteX30" fmla="*/ 1046262 w 4569687"/>
                <a:gd name="connsiteY30" fmla="*/ 3459623 h 3734730"/>
                <a:gd name="connsiteX31" fmla="*/ 647319 w 4569687"/>
                <a:gd name="connsiteY31" fmla="*/ 3134475 h 3734730"/>
                <a:gd name="connsiteX32" fmla="*/ 642925 w 4569687"/>
                <a:gd name="connsiteY32" fmla="*/ 3090891 h 3734730"/>
                <a:gd name="connsiteX33" fmla="*/ 634894 w 4569687"/>
                <a:gd name="connsiteY33" fmla="*/ 3098188 h 3734730"/>
                <a:gd name="connsiteX34" fmla="*/ 407216 w 4569687"/>
                <a:gd name="connsiteY34" fmla="*/ 3167734 h 3734730"/>
                <a:gd name="connsiteX35" fmla="*/ 0 w 4569687"/>
                <a:gd name="connsiteY35" fmla="*/ 2760518 h 3734730"/>
                <a:gd name="connsiteX36" fmla="*/ 407216 w 4569687"/>
                <a:gd name="connsiteY36" fmla="*/ 2353302 h 3734730"/>
                <a:gd name="connsiteX37" fmla="*/ 489284 w 4569687"/>
                <a:gd name="connsiteY37" fmla="*/ 2361575 h 3734730"/>
                <a:gd name="connsiteX38" fmla="*/ 508084 w 4569687"/>
                <a:gd name="connsiteY38" fmla="*/ 2367411 h 3734730"/>
                <a:gd name="connsiteX39" fmla="*/ 503849 w 4569687"/>
                <a:gd name="connsiteY39" fmla="*/ 2325400 h 3734730"/>
                <a:gd name="connsiteX40" fmla="*/ 1121688 w 4569687"/>
                <a:gd name="connsiteY40" fmla="*/ 1707561 h 3734730"/>
                <a:gd name="connsiteX41" fmla="*/ 1246204 w 4569687"/>
                <a:gd name="connsiteY41" fmla="*/ 1720113 h 3734730"/>
                <a:gd name="connsiteX42" fmla="*/ 1284356 w 4569687"/>
                <a:gd name="connsiteY42" fmla="*/ 1731957 h 3734730"/>
                <a:gd name="connsiteX43" fmla="*/ 1305976 w 4569687"/>
                <a:gd name="connsiteY43" fmla="*/ 1705754 h 3734730"/>
                <a:gd name="connsiteX44" fmla="*/ 1742854 w 4569687"/>
                <a:gd name="connsiteY44" fmla="*/ 1524793 h 3734730"/>
                <a:gd name="connsiteX45" fmla="*/ 1760288 w 4569687"/>
                <a:gd name="connsiteY45" fmla="*/ 1526551 h 3734730"/>
                <a:gd name="connsiteX46" fmla="*/ 1748032 w 4569687"/>
                <a:gd name="connsiteY46" fmla="*/ 1487068 h 3734730"/>
                <a:gd name="connsiteX47" fmla="*/ 1742854 w 4569687"/>
                <a:gd name="connsiteY47" fmla="*/ 1435701 h 3734730"/>
                <a:gd name="connsiteX48" fmla="*/ 1946367 w 4569687"/>
                <a:gd name="connsiteY48" fmla="*/ 1185999 h 3734730"/>
                <a:gd name="connsiteX49" fmla="*/ 1956892 w 4569687"/>
                <a:gd name="connsiteY49" fmla="*/ 1184938 h 3734730"/>
                <a:gd name="connsiteX50" fmla="*/ 1963928 w 4569687"/>
                <a:gd name="connsiteY50" fmla="*/ 1115143 h 3734730"/>
                <a:gd name="connsiteX51" fmla="*/ 2450363 w 4569687"/>
                <a:gd name="connsiteY51" fmla="*/ 718687 h 3734730"/>
                <a:gd name="connsiteX52" fmla="*/ 2520904 w 4569687"/>
                <a:gd name="connsiteY52" fmla="*/ 725798 h 3734730"/>
                <a:gd name="connsiteX53" fmla="*/ 2611712 w 4569687"/>
                <a:gd name="connsiteY53" fmla="*/ 0 h 3734730"/>
                <a:gd name="connsiteX0" fmla="*/ 2611712 w 4569687"/>
                <a:gd name="connsiteY0" fmla="*/ 0 h 3734730"/>
                <a:gd name="connsiteX1" fmla="*/ 2927539 w 4569687"/>
                <a:gd name="connsiteY1" fmla="*/ 0 h 3734730"/>
                <a:gd name="connsiteX2" fmla="*/ 3010471 w 4569687"/>
                <a:gd name="connsiteY2" fmla="*/ 662843 h 3734730"/>
                <a:gd name="connsiteX3" fmla="*/ 3062414 w 4569687"/>
                <a:gd name="connsiteY3" fmla="*/ 672782 h 3734730"/>
                <a:gd name="connsiteX4" fmla="*/ 3375104 w 4569687"/>
                <a:gd name="connsiteY4" fmla="*/ 893768 h 3734730"/>
                <a:gd name="connsiteX5" fmla="*/ 3401966 w 4569687"/>
                <a:gd name="connsiteY5" fmla="*/ 943258 h 3734730"/>
                <a:gd name="connsiteX6" fmla="*/ 3444529 w 4569687"/>
                <a:gd name="connsiteY6" fmla="*/ 938967 h 3734730"/>
                <a:gd name="connsiteX7" fmla="*/ 3941882 w 4569687"/>
                <a:gd name="connsiteY7" fmla="*/ 1268635 h 3734730"/>
                <a:gd name="connsiteX8" fmla="*/ 3950232 w 4569687"/>
                <a:gd name="connsiteY8" fmla="*/ 1295533 h 3734730"/>
                <a:gd name="connsiteX9" fmla="*/ 3968452 w 4569687"/>
                <a:gd name="connsiteY9" fmla="*/ 1289878 h 3734730"/>
                <a:gd name="connsiteX10" fmla="*/ 4041773 w 4569687"/>
                <a:gd name="connsiteY10" fmla="*/ 1282486 h 3734730"/>
                <a:gd name="connsiteX11" fmla="*/ 4398197 w 4569687"/>
                <a:gd name="connsiteY11" fmla="*/ 1572980 h 3734730"/>
                <a:gd name="connsiteX12" fmla="*/ 4401113 w 4569687"/>
                <a:gd name="connsiteY12" fmla="*/ 1601912 h 3734730"/>
                <a:gd name="connsiteX13" fmla="*/ 4509768 w 4569687"/>
                <a:gd name="connsiteY13" fmla="*/ 1612865 h 3734730"/>
                <a:gd name="connsiteX14" fmla="*/ 4569687 w 4569687"/>
                <a:gd name="connsiteY14" fmla="*/ 1630661 h 3734730"/>
                <a:gd name="connsiteX15" fmla="*/ 4569687 w 4569687"/>
                <a:gd name="connsiteY15" fmla="*/ 3685776 h 3734730"/>
                <a:gd name="connsiteX16" fmla="*/ 4479175 w 4569687"/>
                <a:gd name="connsiteY16" fmla="*/ 3694900 h 3734730"/>
                <a:gd name="connsiteX17" fmla="*/ 4083674 w 4569687"/>
                <a:gd name="connsiteY17" fmla="*/ 3574092 h 3734730"/>
                <a:gd name="connsiteX18" fmla="*/ 4051094 w 4569687"/>
                <a:gd name="connsiteY18" fmla="*/ 3547210 h 3734730"/>
                <a:gd name="connsiteX19" fmla="*/ 4009782 w 4569687"/>
                <a:gd name="connsiteY19" fmla="*/ 3581295 h 3734730"/>
                <a:gd name="connsiteX20" fmla="*/ 3782104 w 4569687"/>
                <a:gd name="connsiteY20" fmla="*/ 3650841 h 3734730"/>
                <a:gd name="connsiteX21" fmla="*/ 3494159 w 4569687"/>
                <a:gd name="connsiteY21" fmla="*/ 3531570 h 3734730"/>
                <a:gd name="connsiteX22" fmla="*/ 3452428 w 4569687"/>
                <a:gd name="connsiteY22" fmla="*/ 3480992 h 3734730"/>
                <a:gd name="connsiteX23" fmla="*/ 3441126 w 4569687"/>
                <a:gd name="connsiteY23" fmla="*/ 3501813 h 3734730"/>
                <a:gd name="connsiteX24" fmla="*/ 3103456 w 4569687"/>
                <a:gd name="connsiteY24" fmla="*/ 3681351 h 3734730"/>
                <a:gd name="connsiteX25" fmla="*/ 2815511 w 4569687"/>
                <a:gd name="connsiteY25" fmla="*/ 3562080 h 3734730"/>
                <a:gd name="connsiteX26" fmla="*/ 2772231 w 4569687"/>
                <a:gd name="connsiteY26" fmla="*/ 3509625 h 3734730"/>
                <a:gd name="connsiteX27" fmla="*/ 2697608 w 4569687"/>
                <a:gd name="connsiteY27" fmla="*/ 3571194 h 3734730"/>
                <a:gd name="connsiteX28" fmla="*/ 2162552 w 4569687"/>
                <a:gd name="connsiteY28" fmla="*/ 3734631 h 3734730"/>
                <a:gd name="connsiteX29" fmla="*/ 1390478 w 4569687"/>
                <a:gd name="connsiteY29" fmla="*/ 3368488 h 3734730"/>
                <a:gd name="connsiteX30" fmla="*/ 1046262 w 4569687"/>
                <a:gd name="connsiteY30" fmla="*/ 3459623 h 3734730"/>
                <a:gd name="connsiteX31" fmla="*/ 647319 w 4569687"/>
                <a:gd name="connsiteY31" fmla="*/ 3134475 h 3734730"/>
                <a:gd name="connsiteX32" fmla="*/ 642925 w 4569687"/>
                <a:gd name="connsiteY32" fmla="*/ 3090891 h 3734730"/>
                <a:gd name="connsiteX33" fmla="*/ 634894 w 4569687"/>
                <a:gd name="connsiteY33" fmla="*/ 3098188 h 3734730"/>
                <a:gd name="connsiteX34" fmla="*/ 407216 w 4569687"/>
                <a:gd name="connsiteY34" fmla="*/ 3167734 h 3734730"/>
                <a:gd name="connsiteX35" fmla="*/ 0 w 4569687"/>
                <a:gd name="connsiteY35" fmla="*/ 2760518 h 3734730"/>
                <a:gd name="connsiteX36" fmla="*/ 407216 w 4569687"/>
                <a:gd name="connsiteY36" fmla="*/ 2353302 h 3734730"/>
                <a:gd name="connsiteX37" fmla="*/ 489284 w 4569687"/>
                <a:gd name="connsiteY37" fmla="*/ 2361575 h 3734730"/>
                <a:gd name="connsiteX38" fmla="*/ 508084 w 4569687"/>
                <a:gd name="connsiteY38" fmla="*/ 2367411 h 3734730"/>
                <a:gd name="connsiteX39" fmla="*/ 503849 w 4569687"/>
                <a:gd name="connsiteY39" fmla="*/ 2325400 h 3734730"/>
                <a:gd name="connsiteX40" fmla="*/ 1121688 w 4569687"/>
                <a:gd name="connsiteY40" fmla="*/ 1707561 h 3734730"/>
                <a:gd name="connsiteX41" fmla="*/ 1246204 w 4569687"/>
                <a:gd name="connsiteY41" fmla="*/ 1720113 h 3734730"/>
                <a:gd name="connsiteX42" fmla="*/ 1284356 w 4569687"/>
                <a:gd name="connsiteY42" fmla="*/ 1731957 h 3734730"/>
                <a:gd name="connsiteX43" fmla="*/ 1305976 w 4569687"/>
                <a:gd name="connsiteY43" fmla="*/ 1705754 h 3734730"/>
                <a:gd name="connsiteX44" fmla="*/ 1742854 w 4569687"/>
                <a:gd name="connsiteY44" fmla="*/ 1524793 h 3734730"/>
                <a:gd name="connsiteX45" fmla="*/ 1760288 w 4569687"/>
                <a:gd name="connsiteY45" fmla="*/ 1526551 h 3734730"/>
                <a:gd name="connsiteX46" fmla="*/ 1748032 w 4569687"/>
                <a:gd name="connsiteY46" fmla="*/ 1487068 h 3734730"/>
                <a:gd name="connsiteX47" fmla="*/ 1742854 w 4569687"/>
                <a:gd name="connsiteY47" fmla="*/ 1435701 h 3734730"/>
                <a:gd name="connsiteX48" fmla="*/ 1946367 w 4569687"/>
                <a:gd name="connsiteY48" fmla="*/ 1185999 h 3734730"/>
                <a:gd name="connsiteX49" fmla="*/ 1956892 w 4569687"/>
                <a:gd name="connsiteY49" fmla="*/ 1184938 h 3734730"/>
                <a:gd name="connsiteX50" fmla="*/ 1963928 w 4569687"/>
                <a:gd name="connsiteY50" fmla="*/ 1115143 h 3734730"/>
                <a:gd name="connsiteX51" fmla="*/ 2450363 w 4569687"/>
                <a:gd name="connsiteY51" fmla="*/ 718687 h 3734730"/>
                <a:gd name="connsiteX52" fmla="*/ 2520904 w 4569687"/>
                <a:gd name="connsiteY52" fmla="*/ 725798 h 3734730"/>
                <a:gd name="connsiteX53" fmla="*/ 2611712 w 4569687"/>
                <a:gd name="connsiteY53" fmla="*/ 0 h 373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569687" h="3734730">
                  <a:moveTo>
                    <a:pt x="2611712" y="0"/>
                  </a:moveTo>
                  <a:lnTo>
                    <a:pt x="2927539" y="0"/>
                  </a:lnTo>
                  <a:lnTo>
                    <a:pt x="3010471" y="662843"/>
                  </a:lnTo>
                  <a:lnTo>
                    <a:pt x="3062414" y="672782"/>
                  </a:lnTo>
                  <a:cubicBezTo>
                    <a:pt x="3191764" y="706062"/>
                    <a:pt x="3302353" y="786083"/>
                    <a:pt x="3375104" y="893768"/>
                  </a:cubicBezTo>
                  <a:lnTo>
                    <a:pt x="3401966" y="943258"/>
                  </a:lnTo>
                  <a:lnTo>
                    <a:pt x="3444529" y="938967"/>
                  </a:lnTo>
                  <a:cubicBezTo>
                    <a:pt x="3668109" y="938967"/>
                    <a:pt x="3859940" y="1074903"/>
                    <a:pt x="3941882" y="1268635"/>
                  </a:cubicBezTo>
                  <a:lnTo>
                    <a:pt x="3950232" y="1295533"/>
                  </a:lnTo>
                  <a:lnTo>
                    <a:pt x="3968452" y="1289878"/>
                  </a:lnTo>
                  <a:cubicBezTo>
                    <a:pt x="3992135" y="1285031"/>
                    <a:pt x="4016657" y="1282486"/>
                    <a:pt x="4041773" y="1282486"/>
                  </a:cubicBezTo>
                  <a:cubicBezTo>
                    <a:pt x="4217586" y="1282486"/>
                    <a:pt x="4364272" y="1407196"/>
                    <a:pt x="4398197" y="1572980"/>
                  </a:cubicBezTo>
                  <a:lnTo>
                    <a:pt x="4401113" y="1601912"/>
                  </a:lnTo>
                  <a:lnTo>
                    <a:pt x="4509768" y="1612865"/>
                  </a:lnTo>
                  <a:lnTo>
                    <a:pt x="4569687" y="1630661"/>
                  </a:lnTo>
                  <a:lnTo>
                    <a:pt x="4569687" y="3685776"/>
                  </a:lnTo>
                  <a:lnTo>
                    <a:pt x="4479175" y="3694900"/>
                  </a:lnTo>
                  <a:cubicBezTo>
                    <a:pt x="4332673" y="3694900"/>
                    <a:pt x="4196572" y="3650364"/>
                    <a:pt x="4083674" y="3574092"/>
                  </a:cubicBezTo>
                  <a:lnTo>
                    <a:pt x="4051094" y="3547210"/>
                  </a:lnTo>
                  <a:lnTo>
                    <a:pt x="4009782" y="3581295"/>
                  </a:lnTo>
                  <a:cubicBezTo>
                    <a:pt x="3944790" y="3625203"/>
                    <a:pt x="3866441" y="3650841"/>
                    <a:pt x="3782104" y="3650841"/>
                  </a:cubicBezTo>
                  <a:cubicBezTo>
                    <a:pt x="3669655" y="3650841"/>
                    <a:pt x="3567851" y="3605262"/>
                    <a:pt x="3494159" y="3531570"/>
                  </a:cubicBezTo>
                  <a:lnTo>
                    <a:pt x="3452428" y="3480992"/>
                  </a:lnTo>
                  <a:lnTo>
                    <a:pt x="3441126" y="3501813"/>
                  </a:lnTo>
                  <a:cubicBezTo>
                    <a:pt x="3367946" y="3610134"/>
                    <a:pt x="3244018" y="3681351"/>
                    <a:pt x="3103456" y="3681351"/>
                  </a:cubicBezTo>
                  <a:cubicBezTo>
                    <a:pt x="2991007" y="3681351"/>
                    <a:pt x="2889203" y="3635772"/>
                    <a:pt x="2815511" y="3562080"/>
                  </a:cubicBezTo>
                  <a:lnTo>
                    <a:pt x="2772231" y="3509625"/>
                  </a:lnTo>
                  <a:lnTo>
                    <a:pt x="2697608" y="3571194"/>
                  </a:lnTo>
                  <a:cubicBezTo>
                    <a:pt x="2544873" y="3674380"/>
                    <a:pt x="2382991" y="3737583"/>
                    <a:pt x="2162552" y="3734631"/>
                  </a:cubicBezTo>
                  <a:cubicBezTo>
                    <a:pt x="1740716" y="3728982"/>
                    <a:pt x="1534323" y="3547967"/>
                    <a:pt x="1390478" y="3368488"/>
                  </a:cubicBezTo>
                  <a:cubicBezTo>
                    <a:pt x="1316786" y="3442180"/>
                    <a:pt x="1170122" y="3498625"/>
                    <a:pt x="1046262" y="3459623"/>
                  </a:cubicBezTo>
                  <a:cubicBezTo>
                    <a:pt x="922402" y="3420621"/>
                    <a:pt x="685290" y="3320037"/>
                    <a:pt x="647319" y="3134475"/>
                  </a:cubicBezTo>
                  <a:lnTo>
                    <a:pt x="642925" y="3090891"/>
                  </a:lnTo>
                  <a:lnTo>
                    <a:pt x="634894" y="3098188"/>
                  </a:lnTo>
                  <a:cubicBezTo>
                    <a:pt x="569902" y="3142096"/>
                    <a:pt x="491553" y="3167734"/>
                    <a:pt x="407216" y="3167734"/>
                  </a:cubicBezTo>
                  <a:cubicBezTo>
                    <a:pt x="182317" y="3167734"/>
                    <a:pt x="0" y="2985417"/>
                    <a:pt x="0" y="2760518"/>
                  </a:cubicBezTo>
                  <a:cubicBezTo>
                    <a:pt x="0" y="2535619"/>
                    <a:pt x="182317" y="2353302"/>
                    <a:pt x="407216" y="2353302"/>
                  </a:cubicBezTo>
                  <a:cubicBezTo>
                    <a:pt x="435328" y="2353302"/>
                    <a:pt x="462775" y="2356151"/>
                    <a:pt x="489284" y="2361575"/>
                  </a:cubicBezTo>
                  <a:lnTo>
                    <a:pt x="508084" y="2367411"/>
                  </a:lnTo>
                  <a:lnTo>
                    <a:pt x="503849" y="2325400"/>
                  </a:lnTo>
                  <a:cubicBezTo>
                    <a:pt x="503849" y="1984177"/>
                    <a:pt x="780465" y="1707561"/>
                    <a:pt x="1121688" y="1707561"/>
                  </a:cubicBezTo>
                  <a:cubicBezTo>
                    <a:pt x="1164341" y="1707561"/>
                    <a:pt x="1205984" y="1711883"/>
                    <a:pt x="1246204" y="1720113"/>
                  </a:cubicBezTo>
                  <a:lnTo>
                    <a:pt x="1284356" y="1731957"/>
                  </a:lnTo>
                  <a:lnTo>
                    <a:pt x="1305976" y="1705754"/>
                  </a:lnTo>
                  <a:cubicBezTo>
                    <a:pt x="1417783" y="1593947"/>
                    <a:pt x="1572242" y="1524793"/>
                    <a:pt x="1742854" y="1524793"/>
                  </a:cubicBezTo>
                  <a:lnTo>
                    <a:pt x="1760288" y="1526551"/>
                  </a:lnTo>
                  <a:lnTo>
                    <a:pt x="1748032" y="1487068"/>
                  </a:lnTo>
                  <a:cubicBezTo>
                    <a:pt x="1744637" y="1470476"/>
                    <a:pt x="1742854" y="1453297"/>
                    <a:pt x="1742854" y="1435701"/>
                  </a:cubicBezTo>
                  <a:cubicBezTo>
                    <a:pt x="1742854" y="1312531"/>
                    <a:pt x="1830222" y="1209766"/>
                    <a:pt x="1946367" y="1185999"/>
                  </a:cubicBezTo>
                  <a:lnTo>
                    <a:pt x="1956892" y="1184938"/>
                  </a:lnTo>
                  <a:lnTo>
                    <a:pt x="1963928" y="1115143"/>
                  </a:lnTo>
                  <a:cubicBezTo>
                    <a:pt x="2010227" y="888886"/>
                    <a:pt x="2210419" y="718687"/>
                    <a:pt x="2450363" y="718687"/>
                  </a:cubicBezTo>
                  <a:lnTo>
                    <a:pt x="2520904" y="725798"/>
                  </a:lnTo>
                  <a:lnTo>
                    <a:pt x="2611712"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400"/>
            </a:p>
          </p:txBody>
        </p:sp>
        <p:grpSp>
          <p:nvGrpSpPr>
            <p:cNvPr id="8" name="그룹 7">
              <a:extLst>
                <a:ext uri="{FF2B5EF4-FFF2-40B4-BE49-F238E27FC236}">
                  <a16:creationId xmlns:a16="http://schemas.microsoft.com/office/drawing/2014/main" id="{D0429EA9-A20D-4800-80F6-48970138B795}"/>
                </a:ext>
              </a:extLst>
            </p:cNvPr>
            <p:cNvGrpSpPr/>
            <p:nvPr userDrawn="1"/>
          </p:nvGrpSpPr>
          <p:grpSpPr>
            <a:xfrm>
              <a:off x="6992136" y="387072"/>
              <a:ext cx="704897" cy="1355021"/>
              <a:chOff x="5304862" y="-789923"/>
              <a:chExt cx="645890" cy="1241591"/>
            </a:xfrm>
          </p:grpSpPr>
          <p:grpSp>
            <p:nvGrpSpPr>
              <p:cNvPr id="9" name="그룹 8">
                <a:extLst>
                  <a:ext uri="{FF2B5EF4-FFF2-40B4-BE49-F238E27FC236}">
                    <a16:creationId xmlns:a16="http://schemas.microsoft.com/office/drawing/2014/main" id="{4817FF4C-CE41-4E26-9FB9-CB745F3234F3}"/>
                  </a:ext>
                </a:extLst>
              </p:cNvPr>
              <p:cNvGrpSpPr/>
              <p:nvPr userDrawn="1"/>
            </p:nvGrpSpPr>
            <p:grpSpPr>
              <a:xfrm>
                <a:off x="5377232" y="-789923"/>
                <a:ext cx="495969" cy="1052585"/>
                <a:chOff x="5868144" y="-857099"/>
                <a:chExt cx="495969" cy="1052585"/>
              </a:xfrm>
            </p:grpSpPr>
            <p:sp>
              <p:nvSpPr>
                <p:cNvPr id="16" name="이등변 삼각형 49">
                  <a:extLst>
                    <a:ext uri="{FF2B5EF4-FFF2-40B4-BE49-F238E27FC236}">
                      <a16:creationId xmlns:a16="http://schemas.microsoft.com/office/drawing/2014/main" id="{688B8353-32F5-4D6E-81D9-D597B60FA9D3}"/>
                    </a:ext>
                  </a:extLst>
                </p:cNvPr>
                <p:cNvSpPr/>
                <p:nvPr userDrawn="1"/>
              </p:nvSpPr>
              <p:spPr>
                <a:xfrm>
                  <a:off x="5868144" y="-853769"/>
                  <a:ext cx="495969" cy="1049255"/>
                </a:xfrm>
                <a:custGeom>
                  <a:avLst/>
                  <a:gdLst>
                    <a:gd name="connsiteX0" fmla="*/ 0 w 311344"/>
                    <a:gd name="connsiteY0" fmla="*/ 1049255 h 1049255"/>
                    <a:gd name="connsiteX1" fmla="*/ 155672 w 311344"/>
                    <a:gd name="connsiteY1" fmla="*/ 0 h 1049255"/>
                    <a:gd name="connsiteX2" fmla="*/ 311344 w 311344"/>
                    <a:gd name="connsiteY2" fmla="*/ 1049255 h 1049255"/>
                    <a:gd name="connsiteX3" fmla="*/ 0 w 311344"/>
                    <a:gd name="connsiteY3" fmla="*/ 1049255 h 1049255"/>
                    <a:gd name="connsiteX0" fmla="*/ 45684 w 357028"/>
                    <a:gd name="connsiteY0" fmla="*/ 1049255 h 1049255"/>
                    <a:gd name="connsiteX1" fmla="*/ 201356 w 357028"/>
                    <a:gd name="connsiteY1" fmla="*/ 0 h 1049255"/>
                    <a:gd name="connsiteX2" fmla="*/ 357028 w 357028"/>
                    <a:gd name="connsiteY2" fmla="*/ 1049255 h 1049255"/>
                    <a:gd name="connsiteX3" fmla="*/ 45684 w 357028"/>
                    <a:gd name="connsiteY3" fmla="*/ 1049255 h 1049255"/>
                    <a:gd name="connsiteX0" fmla="*/ 45684 w 416158"/>
                    <a:gd name="connsiteY0" fmla="*/ 1049255 h 1049255"/>
                    <a:gd name="connsiteX1" fmla="*/ 201356 w 416158"/>
                    <a:gd name="connsiteY1" fmla="*/ 0 h 1049255"/>
                    <a:gd name="connsiteX2" fmla="*/ 357028 w 416158"/>
                    <a:gd name="connsiteY2" fmla="*/ 1049255 h 1049255"/>
                    <a:gd name="connsiteX3" fmla="*/ 45684 w 416158"/>
                    <a:gd name="connsiteY3" fmla="*/ 1049255 h 1049255"/>
                    <a:gd name="connsiteX0" fmla="*/ 87161 w 457635"/>
                    <a:gd name="connsiteY0" fmla="*/ 1049255 h 1049255"/>
                    <a:gd name="connsiteX1" fmla="*/ 242833 w 457635"/>
                    <a:gd name="connsiteY1" fmla="*/ 0 h 1049255"/>
                    <a:gd name="connsiteX2" fmla="*/ 398505 w 457635"/>
                    <a:gd name="connsiteY2" fmla="*/ 1049255 h 1049255"/>
                    <a:gd name="connsiteX3" fmla="*/ 87161 w 457635"/>
                    <a:gd name="connsiteY3" fmla="*/ 1049255 h 1049255"/>
                    <a:gd name="connsiteX0" fmla="*/ 87161 w 500627"/>
                    <a:gd name="connsiteY0" fmla="*/ 1049255 h 1049255"/>
                    <a:gd name="connsiteX1" fmla="*/ 242833 w 500627"/>
                    <a:gd name="connsiteY1" fmla="*/ 0 h 1049255"/>
                    <a:gd name="connsiteX2" fmla="*/ 398505 w 500627"/>
                    <a:gd name="connsiteY2" fmla="*/ 1049255 h 1049255"/>
                    <a:gd name="connsiteX3" fmla="*/ 87161 w 500627"/>
                    <a:gd name="connsiteY3" fmla="*/ 1049255 h 1049255"/>
                    <a:gd name="connsiteX0" fmla="*/ 91187 w 504653"/>
                    <a:gd name="connsiteY0" fmla="*/ 1049255 h 1049255"/>
                    <a:gd name="connsiteX1" fmla="*/ 246859 w 504653"/>
                    <a:gd name="connsiteY1" fmla="*/ 0 h 1049255"/>
                    <a:gd name="connsiteX2" fmla="*/ 402531 w 504653"/>
                    <a:gd name="connsiteY2" fmla="*/ 1049255 h 1049255"/>
                    <a:gd name="connsiteX3" fmla="*/ 91187 w 504653"/>
                    <a:gd name="connsiteY3" fmla="*/ 1049255 h 1049255"/>
                    <a:gd name="connsiteX0" fmla="*/ 91187 w 500775"/>
                    <a:gd name="connsiteY0" fmla="*/ 1049255 h 1049255"/>
                    <a:gd name="connsiteX1" fmla="*/ 246859 w 500775"/>
                    <a:gd name="connsiteY1" fmla="*/ 0 h 1049255"/>
                    <a:gd name="connsiteX2" fmla="*/ 402531 w 500775"/>
                    <a:gd name="connsiteY2" fmla="*/ 1049255 h 1049255"/>
                    <a:gd name="connsiteX3" fmla="*/ 91187 w 500775"/>
                    <a:gd name="connsiteY3" fmla="*/ 1049255 h 1049255"/>
                    <a:gd name="connsiteX0" fmla="*/ 91187 w 484758"/>
                    <a:gd name="connsiteY0" fmla="*/ 1049255 h 1049255"/>
                    <a:gd name="connsiteX1" fmla="*/ 246859 w 484758"/>
                    <a:gd name="connsiteY1" fmla="*/ 0 h 1049255"/>
                    <a:gd name="connsiteX2" fmla="*/ 402531 w 484758"/>
                    <a:gd name="connsiteY2" fmla="*/ 1049255 h 1049255"/>
                    <a:gd name="connsiteX3" fmla="*/ 91187 w 484758"/>
                    <a:gd name="connsiteY3" fmla="*/ 1049255 h 1049255"/>
                    <a:gd name="connsiteX0" fmla="*/ 91187 w 488692"/>
                    <a:gd name="connsiteY0" fmla="*/ 1049255 h 1049255"/>
                    <a:gd name="connsiteX1" fmla="*/ 246859 w 488692"/>
                    <a:gd name="connsiteY1" fmla="*/ 0 h 1049255"/>
                    <a:gd name="connsiteX2" fmla="*/ 402531 w 488692"/>
                    <a:gd name="connsiteY2" fmla="*/ 1049255 h 1049255"/>
                    <a:gd name="connsiteX3" fmla="*/ 91187 w 488692"/>
                    <a:gd name="connsiteY3" fmla="*/ 1049255 h 1049255"/>
                    <a:gd name="connsiteX0" fmla="*/ 91187 w 492707"/>
                    <a:gd name="connsiteY0" fmla="*/ 1049255 h 1049255"/>
                    <a:gd name="connsiteX1" fmla="*/ 246859 w 492707"/>
                    <a:gd name="connsiteY1" fmla="*/ 0 h 1049255"/>
                    <a:gd name="connsiteX2" fmla="*/ 402531 w 492707"/>
                    <a:gd name="connsiteY2" fmla="*/ 1049255 h 1049255"/>
                    <a:gd name="connsiteX3" fmla="*/ 91187 w 492707"/>
                    <a:gd name="connsiteY3" fmla="*/ 1049255 h 1049255"/>
                    <a:gd name="connsiteX0" fmla="*/ 95257 w 496777"/>
                    <a:gd name="connsiteY0" fmla="*/ 1049255 h 1049255"/>
                    <a:gd name="connsiteX1" fmla="*/ 250929 w 496777"/>
                    <a:gd name="connsiteY1" fmla="*/ 0 h 1049255"/>
                    <a:gd name="connsiteX2" fmla="*/ 406601 w 496777"/>
                    <a:gd name="connsiteY2" fmla="*/ 1049255 h 1049255"/>
                    <a:gd name="connsiteX3" fmla="*/ 95257 w 496777"/>
                    <a:gd name="connsiteY3" fmla="*/ 1049255 h 1049255"/>
                    <a:gd name="connsiteX0" fmla="*/ 95257 w 485293"/>
                    <a:gd name="connsiteY0" fmla="*/ 1049255 h 1049255"/>
                    <a:gd name="connsiteX1" fmla="*/ 250929 w 485293"/>
                    <a:gd name="connsiteY1" fmla="*/ 0 h 1049255"/>
                    <a:gd name="connsiteX2" fmla="*/ 406601 w 485293"/>
                    <a:gd name="connsiteY2" fmla="*/ 1049255 h 1049255"/>
                    <a:gd name="connsiteX3" fmla="*/ 95257 w 485293"/>
                    <a:gd name="connsiteY3" fmla="*/ 1049255 h 1049255"/>
                    <a:gd name="connsiteX0" fmla="*/ 95257 w 494828"/>
                    <a:gd name="connsiteY0" fmla="*/ 1049255 h 1049255"/>
                    <a:gd name="connsiteX1" fmla="*/ 250929 w 494828"/>
                    <a:gd name="connsiteY1" fmla="*/ 0 h 1049255"/>
                    <a:gd name="connsiteX2" fmla="*/ 406601 w 494828"/>
                    <a:gd name="connsiteY2" fmla="*/ 1049255 h 1049255"/>
                    <a:gd name="connsiteX3" fmla="*/ 95257 w 494828"/>
                    <a:gd name="connsiteY3" fmla="*/ 1049255 h 1049255"/>
                    <a:gd name="connsiteX0" fmla="*/ 95257 w 493814"/>
                    <a:gd name="connsiteY0" fmla="*/ 1049255 h 1049255"/>
                    <a:gd name="connsiteX1" fmla="*/ 250929 w 493814"/>
                    <a:gd name="connsiteY1" fmla="*/ 0 h 1049255"/>
                    <a:gd name="connsiteX2" fmla="*/ 406601 w 493814"/>
                    <a:gd name="connsiteY2" fmla="*/ 1049255 h 1049255"/>
                    <a:gd name="connsiteX3" fmla="*/ 95257 w 493814"/>
                    <a:gd name="connsiteY3" fmla="*/ 1049255 h 1049255"/>
                    <a:gd name="connsiteX0" fmla="*/ 95257 w 496864"/>
                    <a:gd name="connsiteY0" fmla="*/ 1049255 h 1049255"/>
                    <a:gd name="connsiteX1" fmla="*/ 250929 w 496864"/>
                    <a:gd name="connsiteY1" fmla="*/ 0 h 1049255"/>
                    <a:gd name="connsiteX2" fmla="*/ 406601 w 496864"/>
                    <a:gd name="connsiteY2" fmla="*/ 1049255 h 1049255"/>
                    <a:gd name="connsiteX3" fmla="*/ 95257 w 496864"/>
                    <a:gd name="connsiteY3" fmla="*/ 1049255 h 1049255"/>
                    <a:gd name="connsiteX0" fmla="*/ 95257 w 497887"/>
                    <a:gd name="connsiteY0" fmla="*/ 1049255 h 1049255"/>
                    <a:gd name="connsiteX1" fmla="*/ 250929 w 497887"/>
                    <a:gd name="connsiteY1" fmla="*/ 0 h 1049255"/>
                    <a:gd name="connsiteX2" fmla="*/ 406601 w 497887"/>
                    <a:gd name="connsiteY2" fmla="*/ 1049255 h 1049255"/>
                    <a:gd name="connsiteX3" fmla="*/ 95257 w 497887"/>
                    <a:gd name="connsiteY3" fmla="*/ 1049255 h 1049255"/>
                    <a:gd name="connsiteX0" fmla="*/ 95257 w 495969"/>
                    <a:gd name="connsiteY0" fmla="*/ 1049255 h 1049255"/>
                    <a:gd name="connsiteX1" fmla="*/ 250929 w 495969"/>
                    <a:gd name="connsiteY1" fmla="*/ 0 h 1049255"/>
                    <a:gd name="connsiteX2" fmla="*/ 406601 w 495969"/>
                    <a:gd name="connsiteY2" fmla="*/ 1049255 h 1049255"/>
                    <a:gd name="connsiteX3" fmla="*/ 95257 w 495969"/>
                    <a:gd name="connsiteY3" fmla="*/ 1049255 h 1049255"/>
                  </a:gdLst>
                  <a:ahLst/>
                  <a:cxnLst>
                    <a:cxn ang="0">
                      <a:pos x="connsiteX0" y="connsiteY0"/>
                    </a:cxn>
                    <a:cxn ang="0">
                      <a:pos x="connsiteX1" y="connsiteY1"/>
                    </a:cxn>
                    <a:cxn ang="0">
                      <a:pos x="connsiteX2" y="connsiteY2"/>
                    </a:cxn>
                    <a:cxn ang="0">
                      <a:pos x="connsiteX3" y="connsiteY3"/>
                    </a:cxn>
                  </a:cxnLst>
                  <a:rect l="l" t="t" r="r" b="b"/>
                  <a:pathLst>
                    <a:path w="495969" h="1049255">
                      <a:moveTo>
                        <a:pt x="95257" y="1049255"/>
                      </a:moveTo>
                      <a:cubicBezTo>
                        <a:pt x="6676" y="723357"/>
                        <a:pt x="-121664" y="317947"/>
                        <a:pt x="250929" y="0"/>
                      </a:cubicBezTo>
                      <a:cubicBezTo>
                        <a:pt x="612920" y="328549"/>
                        <a:pt x="489882" y="781667"/>
                        <a:pt x="406601" y="1049255"/>
                      </a:cubicBezTo>
                      <a:lnTo>
                        <a:pt x="95257" y="1049255"/>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dirty="0"/>
                </a:p>
              </p:txBody>
            </p:sp>
            <p:sp>
              <p:nvSpPr>
                <p:cNvPr id="17" name="자유형: 도형 16">
                  <a:extLst>
                    <a:ext uri="{FF2B5EF4-FFF2-40B4-BE49-F238E27FC236}">
                      <a16:creationId xmlns:a16="http://schemas.microsoft.com/office/drawing/2014/main" id="{155478D4-44EA-48AE-860F-E368AD673D03}"/>
                    </a:ext>
                  </a:extLst>
                </p:cNvPr>
                <p:cNvSpPr/>
                <p:nvPr userDrawn="1"/>
              </p:nvSpPr>
              <p:spPr>
                <a:xfrm>
                  <a:off x="5939427" y="102551"/>
                  <a:ext cx="364003" cy="92935"/>
                </a:xfrm>
                <a:custGeom>
                  <a:avLst/>
                  <a:gdLst>
                    <a:gd name="connsiteX0" fmla="*/ 0 w 364003"/>
                    <a:gd name="connsiteY0" fmla="*/ 0 h 92935"/>
                    <a:gd name="connsiteX1" fmla="*/ 364003 w 364003"/>
                    <a:gd name="connsiteY1" fmla="*/ 0 h 92935"/>
                    <a:gd name="connsiteX2" fmla="*/ 336518 w 364003"/>
                    <a:gd name="connsiteY2" fmla="*/ 92935 h 92935"/>
                    <a:gd name="connsiteX3" fmla="*/ 25174 w 364003"/>
                    <a:gd name="connsiteY3" fmla="*/ 92935 h 92935"/>
                  </a:gdLst>
                  <a:ahLst/>
                  <a:cxnLst>
                    <a:cxn ang="0">
                      <a:pos x="connsiteX0" y="connsiteY0"/>
                    </a:cxn>
                    <a:cxn ang="0">
                      <a:pos x="connsiteX1" y="connsiteY1"/>
                    </a:cxn>
                    <a:cxn ang="0">
                      <a:pos x="connsiteX2" y="connsiteY2"/>
                    </a:cxn>
                    <a:cxn ang="0">
                      <a:pos x="connsiteX3" y="connsiteY3"/>
                    </a:cxn>
                  </a:cxnLst>
                  <a:rect l="l" t="t" r="r" b="b"/>
                  <a:pathLst>
                    <a:path w="364003" h="92935">
                      <a:moveTo>
                        <a:pt x="0" y="0"/>
                      </a:moveTo>
                      <a:lnTo>
                        <a:pt x="364003" y="0"/>
                      </a:lnTo>
                      <a:lnTo>
                        <a:pt x="336518" y="92935"/>
                      </a:lnTo>
                      <a:lnTo>
                        <a:pt x="25174" y="92935"/>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8" name="자유형: 도형 17">
                  <a:extLst>
                    <a:ext uri="{FF2B5EF4-FFF2-40B4-BE49-F238E27FC236}">
                      <a16:creationId xmlns:a16="http://schemas.microsoft.com/office/drawing/2014/main" id="{1861CCC0-CB32-42D2-947D-1907817DDDAE}"/>
                    </a:ext>
                  </a:extLst>
                </p:cNvPr>
                <p:cNvSpPr/>
                <p:nvPr userDrawn="1"/>
              </p:nvSpPr>
              <p:spPr>
                <a:xfrm>
                  <a:off x="5893989" y="-857099"/>
                  <a:ext cx="444279" cy="350537"/>
                </a:xfrm>
                <a:custGeom>
                  <a:avLst/>
                  <a:gdLst>
                    <a:gd name="connsiteX0" fmla="*/ 227272 w 444279"/>
                    <a:gd name="connsiteY0" fmla="*/ 0 h 350537"/>
                    <a:gd name="connsiteX1" fmla="*/ 440556 w 444279"/>
                    <a:gd name="connsiteY1" fmla="*/ 335046 h 350537"/>
                    <a:gd name="connsiteX2" fmla="*/ 444279 w 444279"/>
                    <a:gd name="connsiteY2" fmla="*/ 350537 h 350537"/>
                    <a:gd name="connsiteX3" fmla="*/ 0 w 444279"/>
                    <a:gd name="connsiteY3" fmla="*/ 350537 h 350537"/>
                    <a:gd name="connsiteX4" fmla="*/ 8223 w 444279"/>
                    <a:gd name="connsiteY4" fmla="*/ 318604 h 350537"/>
                    <a:gd name="connsiteX5" fmla="*/ 227272 w 444279"/>
                    <a:gd name="connsiteY5" fmla="*/ 0 h 35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279" h="350537">
                      <a:moveTo>
                        <a:pt x="227272" y="0"/>
                      </a:moveTo>
                      <a:cubicBezTo>
                        <a:pt x="340394" y="102672"/>
                        <a:pt x="406151" y="217508"/>
                        <a:pt x="440556" y="335046"/>
                      </a:cubicBezTo>
                      <a:lnTo>
                        <a:pt x="444279" y="350537"/>
                      </a:lnTo>
                      <a:lnTo>
                        <a:pt x="0" y="350537"/>
                      </a:lnTo>
                      <a:lnTo>
                        <a:pt x="8223" y="318604"/>
                      </a:lnTo>
                      <a:cubicBezTo>
                        <a:pt x="43321" y="207258"/>
                        <a:pt x="110837" y="99358"/>
                        <a:pt x="2272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grpSp>
          <p:sp>
            <p:nvSpPr>
              <p:cNvPr id="12" name="타원 11">
                <a:extLst>
                  <a:ext uri="{FF2B5EF4-FFF2-40B4-BE49-F238E27FC236}">
                    <a16:creationId xmlns:a16="http://schemas.microsoft.com/office/drawing/2014/main" id="{E3ED5D5D-DC92-4BF6-B431-CE8E43382FD0}"/>
                  </a:ext>
                </a:extLst>
              </p:cNvPr>
              <p:cNvSpPr/>
              <p:nvPr userDrawn="1"/>
            </p:nvSpPr>
            <p:spPr>
              <a:xfrm>
                <a:off x="5535216" y="-351600"/>
                <a:ext cx="180000" cy="180000"/>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3" name="직사각형 12">
                <a:extLst>
                  <a:ext uri="{FF2B5EF4-FFF2-40B4-BE49-F238E27FC236}">
                    <a16:creationId xmlns:a16="http://schemas.microsoft.com/office/drawing/2014/main" id="{57F372C6-9816-462E-83F5-DFD56E8AF164}"/>
                  </a:ext>
                </a:extLst>
              </p:cNvPr>
              <p:cNvSpPr/>
              <p:nvPr userDrawn="1"/>
            </p:nvSpPr>
            <p:spPr>
              <a:xfrm flipH="1">
                <a:off x="5614416" y="6445"/>
                <a:ext cx="21600" cy="43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4" name="자유형: 도형 13">
                <a:extLst>
                  <a:ext uri="{FF2B5EF4-FFF2-40B4-BE49-F238E27FC236}">
                    <a16:creationId xmlns:a16="http://schemas.microsoft.com/office/drawing/2014/main" id="{F07321F0-763D-431A-87E5-1BD5F333CAE1}"/>
                  </a:ext>
                </a:extLst>
              </p:cNvPr>
              <p:cNvSpPr/>
              <p:nvPr userDrawn="1"/>
            </p:nvSpPr>
            <p:spPr>
              <a:xfrm>
                <a:off x="5304862" y="-1556"/>
                <a:ext cx="143653" cy="453224"/>
              </a:xfrm>
              <a:custGeom>
                <a:avLst/>
                <a:gdLst>
                  <a:gd name="connsiteX0" fmla="*/ 71561 w 116619"/>
                  <a:gd name="connsiteY0" fmla="*/ 0 h 453224"/>
                  <a:gd name="connsiteX1" fmla="*/ 116619 w 116619"/>
                  <a:gd name="connsiteY1" fmla="*/ 145774 h 453224"/>
                  <a:gd name="connsiteX2" fmla="*/ 0 w 116619"/>
                  <a:gd name="connsiteY2" fmla="*/ 453224 h 453224"/>
                  <a:gd name="connsiteX3" fmla="*/ 71561 w 116619"/>
                  <a:gd name="connsiteY3" fmla="*/ 0 h 453224"/>
                  <a:gd name="connsiteX0" fmla="*/ 78782 w 123840"/>
                  <a:gd name="connsiteY0" fmla="*/ 0 h 453224"/>
                  <a:gd name="connsiteX1" fmla="*/ 123840 w 123840"/>
                  <a:gd name="connsiteY1" fmla="*/ 145774 h 453224"/>
                  <a:gd name="connsiteX2" fmla="*/ 7221 w 123840"/>
                  <a:gd name="connsiteY2" fmla="*/ 453224 h 453224"/>
                  <a:gd name="connsiteX3" fmla="*/ 78782 w 123840"/>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5845 w 140903"/>
                  <a:gd name="connsiteY0" fmla="*/ 0 h 453224"/>
                  <a:gd name="connsiteX1" fmla="*/ 140903 w 140903"/>
                  <a:gd name="connsiteY1" fmla="*/ 145774 h 453224"/>
                  <a:gd name="connsiteX2" fmla="*/ 24284 w 140903"/>
                  <a:gd name="connsiteY2" fmla="*/ 453224 h 453224"/>
                  <a:gd name="connsiteX3" fmla="*/ 95845 w 140903"/>
                  <a:gd name="connsiteY3" fmla="*/ 0 h 453224"/>
                  <a:gd name="connsiteX0" fmla="*/ 98595 w 143653"/>
                  <a:gd name="connsiteY0" fmla="*/ 0 h 453224"/>
                  <a:gd name="connsiteX1" fmla="*/ 143653 w 143653"/>
                  <a:gd name="connsiteY1" fmla="*/ 145774 h 453224"/>
                  <a:gd name="connsiteX2" fmla="*/ 27034 w 143653"/>
                  <a:gd name="connsiteY2" fmla="*/ 453224 h 453224"/>
                  <a:gd name="connsiteX3" fmla="*/ 98595 w 143653"/>
                  <a:gd name="connsiteY3" fmla="*/ 0 h 453224"/>
                </a:gdLst>
                <a:ahLst/>
                <a:cxnLst>
                  <a:cxn ang="0">
                    <a:pos x="connsiteX0" y="connsiteY0"/>
                  </a:cxn>
                  <a:cxn ang="0">
                    <a:pos x="connsiteX1" y="connsiteY1"/>
                  </a:cxn>
                  <a:cxn ang="0">
                    <a:pos x="connsiteX2" y="connsiteY2"/>
                  </a:cxn>
                  <a:cxn ang="0">
                    <a:pos x="connsiteX3" y="connsiteY3"/>
                  </a:cxn>
                </a:cxnLst>
                <a:rect l="l" t="t" r="r" b="b"/>
                <a:pathLst>
                  <a:path w="143653" h="453224">
                    <a:moveTo>
                      <a:pt x="98595" y="0"/>
                    </a:moveTo>
                    <a:lnTo>
                      <a:pt x="143653" y="145774"/>
                    </a:lnTo>
                    <a:cubicBezTo>
                      <a:pt x="38518" y="232356"/>
                      <a:pt x="50005" y="387847"/>
                      <a:pt x="27034" y="453224"/>
                    </a:cubicBezTo>
                    <a:cubicBezTo>
                      <a:pt x="5831" y="365759"/>
                      <a:pt x="-47179" y="100716"/>
                      <a:pt x="98595"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5" name="자유형: 도형 14">
                <a:extLst>
                  <a:ext uri="{FF2B5EF4-FFF2-40B4-BE49-F238E27FC236}">
                    <a16:creationId xmlns:a16="http://schemas.microsoft.com/office/drawing/2014/main" id="{D39A1E25-A8B6-4EE4-8AC8-D262A0C0D580}"/>
                  </a:ext>
                </a:extLst>
              </p:cNvPr>
              <p:cNvSpPr/>
              <p:nvPr userDrawn="1"/>
            </p:nvSpPr>
            <p:spPr>
              <a:xfrm flipH="1">
                <a:off x="5807099" y="-1556"/>
                <a:ext cx="143653" cy="453224"/>
              </a:xfrm>
              <a:custGeom>
                <a:avLst/>
                <a:gdLst>
                  <a:gd name="connsiteX0" fmla="*/ 71561 w 116619"/>
                  <a:gd name="connsiteY0" fmla="*/ 0 h 453224"/>
                  <a:gd name="connsiteX1" fmla="*/ 116619 w 116619"/>
                  <a:gd name="connsiteY1" fmla="*/ 145774 h 453224"/>
                  <a:gd name="connsiteX2" fmla="*/ 0 w 116619"/>
                  <a:gd name="connsiteY2" fmla="*/ 453224 h 453224"/>
                  <a:gd name="connsiteX3" fmla="*/ 71561 w 116619"/>
                  <a:gd name="connsiteY3" fmla="*/ 0 h 453224"/>
                  <a:gd name="connsiteX0" fmla="*/ 78782 w 123840"/>
                  <a:gd name="connsiteY0" fmla="*/ 0 h 453224"/>
                  <a:gd name="connsiteX1" fmla="*/ 123840 w 123840"/>
                  <a:gd name="connsiteY1" fmla="*/ 145774 h 453224"/>
                  <a:gd name="connsiteX2" fmla="*/ 7221 w 123840"/>
                  <a:gd name="connsiteY2" fmla="*/ 453224 h 453224"/>
                  <a:gd name="connsiteX3" fmla="*/ 78782 w 123840"/>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5845 w 140903"/>
                  <a:gd name="connsiteY0" fmla="*/ 0 h 453224"/>
                  <a:gd name="connsiteX1" fmla="*/ 140903 w 140903"/>
                  <a:gd name="connsiteY1" fmla="*/ 145774 h 453224"/>
                  <a:gd name="connsiteX2" fmla="*/ 24284 w 140903"/>
                  <a:gd name="connsiteY2" fmla="*/ 453224 h 453224"/>
                  <a:gd name="connsiteX3" fmla="*/ 95845 w 140903"/>
                  <a:gd name="connsiteY3" fmla="*/ 0 h 453224"/>
                  <a:gd name="connsiteX0" fmla="*/ 98595 w 143653"/>
                  <a:gd name="connsiteY0" fmla="*/ 0 h 453224"/>
                  <a:gd name="connsiteX1" fmla="*/ 143653 w 143653"/>
                  <a:gd name="connsiteY1" fmla="*/ 145774 h 453224"/>
                  <a:gd name="connsiteX2" fmla="*/ 27034 w 143653"/>
                  <a:gd name="connsiteY2" fmla="*/ 453224 h 453224"/>
                  <a:gd name="connsiteX3" fmla="*/ 98595 w 143653"/>
                  <a:gd name="connsiteY3" fmla="*/ 0 h 453224"/>
                </a:gdLst>
                <a:ahLst/>
                <a:cxnLst>
                  <a:cxn ang="0">
                    <a:pos x="connsiteX0" y="connsiteY0"/>
                  </a:cxn>
                  <a:cxn ang="0">
                    <a:pos x="connsiteX1" y="connsiteY1"/>
                  </a:cxn>
                  <a:cxn ang="0">
                    <a:pos x="connsiteX2" y="connsiteY2"/>
                  </a:cxn>
                  <a:cxn ang="0">
                    <a:pos x="connsiteX3" y="connsiteY3"/>
                  </a:cxn>
                </a:cxnLst>
                <a:rect l="l" t="t" r="r" b="b"/>
                <a:pathLst>
                  <a:path w="143653" h="453224">
                    <a:moveTo>
                      <a:pt x="98595" y="0"/>
                    </a:moveTo>
                    <a:lnTo>
                      <a:pt x="143653" y="145774"/>
                    </a:lnTo>
                    <a:cubicBezTo>
                      <a:pt x="38518" y="232356"/>
                      <a:pt x="50005" y="387847"/>
                      <a:pt x="27034" y="453224"/>
                    </a:cubicBezTo>
                    <a:cubicBezTo>
                      <a:pt x="5831" y="365759"/>
                      <a:pt x="-47179" y="100716"/>
                      <a:pt x="98595"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grpSp>
      </p:grpSp>
    </p:spTree>
    <p:extLst>
      <p:ext uri="{BB962C8B-B14F-4D97-AF65-F5344CB8AC3E}">
        <p14:creationId xmlns:p14="http://schemas.microsoft.com/office/powerpoint/2010/main" val="4099898537"/>
      </p:ext>
    </p:extLst>
  </p:cSld>
  <p:clrMapOvr>
    <a:masterClrMapping/>
  </p:clrMapOvr>
  <p:transition spd="med" advClick="0">
    <p:push dir="d"/>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Images and Contents Layout">
    <p:bg>
      <p:bgPr>
        <a:solidFill>
          <a:schemeClr val="accent1"/>
        </a:solidFill>
        <a:effectLst/>
      </p:bgPr>
    </p:bg>
    <p:spTree>
      <p:nvGrpSpPr>
        <p:cNvPr id="1" name=""/>
        <p:cNvGrpSpPr/>
        <p:nvPr/>
      </p:nvGrpSpPr>
      <p:grpSpPr>
        <a:xfrm>
          <a:off x="0" y="0"/>
          <a:ext cx="0" cy="0"/>
          <a:chOff x="0" y="0"/>
          <a:chExt cx="0" cy="0"/>
        </a:xfrm>
      </p:grpSpPr>
      <p:grpSp>
        <p:nvGrpSpPr>
          <p:cNvPr id="13" name="Group 12"/>
          <p:cNvGrpSpPr/>
          <p:nvPr userDrawn="1"/>
        </p:nvGrpSpPr>
        <p:grpSpPr>
          <a:xfrm>
            <a:off x="4943873" y="1604120"/>
            <a:ext cx="2281332" cy="4801211"/>
            <a:chOff x="3797105" y="1404992"/>
            <a:chExt cx="1548895" cy="3471014"/>
          </a:xfrm>
        </p:grpSpPr>
        <p:sp>
          <p:nvSpPr>
            <p:cNvPr id="9" name="Rectangle 8"/>
            <p:cNvSpPr/>
            <p:nvPr userDrawn="1"/>
          </p:nvSpPr>
          <p:spPr>
            <a:xfrm>
              <a:off x="3797105" y="1909048"/>
              <a:ext cx="1548000" cy="246290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2" name="Isosceles Triangle 11"/>
            <p:cNvSpPr/>
            <p:nvPr userDrawn="1"/>
          </p:nvSpPr>
          <p:spPr>
            <a:xfrm>
              <a:off x="3797105" y="1404992"/>
              <a:ext cx="1548000" cy="504056"/>
            </a:xfrm>
            <a:prstGeom prst="triangle">
              <a:avLst>
                <a:gd name="adj" fmla="val 49055"/>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4" name="Isosceles Triangle 13"/>
            <p:cNvSpPr/>
            <p:nvPr userDrawn="1"/>
          </p:nvSpPr>
          <p:spPr>
            <a:xfrm rot="10800000">
              <a:off x="3798000" y="4371950"/>
              <a:ext cx="1548000" cy="504056"/>
            </a:xfrm>
            <a:prstGeom prst="triangle">
              <a:avLst>
                <a:gd name="adj" fmla="val 49055"/>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grpSp>
      <p:sp>
        <p:nvSpPr>
          <p:cNvPr id="10"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4800" b="0" baseline="0">
                <a:solidFill>
                  <a:schemeClr val="tx1">
                    <a:lumMod val="75000"/>
                    <a:lumOff val="25000"/>
                  </a:schemeClr>
                </a:solidFill>
                <a:latin typeface="+mj-lt"/>
                <a:cs typeface="Arial" pitchFamily="34" charset="0"/>
              </a:defRPr>
            </a:lvl1pPr>
          </a:lstStyle>
          <a:p>
            <a:pPr lvl="0"/>
            <a:r>
              <a:rPr lang="en-US" altLang="ko-KR" dirty="0"/>
              <a:t>IMAGES &amp; CONTENTS</a:t>
            </a:r>
          </a:p>
        </p:txBody>
      </p:sp>
      <p:sp>
        <p:nvSpPr>
          <p:cNvPr id="11" name="Text Placeholder 9"/>
          <p:cNvSpPr>
            <a:spLocks noGrp="1"/>
          </p:cNvSpPr>
          <p:nvPr>
            <p:ph type="body" sz="quarter" idx="11" hasCustomPrompt="1"/>
          </p:nvPr>
        </p:nvSpPr>
        <p:spPr>
          <a:xfrm>
            <a:off x="0" y="932723"/>
            <a:ext cx="12192000" cy="384043"/>
          </a:xfrm>
          <a:prstGeom prst="rect">
            <a:avLst/>
          </a:prstGeom>
        </p:spPr>
        <p:txBody>
          <a:bodyPr anchor="ctr"/>
          <a:lstStyle>
            <a:lvl1pPr marL="0" indent="0" algn="ctr">
              <a:buNone/>
              <a:defRPr sz="1867"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sp>
        <p:nvSpPr>
          <p:cNvPr id="8" name="Picture Placeholder 2"/>
          <p:cNvSpPr>
            <a:spLocks noGrp="1"/>
          </p:cNvSpPr>
          <p:nvPr>
            <p:ph type="pic" idx="1" hasCustomPrompt="1"/>
          </p:nvPr>
        </p:nvSpPr>
        <p:spPr>
          <a:xfrm>
            <a:off x="5049636" y="1749575"/>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
        <p:nvSpPr>
          <p:cNvPr id="16" name="Picture Placeholder 2"/>
          <p:cNvSpPr>
            <a:spLocks noGrp="1"/>
          </p:cNvSpPr>
          <p:nvPr>
            <p:ph type="pic" idx="12" hasCustomPrompt="1"/>
          </p:nvPr>
        </p:nvSpPr>
        <p:spPr>
          <a:xfrm>
            <a:off x="2745380" y="1702100"/>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
        <p:nvSpPr>
          <p:cNvPr id="17" name="Picture Placeholder 2"/>
          <p:cNvSpPr>
            <a:spLocks noGrp="1"/>
          </p:cNvSpPr>
          <p:nvPr>
            <p:ph type="pic" idx="13" hasCustomPrompt="1"/>
          </p:nvPr>
        </p:nvSpPr>
        <p:spPr>
          <a:xfrm>
            <a:off x="441124" y="1702100"/>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
        <p:nvSpPr>
          <p:cNvPr id="19" name="Picture Placeholder 2"/>
          <p:cNvSpPr>
            <a:spLocks noGrp="1"/>
          </p:cNvSpPr>
          <p:nvPr>
            <p:ph type="pic" idx="14" hasCustomPrompt="1"/>
          </p:nvPr>
        </p:nvSpPr>
        <p:spPr>
          <a:xfrm>
            <a:off x="9658148" y="1702100"/>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
        <p:nvSpPr>
          <p:cNvPr id="20" name="Picture Placeholder 2"/>
          <p:cNvSpPr>
            <a:spLocks noGrp="1"/>
          </p:cNvSpPr>
          <p:nvPr>
            <p:ph type="pic" idx="15" hasCustomPrompt="1"/>
          </p:nvPr>
        </p:nvSpPr>
        <p:spPr>
          <a:xfrm>
            <a:off x="7353892" y="1702100"/>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Tree>
    <p:extLst>
      <p:ext uri="{BB962C8B-B14F-4D97-AF65-F5344CB8AC3E}">
        <p14:creationId xmlns:p14="http://schemas.microsoft.com/office/powerpoint/2010/main" val="1160430719"/>
      </p:ext>
    </p:extLst>
  </p:cSld>
  <p:clrMapOvr>
    <a:masterClrMapping/>
  </p:clrMapOvr>
  <p:transition spd="med" advClick="0">
    <p:push dir="d"/>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_Meet the team 3">
    <p:spTree>
      <p:nvGrpSpPr>
        <p:cNvPr id="1" name=""/>
        <p:cNvGrpSpPr/>
        <p:nvPr/>
      </p:nvGrpSpPr>
      <p:grpSpPr>
        <a:xfrm>
          <a:off x="0" y="0"/>
          <a:ext cx="0" cy="0"/>
          <a:chOff x="0" y="0"/>
          <a:chExt cx="0" cy="0"/>
        </a:xfrm>
      </p:grpSpPr>
      <p:sp>
        <p:nvSpPr>
          <p:cNvPr id="7" name="Picture Placeholder 13"/>
          <p:cNvSpPr>
            <a:spLocks noGrp="1"/>
          </p:cNvSpPr>
          <p:nvPr>
            <p:ph type="pic" sz="quarter" idx="22"/>
          </p:nvPr>
        </p:nvSpPr>
        <p:spPr>
          <a:xfrm>
            <a:off x="1469841" y="2038599"/>
            <a:ext cx="1731226" cy="1875298"/>
          </a:xfrm>
          <a:effectLst/>
        </p:spPr>
        <p:txBody>
          <a:bodyPr>
            <a:normAutofit/>
          </a:bodyPr>
          <a:lstStyle>
            <a:lvl1pPr marL="0" indent="0">
              <a:buNone/>
              <a:defRPr sz="14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792871582"/>
      </p:ext>
    </p:extLst>
  </p:cSld>
  <p:clrMapOvr>
    <a:masterClrMapping/>
  </p:clrMapOvr>
  <p:transition spd="med" advClick="0">
    <p:push dir="d"/>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Our Team">
    <p:spTree>
      <p:nvGrpSpPr>
        <p:cNvPr id="1" name=""/>
        <p:cNvGrpSpPr/>
        <p:nvPr/>
      </p:nvGrpSpPr>
      <p:grpSpPr>
        <a:xfrm>
          <a:off x="0" y="0"/>
          <a:ext cx="0" cy="0"/>
          <a:chOff x="0" y="0"/>
          <a:chExt cx="0" cy="0"/>
        </a:xfrm>
      </p:grpSpPr>
      <p:sp>
        <p:nvSpPr>
          <p:cNvPr id="2" name="Rectangle 1"/>
          <p:cNvSpPr/>
          <p:nvPr userDrawn="1"/>
        </p:nvSpPr>
        <p:spPr>
          <a:xfrm>
            <a:off x="0" y="0"/>
            <a:ext cx="12192000" cy="6856140"/>
          </a:xfrm>
          <a:prstGeom prst="rect">
            <a:avLst/>
          </a:prstGeom>
          <a:solidFill>
            <a:schemeClr val="bg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a:p>
        </p:txBody>
      </p:sp>
      <p:sp>
        <p:nvSpPr>
          <p:cNvPr id="29" name="그림 개체 틀 3"/>
          <p:cNvSpPr>
            <a:spLocks noGrp="1"/>
          </p:cNvSpPr>
          <p:nvPr>
            <p:ph type="pic" sz="quarter" idx="18" hasCustomPrompt="1"/>
          </p:nvPr>
        </p:nvSpPr>
        <p:spPr>
          <a:xfrm>
            <a:off x="0" y="0"/>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30" name="그림 개체 틀 3"/>
          <p:cNvSpPr>
            <a:spLocks noGrp="1"/>
          </p:cNvSpPr>
          <p:nvPr>
            <p:ph type="pic" sz="quarter" idx="19" hasCustomPrompt="1"/>
          </p:nvPr>
        </p:nvSpPr>
        <p:spPr>
          <a:xfrm>
            <a:off x="0" y="5182788"/>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5" name="그림 개체 틀 3"/>
          <p:cNvSpPr>
            <a:spLocks noGrp="1"/>
          </p:cNvSpPr>
          <p:nvPr>
            <p:ph type="pic" sz="quarter" idx="24" hasCustomPrompt="1"/>
          </p:nvPr>
        </p:nvSpPr>
        <p:spPr>
          <a:xfrm>
            <a:off x="0" y="3455192"/>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7" name="그림 개체 틀 3"/>
          <p:cNvSpPr>
            <a:spLocks noGrp="1"/>
          </p:cNvSpPr>
          <p:nvPr>
            <p:ph type="pic" sz="quarter" idx="25" hasCustomPrompt="1"/>
          </p:nvPr>
        </p:nvSpPr>
        <p:spPr>
          <a:xfrm>
            <a:off x="1733614" y="0"/>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0" name="그림 개체 틀 3"/>
          <p:cNvSpPr>
            <a:spLocks noGrp="1"/>
          </p:cNvSpPr>
          <p:nvPr>
            <p:ph type="pic" sz="quarter" idx="16" hasCustomPrompt="1"/>
          </p:nvPr>
        </p:nvSpPr>
        <p:spPr>
          <a:xfrm>
            <a:off x="0" y="1727596"/>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1" name="그림 개체 틀 3"/>
          <p:cNvSpPr>
            <a:spLocks noGrp="1"/>
          </p:cNvSpPr>
          <p:nvPr>
            <p:ph type="pic" sz="quarter" idx="26" hasCustomPrompt="1"/>
          </p:nvPr>
        </p:nvSpPr>
        <p:spPr>
          <a:xfrm>
            <a:off x="1733614" y="1727596"/>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3" name="그림 개체 틀 3"/>
          <p:cNvSpPr>
            <a:spLocks noGrp="1"/>
          </p:cNvSpPr>
          <p:nvPr>
            <p:ph type="pic" sz="quarter" idx="27" hasCustomPrompt="1"/>
          </p:nvPr>
        </p:nvSpPr>
        <p:spPr>
          <a:xfrm>
            <a:off x="1733614" y="3455192"/>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4" name="그림 개체 틀 3"/>
          <p:cNvSpPr>
            <a:spLocks noGrp="1"/>
          </p:cNvSpPr>
          <p:nvPr>
            <p:ph type="pic" sz="quarter" idx="28" hasCustomPrompt="1"/>
          </p:nvPr>
        </p:nvSpPr>
        <p:spPr>
          <a:xfrm>
            <a:off x="3467228" y="0"/>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8" name="그림 개체 틀 3"/>
          <p:cNvSpPr>
            <a:spLocks noGrp="1"/>
          </p:cNvSpPr>
          <p:nvPr>
            <p:ph type="pic" sz="quarter" idx="29" hasCustomPrompt="1"/>
          </p:nvPr>
        </p:nvSpPr>
        <p:spPr>
          <a:xfrm>
            <a:off x="3467228" y="1727596"/>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31" name="그림 개체 틀 3"/>
          <p:cNvSpPr>
            <a:spLocks noGrp="1"/>
          </p:cNvSpPr>
          <p:nvPr>
            <p:ph type="pic" sz="quarter" idx="30" hasCustomPrompt="1"/>
          </p:nvPr>
        </p:nvSpPr>
        <p:spPr>
          <a:xfrm>
            <a:off x="5200842" y="0"/>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2" name="그림 개체 틀 3"/>
          <p:cNvSpPr>
            <a:spLocks noGrp="1"/>
          </p:cNvSpPr>
          <p:nvPr>
            <p:ph type="pic" sz="quarter" idx="31" hasCustomPrompt="1"/>
          </p:nvPr>
        </p:nvSpPr>
        <p:spPr>
          <a:xfrm>
            <a:off x="3467228" y="5184648"/>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3" name="그림 개체 틀 3"/>
          <p:cNvSpPr>
            <a:spLocks noGrp="1"/>
          </p:cNvSpPr>
          <p:nvPr>
            <p:ph type="pic" sz="quarter" idx="32" hasCustomPrompt="1"/>
          </p:nvPr>
        </p:nvSpPr>
        <p:spPr>
          <a:xfrm>
            <a:off x="5200842" y="1729456"/>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4" name="그림 개체 틀 3"/>
          <p:cNvSpPr>
            <a:spLocks noGrp="1"/>
          </p:cNvSpPr>
          <p:nvPr>
            <p:ph type="pic" sz="quarter" idx="33" hasCustomPrompt="1"/>
          </p:nvPr>
        </p:nvSpPr>
        <p:spPr>
          <a:xfrm>
            <a:off x="5200842" y="3457052"/>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5" name="그림 개체 틀 3"/>
          <p:cNvSpPr>
            <a:spLocks noGrp="1"/>
          </p:cNvSpPr>
          <p:nvPr>
            <p:ph type="pic" sz="quarter" idx="34" hasCustomPrompt="1"/>
          </p:nvPr>
        </p:nvSpPr>
        <p:spPr>
          <a:xfrm>
            <a:off x="3467228" y="3455192"/>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6" name="그림 개체 틀 3"/>
          <p:cNvSpPr>
            <a:spLocks noGrp="1"/>
          </p:cNvSpPr>
          <p:nvPr>
            <p:ph type="pic" sz="quarter" idx="35" hasCustomPrompt="1"/>
          </p:nvPr>
        </p:nvSpPr>
        <p:spPr>
          <a:xfrm>
            <a:off x="1733614" y="5182788"/>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7" name="그림 개체 틀 3"/>
          <p:cNvSpPr>
            <a:spLocks noGrp="1"/>
          </p:cNvSpPr>
          <p:nvPr>
            <p:ph type="pic" sz="quarter" idx="36" hasCustomPrompt="1"/>
          </p:nvPr>
        </p:nvSpPr>
        <p:spPr>
          <a:xfrm>
            <a:off x="5200842" y="5182788"/>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Tree>
    <p:extLst>
      <p:ext uri="{BB962C8B-B14F-4D97-AF65-F5344CB8AC3E}">
        <p14:creationId xmlns:p14="http://schemas.microsoft.com/office/powerpoint/2010/main" val="2629228419"/>
      </p:ext>
    </p:extLst>
  </p:cSld>
  <p:clrMapOvr>
    <a:masterClrMapping/>
  </p:clrMapOvr>
  <p:transition spd="med" advClick="0">
    <p:push dir="d"/>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24128" y="338328"/>
            <a:ext cx="9720072" cy="1060704"/>
          </a:xfrm>
        </p:spPr>
        <p:txBody>
          <a:bodyPr>
            <a:norm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Content Placeholder 2"/>
          <p:cNvSpPr>
            <a:spLocks noGrp="1"/>
          </p:cNvSpPr>
          <p:nvPr>
            <p:ph sz="half" idx="1"/>
          </p:nvPr>
        </p:nvSpPr>
        <p:spPr>
          <a:xfrm>
            <a:off x="1024127" y="1563624"/>
            <a:ext cx="4754880" cy="4745736"/>
          </a:xfrm>
        </p:spPr>
        <p:txBody>
          <a:bodyPr>
            <a:normAutofit/>
          </a:bodyPr>
          <a:lstStyle>
            <a:lvl1pPr>
              <a:defRPr sz="2000">
                <a:latin typeface="Tahoma" panose="020B0604030504040204" pitchFamily="34" charset="0"/>
                <a:ea typeface="Tahoma" panose="020B0604030504040204" pitchFamily="34" charset="0"/>
                <a:cs typeface="Tahoma" panose="020B0604030504040204" pitchFamily="34" charset="0"/>
              </a:defRPr>
            </a:lvl1pPr>
            <a:lvl2pPr>
              <a:defRPr sz="1600">
                <a:latin typeface="Tahoma" panose="020B0604030504040204" pitchFamily="34" charset="0"/>
                <a:ea typeface="Tahoma" panose="020B0604030504040204" pitchFamily="34" charset="0"/>
                <a:cs typeface="Tahoma" panose="020B0604030504040204" pitchFamily="34" charset="0"/>
              </a:defRPr>
            </a:lvl2pPr>
            <a:lvl3pPr>
              <a:defRPr sz="1200">
                <a:latin typeface="Tahoma" panose="020B0604030504040204" pitchFamily="34" charset="0"/>
                <a:ea typeface="Tahoma" panose="020B0604030504040204" pitchFamily="34" charset="0"/>
                <a:cs typeface="Tahoma" panose="020B0604030504040204" pitchFamily="34" charset="0"/>
              </a:defRPr>
            </a:lvl3pPr>
            <a:lvl4pPr>
              <a:defRPr sz="1200">
                <a:latin typeface="Tahoma" panose="020B0604030504040204" pitchFamily="34" charset="0"/>
                <a:ea typeface="Tahoma" panose="020B0604030504040204" pitchFamily="34" charset="0"/>
                <a:cs typeface="Tahoma" panose="020B0604030504040204" pitchFamily="34" charset="0"/>
              </a:defRPr>
            </a:lvl4pPr>
            <a:lvl5pPr>
              <a:defRPr sz="1200">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989320" y="1563624"/>
            <a:ext cx="4754880" cy="4745736"/>
          </a:xfrm>
        </p:spPr>
        <p:txBody>
          <a:bodyPr>
            <a:normAutofit/>
          </a:bodyPr>
          <a:lstStyle>
            <a:lvl1pPr>
              <a:defRPr sz="2000">
                <a:latin typeface="Tahoma" panose="020B0604030504040204" pitchFamily="34" charset="0"/>
                <a:ea typeface="Tahoma" panose="020B0604030504040204" pitchFamily="34" charset="0"/>
                <a:cs typeface="Tahoma" panose="020B0604030504040204" pitchFamily="34" charset="0"/>
              </a:defRPr>
            </a:lvl1pPr>
            <a:lvl2pPr>
              <a:defRPr sz="1600">
                <a:latin typeface="Tahoma" panose="020B0604030504040204" pitchFamily="34" charset="0"/>
                <a:ea typeface="Tahoma" panose="020B0604030504040204" pitchFamily="34" charset="0"/>
                <a:cs typeface="Tahoma" panose="020B0604030504040204" pitchFamily="34" charset="0"/>
              </a:defRPr>
            </a:lvl2pPr>
            <a:lvl3pPr>
              <a:defRPr sz="1200">
                <a:latin typeface="Tahoma" panose="020B0604030504040204" pitchFamily="34" charset="0"/>
                <a:ea typeface="Tahoma" panose="020B0604030504040204" pitchFamily="34" charset="0"/>
                <a:cs typeface="Tahoma" panose="020B0604030504040204" pitchFamily="34" charset="0"/>
              </a:defRPr>
            </a:lvl3pPr>
            <a:lvl4pPr>
              <a:defRPr sz="1200">
                <a:latin typeface="Tahoma" panose="020B0604030504040204" pitchFamily="34" charset="0"/>
                <a:ea typeface="Tahoma" panose="020B0604030504040204" pitchFamily="34" charset="0"/>
                <a:cs typeface="Tahoma" panose="020B0604030504040204" pitchFamily="34" charset="0"/>
              </a:defRPr>
            </a:lvl4pPr>
            <a:lvl5pPr>
              <a:defRPr sz="1200">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6" name="Picture 5">
            <a:extLst>
              <a:ext uri="{FF2B5EF4-FFF2-40B4-BE49-F238E27FC236}">
                <a16:creationId xmlns:a16="http://schemas.microsoft.com/office/drawing/2014/main" id="{C1769022-5BDB-4E6D-B356-B6D1A4506CD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Tree>
    <p:extLst>
      <p:ext uri="{BB962C8B-B14F-4D97-AF65-F5344CB8AC3E}">
        <p14:creationId xmlns:p14="http://schemas.microsoft.com/office/powerpoint/2010/main" val="304627033"/>
      </p:ext>
    </p:extLst>
  </p:cSld>
  <p:clrMapOvr>
    <a:masterClrMapping/>
  </p:clrMapOvr>
  <p:transition spd="med" advClick="0">
    <p:push dir="d"/>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sp>
        <p:nvSpPr>
          <p:cNvPr id="13" name="图片占位符 12"/>
          <p:cNvSpPr>
            <a:spLocks noGrp="1"/>
          </p:cNvSpPr>
          <p:nvPr>
            <p:ph type="pic" sz="quarter" idx="10"/>
          </p:nvPr>
        </p:nvSpPr>
        <p:spPr>
          <a:xfrm>
            <a:off x="0" y="4981576"/>
            <a:ext cx="2514600" cy="1876424"/>
          </a:xfrm>
          <a:custGeom>
            <a:avLst/>
            <a:gdLst>
              <a:gd name="connsiteX0" fmla="*/ 0 w 2514600"/>
              <a:gd name="connsiteY0" fmla="*/ 0 h 1876424"/>
              <a:gd name="connsiteX1" fmla="*/ 2514600 w 2514600"/>
              <a:gd name="connsiteY1" fmla="*/ 0 h 1876424"/>
              <a:gd name="connsiteX2" fmla="*/ 2514600 w 2514600"/>
              <a:gd name="connsiteY2" fmla="*/ 1876424 h 1876424"/>
              <a:gd name="connsiteX3" fmla="*/ 0 w 2514600"/>
              <a:gd name="connsiteY3" fmla="*/ 1876424 h 1876424"/>
            </a:gdLst>
            <a:ahLst/>
            <a:cxnLst>
              <a:cxn ang="0">
                <a:pos x="connsiteX0" y="connsiteY0"/>
              </a:cxn>
              <a:cxn ang="0">
                <a:pos x="connsiteX1" y="connsiteY1"/>
              </a:cxn>
              <a:cxn ang="0">
                <a:pos x="connsiteX2" y="connsiteY2"/>
              </a:cxn>
              <a:cxn ang="0">
                <a:pos x="connsiteX3" y="connsiteY3"/>
              </a:cxn>
            </a:cxnLst>
            <a:rect l="l" t="t" r="r" b="b"/>
            <a:pathLst>
              <a:path w="2514600" h="1876424">
                <a:moveTo>
                  <a:pt x="0" y="0"/>
                </a:moveTo>
                <a:lnTo>
                  <a:pt x="2514600" y="0"/>
                </a:lnTo>
                <a:lnTo>
                  <a:pt x="2514600" y="1876424"/>
                </a:lnTo>
                <a:lnTo>
                  <a:pt x="0" y="1876424"/>
                </a:lnTo>
                <a:close/>
              </a:path>
            </a:pathLst>
          </a:custGeom>
        </p:spPr>
        <p:txBody>
          <a:bodyPr wrap="square">
            <a:noAutofit/>
          </a:bodyPr>
          <a:lstStyle/>
          <a:p>
            <a:endParaRPr lang="zh-CN" altLang="en-US" dirty="0"/>
          </a:p>
        </p:txBody>
      </p:sp>
      <p:sp>
        <p:nvSpPr>
          <p:cNvPr id="14" name="图片占位符 13"/>
          <p:cNvSpPr>
            <a:spLocks noGrp="1"/>
          </p:cNvSpPr>
          <p:nvPr>
            <p:ph type="pic" sz="quarter" idx="11"/>
          </p:nvPr>
        </p:nvSpPr>
        <p:spPr>
          <a:xfrm>
            <a:off x="2656901" y="4981576"/>
            <a:ext cx="2514600" cy="1876424"/>
          </a:xfrm>
          <a:custGeom>
            <a:avLst/>
            <a:gdLst>
              <a:gd name="connsiteX0" fmla="*/ 0 w 2514600"/>
              <a:gd name="connsiteY0" fmla="*/ 0 h 1876424"/>
              <a:gd name="connsiteX1" fmla="*/ 2514600 w 2514600"/>
              <a:gd name="connsiteY1" fmla="*/ 0 h 1876424"/>
              <a:gd name="connsiteX2" fmla="*/ 2514600 w 2514600"/>
              <a:gd name="connsiteY2" fmla="*/ 1876424 h 1876424"/>
              <a:gd name="connsiteX3" fmla="*/ 0 w 2514600"/>
              <a:gd name="connsiteY3" fmla="*/ 1876424 h 1876424"/>
            </a:gdLst>
            <a:ahLst/>
            <a:cxnLst>
              <a:cxn ang="0">
                <a:pos x="connsiteX0" y="connsiteY0"/>
              </a:cxn>
              <a:cxn ang="0">
                <a:pos x="connsiteX1" y="connsiteY1"/>
              </a:cxn>
              <a:cxn ang="0">
                <a:pos x="connsiteX2" y="connsiteY2"/>
              </a:cxn>
              <a:cxn ang="0">
                <a:pos x="connsiteX3" y="connsiteY3"/>
              </a:cxn>
            </a:cxnLst>
            <a:rect l="l" t="t" r="r" b="b"/>
            <a:pathLst>
              <a:path w="2514600" h="1876424">
                <a:moveTo>
                  <a:pt x="0" y="0"/>
                </a:moveTo>
                <a:lnTo>
                  <a:pt x="2514600" y="0"/>
                </a:lnTo>
                <a:lnTo>
                  <a:pt x="2514600" y="1876424"/>
                </a:lnTo>
                <a:lnTo>
                  <a:pt x="0" y="1876424"/>
                </a:lnTo>
                <a:close/>
              </a:path>
            </a:pathLst>
          </a:custGeom>
        </p:spPr>
        <p:txBody>
          <a:bodyPr wrap="square">
            <a:noAutofit/>
          </a:bodyPr>
          <a:lstStyle/>
          <a:p>
            <a:endParaRPr lang="zh-CN" altLang="en-US" dirty="0"/>
          </a:p>
        </p:txBody>
      </p:sp>
      <p:sp>
        <p:nvSpPr>
          <p:cNvPr id="15" name="图片占位符 14"/>
          <p:cNvSpPr>
            <a:spLocks noGrp="1"/>
          </p:cNvSpPr>
          <p:nvPr>
            <p:ph type="pic" sz="quarter" idx="12"/>
          </p:nvPr>
        </p:nvSpPr>
        <p:spPr>
          <a:xfrm>
            <a:off x="5313802" y="4981576"/>
            <a:ext cx="2514600" cy="1876424"/>
          </a:xfrm>
          <a:custGeom>
            <a:avLst/>
            <a:gdLst>
              <a:gd name="connsiteX0" fmla="*/ 0 w 2514600"/>
              <a:gd name="connsiteY0" fmla="*/ 0 h 1876424"/>
              <a:gd name="connsiteX1" fmla="*/ 2514600 w 2514600"/>
              <a:gd name="connsiteY1" fmla="*/ 0 h 1876424"/>
              <a:gd name="connsiteX2" fmla="*/ 2514600 w 2514600"/>
              <a:gd name="connsiteY2" fmla="*/ 1876424 h 1876424"/>
              <a:gd name="connsiteX3" fmla="*/ 0 w 2514600"/>
              <a:gd name="connsiteY3" fmla="*/ 1876424 h 1876424"/>
            </a:gdLst>
            <a:ahLst/>
            <a:cxnLst>
              <a:cxn ang="0">
                <a:pos x="connsiteX0" y="connsiteY0"/>
              </a:cxn>
              <a:cxn ang="0">
                <a:pos x="connsiteX1" y="connsiteY1"/>
              </a:cxn>
              <a:cxn ang="0">
                <a:pos x="connsiteX2" y="connsiteY2"/>
              </a:cxn>
              <a:cxn ang="0">
                <a:pos x="connsiteX3" y="connsiteY3"/>
              </a:cxn>
            </a:cxnLst>
            <a:rect l="l" t="t" r="r" b="b"/>
            <a:pathLst>
              <a:path w="2514600" h="1876424">
                <a:moveTo>
                  <a:pt x="0" y="0"/>
                </a:moveTo>
                <a:lnTo>
                  <a:pt x="2514600" y="0"/>
                </a:lnTo>
                <a:lnTo>
                  <a:pt x="2514600" y="1876424"/>
                </a:lnTo>
                <a:lnTo>
                  <a:pt x="0" y="1876424"/>
                </a:lnTo>
                <a:close/>
              </a:path>
            </a:pathLst>
          </a:custGeom>
        </p:spPr>
        <p:txBody>
          <a:bodyPr wrap="square">
            <a:noAutofit/>
          </a:bodyPr>
          <a:lstStyle/>
          <a:p>
            <a:endParaRPr lang="zh-CN" altLang="en-US" dirty="0"/>
          </a:p>
        </p:txBody>
      </p:sp>
    </p:spTree>
    <p:extLst>
      <p:ext uri="{BB962C8B-B14F-4D97-AF65-F5344CB8AC3E}">
        <p14:creationId xmlns:p14="http://schemas.microsoft.com/office/powerpoint/2010/main" val="2867439205"/>
      </p:ext>
    </p:extLst>
  </p:cSld>
  <p:clrMapOvr>
    <a:masterClrMapping/>
  </p:clrMapOvr>
  <p:transition spd="med" advClick="0">
    <p:push dir="d"/>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609600" y="1600200"/>
            <a:ext cx="2787304" cy="3047214"/>
          </a:xfrm>
          <a:prstGeom prst="rect">
            <a:avLst/>
          </a:prstGeom>
        </p:spPr>
        <p:txBody>
          <a:bodyPr/>
          <a:lstStyle/>
          <a:p>
            <a:r>
              <a:rPr lang="en-US"/>
              <a:t>Click icon to add picture</a:t>
            </a:r>
            <a:endParaRPr lang="en-US" dirty="0"/>
          </a:p>
        </p:txBody>
      </p:sp>
      <p:sp>
        <p:nvSpPr>
          <p:cNvPr id="3" name="Title 1">
            <a:extLst>
              <a:ext uri="{FF2B5EF4-FFF2-40B4-BE49-F238E27FC236}">
                <a16:creationId xmlns:a16="http://schemas.microsoft.com/office/drawing/2014/main" id="{40948E0B-F4B2-443E-A3C8-A04FB1C477ED}"/>
              </a:ext>
            </a:extLst>
          </p:cNvPr>
          <p:cNvSpPr>
            <a:spLocks noGrp="1"/>
          </p:cNvSpPr>
          <p:nvPr>
            <p:ph type="title"/>
          </p:nvPr>
        </p:nvSpPr>
        <p:spPr>
          <a:xfrm>
            <a:off x="609600" y="274638"/>
            <a:ext cx="10972800" cy="1143000"/>
          </a:xfrm>
          <a:prstGeom prst="rect">
            <a:avLst/>
          </a:prstGeom>
        </p:spPr>
        <p:txBody>
          <a:bodyPr/>
          <a:lstStyle/>
          <a:p>
            <a:r>
              <a:rPr lang="en-US"/>
              <a:t>Click to edit Master title style</a:t>
            </a:r>
            <a:endParaRPr lang="vi-VN"/>
          </a:p>
        </p:txBody>
      </p:sp>
      <p:sp>
        <p:nvSpPr>
          <p:cNvPr id="5" name="Text Placeholder 3">
            <a:extLst>
              <a:ext uri="{FF2B5EF4-FFF2-40B4-BE49-F238E27FC236}">
                <a16:creationId xmlns:a16="http://schemas.microsoft.com/office/drawing/2014/main" id="{1F3EFDFB-30FD-4D0C-8B13-869758790C15}"/>
              </a:ext>
            </a:extLst>
          </p:cNvPr>
          <p:cNvSpPr>
            <a:spLocks noGrp="1"/>
          </p:cNvSpPr>
          <p:nvPr>
            <p:ph type="body" sz="half" idx="2"/>
          </p:nvPr>
        </p:nvSpPr>
        <p:spPr>
          <a:xfrm>
            <a:off x="3710053" y="1600200"/>
            <a:ext cx="7872347" cy="3047214"/>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2279981875"/>
      </p:ext>
    </p:extLst>
  </p:cSld>
  <p:clrMapOvr>
    <a:masterClrMapping/>
  </p:clrMapOvr>
  <p:transition spd="med" advClick="0">
    <p:push dir="d"/>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cSld name="6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0" name="Picture Placeholder 25"/>
          <p:cNvSpPr>
            <a:spLocks noGrp="1"/>
          </p:cNvSpPr>
          <p:nvPr>
            <p:ph type="pic" sz="quarter" idx="11"/>
          </p:nvPr>
        </p:nvSpPr>
        <p:spPr>
          <a:xfrm>
            <a:off x="2815428"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1" name="Picture Placeholder 25"/>
          <p:cNvSpPr>
            <a:spLocks noGrp="1"/>
          </p:cNvSpPr>
          <p:nvPr>
            <p:ph type="pic" sz="quarter" idx="12"/>
          </p:nvPr>
        </p:nvSpPr>
        <p:spPr>
          <a:xfrm>
            <a:off x="5016019"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5" name="Picture Placeholder 25">
            <a:extLst>
              <a:ext uri="{FF2B5EF4-FFF2-40B4-BE49-F238E27FC236}">
                <a16:creationId xmlns:a16="http://schemas.microsoft.com/office/drawing/2014/main" id="{52280B43-8BFE-425D-8C84-F0B8B66E3D5B}"/>
              </a:ext>
            </a:extLst>
          </p:cNvPr>
          <p:cNvSpPr>
            <a:spLocks noGrp="1"/>
          </p:cNvSpPr>
          <p:nvPr>
            <p:ph type="pic" sz="quarter" idx="13"/>
          </p:nvPr>
        </p:nvSpPr>
        <p:spPr>
          <a:xfrm>
            <a:off x="7216610"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6" name="Picture Placeholder 25">
            <a:extLst>
              <a:ext uri="{FF2B5EF4-FFF2-40B4-BE49-F238E27FC236}">
                <a16:creationId xmlns:a16="http://schemas.microsoft.com/office/drawing/2014/main" id="{228B339E-EBBD-4175-B6C5-A3E747F64D09}"/>
              </a:ext>
            </a:extLst>
          </p:cNvPr>
          <p:cNvSpPr>
            <a:spLocks noGrp="1"/>
          </p:cNvSpPr>
          <p:nvPr>
            <p:ph type="pic" sz="quarter" idx="14"/>
          </p:nvPr>
        </p:nvSpPr>
        <p:spPr>
          <a:xfrm>
            <a:off x="9417201" y="1988929"/>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Tree>
    <p:extLst>
      <p:ext uri="{BB962C8B-B14F-4D97-AF65-F5344CB8AC3E}">
        <p14:creationId xmlns:p14="http://schemas.microsoft.com/office/powerpoint/2010/main" val="4073185563"/>
      </p:ext>
    </p:extLst>
  </p:cSld>
  <p:clrMapOvr>
    <a:masterClrMapping/>
  </p:clrMapOvr>
  <p:transition spd="med" advClick="0">
    <p:push dir="d"/>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34" name="Rectangle 33"/>
          <p:cNvSpPr/>
          <p:nvPr/>
        </p:nvSpPr>
        <p:spPr>
          <a:xfrm>
            <a:off x="1328639" y="1971593"/>
            <a:ext cx="3892642" cy="244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Picture Placeholder 43"/>
          <p:cNvSpPr>
            <a:spLocks noGrp="1"/>
          </p:cNvSpPr>
          <p:nvPr>
            <p:ph type="pic" sz="quarter" idx="10"/>
          </p:nvPr>
        </p:nvSpPr>
        <p:spPr>
          <a:xfrm>
            <a:off x="1328637" y="1959007"/>
            <a:ext cx="3892643" cy="2460586"/>
          </a:xfrm>
          <a:prstGeom prst="rect">
            <a:avLst/>
          </a:prstGeom>
          <a:solidFill>
            <a:srgbClr val="068652"/>
          </a:solidFill>
        </p:spPr>
        <p:txBody>
          <a:bodyPr/>
          <a:lstStyle/>
          <a:p>
            <a:r>
              <a:rPr lang="en-US"/>
              <a:t>Click icon to add picture</a:t>
            </a:r>
          </a:p>
        </p:txBody>
      </p:sp>
      <p:sp>
        <p:nvSpPr>
          <p:cNvPr id="10" name="Title 1">
            <a:extLst>
              <a:ext uri="{FF2B5EF4-FFF2-40B4-BE49-F238E27FC236}">
                <a16:creationId xmlns:a16="http://schemas.microsoft.com/office/drawing/2014/main" id="{2A7E0CD6-361A-48A1-8F8D-220297C37218}"/>
              </a:ext>
            </a:extLst>
          </p:cNvPr>
          <p:cNvSpPr>
            <a:spLocks noGrp="1"/>
          </p:cNvSpPr>
          <p:nvPr>
            <p:ph type="ctrTitle"/>
          </p:nvPr>
        </p:nvSpPr>
        <p:spPr>
          <a:xfrm>
            <a:off x="457200" y="5264106"/>
            <a:ext cx="7772400" cy="914400"/>
          </a:xfrm>
        </p:spPr>
        <p:txBody>
          <a:bodyPr anchor="ctr">
            <a:normAutofit/>
          </a:bodyPr>
          <a:lstStyle>
            <a:lvl1pPr algn="r">
              <a:defRPr sz="4000" spc="200" baseline="0"/>
            </a:lvl1pPr>
          </a:lstStyle>
          <a:p>
            <a:r>
              <a:rPr lang="en-US"/>
              <a:t>Click to edit Master title style</a:t>
            </a:r>
            <a:endParaRPr lang="en-US" dirty="0"/>
          </a:p>
        </p:txBody>
      </p:sp>
      <p:sp>
        <p:nvSpPr>
          <p:cNvPr id="11" name="Subtitle 2">
            <a:extLst>
              <a:ext uri="{FF2B5EF4-FFF2-40B4-BE49-F238E27FC236}">
                <a16:creationId xmlns:a16="http://schemas.microsoft.com/office/drawing/2014/main" id="{C3E3B3DC-8B8F-4E57-B3DC-D07BEE33190F}"/>
              </a:ext>
            </a:extLst>
          </p:cNvPr>
          <p:cNvSpPr>
            <a:spLocks noGrp="1"/>
          </p:cNvSpPr>
          <p:nvPr>
            <p:ph type="subTitle" idx="1"/>
          </p:nvPr>
        </p:nvSpPr>
        <p:spPr>
          <a:xfrm>
            <a:off x="8610600" y="5264106"/>
            <a:ext cx="3200400" cy="914400"/>
          </a:xfrm>
        </p:spPr>
        <p:txBody>
          <a:bodyPr lIns="91440" rIns="91440" anchor="ctr">
            <a:normAutofit/>
          </a:bodyPr>
          <a:lstStyle>
            <a:lvl1pPr marL="0" indent="0" algn="l">
              <a:lnSpc>
                <a:spcPct val="100000"/>
              </a:lnSpc>
              <a:spcBef>
                <a:spcPts val="0"/>
              </a:spcBef>
              <a:buNone/>
              <a:defRPr sz="16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cxnSp>
        <p:nvCxnSpPr>
          <p:cNvPr id="12" name="Straight Connector 11">
            <a:extLst>
              <a:ext uri="{FF2B5EF4-FFF2-40B4-BE49-F238E27FC236}">
                <a16:creationId xmlns:a16="http://schemas.microsoft.com/office/drawing/2014/main" id="{58EF3B84-DDD3-4D7A-AD40-95D915257C5E}"/>
              </a:ext>
            </a:extLst>
          </p:cNvPr>
          <p:cNvCxnSpPr/>
          <p:nvPr userDrawn="1"/>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128209"/>
      </p:ext>
    </p:extLst>
  </p:cSld>
  <p:clrMapOvr>
    <a:masterClrMapping/>
  </p:clrMapOvr>
  <p:transition spd="med" advClick="0">
    <p:push dir="d"/>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10/13/2023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4176455179"/>
      </p:ext>
    </p:extLst>
  </p:cSld>
  <p:clrMapOvr>
    <a:masterClrMapping/>
  </p:clrMapOvr>
  <p:transition spd="med" advClick="0">
    <p:push dir="d"/>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30" name="Rectangle 29"/>
          <p:cNvSpPr>
            <a:spLocks noChangeAspect="1"/>
          </p:cNvSpPr>
          <p:nvPr/>
        </p:nvSpPr>
        <p:spPr>
          <a:xfrm>
            <a:off x="1024127" y="1524540"/>
            <a:ext cx="4864436" cy="35595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icture Placeholder 40"/>
          <p:cNvSpPr>
            <a:spLocks noGrp="1"/>
          </p:cNvSpPr>
          <p:nvPr>
            <p:ph type="pic" sz="quarter" idx="10"/>
          </p:nvPr>
        </p:nvSpPr>
        <p:spPr>
          <a:xfrm>
            <a:off x="1024127" y="1524540"/>
            <a:ext cx="4864436" cy="3559524"/>
          </a:xfrm>
          <a:prstGeom prst="rect">
            <a:avLst/>
          </a:prstGeom>
        </p:spPr>
        <p:txBody>
          <a:bodyPr/>
          <a:lstStyle/>
          <a:p>
            <a:r>
              <a:rPr lang="en-US"/>
              <a:t>Click icon to add picture</a:t>
            </a:r>
          </a:p>
        </p:txBody>
      </p:sp>
      <p:sp>
        <p:nvSpPr>
          <p:cNvPr id="4" name="Title 9">
            <a:extLst>
              <a:ext uri="{FF2B5EF4-FFF2-40B4-BE49-F238E27FC236}">
                <a16:creationId xmlns:a16="http://schemas.microsoft.com/office/drawing/2014/main" id="{AD6575C2-6E11-454D-BD9F-310EDDB506E0}"/>
              </a:ext>
            </a:extLst>
          </p:cNvPr>
          <p:cNvSpPr>
            <a:spLocks noGrp="1"/>
          </p:cNvSpPr>
          <p:nvPr>
            <p:ph type="title"/>
          </p:nvPr>
        </p:nvSpPr>
        <p:spPr>
          <a:xfrm>
            <a:off x="1024127" y="444187"/>
            <a:ext cx="9721641"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5" name="Text Placeholder 4">
            <a:extLst>
              <a:ext uri="{FF2B5EF4-FFF2-40B4-BE49-F238E27FC236}">
                <a16:creationId xmlns:a16="http://schemas.microsoft.com/office/drawing/2014/main" id="{CA2624E0-2232-47E6-AC0B-8F18EF861C64}"/>
              </a:ext>
            </a:extLst>
          </p:cNvPr>
          <p:cNvSpPr>
            <a:spLocks noGrp="1"/>
          </p:cNvSpPr>
          <p:nvPr>
            <p:ph type="body" sz="quarter" idx="3"/>
          </p:nvPr>
        </p:nvSpPr>
        <p:spPr>
          <a:xfrm>
            <a:off x="5990888" y="1524540"/>
            <a:ext cx="4754880" cy="822960"/>
          </a:xfrm>
          <a:prstGeom prst="rect">
            <a:avLst/>
          </a:prstGeo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6" name="Content Placeholder 5">
            <a:extLst>
              <a:ext uri="{FF2B5EF4-FFF2-40B4-BE49-F238E27FC236}">
                <a16:creationId xmlns:a16="http://schemas.microsoft.com/office/drawing/2014/main" id="{A6D0DC79-980F-4945-81DC-B14271081397}"/>
              </a:ext>
            </a:extLst>
          </p:cNvPr>
          <p:cNvSpPr>
            <a:spLocks noGrp="1"/>
          </p:cNvSpPr>
          <p:nvPr>
            <p:ph sz="quarter" idx="4"/>
          </p:nvPr>
        </p:nvSpPr>
        <p:spPr>
          <a:xfrm>
            <a:off x="5990888" y="2312692"/>
            <a:ext cx="4754880" cy="3341572"/>
          </a:xfrm>
          <a:prstGeom prst="rect">
            <a:avLst/>
          </a:prstGeo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17813082"/>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250" fill="hold"/>
                                        <p:tgtEl>
                                          <p:spTgt spid="30"/>
                                        </p:tgtEl>
                                        <p:attrNameLst>
                                          <p:attrName>ppt_x</p:attrName>
                                        </p:attrNameLst>
                                      </p:cBhvr>
                                      <p:tavLst>
                                        <p:tav tm="0">
                                          <p:val>
                                            <p:strVal val="#ppt_x"/>
                                          </p:val>
                                        </p:tav>
                                        <p:tav tm="100000">
                                          <p:val>
                                            <p:strVal val="#ppt_x"/>
                                          </p:val>
                                        </p:tav>
                                      </p:tavLst>
                                    </p:anim>
                                    <p:anim calcmode="lin" valueType="num">
                                      <p:cBhvr additive="base">
                                        <p:cTn id="8"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4" name="Rectangle 33"/>
          <p:cNvSpPr/>
          <p:nvPr/>
        </p:nvSpPr>
        <p:spPr>
          <a:xfrm>
            <a:off x="1328639" y="1971593"/>
            <a:ext cx="3892642" cy="244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Picture Placeholder 43"/>
          <p:cNvSpPr>
            <a:spLocks noGrp="1"/>
          </p:cNvSpPr>
          <p:nvPr>
            <p:ph type="pic" sz="quarter" idx="10"/>
          </p:nvPr>
        </p:nvSpPr>
        <p:spPr>
          <a:xfrm>
            <a:off x="1328637" y="1959007"/>
            <a:ext cx="3892643" cy="2460586"/>
          </a:xfrm>
          <a:prstGeom prst="rect">
            <a:avLst/>
          </a:prstGeom>
          <a:solidFill>
            <a:srgbClr val="068652"/>
          </a:solidFill>
        </p:spPr>
        <p:txBody>
          <a:bodyPr/>
          <a:lstStyle/>
          <a:p>
            <a:r>
              <a:rPr lang="en-US"/>
              <a:t>Click icon to add picture</a:t>
            </a:r>
          </a:p>
        </p:txBody>
      </p:sp>
      <p:sp>
        <p:nvSpPr>
          <p:cNvPr id="10" name="Title 1">
            <a:extLst>
              <a:ext uri="{FF2B5EF4-FFF2-40B4-BE49-F238E27FC236}">
                <a16:creationId xmlns:a16="http://schemas.microsoft.com/office/drawing/2014/main" id="{2A7E0CD6-361A-48A1-8F8D-220297C37218}"/>
              </a:ext>
            </a:extLst>
          </p:cNvPr>
          <p:cNvSpPr>
            <a:spLocks noGrp="1"/>
          </p:cNvSpPr>
          <p:nvPr>
            <p:ph type="ctrTitle"/>
          </p:nvPr>
        </p:nvSpPr>
        <p:spPr>
          <a:xfrm>
            <a:off x="457200" y="5264106"/>
            <a:ext cx="7772400" cy="914400"/>
          </a:xfrm>
        </p:spPr>
        <p:txBody>
          <a:bodyPr anchor="ctr">
            <a:normAutofit/>
          </a:bodyPr>
          <a:lstStyle>
            <a:lvl1pPr algn="r">
              <a:defRPr sz="4000" spc="200" baseline="0"/>
            </a:lvl1pPr>
          </a:lstStyle>
          <a:p>
            <a:r>
              <a:rPr lang="en-US"/>
              <a:t>Click to edit Master title style</a:t>
            </a:r>
            <a:endParaRPr lang="en-US" dirty="0"/>
          </a:p>
        </p:txBody>
      </p:sp>
      <p:sp>
        <p:nvSpPr>
          <p:cNvPr id="11" name="Subtitle 2">
            <a:extLst>
              <a:ext uri="{FF2B5EF4-FFF2-40B4-BE49-F238E27FC236}">
                <a16:creationId xmlns:a16="http://schemas.microsoft.com/office/drawing/2014/main" id="{C3E3B3DC-8B8F-4E57-B3DC-D07BEE33190F}"/>
              </a:ext>
            </a:extLst>
          </p:cNvPr>
          <p:cNvSpPr>
            <a:spLocks noGrp="1"/>
          </p:cNvSpPr>
          <p:nvPr>
            <p:ph type="subTitle" idx="1"/>
          </p:nvPr>
        </p:nvSpPr>
        <p:spPr>
          <a:xfrm>
            <a:off x="8610600" y="5264106"/>
            <a:ext cx="3200400" cy="914400"/>
          </a:xfrm>
        </p:spPr>
        <p:txBody>
          <a:bodyPr lIns="91440" rIns="91440" anchor="ctr">
            <a:normAutofit/>
          </a:bodyPr>
          <a:lstStyle>
            <a:lvl1pPr marL="0" indent="0" algn="l">
              <a:lnSpc>
                <a:spcPct val="100000"/>
              </a:lnSpc>
              <a:spcBef>
                <a:spcPts val="0"/>
              </a:spcBef>
              <a:buNone/>
              <a:defRPr sz="16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cxnSp>
        <p:nvCxnSpPr>
          <p:cNvPr id="12" name="Straight Connector 11">
            <a:extLst>
              <a:ext uri="{FF2B5EF4-FFF2-40B4-BE49-F238E27FC236}">
                <a16:creationId xmlns:a16="http://schemas.microsoft.com/office/drawing/2014/main" id="{58EF3B84-DDD3-4D7A-AD40-95D915257C5E}"/>
              </a:ext>
            </a:extLst>
          </p:cNvPr>
          <p:cNvCxnSpPr/>
          <p:nvPr userDrawn="1"/>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3719692"/>
      </p:ext>
    </p:extLst>
  </p:cSld>
  <p:clrMapOvr>
    <a:masterClrMapping/>
  </p:clrMapOvr>
  <p:transition spd="med" advClick="0">
    <p:push dir="d"/>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1" name="Picture Placeholder 30"/>
          <p:cNvSpPr>
            <a:spLocks noGrp="1"/>
          </p:cNvSpPr>
          <p:nvPr>
            <p:ph type="pic" sz="quarter" idx="10"/>
          </p:nvPr>
        </p:nvSpPr>
        <p:spPr>
          <a:xfrm>
            <a:off x="0" y="-9591"/>
            <a:ext cx="2290067" cy="2458632"/>
          </a:xfrm>
          <a:prstGeom prst="rect">
            <a:avLst/>
          </a:prstGeom>
        </p:spPr>
        <p:txBody>
          <a:bodyPr>
            <a:normAutofit/>
          </a:bodyPr>
          <a:lstStyle>
            <a:lvl1pPr marL="0" indent="0">
              <a:buNone/>
              <a:defRPr sz="1400"/>
            </a:lvl1pPr>
          </a:lstStyle>
          <a:p>
            <a:r>
              <a:rPr lang="en-US"/>
              <a:t>Click icon to add picture</a:t>
            </a:r>
          </a:p>
        </p:txBody>
      </p:sp>
      <p:sp>
        <p:nvSpPr>
          <p:cNvPr id="32" name="Picture Placeholder 30"/>
          <p:cNvSpPr>
            <a:spLocks noGrp="1"/>
          </p:cNvSpPr>
          <p:nvPr>
            <p:ph type="pic" sz="quarter" idx="11"/>
          </p:nvPr>
        </p:nvSpPr>
        <p:spPr>
          <a:xfrm>
            <a:off x="4792386" y="-9591"/>
            <a:ext cx="2501330" cy="2458632"/>
          </a:xfrm>
          <a:prstGeom prst="rect">
            <a:avLst/>
          </a:prstGeom>
        </p:spPr>
        <p:txBody>
          <a:bodyPr>
            <a:normAutofit/>
          </a:bodyPr>
          <a:lstStyle>
            <a:lvl1pPr marL="0" indent="0">
              <a:buNone/>
              <a:defRPr sz="1400"/>
            </a:lvl1pPr>
          </a:lstStyle>
          <a:p>
            <a:r>
              <a:rPr lang="en-US"/>
              <a:t>Click icon to add picture</a:t>
            </a:r>
          </a:p>
        </p:txBody>
      </p:sp>
      <p:sp>
        <p:nvSpPr>
          <p:cNvPr id="33" name="Picture Placeholder 30"/>
          <p:cNvSpPr>
            <a:spLocks noGrp="1"/>
          </p:cNvSpPr>
          <p:nvPr>
            <p:ph type="pic" sz="quarter" idx="12"/>
          </p:nvPr>
        </p:nvSpPr>
        <p:spPr>
          <a:xfrm>
            <a:off x="2299120" y="2449041"/>
            <a:ext cx="2489332" cy="2458633"/>
          </a:xfrm>
          <a:prstGeom prst="rect">
            <a:avLst/>
          </a:prstGeom>
        </p:spPr>
        <p:txBody>
          <a:bodyPr>
            <a:normAutofit/>
          </a:bodyPr>
          <a:lstStyle>
            <a:lvl1pPr marL="0" indent="0">
              <a:buNone/>
              <a:defRPr sz="1400"/>
            </a:lvl1pPr>
          </a:lstStyle>
          <a:p>
            <a:r>
              <a:rPr lang="en-US"/>
              <a:t>Click icon to add picture</a:t>
            </a:r>
          </a:p>
        </p:txBody>
      </p:sp>
      <p:sp>
        <p:nvSpPr>
          <p:cNvPr id="34" name="Picture Placeholder 30"/>
          <p:cNvSpPr>
            <a:spLocks noGrp="1"/>
          </p:cNvSpPr>
          <p:nvPr>
            <p:ph type="pic" sz="quarter" idx="13"/>
          </p:nvPr>
        </p:nvSpPr>
        <p:spPr>
          <a:xfrm>
            <a:off x="7285651" y="2449041"/>
            <a:ext cx="2504782" cy="2458633"/>
          </a:xfrm>
          <a:prstGeom prst="rect">
            <a:avLst/>
          </a:prstGeom>
        </p:spPr>
        <p:txBody>
          <a:bodyPr>
            <a:normAutofit/>
          </a:bodyPr>
          <a:lstStyle>
            <a:lvl1pPr marL="0" indent="0">
              <a:buNone/>
              <a:defRPr sz="1400"/>
            </a:lvl1pPr>
          </a:lstStyle>
          <a:p>
            <a:r>
              <a:rPr lang="en-US"/>
              <a:t>Click icon to add picture</a:t>
            </a:r>
            <a:endParaRPr lang="en-US" dirty="0"/>
          </a:p>
        </p:txBody>
      </p:sp>
      <p:sp>
        <p:nvSpPr>
          <p:cNvPr id="35" name="Picture Placeholder 30"/>
          <p:cNvSpPr>
            <a:spLocks noGrp="1"/>
          </p:cNvSpPr>
          <p:nvPr>
            <p:ph type="pic" sz="quarter" idx="14"/>
          </p:nvPr>
        </p:nvSpPr>
        <p:spPr>
          <a:xfrm>
            <a:off x="9782368" y="-9591"/>
            <a:ext cx="2409632" cy="2458631"/>
          </a:xfrm>
          <a:prstGeom prst="rect">
            <a:avLst/>
          </a:prstGeom>
        </p:spPr>
        <p:txBody>
          <a:bodyPr>
            <a:normAutofit/>
          </a:bodyPr>
          <a:lstStyle>
            <a:lvl1pPr marL="0" indent="0">
              <a:buNone/>
              <a:defRPr sz="1400"/>
            </a:lvl1pPr>
          </a:lstStyle>
          <a:p>
            <a:r>
              <a:rPr lang="en-US"/>
              <a:t>Click icon to add picture</a:t>
            </a:r>
          </a:p>
        </p:txBody>
      </p:sp>
      <p:sp>
        <p:nvSpPr>
          <p:cNvPr id="8" name="Rectangle 7"/>
          <p:cNvSpPr/>
          <p:nvPr/>
        </p:nvSpPr>
        <p:spPr>
          <a:xfrm>
            <a:off x="7285651" y="-9590"/>
            <a:ext cx="2500839" cy="24586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2449044"/>
            <a:ext cx="2297644" cy="24586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4790722" y="2449044"/>
            <a:ext cx="2500839" cy="24586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9782368" y="2449041"/>
            <a:ext cx="2409632" cy="24731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90069" y="-9590"/>
            <a:ext cx="2500840" cy="245863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itle 1">
            <a:extLst>
              <a:ext uri="{FF2B5EF4-FFF2-40B4-BE49-F238E27FC236}">
                <a16:creationId xmlns:a16="http://schemas.microsoft.com/office/drawing/2014/main" id="{7676FED0-5851-4F57-884D-239E35CB7EEE}"/>
              </a:ext>
            </a:extLst>
          </p:cNvPr>
          <p:cNvSpPr>
            <a:spLocks noGrp="1"/>
          </p:cNvSpPr>
          <p:nvPr>
            <p:ph type="ctrTitle"/>
          </p:nvPr>
        </p:nvSpPr>
        <p:spPr>
          <a:xfrm>
            <a:off x="457200" y="5264106"/>
            <a:ext cx="7772400" cy="914400"/>
          </a:xfrm>
        </p:spPr>
        <p:txBody>
          <a:bodyPr anchor="ctr">
            <a:normAutofit/>
          </a:bodyPr>
          <a:lstStyle>
            <a:lvl1pPr algn="r">
              <a:defRPr sz="4000" spc="200" baseline="0"/>
            </a:lvl1pPr>
          </a:lstStyle>
          <a:p>
            <a:r>
              <a:rPr lang="en-US"/>
              <a:t>Click to edit Master title style</a:t>
            </a:r>
            <a:endParaRPr lang="en-US" dirty="0"/>
          </a:p>
        </p:txBody>
      </p:sp>
      <p:sp>
        <p:nvSpPr>
          <p:cNvPr id="15" name="Subtitle 2">
            <a:extLst>
              <a:ext uri="{FF2B5EF4-FFF2-40B4-BE49-F238E27FC236}">
                <a16:creationId xmlns:a16="http://schemas.microsoft.com/office/drawing/2014/main" id="{2A959212-FEA6-4606-84F8-9E29119ED541}"/>
              </a:ext>
            </a:extLst>
          </p:cNvPr>
          <p:cNvSpPr>
            <a:spLocks noGrp="1"/>
          </p:cNvSpPr>
          <p:nvPr>
            <p:ph type="subTitle" idx="1"/>
          </p:nvPr>
        </p:nvSpPr>
        <p:spPr>
          <a:xfrm>
            <a:off x="8610600" y="5264106"/>
            <a:ext cx="3200400" cy="914400"/>
          </a:xfrm>
        </p:spPr>
        <p:txBody>
          <a:bodyPr lIns="91440" rIns="91440" anchor="ctr">
            <a:normAutofit/>
          </a:bodyPr>
          <a:lstStyle>
            <a:lvl1pPr marL="0" indent="0" algn="l">
              <a:lnSpc>
                <a:spcPct val="100000"/>
              </a:lnSpc>
              <a:spcBef>
                <a:spcPts val="0"/>
              </a:spcBef>
              <a:buNone/>
              <a:defRPr sz="16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cxnSp>
        <p:nvCxnSpPr>
          <p:cNvPr id="16" name="Straight Connector 15">
            <a:extLst>
              <a:ext uri="{FF2B5EF4-FFF2-40B4-BE49-F238E27FC236}">
                <a16:creationId xmlns:a16="http://schemas.microsoft.com/office/drawing/2014/main" id="{58683CA3-ACB6-44CB-9CCE-33C9419E3A02}"/>
              </a:ext>
            </a:extLst>
          </p:cNvPr>
          <p:cNvCxnSpPr/>
          <p:nvPr userDrawn="1"/>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7880130"/>
      </p:ext>
    </p:extLst>
  </p:cSld>
  <p:clrMapOvr>
    <a:masterClrMapping/>
  </p:clrMapOvr>
  <p:transition spd="med" advClick="0">
    <p:push dir="d"/>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1024126" y="1524540"/>
            <a:ext cx="5083333" cy="4141957"/>
          </a:xfrm>
          <a:prstGeom prst="rect">
            <a:avLst/>
          </a:prstGeom>
        </p:spPr>
        <p:txBody>
          <a:bodyPr/>
          <a:lstStyle/>
          <a:p>
            <a:r>
              <a:rPr lang="en-US"/>
              <a:t>Click icon to add picture</a:t>
            </a:r>
          </a:p>
        </p:txBody>
      </p:sp>
      <p:sp>
        <p:nvSpPr>
          <p:cNvPr id="4" name="Text Placeholder 4">
            <a:extLst>
              <a:ext uri="{FF2B5EF4-FFF2-40B4-BE49-F238E27FC236}">
                <a16:creationId xmlns:a16="http://schemas.microsoft.com/office/drawing/2014/main" id="{C0A5A930-7BA2-425A-9990-EE21EECBE308}"/>
              </a:ext>
            </a:extLst>
          </p:cNvPr>
          <p:cNvSpPr>
            <a:spLocks noGrp="1"/>
          </p:cNvSpPr>
          <p:nvPr>
            <p:ph type="body" sz="quarter" idx="3"/>
          </p:nvPr>
        </p:nvSpPr>
        <p:spPr>
          <a:xfrm>
            <a:off x="6291072" y="1524540"/>
            <a:ext cx="5519902" cy="822960"/>
          </a:xfrm>
          <a:prstGeom prst="rect">
            <a:avLst/>
          </a:prstGeo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5" name="Content Placeholder 5">
            <a:extLst>
              <a:ext uri="{FF2B5EF4-FFF2-40B4-BE49-F238E27FC236}">
                <a16:creationId xmlns:a16="http://schemas.microsoft.com/office/drawing/2014/main" id="{039B8FC0-DFE9-4E77-9F05-5705E34C10CB}"/>
              </a:ext>
            </a:extLst>
          </p:cNvPr>
          <p:cNvSpPr>
            <a:spLocks noGrp="1"/>
          </p:cNvSpPr>
          <p:nvPr>
            <p:ph sz="quarter" idx="4"/>
          </p:nvPr>
        </p:nvSpPr>
        <p:spPr>
          <a:xfrm>
            <a:off x="6291072" y="2312692"/>
            <a:ext cx="5519902" cy="3341572"/>
          </a:xfrm>
          <a:prstGeom prst="rect">
            <a:avLst/>
          </a:prstGeo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7" name="Straight Connector 6">
            <a:extLst>
              <a:ext uri="{FF2B5EF4-FFF2-40B4-BE49-F238E27FC236}">
                <a16:creationId xmlns:a16="http://schemas.microsoft.com/office/drawing/2014/main" id="{9CC50505-3EB4-436A-8E69-400F5BF8A255}"/>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Title 9">
            <a:extLst>
              <a:ext uri="{FF2B5EF4-FFF2-40B4-BE49-F238E27FC236}">
                <a16:creationId xmlns:a16="http://schemas.microsoft.com/office/drawing/2014/main" id="{15CB3D89-0997-410E-97F1-04D8E75D6352}"/>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475200088"/>
      </p:ext>
    </p:extLst>
  </p:cSld>
  <p:clrMapOvr>
    <a:masterClrMapping/>
  </p:clrMapOvr>
  <p:transition spd="med" advClick="0">
    <p:push dir="d"/>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1024127" y="1551972"/>
            <a:ext cx="7150609" cy="2873724"/>
          </a:xfrm>
          <a:prstGeom prst="rect">
            <a:avLst/>
          </a:prstGeom>
        </p:spPr>
        <p:txBody>
          <a:bodyPr/>
          <a:lstStyle/>
          <a:p>
            <a:r>
              <a:rPr lang="en-US"/>
              <a:t>Click icon to add picture</a:t>
            </a:r>
          </a:p>
        </p:txBody>
      </p:sp>
      <p:sp>
        <p:nvSpPr>
          <p:cNvPr id="3" name="Title 9">
            <a:extLst>
              <a:ext uri="{FF2B5EF4-FFF2-40B4-BE49-F238E27FC236}">
                <a16:creationId xmlns:a16="http://schemas.microsoft.com/office/drawing/2014/main" id="{2163DC0D-D362-4C35-A152-3D3969F8EF2F}"/>
              </a:ext>
            </a:extLst>
          </p:cNvPr>
          <p:cNvSpPr>
            <a:spLocks noGrp="1"/>
          </p:cNvSpPr>
          <p:nvPr>
            <p:ph type="title"/>
          </p:nvPr>
        </p:nvSpPr>
        <p:spPr>
          <a:xfrm>
            <a:off x="1024127" y="444187"/>
            <a:ext cx="10533889"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4" name="Text Placeholder 4">
            <a:extLst>
              <a:ext uri="{FF2B5EF4-FFF2-40B4-BE49-F238E27FC236}">
                <a16:creationId xmlns:a16="http://schemas.microsoft.com/office/drawing/2014/main" id="{A84DAAAC-568E-47C1-8065-2974DC4392B6}"/>
              </a:ext>
            </a:extLst>
          </p:cNvPr>
          <p:cNvSpPr>
            <a:spLocks noGrp="1"/>
          </p:cNvSpPr>
          <p:nvPr>
            <p:ph type="body" sz="quarter" idx="3"/>
          </p:nvPr>
        </p:nvSpPr>
        <p:spPr>
          <a:xfrm>
            <a:off x="8266176" y="1524540"/>
            <a:ext cx="3291840" cy="822960"/>
          </a:xfrm>
          <a:prstGeom prst="rect">
            <a:avLst/>
          </a:prstGeo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5" name="Content Placeholder 5">
            <a:extLst>
              <a:ext uri="{FF2B5EF4-FFF2-40B4-BE49-F238E27FC236}">
                <a16:creationId xmlns:a16="http://schemas.microsoft.com/office/drawing/2014/main" id="{AEC8F5E5-F98C-4986-AD26-5DE2D0649874}"/>
              </a:ext>
            </a:extLst>
          </p:cNvPr>
          <p:cNvSpPr>
            <a:spLocks noGrp="1"/>
          </p:cNvSpPr>
          <p:nvPr>
            <p:ph sz="quarter" idx="4"/>
          </p:nvPr>
        </p:nvSpPr>
        <p:spPr>
          <a:xfrm>
            <a:off x="8266176" y="2312692"/>
            <a:ext cx="3291840" cy="3341572"/>
          </a:xfrm>
          <a:prstGeom prst="rect">
            <a:avLst/>
          </a:prstGeo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35306411"/>
      </p:ext>
    </p:extLst>
  </p:cSld>
  <p:clrMapOvr>
    <a:masterClrMapping/>
  </p:clrMapOvr>
  <p:transition spd="med" advClick="0">
    <p:push dir="d"/>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24127" y="444187"/>
            <a:ext cx="9721641" cy="914400"/>
          </a:xfr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Text Placeholder 2"/>
          <p:cNvSpPr>
            <a:spLocks noGrp="1"/>
          </p:cNvSpPr>
          <p:nvPr>
            <p:ph type="body" idx="1"/>
          </p:nvPr>
        </p:nvSpPr>
        <p:spPr>
          <a:xfrm>
            <a:off x="1024128" y="1524540"/>
            <a:ext cx="4754880" cy="822960"/>
          </a:xfrm>
        </p:spPr>
        <p:txBody>
          <a:bodyPr lIns="137160" rIns="137160" anchor="ctr">
            <a:normAutofit/>
          </a:bodyPr>
          <a:lstStyle>
            <a:lvl1pPr marL="0" indent="0">
              <a:spcBef>
                <a:spcPts val="0"/>
              </a:spcBef>
              <a:spcAft>
                <a:spcPts val="0"/>
              </a:spcAft>
              <a:buNone/>
              <a:defRPr sz="2300" b="0" cap="none" baseline="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24128" y="2312692"/>
            <a:ext cx="4754880" cy="3341572"/>
          </a:xfr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990888" y="1524540"/>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6" name="Content Placeholder 5"/>
          <p:cNvSpPr>
            <a:spLocks noGrp="1"/>
          </p:cNvSpPr>
          <p:nvPr>
            <p:ph sz="quarter" idx="4"/>
          </p:nvPr>
        </p:nvSpPr>
        <p:spPr>
          <a:xfrm>
            <a:off x="5990888" y="2312692"/>
            <a:ext cx="4754880" cy="3341572"/>
          </a:xfr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a:extLst>
              <a:ext uri="{FF2B5EF4-FFF2-40B4-BE49-F238E27FC236}">
                <a16:creationId xmlns:a16="http://schemas.microsoft.com/office/drawing/2014/main" id="{6976002D-13E3-4705-9B4C-F5D63AB22BA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771669"/>
            <a:ext cx="12192000" cy="1086331"/>
          </a:xfrm>
          <a:prstGeom prst="rect">
            <a:avLst/>
          </a:prstGeom>
        </p:spPr>
      </p:pic>
    </p:spTree>
    <p:extLst>
      <p:ext uri="{BB962C8B-B14F-4D97-AF65-F5344CB8AC3E}">
        <p14:creationId xmlns:p14="http://schemas.microsoft.com/office/powerpoint/2010/main" val="1223402784"/>
      </p:ext>
    </p:extLst>
  </p:cSld>
  <p:clrMapOvr>
    <a:masterClrMapping/>
  </p:clrMapOvr>
  <p:transition spd="med" advClick="0">
    <p:push dir="d"/>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2_Custom Layout">
    <p:spTree>
      <p:nvGrpSpPr>
        <p:cNvPr id="1" name=""/>
        <p:cNvGrpSpPr/>
        <p:nvPr/>
      </p:nvGrpSpPr>
      <p:grpSpPr>
        <a:xfrm>
          <a:off x="0" y="0"/>
          <a:ext cx="0" cy="0"/>
          <a:chOff x="0" y="0"/>
          <a:chExt cx="0" cy="0"/>
        </a:xfrm>
      </p:grpSpPr>
      <p:sp>
        <p:nvSpPr>
          <p:cNvPr id="19" name="Picture Placeholder 17"/>
          <p:cNvSpPr>
            <a:spLocks noGrp="1"/>
          </p:cNvSpPr>
          <p:nvPr>
            <p:ph type="pic" sz="quarter" idx="11"/>
          </p:nvPr>
        </p:nvSpPr>
        <p:spPr>
          <a:xfrm>
            <a:off x="6135624" y="1883664"/>
            <a:ext cx="1847088" cy="2542032"/>
          </a:xfrm>
          <a:prstGeom prst="rect">
            <a:avLst/>
          </a:prstGeom>
        </p:spPr>
        <p:txBody>
          <a:bodyPr/>
          <a:lstStyle/>
          <a:p>
            <a:r>
              <a:rPr lang="en-US"/>
              <a:t>Click icon to add picture</a:t>
            </a:r>
            <a:endParaRPr lang="en-US" dirty="0"/>
          </a:p>
        </p:txBody>
      </p:sp>
      <p:sp>
        <p:nvSpPr>
          <p:cNvPr id="20" name="Picture Placeholder 17"/>
          <p:cNvSpPr>
            <a:spLocks noGrp="1"/>
          </p:cNvSpPr>
          <p:nvPr>
            <p:ph type="pic" sz="quarter" idx="12"/>
          </p:nvPr>
        </p:nvSpPr>
        <p:spPr>
          <a:xfrm>
            <a:off x="4123944" y="1883664"/>
            <a:ext cx="1499616" cy="2542032"/>
          </a:xfrm>
          <a:prstGeom prst="rect">
            <a:avLst/>
          </a:prstGeom>
        </p:spPr>
        <p:txBody>
          <a:bodyPr/>
          <a:lstStyle/>
          <a:p>
            <a:r>
              <a:rPr lang="en-US"/>
              <a:t>Click icon to add picture</a:t>
            </a:r>
            <a:endParaRPr lang="en-US" dirty="0"/>
          </a:p>
        </p:txBody>
      </p:sp>
      <p:sp>
        <p:nvSpPr>
          <p:cNvPr id="18" name="Picture Placeholder 17"/>
          <p:cNvSpPr>
            <a:spLocks noGrp="1"/>
          </p:cNvSpPr>
          <p:nvPr>
            <p:ph type="pic" sz="quarter" idx="10"/>
          </p:nvPr>
        </p:nvSpPr>
        <p:spPr>
          <a:xfrm>
            <a:off x="5212080" y="1773936"/>
            <a:ext cx="1636776" cy="2843784"/>
          </a:xfrm>
          <a:prstGeom prst="rect">
            <a:avLst/>
          </a:prstGeom>
        </p:spPr>
        <p:txBody>
          <a:bodyPr/>
          <a:lstStyle/>
          <a:p>
            <a:r>
              <a:rPr lang="en-US"/>
              <a:t>Click icon to add picture</a:t>
            </a:r>
            <a:endParaRPr lang="en-US" dirty="0"/>
          </a:p>
        </p:txBody>
      </p:sp>
    </p:spTree>
    <p:extLst>
      <p:ext uri="{BB962C8B-B14F-4D97-AF65-F5344CB8AC3E}">
        <p14:creationId xmlns:p14="http://schemas.microsoft.com/office/powerpoint/2010/main" val="3891821266"/>
      </p:ext>
    </p:extLst>
  </p:cSld>
  <p:clrMapOvr>
    <a:masterClrMapping/>
  </p:clrMapOvr>
  <p:transition spd="med" advClick="0">
    <p:push dir="d"/>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724211" y="2086084"/>
            <a:ext cx="3098385" cy="3046095"/>
          </a:xfrm>
          <a:prstGeom prst="rect">
            <a:avLst/>
          </a:prstGeom>
        </p:spPr>
        <p:txBody>
          <a:bodyPr/>
          <a:lstStyle>
            <a:lvl1pPr marL="0" indent="0">
              <a:buNone/>
              <a:defRPr/>
            </a:lvl1pPr>
          </a:lstStyle>
          <a:p>
            <a:r>
              <a:rPr lang="en-US"/>
              <a:t>Click icon to add picture</a:t>
            </a:r>
          </a:p>
        </p:txBody>
      </p:sp>
      <p:sp>
        <p:nvSpPr>
          <p:cNvPr id="18" name="Picture Placeholder 2"/>
          <p:cNvSpPr>
            <a:spLocks noGrp="1"/>
          </p:cNvSpPr>
          <p:nvPr>
            <p:ph type="pic" sz="quarter" idx="11"/>
          </p:nvPr>
        </p:nvSpPr>
        <p:spPr>
          <a:xfrm>
            <a:off x="4546808" y="2086084"/>
            <a:ext cx="3098385" cy="3046095"/>
          </a:xfrm>
          <a:prstGeom prst="rect">
            <a:avLst/>
          </a:prstGeom>
        </p:spPr>
        <p:txBody>
          <a:bodyPr/>
          <a:lstStyle>
            <a:lvl1pPr marL="0" indent="0">
              <a:buNone/>
              <a:defRPr/>
            </a:lvl1pPr>
          </a:lstStyle>
          <a:p>
            <a:r>
              <a:rPr lang="en-US"/>
              <a:t>Click icon to add picture</a:t>
            </a:r>
          </a:p>
        </p:txBody>
      </p:sp>
      <p:sp>
        <p:nvSpPr>
          <p:cNvPr id="19" name="Picture Placeholder 2"/>
          <p:cNvSpPr>
            <a:spLocks noGrp="1"/>
          </p:cNvSpPr>
          <p:nvPr>
            <p:ph type="pic" sz="quarter" idx="12"/>
          </p:nvPr>
        </p:nvSpPr>
        <p:spPr>
          <a:xfrm>
            <a:off x="8369403" y="2086084"/>
            <a:ext cx="3098385" cy="3046095"/>
          </a:xfrm>
          <a:prstGeom prst="rect">
            <a:avLst/>
          </a:prstGeom>
        </p:spPr>
        <p:txBody>
          <a:bodyPr/>
          <a:lstStyle>
            <a:lvl1pPr marL="0" indent="0">
              <a:buNone/>
              <a:defRPr/>
            </a:lvl1pPr>
          </a:lstStyle>
          <a:p>
            <a:r>
              <a:rPr lang="en-US"/>
              <a:t>Click icon to add picture</a:t>
            </a:r>
          </a:p>
        </p:txBody>
      </p:sp>
      <p:cxnSp>
        <p:nvCxnSpPr>
          <p:cNvPr id="5" name="Straight Connector 4">
            <a:extLst>
              <a:ext uri="{FF2B5EF4-FFF2-40B4-BE49-F238E27FC236}">
                <a16:creationId xmlns:a16="http://schemas.microsoft.com/office/drawing/2014/main" id="{AFE70A88-5478-44C8-A90F-23A23AACC4BA}"/>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itle 9">
            <a:extLst>
              <a:ext uri="{FF2B5EF4-FFF2-40B4-BE49-F238E27FC236}">
                <a16:creationId xmlns:a16="http://schemas.microsoft.com/office/drawing/2014/main" id="{6AE21990-41AB-4069-BA5D-0FC0216975C2}"/>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274770099"/>
      </p:ext>
    </p:extLst>
  </p:cSld>
  <p:clrMapOvr>
    <a:masterClrMapping/>
  </p:clrMapOvr>
  <p:transition spd="med" advClick="0">
    <p:push dir="d"/>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ect">
            <a:avLst/>
          </a:prstGeom>
        </p:spPr>
        <p:txBody>
          <a:bodyPr/>
          <a:lstStyle/>
          <a:p>
            <a:r>
              <a:rPr lang="en-US"/>
              <a:t>Click icon to add picture</a:t>
            </a:r>
          </a:p>
        </p:txBody>
      </p:sp>
    </p:spTree>
    <p:extLst>
      <p:ext uri="{BB962C8B-B14F-4D97-AF65-F5344CB8AC3E}">
        <p14:creationId xmlns:p14="http://schemas.microsoft.com/office/powerpoint/2010/main" val="2896157970"/>
      </p:ext>
    </p:extLst>
  </p:cSld>
  <p:clrMapOvr>
    <a:masterClrMapping/>
  </p:clrMapOvr>
  <p:transition spd="med" advClick="0">
    <p:push dir="d"/>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10/13/2023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445079398"/>
      </p:ext>
    </p:extLst>
  </p:cSld>
  <p:clrMapOvr>
    <a:masterClrMapping/>
  </p:clrMapOvr>
  <p:transition spd="med" advClick="0">
    <p:push dir="d"/>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10/13/2023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1561202313"/>
      </p:ext>
    </p:extLst>
  </p:cSld>
  <p:clrMapOvr>
    <a:masterClrMapping/>
  </p:clrMapOvr>
  <p:transition spd="med" advClick="0">
    <p:push dir="d"/>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10/13/2023</a:t>
            </a:fld>
            <a:endParaRPr lang="en-US"/>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3074062955"/>
      </p:ext>
    </p:extLst>
  </p:cSld>
  <p:clrMapOvr>
    <a:masterClrMapping/>
  </p:clrMapOvr>
  <p:transition spd="med" advClick="0">
    <p:push dir="d"/>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2828024C-DF78-4441-A4B0-D596FE45CBBB}" type="datetimeFigureOut">
              <a:rPr lang="en-US" smtClean="0"/>
              <a:t>10/13/2023</a:t>
            </a:fld>
            <a:endParaRPr lang="en-US"/>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177B0D88-55F8-4792-BBD6-24FFBDA3CD3F}" type="slidenum">
              <a:rPr lang="en-US" smtClean="0"/>
              <a:t>‹#›</a:t>
            </a:fld>
            <a:endParaRPr lang="en-US"/>
          </a:p>
        </p:txBody>
      </p:sp>
    </p:spTree>
    <p:extLst>
      <p:ext uri="{BB962C8B-B14F-4D97-AF65-F5344CB8AC3E}">
        <p14:creationId xmlns:p14="http://schemas.microsoft.com/office/powerpoint/2010/main" val="1282039828"/>
      </p:ext>
    </p:extLst>
  </p:cSld>
  <p:clrMapOvr>
    <a:masterClrMapping/>
  </p:clrMapOvr>
  <p:transition spd="med" advClick="0">
    <p:push dir="d"/>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dirty="0"/>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10/13/2023</a:t>
            </a:fld>
            <a:endParaRPr lang="en-US"/>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793840388"/>
      </p:ext>
    </p:extLst>
  </p:cSld>
  <p:clrMapOvr>
    <a:masterClrMapping/>
  </p:clrMapOvr>
  <p:transition spd="med" advClick="0">
    <p:push dir="d"/>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10/13/2023</a:t>
            </a:fld>
            <a:endParaRPr lang="en-US"/>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3959484808"/>
      </p:ext>
    </p:extLst>
  </p:cSld>
  <p:clrMapOvr>
    <a:masterClrMapping/>
  </p:clrMapOvr>
  <p:transition spd="med" advClick="0">
    <p:push dir="d"/>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13_Title Slide">
    <p:spTree>
      <p:nvGrpSpPr>
        <p:cNvPr id="1" name=""/>
        <p:cNvGrpSpPr/>
        <p:nvPr/>
      </p:nvGrpSpPr>
      <p:grpSpPr>
        <a:xfrm>
          <a:off x="0" y="0"/>
          <a:ext cx="0" cy="0"/>
          <a:chOff x="0" y="0"/>
          <a:chExt cx="0" cy="0"/>
        </a:xfrm>
      </p:grpSpPr>
      <p:sp>
        <p:nvSpPr>
          <p:cNvPr id="32" name="Oval 31"/>
          <p:cNvSpPr/>
          <p:nvPr/>
        </p:nvSpPr>
        <p:spPr>
          <a:xfrm>
            <a:off x="8749343" y="4405387"/>
            <a:ext cx="1666608" cy="166660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4" name="Oval 33"/>
          <p:cNvSpPr/>
          <p:nvPr/>
        </p:nvSpPr>
        <p:spPr>
          <a:xfrm>
            <a:off x="8832080"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5" name="Picture Placeholder 8"/>
          <p:cNvSpPr>
            <a:spLocks noGrp="1"/>
          </p:cNvSpPr>
          <p:nvPr>
            <p:ph type="pic" sz="quarter" idx="34"/>
          </p:nvPr>
        </p:nvSpPr>
        <p:spPr>
          <a:xfrm>
            <a:off x="8904825" y="4561147"/>
            <a:ext cx="1378814" cy="1378814"/>
          </a:xfrm>
          <a:prstGeom prst="ellipse">
            <a:avLst/>
          </a:prstGeom>
        </p:spPr>
        <p:txBody>
          <a:bodyPr/>
          <a:lstStyle>
            <a:lvl1pPr>
              <a:defRPr sz="1200">
                <a:solidFill>
                  <a:schemeClr val="bg1"/>
                </a:solidFill>
              </a:defRPr>
            </a:lvl1pPr>
          </a:lstStyle>
          <a:p>
            <a:r>
              <a:rPr lang="en-US"/>
              <a:t>Click icon to add picture</a:t>
            </a:r>
            <a:endParaRPr lang="id-ID" dirty="0"/>
          </a:p>
        </p:txBody>
      </p:sp>
      <p:sp>
        <p:nvSpPr>
          <p:cNvPr id="19" name="Oval 18"/>
          <p:cNvSpPr/>
          <p:nvPr/>
        </p:nvSpPr>
        <p:spPr>
          <a:xfrm>
            <a:off x="1506715" y="4405387"/>
            <a:ext cx="1666608" cy="16666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4" name="Oval 23"/>
          <p:cNvSpPr/>
          <p:nvPr/>
        </p:nvSpPr>
        <p:spPr>
          <a:xfrm>
            <a:off x="1589452"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5" name="Picture Placeholder 8"/>
          <p:cNvSpPr>
            <a:spLocks noGrp="1"/>
          </p:cNvSpPr>
          <p:nvPr>
            <p:ph type="pic" sz="quarter" idx="10"/>
          </p:nvPr>
        </p:nvSpPr>
        <p:spPr>
          <a:xfrm>
            <a:off x="1662197" y="4561147"/>
            <a:ext cx="1378814" cy="1378814"/>
          </a:xfrm>
          <a:prstGeom prst="ellipse">
            <a:avLst/>
          </a:prstGeom>
        </p:spPr>
        <p:txBody>
          <a:bodyPr/>
          <a:lstStyle>
            <a:lvl1pPr>
              <a:defRPr sz="1200">
                <a:solidFill>
                  <a:schemeClr val="bg1"/>
                </a:solidFill>
              </a:defRPr>
            </a:lvl1pPr>
          </a:lstStyle>
          <a:p>
            <a:r>
              <a:rPr lang="en-US"/>
              <a:t>Click icon to add picture</a:t>
            </a:r>
            <a:endParaRPr lang="id-ID" dirty="0"/>
          </a:p>
        </p:txBody>
      </p:sp>
      <p:sp>
        <p:nvSpPr>
          <p:cNvPr id="27" name="Oval 26"/>
          <p:cNvSpPr/>
          <p:nvPr/>
        </p:nvSpPr>
        <p:spPr>
          <a:xfrm>
            <a:off x="5186087" y="4405387"/>
            <a:ext cx="1666608" cy="16666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9" name="Oval 28"/>
          <p:cNvSpPr/>
          <p:nvPr/>
        </p:nvSpPr>
        <p:spPr>
          <a:xfrm>
            <a:off x="5268823"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0" name="Picture Placeholder 8"/>
          <p:cNvSpPr>
            <a:spLocks noGrp="1"/>
          </p:cNvSpPr>
          <p:nvPr>
            <p:ph type="pic" sz="quarter" idx="33"/>
          </p:nvPr>
        </p:nvSpPr>
        <p:spPr>
          <a:xfrm>
            <a:off x="5341569" y="4561147"/>
            <a:ext cx="1378814" cy="1378814"/>
          </a:xfrm>
          <a:prstGeom prst="ellipse">
            <a:avLst/>
          </a:prstGeom>
        </p:spPr>
        <p:txBody>
          <a:bodyPr/>
          <a:lstStyle>
            <a:lvl1pPr>
              <a:defRPr sz="1200">
                <a:solidFill>
                  <a:schemeClr val="bg1"/>
                </a:solidFill>
              </a:defRPr>
            </a:lvl1pPr>
          </a:lstStyle>
          <a:p>
            <a:r>
              <a:rPr lang="en-US"/>
              <a:t>Click icon to add picture</a:t>
            </a:r>
            <a:endParaRPr lang="id-ID" dirty="0"/>
          </a:p>
        </p:txBody>
      </p:sp>
    </p:spTree>
    <p:extLst>
      <p:ext uri="{BB962C8B-B14F-4D97-AF65-F5344CB8AC3E}">
        <p14:creationId xmlns:p14="http://schemas.microsoft.com/office/powerpoint/2010/main" val="925437275"/>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grpId="0" nodeType="withEffect" nodePh="1">
                                  <p:stCondLst>
                                    <p:cond delay="0"/>
                                  </p:stCondLst>
                                  <p:endCondLst>
                                    <p:cond evt="begin" delay="0">
                                      <p:tn val="10"/>
                                    </p:cond>
                                  </p:end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nodePh="1">
                                  <p:stCondLst>
                                    <p:cond delay="0"/>
                                  </p:stCondLst>
                                  <p:endCondLst>
                                    <p:cond evt="begin" delay="0">
                                      <p:tn val="15"/>
                                    </p:cond>
                                  </p:end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25" grpId="0"/>
      <p:bldP spid="30"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11210B1-7B72-48D3-90C2-B5287A77C239}"/>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3072C161-01B2-4736-9C08-7962773A6E1C}" type="datetimeFigureOut">
              <a:rPr lang="en-US" smtClean="0"/>
              <a:t>10/13/2023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C3F8D75-4D39-4EE1-86D0-6AA4802DA314}" type="slidenum">
              <a:rPr lang="en-US" smtClean="0"/>
              <a:t>‹#›</a:t>
            </a:fld>
            <a:endParaRPr lang="en-US"/>
          </a:p>
        </p:txBody>
      </p:sp>
    </p:spTree>
    <p:extLst>
      <p:ext uri="{BB962C8B-B14F-4D97-AF65-F5344CB8AC3E}">
        <p14:creationId xmlns:p14="http://schemas.microsoft.com/office/powerpoint/2010/main" val="2457282733"/>
      </p:ext>
    </p:extLst>
  </p:cSld>
  <p:clrMapOvr>
    <a:masterClrMapping/>
  </p:clrMapOvr>
  <p:transition spd="med" advClick="0">
    <p:push dir="d"/>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044700" y="2603500"/>
            <a:ext cx="4038600" cy="2895600"/>
          </a:xfrm>
          <a:prstGeom prst="rect">
            <a:avLst/>
          </a:prstGeom>
        </p:spPr>
        <p:txBody>
          <a:bodyPr/>
          <a:lstStyle/>
          <a:p>
            <a:r>
              <a:rPr lang="en-US"/>
              <a:t>Click icon to add picture</a:t>
            </a:r>
          </a:p>
        </p:txBody>
      </p:sp>
      <p:cxnSp>
        <p:nvCxnSpPr>
          <p:cNvPr id="3" name="Straight Connector 2">
            <a:extLst>
              <a:ext uri="{FF2B5EF4-FFF2-40B4-BE49-F238E27FC236}">
                <a16:creationId xmlns:a16="http://schemas.microsoft.com/office/drawing/2014/main" id="{1FFE30AB-4530-4284-959B-66FC92BA221A}"/>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itle 9">
            <a:extLst>
              <a:ext uri="{FF2B5EF4-FFF2-40B4-BE49-F238E27FC236}">
                <a16:creationId xmlns:a16="http://schemas.microsoft.com/office/drawing/2014/main" id="{856E4AF3-190F-4B26-8232-B19B6A5D33FB}"/>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4252415123"/>
      </p:ext>
    </p:extLst>
  </p:cSld>
  <p:clrMapOvr>
    <a:masterClrMapping/>
  </p:clrMapOvr>
  <p:transition spd="med" advClick="0">
    <p:push dir="d"/>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930999" y="1463724"/>
            <a:ext cx="4751343" cy="4020845"/>
          </a:xfrm>
          <a:prstGeom prst="rect">
            <a:avLst/>
          </a:prstGeom>
        </p:spPr>
        <p:txBody>
          <a:bodyPr/>
          <a:lstStyle/>
          <a:p>
            <a:r>
              <a:rPr lang="en-US"/>
              <a:t>Click icon to add picture</a:t>
            </a:r>
          </a:p>
        </p:txBody>
      </p:sp>
      <p:sp>
        <p:nvSpPr>
          <p:cNvPr id="7" name="Picture Placeholder 4"/>
          <p:cNvSpPr>
            <a:spLocks noGrp="1"/>
          </p:cNvSpPr>
          <p:nvPr>
            <p:ph type="pic" sz="quarter" idx="11"/>
          </p:nvPr>
        </p:nvSpPr>
        <p:spPr>
          <a:xfrm>
            <a:off x="6417278" y="1463724"/>
            <a:ext cx="4751343" cy="4020845"/>
          </a:xfrm>
          <a:prstGeom prst="rect">
            <a:avLst/>
          </a:prstGeom>
        </p:spPr>
        <p:txBody>
          <a:bodyPr/>
          <a:lstStyle/>
          <a:p>
            <a:r>
              <a:rPr lang="en-US"/>
              <a:t>Click icon to add picture</a:t>
            </a:r>
          </a:p>
        </p:txBody>
      </p:sp>
      <p:cxnSp>
        <p:nvCxnSpPr>
          <p:cNvPr id="4" name="Straight Connector 3">
            <a:extLst>
              <a:ext uri="{FF2B5EF4-FFF2-40B4-BE49-F238E27FC236}">
                <a16:creationId xmlns:a16="http://schemas.microsoft.com/office/drawing/2014/main" id="{1F6FE028-82C4-4FBC-8DBD-82385C017532}"/>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itle 9">
            <a:extLst>
              <a:ext uri="{FF2B5EF4-FFF2-40B4-BE49-F238E27FC236}">
                <a16:creationId xmlns:a16="http://schemas.microsoft.com/office/drawing/2014/main" id="{8170F4C0-2617-4786-B3D0-0D1F0B6C278C}"/>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235772878"/>
      </p:ext>
    </p:extLst>
  </p:cSld>
  <p:clrMapOvr>
    <a:masterClrMapping/>
  </p:clrMapOvr>
  <p:transition spd="med" advClick="0">
    <p:push dir="d"/>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10/13/2023</a:t>
            </a:fld>
            <a:endParaRPr lang="en-US"/>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1551827775"/>
      </p:ext>
    </p:extLst>
  </p:cSld>
  <p:clrMapOvr>
    <a:masterClrMapping/>
  </p:clrMapOvr>
  <p:transition spd="med" advClick="0">
    <p:push dir="d"/>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a:prstGeom prst="rect">
            <a:avLst/>
          </a:prstGeo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10/13/2023</a:t>
            </a:fld>
            <a:endParaRPr lang="en-US"/>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2535490621"/>
      </p:ext>
    </p:extLst>
  </p:cSld>
  <p:clrMapOvr>
    <a:masterClrMapping/>
  </p:clrMapOvr>
  <p:transition spd="med" advClick="0">
    <p:push dir="d"/>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2828024C-DF78-4441-A4B0-D596FE45CBBB}" type="datetimeFigureOut">
              <a:rPr lang="en-US" smtClean="0"/>
              <a:t>10/13/2023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177B0D88-55F8-4792-BBD6-24FFBDA3CD3F}" type="slidenum">
              <a:rPr lang="en-US" smtClean="0"/>
              <a:t>‹#›</a:t>
            </a:fld>
            <a:endParaRPr lang="en-US"/>
          </a:p>
        </p:txBody>
      </p:sp>
    </p:spTree>
    <p:extLst>
      <p:ext uri="{BB962C8B-B14F-4D97-AF65-F5344CB8AC3E}">
        <p14:creationId xmlns:p14="http://schemas.microsoft.com/office/powerpoint/2010/main" val="1807451328"/>
      </p:ext>
    </p:extLst>
  </p:cSld>
  <p:clrMapOvr>
    <a:masterClrMapping/>
  </p:clrMapOvr>
  <p:transition spd="med" advClick="0">
    <p:push dir="d"/>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2828024C-DF78-4441-A4B0-D596FE45CBBB}" type="datetimeFigureOut">
              <a:rPr lang="en-US" smtClean="0"/>
              <a:t>10/13/2023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177B0D88-55F8-4792-BBD6-24FFBDA3CD3F}" type="slidenum">
              <a:rPr lang="en-US" smtClean="0"/>
              <a:t>‹#›</a:t>
            </a:fld>
            <a:endParaRPr lang="en-US"/>
          </a:p>
        </p:txBody>
      </p:sp>
    </p:spTree>
    <p:extLst>
      <p:ext uri="{BB962C8B-B14F-4D97-AF65-F5344CB8AC3E}">
        <p14:creationId xmlns:p14="http://schemas.microsoft.com/office/powerpoint/2010/main" val="1956200920"/>
      </p:ext>
    </p:extLst>
  </p:cSld>
  <p:clrMapOvr>
    <a:masterClrMapping/>
  </p:clrMapOvr>
  <p:transition spd="med" advClick="0">
    <p:push dir="d"/>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Meet_the_team">
    <p:spTree>
      <p:nvGrpSpPr>
        <p:cNvPr id="1" name=""/>
        <p:cNvGrpSpPr/>
        <p:nvPr/>
      </p:nvGrpSpPr>
      <p:grpSpPr>
        <a:xfrm>
          <a:off x="0" y="0"/>
          <a:ext cx="0" cy="0"/>
          <a:chOff x="0" y="0"/>
          <a:chExt cx="0" cy="0"/>
        </a:xfrm>
      </p:grpSpPr>
      <p:sp>
        <p:nvSpPr>
          <p:cNvPr id="5" name="Picture Placeholder 22"/>
          <p:cNvSpPr>
            <a:spLocks noGrp="1"/>
          </p:cNvSpPr>
          <p:nvPr>
            <p:ph type="pic" sz="quarter" idx="14"/>
          </p:nvPr>
        </p:nvSpPr>
        <p:spPr>
          <a:xfrm>
            <a:off x="604219" y="2103120"/>
            <a:ext cx="3062524" cy="3747321"/>
          </a:xfrm>
          <a:prstGeom prst="rect">
            <a:avLst/>
          </a:prstGeom>
        </p:spPr>
        <p:txBody>
          <a:bodyPr>
            <a:normAutofit/>
          </a:bodyPr>
          <a:lstStyle>
            <a:lvl1pPr marL="0" indent="0">
              <a:buNone/>
              <a:defRPr sz="1440">
                <a:solidFill>
                  <a:schemeClr val="bg1"/>
                </a:solidFill>
                <a:latin typeface="Calibri Light"/>
                <a:cs typeface="Calibri Light"/>
              </a:defRPr>
            </a:lvl1pPr>
          </a:lstStyle>
          <a:p>
            <a:r>
              <a:rPr lang="en-US"/>
              <a:t>Click icon to add picture</a:t>
            </a:r>
            <a:endParaRPr lang="id-ID" dirty="0"/>
          </a:p>
        </p:txBody>
      </p:sp>
      <p:sp>
        <p:nvSpPr>
          <p:cNvPr id="3" name="Text Placeholder 3">
            <a:extLst>
              <a:ext uri="{FF2B5EF4-FFF2-40B4-BE49-F238E27FC236}">
                <a16:creationId xmlns:a16="http://schemas.microsoft.com/office/drawing/2014/main" id="{DB905986-ED0F-4B4A-9773-7E3A168AC76E}"/>
              </a:ext>
            </a:extLst>
          </p:cNvPr>
          <p:cNvSpPr>
            <a:spLocks noGrp="1"/>
          </p:cNvSpPr>
          <p:nvPr>
            <p:ph type="body" sz="half" idx="2"/>
          </p:nvPr>
        </p:nvSpPr>
        <p:spPr>
          <a:xfrm>
            <a:off x="3915965" y="393192"/>
            <a:ext cx="7671816" cy="5457249"/>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itle 1">
            <a:extLst>
              <a:ext uri="{FF2B5EF4-FFF2-40B4-BE49-F238E27FC236}">
                <a16:creationId xmlns:a16="http://schemas.microsoft.com/office/drawing/2014/main" id="{75D69F55-37E9-4A19-A356-13F15098F4A9}"/>
              </a:ext>
            </a:extLst>
          </p:cNvPr>
          <p:cNvSpPr>
            <a:spLocks noGrp="1"/>
          </p:cNvSpPr>
          <p:nvPr>
            <p:ph type="title"/>
          </p:nvPr>
        </p:nvSpPr>
        <p:spPr>
          <a:xfrm>
            <a:off x="604219" y="393193"/>
            <a:ext cx="3062525" cy="1307592"/>
          </a:xfrm>
          <a:prstGeom prst="rect">
            <a:avLst/>
          </a:prstGeom>
        </p:spPr>
        <p:txBody>
          <a:bodyPr anchor="b"/>
          <a:lstStyle>
            <a:lvl1pPr>
              <a:defRPr sz="3200"/>
            </a:lvl1pPr>
          </a:lstStyle>
          <a:p>
            <a:r>
              <a:rPr lang="en-US"/>
              <a:t>Click to edit Master title style</a:t>
            </a:r>
            <a:endParaRPr lang="en-US" dirty="0"/>
          </a:p>
        </p:txBody>
      </p:sp>
    </p:spTree>
    <p:extLst>
      <p:ext uri="{BB962C8B-B14F-4D97-AF65-F5344CB8AC3E}">
        <p14:creationId xmlns:p14="http://schemas.microsoft.com/office/powerpoint/2010/main" val="3411214148"/>
      </p:ext>
    </p:extLst>
  </p:cSld>
  <p:clrMapOvr>
    <a:masterClrMapping/>
  </p:clrMapOvr>
  <p:transition spd="med" advClick="0">
    <p:push dir="d"/>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946737" y="1856511"/>
            <a:ext cx="1984664" cy="1984664"/>
          </a:xfrm>
          <a:prstGeom prst="ellipse">
            <a:avLst/>
          </a:prstGeom>
        </p:spPr>
        <p:txBody>
          <a:bodyPr/>
          <a:lstStyle>
            <a:lvl1pPr marL="0" indent="0">
              <a:buNone/>
              <a:defRPr/>
            </a:lvl1pPr>
          </a:lstStyle>
          <a:p>
            <a:r>
              <a:rPr lang="en-US"/>
              <a:t>Click icon to add picture</a:t>
            </a:r>
          </a:p>
        </p:txBody>
      </p:sp>
      <p:sp>
        <p:nvSpPr>
          <p:cNvPr id="11" name="Picture Placeholder 10"/>
          <p:cNvSpPr>
            <a:spLocks noGrp="1"/>
          </p:cNvSpPr>
          <p:nvPr>
            <p:ph type="pic" sz="quarter" idx="10"/>
          </p:nvPr>
        </p:nvSpPr>
        <p:spPr>
          <a:xfrm>
            <a:off x="2275611" y="1856511"/>
            <a:ext cx="1984664" cy="1984664"/>
          </a:xfrm>
          <a:prstGeom prst="ellipse">
            <a:avLst/>
          </a:prstGeom>
        </p:spPr>
        <p:txBody>
          <a:bodyPr/>
          <a:lstStyle>
            <a:lvl1pPr marL="0" indent="0">
              <a:buNone/>
              <a:defRPr/>
            </a:lvl1pPr>
          </a:lstStyle>
          <a:p>
            <a:r>
              <a:rPr lang="en-US"/>
              <a:t>Click icon to add picture</a:t>
            </a:r>
            <a:endParaRPr lang="en-US" dirty="0"/>
          </a:p>
        </p:txBody>
      </p:sp>
      <p:sp>
        <p:nvSpPr>
          <p:cNvPr id="12" name="Picture Placeholder 10"/>
          <p:cNvSpPr>
            <a:spLocks noGrp="1"/>
          </p:cNvSpPr>
          <p:nvPr>
            <p:ph type="pic" sz="quarter" idx="11"/>
          </p:nvPr>
        </p:nvSpPr>
        <p:spPr>
          <a:xfrm>
            <a:off x="5111174" y="1856511"/>
            <a:ext cx="1984664" cy="1984664"/>
          </a:xfrm>
          <a:prstGeom prst="ellipse">
            <a:avLst/>
          </a:prstGeom>
        </p:spPr>
        <p:txBody>
          <a:bodyPr/>
          <a:lstStyle>
            <a:lvl1pPr marL="0" indent="0">
              <a:buNone/>
              <a:defRPr/>
            </a:lvl1pPr>
          </a:lstStyle>
          <a:p>
            <a:r>
              <a:rPr lang="en-US"/>
              <a:t>Click icon to add picture</a:t>
            </a:r>
          </a:p>
        </p:txBody>
      </p:sp>
      <p:cxnSp>
        <p:nvCxnSpPr>
          <p:cNvPr id="5" name="Straight Connector 4">
            <a:extLst>
              <a:ext uri="{FF2B5EF4-FFF2-40B4-BE49-F238E27FC236}">
                <a16:creationId xmlns:a16="http://schemas.microsoft.com/office/drawing/2014/main" id="{F812D041-34A6-442E-A790-C216741E94C8}"/>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itle 9">
            <a:extLst>
              <a:ext uri="{FF2B5EF4-FFF2-40B4-BE49-F238E27FC236}">
                <a16:creationId xmlns:a16="http://schemas.microsoft.com/office/drawing/2014/main" id="{41914201-841F-4A89-ADA1-930831E83321}"/>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719627728"/>
      </p:ext>
    </p:extLst>
  </p:cSld>
  <p:clrMapOvr>
    <a:masterClrMapping/>
  </p:clrMapOvr>
  <p:transition spd="med" advClick="0">
    <p:push dir="d"/>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5317837" y="2021611"/>
            <a:ext cx="1565564" cy="1565564"/>
          </a:xfrm>
          <a:prstGeom prst="rect">
            <a:avLst/>
          </a:prstGeom>
        </p:spPr>
        <p:txBody>
          <a:bodyPr/>
          <a:lstStyle>
            <a:lvl1pPr marL="0" indent="0">
              <a:buNone/>
              <a:defRPr/>
            </a:lvl1pPr>
          </a:lstStyle>
          <a:p>
            <a:r>
              <a:rPr lang="en-US"/>
              <a:t>Click icon to add picture</a:t>
            </a:r>
          </a:p>
        </p:txBody>
      </p:sp>
      <p:sp>
        <p:nvSpPr>
          <p:cNvPr id="11" name="Picture Placeholder 10"/>
          <p:cNvSpPr>
            <a:spLocks noGrp="1"/>
          </p:cNvSpPr>
          <p:nvPr>
            <p:ph type="pic" sz="quarter" idx="10"/>
          </p:nvPr>
        </p:nvSpPr>
        <p:spPr>
          <a:xfrm>
            <a:off x="1323111" y="2021611"/>
            <a:ext cx="1565564" cy="1565564"/>
          </a:xfrm>
          <a:prstGeom prst="rect">
            <a:avLst/>
          </a:prstGeom>
        </p:spPr>
        <p:txBody>
          <a:bodyPr/>
          <a:lstStyle>
            <a:lvl1pPr marL="0" indent="0">
              <a:buNone/>
              <a:defRPr/>
            </a:lvl1pPr>
          </a:lstStyle>
          <a:p>
            <a:r>
              <a:rPr lang="en-US"/>
              <a:t>Click icon to add picture</a:t>
            </a:r>
            <a:endParaRPr lang="en-US" dirty="0"/>
          </a:p>
        </p:txBody>
      </p:sp>
      <p:sp>
        <p:nvSpPr>
          <p:cNvPr id="12" name="Picture Placeholder 10"/>
          <p:cNvSpPr>
            <a:spLocks noGrp="1"/>
          </p:cNvSpPr>
          <p:nvPr>
            <p:ph type="pic" sz="quarter" idx="11"/>
          </p:nvPr>
        </p:nvSpPr>
        <p:spPr>
          <a:xfrm>
            <a:off x="3320474" y="2021611"/>
            <a:ext cx="1565564" cy="1565564"/>
          </a:xfrm>
          <a:prstGeom prst="rect">
            <a:avLst/>
          </a:prstGeom>
        </p:spPr>
        <p:txBody>
          <a:bodyPr/>
          <a:lstStyle>
            <a:lvl1pPr marL="0" indent="0">
              <a:buNone/>
              <a:defRPr/>
            </a:lvl1pPr>
          </a:lstStyle>
          <a:p>
            <a:r>
              <a:rPr lang="en-US"/>
              <a:t>Click icon to add picture</a:t>
            </a:r>
          </a:p>
        </p:txBody>
      </p:sp>
      <p:sp>
        <p:nvSpPr>
          <p:cNvPr id="5" name="Picture Placeholder 10"/>
          <p:cNvSpPr>
            <a:spLocks noGrp="1"/>
          </p:cNvSpPr>
          <p:nvPr>
            <p:ph type="pic" sz="quarter" idx="13"/>
          </p:nvPr>
        </p:nvSpPr>
        <p:spPr>
          <a:xfrm>
            <a:off x="7315200" y="2021611"/>
            <a:ext cx="1565564" cy="1565564"/>
          </a:xfrm>
          <a:prstGeom prst="rect">
            <a:avLst/>
          </a:prstGeom>
        </p:spPr>
        <p:txBody>
          <a:bodyPr/>
          <a:lstStyle>
            <a:lvl1pPr marL="0" indent="0">
              <a:buNone/>
              <a:defRPr/>
            </a:lvl1pPr>
          </a:lstStyle>
          <a:p>
            <a:r>
              <a:rPr lang="en-US"/>
              <a:t>Click icon to add picture</a:t>
            </a:r>
          </a:p>
        </p:txBody>
      </p:sp>
      <p:sp>
        <p:nvSpPr>
          <p:cNvPr id="6" name="Picture Placeholder 10"/>
          <p:cNvSpPr>
            <a:spLocks noGrp="1"/>
          </p:cNvSpPr>
          <p:nvPr>
            <p:ph type="pic" sz="quarter" idx="14"/>
          </p:nvPr>
        </p:nvSpPr>
        <p:spPr>
          <a:xfrm>
            <a:off x="9312563" y="2021611"/>
            <a:ext cx="1565564" cy="1565564"/>
          </a:xfrm>
          <a:prstGeom prst="rect">
            <a:avLst/>
          </a:prstGeom>
        </p:spPr>
        <p:txBody>
          <a:bodyPr/>
          <a:lstStyle>
            <a:lvl1pPr marL="0" indent="0">
              <a:buNone/>
              <a:defRPr/>
            </a:lvl1pPr>
          </a:lstStyle>
          <a:p>
            <a:r>
              <a:rPr lang="en-US"/>
              <a:t>Click icon to add picture</a:t>
            </a:r>
          </a:p>
        </p:txBody>
      </p:sp>
      <p:cxnSp>
        <p:nvCxnSpPr>
          <p:cNvPr id="7" name="Straight Connector 6">
            <a:extLst>
              <a:ext uri="{FF2B5EF4-FFF2-40B4-BE49-F238E27FC236}">
                <a16:creationId xmlns:a16="http://schemas.microsoft.com/office/drawing/2014/main" id="{953DF1AE-93C4-41F1-908F-904A32A1F803}"/>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Title 9">
            <a:extLst>
              <a:ext uri="{FF2B5EF4-FFF2-40B4-BE49-F238E27FC236}">
                <a16:creationId xmlns:a16="http://schemas.microsoft.com/office/drawing/2014/main" id="{95573DC0-7623-4453-A7CB-EF1FC70AEE83}"/>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2706239313"/>
      </p:ext>
    </p:extLst>
  </p:cSld>
  <p:clrMapOvr>
    <a:masterClrMapping/>
  </p:clrMapOvr>
  <p:transition spd="med" advClick="0">
    <p:push dir="d"/>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0" name="Picture Placeholder 25"/>
          <p:cNvSpPr>
            <a:spLocks noGrp="1"/>
          </p:cNvSpPr>
          <p:nvPr>
            <p:ph type="pic" sz="quarter" idx="11"/>
          </p:nvPr>
        </p:nvSpPr>
        <p:spPr>
          <a:xfrm>
            <a:off x="2815428"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1" name="Picture Placeholder 25"/>
          <p:cNvSpPr>
            <a:spLocks noGrp="1"/>
          </p:cNvSpPr>
          <p:nvPr>
            <p:ph type="pic" sz="quarter" idx="12"/>
          </p:nvPr>
        </p:nvSpPr>
        <p:spPr>
          <a:xfrm>
            <a:off x="5016019"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5" name="Picture Placeholder 25">
            <a:extLst>
              <a:ext uri="{FF2B5EF4-FFF2-40B4-BE49-F238E27FC236}">
                <a16:creationId xmlns:a16="http://schemas.microsoft.com/office/drawing/2014/main" id="{52280B43-8BFE-425D-8C84-F0B8B66E3D5B}"/>
              </a:ext>
            </a:extLst>
          </p:cNvPr>
          <p:cNvSpPr>
            <a:spLocks noGrp="1"/>
          </p:cNvSpPr>
          <p:nvPr>
            <p:ph type="pic" sz="quarter" idx="13"/>
          </p:nvPr>
        </p:nvSpPr>
        <p:spPr>
          <a:xfrm>
            <a:off x="7216610"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6" name="Picture Placeholder 25">
            <a:extLst>
              <a:ext uri="{FF2B5EF4-FFF2-40B4-BE49-F238E27FC236}">
                <a16:creationId xmlns:a16="http://schemas.microsoft.com/office/drawing/2014/main" id="{228B339E-EBBD-4175-B6C5-A3E747F64D09}"/>
              </a:ext>
            </a:extLst>
          </p:cNvPr>
          <p:cNvSpPr>
            <a:spLocks noGrp="1"/>
          </p:cNvSpPr>
          <p:nvPr>
            <p:ph type="pic" sz="quarter" idx="14"/>
          </p:nvPr>
        </p:nvSpPr>
        <p:spPr>
          <a:xfrm>
            <a:off x="9417201" y="1988929"/>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Tree>
    <p:extLst>
      <p:ext uri="{BB962C8B-B14F-4D97-AF65-F5344CB8AC3E}">
        <p14:creationId xmlns:p14="http://schemas.microsoft.com/office/powerpoint/2010/main" val="3192227832"/>
      </p:ext>
    </p:extLst>
  </p:cSld>
  <p:clrMapOvr>
    <a:masterClrMapping/>
  </p:clrMapOvr>
  <p:transition spd="med" advClick="0">
    <p:push dir="d"/>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7322B74-2B5C-4416-9823-6D170287A90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
        <p:nvSpPr>
          <p:cNvPr id="2" name="Date Placeholder 1"/>
          <p:cNvSpPr>
            <a:spLocks noGrp="1"/>
          </p:cNvSpPr>
          <p:nvPr>
            <p:ph type="dt" sz="half" idx="10"/>
          </p:nvPr>
        </p:nvSpPr>
        <p:spPr/>
        <p:txBody>
          <a:bodyPr/>
          <a:lstStyle/>
          <a:p>
            <a:fld id="{3072C161-01B2-4736-9C08-7962773A6E1C}" type="datetimeFigureOut">
              <a:rPr lang="en-US" smtClean="0"/>
              <a:t>10/13/2023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C3F8D75-4D39-4EE1-86D0-6AA4802DA314}" type="slidenum">
              <a:rPr lang="en-US" smtClean="0"/>
              <a:t>‹#›</a:t>
            </a:fld>
            <a:endParaRPr lang="en-US"/>
          </a:p>
        </p:txBody>
      </p:sp>
    </p:spTree>
    <p:extLst>
      <p:ext uri="{BB962C8B-B14F-4D97-AF65-F5344CB8AC3E}">
        <p14:creationId xmlns:p14="http://schemas.microsoft.com/office/powerpoint/2010/main" val="776663822"/>
      </p:ext>
    </p:extLst>
  </p:cSld>
  <p:clrMapOvr>
    <a:masterClrMapping/>
  </p:clrMapOvr>
  <p:transition spd="med" advClick="0">
    <p:push dir="d"/>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a:xfrm>
            <a:off x="431800" y="238540"/>
            <a:ext cx="11329456" cy="616455"/>
          </a:xfrm>
          <a:prstGeom prst="rect">
            <a:avLst/>
          </a:prstGeom>
        </p:spPr>
        <p:txBody>
          <a:bodyPr anchor="ctr" anchorCtr="0">
            <a:noAutofit/>
          </a:bodyPr>
          <a:lstStyle>
            <a:lvl1pPr>
              <a:lnSpc>
                <a:spcPct val="100000"/>
              </a:lnSpc>
              <a:defRPr b="0"/>
            </a:lvl1pPr>
          </a:lstStyle>
          <a:p>
            <a:r>
              <a:rPr lang="en-US"/>
              <a:t>Click to edit Master title style</a:t>
            </a:r>
            <a:endParaRPr lang="de-DE" dirty="0"/>
          </a:p>
        </p:txBody>
      </p:sp>
      <p:sp>
        <p:nvSpPr>
          <p:cNvPr id="9" name="Textplatzhalter 7"/>
          <p:cNvSpPr>
            <a:spLocks noGrp="1"/>
          </p:cNvSpPr>
          <p:nvPr>
            <p:ph type="body" sz="quarter" idx="13"/>
          </p:nvPr>
        </p:nvSpPr>
        <p:spPr>
          <a:xfrm>
            <a:off x="431800" y="854994"/>
            <a:ext cx="11328400" cy="336244"/>
          </a:xfrm>
          <a:prstGeom prst="rect">
            <a:avLst/>
          </a:prstGeom>
        </p:spPr>
        <p:txBody>
          <a:bodyPr lIns="0" tIns="0" rIns="0" bIns="0" anchor="t" anchorCtr="0">
            <a:noAutofit/>
          </a:bodyPr>
          <a:lstStyle>
            <a:lvl1pPr marL="0" indent="0">
              <a:buNone/>
              <a:defRPr sz="2000">
                <a:solidFill>
                  <a:srgbClr val="7F7F7F"/>
                </a:solidFill>
                <a:latin typeface="Calibri Light" panose="020F0302020204030204" pitchFamily="34" charset="0"/>
              </a:defRPr>
            </a:lvl1pPr>
          </a:lstStyle>
          <a:p>
            <a:pPr lvl="0"/>
            <a:r>
              <a:rPr lang="en-US"/>
              <a:t>Click to edit Master text styles</a:t>
            </a:r>
          </a:p>
        </p:txBody>
      </p:sp>
      <p:sp>
        <p:nvSpPr>
          <p:cNvPr id="7" name="Fußzeilenplatzhalter 4"/>
          <p:cNvSpPr>
            <a:spLocks noGrp="1"/>
          </p:cNvSpPr>
          <p:nvPr>
            <p:ph type="ftr" sz="quarter" idx="11"/>
          </p:nvPr>
        </p:nvSpPr>
        <p:spPr>
          <a:xfrm>
            <a:off x="3276599" y="6356351"/>
            <a:ext cx="5639859" cy="365125"/>
          </a:xfrm>
          <a:prstGeom prst="rect">
            <a:avLst/>
          </a:prstGeom>
        </p:spPr>
        <p:txBody>
          <a:bodyPr anchor="b"/>
          <a:lstStyle>
            <a:lvl1pPr>
              <a:defRPr sz="1200"/>
            </a:lvl1pPr>
          </a:lstStyle>
          <a:p>
            <a:endParaRPr lang="en-US"/>
          </a:p>
        </p:txBody>
      </p:sp>
      <p:sp>
        <p:nvSpPr>
          <p:cNvPr id="8" name="Foliennummernplatzhalter 5"/>
          <p:cNvSpPr>
            <a:spLocks noGrp="1"/>
          </p:cNvSpPr>
          <p:nvPr>
            <p:ph type="sldNum" sz="quarter" idx="12"/>
          </p:nvPr>
        </p:nvSpPr>
        <p:spPr>
          <a:xfrm>
            <a:off x="431799" y="6356351"/>
            <a:ext cx="2844800" cy="365125"/>
          </a:xfrm>
          <a:prstGeom prst="rect">
            <a:avLst/>
          </a:prstGeom>
        </p:spPr>
        <p:txBody>
          <a:bodyPr anchor="b"/>
          <a:lstStyle>
            <a:lvl1pPr algn="l">
              <a:defRPr sz="1200"/>
            </a:lvl1pPr>
          </a:lstStyle>
          <a:p>
            <a:fld id="{3D3EA8C6-84CD-481D-8579-63D65F2B1588}" type="slidenum">
              <a:rPr lang="en-US" smtClean="0"/>
              <a:t>‹#›</a:t>
            </a:fld>
            <a:endParaRPr lang="en-US"/>
          </a:p>
        </p:txBody>
      </p:sp>
    </p:spTree>
    <p:extLst>
      <p:ext uri="{BB962C8B-B14F-4D97-AF65-F5344CB8AC3E}">
        <p14:creationId xmlns:p14="http://schemas.microsoft.com/office/powerpoint/2010/main" val="2509985629"/>
      </p:ext>
    </p:extLst>
  </p:cSld>
  <p:clrMapOvr>
    <a:masterClrMapping/>
  </p:clrMapOvr>
  <p:transition spd="med" advClick="0">
    <p:push dir="d"/>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609600" y="1600200"/>
            <a:ext cx="2787304" cy="3047214"/>
          </a:xfrm>
          <a:prstGeom prst="rect">
            <a:avLst/>
          </a:prstGeom>
        </p:spPr>
        <p:txBody>
          <a:bodyPr/>
          <a:lstStyle/>
          <a:p>
            <a:r>
              <a:rPr lang="en-US"/>
              <a:t>Click icon to add picture</a:t>
            </a:r>
            <a:endParaRPr lang="en-US" dirty="0"/>
          </a:p>
        </p:txBody>
      </p:sp>
      <p:sp>
        <p:nvSpPr>
          <p:cNvPr id="3" name="Title 1">
            <a:extLst>
              <a:ext uri="{FF2B5EF4-FFF2-40B4-BE49-F238E27FC236}">
                <a16:creationId xmlns:a16="http://schemas.microsoft.com/office/drawing/2014/main" id="{40948E0B-F4B2-443E-A3C8-A04FB1C477ED}"/>
              </a:ext>
            </a:extLst>
          </p:cNvPr>
          <p:cNvSpPr>
            <a:spLocks noGrp="1"/>
          </p:cNvSpPr>
          <p:nvPr>
            <p:ph type="title"/>
          </p:nvPr>
        </p:nvSpPr>
        <p:spPr>
          <a:xfrm>
            <a:off x="609600" y="274638"/>
            <a:ext cx="10972800" cy="1143000"/>
          </a:xfrm>
          <a:prstGeom prst="rect">
            <a:avLst/>
          </a:prstGeom>
        </p:spPr>
        <p:txBody>
          <a:bodyPr/>
          <a:lstStyle/>
          <a:p>
            <a:r>
              <a:rPr lang="en-US"/>
              <a:t>Click to edit Master title style</a:t>
            </a:r>
            <a:endParaRPr lang="vi-VN"/>
          </a:p>
        </p:txBody>
      </p:sp>
      <p:sp>
        <p:nvSpPr>
          <p:cNvPr id="5" name="Text Placeholder 3">
            <a:extLst>
              <a:ext uri="{FF2B5EF4-FFF2-40B4-BE49-F238E27FC236}">
                <a16:creationId xmlns:a16="http://schemas.microsoft.com/office/drawing/2014/main" id="{1F3EFDFB-30FD-4D0C-8B13-869758790C15}"/>
              </a:ext>
            </a:extLst>
          </p:cNvPr>
          <p:cNvSpPr>
            <a:spLocks noGrp="1"/>
          </p:cNvSpPr>
          <p:nvPr>
            <p:ph type="body" sz="half" idx="2"/>
          </p:nvPr>
        </p:nvSpPr>
        <p:spPr>
          <a:xfrm>
            <a:off x="3710053" y="1600200"/>
            <a:ext cx="7872347" cy="3047214"/>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3451958075"/>
      </p:ext>
    </p:extLst>
  </p:cSld>
  <p:clrMapOvr>
    <a:masterClrMapping/>
  </p:clrMapOvr>
  <p:transition spd="med" advClick="0">
    <p:push dir="d"/>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5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0" name="Picture Placeholder 25"/>
          <p:cNvSpPr>
            <a:spLocks noGrp="1"/>
          </p:cNvSpPr>
          <p:nvPr>
            <p:ph type="pic" sz="quarter" idx="11"/>
          </p:nvPr>
        </p:nvSpPr>
        <p:spPr>
          <a:xfrm>
            <a:off x="2815428"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1" name="Picture Placeholder 25"/>
          <p:cNvSpPr>
            <a:spLocks noGrp="1"/>
          </p:cNvSpPr>
          <p:nvPr>
            <p:ph type="pic" sz="quarter" idx="12"/>
          </p:nvPr>
        </p:nvSpPr>
        <p:spPr>
          <a:xfrm>
            <a:off x="5016019"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2" name="Picture Placeholder 25"/>
          <p:cNvSpPr>
            <a:spLocks noGrp="1"/>
          </p:cNvSpPr>
          <p:nvPr>
            <p:ph type="pic" sz="quarter" idx="13"/>
          </p:nvPr>
        </p:nvSpPr>
        <p:spPr>
          <a:xfrm>
            <a:off x="9478422"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6" name="Rectángulo 30"/>
          <p:cNvSpPr/>
          <p:nvPr/>
        </p:nvSpPr>
        <p:spPr>
          <a:xfrm>
            <a:off x="7207667" y="2001374"/>
            <a:ext cx="2200990" cy="2880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solidFill>
                <a:schemeClr val="tx1"/>
              </a:solidFill>
            </a:endParaRPr>
          </a:p>
        </p:txBody>
      </p:sp>
      <p:cxnSp>
        <p:nvCxnSpPr>
          <p:cNvPr id="7" name="Straight Connector 6">
            <a:extLst>
              <a:ext uri="{FF2B5EF4-FFF2-40B4-BE49-F238E27FC236}">
                <a16:creationId xmlns:a16="http://schemas.microsoft.com/office/drawing/2014/main" id="{63446B33-0129-409E-B722-C557E169B31F}"/>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Title 9">
            <a:extLst>
              <a:ext uri="{FF2B5EF4-FFF2-40B4-BE49-F238E27FC236}">
                <a16:creationId xmlns:a16="http://schemas.microsoft.com/office/drawing/2014/main" id="{51AA5F4F-1FA5-4B21-9B4B-63F12EA56B8C}"/>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500728206"/>
      </p:ext>
    </p:extLst>
  </p:cSld>
  <p:clrMapOvr>
    <a:masterClrMapping/>
  </p:clrMapOvr>
  <p:transition spd="med" advClick="0">
    <p:push dir="d"/>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730836" y="1970810"/>
            <a:ext cx="2401455" cy="2401455"/>
          </a:xfrm>
          <a:prstGeom prst="rect">
            <a:avLst/>
          </a:prstGeom>
        </p:spPr>
        <p:txBody>
          <a:bodyPr/>
          <a:lstStyle/>
          <a:p>
            <a:r>
              <a:rPr lang="en-US"/>
              <a:t>Click icon to add picture</a:t>
            </a:r>
          </a:p>
        </p:txBody>
      </p:sp>
      <p:sp>
        <p:nvSpPr>
          <p:cNvPr id="11" name="Picture Placeholder 10"/>
          <p:cNvSpPr>
            <a:spLocks noGrp="1"/>
          </p:cNvSpPr>
          <p:nvPr>
            <p:ph type="pic" sz="quarter" idx="10"/>
          </p:nvPr>
        </p:nvSpPr>
        <p:spPr>
          <a:xfrm>
            <a:off x="2059710" y="1970810"/>
            <a:ext cx="2401455" cy="2401455"/>
          </a:xfrm>
          <a:prstGeom prst="rect">
            <a:avLst/>
          </a:prstGeom>
        </p:spPr>
        <p:txBody>
          <a:bodyPr/>
          <a:lstStyle/>
          <a:p>
            <a:r>
              <a:rPr lang="en-US"/>
              <a:t>Click icon to add picture</a:t>
            </a:r>
          </a:p>
        </p:txBody>
      </p:sp>
      <p:sp>
        <p:nvSpPr>
          <p:cNvPr id="12" name="Picture Placeholder 10"/>
          <p:cNvSpPr>
            <a:spLocks noGrp="1"/>
          </p:cNvSpPr>
          <p:nvPr>
            <p:ph type="pic" sz="quarter" idx="11"/>
          </p:nvPr>
        </p:nvSpPr>
        <p:spPr>
          <a:xfrm>
            <a:off x="4895273" y="1970810"/>
            <a:ext cx="2401455" cy="2401455"/>
          </a:xfrm>
          <a:prstGeom prst="rect">
            <a:avLst/>
          </a:prstGeom>
        </p:spPr>
        <p:txBody>
          <a:bodyPr/>
          <a:lstStyle/>
          <a:p>
            <a:r>
              <a:rPr lang="en-US"/>
              <a:t>Click icon to add picture</a:t>
            </a:r>
          </a:p>
        </p:txBody>
      </p:sp>
      <p:cxnSp>
        <p:nvCxnSpPr>
          <p:cNvPr id="5" name="Straight Connector 4">
            <a:extLst>
              <a:ext uri="{FF2B5EF4-FFF2-40B4-BE49-F238E27FC236}">
                <a16:creationId xmlns:a16="http://schemas.microsoft.com/office/drawing/2014/main" id="{0BAB911F-C0CF-4486-AD84-CEF498911921}"/>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itle 9">
            <a:extLst>
              <a:ext uri="{FF2B5EF4-FFF2-40B4-BE49-F238E27FC236}">
                <a16:creationId xmlns:a16="http://schemas.microsoft.com/office/drawing/2014/main" id="{53C8EEB0-4BB6-43AF-9BB0-9D51085FA771}"/>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085641223"/>
      </p:ext>
    </p:extLst>
  </p:cSld>
  <p:clrMapOvr>
    <a:masterClrMapping/>
  </p:clrMapOvr>
  <p:transition spd="med" advClick="0">
    <p:push dir="d"/>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endParaRPr lang="vi-VN"/>
          </a:p>
        </p:txBody>
      </p:sp>
      <p:sp>
        <p:nvSpPr>
          <p:cNvPr id="3" name="Table Placeholder 2"/>
          <p:cNvSpPr>
            <a:spLocks noGrp="1"/>
          </p:cNvSpPr>
          <p:nvPr>
            <p:ph type="tbl" idx="1"/>
          </p:nvPr>
        </p:nvSpPr>
        <p:spPr>
          <a:xfrm>
            <a:off x="609600" y="1600200"/>
            <a:ext cx="10972800" cy="4533900"/>
          </a:xfrm>
          <a:prstGeom prst="rect">
            <a:avLst/>
          </a:prstGeom>
        </p:spPr>
        <p:txBody>
          <a:bodyPr>
            <a:normAutofit/>
          </a:bodyPr>
          <a:lstStyle/>
          <a:p>
            <a:pPr lvl="0"/>
            <a:r>
              <a:rPr lang="en-US" noProof="0"/>
              <a:t>Click icon to add table</a:t>
            </a:r>
            <a:endParaRPr lang="vi-VN" noProof="0"/>
          </a:p>
        </p:txBody>
      </p:sp>
      <p:sp>
        <p:nvSpPr>
          <p:cNvPr id="4" name="Slide Number Placeholder 3"/>
          <p:cNvSpPr>
            <a:spLocks noGrp="1"/>
          </p:cNvSpPr>
          <p:nvPr>
            <p:ph type="sldNum" sz="quarter" idx="10"/>
          </p:nvPr>
        </p:nvSpPr>
        <p:spPr>
          <a:xfrm>
            <a:off x="8737600" y="6243638"/>
            <a:ext cx="2844800" cy="457200"/>
          </a:xfrm>
          <a:prstGeom prst="rect">
            <a:avLst/>
          </a:prstGeom>
        </p:spPr>
        <p:txBody>
          <a:bodyPr/>
          <a:lstStyle>
            <a:lvl1pPr>
              <a:defRPr smtClean="0"/>
            </a:lvl1pPr>
          </a:lstStyle>
          <a:p>
            <a:fld id="{3D3EA8C6-84CD-481D-8579-63D65F2B1588}" type="slidenum">
              <a:rPr lang="en-US" smtClean="0"/>
              <a:t>‹#›</a:t>
            </a:fld>
            <a:endParaRPr lang="en-US"/>
          </a:p>
        </p:txBody>
      </p:sp>
      <p:sp>
        <p:nvSpPr>
          <p:cNvPr id="5" name="Date Placeholder 4"/>
          <p:cNvSpPr>
            <a:spLocks noGrp="1"/>
          </p:cNvSpPr>
          <p:nvPr>
            <p:ph type="dt" sz="half" idx="11"/>
          </p:nvPr>
        </p:nvSpPr>
        <p:spPr>
          <a:xfrm>
            <a:off x="609600" y="6243638"/>
            <a:ext cx="2844800" cy="457200"/>
          </a:xfrm>
          <a:prstGeom prst="rect">
            <a:avLst/>
          </a:prstGeom>
        </p:spPr>
        <p:txBody>
          <a:bodyPr/>
          <a:lstStyle>
            <a:lvl1pPr>
              <a:defRPr/>
            </a:lvl1pPr>
          </a:lstStyle>
          <a:p>
            <a:fld id="{A3775248-9607-429F-8A05-AE0FE5B1BCEE}" type="datetimeFigureOut">
              <a:rPr lang="en-US" smtClean="0"/>
              <a:t>10/13/2023</a:t>
            </a:fld>
            <a:endParaRPr lang="en-US"/>
          </a:p>
        </p:txBody>
      </p:sp>
      <p:sp>
        <p:nvSpPr>
          <p:cNvPr id="6" name="Footer Placeholder 5"/>
          <p:cNvSpPr>
            <a:spLocks noGrp="1"/>
          </p:cNvSpPr>
          <p:nvPr>
            <p:ph type="ftr" sz="quarter" idx="12"/>
          </p:nvPr>
        </p:nvSpPr>
        <p:spPr>
          <a:xfrm>
            <a:off x="4165600" y="6243638"/>
            <a:ext cx="3860800" cy="457200"/>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3109454295"/>
      </p:ext>
    </p:extLst>
  </p:cSld>
  <p:clrMapOvr>
    <a:masterClrMapping/>
  </p:clrMapOvr>
  <p:transition spd="med" advClick="0">
    <p:push dir="d"/>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16_Custom Layout">
    <p:spTree>
      <p:nvGrpSpPr>
        <p:cNvPr id="1" name=""/>
        <p:cNvGrpSpPr/>
        <p:nvPr/>
      </p:nvGrpSpPr>
      <p:grpSpPr>
        <a:xfrm>
          <a:off x="0" y="0"/>
          <a:ext cx="0" cy="0"/>
          <a:chOff x="0" y="0"/>
          <a:chExt cx="0" cy="0"/>
        </a:xfrm>
      </p:grpSpPr>
      <p:sp>
        <p:nvSpPr>
          <p:cNvPr id="19" name="Picture Placeholder 11"/>
          <p:cNvSpPr>
            <a:spLocks noGrp="1"/>
          </p:cNvSpPr>
          <p:nvPr>
            <p:ph type="pic" sz="quarter" idx="13"/>
          </p:nvPr>
        </p:nvSpPr>
        <p:spPr>
          <a:xfrm>
            <a:off x="8829962" y="4442693"/>
            <a:ext cx="2576945" cy="1699491"/>
          </a:xfrm>
          <a:prstGeom prst="rect">
            <a:avLst/>
          </a:prstGeom>
        </p:spPr>
        <p:txBody>
          <a:bodyPr/>
          <a:lstStyle/>
          <a:p>
            <a:r>
              <a:rPr lang="en-US"/>
              <a:t>Click icon to add picture</a:t>
            </a:r>
          </a:p>
        </p:txBody>
      </p:sp>
      <p:sp>
        <p:nvSpPr>
          <p:cNvPr id="15" name="Picture Placeholder 14"/>
          <p:cNvSpPr>
            <a:spLocks noGrp="1"/>
          </p:cNvSpPr>
          <p:nvPr>
            <p:ph type="pic" sz="quarter" idx="11"/>
          </p:nvPr>
        </p:nvSpPr>
        <p:spPr>
          <a:xfrm>
            <a:off x="6086760" y="2689198"/>
            <a:ext cx="2576945" cy="3452985"/>
          </a:xfrm>
          <a:prstGeom prst="rect">
            <a:avLst/>
          </a:prstGeom>
        </p:spPr>
        <p:txBody>
          <a:bodyPr/>
          <a:lstStyle/>
          <a:p>
            <a:r>
              <a:rPr lang="en-US"/>
              <a:t>Click icon to add picture</a:t>
            </a:r>
          </a:p>
        </p:txBody>
      </p:sp>
      <p:sp>
        <p:nvSpPr>
          <p:cNvPr id="18" name="Picture Placeholder 14"/>
          <p:cNvSpPr>
            <a:spLocks noGrp="1"/>
          </p:cNvSpPr>
          <p:nvPr>
            <p:ph type="pic" sz="quarter" idx="12"/>
          </p:nvPr>
        </p:nvSpPr>
        <p:spPr>
          <a:xfrm>
            <a:off x="8829963" y="811573"/>
            <a:ext cx="2576945" cy="3452985"/>
          </a:xfrm>
          <a:prstGeom prst="rect">
            <a:avLst/>
          </a:prstGeom>
        </p:spPr>
        <p:txBody>
          <a:bodyPr/>
          <a:lstStyle/>
          <a:p>
            <a:r>
              <a:rPr lang="en-US"/>
              <a:t>Click icon to add picture</a:t>
            </a:r>
          </a:p>
        </p:txBody>
      </p:sp>
      <p:sp>
        <p:nvSpPr>
          <p:cNvPr id="5" name="Picture Placeholder 11"/>
          <p:cNvSpPr>
            <a:spLocks noGrp="1"/>
          </p:cNvSpPr>
          <p:nvPr>
            <p:ph type="pic" sz="quarter" idx="14"/>
          </p:nvPr>
        </p:nvSpPr>
        <p:spPr>
          <a:xfrm>
            <a:off x="6086760" y="811598"/>
            <a:ext cx="2576945" cy="1699491"/>
          </a:xfrm>
          <a:prstGeom prst="rect">
            <a:avLst/>
          </a:prstGeom>
        </p:spPr>
        <p:txBody>
          <a:bodyPr/>
          <a:lstStyle/>
          <a:p>
            <a:r>
              <a:rPr lang="en-US"/>
              <a:t>Click icon to add picture</a:t>
            </a:r>
          </a:p>
        </p:txBody>
      </p:sp>
    </p:spTree>
    <p:extLst>
      <p:ext uri="{BB962C8B-B14F-4D97-AF65-F5344CB8AC3E}">
        <p14:creationId xmlns:p14="http://schemas.microsoft.com/office/powerpoint/2010/main" val="844005748"/>
      </p:ext>
    </p:extLst>
  </p:cSld>
  <p:clrMapOvr>
    <a:masterClrMapping/>
  </p:clrMapOvr>
  <p:transition spd="med" advClick="0">
    <p:push dir="d"/>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Portfolio 4">
    <p:spTree>
      <p:nvGrpSpPr>
        <p:cNvPr id="1" name=""/>
        <p:cNvGrpSpPr/>
        <p:nvPr/>
      </p:nvGrpSpPr>
      <p:grpSpPr>
        <a:xfrm>
          <a:off x="0" y="0"/>
          <a:ext cx="0" cy="0"/>
          <a:chOff x="0" y="0"/>
          <a:chExt cx="0" cy="0"/>
        </a:xfrm>
      </p:grpSpPr>
      <p:sp>
        <p:nvSpPr>
          <p:cNvPr id="15" name="Picture Placeholder 13"/>
          <p:cNvSpPr>
            <a:spLocks noGrp="1"/>
          </p:cNvSpPr>
          <p:nvPr>
            <p:ph type="pic" sz="quarter" idx="11"/>
          </p:nvPr>
        </p:nvSpPr>
        <p:spPr>
          <a:xfrm>
            <a:off x="3758353" y="1699657"/>
            <a:ext cx="2286595" cy="2286000"/>
          </a:xfrm>
          <a:prstGeom prst="rect">
            <a:avLst/>
          </a:prstGeom>
          <a:effectLst/>
        </p:spPr>
        <p:txBody>
          <a:bodyPr>
            <a:normAutofit/>
          </a:bodyPr>
          <a:lstStyle>
            <a:lvl1pPr marL="0" indent="0">
              <a:buNone/>
              <a:defRPr sz="2100">
                <a:ln>
                  <a:noFill/>
                </a:ln>
                <a:solidFill>
                  <a:schemeClr val="bg1">
                    <a:lumMod val="85000"/>
                  </a:schemeClr>
                </a:solidFill>
              </a:defRPr>
            </a:lvl1pPr>
          </a:lstStyle>
          <a:p>
            <a:r>
              <a:rPr lang="en-US"/>
              <a:t>Click icon to add picture</a:t>
            </a:r>
          </a:p>
        </p:txBody>
      </p:sp>
      <p:sp>
        <p:nvSpPr>
          <p:cNvPr id="17" name="Picture Placeholder 13"/>
          <p:cNvSpPr>
            <a:spLocks noGrp="1"/>
          </p:cNvSpPr>
          <p:nvPr>
            <p:ph type="pic" sz="quarter" idx="13"/>
          </p:nvPr>
        </p:nvSpPr>
        <p:spPr>
          <a:xfrm>
            <a:off x="6169718" y="1709921"/>
            <a:ext cx="4695167" cy="4690877"/>
          </a:xfrm>
          <a:prstGeom prst="rect">
            <a:avLst/>
          </a:prstGeom>
          <a:effectLst/>
        </p:spPr>
        <p:txBody>
          <a:bodyPr>
            <a:normAutofit/>
          </a:bodyPr>
          <a:lstStyle>
            <a:lvl1pPr marL="0" indent="0">
              <a:buNone/>
              <a:defRPr sz="2100">
                <a:ln>
                  <a:noFill/>
                </a:ln>
                <a:solidFill>
                  <a:schemeClr val="bg1">
                    <a:lumMod val="85000"/>
                  </a:schemeClr>
                </a:solidFill>
              </a:defRPr>
            </a:lvl1pPr>
          </a:lstStyle>
          <a:p>
            <a:r>
              <a:rPr lang="en-US"/>
              <a:t>Click icon to add picture</a:t>
            </a:r>
          </a:p>
        </p:txBody>
      </p:sp>
      <p:sp>
        <p:nvSpPr>
          <p:cNvPr id="13" name="Picture Placeholder 13"/>
          <p:cNvSpPr>
            <a:spLocks noGrp="1"/>
          </p:cNvSpPr>
          <p:nvPr>
            <p:ph type="pic" sz="quarter" idx="16"/>
          </p:nvPr>
        </p:nvSpPr>
        <p:spPr>
          <a:xfrm>
            <a:off x="1397692" y="4085505"/>
            <a:ext cx="2286595" cy="2286000"/>
          </a:xfrm>
          <a:prstGeom prst="rect">
            <a:avLst/>
          </a:prstGeom>
          <a:effectLst/>
        </p:spPr>
        <p:txBody>
          <a:bodyPr>
            <a:normAutofit/>
          </a:bodyPr>
          <a:lstStyle>
            <a:lvl1pPr marL="0" indent="0">
              <a:buNone/>
              <a:defRPr sz="2100">
                <a:ln>
                  <a:noFill/>
                </a:ln>
                <a:solidFill>
                  <a:schemeClr val="bg1">
                    <a:lumMod val="85000"/>
                  </a:schemeClr>
                </a:solidFill>
              </a:defRPr>
            </a:lvl1pPr>
          </a:lstStyle>
          <a:p>
            <a:r>
              <a:rPr lang="en-US"/>
              <a:t>Click icon to add picture</a:t>
            </a:r>
          </a:p>
        </p:txBody>
      </p:sp>
      <p:sp>
        <p:nvSpPr>
          <p:cNvPr id="11" name="Rectangle 10"/>
          <p:cNvSpPr/>
          <p:nvPr/>
        </p:nvSpPr>
        <p:spPr>
          <a:xfrm>
            <a:off x="1398086" y="1683330"/>
            <a:ext cx="2286595" cy="2286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3781687" y="4100945"/>
            <a:ext cx="2286595" cy="22860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2918381243"/>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79_Title Slide">
    <p:spTree>
      <p:nvGrpSpPr>
        <p:cNvPr id="1" name=""/>
        <p:cNvGrpSpPr/>
        <p:nvPr/>
      </p:nvGrpSpPr>
      <p:grpSpPr>
        <a:xfrm>
          <a:off x="0" y="0"/>
          <a:ext cx="0" cy="0"/>
          <a:chOff x="0" y="0"/>
          <a:chExt cx="0" cy="0"/>
        </a:xfrm>
      </p:grpSpPr>
      <p:sp>
        <p:nvSpPr>
          <p:cNvPr id="28" name="Title 1"/>
          <p:cNvSpPr>
            <a:spLocks noGrp="1"/>
          </p:cNvSpPr>
          <p:nvPr>
            <p:ph type="title" hasCustomPrompt="1"/>
          </p:nvPr>
        </p:nvSpPr>
        <p:spPr>
          <a:xfrm>
            <a:off x="2080134" y="516468"/>
            <a:ext cx="7518400" cy="471365"/>
          </a:xfrm>
          <a:prstGeom prst="rect">
            <a:avLst/>
          </a:prstGeom>
        </p:spPr>
        <p:txBody>
          <a:bodyPr wrap="none" lIns="0" tIns="0" rIns="0" bIns="0" anchor="ctr">
            <a:noAutofit/>
          </a:bodyPr>
          <a:lstStyle>
            <a:lvl1pPr algn="ctr">
              <a:defRPr sz="3732" b="1" baseline="0">
                <a:solidFill>
                  <a:schemeClr val="tx1">
                    <a:lumMod val="50000"/>
                    <a:lumOff val="50000"/>
                  </a:schemeClr>
                </a:solidFill>
              </a:defRPr>
            </a:lvl1pPr>
          </a:lstStyle>
          <a:p>
            <a:r>
              <a:rPr lang="en-US" dirty="0"/>
              <a:t>Click To Edit Master Title Style</a:t>
            </a:r>
          </a:p>
        </p:txBody>
      </p:sp>
      <p:sp>
        <p:nvSpPr>
          <p:cNvPr id="29" name="Text Placeholder 3"/>
          <p:cNvSpPr>
            <a:spLocks noGrp="1"/>
          </p:cNvSpPr>
          <p:nvPr>
            <p:ph type="body" sz="half" idx="2" hasCustomPrompt="1"/>
          </p:nvPr>
        </p:nvSpPr>
        <p:spPr>
          <a:xfrm>
            <a:off x="3096134" y="985789"/>
            <a:ext cx="5486400" cy="267661"/>
          </a:xfrm>
          <a:prstGeom prst="rect">
            <a:avLst/>
          </a:prstGeom>
        </p:spPr>
        <p:txBody>
          <a:bodyPr wrap="none" lIns="0" tIns="0" rIns="0" bIns="0" anchor="ctr">
            <a:noAutofit/>
          </a:bodyPr>
          <a:lstStyle>
            <a:lvl1pPr marL="0" indent="0" algn="ctr">
              <a:buNone/>
              <a:defRPr sz="1466" b="1" baseline="0">
                <a:solidFill>
                  <a:schemeClr val="bg1">
                    <a:lumMod val="75000"/>
                  </a:schemeClr>
                </a:solidFill>
              </a:defRPr>
            </a:lvl1pPr>
            <a:lvl2pPr marL="609448" indent="0">
              <a:buNone/>
              <a:defRPr sz="1600"/>
            </a:lvl2pPr>
            <a:lvl3pPr marL="1218895" indent="0">
              <a:buNone/>
              <a:defRPr sz="1333"/>
            </a:lvl3pPr>
            <a:lvl4pPr marL="1828343" indent="0">
              <a:buNone/>
              <a:defRPr sz="1200"/>
            </a:lvl4pPr>
            <a:lvl5pPr marL="2437790" indent="0">
              <a:buNone/>
              <a:defRPr sz="1200"/>
            </a:lvl5pPr>
            <a:lvl6pPr marL="3047238" indent="0">
              <a:buNone/>
              <a:defRPr sz="1200"/>
            </a:lvl6pPr>
            <a:lvl7pPr marL="3656686" indent="0">
              <a:buNone/>
              <a:defRPr sz="1200"/>
            </a:lvl7pPr>
            <a:lvl8pPr marL="4266133" indent="0">
              <a:buNone/>
              <a:defRPr sz="1200"/>
            </a:lvl8pPr>
            <a:lvl9pPr marL="4875581" indent="0">
              <a:buNone/>
              <a:defRPr sz="1200"/>
            </a:lvl9pPr>
          </a:lstStyle>
          <a:p>
            <a:pPr lvl="0"/>
            <a:r>
              <a:rPr lang="en-US" dirty="0"/>
              <a:t>Subtext Goes Here</a:t>
            </a:r>
          </a:p>
        </p:txBody>
      </p:sp>
      <p:sp>
        <p:nvSpPr>
          <p:cNvPr id="23" name="Picture Placeholder 7"/>
          <p:cNvSpPr>
            <a:spLocks noGrp="1"/>
          </p:cNvSpPr>
          <p:nvPr>
            <p:ph type="pic" sz="quarter" idx="18" hasCustomPrompt="1"/>
          </p:nvPr>
        </p:nvSpPr>
        <p:spPr>
          <a:xfrm>
            <a:off x="712891"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26" name="Picture Placeholder 7"/>
          <p:cNvSpPr>
            <a:spLocks noGrp="1"/>
          </p:cNvSpPr>
          <p:nvPr>
            <p:ph type="pic" sz="quarter" idx="34" hasCustomPrompt="1"/>
          </p:nvPr>
        </p:nvSpPr>
        <p:spPr>
          <a:xfrm>
            <a:off x="3419350"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38" hasCustomPrompt="1"/>
          </p:nvPr>
        </p:nvSpPr>
        <p:spPr>
          <a:xfrm>
            <a:off x="6135817"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34" name="Picture Placeholder 7"/>
          <p:cNvSpPr>
            <a:spLocks noGrp="1"/>
          </p:cNvSpPr>
          <p:nvPr>
            <p:ph type="pic" sz="quarter" idx="42" hasCustomPrompt="1"/>
          </p:nvPr>
        </p:nvSpPr>
        <p:spPr>
          <a:xfrm>
            <a:off x="8827684"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49" name="Picture Placeholder 7"/>
          <p:cNvSpPr>
            <a:spLocks noGrp="1"/>
          </p:cNvSpPr>
          <p:nvPr>
            <p:ph type="pic" sz="quarter" idx="32" hasCustomPrompt="1"/>
          </p:nvPr>
        </p:nvSpPr>
        <p:spPr>
          <a:xfrm>
            <a:off x="712891" y="3657600"/>
            <a:ext cx="10767909" cy="2703140"/>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655094757"/>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accel="50000" decel="5000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500" fill="hold"/>
                                        <p:tgtEl>
                                          <p:spTgt spid="26"/>
                                        </p:tgtEl>
                                        <p:attrNameLst>
                                          <p:attrName>ppt_x</p:attrName>
                                        </p:attrNameLst>
                                      </p:cBhvr>
                                      <p:tavLst>
                                        <p:tav tm="0">
                                          <p:val>
                                            <p:strVal val="#ppt_x"/>
                                          </p:val>
                                        </p:tav>
                                        <p:tav tm="100000">
                                          <p:val>
                                            <p:strVal val="#ppt_x"/>
                                          </p:val>
                                        </p:tav>
                                      </p:tavLst>
                                    </p:anim>
                                    <p:anim calcmode="lin" valueType="num">
                                      <p:cBhvr additive="base">
                                        <p:cTn id="21" dur="500" fill="hold"/>
                                        <p:tgtEl>
                                          <p:spTgt spid="26"/>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ppt_x"/>
                                          </p:val>
                                        </p:tav>
                                        <p:tav tm="100000">
                                          <p:val>
                                            <p:strVal val="#ppt_x"/>
                                          </p:val>
                                        </p:tav>
                                      </p:tavLst>
                                    </p:anim>
                                    <p:anim calcmode="lin" valueType="num">
                                      <p:cBhvr additive="base">
                                        <p:cTn id="26" dur="500" fill="hold"/>
                                        <p:tgtEl>
                                          <p:spTgt spid="31"/>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 presetClass="entr" presetSubtype="4" accel="50000" decel="50000"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500" fill="hold"/>
                                        <p:tgtEl>
                                          <p:spTgt spid="34"/>
                                        </p:tgtEl>
                                        <p:attrNameLst>
                                          <p:attrName>ppt_x</p:attrName>
                                        </p:attrNameLst>
                                      </p:cBhvr>
                                      <p:tavLst>
                                        <p:tav tm="0">
                                          <p:val>
                                            <p:strVal val="#ppt_x"/>
                                          </p:val>
                                        </p:tav>
                                        <p:tav tm="100000">
                                          <p:val>
                                            <p:strVal val="#ppt_x"/>
                                          </p:val>
                                        </p:tav>
                                      </p:tavLst>
                                    </p:anim>
                                    <p:anim calcmode="lin" valueType="num">
                                      <p:cBhvr additive="base">
                                        <p:cTn id="31" dur="500" fill="hold"/>
                                        <p:tgtEl>
                                          <p:spTgt spid="34"/>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23" grpId="0" animBg="1"/>
      <p:bldP spid="26" grpId="0" animBg="1"/>
      <p:bldP spid="31" grpId="0" animBg="1"/>
      <p:bldP spid="34" grpId="0" animBg="1"/>
      <p:bldP spid="49" grpId="0" animBg="1"/>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3_Blank">
    <p:spTree>
      <p:nvGrpSpPr>
        <p:cNvPr id="1" name=""/>
        <p:cNvGrpSpPr/>
        <p:nvPr/>
      </p:nvGrpSpPr>
      <p:grpSpPr>
        <a:xfrm>
          <a:off x="0" y="0"/>
          <a:ext cx="0" cy="0"/>
          <a:chOff x="0" y="0"/>
          <a:chExt cx="0" cy="0"/>
        </a:xfrm>
      </p:grpSpPr>
      <p:sp>
        <p:nvSpPr>
          <p:cNvPr id="5" name="Picture Placeholder 11"/>
          <p:cNvSpPr>
            <a:spLocks noGrp="1"/>
          </p:cNvSpPr>
          <p:nvPr>
            <p:ph type="pic" sz="quarter" idx="13"/>
          </p:nvPr>
        </p:nvSpPr>
        <p:spPr>
          <a:xfrm>
            <a:off x="0" y="0"/>
            <a:ext cx="12192000" cy="6858000"/>
          </a:xfrm>
        </p:spPr>
        <p:txBody>
          <a:bodyPr/>
          <a:lstStyle/>
          <a:p>
            <a:r>
              <a:rPr lang="en-US"/>
              <a:t>Click icon to add picture</a:t>
            </a:r>
          </a:p>
        </p:txBody>
      </p:sp>
      <p:sp>
        <p:nvSpPr>
          <p:cNvPr id="22" name="Picture Placeholder 11"/>
          <p:cNvSpPr>
            <a:spLocks noGrp="1"/>
          </p:cNvSpPr>
          <p:nvPr>
            <p:ph type="pic" sz="quarter" idx="14"/>
          </p:nvPr>
        </p:nvSpPr>
        <p:spPr>
          <a:xfrm>
            <a:off x="2501818" y="2371496"/>
            <a:ext cx="1577504" cy="1577504"/>
          </a:xfrm>
        </p:spPr>
        <p:txBody>
          <a:bodyPr/>
          <a:lstStyle/>
          <a:p>
            <a:r>
              <a:rPr lang="en-US"/>
              <a:t>Click icon to add picture</a:t>
            </a:r>
            <a:endParaRPr lang="en-US" dirty="0"/>
          </a:p>
        </p:txBody>
      </p:sp>
      <p:sp>
        <p:nvSpPr>
          <p:cNvPr id="23" name="Title 22"/>
          <p:cNvSpPr>
            <a:spLocks noGrp="1"/>
          </p:cNvSpPr>
          <p:nvPr>
            <p:ph type="title"/>
          </p:nvPr>
        </p:nvSpPr>
        <p:spPr>
          <a:xfrm>
            <a:off x="4965700" y="1852612"/>
            <a:ext cx="6097130" cy="1325563"/>
          </a:xfrm>
        </p:spPr>
        <p:txBody>
          <a:bodyPr/>
          <a:lstStyle/>
          <a:p>
            <a:r>
              <a:rPr lang="en-US"/>
              <a:t>Click to edit Master title style</a:t>
            </a:r>
            <a:endParaRPr lang="en-US" dirty="0"/>
          </a:p>
        </p:txBody>
      </p:sp>
      <p:pic>
        <p:nvPicPr>
          <p:cNvPr id="7" name="Picture 6">
            <a:extLst>
              <a:ext uri="{FF2B5EF4-FFF2-40B4-BE49-F238E27FC236}">
                <a16:creationId xmlns:a16="http://schemas.microsoft.com/office/drawing/2014/main" id="{CFC4E633-C744-47E4-8198-4481F83CAD3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6320496"/>
            <a:ext cx="12192000" cy="537504"/>
          </a:xfrm>
          <a:prstGeom prst="rect">
            <a:avLst/>
          </a:prstGeom>
        </p:spPr>
      </p:pic>
    </p:spTree>
    <p:extLst>
      <p:ext uri="{BB962C8B-B14F-4D97-AF65-F5344CB8AC3E}">
        <p14:creationId xmlns:p14="http://schemas.microsoft.com/office/powerpoint/2010/main" val="3114243466"/>
      </p:ext>
    </p:extLst>
  </p:cSld>
  <p:clrMapOvr>
    <a:masterClrMapping/>
  </p:clrMapOvr>
  <p:transition spd="med" advClick="0">
    <p:push dir="d"/>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3" name="Titel 1">
            <a:extLst>
              <a:ext uri="{FF2B5EF4-FFF2-40B4-BE49-F238E27FC236}">
                <a16:creationId xmlns:a16="http://schemas.microsoft.com/office/drawing/2014/main" id="{58BDA14A-A6D0-4E17-9DA4-35638DE5A217}"/>
              </a:ext>
            </a:extLst>
          </p:cNvPr>
          <p:cNvSpPr>
            <a:spLocks noGrp="1"/>
          </p:cNvSpPr>
          <p:nvPr>
            <p:ph type="title"/>
          </p:nvPr>
        </p:nvSpPr>
        <p:spPr>
          <a:xfrm>
            <a:off x="0" y="1"/>
            <a:ext cx="12192000" cy="886126"/>
          </a:xfrm>
          <a:gradFill>
            <a:gsLst>
              <a:gs pos="0">
                <a:srgbClr val="AE0A0D"/>
              </a:gs>
              <a:gs pos="50000">
                <a:srgbClr val="E2001F"/>
              </a:gs>
              <a:gs pos="100000">
                <a:srgbClr val="AE0A0D"/>
              </a:gs>
            </a:gsLst>
            <a:lin ang="10800000" scaled="1"/>
          </a:gradFill>
        </p:spPr>
        <p:txBody>
          <a:bodyPr lIns="180000" rIns="720000" bIns="108000" anchor="b"/>
          <a:lstStyle>
            <a:lvl1pPr>
              <a:defRPr sz="3733">
                <a:solidFill>
                  <a:schemeClr val="bg1"/>
                </a:solidFill>
              </a:defRPr>
            </a:lvl1pPr>
          </a:lstStyle>
          <a:p>
            <a:r>
              <a:rPr lang="en-US"/>
              <a:t>Click to edit Master title style</a:t>
            </a:r>
            <a:endParaRPr lang="de-DE" dirty="0"/>
          </a:p>
        </p:txBody>
      </p:sp>
      <p:pic>
        <p:nvPicPr>
          <p:cNvPr id="2050" name="Picture 2" descr="MIAVIT | الشركة الذهبية للدواجن">
            <a:extLst>
              <a:ext uri="{FF2B5EF4-FFF2-40B4-BE49-F238E27FC236}">
                <a16:creationId xmlns:a16="http://schemas.microsoft.com/office/drawing/2014/main" id="{72BC2D5C-58A9-438C-AA10-79B3ED8645A1}"/>
              </a:ext>
            </a:extLst>
          </p:cNvPr>
          <p:cNvPicPr>
            <a:picLocks noChangeAspect="1" noChangeArrowheads="1"/>
          </p:cNvPicPr>
          <p:nvPr userDrawn="1"/>
        </p:nvPicPr>
        <p:blipFill rotWithShape="1">
          <a:blip r:embed="rId2" cstate="hqprint">
            <a:extLst>
              <a:ext uri="{28A0092B-C50C-407E-A947-70E740481C1C}">
                <a14:useLocalDpi xmlns:a14="http://schemas.microsoft.com/office/drawing/2010/main" val="0"/>
              </a:ext>
            </a:extLst>
          </a:blip>
          <a:srcRect l="19991" r="20606"/>
          <a:stretch/>
        </p:blipFill>
        <p:spPr bwMode="auto">
          <a:xfrm>
            <a:off x="11060723" y="0"/>
            <a:ext cx="1131277" cy="8961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02782977"/>
      </p:ext>
    </p:extLst>
  </p:cSld>
  <p:clrMapOvr>
    <a:masterClrMapping/>
  </p:clrMapOvr>
  <p:transition spd="med" advClick="0">
    <p:push dir="d"/>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3CD374C-08BB-474B-9272-87B46E53A588}"/>
              </a:ext>
            </a:extLst>
          </p:cNvPr>
          <p:cNvPicPr>
            <a:picLocks noChangeAspect="1"/>
          </p:cNvPicPr>
          <p:nvPr/>
        </p:nvPicPr>
        <p:blipFill rotWithShape="1">
          <a:blip r:embed="rId2">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
        <p:nvSpPr>
          <p:cNvPr id="8" name="Title 7"/>
          <p:cNvSpPr>
            <a:spLocks noGrp="1"/>
          </p:cNvSpPr>
          <p:nvPr>
            <p:ph type="title"/>
          </p:nvPr>
        </p:nvSpPr>
        <p:spPr>
          <a:xfrm>
            <a:off x="1024128" y="471509"/>
            <a:ext cx="4389120" cy="1737360"/>
          </a:xfrm>
        </p:spPr>
        <p:txBody>
          <a:bodyPr>
            <a:noAutofit/>
          </a:bodyPr>
          <a:lstStyle>
            <a:lvl1pPr>
              <a:lnSpc>
                <a:spcPct val="80000"/>
              </a:lnSpc>
              <a:defRPr sz="36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Content Placeholder 2"/>
          <p:cNvSpPr>
            <a:spLocks noGrp="1"/>
          </p:cNvSpPr>
          <p:nvPr>
            <p:ph idx="1"/>
          </p:nvPr>
        </p:nvSpPr>
        <p:spPr>
          <a:xfrm>
            <a:off x="5715000" y="471509"/>
            <a:ext cx="5678424" cy="5536099"/>
          </a:xfrm>
        </p:spPr>
        <p:txBody>
          <a:bodyPr/>
          <a:lstStyle>
            <a:lvl1pPr>
              <a:defRPr sz="2400">
                <a:latin typeface="Tahoma" panose="020B0604030504040204" pitchFamily="34" charset="0"/>
                <a:ea typeface="Tahoma" panose="020B0604030504040204" pitchFamily="34" charset="0"/>
                <a:cs typeface="Tahoma" panose="020B0604030504040204" pitchFamily="34" charset="0"/>
              </a:defRPr>
            </a:lvl1pPr>
            <a:lvl2pPr>
              <a:defRPr sz="2000">
                <a:latin typeface="Tahoma" panose="020B0604030504040204" pitchFamily="34" charset="0"/>
                <a:ea typeface="Tahoma" panose="020B0604030504040204" pitchFamily="34" charset="0"/>
                <a:cs typeface="Tahoma" panose="020B0604030504040204" pitchFamily="34" charset="0"/>
              </a:defRPr>
            </a:lvl2pPr>
            <a:lvl3pPr>
              <a:defRPr sz="1600">
                <a:latin typeface="Tahoma" panose="020B0604030504040204" pitchFamily="34" charset="0"/>
                <a:ea typeface="Tahoma" panose="020B0604030504040204" pitchFamily="34" charset="0"/>
                <a:cs typeface="Tahoma" panose="020B0604030504040204" pitchFamily="34" charset="0"/>
              </a:defRPr>
            </a:lvl3pPr>
            <a:lvl4pPr>
              <a:defRPr sz="1600">
                <a:latin typeface="Tahoma" panose="020B0604030504040204" pitchFamily="34" charset="0"/>
                <a:ea typeface="Tahoma" panose="020B0604030504040204" pitchFamily="34" charset="0"/>
                <a:cs typeface="Tahoma" panose="020B0604030504040204" pitchFamily="34" charset="0"/>
              </a:defRPr>
            </a:lvl4pPr>
            <a:lvl5pPr>
              <a:defRPr sz="1600">
                <a:latin typeface="Tahoma" panose="020B0604030504040204" pitchFamily="34" charset="0"/>
                <a:ea typeface="Tahoma" panose="020B0604030504040204" pitchFamily="34" charset="0"/>
                <a:cs typeface="Tahoma" panose="020B060403050404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atin typeface="Tahoma" panose="020B0604030504040204" pitchFamily="34" charset="0"/>
                <a:ea typeface="Tahoma" panose="020B0604030504040204" pitchFamily="34" charset="0"/>
                <a:cs typeface="Tahoma" panose="020B060403050404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072C161-01B2-4736-9C08-7962773A6E1C}" type="datetimeFigureOut">
              <a:rPr lang="en-US" smtClean="0"/>
              <a:t>10/13/2023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C3F8D75-4D39-4EE1-86D0-6AA4802DA314}" type="slidenum">
              <a:rPr lang="en-US" smtClean="0"/>
              <a:t>‹#›</a:t>
            </a:fld>
            <a:endParaRPr lang="en-US"/>
          </a:p>
        </p:txBody>
      </p:sp>
    </p:spTree>
    <p:extLst>
      <p:ext uri="{BB962C8B-B14F-4D97-AF65-F5344CB8AC3E}">
        <p14:creationId xmlns:p14="http://schemas.microsoft.com/office/powerpoint/2010/main" val="144096577"/>
      </p:ext>
    </p:extLst>
  </p:cSld>
  <p:clrMapOvr>
    <a:masterClrMapping/>
  </p:clrMapOvr>
  <p:transition spd="med" advClick="0">
    <p:push dir="d"/>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730836" y="1970810"/>
            <a:ext cx="2401455" cy="2401455"/>
          </a:xfrm>
        </p:spPr>
        <p:txBody>
          <a:bodyPr/>
          <a:lstStyle/>
          <a:p>
            <a:r>
              <a:rPr lang="en-US"/>
              <a:t>Click icon to add picture</a:t>
            </a:r>
          </a:p>
        </p:txBody>
      </p:sp>
      <p:sp>
        <p:nvSpPr>
          <p:cNvPr id="11" name="Picture Placeholder 10"/>
          <p:cNvSpPr>
            <a:spLocks noGrp="1"/>
          </p:cNvSpPr>
          <p:nvPr>
            <p:ph type="pic" sz="quarter" idx="10"/>
          </p:nvPr>
        </p:nvSpPr>
        <p:spPr>
          <a:xfrm>
            <a:off x="2059710" y="1970810"/>
            <a:ext cx="2401455" cy="2401455"/>
          </a:xfrm>
        </p:spPr>
        <p:txBody>
          <a:bodyPr/>
          <a:lstStyle/>
          <a:p>
            <a:r>
              <a:rPr lang="en-US"/>
              <a:t>Click icon to add picture</a:t>
            </a:r>
          </a:p>
        </p:txBody>
      </p:sp>
      <p:sp>
        <p:nvSpPr>
          <p:cNvPr id="12" name="Picture Placeholder 10"/>
          <p:cNvSpPr>
            <a:spLocks noGrp="1"/>
          </p:cNvSpPr>
          <p:nvPr>
            <p:ph type="pic" sz="quarter" idx="11"/>
          </p:nvPr>
        </p:nvSpPr>
        <p:spPr>
          <a:xfrm>
            <a:off x="4895273" y="1970810"/>
            <a:ext cx="2401455" cy="2401455"/>
          </a:xfrm>
        </p:spPr>
        <p:txBody>
          <a:bodyPr/>
          <a:lstStyle/>
          <a:p>
            <a:r>
              <a:rPr lang="en-US"/>
              <a:t>Click icon to add picture</a:t>
            </a:r>
          </a:p>
        </p:txBody>
      </p:sp>
      <p:pic>
        <p:nvPicPr>
          <p:cNvPr id="5" name="Picture 4">
            <a:extLst>
              <a:ext uri="{FF2B5EF4-FFF2-40B4-BE49-F238E27FC236}">
                <a16:creationId xmlns:a16="http://schemas.microsoft.com/office/drawing/2014/main" id="{997FD587-90F6-49D6-95A4-5049E8CCB58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6354427"/>
            <a:ext cx="12192001" cy="503573"/>
          </a:xfrm>
          <a:prstGeom prst="rect">
            <a:avLst/>
          </a:prstGeom>
        </p:spPr>
      </p:pic>
    </p:spTree>
    <p:extLst>
      <p:ext uri="{BB962C8B-B14F-4D97-AF65-F5344CB8AC3E}">
        <p14:creationId xmlns:p14="http://schemas.microsoft.com/office/powerpoint/2010/main" val="3819061551"/>
      </p:ext>
    </p:extLst>
  </p:cSld>
  <p:clrMapOvr>
    <a:masterClrMapping/>
  </p:clrMapOvr>
  <p:transition spd="med" advClick="0">
    <p:push dir="d"/>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4800" spc="200" baseline="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1"/>
            <a:ext cx="12188952" cy="4572000"/>
          </a:xfrm>
          <a:solidFill>
            <a:schemeClr val="accent1">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60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sz="900">
                <a:latin typeface="Tahoma" panose="020B0604030504040204" pitchFamily="34" charset="0"/>
                <a:ea typeface="Tahoma" panose="020B0604030504040204" pitchFamily="34" charset="0"/>
                <a:cs typeface="Tahoma" panose="020B0604030504040204" pitchFamily="34" charset="0"/>
              </a:defRPr>
            </a:lvl1pPr>
          </a:lstStyle>
          <a:p>
            <a:fld id="{3072C161-01B2-4736-9C08-7962773A6E1C}" type="datetimeFigureOut">
              <a:rPr lang="en-US" smtClean="0"/>
              <a:pPr/>
              <a:t>10/13/2023</a:t>
            </a:fld>
            <a:endParaRPr lang="en-US"/>
          </a:p>
        </p:txBody>
      </p:sp>
      <p:sp>
        <p:nvSpPr>
          <p:cNvPr id="6" name="Footer Placeholder 5"/>
          <p:cNvSpPr>
            <a:spLocks noGrp="1"/>
          </p:cNvSpPr>
          <p:nvPr>
            <p:ph type="ftr" sz="quarter" idx="11"/>
          </p:nvPr>
        </p:nvSpPr>
        <p:spPr/>
        <p:txBody>
          <a:bodyPr/>
          <a:lstStyle>
            <a:lvl1pPr>
              <a:defRPr sz="900">
                <a:latin typeface="Tahoma" panose="020B0604030504040204" pitchFamily="34" charset="0"/>
                <a:ea typeface="Tahoma" panose="020B0604030504040204" pitchFamily="34" charset="0"/>
                <a:cs typeface="Tahoma" panose="020B0604030504040204" pitchFamily="34" charset="0"/>
              </a:defRPr>
            </a:lvl1pPr>
          </a:lstStyle>
          <a:p>
            <a:endParaRPr lang="en-US"/>
          </a:p>
        </p:txBody>
      </p:sp>
      <p:sp>
        <p:nvSpPr>
          <p:cNvPr id="7" name="Slide Number Placeholder 6"/>
          <p:cNvSpPr>
            <a:spLocks noGrp="1"/>
          </p:cNvSpPr>
          <p:nvPr>
            <p:ph type="sldNum" sz="quarter" idx="12"/>
          </p:nvPr>
        </p:nvSpPr>
        <p:spPr/>
        <p:txBody>
          <a:bodyPr/>
          <a:lstStyle>
            <a:lvl1pPr>
              <a:defRPr sz="900">
                <a:latin typeface="Tahoma" panose="020B0604030504040204" pitchFamily="34" charset="0"/>
                <a:ea typeface="Tahoma" panose="020B0604030504040204" pitchFamily="34" charset="0"/>
                <a:cs typeface="Tahoma" panose="020B0604030504040204" pitchFamily="34" charset="0"/>
              </a:defRPr>
            </a:lvl1pPr>
          </a:lstStyle>
          <a:p>
            <a:fld id="{0C3F8D75-4D39-4EE1-86D0-6AA4802DA314}" type="slidenum">
              <a:rPr lang="en-US" smtClean="0"/>
              <a:pPr/>
              <a:t>‹#›</a:t>
            </a:fld>
            <a:endParaRPr lang="en-US"/>
          </a:p>
        </p:txBody>
      </p:sp>
      <p:cxnSp>
        <p:nvCxnSpPr>
          <p:cNvPr id="8" name="Straight Connector 7"/>
          <p:cNvCxnSpPr/>
          <p:nvPr/>
        </p:nvCxnSpPr>
        <p:spPr>
          <a:xfrm flipV="1">
            <a:off x="8386843" y="5264106"/>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12334"/>
      </p:ext>
    </p:extLst>
  </p:cSld>
  <p:clrMapOvr>
    <a:masterClrMapping/>
  </p:clrMapOvr>
  <p:transition spd="med" advClick="0">
    <p:push dir="d"/>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072C161-01B2-4736-9C08-7962773A6E1C}" type="datetimeFigureOut">
              <a:rPr lang="en-US" smtClean="0"/>
              <a:t>10/13/2023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C3F8D75-4D39-4EE1-86D0-6AA4802DA314}" type="slidenum">
              <a:rPr lang="en-US" smtClean="0"/>
              <a:t>‹#›</a:t>
            </a:fld>
            <a:endParaRPr lang="en-US"/>
          </a:p>
        </p:txBody>
      </p:sp>
    </p:spTree>
    <p:extLst>
      <p:ext uri="{BB962C8B-B14F-4D97-AF65-F5344CB8AC3E}">
        <p14:creationId xmlns:p14="http://schemas.microsoft.com/office/powerpoint/2010/main" val="210530166"/>
      </p:ext>
    </p:extLst>
  </p:cSld>
  <p:clrMapOvr>
    <a:masterClrMapping/>
  </p:clrMapOvr>
  <p:transition spd="med" advClick="0">
    <p:push dir="d"/>
  </p:transition>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2" Type="http://schemas.openxmlformats.org/officeDocument/2006/relationships/slideLayout" Target="../slideLayouts/slideLayout2.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3" Type="http://schemas.openxmlformats.org/officeDocument/2006/relationships/slideLayout" Target="../slideLayouts/slideLayout3.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33" Type="http://schemas.openxmlformats.org/officeDocument/2006/relationships/slideLayout" Target="../slideLayouts/slideLayout33.xml"/><Relationship Id="rId34" Type="http://schemas.openxmlformats.org/officeDocument/2006/relationships/theme" Target="../theme/theme1.xml"/><Relationship Id="rId35" Type="http://schemas.openxmlformats.org/officeDocument/2006/relationships/image" Target="../media/image2.png"/><Relationship Id="rId36" Type="http://schemas.openxmlformats.org/officeDocument/2006/relationships/image" Target="../media/image3.png"/><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4.xml"/><Relationship Id="rId10" Type="http://schemas.openxmlformats.org/officeDocument/2006/relationships/slideLayout" Target="../slideLayouts/slideLayout43.xml"/><Relationship Id="rId11" Type="http://schemas.openxmlformats.org/officeDocument/2006/relationships/slideLayout" Target="../slideLayouts/slideLayout44.xml"/><Relationship Id="rId12" Type="http://schemas.openxmlformats.org/officeDocument/2006/relationships/slideLayout" Target="../slideLayouts/slideLayout45.xml"/><Relationship Id="rId13" Type="http://schemas.openxmlformats.org/officeDocument/2006/relationships/slideLayout" Target="../slideLayouts/slideLayout46.xml"/><Relationship Id="rId14" Type="http://schemas.openxmlformats.org/officeDocument/2006/relationships/slideLayout" Target="../slideLayouts/slideLayout47.xml"/><Relationship Id="rId15" Type="http://schemas.openxmlformats.org/officeDocument/2006/relationships/slideLayout" Target="../slideLayouts/slideLayout48.xml"/><Relationship Id="rId16" Type="http://schemas.openxmlformats.org/officeDocument/2006/relationships/slideLayout" Target="../slideLayouts/slideLayout49.xml"/><Relationship Id="rId17" Type="http://schemas.openxmlformats.org/officeDocument/2006/relationships/slideLayout" Target="../slideLayouts/slideLayout50.xml"/><Relationship Id="rId18" Type="http://schemas.openxmlformats.org/officeDocument/2006/relationships/slideLayout" Target="../slideLayouts/slideLayout51.xml"/><Relationship Id="rId19" Type="http://schemas.openxmlformats.org/officeDocument/2006/relationships/slideLayout" Target="../slideLayouts/slideLayout52.xml"/><Relationship Id="rId2" Type="http://schemas.openxmlformats.org/officeDocument/2006/relationships/slideLayout" Target="../slideLayouts/slideLayout35.xml"/><Relationship Id="rId20" Type="http://schemas.openxmlformats.org/officeDocument/2006/relationships/slideLayout" Target="../slideLayouts/slideLayout53.xml"/><Relationship Id="rId21" Type="http://schemas.openxmlformats.org/officeDocument/2006/relationships/slideLayout" Target="../slideLayouts/slideLayout54.xml"/><Relationship Id="rId22" Type="http://schemas.openxmlformats.org/officeDocument/2006/relationships/slideLayout" Target="../slideLayouts/slideLayout55.xml"/><Relationship Id="rId23" Type="http://schemas.openxmlformats.org/officeDocument/2006/relationships/slideLayout" Target="../slideLayouts/slideLayout56.xml"/><Relationship Id="rId24" Type="http://schemas.openxmlformats.org/officeDocument/2006/relationships/slideLayout" Target="../slideLayouts/slideLayout57.xml"/><Relationship Id="rId25" Type="http://schemas.openxmlformats.org/officeDocument/2006/relationships/slideLayout" Target="../slideLayouts/slideLayout58.xml"/><Relationship Id="rId26" Type="http://schemas.openxmlformats.org/officeDocument/2006/relationships/slideLayout" Target="../slideLayouts/slideLayout59.xml"/><Relationship Id="rId27" Type="http://schemas.openxmlformats.org/officeDocument/2006/relationships/slideLayout" Target="../slideLayouts/slideLayout60.xml"/><Relationship Id="rId28" Type="http://schemas.openxmlformats.org/officeDocument/2006/relationships/slideLayout" Target="../slideLayouts/slideLayout61.xml"/><Relationship Id="rId29" Type="http://schemas.openxmlformats.org/officeDocument/2006/relationships/slideLayout" Target="../slideLayouts/slideLayout62.xml"/><Relationship Id="rId3" Type="http://schemas.openxmlformats.org/officeDocument/2006/relationships/slideLayout" Target="../slideLayouts/slideLayout36.xml"/><Relationship Id="rId30" Type="http://schemas.openxmlformats.org/officeDocument/2006/relationships/slideLayout" Target="../slideLayouts/slideLayout63.xml"/><Relationship Id="rId31" Type="http://schemas.openxmlformats.org/officeDocument/2006/relationships/slideLayout" Target="../slideLayouts/slideLayout64.xml"/><Relationship Id="rId32" Type="http://schemas.openxmlformats.org/officeDocument/2006/relationships/slideLayout" Target="../slideLayouts/slideLayout65.xml"/><Relationship Id="rId33" Type="http://schemas.openxmlformats.org/officeDocument/2006/relationships/slideLayout" Target="../slideLayouts/slideLayout66.xml"/><Relationship Id="rId34" Type="http://schemas.openxmlformats.org/officeDocument/2006/relationships/slideLayout" Target="../slideLayouts/slideLayout67.xml"/><Relationship Id="rId35" Type="http://schemas.openxmlformats.org/officeDocument/2006/relationships/slideLayout" Target="../slideLayouts/slideLayout68.xml"/><Relationship Id="rId36" Type="http://schemas.openxmlformats.org/officeDocument/2006/relationships/slideLayout" Target="../slideLayouts/slideLayout69.xml"/><Relationship Id="rId37" Type="http://schemas.openxmlformats.org/officeDocument/2006/relationships/slideLayout" Target="../slideLayouts/slideLayout70.xml"/><Relationship Id="rId38" Type="http://schemas.openxmlformats.org/officeDocument/2006/relationships/theme" Target="../theme/theme2.xml"/><Relationship Id="rId39" Type="http://schemas.openxmlformats.org/officeDocument/2006/relationships/image" Target="../media/image2.png"/><Relationship Id="rId4" Type="http://schemas.openxmlformats.org/officeDocument/2006/relationships/slideLayout" Target="../slideLayouts/slideLayout37.xml"/><Relationship Id="rId40" Type="http://schemas.openxmlformats.org/officeDocument/2006/relationships/image" Target="../media/image7.png"/><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7" y="444187"/>
            <a:ext cx="10786847" cy="9144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24128" y="1569493"/>
            <a:ext cx="10786872" cy="4739867"/>
          </a:xfrm>
          <a:prstGeom prst="rect">
            <a:avLst/>
          </a:prstGeom>
        </p:spPr>
        <p:txBody>
          <a:bodyPr vert="horz" lIns="45720" tIns="45720" rIns="4572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24129"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3072C161-01B2-4736-9C08-7962773A6E1C}" type="datetimeFigureOut">
              <a:rPr lang="en-US" smtClean="0"/>
              <a:t>10/13/2023</a:t>
            </a:fld>
            <a:endParaRPr lang="en-US"/>
          </a:p>
        </p:txBody>
      </p:sp>
      <p:sp>
        <p:nvSpPr>
          <p:cNvPr id="5" name="Footer Placeholder 4"/>
          <p:cNvSpPr>
            <a:spLocks noGrp="1"/>
          </p:cNvSpPr>
          <p:nvPr>
            <p:ph type="ftr" sz="quarter" idx="3"/>
          </p:nvPr>
        </p:nvSpPr>
        <p:spPr>
          <a:xfrm>
            <a:off x="4842932"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en-US"/>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0C3F8D75-4D39-4EE1-86D0-6AA4802DA314}" type="slidenum">
              <a:rPr lang="en-US" smtClean="0"/>
              <a:t>‹#›</a:t>
            </a:fld>
            <a:endParaRPr lang="en-US"/>
          </a:p>
        </p:txBody>
      </p:sp>
      <p:pic>
        <p:nvPicPr>
          <p:cNvPr id="8" name="Picture 7">
            <a:extLst>
              <a:ext uri="{FF2B5EF4-FFF2-40B4-BE49-F238E27FC236}">
                <a16:creationId xmlns:a16="http://schemas.microsoft.com/office/drawing/2014/main" id="{D65DDE64-B264-4A75-BE0C-FE6AC54AEE20}"/>
              </a:ext>
            </a:extLst>
          </p:cNvPr>
          <p:cNvPicPr>
            <a:picLocks noChangeAspect="1"/>
          </p:cNvPicPr>
          <p:nvPr/>
        </p:nvPicPr>
        <p:blipFill>
          <a:blip r:embed="rId35" cstate="hqprint">
            <a:extLst>
              <a:ext uri="{28A0092B-C50C-407E-A947-70E740481C1C}">
                <a14:useLocalDpi xmlns:a14="http://schemas.microsoft.com/office/drawing/2010/main" val="0"/>
              </a:ext>
            </a:extLst>
          </a:blip>
          <a:stretch>
            <a:fillRect/>
          </a:stretch>
        </p:blipFill>
        <p:spPr>
          <a:xfrm>
            <a:off x="11218333" y="36576"/>
            <a:ext cx="973667" cy="513175"/>
          </a:xfrm>
          <a:prstGeom prst="rect">
            <a:avLst/>
          </a:prstGeom>
        </p:spPr>
      </p:pic>
      <p:pic>
        <p:nvPicPr>
          <p:cNvPr id="9" name="Picture 8">
            <a:extLst>
              <a:ext uri="{FF2B5EF4-FFF2-40B4-BE49-F238E27FC236}">
                <a16:creationId xmlns:a16="http://schemas.microsoft.com/office/drawing/2014/main" id="{1F19A7FC-1B2D-4D1C-A597-03DDE584E3FA}"/>
              </a:ext>
            </a:extLst>
          </p:cNvPr>
          <p:cNvPicPr>
            <a:picLocks noChangeAspect="1"/>
          </p:cNvPicPr>
          <p:nvPr userDrawn="1"/>
        </p:nvPicPr>
        <p:blipFill>
          <a:blip r:embed="rId35" cstate="hqprint">
            <a:extLst>
              <a:ext uri="{28A0092B-C50C-407E-A947-70E740481C1C}">
                <a14:useLocalDpi xmlns:a14="http://schemas.microsoft.com/office/drawing/2010/main" val="0"/>
              </a:ext>
            </a:extLst>
          </a:blip>
          <a:stretch>
            <a:fillRect/>
          </a:stretch>
        </p:blipFill>
        <p:spPr>
          <a:xfrm>
            <a:off x="11218333" y="36576"/>
            <a:ext cx="973667" cy="513175"/>
          </a:xfrm>
          <a:prstGeom prst="rect">
            <a:avLst/>
          </a:prstGeom>
        </p:spPr>
      </p:pic>
      <p:pic>
        <p:nvPicPr>
          <p:cNvPr id="10" name="Picture 9">
            <a:extLst>
              <a:ext uri="{FF2B5EF4-FFF2-40B4-BE49-F238E27FC236}">
                <a16:creationId xmlns:a16="http://schemas.microsoft.com/office/drawing/2014/main" id="{A96E318C-23D1-48F1-A7EA-EEE60EAA7CE6}"/>
              </a:ext>
            </a:extLst>
          </p:cNvPr>
          <p:cNvPicPr>
            <a:picLocks noChangeAspect="1"/>
          </p:cNvPicPr>
          <p:nvPr userDrawn="1"/>
        </p:nvPicPr>
        <p:blipFill rotWithShape="1">
          <a:blip r:embed="rId36">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Tree>
    <p:extLst>
      <p:ext uri="{BB962C8B-B14F-4D97-AF65-F5344CB8AC3E}">
        <p14:creationId xmlns:p14="http://schemas.microsoft.com/office/powerpoint/2010/main" val="3149575612"/>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 id="2147483882" r:id="rId12"/>
    <p:sldLayoutId id="2147483883" r:id="rId13"/>
    <p:sldLayoutId id="2147483884" r:id="rId14"/>
    <p:sldLayoutId id="2147483885" r:id="rId15"/>
    <p:sldLayoutId id="2147483886" r:id="rId16"/>
    <p:sldLayoutId id="2147483887" r:id="rId17"/>
    <p:sldLayoutId id="2147483888" r:id="rId18"/>
    <p:sldLayoutId id="2147483889" r:id="rId19"/>
    <p:sldLayoutId id="2147483890" r:id="rId20"/>
    <p:sldLayoutId id="2147483891" r:id="rId21"/>
    <p:sldLayoutId id="2147483892" r:id="rId22"/>
    <p:sldLayoutId id="2147483893" r:id="rId23"/>
    <p:sldLayoutId id="2147483894" r:id="rId24"/>
    <p:sldLayoutId id="2147483895" r:id="rId25"/>
    <p:sldLayoutId id="2147483896" r:id="rId26"/>
    <p:sldLayoutId id="2147483897" r:id="rId27"/>
    <p:sldLayoutId id="2147483898" r:id="rId28"/>
    <p:sldLayoutId id="2147483899" r:id="rId29"/>
    <p:sldLayoutId id="2147483900" r:id="rId30"/>
    <p:sldLayoutId id="2147483901" r:id="rId31"/>
    <p:sldLayoutId id="2147483902" r:id="rId32"/>
    <p:sldLayoutId id="2147483903" r:id="rId33"/>
  </p:sldLayoutIdLst>
  <p:transition spd="med" advClick="0">
    <p:push dir="d"/>
  </p:transition>
  <p:txStyles>
    <p:titleStyle>
      <a:lvl1pPr algn="l" defTabSz="914400" rtl="0" eaLnBrk="1" latinLnBrk="0" hangingPunct="1">
        <a:lnSpc>
          <a:spcPct val="80000"/>
        </a:lnSpc>
        <a:spcBef>
          <a:spcPct val="0"/>
        </a:spcBef>
        <a:buNone/>
        <a:defRPr sz="4800" kern="1200" cap="all" spc="100" baseline="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6" name="Picture 5">
            <a:extLst>
              <a:ext uri="{FF2B5EF4-FFF2-40B4-BE49-F238E27FC236}">
                <a16:creationId xmlns:a16="http://schemas.microsoft.com/office/drawing/2014/main" id="{4CBBB0AC-BD1B-4575-B597-ED119BD8507C}"/>
              </a:ext>
            </a:extLst>
          </p:cNvPr>
          <p:cNvPicPr>
            <a:picLocks noChangeAspect="1"/>
          </p:cNvPicPr>
          <p:nvPr/>
        </p:nvPicPr>
        <p:blipFill>
          <a:blip r:embed="rId39" cstate="hqprint">
            <a:extLst>
              <a:ext uri="{28A0092B-C50C-407E-A947-70E740481C1C}">
                <a14:useLocalDpi xmlns:a14="http://schemas.microsoft.com/office/drawing/2010/main" val="0"/>
              </a:ext>
            </a:extLst>
          </a:blip>
          <a:stretch>
            <a:fillRect/>
          </a:stretch>
        </p:blipFill>
        <p:spPr>
          <a:xfrm>
            <a:off x="11353800" y="36576"/>
            <a:ext cx="838200" cy="441777"/>
          </a:xfrm>
          <a:prstGeom prst="rect">
            <a:avLst/>
          </a:prstGeom>
        </p:spPr>
      </p:pic>
      <p:pic>
        <p:nvPicPr>
          <p:cNvPr id="9" name="Picture 8">
            <a:extLst>
              <a:ext uri="{FF2B5EF4-FFF2-40B4-BE49-F238E27FC236}">
                <a16:creationId xmlns:a16="http://schemas.microsoft.com/office/drawing/2014/main" id="{D91A064C-9BC5-4478-9059-85E823C63CF1}"/>
              </a:ext>
            </a:extLst>
          </p:cNvPr>
          <p:cNvPicPr>
            <a:picLocks noChangeAspect="1"/>
          </p:cNvPicPr>
          <p:nvPr/>
        </p:nvPicPr>
        <p:blipFill>
          <a:blip r:embed="rId40">
            <a:extLst>
              <a:ext uri="{28A0092B-C50C-407E-A947-70E740481C1C}">
                <a14:useLocalDpi xmlns:a14="http://schemas.microsoft.com/office/drawing/2010/main" val="0"/>
              </a:ext>
            </a:extLst>
          </a:blip>
          <a:stretch>
            <a:fillRect/>
          </a:stretch>
        </p:blipFill>
        <p:spPr>
          <a:xfrm>
            <a:off x="0" y="6189676"/>
            <a:ext cx="12192000" cy="668324"/>
          </a:xfrm>
          <a:prstGeom prst="rect">
            <a:avLst/>
          </a:prstGeom>
        </p:spPr>
      </p:pic>
    </p:spTree>
    <p:extLst>
      <p:ext uri="{BB962C8B-B14F-4D97-AF65-F5344CB8AC3E}">
        <p14:creationId xmlns:p14="http://schemas.microsoft.com/office/powerpoint/2010/main" val="1720342622"/>
      </p:ext>
    </p:extLst>
  </p:cSld>
  <p:clrMap bg1="lt1" tx1="dk1" bg2="lt2" tx2="dk2" accent1="accent1" accent2="accent2" accent3="accent3" accent4="accent4" accent5="accent5" accent6="accent6" hlink="hlink" folHlink="folHlink"/>
  <p:sldLayoutIdLst>
    <p:sldLayoutId id="2147483845" r:id="rId1"/>
    <p:sldLayoutId id="2147483846" r:id="rId2"/>
    <p:sldLayoutId id="2147483847" r:id="rId3"/>
    <p:sldLayoutId id="2147483848" r:id="rId4"/>
    <p:sldLayoutId id="2147483849" r:id="rId5"/>
    <p:sldLayoutId id="2147483850" r:id="rId6"/>
    <p:sldLayoutId id="2147483851" r:id="rId7"/>
    <p:sldLayoutId id="2147483852" r:id="rId8"/>
    <p:sldLayoutId id="2147483853" r:id="rId9"/>
    <p:sldLayoutId id="2147483854" r:id="rId10"/>
    <p:sldLayoutId id="2147483855" r:id="rId11"/>
    <p:sldLayoutId id="2147483856" r:id="rId12"/>
    <p:sldLayoutId id="2147483857" r:id="rId13"/>
    <p:sldLayoutId id="2147483858" r:id="rId14"/>
    <p:sldLayoutId id="2147483859" r:id="rId15"/>
    <p:sldLayoutId id="2147483860" r:id="rId16"/>
    <p:sldLayoutId id="2147483861" r:id="rId17"/>
    <p:sldLayoutId id="2147483862" r:id="rId18"/>
    <p:sldLayoutId id="2147483863" r:id="rId19"/>
    <p:sldLayoutId id="2147483864" r:id="rId20"/>
    <p:sldLayoutId id="2147483865" r:id="rId21"/>
    <p:sldLayoutId id="2147483866" r:id="rId22"/>
    <p:sldLayoutId id="2147483867" r:id="rId23"/>
    <p:sldLayoutId id="2147483868" r:id="rId24"/>
    <p:sldLayoutId id="2147483869" r:id="rId25"/>
    <p:sldLayoutId id="2147483870" r:id="rId26"/>
    <p:sldLayoutId id="2147483871" r:id="rId27"/>
    <p:sldLayoutId id="2147483872" r:id="rId28"/>
    <p:sldLayoutId id="2147483873" r:id="rId29"/>
    <p:sldLayoutId id="2147483874" r:id="rId30"/>
    <p:sldLayoutId id="2147483875" r:id="rId31"/>
    <p:sldLayoutId id="2147483876" r:id="rId32"/>
    <p:sldLayoutId id="2147483877" r:id="rId33"/>
    <p:sldLayoutId id="2147483878" r:id="rId34"/>
    <p:sldLayoutId id="2147483879" r:id="rId35"/>
    <p:sldLayoutId id="2147483880" r:id="rId36"/>
    <p:sldLayoutId id="2147483881" r:id="rId37"/>
  </p:sldLayoutIdLst>
  <p:transition spd="med" advClick="0">
    <p:push dir="d"/>
  </p:transition>
  <p:txStyles>
    <p:title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xml"/><Relationship Id="rId3" Type="http://schemas.openxmlformats.org/officeDocument/2006/relationships/image" Target="../media/image10.jpg"/><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image" Target="../media/image28.jpg"/><Relationship Id="rId3" Type="http://schemas.openxmlformats.org/officeDocument/2006/relationships/image" Target="../media/image29.jpeg"/><Relationship Id="rId4" Type="http://schemas.openxmlformats.org/officeDocument/2006/relationships/image" Target="../media/image30.jpg"/><Relationship Id="rId5" Type="http://schemas.openxmlformats.org/officeDocument/2006/relationships/image" Target="../media/image31.jpeg"/><Relationship Id="rId6" Type="http://schemas.openxmlformats.org/officeDocument/2006/relationships/image" Target="../media/image32.png"/></Relationships>
</file>

<file path=ppt/slides/_rels/slide11.xml.rels><?xml version='1.0' encoding='UTF-8' standalone='yes'?>
<Relationships xmlns="http://schemas.openxmlformats.org/package/2006/relationships"><Relationship Id="rId1" Type="http://schemas.openxmlformats.org/officeDocument/2006/relationships/tags" Target="../tags/tag8.xml"/><Relationship Id="rId10" Type="http://schemas.openxmlformats.org/officeDocument/2006/relationships/image" Target="../media/image35.png"/><Relationship Id="rId11" Type="http://schemas.openxmlformats.org/officeDocument/2006/relationships/image" Target="../media/image36.png"/><Relationship Id="rId12" Type="http://schemas.openxmlformats.org/officeDocument/2006/relationships/image" Target="../media/image37.png"/><Relationship Id="rId13" Type="http://schemas.openxmlformats.org/officeDocument/2006/relationships/image" Target="../media/image38.png"/><Relationship Id="rId14" Type="http://schemas.openxmlformats.org/officeDocument/2006/relationships/image" Target="../media/image39.png"/><Relationship Id="rId15" Type="http://schemas.openxmlformats.org/officeDocument/2006/relationships/image" Target="../media/image40.jpeg"/><Relationship Id="rId16" Type="http://schemas.openxmlformats.org/officeDocument/2006/relationships/image" Target="../media/image41.png"/><Relationship Id="rId17" Type="http://schemas.openxmlformats.org/officeDocument/2006/relationships/image" Target="../media/image42.jpg"/><Relationship Id="rId18" Type="http://schemas.openxmlformats.org/officeDocument/2006/relationships/image" Target="../media/image43.png"/><Relationship Id="rId19" Type="http://schemas.openxmlformats.org/officeDocument/2006/relationships/image" Target="../media/image2.png"/><Relationship Id="rId2" Type="http://schemas.openxmlformats.org/officeDocument/2006/relationships/slideLayout" Target="../slideLayouts/slideLayout14.xml"/><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8" Type="http://schemas.openxmlformats.org/officeDocument/2006/relationships/image" Target="../media/image33.png"/><Relationship Id="rId9" Type="http://schemas.openxmlformats.org/officeDocument/2006/relationships/image" Target="../media/image34.png"/></Relationships>
</file>

<file path=ppt/slides/_rels/slide12.xml.rels><?xml version='1.0' encoding='UTF-8' standalone='yes'?>
<Relationships xmlns="http://schemas.openxmlformats.org/package/2006/relationships"><Relationship Id="rId1" Type="http://schemas.openxmlformats.org/officeDocument/2006/relationships/tags" Target="../tags/tag9.xml"/><Relationship Id="rId10" Type="http://schemas.openxmlformats.org/officeDocument/2006/relationships/image" Target="../media/image49.png"/><Relationship Id="rId11" Type="http://schemas.openxmlformats.org/officeDocument/2006/relationships/image" Target="../media/image50.png"/><Relationship Id="rId2" Type="http://schemas.openxmlformats.org/officeDocument/2006/relationships/tags" Target="../tags/tag10.xml"/><Relationship Id="rId3" Type="http://schemas.openxmlformats.org/officeDocument/2006/relationships/slideLayout" Target="../slideLayouts/slideLayout6.xml"/><Relationship Id="rId4" Type="http://schemas.openxmlformats.org/officeDocument/2006/relationships/notesSlide" Target="../notesSlides/notesSlide3.xml"/><Relationship Id="rId5" Type="http://schemas.openxmlformats.org/officeDocument/2006/relationships/image" Target="../media/image44.png"/><Relationship Id="rId6" Type="http://schemas.openxmlformats.org/officeDocument/2006/relationships/image" Target="../media/image45.jpg"/><Relationship Id="rId7" Type="http://schemas.openxmlformats.org/officeDocument/2006/relationships/image" Target="../media/image46.jpg"/><Relationship Id="rId8" Type="http://schemas.openxmlformats.org/officeDocument/2006/relationships/image" Target="../media/image47.png"/><Relationship Id="rId9" Type="http://schemas.openxmlformats.org/officeDocument/2006/relationships/image" Target="../media/image48.jpg"/></Relationships>
</file>

<file path=ppt/slides/_rels/slide13.xml.rels><?xml version='1.0' encoding='UTF-8' standalone='yes'?>
<Relationships xmlns="http://schemas.openxmlformats.org/package/2006/relationships"><Relationship Id="rId1" Type="http://schemas.openxmlformats.org/officeDocument/2006/relationships/tags" Target="../tags/tag11.xml"/><Relationship Id="rId2" Type="http://schemas.openxmlformats.org/officeDocument/2006/relationships/slideLayout" Target="../slideLayouts/slideLayout17.xml"/><Relationship Id="rId3" Type="http://schemas.openxmlformats.org/officeDocument/2006/relationships/image" Target="../media/image51.jpeg"/><Relationship Id="rId4" Type="http://schemas.openxmlformats.org/officeDocument/2006/relationships/image" Target="../media/image52.jpeg"/><Relationship Id="rId5" Type="http://schemas.openxmlformats.org/officeDocument/2006/relationships/image" Target="../media/image53.jpeg"/><Relationship Id="rId6" Type="http://schemas.openxmlformats.org/officeDocument/2006/relationships/image" Target="../media/image54.jpeg"/><Relationship Id="rId7" Type="http://schemas.openxmlformats.org/officeDocument/2006/relationships/image" Target="../media/image55.jpg"/><Relationship Id="rId8" Type="http://schemas.openxmlformats.org/officeDocument/2006/relationships/image" Target="../media/image56.jpg"/></Relationships>
</file>

<file path=ppt/slides/_rels/slide14.xml.rels><?xml version='1.0' encoding='UTF-8' standalone='yes'?>
<Relationships xmlns="http://schemas.openxmlformats.org/package/2006/relationships"><Relationship Id="rId1" Type="http://schemas.openxmlformats.org/officeDocument/2006/relationships/tags" Target="../tags/tag12.xml"/><Relationship Id="rId2" Type="http://schemas.openxmlformats.org/officeDocument/2006/relationships/tags" Target="../tags/tag13.xml"/><Relationship Id="rId3" Type="http://schemas.openxmlformats.org/officeDocument/2006/relationships/slideLayout" Target="../slideLayouts/slideLayout17.xml"/><Relationship Id="rId4" Type="http://schemas.openxmlformats.org/officeDocument/2006/relationships/chart" Target="../charts/chart1.xml"/><Relationship Id="rId5" Type="http://schemas.openxmlformats.org/officeDocument/2006/relationships/chart" Target="../charts/chart2.xml"/><Relationship Id="rId6" Type="http://schemas.openxmlformats.org/officeDocument/2006/relationships/chart" Target="../charts/chart3.xml"/></Relationships>
</file>

<file path=ppt/slides/_rels/slide15.xml.rels><?xml version='1.0' encoding='UTF-8' standalone='yes'?>
<Relationships xmlns="http://schemas.openxmlformats.org/package/2006/relationships"><Relationship Id="rId1" Type="http://schemas.openxmlformats.org/officeDocument/2006/relationships/tags" Target="../tags/tag14.xml"/><Relationship Id="rId2" Type="http://schemas.openxmlformats.org/officeDocument/2006/relationships/tags" Target="../tags/tag15.xml"/><Relationship Id="rId3" Type="http://schemas.openxmlformats.org/officeDocument/2006/relationships/slideLayout" Target="../slideLayouts/slideLayout17.xml"/><Relationship Id="rId4" Type="http://schemas.openxmlformats.org/officeDocument/2006/relationships/image" Target="../media/image57.jpeg"/><Relationship Id="rId5" Type="http://schemas.openxmlformats.org/officeDocument/2006/relationships/image" Target="../media/image58.jpeg"/><Relationship Id="rId6" Type="http://schemas.openxmlformats.org/officeDocument/2006/relationships/image" Target="../media/image59.jpeg"/><Relationship Id="rId7" Type="http://schemas.openxmlformats.org/officeDocument/2006/relationships/image" Target="../media/image60.png"/></Relationships>
</file>

<file path=ppt/slides/_rels/slide16.xml.rels><?xml version='1.0' encoding='UTF-8' standalone='yes'?>
<Relationships xmlns="http://schemas.openxmlformats.org/package/2006/relationships"><Relationship Id="rId1" Type="http://schemas.openxmlformats.org/officeDocument/2006/relationships/tags" Target="../tags/tag16.xml"/><Relationship Id="rId2" Type="http://schemas.openxmlformats.org/officeDocument/2006/relationships/tags" Target="../tags/tag17.xml"/><Relationship Id="rId3" Type="http://schemas.openxmlformats.org/officeDocument/2006/relationships/slideLayout" Target="../slideLayouts/slideLayout17.xml"/><Relationship Id="rId4" Type="http://schemas.openxmlformats.org/officeDocument/2006/relationships/chart" Target="../charts/chart4.xml"/></Relationships>
</file>

<file path=ppt/slides/_rels/slide17.xml.rels><?xml version='1.0' encoding='UTF-8' standalone='yes'?>
<Relationships xmlns="http://schemas.openxmlformats.org/package/2006/relationships"><Relationship Id="rId1" Type="http://schemas.openxmlformats.org/officeDocument/2006/relationships/tags" Target="../tags/tag18.xml"/><Relationship Id="rId2" Type="http://schemas.openxmlformats.org/officeDocument/2006/relationships/tags" Target="../tags/tag19.xml"/><Relationship Id="rId3" Type="http://schemas.openxmlformats.org/officeDocument/2006/relationships/slideLayout" Target="../slideLayouts/slideLayout17.xml"/><Relationship Id="rId4" Type="http://schemas.openxmlformats.org/officeDocument/2006/relationships/image" Target="../media/image61.jpg"/><Relationship Id="rId5" Type="http://schemas.openxmlformats.org/officeDocument/2006/relationships/image" Target="../media/image62.jpeg"/><Relationship Id="rId6" Type="http://schemas.openxmlformats.org/officeDocument/2006/relationships/image" Target="../media/image63.jpeg"/><Relationship Id="rId7" Type="http://schemas.openxmlformats.org/officeDocument/2006/relationships/image" Target="../media/image64.jpeg"/><Relationship Id="rId8" Type="http://schemas.openxmlformats.org/officeDocument/2006/relationships/image" Target="../media/image65.png"/><Relationship Id="rId9" Type="http://schemas.openxmlformats.org/officeDocument/2006/relationships/image" Target="../media/image66.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10" Type="http://schemas.openxmlformats.org/officeDocument/2006/relationships/image" Target="../media/image74.png"/><Relationship Id="rId11" Type="http://schemas.openxmlformats.org/officeDocument/2006/relationships/image" Target="../media/image75.png"/><Relationship Id="rId12" Type="http://schemas.openxmlformats.org/officeDocument/2006/relationships/image" Target="../media/image76.jpeg"/><Relationship Id="rId13" Type="http://schemas.openxmlformats.org/officeDocument/2006/relationships/image" Target="../media/image77.png"/><Relationship Id="rId14" Type="http://schemas.openxmlformats.org/officeDocument/2006/relationships/image" Target="../media/image78.jpeg"/><Relationship Id="rId15" Type="http://schemas.openxmlformats.org/officeDocument/2006/relationships/image" Target="../media/image79.jpeg"/><Relationship Id="rId16" Type="http://schemas.openxmlformats.org/officeDocument/2006/relationships/image" Target="../media/image80.png"/><Relationship Id="rId17" Type="http://schemas.openxmlformats.org/officeDocument/2006/relationships/image" Target="../media/image81.png"/><Relationship Id="rId18" Type="http://schemas.openxmlformats.org/officeDocument/2006/relationships/image" Target="../media/image82.png"/><Relationship Id="rId19" Type="http://schemas.openxmlformats.org/officeDocument/2006/relationships/image" Target="../media/image83.png"/><Relationship Id="rId2" Type="http://schemas.openxmlformats.org/officeDocument/2006/relationships/notesSlide" Target="../notesSlides/notesSlide4.xml"/><Relationship Id="rId20" Type="http://schemas.openxmlformats.org/officeDocument/2006/relationships/image" Target="../media/image84.png"/><Relationship Id="rId21" Type="http://schemas.openxmlformats.org/officeDocument/2006/relationships/image" Target="../media/image85.png"/><Relationship Id="rId22" Type="http://schemas.openxmlformats.org/officeDocument/2006/relationships/image" Target="../media/image86.png"/><Relationship Id="rId23" Type="http://schemas.microsoft.com/office/2007/relationships/hdphoto" Target="../media/hdphoto1.wdp"/><Relationship Id="rId24" Type="http://schemas.openxmlformats.org/officeDocument/2006/relationships/image" Target="../media/image87.png"/><Relationship Id="rId25" Type="http://schemas.openxmlformats.org/officeDocument/2006/relationships/image" Target="../media/image88.jpeg"/><Relationship Id="rId26" Type="http://schemas.openxmlformats.org/officeDocument/2006/relationships/image" Target="../media/image89.png"/><Relationship Id="rId27" Type="http://schemas.openxmlformats.org/officeDocument/2006/relationships/image" Target="../media/image90.png"/><Relationship Id="rId28" Type="http://schemas.openxmlformats.org/officeDocument/2006/relationships/image" Target="../media/image91.png"/><Relationship Id="rId29" Type="http://schemas.openxmlformats.org/officeDocument/2006/relationships/image" Target="../media/image92.png"/><Relationship Id="rId3" Type="http://schemas.openxmlformats.org/officeDocument/2006/relationships/image" Target="../media/image67.png"/><Relationship Id="rId30" Type="http://schemas.openxmlformats.org/officeDocument/2006/relationships/image" Target="../media/image93.png"/><Relationship Id="rId31" Type="http://schemas.openxmlformats.org/officeDocument/2006/relationships/image" Target="../media/image94.png"/><Relationship Id="rId32" Type="http://schemas.openxmlformats.org/officeDocument/2006/relationships/image" Target="../media/image95.png"/><Relationship Id="rId33" Type="http://schemas.openxmlformats.org/officeDocument/2006/relationships/image" Target="../media/image96.jpeg"/><Relationship Id="rId34" Type="http://schemas.openxmlformats.org/officeDocument/2006/relationships/image" Target="../media/image97.jpeg"/><Relationship Id="rId35" Type="http://schemas.openxmlformats.org/officeDocument/2006/relationships/image" Target="../media/image98.png"/><Relationship Id="rId4" Type="http://schemas.openxmlformats.org/officeDocument/2006/relationships/image" Target="../media/image68.png"/><Relationship Id="rId5" Type="http://schemas.openxmlformats.org/officeDocument/2006/relationships/image" Target="../media/image69.png"/><Relationship Id="rId6" Type="http://schemas.openxmlformats.org/officeDocument/2006/relationships/image" Target="../media/image70.png"/><Relationship Id="rId7" Type="http://schemas.openxmlformats.org/officeDocument/2006/relationships/image" Target="../media/image71.png"/><Relationship Id="rId8" Type="http://schemas.openxmlformats.org/officeDocument/2006/relationships/image" Target="../media/image72.png"/><Relationship Id="rId9" Type="http://schemas.openxmlformats.org/officeDocument/2006/relationships/image" Target="../media/image73.png"/></Relationships>
</file>

<file path=ppt/slides/_rels/slide19.xml.rels><?xml version='1.0' encoding='UTF-8' standalone='yes'?>
<Relationships xmlns="http://schemas.openxmlformats.org/package/2006/relationships"><Relationship Id="rId1" Type="http://schemas.openxmlformats.org/officeDocument/2006/relationships/tags" Target="../tags/tag20.xml"/><Relationship Id="rId2" Type="http://schemas.openxmlformats.org/officeDocument/2006/relationships/slideLayout" Target="../slideLayouts/slideLayout17.xml"/><Relationship Id="rId3" Type="http://schemas.openxmlformats.org/officeDocument/2006/relationships/image" Target="../media/image99.jpeg"/><Relationship Id="rId4" Type="http://schemas.openxmlformats.org/officeDocument/2006/relationships/image" Target="../media/image100.jpeg"/></Relationships>
</file>

<file path=ppt/slides/_rels/slide2.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tags" Target="../tags/tag2.xml"/><Relationship Id="rId3"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5.xml"/><Relationship Id="rId3" Type="http://schemas.openxmlformats.org/officeDocument/2006/relationships/image" Target="../media/image100.jpeg"/><Relationship Id="rId4" Type="http://schemas.openxmlformats.org/officeDocument/2006/relationships/image" Target="../media/image99.jpeg"/><Relationship Id="rId5" Type="http://schemas.openxmlformats.org/officeDocument/2006/relationships/image" Target="../media/image101.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102.png"/><Relationship Id="rId4" Type="http://schemas.openxmlformats.org/officeDocument/2006/relationships/image" Target="../media/image103.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 Id="rId10" Type="http://schemas.openxmlformats.org/officeDocument/2006/relationships/image" Target="../media/image112.emf"/><Relationship Id="rId11" Type="http://schemas.openxmlformats.org/officeDocument/2006/relationships/image" Target="../media/image113.emf"/><Relationship Id="rId12" Type="http://schemas.openxmlformats.org/officeDocument/2006/relationships/image" Target="../media/image114.png"/><Relationship Id="rId2" Type="http://schemas.openxmlformats.org/officeDocument/2006/relationships/image" Target="../media/image104.jpeg"/><Relationship Id="rId3" Type="http://schemas.openxmlformats.org/officeDocument/2006/relationships/image" Target="../media/image105.jpeg"/><Relationship Id="rId4" Type="http://schemas.openxmlformats.org/officeDocument/2006/relationships/image" Target="../media/image106.JPG"/><Relationship Id="rId5" Type="http://schemas.openxmlformats.org/officeDocument/2006/relationships/image" Target="../media/image107.jpg"/><Relationship Id="rId6" Type="http://schemas.openxmlformats.org/officeDocument/2006/relationships/image" Target="../media/image108.jpeg"/><Relationship Id="rId7" Type="http://schemas.openxmlformats.org/officeDocument/2006/relationships/image" Target="../media/image109.jpeg"/><Relationship Id="rId8" Type="http://schemas.openxmlformats.org/officeDocument/2006/relationships/image" Target="../media/image110.jpeg"/><Relationship Id="rId9" Type="http://schemas.openxmlformats.org/officeDocument/2006/relationships/image" Target="../media/image111.emf"/></Relationships>
</file>

<file path=ppt/slides/_rels/slide23.xml.rels><?xml version='1.0' encoding='UTF-8' standalone='yes'?>
<Relationships xmlns="http://schemas.openxmlformats.org/package/2006/relationships"><Relationship Id="rId1" Type="http://schemas.openxmlformats.org/officeDocument/2006/relationships/tags" Target="../tags/tag21.xml"/><Relationship Id="rId2" Type="http://schemas.openxmlformats.org/officeDocument/2006/relationships/tags" Target="../tags/tag22.xml"/><Relationship Id="rId3" Type="http://schemas.openxmlformats.org/officeDocument/2006/relationships/slideLayout" Target="../slideLayouts/slideLayout6.xml"/><Relationship Id="rId4" Type="http://schemas.openxmlformats.org/officeDocument/2006/relationships/notesSlide" Target="../notesSlides/notesSlide7.xml"/><Relationship Id="rId5" Type="http://schemas.openxmlformats.org/officeDocument/2006/relationships/image" Target="../media/image44.png"/><Relationship Id="rId6" Type="http://schemas.openxmlformats.org/officeDocument/2006/relationships/image" Target="../media/image115.png"/><Relationship Id="rId7" Type="http://schemas.microsoft.com/office/2007/relationships/hdphoto" Target="../media/hdphoto2.wdp"/><Relationship Id="rId8" Type="http://schemas.openxmlformats.org/officeDocument/2006/relationships/image" Target="../media/image2.png"/><Relationship Id="rId9" Type="http://schemas.openxmlformats.org/officeDocument/2006/relationships/image" Target="../media/image116.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image" Target="../media/image117.jpeg"/><Relationship Id="rId4" Type="http://schemas.openxmlformats.org/officeDocument/2006/relationships/image" Target="../media/image118.jpg"/><Relationship Id="rId5" Type="http://schemas.openxmlformats.org/officeDocument/2006/relationships/image" Target="../media/image119.jpeg"/><Relationship Id="rId6" Type="http://schemas.openxmlformats.org/officeDocument/2006/relationships/image" Target="../media/image120.jpeg"/><Relationship Id="rId7" Type="http://schemas.openxmlformats.org/officeDocument/2006/relationships/image" Target="../media/image121.jpeg"/><Relationship Id="rId8" Type="http://schemas.openxmlformats.org/officeDocument/2006/relationships/image" Target="../media/image122.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23.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124.jpg"/><Relationship Id="rId4" Type="http://schemas.openxmlformats.org/officeDocument/2006/relationships/image" Target="../media/image125.png"/><Relationship Id="rId5" Type="http://schemas.openxmlformats.org/officeDocument/2006/relationships/image" Target="../media/image126.jpg"/><Relationship Id="rId6" Type="http://schemas.openxmlformats.org/officeDocument/2006/relationships/image" Target="../media/image127.jpg"/><Relationship Id="rId7" Type="http://schemas.openxmlformats.org/officeDocument/2006/relationships/image" Target="../media/image128.png"/><Relationship Id="rId8" Type="http://schemas.openxmlformats.org/officeDocument/2006/relationships/image" Target="../media/image129.jpg"/></Relationships>
</file>

<file path=ppt/slides/_rels/slide27.xml.rels><?xml version='1.0' encoding='UTF-8' standalone='yes'?>
<Relationships xmlns="http://schemas.openxmlformats.org/package/2006/relationships"><Relationship Id="rId1" Type="http://schemas.openxmlformats.org/officeDocument/2006/relationships/video" Target="NULL" TargetMode="External"/><Relationship Id="rId10" Type="http://schemas.openxmlformats.org/officeDocument/2006/relationships/image" Target="../media/image135.png"/><Relationship Id="rId11" Type="http://schemas.openxmlformats.org/officeDocument/2006/relationships/image" Target="../media/image136.png"/><Relationship Id="rId12" Type="http://schemas.openxmlformats.org/officeDocument/2006/relationships/image" Target="../media/image137.png"/><Relationship Id="rId13" Type="http://schemas.openxmlformats.org/officeDocument/2006/relationships/image" Target="../media/image138.png"/><Relationship Id="rId14" Type="http://schemas.openxmlformats.org/officeDocument/2006/relationships/image" Target="../media/image114.png"/><Relationship Id="rId2" Type="http://schemas.microsoft.com/office/2007/relationships/media" Target="../media/media1.mp4"/><Relationship Id="rId3" Type="http://schemas.openxmlformats.org/officeDocument/2006/relationships/slideLayout" Target="../slideLayouts/slideLayout6.xml"/><Relationship Id="rId4" Type="http://schemas.openxmlformats.org/officeDocument/2006/relationships/notesSlide" Target="../notesSlides/notesSlide10.xml"/><Relationship Id="rId5" Type="http://schemas.openxmlformats.org/officeDocument/2006/relationships/image" Target="../media/image130.png"/><Relationship Id="rId6" Type="http://schemas.openxmlformats.org/officeDocument/2006/relationships/image" Target="../media/image131.png"/><Relationship Id="rId7" Type="http://schemas.openxmlformats.org/officeDocument/2006/relationships/image" Target="../media/image132.png"/><Relationship Id="rId8" Type="http://schemas.openxmlformats.org/officeDocument/2006/relationships/image" Target="../media/image133.png"/><Relationship Id="rId9" Type="http://schemas.openxmlformats.org/officeDocument/2006/relationships/image" Target="../media/image13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 Id="rId3" Type="http://schemas.openxmlformats.org/officeDocument/2006/relationships/image" Target="../media/image139.jpeg"/><Relationship Id="rId4" Type="http://schemas.openxmlformats.org/officeDocument/2006/relationships/image" Target="../media/image140.jpeg"/><Relationship Id="rId5" Type="http://schemas.openxmlformats.org/officeDocument/2006/relationships/image" Target="../media/image141.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xml"/><Relationship Id="rId3" Type="http://schemas.openxmlformats.org/officeDocument/2006/relationships/image" Target="../media/image142.png"/><Relationship Id="rId4" Type="http://schemas.openxmlformats.org/officeDocument/2006/relationships/image" Target="../media/image143.jpeg"/><Relationship Id="rId5" Type="http://schemas.openxmlformats.org/officeDocument/2006/relationships/image" Target="../media/image144.jpeg"/><Relationship Id="rId6" Type="http://schemas.openxmlformats.org/officeDocument/2006/relationships/image" Target="../media/image145.jpeg"/><Relationship Id="rId7" Type="http://schemas.openxmlformats.org/officeDocument/2006/relationships/image" Target="../media/image146.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10.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 Id="rId3" Type="http://schemas.openxmlformats.org/officeDocument/2006/relationships/image" Target="../media/image147.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image" Target="../media/image148.jpeg"/><Relationship Id="rId3" Type="http://schemas.openxmlformats.org/officeDocument/2006/relationships/image" Target="../media/image149.png"/></Relationships>
</file>

<file path=ppt/slides/_rels/slide32.xml.rels><?xml version='1.0' encoding='UTF-8' standalone='yes'?>
<Relationships xmlns="http://schemas.openxmlformats.org/package/2006/relationships"><Relationship Id="rId1" Type="http://schemas.openxmlformats.org/officeDocument/2006/relationships/tags" Target="../tags/tag23.xml"/><Relationship Id="rId2" Type="http://schemas.openxmlformats.org/officeDocument/2006/relationships/tags" Target="../tags/tag24.xml"/><Relationship Id="rId3" Type="http://schemas.openxmlformats.org/officeDocument/2006/relationships/tags" Target="../tags/tag25.xml"/><Relationship Id="rId4" Type="http://schemas.openxmlformats.org/officeDocument/2006/relationships/tags" Target="../tags/tag26.xml"/><Relationship Id="rId5" Type="http://schemas.openxmlformats.org/officeDocument/2006/relationships/slideLayout" Target="../slideLayouts/slideLayout6.xml"/><Relationship Id="rId6" Type="http://schemas.openxmlformats.org/officeDocument/2006/relationships/notesSlide" Target="../notesSlides/notesSlide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image" Target="../media/image150.png"/><Relationship Id="rId3" Type="http://schemas.microsoft.com/office/2007/relationships/hdphoto" Target="../media/hdphoto3.wdp"/><Relationship Id="rId4" Type="http://schemas.openxmlformats.org/officeDocument/2006/relationships/image" Target="../media/image151.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image" Target="../media/image152.jpeg"/><Relationship Id="rId3" Type="http://schemas.openxmlformats.org/officeDocument/2006/relationships/image" Target="../media/image153.jpeg"/><Relationship Id="rId4" Type="http://schemas.openxmlformats.org/officeDocument/2006/relationships/image" Target="../media/image154.jpe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image" Target="../media/image155.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3.xml"/><Relationship Id="rId10" Type="http://schemas.openxmlformats.org/officeDocument/2006/relationships/image" Target="../media/image162.jpeg"/><Relationship Id="rId2" Type="http://schemas.openxmlformats.org/officeDocument/2006/relationships/notesSlide" Target="../notesSlides/notesSlide15.xml"/><Relationship Id="rId3" Type="http://schemas.openxmlformats.org/officeDocument/2006/relationships/image" Target="../media/image156.jpeg"/><Relationship Id="rId4" Type="http://schemas.openxmlformats.org/officeDocument/2006/relationships/image" Target="../media/image157.jpg"/><Relationship Id="rId5" Type="http://schemas.openxmlformats.org/officeDocument/2006/relationships/image" Target="../media/image158.png"/><Relationship Id="rId6" Type="http://schemas.openxmlformats.org/officeDocument/2006/relationships/image" Target="../media/image159.jpeg"/><Relationship Id="rId7" Type="http://schemas.openxmlformats.org/officeDocument/2006/relationships/image" Target="../media/image160.png"/><Relationship Id="rId8" Type="http://schemas.openxmlformats.org/officeDocument/2006/relationships/image" Target="../media/image151.png"/><Relationship Id="rId9" Type="http://schemas.openxmlformats.org/officeDocument/2006/relationships/image" Target="../media/image161.jpe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diagramData" Target="../diagrams/data2.xml"/><Relationship Id="rId3" Type="http://schemas.openxmlformats.org/officeDocument/2006/relationships/diagramLayout" Target="../diagrams/layout2.xml"/><Relationship Id="rId4" Type="http://schemas.openxmlformats.org/officeDocument/2006/relationships/diagramQuickStyle" Target="../diagrams/quickStyle2.xml"/><Relationship Id="rId5" Type="http://schemas.openxmlformats.org/officeDocument/2006/relationships/diagramColors" Target="../diagrams/colors2.xml"/><Relationship Id="rId6" Type="http://schemas.microsoft.com/office/2007/relationships/diagramDrawing" Target="../diagrams/drawing2.xml"/><Relationship Id="rId7" Type="http://schemas.openxmlformats.org/officeDocument/2006/relationships/image" Target="../media/image15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image" Target="../media/image170.jpeg"/><Relationship Id="rId3" Type="http://schemas.openxmlformats.org/officeDocument/2006/relationships/image" Target="../media/image171.jpeg"/><Relationship Id="rId4" Type="http://schemas.openxmlformats.org/officeDocument/2006/relationships/image" Target="../media/image172.jpeg"/><Relationship Id="rId5" Type="http://schemas.openxmlformats.org/officeDocument/2006/relationships/image" Target="../media/image173.jpeg"/><Relationship Id="rId6" Type="http://schemas.openxmlformats.org/officeDocument/2006/relationships/image" Target="../media/image154.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xml"/><Relationship Id="rId3" Type="http://schemas.openxmlformats.org/officeDocument/2006/relationships/image" Target="../media/image12.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 Id="rId3" Type="http://schemas.openxmlformats.org/officeDocument/2006/relationships/image" Target="../media/image124.jpg"/><Relationship Id="rId4" Type="http://schemas.openxmlformats.org/officeDocument/2006/relationships/image" Target="../media/image125.png"/><Relationship Id="rId5" Type="http://schemas.openxmlformats.org/officeDocument/2006/relationships/image" Target="../media/image126.jpg"/><Relationship Id="rId6" Type="http://schemas.openxmlformats.org/officeDocument/2006/relationships/image" Target="../media/image127.jpg"/><Relationship Id="rId7" Type="http://schemas.openxmlformats.org/officeDocument/2006/relationships/image" Target="../media/image128.png"/><Relationship Id="rId8" Type="http://schemas.openxmlformats.org/officeDocument/2006/relationships/image" Target="../media/image129.jp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 Id="rId3" Type="http://schemas.openxmlformats.org/officeDocument/2006/relationships/image" Target="../media/image174.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9.xml"/><Relationship Id="rId3" Type="http://schemas.openxmlformats.org/officeDocument/2006/relationships/image" Target="../media/image158.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image" Target="../media/image175.jpeg"/><Relationship Id="rId3" Type="http://schemas.openxmlformats.org/officeDocument/2006/relationships/image" Target="../media/image176.jpeg"/><Relationship Id="rId4" Type="http://schemas.openxmlformats.org/officeDocument/2006/relationships/image" Target="../media/image177.png"/><Relationship Id="rId5" Type="http://schemas.openxmlformats.org/officeDocument/2006/relationships/image" Target="../media/image178.jpg"/><Relationship Id="rId6" Type="http://schemas.openxmlformats.org/officeDocument/2006/relationships/image" Target="../media/image179.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diagramData" Target="../diagrams/data3.xml"/><Relationship Id="rId3" Type="http://schemas.openxmlformats.org/officeDocument/2006/relationships/diagramLayout" Target="../diagrams/layout3.xml"/><Relationship Id="rId4" Type="http://schemas.openxmlformats.org/officeDocument/2006/relationships/diagramQuickStyle" Target="../diagrams/quickStyle3.xml"/><Relationship Id="rId5" Type="http://schemas.openxmlformats.org/officeDocument/2006/relationships/diagramColors" Target="../diagrams/colors3.xml"/><Relationship Id="rId6" Type="http://schemas.microsoft.com/office/2007/relationships/diagramDrawing" Target="../diagrams/drawing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image" Target="../media/image184.png"/><Relationship Id="rId3" Type="http://schemas.openxmlformats.org/officeDocument/2006/relationships/image" Target="../media/image185.jpeg"/><Relationship Id="rId4" Type="http://schemas.openxmlformats.org/officeDocument/2006/relationships/image" Target="../media/image186.jpeg"/><Relationship Id="rId5" Type="http://schemas.openxmlformats.org/officeDocument/2006/relationships/image" Target="../media/image187.jpeg"/><Relationship Id="rId6" Type="http://schemas.openxmlformats.org/officeDocument/2006/relationships/image" Target="../media/image188.jpeg"/><Relationship Id="rId7" Type="http://schemas.openxmlformats.org/officeDocument/2006/relationships/image" Target="../media/image189.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xml"/><Relationship Id="rId3" Type="http://schemas.openxmlformats.org/officeDocument/2006/relationships/image" Target="../media/image190.jpg"/><Relationship Id="rId4" Type="http://schemas.openxmlformats.org/officeDocument/2006/relationships/image" Target="../media/image191.jpg"/><Relationship Id="rId5" Type="http://schemas.openxmlformats.org/officeDocument/2006/relationships/image" Target="../media/image192.jp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9.xml"/><Relationship Id="rId10" Type="http://schemas.openxmlformats.org/officeDocument/2006/relationships/image" Target="../media/image201.jpeg"/><Relationship Id="rId11" Type="http://schemas.openxmlformats.org/officeDocument/2006/relationships/image" Target="../media/image202.jpeg"/><Relationship Id="rId12" Type="http://schemas.openxmlformats.org/officeDocument/2006/relationships/image" Target="../media/image203.jpeg"/><Relationship Id="rId13" Type="http://schemas.openxmlformats.org/officeDocument/2006/relationships/image" Target="../media/image204.png"/><Relationship Id="rId14" Type="http://schemas.openxmlformats.org/officeDocument/2006/relationships/image" Target="../media/image205.jpg"/><Relationship Id="rId15" Type="http://schemas.openxmlformats.org/officeDocument/2006/relationships/image" Target="../media/image206.jpeg"/><Relationship Id="rId16" Type="http://schemas.openxmlformats.org/officeDocument/2006/relationships/image" Target="../media/image207.emf"/><Relationship Id="rId17" Type="http://schemas.openxmlformats.org/officeDocument/2006/relationships/image" Target="../media/image208.jpeg"/><Relationship Id="rId18" Type="http://schemas.openxmlformats.org/officeDocument/2006/relationships/image" Target="../media/image190.jpg"/><Relationship Id="rId19" Type="http://schemas.openxmlformats.org/officeDocument/2006/relationships/image" Target="../media/image191.jpg"/><Relationship Id="rId2" Type="http://schemas.openxmlformats.org/officeDocument/2006/relationships/image" Target="../media/image193.jpeg"/><Relationship Id="rId20" Type="http://schemas.openxmlformats.org/officeDocument/2006/relationships/image" Target="../media/image209.jpeg"/><Relationship Id="rId3" Type="http://schemas.openxmlformats.org/officeDocument/2006/relationships/image" Target="../media/image194.jpeg"/><Relationship Id="rId4" Type="http://schemas.openxmlformats.org/officeDocument/2006/relationships/image" Target="../media/image195.jpeg"/><Relationship Id="rId5" Type="http://schemas.openxmlformats.org/officeDocument/2006/relationships/image" Target="../media/image196.jpeg"/><Relationship Id="rId6" Type="http://schemas.openxmlformats.org/officeDocument/2006/relationships/image" Target="../media/image197.jpeg"/><Relationship Id="rId7" Type="http://schemas.openxmlformats.org/officeDocument/2006/relationships/image" Target="../media/image198.jpeg"/><Relationship Id="rId8" Type="http://schemas.openxmlformats.org/officeDocument/2006/relationships/image" Target="../media/image199.jpeg"/><Relationship Id="rId9" Type="http://schemas.openxmlformats.org/officeDocument/2006/relationships/image" Target="../media/image200.jpeg"/></Relationships>
</file>

<file path=ppt/slides/_rels/slide5.xml.rels><?xml version='1.0' encoding='UTF-8' standalone='yes'?>
<Relationships xmlns="http://schemas.openxmlformats.org/package/2006/relationships"><Relationship Id="rId1" Type="http://schemas.openxmlformats.org/officeDocument/2006/relationships/tags" Target="../tags/tag3.xml"/><Relationship Id="rId2" Type="http://schemas.openxmlformats.org/officeDocument/2006/relationships/tags" Target="../tags/tag4.xml"/><Relationship Id="rId3" Type="http://schemas.openxmlformats.org/officeDocument/2006/relationships/tags" Target="../tags/tag5.xml"/><Relationship Id="rId4" Type="http://schemas.openxmlformats.org/officeDocument/2006/relationships/slideLayout" Target="../slideLayouts/slideLayout6.xml"/><Relationship Id="rId5" Type="http://schemas.openxmlformats.org/officeDocument/2006/relationships/image" Target="../media/image13.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10.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11.emf"/></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12.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 Id="rId10" Type="http://schemas.openxmlformats.org/officeDocument/2006/relationships/image" Target="../media/image220.emf"/><Relationship Id="rId2" Type="http://schemas.openxmlformats.org/officeDocument/2006/relationships/notesSlide" Target="../notesSlides/notesSlide24.xml"/><Relationship Id="rId3" Type="http://schemas.openxmlformats.org/officeDocument/2006/relationships/image" Target="../media/image213.emf"/><Relationship Id="rId4" Type="http://schemas.openxmlformats.org/officeDocument/2006/relationships/image" Target="../media/image214.emf"/><Relationship Id="rId5" Type="http://schemas.openxmlformats.org/officeDocument/2006/relationships/image" Target="../media/image215.emf"/><Relationship Id="rId6" Type="http://schemas.openxmlformats.org/officeDocument/2006/relationships/image" Target="../media/image216.emf"/><Relationship Id="rId7" Type="http://schemas.openxmlformats.org/officeDocument/2006/relationships/image" Target="../media/image217.emf"/><Relationship Id="rId8" Type="http://schemas.openxmlformats.org/officeDocument/2006/relationships/image" Target="../media/image218.emf"/><Relationship Id="rId9" Type="http://schemas.openxmlformats.org/officeDocument/2006/relationships/image" Target="../media/image219.emf"/></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diagramData" Target="../diagrams/data4.xml"/><Relationship Id="rId3" Type="http://schemas.openxmlformats.org/officeDocument/2006/relationships/diagramLayout" Target="../diagrams/layout4.xml"/><Relationship Id="rId4" Type="http://schemas.openxmlformats.org/officeDocument/2006/relationships/diagramQuickStyle" Target="../diagrams/quickStyle4.xml"/><Relationship Id="rId5" Type="http://schemas.openxmlformats.org/officeDocument/2006/relationships/diagramColors" Target="../diagrams/colors4.xml"/><Relationship Id="rId6" Type="http://schemas.microsoft.com/office/2007/relationships/diagramDrawing" Target="../diagrams/drawing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image" Target="../media/image221.jpg"/><Relationship Id="rId3" Type="http://schemas.openxmlformats.org/officeDocument/2006/relationships/image" Target="../media/image39.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image" Target="../media/image99.jpeg"/></Relationships>
</file>

<file path=ppt/slides/_rels/slide6.xml.rels><?xml version='1.0' encoding='UTF-8' standalone='yes'?>
<Relationships xmlns="http://schemas.openxmlformats.org/package/2006/relationships"><Relationship Id="rId1" Type="http://schemas.openxmlformats.org/officeDocument/2006/relationships/tags" Target="../tags/tag6.xml"/><Relationship Id="rId2" Type="http://schemas.openxmlformats.org/officeDocument/2006/relationships/slideLayout" Target="../slideLayouts/slideLayout6.xml"/><Relationship Id="rId3" Type="http://schemas.openxmlformats.org/officeDocument/2006/relationships/image" Target="../media/image14.jpeg"/><Relationship Id="rId4" Type="http://schemas.openxmlformats.org/officeDocument/2006/relationships/image" Target="../media/image15.jpeg"/><Relationship Id="rId5" Type="http://schemas.openxmlformats.org/officeDocument/2006/relationships/image" Target="../media/image16.jpe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2.jpeg"/><Relationship Id="rId3" Type="http://schemas.openxmlformats.org/officeDocument/2006/relationships/image" Target="../media/image223.jpeg"/><Relationship Id="rId4" Type="http://schemas.openxmlformats.org/officeDocument/2006/relationships/image" Target="../media/image224.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 Id="rId10" Type="http://schemas.openxmlformats.org/officeDocument/2006/relationships/slide" Target="slide19.xml"/><Relationship Id="rId11" Type="http://schemas.openxmlformats.org/officeDocument/2006/relationships/image" Target="../media/image230.emf"/><Relationship Id="rId2" Type="http://schemas.openxmlformats.org/officeDocument/2006/relationships/image" Target="../media/image224.png"/><Relationship Id="rId3" Type="http://schemas.openxmlformats.org/officeDocument/2006/relationships/image" Target="../media/image225.emf"/><Relationship Id="rId4" Type="http://schemas.openxmlformats.org/officeDocument/2006/relationships/image" Target="../media/image226.gif"/><Relationship Id="rId5" Type="http://schemas.openxmlformats.org/officeDocument/2006/relationships/slide" Target="slide61.xml"/><Relationship Id="rId6" Type="http://schemas.openxmlformats.org/officeDocument/2006/relationships/image" Target="../media/image227.emf"/><Relationship Id="rId7" Type="http://schemas.openxmlformats.org/officeDocument/2006/relationships/slide" Target="slide8.xml"/><Relationship Id="rId8" Type="http://schemas.openxmlformats.org/officeDocument/2006/relationships/image" Target="../media/image228.emf"/><Relationship Id="rId9" Type="http://schemas.openxmlformats.org/officeDocument/2006/relationships/image" Target="../media/image229.emf"/></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4.png"/><Relationship Id="rId3" Type="http://schemas.openxmlformats.org/officeDocument/2006/relationships/image" Target="../media/image231.jpe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4.png"/><Relationship Id="rId3" Type="http://schemas.openxmlformats.org/officeDocument/2006/relationships/image" Target="../media/image232.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4.png"/><Relationship Id="rId3" Type="http://schemas.openxmlformats.org/officeDocument/2006/relationships/image" Target="../media/image233.tiff"/><Relationship Id="rId4" Type="http://schemas.openxmlformats.org/officeDocument/2006/relationships/image" Target="../media/image234.tiff"/><Relationship Id="rId5" Type="http://schemas.openxmlformats.org/officeDocument/2006/relationships/image" Target="../media/image235.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4.png"/><Relationship Id="rId3" Type="http://schemas.openxmlformats.org/officeDocument/2006/relationships/diagramData" Target="../diagrams/data5.xml"/><Relationship Id="rId4" Type="http://schemas.openxmlformats.org/officeDocument/2006/relationships/diagramLayout" Target="../diagrams/layout5.xml"/><Relationship Id="rId5" Type="http://schemas.openxmlformats.org/officeDocument/2006/relationships/diagramQuickStyle" Target="../diagrams/quickStyle5.xml"/><Relationship Id="rId6" Type="http://schemas.openxmlformats.org/officeDocument/2006/relationships/diagramColors" Target="../diagrams/colors5.xml"/><Relationship Id="rId7" Type="http://schemas.microsoft.com/office/2007/relationships/diagramDrawing" Target="../diagrams/drawing5.xml"/><Relationship Id="rId8" Type="http://schemas.openxmlformats.org/officeDocument/2006/relationships/image" Target="../media/image238.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39.jpeg"/><Relationship Id="rId3" Type="http://schemas.openxmlformats.org/officeDocument/2006/relationships/image" Target="../media/image224.png"/><Relationship Id="rId4" Type="http://schemas.openxmlformats.org/officeDocument/2006/relationships/diagramData" Target="../diagrams/data6.xml"/><Relationship Id="rId5" Type="http://schemas.openxmlformats.org/officeDocument/2006/relationships/diagramLayout" Target="../diagrams/layout6.xml"/><Relationship Id="rId6" Type="http://schemas.openxmlformats.org/officeDocument/2006/relationships/diagramQuickStyle" Target="../diagrams/quickStyle6.xml"/><Relationship Id="rId7" Type="http://schemas.openxmlformats.org/officeDocument/2006/relationships/diagramColors" Target="../diagrams/colors6.xml"/><Relationship Id="rId8" Type="http://schemas.microsoft.com/office/2007/relationships/diagramDrawing" Target="../diagrams/drawing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4.png"/><Relationship Id="rId3" Type="http://schemas.openxmlformats.org/officeDocument/2006/relationships/diagramData" Target="../diagrams/data7.xml"/><Relationship Id="rId4" Type="http://schemas.openxmlformats.org/officeDocument/2006/relationships/diagramLayout" Target="../diagrams/layout7.xml"/><Relationship Id="rId5" Type="http://schemas.openxmlformats.org/officeDocument/2006/relationships/diagramQuickStyle" Target="../diagrams/quickStyle7.xml"/><Relationship Id="rId6" Type="http://schemas.openxmlformats.org/officeDocument/2006/relationships/diagramColors" Target="../diagrams/colors7.xml"/><Relationship Id="rId7" Type="http://schemas.microsoft.com/office/2007/relationships/diagramDrawing" Target="../diagrams/drawing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7.xml"/><Relationship Id="rId3" Type="http://schemas.openxmlformats.org/officeDocument/2006/relationships/image" Target="../media/image241.jpg"/><Relationship Id="rId4" Type="http://schemas.openxmlformats.org/officeDocument/2006/relationships/image" Target="../media/image242.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image" Target="../media/image243.JPG"/><Relationship Id="rId3" Type="http://schemas.openxmlformats.org/officeDocument/2006/relationships/image" Target="../media/image244.JPG"/><Relationship Id="rId4" Type="http://schemas.openxmlformats.org/officeDocument/2006/relationships/image" Target="../media/image245.JPG"/></Relationships>
</file>

<file path=ppt/slides/_rels/slide7.xml.rels><?xml version='1.0' encoding='UTF-8' standalone='yes'?>
<Relationships xmlns="http://schemas.openxmlformats.org/package/2006/relationships"><Relationship Id="rId1" Type="http://schemas.openxmlformats.org/officeDocument/2006/relationships/tags" Target="../tags/tag7.xml"/><Relationship Id="rId2" Type="http://schemas.openxmlformats.org/officeDocument/2006/relationships/slideLayout" Target="../slideLayouts/slideLayout6.xml"/><Relationship Id="rId3" Type="http://schemas.openxmlformats.org/officeDocument/2006/relationships/image" Target="../media/image17.png"/><Relationship Id="rId4" Type="http://schemas.openxmlformats.org/officeDocument/2006/relationships/image" Target="../media/image18.jpg"/><Relationship Id="rId5" Type="http://schemas.openxmlformats.org/officeDocument/2006/relationships/image" Target="../media/image19.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image" Target="../media/image246.jpeg"/><Relationship Id="rId3" Type="http://schemas.openxmlformats.org/officeDocument/2006/relationships/image" Target="../media/image247.jpeg"/><Relationship Id="rId4" Type="http://schemas.openxmlformats.org/officeDocument/2006/relationships/image" Target="../media/image85.png"/><Relationship Id="rId5" Type="http://schemas.openxmlformats.org/officeDocument/2006/relationships/image" Target="../media/image242.png"/><Relationship Id="rId6" Type="http://schemas.openxmlformats.org/officeDocument/2006/relationships/image" Target="../media/image248.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xml"/><Relationship Id="rId3" Type="http://schemas.openxmlformats.org/officeDocument/2006/relationships/image" Target="../media/image249.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7.xml"/><Relationship Id="rId10" Type="http://schemas.openxmlformats.org/officeDocument/2006/relationships/image" Target="../media/image258.jpg"/><Relationship Id="rId2" Type="http://schemas.openxmlformats.org/officeDocument/2006/relationships/image" Target="../media/image250.jpg"/><Relationship Id="rId3" Type="http://schemas.openxmlformats.org/officeDocument/2006/relationships/image" Target="../media/image251.jpg"/><Relationship Id="rId4" Type="http://schemas.openxmlformats.org/officeDocument/2006/relationships/image" Target="../media/image252.jpg"/><Relationship Id="rId5" Type="http://schemas.openxmlformats.org/officeDocument/2006/relationships/image" Target="../media/image253.jpg"/><Relationship Id="rId6" Type="http://schemas.openxmlformats.org/officeDocument/2006/relationships/image" Target="../media/image254.jpg"/><Relationship Id="rId7" Type="http://schemas.openxmlformats.org/officeDocument/2006/relationships/image" Target="../media/image255.png"/><Relationship Id="rId8" Type="http://schemas.openxmlformats.org/officeDocument/2006/relationships/image" Target="../media/image256.jpg"/><Relationship Id="rId9" Type="http://schemas.openxmlformats.org/officeDocument/2006/relationships/image" Target="../media/image257.jp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image" Target="../media/image259.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 Id="rId10" Type="http://schemas.openxmlformats.org/officeDocument/2006/relationships/image" Target="../media/image261.jpeg"/><Relationship Id="rId11" Type="http://schemas.openxmlformats.org/officeDocument/2006/relationships/image" Target="../media/image159.jpeg"/><Relationship Id="rId12" Type="http://schemas.openxmlformats.org/officeDocument/2006/relationships/image" Target="../media/image262.jpeg"/><Relationship Id="rId13" Type="http://schemas.openxmlformats.org/officeDocument/2006/relationships/image" Target="../media/image263.jpeg"/><Relationship Id="rId14" Type="http://schemas.openxmlformats.org/officeDocument/2006/relationships/image" Target="../media/image264.jpeg"/><Relationship Id="rId15" Type="http://schemas.openxmlformats.org/officeDocument/2006/relationships/image" Target="../media/image265.jpg"/><Relationship Id="rId16" Type="http://schemas.openxmlformats.org/officeDocument/2006/relationships/image" Target="../media/image266.png"/><Relationship Id="rId17" Type="http://schemas.openxmlformats.org/officeDocument/2006/relationships/image" Target="../media/image267.jpeg"/><Relationship Id="rId18" Type="http://schemas.openxmlformats.org/officeDocument/2006/relationships/image" Target="../media/image268.png"/><Relationship Id="rId19" Type="http://schemas.openxmlformats.org/officeDocument/2006/relationships/image" Target="../media/image269.jpeg"/><Relationship Id="rId2" Type="http://schemas.openxmlformats.org/officeDocument/2006/relationships/notesSlide" Target="../notesSlides/notesSlide29.xml"/><Relationship Id="rId20" Type="http://schemas.openxmlformats.org/officeDocument/2006/relationships/image" Target="../media/image151.png"/><Relationship Id="rId21" Type="http://schemas.openxmlformats.org/officeDocument/2006/relationships/image" Target="../media/image270.jpg"/><Relationship Id="rId22" Type="http://schemas.openxmlformats.org/officeDocument/2006/relationships/image" Target="../media/image271.png"/><Relationship Id="rId23" Type="http://schemas.openxmlformats.org/officeDocument/2006/relationships/image" Target="../media/image272.png"/><Relationship Id="rId3" Type="http://schemas.openxmlformats.org/officeDocument/2006/relationships/image" Target="../media/image32.png"/><Relationship Id="rId4" Type="http://schemas.openxmlformats.org/officeDocument/2006/relationships/diagramData" Target="../diagrams/data8.xml"/><Relationship Id="rId5" Type="http://schemas.openxmlformats.org/officeDocument/2006/relationships/diagramLayout" Target="../diagrams/layout8.xml"/><Relationship Id="rId6" Type="http://schemas.openxmlformats.org/officeDocument/2006/relationships/diagramQuickStyle" Target="../diagrams/quickStyle8.xml"/><Relationship Id="rId7" Type="http://schemas.openxmlformats.org/officeDocument/2006/relationships/diagramColors" Target="../diagrams/colors8.xml"/><Relationship Id="rId8" Type="http://schemas.microsoft.com/office/2007/relationships/diagramDrawing" Target="../diagrams/drawing8.xml"/><Relationship Id="rId9" Type="http://schemas.openxmlformats.org/officeDocument/2006/relationships/image" Target="../media/image260.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0.xml"/><Relationship Id="rId3" Type="http://schemas.openxmlformats.org/officeDocument/2006/relationships/image" Target="../media/image261.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20.png"/><Relationship Id="rId3" Type="http://schemas.openxmlformats.org/officeDocument/2006/relationships/image" Target="../media/image21.png"/><Relationship Id="rId4" Type="http://schemas.openxmlformats.org/officeDocument/2006/relationships/image" Target="../media/image22.png"/><Relationship Id="rId5" Type="http://schemas.openxmlformats.org/officeDocument/2006/relationships/image" Target="../media/image2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image" Target="../media/image24.png"/><Relationship Id="rId3" Type="http://schemas.openxmlformats.org/officeDocument/2006/relationships/image" Target="../media/image25.jpg"/><Relationship Id="rId4" Type="http://schemas.openxmlformats.org/officeDocument/2006/relationships/image" Target="../media/image26.jpeg"/><Relationship Id="rId5" Type="http://schemas.openxmlformats.org/officeDocument/2006/relationships/image" Target="../media/image2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38ADC23-5BDC-4031-A3BC-97E991D509B4}"/>
              </a:ext>
            </a:extLst>
          </p:cNvPr>
          <p:cNvSpPr>
            <a:spLocks noGrp="1"/>
          </p:cNvSpPr>
          <p:nvPr>
            <p:ph type="title"/>
          </p:nvPr>
        </p:nvSpPr>
        <p:spPr/>
        <p:txBody>
          <a:bodyPr>
            <a:normAutofit fontScale="90000"/>
          </a:bodyPr>
          <a:lstStyle/>
          <a:p>
            <a:pPr>
              <a:lnSpc>
                <a:spcPct val="110000"/>
              </a:lnSpc>
            </a:pPr>
            <a:r>
              <a:t>GREENGROUP</a:t>
            </a:r>
            <a:br/>
            <a:r>
              <a:t>portfolio</a:t>
            </a:r>
            <a:endParaRPr lang="en-US" b="1" dirty="0">
              <a:latin typeface="Segoe UI" panose="020B0502040204020203" pitchFamily="34" charset="0"/>
              <a:cs typeface="Segoe UI" panose="020B0502040204020203" pitchFamily="34" charset="0"/>
            </a:endParaRPr>
          </a:p>
        </p:txBody>
      </p:sp>
      <p:pic>
        <p:nvPicPr>
          <p:cNvPr id="11" name="Picture Placeholder 10">
            <a:extLst>
              <a:ext uri="{FF2B5EF4-FFF2-40B4-BE49-F238E27FC236}">
                <a16:creationId xmlns:a16="http://schemas.microsoft.com/office/drawing/2014/main" id="{74BFE299-5980-43FE-B12D-414F69BA3214}"/>
              </a:ext>
            </a:extLst>
          </p:cNvPr>
          <p:cNvPicPr>
            <a:picLocks noGrp="1" noChangeAspect="1"/>
          </p:cNvPicPr>
          <p:nvPr>
            <p:ph type="pic" idx="1"/>
          </p:nvPr>
        </p:nvPicPr>
        <p:blipFill>
          <a:blip r:embed="rId3">
            <a:extLst>
              <a:ext uri="{28A0092B-C50C-407E-A947-70E740481C1C}">
                <a14:useLocalDpi xmlns:a14="http://schemas.microsoft.com/office/drawing/2010/main" val="0"/>
              </a:ext>
            </a:extLst>
          </a:blip>
          <a:srcRect t="16664" b="16664"/>
          <a:stretch>
            <a:fillRect/>
          </a:stretch>
        </p:blipFill>
        <p:spPr/>
      </p:pic>
      <p:sp>
        <p:nvSpPr>
          <p:cNvPr id="6" name="Text Placeholder 5">
            <a:extLst>
              <a:ext uri="{FF2B5EF4-FFF2-40B4-BE49-F238E27FC236}">
                <a16:creationId xmlns:a16="http://schemas.microsoft.com/office/drawing/2014/main" id="{2702AC95-5DB1-4FA1-9045-723ED497C6CC}"/>
              </a:ext>
            </a:extLst>
          </p:cNvPr>
          <p:cNvSpPr>
            <a:spLocks noGrp="1"/>
          </p:cNvSpPr>
          <p:nvPr>
            <p:ph type="body" sz="half" idx="2"/>
          </p:nvPr>
        </p:nvSpPr>
        <p:spPr/>
        <p:txBody>
          <a:bodyPr/>
          <a:lstStyle/>
          <a:p>
            <a:r>
              <a:t>Bộ sưu tập GREENGROUP</a:t>
            </a:r>
          </a:p>
          <a:p>
            <a:r>
              <a:t>Bộ phận Marketing</a:t>
            </a:r>
          </a:p>
        </p:txBody>
      </p:sp>
      <p:pic>
        <p:nvPicPr>
          <p:cNvPr id="14" name="Picture 13">
            <a:extLst>
              <a:ext uri="{FF2B5EF4-FFF2-40B4-BE49-F238E27FC236}">
                <a16:creationId xmlns:a16="http://schemas.microsoft.com/office/drawing/2014/main" id="{D9161B19-C4EC-484E-BA48-4506812DBF15}"/>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51676" y="3657152"/>
            <a:ext cx="1608881" cy="739278"/>
          </a:xfrm>
          <a:prstGeom prst="rect">
            <a:avLst/>
          </a:prstGeom>
        </p:spPr>
      </p:pic>
    </p:spTree>
    <p:extLst>
      <p:ext uri="{BB962C8B-B14F-4D97-AF65-F5344CB8AC3E}">
        <p14:creationId xmlns:p14="http://schemas.microsoft.com/office/powerpoint/2010/main" val="4182970403"/>
      </p:ext>
    </p:extLst>
  </p:cSld>
  <p:clrMapOvr>
    <a:masterClrMapping/>
  </p:clrMapOvr>
  <p:transition spd="med" advClick="0">
    <p:push dir="d"/>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C62FC771-0A87-48F9-B652-90022E0A67D3}"/>
              </a:ext>
            </a:extLst>
          </p:cNvPr>
          <p:cNvCxnSpPr>
            <a:cxnSpLocks/>
            <a:endCxn id="5" idx="4"/>
          </p:cNvCxnSpPr>
          <p:nvPr/>
        </p:nvCxnSpPr>
        <p:spPr>
          <a:xfrm>
            <a:off x="6096000" y="1"/>
            <a:ext cx="0" cy="6108173"/>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D0A9359E-8C47-4E58-8363-21E41BD97574}"/>
              </a:ext>
            </a:extLst>
          </p:cNvPr>
          <p:cNvSpPr/>
          <p:nvPr/>
        </p:nvSpPr>
        <p:spPr>
          <a:xfrm>
            <a:off x="6031706" y="5979585"/>
            <a:ext cx="128588" cy="128588"/>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6" name="Oval 5">
            <a:extLst>
              <a:ext uri="{FF2B5EF4-FFF2-40B4-BE49-F238E27FC236}">
                <a16:creationId xmlns:a16="http://schemas.microsoft.com/office/drawing/2014/main" id="{3607A59E-45E0-4E86-9FF5-EB143AEA59B3}"/>
              </a:ext>
            </a:extLst>
          </p:cNvPr>
          <p:cNvSpPr/>
          <p:nvPr/>
        </p:nvSpPr>
        <p:spPr>
          <a:xfrm>
            <a:off x="6042218" y="1785902"/>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7" name="TextBox 6">
            <a:extLst>
              <a:ext uri="{FF2B5EF4-FFF2-40B4-BE49-F238E27FC236}">
                <a16:creationId xmlns:a16="http://schemas.microsoft.com/office/drawing/2014/main" id="{C2C5E12E-0024-45B0-9876-4E7A0FB663C9}"/>
              </a:ext>
            </a:extLst>
          </p:cNvPr>
          <p:cNvSpPr txBox="1"/>
          <p:nvPr/>
        </p:nvSpPr>
        <p:spPr>
          <a:xfrm>
            <a:off x="6480901" y="1695756"/>
            <a:ext cx="3192601" cy="276999"/>
          </a:xfrm>
          <a:prstGeom prst="rect">
            <a:avLst/>
          </a:prstGeom>
          <a:noFill/>
        </p:spPr>
        <p:txBody>
          <a:bodyPr wrap="square" rtlCol="0">
            <a:spAutoFit/>
          </a:bodyPr>
          <a:lstStyle/>
          <a:p>
            <a:r>
              <a:t>2019 Miavit Việt Nam</a:t>
            </a:r>
            <a:endParaRPr lang="en-ID" sz="1200" b="1" dirty="0">
              <a:latin typeface="Segoe UI" panose="020B0502040204020203" pitchFamily="34" charset="0"/>
              <a:cs typeface="Segoe UI" panose="020B0502040204020203" pitchFamily="34" charset="0"/>
            </a:endParaRPr>
          </a:p>
        </p:txBody>
      </p:sp>
      <p:sp>
        <p:nvSpPr>
          <p:cNvPr id="8" name="TextBox 7">
            <a:extLst>
              <a:ext uri="{FF2B5EF4-FFF2-40B4-BE49-F238E27FC236}">
                <a16:creationId xmlns:a16="http://schemas.microsoft.com/office/drawing/2014/main" id="{B8C48D51-DE95-4D38-BE67-51BC11255992}"/>
              </a:ext>
            </a:extLst>
          </p:cNvPr>
          <p:cNvSpPr txBox="1"/>
          <p:nvPr/>
        </p:nvSpPr>
        <p:spPr>
          <a:xfrm>
            <a:off x="6480902" y="1893467"/>
            <a:ext cx="2836402" cy="369332"/>
          </a:xfrm>
          <a:prstGeom prst="rect">
            <a:avLst/>
          </a:prstGeom>
          <a:noFill/>
        </p:spPr>
        <p:txBody>
          <a:bodyPr wrap="square" rtlCol="0" anchor="t">
            <a:spAutoFit/>
          </a:bodyPr>
          <a:lstStyle/>
          <a:p>
            <a:r>
              <a:t>Ký kết liên doanh với Miavit, Đức chuyên kinh doanh sản xuất Premix</a:t>
            </a:r>
          </a:p>
        </p:txBody>
      </p:sp>
      <p:sp>
        <p:nvSpPr>
          <p:cNvPr id="9" name="TextBox 8">
            <a:extLst>
              <a:ext uri="{FF2B5EF4-FFF2-40B4-BE49-F238E27FC236}">
                <a16:creationId xmlns:a16="http://schemas.microsoft.com/office/drawing/2014/main" id="{021037D3-2055-49C3-9B19-978216457546}"/>
              </a:ext>
            </a:extLst>
          </p:cNvPr>
          <p:cNvSpPr txBox="1"/>
          <p:nvPr/>
        </p:nvSpPr>
        <p:spPr>
          <a:xfrm>
            <a:off x="8974934" y="1601419"/>
            <a:ext cx="982397" cy="507831"/>
          </a:xfrm>
          <a:prstGeom prst="rect">
            <a:avLst/>
          </a:prstGeom>
          <a:noFill/>
        </p:spPr>
        <p:txBody>
          <a:bodyPr wrap="square" rtlCol="0">
            <a:spAutoFit/>
          </a:bodyPr>
          <a:lstStyle/>
          <a:p>
            <a:pPr algn="r"/>
            <a:r>
              <a:rPr lang="en-US" sz="2700" b="1" dirty="0">
                <a:solidFill>
                  <a:schemeClr val="tx2">
                    <a:lumMod val="20000"/>
                    <a:lumOff val="80000"/>
                  </a:schemeClr>
                </a:solidFill>
                <a:latin typeface="Segoe UI" panose="020B0502040204020203" pitchFamily="34" charset="0"/>
                <a:cs typeface="Segoe UI" panose="020B0502040204020203" pitchFamily="34" charset="0"/>
              </a:rPr>
              <a:t>04</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10" name="Straight Connector 9">
            <a:extLst>
              <a:ext uri="{FF2B5EF4-FFF2-40B4-BE49-F238E27FC236}">
                <a16:creationId xmlns:a16="http://schemas.microsoft.com/office/drawing/2014/main" id="{B7341AC0-FC13-4FE7-8477-1848B3057A09}"/>
              </a:ext>
            </a:extLst>
          </p:cNvPr>
          <p:cNvCxnSpPr>
            <a:cxnSpLocks/>
          </p:cNvCxnSpPr>
          <p:nvPr/>
        </p:nvCxnSpPr>
        <p:spPr>
          <a:xfrm>
            <a:off x="6567488" y="2724739"/>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B6A60555-CE05-42A8-97C3-3B5B729B4D3B}"/>
              </a:ext>
            </a:extLst>
          </p:cNvPr>
          <p:cNvSpPr/>
          <p:nvPr/>
        </p:nvSpPr>
        <p:spPr>
          <a:xfrm>
            <a:off x="6042218" y="3195883"/>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12" name="TextBox 11">
            <a:extLst>
              <a:ext uri="{FF2B5EF4-FFF2-40B4-BE49-F238E27FC236}">
                <a16:creationId xmlns:a16="http://schemas.microsoft.com/office/drawing/2014/main" id="{B50D88A6-C416-47F1-9E48-1ABD54C86C9E}"/>
              </a:ext>
            </a:extLst>
          </p:cNvPr>
          <p:cNvSpPr txBox="1"/>
          <p:nvPr/>
        </p:nvSpPr>
        <p:spPr>
          <a:xfrm flipH="1">
            <a:off x="2480533" y="3114362"/>
            <a:ext cx="3169664" cy="784830"/>
          </a:xfrm>
          <a:prstGeom prst="rect">
            <a:avLst/>
          </a:prstGeom>
          <a:noFill/>
        </p:spPr>
        <p:txBody>
          <a:bodyPr wrap="square" rtlCol="0">
            <a:spAutoFit/>
          </a:bodyPr>
          <a:lstStyle/>
          <a:p>
            <a:pPr algn="r"/>
            <a:r>
              <a:t>2020-Trung tâm chẩn đoán - Greenlab</a:t>
            </a:r>
            <a:endParaRPr lang="en-US" sz="1200" b="1" spc="-10" dirty="0">
              <a:latin typeface="Segoe UI" panose="020B0502040204020203" pitchFamily="34" charset="0"/>
              <a:cs typeface="Segoe UI" panose="020B0502040204020203" pitchFamily="34" charset="0"/>
            </a:endParaRPr>
          </a:p>
          <a:p>
            <a:pPr algn="r"/>
            <a:r>
              <a:t>2 chẩn đoán: Xét nghiệm vi sinh và xét nghiệm miễn dịch</a:t>
            </a:r>
          </a:p>
          <a:p>
            <a:pPr algn="r"/>
            <a:endParaRPr lang="en-US" sz="1200" spc="-10" dirty="0">
              <a:latin typeface="Segoe UI" panose="020B0502040204020203" pitchFamily="34" charset="0"/>
              <a:cs typeface="Segoe UI" panose="020B0502040204020203" pitchFamily="34" charset="0"/>
            </a:endParaRPr>
          </a:p>
          <a:p>
            <a:pPr algn="r"/>
            <a:r>
              <a:rPr lang="en-US" sz="1200" b="1" dirty="0">
                <a:latin typeface="Segoe UI" panose="020B0502040204020203" pitchFamily="34" charset="0"/>
                <a:cs typeface="Segoe UI" panose="020B0502040204020203" pitchFamily="34" charset="0"/>
              </a:rPr>
              <a:t> </a:t>
            </a:r>
            <a:endParaRPr lang="en-ID" sz="1200" b="1" dirty="0">
              <a:latin typeface="Segoe UI" panose="020B0502040204020203" pitchFamily="34" charset="0"/>
              <a:cs typeface="Segoe UI" panose="020B0502040204020203" pitchFamily="34" charset="0"/>
            </a:endParaRPr>
          </a:p>
        </p:txBody>
      </p:sp>
      <p:sp>
        <p:nvSpPr>
          <p:cNvPr id="14" name="TextBox 13">
            <a:extLst>
              <a:ext uri="{FF2B5EF4-FFF2-40B4-BE49-F238E27FC236}">
                <a16:creationId xmlns:a16="http://schemas.microsoft.com/office/drawing/2014/main" id="{EE134711-F940-4F2B-87AB-EC9CA19B2C90}"/>
              </a:ext>
            </a:extLst>
          </p:cNvPr>
          <p:cNvSpPr txBox="1"/>
          <p:nvPr/>
        </p:nvSpPr>
        <p:spPr>
          <a:xfrm flipH="1">
            <a:off x="2001927" y="3114362"/>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05</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15" name="Straight Connector 14">
            <a:extLst>
              <a:ext uri="{FF2B5EF4-FFF2-40B4-BE49-F238E27FC236}">
                <a16:creationId xmlns:a16="http://schemas.microsoft.com/office/drawing/2014/main" id="{29DF14D9-373C-443C-AE0C-9FE7C85BF057}"/>
              </a:ext>
            </a:extLst>
          </p:cNvPr>
          <p:cNvCxnSpPr>
            <a:cxnSpLocks/>
          </p:cNvCxnSpPr>
          <p:nvPr/>
        </p:nvCxnSpPr>
        <p:spPr>
          <a:xfrm flipH="1">
            <a:off x="2204611" y="4143344"/>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33CF8DF-4100-4E5F-A0D7-0E5CA98080EA}"/>
              </a:ext>
            </a:extLst>
          </p:cNvPr>
          <p:cNvGrpSpPr/>
          <p:nvPr/>
        </p:nvGrpSpPr>
        <p:grpSpPr>
          <a:xfrm>
            <a:off x="2180889" y="3982448"/>
            <a:ext cx="245863" cy="272423"/>
            <a:chOff x="981231" y="2566987"/>
            <a:chExt cx="514350" cy="569913"/>
          </a:xfrm>
        </p:grpSpPr>
        <p:sp>
          <p:nvSpPr>
            <p:cNvPr id="17" name="Freeform 10">
              <a:extLst>
                <a:ext uri="{FF2B5EF4-FFF2-40B4-BE49-F238E27FC236}">
                  <a16:creationId xmlns:a16="http://schemas.microsoft.com/office/drawing/2014/main" id="{84E33F13-AF8A-483A-AC21-F329E78C003B}"/>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18" name="Freeform 10">
              <a:extLst>
                <a:ext uri="{FF2B5EF4-FFF2-40B4-BE49-F238E27FC236}">
                  <a16:creationId xmlns:a16="http://schemas.microsoft.com/office/drawing/2014/main" id="{0214A5A7-F267-4F17-8D1F-6C1745A63744}"/>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19" name="Oval 18">
            <a:extLst>
              <a:ext uri="{FF2B5EF4-FFF2-40B4-BE49-F238E27FC236}">
                <a16:creationId xmlns:a16="http://schemas.microsoft.com/office/drawing/2014/main" id="{D8455917-9C54-48C4-AF54-9DA242EA8DB3}"/>
              </a:ext>
            </a:extLst>
          </p:cNvPr>
          <p:cNvSpPr/>
          <p:nvPr/>
        </p:nvSpPr>
        <p:spPr>
          <a:xfrm>
            <a:off x="6042218" y="544067"/>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20" name="TextBox 19">
            <a:extLst>
              <a:ext uri="{FF2B5EF4-FFF2-40B4-BE49-F238E27FC236}">
                <a16:creationId xmlns:a16="http://schemas.microsoft.com/office/drawing/2014/main" id="{28813336-79F3-44D3-B36E-AB9B6E9DD500}"/>
              </a:ext>
            </a:extLst>
          </p:cNvPr>
          <p:cNvSpPr txBox="1"/>
          <p:nvPr/>
        </p:nvSpPr>
        <p:spPr>
          <a:xfrm flipH="1">
            <a:off x="2703368" y="453921"/>
            <a:ext cx="3038573" cy="276999"/>
          </a:xfrm>
          <a:prstGeom prst="rect">
            <a:avLst/>
          </a:prstGeom>
          <a:noFill/>
        </p:spPr>
        <p:txBody>
          <a:bodyPr wrap="square" rtlCol="0">
            <a:spAutoFit/>
          </a:bodyPr>
          <a:lstStyle/>
          <a:p>
            <a:r>
              <a:t>2016-2018 thành lập 10 trung tâm logistic</a:t>
            </a:r>
            <a:endParaRPr lang="en-ID" sz="1200" b="1" dirty="0">
              <a:latin typeface="Segoe UI" panose="020B0502040204020203" pitchFamily="34" charset="0"/>
              <a:cs typeface="Segoe UI" panose="020B0502040204020203" pitchFamily="34" charset="0"/>
            </a:endParaRPr>
          </a:p>
        </p:txBody>
      </p:sp>
      <p:sp>
        <p:nvSpPr>
          <p:cNvPr id="21" name="TextBox 20">
            <a:extLst>
              <a:ext uri="{FF2B5EF4-FFF2-40B4-BE49-F238E27FC236}">
                <a16:creationId xmlns:a16="http://schemas.microsoft.com/office/drawing/2014/main" id="{CD0764A7-8273-4464-A92C-A70B5163AB25}"/>
              </a:ext>
            </a:extLst>
          </p:cNvPr>
          <p:cNvSpPr txBox="1"/>
          <p:nvPr/>
        </p:nvSpPr>
        <p:spPr>
          <a:xfrm flipH="1">
            <a:off x="2767662" y="651632"/>
            <a:ext cx="2974280" cy="369332"/>
          </a:xfrm>
          <a:prstGeom prst="rect">
            <a:avLst/>
          </a:prstGeom>
          <a:noFill/>
        </p:spPr>
        <p:txBody>
          <a:bodyPr wrap="square" rtlCol="0" anchor="t">
            <a:spAutoFit/>
          </a:bodyPr>
          <a:lstStyle/>
          <a:p>
            <a:pPr marL="129539" marR="120650"/>
            <a:r>
              <a:t>Mở văn phòng thương hiệu mới tại Cần Thơ, Đắk Lắk, Đồng Nai và Đà Nẵng, Bình Định, Nghệ An</a:t>
            </a:r>
          </a:p>
        </p:txBody>
      </p:sp>
      <p:sp>
        <p:nvSpPr>
          <p:cNvPr id="22" name="TextBox 21">
            <a:extLst>
              <a:ext uri="{FF2B5EF4-FFF2-40B4-BE49-F238E27FC236}">
                <a16:creationId xmlns:a16="http://schemas.microsoft.com/office/drawing/2014/main" id="{3EB7C6F8-1218-4F33-93C1-0E4D07D6292B}"/>
              </a:ext>
            </a:extLst>
          </p:cNvPr>
          <p:cNvSpPr txBox="1"/>
          <p:nvPr/>
        </p:nvSpPr>
        <p:spPr>
          <a:xfrm flipH="1">
            <a:off x="2265515" y="359585"/>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03</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23" name="Straight Connector 22">
            <a:extLst>
              <a:ext uri="{FF2B5EF4-FFF2-40B4-BE49-F238E27FC236}">
                <a16:creationId xmlns:a16="http://schemas.microsoft.com/office/drawing/2014/main" id="{860AD9B0-15E5-4075-9B69-779DA92CC113}"/>
              </a:ext>
            </a:extLst>
          </p:cNvPr>
          <p:cNvCxnSpPr>
            <a:cxnSpLocks/>
          </p:cNvCxnSpPr>
          <p:nvPr/>
        </p:nvCxnSpPr>
        <p:spPr>
          <a:xfrm flipH="1">
            <a:off x="2296355" y="1482904"/>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B667E990-EC2C-4E32-A648-3DA749A1931D}"/>
              </a:ext>
            </a:extLst>
          </p:cNvPr>
          <p:cNvGrpSpPr/>
          <p:nvPr/>
        </p:nvGrpSpPr>
        <p:grpSpPr>
          <a:xfrm>
            <a:off x="2272633" y="1322007"/>
            <a:ext cx="245863" cy="272423"/>
            <a:chOff x="981231" y="2566987"/>
            <a:chExt cx="514350" cy="569913"/>
          </a:xfrm>
        </p:grpSpPr>
        <p:sp>
          <p:nvSpPr>
            <p:cNvPr id="25" name="Freeform 10">
              <a:extLst>
                <a:ext uri="{FF2B5EF4-FFF2-40B4-BE49-F238E27FC236}">
                  <a16:creationId xmlns:a16="http://schemas.microsoft.com/office/drawing/2014/main" id="{5F3208C9-0AD3-40EB-9C97-1C85F2979566}"/>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26" name="Freeform 10">
              <a:extLst>
                <a:ext uri="{FF2B5EF4-FFF2-40B4-BE49-F238E27FC236}">
                  <a16:creationId xmlns:a16="http://schemas.microsoft.com/office/drawing/2014/main" id="{2E40CD4B-5DA8-4A0D-815A-408EB469652D}"/>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grpSp>
        <p:nvGrpSpPr>
          <p:cNvPr id="41" name="Group 40">
            <a:extLst>
              <a:ext uri="{FF2B5EF4-FFF2-40B4-BE49-F238E27FC236}">
                <a16:creationId xmlns:a16="http://schemas.microsoft.com/office/drawing/2014/main" id="{A6A1F5EC-599C-413A-8BE6-1AE3622D3B59}"/>
              </a:ext>
            </a:extLst>
          </p:cNvPr>
          <p:cNvGrpSpPr/>
          <p:nvPr/>
        </p:nvGrpSpPr>
        <p:grpSpPr>
          <a:xfrm>
            <a:off x="9704349" y="2550021"/>
            <a:ext cx="245863" cy="272423"/>
            <a:chOff x="981231" y="2566987"/>
            <a:chExt cx="514350" cy="569913"/>
          </a:xfrm>
        </p:grpSpPr>
        <p:sp>
          <p:nvSpPr>
            <p:cNvPr id="42" name="Freeform 10">
              <a:extLst>
                <a:ext uri="{FF2B5EF4-FFF2-40B4-BE49-F238E27FC236}">
                  <a16:creationId xmlns:a16="http://schemas.microsoft.com/office/drawing/2014/main" id="{228C1267-29EA-44B5-AEC1-CF5A54AE643D}"/>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43" name="Freeform 10">
              <a:extLst>
                <a:ext uri="{FF2B5EF4-FFF2-40B4-BE49-F238E27FC236}">
                  <a16:creationId xmlns:a16="http://schemas.microsoft.com/office/drawing/2014/main" id="{B5FC4041-7E57-428C-9946-2FD02143AAFA}"/>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38" name="Oval 37">
            <a:extLst>
              <a:ext uri="{FF2B5EF4-FFF2-40B4-BE49-F238E27FC236}">
                <a16:creationId xmlns:a16="http://schemas.microsoft.com/office/drawing/2014/main" id="{11E2FC32-9128-46E9-B02B-61C9CC9D851A}"/>
              </a:ext>
            </a:extLst>
          </p:cNvPr>
          <p:cNvSpPr/>
          <p:nvPr/>
        </p:nvSpPr>
        <p:spPr>
          <a:xfrm>
            <a:off x="6049337" y="4792056"/>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39" name="TextBox 38">
            <a:extLst>
              <a:ext uri="{FF2B5EF4-FFF2-40B4-BE49-F238E27FC236}">
                <a16:creationId xmlns:a16="http://schemas.microsoft.com/office/drawing/2014/main" id="{FA6EDD6E-86F7-407B-8AED-A5E2A3353DC0}"/>
              </a:ext>
            </a:extLst>
          </p:cNvPr>
          <p:cNvSpPr txBox="1"/>
          <p:nvPr/>
        </p:nvSpPr>
        <p:spPr>
          <a:xfrm>
            <a:off x="6488021" y="4701910"/>
            <a:ext cx="3836596" cy="461665"/>
          </a:xfrm>
          <a:prstGeom prst="rect">
            <a:avLst/>
          </a:prstGeom>
          <a:noFill/>
        </p:spPr>
        <p:txBody>
          <a:bodyPr wrap="square" rtlCol="0">
            <a:spAutoFit/>
          </a:bodyPr>
          <a:lstStyle/>
          <a:p>
            <a:r>
              <a:t>2021 Greenlab</a:t>
            </a:r>
            <a:endParaRPr lang="en-US" sz="1200" b="1" dirty="0">
              <a:latin typeface="Segoe UI" panose="020B0502040204020203" pitchFamily="34" charset="0"/>
              <a:cs typeface="Segoe UI" panose="020B0502040204020203" pitchFamily="34" charset="0"/>
            </a:endParaRPr>
          </a:p>
          <a:p>
            <a:endParaRPr lang="en-ID" sz="1200" b="1" dirty="0">
              <a:latin typeface="Segoe UI" panose="020B0502040204020203" pitchFamily="34" charset="0"/>
              <a:cs typeface="Segoe UI" panose="020B0502040204020203" pitchFamily="34" charset="0"/>
            </a:endParaRPr>
          </a:p>
        </p:txBody>
      </p:sp>
      <p:sp>
        <p:nvSpPr>
          <p:cNvPr id="40" name="TextBox 39">
            <a:extLst>
              <a:ext uri="{FF2B5EF4-FFF2-40B4-BE49-F238E27FC236}">
                <a16:creationId xmlns:a16="http://schemas.microsoft.com/office/drawing/2014/main" id="{F08932BF-B381-4AD3-B4D4-13D302C72906}"/>
              </a:ext>
            </a:extLst>
          </p:cNvPr>
          <p:cNvSpPr txBox="1"/>
          <p:nvPr/>
        </p:nvSpPr>
        <p:spPr>
          <a:xfrm>
            <a:off x="6488021" y="4899621"/>
            <a:ext cx="3019860" cy="230832"/>
          </a:xfrm>
          <a:prstGeom prst="rect">
            <a:avLst/>
          </a:prstGeom>
          <a:noFill/>
        </p:spPr>
        <p:txBody>
          <a:bodyPr wrap="square" rtlCol="0" anchor="t">
            <a:spAutoFit/>
          </a:bodyPr>
          <a:lstStyle/>
          <a:p>
            <a:pPr>
              <a:lnSpc>
                <a:spcPct val="100000"/>
              </a:lnSpc>
            </a:pPr>
            <a:r>
              <a:t>Trung tâm nghiên cứu và phát triển vaccine</a:t>
            </a:r>
            <a:endParaRPr lang="en-US" sz="900" dirty="0">
              <a:latin typeface="Segoe UI" panose="020B0502040204020203" pitchFamily="34" charset="0"/>
              <a:cs typeface="Segoe UI" panose="020B0502040204020203" pitchFamily="34" charset="0"/>
            </a:endParaRPr>
          </a:p>
        </p:txBody>
      </p:sp>
      <p:cxnSp>
        <p:nvCxnSpPr>
          <p:cNvPr id="44" name="Straight Connector 43">
            <a:extLst>
              <a:ext uri="{FF2B5EF4-FFF2-40B4-BE49-F238E27FC236}">
                <a16:creationId xmlns:a16="http://schemas.microsoft.com/office/drawing/2014/main" id="{D2D59D50-8375-4DCA-B5AB-84759A0973F1}"/>
              </a:ext>
            </a:extLst>
          </p:cNvPr>
          <p:cNvCxnSpPr>
            <a:cxnSpLocks/>
          </p:cNvCxnSpPr>
          <p:nvPr/>
        </p:nvCxnSpPr>
        <p:spPr>
          <a:xfrm>
            <a:off x="6574607" y="5730893"/>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F3532676-0823-4914-AC8D-0EA472A2241D}"/>
              </a:ext>
            </a:extLst>
          </p:cNvPr>
          <p:cNvGrpSpPr/>
          <p:nvPr/>
        </p:nvGrpSpPr>
        <p:grpSpPr>
          <a:xfrm>
            <a:off x="9711468" y="5556175"/>
            <a:ext cx="245863" cy="272423"/>
            <a:chOff x="981231" y="2566987"/>
            <a:chExt cx="514350" cy="569913"/>
          </a:xfrm>
        </p:grpSpPr>
        <p:sp>
          <p:nvSpPr>
            <p:cNvPr id="46" name="Freeform 10">
              <a:extLst>
                <a:ext uri="{FF2B5EF4-FFF2-40B4-BE49-F238E27FC236}">
                  <a16:creationId xmlns:a16="http://schemas.microsoft.com/office/drawing/2014/main" id="{2C3375AA-B7C7-46F2-AE49-B6F4E8D4D111}"/>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47" name="Freeform 10">
              <a:extLst>
                <a:ext uri="{FF2B5EF4-FFF2-40B4-BE49-F238E27FC236}">
                  <a16:creationId xmlns:a16="http://schemas.microsoft.com/office/drawing/2014/main" id="{7CCABA69-7B40-4898-844D-D4F97DE0B8FB}"/>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pic>
        <p:nvPicPr>
          <p:cNvPr id="30" name="Picture Placeholder 29">
            <a:extLst>
              <a:ext uri="{FF2B5EF4-FFF2-40B4-BE49-F238E27FC236}">
                <a16:creationId xmlns:a16="http://schemas.microsoft.com/office/drawing/2014/main" id="{7139BFA4-B552-44E9-AC3A-3EC68A3A84B4}"/>
              </a:ext>
            </a:extLst>
          </p:cNvPr>
          <p:cNvPicPr>
            <a:picLocks noGrp="1" noChangeAspect="1"/>
          </p:cNvPicPr>
          <p:nvPr>
            <p:ph type="pic" sz="quarter" idx="16"/>
          </p:nvPr>
        </p:nvPicPr>
        <p:blipFill rotWithShape="1">
          <a:blip r:embed="rId2">
            <a:extLst>
              <a:ext uri="{28A0092B-C50C-407E-A947-70E740481C1C}">
                <a14:useLocalDpi xmlns:a14="http://schemas.microsoft.com/office/drawing/2010/main" val="0"/>
              </a:ext>
            </a:extLst>
          </a:blip>
          <a:srcRect t="42478" b="1218"/>
          <a:stretch/>
        </p:blipFill>
        <p:spPr>
          <a:xfrm>
            <a:off x="6567488" y="265113"/>
            <a:ext cx="3941762" cy="1247775"/>
          </a:xfrm>
        </p:spPr>
      </p:pic>
      <p:pic>
        <p:nvPicPr>
          <p:cNvPr id="32" name="Picture Placeholder 31">
            <a:extLst>
              <a:ext uri="{FF2B5EF4-FFF2-40B4-BE49-F238E27FC236}">
                <a16:creationId xmlns:a16="http://schemas.microsoft.com/office/drawing/2014/main" id="{30DD896C-8444-4639-84B1-2DF6153F91DC}"/>
              </a:ext>
            </a:extLst>
          </p:cNvPr>
          <p:cNvPicPr>
            <a:picLocks noGrp="1" noChangeAspect="1"/>
          </p:cNvPicPr>
          <p:nvPr>
            <p:ph type="pic" sz="quarter" idx="17"/>
          </p:nvPr>
        </p:nvPicPr>
        <p:blipFill rotWithShape="1">
          <a:blip r:embed="rId3" cstate="hqprint">
            <a:extLst>
              <a:ext uri="{28A0092B-C50C-407E-A947-70E740481C1C}">
                <a14:useLocalDpi xmlns:a14="http://schemas.microsoft.com/office/drawing/2010/main" val="0"/>
              </a:ext>
            </a:extLst>
          </a:blip>
          <a:srcRect l="6892" t="9070" r="6892" b="34072"/>
          <a:stretch/>
        </p:blipFill>
        <p:spPr>
          <a:xfrm>
            <a:off x="1717675" y="1755775"/>
            <a:ext cx="3941763" cy="1247775"/>
          </a:xfrm>
        </p:spPr>
      </p:pic>
      <p:pic>
        <p:nvPicPr>
          <p:cNvPr id="51" name="Picture Placeholder 50">
            <a:extLst>
              <a:ext uri="{FF2B5EF4-FFF2-40B4-BE49-F238E27FC236}">
                <a16:creationId xmlns:a16="http://schemas.microsoft.com/office/drawing/2014/main" id="{8FEFF2F2-6046-4C14-8F54-9843BBA95EF2}"/>
              </a:ext>
            </a:extLst>
          </p:cNvPr>
          <p:cNvPicPr>
            <a:picLocks noGrp="1" noChangeAspect="1"/>
          </p:cNvPicPr>
          <p:nvPr>
            <p:ph type="pic" sz="quarter" idx="18"/>
          </p:nvPr>
        </p:nvPicPr>
        <p:blipFill rotWithShape="1">
          <a:blip r:embed="rId4" cstate="hqprint">
            <a:extLst>
              <a:ext uri="{28A0092B-C50C-407E-A947-70E740481C1C}">
                <a14:useLocalDpi xmlns:a14="http://schemas.microsoft.com/office/drawing/2010/main" val="0"/>
              </a:ext>
            </a:extLst>
          </a:blip>
          <a:srcRect t="38812" b="29533"/>
          <a:stretch/>
        </p:blipFill>
        <p:spPr>
          <a:xfrm>
            <a:off x="6567488" y="3138488"/>
            <a:ext cx="3941762" cy="1247775"/>
          </a:xfrm>
        </p:spPr>
      </p:pic>
      <p:pic>
        <p:nvPicPr>
          <p:cNvPr id="61" name="Picture Placeholder 60">
            <a:extLst>
              <a:ext uri="{FF2B5EF4-FFF2-40B4-BE49-F238E27FC236}">
                <a16:creationId xmlns:a16="http://schemas.microsoft.com/office/drawing/2014/main" id="{396EF81E-E4D3-41B8-B78E-227F90906C8B}"/>
              </a:ext>
            </a:extLst>
          </p:cNvPr>
          <p:cNvPicPr>
            <a:picLocks noGrp="1" noChangeAspect="1"/>
          </p:cNvPicPr>
          <p:nvPr>
            <p:ph type="pic" sz="quarter" idx="19"/>
          </p:nvPr>
        </p:nvPicPr>
        <p:blipFill>
          <a:blip r:embed="rId5" cstate="print">
            <a:extLst>
              <a:ext uri="{28A0092B-C50C-407E-A947-70E740481C1C}">
                <a14:useLocalDpi xmlns:a14="http://schemas.microsoft.com/office/drawing/2010/main" val="0"/>
              </a:ext>
            </a:extLst>
          </a:blip>
          <a:srcRect t="28881" b="28881"/>
          <a:stretch>
            <a:fillRect/>
          </a:stretch>
        </p:blipFill>
        <p:spPr>
          <a:xfrm>
            <a:off x="1716088" y="4481513"/>
            <a:ext cx="3941762" cy="1247775"/>
          </a:xfrm>
          <a:prstGeom prst="rect">
            <a:avLst/>
          </a:prstGeom>
        </p:spPr>
      </p:pic>
      <p:pic>
        <p:nvPicPr>
          <p:cNvPr id="55" name="Picture 54">
            <a:extLst>
              <a:ext uri="{FF2B5EF4-FFF2-40B4-BE49-F238E27FC236}">
                <a16:creationId xmlns:a16="http://schemas.microsoft.com/office/drawing/2014/main" id="{90F69530-1E35-43EE-9A71-063167F023CE}"/>
              </a:ext>
            </a:extLst>
          </p:cNvPr>
          <p:cNvPicPr>
            <a:picLocks noChangeAspect="1"/>
          </p:cNvPicPr>
          <p:nvPr/>
        </p:nvPicPr>
        <p:blipFill>
          <a:blip r:embed="rId6"/>
          <a:stretch>
            <a:fillRect/>
          </a:stretch>
        </p:blipFill>
        <p:spPr>
          <a:xfrm>
            <a:off x="9507884" y="3100674"/>
            <a:ext cx="737697" cy="521519"/>
          </a:xfrm>
          <a:prstGeom prst="rect">
            <a:avLst/>
          </a:prstGeom>
        </p:spPr>
      </p:pic>
    </p:spTree>
    <p:extLst>
      <p:ext uri="{BB962C8B-B14F-4D97-AF65-F5344CB8AC3E}">
        <p14:creationId xmlns:p14="http://schemas.microsoft.com/office/powerpoint/2010/main" val="416328861"/>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2" presetClass="entr" presetSubtype="2" accel="20000" decel="4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000" fill="hold"/>
                                        <p:tgtEl>
                                          <p:spTgt spid="7"/>
                                        </p:tgtEl>
                                        <p:attrNameLst>
                                          <p:attrName>ppt_x</p:attrName>
                                        </p:attrNameLst>
                                      </p:cBhvr>
                                      <p:tavLst>
                                        <p:tav tm="0">
                                          <p:val>
                                            <p:strVal val="1+#ppt_w/2"/>
                                          </p:val>
                                        </p:tav>
                                        <p:tav tm="100000">
                                          <p:val>
                                            <p:strVal val="#ppt_x"/>
                                          </p:val>
                                        </p:tav>
                                      </p:tavLst>
                                    </p:anim>
                                    <p:anim calcmode="lin" valueType="num">
                                      <p:cBhvr additive="base">
                                        <p:cTn id="23" dur="10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20000" decel="4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1+#ppt_w/2"/>
                                          </p:val>
                                        </p:tav>
                                        <p:tav tm="100000">
                                          <p:val>
                                            <p:strVal val="#ppt_x"/>
                                          </p:val>
                                        </p:tav>
                                      </p:tavLst>
                                    </p:anim>
                                    <p:anim calcmode="lin" valueType="num">
                                      <p:cBhvr additive="base">
                                        <p:cTn id="27" dur="1000" fill="hold"/>
                                        <p:tgtEl>
                                          <p:spTgt spid="8"/>
                                        </p:tgtEl>
                                        <p:attrNameLst>
                                          <p:attrName>ppt_y</p:attrName>
                                        </p:attrNameLst>
                                      </p:cBhvr>
                                      <p:tavLst>
                                        <p:tav tm="0">
                                          <p:val>
                                            <p:strVal val="#ppt_y"/>
                                          </p:val>
                                        </p:tav>
                                        <p:tav tm="100000">
                                          <p:val>
                                            <p:strVal val="#ppt_y"/>
                                          </p:val>
                                        </p:tav>
                                      </p:tavLst>
                                    </p:anim>
                                  </p:childTnLst>
                                </p:cTn>
                              </p:par>
                              <p:par>
                                <p:cTn id="28" presetID="2" presetClass="entr" presetSubtype="2" accel="20000" decel="4000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additive="base">
                                        <p:cTn id="30" dur="1000" fill="hold"/>
                                        <p:tgtEl>
                                          <p:spTgt spid="9"/>
                                        </p:tgtEl>
                                        <p:attrNameLst>
                                          <p:attrName>ppt_x</p:attrName>
                                        </p:attrNameLst>
                                      </p:cBhvr>
                                      <p:tavLst>
                                        <p:tav tm="0">
                                          <p:val>
                                            <p:strVal val="1+#ppt_w/2"/>
                                          </p:val>
                                        </p:tav>
                                        <p:tav tm="100000">
                                          <p:val>
                                            <p:strVal val="#ppt_x"/>
                                          </p:val>
                                        </p:tav>
                                      </p:tavLst>
                                    </p:anim>
                                    <p:anim calcmode="lin" valueType="num">
                                      <p:cBhvr additive="base">
                                        <p:cTn id="31" dur="1000" fill="hold"/>
                                        <p:tgtEl>
                                          <p:spTgt spid="9"/>
                                        </p:tgtEl>
                                        <p:attrNameLst>
                                          <p:attrName>ppt_y</p:attrName>
                                        </p:attrNameLst>
                                      </p:cBhvr>
                                      <p:tavLst>
                                        <p:tav tm="0">
                                          <p:val>
                                            <p:strVal val="#ppt_y"/>
                                          </p:val>
                                        </p:tav>
                                        <p:tav tm="100000">
                                          <p:val>
                                            <p:strVal val="#ppt_y"/>
                                          </p:val>
                                        </p:tav>
                                      </p:tavLst>
                                    </p:anim>
                                  </p:childTnLst>
                                </p:cTn>
                              </p:par>
                              <p:par>
                                <p:cTn id="32" presetID="2" presetClass="entr" presetSubtype="2" accel="20000" decel="40000" fill="hold"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1000" fill="hold"/>
                                        <p:tgtEl>
                                          <p:spTgt spid="10"/>
                                        </p:tgtEl>
                                        <p:attrNameLst>
                                          <p:attrName>ppt_x</p:attrName>
                                        </p:attrNameLst>
                                      </p:cBhvr>
                                      <p:tavLst>
                                        <p:tav tm="0">
                                          <p:val>
                                            <p:strVal val="1+#ppt_w/2"/>
                                          </p:val>
                                        </p:tav>
                                        <p:tav tm="100000">
                                          <p:val>
                                            <p:strVal val="#ppt_x"/>
                                          </p:val>
                                        </p:tav>
                                      </p:tavLst>
                                    </p:anim>
                                    <p:anim calcmode="lin" valueType="num">
                                      <p:cBhvr additive="base">
                                        <p:cTn id="35" dur="10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2" accel="20000" decel="40000" fill="hold" nodeType="with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additive="base">
                                        <p:cTn id="38" dur="1000" fill="hold"/>
                                        <p:tgtEl>
                                          <p:spTgt spid="41"/>
                                        </p:tgtEl>
                                        <p:attrNameLst>
                                          <p:attrName>ppt_x</p:attrName>
                                        </p:attrNameLst>
                                      </p:cBhvr>
                                      <p:tavLst>
                                        <p:tav tm="0">
                                          <p:val>
                                            <p:strVal val="1+#ppt_w/2"/>
                                          </p:val>
                                        </p:tav>
                                        <p:tav tm="100000">
                                          <p:val>
                                            <p:strVal val="#ppt_x"/>
                                          </p:val>
                                        </p:tav>
                                      </p:tavLst>
                                    </p:anim>
                                    <p:anim calcmode="lin" valueType="num">
                                      <p:cBhvr additive="base">
                                        <p:cTn id="39" dur="1000" fill="hold"/>
                                        <p:tgtEl>
                                          <p:spTgt spid="41"/>
                                        </p:tgtEl>
                                        <p:attrNameLst>
                                          <p:attrName>ppt_y</p:attrName>
                                        </p:attrNameLst>
                                      </p:cBhvr>
                                      <p:tavLst>
                                        <p:tav tm="0">
                                          <p:val>
                                            <p:strVal val="#ppt_y"/>
                                          </p:val>
                                        </p:tav>
                                        <p:tav tm="100000">
                                          <p:val>
                                            <p:strVal val="#ppt_y"/>
                                          </p:val>
                                        </p:tav>
                                      </p:tavLst>
                                    </p:anim>
                                  </p:childTnLst>
                                </p:cTn>
                              </p:par>
                              <p:par>
                                <p:cTn id="40" presetID="2" presetClass="entr" presetSubtype="8" accel="20000" decel="4000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1000" fill="hold"/>
                                        <p:tgtEl>
                                          <p:spTgt spid="12"/>
                                        </p:tgtEl>
                                        <p:attrNameLst>
                                          <p:attrName>ppt_x</p:attrName>
                                        </p:attrNameLst>
                                      </p:cBhvr>
                                      <p:tavLst>
                                        <p:tav tm="0">
                                          <p:val>
                                            <p:strVal val="0-#ppt_w/2"/>
                                          </p:val>
                                        </p:tav>
                                        <p:tav tm="100000">
                                          <p:val>
                                            <p:strVal val="#ppt_x"/>
                                          </p:val>
                                        </p:tav>
                                      </p:tavLst>
                                    </p:anim>
                                    <p:anim calcmode="lin" valueType="num">
                                      <p:cBhvr additive="base">
                                        <p:cTn id="43" dur="1000" fill="hold"/>
                                        <p:tgtEl>
                                          <p:spTgt spid="12"/>
                                        </p:tgtEl>
                                        <p:attrNameLst>
                                          <p:attrName>ppt_y</p:attrName>
                                        </p:attrNameLst>
                                      </p:cBhvr>
                                      <p:tavLst>
                                        <p:tav tm="0">
                                          <p:val>
                                            <p:strVal val="#ppt_y"/>
                                          </p:val>
                                        </p:tav>
                                        <p:tav tm="100000">
                                          <p:val>
                                            <p:strVal val="#ppt_y"/>
                                          </p:val>
                                        </p:tav>
                                      </p:tavLst>
                                    </p:anim>
                                  </p:childTnLst>
                                </p:cTn>
                              </p:par>
                              <p:par>
                                <p:cTn id="44" presetID="2" presetClass="entr" presetSubtype="8" accel="20000" decel="40000"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additive="base">
                                        <p:cTn id="46" dur="1000" fill="hold"/>
                                        <p:tgtEl>
                                          <p:spTgt spid="14"/>
                                        </p:tgtEl>
                                        <p:attrNameLst>
                                          <p:attrName>ppt_x</p:attrName>
                                        </p:attrNameLst>
                                      </p:cBhvr>
                                      <p:tavLst>
                                        <p:tav tm="0">
                                          <p:val>
                                            <p:strVal val="0-#ppt_w/2"/>
                                          </p:val>
                                        </p:tav>
                                        <p:tav tm="100000">
                                          <p:val>
                                            <p:strVal val="#ppt_x"/>
                                          </p:val>
                                        </p:tav>
                                      </p:tavLst>
                                    </p:anim>
                                    <p:anim calcmode="lin" valueType="num">
                                      <p:cBhvr additive="base">
                                        <p:cTn id="47" dur="1000" fill="hold"/>
                                        <p:tgtEl>
                                          <p:spTgt spid="14"/>
                                        </p:tgtEl>
                                        <p:attrNameLst>
                                          <p:attrName>ppt_y</p:attrName>
                                        </p:attrNameLst>
                                      </p:cBhvr>
                                      <p:tavLst>
                                        <p:tav tm="0">
                                          <p:val>
                                            <p:strVal val="#ppt_y"/>
                                          </p:val>
                                        </p:tav>
                                        <p:tav tm="100000">
                                          <p:val>
                                            <p:strVal val="#ppt_y"/>
                                          </p:val>
                                        </p:tav>
                                      </p:tavLst>
                                    </p:anim>
                                  </p:childTnLst>
                                </p:cTn>
                              </p:par>
                              <p:par>
                                <p:cTn id="48" presetID="2" presetClass="entr" presetSubtype="8" accel="20000" decel="40000" fill="hold" nodeType="with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1000" fill="hold"/>
                                        <p:tgtEl>
                                          <p:spTgt spid="15"/>
                                        </p:tgtEl>
                                        <p:attrNameLst>
                                          <p:attrName>ppt_x</p:attrName>
                                        </p:attrNameLst>
                                      </p:cBhvr>
                                      <p:tavLst>
                                        <p:tav tm="0">
                                          <p:val>
                                            <p:strVal val="0-#ppt_w/2"/>
                                          </p:val>
                                        </p:tav>
                                        <p:tav tm="100000">
                                          <p:val>
                                            <p:strVal val="#ppt_x"/>
                                          </p:val>
                                        </p:tav>
                                      </p:tavLst>
                                    </p:anim>
                                    <p:anim calcmode="lin" valueType="num">
                                      <p:cBhvr additive="base">
                                        <p:cTn id="51" dur="1000" fill="hold"/>
                                        <p:tgtEl>
                                          <p:spTgt spid="15"/>
                                        </p:tgtEl>
                                        <p:attrNameLst>
                                          <p:attrName>ppt_y</p:attrName>
                                        </p:attrNameLst>
                                      </p:cBhvr>
                                      <p:tavLst>
                                        <p:tav tm="0">
                                          <p:val>
                                            <p:strVal val="#ppt_y"/>
                                          </p:val>
                                        </p:tav>
                                        <p:tav tm="100000">
                                          <p:val>
                                            <p:strVal val="#ppt_y"/>
                                          </p:val>
                                        </p:tav>
                                      </p:tavLst>
                                    </p:anim>
                                  </p:childTnLst>
                                </p:cTn>
                              </p:par>
                              <p:par>
                                <p:cTn id="52" presetID="2" presetClass="entr" presetSubtype="8" accel="20000" decel="40000" fill="hold" nodeType="with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additive="base">
                                        <p:cTn id="54" dur="1000" fill="hold"/>
                                        <p:tgtEl>
                                          <p:spTgt spid="16"/>
                                        </p:tgtEl>
                                        <p:attrNameLst>
                                          <p:attrName>ppt_x</p:attrName>
                                        </p:attrNameLst>
                                      </p:cBhvr>
                                      <p:tavLst>
                                        <p:tav tm="0">
                                          <p:val>
                                            <p:strVal val="0-#ppt_w/2"/>
                                          </p:val>
                                        </p:tav>
                                        <p:tav tm="100000">
                                          <p:val>
                                            <p:strVal val="#ppt_x"/>
                                          </p:val>
                                        </p:tav>
                                      </p:tavLst>
                                    </p:anim>
                                    <p:anim calcmode="lin" valueType="num">
                                      <p:cBhvr additive="base">
                                        <p:cTn id="55" dur="1000" fill="hold"/>
                                        <p:tgtEl>
                                          <p:spTgt spid="16"/>
                                        </p:tgtEl>
                                        <p:attrNameLst>
                                          <p:attrName>ppt_y</p:attrName>
                                        </p:attrNameLst>
                                      </p:cBhvr>
                                      <p:tavLst>
                                        <p:tav tm="0">
                                          <p:val>
                                            <p:strVal val="#ppt_y"/>
                                          </p:val>
                                        </p:tav>
                                        <p:tav tm="100000">
                                          <p:val>
                                            <p:strVal val="#ppt_y"/>
                                          </p:val>
                                        </p:tav>
                                      </p:tavLst>
                                    </p:anim>
                                  </p:childTnLst>
                                </p:cTn>
                              </p:par>
                              <p:par>
                                <p:cTn id="56" presetID="2" presetClass="entr" presetSubtype="8" accel="20000" decel="40000" fill="hold" grpId="0" nodeType="with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additive="base">
                                        <p:cTn id="58" dur="1000" fill="hold"/>
                                        <p:tgtEl>
                                          <p:spTgt spid="20"/>
                                        </p:tgtEl>
                                        <p:attrNameLst>
                                          <p:attrName>ppt_x</p:attrName>
                                        </p:attrNameLst>
                                      </p:cBhvr>
                                      <p:tavLst>
                                        <p:tav tm="0">
                                          <p:val>
                                            <p:strVal val="0-#ppt_w/2"/>
                                          </p:val>
                                        </p:tav>
                                        <p:tav tm="100000">
                                          <p:val>
                                            <p:strVal val="#ppt_x"/>
                                          </p:val>
                                        </p:tav>
                                      </p:tavLst>
                                    </p:anim>
                                    <p:anim calcmode="lin" valueType="num">
                                      <p:cBhvr additive="base">
                                        <p:cTn id="59" dur="1000" fill="hold"/>
                                        <p:tgtEl>
                                          <p:spTgt spid="20"/>
                                        </p:tgtEl>
                                        <p:attrNameLst>
                                          <p:attrName>ppt_y</p:attrName>
                                        </p:attrNameLst>
                                      </p:cBhvr>
                                      <p:tavLst>
                                        <p:tav tm="0">
                                          <p:val>
                                            <p:strVal val="#ppt_y"/>
                                          </p:val>
                                        </p:tav>
                                        <p:tav tm="100000">
                                          <p:val>
                                            <p:strVal val="#ppt_y"/>
                                          </p:val>
                                        </p:tav>
                                      </p:tavLst>
                                    </p:anim>
                                  </p:childTnLst>
                                </p:cTn>
                              </p:par>
                              <p:par>
                                <p:cTn id="60" presetID="2" presetClass="entr" presetSubtype="8" accel="20000" decel="40000" fill="hold" grpId="0" nodeType="with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additive="base">
                                        <p:cTn id="62" dur="1000" fill="hold"/>
                                        <p:tgtEl>
                                          <p:spTgt spid="21"/>
                                        </p:tgtEl>
                                        <p:attrNameLst>
                                          <p:attrName>ppt_x</p:attrName>
                                        </p:attrNameLst>
                                      </p:cBhvr>
                                      <p:tavLst>
                                        <p:tav tm="0">
                                          <p:val>
                                            <p:strVal val="0-#ppt_w/2"/>
                                          </p:val>
                                        </p:tav>
                                        <p:tav tm="100000">
                                          <p:val>
                                            <p:strVal val="#ppt_x"/>
                                          </p:val>
                                        </p:tav>
                                      </p:tavLst>
                                    </p:anim>
                                    <p:anim calcmode="lin" valueType="num">
                                      <p:cBhvr additive="base">
                                        <p:cTn id="63" dur="1000" fill="hold"/>
                                        <p:tgtEl>
                                          <p:spTgt spid="21"/>
                                        </p:tgtEl>
                                        <p:attrNameLst>
                                          <p:attrName>ppt_y</p:attrName>
                                        </p:attrNameLst>
                                      </p:cBhvr>
                                      <p:tavLst>
                                        <p:tav tm="0">
                                          <p:val>
                                            <p:strVal val="#ppt_y"/>
                                          </p:val>
                                        </p:tav>
                                        <p:tav tm="100000">
                                          <p:val>
                                            <p:strVal val="#ppt_y"/>
                                          </p:val>
                                        </p:tav>
                                      </p:tavLst>
                                    </p:anim>
                                  </p:childTnLst>
                                </p:cTn>
                              </p:par>
                              <p:par>
                                <p:cTn id="64" presetID="2" presetClass="entr" presetSubtype="8" accel="20000" decel="40000" fill="hold" grpId="0" nodeType="with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1000" fill="hold"/>
                                        <p:tgtEl>
                                          <p:spTgt spid="22"/>
                                        </p:tgtEl>
                                        <p:attrNameLst>
                                          <p:attrName>ppt_x</p:attrName>
                                        </p:attrNameLst>
                                      </p:cBhvr>
                                      <p:tavLst>
                                        <p:tav tm="0">
                                          <p:val>
                                            <p:strVal val="0-#ppt_w/2"/>
                                          </p:val>
                                        </p:tav>
                                        <p:tav tm="100000">
                                          <p:val>
                                            <p:strVal val="#ppt_x"/>
                                          </p:val>
                                        </p:tav>
                                      </p:tavLst>
                                    </p:anim>
                                    <p:anim calcmode="lin" valueType="num">
                                      <p:cBhvr additive="base">
                                        <p:cTn id="67" dur="1000" fill="hold"/>
                                        <p:tgtEl>
                                          <p:spTgt spid="22"/>
                                        </p:tgtEl>
                                        <p:attrNameLst>
                                          <p:attrName>ppt_y</p:attrName>
                                        </p:attrNameLst>
                                      </p:cBhvr>
                                      <p:tavLst>
                                        <p:tav tm="0">
                                          <p:val>
                                            <p:strVal val="#ppt_y"/>
                                          </p:val>
                                        </p:tav>
                                        <p:tav tm="100000">
                                          <p:val>
                                            <p:strVal val="#ppt_y"/>
                                          </p:val>
                                        </p:tav>
                                      </p:tavLst>
                                    </p:anim>
                                  </p:childTnLst>
                                </p:cTn>
                              </p:par>
                              <p:par>
                                <p:cTn id="68" presetID="2" presetClass="entr" presetSubtype="8" accel="20000" decel="40000" fill="hold" nodeType="withEffect">
                                  <p:stCondLst>
                                    <p:cond delay="0"/>
                                  </p:stCondLst>
                                  <p:childTnLst>
                                    <p:set>
                                      <p:cBhvr>
                                        <p:cTn id="69" dur="1" fill="hold">
                                          <p:stCondLst>
                                            <p:cond delay="0"/>
                                          </p:stCondLst>
                                        </p:cTn>
                                        <p:tgtEl>
                                          <p:spTgt spid="23"/>
                                        </p:tgtEl>
                                        <p:attrNameLst>
                                          <p:attrName>style.visibility</p:attrName>
                                        </p:attrNameLst>
                                      </p:cBhvr>
                                      <p:to>
                                        <p:strVal val="visible"/>
                                      </p:to>
                                    </p:set>
                                    <p:anim calcmode="lin" valueType="num">
                                      <p:cBhvr additive="base">
                                        <p:cTn id="70" dur="1000" fill="hold"/>
                                        <p:tgtEl>
                                          <p:spTgt spid="23"/>
                                        </p:tgtEl>
                                        <p:attrNameLst>
                                          <p:attrName>ppt_x</p:attrName>
                                        </p:attrNameLst>
                                      </p:cBhvr>
                                      <p:tavLst>
                                        <p:tav tm="0">
                                          <p:val>
                                            <p:strVal val="0-#ppt_w/2"/>
                                          </p:val>
                                        </p:tav>
                                        <p:tav tm="100000">
                                          <p:val>
                                            <p:strVal val="#ppt_x"/>
                                          </p:val>
                                        </p:tav>
                                      </p:tavLst>
                                    </p:anim>
                                    <p:anim calcmode="lin" valueType="num">
                                      <p:cBhvr additive="base">
                                        <p:cTn id="71" dur="1000" fill="hold"/>
                                        <p:tgtEl>
                                          <p:spTgt spid="23"/>
                                        </p:tgtEl>
                                        <p:attrNameLst>
                                          <p:attrName>ppt_y</p:attrName>
                                        </p:attrNameLst>
                                      </p:cBhvr>
                                      <p:tavLst>
                                        <p:tav tm="0">
                                          <p:val>
                                            <p:strVal val="#ppt_y"/>
                                          </p:val>
                                        </p:tav>
                                        <p:tav tm="100000">
                                          <p:val>
                                            <p:strVal val="#ppt_y"/>
                                          </p:val>
                                        </p:tav>
                                      </p:tavLst>
                                    </p:anim>
                                  </p:childTnLst>
                                </p:cTn>
                              </p:par>
                              <p:par>
                                <p:cTn id="72" presetID="2" presetClass="entr" presetSubtype="8" accel="20000" decel="40000" fill="hold" nodeType="with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1000" fill="hold"/>
                                        <p:tgtEl>
                                          <p:spTgt spid="24"/>
                                        </p:tgtEl>
                                        <p:attrNameLst>
                                          <p:attrName>ppt_x</p:attrName>
                                        </p:attrNameLst>
                                      </p:cBhvr>
                                      <p:tavLst>
                                        <p:tav tm="0">
                                          <p:val>
                                            <p:strVal val="0-#ppt_w/2"/>
                                          </p:val>
                                        </p:tav>
                                        <p:tav tm="100000">
                                          <p:val>
                                            <p:strVal val="#ppt_x"/>
                                          </p:val>
                                        </p:tav>
                                      </p:tavLst>
                                    </p:anim>
                                    <p:anim calcmode="lin" valueType="num">
                                      <p:cBhvr additive="base">
                                        <p:cTn id="75" dur="1000" fill="hold"/>
                                        <p:tgtEl>
                                          <p:spTgt spid="24"/>
                                        </p:tgtEl>
                                        <p:attrNameLst>
                                          <p:attrName>ppt_y</p:attrName>
                                        </p:attrNameLst>
                                      </p:cBhvr>
                                      <p:tavLst>
                                        <p:tav tm="0">
                                          <p:val>
                                            <p:strVal val="#ppt_y"/>
                                          </p:val>
                                        </p:tav>
                                        <p:tav tm="100000">
                                          <p:val>
                                            <p:strVal val="#ppt_y"/>
                                          </p:val>
                                        </p:tav>
                                      </p:tavLst>
                                    </p:anim>
                                  </p:childTnLst>
                                </p:cTn>
                              </p:par>
                              <p:par>
                                <p:cTn id="76" presetID="10" presetClass="entr" presetSubtype="0" fill="hold" grpId="0" nodeType="withEffect">
                                  <p:stCondLst>
                                    <p:cond delay="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500"/>
                                        <p:tgtEl>
                                          <p:spTgt spid="38"/>
                                        </p:tgtEl>
                                      </p:cBhvr>
                                    </p:animEffect>
                                  </p:childTnLst>
                                </p:cTn>
                              </p:par>
                              <p:par>
                                <p:cTn id="79" presetID="2" presetClass="entr" presetSubtype="2" accel="20000" decel="40000" fill="hold" grpId="0" nodeType="withEffect">
                                  <p:stCondLst>
                                    <p:cond delay="0"/>
                                  </p:stCondLst>
                                  <p:childTnLst>
                                    <p:set>
                                      <p:cBhvr>
                                        <p:cTn id="80" dur="1" fill="hold">
                                          <p:stCondLst>
                                            <p:cond delay="0"/>
                                          </p:stCondLst>
                                        </p:cTn>
                                        <p:tgtEl>
                                          <p:spTgt spid="39"/>
                                        </p:tgtEl>
                                        <p:attrNameLst>
                                          <p:attrName>style.visibility</p:attrName>
                                        </p:attrNameLst>
                                      </p:cBhvr>
                                      <p:to>
                                        <p:strVal val="visible"/>
                                      </p:to>
                                    </p:set>
                                    <p:anim calcmode="lin" valueType="num">
                                      <p:cBhvr additive="base">
                                        <p:cTn id="81" dur="1000" fill="hold"/>
                                        <p:tgtEl>
                                          <p:spTgt spid="39"/>
                                        </p:tgtEl>
                                        <p:attrNameLst>
                                          <p:attrName>ppt_x</p:attrName>
                                        </p:attrNameLst>
                                      </p:cBhvr>
                                      <p:tavLst>
                                        <p:tav tm="0">
                                          <p:val>
                                            <p:strVal val="1+#ppt_w/2"/>
                                          </p:val>
                                        </p:tav>
                                        <p:tav tm="100000">
                                          <p:val>
                                            <p:strVal val="#ppt_x"/>
                                          </p:val>
                                        </p:tav>
                                      </p:tavLst>
                                    </p:anim>
                                    <p:anim calcmode="lin" valueType="num">
                                      <p:cBhvr additive="base">
                                        <p:cTn id="82" dur="1000" fill="hold"/>
                                        <p:tgtEl>
                                          <p:spTgt spid="39"/>
                                        </p:tgtEl>
                                        <p:attrNameLst>
                                          <p:attrName>ppt_y</p:attrName>
                                        </p:attrNameLst>
                                      </p:cBhvr>
                                      <p:tavLst>
                                        <p:tav tm="0">
                                          <p:val>
                                            <p:strVal val="#ppt_y"/>
                                          </p:val>
                                        </p:tav>
                                        <p:tav tm="100000">
                                          <p:val>
                                            <p:strVal val="#ppt_y"/>
                                          </p:val>
                                        </p:tav>
                                      </p:tavLst>
                                    </p:anim>
                                  </p:childTnLst>
                                </p:cTn>
                              </p:par>
                              <p:par>
                                <p:cTn id="83" presetID="2" presetClass="entr" presetSubtype="2" accel="20000" decel="40000" fill="hold" grpId="0" nodeType="withEffect">
                                  <p:stCondLst>
                                    <p:cond delay="0"/>
                                  </p:stCondLst>
                                  <p:childTnLst>
                                    <p:set>
                                      <p:cBhvr>
                                        <p:cTn id="84" dur="1" fill="hold">
                                          <p:stCondLst>
                                            <p:cond delay="0"/>
                                          </p:stCondLst>
                                        </p:cTn>
                                        <p:tgtEl>
                                          <p:spTgt spid="40"/>
                                        </p:tgtEl>
                                        <p:attrNameLst>
                                          <p:attrName>style.visibility</p:attrName>
                                        </p:attrNameLst>
                                      </p:cBhvr>
                                      <p:to>
                                        <p:strVal val="visible"/>
                                      </p:to>
                                    </p:set>
                                    <p:anim calcmode="lin" valueType="num">
                                      <p:cBhvr additive="base">
                                        <p:cTn id="85" dur="1000" fill="hold"/>
                                        <p:tgtEl>
                                          <p:spTgt spid="40"/>
                                        </p:tgtEl>
                                        <p:attrNameLst>
                                          <p:attrName>ppt_x</p:attrName>
                                        </p:attrNameLst>
                                      </p:cBhvr>
                                      <p:tavLst>
                                        <p:tav tm="0">
                                          <p:val>
                                            <p:strVal val="1+#ppt_w/2"/>
                                          </p:val>
                                        </p:tav>
                                        <p:tav tm="100000">
                                          <p:val>
                                            <p:strVal val="#ppt_x"/>
                                          </p:val>
                                        </p:tav>
                                      </p:tavLst>
                                    </p:anim>
                                    <p:anim calcmode="lin" valueType="num">
                                      <p:cBhvr additive="base">
                                        <p:cTn id="86" dur="1000" fill="hold"/>
                                        <p:tgtEl>
                                          <p:spTgt spid="40"/>
                                        </p:tgtEl>
                                        <p:attrNameLst>
                                          <p:attrName>ppt_y</p:attrName>
                                        </p:attrNameLst>
                                      </p:cBhvr>
                                      <p:tavLst>
                                        <p:tav tm="0">
                                          <p:val>
                                            <p:strVal val="#ppt_y"/>
                                          </p:val>
                                        </p:tav>
                                        <p:tav tm="100000">
                                          <p:val>
                                            <p:strVal val="#ppt_y"/>
                                          </p:val>
                                        </p:tav>
                                      </p:tavLst>
                                    </p:anim>
                                  </p:childTnLst>
                                </p:cTn>
                              </p:par>
                              <p:par>
                                <p:cTn id="87" presetID="2" presetClass="entr" presetSubtype="2" accel="20000" decel="40000" fill="hold" nodeType="withEffect">
                                  <p:stCondLst>
                                    <p:cond delay="0"/>
                                  </p:stCondLst>
                                  <p:childTnLst>
                                    <p:set>
                                      <p:cBhvr>
                                        <p:cTn id="88" dur="1" fill="hold">
                                          <p:stCondLst>
                                            <p:cond delay="0"/>
                                          </p:stCondLst>
                                        </p:cTn>
                                        <p:tgtEl>
                                          <p:spTgt spid="44"/>
                                        </p:tgtEl>
                                        <p:attrNameLst>
                                          <p:attrName>style.visibility</p:attrName>
                                        </p:attrNameLst>
                                      </p:cBhvr>
                                      <p:to>
                                        <p:strVal val="visible"/>
                                      </p:to>
                                    </p:set>
                                    <p:anim calcmode="lin" valueType="num">
                                      <p:cBhvr additive="base">
                                        <p:cTn id="89" dur="1000" fill="hold"/>
                                        <p:tgtEl>
                                          <p:spTgt spid="44"/>
                                        </p:tgtEl>
                                        <p:attrNameLst>
                                          <p:attrName>ppt_x</p:attrName>
                                        </p:attrNameLst>
                                      </p:cBhvr>
                                      <p:tavLst>
                                        <p:tav tm="0">
                                          <p:val>
                                            <p:strVal val="1+#ppt_w/2"/>
                                          </p:val>
                                        </p:tav>
                                        <p:tav tm="100000">
                                          <p:val>
                                            <p:strVal val="#ppt_x"/>
                                          </p:val>
                                        </p:tav>
                                      </p:tavLst>
                                    </p:anim>
                                    <p:anim calcmode="lin" valueType="num">
                                      <p:cBhvr additive="base">
                                        <p:cTn id="90" dur="1000" fill="hold"/>
                                        <p:tgtEl>
                                          <p:spTgt spid="44"/>
                                        </p:tgtEl>
                                        <p:attrNameLst>
                                          <p:attrName>ppt_y</p:attrName>
                                        </p:attrNameLst>
                                      </p:cBhvr>
                                      <p:tavLst>
                                        <p:tav tm="0">
                                          <p:val>
                                            <p:strVal val="#ppt_y"/>
                                          </p:val>
                                        </p:tav>
                                        <p:tav tm="100000">
                                          <p:val>
                                            <p:strVal val="#ppt_y"/>
                                          </p:val>
                                        </p:tav>
                                      </p:tavLst>
                                    </p:anim>
                                  </p:childTnLst>
                                </p:cTn>
                              </p:par>
                              <p:par>
                                <p:cTn id="91" presetID="2" presetClass="entr" presetSubtype="2" accel="20000" decel="40000" fill="hold" nodeType="withEffect">
                                  <p:stCondLst>
                                    <p:cond delay="0"/>
                                  </p:stCondLst>
                                  <p:childTnLst>
                                    <p:set>
                                      <p:cBhvr>
                                        <p:cTn id="92" dur="1" fill="hold">
                                          <p:stCondLst>
                                            <p:cond delay="0"/>
                                          </p:stCondLst>
                                        </p:cTn>
                                        <p:tgtEl>
                                          <p:spTgt spid="45"/>
                                        </p:tgtEl>
                                        <p:attrNameLst>
                                          <p:attrName>style.visibility</p:attrName>
                                        </p:attrNameLst>
                                      </p:cBhvr>
                                      <p:to>
                                        <p:strVal val="visible"/>
                                      </p:to>
                                    </p:set>
                                    <p:anim calcmode="lin" valueType="num">
                                      <p:cBhvr additive="base">
                                        <p:cTn id="93" dur="1000" fill="hold"/>
                                        <p:tgtEl>
                                          <p:spTgt spid="45"/>
                                        </p:tgtEl>
                                        <p:attrNameLst>
                                          <p:attrName>ppt_x</p:attrName>
                                        </p:attrNameLst>
                                      </p:cBhvr>
                                      <p:tavLst>
                                        <p:tav tm="0">
                                          <p:val>
                                            <p:strVal val="1+#ppt_w/2"/>
                                          </p:val>
                                        </p:tav>
                                        <p:tav tm="100000">
                                          <p:val>
                                            <p:strVal val="#ppt_x"/>
                                          </p:val>
                                        </p:tav>
                                      </p:tavLst>
                                    </p:anim>
                                    <p:anim calcmode="lin" valueType="num">
                                      <p:cBhvr additive="base">
                                        <p:cTn id="94" dur="10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P spid="9" grpId="0"/>
      <p:bldP spid="11" grpId="0" animBg="1"/>
      <p:bldP spid="12" grpId="0"/>
      <p:bldP spid="14" grpId="0"/>
      <p:bldP spid="19" grpId="0" animBg="1"/>
      <p:bldP spid="20" grpId="0"/>
      <p:bldP spid="21" grpId="0"/>
      <p:bldP spid="22" grpId="0"/>
      <p:bldP spid="38" grpId="0" animBg="1"/>
      <p:bldP spid="39" grpId="0"/>
      <p:bldP spid="4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feld 3"/>
          <p:cNvSpPr txBox="1"/>
          <p:nvPr/>
        </p:nvSpPr>
        <p:spPr>
          <a:xfrm>
            <a:off x="5367051" y="3337479"/>
            <a:ext cx="1300742" cy="683264"/>
          </a:xfrm>
          <a:prstGeom prst="rect">
            <a:avLst/>
          </a:prstGeom>
          <a:noFill/>
        </p:spPr>
        <p:txBody>
          <a:bodyPr wrap="none" rtlCol="0">
            <a:spAutoFit/>
          </a:bodyPr>
          <a:lstStyle/>
          <a:p>
            <a:pPr algn="ctr">
              <a:lnSpc>
                <a:spcPct val="80000"/>
              </a:lnSpc>
            </a:pPr>
            <a:r>
              <a:t>GIÁ TRỊ CỦA CHÚNG TÔI</a:t>
            </a:r>
          </a:p>
        </p:txBody>
      </p:sp>
      <p:graphicFrame>
        <p:nvGraphicFramePr>
          <p:cNvPr id="5" name="Diagramm 4"/>
          <p:cNvGraphicFramePr/>
          <p:nvPr>
            <p:extLst>
              <p:ext uri="{D42A27DB-BD31-4B8C-83A1-F6EECF244321}">
                <p14:modId xmlns:p14="http://schemas.microsoft.com/office/powerpoint/2010/main" val="3055768058"/>
              </p:ext>
            </p:extLst>
          </p:nvPr>
        </p:nvGraphicFramePr>
        <p:xfrm>
          <a:off x="2840021" y="1490780"/>
          <a:ext cx="6349534" cy="42330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Ellipse 5" descr="PresentationLoad.com"/>
          <p:cNvSpPr/>
          <p:nvPr/>
        </p:nvSpPr>
        <p:spPr>
          <a:xfrm>
            <a:off x="5300921" y="2973443"/>
            <a:ext cx="1427536" cy="1427534"/>
          </a:xfrm>
          <a:prstGeom prst="ellipse">
            <a:avLst/>
          </a:prstGeom>
          <a:solidFill>
            <a:schemeClr val="bg1">
              <a:lumMod val="95000"/>
            </a:schemeClr>
          </a:solidFill>
          <a:ln w="12700">
            <a:solidFill>
              <a:srgbClr val="FFFFFF"/>
            </a:solidFill>
            <a:prstDash val="solid"/>
            <a:round/>
            <a:headEnd/>
            <a:tailEnd/>
          </a:ln>
        </p:spPr>
        <p:txBody>
          <a:bodyPr wrap="none" anchor="ctr"/>
          <a:lstStyle/>
          <a:p>
            <a:endParaRPr lang="en-US" dirty="0">
              <a:latin typeface="Segoe UI" panose="020B0502040204020203" pitchFamily="34" charset="0"/>
              <a:cs typeface="Segoe UI" panose="020B0502040204020203" pitchFamily="34" charset="0"/>
            </a:endParaRPr>
          </a:p>
        </p:txBody>
      </p:sp>
      <p:pic>
        <p:nvPicPr>
          <p:cNvPr id="15" name="Picture 14">
            <a:extLst>
              <a:ext uri="{FF2B5EF4-FFF2-40B4-BE49-F238E27FC236}">
                <a16:creationId xmlns:a16="http://schemas.microsoft.com/office/drawing/2014/main" id="{95695052-3F46-4E55-A60A-B748F0223A71}"/>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3872141" y="1984505"/>
            <a:ext cx="1709546" cy="1161302"/>
          </a:xfrm>
          <a:prstGeom prst="rect">
            <a:avLst/>
          </a:prstGeom>
        </p:spPr>
      </p:pic>
      <p:pic>
        <p:nvPicPr>
          <p:cNvPr id="24" name="Picture 23">
            <a:extLst>
              <a:ext uri="{FF2B5EF4-FFF2-40B4-BE49-F238E27FC236}">
                <a16:creationId xmlns:a16="http://schemas.microsoft.com/office/drawing/2014/main" id="{6617DF56-31A2-4D85-B5FE-AF7AD44B2AA9}"/>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3474125" y="3607291"/>
            <a:ext cx="1709545" cy="1161302"/>
          </a:xfrm>
          <a:prstGeom prst="rect">
            <a:avLst/>
          </a:prstGeom>
        </p:spPr>
      </p:pic>
      <p:pic>
        <p:nvPicPr>
          <p:cNvPr id="26" name="Picture 25">
            <a:extLst>
              <a:ext uri="{FF2B5EF4-FFF2-40B4-BE49-F238E27FC236}">
                <a16:creationId xmlns:a16="http://schemas.microsoft.com/office/drawing/2014/main" id="{C1CEC95F-4912-4D8F-B171-5F209DEB2E9F}"/>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4497104" y="4907717"/>
            <a:ext cx="1598896" cy="800595"/>
          </a:xfrm>
          <a:prstGeom prst="rect">
            <a:avLst/>
          </a:prstGeom>
        </p:spPr>
      </p:pic>
      <p:pic>
        <p:nvPicPr>
          <p:cNvPr id="28" name="Picture 27">
            <a:extLst>
              <a:ext uri="{FF2B5EF4-FFF2-40B4-BE49-F238E27FC236}">
                <a16:creationId xmlns:a16="http://schemas.microsoft.com/office/drawing/2014/main" id="{EC269597-9637-4CCA-874C-192C1AC537EF}"/>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5183670" y="1502145"/>
            <a:ext cx="1591795" cy="560849"/>
          </a:xfrm>
          <a:prstGeom prst="rect">
            <a:avLst/>
          </a:prstGeom>
        </p:spPr>
      </p:pic>
      <p:pic>
        <p:nvPicPr>
          <p:cNvPr id="32" name="Picture 31">
            <a:extLst>
              <a:ext uri="{FF2B5EF4-FFF2-40B4-BE49-F238E27FC236}">
                <a16:creationId xmlns:a16="http://schemas.microsoft.com/office/drawing/2014/main" id="{B05425DB-1746-4F06-870A-C3697A6F17FD}"/>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6055656" y="4746278"/>
            <a:ext cx="1598896" cy="1086137"/>
          </a:xfrm>
          <a:prstGeom prst="rect">
            <a:avLst/>
          </a:prstGeom>
        </p:spPr>
      </p:pic>
      <p:pic>
        <p:nvPicPr>
          <p:cNvPr id="34" name="Picture 33">
            <a:extLst>
              <a:ext uri="{FF2B5EF4-FFF2-40B4-BE49-F238E27FC236}">
                <a16:creationId xmlns:a16="http://schemas.microsoft.com/office/drawing/2014/main" id="{DB76E815-FB86-4FFE-BAFA-0D13CF2D0593}"/>
              </a:ext>
            </a:extLst>
          </p:cNvPr>
          <p:cNvPicPr>
            <a:picLocks noChangeAspect="1"/>
          </p:cNvPicPr>
          <p:nvPr/>
        </p:nvPicPr>
        <p:blipFill>
          <a:blip r:embed="rId13" cstate="hqprint">
            <a:extLst>
              <a:ext uri="{28A0092B-C50C-407E-A947-70E740481C1C}">
                <a14:useLocalDpi xmlns:a14="http://schemas.microsoft.com/office/drawing/2010/main" val="0"/>
              </a:ext>
            </a:extLst>
          </a:blip>
          <a:stretch>
            <a:fillRect/>
          </a:stretch>
        </p:blipFill>
        <p:spPr>
          <a:xfrm rot="21540000">
            <a:off x="6877490" y="3438242"/>
            <a:ext cx="1783151" cy="1260609"/>
          </a:xfrm>
          <a:prstGeom prst="rect">
            <a:avLst/>
          </a:prstGeom>
        </p:spPr>
      </p:pic>
      <p:pic>
        <p:nvPicPr>
          <p:cNvPr id="36" name="Picture 35">
            <a:extLst>
              <a:ext uri="{FF2B5EF4-FFF2-40B4-BE49-F238E27FC236}">
                <a16:creationId xmlns:a16="http://schemas.microsoft.com/office/drawing/2014/main" id="{655DF9A5-74E9-4395-928C-E915787EE39C}"/>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933795" y="5179278"/>
            <a:ext cx="1155109" cy="908564"/>
          </a:xfrm>
          <a:prstGeom prst="rect">
            <a:avLst/>
          </a:prstGeom>
        </p:spPr>
      </p:pic>
      <p:sp>
        <p:nvSpPr>
          <p:cNvPr id="38" name="Line 21">
            <a:extLst>
              <a:ext uri="{FF2B5EF4-FFF2-40B4-BE49-F238E27FC236}">
                <a16:creationId xmlns:a16="http://schemas.microsoft.com/office/drawing/2014/main" id="{4074B3AE-0F88-4DD4-BAA3-866B17D865D2}"/>
              </a:ext>
            </a:extLst>
          </p:cNvPr>
          <p:cNvSpPr>
            <a:spLocks noChangeShapeType="1"/>
          </p:cNvSpPr>
          <p:nvPr/>
        </p:nvSpPr>
        <p:spPr bwMode="auto">
          <a:xfrm flipV="1">
            <a:off x="3000620" y="5551744"/>
            <a:ext cx="1414134" cy="48396"/>
          </a:xfrm>
          <a:prstGeom prst="line">
            <a:avLst/>
          </a:prstGeom>
          <a:noFill/>
          <a:ln w="19050" cap="flat">
            <a:solidFill>
              <a:srgbClr val="2E2C2C"/>
            </a:solidFill>
            <a:prstDash val="solid"/>
            <a:miter lim="800000"/>
            <a:headEnd type="none" w="med" len="med"/>
            <a:tailEnd type="triangle" w="med" len="med"/>
          </a:ln>
          <a:extLst>
            <a:ext uri="{909E8E84-426E-40DD-AFC4-6F175D3DCCD1}">
              <a14:hiddenFill xmlns:a14="http://schemas.microsoft.com/office/drawing/2010/main">
                <a:noFill/>
              </a14:hiddenFill>
            </a:ext>
          </a:extLst>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7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pic>
        <p:nvPicPr>
          <p:cNvPr id="40" name="Picture 39">
            <a:extLst>
              <a:ext uri="{FF2B5EF4-FFF2-40B4-BE49-F238E27FC236}">
                <a16:creationId xmlns:a16="http://schemas.microsoft.com/office/drawing/2014/main" id="{C34D4CC2-93A7-4778-90BF-C3013E49B64D}"/>
              </a:ext>
            </a:extLst>
          </p:cNvPr>
          <p:cNvPicPr>
            <a:picLocks noChangeAspect="1"/>
          </p:cNvPicPr>
          <p:nvPr/>
        </p:nvPicPr>
        <p:blipFill>
          <a:blip r:embed="rId15" cstate="hqprint">
            <a:extLst>
              <a:ext uri="{28A0092B-C50C-407E-A947-70E740481C1C}">
                <a14:useLocalDpi xmlns:a14="http://schemas.microsoft.com/office/drawing/2010/main" val="0"/>
              </a:ext>
            </a:extLst>
          </a:blip>
          <a:stretch>
            <a:fillRect/>
          </a:stretch>
        </p:blipFill>
        <p:spPr>
          <a:xfrm>
            <a:off x="7494893" y="5314871"/>
            <a:ext cx="851414" cy="851414"/>
          </a:xfrm>
          <a:prstGeom prst="flowChartConnector">
            <a:avLst/>
          </a:prstGeom>
        </p:spPr>
      </p:pic>
      <p:pic>
        <p:nvPicPr>
          <p:cNvPr id="42" name="Picture 41">
            <a:extLst>
              <a:ext uri="{FF2B5EF4-FFF2-40B4-BE49-F238E27FC236}">
                <a16:creationId xmlns:a16="http://schemas.microsoft.com/office/drawing/2014/main" id="{51534E29-47A5-4DFD-A87D-CB65512D2D93}"/>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7610948" y="1073884"/>
            <a:ext cx="2062430" cy="474359"/>
          </a:xfrm>
          <a:prstGeom prst="rect">
            <a:avLst/>
          </a:prstGeom>
        </p:spPr>
      </p:pic>
      <p:pic>
        <p:nvPicPr>
          <p:cNvPr id="44" name="Picture 43">
            <a:extLst>
              <a:ext uri="{FF2B5EF4-FFF2-40B4-BE49-F238E27FC236}">
                <a16:creationId xmlns:a16="http://schemas.microsoft.com/office/drawing/2014/main" id="{256C989E-986A-4AF8-B428-7D37E62DC0B2}"/>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8796699" y="442400"/>
            <a:ext cx="1649007" cy="553930"/>
          </a:xfrm>
          <a:prstGeom prst="rect">
            <a:avLst/>
          </a:prstGeom>
        </p:spPr>
      </p:pic>
      <p:sp>
        <p:nvSpPr>
          <p:cNvPr id="45" name="Line 21">
            <a:extLst>
              <a:ext uri="{FF2B5EF4-FFF2-40B4-BE49-F238E27FC236}">
                <a16:creationId xmlns:a16="http://schemas.microsoft.com/office/drawing/2014/main" id="{0E67D951-7347-4BF0-9CB9-1614D61A3CAA}"/>
              </a:ext>
            </a:extLst>
          </p:cNvPr>
          <p:cNvSpPr>
            <a:spLocks noChangeShapeType="1"/>
          </p:cNvSpPr>
          <p:nvPr/>
        </p:nvSpPr>
        <p:spPr bwMode="auto">
          <a:xfrm flipH="1">
            <a:off x="6687165" y="728589"/>
            <a:ext cx="2062430" cy="674991"/>
          </a:xfrm>
          <a:prstGeom prst="line">
            <a:avLst/>
          </a:prstGeom>
          <a:noFill/>
          <a:ln w="19050" cap="flat">
            <a:solidFill>
              <a:srgbClr val="2E2C2C"/>
            </a:solidFill>
            <a:prstDash val="solid"/>
            <a:miter lim="800000"/>
            <a:headEnd type="none" w="med" len="med"/>
            <a:tailEnd type="triangle" w="med" len="med"/>
          </a:ln>
          <a:extLst>
            <a:ext uri="{909E8E84-426E-40DD-AFC4-6F175D3DCCD1}">
              <a14:hiddenFill xmlns:a14="http://schemas.microsoft.com/office/drawing/2010/main">
                <a:noFill/>
              </a14:hiddenFill>
            </a:ext>
          </a:extLst>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7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pic>
        <p:nvPicPr>
          <p:cNvPr id="47" name="Picture 46">
            <a:extLst>
              <a:ext uri="{FF2B5EF4-FFF2-40B4-BE49-F238E27FC236}">
                <a16:creationId xmlns:a16="http://schemas.microsoft.com/office/drawing/2014/main" id="{942B7F49-E027-4EAC-8E30-B9DBA049E2A3}"/>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9226737" y="5551744"/>
            <a:ext cx="2175908" cy="752864"/>
          </a:xfrm>
          <a:prstGeom prst="rect">
            <a:avLst/>
          </a:prstGeom>
        </p:spPr>
      </p:pic>
      <p:sp>
        <p:nvSpPr>
          <p:cNvPr id="48" name="TextBox 21">
            <a:extLst>
              <a:ext uri="{FF2B5EF4-FFF2-40B4-BE49-F238E27FC236}">
                <a16:creationId xmlns:a16="http://schemas.microsoft.com/office/drawing/2014/main" id="{821F40F0-889A-4327-9964-458C5DAE225D}"/>
              </a:ext>
            </a:extLst>
          </p:cNvPr>
          <p:cNvSpPr txBox="1"/>
          <p:nvPr/>
        </p:nvSpPr>
        <p:spPr>
          <a:xfrm>
            <a:off x="2818981" y="5976519"/>
            <a:ext cx="3356245" cy="399902"/>
          </a:xfrm>
          <a:prstGeom prst="rect">
            <a:avLst/>
          </a:prstGeom>
          <a:noFill/>
        </p:spPr>
        <p:txBody>
          <a:bodyPr wrap="square" rtlCol="0">
            <a:spAutoFit/>
          </a:bodyPr>
          <a:lstStyle>
            <a:defPPr>
              <a:defRPr lang="zh-CN"/>
            </a:defPPr>
            <a:lvl1pPr>
              <a:defRPr sz="2000">
                <a:solidFill>
                  <a:srgbClr val="F8F8F8"/>
                </a:solidFill>
                <a:latin typeface="+mn-ea"/>
                <a:ea typeface="+mn-ea"/>
              </a:defRPr>
            </a:lvl1pPr>
          </a:lstStyle>
          <a:p>
            <a:pPr fontAlgn="base">
              <a:spcBef>
                <a:spcPct val="0"/>
              </a:spcBef>
              <a:spcAft>
                <a:spcPct val="0"/>
              </a:spcAft>
              <a:buFont typeface="Arial" panose="020B0604020202020204" pitchFamily="34" charset="0"/>
              <a:buNone/>
            </a:pPr>
            <a:r>
              <a:t>Miavit-Đức</a:t>
            </a:r>
            <a:endParaRPr lang="zh-CN" altLang="en-US" sz="1999" dirty="0">
              <a:solidFill>
                <a:srgbClr val="302A28"/>
              </a:solidFill>
              <a:latin typeface="Segoe UI" panose="020B0502040204020203" pitchFamily="34" charset="0"/>
              <a:cs typeface="Segoe UI" panose="020B0502040204020203" pitchFamily="34" charset="0"/>
            </a:endParaRPr>
          </a:p>
        </p:txBody>
      </p:sp>
      <p:sp>
        <p:nvSpPr>
          <p:cNvPr id="49" name="Freeform 22">
            <a:extLst>
              <a:ext uri="{FF2B5EF4-FFF2-40B4-BE49-F238E27FC236}">
                <a16:creationId xmlns:a16="http://schemas.microsoft.com/office/drawing/2014/main" id="{4ED3276B-F239-4443-B111-7D7C333E69E6}"/>
              </a:ext>
            </a:extLst>
          </p:cNvPr>
          <p:cNvSpPr>
            <a:spLocks noEditPoints="1"/>
          </p:cNvSpPr>
          <p:nvPr/>
        </p:nvSpPr>
        <p:spPr bwMode="auto">
          <a:xfrm>
            <a:off x="2522045" y="6042396"/>
            <a:ext cx="266561" cy="268148"/>
          </a:xfrm>
          <a:custGeom>
            <a:avLst/>
            <a:gdLst>
              <a:gd name="T0" fmla="*/ 117 w 234"/>
              <a:gd name="T1" fmla="*/ 0 h 234"/>
              <a:gd name="T2" fmla="*/ 234 w 234"/>
              <a:gd name="T3" fmla="*/ 117 h 234"/>
              <a:gd name="T4" fmla="*/ 117 w 234"/>
              <a:gd name="T5" fmla="*/ 234 h 234"/>
              <a:gd name="T6" fmla="*/ 0 w 234"/>
              <a:gd name="T7" fmla="*/ 117 h 234"/>
              <a:gd name="T8" fmla="*/ 117 w 234"/>
              <a:gd name="T9" fmla="*/ 0 h 234"/>
              <a:gd name="T10" fmla="*/ 99 w 234"/>
              <a:gd name="T11" fmla="*/ 199 h 234"/>
              <a:gd name="T12" fmla="*/ 135 w 234"/>
              <a:gd name="T13" fmla="*/ 199 h 234"/>
              <a:gd name="T14" fmla="*/ 135 w 234"/>
              <a:gd name="T15" fmla="*/ 136 h 234"/>
              <a:gd name="T16" fmla="*/ 199 w 234"/>
              <a:gd name="T17" fmla="*/ 136 h 234"/>
              <a:gd name="T18" fmla="*/ 199 w 234"/>
              <a:gd name="T19" fmla="*/ 98 h 234"/>
              <a:gd name="T20" fmla="*/ 135 w 234"/>
              <a:gd name="T21" fmla="*/ 98 h 234"/>
              <a:gd name="T22" fmla="*/ 135 w 234"/>
              <a:gd name="T23" fmla="*/ 35 h 234"/>
              <a:gd name="T24" fmla="*/ 99 w 234"/>
              <a:gd name="T25" fmla="*/ 35 h 234"/>
              <a:gd name="T26" fmla="*/ 99 w 234"/>
              <a:gd name="T27" fmla="*/ 98 h 234"/>
              <a:gd name="T28" fmla="*/ 35 w 234"/>
              <a:gd name="T29" fmla="*/ 98 h 234"/>
              <a:gd name="T30" fmla="*/ 35 w 234"/>
              <a:gd name="T31" fmla="*/ 136 h 234"/>
              <a:gd name="T32" fmla="*/ 99 w 234"/>
              <a:gd name="T33" fmla="*/ 136 h 234"/>
              <a:gd name="T34" fmla="*/ 99 w 234"/>
              <a:gd name="T35" fmla="*/ 19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234">
                <a:moveTo>
                  <a:pt x="117" y="0"/>
                </a:moveTo>
                <a:cubicBezTo>
                  <a:pt x="182" y="0"/>
                  <a:pt x="234" y="52"/>
                  <a:pt x="234" y="117"/>
                </a:cubicBezTo>
                <a:cubicBezTo>
                  <a:pt x="234" y="182"/>
                  <a:pt x="182" y="234"/>
                  <a:pt x="117" y="234"/>
                </a:cubicBezTo>
                <a:cubicBezTo>
                  <a:pt x="52" y="234"/>
                  <a:pt x="0" y="182"/>
                  <a:pt x="0" y="117"/>
                </a:cubicBezTo>
                <a:cubicBezTo>
                  <a:pt x="0" y="52"/>
                  <a:pt x="52" y="0"/>
                  <a:pt x="117" y="0"/>
                </a:cubicBezTo>
                <a:close/>
                <a:moveTo>
                  <a:pt x="99" y="199"/>
                </a:moveTo>
                <a:lnTo>
                  <a:pt x="135" y="199"/>
                </a:lnTo>
                <a:lnTo>
                  <a:pt x="135" y="136"/>
                </a:lnTo>
                <a:lnTo>
                  <a:pt x="199" y="136"/>
                </a:lnTo>
                <a:lnTo>
                  <a:pt x="199" y="98"/>
                </a:lnTo>
                <a:lnTo>
                  <a:pt x="135" y="98"/>
                </a:lnTo>
                <a:lnTo>
                  <a:pt x="135" y="35"/>
                </a:lnTo>
                <a:lnTo>
                  <a:pt x="99" y="35"/>
                </a:lnTo>
                <a:lnTo>
                  <a:pt x="99" y="98"/>
                </a:lnTo>
                <a:lnTo>
                  <a:pt x="35" y="98"/>
                </a:lnTo>
                <a:lnTo>
                  <a:pt x="35" y="136"/>
                </a:lnTo>
                <a:lnTo>
                  <a:pt x="99" y="136"/>
                </a:lnTo>
                <a:lnTo>
                  <a:pt x="99" y="199"/>
                </a:lnTo>
                <a:close/>
              </a:path>
            </a:pathLst>
          </a:custGeom>
          <a:solidFill>
            <a:srgbClr val="FFC000"/>
          </a:solidFill>
          <a:ln>
            <a:noFill/>
          </a:ln>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5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50" name="Line 21">
            <a:extLst>
              <a:ext uri="{FF2B5EF4-FFF2-40B4-BE49-F238E27FC236}">
                <a16:creationId xmlns:a16="http://schemas.microsoft.com/office/drawing/2014/main" id="{55306EA4-709F-429E-BD03-B0A7E85BC9E1}"/>
              </a:ext>
            </a:extLst>
          </p:cNvPr>
          <p:cNvSpPr>
            <a:spLocks noChangeShapeType="1"/>
          </p:cNvSpPr>
          <p:nvPr/>
        </p:nvSpPr>
        <p:spPr bwMode="auto">
          <a:xfrm flipH="1" flipV="1">
            <a:off x="7693273" y="5367225"/>
            <a:ext cx="1725151" cy="318183"/>
          </a:xfrm>
          <a:prstGeom prst="line">
            <a:avLst/>
          </a:prstGeom>
          <a:noFill/>
          <a:ln w="19050" cap="flat">
            <a:solidFill>
              <a:srgbClr val="2E2C2C"/>
            </a:solidFill>
            <a:prstDash val="solid"/>
            <a:miter lim="800000"/>
            <a:headEnd type="none" w="med" len="med"/>
            <a:tailEnd type="triangle" w="med" len="med"/>
          </a:ln>
          <a:extLst>
            <a:ext uri="{909E8E84-426E-40DD-AFC4-6F175D3DCCD1}">
              <a14:hiddenFill xmlns:a14="http://schemas.microsoft.com/office/drawing/2010/main">
                <a:noFill/>
              </a14:hiddenFill>
            </a:ext>
          </a:extLst>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7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52" name="TextBox 21">
            <a:extLst>
              <a:ext uri="{FF2B5EF4-FFF2-40B4-BE49-F238E27FC236}">
                <a16:creationId xmlns:a16="http://schemas.microsoft.com/office/drawing/2014/main" id="{60668C9F-B43D-4A9C-A48D-9A6232CEDD46}"/>
              </a:ext>
            </a:extLst>
          </p:cNvPr>
          <p:cNvSpPr txBox="1"/>
          <p:nvPr/>
        </p:nvSpPr>
        <p:spPr>
          <a:xfrm>
            <a:off x="9570364" y="5192619"/>
            <a:ext cx="3356245" cy="399902"/>
          </a:xfrm>
          <a:prstGeom prst="rect">
            <a:avLst/>
          </a:prstGeom>
          <a:noFill/>
        </p:spPr>
        <p:txBody>
          <a:bodyPr wrap="square" rtlCol="0">
            <a:spAutoFit/>
          </a:bodyPr>
          <a:lstStyle>
            <a:defPPr>
              <a:defRPr lang="zh-CN"/>
            </a:defPPr>
            <a:lvl1pPr>
              <a:defRPr sz="2000">
                <a:solidFill>
                  <a:srgbClr val="F8F8F8"/>
                </a:solidFill>
                <a:latin typeface="+mn-ea"/>
                <a:ea typeface="+mn-ea"/>
              </a:defRPr>
            </a:lvl1pPr>
          </a:lstStyle>
          <a:p>
            <a:pPr fontAlgn="base">
              <a:spcBef>
                <a:spcPct val="0"/>
              </a:spcBef>
              <a:spcAft>
                <a:spcPct val="0"/>
              </a:spcAft>
              <a:buFont typeface="Arial" panose="020B0604020202020204" pitchFamily="34" charset="0"/>
              <a:buNone/>
            </a:pPr>
            <a:r>
              <a:t>Thonglor-Thái Lan</a:t>
            </a:r>
            <a:endParaRPr lang="zh-CN" altLang="en-US" sz="1999" dirty="0">
              <a:solidFill>
                <a:srgbClr val="302A28"/>
              </a:solidFill>
              <a:latin typeface="Segoe UI" panose="020B0502040204020203" pitchFamily="34" charset="0"/>
              <a:cs typeface="Segoe UI" panose="020B0502040204020203" pitchFamily="34" charset="0"/>
            </a:endParaRPr>
          </a:p>
        </p:txBody>
      </p:sp>
      <p:sp>
        <p:nvSpPr>
          <p:cNvPr id="53" name="Freeform 22">
            <a:extLst>
              <a:ext uri="{FF2B5EF4-FFF2-40B4-BE49-F238E27FC236}">
                <a16:creationId xmlns:a16="http://schemas.microsoft.com/office/drawing/2014/main" id="{39BA972E-7219-4DE9-8B93-34744DA7DF61}"/>
              </a:ext>
            </a:extLst>
          </p:cNvPr>
          <p:cNvSpPr>
            <a:spLocks noEditPoints="1"/>
          </p:cNvSpPr>
          <p:nvPr/>
        </p:nvSpPr>
        <p:spPr bwMode="auto">
          <a:xfrm>
            <a:off x="9273428" y="5258496"/>
            <a:ext cx="266561" cy="268148"/>
          </a:xfrm>
          <a:custGeom>
            <a:avLst/>
            <a:gdLst>
              <a:gd name="T0" fmla="*/ 117 w 234"/>
              <a:gd name="T1" fmla="*/ 0 h 234"/>
              <a:gd name="T2" fmla="*/ 234 w 234"/>
              <a:gd name="T3" fmla="*/ 117 h 234"/>
              <a:gd name="T4" fmla="*/ 117 w 234"/>
              <a:gd name="T5" fmla="*/ 234 h 234"/>
              <a:gd name="T6" fmla="*/ 0 w 234"/>
              <a:gd name="T7" fmla="*/ 117 h 234"/>
              <a:gd name="T8" fmla="*/ 117 w 234"/>
              <a:gd name="T9" fmla="*/ 0 h 234"/>
              <a:gd name="T10" fmla="*/ 99 w 234"/>
              <a:gd name="T11" fmla="*/ 199 h 234"/>
              <a:gd name="T12" fmla="*/ 135 w 234"/>
              <a:gd name="T13" fmla="*/ 199 h 234"/>
              <a:gd name="T14" fmla="*/ 135 w 234"/>
              <a:gd name="T15" fmla="*/ 136 h 234"/>
              <a:gd name="T16" fmla="*/ 199 w 234"/>
              <a:gd name="T17" fmla="*/ 136 h 234"/>
              <a:gd name="T18" fmla="*/ 199 w 234"/>
              <a:gd name="T19" fmla="*/ 98 h 234"/>
              <a:gd name="T20" fmla="*/ 135 w 234"/>
              <a:gd name="T21" fmla="*/ 98 h 234"/>
              <a:gd name="T22" fmla="*/ 135 w 234"/>
              <a:gd name="T23" fmla="*/ 35 h 234"/>
              <a:gd name="T24" fmla="*/ 99 w 234"/>
              <a:gd name="T25" fmla="*/ 35 h 234"/>
              <a:gd name="T26" fmla="*/ 99 w 234"/>
              <a:gd name="T27" fmla="*/ 98 h 234"/>
              <a:gd name="T28" fmla="*/ 35 w 234"/>
              <a:gd name="T29" fmla="*/ 98 h 234"/>
              <a:gd name="T30" fmla="*/ 35 w 234"/>
              <a:gd name="T31" fmla="*/ 136 h 234"/>
              <a:gd name="T32" fmla="*/ 99 w 234"/>
              <a:gd name="T33" fmla="*/ 136 h 234"/>
              <a:gd name="T34" fmla="*/ 99 w 234"/>
              <a:gd name="T35" fmla="*/ 19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234">
                <a:moveTo>
                  <a:pt x="117" y="0"/>
                </a:moveTo>
                <a:cubicBezTo>
                  <a:pt x="182" y="0"/>
                  <a:pt x="234" y="52"/>
                  <a:pt x="234" y="117"/>
                </a:cubicBezTo>
                <a:cubicBezTo>
                  <a:pt x="234" y="182"/>
                  <a:pt x="182" y="234"/>
                  <a:pt x="117" y="234"/>
                </a:cubicBezTo>
                <a:cubicBezTo>
                  <a:pt x="52" y="234"/>
                  <a:pt x="0" y="182"/>
                  <a:pt x="0" y="117"/>
                </a:cubicBezTo>
                <a:cubicBezTo>
                  <a:pt x="0" y="52"/>
                  <a:pt x="52" y="0"/>
                  <a:pt x="117" y="0"/>
                </a:cubicBezTo>
                <a:close/>
                <a:moveTo>
                  <a:pt x="99" y="199"/>
                </a:moveTo>
                <a:lnTo>
                  <a:pt x="135" y="199"/>
                </a:lnTo>
                <a:lnTo>
                  <a:pt x="135" y="136"/>
                </a:lnTo>
                <a:lnTo>
                  <a:pt x="199" y="136"/>
                </a:lnTo>
                <a:lnTo>
                  <a:pt x="199" y="98"/>
                </a:lnTo>
                <a:lnTo>
                  <a:pt x="135" y="98"/>
                </a:lnTo>
                <a:lnTo>
                  <a:pt x="135" y="35"/>
                </a:lnTo>
                <a:lnTo>
                  <a:pt x="99" y="35"/>
                </a:lnTo>
                <a:lnTo>
                  <a:pt x="99" y="98"/>
                </a:lnTo>
                <a:lnTo>
                  <a:pt x="35" y="98"/>
                </a:lnTo>
                <a:lnTo>
                  <a:pt x="35" y="136"/>
                </a:lnTo>
                <a:lnTo>
                  <a:pt x="99" y="136"/>
                </a:lnTo>
                <a:lnTo>
                  <a:pt x="99" y="199"/>
                </a:lnTo>
                <a:close/>
              </a:path>
            </a:pathLst>
          </a:custGeom>
          <a:solidFill>
            <a:srgbClr val="FFC000"/>
          </a:solidFill>
          <a:ln>
            <a:noFill/>
          </a:ln>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5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54" name="TextBox 21">
            <a:extLst>
              <a:ext uri="{FF2B5EF4-FFF2-40B4-BE49-F238E27FC236}">
                <a16:creationId xmlns:a16="http://schemas.microsoft.com/office/drawing/2014/main" id="{E42F0077-34CC-4AEE-9826-DD50E8F52418}"/>
              </a:ext>
            </a:extLst>
          </p:cNvPr>
          <p:cNvSpPr txBox="1"/>
          <p:nvPr/>
        </p:nvSpPr>
        <p:spPr>
          <a:xfrm>
            <a:off x="10164278" y="897976"/>
            <a:ext cx="2175908" cy="369332"/>
          </a:xfrm>
          <a:prstGeom prst="rect">
            <a:avLst/>
          </a:prstGeom>
          <a:noFill/>
        </p:spPr>
        <p:txBody>
          <a:bodyPr wrap="square" rtlCol="0">
            <a:spAutoFit/>
          </a:bodyPr>
          <a:lstStyle>
            <a:defPPr>
              <a:defRPr lang="zh-CN"/>
            </a:defPPr>
            <a:lvl1pPr>
              <a:defRPr sz="2000">
                <a:solidFill>
                  <a:srgbClr val="F8F8F8"/>
                </a:solidFill>
                <a:latin typeface="+mn-ea"/>
                <a:ea typeface="+mn-ea"/>
              </a:defRPr>
            </a:lvl1pPr>
          </a:lstStyle>
          <a:p>
            <a:pPr fontAlgn="base">
              <a:spcBef>
                <a:spcPct val="0"/>
              </a:spcBef>
              <a:spcAft>
                <a:spcPct val="0"/>
              </a:spcAft>
              <a:buFont typeface="Arial" panose="020B0604020202020204" pitchFamily="34" charset="0"/>
              <a:buNone/>
            </a:pPr>
            <a:r>
              <a:t>Medion Indonesia</a:t>
            </a:r>
            <a:endParaRPr lang="zh-CN" altLang="en-US" sz="1800" dirty="0">
              <a:solidFill>
                <a:srgbClr val="302A28"/>
              </a:solidFill>
              <a:latin typeface="Segoe UI" panose="020B0502040204020203" pitchFamily="34" charset="0"/>
              <a:cs typeface="Segoe UI" panose="020B0502040204020203" pitchFamily="34" charset="0"/>
            </a:endParaRPr>
          </a:p>
        </p:txBody>
      </p:sp>
      <p:sp>
        <p:nvSpPr>
          <p:cNvPr id="55" name="Freeform 22">
            <a:extLst>
              <a:ext uri="{FF2B5EF4-FFF2-40B4-BE49-F238E27FC236}">
                <a16:creationId xmlns:a16="http://schemas.microsoft.com/office/drawing/2014/main" id="{7F9DCB09-4BB9-4668-8133-DEAA763A7246}"/>
              </a:ext>
            </a:extLst>
          </p:cNvPr>
          <p:cNvSpPr>
            <a:spLocks noEditPoints="1"/>
          </p:cNvSpPr>
          <p:nvPr/>
        </p:nvSpPr>
        <p:spPr bwMode="auto">
          <a:xfrm>
            <a:off x="9867347" y="963853"/>
            <a:ext cx="266561" cy="268148"/>
          </a:xfrm>
          <a:custGeom>
            <a:avLst/>
            <a:gdLst>
              <a:gd name="T0" fmla="*/ 117 w 234"/>
              <a:gd name="T1" fmla="*/ 0 h 234"/>
              <a:gd name="T2" fmla="*/ 234 w 234"/>
              <a:gd name="T3" fmla="*/ 117 h 234"/>
              <a:gd name="T4" fmla="*/ 117 w 234"/>
              <a:gd name="T5" fmla="*/ 234 h 234"/>
              <a:gd name="T6" fmla="*/ 0 w 234"/>
              <a:gd name="T7" fmla="*/ 117 h 234"/>
              <a:gd name="T8" fmla="*/ 117 w 234"/>
              <a:gd name="T9" fmla="*/ 0 h 234"/>
              <a:gd name="T10" fmla="*/ 99 w 234"/>
              <a:gd name="T11" fmla="*/ 199 h 234"/>
              <a:gd name="T12" fmla="*/ 135 w 234"/>
              <a:gd name="T13" fmla="*/ 199 h 234"/>
              <a:gd name="T14" fmla="*/ 135 w 234"/>
              <a:gd name="T15" fmla="*/ 136 h 234"/>
              <a:gd name="T16" fmla="*/ 199 w 234"/>
              <a:gd name="T17" fmla="*/ 136 h 234"/>
              <a:gd name="T18" fmla="*/ 199 w 234"/>
              <a:gd name="T19" fmla="*/ 98 h 234"/>
              <a:gd name="T20" fmla="*/ 135 w 234"/>
              <a:gd name="T21" fmla="*/ 98 h 234"/>
              <a:gd name="T22" fmla="*/ 135 w 234"/>
              <a:gd name="T23" fmla="*/ 35 h 234"/>
              <a:gd name="T24" fmla="*/ 99 w 234"/>
              <a:gd name="T25" fmla="*/ 35 h 234"/>
              <a:gd name="T26" fmla="*/ 99 w 234"/>
              <a:gd name="T27" fmla="*/ 98 h 234"/>
              <a:gd name="T28" fmla="*/ 35 w 234"/>
              <a:gd name="T29" fmla="*/ 98 h 234"/>
              <a:gd name="T30" fmla="*/ 35 w 234"/>
              <a:gd name="T31" fmla="*/ 136 h 234"/>
              <a:gd name="T32" fmla="*/ 99 w 234"/>
              <a:gd name="T33" fmla="*/ 136 h 234"/>
              <a:gd name="T34" fmla="*/ 99 w 234"/>
              <a:gd name="T35" fmla="*/ 19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234">
                <a:moveTo>
                  <a:pt x="117" y="0"/>
                </a:moveTo>
                <a:cubicBezTo>
                  <a:pt x="182" y="0"/>
                  <a:pt x="234" y="52"/>
                  <a:pt x="234" y="117"/>
                </a:cubicBezTo>
                <a:cubicBezTo>
                  <a:pt x="234" y="182"/>
                  <a:pt x="182" y="234"/>
                  <a:pt x="117" y="234"/>
                </a:cubicBezTo>
                <a:cubicBezTo>
                  <a:pt x="52" y="234"/>
                  <a:pt x="0" y="182"/>
                  <a:pt x="0" y="117"/>
                </a:cubicBezTo>
                <a:cubicBezTo>
                  <a:pt x="0" y="52"/>
                  <a:pt x="52" y="0"/>
                  <a:pt x="117" y="0"/>
                </a:cubicBezTo>
                <a:close/>
                <a:moveTo>
                  <a:pt x="99" y="199"/>
                </a:moveTo>
                <a:lnTo>
                  <a:pt x="135" y="199"/>
                </a:lnTo>
                <a:lnTo>
                  <a:pt x="135" y="136"/>
                </a:lnTo>
                <a:lnTo>
                  <a:pt x="199" y="136"/>
                </a:lnTo>
                <a:lnTo>
                  <a:pt x="199" y="98"/>
                </a:lnTo>
                <a:lnTo>
                  <a:pt x="135" y="98"/>
                </a:lnTo>
                <a:lnTo>
                  <a:pt x="135" y="35"/>
                </a:lnTo>
                <a:lnTo>
                  <a:pt x="99" y="35"/>
                </a:lnTo>
                <a:lnTo>
                  <a:pt x="99" y="98"/>
                </a:lnTo>
                <a:lnTo>
                  <a:pt x="35" y="98"/>
                </a:lnTo>
                <a:lnTo>
                  <a:pt x="35" y="136"/>
                </a:lnTo>
                <a:lnTo>
                  <a:pt x="99" y="136"/>
                </a:lnTo>
                <a:lnTo>
                  <a:pt x="99" y="199"/>
                </a:lnTo>
                <a:close/>
              </a:path>
            </a:pathLst>
          </a:custGeom>
          <a:solidFill>
            <a:srgbClr val="FFC000"/>
          </a:solidFill>
          <a:ln>
            <a:noFill/>
          </a:ln>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5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56" name="TextBox 21">
            <a:extLst>
              <a:ext uri="{FF2B5EF4-FFF2-40B4-BE49-F238E27FC236}">
                <a16:creationId xmlns:a16="http://schemas.microsoft.com/office/drawing/2014/main" id="{226B4298-7A1F-49DD-AF0D-25EEA8BDC401}"/>
              </a:ext>
            </a:extLst>
          </p:cNvPr>
          <p:cNvSpPr txBox="1"/>
          <p:nvPr/>
        </p:nvSpPr>
        <p:spPr>
          <a:xfrm>
            <a:off x="8332959" y="1499142"/>
            <a:ext cx="2175908" cy="369332"/>
          </a:xfrm>
          <a:prstGeom prst="rect">
            <a:avLst/>
          </a:prstGeom>
          <a:noFill/>
        </p:spPr>
        <p:txBody>
          <a:bodyPr wrap="square" rtlCol="0">
            <a:spAutoFit/>
          </a:bodyPr>
          <a:lstStyle>
            <a:defPPr>
              <a:defRPr lang="zh-CN"/>
            </a:defPPr>
            <a:lvl1pPr>
              <a:defRPr sz="2000">
                <a:solidFill>
                  <a:srgbClr val="F8F8F8"/>
                </a:solidFill>
                <a:latin typeface="+mn-ea"/>
                <a:ea typeface="+mn-ea"/>
              </a:defRPr>
            </a:lvl1pPr>
          </a:lstStyle>
          <a:p>
            <a:pPr fontAlgn="base">
              <a:spcBef>
                <a:spcPct val="0"/>
              </a:spcBef>
              <a:spcAft>
                <a:spcPct val="0"/>
              </a:spcAft>
              <a:buFont typeface="Arial" panose="020B0604020202020204" pitchFamily="34" charset="0"/>
              <a:buNone/>
            </a:pPr>
            <a:r>
              <a:t>AVI- Singapore</a:t>
            </a:r>
            <a:endParaRPr lang="zh-CN" altLang="en-US" sz="1800" dirty="0">
              <a:solidFill>
                <a:srgbClr val="302A28"/>
              </a:solidFill>
              <a:latin typeface="Segoe UI" panose="020B0502040204020203" pitchFamily="34" charset="0"/>
              <a:cs typeface="Segoe UI" panose="020B0502040204020203" pitchFamily="34" charset="0"/>
            </a:endParaRPr>
          </a:p>
        </p:txBody>
      </p:sp>
      <p:sp>
        <p:nvSpPr>
          <p:cNvPr id="57" name="Freeform 22">
            <a:extLst>
              <a:ext uri="{FF2B5EF4-FFF2-40B4-BE49-F238E27FC236}">
                <a16:creationId xmlns:a16="http://schemas.microsoft.com/office/drawing/2014/main" id="{A6A79EC2-08CF-4DD9-8060-689717A3DDF9}"/>
              </a:ext>
            </a:extLst>
          </p:cNvPr>
          <p:cNvSpPr>
            <a:spLocks noEditPoints="1"/>
          </p:cNvSpPr>
          <p:nvPr/>
        </p:nvSpPr>
        <p:spPr bwMode="auto">
          <a:xfrm>
            <a:off x="8036028" y="1565019"/>
            <a:ext cx="266561" cy="268148"/>
          </a:xfrm>
          <a:custGeom>
            <a:avLst/>
            <a:gdLst>
              <a:gd name="T0" fmla="*/ 117 w 234"/>
              <a:gd name="T1" fmla="*/ 0 h 234"/>
              <a:gd name="T2" fmla="*/ 234 w 234"/>
              <a:gd name="T3" fmla="*/ 117 h 234"/>
              <a:gd name="T4" fmla="*/ 117 w 234"/>
              <a:gd name="T5" fmla="*/ 234 h 234"/>
              <a:gd name="T6" fmla="*/ 0 w 234"/>
              <a:gd name="T7" fmla="*/ 117 h 234"/>
              <a:gd name="T8" fmla="*/ 117 w 234"/>
              <a:gd name="T9" fmla="*/ 0 h 234"/>
              <a:gd name="T10" fmla="*/ 99 w 234"/>
              <a:gd name="T11" fmla="*/ 199 h 234"/>
              <a:gd name="T12" fmla="*/ 135 w 234"/>
              <a:gd name="T13" fmla="*/ 199 h 234"/>
              <a:gd name="T14" fmla="*/ 135 w 234"/>
              <a:gd name="T15" fmla="*/ 136 h 234"/>
              <a:gd name="T16" fmla="*/ 199 w 234"/>
              <a:gd name="T17" fmla="*/ 136 h 234"/>
              <a:gd name="T18" fmla="*/ 199 w 234"/>
              <a:gd name="T19" fmla="*/ 98 h 234"/>
              <a:gd name="T20" fmla="*/ 135 w 234"/>
              <a:gd name="T21" fmla="*/ 98 h 234"/>
              <a:gd name="T22" fmla="*/ 135 w 234"/>
              <a:gd name="T23" fmla="*/ 35 h 234"/>
              <a:gd name="T24" fmla="*/ 99 w 234"/>
              <a:gd name="T25" fmla="*/ 35 h 234"/>
              <a:gd name="T26" fmla="*/ 99 w 234"/>
              <a:gd name="T27" fmla="*/ 98 h 234"/>
              <a:gd name="T28" fmla="*/ 35 w 234"/>
              <a:gd name="T29" fmla="*/ 98 h 234"/>
              <a:gd name="T30" fmla="*/ 35 w 234"/>
              <a:gd name="T31" fmla="*/ 136 h 234"/>
              <a:gd name="T32" fmla="*/ 99 w 234"/>
              <a:gd name="T33" fmla="*/ 136 h 234"/>
              <a:gd name="T34" fmla="*/ 99 w 234"/>
              <a:gd name="T35" fmla="*/ 19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234">
                <a:moveTo>
                  <a:pt x="117" y="0"/>
                </a:moveTo>
                <a:cubicBezTo>
                  <a:pt x="182" y="0"/>
                  <a:pt x="234" y="52"/>
                  <a:pt x="234" y="117"/>
                </a:cubicBezTo>
                <a:cubicBezTo>
                  <a:pt x="234" y="182"/>
                  <a:pt x="182" y="234"/>
                  <a:pt x="117" y="234"/>
                </a:cubicBezTo>
                <a:cubicBezTo>
                  <a:pt x="52" y="234"/>
                  <a:pt x="0" y="182"/>
                  <a:pt x="0" y="117"/>
                </a:cubicBezTo>
                <a:cubicBezTo>
                  <a:pt x="0" y="52"/>
                  <a:pt x="52" y="0"/>
                  <a:pt x="117" y="0"/>
                </a:cubicBezTo>
                <a:close/>
                <a:moveTo>
                  <a:pt x="99" y="199"/>
                </a:moveTo>
                <a:lnTo>
                  <a:pt x="135" y="199"/>
                </a:lnTo>
                <a:lnTo>
                  <a:pt x="135" y="136"/>
                </a:lnTo>
                <a:lnTo>
                  <a:pt x="199" y="136"/>
                </a:lnTo>
                <a:lnTo>
                  <a:pt x="199" y="98"/>
                </a:lnTo>
                <a:lnTo>
                  <a:pt x="135" y="98"/>
                </a:lnTo>
                <a:lnTo>
                  <a:pt x="135" y="35"/>
                </a:lnTo>
                <a:lnTo>
                  <a:pt x="99" y="35"/>
                </a:lnTo>
                <a:lnTo>
                  <a:pt x="99" y="98"/>
                </a:lnTo>
                <a:lnTo>
                  <a:pt x="35" y="98"/>
                </a:lnTo>
                <a:lnTo>
                  <a:pt x="35" y="136"/>
                </a:lnTo>
                <a:lnTo>
                  <a:pt x="99" y="136"/>
                </a:lnTo>
                <a:lnTo>
                  <a:pt x="99" y="199"/>
                </a:lnTo>
                <a:close/>
              </a:path>
            </a:pathLst>
          </a:custGeom>
          <a:solidFill>
            <a:srgbClr val="FFC000"/>
          </a:solidFill>
          <a:ln>
            <a:noFill/>
          </a:ln>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5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31" name="Rectangle 30">
            <a:extLst>
              <a:ext uri="{FF2B5EF4-FFF2-40B4-BE49-F238E27FC236}">
                <a16:creationId xmlns:a16="http://schemas.microsoft.com/office/drawing/2014/main" id="{E9D3408D-929E-4B17-B80D-B6F7B80FDCD2}"/>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pic>
        <p:nvPicPr>
          <p:cNvPr id="3" name="Picture 2">
            <a:extLst>
              <a:ext uri="{FF2B5EF4-FFF2-40B4-BE49-F238E27FC236}">
                <a16:creationId xmlns:a16="http://schemas.microsoft.com/office/drawing/2014/main" id="{FC02CA5C-57F9-4604-A3AE-7A5E46543AB0}"/>
              </a:ext>
            </a:extLst>
          </p:cNvPr>
          <p:cNvPicPr>
            <a:picLocks noChangeAspect="1"/>
          </p:cNvPicPr>
          <p:nvPr/>
        </p:nvPicPr>
        <p:blipFill>
          <a:blip r:embed="rId19" cstate="hqprint">
            <a:extLst>
              <a:ext uri="{28A0092B-C50C-407E-A947-70E740481C1C}">
                <a14:useLocalDpi xmlns:a14="http://schemas.microsoft.com/office/drawing/2010/main" val="0"/>
              </a:ext>
            </a:extLst>
          </a:blip>
          <a:stretch>
            <a:fillRect/>
          </a:stretch>
        </p:blipFill>
        <p:spPr>
          <a:xfrm>
            <a:off x="5404743" y="3385967"/>
            <a:ext cx="1214119" cy="639906"/>
          </a:xfrm>
          <a:prstGeom prst="rect">
            <a:avLst/>
          </a:prstGeom>
        </p:spPr>
      </p:pic>
      <p:sp>
        <p:nvSpPr>
          <p:cNvPr id="8" name="Title 7">
            <a:extLst>
              <a:ext uri="{FF2B5EF4-FFF2-40B4-BE49-F238E27FC236}">
                <a16:creationId xmlns:a16="http://schemas.microsoft.com/office/drawing/2014/main" id="{947C54F5-F754-445D-9B09-5E6D535B51C2}"/>
              </a:ext>
            </a:extLst>
          </p:cNvPr>
          <p:cNvSpPr>
            <a:spLocks noGrp="1"/>
          </p:cNvSpPr>
          <p:nvPr>
            <p:ph type="title"/>
          </p:nvPr>
        </p:nvSpPr>
        <p:spPr/>
        <p:txBody>
          <a:bodyPr/>
          <a:lstStyle/>
          <a:p>
            <a:r>
              <a:t>Tên thương hiệu của chúng tôi</a:t>
            </a:r>
            <a:endParaRPr lang="en-US" dirty="0">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146202860"/>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500"/>
                                        <p:tgtEl>
                                          <p:spTgt spid="38"/>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wipe(right)">
                                      <p:cBhvr>
                                        <p:cTn id="10" dur="500"/>
                                        <p:tgtEl>
                                          <p:spTgt spid="45"/>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wipe(right)">
                                      <p:cBhvr>
                                        <p:cTn id="13"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5" grpId="0" animBg="1"/>
      <p:bldP spid="5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itle 7">
            <a:extLst>
              <a:ext uri="{FF2B5EF4-FFF2-40B4-BE49-F238E27FC236}">
                <a16:creationId xmlns:a16="http://schemas.microsoft.com/office/drawing/2014/main" id="{87195123-5D97-4C50-9243-055C6AF502D1}"/>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Công ty con và liên kết của Greenvet</a:t>
            </a:r>
          </a:p>
        </p:txBody>
      </p:sp>
      <p:sp>
        <p:nvSpPr>
          <p:cNvPr id="10" name="object 10"/>
          <p:cNvSpPr/>
          <p:nvPr/>
        </p:nvSpPr>
        <p:spPr>
          <a:xfrm>
            <a:off x="7010401" y="1126134"/>
            <a:ext cx="88265" cy="83820"/>
          </a:xfrm>
          <a:custGeom>
            <a:avLst/>
            <a:gdLst/>
            <a:ahLst/>
            <a:cxnLst/>
            <a:rect l="l" t="t" r="r" b="b"/>
            <a:pathLst>
              <a:path w="88264" h="83819">
                <a:moveTo>
                  <a:pt x="39115" y="0"/>
                </a:moveTo>
                <a:lnTo>
                  <a:pt x="23367" y="4699"/>
                </a:lnTo>
                <a:lnTo>
                  <a:pt x="10795" y="15112"/>
                </a:lnTo>
                <a:lnTo>
                  <a:pt x="2539" y="30987"/>
                </a:lnTo>
                <a:lnTo>
                  <a:pt x="0" y="51688"/>
                </a:lnTo>
                <a:lnTo>
                  <a:pt x="6223" y="65150"/>
                </a:lnTo>
                <a:lnTo>
                  <a:pt x="18034" y="75564"/>
                </a:lnTo>
                <a:lnTo>
                  <a:pt x="35433" y="82042"/>
                </a:lnTo>
                <a:lnTo>
                  <a:pt x="58420" y="83312"/>
                </a:lnTo>
                <a:lnTo>
                  <a:pt x="73787" y="74295"/>
                </a:lnTo>
                <a:lnTo>
                  <a:pt x="84200" y="60325"/>
                </a:lnTo>
                <a:lnTo>
                  <a:pt x="88011" y="42799"/>
                </a:lnTo>
                <a:lnTo>
                  <a:pt x="88011" y="42545"/>
                </a:lnTo>
                <a:lnTo>
                  <a:pt x="84454" y="25908"/>
                </a:lnTo>
                <a:lnTo>
                  <a:pt x="74422" y="12319"/>
                </a:lnTo>
                <a:lnTo>
                  <a:pt x="58927" y="3175"/>
                </a:lnTo>
                <a:lnTo>
                  <a:pt x="39115"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6" name="object 26"/>
          <p:cNvSpPr/>
          <p:nvPr/>
        </p:nvSpPr>
        <p:spPr>
          <a:xfrm>
            <a:off x="7194170" y="1049329"/>
            <a:ext cx="4511478" cy="2799463"/>
          </a:xfrm>
          <a:custGeom>
            <a:avLst/>
            <a:gdLst/>
            <a:ahLst/>
            <a:cxnLst/>
            <a:rect l="l" t="t" r="r" b="b"/>
            <a:pathLst>
              <a:path w="3050540" h="2726054">
                <a:moveTo>
                  <a:pt x="0" y="2726055"/>
                </a:moveTo>
                <a:lnTo>
                  <a:pt x="3050285" y="2726055"/>
                </a:lnTo>
                <a:lnTo>
                  <a:pt x="3050285" y="0"/>
                </a:lnTo>
                <a:lnTo>
                  <a:pt x="0" y="0"/>
                </a:lnTo>
                <a:lnTo>
                  <a:pt x="0" y="2726055"/>
                </a:lnTo>
                <a:close/>
              </a:path>
            </a:pathLst>
          </a:custGeom>
          <a:solidFill>
            <a:srgbClr val="6C6D70"/>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7" name="object 27"/>
          <p:cNvSpPr/>
          <p:nvPr/>
        </p:nvSpPr>
        <p:spPr>
          <a:xfrm>
            <a:off x="7194170" y="3847611"/>
            <a:ext cx="4511478" cy="1079457"/>
          </a:xfrm>
          <a:custGeom>
            <a:avLst/>
            <a:gdLst/>
            <a:ahLst/>
            <a:cxnLst/>
            <a:rect l="l" t="t" r="r" b="b"/>
            <a:pathLst>
              <a:path w="3050540" h="3058795">
                <a:moveTo>
                  <a:pt x="0" y="3058541"/>
                </a:moveTo>
                <a:lnTo>
                  <a:pt x="3050285" y="3058541"/>
                </a:lnTo>
                <a:lnTo>
                  <a:pt x="3050285" y="0"/>
                </a:lnTo>
                <a:lnTo>
                  <a:pt x="0" y="0"/>
                </a:lnTo>
                <a:lnTo>
                  <a:pt x="0" y="3058541"/>
                </a:lnTo>
                <a:close/>
              </a:path>
            </a:pathLst>
          </a:custGeom>
          <a:solidFill>
            <a:srgbClr val="6C6D70"/>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8" name="object 28"/>
          <p:cNvSpPr txBox="1"/>
          <p:nvPr/>
        </p:nvSpPr>
        <p:spPr>
          <a:xfrm>
            <a:off x="7455308" y="1119700"/>
            <a:ext cx="2970917" cy="1600438"/>
          </a:xfrm>
          <a:prstGeom prst="rect">
            <a:avLst/>
          </a:prstGeom>
        </p:spPr>
        <p:txBody>
          <a:bodyPr vert="horz" wrap="square" lIns="0" tIns="0" rIns="0" bIns="0" rtlCol="0">
            <a:spAutoFit/>
          </a:bodyPr>
          <a:lstStyle/>
          <a:p>
            <a:pPr marL="12700"/>
            <a:r>
              <a:t>THƯƠNG MẠI VÀ PHÂN PHỐI</a:t>
            </a:r>
          </a:p>
          <a:p>
            <a:pPr marL="12700"/>
            <a:r>
              <a:t>+ Miền Bắc Việt Nam</a:t>
            </a:r>
          </a:p>
          <a:p>
            <a:pPr marL="12700"/>
            <a:r>
              <a:t>Công ty Cổ phần Greenvet Việt Nam</a:t>
            </a:r>
            <a:endParaRPr lang="en-US" sz="800" dirty="0">
              <a:solidFill>
                <a:srgbClr val="FFFFFF"/>
              </a:solidFill>
              <a:latin typeface="Segoe UI" panose="020B0502040204020203" pitchFamily="34" charset="0"/>
              <a:cs typeface="Segoe UI" panose="020B0502040204020203" pitchFamily="34" charset="0"/>
            </a:endParaRPr>
          </a:p>
          <a:p>
            <a:pPr marL="12700"/>
            <a:r>
              <a:t>Công ty Cổ phần Greenvet</a:t>
            </a:r>
          </a:p>
          <a:p>
            <a:pPr marL="12700"/>
            <a:r>
              <a:t>Công ty Cổ phần Greenbiovet Việt Nam</a:t>
            </a:r>
            <a:endParaRPr lang="en-US" sz="800" dirty="0">
              <a:latin typeface="Segoe UI" panose="020B0502040204020203" pitchFamily="34" charset="0"/>
              <a:cs typeface="Segoe UI" panose="020B0502040204020203" pitchFamily="34" charset="0"/>
            </a:endParaRPr>
          </a:p>
          <a:p>
            <a:pPr marL="12700"/>
            <a:r>
              <a:t>Công ty Cổ phần Greenpharma Việt Nam</a:t>
            </a:r>
          </a:p>
          <a:p>
            <a:pPr marL="12700"/>
            <a:r>
              <a:t>Công ty Cổ phần PT Pet Việt Nam</a:t>
            </a:r>
          </a:p>
          <a:p>
            <a:pPr marL="12700"/>
            <a:r>
              <a:t>Công ty Cổ phần Greenpet</a:t>
            </a:r>
          </a:p>
          <a:p>
            <a:pPr marL="12700"/>
            <a:endParaRPr lang="en-US" sz="800" dirty="0">
              <a:solidFill>
                <a:srgbClr val="FFFFFF"/>
              </a:solidFill>
              <a:latin typeface="Segoe UI" panose="020B0502040204020203" pitchFamily="34" charset="0"/>
              <a:cs typeface="Segoe UI" panose="020B0502040204020203" pitchFamily="34" charset="0"/>
            </a:endParaRPr>
          </a:p>
          <a:p>
            <a:pPr marL="12700"/>
            <a:r>
              <a:t>+ Miền Trung và miền Nam Việt Nam</a:t>
            </a:r>
            <a:endParaRPr lang="en-US" sz="800" b="1" dirty="0">
              <a:latin typeface="Segoe UI" panose="020B0502040204020203" pitchFamily="34" charset="0"/>
              <a:cs typeface="Segoe UI" panose="020B0502040204020203" pitchFamily="34" charset="0"/>
            </a:endParaRPr>
          </a:p>
          <a:p>
            <a:pPr marL="12700"/>
            <a:r>
              <a:t>Công ty Cổ phần Greenvet Vietnam trading</a:t>
            </a:r>
          </a:p>
          <a:p>
            <a:pPr marL="12700"/>
            <a:r>
              <a:t>Công ty Cổ phần Greenpharma Vietnam trading</a:t>
            </a:r>
            <a:endParaRPr lang="en-US" sz="800" dirty="0">
              <a:latin typeface="Segoe UI" panose="020B0502040204020203" pitchFamily="34" charset="0"/>
              <a:cs typeface="Segoe UI" panose="020B0502040204020203" pitchFamily="34" charset="0"/>
            </a:endParaRPr>
          </a:p>
          <a:p>
            <a:pPr marL="12700"/>
            <a:endParaRPr sz="800" dirty="0">
              <a:latin typeface="Segoe UI" panose="020B0502040204020203" pitchFamily="34" charset="0"/>
              <a:cs typeface="Segoe UI" panose="020B0502040204020203" pitchFamily="34" charset="0"/>
            </a:endParaRPr>
          </a:p>
        </p:txBody>
      </p:sp>
      <p:sp>
        <p:nvSpPr>
          <p:cNvPr id="30" name="object 30"/>
          <p:cNvSpPr/>
          <p:nvPr/>
        </p:nvSpPr>
        <p:spPr>
          <a:xfrm>
            <a:off x="7188626" y="1123024"/>
            <a:ext cx="121997" cy="74295"/>
          </a:xfrm>
          <a:custGeom>
            <a:avLst/>
            <a:gdLst/>
            <a:ahLst/>
            <a:cxnLst/>
            <a:rect l="l" t="t" r="r" b="b"/>
            <a:pathLst>
              <a:path w="77470" h="74294">
                <a:moveTo>
                  <a:pt x="0" y="74151"/>
                </a:moveTo>
                <a:lnTo>
                  <a:pt x="77177" y="74151"/>
                </a:lnTo>
                <a:lnTo>
                  <a:pt x="77177" y="0"/>
                </a:lnTo>
                <a:lnTo>
                  <a:pt x="0" y="0"/>
                </a:lnTo>
                <a:lnTo>
                  <a:pt x="0" y="74151"/>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1" name="object 31"/>
          <p:cNvSpPr/>
          <p:nvPr/>
        </p:nvSpPr>
        <p:spPr>
          <a:xfrm>
            <a:off x="7188626" y="3106765"/>
            <a:ext cx="121997" cy="74295"/>
          </a:xfrm>
          <a:custGeom>
            <a:avLst/>
            <a:gdLst/>
            <a:ahLst/>
            <a:cxnLst/>
            <a:rect l="l" t="t" r="r" b="b"/>
            <a:pathLst>
              <a:path w="77470" h="74294">
                <a:moveTo>
                  <a:pt x="0" y="74150"/>
                </a:moveTo>
                <a:lnTo>
                  <a:pt x="77177" y="74150"/>
                </a:lnTo>
                <a:lnTo>
                  <a:pt x="77177" y="0"/>
                </a:lnTo>
                <a:lnTo>
                  <a:pt x="0" y="0"/>
                </a:lnTo>
                <a:lnTo>
                  <a:pt x="0" y="7415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3" name="object 33"/>
          <p:cNvSpPr/>
          <p:nvPr/>
        </p:nvSpPr>
        <p:spPr>
          <a:xfrm>
            <a:off x="7188626" y="3813575"/>
            <a:ext cx="121997" cy="74295"/>
          </a:xfrm>
          <a:custGeom>
            <a:avLst/>
            <a:gdLst/>
            <a:ahLst/>
            <a:cxnLst/>
            <a:rect l="l" t="t" r="r" b="b"/>
            <a:pathLst>
              <a:path w="77470" h="74294">
                <a:moveTo>
                  <a:pt x="0" y="74150"/>
                </a:moveTo>
                <a:lnTo>
                  <a:pt x="77177" y="74150"/>
                </a:lnTo>
                <a:lnTo>
                  <a:pt x="77177" y="0"/>
                </a:lnTo>
                <a:lnTo>
                  <a:pt x="0" y="0"/>
                </a:lnTo>
                <a:lnTo>
                  <a:pt x="0" y="7415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4" name="object 34"/>
          <p:cNvSpPr/>
          <p:nvPr/>
        </p:nvSpPr>
        <p:spPr>
          <a:xfrm>
            <a:off x="7176212" y="4643621"/>
            <a:ext cx="121997" cy="74295"/>
          </a:xfrm>
          <a:custGeom>
            <a:avLst/>
            <a:gdLst/>
            <a:ahLst/>
            <a:cxnLst/>
            <a:rect l="l" t="t" r="r" b="b"/>
            <a:pathLst>
              <a:path w="77470" h="74295">
                <a:moveTo>
                  <a:pt x="0" y="74150"/>
                </a:moveTo>
                <a:lnTo>
                  <a:pt x="77177" y="74150"/>
                </a:lnTo>
                <a:lnTo>
                  <a:pt x="77177" y="0"/>
                </a:lnTo>
                <a:lnTo>
                  <a:pt x="0" y="0"/>
                </a:lnTo>
                <a:lnTo>
                  <a:pt x="0" y="7415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5" name="object 35"/>
          <p:cNvSpPr/>
          <p:nvPr/>
        </p:nvSpPr>
        <p:spPr>
          <a:xfrm>
            <a:off x="7041307" y="1050136"/>
            <a:ext cx="45719" cy="3876930"/>
          </a:xfrm>
          <a:custGeom>
            <a:avLst/>
            <a:gdLst/>
            <a:ahLst/>
            <a:cxnLst/>
            <a:rect l="l" t="t" r="r" b="b"/>
            <a:pathLst>
              <a:path h="5638800">
                <a:moveTo>
                  <a:pt x="0" y="0"/>
                </a:moveTo>
                <a:lnTo>
                  <a:pt x="0" y="5638266"/>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1" name="object 41"/>
          <p:cNvSpPr txBox="1"/>
          <p:nvPr/>
        </p:nvSpPr>
        <p:spPr>
          <a:xfrm>
            <a:off x="7337553" y="3079694"/>
            <a:ext cx="4050883" cy="369332"/>
          </a:xfrm>
          <a:prstGeom prst="rect">
            <a:avLst/>
          </a:prstGeom>
        </p:spPr>
        <p:txBody>
          <a:bodyPr vert="horz" wrap="square" lIns="0" tIns="0" rIns="0" bIns="0" rtlCol="0">
            <a:spAutoFit/>
          </a:bodyPr>
          <a:lstStyle/>
          <a:p>
            <a:pPr marL="12700" indent="144780"/>
            <a:r>
              <a:t>Sản xuất</a:t>
            </a:r>
          </a:p>
          <a:p>
            <a:pPr marL="12700" indent="144780"/>
            <a:r>
              <a:t>Công ty Cổ phần Medion Việt Nam</a:t>
            </a:r>
          </a:p>
          <a:p>
            <a:pPr marL="12700" indent="144780"/>
            <a:r>
              <a:t>Công ty TNHH Miavit Việt Nam</a:t>
            </a:r>
          </a:p>
        </p:txBody>
      </p:sp>
      <p:sp>
        <p:nvSpPr>
          <p:cNvPr id="50" name="object 50"/>
          <p:cNvSpPr txBox="1"/>
          <p:nvPr/>
        </p:nvSpPr>
        <p:spPr>
          <a:xfrm>
            <a:off x="7461320" y="4588077"/>
            <a:ext cx="4039790" cy="276861"/>
          </a:xfrm>
          <a:prstGeom prst="rect">
            <a:avLst/>
          </a:prstGeom>
        </p:spPr>
        <p:txBody>
          <a:bodyPr vert="horz" wrap="square" lIns="0" tIns="0" rIns="0" bIns="0" rtlCol="0">
            <a:spAutoFit/>
          </a:bodyPr>
          <a:lstStyle/>
          <a:p>
            <a:pPr marL="12700" marR="5080" algn="just"/>
            <a:r>
              <a:t>Văn phòng đại diện và kho hàng của chúng tôi được thành lập trên toàn quốc Việt Nam, cho phép chúng tôi cung cấp dịch vụ nhanh chóng và tốt, và xử lý tốt</a:t>
            </a:r>
            <a:endParaRPr sz="900" dirty="0">
              <a:latin typeface="Segoe UI" panose="020B0502040204020203" pitchFamily="34" charset="0"/>
              <a:cs typeface="Segoe UI" panose="020B0502040204020203" pitchFamily="34" charset="0"/>
            </a:endParaRPr>
          </a:p>
        </p:txBody>
      </p:sp>
      <p:sp>
        <p:nvSpPr>
          <p:cNvPr id="57" name="object 57"/>
          <p:cNvSpPr txBox="1"/>
          <p:nvPr/>
        </p:nvSpPr>
        <p:spPr>
          <a:xfrm>
            <a:off x="7461320" y="3769009"/>
            <a:ext cx="4039790" cy="553998"/>
          </a:xfrm>
          <a:prstGeom prst="rect">
            <a:avLst/>
          </a:prstGeom>
        </p:spPr>
        <p:txBody>
          <a:bodyPr vert="horz" wrap="square" lIns="0" tIns="0" rIns="0" bIns="0" rtlCol="0">
            <a:spAutoFit/>
          </a:bodyPr>
          <a:lstStyle/>
          <a:p>
            <a:pPr marL="12700" marR="5080"/>
            <a:r>
              <a:t>Bộ phận dịch vụ:</a:t>
            </a:r>
            <a:endParaRPr lang="en-US" sz="900" dirty="0">
              <a:solidFill>
                <a:srgbClr val="FFFFFF"/>
              </a:solidFill>
              <a:latin typeface="Segoe UI" panose="020B0502040204020203" pitchFamily="34" charset="0"/>
              <a:cs typeface="Segoe UI" panose="020B0502040204020203" pitchFamily="34" charset="0"/>
            </a:endParaRPr>
          </a:p>
          <a:p>
            <a:pPr marL="12700" marR="5080"/>
            <a:r>
              <a:t>+ Greenlab: Trung tâm thử nghiệm, phòng thí nghiệm tại tất cả các văn phòng của chúng tôi</a:t>
            </a:r>
          </a:p>
          <a:p>
            <a:pPr marL="12700" marR="5080"/>
            <a:r>
              <a:t>+ Bệnh viện Greenpet</a:t>
            </a:r>
          </a:p>
          <a:p>
            <a:pPr marL="12700" marR="5080"/>
            <a:r>
              <a:t>+ Đội ngũ tiêm chủng, đội ngũ hỗ trợ kỹ thuật, đội ngũ logistic.</a:t>
            </a:r>
            <a:endParaRPr sz="900" dirty="0">
              <a:latin typeface="Segoe UI" panose="020B0502040204020203" pitchFamily="34" charset="0"/>
              <a:cs typeface="Segoe UI" panose="020B0502040204020203" pitchFamily="34" charset="0"/>
            </a:endParaRPr>
          </a:p>
        </p:txBody>
      </p:sp>
      <p:grpSp>
        <p:nvGrpSpPr>
          <p:cNvPr id="75" name="Group 74">
            <a:extLst>
              <a:ext uri="{FF2B5EF4-FFF2-40B4-BE49-F238E27FC236}">
                <a16:creationId xmlns:a16="http://schemas.microsoft.com/office/drawing/2014/main" id="{F38E0F1E-C585-4410-B983-DA75C7669688}"/>
              </a:ext>
            </a:extLst>
          </p:cNvPr>
          <p:cNvGrpSpPr/>
          <p:nvPr/>
        </p:nvGrpSpPr>
        <p:grpSpPr>
          <a:xfrm>
            <a:off x="1230632" y="847789"/>
            <a:ext cx="5812005" cy="5533277"/>
            <a:chOff x="1286661" y="718442"/>
            <a:chExt cx="5812005" cy="5533277"/>
          </a:xfrm>
        </p:grpSpPr>
        <p:sp>
          <p:nvSpPr>
            <p:cNvPr id="2" name="object 2"/>
            <p:cNvSpPr/>
            <p:nvPr/>
          </p:nvSpPr>
          <p:spPr>
            <a:xfrm>
              <a:off x="2850284" y="1092979"/>
              <a:ext cx="2560320" cy="5158740"/>
            </a:xfrm>
            <a:prstGeom prst="rect">
              <a:avLst/>
            </a:prstGeom>
            <a:blipFill>
              <a:blip r:embed="rId5"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 name="object 3"/>
            <p:cNvSpPr/>
            <p:nvPr/>
          </p:nvSpPr>
          <p:spPr>
            <a:xfrm>
              <a:off x="4035956" y="1691912"/>
              <a:ext cx="1270" cy="1905"/>
            </a:xfrm>
            <a:custGeom>
              <a:avLst/>
              <a:gdLst/>
              <a:ahLst/>
              <a:cxnLst/>
              <a:rect l="l" t="t" r="r" b="b"/>
              <a:pathLst>
                <a:path w="1269" h="1905">
                  <a:moveTo>
                    <a:pt x="0" y="1524"/>
                  </a:moveTo>
                  <a:lnTo>
                    <a:pt x="1143" y="0"/>
                  </a:lnTo>
                </a:path>
              </a:pathLst>
            </a:custGeom>
            <a:ln w="6095">
              <a:solidFill>
                <a:srgbClr val="221F1F"/>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 name="object 4"/>
            <p:cNvSpPr/>
            <p:nvPr/>
          </p:nvSpPr>
          <p:spPr>
            <a:xfrm>
              <a:off x="4046625" y="1272810"/>
              <a:ext cx="344170" cy="406400"/>
            </a:xfrm>
            <a:custGeom>
              <a:avLst/>
              <a:gdLst/>
              <a:ahLst/>
              <a:cxnLst/>
              <a:rect l="l" t="t" r="r" b="b"/>
              <a:pathLst>
                <a:path w="344169" h="406400">
                  <a:moveTo>
                    <a:pt x="0" y="406400"/>
                  </a:moveTo>
                  <a:lnTo>
                    <a:pt x="343788"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5" name="object 5"/>
            <p:cNvSpPr/>
            <p:nvPr/>
          </p:nvSpPr>
          <p:spPr>
            <a:xfrm>
              <a:off x="4395621" y="1265191"/>
              <a:ext cx="1270" cy="1905"/>
            </a:xfrm>
            <a:custGeom>
              <a:avLst/>
              <a:gdLst/>
              <a:ahLst/>
              <a:cxnLst/>
              <a:rect l="l" t="t" r="r" b="b"/>
              <a:pathLst>
                <a:path w="1269" h="1905">
                  <a:moveTo>
                    <a:pt x="0" y="1524"/>
                  </a:moveTo>
                  <a:lnTo>
                    <a:pt x="1143" y="0"/>
                  </a:lnTo>
                </a:path>
              </a:pathLst>
            </a:custGeom>
            <a:ln w="6095">
              <a:solidFill>
                <a:srgbClr val="221F1F"/>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 name="object 6"/>
            <p:cNvSpPr/>
            <p:nvPr/>
          </p:nvSpPr>
          <p:spPr>
            <a:xfrm>
              <a:off x="4008526" y="1650762"/>
              <a:ext cx="118745" cy="113030"/>
            </a:xfrm>
            <a:custGeom>
              <a:avLst/>
              <a:gdLst/>
              <a:ahLst/>
              <a:cxnLst/>
              <a:rect l="l" t="t" r="r" b="b"/>
              <a:pathLst>
                <a:path w="118744" h="113030">
                  <a:moveTo>
                    <a:pt x="57022" y="0"/>
                  </a:moveTo>
                  <a:lnTo>
                    <a:pt x="10921" y="24002"/>
                  </a:lnTo>
                  <a:lnTo>
                    <a:pt x="0" y="57785"/>
                  </a:lnTo>
                  <a:lnTo>
                    <a:pt x="3428" y="75184"/>
                  </a:lnTo>
                  <a:lnTo>
                    <a:pt x="12064" y="90170"/>
                  </a:lnTo>
                  <a:lnTo>
                    <a:pt x="25018" y="101981"/>
                  </a:lnTo>
                  <a:lnTo>
                    <a:pt x="41275" y="109727"/>
                  </a:lnTo>
                  <a:lnTo>
                    <a:pt x="60197" y="112522"/>
                  </a:lnTo>
                  <a:lnTo>
                    <a:pt x="78739" y="109474"/>
                  </a:lnTo>
                  <a:lnTo>
                    <a:pt x="94741" y="101346"/>
                  </a:lnTo>
                  <a:lnTo>
                    <a:pt x="107441" y="89281"/>
                  </a:lnTo>
                  <a:lnTo>
                    <a:pt x="115696" y="73913"/>
                  </a:lnTo>
                  <a:lnTo>
                    <a:pt x="118618" y="56261"/>
                  </a:lnTo>
                  <a:lnTo>
                    <a:pt x="118618" y="53594"/>
                  </a:lnTo>
                  <a:lnTo>
                    <a:pt x="92963" y="10287"/>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 name="object 7"/>
            <p:cNvSpPr/>
            <p:nvPr/>
          </p:nvSpPr>
          <p:spPr>
            <a:xfrm>
              <a:off x="5279542" y="4540267"/>
              <a:ext cx="118745" cy="113030"/>
            </a:xfrm>
            <a:custGeom>
              <a:avLst/>
              <a:gdLst/>
              <a:ahLst/>
              <a:cxnLst/>
              <a:rect l="l" t="t" r="r" b="b"/>
              <a:pathLst>
                <a:path w="118745" h="113029">
                  <a:moveTo>
                    <a:pt x="57023" y="0"/>
                  </a:moveTo>
                  <a:lnTo>
                    <a:pt x="10922" y="24003"/>
                  </a:lnTo>
                  <a:lnTo>
                    <a:pt x="0" y="57785"/>
                  </a:lnTo>
                  <a:lnTo>
                    <a:pt x="3428" y="75184"/>
                  </a:lnTo>
                  <a:lnTo>
                    <a:pt x="12064" y="90170"/>
                  </a:lnTo>
                  <a:lnTo>
                    <a:pt x="25019" y="101981"/>
                  </a:lnTo>
                  <a:lnTo>
                    <a:pt x="41275" y="109728"/>
                  </a:lnTo>
                  <a:lnTo>
                    <a:pt x="60198" y="112522"/>
                  </a:lnTo>
                  <a:lnTo>
                    <a:pt x="78739" y="109474"/>
                  </a:lnTo>
                  <a:lnTo>
                    <a:pt x="94741" y="101346"/>
                  </a:lnTo>
                  <a:lnTo>
                    <a:pt x="107441" y="89281"/>
                  </a:lnTo>
                  <a:lnTo>
                    <a:pt x="115697" y="73914"/>
                  </a:lnTo>
                  <a:lnTo>
                    <a:pt x="118618" y="56261"/>
                  </a:lnTo>
                  <a:lnTo>
                    <a:pt x="118618" y="53594"/>
                  </a:lnTo>
                  <a:lnTo>
                    <a:pt x="92963" y="10287"/>
                  </a:lnTo>
                  <a:lnTo>
                    <a:pt x="57023"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 name="object 8"/>
            <p:cNvSpPr/>
            <p:nvPr/>
          </p:nvSpPr>
          <p:spPr>
            <a:xfrm>
              <a:off x="4462678" y="5447046"/>
              <a:ext cx="118745" cy="113030"/>
            </a:xfrm>
            <a:custGeom>
              <a:avLst/>
              <a:gdLst/>
              <a:ahLst/>
              <a:cxnLst/>
              <a:rect l="l" t="t" r="r" b="b"/>
              <a:pathLst>
                <a:path w="118745" h="113029">
                  <a:moveTo>
                    <a:pt x="57023" y="0"/>
                  </a:moveTo>
                  <a:lnTo>
                    <a:pt x="10922" y="24015"/>
                  </a:lnTo>
                  <a:lnTo>
                    <a:pt x="0" y="57823"/>
                  </a:lnTo>
                  <a:lnTo>
                    <a:pt x="3428" y="75171"/>
                  </a:lnTo>
                  <a:lnTo>
                    <a:pt x="12064" y="90208"/>
                  </a:lnTo>
                  <a:lnTo>
                    <a:pt x="25019" y="102031"/>
                  </a:lnTo>
                  <a:lnTo>
                    <a:pt x="41275" y="109766"/>
                  </a:lnTo>
                  <a:lnTo>
                    <a:pt x="60198" y="112534"/>
                  </a:lnTo>
                  <a:lnTo>
                    <a:pt x="78739" y="109461"/>
                  </a:lnTo>
                  <a:lnTo>
                    <a:pt x="94741" y="101396"/>
                  </a:lnTo>
                  <a:lnTo>
                    <a:pt x="107441" y="89230"/>
                  </a:lnTo>
                  <a:lnTo>
                    <a:pt x="115697" y="73888"/>
                  </a:lnTo>
                  <a:lnTo>
                    <a:pt x="118617" y="56248"/>
                  </a:lnTo>
                  <a:lnTo>
                    <a:pt x="118617" y="53606"/>
                  </a:lnTo>
                  <a:lnTo>
                    <a:pt x="92963" y="10248"/>
                  </a:lnTo>
                  <a:lnTo>
                    <a:pt x="57023"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2" name="object 12"/>
            <p:cNvSpPr/>
            <p:nvPr/>
          </p:nvSpPr>
          <p:spPr>
            <a:xfrm>
              <a:off x="3825645" y="1594374"/>
              <a:ext cx="118745" cy="113030"/>
            </a:xfrm>
            <a:custGeom>
              <a:avLst/>
              <a:gdLst/>
              <a:ahLst/>
              <a:cxnLst/>
              <a:rect l="l" t="t" r="r" b="b"/>
              <a:pathLst>
                <a:path w="118744" h="113030">
                  <a:moveTo>
                    <a:pt x="57023" y="0"/>
                  </a:moveTo>
                  <a:lnTo>
                    <a:pt x="10921" y="24002"/>
                  </a:lnTo>
                  <a:lnTo>
                    <a:pt x="0" y="57785"/>
                  </a:lnTo>
                  <a:lnTo>
                    <a:pt x="3429" y="75184"/>
                  </a:lnTo>
                  <a:lnTo>
                    <a:pt x="12064" y="90170"/>
                  </a:lnTo>
                  <a:lnTo>
                    <a:pt x="25018" y="101981"/>
                  </a:lnTo>
                  <a:lnTo>
                    <a:pt x="41275" y="109727"/>
                  </a:lnTo>
                  <a:lnTo>
                    <a:pt x="60198" y="112522"/>
                  </a:lnTo>
                  <a:lnTo>
                    <a:pt x="78739" y="109474"/>
                  </a:lnTo>
                  <a:lnTo>
                    <a:pt x="94742" y="101346"/>
                  </a:lnTo>
                  <a:lnTo>
                    <a:pt x="107442" y="89281"/>
                  </a:lnTo>
                  <a:lnTo>
                    <a:pt x="115696" y="73913"/>
                  </a:lnTo>
                  <a:lnTo>
                    <a:pt x="118618" y="56261"/>
                  </a:lnTo>
                  <a:lnTo>
                    <a:pt x="118618" y="53594"/>
                  </a:lnTo>
                  <a:lnTo>
                    <a:pt x="92963" y="10287"/>
                  </a:lnTo>
                  <a:lnTo>
                    <a:pt x="57023"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3" name="object 13"/>
            <p:cNvSpPr txBox="1"/>
            <p:nvPr/>
          </p:nvSpPr>
          <p:spPr>
            <a:xfrm>
              <a:off x="4397524" y="897148"/>
              <a:ext cx="2701142" cy="244811"/>
            </a:xfrm>
            <a:prstGeom prst="rect">
              <a:avLst/>
            </a:prstGeom>
          </p:spPr>
          <p:txBody>
            <a:bodyPr vert="horz" wrap="square" lIns="0" tIns="0" rIns="0" bIns="0" rtlCol="0">
              <a:spAutoFit/>
            </a:bodyPr>
            <a:lstStyle/>
            <a:p>
              <a:pPr marL="12700" marR="5080">
                <a:lnSpc>
                  <a:spcPct val="118600"/>
                </a:lnSpc>
              </a:pPr>
              <a:r>
                <a:rPr lang="en-US" sz="700" b="1" spc="-5" dirty="0">
                  <a:solidFill>
                    <a:srgbClr val="414042"/>
                  </a:solidFill>
                  <a:latin typeface="Segoe UI" panose="020B0502040204020203" pitchFamily="34" charset="0"/>
                  <a:cs typeface="Segoe UI" panose="020B0502040204020203" pitchFamily="34" charset="0"/>
                </a:rPr>
                <a:t>base </a:t>
              </a:r>
              <a:r>
                <a:rPr sz="700" b="1" spc="-5" dirty="0">
                  <a:solidFill>
                    <a:srgbClr val="414042"/>
                  </a:solidFill>
                  <a:latin typeface="Segoe UI" panose="020B0502040204020203" pitchFamily="34" charset="0"/>
                  <a:cs typeface="Segoe UI" panose="020B0502040204020203" pitchFamily="34" charset="0"/>
                </a:rPr>
                <a:t>in</a:t>
              </a:r>
              <a:r>
                <a:rPr sz="700" b="1" dirty="0">
                  <a:solidFill>
                    <a:srgbClr val="414042"/>
                  </a:solidFill>
                  <a:latin typeface="Segoe UI" panose="020B0502040204020203" pitchFamily="34" charset="0"/>
                  <a:cs typeface="Segoe UI" panose="020B0502040204020203" pitchFamily="34" charset="0"/>
                </a:rPr>
                <a:t> </a:t>
              </a:r>
              <a:r>
                <a:rPr sz="700" b="1" spc="-5" dirty="0">
                  <a:solidFill>
                    <a:srgbClr val="414042"/>
                  </a:solidFill>
                  <a:latin typeface="Segoe UI" panose="020B0502040204020203" pitchFamily="34" charset="0"/>
                  <a:cs typeface="Segoe UI" panose="020B0502040204020203" pitchFamily="34" charset="0"/>
                </a:rPr>
                <a:t>P</a:t>
              </a:r>
              <a:r>
                <a:rPr sz="700" b="1" spc="-15" dirty="0">
                  <a:solidFill>
                    <a:srgbClr val="414042"/>
                  </a:solidFill>
                  <a:latin typeface="Segoe UI" panose="020B0502040204020203" pitchFamily="34" charset="0"/>
                  <a:cs typeface="Segoe UI" panose="020B0502040204020203" pitchFamily="34" charset="0"/>
                </a:rPr>
                <a:t>h</a:t>
              </a:r>
              <a:r>
                <a:rPr sz="700" b="1" spc="-5" dirty="0">
                  <a:solidFill>
                    <a:srgbClr val="414042"/>
                  </a:solidFill>
                  <a:latin typeface="Segoe UI" panose="020B0502040204020203" pitchFamily="34" charset="0"/>
                  <a:cs typeface="Segoe UI" panose="020B0502040204020203" pitchFamily="34" charset="0"/>
                </a:rPr>
                <a:t>u</a:t>
              </a:r>
              <a:r>
                <a:rPr sz="700" b="1" spc="5" dirty="0">
                  <a:solidFill>
                    <a:srgbClr val="414042"/>
                  </a:solidFill>
                  <a:latin typeface="Segoe UI" panose="020B0502040204020203" pitchFamily="34" charset="0"/>
                  <a:cs typeface="Segoe UI" panose="020B0502040204020203" pitchFamily="34" charset="0"/>
                </a:rPr>
                <a:t> </a:t>
              </a:r>
              <a:r>
                <a:rPr sz="700" b="1" spc="-15" dirty="0">
                  <a:solidFill>
                    <a:srgbClr val="414042"/>
                  </a:solidFill>
                  <a:latin typeface="Segoe UI" panose="020B0502040204020203" pitchFamily="34" charset="0"/>
                  <a:cs typeface="Segoe UI" panose="020B0502040204020203" pitchFamily="34" charset="0"/>
                </a:rPr>
                <a:t>Th</a:t>
              </a:r>
              <a:r>
                <a:rPr sz="700" b="1" spc="-5" dirty="0">
                  <a:solidFill>
                    <a:srgbClr val="414042"/>
                  </a:solidFill>
                  <a:latin typeface="Segoe UI" panose="020B0502040204020203" pitchFamily="34" charset="0"/>
                  <a:cs typeface="Segoe UI" panose="020B0502040204020203" pitchFamily="34" charset="0"/>
                </a:rPr>
                <a:t>i</a:t>
              </a:r>
              <a:r>
                <a:rPr sz="700" b="1" spc="30" dirty="0">
                  <a:solidFill>
                    <a:srgbClr val="414042"/>
                  </a:solidFill>
                  <a:latin typeface="Segoe UI" panose="020B0502040204020203" pitchFamily="34" charset="0"/>
                  <a:cs typeface="Segoe UI" panose="020B0502040204020203" pitchFamily="34" charset="0"/>
                </a:rPr>
                <a:t> </a:t>
              </a:r>
              <a:r>
                <a:rPr sz="700" b="1" spc="-5" dirty="0">
                  <a:solidFill>
                    <a:srgbClr val="414042"/>
                  </a:solidFill>
                  <a:latin typeface="Segoe UI" panose="020B0502040204020203" pitchFamily="34" charset="0"/>
                  <a:cs typeface="Segoe UI" panose="020B0502040204020203" pitchFamily="34" charset="0"/>
                </a:rPr>
                <a:t>i</a:t>
              </a:r>
              <a:r>
                <a:rPr sz="700" b="1" spc="-15" dirty="0">
                  <a:solidFill>
                    <a:srgbClr val="414042"/>
                  </a:solidFill>
                  <a:latin typeface="Segoe UI" panose="020B0502040204020203" pitchFamily="34" charset="0"/>
                  <a:cs typeface="Segoe UI" panose="020B0502040204020203" pitchFamily="34" charset="0"/>
                </a:rPr>
                <a:t>ndu</a:t>
              </a:r>
              <a:r>
                <a:rPr sz="700" b="1" spc="-10" dirty="0">
                  <a:solidFill>
                    <a:srgbClr val="414042"/>
                  </a:solidFill>
                  <a:latin typeface="Segoe UI" panose="020B0502040204020203" pitchFamily="34" charset="0"/>
                  <a:cs typeface="Segoe UI" panose="020B0502040204020203" pitchFamily="34" charset="0"/>
                </a:rPr>
                <a:t>st</a:t>
              </a:r>
              <a:r>
                <a:rPr sz="700" b="1" spc="-5" dirty="0">
                  <a:solidFill>
                    <a:srgbClr val="414042"/>
                  </a:solidFill>
                  <a:latin typeface="Segoe UI" panose="020B0502040204020203" pitchFamily="34" charset="0"/>
                  <a:cs typeface="Segoe UI" panose="020B0502040204020203" pitchFamily="34" charset="0"/>
                </a:rPr>
                <a:t>ri</a:t>
              </a:r>
              <a:r>
                <a:rPr sz="700" b="1" spc="-10" dirty="0">
                  <a:solidFill>
                    <a:srgbClr val="414042"/>
                  </a:solidFill>
                  <a:latin typeface="Segoe UI" panose="020B0502040204020203" pitchFamily="34" charset="0"/>
                  <a:cs typeface="Segoe UI" panose="020B0502040204020203" pitchFamily="34" charset="0"/>
                </a:rPr>
                <a:t>a</a:t>
              </a:r>
              <a:r>
                <a:rPr sz="700" b="1" spc="-5" dirty="0">
                  <a:solidFill>
                    <a:srgbClr val="414042"/>
                  </a:solidFill>
                  <a:latin typeface="Segoe UI" panose="020B0502040204020203" pitchFamily="34" charset="0"/>
                  <a:cs typeface="Segoe UI" panose="020B0502040204020203" pitchFamily="34" charset="0"/>
                </a:rPr>
                <a:t>l</a:t>
              </a:r>
              <a:r>
                <a:rPr sz="700" b="1" spc="55" dirty="0">
                  <a:solidFill>
                    <a:srgbClr val="414042"/>
                  </a:solidFill>
                  <a:latin typeface="Segoe UI" panose="020B0502040204020203" pitchFamily="34" charset="0"/>
                  <a:cs typeface="Segoe UI" panose="020B0502040204020203" pitchFamily="34" charset="0"/>
                </a:rPr>
                <a:t> </a:t>
              </a:r>
              <a:r>
                <a:rPr sz="700" b="1" spc="-5" dirty="0">
                  <a:solidFill>
                    <a:srgbClr val="414042"/>
                  </a:solidFill>
                  <a:latin typeface="Segoe UI" panose="020B0502040204020203" pitchFamily="34" charset="0"/>
                  <a:cs typeface="Segoe UI" panose="020B0502040204020203" pitchFamily="34" charset="0"/>
                </a:rPr>
                <a:t>z</a:t>
              </a:r>
              <a:r>
                <a:rPr sz="700" b="1" spc="-15" dirty="0">
                  <a:solidFill>
                    <a:srgbClr val="414042"/>
                  </a:solidFill>
                  <a:latin typeface="Segoe UI" panose="020B0502040204020203" pitchFamily="34" charset="0"/>
                  <a:cs typeface="Segoe UI" panose="020B0502040204020203" pitchFamily="34" charset="0"/>
                </a:rPr>
                <a:t>on</a:t>
              </a:r>
              <a:r>
                <a:rPr sz="700" b="1" spc="-10" dirty="0">
                  <a:solidFill>
                    <a:srgbClr val="414042"/>
                  </a:solidFill>
                  <a:latin typeface="Segoe UI" panose="020B0502040204020203" pitchFamily="34" charset="0"/>
                  <a:cs typeface="Segoe UI" panose="020B0502040204020203" pitchFamily="34" charset="0"/>
                </a:rPr>
                <a:t>e</a:t>
              </a:r>
              <a:r>
                <a:rPr sz="700" b="1" spc="-5" dirty="0">
                  <a:solidFill>
                    <a:srgbClr val="414042"/>
                  </a:solidFill>
                  <a:latin typeface="Segoe UI" panose="020B0502040204020203" pitchFamily="34" charset="0"/>
                  <a:cs typeface="Segoe UI" panose="020B0502040204020203" pitchFamily="34" charset="0"/>
                </a:rPr>
                <a:t>,</a:t>
              </a:r>
              <a:r>
                <a:rPr sz="700" b="1" spc="15" dirty="0">
                  <a:solidFill>
                    <a:srgbClr val="414042"/>
                  </a:solidFill>
                  <a:latin typeface="Segoe UI" panose="020B0502040204020203" pitchFamily="34" charset="0"/>
                  <a:cs typeface="Segoe UI" panose="020B0502040204020203" pitchFamily="34" charset="0"/>
                </a:rPr>
                <a:t> </a:t>
              </a:r>
              <a:r>
                <a:rPr sz="700" b="1" spc="-10" dirty="0">
                  <a:solidFill>
                    <a:srgbClr val="414042"/>
                  </a:solidFill>
                  <a:latin typeface="Segoe UI" panose="020B0502040204020203" pitchFamily="34" charset="0"/>
                  <a:cs typeface="Segoe UI" panose="020B0502040204020203" pitchFamily="34" charset="0"/>
                </a:rPr>
                <a:t>Gi</a:t>
              </a:r>
              <a:r>
                <a:rPr sz="700" b="1" spc="-5" dirty="0">
                  <a:solidFill>
                    <a:srgbClr val="414042"/>
                  </a:solidFill>
                  <a:latin typeface="Segoe UI" panose="020B0502040204020203" pitchFamily="34" charset="0"/>
                  <a:cs typeface="Segoe UI" panose="020B0502040204020203" pitchFamily="34" charset="0"/>
                </a:rPr>
                <a:t>a </a:t>
              </a:r>
              <a:r>
                <a:rPr sz="700" b="1" spc="-15" dirty="0">
                  <a:solidFill>
                    <a:srgbClr val="414042"/>
                  </a:solidFill>
                  <a:latin typeface="Segoe UI" panose="020B0502040204020203" pitchFamily="34" charset="0"/>
                  <a:cs typeface="Segoe UI" panose="020B0502040204020203" pitchFamily="34" charset="0"/>
                </a:rPr>
                <a:t>L</a:t>
              </a:r>
              <a:r>
                <a:rPr sz="700" b="1" spc="-10" dirty="0">
                  <a:solidFill>
                    <a:srgbClr val="414042"/>
                  </a:solidFill>
                  <a:latin typeface="Segoe UI" panose="020B0502040204020203" pitchFamily="34" charset="0"/>
                  <a:cs typeface="Segoe UI" panose="020B0502040204020203" pitchFamily="34" charset="0"/>
                </a:rPr>
                <a:t>am</a:t>
              </a:r>
              <a:r>
                <a:rPr sz="700" b="1" spc="10" dirty="0">
                  <a:solidFill>
                    <a:srgbClr val="414042"/>
                  </a:solidFill>
                  <a:latin typeface="Segoe UI" panose="020B0502040204020203" pitchFamily="34" charset="0"/>
                  <a:cs typeface="Segoe UI" panose="020B0502040204020203" pitchFamily="34" charset="0"/>
                </a:rPr>
                <a:t> </a:t>
              </a:r>
              <a:r>
                <a:rPr sz="700" b="1" spc="-15" dirty="0">
                  <a:solidFill>
                    <a:srgbClr val="414042"/>
                  </a:solidFill>
                  <a:latin typeface="Segoe UI" panose="020B0502040204020203" pitchFamily="34" charset="0"/>
                  <a:cs typeface="Segoe UI" panose="020B0502040204020203" pitchFamily="34" charset="0"/>
                </a:rPr>
                <a:t>d</a:t>
              </a:r>
              <a:r>
                <a:rPr sz="700" b="1" spc="-5" dirty="0">
                  <a:solidFill>
                    <a:srgbClr val="414042"/>
                  </a:solidFill>
                  <a:latin typeface="Segoe UI" panose="020B0502040204020203" pitchFamily="34" charset="0"/>
                  <a:cs typeface="Segoe UI" panose="020B0502040204020203" pitchFamily="34" charset="0"/>
                </a:rPr>
                <a:t>i</a:t>
              </a:r>
              <a:r>
                <a:rPr sz="700" b="1" spc="-10" dirty="0">
                  <a:solidFill>
                    <a:srgbClr val="414042"/>
                  </a:solidFill>
                  <a:latin typeface="Segoe UI" panose="020B0502040204020203" pitchFamily="34" charset="0"/>
                  <a:cs typeface="Segoe UI" panose="020B0502040204020203" pitchFamily="34" charset="0"/>
                </a:rPr>
                <a:t>st</a:t>
              </a:r>
              <a:r>
                <a:rPr sz="700" b="1" spc="-5" dirty="0">
                  <a:solidFill>
                    <a:srgbClr val="414042"/>
                  </a:solidFill>
                  <a:latin typeface="Segoe UI" panose="020B0502040204020203" pitchFamily="34" charset="0"/>
                  <a:cs typeface="Segoe UI" panose="020B0502040204020203" pitchFamily="34" charset="0"/>
                </a:rPr>
                <a:t>ri</a:t>
              </a:r>
              <a:r>
                <a:rPr sz="700" b="1" spc="-10" dirty="0">
                  <a:solidFill>
                    <a:srgbClr val="414042"/>
                  </a:solidFill>
                  <a:latin typeface="Segoe UI" panose="020B0502040204020203" pitchFamily="34" charset="0"/>
                  <a:cs typeface="Segoe UI" panose="020B0502040204020203" pitchFamily="34" charset="0"/>
                </a:rPr>
                <a:t>ct</a:t>
              </a:r>
              <a:r>
                <a:rPr sz="700" b="1" spc="-5" dirty="0">
                  <a:solidFill>
                    <a:srgbClr val="414042"/>
                  </a:solidFill>
                  <a:latin typeface="Segoe UI" panose="020B0502040204020203" pitchFamily="34" charset="0"/>
                  <a:cs typeface="Segoe UI" panose="020B0502040204020203" pitchFamily="34" charset="0"/>
                </a:rPr>
                <a:t>,</a:t>
              </a:r>
              <a:r>
                <a:rPr sz="700" b="1" spc="65" dirty="0">
                  <a:solidFill>
                    <a:srgbClr val="414042"/>
                  </a:solidFill>
                  <a:latin typeface="Segoe UI" panose="020B0502040204020203" pitchFamily="34" charset="0"/>
                  <a:cs typeface="Segoe UI" panose="020B0502040204020203" pitchFamily="34" charset="0"/>
                </a:rPr>
                <a:t> </a:t>
              </a:r>
              <a:r>
                <a:rPr sz="700" b="1" spc="-5" dirty="0">
                  <a:solidFill>
                    <a:srgbClr val="414042"/>
                  </a:solidFill>
                  <a:latin typeface="Segoe UI" panose="020B0502040204020203" pitchFamily="34" charset="0"/>
                  <a:cs typeface="Segoe UI" panose="020B0502040204020203" pitchFamily="34" charset="0"/>
                </a:rPr>
                <a:t>Ha N</a:t>
              </a:r>
              <a:r>
                <a:rPr sz="700" b="1" spc="-10" dirty="0">
                  <a:solidFill>
                    <a:srgbClr val="414042"/>
                  </a:solidFill>
                  <a:latin typeface="Segoe UI" panose="020B0502040204020203" pitchFamily="34" charset="0"/>
                  <a:cs typeface="Segoe UI" panose="020B0502040204020203" pitchFamily="34" charset="0"/>
                </a:rPr>
                <a:t>o</a:t>
              </a:r>
              <a:r>
                <a:rPr sz="700" b="1" spc="-5" dirty="0">
                  <a:solidFill>
                    <a:srgbClr val="414042"/>
                  </a:solidFill>
                  <a:latin typeface="Segoe UI" panose="020B0502040204020203" pitchFamily="34" charset="0"/>
                  <a:cs typeface="Segoe UI" panose="020B0502040204020203" pitchFamily="34" charset="0"/>
                </a:rPr>
                <a:t>i</a:t>
              </a:r>
              <a:r>
                <a:rPr sz="700" b="1" spc="15" dirty="0">
                  <a:solidFill>
                    <a:srgbClr val="414042"/>
                  </a:solidFill>
                  <a:latin typeface="Segoe UI" panose="020B0502040204020203" pitchFamily="34" charset="0"/>
                  <a:cs typeface="Segoe UI" panose="020B0502040204020203" pitchFamily="34" charset="0"/>
                </a:rPr>
                <a:t> </a:t>
              </a:r>
              <a:r>
                <a:rPr sz="700" b="1" spc="-10" dirty="0">
                  <a:solidFill>
                    <a:srgbClr val="414042"/>
                  </a:solidFill>
                  <a:latin typeface="Segoe UI" panose="020B0502040204020203" pitchFamily="34" charset="0"/>
                  <a:cs typeface="Segoe UI" panose="020B0502040204020203" pitchFamily="34" charset="0"/>
                </a:rPr>
                <a:t>c</a:t>
              </a:r>
              <a:r>
                <a:rPr sz="700" b="1" spc="-5" dirty="0">
                  <a:solidFill>
                    <a:srgbClr val="414042"/>
                  </a:solidFill>
                  <a:latin typeface="Segoe UI" panose="020B0502040204020203" pitchFamily="34" charset="0"/>
                  <a:cs typeface="Segoe UI" panose="020B0502040204020203" pitchFamily="34" charset="0"/>
                </a:rPr>
                <a:t>i</a:t>
              </a:r>
              <a:r>
                <a:rPr sz="700" b="1" spc="-15" dirty="0">
                  <a:solidFill>
                    <a:srgbClr val="414042"/>
                  </a:solidFill>
                  <a:latin typeface="Segoe UI" panose="020B0502040204020203" pitchFamily="34" charset="0"/>
                  <a:cs typeface="Segoe UI" panose="020B0502040204020203" pitchFamily="34" charset="0"/>
                </a:rPr>
                <a:t>t</a:t>
              </a:r>
              <a:r>
                <a:rPr sz="700" b="1" spc="-5" dirty="0">
                  <a:solidFill>
                    <a:srgbClr val="414042"/>
                  </a:solidFill>
                  <a:latin typeface="Segoe UI" panose="020B0502040204020203" pitchFamily="34" charset="0"/>
                  <a:cs typeface="Segoe UI" panose="020B0502040204020203" pitchFamily="34" charset="0"/>
                </a:rPr>
                <a:t>y</a:t>
              </a:r>
              <a:endParaRPr lang="en-US" sz="700" b="1" spc="-5" dirty="0">
                <a:solidFill>
                  <a:srgbClr val="414042"/>
                </a:solidFill>
                <a:latin typeface="Segoe UI" panose="020B0502040204020203" pitchFamily="34" charset="0"/>
                <a:cs typeface="Segoe UI" panose="020B0502040204020203" pitchFamily="34" charset="0"/>
              </a:endParaRPr>
            </a:p>
            <a:p>
              <a:pPr marL="12700" marR="5080">
                <a:lnSpc>
                  <a:spcPct val="118600"/>
                </a:lnSpc>
              </a:pPr>
              <a:r>
                <a:rPr lang="en-US" sz="700" b="1" spc="-5" dirty="0" err="1">
                  <a:solidFill>
                    <a:srgbClr val="414042"/>
                  </a:solidFill>
                  <a:latin typeface="Segoe UI" panose="020B0502040204020203" pitchFamily="34" charset="0"/>
                  <a:cs typeface="Segoe UI" panose="020B0502040204020203" pitchFamily="34" charset="0"/>
                </a:rPr>
                <a:t>Greenbioivet</a:t>
              </a:r>
              <a:r>
                <a:rPr lang="en-US" sz="700" b="1" spc="-5" dirty="0">
                  <a:solidFill>
                    <a:srgbClr val="414042"/>
                  </a:solidFill>
                  <a:latin typeface="Segoe UI" panose="020B0502040204020203" pitchFamily="34" charset="0"/>
                  <a:cs typeface="Segoe UI" panose="020B0502040204020203" pitchFamily="34" charset="0"/>
                </a:rPr>
                <a:t> </a:t>
              </a:r>
              <a:r>
                <a:rPr lang="en-US" sz="700" b="1" spc="-5" dirty="0" err="1">
                  <a:solidFill>
                    <a:srgbClr val="414042"/>
                  </a:solidFill>
                  <a:latin typeface="Segoe UI" panose="020B0502040204020203" pitchFamily="34" charset="0"/>
                  <a:cs typeface="Segoe UI" panose="020B0502040204020203" pitchFamily="34" charset="0"/>
                </a:rPr>
                <a:t>jsc</a:t>
              </a:r>
              <a:endParaRPr sz="700" dirty="0">
                <a:latin typeface="Segoe UI" panose="020B0502040204020203" pitchFamily="34" charset="0"/>
                <a:cs typeface="Segoe UI" panose="020B0502040204020203" pitchFamily="34" charset="0"/>
              </a:endParaRPr>
            </a:p>
          </p:txBody>
        </p:sp>
        <p:sp>
          <p:nvSpPr>
            <p:cNvPr id="14" name="object 14"/>
            <p:cNvSpPr txBox="1"/>
            <p:nvPr/>
          </p:nvSpPr>
          <p:spPr>
            <a:xfrm>
              <a:off x="4270045" y="1815728"/>
              <a:ext cx="1764664" cy="107722"/>
            </a:xfrm>
            <a:prstGeom prst="rect">
              <a:avLst/>
            </a:prstGeom>
          </p:spPr>
          <p:txBody>
            <a:bodyPr vert="horz" wrap="square" lIns="0" tIns="0" rIns="0" bIns="0" rtlCol="0">
              <a:spAutoFit/>
            </a:bodyPr>
            <a:lstStyle/>
            <a:p>
              <a:pPr marL="12700"/>
              <a:r>
                <a:rPr lang="en-US" sz="700" spc="-5" dirty="0" err="1">
                  <a:solidFill>
                    <a:srgbClr val="FF0000"/>
                  </a:solidFill>
                  <a:latin typeface="Segoe UI" panose="020B0502040204020203" pitchFamily="34" charset="0"/>
                  <a:cs typeface="Segoe UI" panose="020B0502040204020203" pitchFamily="34" charset="0"/>
                </a:rPr>
                <a:t>Greenlab</a:t>
              </a:r>
              <a:r>
                <a:rPr lang="en-US" sz="700" spc="-5" dirty="0">
                  <a:solidFill>
                    <a:srgbClr val="414042"/>
                  </a:solidFill>
                  <a:latin typeface="Segoe UI" panose="020B0502040204020203" pitchFamily="34" charset="0"/>
                  <a:cs typeface="Segoe UI" panose="020B0502040204020203" pitchFamily="34" charset="0"/>
                </a:rPr>
                <a:t> diagnostic laboratory </a:t>
              </a:r>
              <a:r>
                <a:rPr lang="en-US" sz="700" spc="-5" dirty="0" err="1">
                  <a:solidFill>
                    <a:srgbClr val="414042"/>
                  </a:solidFill>
                  <a:latin typeface="Segoe UI" panose="020B0502040204020203" pitchFamily="34" charset="0"/>
                  <a:cs typeface="Segoe UI" panose="020B0502040204020203" pitchFamily="34" charset="0"/>
                </a:rPr>
                <a:t>centure</a:t>
              </a:r>
              <a:endParaRPr sz="700" dirty="0">
                <a:latin typeface="Segoe UI" panose="020B0502040204020203" pitchFamily="34" charset="0"/>
                <a:cs typeface="Segoe UI" panose="020B0502040204020203" pitchFamily="34" charset="0"/>
              </a:endParaRPr>
            </a:p>
          </p:txBody>
        </p:sp>
        <p:sp>
          <p:nvSpPr>
            <p:cNvPr id="15" name="object 15"/>
            <p:cNvSpPr txBox="1"/>
            <p:nvPr/>
          </p:nvSpPr>
          <p:spPr>
            <a:xfrm>
              <a:off x="2372528" y="4475220"/>
              <a:ext cx="2538730" cy="323165"/>
            </a:xfrm>
            <a:prstGeom prst="rect">
              <a:avLst/>
            </a:prstGeom>
          </p:spPr>
          <p:txBody>
            <a:bodyPr vert="horz" wrap="square" lIns="0" tIns="0" rIns="0" bIns="0" rtlCol="0">
              <a:spAutoFit/>
            </a:bodyPr>
            <a:lstStyle/>
            <a:p>
              <a:pPr marL="12700" marR="5080"/>
              <a:r>
                <a:rPr lang="en-US" sz="700" b="1" spc="-5" dirty="0">
                  <a:solidFill>
                    <a:srgbClr val="FF0000"/>
                  </a:solidFill>
                  <a:latin typeface="Segoe UI" panose="020B0502040204020203" pitchFamily="34" charset="0"/>
                  <a:cs typeface="Segoe UI" panose="020B0502040204020203" pitchFamily="34" charset="0"/>
                </a:rPr>
                <a:t>Representative office in the </a:t>
              </a:r>
              <a:r>
                <a:rPr lang="en-US" sz="700" b="1" spc="-5" dirty="0" err="1">
                  <a:solidFill>
                    <a:srgbClr val="FF0000"/>
                  </a:solidFill>
                  <a:latin typeface="Segoe UI" panose="020B0502040204020203" pitchFamily="34" charset="0"/>
                  <a:cs typeface="Segoe UI" panose="020B0502040204020203" pitchFamily="34" charset="0"/>
                </a:rPr>
                <a:t>centture</a:t>
              </a:r>
              <a:r>
                <a:rPr lang="en-US" sz="700" b="1" spc="-5" dirty="0">
                  <a:solidFill>
                    <a:srgbClr val="FF0000"/>
                  </a:solidFill>
                  <a:latin typeface="Segoe UI" panose="020B0502040204020203" pitchFamily="34" charset="0"/>
                  <a:cs typeface="Segoe UI" panose="020B0502040204020203" pitchFamily="34" charset="0"/>
                </a:rPr>
                <a:t> of Vietnam</a:t>
              </a:r>
            </a:p>
            <a:p>
              <a:pPr marL="12700" marR="5080"/>
              <a:r>
                <a:rPr sz="700" spc="-5" dirty="0">
                  <a:solidFill>
                    <a:srgbClr val="414042"/>
                  </a:solidFill>
                  <a:latin typeface="Segoe UI" panose="020B0502040204020203" pitchFamily="34" charset="0"/>
                  <a:cs typeface="Segoe UI" panose="020B0502040204020203" pitchFamily="34" charset="0"/>
                </a:rPr>
                <a:t>B</a:t>
              </a:r>
              <a:r>
                <a:rPr sz="700" spc="-10" dirty="0">
                  <a:solidFill>
                    <a:srgbClr val="414042"/>
                  </a:solidFill>
                  <a:latin typeface="Segoe UI" panose="020B0502040204020203" pitchFamily="34" charset="0"/>
                  <a:cs typeface="Segoe UI" panose="020B0502040204020203" pitchFamily="34" charset="0"/>
                </a:rPr>
                <a:t>ran</a:t>
              </a:r>
              <a:r>
                <a:rPr sz="700" spc="-5" dirty="0">
                  <a:solidFill>
                    <a:srgbClr val="414042"/>
                  </a:solidFill>
                  <a:latin typeface="Segoe UI" panose="020B0502040204020203" pitchFamily="34" charset="0"/>
                  <a:cs typeface="Segoe UI" panose="020B0502040204020203" pitchFamily="34" charset="0"/>
                </a:rPr>
                <a:t>d</a:t>
              </a:r>
              <a:r>
                <a:rPr sz="700" spc="15"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f</a:t>
              </a:r>
              <a:r>
                <a:rPr sz="700" dirty="0">
                  <a:solidFill>
                    <a:srgbClr val="414042"/>
                  </a:solidFill>
                  <a:latin typeface="Segoe UI" panose="020B0502040204020203" pitchFamily="34" charset="0"/>
                  <a:cs typeface="Segoe UI" panose="020B0502040204020203" pitchFamily="34" charset="0"/>
                </a:rPr>
                <a:t> </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Viet</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Nam</a:t>
              </a:r>
              <a:r>
                <a:rPr sz="700" spc="10"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G</a:t>
              </a:r>
              <a:r>
                <a:rPr sz="700" spc="-15" dirty="0">
                  <a:solidFill>
                    <a:srgbClr val="414042"/>
                  </a:solidFill>
                  <a:latin typeface="Segoe UI" panose="020B0502040204020203" pitchFamily="34" charset="0"/>
                  <a:cs typeface="Segoe UI" panose="020B0502040204020203" pitchFamily="34" charset="0"/>
                </a:rPr>
                <a:t>r</a:t>
              </a:r>
              <a:r>
                <a:rPr sz="700" spc="-10" dirty="0">
                  <a:solidFill>
                    <a:srgbClr val="414042"/>
                  </a:solidFill>
                  <a:latin typeface="Segoe UI" panose="020B0502040204020203" pitchFamily="34" charset="0"/>
                  <a:cs typeface="Segoe UI" panose="020B0502040204020203" pitchFamily="34" charset="0"/>
                </a:rPr>
                <a:t>een</a:t>
              </a:r>
              <a:r>
                <a:rPr sz="700" spc="-5" dirty="0">
                  <a:solidFill>
                    <a:srgbClr val="414042"/>
                  </a:solidFill>
                  <a:latin typeface="Segoe UI" panose="020B0502040204020203" pitchFamily="34" charset="0"/>
                  <a:cs typeface="Segoe UI" panose="020B0502040204020203" pitchFamily="34" charset="0"/>
                </a:rPr>
                <a:t>v</a:t>
              </a:r>
              <a:r>
                <a:rPr sz="700" spc="-10" dirty="0">
                  <a:solidFill>
                    <a:srgbClr val="414042"/>
                  </a:solidFill>
                  <a:latin typeface="Segoe UI" panose="020B0502040204020203" pitchFamily="34" charset="0"/>
                  <a:cs typeface="Segoe UI" panose="020B0502040204020203" pitchFamily="34" charset="0"/>
                </a:rPr>
                <a:t>e</a:t>
              </a:r>
              <a:r>
                <a:rPr sz="700" spc="-5" dirty="0">
                  <a:solidFill>
                    <a:srgbClr val="414042"/>
                  </a:solidFill>
                  <a:latin typeface="Segoe UI" panose="020B0502040204020203" pitchFamily="34" charset="0"/>
                  <a:cs typeface="Segoe UI" panose="020B0502040204020203" pitchFamily="34" charset="0"/>
                </a:rPr>
                <a:t>t</a:t>
              </a:r>
              <a:r>
                <a:rPr sz="700" spc="5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t</a:t>
              </a:r>
              <a:r>
                <a:rPr sz="700" spc="-15" dirty="0">
                  <a:solidFill>
                    <a:srgbClr val="414042"/>
                  </a:solidFill>
                  <a:latin typeface="Segoe UI" panose="020B0502040204020203" pitchFamily="34" charset="0"/>
                  <a:cs typeface="Segoe UI" panose="020B0502040204020203" pitchFamily="34" charset="0"/>
                </a:rPr>
                <a:t>r</a:t>
              </a:r>
              <a:r>
                <a:rPr sz="700" spc="-10" dirty="0">
                  <a:solidFill>
                    <a:srgbClr val="414042"/>
                  </a:solidFill>
                  <a:latin typeface="Segoe UI" panose="020B0502040204020203" pitchFamily="34" charset="0"/>
                  <a:cs typeface="Segoe UI" panose="020B0502040204020203" pitchFamily="34" charset="0"/>
                </a:rPr>
                <a:t>ad</a:t>
              </a:r>
              <a:r>
                <a:rPr sz="700" spc="-5" dirty="0">
                  <a:solidFill>
                    <a:srgbClr val="414042"/>
                  </a:solidFill>
                  <a:latin typeface="Segoe UI" panose="020B0502040204020203" pitchFamily="34" charset="0"/>
                  <a:cs typeface="Segoe UI" panose="020B0502040204020203" pitchFamily="34" charset="0"/>
                </a:rPr>
                <a:t>ing</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J</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int</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St</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ck</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Com</a:t>
              </a:r>
              <a:r>
                <a:rPr sz="700" spc="-10" dirty="0">
                  <a:solidFill>
                    <a:srgbClr val="414042"/>
                  </a:solidFill>
                  <a:latin typeface="Segoe UI" panose="020B0502040204020203" pitchFamily="34" charset="0"/>
                  <a:cs typeface="Segoe UI" panose="020B0502040204020203" pitchFamily="34" charset="0"/>
                </a:rPr>
                <a:t>pan</a:t>
              </a:r>
              <a:r>
                <a:rPr sz="700" spc="-5" dirty="0">
                  <a:solidFill>
                    <a:srgbClr val="414042"/>
                  </a:solidFill>
                  <a:latin typeface="Segoe UI" panose="020B0502040204020203" pitchFamily="34" charset="0"/>
                  <a:cs typeface="Segoe UI" panose="020B0502040204020203" pitchFamily="34" charset="0"/>
                </a:rPr>
                <a:t>y B</a:t>
              </a:r>
              <a:r>
                <a:rPr sz="700" spc="-10" dirty="0">
                  <a:solidFill>
                    <a:srgbClr val="414042"/>
                  </a:solidFill>
                  <a:latin typeface="Segoe UI" panose="020B0502040204020203" pitchFamily="34" charset="0"/>
                  <a:cs typeface="Segoe UI" panose="020B0502040204020203" pitchFamily="34" charset="0"/>
                </a:rPr>
                <a:t>ran</a:t>
              </a:r>
              <a:r>
                <a:rPr sz="700" spc="-5" dirty="0">
                  <a:solidFill>
                    <a:srgbClr val="414042"/>
                  </a:solidFill>
                  <a:latin typeface="Segoe UI" panose="020B0502040204020203" pitchFamily="34" charset="0"/>
                  <a:cs typeface="Segoe UI" panose="020B0502040204020203" pitchFamily="34" charset="0"/>
                </a:rPr>
                <a:t>d</a:t>
              </a:r>
              <a:r>
                <a:rPr sz="700" spc="15"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f</a:t>
              </a:r>
              <a:r>
                <a:rPr sz="700" dirty="0">
                  <a:solidFill>
                    <a:srgbClr val="414042"/>
                  </a:solidFill>
                  <a:latin typeface="Segoe UI" panose="020B0502040204020203" pitchFamily="34" charset="0"/>
                  <a:cs typeface="Segoe UI" panose="020B0502040204020203" pitchFamily="34" charset="0"/>
                </a:rPr>
                <a:t> </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Viet</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Nam</a:t>
              </a:r>
              <a:r>
                <a:rPr sz="700" spc="10"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G</a:t>
              </a:r>
              <a:r>
                <a:rPr sz="700" spc="-15" dirty="0">
                  <a:solidFill>
                    <a:srgbClr val="414042"/>
                  </a:solidFill>
                  <a:latin typeface="Segoe UI" panose="020B0502040204020203" pitchFamily="34" charset="0"/>
                  <a:cs typeface="Segoe UI" panose="020B0502040204020203" pitchFamily="34" charset="0"/>
                </a:rPr>
                <a:t>r</a:t>
              </a:r>
              <a:r>
                <a:rPr sz="700" spc="-10" dirty="0">
                  <a:solidFill>
                    <a:srgbClr val="414042"/>
                  </a:solidFill>
                  <a:latin typeface="Segoe UI" panose="020B0502040204020203" pitchFamily="34" charset="0"/>
                  <a:cs typeface="Segoe UI" panose="020B0502040204020203" pitchFamily="34" charset="0"/>
                </a:rPr>
                <a:t>eenphar</a:t>
              </a:r>
              <a:r>
                <a:rPr sz="700" spc="-5" dirty="0">
                  <a:solidFill>
                    <a:srgbClr val="414042"/>
                  </a:solidFill>
                  <a:latin typeface="Segoe UI" panose="020B0502040204020203" pitchFamily="34" charset="0"/>
                  <a:cs typeface="Segoe UI" panose="020B0502040204020203" pitchFamily="34" charset="0"/>
                </a:rPr>
                <a:t>ma</a:t>
              </a:r>
              <a:r>
                <a:rPr sz="700" dirty="0">
                  <a:solidFill>
                    <a:srgbClr val="414042"/>
                  </a:solidFill>
                  <a:latin typeface="Segoe UI" panose="020B0502040204020203" pitchFamily="34" charset="0"/>
                  <a:cs typeface="Segoe UI" panose="020B0502040204020203" pitchFamily="34" charset="0"/>
                </a:rPr>
                <a:t> </a:t>
              </a:r>
              <a:r>
                <a:rPr sz="700" spc="60"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t</a:t>
              </a:r>
              <a:r>
                <a:rPr sz="700" spc="-15" dirty="0">
                  <a:solidFill>
                    <a:srgbClr val="414042"/>
                  </a:solidFill>
                  <a:latin typeface="Segoe UI" panose="020B0502040204020203" pitchFamily="34" charset="0"/>
                  <a:cs typeface="Segoe UI" panose="020B0502040204020203" pitchFamily="34" charset="0"/>
                </a:rPr>
                <a:t>r</a:t>
              </a:r>
              <a:r>
                <a:rPr sz="700" spc="-10" dirty="0">
                  <a:solidFill>
                    <a:srgbClr val="414042"/>
                  </a:solidFill>
                  <a:latin typeface="Segoe UI" panose="020B0502040204020203" pitchFamily="34" charset="0"/>
                  <a:cs typeface="Segoe UI" panose="020B0502040204020203" pitchFamily="34" charset="0"/>
                </a:rPr>
                <a:t>ad</a:t>
              </a:r>
              <a:r>
                <a:rPr sz="700" spc="-5" dirty="0">
                  <a:solidFill>
                    <a:srgbClr val="414042"/>
                  </a:solidFill>
                  <a:latin typeface="Segoe UI" panose="020B0502040204020203" pitchFamily="34" charset="0"/>
                  <a:cs typeface="Segoe UI" panose="020B0502040204020203" pitchFamily="34" charset="0"/>
                </a:rPr>
                <a:t>ing</a:t>
              </a:r>
              <a:r>
                <a:rPr sz="700" spc="2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J</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int</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St</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ck</a:t>
              </a:r>
              <a:r>
                <a:rPr sz="700" spc="10"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C</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m</a:t>
              </a:r>
              <a:r>
                <a:rPr sz="700" spc="-10" dirty="0">
                  <a:solidFill>
                    <a:srgbClr val="414042"/>
                  </a:solidFill>
                  <a:latin typeface="Segoe UI" panose="020B0502040204020203" pitchFamily="34" charset="0"/>
                  <a:cs typeface="Segoe UI" panose="020B0502040204020203" pitchFamily="34" charset="0"/>
                </a:rPr>
                <a:t>pan</a:t>
              </a:r>
              <a:r>
                <a:rPr sz="700" spc="-5" dirty="0">
                  <a:solidFill>
                    <a:srgbClr val="414042"/>
                  </a:solidFill>
                  <a:latin typeface="Segoe UI" panose="020B0502040204020203" pitchFamily="34" charset="0"/>
                  <a:cs typeface="Segoe UI" panose="020B0502040204020203" pitchFamily="34" charset="0"/>
                </a:rPr>
                <a:t>y</a:t>
              </a:r>
              <a:endParaRPr sz="700" dirty="0">
                <a:latin typeface="Segoe UI" panose="020B0502040204020203" pitchFamily="34" charset="0"/>
                <a:cs typeface="Segoe UI" panose="020B0502040204020203" pitchFamily="34" charset="0"/>
              </a:endParaRPr>
            </a:p>
          </p:txBody>
        </p:sp>
        <p:sp>
          <p:nvSpPr>
            <p:cNvPr id="16" name="object 16"/>
            <p:cNvSpPr txBox="1"/>
            <p:nvPr/>
          </p:nvSpPr>
          <p:spPr>
            <a:xfrm>
              <a:off x="2007839" y="5341978"/>
              <a:ext cx="2151380" cy="323165"/>
            </a:xfrm>
            <a:prstGeom prst="rect">
              <a:avLst/>
            </a:prstGeom>
          </p:spPr>
          <p:txBody>
            <a:bodyPr vert="horz" wrap="square" lIns="0" tIns="0" rIns="0" bIns="0" rtlCol="0">
              <a:spAutoFit/>
            </a:bodyPr>
            <a:lstStyle/>
            <a:p>
              <a:pPr marL="12700"/>
              <a:r>
                <a:rPr lang="en-US" sz="700" b="1" spc="-5" dirty="0">
                  <a:solidFill>
                    <a:srgbClr val="FF0000"/>
                  </a:solidFill>
                  <a:latin typeface="Segoe UI" panose="020B0502040204020203" pitchFamily="34" charset="0"/>
                  <a:cs typeface="Segoe UI" panose="020B0502040204020203" pitchFamily="34" charset="0"/>
                </a:rPr>
                <a:t>Brand office in the southern of Vietnam</a:t>
              </a:r>
            </a:p>
            <a:p>
              <a:pPr marL="12700"/>
              <a:r>
                <a:rPr sz="700" spc="-5" dirty="0">
                  <a:solidFill>
                    <a:srgbClr val="414042"/>
                  </a:solidFill>
                  <a:latin typeface="Segoe UI" panose="020B0502040204020203" pitchFamily="34" charset="0"/>
                  <a:cs typeface="Segoe UI" panose="020B0502040204020203" pitchFamily="34" charset="0"/>
                </a:rPr>
                <a:t>Viet</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Nam</a:t>
              </a:r>
              <a:r>
                <a:rPr sz="700" spc="5"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G</a:t>
              </a:r>
              <a:r>
                <a:rPr sz="700" spc="-15" dirty="0">
                  <a:solidFill>
                    <a:srgbClr val="414042"/>
                  </a:solidFill>
                  <a:latin typeface="Segoe UI" panose="020B0502040204020203" pitchFamily="34" charset="0"/>
                  <a:cs typeface="Segoe UI" panose="020B0502040204020203" pitchFamily="34" charset="0"/>
                </a:rPr>
                <a:t>r</a:t>
              </a:r>
              <a:r>
                <a:rPr sz="700" spc="-10" dirty="0">
                  <a:solidFill>
                    <a:srgbClr val="414042"/>
                  </a:solidFill>
                  <a:latin typeface="Segoe UI" panose="020B0502040204020203" pitchFamily="34" charset="0"/>
                  <a:cs typeface="Segoe UI" panose="020B0502040204020203" pitchFamily="34" charset="0"/>
                </a:rPr>
                <a:t>een</a:t>
              </a:r>
              <a:r>
                <a:rPr sz="700" spc="-5" dirty="0">
                  <a:solidFill>
                    <a:srgbClr val="414042"/>
                  </a:solidFill>
                  <a:latin typeface="Segoe UI" panose="020B0502040204020203" pitchFamily="34" charset="0"/>
                  <a:cs typeface="Segoe UI" panose="020B0502040204020203" pitchFamily="34" charset="0"/>
                </a:rPr>
                <a:t>v</a:t>
              </a:r>
              <a:r>
                <a:rPr sz="700" spc="-10" dirty="0">
                  <a:solidFill>
                    <a:srgbClr val="414042"/>
                  </a:solidFill>
                  <a:latin typeface="Segoe UI" panose="020B0502040204020203" pitchFamily="34" charset="0"/>
                  <a:cs typeface="Segoe UI" panose="020B0502040204020203" pitchFamily="34" charset="0"/>
                </a:rPr>
                <a:t>e</a:t>
              </a:r>
              <a:r>
                <a:rPr sz="700" spc="-5" dirty="0">
                  <a:solidFill>
                    <a:srgbClr val="414042"/>
                  </a:solidFill>
                  <a:latin typeface="Segoe UI" panose="020B0502040204020203" pitchFamily="34" charset="0"/>
                  <a:cs typeface="Segoe UI" panose="020B0502040204020203" pitchFamily="34" charset="0"/>
                </a:rPr>
                <a:t>t</a:t>
              </a:r>
              <a:r>
                <a:rPr sz="700" spc="5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t</a:t>
              </a:r>
              <a:r>
                <a:rPr sz="700" spc="-15" dirty="0">
                  <a:solidFill>
                    <a:srgbClr val="414042"/>
                  </a:solidFill>
                  <a:latin typeface="Segoe UI" panose="020B0502040204020203" pitchFamily="34" charset="0"/>
                  <a:cs typeface="Segoe UI" panose="020B0502040204020203" pitchFamily="34" charset="0"/>
                </a:rPr>
                <a:t>r</a:t>
              </a:r>
              <a:r>
                <a:rPr sz="700" spc="-10" dirty="0">
                  <a:solidFill>
                    <a:srgbClr val="414042"/>
                  </a:solidFill>
                  <a:latin typeface="Segoe UI" panose="020B0502040204020203" pitchFamily="34" charset="0"/>
                  <a:cs typeface="Segoe UI" panose="020B0502040204020203" pitchFamily="34" charset="0"/>
                </a:rPr>
                <a:t>ad</a:t>
              </a:r>
              <a:r>
                <a:rPr sz="700" spc="-5" dirty="0">
                  <a:solidFill>
                    <a:srgbClr val="414042"/>
                  </a:solidFill>
                  <a:latin typeface="Segoe UI" panose="020B0502040204020203" pitchFamily="34" charset="0"/>
                  <a:cs typeface="Segoe UI" panose="020B0502040204020203" pitchFamily="34" charset="0"/>
                </a:rPr>
                <a:t>ing</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J</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int</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St</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ck</a:t>
              </a:r>
              <a:r>
                <a:rPr sz="700" spc="10"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C</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m</a:t>
              </a:r>
              <a:r>
                <a:rPr sz="700" spc="-10" dirty="0">
                  <a:solidFill>
                    <a:srgbClr val="414042"/>
                  </a:solidFill>
                  <a:latin typeface="Segoe UI" panose="020B0502040204020203" pitchFamily="34" charset="0"/>
                  <a:cs typeface="Segoe UI" panose="020B0502040204020203" pitchFamily="34" charset="0"/>
                </a:rPr>
                <a:t>pan</a:t>
              </a:r>
              <a:r>
                <a:rPr sz="700" spc="-5" dirty="0">
                  <a:solidFill>
                    <a:srgbClr val="414042"/>
                  </a:solidFill>
                  <a:latin typeface="Segoe UI" panose="020B0502040204020203" pitchFamily="34" charset="0"/>
                  <a:cs typeface="Segoe UI" panose="020B0502040204020203" pitchFamily="34" charset="0"/>
                </a:rPr>
                <a:t>y</a:t>
              </a:r>
              <a:endParaRPr sz="700" dirty="0">
                <a:latin typeface="Segoe UI" panose="020B0502040204020203" pitchFamily="34" charset="0"/>
                <a:cs typeface="Segoe UI" panose="020B0502040204020203" pitchFamily="34" charset="0"/>
              </a:endParaRPr>
            </a:p>
            <a:p>
              <a:pPr marL="12700"/>
              <a:r>
                <a:rPr sz="700" spc="-5" dirty="0">
                  <a:solidFill>
                    <a:srgbClr val="414042"/>
                  </a:solidFill>
                  <a:latin typeface="Segoe UI" panose="020B0502040204020203" pitchFamily="34" charset="0"/>
                  <a:cs typeface="Segoe UI" panose="020B0502040204020203" pitchFamily="34" charset="0"/>
                </a:rPr>
                <a:t>Viet</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Nam</a:t>
              </a:r>
              <a:r>
                <a:rPr sz="700" spc="5"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G</a:t>
              </a:r>
              <a:r>
                <a:rPr sz="700" spc="-15" dirty="0">
                  <a:solidFill>
                    <a:srgbClr val="414042"/>
                  </a:solidFill>
                  <a:latin typeface="Segoe UI" panose="020B0502040204020203" pitchFamily="34" charset="0"/>
                  <a:cs typeface="Segoe UI" panose="020B0502040204020203" pitchFamily="34" charset="0"/>
                </a:rPr>
                <a:t>r</a:t>
              </a:r>
              <a:r>
                <a:rPr sz="700" spc="-10" dirty="0">
                  <a:solidFill>
                    <a:srgbClr val="414042"/>
                  </a:solidFill>
                  <a:latin typeface="Segoe UI" panose="020B0502040204020203" pitchFamily="34" charset="0"/>
                  <a:cs typeface="Segoe UI" panose="020B0502040204020203" pitchFamily="34" charset="0"/>
                </a:rPr>
                <a:t>eenphar</a:t>
              </a:r>
              <a:r>
                <a:rPr sz="700" spc="-5" dirty="0">
                  <a:solidFill>
                    <a:srgbClr val="414042"/>
                  </a:solidFill>
                  <a:latin typeface="Segoe UI" panose="020B0502040204020203" pitchFamily="34" charset="0"/>
                  <a:cs typeface="Segoe UI" panose="020B0502040204020203" pitchFamily="34" charset="0"/>
                </a:rPr>
                <a:t>ma</a:t>
              </a:r>
              <a:r>
                <a:rPr sz="700" dirty="0">
                  <a:solidFill>
                    <a:srgbClr val="414042"/>
                  </a:solidFill>
                  <a:latin typeface="Segoe UI" panose="020B0502040204020203" pitchFamily="34" charset="0"/>
                  <a:cs typeface="Segoe UI" panose="020B0502040204020203" pitchFamily="34" charset="0"/>
                </a:rPr>
                <a:t> </a:t>
              </a:r>
              <a:r>
                <a:rPr sz="700" spc="6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t</a:t>
              </a:r>
              <a:r>
                <a:rPr sz="700" spc="-15" dirty="0">
                  <a:solidFill>
                    <a:srgbClr val="414042"/>
                  </a:solidFill>
                  <a:latin typeface="Segoe UI" panose="020B0502040204020203" pitchFamily="34" charset="0"/>
                  <a:cs typeface="Segoe UI" panose="020B0502040204020203" pitchFamily="34" charset="0"/>
                </a:rPr>
                <a:t>r</a:t>
              </a:r>
              <a:r>
                <a:rPr sz="700" spc="-10" dirty="0">
                  <a:solidFill>
                    <a:srgbClr val="414042"/>
                  </a:solidFill>
                  <a:latin typeface="Segoe UI" panose="020B0502040204020203" pitchFamily="34" charset="0"/>
                  <a:cs typeface="Segoe UI" panose="020B0502040204020203" pitchFamily="34" charset="0"/>
                </a:rPr>
                <a:t>ad</a:t>
              </a:r>
              <a:r>
                <a:rPr sz="700" spc="-5" dirty="0">
                  <a:solidFill>
                    <a:srgbClr val="414042"/>
                  </a:solidFill>
                  <a:latin typeface="Segoe UI" panose="020B0502040204020203" pitchFamily="34" charset="0"/>
                  <a:cs typeface="Segoe UI" panose="020B0502040204020203" pitchFamily="34" charset="0"/>
                </a:rPr>
                <a:t>ing</a:t>
              </a:r>
              <a:r>
                <a:rPr sz="700" spc="2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J</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int</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St</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ck</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Com</a:t>
              </a:r>
              <a:r>
                <a:rPr sz="700" spc="-10" dirty="0">
                  <a:solidFill>
                    <a:srgbClr val="414042"/>
                  </a:solidFill>
                  <a:latin typeface="Segoe UI" panose="020B0502040204020203" pitchFamily="34" charset="0"/>
                  <a:cs typeface="Segoe UI" panose="020B0502040204020203" pitchFamily="34" charset="0"/>
                </a:rPr>
                <a:t>pan</a:t>
              </a:r>
              <a:r>
                <a:rPr sz="700" spc="-5" dirty="0">
                  <a:solidFill>
                    <a:srgbClr val="414042"/>
                  </a:solidFill>
                  <a:latin typeface="Segoe UI" panose="020B0502040204020203" pitchFamily="34" charset="0"/>
                  <a:cs typeface="Segoe UI" panose="020B0502040204020203" pitchFamily="34" charset="0"/>
                </a:rPr>
                <a:t>y</a:t>
              </a:r>
              <a:endParaRPr sz="700" dirty="0">
                <a:latin typeface="Segoe UI" panose="020B0502040204020203" pitchFamily="34" charset="0"/>
                <a:cs typeface="Segoe UI" panose="020B0502040204020203" pitchFamily="34" charset="0"/>
              </a:endParaRPr>
            </a:p>
          </p:txBody>
        </p:sp>
        <p:sp>
          <p:nvSpPr>
            <p:cNvPr id="17" name="object 17"/>
            <p:cNvSpPr txBox="1"/>
            <p:nvPr/>
          </p:nvSpPr>
          <p:spPr>
            <a:xfrm>
              <a:off x="3683659" y="1553938"/>
              <a:ext cx="415290" cy="153670"/>
            </a:xfrm>
            <a:prstGeom prst="rect">
              <a:avLst/>
            </a:prstGeom>
          </p:spPr>
          <p:txBody>
            <a:bodyPr vert="horz" wrap="square" lIns="0" tIns="0" rIns="0" bIns="0" rtlCol="0">
              <a:spAutoFit/>
            </a:bodyPr>
            <a:lstStyle/>
            <a:p>
              <a:pPr marL="12700">
                <a:lnSpc>
                  <a:spcPts val="550"/>
                </a:lnSpc>
              </a:pPr>
              <a:r>
                <a:rPr sz="500" b="1" spc="-5" dirty="0">
                  <a:solidFill>
                    <a:srgbClr val="221F1F"/>
                  </a:solidFill>
                  <a:latin typeface="Segoe UI" panose="020B0502040204020203" pitchFamily="34" charset="0"/>
                  <a:cs typeface="Segoe UI" panose="020B0502040204020203" pitchFamily="34" charset="0"/>
                </a:rPr>
                <a:t>Cầ</a:t>
              </a:r>
              <a:r>
                <a:rPr sz="500" b="1" dirty="0">
                  <a:solidFill>
                    <a:srgbClr val="221F1F"/>
                  </a:solidFill>
                  <a:latin typeface="Segoe UI" panose="020B0502040204020203" pitchFamily="34" charset="0"/>
                  <a:cs typeface="Segoe UI" panose="020B0502040204020203" pitchFamily="34" charset="0"/>
                </a:rPr>
                <a:t>u</a:t>
              </a:r>
              <a:r>
                <a:rPr sz="500" b="1" spc="-5" dirty="0">
                  <a:solidFill>
                    <a:srgbClr val="221F1F"/>
                  </a:solidFill>
                  <a:latin typeface="Segoe UI" panose="020B0502040204020203" pitchFamily="34" charset="0"/>
                  <a:cs typeface="Segoe UI" panose="020B0502040204020203" pitchFamily="34" charset="0"/>
                </a:rPr>
                <a:t> D</a:t>
              </a:r>
              <a:r>
                <a:rPr sz="500" b="1" dirty="0">
                  <a:solidFill>
                    <a:srgbClr val="221F1F"/>
                  </a:solidFill>
                  <a:latin typeface="Segoe UI" panose="020B0502040204020203" pitchFamily="34" charset="0"/>
                  <a:cs typeface="Segoe UI" panose="020B0502040204020203" pitchFamily="34" charset="0"/>
                </a:rPr>
                <a:t>i</a:t>
              </a:r>
              <a:r>
                <a:rPr sz="500" b="1" spc="-5" dirty="0">
                  <a:solidFill>
                    <a:srgbClr val="221F1F"/>
                  </a:solidFill>
                  <a:latin typeface="Segoe UI" panose="020B0502040204020203" pitchFamily="34" charset="0"/>
                  <a:cs typeface="Segoe UI" panose="020B0502040204020203" pitchFamily="34" charset="0"/>
                </a:rPr>
                <a:t>ễ</a:t>
              </a:r>
              <a:r>
                <a:rPr sz="500" b="1" dirty="0">
                  <a:solidFill>
                    <a:srgbClr val="221F1F"/>
                  </a:solidFill>
                  <a:latin typeface="Segoe UI" panose="020B0502040204020203" pitchFamily="34" charset="0"/>
                  <a:cs typeface="Segoe UI" panose="020B0502040204020203" pitchFamily="34" charset="0"/>
                </a:rPr>
                <a:t>n</a:t>
              </a:r>
              <a:endParaRPr sz="500">
                <a:latin typeface="Segoe UI" panose="020B0502040204020203" pitchFamily="34" charset="0"/>
                <a:cs typeface="Segoe UI" panose="020B0502040204020203" pitchFamily="34" charset="0"/>
              </a:endParaRPr>
            </a:p>
            <a:p>
              <a:pPr marL="200025">
                <a:lnSpc>
                  <a:spcPts val="550"/>
                </a:lnSpc>
              </a:pPr>
              <a:r>
                <a:rPr sz="500" b="1" spc="-5" dirty="0">
                  <a:solidFill>
                    <a:srgbClr val="221F1F"/>
                  </a:solidFill>
                  <a:latin typeface="Segoe UI" panose="020B0502040204020203" pitchFamily="34" charset="0"/>
                  <a:cs typeface="Segoe UI" panose="020B0502040204020203" pitchFamily="34" charset="0"/>
                </a:rPr>
                <a:t>H</a:t>
              </a:r>
              <a:r>
                <a:rPr sz="500" b="1" dirty="0">
                  <a:solidFill>
                    <a:srgbClr val="221F1F"/>
                  </a:solidFill>
                  <a:latin typeface="Segoe UI" panose="020B0502040204020203" pitchFamily="34" charset="0"/>
                  <a:cs typeface="Segoe UI" panose="020B0502040204020203" pitchFamily="34" charset="0"/>
                </a:rPr>
                <a:t>à </a:t>
              </a:r>
              <a:r>
                <a:rPr sz="500" b="1" spc="-5" dirty="0">
                  <a:solidFill>
                    <a:srgbClr val="221F1F"/>
                  </a:solidFill>
                  <a:latin typeface="Segoe UI" panose="020B0502040204020203" pitchFamily="34" charset="0"/>
                  <a:cs typeface="Segoe UI" panose="020B0502040204020203" pitchFamily="34" charset="0"/>
                </a:rPr>
                <a:t>N</a:t>
              </a:r>
              <a:r>
                <a:rPr sz="500" b="1" dirty="0">
                  <a:solidFill>
                    <a:srgbClr val="221F1F"/>
                  </a:solidFill>
                  <a:latin typeface="Segoe UI" panose="020B0502040204020203" pitchFamily="34" charset="0"/>
                  <a:cs typeface="Segoe UI" panose="020B0502040204020203" pitchFamily="34" charset="0"/>
                </a:rPr>
                <a:t>ội</a:t>
              </a:r>
              <a:endParaRPr sz="500">
                <a:latin typeface="Segoe UI" panose="020B0502040204020203" pitchFamily="34" charset="0"/>
                <a:cs typeface="Segoe UI" panose="020B0502040204020203" pitchFamily="34" charset="0"/>
              </a:endParaRPr>
            </a:p>
          </p:txBody>
        </p:sp>
        <p:sp>
          <p:nvSpPr>
            <p:cNvPr id="18" name="object 18"/>
            <p:cNvSpPr txBox="1"/>
            <p:nvPr/>
          </p:nvSpPr>
          <p:spPr>
            <a:xfrm>
              <a:off x="4446930" y="5516592"/>
              <a:ext cx="396875" cy="76944"/>
            </a:xfrm>
            <a:prstGeom prst="rect">
              <a:avLst/>
            </a:prstGeom>
          </p:spPr>
          <p:txBody>
            <a:bodyPr vert="horz" wrap="square" lIns="0" tIns="0" rIns="0" bIns="0" rtlCol="0">
              <a:spAutoFit/>
            </a:bodyPr>
            <a:lstStyle/>
            <a:p>
              <a:pPr marL="12700"/>
              <a:r>
                <a:rPr sz="500" b="1" spc="-5" dirty="0">
                  <a:solidFill>
                    <a:srgbClr val="221F1F"/>
                  </a:solidFill>
                  <a:latin typeface="Segoe UI" panose="020B0502040204020203" pitchFamily="34" charset="0"/>
                  <a:cs typeface="Segoe UI" panose="020B0502040204020203" pitchFamily="34" charset="0"/>
                </a:rPr>
                <a:t>H</a:t>
              </a:r>
              <a:r>
                <a:rPr sz="500" b="1" dirty="0">
                  <a:solidFill>
                    <a:srgbClr val="221F1F"/>
                  </a:solidFill>
                  <a:latin typeface="Segoe UI" panose="020B0502040204020203" pitchFamily="34" charset="0"/>
                  <a:cs typeface="Segoe UI" panose="020B0502040204020203" pitchFamily="34" charset="0"/>
                </a:rPr>
                <a:t>ồ</a:t>
              </a:r>
              <a:r>
                <a:rPr sz="500" b="1" spc="-5" dirty="0">
                  <a:solidFill>
                    <a:srgbClr val="221F1F"/>
                  </a:solidFill>
                  <a:latin typeface="Segoe UI" panose="020B0502040204020203" pitchFamily="34" charset="0"/>
                  <a:cs typeface="Segoe UI" panose="020B0502040204020203" pitchFamily="34" charset="0"/>
                </a:rPr>
                <a:t> C</a:t>
              </a:r>
              <a:r>
                <a:rPr sz="500" b="1" dirty="0">
                  <a:solidFill>
                    <a:srgbClr val="221F1F"/>
                  </a:solidFill>
                  <a:latin typeface="Segoe UI" panose="020B0502040204020203" pitchFamily="34" charset="0"/>
                  <a:cs typeface="Segoe UI" panose="020B0502040204020203" pitchFamily="34" charset="0"/>
                </a:rPr>
                <a:t>hí</a:t>
              </a:r>
              <a:r>
                <a:rPr sz="500" b="1" spc="-15" dirty="0">
                  <a:solidFill>
                    <a:srgbClr val="221F1F"/>
                  </a:solidFill>
                  <a:latin typeface="Segoe UI" panose="020B0502040204020203" pitchFamily="34" charset="0"/>
                  <a:cs typeface="Segoe UI" panose="020B0502040204020203" pitchFamily="34" charset="0"/>
                </a:rPr>
                <a:t> </a:t>
              </a:r>
              <a:r>
                <a:rPr sz="500" b="1" dirty="0">
                  <a:solidFill>
                    <a:srgbClr val="221F1F"/>
                  </a:solidFill>
                  <a:latin typeface="Segoe UI" panose="020B0502040204020203" pitchFamily="34" charset="0"/>
                  <a:cs typeface="Segoe UI" panose="020B0502040204020203" pitchFamily="34" charset="0"/>
                </a:rPr>
                <a:t>Minh</a:t>
              </a:r>
              <a:endParaRPr sz="500">
                <a:latin typeface="Segoe UI" panose="020B0502040204020203" pitchFamily="34" charset="0"/>
                <a:cs typeface="Segoe UI" panose="020B0502040204020203" pitchFamily="34" charset="0"/>
              </a:endParaRPr>
            </a:p>
          </p:txBody>
        </p:sp>
        <p:sp>
          <p:nvSpPr>
            <p:cNvPr id="19" name="object 19"/>
            <p:cNvSpPr/>
            <p:nvPr/>
          </p:nvSpPr>
          <p:spPr>
            <a:xfrm>
              <a:off x="3897208" y="1726396"/>
              <a:ext cx="278765" cy="180975"/>
            </a:xfrm>
            <a:custGeom>
              <a:avLst/>
              <a:gdLst/>
              <a:ahLst/>
              <a:cxnLst/>
              <a:rect l="l" t="t" r="r" b="b"/>
              <a:pathLst>
                <a:path w="278764" h="180975">
                  <a:moveTo>
                    <a:pt x="0" y="0"/>
                  </a:moveTo>
                  <a:lnTo>
                    <a:pt x="278256" y="180975"/>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0" name="object 20"/>
            <p:cNvSpPr/>
            <p:nvPr/>
          </p:nvSpPr>
          <p:spPr>
            <a:xfrm>
              <a:off x="5061610" y="4630182"/>
              <a:ext cx="208915" cy="200660"/>
            </a:xfrm>
            <a:custGeom>
              <a:avLst/>
              <a:gdLst/>
              <a:ahLst/>
              <a:cxnLst/>
              <a:rect l="l" t="t" r="r" b="b"/>
              <a:pathLst>
                <a:path w="208914" h="200660">
                  <a:moveTo>
                    <a:pt x="208533" y="0"/>
                  </a:moveTo>
                  <a:lnTo>
                    <a:pt x="0" y="200659"/>
                  </a:lnTo>
                </a:path>
              </a:pathLst>
            </a:custGeom>
            <a:ln w="6095">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1" name="object 21"/>
            <p:cNvSpPr/>
            <p:nvPr/>
          </p:nvSpPr>
          <p:spPr>
            <a:xfrm>
              <a:off x="4331612" y="5471432"/>
              <a:ext cx="207010" cy="201295"/>
            </a:xfrm>
            <a:custGeom>
              <a:avLst/>
              <a:gdLst/>
              <a:ahLst/>
              <a:cxnLst/>
              <a:rect l="l" t="t" r="r" b="b"/>
              <a:pathLst>
                <a:path w="207010" h="201295">
                  <a:moveTo>
                    <a:pt x="207010" y="0"/>
                  </a:moveTo>
                  <a:lnTo>
                    <a:pt x="0" y="200672"/>
                  </a:lnTo>
                </a:path>
              </a:pathLst>
            </a:custGeom>
            <a:ln w="6095">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2" name="object 22"/>
            <p:cNvSpPr/>
            <p:nvPr/>
          </p:nvSpPr>
          <p:spPr>
            <a:xfrm>
              <a:off x="4175973" y="1918310"/>
              <a:ext cx="1891030" cy="0"/>
            </a:xfrm>
            <a:custGeom>
              <a:avLst/>
              <a:gdLst/>
              <a:ahLst/>
              <a:cxnLst/>
              <a:rect l="l" t="t" r="r" b="b"/>
              <a:pathLst>
                <a:path w="1891029">
                  <a:moveTo>
                    <a:pt x="0" y="0"/>
                  </a:moveTo>
                  <a:lnTo>
                    <a:pt x="1891029"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3" name="object 23"/>
            <p:cNvSpPr/>
            <p:nvPr/>
          </p:nvSpPr>
          <p:spPr>
            <a:xfrm>
              <a:off x="2065424" y="5696982"/>
              <a:ext cx="2270760" cy="0"/>
            </a:xfrm>
            <a:custGeom>
              <a:avLst/>
              <a:gdLst/>
              <a:ahLst/>
              <a:cxnLst/>
              <a:rect l="l" t="t" r="r" b="b"/>
              <a:pathLst>
                <a:path w="2270760">
                  <a:moveTo>
                    <a:pt x="0" y="0"/>
                  </a:moveTo>
                  <a:lnTo>
                    <a:pt x="2270760"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4" name="object 24"/>
            <p:cNvSpPr/>
            <p:nvPr/>
          </p:nvSpPr>
          <p:spPr>
            <a:xfrm>
              <a:off x="3773829" y="1688862"/>
              <a:ext cx="83185" cy="161290"/>
            </a:xfrm>
            <a:custGeom>
              <a:avLst/>
              <a:gdLst/>
              <a:ahLst/>
              <a:cxnLst/>
              <a:rect l="l" t="t" r="r" b="b"/>
              <a:pathLst>
                <a:path w="83185" h="161289">
                  <a:moveTo>
                    <a:pt x="83058" y="0"/>
                  </a:moveTo>
                  <a:lnTo>
                    <a:pt x="0" y="160909"/>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5" name="object 25"/>
            <p:cNvSpPr/>
            <p:nvPr/>
          </p:nvSpPr>
          <p:spPr>
            <a:xfrm>
              <a:off x="1524405" y="1841262"/>
              <a:ext cx="2237105" cy="0"/>
            </a:xfrm>
            <a:custGeom>
              <a:avLst/>
              <a:gdLst/>
              <a:ahLst/>
              <a:cxnLst/>
              <a:rect l="l" t="t" r="r" b="b"/>
              <a:pathLst>
                <a:path w="2237105">
                  <a:moveTo>
                    <a:pt x="2236978" y="0"/>
                  </a:moveTo>
                  <a:lnTo>
                    <a:pt x="0"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6" name="object 36"/>
            <p:cNvSpPr/>
            <p:nvPr/>
          </p:nvSpPr>
          <p:spPr>
            <a:xfrm>
              <a:off x="5808361" y="3339078"/>
              <a:ext cx="158115" cy="149225"/>
            </a:xfrm>
            <a:custGeom>
              <a:avLst/>
              <a:gdLst/>
              <a:ahLst/>
              <a:cxnLst/>
              <a:rect l="l" t="t" r="r" b="b"/>
              <a:pathLst>
                <a:path w="158114" h="149225">
                  <a:moveTo>
                    <a:pt x="157861" y="74930"/>
                  </a:moveTo>
                  <a:lnTo>
                    <a:pt x="139192" y="123317"/>
                  </a:lnTo>
                  <a:lnTo>
                    <a:pt x="92837" y="148717"/>
                  </a:lnTo>
                  <a:lnTo>
                    <a:pt x="70738" y="147320"/>
                  </a:lnTo>
                  <a:lnTo>
                    <a:pt x="20955" y="124460"/>
                  </a:lnTo>
                  <a:lnTo>
                    <a:pt x="0" y="81787"/>
                  </a:lnTo>
                  <a:lnTo>
                    <a:pt x="1905" y="62230"/>
                  </a:lnTo>
                  <a:lnTo>
                    <a:pt x="28829" y="17399"/>
                  </a:lnTo>
                  <a:lnTo>
                    <a:pt x="77470" y="0"/>
                  </a:lnTo>
                  <a:lnTo>
                    <a:pt x="96647" y="2031"/>
                  </a:lnTo>
                  <a:lnTo>
                    <a:pt x="141732" y="29591"/>
                  </a:lnTo>
                  <a:lnTo>
                    <a:pt x="157861" y="74930"/>
                  </a:lnTo>
                  <a:close/>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7" name="object 37"/>
            <p:cNvSpPr/>
            <p:nvPr/>
          </p:nvSpPr>
          <p:spPr>
            <a:xfrm>
              <a:off x="6373445" y="4995564"/>
              <a:ext cx="158115" cy="149225"/>
            </a:xfrm>
            <a:custGeom>
              <a:avLst/>
              <a:gdLst/>
              <a:ahLst/>
              <a:cxnLst/>
              <a:rect l="l" t="t" r="r" b="b"/>
              <a:pathLst>
                <a:path w="158114" h="149225">
                  <a:moveTo>
                    <a:pt x="157861" y="74930"/>
                  </a:moveTo>
                  <a:lnTo>
                    <a:pt x="139192" y="123266"/>
                  </a:lnTo>
                  <a:lnTo>
                    <a:pt x="92837" y="148691"/>
                  </a:lnTo>
                  <a:lnTo>
                    <a:pt x="70738" y="147345"/>
                  </a:lnTo>
                  <a:lnTo>
                    <a:pt x="20955" y="124510"/>
                  </a:lnTo>
                  <a:lnTo>
                    <a:pt x="0" y="81800"/>
                  </a:lnTo>
                  <a:lnTo>
                    <a:pt x="1905" y="62268"/>
                  </a:lnTo>
                  <a:lnTo>
                    <a:pt x="28829" y="17424"/>
                  </a:lnTo>
                  <a:lnTo>
                    <a:pt x="77470" y="0"/>
                  </a:lnTo>
                  <a:lnTo>
                    <a:pt x="96647" y="2095"/>
                  </a:lnTo>
                  <a:lnTo>
                    <a:pt x="141732" y="29603"/>
                  </a:lnTo>
                  <a:lnTo>
                    <a:pt x="157861" y="74930"/>
                  </a:lnTo>
                  <a:close/>
                </a:path>
              </a:pathLst>
            </a:custGeom>
            <a:ln w="6095">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8" name="object 38"/>
            <p:cNvSpPr/>
            <p:nvPr/>
          </p:nvSpPr>
          <p:spPr>
            <a:xfrm>
              <a:off x="3665625" y="1408446"/>
              <a:ext cx="699770" cy="668020"/>
            </a:xfrm>
            <a:custGeom>
              <a:avLst/>
              <a:gdLst/>
              <a:ahLst/>
              <a:cxnLst/>
              <a:rect l="l" t="t" r="r" b="b"/>
              <a:pathLst>
                <a:path w="699769" h="668019">
                  <a:moveTo>
                    <a:pt x="699515" y="333755"/>
                  </a:moveTo>
                  <a:lnTo>
                    <a:pt x="694944" y="387858"/>
                  </a:lnTo>
                  <a:lnTo>
                    <a:pt x="681608" y="439292"/>
                  </a:lnTo>
                  <a:lnTo>
                    <a:pt x="660400" y="487172"/>
                  </a:lnTo>
                  <a:lnTo>
                    <a:pt x="632078" y="530860"/>
                  </a:lnTo>
                  <a:lnTo>
                    <a:pt x="597026" y="569722"/>
                  </a:lnTo>
                  <a:lnTo>
                    <a:pt x="556259" y="603123"/>
                  </a:lnTo>
                  <a:lnTo>
                    <a:pt x="510539" y="630174"/>
                  </a:lnTo>
                  <a:lnTo>
                    <a:pt x="460247" y="650493"/>
                  </a:lnTo>
                  <a:lnTo>
                    <a:pt x="406526" y="663066"/>
                  </a:lnTo>
                  <a:lnTo>
                    <a:pt x="349757" y="667512"/>
                  </a:lnTo>
                  <a:lnTo>
                    <a:pt x="321056" y="666368"/>
                  </a:lnTo>
                  <a:lnTo>
                    <a:pt x="265683" y="657733"/>
                  </a:lnTo>
                  <a:lnTo>
                    <a:pt x="213613" y="641223"/>
                  </a:lnTo>
                  <a:lnTo>
                    <a:pt x="165481" y="617474"/>
                  </a:lnTo>
                  <a:lnTo>
                    <a:pt x="122174" y="587121"/>
                  </a:lnTo>
                  <a:lnTo>
                    <a:pt x="84200" y="550926"/>
                  </a:lnTo>
                  <a:lnTo>
                    <a:pt x="52450" y="509524"/>
                  </a:lnTo>
                  <a:lnTo>
                    <a:pt x="27431" y="463676"/>
                  </a:lnTo>
                  <a:lnTo>
                    <a:pt x="10159" y="413892"/>
                  </a:lnTo>
                  <a:lnTo>
                    <a:pt x="1143" y="361061"/>
                  </a:lnTo>
                  <a:lnTo>
                    <a:pt x="0" y="333755"/>
                  </a:lnTo>
                  <a:lnTo>
                    <a:pt x="1143" y="306324"/>
                  </a:lnTo>
                  <a:lnTo>
                    <a:pt x="10159" y="253491"/>
                  </a:lnTo>
                  <a:lnTo>
                    <a:pt x="27431" y="203835"/>
                  </a:lnTo>
                  <a:lnTo>
                    <a:pt x="52450" y="157987"/>
                  </a:lnTo>
                  <a:lnTo>
                    <a:pt x="84200" y="116586"/>
                  </a:lnTo>
                  <a:lnTo>
                    <a:pt x="122174" y="80390"/>
                  </a:lnTo>
                  <a:lnTo>
                    <a:pt x="165481" y="50037"/>
                  </a:lnTo>
                  <a:lnTo>
                    <a:pt x="213613" y="26162"/>
                  </a:lnTo>
                  <a:lnTo>
                    <a:pt x="265683" y="9651"/>
                  </a:lnTo>
                  <a:lnTo>
                    <a:pt x="321056" y="1142"/>
                  </a:lnTo>
                  <a:lnTo>
                    <a:pt x="349757" y="0"/>
                  </a:lnTo>
                  <a:lnTo>
                    <a:pt x="378459" y="1142"/>
                  </a:lnTo>
                  <a:lnTo>
                    <a:pt x="433831" y="9651"/>
                  </a:lnTo>
                  <a:lnTo>
                    <a:pt x="485901" y="26162"/>
                  </a:lnTo>
                  <a:lnTo>
                    <a:pt x="534034" y="50037"/>
                  </a:lnTo>
                  <a:lnTo>
                    <a:pt x="577341" y="80390"/>
                  </a:lnTo>
                  <a:lnTo>
                    <a:pt x="615314" y="116586"/>
                  </a:lnTo>
                  <a:lnTo>
                    <a:pt x="647064" y="157987"/>
                  </a:lnTo>
                  <a:lnTo>
                    <a:pt x="671957" y="203835"/>
                  </a:lnTo>
                  <a:lnTo>
                    <a:pt x="689356" y="253491"/>
                  </a:lnTo>
                  <a:lnTo>
                    <a:pt x="698372" y="306324"/>
                  </a:lnTo>
                  <a:lnTo>
                    <a:pt x="699515" y="333755"/>
                  </a:lnTo>
                  <a:close/>
                </a:path>
              </a:pathLst>
            </a:custGeom>
            <a:ln w="6096">
              <a:solidFill>
                <a:srgbClr val="F7931D"/>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9" name="object 39"/>
            <p:cNvSpPr/>
            <p:nvPr/>
          </p:nvSpPr>
          <p:spPr>
            <a:xfrm>
              <a:off x="2397657" y="4834399"/>
              <a:ext cx="2664460" cy="0"/>
            </a:xfrm>
            <a:custGeom>
              <a:avLst/>
              <a:gdLst/>
              <a:ahLst/>
              <a:cxnLst/>
              <a:rect l="l" t="t" r="r" b="b"/>
              <a:pathLst>
                <a:path w="2664460">
                  <a:moveTo>
                    <a:pt x="0" y="0"/>
                  </a:moveTo>
                  <a:lnTo>
                    <a:pt x="2663952"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0" name="object 40"/>
            <p:cNvSpPr/>
            <p:nvPr/>
          </p:nvSpPr>
          <p:spPr>
            <a:xfrm>
              <a:off x="4391049" y="1277382"/>
              <a:ext cx="1891030" cy="0"/>
            </a:xfrm>
            <a:custGeom>
              <a:avLst/>
              <a:gdLst/>
              <a:ahLst/>
              <a:cxnLst/>
              <a:rect l="l" t="t" r="r" b="b"/>
              <a:pathLst>
                <a:path w="1891029">
                  <a:moveTo>
                    <a:pt x="0" y="0"/>
                  </a:moveTo>
                  <a:lnTo>
                    <a:pt x="1891029"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4" name="object 44"/>
            <p:cNvSpPr/>
            <p:nvPr/>
          </p:nvSpPr>
          <p:spPr>
            <a:xfrm>
              <a:off x="4700422" y="4992894"/>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5" name="object 45"/>
            <p:cNvSpPr/>
            <p:nvPr/>
          </p:nvSpPr>
          <p:spPr>
            <a:xfrm>
              <a:off x="4490110" y="5102624"/>
              <a:ext cx="208915" cy="202565"/>
            </a:xfrm>
            <a:custGeom>
              <a:avLst/>
              <a:gdLst/>
              <a:ahLst/>
              <a:cxnLst/>
              <a:rect l="l" t="t" r="r" b="b"/>
              <a:pathLst>
                <a:path w="208914" h="202564">
                  <a:moveTo>
                    <a:pt x="208533" y="0"/>
                  </a:moveTo>
                  <a:lnTo>
                    <a:pt x="0" y="202184"/>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6" name="object 46"/>
            <p:cNvSpPr/>
            <p:nvPr/>
          </p:nvSpPr>
          <p:spPr>
            <a:xfrm>
              <a:off x="1826157" y="5308363"/>
              <a:ext cx="2664460" cy="0"/>
            </a:xfrm>
            <a:custGeom>
              <a:avLst/>
              <a:gdLst/>
              <a:ahLst/>
              <a:cxnLst/>
              <a:rect l="l" t="t" r="r" b="b"/>
              <a:pathLst>
                <a:path w="2664460">
                  <a:moveTo>
                    <a:pt x="0" y="0"/>
                  </a:moveTo>
                  <a:lnTo>
                    <a:pt x="2663952"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7" name="object 47"/>
            <p:cNvSpPr/>
            <p:nvPr/>
          </p:nvSpPr>
          <p:spPr>
            <a:xfrm>
              <a:off x="4072533" y="5962159"/>
              <a:ext cx="278765" cy="180975"/>
            </a:xfrm>
            <a:custGeom>
              <a:avLst/>
              <a:gdLst/>
              <a:ahLst/>
              <a:cxnLst/>
              <a:rect l="l" t="t" r="r" b="b"/>
              <a:pathLst>
                <a:path w="278764" h="180975">
                  <a:moveTo>
                    <a:pt x="0" y="0"/>
                  </a:moveTo>
                  <a:lnTo>
                    <a:pt x="278256" y="180962"/>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8" name="object 48"/>
            <p:cNvSpPr/>
            <p:nvPr/>
          </p:nvSpPr>
          <p:spPr>
            <a:xfrm>
              <a:off x="4352949" y="6140467"/>
              <a:ext cx="1891030" cy="0"/>
            </a:xfrm>
            <a:custGeom>
              <a:avLst/>
              <a:gdLst/>
              <a:ahLst/>
              <a:cxnLst/>
              <a:rect l="l" t="t" r="r" b="b"/>
              <a:pathLst>
                <a:path w="1891029">
                  <a:moveTo>
                    <a:pt x="0" y="0"/>
                  </a:moveTo>
                  <a:lnTo>
                    <a:pt x="1891029"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51" name="object 51"/>
            <p:cNvSpPr txBox="1"/>
            <p:nvPr/>
          </p:nvSpPr>
          <p:spPr>
            <a:xfrm>
              <a:off x="1926538" y="5144789"/>
              <a:ext cx="2256155" cy="107722"/>
            </a:xfrm>
            <a:prstGeom prst="rect">
              <a:avLst/>
            </a:prstGeom>
          </p:spPr>
          <p:txBody>
            <a:bodyPr vert="horz" wrap="square" lIns="0" tIns="0" rIns="0" bIns="0" rtlCol="0">
              <a:spAutoFit/>
            </a:bodyPr>
            <a:lstStyle/>
            <a:p>
              <a:pPr marL="12700"/>
              <a:r>
                <a:rPr sz="700" spc="-5" dirty="0">
                  <a:solidFill>
                    <a:srgbClr val="FF0000"/>
                  </a:solidFill>
                  <a:latin typeface="Segoe UI" panose="020B0502040204020203" pitchFamily="34" charset="0"/>
                  <a:cs typeface="Segoe UI" panose="020B0502040204020203" pitchFamily="34" charset="0"/>
                </a:rPr>
                <a:t>Re</a:t>
              </a:r>
              <a:r>
                <a:rPr sz="700" spc="-10" dirty="0">
                  <a:solidFill>
                    <a:srgbClr val="FF0000"/>
                  </a:solidFill>
                  <a:latin typeface="Segoe UI" panose="020B0502040204020203" pitchFamily="34" charset="0"/>
                  <a:cs typeface="Segoe UI" panose="020B0502040204020203" pitchFamily="34" charset="0"/>
                </a:rPr>
                <a:t>pre</a:t>
              </a:r>
              <a:r>
                <a:rPr sz="700" spc="-5" dirty="0">
                  <a:solidFill>
                    <a:srgbClr val="FF0000"/>
                  </a:solidFill>
                  <a:latin typeface="Segoe UI" panose="020B0502040204020203" pitchFamily="34" charset="0"/>
                  <a:cs typeface="Segoe UI" panose="020B0502040204020203" pitchFamily="34" charset="0"/>
                </a:rPr>
                <a:t>s</a:t>
              </a:r>
              <a:r>
                <a:rPr sz="700" spc="-10" dirty="0">
                  <a:solidFill>
                    <a:srgbClr val="FF0000"/>
                  </a:solidFill>
                  <a:latin typeface="Segoe UI" panose="020B0502040204020203" pitchFamily="34" charset="0"/>
                  <a:cs typeface="Segoe UI" panose="020B0502040204020203" pitchFamily="34" charset="0"/>
                </a:rPr>
                <a:t>en</a:t>
              </a:r>
              <a:r>
                <a:rPr sz="700" spc="-5" dirty="0">
                  <a:solidFill>
                    <a:srgbClr val="FF0000"/>
                  </a:solidFill>
                  <a:latin typeface="Segoe UI" panose="020B0502040204020203" pitchFamily="34" charset="0"/>
                  <a:cs typeface="Segoe UI" panose="020B0502040204020203" pitchFamily="34" charset="0"/>
                </a:rPr>
                <a:t>t</a:t>
              </a:r>
              <a:r>
                <a:rPr sz="700" spc="-10" dirty="0">
                  <a:solidFill>
                    <a:srgbClr val="FF0000"/>
                  </a:solidFill>
                  <a:latin typeface="Segoe UI" panose="020B0502040204020203" pitchFamily="34" charset="0"/>
                  <a:cs typeface="Segoe UI" panose="020B0502040204020203" pitchFamily="34" charset="0"/>
                </a:rPr>
                <a:t>a</a:t>
              </a:r>
              <a:r>
                <a:rPr sz="700" spc="-5" dirty="0">
                  <a:solidFill>
                    <a:srgbClr val="FF0000"/>
                  </a:solidFill>
                  <a:latin typeface="Segoe UI" panose="020B0502040204020203" pitchFamily="34" charset="0"/>
                  <a:cs typeface="Segoe UI" panose="020B0502040204020203" pitchFamily="34" charset="0"/>
                </a:rPr>
                <a:t>tive</a:t>
              </a:r>
              <a:r>
                <a:rPr sz="700" spc="40" dirty="0">
                  <a:solidFill>
                    <a:srgbClr val="FF0000"/>
                  </a:solidFill>
                  <a:latin typeface="Segoe UI" panose="020B0502040204020203" pitchFamily="34" charset="0"/>
                  <a:cs typeface="Segoe UI" panose="020B0502040204020203" pitchFamily="34" charset="0"/>
                </a:rPr>
                <a:t> </a:t>
              </a:r>
              <a:r>
                <a:rPr sz="700" spc="-10" dirty="0">
                  <a:solidFill>
                    <a:srgbClr val="FF0000"/>
                  </a:solidFill>
                  <a:latin typeface="Segoe UI" panose="020B0502040204020203" pitchFamily="34" charset="0"/>
                  <a:cs typeface="Segoe UI" panose="020B0502040204020203" pitchFamily="34" charset="0"/>
                </a:rPr>
                <a:t>o</a:t>
              </a:r>
              <a:r>
                <a:rPr sz="700" spc="-5" dirty="0">
                  <a:solidFill>
                    <a:srgbClr val="FF0000"/>
                  </a:solidFill>
                  <a:latin typeface="Segoe UI" panose="020B0502040204020203" pitchFamily="34" charset="0"/>
                  <a:cs typeface="Segoe UI" panose="020B0502040204020203" pitchFamily="34" charset="0"/>
                </a:rPr>
                <a:t>f</a:t>
              </a:r>
              <a:r>
                <a:rPr sz="700" spc="-10" dirty="0">
                  <a:solidFill>
                    <a:srgbClr val="FF0000"/>
                  </a:solidFill>
                  <a:latin typeface="Segoe UI" panose="020B0502040204020203" pitchFamily="34" charset="0"/>
                  <a:cs typeface="Segoe UI" panose="020B0502040204020203" pitchFamily="34" charset="0"/>
                </a:rPr>
                <a:t>f</a:t>
              </a:r>
              <a:r>
                <a:rPr sz="700" spc="-5" dirty="0">
                  <a:solidFill>
                    <a:srgbClr val="FF0000"/>
                  </a:solidFill>
                  <a:latin typeface="Segoe UI" panose="020B0502040204020203" pitchFamily="34" charset="0"/>
                  <a:cs typeface="Segoe UI" panose="020B0502040204020203" pitchFamily="34" charset="0"/>
                </a:rPr>
                <a:t>ice</a:t>
              </a:r>
              <a:r>
                <a:rPr sz="700" spc="30" dirty="0">
                  <a:solidFill>
                    <a:srgbClr val="FF0000"/>
                  </a:solidFill>
                  <a:latin typeface="Segoe UI" panose="020B0502040204020203" pitchFamily="34" charset="0"/>
                  <a:cs typeface="Segoe UI" panose="020B0502040204020203" pitchFamily="34" charset="0"/>
                </a:rPr>
                <a:t> </a:t>
              </a:r>
              <a:r>
                <a:rPr sz="700" spc="-10" dirty="0">
                  <a:solidFill>
                    <a:srgbClr val="FF0000"/>
                  </a:solidFill>
                  <a:latin typeface="Segoe UI" panose="020B0502040204020203" pitchFamily="34" charset="0"/>
                  <a:cs typeface="Segoe UI" panose="020B0502040204020203" pitchFamily="34" charset="0"/>
                </a:rPr>
                <a:t>an</a:t>
              </a:r>
              <a:r>
                <a:rPr sz="700" spc="-5" dirty="0">
                  <a:solidFill>
                    <a:srgbClr val="FF0000"/>
                  </a:solidFill>
                  <a:latin typeface="Segoe UI" panose="020B0502040204020203" pitchFamily="34" charset="0"/>
                  <a:cs typeface="Segoe UI" panose="020B0502040204020203" pitchFamily="34" charset="0"/>
                </a:rPr>
                <a:t>d</a:t>
              </a:r>
              <a:r>
                <a:rPr sz="700" spc="5" dirty="0">
                  <a:solidFill>
                    <a:srgbClr val="FF0000"/>
                  </a:solidFill>
                  <a:latin typeface="Segoe UI" panose="020B0502040204020203" pitchFamily="34" charset="0"/>
                  <a:cs typeface="Segoe UI" panose="020B0502040204020203" pitchFamily="34" charset="0"/>
                </a:rPr>
                <a:t> </a:t>
              </a:r>
              <a:r>
                <a:rPr sz="700" spc="-20" dirty="0">
                  <a:solidFill>
                    <a:srgbClr val="FF0000"/>
                  </a:solidFill>
                  <a:latin typeface="Segoe UI" panose="020B0502040204020203" pitchFamily="34" charset="0"/>
                  <a:cs typeface="Segoe UI" panose="020B0502040204020203" pitchFamily="34" charset="0"/>
                </a:rPr>
                <a:t>w</a:t>
              </a:r>
              <a:r>
                <a:rPr sz="700" spc="-10" dirty="0">
                  <a:solidFill>
                    <a:srgbClr val="FF0000"/>
                  </a:solidFill>
                  <a:latin typeface="Segoe UI" panose="020B0502040204020203" pitchFamily="34" charset="0"/>
                  <a:cs typeface="Segoe UI" panose="020B0502040204020203" pitchFamily="34" charset="0"/>
                </a:rPr>
                <a:t>ar</a:t>
              </a:r>
              <a:r>
                <a:rPr sz="700" spc="-5" dirty="0">
                  <a:solidFill>
                    <a:srgbClr val="FF0000"/>
                  </a:solidFill>
                  <a:latin typeface="Segoe UI" panose="020B0502040204020203" pitchFamily="34" charset="0"/>
                  <a:cs typeface="Segoe UI" panose="020B0502040204020203" pitchFamily="34" charset="0"/>
                </a:rPr>
                <a:t>e</a:t>
              </a:r>
              <a:r>
                <a:rPr sz="700" spc="30" dirty="0">
                  <a:solidFill>
                    <a:srgbClr val="FF0000"/>
                  </a:solidFill>
                  <a:latin typeface="Segoe UI" panose="020B0502040204020203" pitchFamily="34" charset="0"/>
                  <a:cs typeface="Segoe UI" panose="020B0502040204020203" pitchFamily="34" charset="0"/>
                </a:rPr>
                <a:t> </a:t>
              </a:r>
              <a:r>
                <a:rPr sz="700" spc="-10" dirty="0">
                  <a:solidFill>
                    <a:srgbClr val="FF0000"/>
                  </a:solidFill>
                  <a:latin typeface="Segoe UI" panose="020B0502040204020203" pitchFamily="34" charset="0"/>
                  <a:cs typeface="Segoe UI" panose="020B0502040204020203" pitchFamily="34" charset="0"/>
                </a:rPr>
                <a:t>hou</a:t>
              </a:r>
              <a:r>
                <a:rPr sz="700" spc="-5" dirty="0">
                  <a:solidFill>
                    <a:srgbClr val="FF0000"/>
                  </a:solidFill>
                  <a:latin typeface="Segoe UI" panose="020B0502040204020203" pitchFamily="34" charset="0"/>
                  <a:cs typeface="Segoe UI" panose="020B0502040204020203" pitchFamily="34" charset="0"/>
                </a:rPr>
                <a:t>se</a:t>
              </a:r>
              <a:r>
                <a:rPr sz="700" dirty="0">
                  <a:solidFill>
                    <a:srgbClr val="FF0000"/>
                  </a:solidFill>
                  <a:latin typeface="Segoe UI" panose="020B0502040204020203" pitchFamily="34" charset="0"/>
                  <a:cs typeface="Segoe UI" panose="020B0502040204020203" pitchFamily="34" charset="0"/>
                </a:rPr>
                <a:t> </a:t>
              </a:r>
              <a:r>
                <a:rPr sz="700" spc="15" dirty="0">
                  <a:solidFill>
                    <a:srgbClr val="FF0000"/>
                  </a:solidFill>
                  <a:latin typeface="Segoe UI" panose="020B0502040204020203" pitchFamily="34" charset="0"/>
                  <a:cs typeface="Segoe UI" panose="020B0502040204020203" pitchFamily="34" charset="0"/>
                </a:rPr>
                <a:t> </a:t>
              </a:r>
              <a:r>
                <a:rPr sz="700" spc="-5" dirty="0">
                  <a:solidFill>
                    <a:srgbClr val="FF0000"/>
                  </a:solidFill>
                  <a:latin typeface="Segoe UI" panose="020B0502040204020203" pitchFamily="34" charset="0"/>
                  <a:cs typeface="Segoe UI" panose="020B0502040204020203" pitchFamily="34" charset="0"/>
                </a:rPr>
                <a:t>in</a:t>
              </a:r>
              <a:r>
                <a:rPr sz="700" spc="5" dirty="0">
                  <a:solidFill>
                    <a:srgbClr val="FF0000"/>
                  </a:solidFill>
                  <a:latin typeface="Segoe UI" panose="020B0502040204020203" pitchFamily="34" charset="0"/>
                  <a:cs typeface="Segoe UI" panose="020B0502040204020203" pitchFamily="34" charset="0"/>
                </a:rPr>
                <a:t> </a:t>
              </a:r>
              <a:r>
                <a:rPr sz="700" spc="-10" dirty="0">
                  <a:solidFill>
                    <a:srgbClr val="FF0000"/>
                  </a:solidFill>
                  <a:latin typeface="Segoe UI" panose="020B0502040204020203" pitchFamily="34" charset="0"/>
                  <a:cs typeface="Segoe UI" panose="020B0502040204020203" pitchFamily="34" charset="0"/>
                </a:rPr>
                <a:t>h</a:t>
              </a:r>
              <a:r>
                <a:rPr sz="700" spc="-5" dirty="0">
                  <a:solidFill>
                    <a:srgbClr val="FF0000"/>
                  </a:solidFill>
                  <a:latin typeface="Segoe UI" panose="020B0502040204020203" pitchFamily="34" charset="0"/>
                  <a:cs typeface="Segoe UI" panose="020B0502040204020203" pitchFamily="34" charset="0"/>
                </a:rPr>
                <a:t>ig</a:t>
              </a:r>
              <a:r>
                <a:rPr sz="700" spc="-10" dirty="0">
                  <a:solidFill>
                    <a:srgbClr val="FF0000"/>
                  </a:solidFill>
                  <a:latin typeface="Segoe UI" panose="020B0502040204020203" pitchFamily="34" charset="0"/>
                  <a:cs typeface="Segoe UI" panose="020B0502040204020203" pitchFamily="34" charset="0"/>
                </a:rPr>
                <a:t>h</a:t>
              </a:r>
              <a:r>
                <a:rPr sz="700" spc="-5" dirty="0">
                  <a:solidFill>
                    <a:srgbClr val="FF0000"/>
                  </a:solidFill>
                  <a:latin typeface="Segoe UI" panose="020B0502040204020203" pitchFamily="34" charset="0"/>
                  <a:cs typeface="Segoe UI" panose="020B0502040204020203" pitchFamily="34" charset="0"/>
                </a:rPr>
                <a:t>la</a:t>
              </a:r>
              <a:r>
                <a:rPr sz="700" spc="-10" dirty="0">
                  <a:solidFill>
                    <a:srgbClr val="FF0000"/>
                  </a:solidFill>
                  <a:latin typeface="Segoe UI" panose="020B0502040204020203" pitchFamily="34" charset="0"/>
                  <a:cs typeface="Segoe UI" panose="020B0502040204020203" pitchFamily="34" charset="0"/>
                </a:rPr>
                <a:t>n</a:t>
              </a:r>
              <a:r>
                <a:rPr sz="700" spc="-5" dirty="0">
                  <a:solidFill>
                    <a:srgbClr val="FF0000"/>
                  </a:solidFill>
                  <a:latin typeface="Segoe UI" panose="020B0502040204020203" pitchFamily="34" charset="0"/>
                  <a:cs typeface="Segoe UI" panose="020B0502040204020203" pitchFamily="34" charset="0"/>
                </a:rPr>
                <a:t>d</a:t>
              </a:r>
              <a:r>
                <a:rPr sz="700" spc="5" dirty="0">
                  <a:solidFill>
                    <a:srgbClr val="FF0000"/>
                  </a:solidFill>
                  <a:latin typeface="Segoe UI" panose="020B0502040204020203" pitchFamily="34" charset="0"/>
                  <a:cs typeface="Segoe UI" panose="020B0502040204020203" pitchFamily="34" charset="0"/>
                </a:rPr>
                <a:t> </a:t>
              </a:r>
              <a:r>
                <a:rPr sz="700" spc="-10" dirty="0">
                  <a:solidFill>
                    <a:srgbClr val="FF0000"/>
                  </a:solidFill>
                  <a:latin typeface="Segoe UI" panose="020B0502040204020203" pitchFamily="34" charset="0"/>
                  <a:cs typeface="Segoe UI" panose="020B0502040204020203" pitchFamily="34" charset="0"/>
                </a:rPr>
                <a:t>o</a:t>
              </a:r>
              <a:r>
                <a:rPr sz="700" spc="-5" dirty="0">
                  <a:solidFill>
                    <a:srgbClr val="FF0000"/>
                  </a:solidFill>
                  <a:latin typeface="Segoe UI" panose="020B0502040204020203" pitchFamily="34" charset="0"/>
                  <a:cs typeface="Segoe UI" panose="020B0502040204020203" pitchFamily="34" charset="0"/>
                </a:rPr>
                <a:t>f</a:t>
              </a:r>
              <a:r>
                <a:rPr sz="700" spc="-10" dirty="0">
                  <a:solidFill>
                    <a:srgbClr val="FF0000"/>
                  </a:solidFill>
                  <a:latin typeface="Segoe UI" panose="020B0502040204020203" pitchFamily="34" charset="0"/>
                  <a:cs typeface="Segoe UI" panose="020B0502040204020203" pitchFamily="34" charset="0"/>
                </a:rPr>
                <a:t>f</a:t>
              </a:r>
              <a:r>
                <a:rPr sz="700" spc="-5" dirty="0">
                  <a:solidFill>
                    <a:srgbClr val="FF0000"/>
                  </a:solidFill>
                  <a:latin typeface="Segoe UI" panose="020B0502040204020203" pitchFamily="34" charset="0"/>
                  <a:cs typeface="Segoe UI" panose="020B0502040204020203" pitchFamily="34" charset="0"/>
                </a:rPr>
                <a:t>fice</a:t>
              </a:r>
              <a:endParaRPr sz="700" dirty="0">
                <a:solidFill>
                  <a:srgbClr val="FF0000"/>
                </a:solidFill>
                <a:latin typeface="Segoe UI" panose="020B0502040204020203" pitchFamily="34" charset="0"/>
                <a:cs typeface="Segoe UI" panose="020B0502040204020203" pitchFamily="34" charset="0"/>
              </a:endParaRPr>
            </a:p>
          </p:txBody>
        </p:sp>
        <p:sp>
          <p:nvSpPr>
            <p:cNvPr id="52" name="object 52"/>
            <p:cNvSpPr txBox="1"/>
            <p:nvPr/>
          </p:nvSpPr>
          <p:spPr>
            <a:xfrm>
              <a:off x="4570627" y="5133757"/>
              <a:ext cx="229870" cy="76944"/>
            </a:xfrm>
            <a:prstGeom prst="rect">
              <a:avLst/>
            </a:prstGeom>
          </p:spPr>
          <p:txBody>
            <a:bodyPr vert="horz" wrap="square" lIns="0" tIns="0" rIns="0" bIns="0" rtlCol="0">
              <a:spAutoFit/>
            </a:bodyPr>
            <a:lstStyle/>
            <a:p>
              <a:pPr marL="12700"/>
              <a:r>
                <a:rPr sz="500" spc="15" dirty="0">
                  <a:latin typeface="Segoe UI" panose="020B0502040204020203" pitchFamily="34" charset="0"/>
                  <a:cs typeface="Segoe UI" panose="020B0502040204020203" pitchFamily="34" charset="0"/>
                </a:rPr>
                <a:t>D</a:t>
              </a:r>
              <a:r>
                <a:rPr sz="500" dirty="0">
                  <a:latin typeface="Segoe UI" panose="020B0502040204020203" pitchFamily="34" charset="0"/>
                  <a:cs typeface="Segoe UI" panose="020B0502040204020203" pitchFamily="34" charset="0"/>
                </a:rPr>
                <a:t>a</a:t>
              </a:r>
              <a:r>
                <a:rPr sz="500" spc="5" dirty="0">
                  <a:latin typeface="Segoe UI" panose="020B0502040204020203" pitchFamily="34" charset="0"/>
                  <a:cs typeface="Segoe UI" panose="020B0502040204020203" pitchFamily="34" charset="0"/>
                </a:rPr>
                <a:t>kl</a:t>
              </a:r>
              <a:r>
                <a:rPr sz="500" dirty="0">
                  <a:latin typeface="Segoe UI" panose="020B0502040204020203" pitchFamily="34" charset="0"/>
                  <a:cs typeface="Segoe UI" panose="020B0502040204020203" pitchFamily="34" charset="0"/>
                </a:rPr>
                <a:t>a</a:t>
              </a:r>
              <a:r>
                <a:rPr sz="500" spc="10" dirty="0">
                  <a:latin typeface="Segoe UI" panose="020B0502040204020203" pitchFamily="34" charset="0"/>
                  <a:cs typeface="Segoe UI" panose="020B0502040204020203" pitchFamily="34" charset="0"/>
                </a:rPr>
                <a:t>k</a:t>
              </a:r>
              <a:endParaRPr sz="500">
                <a:latin typeface="Segoe UI" panose="020B0502040204020203" pitchFamily="34" charset="0"/>
                <a:cs typeface="Segoe UI" panose="020B0502040204020203" pitchFamily="34" charset="0"/>
              </a:endParaRPr>
            </a:p>
          </p:txBody>
        </p:sp>
        <p:sp>
          <p:nvSpPr>
            <p:cNvPr id="53" name="object 53"/>
            <p:cNvSpPr/>
            <p:nvPr/>
          </p:nvSpPr>
          <p:spPr>
            <a:xfrm>
              <a:off x="3988713" y="5840238"/>
              <a:ext cx="117475" cy="113030"/>
            </a:xfrm>
            <a:custGeom>
              <a:avLst/>
              <a:gdLst/>
              <a:ahLst/>
              <a:cxnLst/>
              <a:rect l="l" t="t" r="r" b="b"/>
              <a:pathLst>
                <a:path w="117475" h="113029">
                  <a:moveTo>
                    <a:pt x="56261" y="0"/>
                  </a:moveTo>
                  <a:lnTo>
                    <a:pt x="10794" y="24015"/>
                  </a:lnTo>
                  <a:lnTo>
                    <a:pt x="0" y="57823"/>
                  </a:lnTo>
                  <a:lnTo>
                    <a:pt x="3428" y="75184"/>
                  </a:lnTo>
                  <a:lnTo>
                    <a:pt x="11937" y="90208"/>
                  </a:lnTo>
                  <a:lnTo>
                    <a:pt x="24637" y="102031"/>
                  </a:lnTo>
                  <a:lnTo>
                    <a:pt x="40766" y="109766"/>
                  </a:lnTo>
                  <a:lnTo>
                    <a:pt x="59436" y="112534"/>
                  </a:lnTo>
                  <a:lnTo>
                    <a:pt x="77724" y="109461"/>
                  </a:lnTo>
                  <a:lnTo>
                    <a:pt x="93599" y="101396"/>
                  </a:lnTo>
                  <a:lnTo>
                    <a:pt x="106044" y="89230"/>
                  </a:lnTo>
                  <a:lnTo>
                    <a:pt x="114172" y="73888"/>
                  </a:lnTo>
                  <a:lnTo>
                    <a:pt x="117093" y="56248"/>
                  </a:lnTo>
                  <a:lnTo>
                    <a:pt x="117093" y="53606"/>
                  </a:lnTo>
                  <a:lnTo>
                    <a:pt x="91820" y="10248"/>
                  </a:lnTo>
                  <a:lnTo>
                    <a:pt x="56261"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54" name="object 54"/>
            <p:cNvSpPr txBox="1"/>
            <p:nvPr/>
          </p:nvSpPr>
          <p:spPr>
            <a:xfrm>
              <a:off x="5408469" y="3523888"/>
              <a:ext cx="1487805" cy="287020"/>
            </a:xfrm>
            <a:prstGeom prst="rect">
              <a:avLst/>
            </a:prstGeom>
          </p:spPr>
          <p:txBody>
            <a:bodyPr vert="horz" wrap="square" lIns="0" tIns="0" rIns="0" bIns="0" rtlCol="0">
              <a:spAutoFit/>
            </a:bodyPr>
            <a:lstStyle/>
            <a:p>
              <a:pPr marL="286385"/>
              <a:r>
                <a:rPr sz="700" spc="-5" dirty="0">
                  <a:solidFill>
                    <a:srgbClr val="414042"/>
                  </a:solidFill>
                  <a:latin typeface="Segoe UI" panose="020B0502040204020203" pitchFamily="34" charset="0"/>
                  <a:cs typeface="Segoe UI" panose="020B0502040204020203" pitchFamily="34" charset="0"/>
                </a:rPr>
                <a:t>Ho</a:t>
              </a:r>
              <a:r>
                <a:rPr sz="700" spc="-10" dirty="0">
                  <a:solidFill>
                    <a:srgbClr val="414042"/>
                  </a:solidFill>
                  <a:latin typeface="Segoe UI" panose="020B0502040204020203" pitchFamily="34" charset="0"/>
                  <a:cs typeface="Segoe UI" panose="020B0502040204020203" pitchFamily="34" charset="0"/>
                </a:rPr>
                <a:t>àn</a:t>
              </a:r>
              <a:r>
                <a:rPr sz="700" spc="-5" dirty="0">
                  <a:solidFill>
                    <a:srgbClr val="414042"/>
                  </a:solidFill>
                  <a:latin typeface="Segoe UI" panose="020B0502040204020203" pitchFamily="34" charset="0"/>
                  <a:cs typeface="Segoe UI" panose="020B0502040204020203" pitchFamily="34" charset="0"/>
                </a:rPr>
                <a:t>g</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Sa</a:t>
              </a:r>
              <a:endParaRPr sz="700" dirty="0">
                <a:latin typeface="Segoe UI" panose="020B0502040204020203" pitchFamily="34" charset="0"/>
                <a:cs typeface="Segoe UI" panose="020B0502040204020203" pitchFamily="34" charset="0"/>
              </a:endParaRPr>
            </a:p>
            <a:p>
              <a:pPr marL="12700">
                <a:spcBef>
                  <a:spcPts val="520"/>
                </a:spcBef>
              </a:pPr>
              <a:r>
                <a:rPr sz="700" spc="-5" dirty="0">
                  <a:solidFill>
                    <a:srgbClr val="414042"/>
                  </a:solidFill>
                  <a:latin typeface="Segoe UI" panose="020B0502040204020203" pitchFamily="34" charset="0"/>
                  <a:cs typeface="Segoe UI" panose="020B0502040204020203" pitchFamily="34" charset="0"/>
                </a:rPr>
                <a:t>Re</a:t>
              </a:r>
              <a:r>
                <a:rPr sz="700" spc="-10" dirty="0">
                  <a:solidFill>
                    <a:srgbClr val="414042"/>
                  </a:solidFill>
                  <a:latin typeface="Segoe UI" panose="020B0502040204020203" pitchFamily="34" charset="0"/>
                  <a:cs typeface="Segoe UI" panose="020B0502040204020203" pitchFamily="34" charset="0"/>
                </a:rPr>
                <a:t>pre</a:t>
              </a:r>
              <a:r>
                <a:rPr sz="700" spc="-5" dirty="0">
                  <a:solidFill>
                    <a:srgbClr val="414042"/>
                  </a:solidFill>
                  <a:latin typeface="Segoe UI" panose="020B0502040204020203" pitchFamily="34" charset="0"/>
                  <a:cs typeface="Segoe UI" panose="020B0502040204020203" pitchFamily="34" charset="0"/>
                </a:rPr>
                <a:t>s</a:t>
              </a:r>
              <a:r>
                <a:rPr sz="700" spc="-10" dirty="0">
                  <a:solidFill>
                    <a:srgbClr val="414042"/>
                  </a:solidFill>
                  <a:latin typeface="Segoe UI" panose="020B0502040204020203" pitchFamily="34" charset="0"/>
                  <a:cs typeface="Segoe UI" panose="020B0502040204020203" pitchFamily="34" charset="0"/>
                </a:rPr>
                <a:t>en</a:t>
              </a:r>
              <a:r>
                <a:rPr sz="700" spc="-5" dirty="0">
                  <a:solidFill>
                    <a:srgbClr val="414042"/>
                  </a:solidFill>
                  <a:latin typeface="Segoe UI" panose="020B0502040204020203" pitchFamily="34" charset="0"/>
                  <a:cs typeface="Segoe UI" panose="020B0502040204020203" pitchFamily="34" charset="0"/>
                </a:rPr>
                <a:t>t</a:t>
              </a:r>
              <a:r>
                <a:rPr sz="700" spc="-10" dirty="0">
                  <a:solidFill>
                    <a:srgbClr val="414042"/>
                  </a:solidFill>
                  <a:latin typeface="Segoe UI" panose="020B0502040204020203" pitchFamily="34" charset="0"/>
                  <a:cs typeface="Segoe UI" panose="020B0502040204020203" pitchFamily="34" charset="0"/>
                </a:rPr>
                <a:t>a</a:t>
              </a:r>
              <a:r>
                <a:rPr sz="700" spc="-5" dirty="0">
                  <a:solidFill>
                    <a:srgbClr val="414042"/>
                  </a:solidFill>
                  <a:latin typeface="Segoe UI" panose="020B0502040204020203" pitchFamily="34" charset="0"/>
                  <a:cs typeface="Segoe UI" panose="020B0502040204020203" pitchFamily="34" charset="0"/>
                </a:rPr>
                <a:t>tive</a:t>
              </a:r>
              <a:r>
                <a:rPr sz="700" spc="40"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f</a:t>
              </a:r>
              <a:r>
                <a:rPr sz="700" spc="-10" dirty="0">
                  <a:solidFill>
                    <a:srgbClr val="414042"/>
                  </a:solidFill>
                  <a:latin typeface="Segoe UI" panose="020B0502040204020203" pitchFamily="34" charset="0"/>
                  <a:cs typeface="Segoe UI" panose="020B0502040204020203" pitchFamily="34" charset="0"/>
                </a:rPr>
                <a:t>f</a:t>
              </a:r>
              <a:r>
                <a:rPr sz="700" spc="-5" dirty="0">
                  <a:solidFill>
                    <a:srgbClr val="414042"/>
                  </a:solidFill>
                  <a:latin typeface="Segoe UI" panose="020B0502040204020203" pitchFamily="34" charset="0"/>
                  <a:cs typeface="Segoe UI" panose="020B0502040204020203" pitchFamily="34" charset="0"/>
                </a:rPr>
                <a:t>ice</a:t>
              </a:r>
              <a:r>
                <a:rPr sz="700" spc="30"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an</a:t>
              </a:r>
              <a:r>
                <a:rPr sz="700" spc="-5" dirty="0">
                  <a:solidFill>
                    <a:srgbClr val="414042"/>
                  </a:solidFill>
                  <a:latin typeface="Segoe UI" panose="020B0502040204020203" pitchFamily="34" charset="0"/>
                  <a:cs typeface="Segoe UI" panose="020B0502040204020203" pitchFamily="34" charset="0"/>
                </a:rPr>
                <a:t>d</a:t>
              </a:r>
              <a:r>
                <a:rPr sz="700" spc="5" dirty="0">
                  <a:solidFill>
                    <a:srgbClr val="414042"/>
                  </a:solidFill>
                  <a:latin typeface="Segoe UI" panose="020B0502040204020203" pitchFamily="34" charset="0"/>
                  <a:cs typeface="Segoe UI" panose="020B0502040204020203" pitchFamily="34" charset="0"/>
                </a:rPr>
                <a:t> </a:t>
              </a:r>
              <a:r>
                <a:rPr sz="700" spc="-20" dirty="0">
                  <a:solidFill>
                    <a:srgbClr val="414042"/>
                  </a:solidFill>
                  <a:latin typeface="Segoe UI" panose="020B0502040204020203" pitchFamily="34" charset="0"/>
                  <a:cs typeface="Segoe UI" panose="020B0502040204020203" pitchFamily="34" charset="0"/>
                </a:rPr>
                <a:t>w</a:t>
              </a:r>
              <a:r>
                <a:rPr sz="700" spc="-10" dirty="0">
                  <a:solidFill>
                    <a:srgbClr val="414042"/>
                  </a:solidFill>
                  <a:latin typeface="Segoe UI" panose="020B0502040204020203" pitchFamily="34" charset="0"/>
                  <a:cs typeface="Segoe UI" panose="020B0502040204020203" pitchFamily="34" charset="0"/>
                </a:rPr>
                <a:t>arehou</a:t>
              </a:r>
              <a:r>
                <a:rPr sz="700" spc="-5" dirty="0">
                  <a:solidFill>
                    <a:srgbClr val="414042"/>
                  </a:solidFill>
                  <a:latin typeface="Segoe UI" panose="020B0502040204020203" pitchFamily="34" charset="0"/>
                  <a:cs typeface="Segoe UI" panose="020B0502040204020203" pitchFamily="34" charset="0"/>
                </a:rPr>
                <a:t>se</a:t>
              </a:r>
              <a:endParaRPr sz="700" dirty="0">
                <a:latin typeface="Segoe UI" panose="020B0502040204020203" pitchFamily="34" charset="0"/>
                <a:cs typeface="Segoe UI" panose="020B0502040204020203" pitchFamily="34" charset="0"/>
              </a:endParaRPr>
            </a:p>
          </p:txBody>
        </p:sp>
        <p:sp>
          <p:nvSpPr>
            <p:cNvPr id="55" name="object 55"/>
            <p:cNvSpPr txBox="1"/>
            <p:nvPr/>
          </p:nvSpPr>
          <p:spPr>
            <a:xfrm>
              <a:off x="4237253" y="1628868"/>
              <a:ext cx="328295" cy="76944"/>
            </a:xfrm>
            <a:prstGeom prst="rect">
              <a:avLst/>
            </a:prstGeom>
          </p:spPr>
          <p:txBody>
            <a:bodyPr vert="horz" wrap="square" lIns="0" tIns="0" rIns="0" bIns="0" rtlCol="0">
              <a:spAutoFit/>
            </a:bodyPr>
            <a:lstStyle/>
            <a:p>
              <a:pPr marL="12700"/>
              <a:r>
                <a:rPr sz="500" b="1" spc="-5" dirty="0">
                  <a:solidFill>
                    <a:srgbClr val="221F1F"/>
                  </a:solidFill>
                  <a:latin typeface="Segoe UI" panose="020B0502040204020203" pitchFamily="34" charset="0"/>
                  <a:cs typeface="Segoe UI" panose="020B0502040204020203" pitchFamily="34" charset="0"/>
                </a:rPr>
                <a:t>Hư</a:t>
              </a:r>
              <a:r>
                <a:rPr sz="500" b="1" dirty="0">
                  <a:solidFill>
                    <a:srgbClr val="221F1F"/>
                  </a:solidFill>
                  <a:latin typeface="Segoe UI" panose="020B0502040204020203" pitchFamily="34" charset="0"/>
                  <a:cs typeface="Segoe UI" panose="020B0502040204020203" pitchFamily="34" charset="0"/>
                </a:rPr>
                <a:t>ng</a:t>
              </a:r>
              <a:r>
                <a:rPr sz="500" b="1" spc="-20" dirty="0">
                  <a:solidFill>
                    <a:srgbClr val="221F1F"/>
                  </a:solidFill>
                  <a:latin typeface="Segoe UI" panose="020B0502040204020203" pitchFamily="34" charset="0"/>
                  <a:cs typeface="Segoe UI" panose="020B0502040204020203" pitchFamily="34" charset="0"/>
                </a:rPr>
                <a:t> </a:t>
              </a:r>
              <a:r>
                <a:rPr sz="500" b="1" dirty="0">
                  <a:solidFill>
                    <a:srgbClr val="221F1F"/>
                  </a:solidFill>
                  <a:latin typeface="Segoe UI" panose="020B0502040204020203" pitchFamily="34" charset="0"/>
                  <a:cs typeface="Segoe UI" panose="020B0502040204020203" pitchFamily="34" charset="0"/>
                </a:rPr>
                <a:t>Y</a:t>
              </a:r>
              <a:r>
                <a:rPr sz="500" b="1" spc="-5" dirty="0">
                  <a:solidFill>
                    <a:srgbClr val="221F1F"/>
                  </a:solidFill>
                  <a:latin typeface="Segoe UI" panose="020B0502040204020203" pitchFamily="34" charset="0"/>
                  <a:cs typeface="Segoe UI" panose="020B0502040204020203" pitchFamily="34" charset="0"/>
                </a:rPr>
                <a:t>ê</a:t>
              </a:r>
              <a:r>
                <a:rPr sz="500" b="1" dirty="0">
                  <a:solidFill>
                    <a:srgbClr val="221F1F"/>
                  </a:solidFill>
                  <a:latin typeface="Segoe UI" panose="020B0502040204020203" pitchFamily="34" charset="0"/>
                  <a:cs typeface="Segoe UI" panose="020B0502040204020203" pitchFamily="34" charset="0"/>
                </a:rPr>
                <a:t>n</a:t>
              </a:r>
              <a:endParaRPr sz="500">
                <a:latin typeface="Segoe UI" panose="020B0502040204020203" pitchFamily="34" charset="0"/>
                <a:cs typeface="Segoe UI" panose="020B0502040204020203" pitchFamily="34" charset="0"/>
              </a:endParaRPr>
            </a:p>
          </p:txBody>
        </p:sp>
        <p:sp>
          <p:nvSpPr>
            <p:cNvPr id="56" name="object 56"/>
            <p:cNvSpPr txBox="1"/>
            <p:nvPr/>
          </p:nvSpPr>
          <p:spPr>
            <a:xfrm>
              <a:off x="1459320" y="1161988"/>
              <a:ext cx="2141855" cy="538609"/>
            </a:xfrm>
            <a:prstGeom prst="rect">
              <a:avLst/>
            </a:prstGeom>
          </p:spPr>
          <p:txBody>
            <a:bodyPr vert="horz" wrap="square" lIns="0" tIns="0" rIns="0" bIns="0" rtlCol="0">
              <a:spAutoFit/>
            </a:bodyPr>
            <a:lstStyle/>
            <a:p>
              <a:pPr marL="12700" marR="499745"/>
              <a:r>
                <a:rPr lang="en-US" sz="700" b="1" spc="-5" dirty="0">
                  <a:solidFill>
                    <a:srgbClr val="FF0000"/>
                  </a:solidFill>
                  <a:latin typeface="Segoe UI" panose="020B0502040204020203" pitchFamily="34" charset="0"/>
                  <a:cs typeface="Segoe UI" panose="020B0502040204020203" pitchFamily="34" charset="0"/>
                </a:rPr>
                <a:t>Head office</a:t>
              </a:r>
            </a:p>
            <a:p>
              <a:pPr marL="12700" marR="499745"/>
              <a:r>
                <a:rPr sz="700" spc="-5" dirty="0">
                  <a:solidFill>
                    <a:srgbClr val="414042"/>
                  </a:solidFill>
                  <a:latin typeface="Segoe UI" panose="020B0502040204020203" pitchFamily="34" charset="0"/>
                  <a:cs typeface="Segoe UI" panose="020B0502040204020203" pitchFamily="34" charset="0"/>
                </a:rPr>
                <a:t>Viet</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Nam</a:t>
              </a:r>
              <a:r>
                <a:rPr sz="700" spc="5"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G</a:t>
              </a:r>
              <a:r>
                <a:rPr sz="700" spc="-15" dirty="0">
                  <a:solidFill>
                    <a:srgbClr val="414042"/>
                  </a:solidFill>
                  <a:latin typeface="Segoe UI" panose="020B0502040204020203" pitchFamily="34" charset="0"/>
                  <a:cs typeface="Segoe UI" panose="020B0502040204020203" pitchFamily="34" charset="0"/>
                </a:rPr>
                <a:t>r</a:t>
              </a:r>
              <a:r>
                <a:rPr sz="700" spc="-10" dirty="0">
                  <a:solidFill>
                    <a:srgbClr val="414042"/>
                  </a:solidFill>
                  <a:latin typeface="Segoe UI" panose="020B0502040204020203" pitchFamily="34" charset="0"/>
                  <a:cs typeface="Segoe UI" panose="020B0502040204020203" pitchFamily="34" charset="0"/>
                </a:rPr>
                <a:t>een</a:t>
              </a:r>
              <a:r>
                <a:rPr sz="700" spc="-5" dirty="0">
                  <a:solidFill>
                    <a:srgbClr val="414042"/>
                  </a:solidFill>
                  <a:latin typeface="Segoe UI" panose="020B0502040204020203" pitchFamily="34" charset="0"/>
                  <a:cs typeface="Segoe UI" panose="020B0502040204020203" pitchFamily="34" charset="0"/>
                </a:rPr>
                <a:t>v</a:t>
              </a:r>
              <a:r>
                <a:rPr sz="700" spc="-10" dirty="0">
                  <a:solidFill>
                    <a:srgbClr val="414042"/>
                  </a:solidFill>
                  <a:latin typeface="Segoe UI" panose="020B0502040204020203" pitchFamily="34" charset="0"/>
                  <a:cs typeface="Segoe UI" panose="020B0502040204020203" pitchFamily="34" charset="0"/>
                </a:rPr>
                <a:t>e</a:t>
              </a:r>
              <a:r>
                <a:rPr sz="700" spc="-5" dirty="0">
                  <a:solidFill>
                    <a:srgbClr val="414042"/>
                  </a:solidFill>
                  <a:latin typeface="Segoe UI" panose="020B0502040204020203" pitchFamily="34" charset="0"/>
                  <a:cs typeface="Segoe UI" panose="020B0502040204020203" pitchFamily="34" charset="0"/>
                </a:rPr>
                <a:t>t</a:t>
              </a:r>
              <a:r>
                <a:rPr sz="700" spc="55" dirty="0">
                  <a:solidFill>
                    <a:srgbClr val="414042"/>
                  </a:solidFill>
                  <a:latin typeface="Segoe UI" panose="020B0502040204020203" pitchFamily="34" charset="0"/>
                  <a:cs typeface="Segoe UI" panose="020B0502040204020203" pitchFamily="34" charset="0"/>
                </a:rPr>
                <a:t> </a:t>
              </a:r>
              <a:r>
                <a:rPr lang="en-US" sz="700" spc="-5" dirty="0" err="1">
                  <a:solidFill>
                    <a:srgbClr val="414042"/>
                  </a:solidFill>
                  <a:latin typeface="Segoe UI" panose="020B0502040204020203" pitchFamily="34" charset="0"/>
                  <a:cs typeface="Segoe UI" panose="020B0502040204020203" pitchFamily="34" charset="0"/>
                </a:rPr>
                <a:t>JSc</a:t>
              </a:r>
              <a:endParaRPr lang="en-US" sz="700" spc="-5" dirty="0">
                <a:solidFill>
                  <a:srgbClr val="414042"/>
                </a:solidFill>
                <a:latin typeface="Segoe UI" panose="020B0502040204020203" pitchFamily="34" charset="0"/>
                <a:cs typeface="Segoe UI" panose="020B0502040204020203" pitchFamily="34" charset="0"/>
              </a:endParaRPr>
            </a:p>
            <a:p>
              <a:pPr marL="12700" marR="499745"/>
              <a:r>
                <a:rPr sz="700" spc="-5" dirty="0">
                  <a:solidFill>
                    <a:srgbClr val="414042"/>
                  </a:solidFill>
                  <a:latin typeface="Segoe UI" panose="020B0502040204020203" pitchFamily="34" charset="0"/>
                  <a:cs typeface="Segoe UI" panose="020B0502040204020203" pitchFamily="34" charset="0"/>
                </a:rPr>
                <a:t>Vie</a:t>
              </a:r>
              <a:r>
                <a:rPr sz="700" spc="-10" dirty="0">
                  <a:solidFill>
                    <a:srgbClr val="414042"/>
                  </a:solidFill>
                  <a:latin typeface="Segoe UI" panose="020B0502040204020203" pitchFamily="34" charset="0"/>
                  <a:cs typeface="Segoe UI" panose="020B0502040204020203" pitchFamily="34" charset="0"/>
                </a:rPr>
                <a:t>tnam</a:t>
              </a:r>
              <a:r>
                <a:rPr sz="700" spc="20" dirty="0">
                  <a:solidFill>
                    <a:srgbClr val="414042"/>
                  </a:solidFill>
                  <a:latin typeface="Segoe UI" panose="020B0502040204020203" pitchFamily="34" charset="0"/>
                  <a:cs typeface="Segoe UI" panose="020B0502040204020203" pitchFamily="34" charset="0"/>
                </a:rPr>
                <a:t> </a:t>
              </a:r>
              <a:r>
                <a:rPr lang="en-US" sz="700" spc="20" dirty="0" err="1">
                  <a:solidFill>
                    <a:srgbClr val="414042"/>
                  </a:solidFill>
                  <a:latin typeface="Segoe UI" panose="020B0502040204020203" pitchFamily="34" charset="0"/>
                  <a:cs typeface="Segoe UI" panose="020B0502040204020203" pitchFamily="34" charset="0"/>
                </a:rPr>
                <a:t>Greenpharma</a:t>
              </a:r>
              <a:r>
                <a:rPr lang="en-US" sz="700" spc="20" dirty="0">
                  <a:solidFill>
                    <a:srgbClr val="414042"/>
                  </a:solidFill>
                  <a:latin typeface="Segoe UI" panose="020B0502040204020203" pitchFamily="34" charset="0"/>
                  <a:cs typeface="Segoe UI" panose="020B0502040204020203" pitchFamily="34" charset="0"/>
                </a:rPr>
                <a:t> </a:t>
              </a:r>
              <a:r>
                <a:rPr lang="en-US" sz="700" spc="20" dirty="0" err="1">
                  <a:solidFill>
                    <a:srgbClr val="414042"/>
                  </a:solidFill>
                  <a:latin typeface="Segoe UI" panose="020B0502040204020203" pitchFamily="34" charset="0"/>
                  <a:cs typeface="Segoe UI" panose="020B0502040204020203" pitchFamily="34" charset="0"/>
                </a:rPr>
                <a:t>jsc</a:t>
              </a:r>
              <a:endParaRPr lang="en-US" sz="700" spc="20" dirty="0">
                <a:solidFill>
                  <a:srgbClr val="414042"/>
                </a:solidFill>
                <a:latin typeface="Segoe UI" panose="020B0502040204020203" pitchFamily="34" charset="0"/>
                <a:cs typeface="Segoe UI" panose="020B0502040204020203" pitchFamily="34" charset="0"/>
              </a:endParaRPr>
            </a:p>
            <a:p>
              <a:pPr marL="12700" marR="499745"/>
              <a:r>
                <a:rPr sz="700" spc="-10" dirty="0" err="1">
                  <a:solidFill>
                    <a:srgbClr val="414042"/>
                  </a:solidFill>
                  <a:latin typeface="Segoe UI" panose="020B0502040204020203" pitchFamily="34" charset="0"/>
                  <a:cs typeface="Segoe UI" panose="020B0502040204020203" pitchFamily="34" charset="0"/>
                </a:rPr>
                <a:t>G</a:t>
              </a:r>
              <a:r>
                <a:rPr sz="700" spc="-15" dirty="0" err="1">
                  <a:solidFill>
                    <a:srgbClr val="414042"/>
                  </a:solidFill>
                  <a:latin typeface="Segoe UI" panose="020B0502040204020203" pitchFamily="34" charset="0"/>
                  <a:cs typeface="Segoe UI" panose="020B0502040204020203" pitchFamily="34" charset="0"/>
                </a:rPr>
                <a:t>r</a:t>
              </a:r>
              <a:r>
                <a:rPr sz="700" spc="-10" dirty="0" err="1">
                  <a:solidFill>
                    <a:srgbClr val="414042"/>
                  </a:solidFill>
                  <a:latin typeface="Segoe UI" panose="020B0502040204020203" pitchFamily="34" charset="0"/>
                  <a:cs typeface="Segoe UI" panose="020B0502040204020203" pitchFamily="34" charset="0"/>
                </a:rPr>
                <a:t>eenpe</a:t>
              </a:r>
              <a:r>
                <a:rPr sz="700" spc="-5" dirty="0" err="1">
                  <a:solidFill>
                    <a:srgbClr val="414042"/>
                  </a:solidFill>
                  <a:latin typeface="Segoe UI" panose="020B0502040204020203" pitchFamily="34" charset="0"/>
                  <a:cs typeface="Segoe UI" panose="020B0502040204020203" pitchFamily="34" charset="0"/>
                </a:rPr>
                <a:t>t</a:t>
              </a:r>
              <a:r>
                <a:rPr sz="700" spc="55" dirty="0">
                  <a:solidFill>
                    <a:srgbClr val="414042"/>
                  </a:solidFill>
                  <a:latin typeface="Segoe UI" panose="020B0502040204020203" pitchFamily="34" charset="0"/>
                  <a:cs typeface="Segoe UI" panose="020B0502040204020203" pitchFamily="34" charset="0"/>
                </a:rPr>
                <a:t> </a:t>
              </a:r>
              <a:r>
                <a:rPr lang="en-US" sz="700" spc="-5" dirty="0" err="1">
                  <a:solidFill>
                    <a:srgbClr val="414042"/>
                  </a:solidFill>
                  <a:latin typeface="Segoe UI" panose="020B0502040204020203" pitchFamily="34" charset="0"/>
                  <a:cs typeface="Segoe UI" panose="020B0502040204020203" pitchFamily="34" charset="0"/>
                </a:rPr>
                <a:t>Jsc</a:t>
              </a:r>
              <a:r>
                <a:rPr sz="700" spc="-5" dirty="0" err="1">
                  <a:solidFill>
                    <a:srgbClr val="414042"/>
                  </a:solidFill>
                  <a:latin typeface="Segoe UI" panose="020B0502040204020203" pitchFamily="34" charset="0"/>
                  <a:cs typeface="Segoe UI" panose="020B0502040204020203" pitchFamily="34" charset="0"/>
                </a:rPr>
                <a:t>Ha</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Viet T</a:t>
              </a:r>
              <a:r>
                <a:rPr sz="700" spc="-10" dirty="0">
                  <a:solidFill>
                    <a:srgbClr val="414042"/>
                  </a:solidFill>
                  <a:latin typeface="Segoe UI" panose="020B0502040204020203" pitchFamily="34" charset="0"/>
                  <a:cs typeface="Segoe UI" panose="020B0502040204020203" pitchFamily="34" charset="0"/>
                </a:rPr>
                <a:t>rad</a:t>
              </a:r>
              <a:r>
                <a:rPr sz="700" spc="-5" dirty="0">
                  <a:solidFill>
                    <a:srgbClr val="414042"/>
                  </a:solidFill>
                  <a:latin typeface="Segoe UI" panose="020B0502040204020203" pitchFamily="34" charset="0"/>
                  <a:cs typeface="Segoe UI" panose="020B0502040204020203" pitchFamily="34" charset="0"/>
                </a:rPr>
                <a:t>ing</a:t>
              </a:r>
              <a:r>
                <a:rPr sz="700" spc="15"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an</a:t>
              </a:r>
              <a:r>
                <a:rPr sz="700" spc="-5" dirty="0">
                  <a:solidFill>
                    <a:srgbClr val="414042"/>
                  </a:solidFill>
                  <a:latin typeface="Segoe UI" panose="020B0502040204020203" pitchFamily="34" charset="0"/>
                  <a:cs typeface="Segoe UI" panose="020B0502040204020203" pitchFamily="34" charset="0"/>
                </a:rPr>
                <a:t>d</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A</a:t>
              </a:r>
              <a:r>
                <a:rPr sz="700" spc="-10" dirty="0">
                  <a:solidFill>
                    <a:srgbClr val="414042"/>
                  </a:solidFill>
                  <a:latin typeface="Segoe UI" panose="020B0502040204020203" pitchFamily="34" charset="0"/>
                  <a:cs typeface="Segoe UI" panose="020B0502040204020203" pitchFamily="34" charset="0"/>
                </a:rPr>
                <a:t>d</a:t>
              </a:r>
              <a:r>
                <a:rPr sz="700" spc="-5" dirty="0">
                  <a:solidFill>
                    <a:srgbClr val="414042"/>
                  </a:solidFill>
                  <a:latin typeface="Segoe UI" panose="020B0502040204020203" pitchFamily="34" charset="0"/>
                  <a:cs typeface="Segoe UI" panose="020B0502040204020203" pitchFamily="34" charset="0"/>
                </a:rPr>
                <a:t>v</a:t>
              </a:r>
              <a:r>
                <a:rPr sz="700" spc="-10" dirty="0">
                  <a:solidFill>
                    <a:srgbClr val="414042"/>
                  </a:solidFill>
                  <a:latin typeface="Segoe UI" panose="020B0502040204020203" pitchFamily="34" charset="0"/>
                  <a:cs typeface="Segoe UI" panose="020B0502040204020203" pitchFamily="34" charset="0"/>
                </a:rPr>
                <a:t>er</a:t>
              </a:r>
              <a:r>
                <a:rPr sz="700" spc="-5" dirty="0">
                  <a:solidFill>
                    <a:srgbClr val="414042"/>
                  </a:solidFill>
                  <a:latin typeface="Segoe UI" panose="020B0502040204020203" pitchFamily="34" charset="0"/>
                  <a:cs typeface="Segoe UI" panose="020B0502040204020203" pitchFamily="34" charset="0"/>
                </a:rPr>
                <a:t>tising</a:t>
              </a:r>
              <a:r>
                <a:rPr sz="700" spc="2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J</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int</a:t>
              </a:r>
              <a:r>
                <a:rPr sz="700" spc="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St</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ck</a:t>
              </a:r>
              <a:r>
                <a:rPr sz="700" spc="15" dirty="0">
                  <a:solidFill>
                    <a:srgbClr val="414042"/>
                  </a:solidFill>
                  <a:latin typeface="Segoe UI" panose="020B0502040204020203" pitchFamily="34" charset="0"/>
                  <a:cs typeface="Segoe UI" panose="020B0502040204020203" pitchFamily="34" charset="0"/>
                </a:rPr>
                <a:t> </a:t>
              </a:r>
              <a:r>
                <a:rPr sz="700" spc="-5" dirty="0">
                  <a:solidFill>
                    <a:srgbClr val="414042"/>
                  </a:solidFill>
                  <a:latin typeface="Segoe UI" panose="020B0502040204020203" pitchFamily="34" charset="0"/>
                  <a:cs typeface="Segoe UI" panose="020B0502040204020203" pitchFamily="34" charset="0"/>
                </a:rPr>
                <a:t>Com</a:t>
              </a:r>
              <a:r>
                <a:rPr sz="700" spc="-10" dirty="0">
                  <a:solidFill>
                    <a:srgbClr val="414042"/>
                  </a:solidFill>
                  <a:latin typeface="Segoe UI" panose="020B0502040204020203" pitchFamily="34" charset="0"/>
                  <a:cs typeface="Segoe UI" panose="020B0502040204020203" pitchFamily="34" charset="0"/>
                </a:rPr>
                <a:t>pan</a:t>
              </a:r>
              <a:r>
                <a:rPr sz="700" spc="-5" dirty="0">
                  <a:solidFill>
                    <a:srgbClr val="414042"/>
                  </a:solidFill>
                  <a:latin typeface="Segoe UI" panose="020B0502040204020203" pitchFamily="34" charset="0"/>
                  <a:cs typeface="Segoe UI" panose="020B0502040204020203" pitchFamily="34" charset="0"/>
                </a:rPr>
                <a:t>y</a:t>
              </a:r>
              <a:endParaRPr sz="700" dirty="0">
                <a:latin typeface="Segoe UI" panose="020B0502040204020203" pitchFamily="34" charset="0"/>
                <a:cs typeface="Segoe UI" panose="020B0502040204020203" pitchFamily="34" charset="0"/>
              </a:endParaRPr>
            </a:p>
          </p:txBody>
        </p:sp>
        <p:sp>
          <p:nvSpPr>
            <p:cNvPr id="60" name="object 60"/>
            <p:cNvSpPr txBox="1"/>
            <p:nvPr/>
          </p:nvSpPr>
          <p:spPr>
            <a:xfrm>
              <a:off x="5181243" y="4516537"/>
              <a:ext cx="358775" cy="76944"/>
            </a:xfrm>
            <a:prstGeom prst="rect">
              <a:avLst/>
            </a:prstGeom>
          </p:spPr>
          <p:txBody>
            <a:bodyPr vert="horz" wrap="square" lIns="0" tIns="0" rIns="0" bIns="0" rtlCol="0">
              <a:spAutoFit/>
            </a:bodyPr>
            <a:lstStyle/>
            <a:p>
              <a:pPr marL="12700"/>
              <a:r>
                <a:rPr sz="500" b="1" spc="15" dirty="0">
                  <a:solidFill>
                    <a:srgbClr val="221F1F"/>
                  </a:solidFill>
                  <a:latin typeface="Segoe UI" panose="020B0502040204020203" pitchFamily="34" charset="0"/>
                  <a:cs typeface="Segoe UI" panose="020B0502040204020203" pitchFamily="34" charset="0"/>
                </a:rPr>
                <a:t>Nha</a:t>
              </a:r>
              <a:r>
                <a:rPr sz="500" b="1" spc="25" dirty="0">
                  <a:solidFill>
                    <a:srgbClr val="221F1F"/>
                  </a:solidFill>
                  <a:latin typeface="Segoe UI" panose="020B0502040204020203" pitchFamily="34" charset="0"/>
                  <a:cs typeface="Segoe UI" panose="020B0502040204020203" pitchFamily="34" charset="0"/>
                </a:rPr>
                <a:t> </a:t>
              </a:r>
              <a:r>
                <a:rPr sz="500" b="1" spc="10" dirty="0">
                  <a:solidFill>
                    <a:srgbClr val="221F1F"/>
                  </a:solidFill>
                  <a:latin typeface="Segoe UI" panose="020B0502040204020203" pitchFamily="34" charset="0"/>
                  <a:cs typeface="Segoe UI" panose="020B0502040204020203" pitchFamily="34" charset="0"/>
                </a:rPr>
                <a:t>Tr</a:t>
              </a:r>
              <a:r>
                <a:rPr sz="500" b="1" dirty="0">
                  <a:solidFill>
                    <a:srgbClr val="221F1F"/>
                  </a:solidFill>
                  <a:latin typeface="Segoe UI" panose="020B0502040204020203" pitchFamily="34" charset="0"/>
                  <a:cs typeface="Segoe UI" panose="020B0502040204020203" pitchFamily="34" charset="0"/>
                </a:rPr>
                <a:t>a</a:t>
              </a:r>
              <a:r>
                <a:rPr sz="500" b="1" spc="15" dirty="0">
                  <a:solidFill>
                    <a:srgbClr val="221F1F"/>
                  </a:solidFill>
                  <a:latin typeface="Segoe UI" panose="020B0502040204020203" pitchFamily="34" charset="0"/>
                  <a:cs typeface="Segoe UI" panose="020B0502040204020203" pitchFamily="34" charset="0"/>
                </a:rPr>
                <a:t>ng</a:t>
              </a:r>
              <a:endParaRPr sz="500">
                <a:latin typeface="Segoe UI" panose="020B0502040204020203" pitchFamily="34" charset="0"/>
                <a:cs typeface="Segoe UI" panose="020B0502040204020203" pitchFamily="34" charset="0"/>
              </a:endParaRPr>
            </a:p>
          </p:txBody>
        </p:sp>
        <p:sp>
          <p:nvSpPr>
            <p:cNvPr id="62" name="object 62"/>
            <p:cNvSpPr/>
            <p:nvPr/>
          </p:nvSpPr>
          <p:spPr>
            <a:xfrm>
              <a:off x="4765953" y="3644156"/>
              <a:ext cx="276860" cy="180975"/>
            </a:xfrm>
            <a:custGeom>
              <a:avLst/>
              <a:gdLst/>
              <a:ahLst/>
              <a:cxnLst/>
              <a:rect l="l" t="t" r="r" b="b"/>
              <a:pathLst>
                <a:path w="276860" h="180975">
                  <a:moveTo>
                    <a:pt x="0" y="0"/>
                  </a:moveTo>
                  <a:lnTo>
                    <a:pt x="276733" y="180974"/>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3" name="object 63"/>
            <p:cNvSpPr/>
            <p:nvPr/>
          </p:nvSpPr>
          <p:spPr>
            <a:xfrm>
              <a:off x="5057037" y="3830082"/>
              <a:ext cx="1419225" cy="0"/>
            </a:xfrm>
            <a:custGeom>
              <a:avLst/>
              <a:gdLst/>
              <a:ahLst/>
              <a:cxnLst/>
              <a:rect l="l" t="t" r="r" b="b"/>
              <a:pathLst>
                <a:path w="1419225">
                  <a:moveTo>
                    <a:pt x="0" y="0"/>
                  </a:moveTo>
                  <a:lnTo>
                    <a:pt x="1418716"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4" name="object 64"/>
            <p:cNvSpPr txBox="1"/>
            <p:nvPr/>
          </p:nvSpPr>
          <p:spPr>
            <a:xfrm>
              <a:off x="4618253" y="3443698"/>
              <a:ext cx="276225" cy="76944"/>
            </a:xfrm>
            <a:prstGeom prst="rect">
              <a:avLst/>
            </a:prstGeom>
          </p:spPr>
          <p:txBody>
            <a:bodyPr vert="horz" wrap="square" lIns="0" tIns="0" rIns="0" bIns="0" rtlCol="0">
              <a:spAutoFit/>
            </a:bodyPr>
            <a:lstStyle/>
            <a:p>
              <a:pPr marL="12700"/>
              <a:r>
                <a:rPr sz="500" spc="-5" dirty="0">
                  <a:latin typeface="Segoe UI" panose="020B0502040204020203" pitchFamily="34" charset="0"/>
                  <a:cs typeface="Segoe UI" panose="020B0502040204020203" pitchFamily="34" charset="0"/>
                </a:rPr>
                <a:t>D</a:t>
              </a:r>
              <a:r>
                <a:rPr sz="500" dirty="0">
                  <a:latin typeface="Segoe UI" panose="020B0502040204020203" pitchFamily="34" charset="0"/>
                  <a:cs typeface="Segoe UI" panose="020B0502040204020203" pitchFamily="34" charset="0"/>
                </a:rPr>
                <a:t>a </a:t>
              </a:r>
              <a:r>
                <a:rPr sz="500" spc="-5" dirty="0">
                  <a:latin typeface="Segoe UI" panose="020B0502040204020203" pitchFamily="34" charset="0"/>
                  <a:cs typeface="Segoe UI" panose="020B0502040204020203" pitchFamily="34" charset="0"/>
                </a:rPr>
                <a:t>Nan</a:t>
              </a:r>
              <a:r>
                <a:rPr sz="500" dirty="0">
                  <a:latin typeface="Segoe UI" panose="020B0502040204020203" pitchFamily="34" charset="0"/>
                  <a:cs typeface="Segoe UI" panose="020B0502040204020203" pitchFamily="34" charset="0"/>
                </a:rPr>
                <a:t>g</a:t>
              </a:r>
              <a:endParaRPr sz="500">
                <a:latin typeface="Segoe UI" panose="020B0502040204020203" pitchFamily="34" charset="0"/>
                <a:cs typeface="Segoe UI" panose="020B0502040204020203" pitchFamily="34" charset="0"/>
              </a:endParaRPr>
            </a:p>
          </p:txBody>
        </p:sp>
        <p:sp>
          <p:nvSpPr>
            <p:cNvPr id="65" name="object 65"/>
            <p:cNvSpPr/>
            <p:nvPr/>
          </p:nvSpPr>
          <p:spPr>
            <a:xfrm>
              <a:off x="4680610" y="3522235"/>
              <a:ext cx="118745" cy="113030"/>
            </a:xfrm>
            <a:custGeom>
              <a:avLst/>
              <a:gdLst/>
              <a:ahLst/>
              <a:cxnLst/>
              <a:rect l="l" t="t" r="r" b="b"/>
              <a:pathLst>
                <a:path w="118745" h="113029">
                  <a:moveTo>
                    <a:pt x="57022" y="0"/>
                  </a:moveTo>
                  <a:lnTo>
                    <a:pt x="10921" y="24002"/>
                  </a:lnTo>
                  <a:lnTo>
                    <a:pt x="0" y="57785"/>
                  </a:lnTo>
                  <a:lnTo>
                    <a:pt x="3428" y="75183"/>
                  </a:lnTo>
                  <a:lnTo>
                    <a:pt x="12064" y="90169"/>
                  </a:lnTo>
                  <a:lnTo>
                    <a:pt x="25018" y="101981"/>
                  </a:lnTo>
                  <a:lnTo>
                    <a:pt x="41275" y="109727"/>
                  </a:lnTo>
                  <a:lnTo>
                    <a:pt x="60197" y="112522"/>
                  </a:lnTo>
                  <a:lnTo>
                    <a:pt x="78739" y="109474"/>
                  </a:lnTo>
                  <a:lnTo>
                    <a:pt x="94741" y="101345"/>
                  </a:lnTo>
                  <a:lnTo>
                    <a:pt x="107441" y="89281"/>
                  </a:lnTo>
                  <a:lnTo>
                    <a:pt x="115696" y="73913"/>
                  </a:lnTo>
                  <a:lnTo>
                    <a:pt x="118617" y="56261"/>
                  </a:lnTo>
                  <a:lnTo>
                    <a:pt x="118617" y="53593"/>
                  </a:lnTo>
                  <a:lnTo>
                    <a:pt x="92963" y="10287"/>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6" name="object 66"/>
            <p:cNvSpPr/>
            <p:nvPr/>
          </p:nvSpPr>
          <p:spPr>
            <a:xfrm>
              <a:off x="1286661" y="2252742"/>
              <a:ext cx="297180" cy="323088"/>
            </a:xfrm>
            <a:prstGeom prst="rect">
              <a:avLst/>
            </a:prstGeom>
            <a:blipFill>
              <a:blip r:embed="rId6"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7" name="object 67"/>
            <p:cNvSpPr/>
            <p:nvPr/>
          </p:nvSpPr>
          <p:spPr>
            <a:xfrm>
              <a:off x="1320190" y="1976900"/>
              <a:ext cx="745235" cy="167639"/>
            </a:xfrm>
            <a:prstGeom prst="rect">
              <a:avLst/>
            </a:prstGeom>
            <a:blipFill>
              <a:blip r:embed="rId7"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8" name="object 68"/>
            <p:cNvSpPr/>
            <p:nvPr/>
          </p:nvSpPr>
          <p:spPr>
            <a:xfrm>
              <a:off x="1600604" y="2283224"/>
              <a:ext cx="781812" cy="181355"/>
            </a:xfrm>
            <a:prstGeom prst="rect">
              <a:avLst/>
            </a:prstGeom>
            <a:blipFill>
              <a:blip r:embed="rId8"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9" name="object 69"/>
            <p:cNvSpPr/>
            <p:nvPr/>
          </p:nvSpPr>
          <p:spPr>
            <a:xfrm>
              <a:off x="4397524" y="718442"/>
              <a:ext cx="620268" cy="144779"/>
            </a:xfrm>
            <a:prstGeom prst="rect">
              <a:avLst/>
            </a:prstGeom>
            <a:blipFill>
              <a:blip r:embed="rId9"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9" name="object 49"/>
            <p:cNvSpPr txBox="1"/>
            <p:nvPr/>
          </p:nvSpPr>
          <p:spPr>
            <a:xfrm>
              <a:off x="4106188" y="5831026"/>
              <a:ext cx="2207260" cy="248786"/>
            </a:xfrm>
            <a:prstGeom prst="rect">
              <a:avLst/>
            </a:prstGeom>
          </p:spPr>
          <p:txBody>
            <a:bodyPr vert="horz" wrap="square" lIns="0" tIns="0" rIns="0" bIns="0" rtlCol="0">
              <a:spAutoFit/>
            </a:bodyPr>
            <a:lstStyle/>
            <a:p>
              <a:pPr marL="12700">
                <a:lnSpc>
                  <a:spcPts val="595"/>
                </a:lnSpc>
              </a:pPr>
              <a:r>
                <a:rPr sz="500" b="1" spc="-5" dirty="0">
                  <a:solidFill>
                    <a:srgbClr val="221F1F"/>
                  </a:solidFill>
                  <a:latin typeface="Segoe UI" panose="020B0502040204020203" pitchFamily="34" charset="0"/>
                  <a:cs typeface="Segoe UI" panose="020B0502040204020203" pitchFamily="34" charset="0"/>
                </a:rPr>
                <a:t>Ca</a:t>
              </a:r>
              <a:r>
                <a:rPr sz="500" b="1" dirty="0">
                  <a:solidFill>
                    <a:srgbClr val="221F1F"/>
                  </a:solidFill>
                  <a:latin typeface="Segoe UI" panose="020B0502040204020203" pitchFamily="34" charset="0"/>
                  <a:cs typeface="Segoe UI" panose="020B0502040204020203" pitchFamily="34" charset="0"/>
                </a:rPr>
                <a:t>n</a:t>
              </a:r>
              <a:r>
                <a:rPr sz="500" b="1" spc="-5" dirty="0">
                  <a:solidFill>
                    <a:srgbClr val="221F1F"/>
                  </a:solidFill>
                  <a:latin typeface="Segoe UI" panose="020B0502040204020203" pitchFamily="34" charset="0"/>
                  <a:cs typeface="Segoe UI" panose="020B0502040204020203" pitchFamily="34" charset="0"/>
                </a:rPr>
                <a:t> </a:t>
              </a:r>
              <a:r>
                <a:rPr sz="500" b="1" spc="15" dirty="0">
                  <a:solidFill>
                    <a:srgbClr val="221F1F"/>
                  </a:solidFill>
                  <a:latin typeface="Segoe UI" panose="020B0502040204020203" pitchFamily="34" charset="0"/>
                  <a:cs typeface="Segoe UI" panose="020B0502040204020203" pitchFamily="34" charset="0"/>
                </a:rPr>
                <a:t>T</a:t>
              </a:r>
              <a:r>
                <a:rPr sz="500" b="1" dirty="0">
                  <a:solidFill>
                    <a:srgbClr val="221F1F"/>
                  </a:solidFill>
                  <a:latin typeface="Segoe UI" panose="020B0502040204020203" pitchFamily="34" charset="0"/>
                  <a:cs typeface="Segoe UI" panose="020B0502040204020203" pitchFamily="34" charset="0"/>
                </a:rPr>
                <a:t>ho</a:t>
              </a:r>
              <a:endParaRPr sz="500" dirty="0">
                <a:latin typeface="Segoe UI" panose="020B0502040204020203" pitchFamily="34" charset="0"/>
                <a:cs typeface="Segoe UI" panose="020B0502040204020203" pitchFamily="34" charset="0"/>
              </a:endParaRPr>
            </a:p>
            <a:p>
              <a:pPr marL="483870">
                <a:spcBef>
                  <a:spcPts val="515"/>
                </a:spcBef>
              </a:pPr>
              <a:r>
                <a:rPr sz="700" spc="-5" dirty="0">
                  <a:solidFill>
                    <a:srgbClr val="414042"/>
                  </a:solidFill>
                  <a:latin typeface="Segoe UI" panose="020B0502040204020203" pitchFamily="34" charset="0"/>
                  <a:cs typeface="Segoe UI" panose="020B0502040204020203" pitchFamily="34" charset="0"/>
                </a:rPr>
                <a:t>Re</a:t>
              </a:r>
              <a:r>
                <a:rPr sz="700" spc="-10" dirty="0">
                  <a:solidFill>
                    <a:srgbClr val="414042"/>
                  </a:solidFill>
                  <a:latin typeface="Segoe UI" panose="020B0502040204020203" pitchFamily="34" charset="0"/>
                  <a:cs typeface="Segoe UI" panose="020B0502040204020203" pitchFamily="34" charset="0"/>
                </a:rPr>
                <a:t>pre</a:t>
              </a:r>
              <a:r>
                <a:rPr sz="700" spc="-5" dirty="0">
                  <a:solidFill>
                    <a:srgbClr val="414042"/>
                  </a:solidFill>
                  <a:latin typeface="Segoe UI" panose="020B0502040204020203" pitchFamily="34" charset="0"/>
                  <a:cs typeface="Segoe UI" panose="020B0502040204020203" pitchFamily="34" charset="0"/>
                </a:rPr>
                <a:t>s</a:t>
              </a:r>
              <a:r>
                <a:rPr sz="700" spc="-10" dirty="0">
                  <a:solidFill>
                    <a:srgbClr val="414042"/>
                  </a:solidFill>
                  <a:latin typeface="Segoe UI" panose="020B0502040204020203" pitchFamily="34" charset="0"/>
                  <a:cs typeface="Segoe UI" panose="020B0502040204020203" pitchFamily="34" charset="0"/>
                </a:rPr>
                <a:t>en</a:t>
              </a:r>
              <a:r>
                <a:rPr sz="700" spc="-5" dirty="0">
                  <a:solidFill>
                    <a:srgbClr val="414042"/>
                  </a:solidFill>
                  <a:latin typeface="Segoe UI" panose="020B0502040204020203" pitchFamily="34" charset="0"/>
                  <a:cs typeface="Segoe UI" panose="020B0502040204020203" pitchFamily="34" charset="0"/>
                </a:rPr>
                <a:t>t</a:t>
              </a:r>
              <a:r>
                <a:rPr sz="700" spc="-10" dirty="0">
                  <a:solidFill>
                    <a:srgbClr val="414042"/>
                  </a:solidFill>
                  <a:latin typeface="Segoe UI" panose="020B0502040204020203" pitchFamily="34" charset="0"/>
                  <a:cs typeface="Segoe UI" panose="020B0502040204020203" pitchFamily="34" charset="0"/>
                </a:rPr>
                <a:t>a</a:t>
              </a:r>
              <a:r>
                <a:rPr sz="700" spc="-5" dirty="0">
                  <a:solidFill>
                    <a:srgbClr val="414042"/>
                  </a:solidFill>
                  <a:latin typeface="Segoe UI" panose="020B0502040204020203" pitchFamily="34" charset="0"/>
                  <a:cs typeface="Segoe UI" panose="020B0502040204020203" pitchFamily="34" charset="0"/>
                </a:rPr>
                <a:t>tive</a:t>
              </a:r>
              <a:r>
                <a:rPr sz="700" spc="40"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o</a:t>
              </a:r>
              <a:r>
                <a:rPr sz="700" spc="-5" dirty="0">
                  <a:solidFill>
                    <a:srgbClr val="414042"/>
                  </a:solidFill>
                  <a:latin typeface="Segoe UI" panose="020B0502040204020203" pitchFamily="34" charset="0"/>
                  <a:cs typeface="Segoe UI" panose="020B0502040204020203" pitchFamily="34" charset="0"/>
                </a:rPr>
                <a:t>f</a:t>
              </a:r>
              <a:r>
                <a:rPr sz="700" spc="-10" dirty="0">
                  <a:solidFill>
                    <a:srgbClr val="414042"/>
                  </a:solidFill>
                  <a:latin typeface="Segoe UI" panose="020B0502040204020203" pitchFamily="34" charset="0"/>
                  <a:cs typeface="Segoe UI" panose="020B0502040204020203" pitchFamily="34" charset="0"/>
                </a:rPr>
                <a:t>f</a:t>
              </a:r>
              <a:r>
                <a:rPr sz="700" spc="-5" dirty="0">
                  <a:solidFill>
                    <a:srgbClr val="414042"/>
                  </a:solidFill>
                  <a:latin typeface="Segoe UI" panose="020B0502040204020203" pitchFamily="34" charset="0"/>
                  <a:cs typeface="Segoe UI" panose="020B0502040204020203" pitchFamily="34" charset="0"/>
                </a:rPr>
                <a:t>ice</a:t>
              </a:r>
              <a:r>
                <a:rPr sz="700" spc="30" dirty="0">
                  <a:solidFill>
                    <a:srgbClr val="414042"/>
                  </a:solidFill>
                  <a:latin typeface="Segoe UI" panose="020B0502040204020203" pitchFamily="34" charset="0"/>
                  <a:cs typeface="Segoe UI" panose="020B0502040204020203" pitchFamily="34" charset="0"/>
                </a:rPr>
                <a:t> </a:t>
              </a:r>
              <a:r>
                <a:rPr sz="700" spc="-10" dirty="0">
                  <a:solidFill>
                    <a:srgbClr val="414042"/>
                  </a:solidFill>
                  <a:latin typeface="Segoe UI" panose="020B0502040204020203" pitchFamily="34" charset="0"/>
                  <a:cs typeface="Segoe UI" panose="020B0502040204020203" pitchFamily="34" charset="0"/>
                </a:rPr>
                <a:t>an</a:t>
              </a:r>
              <a:r>
                <a:rPr sz="700" spc="-5" dirty="0">
                  <a:solidFill>
                    <a:srgbClr val="414042"/>
                  </a:solidFill>
                  <a:latin typeface="Segoe UI" panose="020B0502040204020203" pitchFamily="34" charset="0"/>
                  <a:cs typeface="Segoe UI" panose="020B0502040204020203" pitchFamily="34" charset="0"/>
                </a:rPr>
                <a:t>d</a:t>
              </a:r>
              <a:r>
                <a:rPr sz="700" spc="5" dirty="0">
                  <a:solidFill>
                    <a:srgbClr val="414042"/>
                  </a:solidFill>
                  <a:latin typeface="Segoe UI" panose="020B0502040204020203" pitchFamily="34" charset="0"/>
                  <a:cs typeface="Segoe UI" panose="020B0502040204020203" pitchFamily="34" charset="0"/>
                </a:rPr>
                <a:t> </a:t>
              </a:r>
              <a:r>
                <a:rPr sz="700" spc="-20" dirty="0">
                  <a:solidFill>
                    <a:srgbClr val="414042"/>
                  </a:solidFill>
                  <a:latin typeface="Segoe UI" panose="020B0502040204020203" pitchFamily="34" charset="0"/>
                  <a:cs typeface="Segoe UI" panose="020B0502040204020203" pitchFamily="34" charset="0"/>
                </a:rPr>
                <a:t>w</a:t>
              </a:r>
              <a:r>
                <a:rPr sz="700" spc="-10" dirty="0">
                  <a:solidFill>
                    <a:srgbClr val="414042"/>
                  </a:solidFill>
                  <a:latin typeface="Segoe UI" panose="020B0502040204020203" pitchFamily="34" charset="0"/>
                  <a:cs typeface="Segoe UI" panose="020B0502040204020203" pitchFamily="34" charset="0"/>
                </a:rPr>
                <a:t>arehou</a:t>
              </a:r>
              <a:r>
                <a:rPr sz="700" spc="-5" dirty="0">
                  <a:solidFill>
                    <a:srgbClr val="414042"/>
                  </a:solidFill>
                  <a:latin typeface="Segoe UI" panose="020B0502040204020203" pitchFamily="34" charset="0"/>
                  <a:cs typeface="Segoe UI" panose="020B0502040204020203" pitchFamily="34" charset="0"/>
                </a:rPr>
                <a:t>se</a:t>
              </a:r>
              <a:endParaRPr sz="700" dirty="0">
                <a:latin typeface="Segoe UI" panose="020B0502040204020203" pitchFamily="34" charset="0"/>
                <a:cs typeface="Segoe UI" panose="020B0502040204020203" pitchFamily="34" charset="0"/>
              </a:endParaRPr>
            </a:p>
          </p:txBody>
        </p:sp>
        <p:sp>
          <p:nvSpPr>
            <p:cNvPr id="70" name="TextBox 69">
              <a:extLst>
                <a:ext uri="{FF2B5EF4-FFF2-40B4-BE49-F238E27FC236}">
                  <a16:creationId xmlns:a16="http://schemas.microsoft.com/office/drawing/2014/main" id="{695148C3-2AA4-4C12-A408-644AA8E6F2AA}"/>
                </a:ext>
              </a:extLst>
            </p:cNvPr>
            <p:cNvSpPr txBox="1"/>
            <p:nvPr/>
          </p:nvSpPr>
          <p:spPr>
            <a:xfrm>
              <a:off x="6054435" y="5073954"/>
              <a:ext cx="785566" cy="215444"/>
            </a:xfrm>
            <a:prstGeom prst="rect">
              <a:avLst/>
            </a:prstGeom>
            <a:noFill/>
          </p:spPr>
          <p:txBody>
            <a:bodyPr wrap="square" rtlCol="0">
              <a:spAutoFit/>
            </a:bodyPr>
            <a:lstStyle/>
            <a:p>
              <a:pPr algn="ctr"/>
              <a:r>
                <a:rPr lang="en-US" sz="800" dirty="0">
                  <a:latin typeface="Segoe UI" panose="020B0502040204020203" pitchFamily="34" charset="0"/>
                  <a:cs typeface="Segoe UI" panose="020B0502040204020203" pitchFamily="34" charset="0"/>
                </a:rPr>
                <a:t>Truong </a:t>
              </a:r>
              <a:r>
                <a:rPr lang="en-US" sz="800" dirty="0" err="1">
                  <a:latin typeface="Segoe UI" panose="020B0502040204020203" pitchFamily="34" charset="0"/>
                  <a:cs typeface="Segoe UI" panose="020B0502040204020203" pitchFamily="34" charset="0"/>
                </a:rPr>
                <a:t>sa</a:t>
              </a:r>
              <a:endParaRPr lang="en-US" sz="800" dirty="0">
                <a:latin typeface="Segoe UI" panose="020B0502040204020203" pitchFamily="34" charset="0"/>
                <a:cs typeface="Segoe UI" panose="020B0502040204020203" pitchFamily="34" charset="0"/>
              </a:endParaRPr>
            </a:p>
          </p:txBody>
        </p:sp>
        <p:sp>
          <p:nvSpPr>
            <p:cNvPr id="80" name="object 51">
              <a:extLst>
                <a:ext uri="{FF2B5EF4-FFF2-40B4-BE49-F238E27FC236}">
                  <a16:creationId xmlns:a16="http://schemas.microsoft.com/office/drawing/2014/main" id="{A7AFAD26-1C8C-4538-AC00-FE8EEF632051}"/>
                </a:ext>
              </a:extLst>
            </p:cNvPr>
            <p:cNvSpPr txBox="1"/>
            <p:nvPr/>
          </p:nvSpPr>
          <p:spPr>
            <a:xfrm>
              <a:off x="4682386" y="5283971"/>
              <a:ext cx="1825311" cy="107722"/>
            </a:xfrm>
            <a:prstGeom prst="rect">
              <a:avLst/>
            </a:prstGeom>
          </p:spPr>
          <p:txBody>
            <a:bodyPr vert="horz" wrap="square" lIns="0" tIns="0" rIns="0" bIns="0" rtlCol="0">
              <a:spAutoFit/>
            </a:bodyPr>
            <a:lstStyle/>
            <a:p>
              <a:pPr marL="12700"/>
              <a:r>
                <a:rPr lang="en-US" sz="700" spc="-5" dirty="0">
                  <a:solidFill>
                    <a:srgbClr val="414042"/>
                  </a:solidFill>
                  <a:latin typeface="Segoe UI" panose="020B0502040204020203" pitchFamily="34" charset="0"/>
                  <a:cs typeface="Segoe UI" panose="020B0502040204020203" pitchFamily="34" charset="0"/>
                </a:rPr>
                <a:t>Dong </a:t>
              </a:r>
              <a:r>
                <a:rPr lang="en-US" sz="700" spc="-5" dirty="0" err="1">
                  <a:solidFill>
                    <a:srgbClr val="414042"/>
                  </a:solidFill>
                  <a:latin typeface="Segoe UI" panose="020B0502040204020203" pitchFamily="34" charset="0"/>
                  <a:cs typeface="Segoe UI" panose="020B0502040204020203" pitchFamily="34" charset="0"/>
                </a:rPr>
                <a:t>Nai</a:t>
              </a:r>
              <a:r>
                <a:rPr lang="en-US" sz="700" spc="-5" dirty="0">
                  <a:solidFill>
                    <a:srgbClr val="414042"/>
                  </a:solidFill>
                  <a:latin typeface="Segoe UI" panose="020B0502040204020203" pitchFamily="34" charset="0"/>
                  <a:cs typeface="Segoe UI" panose="020B0502040204020203" pitchFamily="34" charset="0"/>
                </a:rPr>
                <a:t> logistic and distribution </a:t>
              </a:r>
              <a:r>
                <a:rPr lang="en-US" sz="700" spc="-5" dirty="0" err="1">
                  <a:solidFill>
                    <a:srgbClr val="414042"/>
                  </a:solidFill>
                  <a:latin typeface="Segoe UI" panose="020B0502040204020203" pitchFamily="34" charset="0"/>
                  <a:cs typeface="Segoe UI" panose="020B0502040204020203" pitchFamily="34" charset="0"/>
                </a:rPr>
                <a:t>centure</a:t>
              </a:r>
              <a:endParaRPr sz="700" dirty="0">
                <a:latin typeface="Segoe UI" panose="020B0502040204020203" pitchFamily="34" charset="0"/>
                <a:cs typeface="Segoe UI" panose="020B0502040204020203" pitchFamily="34" charset="0"/>
              </a:endParaRPr>
            </a:p>
          </p:txBody>
        </p:sp>
        <p:sp>
          <p:nvSpPr>
            <p:cNvPr id="82" name="object 46">
              <a:extLst>
                <a:ext uri="{FF2B5EF4-FFF2-40B4-BE49-F238E27FC236}">
                  <a16:creationId xmlns:a16="http://schemas.microsoft.com/office/drawing/2014/main" id="{5BC87011-9471-429A-91BA-9D18ED20F7F6}"/>
                </a:ext>
              </a:extLst>
            </p:cNvPr>
            <p:cNvSpPr/>
            <p:nvPr/>
          </p:nvSpPr>
          <p:spPr>
            <a:xfrm>
              <a:off x="4646163" y="5403611"/>
              <a:ext cx="1580592" cy="59867"/>
            </a:xfrm>
            <a:custGeom>
              <a:avLst/>
              <a:gdLst/>
              <a:ahLst/>
              <a:cxnLst/>
              <a:rect l="l" t="t" r="r" b="b"/>
              <a:pathLst>
                <a:path w="2664460">
                  <a:moveTo>
                    <a:pt x="0" y="0"/>
                  </a:moveTo>
                  <a:lnTo>
                    <a:pt x="2663952"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3" name="object 51">
              <a:extLst>
                <a:ext uri="{FF2B5EF4-FFF2-40B4-BE49-F238E27FC236}">
                  <a16:creationId xmlns:a16="http://schemas.microsoft.com/office/drawing/2014/main" id="{F3CAA339-1C6E-4C63-B64A-88A905D14732}"/>
                </a:ext>
              </a:extLst>
            </p:cNvPr>
            <p:cNvSpPr txBox="1"/>
            <p:nvPr/>
          </p:nvSpPr>
          <p:spPr>
            <a:xfrm>
              <a:off x="5252966" y="4241653"/>
              <a:ext cx="1825311" cy="107722"/>
            </a:xfrm>
            <a:prstGeom prst="rect">
              <a:avLst/>
            </a:prstGeom>
          </p:spPr>
          <p:txBody>
            <a:bodyPr vert="horz" wrap="square" lIns="0" tIns="0" rIns="0" bIns="0" rtlCol="0">
              <a:spAutoFit/>
            </a:bodyPr>
            <a:lstStyle/>
            <a:p>
              <a:pPr marL="12700"/>
              <a:r>
                <a:rPr lang="en-US" sz="700" spc="-5" dirty="0" err="1">
                  <a:solidFill>
                    <a:srgbClr val="414042"/>
                  </a:solidFill>
                  <a:latin typeface="Segoe UI" panose="020B0502040204020203" pitchFamily="34" charset="0"/>
                  <a:cs typeface="Segoe UI" panose="020B0502040204020203" pitchFamily="34" charset="0"/>
                </a:rPr>
                <a:t>Binh</a:t>
              </a:r>
              <a:r>
                <a:rPr lang="en-US" sz="700" spc="-5" dirty="0">
                  <a:solidFill>
                    <a:srgbClr val="414042"/>
                  </a:solidFill>
                  <a:latin typeface="Segoe UI" panose="020B0502040204020203" pitchFamily="34" charset="0"/>
                  <a:cs typeface="Segoe UI" panose="020B0502040204020203" pitchFamily="34" charset="0"/>
                </a:rPr>
                <a:t> Dinh logistic and distribution </a:t>
              </a:r>
              <a:r>
                <a:rPr lang="en-US" sz="700" spc="-5" dirty="0" err="1">
                  <a:solidFill>
                    <a:srgbClr val="414042"/>
                  </a:solidFill>
                  <a:latin typeface="Segoe UI" panose="020B0502040204020203" pitchFamily="34" charset="0"/>
                  <a:cs typeface="Segoe UI" panose="020B0502040204020203" pitchFamily="34" charset="0"/>
                </a:rPr>
                <a:t>centure</a:t>
              </a:r>
              <a:endParaRPr sz="700" dirty="0">
                <a:latin typeface="Segoe UI" panose="020B0502040204020203" pitchFamily="34" charset="0"/>
                <a:cs typeface="Segoe UI" panose="020B0502040204020203" pitchFamily="34" charset="0"/>
              </a:endParaRPr>
            </a:p>
          </p:txBody>
        </p:sp>
        <p:sp>
          <p:nvSpPr>
            <p:cNvPr id="86" name="object 51">
              <a:extLst>
                <a:ext uri="{FF2B5EF4-FFF2-40B4-BE49-F238E27FC236}">
                  <a16:creationId xmlns:a16="http://schemas.microsoft.com/office/drawing/2014/main" id="{BA92A718-F004-4ABC-BC7A-3E71F9EF8E45}"/>
                </a:ext>
              </a:extLst>
            </p:cNvPr>
            <p:cNvSpPr txBox="1"/>
            <p:nvPr/>
          </p:nvSpPr>
          <p:spPr>
            <a:xfrm>
              <a:off x="4236497" y="2718044"/>
              <a:ext cx="1825311" cy="107722"/>
            </a:xfrm>
            <a:prstGeom prst="rect">
              <a:avLst/>
            </a:prstGeom>
          </p:spPr>
          <p:txBody>
            <a:bodyPr vert="horz" wrap="square" lIns="0" tIns="0" rIns="0" bIns="0" rtlCol="0">
              <a:spAutoFit/>
            </a:bodyPr>
            <a:lstStyle/>
            <a:p>
              <a:pPr marL="12700"/>
              <a:r>
                <a:rPr lang="en-US" sz="700" spc="-5" dirty="0">
                  <a:solidFill>
                    <a:srgbClr val="414042"/>
                  </a:solidFill>
                  <a:latin typeface="Segoe UI" panose="020B0502040204020203" pitchFamily="34" charset="0"/>
                  <a:cs typeface="Segoe UI" panose="020B0502040204020203" pitchFamily="34" charset="0"/>
                </a:rPr>
                <a:t>Nghe An logistic and distribution </a:t>
              </a:r>
              <a:r>
                <a:rPr lang="en-US" sz="700" spc="-5" dirty="0" err="1">
                  <a:solidFill>
                    <a:srgbClr val="414042"/>
                  </a:solidFill>
                  <a:latin typeface="Segoe UI" panose="020B0502040204020203" pitchFamily="34" charset="0"/>
                  <a:cs typeface="Segoe UI" panose="020B0502040204020203" pitchFamily="34" charset="0"/>
                </a:rPr>
                <a:t>centure</a:t>
              </a:r>
              <a:endParaRPr sz="700" dirty="0">
                <a:latin typeface="Segoe UI" panose="020B0502040204020203" pitchFamily="34" charset="0"/>
                <a:cs typeface="Segoe UI" panose="020B0502040204020203" pitchFamily="34" charset="0"/>
              </a:endParaRPr>
            </a:p>
          </p:txBody>
        </p:sp>
      </p:grpSp>
      <p:sp>
        <p:nvSpPr>
          <p:cNvPr id="79" name="object 44">
            <a:extLst>
              <a:ext uri="{FF2B5EF4-FFF2-40B4-BE49-F238E27FC236}">
                <a16:creationId xmlns:a16="http://schemas.microsoft.com/office/drawing/2014/main" id="{FDE6DE18-0FC5-4616-84B2-9AF3305A9DCD}"/>
              </a:ext>
            </a:extLst>
          </p:cNvPr>
          <p:cNvSpPr/>
          <p:nvPr/>
        </p:nvSpPr>
        <p:spPr>
          <a:xfrm>
            <a:off x="4548022" y="5335794"/>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4" name="object 44">
            <a:extLst>
              <a:ext uri="{FF2B5EF4-FFF2-40B4-BE49-F238E27FC236}">
                <a16:creationId xmlns:a16="http://schemas.microsoft.com/office/drawing/2014/main" id="{74EA5E06-2FFB-4970-A599-88B4C2FFF51D}"/>
              </a:ext>
            </a:extLst>
          </p:cNvPr>
          <p:cNvSpPr/>
          <p:nvPr/>
        </p:nvSpPr>
        <p:spPr>
          <a:xfrm>
            <a:off x="5106822" y="4243594"/>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5" name="object 44">
            <a:extLst>
              <a:ext uri="{FF2B5EF4-FFF2-40B4-BE49-F238E27FC236}">
                <a16:creationId xmlns:a16="http://schemas.microsoft.com/office/drawing/2014/main" id="{A072BDC7-40BA-4590-959A-9CC8B808EC40}"/>
              </a:ext>
            </a:extLst>
          </p:cNvPr>
          <p:cNvSpPr/>
          <p:nvPr/>
        </p:nvSpPr>
        <p:spPr>
          <a:xfrm>
            <a:off x="4090822" y="2732294"/>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pic>
        <p:nvPicPr>
          <p:cNvPr id="61" name="Picture 60">
            <a:extLst>
              <a:ext uri="{FF2B5EF4-FFF2-40B4-BE49-F238E27FC236}">
                <a16:creationId xmlns:a16="http://schemas.microsoft.com/office/drawing/2014/main" id="{8E3A0AD2-C7D0-46F9-B71F-422158A576C2}"/>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4121392" y="1760337"/>
            <a:ext cx="819703" cy="579494"/>
          </a:xfrm>
          <a:prstGeom prst="rect">
            <a:avLst/>
          </a:prstGeom>
        </p:spPr>
      </p:pic>
      <p:pic>
        <p:nvPicPr>
          <p:cNvPr id="88" name="Picture 87">
            <a:extLst>
              <a:ext uri="{FF2B5EF4-FFF2-40B4-BE49-F238E27FC236}">
                <a16:creationId xmlns:a16="http://schemas.microsoft.com/office/drawing/2014/main" id="{4E9CCAE3-9F87-4A36-AF5E-6432A4000C10}"/>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2185383" y="1995888"/>
            <a:ext cx="781812" cy="117939"/>
          </a:xfrm>
          <a:prstGeom prst="rect">
            <a:avLst/>
          </a:prstGeom>
        </p:spPr>
      </p:pic>
      <p:sp>
        <p:nvSpPr>
          <p:cNvPr id="87" name="Rectangle 86">
            <a:extLst>
              <a:ext uri="{FF2B5EF4-FFF2-40B4-BE49-F238E27FC236}">
                <a16:creationId xmlns:a16="http://schemas.microsoft.com/office/drawing/2014/main" id="{AD33D1D5-0ECB-4863-B057-65252FC4B7C9}"/>
              </a:ext>
            </a:extLst>
          </p:cNvPr>
          <p:cNvSpPr/>
          <p:nvPr>
            <p:custDataLst>
              <p:tags r:id="rId1"/>
            </p:custDataLst>
          </p:nvPr>
        </p:nvSpPr>
        <p:spPr>
          <a:xfrm>
            <a:off x="422211" y="82139"/>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89" name="Rectangle 88">
            <a:extLst>
              <a:ext uri="{FF2B5EF4-FFF2-40B4-BE49-F238E27FC236}">
                <a16:creationId xmlns:a16="http://schemas.microsoft.com/office/drawing/2014/main" id="{FB82EFA3-12CE-467E-9884-990BB974274F}"/>
              </a:ext>
            </a:extLst>
          </p:cNvPr>
          <p:cNvSpPr/>
          <p:nvPr>
            <p:custDataLst>
              <p:tags r:id="rId2"/>
            </p:custDataLst>
          </p:nvPr>
        </p:nvSpPr>
        <p:spPr>
          <a:xfrm>
            <a:off x="450723" y="851733"/>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7 thương hiệu, 17 công ty con và liên kết</a:t>
            </a:r>
          </a:p>
        </p:txBody>
      </p:sp>
    </p:spTree>
  </p:cSld>
  <p:clrMapOvr>
    <a:masterClrMapping/>
  </p:clrMapOvr>
  <p:transition spd="med" advClick="0">
    <p:push dir="d"/>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363390" y="1564076"/>
            <a:ext cx="2480740" cy="201017"/>
          </a:xfrm>
          <a:prstGeom prst="rect">
            <a:avLst/>
          </a:prstGeom>
          <a:noFill/>
        </p:spPr>
        <p:txBody>
          <a:bodyPr wrap="square" lIns="0" tIns="0" rIns="0" bIns="0" rtlCol="0">
            <a:spAutoFit/>
          </a:bodyPr>
          <a:lstStyle/>
          <a:p>
            <a:pPr>
              <a:lnSpc>
                <a:spcPct val="120000"/>
              </a:lnSpc>
            </a:pPr>
            <a:r>
              <a:t>Giám đốc Công ty Cổ phần Greenvet</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12" name="TextBox 11"/>
          <p:cNvSpPr txBox="1"/>
          <p:nvPr/>
        </p:nvSpPr>
        <p:spPr>
          <a:xfrm>
            <a:off x="2363390" y="1257083"/>
            <a:ext cx="2811347" cy="307777"/>
          </a:xfrm>
          <a:prstGeom prst="rect">
            <a:avLst/>
          </a:prstGeom>
          <a:noFill/>
        </p:spPr>
        <p:txBody>
          <a:bodyPr wrap="none" lIns="0" tIns="0" rIns="0" bIns="0" rtlCol="0" anchor="ctr" anchorCtr="0">
            <a:spAutoFit/>
          </a:bodyPr>
          <a:lstStyle/>
          <a:p>
            <a:r>
              <a:t>DVM.TRAN QUANG HUY</a:t>
            </a:r>
          </a:p>
        </p:txBody>
      </p:sp>
      <p:pic>
        <p:nvPicPr>
          <p:cNvPr id="3" name="Picture Placeholder 2">
            <a:extLst>
              <a:ext uri="{FF2B5EF4-FFF2-40B4-BE49-F238E27FC236}">
                <a16:creationId xmlns:a16="http://schemas.microsoft.com/office/drawing/2014/main" id="{F094F27F-BC2E-46E8-97B2-C797BA8AF20E}"/>
              </a:ext>
            </a:extLst>
          </p:cNvPr>
          <p:cNvPicPr>
            <a:picLocks noGrp="1" noChangeAspect="1"/>
          </p:cNvPicPr>
          <p:nvPr>
            <p:ph type="pic" sz="quarter" idx="10"/>
          </p:nvPr>
        </p:nvPicPr>
        <p:blipFill rotWithShape="1">
          <a:blip r:embed="rId3" cstate="hqprint">
            <a:extLst>
              <a:ext uri="{28A0092B-C50C-407E-A947-70E740481C1C}">
                <a14:useLocalDpi xmlns:a14="http://schemas.microsoft.com/office/drawing/2010/main" val="0"/>
              </a:ext>
            </a:extLst>
          </a:blip>
          <a:srcRect t="7799" b="18185"/>
          <a:stretch/>
        </p:blipFill>
        <p:spPr>
          <a:xfrm>
            <a:off x="709613" y="1235456"/>
            <a:ext cx="1303337" cy="1303337"/>
          </a:xfrm>
          <a:ln>
            <a:solidFill>
              <a:schemeClr val="bg2"/>
            </a:solidFill>
          </a:ln>
        </p:spPr>
      </p:pic>
      <p:pic>
        <p:nvPicPr>
          <p:cNvPr id="9" name="Picture Placeholder 8">
            <a:extLst>
              <a:ext uri="{FF2B5EF4-FFF2-40B4-BE49-F238E27FC236}">
                <a16:creationId xmlns:a16="http://schemas.microsoft.com/office/drawing/2014/main" id="{A3908E43-727C-4A69-8E67-4B817211419B}"/>
              </a:ext>
            </a:extLst>
          </p:cNvPr>
          <p:cNvPicPr>
            <a:picLocks noGrp="1" noChangeAspect="1"/>
          </p:cNvPicPr>
          <p:nvPr>
            <p:ph type="pic" sz="quarter" idx="11"/>
          </p:nvPr>
        </p:nvPicPr>
        <p:blipFill rotWithShape="1">
          <a:blip r:embed="rId4" cstate="hqprint">
            <a:extLst>
              <a:ext uri="{28A0092B-C50C-407E-A947-70E740481C1C}">
                <a14:useLocalDpi xmlns:a14="http://schemas.microsoft.com/office/drawing/2010/main" val="0"/>
              </a:ext>
            </a:extLst>
          </a:blip>
          <a:srcRect l="14410" t="34947" r="14410" b="23183"/>
          <a:stretch/>
        </p:blipFill>
        <p:spPr>
          <a:xfrm>
            <a:off x="708025" y="2965450"/>
            <a:ext cx="1301750" cy="1301750"/>
          </a:xfrm>
        </p:spPr>
      </p:pic>
      <p:pic>
        <p:nvPicPr>
          <p:cNvPr id="11" name="Picture Placeholder 10">
            <a:extLst>
              <a:ext uri="{FF2B5EF4-FFF2-40B4-BE49-F238E27FC236}">
                <a16:creationId xmlns:a16="http://schemas.microsoft.com/office/drawing/2014/main" id="{E4C049CE-1420-4C00-B58D-82B56105FDA7}"/>
              </a:ext>
            </a:extLst>
          </p:cNvPr>
          <p:cNvPicPr>
            <a:picLocks noGrp="1" noChangeAspect="1"/>
          </p:cNvPicPr>
          <p:nvPr>
            <p:ph type="pic" sz="quarter" idx="12"/>
          </p:nvPr>
        </p:nvPicPr>
        <p:blipFill rotWithShape="1">
          <a:blip r:embed="rId5" cstate="hqprint">
            <a:extLst>
              <a:ext uri="{28A0092B-C50C-407E-A947-70E740481C1C}">
                <a14:useLocalDpi xmlns:a14="http://schemas.microsoft.com/office/drawing/2010/main" val="0"/>
              </a:ext>
            </a:extLst>
          </a:blip>
          <a:srcRect t="1997" b="23055"/>
          <a:stretch/>
        </p:blipFill>
        <p:spPr>
          <a:xfrm>
            <a:off x="709613" y="4527931"/>
            <a:ext cx="1303337" cy="1301750"/>
          </a:xfrm>
          <a:ln>
            <a:solidFill>
              <a:schemeClr val="bg2"/>
            </a:solidFill>
          </a:ln>
        </p:spPr>
      </p:pic>
      <p:pic>
        <p:nvPicPr>
          <p:cNvPr id="22" name="Picture Placeholder 21">
            <a:extLst>
              <a:ext uri="{FF2B5EF4-FFF2-40B4-BE49-F238E27FC236}">
                <a16:creationId xmlns:a16="http://schemas.microsoft.com/office/drawing/2014/main" id="{E689B271-1251-4602-923B-EF8B2ACB3169}"/>
              </a:ext>
            </a:extLst>
          </p:cNvPr>
          <p:cNvPicPr>
            <a:picLocks noGrp="1" noChangeAspect="1"/>
          </p:cNvPicPr>
          <p:nvPr>
            <p:ph type="pic" sz="quarter" idx="13"/>
          </p:nvPr>
        </p:nvPicPr>
        <p:blipFill>
          <a:blip r:embed="rId6" cstate="hqprint">
            <a:extLst>
              <a:ext uri="{28A0092B-C50C-407E-A947-70E740481C1C}">
                <a14:useLocalDpi xmlns:a14="http://schemas.microsoft.com/office/drawing/2010/main" val="0"/>
              </a:ext>
            </a:extLst>
          </a:blip>
          <a:srcRect l="16667" r="16667"/>
          <a:stretch>
            <a:fillRect/>
          </a:stretch>
        </p:blipFill>
        <p:spPr>
          <a:xfrm rot="16200000">
            <a:off x="6108700" y="1232281"/>
            <a:ext cx="1301750" cy="1301750"/>
          </a:xfrm>
          <a:ln>
            <a:solidFill>
              <a:schemeClr val="bg2"/>
            </a:solidFill>
          </a:ln>
        </p:spPr>
      </p:pic>
      <p:pic>
        <p:nvPicPr>
          <p:cNvPr id="24" name="Picture Placeholder 23">
            <a:extLst>
              <a:ext uri="{FF2B5EF4-FFF2-40B4-BE49-F238E27FC236}">
                <a16:creationId xmlns:a16="http://schemas.microsoft.com/office/drawing/2014/main" id="{93122FC8-F3EA-497B-B761-E726F411E2CC}"/>
              </a:ext>
            </a:extLst>
          </p:cNvPr>
          <p:cNvPicPr>
            <a:picLocks noGrp="1" noChangeAspect="1"/>
          </p:cNvPicPr>
          <p:nvPr>
            <p:ph type="pic" sz="quarter" idx="14"/>
          </p:nvPr>
        </p:nvPicPr>
        <p:blipFill rotWithShape="1">
          <a:blip r:embed="rId7" cstate="hqprint">
            <a:extLst>
              <a:ext uri="{28A0092B-C50C-407E-A947-70E740481C1C}">
                <a14:useLocalDpi xmlns:a14="http://schemas.microsoft.com/office/drawing/2010/main" val="0"/>
              </a:ext>
            </a:extLst>
          </a:blip>
          <a:srcRect t="8327" b="18583"/>
          <a:stretch/>
        </p:blipFill>
        <p:spPr>
          <a:xfrm>
            <a:off x="6108700" y="2870581"/>
            <a:ext cx="1301750" cy="1303337"/>
          </a:xfrm>
          <a:ln>
            <a:solidFill>
              <a:schemeClr val="bg2"/>
            </a:solidFill>
          </a:ln>
        </p:spPr>
      </p:pic>
      <p:pic>
        <p:nvPicPr>
          <p:cNvPr id="28" name="Picture Placeholder 27">
            <a:extLst>
              <a:ext uri="{FF2B5EF4-FFF2-40B4-BE49-F238E27FC236}">
                <a16:creationId xmlns:a16="http://schemas.microsoft.com/office/drawing/2014/main" id="{DA71D969-7C47-4EAA-9C50-CD6444F3D572}"/>
              </a:ext>
            </a:extLst>
          </p:cNvPr>
          <p:cNvPicPr>
            <a:picLocks noGrp="1" noChangeAspect="1"/>
          </p:cNvPicPr>
          <p:nvPr>
            <p:ph type="pic" sz="quarter" idx="15"/>
          </p:nvPr>
        </p:nvPicPr>
        <p:blipFill rotWithShape="1">
          <a:blip r:embed="rId8" cstate="hqprint">
            <a:extLst>
              <a:ext uri="{28A0092B-C50C-407E-A947-70E740481C1C}">
                <a14:useLocalDpi xmlns:a14="http://schemas.microsoft.com/office/drawing/2010/main" val="0"/>
              </a:ext>
            </a:extLst>
          </a:blip>
          <a:srcRect t="7321" b="26026"/>
          <a:stretch/>
        </p:blipFill>
        <p:spPr>
          <a:xfrm>
            <a:off x="6108700" y="4512056"/>
            <a:ext cx="1301750" cy="1303337"/>
          </a:xfrm>
          <a:ln>
            <a:solidFill>
              <a:schemeClr val="bg2"/>
            </a:solidFill>
          </a:ln>
        </p:spPr>
      </p:pic>
      <p:sp>
        <p:nvSpPr>
          <p:cNvPr id="86" name="TextBox 85"/>
          <p:cNvSpPr txBox="1"/>
          <p:nvPr/>
        </p:nvSpPr>
        <p:spPr>
          <a:xfrm>
            <a:off x="2363389" y="1889836"/>
            <a:ext cx="3283032" cy="433965"/>
          </a:xfrm>
          <a:prstGeom prst="rect">
            <a:avLst/>
          </a:prstGeom>
          <a:noFill/>
        </p:spPr>
        <p:txBody>
          <a:bodyPr wrap="square" lIns="0" tIns="0" rIns="0" bIns="0" rtlCol="0">
            <a:spAutoFit/>
          </a:bodyPr>
          <a:lstStyle/>
          <a:p>
            <a:pPr algn="just">
              <a:lnSpc>
                <a:spcPct val="120000"/>
              </a:lnSpc>
            </a:pPr>
            <a:r>
              <a:t>Chúng tôi coi sự tận tâm đối với khách hàng là cốt lõi của thành công</a:t>
            </a:r>
          </a:p>
        </p:txBody>
      </p:sp>
      <p:sp>
        <p:nvSpPr>
          <p:cNvPr id="87" name="TextBox 86"/>
          <p:cNvSpPr txBox="1"/>
          <p:nvPr/>
        </p:nvSpPr>
        <p:spPr>
          <a:xfrm>
            <a:off x="2363389" y="3186237"/>
            <a:ext cx="2480740" cy="201017"/>
          </a:xfrm>
          <a:prstGeom prst="rect">
            <a:avLst/>
          </a:prstGeom>
          <a:noFill/>
        </p:spPr>
        <p:txBody>
          <a:bodyPr wrap="square" lIns="0" tIns="0" rIns="0" bIns="0" rtlCol="0">
            <a:spAutoFit/>
          </a:bodyPr>
          <a:lstStyle/>
          <a:p>
            <a:pPr>
              <a:lnSpc>
                <a:spcPct val="120000"/>
              </a:lnSpc>
            </a:pPr>
            <a:r>
              <a:t>Giám đốc Công ty Cổ phần Greenvet trading</a:t>
            </a:r>
          </a:p>
        </p:txBody>
      </p:sp>
      <p:sp>
        <p:nvSpPr>
          <p:cNvPr id="88" name="TextBox 87"/>
          <p:cNvSpPr txBox="1"/>
          <p:nvPr/>
        </p:nvSpPr>
        <p:spPr>
          <a:xfrm>
            <a:off x="2363389" y="2879243"/>
            <a:ext cx="2937599" cy="307777"/>
          </a:xfrm>
          <a:prstGeom prst="rect">
            <a:avLst/>
          </a:prstGeom>
          <a:noFill/>
        </p:spPr>
        <p:txBody>
          <a:bodyPr wrap="none" lIns="0" tIns="0" rIns="0" bIns="0" rtlCol="0" anchor="ctr" anchorCtr="0">
            <a:spAutoFit/>
          </a:bodyPr>
          <a:lstStyle/>
          <a:p>
            <a:r>
              <a:t>DVM.NGUYEN VAN LUNG</a:t>
            </a:r>
          </a:p>
        </p:txBody>
      </p:sp>
      <p:sp>
        <p:nvSpPr>
          <p:cNvPr id="89" name="TextBox 88"/>
          <p:cNvSpPr txBox="1"/>
          <p:nvPr/>
        </p:nvSpPr>
        <p:spPr>
          <a:xfrm>
            <a:off x="2363389" y="3511997"/>
            <a:ext cx="3283032" cy="201017"/>
          </a:xfrm>
          <a:prstGeom prst="rect">
            <a:avLst/>
          </a:prstGeom>
          <a:noFill/>
        </p:spPr>
        <p:txBody>
          <a:bodyPr wrap="square" lIns="0" tIns="0" rIns="0" bIns="0" rtlCol="0">
            <a:spAutoFit/>
          </a:bodyPr>
          <a:lstStyle/>
          <a:p>
            <a:pPr algn="just">
              <a:lnSpc>
                <a:spcPct val="120000"/>
              </a:lnSpc>
            </a:pPr>
            <a:r>
              <a:t>Khách hàng là trung tâm dịch vụ</a:t>
            </a:r>
          </a:p>
        </p:txBody>
      </p:sp>
      <p:sp>
        <p:nvSpPr>
          <p:cNvPr id="90" name="TextBox 89"/>
          <p:cNvSpPr txBox="1"/>
          <p:nvPr/>
        </p:nvSpPr>
        <p:spPr>
          <a:xfrm>
            <a:off x="2363388" y="4912929"/>
            <a:ext cx="3633471" cy="433965"/>
          </a:xfrm>
          <a:prstGeom prst="rect">
            <a:avLst/>
          </a:prstGeom>
          <a:noFill/>
        </p:spPr>
        <p:txBody>
          <a:bodyPr wrap="square" lIns="0" tIns="0" rIns="0" bIns="0" rtlCol="0">
            <a:spAutoFit/>
          </a:bodyPr>
          <a:lstStyle/>
          <a:p>
            <a:pPr>
              <a:lnSpc>
                <a:spcPct val="120000"/>
              </a:lnSpc>
            </a:pPr>
            <a:r>
              <a:t>Giám đốc Công ty Cổ phần Greenpharma</a:t>
            </a:r>
          </a:p>
          <a:p>
            <a:pPr>
              <a:lnSpc>
                <a:spcPct val="120000"/>
              </a:lnSpc>
            </a:pPr>
            <a:r>
              <a:t>Phó giám đốc Công ty Cổ phần Greenpharma trading</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91" name="TextBox 90"/>
          <p:cNvSpPr txBox="1"/>
          <p:nvPr/>
        </p:nvSpPr>
        <p:spPr>
          <a:xfrm>
            <a:off x="2363389" y="4605935"/>
            <a:ext cx="2431756" cy="307777"/>
          </a:xfrm>
          <a:prstGeom prst="rect">
            <a:avLst/>
          </a:prstGeom>
          <a:noFill/>
        </p:spPr>
        <p:txBody>
          <a:bodyPr wrap="none" lIns="0" tIns="0" rIns="0" bIns="0" rtlCol="0" anchor="ctr" anchorCtr="0">
            <a:spAutoFit/>
          </a:bodyPr>
          <a:lstStyle/>
          <a:p>
            <a:r>
              <a:t>DVM.BUI NHU NGOC</a:t>
            </a:r>
          </a:p>
        </p:txBody>
      </p:sp>
      <p:sp>
        <p:nvSpPr>
          <p:cNvPr id="92" name="TextBox 91"/>
          <p:cNvSpPr txBox="1"/>
          <p:nvPr/>
        </p:nvSpPr>
        <p:spPr>
          <a:xfrm>
            <a:off x="2363389" y="5356702"/>
            <a:ext cx="3283032" cy="655564"/>
          </a:xfrm>
          <a:prstGeom prst="rect">
            <a:avLst/>
          </a:prstGeom>
          <a:noFill/>
        </p:spPr>
        <p:txBody>
          <a:bodyPr wrap="square" lIns="0" tIns="0" rIns="0" bIns="0" rtlCol="0">
            <a:spAutoFit/>
          </a:bodyPr>
          <a:lstStyle/>
          <a:p>
            <a:pPr algn="just">
              <a:lnSpc>
                <a:spcPct val="120000"/>
              </a:lnSpc>
            </a:pPr>
            <a:r>
              <a:t>Chính trực trong hành động đảm bảo tất cả các hoạt động diễn ra dựa trên tinh thần tôn trọng pháp luật và tôn trọng khách hàng và đối tác.</a:t>
            </a:r>
          </a:p>
        </p:txBody>
      </p:sp>
      <p:sp>
        <p:nvSpPr>
          <p:cNvPr id="93" name="TextBox 92"/>
          <p:cNvSpPr txBox="1"/>
          <p:nvPr/>
        </p:nvSpPr>
        <p:spPr>
          <a:xfrm>
            <a:off x="7805696" y="1564076"/>
            <a:ext cx="2480740" cy="201017"/>
          </a:xfrm>
          <a:prstGeom prst="rect">
            <a:avLst/>
          </a:prstGeom>
          <a:noFill/>
        </p:spPr>
        <p:txBody>
          <a:bodyPr wrap="square" lIns="0" tIns="0" rIns="0" bIns="0" rtlCol="0">
            <a:spAutoFit/>
          </a:bodyPr>
          <a:lstStyle/>
          <a:p>
            <a:pPr>
              <a:lnSpc>
                <a:spcPct val="120000"/>
              </a:lnSpc>
            </a:pPr>
            <a:r>
              <a:t>Phó giám đốc Công ty Cổ phần Medion VN</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94" name="TextBox 93"/>
          <p:cNvSpPr txBox="1"/>
          <p:nvPr/>
        </p:nvSpPr>
        <p:spPr>
          <a:xfrm>
            <a:off x="7805695" y="1257083"/>
            <a:ext cx="3303918" cy="307777"/>
          </a:xfrm>
          <a:prstGeom prst="rect">
            <a:avLst/>
          </a:prstGeom>
          <a:noFill/>
        </p:spPr>
        <p:txBody>
          <a:bodyPr wrap="none" lIns="0" tIns="0" rIns="0" bIns="0" rtlCol="0" anchor="ctr" anchorCtr="0">
            <a:spAutoFit/>
          </a:bodyPr>
          <a:lstStyle/>
          <a:p>
            <a:r>
              <a:t>Dược sĩ: Henry Soesilo (Ilo)</a:t>
            </a:r>
          </a:p>
        </p:txBody>
      </p:sp>
      <p:sp>
        <p:nvSpPr>
          <p:cNvPr id="95" name="TextBox 94"/>
          <p:cNvSpPr txBox="1"/>
          <p:nvPr/>
        </p:nvSpPr>
        <p:spPr>
          <a:xfrm>
            <a:off x="7805695" y="1889836"/>
            <a:ext cx="3283032" cy="655564"/>
          </a:xfrm>
          <a:prstGeom prst="rect">
            <a:avLst/>
          </a:prstGeom>
          <a:noFill/>
        </p:spPr>
        <p:txBody>
          <a:bodyPr wrap="square" lIns="0" tIns="0" rIns="0" bIns="0" rtlCol="0">
            <a:spAutoFit/>
          </a:bodyPr>
          <a:lstStyle/>
          <a:p>
            <a:pPr algn="just">
              <a:lnSpc>
                <a:spcPct val="120000"/>
              </a:lnSpc>
            </a:pPr>
            <a:r>
              <a:t>Chất lượng không thể đàm phán và luôn phải cố gắng để cải tiến liên tục, không hài lòng với hiện tại</a:t>
            </a:r>
          </a:p>
        </p:txBody>
      </p:sp>
      <p:sp>
        <p:nvSpPr>
          <p:cNvPr id="96" name="TextBox 95"/>
          <p:cNvSpPr txBox="1"/>
          <p:nvPr/>
        </p:nvSpPr>
        <p:spPr>
          <a:xfrm>
            <a:off x="7805695" y="3186237"/>
            <a:ext cx="2480740" cy="201017"/>
          </a:xfrm>
          <a:prstGeom prst="rect">
            <a:avLst/>
          </a:prstGeom>
          <a:noFill/>
        </p:spPr>
        <p:txBody>
          <a:bodyPr wrap="square" lIns="0" tIns="0" rIns="0" bIns="0" rtlCol="0">
            <a:spAutoFit/>
          </a:bodyPr>
          <a:lstStyle/>
          <a:p>
            <a:pPr>
              <a:lnSpc>
                <a:spcPct val="120000"/>
              </a:lnSpc>
            </a:pPr>
            <a:r>
              <a:t>Trưởng phòng kinh doanh Công ty Cổ phần Greenbiovet</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97" name="TextBox 96"/>
          <p:cNvSpPr txBox="1"/>
          <p:nvPr/>
        </p:nvSpPr>
        <p:spPr>
          <a:xfrm>
            <a:off x="7805695" y="2879243"/>
            <a:ext cx="2004523" cy="307777"/>
          </a:xfrm>
          <a:prstGeom prst="rect">
            <a:avLst/>
          </a:prstGeom>
          <a:noFill/>
        </p:spPr>
        <p:txBody>
          <a:bodyPr wrap="none" lIns="0" tIns="0" rIns="0" bIns="0" rtlCol="0" anchor="ctr" anchorCtr="0">
            <a:spAutoFit/>
          </a:bodyPr>
          <a:lstStyle/>
          <a:p>
            <a:r>
              <a:t>MDVSc.Ha Van Tu</a:t>
            </a:r>
          </a:p>
        </p:txBody>
      </p:sp>
      <p:sp>
        <p:nvSpPr>
          <p:cNvPr id="98" name="TextBox 97"/>
          <p:cNvSpPr txBox="1"/>
          <p:nvPr/>
        </p:nvSpPr>
        <p:spPr>
          <a:xfrm>
            <a:off x="7805695" y="3511997"/>
            <a:ext cx="3283032" cy="877163"/>
          </a:xfrm>
          <a:prstGeom prst="rect">
            <a:avLst/>
          </a:prstGeom>
          <a:noFill/>
        </p:spPr>
        <p:txBody>
          <a:bodyPr wrap="square" lIns="0" tIns="0" rIns="0" bIns="0" rtlCol="0">
            <a:spAutoFit/>
          </a:bodyPr>
          <a:lstStyle/>
          <a:p>
            <a:pPr algn="just">
              <a:lnSpc>
                <a:spcPct val="120000"/>
              </a:lnSpc>
            </a:pPr>
            <a:r>
              <a:t>Sự hỗ trợ từ các đối tác cùng với hệ thống phân phối mạnh mẽ của chúng tôi giúp chúng tôi đáp ứng mong đợi dịch vụ cao nhất cho khách hàng của chúng tôi.</a:t>
            </a:r>
          </a:p>
        </p:txBody>
      </p:sp>
      <p:sp>
        <p:nvSpPr>
          <p:cNvPr id="99" name="TextBox 98"/>
          <p:cNvSpPr txBox="1"/>
          <p:nvPr/>
        </p:nvSpPr>
        <p:spPr>
          <a:xfrm>
            <a:off x="7805695" y="4912929"/>
            <a:ext cx="2480740" cy="201017"/>
          </a:xfrm>
          <a:prstGeom prst="rect">
            <a:avLst/>
          </a:prstGeom>
          <a:noFill/>
        </p:spPr>
        <p:txBody>
          <a:bodyPr wrap="square" lIns="0" tIns="0" rIns="0" bIns="0" rtlCol="0">
            <a:spAutoFit/>
          </a:bodyPr>
          <a:lstStyle/>
          <a:p>
            <a:pPr>
              <a:lnSpc>
                <a:spcPct val="120000"/>
              </a:lnSpc>
            </a:pPr>
            <a:r>
              <a:t>Trưởng phòng kinh doanh Công ty Cổ phần Greenpet</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100" name="TextBox 99"/>
          <p:cNvSpPr txBox="1"/>
          <p:nvPr/>
        </p:nvSpPr>
        <p:spPr>
          <a:xfrm>
            <a:off x="7805695" y="4605935"/>
            <a:ext cx="2091278" cy="307777"/>
          </a:xfrm>
          <a:prstGeom prst="rect">
            <a:avLst/>
          </a:prstGeom>
          <a:noFill/>
        </p:spPr>
        <p:txBody>
          <a:bodyPr wrap="none" lIns="0" tIns="0" rIns="0" bIns="0" rtlCol="0" anchor="ctr" anchorCtr="0">
            <a:spAutoFit/>
          </a:bodyPr>
          <a:lstStyle/>
          <a:p>
            <a:r>
              <a:t>DVM.Vu Van Nhan</a:t>
            </a:r>
          </a:p>
        </p:txBody>
      </p:sp>
      <p:sp>
        <p:nvSpPr>
          <p:cNvPr id="101" name="TextBox 100"/>
          <p:cNvSpPr txBox="1"/>
          <p:nvPr/>
        </p:nvSpPr>
        <p:spPr>
          <a:xfrm>
            <a:off x="7805695" y="5238689"/>
            <a:ext cx="3283032" cy="655564"/>
          </a:xfrm>
          <a:prstGeom prst="rect">
            <a:avLst/>
          </a:prstGeom>
          <a:noFill/>
        </p:spPr>
        <p:txBody>
          <a:bodyPr wrap="square" lIns="0" tIns="0" rIns="0" bIns="0" rtlCol="0">
            <a:spAutoFit/>
          </a:bodyPr>
          <a:lstStyle/>
          <a:p>
            <a:pPr algn="just">
              <a:lnSpc>
                <a:spcPct val="120000"/>
              </a:lnSpc>
            </a:pPr>
            <a:r>
              <a:t>Đào tạo và huấn luyện nhân viên một cách nghiêm túc giúp toàn bộ đội ngũ của chúng tôi có kỹ năng và kiến thức tốt nhất trong ngành công nghiệp</a:t>
            </a:r>
          </a:p>
        </p:txBody>
      </p:sp>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Đội ngũ của chúng tôi</a:t>
            </a:r>
          </a:p>
        </p:txBody>
      </p:sp>
    </p:spTree>
    <p:extLst>
      <p:ext uri="{BB962C8B-B14F-4D97-AF65-F5344CB8AC3E}">
        <p14:creationId xmlns:p14="http://schemas.microsoft.com/office/powerpoint/2010/main" val="665398566"/>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250"/>
                                        <p:tgtEl>
                                          <p:spTgt spid="1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4"/>
                                        </p:tgtEl>
                                        <p:attrNameLst>
                                          <p:attrName>style.visibility</p:attrName>
                                        </p:attrNameLst>
                                      </p:cBhvr>
                                      <p:to>
                                        <p:strVal val="visible"/>
                                      </p:to>
                                    </p:set>
                                    <p:animEffect transition="in" filter="wipe(left)">
                                      <p:cBhvr>
                                        <p:cTn id="10" dur="250"/>
                                        <p:tgtEl>
                                          <p:spTgt spid="9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8"/>
                                        </p:tgtEl>
                                        <p:attrNameLst>
                                          <p:attrName>style.visibility</p:attrName>
                                        </p:attrNameLst>
                                      </p:cBhvr>
                                      <p:to>
                                        <p:strVal val="visible"/>
                                      </p:to>
                                    </p:set>
                                    <p:animEffect transition="in" filter="wipe(left)">
                                      <p:cBhvr>
                                        <p:cTn id="13" dur="250"/>
                                        <p:tgtEl>
                                          <p:spTgt spid="88"/>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wipe(left)">
                                      <p:cBhvr>
                                        <p:cTn id="16" dur="250"/>
                                        <p:tgtEl>
                                          <p:spTgt spid="97"/>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91"/>
                                        </p:tgtEl>
                                        <p:attrNameLst>
                                          <p:attrName>style.visibility</p:attrName>
                                        </p:attrNameLst>
                                      </p:cBhvr>
                                      <p:to>
                                        <p:strVal val="visible"/>
                                      </p:to>
                                    </p:set>
                                    <p:animEffect transition="in" filter="wipe(left)">
                                      <p:cBhvr>
                                        <p:cTn id="19" dur="250"/>
                                        <p:tgtEl>
                                          <p:spTgt spid="9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00"/>
                                        </p:tgtEl>
                                        <p:attrNameLst>
                                          <p:attrName>style.visibility</p:attrName>
                                        </p:attrNameLst>
                                      </p:cBhvr>
                                      <p:to>
                                        <p:strVal val="visible"/>
                                      </p:to>
                                    </p:set>
                                    <p:animEffect transition="in" filter="wipe(left)">
                                      <p:cBhvr>
                                        <p:cTn id="22" dur="250"/>
                                        <p:tgtEl>
                                          <p:spTgt spid="100"/>
                                        </p:tgtEl>
                                      </p:cBhvr>
                                    </p:animEffect>
                                  </p:childTnLst>
                                </p:cTn>
                              </p:par>
                            </p:childTnLst>
                          </p:cTn>
                        </p:par>
                        <p:par>
                          <p:cTn id="23" fill="hold">
                            <p:stCondLst>
                              <p:cond delay="250"/>
                            </p:stCondLst>
                            <p:childTnLst>
                              <p:par>
                                <p:cTn id="24" presetID="22" presetClass="entr" presetSubtype="1"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up)">
                                      <p:cBhvr>
                                        <p:cTn id="26" dur="250"/>
                                        <p:tgtEl>
                                          <p:spTgt spid="1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93"/>
                                        </p:tgtEl>
                                        <p:attrNameLst>
                                          <p:attrName>style.visibility</p:attrName>
                                        </p:attrNameLst>
                                      </p:cBhvr>
                                      <p:to>
                                        <p:strVal val="visible"/>
                                      </p:to>
                                    </p:set>
                                    <p:animEffect transition="in" filter="wipe(up)">
                                      <p:cBhvr>
                                        <p:cTn id="29" dur="250"/>
                                        <p:tgtEl>
                                          <p:spTgt spid="93"/>
                                        </p:tgtEl>
                                      </p:cBhvr>
                                    </p:animEffect>
                                  </p:childTnLst>
                                </p:cTn>
                              </p:par>
                              <p:par>
                                <p:cTn id="30" presetID="22" presetClass="entr" presetSubtype="1" fill="hold" grpId="0" nodeType="withEffect">
                                  <p:stCondLst>
                                    <p:cond delay="0"/>
                                  </p:stCondLst>
                                  <p:childTnLst>
                                    <p:set>
                                      <p:cBhvr>
                                        <p:cTn id="31" dur="1" fill="hold">
                                          <p:stCondLst>
                                            <p:cond delay="0"/>
                                          </p:stCondLst>
                                        </p:cTn>
                                        <p:tgtEl>
                                          <p:spTgt spid="96"/>
                                        </p:tgtEl>
                                        <p:attrNameLst>
                                          <p:attrName>style.visibility</p:attrName>
                                        </p:attrNameLst>
                                      </p:cBhvr>
                                      <p:to>
                                        <p:strVal val="visible"/>
                                      </p:to>
                                    </p:set>
                                    <p:animEffect transition="in" filter="wipe(up)">
                                      <p:cBhvr>
                                        <p:cTn id="32" dur="250"/>
                                        <p:tgtEl>
                                          <p:spTgt spid="96"/>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87"/>
                                        </p:tgtEl>
                                        <p:attrNameLst>
                                          <p:attrName>style.visibility</p:attrName>
                                        </p:attrNameLst>
                                      </p:cBhvr>
                                      <p:to>
                                        <p:strVal val="visible"/>
                                      </p:to>
                                    </p:set>
                                    <p:animEffect transition="in" filter="wipe(up)">
                                      <p:cBhvr>
                                        <p:cTn id="35" dur="250"/>
                                        <p:tgtEl>
                                          <p:spTgt spid="87"/>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wipe(up)">
                                      <p:cBhvr>
                                        <p:cTn id="38" dur="250"/>
                                        <p:tgtEl>
                                          <p:spTgt spid="90"/>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99"/>
                                        </p:tgtEl>
                                        <p:attrNameLst>
                                          <p:attrName>style.visibility</p:attrName>
                                        </p:attrNameLst>
                                      </p:cBhvr>
                                      <p:to>
                                        <p:strVal val="visible"/>
                                      </p:to>
                                    </p:set>
                                    <p:animEffect transition="in" filter="wipe(up)">
                                      <p:cBhvr>
                                        <p:cTn id="41" dur="250"/>
                                        <p:tgtEl>
                                          <p:spTgt spid="99"/>
                                        </p:tgtEl>
                                      </p:cBhvr>
                                    </p:animEffect>
                                  </p:childTnLst>
                                </p:cTn>
                              </p:par>
                            </p:childTnLst>
                          </p:cTn>
                        </p:par>
                        <p:par>
                          <p:cTn id="42" fill="hold">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86"/>
                                        </p:tgtEl>
                                        <p:attrNameLst>
                                          <p:attrName>style.visibility</p:attrName>
                                        </p:attrNameLst>
                                      </p:cBhvr>
                                      <p:to>
                                        <p:strVal val="visible"/>
                                      </p:to>
                                    </p:set>
                                    <p:animEffect transition="in" filter="wipe(up)">
                                      <p:cBhvr>
                                        <p:cTn id="45" dur="250"/>
                                        <p:tgtEl>
                                          <p:spTgt spid="86"/>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wipe(up)">
                                      <p:cBhvr>
                                        <p:cTn id="48" dur="250"/>
                                        <p:tgtEl>
                                          <p:spTgt spid="89"/>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92"/>
                                        </p:tgtEl>
                                        <p:attrNameLst>
                                          <p:attrName>style.visibility</p:attrName>
                                        </p:attrNameLst>
                                      </p:cBhvr>
                                      <p:to>
                                        <p:strVal val="visible"/>
                                      </p:to>
                                    </p:set>
                                    <p:animEffect transition="in" filter="wipe(up)">
                                      <p:cBhvr>
                                        <p:cTn id="51" dur="250"/>
                                        <p:tgtEl>
                                          <p:spTgt spid="92"/>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95"/>
                                        </p:tgtEl>
                                        <p:attrNameLst>
                                          <p:attrName>style.visibility</p:attrName>
                                        </p:attrNameLst>
                                      </p:cBhvr>
                                      <p:to>
                                        <p:strVal val="visible"/>
                                      </p:to>
                                    </p:set>
                                    <p:animEffect transition="in" filter="wipe(up)">
                                      <p:cBhvr>
                                        <p:cTn id="54" dur="250"/>
                                        <p:tgtEl>
                                          <p:spTgt spid="95"/>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98"/>
                                        </p:tgtEl>
                                        <p:attrNameLst>
                                          <p:attrName>style.visibility</p:attrName>
                                        </p:attrNameLst>
                                      </p:cBhvr>
                                      <p:to>
                                        <p:strVal val="visible"/>
                                      </p:to>
                                    </p:set>
                                    <p:animEffect transition="in" filter="wipe(up)">
                                      <p:cBhvr>
                                        <p:cTn id="57" dur="250"/>
                                        <p:tgtEl>
                                          <p:spTgt spid="98"/>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up)">
                                      <p:cBhvr>
                                        <p:cTn id="60" dur="2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P spid="100" grpId="0"/>
      <p:bldP spid="10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Nhân sự</a:t>
            </a:r>
          </a:p>
        </p:txBody>
      </p:sp>
      <p:graphicFrame>
        <p:nvGraphicFramePr>
          <p:cNvPr id="66" name="Chart 65">
            <a:extLst>
              <a:ext uri="{FF2B5EF4-FFF2-40B4-BE49-F238E27FC236}">
                <a16:creationId xmlns:a16="http://schemas.microsoft.com/office/drawing/2014/main" id="{66C84EA9-3AF1-4CFF-98E7-00E2C8A20365}"/>
              </a:ext>
            </a:extLst>
          </p:cNvPr>
          <p:cNvGraphicFramePr>
            <a:graphicFrameLocks/>
          </p:cNvGraphicFramePr>
          <p:nvPr>
            <p:extLst>
              <p:ext uri="{D42A27DB-BD31-4B8C-83A1-F6EECF244321}">
                <p14:modId xmlns:p14="http://schemas.microsoft.com/office/powerpoint/2010/main" val="1359364882"/>
              </p:ext>
            </p:extLst>
          </p:nvPr>
        </p:nvGraphicFramePr>
        <p:xfrm>
          <a:off x="862342" y="1390335"/>
          <a:ext cx="6859546" cy="4805469"/>
        </p:xfrm>
        <a:graphic>
          <a:graphicData uri="http://schemas.openxmlformats.org/drawingml/2006/chart">
            <c:chart xmlns:c="http://schemas.openxmlformats.org/drawingml/2006/chart" xmlns:r="http://schemas.openxmlformats.org/officeDocument/2006/relationships" r:id="rId4"/>
          </a:graphicData>
        </a:graphic>
      </p:graphicFrame>
      <p:grpSp>
        <p:nvGrpSpPr>
          <p:cNvPr id="67" name="Group 66">
            <a:extLst>
              <a:ext uri="{FF2B5EF4-FFF2-40B4-BE49-F238E27FC236}">
                <a16:creationId xmlns:a16="http://schemas.microsoft.com/office/drawing/2014/main" id="{508039E3-0A08-42E1-9D6C-8DF7E7CCA758}"/>
              </a:ext>
            </a:extLst>
          </p:cNvPr>
          <p:cNvGrpSpPr/>
          <p:nvPr/>
        </p:nvGrpSpPr>
        <p:grpSpPr>
          <a:xfrm>
            <a:off x="689326" y="1136058"/>
            <a:ext cx="6816605" cy="3011325"/>
            <a:chOff x="-669855" y="1699494"/>
            <a:chExt cx="11542761" cy="4650986"/>
          </a:xfrm>
        </p:grpSpPr>
        <p:graphicFrame>
          <p:nvGraphicFramePr>
            <p:cNvPr id="68" name="Chart 67">
              <a:extLst>
                <a:ext uri="{FF2B5EF4-FFF2-40B4-BE49-F238E27FC236}">
                  <a16:creationId xmlns:a16="http://schemas.microsoft.com/office/drawing/2014/main" id="{26483B2B-8E31-462E-9CC2-4A93AD4F081B}"/>
                </a:ext>
              </a:extLst>
            </p:cNvPr>
            <p:cNvGraphicFramePr/>
            <p:nvPr/>
          </p:nvGraphicFramePr>
          <p:xfrm>
            <a:off x="-669855" y="1699494"/>
            <a:ext cx="6976480" cy="4650986"/>
          </p:xfrm>
          <a:graphic>
            <a:graphicData uri="http://schemas.openxmlformats.org/drawingml/2006/chart">
              <c:chart xmlns:c="http://schemas.openxmlformats.org/drawingml/2006/chart" xmlns:r="http://schemas.openxmlformats.org/officeDocument/2006/relationships" r:id="rId5"/>
            </a:graphicData>
          </a:graphic>
        </p:graphicFrame>
        <p:grpSp>
          <p:nvGrpSpPr>
            <p:cNvPr id="69" name="Group 68">
              <a:extLst>
                <a:ext uri="{FF2B5EF4-FFF2-40B4-BE49-F238E27FC236}">
                  <a16:creationId xmlns:a16="http://schemas.microsoft.com/office/drawing/2014/main" id="{213B1098-AD93-411F-A198-1B04A765F79D}"/>
                </a:ext>
              </a:extLst>
            </p:cNvPr>
            <p:cNvGrpSpPr/>
            <p:nvPr/>
          </p:nvGrpSpPr>
          <p:grpSpPr>
            <a:xfrm>
              <a:off x="639189" y="2065738"/>
              <a:ext cx="10233717" cy="3849554"/>
              <a:chOff x="639189" y="2065738"/>
              <a:chExt cx="10233717" cy="3849554"/>
            </a:xfrm>
          </p:grpSpPr>
          <p:sp>
            <p:nvSpPr>
              <p:cNvPr id="70" name="Ellipse 45">
                <a:extLst>
                  <a:ext uri="{FF2B5EF4-FFF2-40B4-BE49-F238E27FC236}">
                    <a16:creationId xmlns:a16="http://schemas.microsoft.com/office/drawing/2014/main" id="{8769747C-E111-4F4F-BD00-66A904E22D26}"/>
                  </a:ext>
                </a:extLst>
              </p:cNvPr>
              <p:cNvSpPr>
                <a:spLocks noChangeArrowheads="1"/>
              </p:cNvSpPr>
              <p:nvPr/>
            </p:nvSpPr>
            <p:spPr bwMode="auto">
              <a:xfrm>
                <a:off x="1295449" y="2117676"/>
                <a:ext cx="3045868" cy="2053986"/>
              </a:xfrm>
              <a:prstGeom prst="ellipse">
                <a:avLst/>
              </a:prstGeom>
              <a:gradFill rotWithShape="1">
                <a:gsLst>
                  <a:gs pos="0">
                    <a:srgbClr val="FFFCF9">
                      <a:alpha val="76999"/>
                    </a:srgbClr>
                  </a:gs>
                  <a:gs pos="41000">
                    <a:srgbClr val="FFFFFF">
                      <a:alpha val="0"/>
                    </a:srgbClr>
                  </a:gs>
                </a:gsLst>
                <a:lin ang="5400000"/>
              </a:gradFill>
              <a:ln>
                <a:noFill/>
              </a:ln>
            </p:spPr>
            <p:txBody>
              <a:bodyPr anchor="ctr"/>
              <a:lstStyle/>
              <a:p>
                <a:pPr algn="ctr"/>
                <a:endParaRPr lang="nb-NO" dirty="0">
                  <a:solidFill>
                    <a:srgbClr val="FFFFFF"/>
                  </a:solidFill>
                  <a:latin typeface="Segoe UI" panose="020B0502040204020203" pitchFamily="34" charset="0"/>
                  <a:cs typeface="Segoe UI" panose="020B0502040204020203" pitchFamily="34" charset="0"/>
                </a:endParaRPr>
              </a:p>
            </p:txBody>
          </p:sp>
          <p:sp>
            <p:nvSpPr>
              <p:cNvPr id="71" name="Title 4">
                <a:extLst>
                  <a:ext uri="{FF2B5EF4-FFF2-40B4-BE49-F238E27FC236}">
                    <a16:creationId xmlns:a16="http://schemas.microsoft.com/office/drawing/2014/main" id="{29D02433-1E1A-466B-B96F-6DC5576D658C}"/>
                  </a:ext>
                </a:extLst>
              </p:cNvPr>
              <p:cNvSpPr txBox="1">
                <a:spLocks/>
              </p:cNvSpPr>
              <p:nvPr/>
            </p:nvSpPr>
            <p:spPr>
              <a:xfrm>
                <a:off x="1351278" y="3995119"/>
                <a:ext cx="3045869" cy="654630"/>
              </a:xfrm>
              <a:prstGeom prst="rect">
                <a:avLst/>
              </a:prstGeom>
            </p:spPr>
            <p:txBody>
              <a:bodyPr/>
              <a:lstStyle>
                <a:lvl1pPr algn="ctr" defTabSz="914400" rtl="0" eaLnBrk="1" latinLnBrk="0" hangingPunct="1">
                  <a:lnSpc>
                    <a:spcPct val="90000"/>
                  </a:lnSpc>
                  <a:spcBef>
                    <a:spcPct val="0"/>
                  </a:spcBef>
                  <a:buNone/>
                  <a:defRPr sz="3600" kern="1200">
                    <a:solidFill>
                      <a:schemeClr val="tx1"/>
                    </a:solidFill>
                    <a:latin typeface="Playfair Display Black" charset="0"/>
                    <a:ea typeface="Playfair Display Black" charset="0"/>
                    <a:cs typeface="Playfair Display Black" charset="0"/>
                  </a:defRPr>
                </a:lvl1pPr>
              </a:lstStyle>
              <a:p>
                <a:r>
                  <a:rPr lang="en-US" sz="2800" baseline="30000" dirty="0">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rPr>
                  <a:t>490 employers</a:t>
                </a:r>
                <a:endParaRPr lang="en-US" sz="2800" dirty="0">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endParaRPr>
              </a:p>
            </p:txBody>
          </p:sp>
          <p:sp>
            <p:nvSpPr>
              <p:cNvPr id="72" name="TextBox 71">
                <a:extLst>
                  <a:ext uri="{FF2B5EF4-FFF2-40B4-BE49-F238E27FC236}">
                    <a16:creationId xmlns:a16="http://schemas.microsoft.com/office/drawing/2014/main" id="{EBF490AB-D88D-4177-A0F5-2692B68D7203}"/>
                  </a:ext>
                </a:extLst>
              </p:cNvPr>
              <p:cNvSpPr txBox="1"/>
              <p:nvPr/>
            </p:nvSpPr>
            <p:spPr>
              <a:xfrm>
                <a:off x="4505398" y="2065738"/>
                <a:ext cx="6367508" cy="1583843"/>
              </a:xfrm>
              <a:prstGeom prst="rect">
                <a:avLst/>
              </a:prstGeom>
              <a:noFill/>
            </p:spPr>
            <p:txBody>
              <a:bodyPr wrap="square" rtlCol="0">
                <a:spAutoFit/>
              </a:bodyPr>
              <a:lstStyle/>
              <a:p>
                <a:pPr>
                  <a:lnSpc>
                    <a:spcPts val="1300"/>
                  </a:lnSpc>
                </a:pPr>
                <a:r>
                  <a:rPr lang="en-US" sz="1100" b="1" dirty="0">
                    <a:solidFill>
                      <a:srgbClr val="FF0000"/>
                    </a:solidFill>
                    <a:latin typeface="Segoe UI" panose="020B0502040204020203" pitchFamily="34" charset="0"/>
                    <a:cs typeface="Segoe UI" panose="020B0502040204020203" pitchFamily="34" charset="0"/>
                  </a:rPr>
                  <a:t>77% Employers are bachelor, DVM, and husbandry engineer</a:t>
                </a:r>
              </a:p>
              <a:p>
                <a:pPr lvl="0" defTabSz="914400">
                  <a:lnSpc>
                    <a:spcPts val="1300"/>
                  </a:lnSpc>
                  <a:defRPr/>
                </a:pPr>
                <a:r>
                  <a:rPr lang="en-US" sz="1000" dirty="0">
                    <a:solidFill>
                      <a:srgbClr val="FF0000"/>
                    </a:solidFill>
                    <a:latin typeface="Segoe UI" panose="020B0502040204020203" pitchFamily="34" charset="0"/>
                    <a:cs typeface="Segoe UI" panose="020B0502040204020203" pitchFamily="34" charset="0"/>
                  </a:rPr>
                  <a:t>A team of expert veterinarians, team of well trained staffs. </a:t>
                </a:r>
              </a:p>
              <a:p>
                <a:pPr>
                  <a:lnSpc>
                    <a:spcPts val="1800"/>
                  </a:lnSpc>
                </a:pPr>
                <a:r>
                  <a:rPr lang="en-US" sz="1000" dirty="0">
                    <a:solidFill>
                      <a:srgbClr val="FF0000"/>
                    </a:solidFill>
                    <a:latin typeface="Segoe UI" panose="020B0502040204020203" pitchFamily="34" charset="0"/>
                    <a:cs typeface="Segoe UI" panose="020B0502040204020203" pitchFamily="34" charset="0"/>
                  </a:rPr>
                  <a:t>High experience, professional consultants and staffs from Indonesia, Singapore and Vietnam</a:t>
                </a:r>
              </a:p>
            </p:txBody>
          </p:sp>
          <p:sp>
            <p:nvSpPr>
              <p:cNvPr id="73" name="Måne 63">
                <a:extLst>
                  <a:ext uri="{FF2B5EF4-FFF2-40B4-BE49-F238E27FC236}">
                    <a16:creationId xmlns:a16="http://schemas.microsoft.com/office/drawing/2014/main" id="{4BBE880D-6496-434E-8681-453B784E7868}"/>
                  </a:ext>
                </a:extLst>
              </p:cNvPr>
              <p:cNvSpPr/>
              <p:nvPr/>
            </p:nvSpPr>
            <p:spPr bwMode="auto">
              <a:xfrm rot="16552097">
                <a:off x="1626740" y="2757607"/>
                <a:ext cx="2170134" cy="4145236"/>
              </a:xfrm>
              <a:prstGeom prst="moon">
                <a:avLst>
                  <a:gd name="adj" fmla="val 12155"/>
                </a:avLst>
              </a:prstGeom>
              <a:gradFill flip="none" rotWithShape="1">
                <a:gsLst>
                  <a:gs pos="24000">
                    <a:sysClr val="windowText" lastClr="000000">
                      <a:alpha val="24000"/>
                    </a:sysClr>
                  </a:gs>
                  <a:gs pos="100000">
                    <a:sysClr val="window" lastClr="FFFFFF">
                      <a:alpha val="0"/>
                    </a:sysClr>
                  </a:gs>
                </a:gsLst>
                <a:path path="shape">
                  <a:fillToRect l="50000" t="50000" r="50000" b="50000"/>
                </a:path>
                <a:tileRect/>
              </a:gradFill>
              <a:ln w="9525" cap="flat" cmpd="sng" algn="ctr">
                <a:noFill/>
                <a:prstDash val="solid"/>
              </a:ln>
              <a:effectLst/>
            </p:spPr>
            <p:txBody>
              <a:bodyPr anchor="ctr"/>
              <a:lstStyle/>
              <a:p>
                <a:pPr algn="ctr">
                  <a:defRPr/>
                </a:pPr>
                <a:endParaRPr lang="nb-NO">
                  <a:solidFill>
                    <a:srgbClr val="FFFFFF"/>
                  </a:solidFill>
                  <a:latin typeface="Segoe UI" panose="020B0502040204020203" pitchFamily="34" charset="0"/>
                  <a:cs typeface="Segoe UI" panose="020B0502040204020203" pitchFamily="34" charset="0"/>
                </a:endParaRPr>
              </a:p>
            </p:txBody>
          </p:sp>
          <p:grpSp>
            <p:nvGrpSpPr>
              <p:cNvPr id="74" name="Group 73">
                <a:extLst>
                  <a:ext uri="{FF2B5EF4-FFF2-40B4-BE49-F238E27FC236}">
                    <a16:creationId xmlns:a16="http://schemas.microsoft.com/office/drawing/2014/main" id="{82BEFBB4-A3D6-4DB7-BD65-1721DCBD11CA}"/>
                  </a:ext>
                </a:extLst>
              </p:cNvPr>
              <p:cNvGrpSpPr/>
              <p:nvPr/>
            </p:nvGrpSpPr>
            <p:grpSpPr>
              <a:xfrm>
                <a:off x="2569977" y="3074054"/>
                <a:ext cx="500579" cy="497794"/>
                <a:chOff x="6450013" y="7640638"/>
                <a:chExt cx="285750" cy="284160"/>
              </a:xfrm>
            </p:grpSpPr>
            <p:sp>
              <p:nvSpPr>
                <p:cNvPr id="75" name="Freeform 3694">
                  <a:extLst>
                    <a:ext uri="{FF2B5EF4-FFF2-40B4-BE49-F238E27FC236}">
                      <a16:creationId xmlns:a16="http://schemas.microsoft.com/office/drawing/2014/main" id="{9A443522-54DD-4A27-BC63-6382164E949E}"/>
                    </a:ext>
                  </a:extLst>
                </p:cNvPr>
                <p:cNvSpPr>
                  <a:spLocks noEditPoints="1"/>
                </p:cNvSpPr>
                <p:nvPr/>
              </p:nvSpPr>
              <p:spPr bwMode="auto">
                <a:xfrm>
                  <a:off x="6450013" y="7718423"/>
                  <a:ext cx="285750" cy="206375"/>
                </a:xfrm>
                <a:custGeom>
                  <a:avLst/>
                  <a:gdLst>
                    <a:gd name="T0" fmla="*/ 290 w 720"/>
                    <a:gd name="T1" fmla="*/ 285 h 520"/>
                    <a:gd name="T2" fmla="*/ 334 w 720"/>
                    <a:gd name="T3" fmla="*/ 303 h 520"/>
                    <a:gd name="T4" fmla="*/ 368 w 720"/>
                    <a:gd name="T5" fmla="*/ 308 h 520"/>
                    <a:gd name="T6" fmla="*/ 407 w 720"/>
                    <a:gd name="T7" fmla="*/ 296 h 520"/>
                    <a:gd name="T8" fmla="*/ 497 w 720"/>
                    <a:gd name="T9" fmla="*/ 294 h 520"/>
                    <a:gd name="T10" fmla="*/ 524 w 720"/>
                    <a:gd name="T11" fmla="*/ 277 h 520"/>
                    <a:gd name="T12" fmla="*/ 475 w 720"/>
                    <a:gd name="T13" fmla="*/ 250 h 520"/>
                    <a:gd name="T14" fmla="*/ 511 w 720"/>
                    <a:gd name="T15" fmla="*/ 200 h 520"/>
                    <a:gd name="T16" fmla="*/ 531 w 720"/>
                    <a:gd name="T17" fmla="*/ 151 h 520"/>
                    <a:gd name="T18" fmla="*/ 554 w 720"/>
                    <a:gd name="T19" fmla="*/ 123 h 520"/>
                    <a:gd name="T20" fmla="*/ 560 w 720"/>
                    <a:gd name="T21" fmla="*/ 84 h 520"/>
                    <a:gd name="T22" fmla="*/ 546 w 720"/>
                    <a:gd name="T23" fmla="*/ 52 h 520"/>
                    <a:gd name="T24" fmla="*/ 529 w 720"/>
                    <a:gd name="T25" fmla="*/ 0 h 520"/>
                    <a:gd name="T26" fmla="*/ 506 w 720"/>
                    <a:gd name="T27" fmla="*/ 56 h 520"/>
                    <a:gd name="T28" fmla="*/ 521 w 720"/>
                    <a:gd name="T29" fmla="*/ 64 h 520"/>
                    <a:gd name="T30" fmla="*/ 533 w 720"/>
                    <a:gd name="T31" fmla="*/ 75 h 520"/>
                    <a:gd name="T32" fmla="*/ 535 w 720"/>
                    <a:gd name="T33" fmla="*/ 101 h 520"/>
                    <a:gd name="T34" fmla="*/ 526 w 720"/>
                    <a:gd name="T35" fmla="*/ 126 h 520"/>
                    <a:gd name="T36" fmla="*/ 507 w 720"/>
                    <a:gd name="T37" fmla="*/ 133 h 520"/>
                    <a:gd name="T38" fmla="*/ 498 w 720"/>
                    <a:gd name="T39" fmla="*/ 160 h 520"/>
                    <a:gd name="T40" fmla="*/ 475 w 720"/>
                    <a:gd name="T41" fmla="*/ 214 h 520"/>
                    <a:gd name="T42" fmla="*/ 434 w 720"/>
                    <a:gd name="T43" fmla="*/ 254 h 520"/>
                    <a:gd name="T44" fmla="*/ 388 w 720"/>
                    <a:gd name="T45" fmla="*/ 278 h 520"/>
                    <a:gd name="T46" fmla="*/ 352 w 720"/>
                    <a:gd name="T47" fmla="*/ 283 h 520"/>
                    <a:gd name="T48" fmla="*/ 310 w 720"/>
                    <a:gd name="T49" fmla="*/ 268 h 520"/>
                    <a:gd name="T50" fmla="*/ 264 w 720"/>
                    <a:gd name="T51" fmla="*/ 236 h 520"/>
                    <a:gd name="T52" fmla="*/ 230 w 720"/>
                    <a:gd name="T53" fmla="*/ 188 h 520"/>
                    <a:gd name="T54" fmla="*/ 219 w 720"/>
                    <a:gd name="T55" fmla="*/ 140 h 520"/>
                    <a:gd name="T56" fmla="*/ 203 w 720"/>
                    <a:gd name="T57" fmla="*/ 131 h 520"/>
                    <a:gd name="T58" fmla="*/ 187 w 720"/>
                    <a:gd name="T59" fmla="*/ 114 h 520"/>
                    <a:gd name="T60" fmla="*/ 185 w 720"/>
                    <a:gd name="T61" fmla="*/ 87 h 520"/>
                    <a:gd name="T62" fmla="*/ 192 w 720"/>
                    <a:gd name="T63" fmla="*/ 68 h 520"/>
                    <a:gd name="T64" fmla="*/ 209 w 720"/>
                    <a:gd name="T65" fmla="*/ 63 h 520"/>
                    <a:gd name="T66" fmla="*/ 215 w 720"/>
                    <a:gd name="T67" fmla="*/ 16 h 520"/>
                    <a:gd name="T68" fmla="*/ 186 w 720"/>
                    <a:gd name="T69" fmla="*/ 43 h 520"/>
                    <a:gd name="T70" fmla="*/ 165 w 720"/>
                    <a:gd name="T71" fmla="*/ 65 h 520"/>
                    <a:gd name="T72" fmla="*/ 160 w 720"/>
                    <a:gd name="T73" fmla="*/ 104 h 520"/>
                    <a:gd name="T74" fmla="*/ 174 w 720"/>
                    <a:gd name="T75" fmla="*/ 140 h 520"/>
                    <a:gd name="T76" fmla="*/ 199 w 720"/>
                    <a:gd name="T77" fmla="*/ 170 h 520"/>
                    <a:gd name="T78" fmla="*/ 224 w 720"/>
                    <a:gd name="T79" fmla="*/ 226 h 520"/>
                    <a:gd name="T80" fmla="*/ 197 w 720"/>
                    <a:gd name="T81" fmla="*/ 277 h 520"/>
                    <a:gd name="T82" fmla="*/ 77 w 720"/>
                    <a:gd name="T83" fmla="*/ 312 h 520"/>
                    <a:gd name="T84" fmla="*/ 43 w 720"/>
                    <a:gd name="T85" fmla="*/ 334 h 520"/>
                    <a:gd name="T86" fmla="*/ 18 w 720"/>
                    <a:gd name="T87" fmla="*/ 364 h 520"/>
                    <a:gd name="T88" fmla="*/ 4 w 720"/>
                    <a:gd name="T89" fmla="*/ 402 h 520"/>
                    <a:gd name="T90" fmla="*/ 0 w 720"/>
                    <a:gd name="T91" fmla="*/ 520 h 520"/>
                    <a:gd name="T92" fmla="*/ 719 w 720"/>
                    <a:gd name="T93" fmla="*/ 412 h 520"/>
                    <a:gd name="T94" fmla="*/ 707 w 720"/>
                    <a:gd name="T95" fmla="*/ 373 h 520"/>
                    <a:gd name="T96" fmla="*/ 684 w 720"/>
                    <a:gd name="T97" fmla="*/ 341 h 520"/>
                    <a:gd name="T98" fmla="*/ 652 w 720"/>
                    <a:gd name="T99" fmla="*/ 3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0" h="520">
                      <a:moveTo>
                        <a:pt x="361" y="430"/>
                      </a:moveTo>
                      <a:lnTo>
                        <a:pt x="223" y="294"/>
                      </a:lnTo>
                      <a:lnTo>
                        <a:pt x="280" y="277"/>
                      </a:lnTo>
                      <a:lnTo>
                        <a:pt x="290" y="285"/>
                      </a:lnTo>
                      <a:lnTo>
                        <a:pt x="302" y="290"/>
                      </a:lnTo>
                      <a:lnTo>
                        <a:pt x="313" y="295"/>
                      </a:lnTo>
                      <a:lnTo>
                        <a:pt x="323" y="300"/>
                      </a:lnTo>
                      <a:lnTo>
                        <a:pt x="334" y="303"/>
                      </a:lnTo>
                      <a:lnTo>
                        <a:pt x="344" y="305"/>
                      </a:lnTo>
                      <a:lnTo>
                        <a:pt x="352" y="308"/>
                      </a:lnTo>
                      <a:lnTo>
                        <a:pt x="361" y="308"/>
                      </a:lnTo>
                      <a:lnTo>
                        <a:pt x="368" y="308"/>
                      </a:lnTo>
                      <a:lnTo>
                        <a:pt x="377" y="305"/>
                      </a:lnTo>
                      <a:lnTo>
                        <a:pt x="386" y="304"/>
                      </a:lnTo>
                      <a:lnTo>
                        <a:pt x="397" y="300"/>
                      </a:lnTo>
                      <a:lnTo>
                        <a:pt x="407" y="296"/>
                      </a:lnTo>
                      <a:lnTo>
                        <a:pt x="417" y="291"/>
                      </a:lnTo>
                      <a:lnTo>
                        <a:pt x="429" y="285"/>
                      </a:lnTo>
                      <a:lnTo>
                        <a:pt x="439" y="278"/>
                      </a:lnTo>
                      <a:lnTo>
                        <a:pt x="497" y="294"/>
                      </a:lnTo>
                      <a:lnTo>
                        <a:pt x="361" y="430"/>
                      </a:lnTo>
                      <a:close/>
                      <a:moveTo>
                        <a:pt x="633" y="307"/>
                      </a:moveTo>
                      <a:lnTo>
                        <a:pt x="525" y="277"/>
                      </a:lnTo>
                      <a:lnTo>
                        <a:pt x="524" y="277"/>
                      </a:lnTo>
                      <a:lnTo>
                        <a:pt x="524" y="277"/>
                      </a:lnTo>
                      <a:lnTo>
                        <a:pt x="472" y="263"/>
                      </a:lnTo>
                      <a:lnTo>
                        <a:pt x="463" y="260"/>
                      </a:lnTo>
                      <a:lnTo>
                        <a:pt x="475" y="250"/>
                      </a:lnTo>
                      <a:lnTo>
                        <a:pt x="485" y="239"/>
                      </a:lnTo>
                      <a:lnTo>
                        <a:pt x="495" y="227"/>
                      </a:lnTo>
                      <a:lnTo>
                        <a:pt x="503" y="214"/>
                      </a:lnTo>
                      <a:lnTo>
                        <a:pt x="511" y="200"/>
                      </a:lnTo>
                      <a:lnTo>
                        <a:pt x="517" y="186"/>
                      </a:lnTo>
                      <a:lnTo>
                        <a:pt x="521" y="170"/>
                      </a:lnTo>
                      <a:lnTo>
                        <a:pt x="524" y="155"/>
                      </a:lnTo>
                      <a:lnTo>
                        <a:pt x="531" y="151"/>
                      </a:lnTo>
                      <a:lnTo>
                        <a:pt x="539" y="146"/>
                      </a:lnTo>
                      <a:lnTo>
                        <a:pt x="546" y="140"/>
                      </a:lnTo>
                      <a:lnTo>
                        <a:pt x="551" y="132"/>
                      </a:lnTo>
                      <a:lnTo>
                        <a:pt x="554" y="123"/>
                      </a:lnTo>
                      <a:lnTo>
                        <a:pt x="558" y="114"/>
                      </a:lnTo>
                      <a:lnTo>
                        <a:pt x="560" y="104"/>
                      </a:lnTo>
                      <a:lnTo>
                        <a:pt x="560" y="95"/>
                      </a:lnTo>
                      <a:lnTo>
                        <a:pt x="560" y="84"/>
                      </a:lnTo>
                      <a:lnTo>
                        <a:pt x="558" y="74"/>
                      </a:lnTo>
                      <a:lnTo>
                        <a:pt x="554" y="65"/>
                      </a:lnTo>
                      <a:lnTo>
                        <a:pt x="551" y="57"/>
                      </a:lnTo>
                      <a:lnTo>
                        <a:pt x="546" y="52"/>
                      </a:lnTo>
                      <a:lnTo>
                        <a:pt x="540" y="47"/>
                      </a:lnTo>
                      <a:lnTo>
                        <a:pt x="535" y="43"/>
                      </a:lnTo>
                      <a:lnTo>
                        <a:pt x="529" y="41"/>
                      </a:lnTo>
                      <a:lnTo>
                        <a:pt x="529" y="0"/>
                      </a:lnTo>
                      <a:lnTo>
                        <a:pt x="519" y="7"/>
                      </a:lnTo>
                      <a:lnTo>
                        <a:pt x="504" y="16"/>
                      </a:lnTo>
                      <a:lnTo>
                        <a:pt x="504" y="51"/>
                      </a:lnTo>
                      <a:lnTo>
                        <a:pt x="506" y="56"/>
                      </a:lnTo>
                      <a:lnTo>
                        <a:pt x="508" y="60"/>
                      </a:lnTo>
                      <a:lnTo>
                        <a:pt x="512" y="63"/>
                      </a:lnTo>
                      <a:lnTo>
                        <a:pt x="516" y="63"/>
                      </a:lnTo>
                      <a:lnTo>
                        <a:pt x="521" y="64"/>
                      </a:lnTo>
                      <a:lnTo>
                        <a:pt x="525" y="65"/>
                      </a:lnTo>
                      <a:lnTo>
                        <a:pt x="528" y="68"/>
                      </a:lnTo>
                      <a:lnTo>
                        <a:pt x="530" y="72"/>
                      </a:lnTo>
                      <a:lnTo>
                        <a:pt x="533" y="75"/>
                      </a:lnTo>
                      <a:lnTo>
                        <a:pt x="535" y="82"/>
                      </a:lnTo>
                      <a:lnTo>
                        <a:pt x="535" y="87"/>
                      </a:lnTo>
                      <a:lnTo>
                        <a:pt x="537" y="95"/>
                      </a:lnTo>
                      <a:lnTo>
                        <a:pt x="535" y="101"/>
                      </a:lnTo>
                      <a:lnTo>
                        <a:pt x="535" y="108"/>
                      </a:lnTo>
                      <a:lnTo>
                        <a:pt x="533" y="114"/>
                      </a:lnTo>
                      <a:lnTo>
                        <a:pt x="530" y="120"/>
                      </a:lnTo>
                      <a:lnTo>
                        <a:pt x="526" y="126"/>
                      </a:lnTo>
                      <a:lnTo>
                        <a:pt x="522" y="129"/>
                      </a:lnTo>
                      <a:lnTo>
                        <a:pt x="517" y="131"/>
                      </a:lnTo>
                      <a:lnTo>
                        <a:pt x="512" y="132"/>
                      </a:lnTo>
                      <a:lnTo>
                        <a:pt x="507" y="133"/>
                      </a:lnTo>
                      <a:lnTo>
                        <a:pt x="503" y="136"/>
                      </a:lnTo>
                      <a:lnTo>
                        <a:pt x="501" y="140"/>
                      </a:lnTo>
                      <a:lnTo>
                        <a:pt x="499" y="145"/>
                      </a:lnTo>
                      <a:lnTo>
                        <a:pt x="498" y="160"/>
                      </a:lnTo>
                      <a:lnTo>
                        <a:pt x="495" y="174"/>
                      </a:lnTo>
                      <a:lnTo>
                        <a:pt x="490" y="188"/>
                      </a:lnTo>
                      <a:lnTo>
                        <a:pt x="484" y="201"/>
                      </a:lnTo>
                      <a:lnTo>
                        <a:pt x="475" y="214"/>
                      </a:lnTo>
                      <a:lnTo>
                        <a:pt x="466" y="226"/>
                      </a:lnTo>
                      <a:lnTo>
                        <a:pt x="456" y="236"/>
                      </a:lnTo>
                      <a:lnTo>
                        <a:pt x="445" y="245"/>
                      </a:lnTo>
                      <a:lnTo>
                        <a:pt x="434" y="254"/>
                      </a:lnTo>
                      <a:lnTo>
                        <a:pt x="422" y="262"/>
                      </a:lnTo>
                      <a:lnTo>
                        <a:pt x="411" y="268"/>
                      </a:lnTo>
                      <a:lnTo>
                        <a:pt x="399" y="273"/>
                      </a:lnTo>
                      <a:lnTo>
                        <a:pt x="388" y="278"/>
                      </a:lnTo>
                      <a:lnTo>
                        <a:pt x="377" y="281"/>
                      </a:lnTo>
                      <a:lnTo>
                        <a:pt x="368" y="283"/>
                      </a:lnTo>
                      <a:lnTo>
                        <a:pt x="361" y="283"/>
                      </a:lnTo>
                      <a:lnTo>
                        <a:pt x="352" y="283"/>
                      </a:lnTo>
                      <a:lnTo>
                        <a:pt x="343" y="281"/>
                      </a:lnTo>
                      <a:lnTo>
                        <a:pt x="332" y="278"/>
                      </a:lnTo>
                      <a:lnTo>
                        <a:pt x="321" y="273"/>
                      </a:lnTo>
                      <a:lnTo>
                        <a:pt x="310" y="268"/>
                      </a:lnTo>
                      <a:lnTo>
                        <a:pt x="299" y="262"/>
                      </a:lnTo>
                      <a:lnTo>
                        <a:pt x="286" y="254"/>
                      </a:lnTo>
                      <a:lnTo>
                        <a:pt x="276" y="245"/>
                      </a:lnTo>
                      <a:lnTo>
                        <a:pt x="264" y="236"/>
                      </a:lnTo>
                      <a:lnTo>
                        <a:pt x="254" y="226"/>
                      </a:lnTo>
                      <a:lnTo>
                        <a:pt x="245" y="214"/>
                      </a:lnTo>
                      <a:lnTo>
                        <a:pt x="237" y="201"/>
                      </a:lnTo>
                      <a:lnTo>
                        <a:pt x="230" y="188"/>
                      </a:lnTo>
                      <a:lnTo>
                        <a:pt x="224" y="174"/>
                      </a:lnTo>
                      <a:lnTo>
                        <a:pt x="222" y="160"/>
                      </a:lnTo>
                      <a:lnTo>
                        <a:pt x="221" y="145"/>
                      </a:lnTo>
                      <a:lnTo>
                        <a:pt x="219" y="140"/>
                      </a:lnTo>
                      <a:lnTo>
                        <a:pt x="217" y="136"/>
                      </a:lnTo>
                      <a:lnTo>
                        <a:pt x="213" y="133"/>
                      </a:lnTo>
                      <a:lnTo>
                        <a:pt x="209" y="132"/>
                      </a:lnTo>
                      <a:lnTo>
                        <a:pt x="203" y="131"/>
                      </a:lnTo>
                      <a:lnTo>
                        <a:pt x="197" y="129"/>
                      </a:lnTo>
                      <a:lnTo>
                        <a:pt x="194" y="126"/>
                      </a:lnTo>
                      <a:lnTo>
                        <a:pt x="191" y="120"/>
                      </a:lnTo>
                      <a:lnTo>
                        <a:pt x="187" y="114"/>
                      </a:lnTo>
                      <a:lnTo>
                        <a:pt x="186" y="108"/>
                      </a:lnTo>
                      <a:lnTo>
                        <a:pt x="185" y="101"/>
                      </a:lnTo>
                      <a:lnTo>
                        <a:pt x="185" y="95"/>
                      </a:lnTo>
                      <a:lnTo>
                        <a:pt x="185" y="87"/>
                      </a:lnTo>
                      <a:lnTo>
                        <a:pt x="186" y="82"/>
                      </a:lnTo>
                      <a:lnTo>
                        <a:pt x="187" y="75"/>
                      </a:lnTo>
                      <a:lnTo>
                        <a:pt x="190" y="72"/>
                      </a:lnTo>
                      <a:lnTo>
                        <a:pt x="192" y="68"/>
                      </a:lnTo>
                      <a:lnTo>
                        <a:pt x="196" y="65"/>
                      </a:lnTo>
                      <a:lnTo>
                        <a:pt x="200" y="64"/>
                      </a:lnTo>
                      <a:lnTo>
                        <a:pt x="204" y="63"/>
                      </a:lnTo>
                      <a:lnTo>
                        <a:pt x="209" y="63"/>
                      </a:lnTo>
                      <a:lnTo>
                        <a:pt x="213" y="60"/>
                      </a:lnTo>
                      <a:lnTo>
                        <a:pt x="215" y="56"/>
                      </a:lnTo>
                      <a:lnTo>
                        <a:pt x="215" y="51"/>
                      </a:lnTo>
                      <a:lnTo>
                        <a:pt x="215" y="16"/>
                      </a:lnTo>
                      <a:lnTo>
                        <a:pt x="201" y="7"/>
                      </a:lnTo>
                      <a:lnTo>
                        <a:pt x="192" y="1"/>
                      </a:lnTo>
                      <a:lnTo>
                        <a:pt x="192" y="41"/>
                      </a:lnTo>
                      <a:lnTo>
                        <a:pt x="186" y="43"/>
                      </a:lnTo>
                      <a:lnTo>
                        <a:pt x="179" y="47"/>
                      </a:lnTo>
                      <a:lnTo>
                        <a:pt x="174" y="52"/>
                      </a:lnTo>
                      <a:lnTo>
                        <a:pt x="171" y="57"/>
                      </a:lnTo>
                      <a:lnTo>
                        <a:pt x="165" y="65"/>
                      </a:lnTo>
                      <a:lnTo>
                        <a:pt x="163" y="74"/>
                      </a:lnTo>
                      <a:lnTo>
                        <a:pt x="160" y="84"/>
                      </a:lnTo>
                      <a:lnTo>
                        <a:pt x="160" y="95"/>
                      </a:lnTo>
                      <a:lnTo>
                        <a:pt x="160" y="104"/>
                      </a:lnTo>
                      <a:lnTo>
                        <a:pt x="163" y="114"/>
                      </a:lnTo>
                      <a:lnTo>
                        <a:pt x="165" y="123"/>
                      </a:lnTo>
                      <a:lnTo>
                        <a:pt x="169" y="132"/>
                      </a:lnTo>
                      <a:lnTo>
                        <a:pt x="174" y="140"/>
                      </a:lnTo>
                      <a:lnTo>
                        <a:pt x="181" y="146"/>
                      </a:lnTo>
                      <a:lnTo>
                        <a:pt x="188" y="151"/>
                      </a:lnTo>
                      <a:lnTo>
                        <a:pt x="197" y="155"/>
                      </a:lnTo>
                      <a:lnTo>
                        <a:pt x="199" y="170"/>
                      </a:lnTo>
                      <a:lnTo>
                        <a:pt x="204" y="186"/>
                      </a:lnTo>
                      <a:lnTo>
                        <a:pt x="209" y="200"/>
                      </a:lnTo>
                      <a:lnTo>
                        <a:pt x="217" y="213"/>
                      </a:lnTo>
                      <a:lnTo>
                        <a:pt x="224" y="226"/>
                      </a:lnTo>
                      <a:lnTo>
                        <a:pt x="233" y="239"/>
                      </a:lnTo>
                      <a:lnTo>
                        <a:pt x="245" y="249"/>
                      </a:lnTo>
                      <a:lnTo>
                        <a:pt x="255" y="259"/>
                      </a:lnTo>
                      <a:lnTo>
                        <a:pt x="197" y="277"/>
                      </a:lnTo>
                      <a:lnTo>
                        <a:pt x="197" y="277"/>
                      </a:lnTo>
                      <a:lnTo>
                        <a:pt x="197" y="277"/>
                      </a:lnTo>
                      <a:lnTo>
                        <a:pt x="86" y="308"/>
                      </a:lnTo>
                      <a:lnTo>
                        <a:pt x="77" y="312"/>
                      </a:lnTo>
                      <a:lnTo>
                        <a:pt x="68" y="316"/>
                      </a:lnTo>
                      <a:lnTo>
                        <a:pt x="59" y="321"/>
                      </a:lnTo>
                      <a:lnTo>
                        <a:pt x="51" y="327"/>
                      </a:lnTo>
                      <a:lnTo>
                        <a:pt x="43" y="334"/>
                      </a:lnTo>
                      <a:lnTo>
                        <a:pt x="36" y="341"/>
                      </a:lnTo>
                      <a:lnTo>
                        <a:pt x="29" y="348"/>
                      </a:lnTo>
                      <a:lnTo>
                        <a:pt x="24" y="357"/>
                      </a:lnTo>
                      <a:lnTo>
                        <a:pt x="18" y="364"/>
                      </a:lnTo>
                      <a:lnTo>
                        <a:pt x="14" y="373"/>
                      </a:lnTo>
                      <a:lnTo>
                        <a:pt x="9" y="382"/>
                      </a:lnTo>
                      <a:lnTo>
                        <a:pt x="6" y="391"/>
                      </a:lnTo>
                      <a:lnTo>
                        <a:pt x="4" y="402"/>
                      </a:lnTo>
                      <a:lnTo>
                        <a:pt x="1" y="412"/>
                      </a:lnTo>
                      <a:lnTo>
                        <a:pt x="0" y="422"/>
                      </a:lnTo>
                      <a:lnTo>
                        <a:pt x="0" y="432"/>
                      </a:lnTo>
                      <a:lnTo>
                        <a:pt x="0" y="520"/>
                      </a:lnTo>
                      <a:lnTo>
                        <a:pt x="720" y="520"/>
                      </a:lnTo>
                      <a:lnTo>
                        <a:pt x="720" y="432"/>
                      </a:lnTo>
                      <a:lnTo>
                        <a:pt x="720" y="422"/>
                      </a:lnTo>
                      <a:lnTo>
                        <a:pt x="719" y="412"/>
                      </a:lnTo>
                      <a:lnTo>
                        <a:pt x="718" y="402"/>
                      </a:lnTo>
                      <a:lnTo>
                        <a:pt x="715" y="391"/>
                      </a:lnTo>
                      <a:lnTo>
                        <a:pt x="711" y="382"/>
                      </a:lnTo>
                      <a:lnTo>
                        <a:pt x="707" y="373"/>
                      </a:lnTo>
                      <a:lnTo>
                        <a:pt x="702" y="364"/>
                      </a:lnTo>
                      <a:lnTo>
                        <a:pt x="697" y="357"/>
                      </a:lnTo>
                      <a:lnTo>
                        <a:pt x="691" y="348"/>
                      </a:lnTo>
                      <a:lnTo>
                        <a:pt x="684" y="341"/>
                      </a:lnTo>
                      <a:lnTo>
                        <a:pt x="677" y="334"/>
                      </a:lnTo>
                      <a:lnTo>
                        <a:pt x="669" y="327"/>
                      </a:lnTo>
                      <a:lnTo>
                        <a:pt x="661" y="321"/>
                      </a:lnTo>
                      <a:lnTo>
                        <a:pt x="652" y="316"/>
                      </a:lnTo>
                      <a:lnTo>
                        <a:pt x="643" y="310"/>
                      </a:lnTo>
                      <a:lnTo>
                        <a:pt x="633" y="307"/>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76" name="Freeform 3695">
                  <a:extLst>
                    <a:ext uri="{FF2B5EF4-FFF2-40B4-BE49-F238E27FC236}">
                      <a16:creationId xmlns:a16="http://schemas.microsoft.com/office/drawing/2014/main" id="{111CB034-522C-4FD0-BD49-FB3E726443F7}"/>
                    </a:ext>
                  </a:extLst>
                </p:cNvPr>
                <p:cNvSpPr>
                  <a:spLocks/>
                </p:cNvSpPr>
                <p:nvPr/>
              </p:nvSpPr>
              <p:spPr bwMode="auto">
                <a:xfrm>
                  <a:off x="6530975" y="7696200"/>
                  <a:ext cx="123825" cy="33338"/>
                </a:xfrm>
                <a:custGeom>
                  <a:avLst/>
                  <a:gdLst>
                    <a:gd name="T0" fmla="*/ 312 w 312"/>
                    <a:gd name="T1" fmla="*/ 0 h 85"/>
                    <a:gd name="T2" fmla="*/ 182 w 312"/>
                    <a:gd name="T3" fmla="*/ 22 h 85"/>
                    <a:gd name="T4" fmla="*/ 169 w 312"/>
                    <a:gd name="T5" fmla="*/ 23 h 85"/>
                    <a:gd name="T6" fmla="*/ 157 w 312"/>
                    <a:gd name="T7" fmla="*/ 24 h 85"/>
                    <a:gd name="T8" fmla="*/ 142 w 312"/>
                    <a:gd name="T9" fmla="*/ 23 h 85"/>
                    <a:gd name="T10" fmla="*/ 131 w 312"/>
                    <a:gd name="T11" fmla="*/ 22 h 85"/>
                    <a:gd name="T12" fmla="*/ 0 w 312"/>
                    <a:gd name="T13" fmla="*/ 0 h 85"/>
                    <a:gd name="T14" fmla="*/ 0 w 312"/>
                    <a:gd name="T15" fmla="*/ 37 h 85"/>
                    <a:gd name="T16" fmla="*/ 2 w 312"/>
                    <a:gd name="T17" fmla="*/ 40 h 85"/>
                    <a:gd name="T18" fmla="*/ 10 w 312"/>
                    <a:gd name="T19" fmla="*/ 45 h 85"/>
                    <a:gd name="T20" fmla="*/ 23 w 312"/>
                    <a:gd name="T21" fmla="*/ 53 h 85"/>
                    <a:gd name="T22" fmla="*/ 40 w 312"/>
                    <a:gd name="T23" fmla="*/ 62 h 85"/>
                    <a:gd name="T24" fmla="*/ 50 w 312"/>
                    <a:gd name="T25" fmla="*/ 67 h 85"/>
                    <a:gd name="T26" fmla="*/ 62 w 312"/>
                    <a:gd name="T27" fmla="*/ 71 h 85"/>
                    <a:gd name="T28" fmla="*/ 74 w 312"/>
                    <a:gd name="T29" fmla="*/ 74 h 85"/>
                    <a:gd name="T30" fmla="*/ 87 w 312"/>
                    <a:gd name="T31" fmla="*/ 78 h 85"/>
                    <a:gd name="T32" fmla="*/ 103 w 312"/>
                    <a:gd name="T33" fmla="*/ 81 h 85"/>
                    <a:gd name="T34" fmla="*/ 119 w 312"/>
                    <a:gd name="T35" fmla="*/ 83 h 85"/>
                    <a:gd name="T36" fmla="*/ 137 w 312"/>
                    <a:gd name="T37" fmla="*/ 85 h 85"/>
                    <a:gd name="T38" fmla="*/ 157 w 312"/>
                    <a:gd name="T39" fmla="*/ 85 h 85"/>
                    <a:gd name="T40" fmla="*/ 175 w 312"/>
                    <a:gd name="T41" fmla="*/ 85 h 85"/>
                    <a:gd name="T42" fmla="*/ 193 w 312"/>
                    <a:gd name="T43" fmla="*/ 83 h 85"/>
                    <a:gd name="T44" fmla="*/ 209 w 312"/>
                    <a:gd name="T45" fmla="*/ 81 h 85"/>
                    <a:gd name="T46" fmla="*/ 225 w 312"/>
                    <a:gd name="T47" fmla="*/ 78 h 85"/>
                    <a:gd name="T48" fmla="*/ 239 w 312"/>
                    <a:gd name="T49" fmla="*/ 74 h 85"/>
                    <a:gd name="T50" fmla="*/ 252 w 312"/>
                    <a:gd name="T51" fmla="*/ 71 h 85"/>
                    <a:gd name="T52" fmla="*/ 262 w 312"/>
                    <a:gd name="T53" fmla="*/ 67 h 85"/>
                    <a:gd name="T54" fmla="*/ 272 w 312"/>
                    <a:gd name="T55" fmla="*/ 62 h 85"/>
                    <a:gd name="T56" fmla="*/ 290 w 312"/>
                    <a:gd name="T57" fmla="*/ 53 h 85"/>
                    <a:gd name="T58" fmla="*/ 302 w 312"/>
                    <a:gd name="T59" fmla="*/ 45 h 85"/>
                    <a:gd name="T60" fmla="*/ 309 w 312"/>
                    <a:gd name="T61" fmla="*/ 40 h 85"/>
                    <a:gd name="T62" fmla="*/ 312 w 312"/>
                    <a:gd name="T63" fmla="*/ 37 h 85"/>
                    <a:gd name="T64" fmla="*/ 312 w 312"/>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2" h="85">
                      <a:moveTo>
                        <a:pt x="312" y="0"/>
                      </a:moveTo>
                      <a:lnTo>
                        <a:pt x="182" y="22"/>
                      </a:lnTo>
                      <a:lnTo>
                        <a:pt x="169" y="23"/>
                      </a:lnTo>
                      <a:lnTo>
                        <a:pt x="157" y="24"/>
                      </a:lnTo>
                      <a:lnTo>
                        <a:pt x="142" y="23"/>
                      </a:lnTo>
                      <a:lnTo>
                        <a:pt x="131" y="22"/>
                      </a:lnTo>
                      <a:lnTo>
                        <a:pt x="0" y="0"/>
                      </a:lnTo>
                      <a:lnTo>
                        <a:pt x="0" y="37"/>
                      </a:lnTo>
                      <a:lnTo>
                        <a:pt x="2" y="40"/>
                      </a:lnTo>
                      <a:lnTo>
                        <a:pt x="10" y="45"/>
                      </a:lnTo>
                      <a:lnTo>
                        <a:pt x="23" y="53"/>
                      </a:lnTo>
                      <a:lnTo>
                        <a:pt x="40" y="62"/>
                      </a:lnTo>
                      <a:lnTo>
                        <a:pt x="50" y="67"/>
                      </a:lnTo>
                      <a:lnTo>
                        <a:pt x="62" y="71"/>
                      </a:lnTo>
                      <a:lnTo>
                        <a:pt x="74" y="74"/>
                      </a:lnTo>
                      <a:lnTo>
                        <a:pt x="87" y="78"/>
                      </a:lnTo>
                      <a:lnTo>
                        <a:pt x="103" y="81"/>
                      </a:lnTo>
                      <a:lnTo>
                        <a:pt x="119" y="83"/>
                      </a:lnTo>
                      <a:lnTo>
                        <a:pt x="137" y="85"/>
                      </a:lnTo>
                      <a:lnTo>
                        <a:pt x="157" y="85"/>
                      </a:lnTo>
                      <a:lnTo>
                        <a:pt x="175" y="85"/>
                      </a:lnTo>
                      <a:lnTo>
                        <a:pt x="193" y="83"/>
                      </a:lnTo>
                      <a:lnTo>
                        <a:pt x="209" y="81"/>
                      </a:lnTo>
                      <a:lnTo>
                        <a:pt x="225" y="78"/>
                      </a:lnTo>
                      <a:lnTo>
                        <a:pt x="239" y="74"/>
                      </a:lnTo>
                      <a:lnTo>
                        <a:pt x="252" y="71"/>
                      </a:lnTo>
                      <a:lnTo>
                        <a:pt x="262" y="67"/>
                      </a:lnTo>
                      <a:lnTo>
                        <a:pt x="272" y="62"/>
                      </a:lnTo>
                      <a:lnTo>
                        <a:pt x="290" y="53"/>
                      </a:lnTo>
                      <a:lnTo>
                        <a:pt x="302" y="45"/>
                      </a:lnTo>
                      <a:lnTo>
                        <a:pt x="309" y="40"/>
                      </a:lnTo>
                      <a:lnTo>
                        <a:pt x="312" y="37"/>
                      </a:lnTo>
                      <a:lnTo>
                        <a:pt x="312" y="0"/>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77" name="Freeform 3696">
                  <a:extLst>
                    <a:ext uri="{FF2B5EF4-FFF2-40B4-BE49-F238E27FC236}">
                      <a16:creationId xmlns:a16="http://schemas.microsoft.com/office/drawing/2014/main" id="{76170A7C-682C-455A-BB60-51F6655270C8}"/>
                    </a:ext>
                  </a:extLst>
                </p:cNvPr>
                <p:cNvSpPr>
                  <a:spLocks/>
                </p:cNvSpPr>
                <p:nvPr/>
              </p:nvSpPr>
              <p:spPr bwMode="auto">
                <a:xfrm>
                  <a:off x="6457950" y="7640638"/>
                  <a:ext cx="269875" cy="160338"/>
                </a:xfrm>
                <a:custGeom>
                  <a:avLst/>
                  <a:gdLst>
                    <a:gd name="T0" fmla="*/ 14 w 682"/>
                    <a:gd name="T1" fmla="*/ 87 h 407"/>
                    <a:gd name="T2" fmla="*/ 53 w 682"/>
                    <a:gd name="T3" fmla="*/ 93 h 407"/>
                    <a:gd name="T4" fmla="*/ 53 w 682"/>
                    <a:gd name="T5" fmla="*/ 118 h 407"/>
                    <a:gd name="T6" fmla="*/ 53 w 682"/>
                    <a:gd name="T7" fmla="*/ 188 h 407"/>
                    <a:gd name="T8" fmla="*/ 17 w 682"/>
                    <a:gd name="T9" fmla="*/ 393 h 407"/>
                    <a:gd name="T10" fmla="*/ 17 w 682"/>
                    <a:gd name="T11" fmla="*/ 398 h 407"/>
                    <a:gd name="T12" fmla="*/ 19 w 682"/>
                    <a:gd name="T13" fmla="*/ 402 h 407"/>
                    <a:gd name="T14" fmla="*/ 23 w 682"/>
                    <a:gd name="T15" fmla="*/ 405 h 407"/>
                    <a:gd name="T16" fmla="*/ 28 w 682"/>
                    <a:gd name="T17" fmla="*/ 407 h 407"/>
                    <a:gd name="T18" fmla="*/ 113 w 682"/>
                    <a:gd name="T19" fmla="*/ 407 h 407"/>
                    <a:gd name="T20" fmla="*/ 118 w 682"/>
                    <a:gd name="T21" fmla="*/ 405 h 407"/>
                    <a:gd name="T22" fmla="*/ 122 w 682"/>
                    <a:gd name="T23" fmla="*/ 402 h 407"/>
                    <a:gd name="T24" fmla="*/ 125 w 682"/>
                    <a:gd name="T25" fmla="*/ 396 h 407"/>
                    <a:gd name="T26" fmla="*/ 125 w 682"/>
                    <a:gd name="T27" fmla="*/ 391 h 407"/>
                    <a:gd name="T28" fmla="*/ 77 w 682"/>
                    <a:gd name="T29" fmla="*/ 188 h 407"/>
                    <a:gd name="T30" fmla="*/ 77 w 682"/>
                    <a:gd name="T31" fmla="*/ 122 h 407"/>
                    <a:gd name="T32" fmla="*/ 77 w 682"/>
                    <a:gd name="T33" fmla="*/ 97 h 407"/>
                    <a:gd name="T34" fmla="*/ 320 w 682"/>
                    <a:gd name="T35" fmla="*/ 140 h 407"/>
                    <a:gd name="T36" fmla="*/ 330 w 682"/>
                    <a:gd name="T37" fmla="*/ 141 h 407"/>
                    <a:gd name="T38" fmla="*/ 342 w 682"/>
                    <a:gd name="T39" fmla="*/ 141 h 407"/>
                    <a:gd name="T40" fmla="*/ 353 w 682"/>
                    <a:gd name="T41" fmla="*/ 141 h 407"/>
                    <a:gd name="T42" fmla="*/ 363 w 682"/>
                    <a:gd name="T43" fmla="*/ 140 h 407"/>
                    <a:gd name="T44" fmla="*/ 668 w 682"/>
                    <a:gd name="T45" fmla="*/ 87 h 407"/>
                    <a:gd name="T46" fmla="*/ 673 w 682"/>
                    <a:gd name="T47" fmla="*/ 84 h 407"/>
                    <a:gd name="T48" fmla="*/ 678 w 682"/>
                    <a:gd name="T49" fmla="*/ 81 h 407"/>
                    <a:gd name="T50" fmla="*/ 681 w 682"/>
                    <a:gd name="T51" fmla="*/ 75 h 407"/>
                    <a:gd name="T52" fmla="*/ 682 w 682"/>
                    <a:gd name="T53" fmla="*/ 70 h 407"/>
                    <a:gd name="T54" fmla="*/ 681 w 682"/>
                    <a:gd name="T55" fmla="*/ 65 h 407"/>
                    <a:gd name="T56" fmla="*/ 678 w 682"/>
                    <a:gd name="T57" fmla="*/ 60 h 407"/>
                    <a:gd name="T58" fmla="*/ 673 w 682"/>
                    <a:gd name="T59" fmla="*/ 56 h 407"/>
                    <a:gd name="T60" fmla="*/ 668 w 682"/>
                    <a:gd name="T61" fmla="*/ 55 h 407"/>
                    <a:gd name="T62" fmla="*/ 363 w 682"/>
                    <a:gd name="T63" fmla="*/ 1 h 407"/>
                    <a:gd name="T64" fmla="*/ 353 w 682"/>
                    <a:gd name="T65" fmla="*/ 0 h 407"/>
                    <a:gd name="T66" fmla="*/ 342 w 682"/>
                    <a:gd name="T67" fmla="*/ 0 h 407"/>
                    <a:gd name="T68" fmla="*/ 330 w 682"/>
                    <a:gd name="T69" fmla="*/ 0 h 407"/>
                    <a:gd name="T70" fmla="*/ 320 w 682"/>
                    <a:gd name="T71" fmla="*/ 1 h 407"/>
                    <a:gd name="T72" fmla="*/ 14 w 682"/>
                    <a:gd name="T73" fmla="*/ 55 h 407"/>
                    <a:gd name="T74" fmla="*/ 9 w 682"/>
                    <a:gd name="T75" fmla="*/ 56 h 407"/>
                    <a:gd name="T76" fmla="*/ 5 w 682"/>
                    <a:gd name="T77" fmla="*/ 60 h 407"/>
                    <a:gd name="T78" fmla="*/ 1 w 682"/>
                    <a:gd name="T79" fmla="*/ 65 h 407"/>
                    <a:gd name="T80" fmla="*/ 0 w 682"/>
                    <a:gd name="T81" fmla="*/ 70 h 407"/>
                    <a:gd name="T82" fmla="*/ 1 w 682"/>
                    <a:gd name="T83" fmla="*/ 75 h 407"/>
                    <a:gd name="T84" fmla="*/ 5 w 682"/>
                    <a:gd name="T85" fmla="*/ 81 h 407"/>
                    <a:gd name="T86" fmla="*/ 9 w 682"/>
                    <a:gd name="T87" fmla="*/ 84 h 407"/>
                    <a:gd name="T88" fmla="*/ 14 w 682"/>
                    <a:gd name="T89" fmla="*/ 8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2" h="407">
                      <a:moveTo>
                        <a:pt x="14" y="87"/>
                      </a:moveTo>
                      <a:lnTo>
                        <a:pt x="53" y="93"/>
                      </a:lnTo>
                      <a:lnTo>
                        <a:pt x="53" y="118"/>
                      </a:lnTo>
                      <a:lnTo>
                        <a:pt x="53" y="188"/>
                      </a:lnTo>
                      <a:lnTo>
                        <a:pt x="17" y="393"/>
                      </a:lnTo>
                      <a:lnTo>
                        <a:pt x="17" y="398"/>
                      </a:lnTo>
                      <a:lnTo>
                        <a:pt x="19" y="402"/>
                      </a:lnTo>
                      <a:lnTo>
                        <a:pt x="23" y="405"/>
                      </a:lnTo>
                      <a:lnTo>
                        <a:pt x="28" y="407"/>
                      </a:lnTo>
                      <a:lnTo>
                        <a:pt x="113" y="407"/>
                      </a:lnTo>
                      <a:lnTo>
                        <a:pt x="118" y="405"/>
                      </a:lnTo>
                      <a:lnTo>
                        <a:pt x="122" y="402"/>
                      </a:lnTo>
                      <a:lnTo>
                        <a:pt x="125" y="396"/>
                      </a:lnTo>
                      <a:lnTo>
                        <a:pt x="125" y="391"/>
                      </a:lnTo>
                      <a:lnTo>
                        <a:pt x="77" y="188"/>
                      </a:lnTo>
                      <a:lnTo>
                        <a:pt x="77" y="122"/>
                      </a:lnTo>
                      <a:lnTo>
                        <a:pt x="77" y="97"/>
                      </a:lnTo>
                      <a:lnTo>
                        <a:pt x="320" y="140"/>
                      </a:lnTo>
                      <a:lnTo>
                        <a:pt x="330" y="141"/>
                      </a:lnTo>
                      <a:lnTo>
                        <a:pt x="342" y="141"/>
                      </a:lnTo>
                      <a:lnTo>
                        <a:pt x="353" y="141"/>
                      </a:lnTo>
                      <a:lnTo>
                        <a:pt x="363" y="140"/>
                      </a:lnTo>
                      <a:lnTo>
                        <a:pt x="668" y="87"/>
                      </a:lnTo>
                      <a:lnTo>
                        <a:pt x="673" y="84"/>
                      </a:lnTo>
                      <a:lnTo>
                        <a:pt x="678" y="81"/>
                      </a:lnTo>
                      <a:lnTo>
                        <a:pt x="681" y="75"/>
                      </a:lnTo>
                      <a:lnTo>
                        <a:pt x="682" y="70"/>
                      </a:lnTo>
                      <a:lnTo>
                        <a:pt x="681" y="65"/>
                      </a:lnTo>
                      <a:lnTo>
                        <a:pt x="678" y="60"/>
                      </a:lnTo>
                      <a:lnTo>
                        <a:pt x="673" y="56"/>
                      </a:lnTo>
                      <a:lnTo>
                        <a:pt x="668" y="55"/>
                      </a:lnTo>
                      <a:lnTo>
                        <a:pt x="363" y="1"/>
                      </a:lnTo>
                      <a:lnTo>
                        <a:pt x="353" y="0"/>
                      </a:lnTo>
                      <a:lnTo>
                        <a:pt x="342" y="0"/>
                      </a:lnTo>
                      <a:lnTo>
                        <a:pt x="330" y="0"/>
                      </a:lnTo>
                      <a:lnTo>
                        <a:pt x="320" y="1"/>
                      </a:lnTo>
                      <a:lnTo>
                        <a:pt x="14" y="55"/>
                      </a:lnTo>
                      <a:lnTo>
                        <a:pt x="9" y="56"/>
                      </a:lnTo>
                      <a:lnTo>
                        <a:pt x="5" y="60"/>
                      </a:lnTo>
                      <a:lnTo>
                        <a:pt x="1" y="65"/>
                      </a:lnTo>
                      <a:lnTo>
                        <a:pt x="0" y="70"/>
                      </a:lnTo>
                      <a:lnTo>
                        <a:pt x="1" y="75"/>
                      </a:lnTo>
                      <a:lnTo>
                        <a:pt x="5" y="81"/>
                      </a:lnTo>
                      <a:lnTo>
                        <a:pt x="9" y="84"/>
                      </a:lnTo>
                      <a:lnTo>
                        <a:pt x="14" y="87"/>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78" name="Freeform 3697">
                  <a:extLst>
                    <a:ext uri="{FF2B5EF4-FFF2-40B4-BE49-F238E27FC236}">
                      <a16:creationId xmlns:a16="http://schemas.microsoft.com/office/drawing/2014/main" id="{C7EB0F40-28E6-4D54-869E-3ECE514412D3}"/>
                    </a:ext>
                  </a:extLst>
                </p:cNvPr>
                <p:cNvSpPr>
                  <a:spLocks/>
                </p:cNvSpPr>
                <p:nvPr/>
              </p:nvSpPr>
              <p:spPr bwMode="auto">
                <a:xfrm>
                  <a:off x="6551613" y="7742238"/>
                  <a:ext cx="33337" cy="14288"/>
                </a:xfrm>
                <a:custGeom>
                  <a:avLst/>
                  <a:gdLst>
                    <a:gd name="T0" fmla="*/ 46 w 83"/>
                    <a:gd name="T1" fmla="*/ 0 h 40"/>
                    <a:gd name="T2" fmla="*/ 41 w 83"/>
                    <a:gd name="T3" fmla="*/ 0 h 40"/>
                    <a:gd name="T4" fmla="*/ 37 w 83"/>
                    <a:gd name="T5" fmla="*/ 0 h 40"/>
                    <a:gd name="T6" fmla="*/ 29 w 83"/>
                    <a:gd name="T7" fmla="*/ 0 h 40"/>
                    <a:gd name="T8" fmla="*/ 20 w 83"/>
                    <a:gd name="T9" fmla="*/ 1 h 40"/>
                    <a:gd name="T10" fmla="*/ 13 w 83"/>
                    <a:gd name="T11" fmla="*/ 4 h 40"/>
                    <a:gd name="T12" fmla="*/ 6 w 83"/>
                    <a:gd name="T13" fmla="*/ 8 h 40"/>
                    <a:gd name="T14" fmla="*/ 4 w 83"/>
                    <a:gd name="T15" fmla="*/ 12 h 40"/>
                    <a:gd name="T16" fmla="*/ 1 w 83"/>
                    <a:gd name="T17" fmla="*/ 17 h 40"/>
                    <a:gd name="T18" fmla="*/ 0 w 83"/>
                    <a:gd name="T19" fmla="*/ 22 h 40"/>
                    <a:gd name="T20" fmla="*/ 0 w 83"/>
                    <a:gd name="T21" fmla="*/ 27 h 40"/>
                    <a:gd name="T22" fmla="*/ 0 w 83"/>
                    <a:gd name="T23" fmla="*/ 32 h 40"/>
                    <a:gd name="T24" fmla="*/ 2 w 83"/>
                    <a:gd name="T25" fmla="*/ 36 h 40"/>
                    <a:gd name="T26" fmla="*/ 6 w 83"/>
                    <a:gd name="T27" fmla="*/ 39 h 40"/>
                    <a:gd name="T28" fmla="*/ 11 w 83"/>
                    <a:gd name="T29" fmla="*/ 40 h 40"/>
                    <a:gd name="T30" fmla="*/ 17 w 83"/>
                    <a:gd name="T31" fmla="*/ 39 h 40"/>
                    <a:gd name="T32" fmla="*/ 20 w 83"/>
                    <a:gd name="T33" fmla="*/ 36 h 40"/>
                    <a:gd name="T34" fmla="*/ 23 w 83"/>
                    <a:gd name="T35" fmla="*/ 32 h 40"/>
                    <a:gd name="T36" fmla="*/ 23 w 83"/>
                    <a:gd name="T37" fmla="*/ 27 h 40"/>
                    <a:gd name="T38" fmla="*/ 23 w 83"/>
                    <a:gd name="T39" fmla="*/ 26 h 40"/>
                    <a:gd name="T40" fmla="*/ 23 w 83"/>
                    <a:gd name="T41" fmla="*/ 26 h 40"/>
                    <a:gd name="T42" fmla="*/ 29 w 83"/>
                    <a:gd name="T43" fmla="*/ 25 h 40"/>
                    <a:gd name="T44" fmla="*/ 37 w 83"/>
                    <a:gd name="T45" fmla="*/ 25 h 40"/>
                    <a:gd name="T46" fmla="*/ 41 w 83"/>
                    <a:gd name="T47" fmla="*/ 25 h 40"/>
                    <a:gd name="T48" fmla="*/ 46 w 83"/>
                    <a:gd name="T49" fmla="*/ 25 h 40"/>
                    <a:gd name="T50" fmla="*/ 54 w 83"/>
                    <a:gd name="T51" fmla="*/ 25 h 40"/>
                    <a:gd name="T52" fmla="*/ 59 w 83"/>
                    <a:gd name="T53" fmla="*/ 25 h 40"/>
                    <a:gd name="T54" fmla="*/ 60 w 83"/>
                    <a:gd name="T55" fmla="*/ 26 h 40"/>
                    <a:gd name="T56" fmla="*/ 60 w 83"/>
                    <a:gd name="T57" fmla="*/ 27 h 40"/>
                    <a:gd name="T58" fmla="*/ 60 w 83"/>
                    <a:gd name="T59" fmla="*/ 32 h 40"/>
                    <a:gd name="T60" fmla="*/ 63 w 83"/>
                    <a:gd name="T61" fmla="*/ 36 h 40"/>
                    <a:gd name="T62" fmla="*/ 67 w 83"/>
                    <a:gd name="T63" fmla="*/ 39 h 40"/>
                    <a:gd name="T64" fmla="*/ 72 w 83"/>
                    <a:gd name="T65" fmla="*/ 40 h 40"/>
                    <a:gd name="T66" fmla="*/ 77 w 83"/>
                    <a:gd name="T67" fmla="*/ 39 h 40"/>
                    <a:gd name="T68" fmla="*/ 81 w 83"/>
                    <a:gd name="T69" fmla="*/ 36 h 40"/>
                    <a:gd name="T70" fmla="*/ 83 w 83"/>
                    <a:gd name="T71" fmla="*/ 32 h 40"/>
                    <a:gd name="T72" fmla="*/ 83 w 83"/>
                    <a:gd name="T73" fmla="*/ 27 h 40"/>
                    <a:gd name="T74" fmla="*/ 83 w 83"/>
                    <a:gd name="T75" fmla="*/ 22 h 40"/>
                    <a:gd name="T76" fmla="*/ 82 w 83"/>
                    <a:gd name="T77" fmla="*/ 17 h 40"/>
                    <a:gd name="T78" fmla="*/ 79 w 83"/>
                    <a:gd name="T79" fmla="*/ 12 h 40"/>
                    <a:gd name="T80" fmla="*/ 77 w 83"/>
                    <a:gd name="T81" fmla="*/ 8 h 40"/>
                    <a:gd name="T82" fmla="*/ 70 w 83"/>
                    <a:gd name="T83" fmla="*/ 4 h 40"/>
                    <a:gd name="T84" fmla="*/ 63 w 83"/>
                    <a:gd name="T85" fmla="*/ 1 h 40"/>
                    <a:gd name="T86" fmla="*/ 54 w 83"/>
                    <a:gd name="T87" fmla="*/ 0 h 40"/>
                    <a:gd name="T88" fmla="*/ 46 w 83"/>
                    <a:gd name="T8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40">
                      <a:moveTo>
                        <a:pt x="46" y="0"/>
                      </a:moveTo>
                      <a:lnTo>
                        <a:pt x="41" y="0"/>
                      </a:lnTo>
                      <a:lnTo>
                        <a:pt x="37" y="0"/>
                      </a:lnTo>
                      <a:lnTo>
                        <a:pt x="29" y="0"/>
                      </a:lnTo>
                      <a:lnTo>
                        <a:pt x="20" y="1"/>
                      </a:lnTo>
                      <a:lnTo>
                        <a:pt x="13" y="4"/>
                      </a:lnTo>
                      <a:lnTo>
                        <a:pt x="6" y="8"/>
                      </a:lnTo>
                      <a:lnTo>
                        <a:pt x="4" y="12"/>
                      </a:lnTo>
                      <a:lnTo>
                        <a:pt x="1" y="17"/>
                      </a:lnTo>
                      <a:lnTo>
                        <a:pt x="0" y="22"/>
                      </a:lnTo>
                      <a:lnTo>
                        <a:pt x="0" y="27"/>
                      </a:lnTo>
                      <a:lnTo>
                        <a:pt x="0" y="32"/>
                      </a:lnTo>
                      <a:lnTo>
                        <a:pt x="2" y="36"/>
                      </a:lnTo>
                      <a:lnTo>
                        <a:pt x="6" y="39"/>
                      </a:lnTo>
                      <a:lnTo>
                        <a:pt x="11" y="40"/>
                      </a:lnTo>
                      <a:lnTo>
                        <a:pt x="17" y="39"/>
                      </a:lnTo>
                      <a:lnTo>
                        <a:pt x="20" y="36"/>
                      </a:lnTo>
                      <a:lnTo>
                        <a:pt x="23" y="32"/>
                      </a:lnTo>
                      <a:lnTo>
                        <a:pt x="23" y="27"/>
                      </a:lnTo>
                      <a:lnTo>
                        <a:pt x="23" y="26"/>
                      </a:lnTo>
                      <a:lnTo>
                        <a:pt x="23" y="26"/>
                      </a:lnTo>
                      <a:lnTo>
                        <a:pt x="29" y="25"/>
                      </a:lnTo>
                      <a:lnTo>
                        <a:pt x="37" y="25"/>
                      </a:lnTo>
                      <a:lnTo>
                        <a:pt x="41" y="25"/>
                      </a:lnTo>
                      <a:lnTo>
                        <a:pt x="46" y="25"/>
                      </a:lnTo>
                      <a:lnTo>
                        <a:pt x="54" y="25"/>
                      </a:lnTo>
                      <a:lnTo>
                        <a:pt x="59" y="25"/>
                      </a:lnTo>
                      <a:lnTo>
                        <a:pt x="60" y="26"/>
                      </a:lnTo>
                      <a:lnTo>
                        <a:pt x="60" y="27"/>
                      </a:lnTo>
                      <a:lnTo>
                        <a:pt x="60" y="32"/>
                      </a:lnTo>
                      <a:lnTo>
                        <a:pt x="63" y="36"/>
                      </a:lnTo>
                      <a:lnTo>
                        <a:pt x="67" y="39"/>
                      </a:lnTo>
                      <a:lnTo>
                        <a:pt x="72" y="40"/>
                      </a:lnTo>
                      <a:lnTo>
                        <a:pt x="77" y="39"/>
                      </a:lnTo>
                      <a:lnTo>
                        <a:pt x="81" y="36"/>
                      </a:lnTo>
                      <a:lnTo>
                        <a:pt x="83" y="32"/>
                      </a:lnTo>
                      <a:lnTo>
                        <a:pt x="83" y="27"/>
                      </a:lnTo>
                      <a:lnTo>
                        <a:pt x="83" y="22"/>
                      </a:lnTo>
                      <a:lnTo>
                        <a:pt x="82" y="17"/>
                      </a:lnTo>
                      <a:lnTo>
                        <a:pt x="79" y="12"/>
                      </a:lnTo>
                      <a:lnTo>
                        <a:pt x="77" y="8"/>
                      </a:lnTo>
                      <a:lnTo>
                        <a:pt x="70" y="4"/>
                      </a:lnTo>
                      <a:lnTo>
                        <a:pt x="63" y="1"/>
                      </a:lnTo>
                      <a:lnTo>
                        <a:pt x="54" y="0"/>
                      </a:lnTo>
                      <a:lnTo>
                        <a:pt x="46" y="0"/>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79" name="Freeform 3698">
                  <a:extLst>
                    <a:ext uri="{FF2B5EF4-FFF2-40B4-BE49-F238E27FC236}">
                      <a16:creationId xmlns:a16="http://schemas.microsoft.com/office/drawing/2014/main" id="{0D477977-AAFD-481C-ABD2-A3216FDB996A}"/>
                    </a:ext>
                  </a:extLst>
                </p:cNvPr>
                <p:cNvSpPr>
                  <a:spLocks/>
                </p:cNvSpPr>
                <p:nvPr/>
              </p:nvSpPr>
              <p:spPr bwMode="auto">
                <a:xfrm>
                  <a:off x="6600825" y="7742238"/>
                  <a:ext cx="33337" cy="14288"/>
                </a:xfrm>
                <a:custGeom>
                  <a:avLst/>
                  <a:gdLst>
                    <a:gd name="T0" fmla="*/ 46 w 84"/>
                    <a:gd name="T1" fmla="*/ 0 h 40"/>
                    <a:gd name="T2" fmla="*/ 42 w 84"/>
                    <a:gd name="T3" fmla="*/ 0 h 40"/>
                    <a:gd name="T4" fmla="*/ 38 w 84"/>
                    <a:gd name="T5" fmla="*/ 0 h 40"/>
                    <a:gd name="T6" fmla="*/ 29 w 84"/>
                    <a:gd name="T7" fmla="*/ 0 h 40"/>
                    <a:gd name="T8" fmla="*/ 21 w 84"/>
                    <a:gd name="T9" fmla="*/ 1 h 40"/>
                    <a:gd name="T10" fmla="*/ 14 w 84"/>
                    <a:gd name="T11" fmla="*/ 4 h 40"/>
                    <a:gd name="T12" fmla="*/ 6 w 84"/>
                    <a:gd name="T13" fmla="*/ 8 h 40"/>
                    <a:gd name="T14" fmla="*/ 3 w 84"/>
                    <a:gd name="T15" fmla="*/ 12 h 40"/>
                    <a:gd name="T16" fmla="*/ 1 w 84"/>
                    <a:gd name="T17" fmla="*/ 17 h 40"/>
                    <a:gd name="T18" fmla="*/ 0 w 84"/>
                    <a:gd name="T19" fmla="*/ 22 h 40"/>
                    <a:gd name="T20" fmla="*/ 0 w 84"/>
                    <a:gd name="T21" fmla="*/ 27 h 40"/>
                    <a:gd name="T22" fmla="*/ 1 w 84"/>
                    <a:gd name="T23" fmla="*/ 32 h 40"/>
                    <a:gd name="T24" fmla="*/ 3 w 84"/>
                    <a:gd name="T25" fmla="*/ 36 h 40"/>
                    <a:gd name="T26" fmla="*/ 7 w 84"/>
                    <a:gd name="T27" fmla="*/ 39 h 40"/>
                    <a:gd name="T28" fmla="*/ 11 w 84"/>
                    <a:gd name="T29" fmla="*/ 40 h 40"/>
                    <a:gd name="T30" fmla="*/ 16 w 84"/>
                    <a:gd name="T31" fmla="*/ 39 h 40"/>
                    <a:gd name="T32" fmla="*/ 20 w 84"/>
                    <a:gd name="T33" fmla="*/ 36 h 40"/>
                    <a:gd name="T34" fmla="*/ 23 w 84"/>
                    <a:gd name="T35" fmla="*/ 32 h 40"/>
                    <a:gd name="T36" fmla="*/ 24 w 84"/>
                    <a:gd name="T37" fmla="*/ 27 h 40"/>
                    <a:gd name="T38" fmla="*/ 24 w 84"/>
                    <a:gd name="T39" fmla="*/ 26 h 40"/>
                    <a:gd name="T40" fmla="*/ 24 w 84"/>
                    <a:gd name="T41" fmla="*/ 26 h 40"/>
                    <a:gd name="T42" fmla="*/ 29 w 84"/>
                    <a:gd name="T43" fmla="*/ 25 h 40"/>
                    <a:gd name="T44" fmla="*/ 38 w 84"/>
                    <a:gd name="T45" fmla="*/ 25 h 40"/>
                    <a:gd name="T46" fmla="*/ 42 w 84"/>
                    <a:gd name="T47" fmla="*/ 25 h 40"/>
                    <a:gd name="T48" fmla="*/ 46 w 84"/>
                    <a:gd name="T49" fmla="*/ 25 h 40"/>
                    <a:gd name="T50" fmla="*/ 55 w 84"/>
                    <a:gd name="T51" fmla="*/ 25 h 40"/>
                    <a:gd name="T52" fmla="*/ 60 w 84"/>
                    <a:gd name="T53" fmla="*/ 25 h 40"/>
                    <a:gd name="T54" fmla="*/ 60 w 84"/>
                    <a:gd name="T55" fmla="*/ 26 h 40"/>
                    <a:gd name="T56" fmla="*/ 60 w 84"/>
                    <a:gd name="T57" fmla="*/ 27 h 40"/>
                    <a:gd name="T58" fmla="*/ 61 w 84"/>
                    <a:gd name="T59" fmla="*/ 32 h 40"/>
                    <a:gd name="T60" fmla="*/ 64 w 84"/>
                    <a:gd name="T61" fmla="*/ 36 h 40"/>
                    <a:gd name="T62" fmla="*/ 68 w 84"/>
                    <a:gd name="T63" fmla="*/ 39 h 40"/>
                    <a:gd name="T64" fmla="*/ 71 w 84"/>
                    <a:gd name="T65" fmla="*/ 40 h 40"/>
                    <a:gd name="T66" fmla="*/ 77 w 84"/>
                    <a:gd name="T67" fmla="*/ 39 h 40"/>
                    <a:gd name="T68" fmla="*/ 80 w 84"/>
                    <a:gd name="T69" fmla="*/ 36 h 40"/>
                    <a:gd name="T70" fmla="*/ 83 w 84"/>
                    <a:gd name="T71" fmla="*/ 32 h 40"/>
                    <a:gd name="T72" fmla="*/ 84 w 84"/>
                    <a:gd name="T73" fmla="*/ 27 h 40"/>
                    <a:gd name="T74" fmla="*/ 83 w 84"/>
                    <a:gd name="T75" fmla="*/ 22 h 40"/>
                    <a:gd name="T76" fmla="*/ 82 w 84"/>
                    <a:gd name="T77" fmla="*/ 17 h 40"/>
                    <a:gd name="T78" fmla="*/ 80 w 84"/>
                    <a:gd name="T79" fmla="*/ 12 h 40"/>
                    <a:gd name="T80" fmla="*/ 77 w 84"/>
                    <a:gd name="T81" fmla="*/ 8 h 40"/>
                    <a:gd name="T82" fmla="*/ 70 w 84"/>
                    <a:gd name="T83" fmla="*/ 4 h 40"/>
                    <a:gd name="T84" fmla="*/ 62 w 84"/>
                    <a:gd name="T85" fmla="*/ 1 h 40"/>
                    <a:gd name="T86" fmla="*/ 55 w 84"/>
                    <a:gd name="T87" fmla="*/ 0 h 40"/>
                    <a:gd name="T88" fmla="*/ 46 w 84"/>
                    <a:gd name="T8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0">
                      <a:moveTo>
                        <a:pt x="46" y="0"/>
                      </a:moveTo>
                      <a:lnTo>
                        <a:pt x="42" y="0"/>
                      </a:lnTo>
                      <a:lnTo>
                        <a:pt x="38" y="0"/>
                      </a:lnTo>
                      <a:lnTo>
                        <a:pt x="29" y="0"/>
                      </a:lnTo>
                      <a:lnTo>
                        <a:pt x="21" y="1"/>
                      </a:lnTo>
                      <a:lnTo>
                        <a:pt x="14" y="4"/>
                      </a:lnTo>
                      <a:lnTo>
                        <a:pt x="6" y="8"/>
                      </a:lnTo>
                      <a:lnTo>
                        <a:pt x="3" y="12"/>
                      </a:lnTo>
                      <a:lnTo>
                        <a:pt x="1" y="17"/>
                      </a:lnTo>
                      <a:lnTo>
                        <a:pt x="0" y="22"/>
                      </a:lnTo>
                      <a:lnTo>
                        <a:pt x="0" y="27"/>
                      </a:lnTo>
                      <a:lnTo>
                        <a:pt x="1" y="32"/>
                      </a:lnTo>
                      <a:lnTo>
                        <a:pt x="3" y="36"/>
                      </a:lnTo>
                      <a:lnTo>
                        <a:pt x="7" y="39"/>
                      </a:lnTo>
                      <a:lnTo>
                        <a:pt x="11" y="40"/>
                      </a:lnTo>
                      <a:lnTo>
                        <a:pt x="16" y="39"/>
                      </a:lnTo>
                      <a:lnTo>
                        <a:pt x="20" y="36"/>
                      </a:lnTo>
                      <a:lnTo>
                        <a:pt x="23" y="32"/>
                      </a:lnTo>
                      <a:lnTo>
                        <a:pt x="24" y="27"/>
                      </a:lnTo>
                      <a:lnTo>
                        <a:pt x="24" y="26"/>
                      </a:lnTo>
                      <a:lnTo>
                        <a:pt x="24" y="26"/>
                      </a:lnTo>
                      <a:lnTo>
                        <a:pt x="29" y="25"/>
                      </a:lnTo>
                      <a:lnTo>
                        <a:pt x="38" y="25"/>
                      </a:lnTo>
                      <a:lnTo>
                        <a:pt x="42" y="25"/>
                      </a:lnTo>
                      <a:lnTo>
                        <a:pt x="46" y="25"/>
                      </a:lnTo>
                      <a:lnTo>
                        <a:pt x="55" y="25"/>
                      </a:lnTo>
                      <a:lnTo>
                        <a:pt x="60" y="25"/>
                      </a:lnTo>
                      <a:lnTo>
                        <a:pt x="60" y="26"/>
                      </a:lnTo>
                      <a:lnTo>
                        <a:pt x="60" y="27"/>
                      </a:lnTo>
                      <a:lnTo>
                        <a:pt x="61" y="32"/>
                      </a:lnTo>
                      <a:lnTo>
                        <a:pt x="64" y="36"/>
                      </a:lnTo>
                      <a:lnTo>
                        <a:pt x="68" y="39"/>
                      </a:lnTo>
                      <a:lnTo>
                        <a:pt x="71" y="40"/>
                      </a:lnTo>
                      <a:lnTo>
                        <a:pt x="77" y="39"/>
                      </a:lnTo>
                      <a:lnTo>
                        <a:pt x="80" y="36"/>
                      </a:lnTo>
                      <a:lnTo>
                        <a:pt x="83" y="32"/>
                      </a:lnTo>
                      <a:lnTo>
                        <a:pt x="84" y="27"/>
                      </a:lnTo>
                      <a:lnTo>
                        <a:pt x="83" y="22"/>
                      </a:lnTo>
                      <a:lnTo>
                        <a:pt x="82" y="17"/>
                      </a:lnTo>
                      <a:lnTo>
                        <a:pt x="80" y="12"/>
                      </a:lnTo>
                      <a:lnTo>
                        <a:pt x="77" y="8"/>
                      </a:lnTo>
                      <a:lnTo>
                        <a:pt x="70" y="4"/>
                      </a:lnTo>
                      <a:lnTo>
                        <a:pt x="62" y="1"/>
                      </a:lnTo>
                      <a:lnTo>
                        <a:pt x="55" y="0"/>
                      </a:lnTo>
                      <a:lnTo>
                        <a:pt x="46" y="0"/>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grpSp>
      </p:grpSp>
      <p:sp>
        <p:nvSpPr>
          <p:cNvPr id="80" name="Rectangle 79">
            <a:extLst>
              <a:ext uri="{FF2B5EF4-FFF2-40B4-BE49-F238E27FC236}">
                <a16:creationId xmlns:a16="http://schemas.microsoft.com/office/drawing/2014/main" id="{86D8A5F0-8898-47B4-91F2-E1FFC51C53BC}"/>
              </a:ext>
            </a:extLst>
          </p:cNvPr>
          <p:cNvSpPr/>
          <p:nvPr>
            <p:custDataLst>
              <p:tags r:id="rId2"/>
            </p:custDataLst>
          </p:nvPr>
        </p:nvSpPr>
        <p:spPr>
          <a:xfrm>
            <a:off x="835500" y="1136058"/>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Đội ngũ mạnh mẽ và chuyên gia trong dịch vụ</a:t>
            </a:r>
          </a:p>
        </p:txBody>
      </p:sp>
      <p:grpSp>
        <p:nvGrpSpPr>
          <p:cNvPr id="81" name="Group 80">
            <a:extLst>
              <a:ext uri="{FF2B5EF4-FFF2-40B4-BE49-F238E27FC236}">
                <a16:creationId xmlns:a16="http://schemas.microsoft.com/office/drawing/2014/main" id="{5D151235-F482-4096-9DE9-5C97822AC0F3}"/>
              </a:ext>
            </a:extLst>
          </p:cNvPr>
          <p:cNvGrpSpPr/>
          <p:nvPr/>
        </p:nvGrpSpPr>
        <p:grpSpPr>
          <a:xfrm>
            <a:off x="7818786" y="1034792"/>
            <a:ext cx="3907749" cy="5268143"/>
            <a:chOff x="7231319" y="857250"/>
            <a:chExt cx="3907749" cy="5268143"/>
          </a:xfrm>
        </p:grpSpPr>
        <p:sp>
          <p:nvSpPr>
            <p:cNvPr id="82" name="Rectangle 81">
              <a:extLst>
                <a:ext uri="{FF2B5EF4-FFF2-40B4-BE49-F238E27FC236}">
                  <a16:creationId xmlns:a16="http://schemas.microsoft.com/office/drawing/2014/main" id="{CA40CA08-746B-4F2B-95B1-64188BFC04B7}"/>
                </a:ext>
              </a:extLst>
            </p:cNvPr>
            <p:cNvSpPr/>
            <p:nvPr/>
          </p:nvSpPr>
          <p:spPr>
            <a:xfrm>
              <a:off x="7231319" y="857250"/>
              <a:ext cx="3907748" cy="5143500"/>
            </a:xfrm>
            <a:prstGeom prst="rect">
              <a:avLst/>
            </a:prstGeom>
            <a:solidFill>
              <a:srgbClr val="0089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cxnSp>
          <p:nvCxnSpPr>
            <p:cNvPr id="83" name="Straight Connector 82">
              <a:extLst>
                <a:ext uri="{FF2B5EF4-FFF2-40B4-BE49-F238E27FC236}">
                  <a16:creationId xmlns:a16="http://schemas.microsoft.com/office/drawing/2014/main" id="{402DA171-BE0F-4344-B48C-348DCACE11B5}"/>
                </a:ext>
              </a:extLst>
            </p:cNvPr>
            <p:cNvCxnSpPr/>
            <p:nvPr/>
          </p:nvCxnSpPr>
          <p:spPr>
            <a:xfrm>
              <a:off x="7755702" y="3694794"/>
              <a:ext cx="285898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84" name="Rectangle 83">
              <a:extLst>
                <a:ext uri="{FF2B5EF4-FFF2-40B4-BE49-F238E27FC236}">
                  <a16:creationId xmlns:a16="http://schemas.microsoft.com/office/drawing/2014/main" id="{B05B614E-8440-482D-888D-5136B6E6FE84}"/>
                </a:ext>
              </a:extLst>
            </p:cNvPr>
            <p:cNvSpPr/>
            <p:nvPr/>
          </p:nvSpPr>
          <p:spPr>
            <a:xfrm>
              <a:off x="8561580" y="2958916"/>
              <a:ext cx="2250917" cy="507831"/>
            </a:xfrm>
            <a:prstGeom prst="rect">
              <a:avLst/>
            </a:prstGeom>
          </p:spPr>
          <p:txBody>
            <a:bodyPr wrap="square">
              <a:spAutoFit/>
            </a:bodyPr>
            <a:lstStyle/>
            <a:p>
              <a:pPr algn="ctr"/>
              <a:r>
                <a:rPr lang="en-US" sz="1350" dirty="0">
                  <a:solidFill>
                    <a:schemeClr val="bg1"/>
                  </a:solidFill>
                  <a:latin typeface="Segoe UI" panose="020B0502040204020203" pitchFamily="34" charset="0"/>
                  <a:cs typeface="Segoe UI" panose="020B0502040204020203" pitchFamily="34" charset="0"/>
                </a:rPr>
                <a:t>230 are Veterinarian or Husbandry engineer</a:t>
              </a:r>
            </a:p>
          </p:txBody>
        </p:sp>
        <p:grpSp>
          <p:nvGrpSpPr>
            <p:cNvPr id="85" name="Group 4">
              <a:extLst>
                <a:ext uri="{FF2B5EF4-FFF2-40B4-BE49-F238E27FC236}">
                  <a16:creationId xmlns:a16="http://schemas.microsoft.com/office/drawing/2014/main" id="{A39C10ED-0943-446A-B2E4-00CAD12729C9}"/>
                </a:ext>
              </a:extLst>
            </p:cNvPr>
            <p:cNvGrpSpPr>
              <a:grpSpLocks noChangeAspect="1"/>
            </p:cNvGrpSpPr>
            <p:nvPr/>
          </p:nvGrpSpPr>
          <p:grpSpPr bwMode="auto">
            <a:xfrm>
              <a:off x="7930617" y="2521584"/>
              <a:ext cx="350663" cy="943706"/>
              <a:chOff x="3249" y="567"/>
              <a:chExt cx="1182" cy="3181"/>
            </a:xfrm>
            <a:solidFill>
              <a:schemeClr val="accent3"/>
            </a:solidFill>
          </p:grpSpPr>
          <p:sp>
            <p:nvSpPr>
              <p:cNvPr id="106" name="Freeform 6">
                <a:extLst>
                  <a:ext uri="{FF2B5EF4-FFF2-40B4-BE49-F238E27FC236}">
                    <a16:creationId xmlns:a16="http://schemas.microsoft.com/office/drawing/2014/main" id="{478FEB16-94B5-4AA9-A08F-015F1C1710B4}"/>
                  </a:ext>
                </a:extLst>
              </p:cNvPr>
              <p:cNvSpPr>
                <a:spLocks/>
              </p:cNvSpPr>
              <p:nvPr/>
            </p:nvSpPr>
            <p:spPr bwMode="auto">
              <a:xfrm>
                <a:off x="3249" y="1188"/>
                <a:ext cx="1182" cy="2560"/>
              </a:xfrm>
              <a:custGeom>
                <a:avLst/>
                <a:gdLst>
                  <a:gd name="T0" fmla="*/ 1700 w 2364"/>
                  <a:gd name="T1" fmla="*/ 0 h 5121"/>
                  <a:gd name="T2" fmla="*/ 1864 w 2364"/>
                  <a:gd name="T3" fmla="*/ 13 h 5121"/>
                  <a:gd name="T4" fmla="*/ 2009 w 2364"/>
                  <a:gd name="T5" fmla="*/ 56 h 5121"/>
                  <a:gd name="T6" fmla="*/ 2132 w 2364"/>
                  <a:gd name="T7" fmla="*/ 127 h 5121"/>
                  <a:gd name="T8" fmla="*/ 2240 w 2364"/>
                  <a:gd name="T9" fmla="*/ 234 h 5121"/>
                  <a:gd name="T10" fmla="*/ 2320 w 2364"/>
                  <a:gd name="T11" fmla="*/ 369 h 5121"/>
                  <a:gd name="T12" fmla="*/ 2358 w 2364"/>
                  <a:gd name="T13" fmla="*/ 528 h 5121"/>
                  <a:gd name="T14" fmla="*/ 2364 w 2364"/>
                  <a:gd name="T15" fmla="*/ 2215 h 5121"/>
                  <a:gd name="T16" fmla="*/ 2349 w 2364"/>
                  <a:gd name="T17" fmla="*/ 2315 h 5121"/>
                  <a:gd name="T18" fmla="*/ 2298 w 2364"/>
                  <a:gd name="T19" fmla="*/ 2391 h 5121"/>
                  <a:gd name="T20" fmla="*/ 2221 w 2364"/>
                  <a:gd name="T21" fmla="*/ 2439 h 5121"/>
                  <a:gd name="T22" fmla="*/ 2142 w 2364"/>
                  <a:gd name="T23" fmla="*/ 2451 h 5121"/>
                  <a:gd name="T24" fmla="*/ 2065 w 2364"/>
                  <a:gd name="T25" fmla="*/ 2420 h 5121"/>
                  <a:gd name="T26" fmla="*/ 2003 w 2364"/>
                  <a:gd name="T27" fmla="*/ 2356 h 5121"/>
                  <a:gd name="T28" fmla="*/ 1972 w 2364"/>
                  <a:gd name="T29" fmla="*/ 2267 h 5121"/>
                  <a:gd name="T30" fmla="*/ 1968 w 2364"/>
                  <a:gd name="T31" fmla="*/ 665 h 5121"/>
                  <a:gd name="T32" fmla="*/ 1841 w 2364"/>
                  <a:gd name="T33" fmla="*/ 4852 h 5121"/>
                  <a:gd name="T34" fmla="*/ 1827 w 2364"/>
                  <a:gd name="T35" fmla="*/ 4958 h 5121"/>
                  <a:gd name="T36" fmla="*/ 1788 w 2364"/>
                  <a:gd name="T37" fmla="*/ 5037 h 5121"/>
                  <a:gd name="T38" fmla="*/ 1723 w 2364"/>
                  <a:gd name="T39" fmla="*/ 5090 h 5121"/>
                  <a:gd name="T40" fmla="*/ 1634 w 2364"/>
                  <a:gd name="T41" fmla="*/ 5117 h 5121"/>
                  <a:gd name="T42" fmla="*/ 1524 w 2364"/>
                  <a:gd name="T43" fmla="*/ 5117 h 5121"/>
                  <a:gd name="T44" fmla="*/ 1433 w 2364"/>
                  <a:gd name="T45" fmla="*/ 5090 h 5121"/>
                  <a:gd name="T46" fmla="*/ 1367 w 2364"/>
                  <a:gd name="T47" fmla="*/ 5037 h 5121"/>
                  <a:gd name="T48" fmla="*/ 1329 w 2364"/>
                  <a:gd name="T49" fmla="*/ 4958 h 5121"/>
                  <a:gd name="T50" fmla="*/ 1315 w 2364"/>
                  <a:gd name="T51" fmla="*/ 4852 h 5121"/>
                  <a:gd name="T52" fmla="*/ 1049 w 2364"/>
                  <a:gd name="T53" fmla="*/ 2368 h 5121"/>
                  <a:gd name="T54" fmla="*/ 1045 w 2364"/>
                  <a:gd name="T55" fmla="*/ 4908 h 5121"/>
                  <a:gd name="T56" fmla="*/ 1018 w 2364"/>
                  <a:gd name="T57" fmla="*/ 5001 h 5121"/>
                  <a:gd name="T58" fmla="*/ 968 w 2364"/>
                  <a:gd name="T59" fmla="*/ 5066 h 5121"/>
                  <a:gd name="T60" fmla="*/ 888 w 2364"/>
                  <a:gd name="T61" fmla="*/ 5107 h 5121"/>
                  <a:gd name="T62" fmla="*/ 786 w 2364"/>
                  <a:gd name="T63" fmla="*/ 5121 h 5121"/>
                  <a:gd name="T64" fmla="*/ 682 w 2364"/>
                  <a:gd name="T65" fmla="*/ 5107 h 5121"/>
                  <a:gd name="T66" fmla="*/ 605 w 2364"/>
                  <a:gd name="T67" fmla="*/ 5066 h 5121"/>
                  <a:gd name="T68" fmla="*/ 552 w 2364"/>
                  <a:gd name="T69" fmla="*/ 5001 h 5121"/>
                  <a:gd name="T70" fmla="*/ 527 w 2364"/>
                  <a:gd name="T71" fmla="*/ 4908 h 5121"/>
                  <a:gd name="T72" fmla="*/ 523 w 2364"/>
                  <a:gd name="T73" fmla="*/ 665 h 5121"/>
                  <a:gd name="T74" fmla="*/ 396 w 2364"/>
                  <a:gd name="T75" fmla="*/ 2226 h 5121"/>
                  <a:gd name="T76" fmla="*/ 380 w 2364"/>
                  <a:gd name="T77" fmla="*/ 2317 h 5121"/>
                  <a:gd name="T78" fmla="*/ 334 w 2364"/>
                  <a:gd name="T79" fmla="*/ 2383 h 5121"/>
                  <a:gd name="T80" fmla="*/ 251 w 2364"/>
                  <a:gd name="T81" fmla="*/ 2426 h 5121"/>
                  <a:gd name="T82" fmla="*/ 153 w 2364"/>
                  <a:gd name="T83" fmla="*/ 2426 h 5121"/>
                  <a:gd name="T84" fmla="*/ 66 w 2364"/>
                  <a:gd name="T85" fmla="*/ 2383 h 5121"/>
                  <a:gd name="T86" fmla="*/ 15 w 2364"/>
                  <a:gd name="T87" fmla="*/ 2317 h 5121"/>
                  <a:gd name="T88" fmla="*/ 0 w 2364"/>
                  <a:gd name="T89" fmla="*/ 2226 h 5121"/>
                  <a:gd name="T90" fmla="*/ 4 w 2364"/>
                  <a:gd name="T91" fmla="*/ 526 h 5121"/>
                  <a:gd name="T92" fmla="*/ 35 w 2364"/>
                  <a:gd name="T93" fmla="*/ 391 h 5121"/>
                  <a:gd name="T94" fmla="*/ 95 w 2364"/>
                  <a:gd name="T95" fmla="*/ 271 h 5121"/>
                  <a:gd name="T96" fmla="*/ 185 w 2364"/>
                  <a:gd name="T97" fmla="*/ 166 h 5121"/>
                  <a:gd name="T98" fmla="*/ 321 w 2364"/>
                  <a:gd name="T99" fmla="*/ 73 h 5121"/>
                  <a:gd name="T100" fmla="*/ 481 w 2364"/>
                  <a:gd name="T101" fmla="*/ 19 h 5121"/>
                  <a:gd name="T102" fmla="*/ 664 w 2364"/>
                  <a:gd name="T103" fmla="*/ 0 h 5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64" h="5121">
                    <a:moveTo>
                      <a:pt x="664" y="0"/>
                    </a:moveTo>
                    <a:lnTo>
                      <a:pt x="1700" y="0"/>
                    </a:lnTo>
                    <a:lnTo>
                      <a:pt x="1785" y="4"/>
                    </a:lnTo>
                    <a:lnTo>
                      <a:pt x="1864" y="13"/>
                    </a:lnTo>
                    <a:lnTo>
                      <a:pt x="1939" y="33"/>
                    </a:lnTo>
                    <a:lnTo>
                      <a:pt x="2009" y="56"/>
                    </a:lnTo>
                    <a:lnTo>
                      <a:pt x="2072" y="89"/>
                    </a:lnTo>
                    <a:lnTo>
                      <a:pt x="2132" y="127"/>
                    </a:lnTo>
                    <a:lnTo>
                      <a:pt x="2184" y="172"/>
                    </a:lnTo>
                    <a:lnTo>
                      <a:pt x="2240" y="234"/>
                    </a:lnTo>
                    <a:lnTo>
                      <a:pt x="2285" y="300"/>
                    </a:lnTo>
                    <a:lnTo>
                      <a:pt x="2320" y="369"/>
                    </a:lnTo>
                    <a:lnTo>
                      <a:pt x="2345" y="447"/>
                    </a:lnTo>
                    <a:lnTo>
                      <a:pt x="2358" y="528"/>
                    </a:lnTo>
                    <a:lnTo>
                      <a:pt x="2364" y="615"/>
                    </a:lnTo>
                    <a:lnTo>
                      <a:pt x="2364" y="2215"/>
                    </a:lnTo>
                    <a:lnTo>
                      <a:pt x="2360" y="2267"/>
                    </a:lnTo>
                    <a:lnTo>
                      <a:pt x="2349" y="2315"/>
                    </a:lnTo>
                    <a:lnTo>
                      <a:pt x="2327" y="2356"/>
                    </a:lnTo>
                    <a:lnTo>
                      <a:pt x="2298" y="2391"/>
                    </a:lnTo>
                    <a:lnTo>
                      <a:pt x="2262" y="2420"/>
                    </a:lnTo>
                    <a:lnTo>
                      <a:pt x="2221" y="2439"/>
                    </a:lnTo>
                    <a:lnTo>
                      <a:pt x="2181" y="2451"/>
                    </a:lnTo>
                    <a:lnTo>
                      <a:pt x="2142" y="2451"/>
                    </a:lnTo>
                    <a:lnTo>
                      <a:pt x="2103" y="2439"/>
                    </a:lnTo>
                    <a:lnTo>
                      <a:pt x="2065" y="2420"/>
                    </a:lnTo>
                    <a:lnTo>
                      <a:pt x="2030" y="2391"/>
                    </a:lnTo>
                    <a:lnTo>
                      <a:pt x="2003" y="2356"/>
                    </a:lnTo>
                    <a:lnTo>
                      <a:pt x="1984" y="2315"/>
                    </a:lnTo>
                    <a:lnTo>
                      <a:pt x="1972" y="2267"/>
                    </a:lnTo>
                    <a:lnTo>
                      <a:pt x="1968" y="2215"/>
                    </a:lnTo>
                    <a:lnTo>
                      <a:pt x="1968" y="665"/>
                    </a:lnTo>
                    <a:lnTo>
                      <a:pt x="1841" y="665"/>
                    </a:lnTo>
                    <a:lnTo>
                      <a:pt x="1841" y="4852"/>
                    </a:lnTo>
                    <a:lnTo>
                      <a:pt x="1837" y="4908"/>
                    </a:lnTo>
                    <a:lnTo>
                      <a:pt x="1827" y="4958"/>
                    </a:lnTo>
                    <a:lnTo>
                      <a:pt x="1812" y="5001"/>
                    </a:lnTo>
                    <a:lnTo>
                      <a:pt x="1788" y="5037"/>
                    </a:lnTo>
                    <a:lnTo>
                      <a:pt x="1759" y="5066"/>
                    </a:lnTo>
                    <a:lnTo>
                      <a:pt x="1723" y="5090"/>
                    </a:lnTo>
                    <a:lnTo>
                      <a:pt x="1682" y="5107"/>
                    </a:lnTo>
                    <a:lnTo>
                      <a:pt x="1634" y="5117"/>
                    </a:lnTo>
                    <a:lnTo>
                      <a:pt x="1578" y="5121"/>
                    </a:lnTo>
                    <a:lnTo>
                      <a:pt x="1524" y="5117"/>
                    </a:lnTo>
                    <a:lnTo>
                      <a:pt x="1476" y="5107"/>
                    </a:lnTo>
                    <a:lnTo>
                      <a:pt x="1433" y="5090"/>
                    </a:lnTo>
                    <a:lnTo>
                      <a:pt x="1396" y="5066"/>
                    </a:lnTo>
                    <a:lnTo>
                      <a:pt x="1367" y="5037"/>
                    </a:lnTo>
                    <a:lnTo>
                      <a:pt x="1346" y="5001"/>
                    </a:lnTo>
                    <a:lnTo>
                      <a:pt x="1329" y="4958"/>
                    </a:lnTo>
                    <a:lnTo>
                      <a:pt x="1319" y="4908"/>
                    </a:lnTo>
                    <a:lnTo>
                      <a:pt x="1315" y="4852"/>
                    </a:lnTo>
                    <a:lnTo>
                      <a:pt x="1315" y="2368"/>
                    </a:lnTo>
                    <a:lnTo>
                      <a:pt x="1049" y="2368"/>
                    </a:lnTo>
                    <a:lnTo>
                      <a:pt x="1049" y="4852"/>
                    </a:lnTo>
                    <a:lnTo>
                      <a:pt x="1045" y="4908"/>
                    </a:lnTo>
                    <a:lnTo>
                      <a:pt x="1035" y="4958"/>
                    </a:lnTo>
                    <a:lnTo>
                      <a:pt x="1018" y="5001"/>
                    </a:lnTo>
                    <a:lnTo>
                      <a:pt x="997" y="5037"/>
                    </a:lnTo>
                    <a:lnTo>
                      <a:pt x="968" y="5066"/>
                    </a:lnTo>
                    <a:lnTo>
                      <a:pt x="931" y="5090"/>
                    </a:lnTo>
                    <a:lnTo>
                      <a:pt x="888" y="5107"/>
                    </a:lnTo>
                    <a:lnTo>
                      <a:pt x="840" y="5117"/>
                    </a:lnTo>
                    <a:lnTo>
                      <a:pt x="786" y="5121"/>
                    </a:lnTo>
                    <a:lnTo>
                      <a:pt x="730" y="5117"/>
                    </a:lnTo>
                    <a:lnTo>
                      <a:pt x="682" y="5107"/>
                    </a:lnTo>
                    <a:lnTo>
                      <a:pt x="641" y="5090"/>
                    </a:lnTo>
                    <a:lnTo>
                      <a:pt x="605" y="5066"/>
                    </a:lnTo>
                    <a:lnTo>
                      <a:pt x="576" y="5037"/>
                    </a:lnTo>
                    <a:lnTo>
                      <a:pt x="552" y="5001"/>
                    </a:lnTo>
                    <a:lnTo>
                      <a:pt x="537" y="4958"/>
                    </a:lnTo>
                    <a:lnTo>
                      <a:pt x="527" y="4908"/>
                    </a:lnTo>
                    <a:lnTo>
                      <a:pt x="523" y="4852"/>
                    </a:lnTo>
                    <a:lnTo>
                      <a:pt x="523" y="665"/>
                    </a:lnTo>
                    <a:lnTo>
                      <a:pt x="396" y="665"/>
                    </a:lnTo>
                    <a:lnTo>
                      <a:pt x="396" y="2226"/>
                    </a:lnTo>
                    <a:lnTo>
                      <a:pt x="392" y="2275"/>
                    </a:lnTo>
                    <a:lnTo>
                      <a:pt x="380" y="2317"/>
                    </a:lnTo>
                    <a:lnTo>
                      <a:pt x="361" y="2352"/>
                    </a:lnTo>
                    <a:lnTo>
                      <a:pt x="334" y="2383"/>
                    </a:lnTo>
                    <a:lnTo>
                      <a:pt x="299" y="2406"/>
                    </a:lnTo>
                    <a:lnTo>
                      <a:pt x="251" y="2426"/>
                    </a:lnTo>
                    <a:lnTo>
                      <a:pt x="203" y="2432"/>
                    </a:lnTo>
                    <a:lnTo>
                      <a:pt x="153" y="2426"/>
                    </a:lnTo>
                    <a:lnTo>
                      <a:pt x="102" y="2406"/>
                    </a:lnTo>
                    <a:lnTo>
                      <a:pt x="66" y="2383"/>
                    </a:lnTo>
                    <a:lnTo>
                      <a:pt x="37" y="2352"/>
                    </a:lnTo>
                    <a:lnTo>
                      <a:pt x="15" y="2317"/>
                    </a:lnTo>
                    <a:lnTo>
                      <a:pt x="4" y="2275"/>
                    </a:lnTo>
                    <a:lnTo>
                      <a:pt x="0" y="2226"/>
                    </a:lnTo>
                    <a:lnTo>
                      <a:pt x="0" y="601"/>
                    </a:lnTo>
                    <a:lnTo>
                      <a:pt x="4" y="526"/>
                    </a:lnTo>
                    <a:lnTo>
                      <a:pt x="15" y="456"/>
                    </a:lnTo>
                    <a:lnTo>
                      <a:pt x="35" y="391"/>
                    </a:lnTo>
                    <a:lnTo>
                      <a:pt x="60" y="329"/>
                    </a:lnTo>
                    <a:lnTo>
                      <a:pt x="95" y="271"/>
                    </a:lnTo>
                    <a:lnTo>
                      <a:pt x="135" y="216"/>
                    </a:lnTo>
                    <a:lnTo>
                      <a:pt x="185" y="166"/>
                    </a:lnTo>
                    <a:lnTo>
                      <a:pt x="249" y="116"/>
                    </a:lnTo>
                    <a:lnTo>
                      <a:pt x="321" y="73"/>
                    </a:lnTo>
                    <a:lnTo>
                      <a:pt x="398" y="42"/>
                    </a:lnTo>
                    <a:lnTo>
                      <a:pt x="481" y="19"/>
                    </a:lnTo>
                    <a:lnTo>
                      <a:pt x="570" y="6"/>
                    </a:lnTo>
                    <a:lnTo>
                      <a:pt x="664"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107" name="Freeform 7">
                <a:extLst>
                  <a:ext uri="{FF2B5EF4-FFF2-40B4-BE49-F238E27FC236}">
                    <a16:creationId xmlns:a16="http://schemas.microsoft.com/office/drawing/2014/main" id="{5083B4E5-EE0C-4D6D-8A93-43D69E2F69B9}"/>
                  </a:ext>
                </a:extLst>
              </p:cNvPr>
              <p:cNvSpPr>
                <a:spLocks/>
              </p:cNvSpPr>
              <p:nvPr/>
            </p:nvSpPr>
            <p:spPr bwMode="auto">
              <a:xfrm>
                <a:off x="3562" y="567"/>
                <a:ext cx="537" cy="544"/>
              </a:xfrm>
              <a:custGeom>
                <a:avLst/>
                <a:gdLst>
                  <a:gd name="T0" fmla="*/ 542 w 1074"/>
                  <a:gd name="T1" fmla="*/ 0 h 1089"/>
                  <a:gd name="T2" fmla="*/ 616 w 1074"/>
                  <a:gd name="T3" fmla="*/ 6 h 1089"/>
                  <a:gd name="T4" fmla="*/ 685 w 1074"/>
                  <a:gd name="T5" fmla="*/ 17 h 1089"/>
                  <a:gd name="T6" fmla="*/ 749 w 1074"/>
                  <a:gd name="T7" fmla="*/ 40 h 1089"/>
                  <a:gd name="T8" fmla="*/ 811 w 1074"/>
                  <a:gd name="T9" fmla="*/ 71 h 1089"/>
                  <a:gd name="T10" fmla="*/ 867 w 1074"/>
                  <a:gd name="T11" fmla="*/ 112 h 1089"/>
                  <a:gd name="T12" fmla="*/ 921 w 1074"/>
                  <a:gd name="T13" fmla="*/ 160 h 1089"/>
                  <a:gd name="T14" fmla="*/ 967 w 1074"/>
                  <a:gd name="T15" fmla="*/ 216 h 1089"/>
                  <a:gd name="T16" fmla="*/ 1006 w 1074"/>
                  <a:gd name="T17" fmla="*/ 275 h 1089"/>
                  <a:gd name="T18" fmla="*/ 1035 w 1074"/>
                  <a:gd name="T19" fmla="*/ 336 h 1089"/>
                  <a:gd name="T20" fmla="*/ 1056 w 1074"/>
                  <a:gd name="T21" fmla="*/ 402 h 1089"/>
                  <a:gd name="T22" fmla="*/ 1070 w 1074"/>
                  <a:gd name="T23" fmla="*/ 472 h 1089"/>
                  <a:gd name="T24" fmla="*/ 1074 w 1074"/>
                  <a:gd name="T25" fmla="*/ 545 h 1089"/>
                  <a:gd name="T26" fmla="*/ 1070 w 1074"/>
                  <a:gd name="T27" fmla="*/ 617 h 1089"/>
                  <a:gd name="T28" fmla="*/ 1056 w 1074"/>
                  <a:gd name="T29" fmla="*/ 687 h 1089"/>
                  <a:gd name="T30" fmla="*/ 1035 w 1074"/>
                  <a:gd name="T31" fmla="*/ 752 h 1089"/>
                  <a:gd name="T32" fmla="*/ 1006 w 1074"/>
                  <a:gd name="T33" fmla="*/ 814 h 1089"/>
                  <a:gd name="T34" fmla="*/ 967 w 1074"/>
                  <a:gd name="T35" fmla="*/ 874 h 1089"/>
                  <a:gd name="T36" fmla="*/ 921 w 1074"/>
                  <a:gd name="T37" fmla="*/ 928 h 1089"/>
                  <a:gd name="T38" fmla="*/ 867 w 1074"/>
                  <a:gd name="T39" fmla="*/ 977 h 1089"/>
                  <a:gd name="T40" fmla="*/ 811 w 1074"/>
                  <a:gd name="T41" fmla="*/ 1017 h 1089"/>
                  <a:gd name="T42" fmla="*/ 749 w 1074"/>
                  <a:gd name="T43" fmla="*/ 1048 h 1089"/>
                  <a:gd name="T44" fmla="*/ 685 w 1074"/>
                  <a:gd name="T45" fmla="*/ 1072 h 1089"/>
                  <a:gd name="T46" fmla="*/ 616 w 1074"/>
                  <a:gd name="T47" fmla="*/ 1083 h 1089"/>
                  <a:gd name="T48" fmla="*/ 542 w 1074"/>
                  <a:gd name="T49" fmla="*/ 1089 h 1089"/>
                  <a:gd name="T50" fmla="*/ 471 w 1074"/>
                  <a:gd name="T51" fmla="*/ 1083 h 1089"/>
                  <a:gd name="T52" fmla="*/ 401 w 1074"/>
                  <a:gd name="T53" fmla="*/ 1072 h 1089"/>
                  <a:gd name="T54" fmla="*/ 336 w 1074"/>
                  <a:gd name="T55" fmla="*/ 1048 h 1089"/>
                  <a:gd name="T56" fmla="*/ 274 w 1074"/>
                  <a:gd name="T57" fmla="*/ 1017 h 1089"/>
                  <a:gd name="T58" fmla="*/ 214 w 1074"/>
                  <a:gd name="T59" fmla="*/ 977 h 1089"/>
                  <a:gd name="T60" fmla="*/ 160 w 1074"/>
                  <a:gd name="T61" fmla="*/ 928 h 1089"/>
                  <a:gd name="T62" fmla="*/ 112 w 1074"/>
                  <a:gd name="T63" fmla="*/ 874 h 1089"/>
                  <a:gd name="T64" fmla="*/ 71 w 1074"/>
                  <a:gd name="T65" fmla="*/ 814 h 1089"/>
                  <a:gd name="T66" fmla="*/ 40 w 1074"/>
                  <a:gd name="T67" fmla="*/ 752 h 1089"/>
                  <a:gd name="T68" fmla="*/ 17 w 1074"/>
                  <a:gd name="T69" fmla="*/ 687 h 1089"/>
                  <a:gd name="T70" fmla="*/ 4 w 1074"/>
                  <a:gd name="T71" fmla="*/ 617 h 1089"/>
                  <a:gd name="T72" fmla="*/ 0 w 1074"/>
                  <a:gd name="T73" fmla="*/ 545 h 1089"/>
                  <a:gd name="T74" fmla="*/ 4 w 1074"/>
                  <a:gd name="T75" fmla="*/ 472 h 1089"/>
                  <a:gd name="T76" fmla="*/ 17 w 1074"/>
                  <a:gd name="T77" fmla="*/ 402 h 1089"/>
                  <a:gd name="T78" fmla="*/ 40 w 1074"/>
                  <a:gd name="T79" fmla="*/ 336 h 1089"/>
                  <a:gd name="T80" fmla="*/ 71 w 1074"/>
                  <a:gd name="T81" fmla="*/ 275 h 1089"/>
                  <a:gd name="T82" fmla="*/ 112 w 1074"/>
                  <a:gd name="T83" fmla="*/ 216 h 1089"/>
                  <a:gd name="T84" fmla="*/ 160 w 1074"/>
                  <a:gd name="T85" fmla="*/ 160 h 1089"/>
                  <a:gd name="T86" fmla="*/ 214 w 1074"/>
                  <a:gd name="T87" fmla="*/ 112 h 1089"/>
                  <a:gd name="T88" fmla="*/ 274 w 1074"/>
                  <a:gd name="T89" fmla="*/ 71 h 1089"/>
                  <a:gd name="T90" fmla="*/ 336 w 1074"/>
                  <a:gd name="T91" fmla="*/ 40 h 1089"/>
                  <a:gd name="T92" fmla="*/ 401 w 1074"/>
                  <a:gd name="T93" fmla="*/ 17 h 1089"/>
                  <a:gd name="T94" fmla="*/ 471 w 1074"/>
                  <a:gd name="T95" fmla="*/ 6 h 1089"/>
                  <a:gd name="T96" fmla="*/ 542 w 1074"/>
                  <a:gd name="T97" fmla="*/ 0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74" h="1089">
                    <a:moveTo>
                      <a:pt x="542" y="0"/>
                    </a:moveTo>
                    <a:lnTo>
                      <a:pt x="616" y="6"/>
                    </a:lnTo>
                    <a:lnTo>
                      <a:pt x="685" y="17"/>
                    </a:lnTo>
                    <a:lnTo>
                      <a:pt x="749" y="40"/>
                    </a:lnTo>
                    <a:lnTo>
                      <a:pt x="811" y="71"/>
                    </a:lnTo>
                    <a:lnTo>
                      <a:pt x="867" y="112"/>
                    </a:lnTo>
                    <a:lnTo>
                      <a:pt x="921" y="160"/>
                    </a:lnTo>
                    <a:lnTo>
                      <a:pt x="967" y="216"/>
                    </a:lnTo>
                    <a:lnTo>
                      <a:pt x="1006" y="275"/>
                    </a:lnTo>
                    <a:lnTo>
                      <a:pt x="1035" y="336"/>
                    </a:lnTo>
                    <a:lnTo>
                      <a:pt x="1056" y="402"/>
                    </a:lnTo>
                    <a:lnTo>
                      <a:pt x="1070" y="472"/>
                    </a:lnTo>
                    <a:lnTo>
                      <a:pt x="1074" y="545"/>
                    </a:lnTo>
                    <a:lnTo>
                      <a:pt x="1070" y="617"/>
                    </a:lnTo>
                    <a:lnTo>
                      <a:pt x="1056" y="687"/>
                    </a:lnTo>
                    <a:lnTo>
                      <a:pt x="1035" y="752"/>
                    </a:lnTo>
                    <a:lnTo>
                      <a:pt x="1006" y="814"/>
                    </a:lnTo>
                    <a:lnTo>
                      <a:pt x="967" y="874"/>
                    </a:lnTo>
                    <a:lnTo>
                      <a:pt x="921" y="928"/>
                    </a:lnTo>
                    <a:lnTo>
                      <a:pt x="867" y="977"/>
                    </a:lnTo>
                    <a:lnTo>
                      <a:pt x="811" y="1017"/>
                    </a:lnTo>
                    <a:lnTo>
                      <a:pt x="749" y="1048"/>
                    </a:lnTo>
                    <a:lnTo>
                      <a:pt x="685" y="1072"/>
                    </a:lnTo>
                    <a:lnTo>
                      <a:pt x="616" y="1083"/>
                    </a:lnTo>
                    <a:lnTo>
                      <a:pt x="542" y="1089"/>
                    </a:lnTo>
                    <a:lnTo>
                      <a:pt x="471" y="1083"/>
                    </a:lnTo>
                    <a:lnTo>
                      <a:pt x="401" y="1072"/>
                    </a:lnTo>
                    <a:lnTo>
                      <a:pt x="336" y="1048"/>
                    </a:lnTo>
                    <a:lnTo>
                      <a:pt x="274" y="1017"/>
                    </a:lnTo>
                    <a:lnTo>
                      <a:pt x="214" y="977"/>
                    </a:lnTo>
                    <a:lnTo>
                      <a:pt x="160" y="928"/>
                    </a:lnTo>
                    <a:lnTo>
                      <a:pt x="112" y="874"/>
                    </a:lnTo>
                    <a:lnTo>
                      <a:pt x="71" y="814"/>
                    </a:lnTo>
                    <a:lnTo>
                      <a:pt x="40" y="752"/>
                    </a:lnTo>
                    <a:lnTo>
                      <a:pt x="17" y="687"/>
                    </a:lnTo>
                    <a:lnTo>
                      <a:pt x="4" y="617"/>
                    </a:lnTo>
                    <a:lnTo>
                      <a:pt x="0" y="545"/>
                    </a:lnTo>
                    <a:lnTo>
                      <a:pt x="4" y="472"/>
                    </a:lnTo>
                    <a:lnTo>
                      <a:pt x="17" y="402"/>
                    </a:lnTo>
                    <a:lnTo>
                      <a:pt x="40" y="336"/>
                    </a:lnTo>
                    <a:lnTo>
                      <a:pt x="71" y="275"/>
                    </a:lnTo>
                    <a:lnTo>
                      <a:pt x="112" y="216"/>
                    </a:lnTo>
                    <a:lnTo>
                      <a:pt x="160" y="160"/>
                    </a:lnTo>
                    <a:lnTo>
                      <a:pt x="214" y="112"/>
                    </a:lnTo>
                    <a:lnTo>
                      <a:pt x="274" y="71"/>
                    </a:lnTo>
                    <a:lnTo>
                      <a:pt x="336" y="40"/>
                    </a:lnTo>
                    <a:lnTo>
                      <a:pt x="401" y="17"/>
                    </a:lnTo>
                    <a:lnTo>
                      <a:pt x="471" y="6"/>
                    </a:lnTo>
                    <a:lnTo>
                      <a:pt x="542"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102" name="Rectangle 101">
              <a:extLst>
                <a:ext uri="{FF2B5EF4-FFF2-40B4-BE49-F238E27FC236}">
                  <a16:creationId xmlns:a16="http://schemas.microsoft.com/office/drawing/2014/main" id="{3E0EA7B0-BAE2-4911-A014-AC3994EFDB5F}"/>
                </a:ext>
              </a:extLst>
            </p:cNvPr>
            <p:cNvSpPr/>
            <p:nvPr/>
          </p:nvSpPr>
          <p:spPr>
            <a:xfrm>
              <a:off x="8495640" y="2602278"/>
              <a:ext cx="2250917" cy="400110"/>
            </a:xfrm>
            <a:prstGeom prst="rect">
              <a:avLst/>
            </a:prstGeom>
          </p:spPr>
          <p:txBody>
            <a:bodyPr wrap="square">
              <a:spAutoFit/>
            </a:bodyPr>
            <a:lstStyle/>
            <a:p>
              <a:r>
                <a:rPr lang="en-US" sz="2000" spc="-113" dirty="0">
                  <a:solidFill>
                    <a:schemeClr val="accent3"/>
                  </a:solidFill>
                  <a:latin typeface="Segoe UI" panose="020B0502040204020203" pitchFamily="34" charset="0"/>
                  <a:cs typeface="Segoe UI" panose="020B0502040204020203" pitchFamily="34" charset="0"/>
                </a:rPr>
                <a:t>Over 270 sales man</a:t>
              </a:r>
              <a:endParaRPr lang="en-US" sz="2000" baseline="30000" dirty="0">
                <a:solidFill>
                  <a:schemeClr val="accent3"/>
                </a:solidFill>
                <a:latin typeface="Segoe UI" panose="020B0502040204020203" pitchFamily="34" charset="0"/>
                <a:cs typeface="Segoe UI" panose="020B0502040204020203" pitchFamily="34" charset="0"/>
              </a:endParaRPr>
            </a:p>
          </p:txBody>
        </p:sp>
        <p:sp>
          <p:nvSpPr>
            <p:cNvPr id="103" name="Rectangle 102">
              <a:extLst>
                <a:ext uri="{FF2B5EF4-FFF2-40B4-BE49-F238E27FC236}">
                  <a16:creationId xmlns:a16="http://schemas.microsoft.com/office/drawing/2014/main" id="{29AB1485-D4EA-404D-B3E6-56B3849E3550}"/>
                </a:ext>
              </a:extLst>
            </p:cNvPr>
            <p:cNvSpPr/>
            <p:nvPr/>
          </p:nvSpPr>
          <p:spPr>
            <a:xfrm>
              <a:off x="7231320" y="1135787"/>
              <a:ext cx="3907748" cy="507831"/>
            </a:xfrm>
            <a:prstGeom prst="rect">
              <a:avLst/>
            </a:prstGeom>
          </p:spPr>
          <p:txBody>
            <a:bodyPr wrap="square">
              <a:spAutoFit/>
            </a:bodyPr>
            <a:lstStyle/>
            <a:p>
              <a:pPr algn="ctr"/>
              <a:r>
                <a:rPr lang="en-US" sz="2700" spc="-113" dirty="0">
                  <a:solidFill>
                    <a:schemeClr val="bg1"/>
                  </a:solidFill>
                  <a:latin typeface="Segoe UI" panose="020B0502040204020203" pitchFamily="34" charset="0"/>
                  <a:cs typeface="Segoe UI" panose="020B0502040204020203" pitchFamily="34" charset="0"/>
                </a:rPr>
                <a:t>HUMAN RESOURCE</a:t>
              </a:r>
              <a:endParaRPr lang="en-US" sz="2700" dirty="0">
                <a:solidFill>
                  <a:schemeClr val="bg1"/>
                </a:solidFill>
                <a:latin typeface="Segoe UI" panose="020B0502040204020203" pitchFamily="34" charset="0"/>
                <a:cs typeface="Segoe UI" panose="020B0502040204020203" pitchFamily="34" charset="0"/>
              </a:endParaRPr>
            </a:p>
          </p:txBody>
        </p:sp>
        <p:sp>
          <p:nvSpPr>
            <p:cNvPr id="104" name="Rectangle 103">
              <a:extLst>
                <a:ext uri="{FF2B5EF4-FFF2-40B4-BE49-F238E27FC236}">
                  <a16:creationId xmlns:a16="http://schemas.microsoft.com/office/drawing/2014/main" id="{1E7341D4-C0D0-4F60-8683-7DCE129A5B9B}"/>
                </a:ext>
              </a:extLst>
            </p:cNvPr>
            <p:cNvSpPr/>
            <p:nvPr/>
          </p:nvSpPr>
          <p:spPr>
            <a:xfrm>
              <a:off x="7742725" y="1592217"/>
              <a:ext cx="3161212" cy="600164"/>
            </a:xfrm>
            <a:prstGeom prst="rect">
              <a:avLst/>
            </a:prstGeom>
          </p:spPr>
          <p:txBody>
            <a:bodyPr wrap="square">
              <a:spAutoFit/>
            </a:bodyPr>
            <a:lstStyle/>
            <a:p>
              <a:pPr algn="ctr"/>
              <a:r>
                <a:rPr lang="en-US" sz="2000" spc="-113" dirty="0">
                  <a:solidFill>
                    <a:schemeClr val="accent3"/>
                  </a:solidFill>
                  <a:latin typeface="Segoe UI" panose="020B0502040204020203" pitchFamily="34" charset="0"/>
                  <a:cs typeface="Segoe UI" panose="020B0502040204020203" pitchFamily="34" charset="0"/>
                </a:rPr>
                <a:t>Total: </a:t>
              </a:r>
              <a:r>
                <a:rPr lang="en-US" sz="3300" spc="-113" dirty="0">
                  <a:solidFill>
                    <a:schemeClr val="accent3"/>
                  </a:solidFill>
                  <a:latin typeface="Segoe UI" panose="020B0502040204020203" pitchFamily="34" charset="0"/>
                  <a:cs typeface="Segoe UI" panose="020B0502040204020203" pitchFamily="34" charset="0"/>
                </a:rPr>
                <a:t>490 </a:t>
              </a:r>
              <a:r>
                <a:rPr lang="en-US" spc="-113" dirty="0">
                  <a:solidFill>
                    <a:schemeClr val="accent3"/>
                  </a:solidFill>
                  <a:latin typeface="Segoe UI" panose="020B0502040204020203" pitchFamily="34" charset="0"/>
                  <a:cs typeface="Segoe UI" panose="020B0502040204020203" pitchFamily="34" charset="0"/>
                </a:rPr>
                <a:t>employers</a:t>
              </a:r>
              <a:endParaRPr lang="en-US" baseline="30000" dirty="0">
                <a:solidFill>
                  <a:schemeClr val="accent3"/>
                </a:solidFill>
                <a:latin typeface="Segoe UI" panose="020B0502040204020203" pitchFamily="34" charset="0"/>
                <a:cs typeface="Segoe UI" panose="020B0502040204020203" pitchFamily="34" charset="0"/>
              </a:endParaRPr>
            </a:p>
          </p:txBody>
        </p:sp>
        <p:graphicFrame>
          <p:nvGraphicFramePr>
            <p:cNvPr id="105" name="Chart 104">
              <a:extLst>
                <a:ext uri="{FF2B5EF4-FFF2-40B4-BE49-F238E27FC236}">
                  <a16:creationId xmlns:a16="http://schemas.microsoft.com/office/drawing/2014/main" id="{EB66129C-F98C-447C-AB36-F55E29EDBDA5}"/>
                </a:ext>
              </a:extLst>
            </p:cNvPr>
            <p:cNvGraphicFramePr/>
            <p:nvPr/>
          </p:nvGraphicFramePr>
          <p:xfrm>
            <a:off x="7559844" y="3673940"/>
            <a:ext cx="3252652" cy="2451453"/>
          </p:xfrm>
          <a:graphic>
            <a:graphicData uri="http://schemas.openxmlformats.org/drawingml/2006/chart">
              <c:chart xmlns:c="http://schemas.openxmlformats.org/drawingml/2006/chart" xmlns:r="http://schemas.openxmlformats.org/officeDocument/2006/relationships" r:id="rId6"/>
            </a:graphicData>
          </a:graphic>
        </p:graphicFrame>
      </p:grpSp>
    </p:spTree>
    <p:extLst>
      <p:ext uri="{BB962C8B-B14F-4D97-AF65-F5344CB8AC3E}">
        <p14:creationId xmlns:p14="http://schemas.microsoft.com/office/powerpoint/2010/main" val="2049854472"/>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6" grpId="0">
        <p:bldAsOne/>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Nhân sự</a:t>
            </a:r>
          </a:p>
        </p:txBody>
      </p:sp>
      <p:sp>
        <p:nvSpPr>
          <p:cNvPr id="30" name="Rectangle 29">
            <a:extLst>
              <a:ext uri="{FF2B5EF4-FFF2-40B4-BE49-F238E27FC236}">
                <a16:creationId xmlns:a16="http://schemas.microsoft.com/office/drawing/2014/main" id="{9D1BE52F-926A-4FA4-9571-50D3B1DC0EF6}"/>
              </a:ext>
            </a:extLst>
          </p:cNvPr>
          <p:cNvSpPr/>
          <p:nvPr>
            <p:custDataLst>
              <p:tags r:id="rId2"/>
            </p:custDataLst>
          </p:nvPr>
        </p:nvSpPr>
        <p:spPr>
          <a:xfrm>
            <a:off x="430744" y="854995"/>
            <a:ext cx="11051700" cy="2548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914400">
              <a:lnSpc>
                <a:spcPts val="1300"/>
              </a:lnSpc>
              <a:defRPr/>
            </a:pPr>
            <a:r>
              <a:t>Một đội ngũ các bác sĩ thú y chuyên gia, đội ngũ nhân viên được đào tạo tốt, môi trường làm việc thân thiện</a:t>
            </a:r>
          </a:p>
        </p:txBody>
      </p:sp>
      <p:sp>
        <p:nvSpPr>
          <p:cNvPr id="32" name="Title 1">
            <a:extLst>
              <a:ext uri="{FF2B5EF4-FFF2-40B4-BE49-F238E27FC236}">
                <a16:creationId xmlns:a16="http://schemas.microsoft.com/office/drawing/2014/main" id="{AA9A99DD-C007-47C2-BFAD-725D8F87EE90}"/>
              </a:ext>
            </a:extLst>
          </p:cNvPr>
          <p:cNvSpPr txBox="1">
            <a:spLocks/>
          </p:cNvSpPr>
          <p:nvPr/>
        </p:nvSpPr>
        <p:spPr bwMode="auto">
          <a:xfrm>
            <a:off x="1973282" y="5253091"/>
            <a:ext cx="8261195" cy="929260"/>
          </a:xfrm>
          <a:prstGeom prst="rect">
            <a:avLst/>
          </a:prstGeom>
          <a:solidFill>
            <a:schemeClr val="bg1">
              <a:lumMod val="95000"/>
              <a:alpha val="70000"/>
            </a:schemeClr>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0" anchor="ctr"/>
          <a:lstStyle>
            <a:lvl1pPr algn="l" defTabSz="457200" rtl="0" fontAlgn="base">
              <a:spcBef>
                <a:spcPct val="0"/>
              </a:spcBef>
              <a:spcAft>
                <a:spcPct val="0"/>
              </a:spcAft>
              <a:defRPr sz="2600" kern="1200">
                <a:solidFill>
                  <a:schemeClr val="tx1"/>
                </a:solidFill>
                <a:latin typeface="+mj-lt"/>
                <a:ea typeface="ＭＳ Ｐゴシック" charset="0"/>
                <a:cs typeface="ＭＳ Ｐゴシック" charset="0"/>
              </a:defRPr>
            </a:lvl1pPr>
            <a:lvl2pPr algn="l" defTabSz="457200" rtl="0" fontAlgn="base">
              <a:spcBef>
                <a:spcPct val="0"/>
              </a:spcBef>
              <a:spcAft>
                <a:spcPct val="0"/>
              </a:spcAft>
              <a:defRPr sz="2600">
                <a:solidFill>
                  <a:schemeClr val="tx1"/>
                </a:solidFill>
                <a:latin typeface="Calibri" charset="0"/>
                <a:ea typeface="ＭＳ Ｐゴシック" charset="0"/>
                <a:cs typeface="ＭＳ Ｐゴシック" charset="0"/>
              </a:defRPr>
            </a:lvl2pPr>
            <a:lvl3pPr algn="l" defTabSz="457200" rtl="0" fontAlgn="base">
              <a:spcBef>
                <a:spcPct val="0"/>
              </a:spcBef>
              <a:spcAft>
                <a:spcPct val="0"/>
              </a:spcAft>
              <a:defRPr sz="2600">
                <a:solidFill>
                  <a:schemeClr val="tx1"/>
                </a:solidFill>
                <a:latin typeface="Calibri" charset="0"/>
                <a:ea typeface="ＭＳ Ｐゴシック" charset="0"/>
                <a:cs typeface="ＭＳ Ｐゴシック" charset="0"/>
              </a:defRPr>
            </a:lvl3pPr>
            <a:lvl4pPr algn="l" defTabSz="457200" rtl="0" fontAlgn="base">
              <a:spcBef>
                <a:spcPct val="0"/>
              </a:spcBef>
              <a:spcAft>
                <a:spcPct val="0"/>
              </a:spcAft>
              <a:defRPr sz="2600">
                <a:solidFill>
                  <a:schemeClr val="tx1"/>
                </a:solidFill>
                <a:latin typeface="Calibri" charset="0"/>
                <a:ea typeface="ＭＳ Ｐゴシック" charset="0"/>
                <a:cs typeface="ＭＳ Ｐゴシック" charset="0"/>
              </a:defRPr>
            </a:lvl4pPr>
            <a:lvl5pPr algn="l" defTabSz="457200" rtl="0" fontAlgn="base">
              <a:spcBef>
                <a:spcPct val="0"/>
              </a:spcBef>
              <a:spcAft>
                <a:spcPct val="0"/>
              </a:spcAft>
              <a:defRPr sz="2600">
                <a:solidFill>
                  <a:schemeClr val="tx1"/>
                </a:solidFill>
                <a:latin typeface="Calibri" charset="0"/>
                <a:ea typeface="ＭＳ Ｐゴシック" charset="0"/>
                <a:cs typeface="ＭＳ Ｐゴシック" charset="0"/>
              </a:defRPr>
            </a:lvl5pPr>
            <a:lvl6pPr marL="457200" algn="l" defTabSz="457200" rtl="0" eaLnBrk="1" fontAlgn="base" hangingPunct="1">
              <a:spcBef>
                <a:spcPct val="0"/>
              </a:spcBef>
              <a:spcAft>
                <a:spcPct val="0"/>
              </a:spcAft>
              <a:defRPr sz="2600">
                <a:solidFill>
                  <a:schemeClr val="tx1"/>
                </a:solidFill>
                <a:latin typeface="Calibri" charset="0"/>
                <a:ea typeface="ＭＳ Ｐゴシック" charset="0"/>
                <a:cs typeface="ＭＳ Ｐゴシック" charset="0"/>
              </a:defRPr>
            </a:lvl6pPr>
            <a:lvl7pPr marL="914400" algn="l" defTabSz="457200" rtl="0" eaLnBrk="1" fontAlgn="base" hangingPunct="1">
              <a:spcBef>
                <a:spcPct val="0"/>
              </a:spcBef>
              <a:spcAft>
                <a:spcPct val="0"/>
              </a:spcAft>
              <a:defRPr sz="2600">
                <a:solidFill>
                  <a:schemeClr val="tx1"/>
                </a:solidFill>
                <a:latin typeface="Calibri" charset="0"/>
                <a:ea typeface="ＭＳ Ｐゴシック" charset="0"/>
                <a:cs typeface="ＭＳ Ｐゴシック" charset="0"/>
              </a:defRPr>
            </a:lvl7pPr>
            <a:lvl8pPr marL="1371600" algn="l" defTabSz="457200" rtl="0" eaLnBrk="1" fontAlgn="base" hangingPunct="1">
              <a:spcBef>
                <a:spcPct val="0"/>
              </a:spcBef>
              <a:spcAft>
                <a:spcPct val="0"/>
              </a:spcAft>
              <a:defRPr sz="2600">
                <a:solidFill>
                  <a:schemeClr val="tx1"/>
                </a:solidFill>
                <a:latin typeface="Calibri" charset="0"/>
                <a:ea typeface="ＭＳ Ｐゴシック" charset="0"/>
                <a:cs typeface="ＭＳ Ｐゴシック" charset="0"/>
              </a:defRPr>
            </a:lvl8pPr>
            <a:lvl9pPr marL="1828800" algn="l" defTabSz="457200" rtl="0" eaLnBrk="1" fontAlgn="base" hangingPunct="1">
              <a:spcBef>
                <a:spcPct val="0"/>
              </a:spcBef>
              <a:spcAft>
                <a:spcPct val="0"/>
              </a:spcAft>
              <a:defRPr sz="2600">
                <a:solidFill>
                  <a:schemeClr val="tx1"/>
                </a:solidFill>
                <a:latin typeface="Calibri" charset="0"/>
                <a:ea typeface="ＭＳ Ｐゴシック" charset="0"/>
                <a:cs typeface="ＭＳ Ｐゴシック" charset="0"/>
              </a:defRPr>
            </a:lvl9pPr>
          </a:lstStyle>
          <a:p>
            <a:pPr algn="ctr">
              <a:defRPr/>
            </a:pPr>
            <a:r>
              <a:t>"Con người đứng ở trung tâm phát triển"</a:t>
            </a:r>
            <a:endParaRPr lang="vi-VN" sz="3200" b="1" dirty="0">
              <a:solidFill>
                <a:schemeClr val="accent1"/>
              </a:solidFill>
              <a:latin typeface="Segoe UI" panose="020B0502040204020203" pitchFamily="34" charset="0"/>
              <a:cs typeface="Segoe UI" panose="020B0502040204020203" pitchFamily="34" charset="0"/>
            </a:endParaRPr>
          </a:p>
        </p:txBody>
      </p:sp>
      <p:grpSp>
        <p:nvGrpSpPr>
          <p:cNvPr id="33" name="Group 32">
            <a:extLst>
              <a:ext uri="{FF2B5EF4-FFF2-40B4-BE49-F238E27FC236}">
                <a16:creationId xmlns:a16="http://schemas.microsoft.com/office/drawing/2014/main" id="{34F816D0-B4E2-422F-95AC-4747641FCC0C}"/>
              </a:ext>
            </a:extLst>
          </p:cNvPr>
          <p:cNvGrpSpPr/>
          <p:nvPr/>
        </p:nvGrpSpPr>
        <p:grpSpPr>
          <a:xfrm>
            <a:off x="4799856" y="1428561"/>
            <a:ext cx="3147576" cy="3448758"/>
            <a:chOff x="6211888" y="1467730"/>
            <a:chExt cx="3147576" cy="3448758"/>
          </a:xfrm>
        </p:grpSpPr>
        <p:sp>
          <p:nvSpPr>
            <p:cNvPr id="34" name="Rounded Rectangle 4">
              <a:extLst>
                <a:ext uri="{FF2B5EF4-FFF2-40B4-BE49-F238E27FC236}">
                  <a16:creationId xmlns:a16="http://schemas.microsoft.com/office/drawing/2014/main" id="{243DAB2D-C37F-459E-A373-E40E20DBDA82}"/>
                </a:ext>
              </a:extLst>
            </p:cNvPr>
            <p:cNvSpPr>
              <a:spLocks noChangeAspect="1"/>
            </p:cNvSpPr>
            <p:nvPr/>
          </p:nvSpPr>
          <p:spPr>
            <a:xfrm>
              <a:off x="6211888" y="1930400"/>
              <a:ext cx="2633662" cy="2986088"/>
            </a:xfrm>
            <a:prstGeom prst="roundRect">
              <a:avLst>
                <a:gd name="adj" fmla="val 0"/>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latin typeface="Segoe UI" panose="020B0502040204020203" pitchFamily="34" charset="0"/>
                <a:cs typeface="Segoe UI" panose="020B0502040204020203" pitchFamily="34" charset="0"/>
              </a:endParaRPr>
            </a:p>
          </p:txBody>
        </p:sp>
        <p:sp>
          <p:nvSpPr>
            <p:cNvPr id="35" name="TextBox 14">
              <a:extLst>
                <a:ext uri="{FF2B5EF4-FFF2-40B4-BE49-F238E27FC236}">
                  <a16:creationId xmlns:a16="http://schemas.microsoft.com/office/drawing/2014/main" id="{3F83C81E-0FDB-4000-9772-0992671BE25C}"/>
                </a:ext>
              </a:extLst>
            </p:cNvPr>
            <p:cNvSpPr txBox="1">
              <a:spLocks noChangeArrowheads="1"/>
            </p:cNvSpPr>
            <p:nvPr/>
          </p:nvSpPr>
          <p:spPr bwMode="auto">
            <a:xfrm>
              <a:off x="6732240" y="3060998"/>
              <a:ext cx="1834771" cy="68326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algn="ctr" eaLnBrk="1" hangingPunct="1">
                <a:lnSpc>
                  <a:spcPct val="80000"/>
                </a:lnSpc>
              </a:pPr>
              <a:r>
                <a:rPr lang="en-US" altLang="en-US" sz="1200" b="1" dirty="0">
                  <a:solidFill>
                    <a:srgbClr val="FF0000"/>
                  </a:solidFill>
                  <a:latin typeface="Segoe UI" panose="020B0502040204020203" pitchFamily="34" charset="0"/>
                  <a:ea typeface="Tahoma" panose="020B0604030504040204" pitchFamily="34" charset="0"/>
                  <a:cs typeface="Segoe UI" panose="020B0502040204020203" pitchFamily="34" charset="0"/>
                </a:rPr>
                <a:t>Develop employers comprehensively through a variety of corporate activities</a:t>
              </a:r>
              <a:endParaRPr lang="en-US" altLang="en-US" sz="800" baseline="30000" dirty="0">
                <a:solidFill>
                  <a:srgbClr val="FF0000"/>
                </a:solidFill>
                <a:latin typeface="Segoe UI" panose="020B0502040204020203" pitchFamily="34" charset="0"/>
                <a:ea typeface="Tahoma" panose="020B0604030504040204" pitchFamily="34" charset="0"/>
                <a:cs typeface="Segoe UI" panose="020B0502040204020203" pitchFamily="34" charset="0"/>
              </a:endParaRPr>
            </a:p>
          </p:txBody>
        </p:sp>
        <p:sp>
          <p:nvSpPr>
            <p:cNvPr id="36" name="TextBox 22">
              <a:extLst>
                <a:ext uri="{FF2B5EF4-FFF2-40B4-BE49-F238E27FC236}">
                  <a16:creationId xmlns:a16="http://schemas.microsoft.com/office/drawing/2014/main" id="{41F549D3-68CD-4B5E-8DE5-1130845F81D4}"/>
                </a:ext>
              </a:extLst>
            </p:cNvPr>
            <p:cNvSpPr txBox="1">
              <a:spLocks noChangeArrowheads="1"/>
            </p:cNvSpPr>
            <p:nvPr/>
          </p:nvSpPr>
          <p:spPr bwMode="auto">
            <a:xfrm>
              <a:off x="6440052" y="3975783"/>
              <a:ext cx="29194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eaLnBrk="1" hangingPunct="1">
                <a:buFont typeface="Arial" panose="020B0604020202020204" pitchFamily="34" charset="0"/>
                <a:buChar char="•"/>
              </a:pPr>
              <a:endParaRPr lang="en-US" altLang="en-US" sz="1400" dirty="0">
                <a:solidFill>
                  <a:schemeClr val="bg1"/>
                </a:solidFill>
                <a:latin typeface="Segoe UI" panose="020B0502040204020203" pitchFamily="34" charset="0"/>
                <a:cs typeface="Segoe UI" panose="020B0502040204020203" pitchFamily="34" charset="0"/>
              </a:endParaRPr>
            </a:p>
          </p:txBody>
        </p:sp>
        <p:pic>
          <p:nvPicPr>
            <p:cNvPr id="37" name="Picture 36">
              <a:extLst>
                <a:ext uri="{FF2B5EF4-FFF2-40B4-BE49-F238E27FC236}">
                  <a16:creationId xmlns:a16="http://schemas.microsoft.com/office/drawing/2014/main" id="{03D44C01-7224-44A6-B3ED-E52005FFF571}"/>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601222" y="1467730"/>
              <a:ext cx="1854994" cy="1391246"/>
            </a:xfrm>
            <a:prstGeom prst="roundRect">
              <a:avLst/>
            </a:prstGeom>
          </p:spPr>
        </p:pic>
      </p:grpSp>
      <p:grpSp>
        <p:nvGrpSpPr>
          <p:cNvPr id="38" name="Group 37">
            <a:extLst>
              <a:ext uri="{FF2B5EF4-FFF2-40B4-BE49-F238E27FC236}">
                <a16:creationId xmlns:a16="http://schemas.microsoft.com/office/drawing/2014/main" id="{379CE838-4201-42D6-8E31-D2619636BA62}"/>
              </a:ext>
            </a:extLst>
          </p:cNvPr>
          <p:cNvGrpSpPr/>
          <p:nvPr/>
        </p:nvGrpSpPr>
        <p:grpSpPr>
          <a:xfrm>
            <a:off x="7687339" y="1444549"/>
            <a:ext cx="2565400" cy="3432770"/>
            <a:chOff x="3471863" y="1483718"/>
            <a:chExt cx="2565400" cy="3432770"/>
          </a:xfrm>
        </p:grpSpPr>
        <p:sp>
          <p:nvSpPr>
            <p:cNvPr id="39" name="Rounded Rectangle 3">
              <a:extLst>
                <a:ext uri="{FF2B5EF4-FFF2-40B4-BE49-F238E27FC236}">
                  <a16:creationId xmlns:a16="http://schemas.microsoft.com/office/drawing/2014/main" id="{3F9B09D3-D7B2-4463-8173-0C19CC7FC45A}"/>
                </a:ext>
              </a:extLst>
            </p:cNvPr>
            <p:cNvSpPr>
              <a:spLocks noChangeAspect="1"/>
            </p:cNvSpPr>
            <p:nvPr/>
          </p:nvSpPr>
          <p:spPr>
            <a:xfrm>
              <a:off x="3471863" y="1930400"/>
              <a:ext cx="2565400" cy="2986088"/>
            </a:xfrm>
            <a:prstGeom prst="roundRect">
              <a:avLst>
                <a:gd name="adj" fmla="val 1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latin typeface="Segoe UI" panose="020B0502040204020203" pitchFamily="34" charset="0"/>
                <a:cs typeface="Segoe UI" panose="020B0502040204020203" pitchFamily="34" charset="0"/>
              </a:endParaRPr>
            </a:p>
          </p:txBody>
        </p:sp>
        <p:sp>
          <p:nvSpPr>
            <p:cNvPr id="40" name="TextBox 10">
              <a:extLst>
                <a:ext uri="{FF2B5EF4-FFF2-40B4-BE49-F238E27FC236}">
                  <a16:creationId xmlns:a16="http://schemas.microsoft.com/office/drawing/2014/main" id="{92F773B9-176B-4A6D-9910-229053C6D2A6}"/>
                </a:ext>
              </a:extLst>
            </p:cNvPr>
            <p:cNvSpPr txBox="1">
              <a:spLocks noChangeArrowheads="1"/>
            </p:cNvSpPr>
            <p:nvPr/>
          </p:nvSpPr>
          <p:spPr bwMode="auto">
            <a:xfrm>
              <a:off x="3931937" y="3061604"/>
              <a:ext cx="1704247" cy="646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algn="ctr" eaLnBrk="1" hangingPunct="1"/>
              <a:r>
                <a:rPr lang="en-US" altLang="en-US" sz="1200" b="1" dirty="0">
                  <a:solidFill>
                    <a:srgbClr val="FF0000"/>
                  </a:solidFill>
                  <a:latin typeface="Segoe UI" panose="020B0502040204020203" pitchFamily="34" charset="0"/>
                  <a:ea typeface="Tahoma" panose="020B0604030504040204" pitchFamily="34" charset="0"/>
                  <a:cs typeface="Segoe UI" panose="020B0502040204020203" pitchFamily="34" charset="0"/>
                </a:rPr>
                <a:t>Trained by internal, domestic and foreign experts</a:t>
              </a:r>
            </a:p>
          </p:txBody>
        </p:sp>
        <p:sp>
          <p:nvSpPr>
            <p:cNvPr id="41" name="TextBox 16">
              <a:extLst>
                <a:ext uri="{FF2B5EF4-FFF2-40B4-BE49-F238E27FC236}">
                  <a16:creationId xmlns:a16="http://schemas.microsoft.com/office/drawing/2014/main" id="{A8C2D2C0-346D-4991-AEA8-42C7A49ACEDC}"/>
                </a:ext>
              </a:extLst>
            </p:cNvPr>
            <p:cNvSpPr txBox="1">
              <a:spLocks noChangeArrowheads="1"/>
            </p:cNvSpPr>
            <p:nvPr/>
          </p:nvSpPr>
          <p:spPr bwMode="auto">
            <a:xfrm>
              <a:off x="3559176" y="3791723"/>
              <a:ext cx="24780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eaLnBrk="1" hangingPunct="1">
                <a:buFont typeface="Arial" panose="020B0604020202020204" pitchFamily="34" charset="0"/>
                <a:buChar char="•"/>
              </a:pPr>
              <a:endParaRPr lang="en-US" altLang="en-US" sz="1400" dirty="0">
                <a:solidFill>
                  <a:schemeClr val="bg1"/>
                </a:solidFill>
                <a:latin typeface="Segoe UI" panose="020B0502040204020203" pitchFamily="34" charset="0"/>
                <a:cs typeface="Segoe UI" panose="020B0502040204020203" pitchFamily="34" charset="0"/>
              </a:endParaRPr>
            </a:p>
          </p:txBody>
        </p:sp>
        <p:pic>
          <p:nvPicPr>
            <p:cNvPr id="42" name="Picture 41">
              <a:extLst>
                <a:ext uri="{FF2B5EF4-FFF2-40B4-BE49-F238E27FC236}">
                  <a16:creationId xmlns:a16="http://schemas.microsoft.com/office/drawing/2014/main" id="{0F5E9F9E-D8F9-43A0-9013-951752E1730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99505" y="1483718"/>
              <a:ext cx="2088423" cy="1375257"/>
            </a:xfrm>
            <a:prstGeom prst="roundRect">
              <a:avLst/>
            </a:prstGeom>
          </p:spPr>
        </p:pic>
      </p:grpSp>
      <p:grpSp>
        <p:nvGrpSpPr>
          <p:cNvPr id="43" name="Group 42">
            <a:extLst>
              <a:ext uri="{FF2B5EF4-FFF2-40B4-BE49-F238E27FC236}">
                <a16:creationId xmlns:a16="http://schemas.microsoft.com/office/drawing/2014/main" id="{407EEE01-EEF0-4383-BD04-7DDDBE462DD6}"/>
              </a:ext>
            </a:extLst>
          </p:cNvPr>
          <p:cNvGrpSpPr/>
          <p:nvPr/>
        </p:nvGrpSpPr>
        <p:grpSpPr>
          <a:xfrm>
            <a:off x="1991545" y="1555478"/>
            <a:ext cx="2737108" cy="3361011"/>
            <a:chOff x="735014" y="1555477"/>
            <a:chExt cx="2737108" cy="3361011"/>
          </a:xfrm>
        </p:grpSpPr>
        <p:sp>
          <p:nvSpPr>
            <p:cNvPr id="44" name="Rounded Rectangle 2">
              <a:extLst>
                <a:ext uri="{FF2B5EF4-FFF2-40B4-BE49-F238E27FC236}">
                  <a16:creationId xmlns:a16="http://schemas.microsoft.com/office/drawing/2014/main" id="{67CD9B80-3D7C-4878-A910-D58A45DE4A78}"/>
                </a:ext>
              </a:extLst>
            </p:cNvPr>
            <p:cNvSpPr>
              <a:spLocks noChangeAspect="1"/>
            </p:cNvSpPr>
            <p:nvPr/>
          </p:nvSpPr>
          <p:spPr>
            <a:xfrm>
              <a:off x="735014" y="1930400"/>
              <a:ext cx="2573337" cy="2986088"/>
            </a:xfrm>
            <a:prstGeom prst="roundRect">
              <a:avLst>
                <a:gd name="adj"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solidFill>
                  <a:srgbClr val="0077C8"/>
                </a:solidFill>
                <a:latin typeface="Segoe UI" panose="020B0502040204020203" pitchFamily="34" charset="0"/>
                <a:cs typeface="Segoe UI" panose="020B0502040204020203" pitchFamily="34" charset="0"/>
              </a:endParaRPr>
            </a:p>
          </p:txBody>
        </p:sp>
        <p:sp>
          <p:nvSpPr>
            <p:cNvPr id="45" name="TextBox 7">
              <a:extLst>
                <a:ext uri="{FF2B5EF4-FFF2-40B4-BE49-F238E27FC236}">
                  <a16:creationId xmlns:a16="http://schemas.microsoft.com/office/drawing/2014/main" id="{C0B59239-F591-4DDB-829D-EA9F940E4E9D}"/>
                </a:ext>
              </a:extLst>
            </p:cNvPr>
            <p:cNvSpPr txBox="1">
              <a:spLocks noChangeArrowheads="1"/>
            </p:cNvSpPr>
            <p:nvPr/>
          </p:nvSpPr>
          <p:spPr bwMode="auto">
            <a:xfrm>
              <a:off x="1329618" y="3067219"/>
              <a:ext cx="1384127" cy="646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algn="ctr" eaLnBrk="1" hangingPunct="1"/>
              <a:r>
                <a:rPr lang="en-US" altLang="en-US" sz="1200" b="1" dirty="0">
                  <a:solidFill>
                    <a:srgbClr val="FF0000"/>
                  </a:solidFill>
                  <a:latin typeface="Segoe UI" panose="020B0502040204020203" pitchFamily="34" charset="0"/>
                  <a:ea typeface="Tahoma" panose="020B0604030504040204" pitchFamily="34" charset="0"/>
                  <a:cs typeface="Segoe UI" panose="020B0502040204020203" pitchFamily="34" charset="0"/>
                </a:rPr>
                <a:t>Friendly working environment</a:t>
              </a:r>
              <a:endParaRPr lang="en-US" altLang="en-US" sz="900" baseline="30000" dirty="0">
                <a:solidFill>
                  <a:srgbClr val="FF0000"/>
                </a:solidFill>
                <a:latin typeface="Segoe UI" panose="020B0502040204020203" pitchFamily="34" charset="0"/>
                <a:ea typeface="Tahoma" panose="020B0604030504040204" pitchFamily="34" charset="0"/>
                <a:cs typeface="Segoe UI" panose="020B0502040204020203" pitchFamily="34" charset="0"/>
              </a:endParaRPr>
            </a:p>
          </p:txBody>
        </p:sp>
        <p:sp>
          <p:nvSpPr>
            <p:cNvPr id="46" name="TextBox 16">
              <a:extLst>
                <a:ext uri="{FF2B5EF4-FFF2-40B4-BE49-F238E27FC236}">
                  <a16:creationId xmlns:a16="http://schemas.microsoft.com/office/drawing/2014/main" id="{8C50BEDA-05E4-48B6-850A-0203A1798FC8}"/>
                </a:ext>
              </a:extLst>
            </p:cNvPr>
            <p:cNvSpPr txBox="1">
              <a:spLocks noChangeArrowheads="1"/>
            </p:cNvSpPr>
            <p:nvPr/>
          </p:nvSpPr>
          <p:spPr bwMode="auto">
            <a:xfrm>
              <a:off x="908310" y="3854118"/>
              <a:ext cx="25638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eaLnBrk="1" hangingPunct="1">
                <a:buFont typeface="Arial" panose="020B0604020202020204" pitchFamily="34" charset="0"/>
                <a:buChar char="•"/>
              </a:pPr>
              <a:endParaRPr lang="en-US" altLang="en-US" sz="1400" dirty="0">
                <a:solidFill>
                  <a:schemeClr val="bg1"/>
                </a:solidFill>
                <a:latin typeface="Segoe UI" panose="020B0502040204020203" pitchFamily="34" charset="0"/>
                <a:cs typeface="Segoe UI" panose="020B0502040204020203" pitchFamily="34" charset="0"/>
              </a:endParaRPr>
            </a:p>
          </p:txBody>
        </p:sp>
        <p:pic>
          <p:nvPicPr>
            <p:cNvPr id="47" name="Picture 46">
              <a:extLst>
                <a:ext uri="{FF2B5EF4-FFF2-40B4-BE49-F238E27FC236}">
                  <a16:creationId xmlns:a16="http://schemas.microsoft.com/office/drawing/2014/main" id="{9F46D8B2-21BA-4192-8D9D-BB43F78045B8}"/>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899592" y="1555477"/>
              <a:ext cx="2129819" cy="1198023"/>
            </a:xfrm>
            <a:prstGeom prst="roundRect">
              <a:avLst/>
            </a:prstGeom>
          </p:spPr>
        </p:pic>
      </p:grpSp>
      <p:pic>
        <p:nvPicPr>
          <p:cNvPr id="48" name="Picture 47">
            <a:extLst>
              <a:ext uri="{FF2B5EF4-FFF2-40B4-BE49-F238E27FC236}">
                <a16:creationId xmlns:a16="http://schemas.microsoft.com/office/drawing/2014/main" id="{8ADBB2D0-A348-4D8F-AC69-4C42824D2DE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50266" y="4028962"/>
            <a:ext cx="1374788" cy="2166597"/>
          </a:xfrm>
          <a:prstGeom prst="rect">
            <a:avLst/>
          </a:prstGeom>
        </p:spPr>
      </p:pic>
    </p:spTree>
    <p:extLst>
      <p:ext uri="{BB962C8B-B14F-4D97-AF65-F5344CB8AC3E}">
        <p14:creationId xmlns:p14="http://schemas.microsoft.com/office/powerpoint/2010/main" val="3013934385"/>
      </p:ext>
    </p:extLst>
  </p:cSld>
  <p:clrMapOvr>
    <a:masterClrMapping/>
  </p:clrMapOvr>
  <p:transition spd="med" advClick="0">
    <p:push dir="d"/>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Doanh thu hàng năm</a:t>
            </a:r>
          </a:p>
        </p:txBody>
      </p:sp>
      <p:sp>
        <p:nvSpPr>
          <p:cNvPr id="30" name="Rectangle 29">
            <a:extLst>
              <a:ext uri="{FF2B5EF4-FFF2-40B4-BE49-F238E27FC236}">
                <a16:creationId xmlns:a16="http://schemas.microsoft.com/office/drawing/2014/main" id="{9D1BE52F-926A-4FA4-9571-50D3B1DC0EF6}"/>
              </a:ext>
            </a:extLst>
          </p:cNvPr>
          <p:cNvSpPr/>
          <p:nvPr>
            <p:custDataLst>
              <p:tags r:id="rId2"/>
            </p:custDataLst>
          </p:nvPr>
        </p:nvSpPr>
        <p:spPr>
          <a:xfrm>
            <a:off x="430744" y="854995"/>
            <a:ext cx="11051700" cy="2548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914400">
              <a:lnSpc>
                <a:spcPts val="1300"/>
              </a:lnSpc>
              <a:defRPr/>
            </a:pPr>
            <a:r>
              <a:t>Greenvet đang phát triển và củng cố từng ngày.</a:t>
            </a:r>
          </a:p>
        </p:txBody>
      </p:sp>
      <p:sp>
        <p:nvSpPr>
          <p:cNvPr id="22" name="Shape 721">
            <a:extLst>
              <a:ext uri="{FF2B5EF4-FFF2-40B4-BE49-F238E27FC236}">
                <a16:creationId xmlns:a16="http://schemas.microsoft.com/office/drawing/2014/main" id="{9D2A6941-1DA6-4757-9836-480C5889D6A4}"/>
              </a:ext>
            </a:extLst>
          </p:cNvPr>
          <p:cNvSpPr/>
          <p:nvPr/>
        </p:nvSpPr>
        <p:spPr>
          <a:xfrm>
            <a:off x="6350992" y="4656446"/>
            <a:ext cx="4546601" cy="789960"/>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nchor="ctr">
            <a:spAutoFit/>
          </a:bodyPr>
          <a:lstStyle>
            <a:lvl1pPr algn="l">
              <a:defRPr sz="2400">
                <a:solidFill>
                  <a:srgbClr val="444444"/>
                </a:solidFill>
                <a:latin typeface="Open Sans Light"/>
                <a:ea typeface="Open Sans Light"/>
                <a:cs typeface="Open Sans Light"/>
                <a:sym typeface="Open Sans Light"/>
              </a:defRPr>
            </a:lvl1pPr>
          </a:lstStyle>
          <a:p>
            <a:pPr lvl="0" indent="457200" algn="just" defTabSz="914400" eaLnBrk="0" fontAlgn="base" hangingPunct="0">
              <a:spcBef>
                <a:spcPct val="0"/>
              </a:spcBef>
              <a:spcAft>
                <a:spcPct val="0"/>
              </a:spcAft>
            </a:pPr>
            <a:r>
              <a:t>Greenvet đang phát triển và củng cố từng ngày. Hiện nay, chúng tôi đã khẳng định thương hiệu của mình và trở thành một trong 5 công ty uy tín hàng đầu về sản phẩm chăm sóc sức khỏe động vật tại Việt Nam.</a:t>
            </a:r>
          </a:p>
        </p:txBody>
      </p:sp>
      <p:sp>
        <p:nvSpPr>
          <p:cNvPr id="23" name="Shape 722">
            <a:extLst>
              <a:ext uri="{FF2B5EF4-FFF2-40B4-BE49-F238E27FC236}">
                <a16:creationId xmlns:a16="http://schemas.microsoft.com/office/drawing/2014/main" id="{F52413DD-7B21-481D-8051-57C2FEAA3751}"/>
              </a:ext>
            </a:extLst>
          </p:cNvPr>
          <p:cNvSpPr/>
          <p:nvPr/>
        </p:nvSpPr>
        <p:spPr>
          <a:xfrm flipV="1">
            <a:off x="6350000" y="4076684"/>
            <a:ext cx="1367190" cy="17"/>
          </a:xfrm>
          <a:prstGeom prst="line">
            <a:avLst/>
          </a:prstGeom>
          <a:ln w="127000">
            <a:solidFill>
              <a:srgbClr val="BDC3C7"/>
            </a:solidFill>
            <a:miter lim="400000"/>
          </a:ln>
        </p:spPr>
        <p:txBody>
          <a:bodyPr lIns="0" tIns="0" rIns="0" bIns="0" anchor="ctr"/>
          <a:lstStyle/>
          <a:p>
            <a:pPr defTabSz="228600">
              <a:defRPr sz="1200">
                <a:latin typeface="Helvetica"/>
                <a:ea typeface="Helvetica"/>
                <a:cs typeface="Helvetica"/>
                <a:sym typeface="Helvetica"/>
              </a:defRPr>
            </a:pPr>
            <a:endParaRPr sz="600">
              <a:latin typeface="Segoe UI" panose="020B0502040204020203" pitchFamily="34" charset="0"/>
              <a:cs typeface="Segoe UI" panose="020B0502040204020203" pitchFamily="34" charset="0"/>
            </a:endParaRPr>
          </a:p>
        </p:txBody>
      </p:sp>
      <p:sp>
        <p:nvSpPr>
          <p:cNvPr id="24" name="Shape 725">
            <a:extLst>
              <a:ext uri="{FF2B5EF4-FFF2-40B4-BE49-F238E27FC236}">
                <a16:creationId xmlns:a16="http://schemas.microsoft.com/office/drawing/2014/main" id="{3462C09C-8773-4513-A19B-526B6CDEB2EC}"/>
              </a:ext>
            </a:extLst>
          </p:cNvPr>
          <p:cNvSpPr/>
          <p:nvPr/>
        </p:nvSpPr>
        <p:spPr>
          <a:xfrm>
            <a:off x="6343650" y="2158629"/>
            <a:ext cx="4597400" cy="1048492"/>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nchor="ctr">
            <a:spAutoFit/>
          </a:bodyPr>
          <a:lstStyle/>
          <a:p>
            <a:pPr lvl="0">
              <a:lnSpc>
                <a:spcPct val="90000"/>
              </a:lnSpc>
              <a:defRPr sz="1800"/>
            </a:pPr>
            <a:r>
              <a:t>Phát triển bền vững.</a:t>
            </a:r>
            <a:endParaRPr sz="3600" dirty="0">
              <a:solidFill>
                <a:srgbClr val="42505D"/>
              </a:solidFill>
              <a:latin typeface="Segoe UI" panose="020B0502040204020203" pitchFamily="34" charset="0"/>
              <a:ea typeface="Open Sans Light"/>
              <a:cs typeface="Segoe UI" panose="020B0502040204020203" pitchFamily="34" charset="0"/>
              <a:sym typeface="Open Sans Light"/>
            </a:endParaRPr>
          </a:p>
        </p:txBody>
      </p:sp>
      <p:graphicFrame>
        <p:nvGraphicFramePr>
          <p:cNvPr id="25" name="Diagramm 3">
            <a:extLst>
              <a:ext uri="{FF2B5EF4-FFF2-40B4-BE49-F238E27FC236}">
                <a16:creationId xmlns:a16="http://schemas.microsoft.com/office/drawing/2014/main" id="{33D948E9-1422-4E73-97EE-38617E1D09BB}"/>
              </a:ext>
            </a:extLst>
          </p:cNvPr>
          <p:cNvGraphicFramePr>
            <a:graphicFrameLocks/>
          </p:cNvGraphicFramePr>
          <p:nvPr>
            <p:extLst>
              <p:ext uri="{D42A27DB-BD31-4B8C-83A1-F6EECF244321}">
                <p14:modId xmlns:p14="http://schemas.microsoft.com/office/powerpoint/2010/main" val="3354086639"/>
              </p:ext>
            </p:extLst>
          </p:nvPr>
        </p:nvGraphicFramePr>
        <p:xfrm>
          <a:off x="618232" y="1791235"/>
          <a:ext cx="5233031" cy="4077730"/>
        </p:xfrm>
        <a:graphic>
          <a:graphicData uri="http://schemas.openxmlformats.org/drawingml/2006/chart">
            <c:chart xmlns:c="http://schemas.openxmlformats.org/drawingml/2006/chart" xmlns:r="http://schemas.openxmlformats.org/officeDocument/2006/relationships" r:id="rId4"/>
          </a:graphicData>
        </a:graphic>
      </p:graphicFrame>
      <p:grpSp>
        <p:nvGrpSpPr>
          <p:cNvPr id="26" name="Group 25">
            <a:extLst>
              <a:ext uri="{FF2B5EF4-FFF2-40B4-BE49-F238E27FC236}">
                <a16:creationId xmlns:a16="http://schemas.microsoft.com/office/drawing/2014/main" id="{94154C38-3B68-4A67-861D-00F57CD91423}"/>
              </a:ext>
            </a:extLst>
          </p:cNvPr>
          <p:cNvGrpSpPr/>
          <p:nvPr/>
        </p:nvGrpSpPr>
        <p:grpSpPr>
          <a:xfrm>
            <a:off x="4788749" y="860425"/>
            <a:ext cx="2125028" cy="965019"/>
            <a:chOff x="3117639" y="2535043"/>
            <a:chExt cx="2108566" cy="955214"/>
          </a:xfrm>
        </p:grpSpPr>
        <p:sp>
          <p:nvSpPr>
            <p:cNvPr id="27" name="Rounded Rectangle 14">
              <a:extLst>
                <a:ext uri="{FF2B5EF4-FFF2-40B4-BE49-F238E27FC236}">
                  <a16:creationId xmlns:a16="http://schemas.microsoft.com/office/drawing/2014/main" id="{2E4C46E0-755B-420A-8E7F-AA3D9F432A08}"/>
                </a:ext>
              </a:extLst>
            </p:cNvPr>
            <p:cNvSpPr/>
            <p:nvPr/>
          </p:nvSpPr>
          <p:spPr>
            <a:xfrm>
              <a:off x="3117639" y="2535043"/>
              <a:ext cx="2108566" cy="893499"/>
            </a:xfrm>
            <a:prstGeom prst="roundRect">
              <a:avLst>
                <a:gd name="adj" fmla="val 2063"/>
              </a:avLst>
            </a:prstGeom>
            <a:solidFill>
              <a:schemeClr val="bg1"/>
            </a:solidFill>
            <a:ln>
              <a:noFill/>
            </a:ln>
            <a:effectLst>
              <a:outerShdw blurRad="381000" dist="254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sp>
          <p:nvSpPr>
            <p:cNvPr id="28" name="Rectangle 27">
              <a:extLst>
                <a:ext uri="{FF2B5EF4-FFF2-40B4-BE49-F238E27FC236}">
                  <a16:creationId xmlns:a16="http://schemas.microsoft.com/office/drawing/2014/main" id="{F55A2E7C-C737-4BC9-81B9-74B66EC6A63D}"/>
                </a:ext>
              </a:extLst>
            </p:cNvPr>
            <p:cNvSpPr/>
            <p:nvPr/>
          </p:nvSpPr>
          <p:spPr>
            <a:xfrm rot="2700000">
              <a:off x="3289817" y="3155720"/>
              <a:ext cx="334537" cy="3345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sp>
          <p:nvSpPr>
            <p:cNvPr id="49" name="Title 3">
              <a:extLst>
                <a:ext uri="{FF2B5EF4-FFF2-40B4-BE49-F238E27FC236}">
                  <a16:creationId xmlns:a16="http://schemas.microsoft.com/office/drawing/2014/main" id="{33BD2CD1-823D-465F-8D8D-C276770AE4D6}"/>
                </a:ext>
              </a:extLst>
            </p:cNvPr>
            <p:cNvSpPr txBox="1">
              <a:spLocks/>
            </p:cNvSpPr>
            <p:nvPr/>
          </p:nvSpPr>
          <p:spPr>
            <a:xfrm>
              <a:off x="3220532" y="2699206"/>
              <a:ext cx="1946615" cy="387230"/>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3200" b="0" dirty="0">
                  <a:latin typeface="Segoe UI" panose="020B0502040204020203" pitchFamily="34" charset="0"/>
                  <a:ea typeface="Roboto Light" charset="0"/>
                  <a:cs typeface="Segoe UI" panose="020B0502040204020203" pitchFamily="34" charset="0"/>
                </a:rPr>
                <a:t>$ &gt;40mils</a:t>
              </a:r>
              <a:endParaRPr lang="en-US" sz="1200" b="0" dirty="0">
                <a:latin typeface="Segoe UI" panose="020B0502040204020203" pitchFamily="34" charset="0"/>
                <a:ea typeface="Roboto Light" charset="0"/>
                <a:cs typeface="Segoe UI" panose="020B0502040204020203" pitchFamily="34" charset="0"/>
              </a:endParaRPr>
            </a:p>
          </p:txBody>
        </p:sp>
        <p:sp>
          <p:nvSpPr>
            <p:cNvPr id="50" name="Title 3">
              <a:extLst>
                <a:ext uri="{FF2B5EF4-FFF2-40B4-BE49-F238E27FC236}">
                  <a16:creationId xmlns:a16="http://schemas.microsoft.com/office/drawing/2014/main" id="{5AC978AF-D038-4707-AE30-C42501C67091}"/>
                </a:ext>
              </a:extLst>
            </p:cNvPr>
            <p:cNvSpPr txBox="1">
              <a:spLocks/>
            </p:cNvSpPr>
            <p:nvPr/>
          </p:nvSpPr>
          <p:spPr>
            <a:xfrm>
              <a:off x="3220532" y="3075963"/>
              <a:ext cx="1785437"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3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grpSp>
    </p:spTree>
    <p:extLst>
      <p:ext uri="{BB962C8B-B14F-4D97-AF65-F5344CB8AC3E}">
        <p14:creationId xmlns:p14="http://schemas.microsoft.com/office/powerpoint/2010/main" val="501123908"/>
      </p:ext>
    </p:extLst>
  </p:cSld>
  <p:clrMapOvr>
    <a:masterClrMapping/>
  </p:clrMapOvr>
  <p:transition spd="med" advClick="0">
    <p:push dir="d"/>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Doanh nghiệp của chúng tôi</a:t>
            </a:r>
            <a:endParaRPr lang="en-US"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0" name="Rectangle 29">
            <a:extLst>
              <a:ext uri="{FF2B5EF4-FFF2-40B4-BE49-F238E27FC236}">
                <a16:creationId xmlns:a16="http://schemas.microsoft.com/office/drawing/2014/main" id="{9D1BE52F-926A-4FA4-9571-50D3B1DC0EF6}"/>
              </a:ext>
            </a:extLst>
          </p:cNvPr>
          <p:cNvSpPr/>
          <p:nvPr>
            <p:custDataLst>
              <p:tags r:id="rId2"/>
            </p:custDataLst>
          </p:nvPr>
        </p:nvSpPr>
        <p:spPr>
          <a:xfrm>
            <a:off x="430744" y="854994"/>
            <a:ext cx="11051700" cy="55659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914400">
              <a:lnSpc>
                <a:spcPts val="1300"/>
              </a:lnSpc>
              <a:defRPr/>
            </a:pPr>
            <a:r>
              <a:t>Danh mục sản phẩm của chúng tôi bao gồm hơn 300 sản phẩm, bao gồm dung dịch tiêm kháng sinh, bột tan trong nước, premix, dung dịch uống và corticosteroids, thuốc chống ký sinh trùng, vitamin và khoáng chất, v.v.</a:t>
            </a:r>
          </a:p>
        </p:txBody>
      </p:sp>
      <p:sp>
        <p:nvSpPr>
          <p:cNvPr id="14" name="Title 3">
            <a:extLst>
              <a:ext uri="{FF2B5EF4-FFF2-40B4-BE49-F238E27FC236}">
                <a16:creationId xmlns:a16="http://schemas.microsoft.com/office/drawing/2014/main" id="{8B591DAF-5C08-49B9-A6D7-79F08B6EA5CD}"/>
              </a:ext>
            </a:extLst>
          </p:cNvPr>
          <p:cNvSpPr txBox="1">
            <a:spLocks/>
          </p:cNvSpPr>
          <p:nvPr/>
        </p:nvSpPr>
        <p:spPr>
          <a:xfrm>
            <a:off x="1542189" y="3480741"/>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Sản phẩm chăm sóc sức khỏe động vật</a:t>
            </a:r>
            <a:endParaRPr lang="en-US" sz="800" b="0" dirty="0">
              <a:latin typeface="Segoe UI" panose="020B0502040204020203" pitchFamily="34" charset="0"/>
              <a:ea typeface="Roboto Light" charset="0"/>
              <a:cs typeface="Segoe UI" panose="020B0502040204020203" pitchFamily="34" charset="0"/>
            </a:endParaRPr>
          </a:p>
        </p:txBody>
      </p:sp>
      <p:sp>
        <p:nvSpPr>
          <p:cNvPr id="15" name="Title 3">
            <a:extLst>
              <a:ext uri="{FF2B5EF4-FFF2-40B4-BE49-F238E27FC236}">
                <a16:creationId xmlns:a16="http://schemas.microsoft.com/office/drawing/2014/main" id="{A8B64183-6E1A-4247-967C-7F6BFA8CEED6}"/>
              </a:ext>
            </a:extLst>
          </p:cNvPr>
          <p:cNvSpPr txBox="1">
            <a:spLocks/>
          </p:cNvSpPr>
          <p:nvPr/>
        </p:nvSpPr>
        <p:spPr>
          <a:xfrm>
            <a:off x="1542189" y="3601753"/>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16" name="Straight Connector 15">
            <a:extLst>
              <a:ext uri="{FF2B5EF4-FFF2-40B4-BE49-F238E27FC236}">
                <a16:creationId xmlns:a16="http://schemas.microsoft.com/office/drawing/2014/main" id="{D18E202D-DCAD-4667-B420-E2A6CF3F93CA}"/>
              </a:ext>
            </a:extLst>
          </p:cNvPr>
          <p:cNvCxnSpPr/>
          <p:nvPr/>
        </p:nvCxnSpPr>
        <p:spPr>
          <a:xfrm>
            <a:off x="1477496" y="2855470"/>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Title 3">
            <a:extLst>
              <a:ext uri="{FF2B5EF4-FFF2-40B4-BE49-F238E27FC236}">
                <a16:creationId xmlns:a16="http://schemas.microsoft.com/office/drawing/2014/main" id="{FBB6C10C-AF83-4EF3-8F02-30721E2644BB}"/>
              </a:ext>
            </a:extLst>
          </p:cNvPr>
          <p:cNvSpPr txBox="1">
            <a:spLocks/>
          </p:cNvSpPr>
          <p:nvPr/>
        </p:nvSpPr>
        <p:spPr>
          <a:xfrm>
            <a:off x="4850655" y="3480741"/>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Phụ gia và nguyên liệu thức ăn</a:t>
            </a:r>
            <a:endParaRPr lang="en-US" sz="800" b="0" dirty="0">
              <a:latin typeface="Segoe UI" panose="020B0502040204020203" pitchFamily="34" charset="0"/>
              <a:ea typeface="Roboto Light" charset="0"/>
              <a:cs typeface="Segoe UI" panose="020B0502040204020203" pitchFamily="34" charset="0"/>
            </a:endParaRPr>
          </a:p>
        </p:txBody>
      </p:sp>
      <p:sp>
        <p:nvSpPr>
          <p:cNvPr id="18" name="Title 3">
            <a:extLst>
              <a:ext uri="{FF2B5EF4-FFF2-40B4-BE49-F238E27FC236}">
                <a16:creationId xmlns:a16="http://schemas.microsoft.com/office/drawing/2014/main" id="{C9E19471-C005-4FC2-A567-AA7EAC5DD432}"/>
              </a:ext>
            </a:extLst>
          </p:cNvPr>
          <p:cNvSpPr txBox="1">
            <a:spLocks/>
          </p:cNvSpPr>
          <p:nvPr/>
        </p:nvSpPr>
        <p:spPr>
          <a:xfrm>
            <a:off x="4850655" y="3601753"/>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19" name="Straight Connector 18">
            <a:extLst>
              <a:ext uri="{FF2B5EF4-FFF2-40B4-BE49-F238E27FC236}">
                <a16:creationId xmlns:a16="http://schemas.microsoft.com/office/drawing/2014/main" id="{1622E09C-33B3-4976-A66B-6BCBB2956C74}"/>
              </a:ext>
            </a:extLst>
          </p:cNvPr>
          <p:cNvCxnSpPr/>
          <p:nvPr/>
        </p:nvCxnSpPr>
        <p:spPr>
          <a:xfrm>
            <a:off x="4785962" y="2855470"/>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Title 3">
            <a:extLst>
              <a:ext uri="{FF2B5EF4-FFF2-40B4-BE49-F238E27FC236}">
                <a16:creationId xmlns:a16="http://schemas.microsoft.com/office/drawing/2014/main" id="{180335F4-468B-4CCA-BF08-2652D5061672}"/>
              </a:ext>
            </a:extLst>
          </p:cNvPr>
          <p:cNvSpPr txBox="1">
            <a:spLocks/>
          </p:cNvSpPr>
          <p:nvPr/>
        </p:nvSpPr>
        <p:spPr>
          <a:xfrm>
            <a:off x="8144577" y="3480741"/>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Nuôi trồng thủy sản</a:t>
            </a:r>
            <a:endParaRPr lang="en-US" sz="800" b="0" dirty="0">
              <a:latin typeface="Segoe UI" panose="020B0502040204020203" pitchFamily="34" charset="0"/>
              <a:ea typeface="Roboto Light" charset="0"/>
              <a:cs typeface="Segoe UI" panose="020B0502040204020203" pitchFamily="34" charset="0"/>
            </a:endParaRPr>
          </a:p>
        </p:txBody>
      </p:sp>
      <p:sp>
        <p:nvSpPr>
          <p:cNvPr id="21" name="Title 3">
            <a:extLst>
              <a:ext uri="{FF2B5EF4-FFF2-40B4-BE49-F238E27FC236}">
                <a16:creationId xmlns:a16="http://schemas.microsoft.com/office/drawing/2014/main" id="{29911049-46A6-4E2B-BFFC-4E256C537879}"/>
              </a:ext>
            </a:extLst>
          </p:cNvPr>
          <p:cNvSpPr txBox="1">
            <a:spLocks/>
          </p:cNvSpPr>
          <p:nvPr/>
        </p:nvSpPr>
        <p:spPr>
          <a:xfrm>
            <a:off x="8144577" y="3601753"/>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32" name="Straight Connector 31">
            <a:extLst>
              <a:ext uri="{FF2B5EF4-FFF2-40B4-BE49-F238E27FC236}">
                <a16:creationId xmlns:a16="http://schemas.microsoft.com/office/drawing/2014/main" id="{4B054A79-E387-452A-BD46-7831AFD837AD}"/>
              </a:ext>
            </a:extLst>
          </p:cNvPr>
          <p:cNvCxnSpPr/>
          <p:nvPr/>
        </p:nvCxnSpPr>
        <p:spPr>
          <a:xfrm>
            <a:off x="8079884" y="2855470"/>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3" name="Title 3">
            <a:extLst>
              <a:ext uri="{FF2B5EF4-FFF2-40B4-BE49-F238E27FC236}">
                <a16:creationId xmlns:a16="http://schemas.microsoft.com/office/drawing/2014/main" id="{E8EE889E-5A76-4BDE-B8E1-DD0ABD000B05}"/>
              </a:ext>
            </a:extLst>
          </p:cNvPr>
          <p:cNvSpPr txBox="1">
            <a:spLocks/>
          </p:cNvSpPr>
          <p:nvPr/>
        </p:nvSpPr>
        <p:spPr>
          <a:xfrm>
            <a:off x="1542189" y="5828524"/>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Sản phẩm và dịch vụ cho thú cưng</a:t>
            </a:r>
            <a:endParaRPr lang="en-US" sz="800" b="0" dirty="0">
              <a:latin typeface="Segoe UI" panose="020B0502040204020203" pitchFamily="34" charset="0"/>
              <a:ea typeface="Roboto Light" charset="0"/>
              <a:cs typeface="Segoe UI" panose="020B0502040204020203" pitchFamily="34" charset="0"/>
            </a:endParaRPr>
          </a:p>
        </p:txBody>
      </p:sp>
      <p:sp>
        <p:nvSpPr>
          <p:cNvPr id="34" name="Title 3">
            <a:extLst>
              <a:ext uri="{FF2B5EF4-FFF2-40B4-BE49-F238E27FC236}">
                <a16:creationId xmlns:a16="http://schemas.microsoft.com/office/drawing/2014/main" id="{1005CF55-73C5-4247-97A7-78B000F53FE4}"/>
              </a:ext>
            </a:extLst>
          </p:cNvPr>
          <p:cNvSpPr txBox="1">
            <a:spLocks/>
          </p:cNvSpPr>
          <p:nvPr/>
        </p:nvSpPr>
        <p:spPr>
          <a:xfrm>
            <a:off x="1542189" y="5949536"/>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35" name="Straight Connector 34">
            <a:extLst>
              <a:ext uri="{FF2B5EF4-FFF2-40B4-BE49-F238E27FC236}">
                <a16:creationId xmlns:a16="http://schemas.microsoft.com/office/drawing/2014/main" id="{217935E8-12ED-47CB-BC09-DF94713A8558}"/>
              </a:ext>
            </a:extLst>
          </p:cNvPr>
          <p:cNvCxnSpPr/>
          <p:nvPr/>
        </p:nvCxnSpPr>
        <p:spPr>
          <a:xfrm>
            <a:off x="1477496" y="5203253"/>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6" name="Title 3">
            <a:extLst>
              <a:ext uri="{FF2B5EF4-FFF2-40B4-BE49-F238E27FC236}">
                <a16:creationId xmlns:a16="http://schemas.microsoft.com/office/drawing/2014/main" id="{65830E8C-424E-485F-AA82-98201242E972}"/>
              </a:ext>
            </a:extLst>
          </p:cNvPr>
          <p:cNvSpPr txBox="1">
            <a:spLocks/>
          </p:cNvSpPr>
          <p:nvPr/>
        </p:nvSpPr>
        <p:spPr>
          <a:xfrm>
            <a:off x="4850655" y="5801890"/>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Nghiên cứu và ứng dụng</a:t>
            </a:r>
            <a:endParaRPr lang="en-US" sz="800" b="0" dirty="0">
              <a:latin typeface="Segoe UI" panose="020B0502040204020203" pitchFamily="34" charset="0"/>
              <a:ea typeface="Roboto Light" charset="0"/>
              <a:cs typeface="Segoe UI" panose="020B0502040204020203" pitchFamily="34" charset="0"/>
            </a:endParaRPr>
          </a:p>
        </p:txBody>
      </p:sp>
      <p:sp>
        <p:nvSpPr>
          <p:cNvPr id="37" name="Title 3">
            <a:extLst>
              <a:ext uri="{FF2B5EF4-FFF2-40B4-BE49-F238E27FC236}">
                <a16:creationId xmlns:a16="http://schemas.microsoft.com/office/drawing/2014/main" id="{AF188B44-58CF-4EEB-A2FA-5C1B4EB81ECB}"/>
              </a:ext>
            </a:extLst>
          </p:cNvPr>
          <p:cNvSpPr txBox="1">
            <a:spLocks/>
          </p:cNvSpPr>
          <p:nvPr/>
        </p:nvSpPr>
        <p:spPr>
          <a:xfrm>
            <a:off x="4850655" y="5949536"/>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38" name="Straight Connector 37">
            <a:extLst>
              <a:ext uri="{FF2B5EF4-FFF2-40B4-BE49-F238E27FC236}">
                <a16:creationId xmlns:a16="http://schemas.microsoft.com/office/drawing/2014/main" id="{FD85C83E-D1F2-40BA-85E4-9670EBA83EEF}"/>
              </a:ext>
            </a:extLst>
          </p:cNvPr>
          <p:cNvCxnSpPr/>
          <p:nvPr/>
        </p:nvCxnSpPr>
        <p:spPr>
          <a:xfrm>
            <a:off x="4785962" y="5203253"/>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9" name="Title 3">
            <a:extLst>
              <a:ext uri="{FF2B5EF4-FFF2-40B4-BE49-F238E27FC236}">
                <a16:creationId xmlns:a16="http://schemas.microsoft.com/office/drawing/2014/main" id="{2F369530-84BA-4986-9EDC-E51BD1B2BB67}"/>
              </a:ext>
            </a:extLst>
          </p:cNvPr>
          <p:cNvSpPr txBox="1">
            <a:spLocks/>
          </p:cNvSpPr>
          <p:nvPr/>
        </p:nvSpPr>
        <p:spPr>
          <a:xfrm>
            <a:off x="8144577" y="5828524"/>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Dịch vụ kiểm tra tại phòng thí nghiệm</a:t>
            </a:r>
            <a:endParaRPr lang="en-US" sz="800" b="0" dirty="0">
              <a:latin typeface="Segoe UI" panose="020B0502040204020203" pitchFamily="34" charset="0"/>
              <a:ea typeface="Roboto Light" charset="0"/>
              <a:cs typeface="Segoe UI" panose="020B0502040204020203" pitchFamily="34" charset="0"/>
            </a:endParaRPr>
          </a:p>
        </p:txBody>
      </p:sp>
      <p:sp>
        <p:nvSpPr>
          <p:cNvPr id="40" name="Title 3">
            <a:extLst>
              <a:ext uri="{FF2B5EF4-FFF2-40B4-BE49-F238E27FC236}">
                <a16:creationId xmlns:a16="http://schemas.microsoft.com/office/drawing/2014/main" id="{00B647F9-D490-4672-9C7F-80DF662E8C8F}"/>
              </a:ext>
            </a:extLst>
          </p:cNvPr>
          <p:cNvSpPr txBox="1">
            <a:spLocks/>
          </p:cNvSpPr>
          <p:nvPr/>
        </p:nvSpPr>
        <p:spPr>
          <a:xfrm>
            <a:off x="8144577" y="5949536"/>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41" name="Straight Connector 40">
            <a:extLst>
              <a:ext uri="{FF2B5EF4-FFF2-40B4-BE49-F238E27FC236}">
                <a16:creationId xmlns:a16="http://schemas.microsoft.com/office/drawing/2014/main" id="{1B0A0253-2B8A-4D00-B970-14FD27390393}"/>
              </a:ext>
            </a:extLst>
          </p:cNvPr>
          <p:cNvCxnSpPr/>
          <p:nvPr/>
        </p:nvCxnSpPr>
        <p:spPr>
          <a:xfrm>
            <a:off x="8079884" y="5203253"/>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42" name="Picture Placeholder 72">
            <a:extLst>
              <a:ext uri="{FF2B5EF4-FFF2-40B4-BE49-F238E27FC236}">
                <a16:creationId xmlns:a16="http://schemas.microsoft.com/office/drawing/2014/main" id="{48DFD4D0-2591-41EC-801F-EF98E4424F4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836130" y="1917344"/>
            <a:ext cx="3091281" cy="1409262"/>
          </a:xfrm>
          <a:prstGeom prst="rect">
            <a:avLst/>
          </a:prstGeom>
          <a:ln>
            <a:noFill/>
          </a:ln>
          <a:effectLst>
            <a:outerShdw blurRad="292100" dist="139700" dir="2700000" algn="tl" rotWithShape="0">
              <a:srgbClr val="333333">
                <a:alpha val="65000"/>
              </a:srgbClr>
            </a:outerShdw>
          </a:effectLst>
        </p:spPr>
      </p:pic>
      <p:pic>
        <p:nvPicPr>
          <p:cNvPr id="43" name="Picture Placeholder 52">
            <a:extLst>
              <a:ext uri="{FF2B5EF4-FFF2-40B4-BE49-F238E27FC236}">
                <a16:creationId xmlns:a16="http://schemas.microsoft.com/office/drawing/2014/main" id="{1524C169-F29D-4967-A97D-42A0294327FF}"/>
              </a:ext>
            </a:extLst>
          </p:cNvPr>
          <p:cNvPicPr>
            <a:picLocks noChangeAspect="1"/>
          </p:cNvPicPr>
          <p:nvPr/>
        </p:nvPicPr>
        <p:blipFill>
          <a:blip r:embed="rId5" cstate="hqprint">
            <a:extLst>
              <a:ext uri="{28A0092B-C50C-407E-A947-70E740481C1C}">
                <a14:useLocalDpi xmlns:a14="http://schemas.microsoft.com/office/drawing/2010/main" val="0"/>
              </a:ext>
            </a:extLst>
          </a:blip>
          <a:srcRect l="7190" r="7190"/>
          <a:stretch>
            <a:fillRect/>
          </a:stretch>
        </p:blipFill>
        <p:spPr>
          <a:xfrm>
            <a:off x="1249504" y="1904835"/>
            <a:ext cx="3119111" cy="1420978"/>
          </a:xfrm>
          <a:prstGeom prst="rect">
            <a:avLst/>
          </a:prstGeom>
          <a:ln>
            <a:noFill/>
          </a:ln>
          <a:effectLst>
            <a:outerShdw blurRad="292100" dist="139700" dir="2700000" algn="tl" rotWithShape="0">
              <a:srgbClr val="333333">
                <a:alpha val="65000"/>
              </a:srgbClr>
            </a:outerShdw>
          </a:effectLst>
        </p:spPr>
      </p:pic>
      <p:pic>
        <p:nvPicPr>
          <p:cNvPr id="44" name="Picture Placeholder 42">
            <a:extLst>
              <a:ext uri="{FF2B5EF4-FFF2-40B4-BE49-F238E27FC236}">
                <a16:creationId xmlns:a16="http://schemas.microsoft.com/office/drawing/2014/main" id="{A4CFC97D-3B40-4155-987F-8BBAEF60D8C4}"/>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t="21309" b="33133"/>
          <a:stretch/>
        </p:blipFill>
        <p:spPr>
          <a:xfrm>
            <a:off x="7877245" y="4264732"/>
            <a:ext cx="3091283" cy="1409262"/>
          </a:xfrm>
          <a:prstGeom prst="rect">
            <a:avLst/>
          </a:prstGeom>
          <a:ln>
            <a:noFill/>
          </a:ln>
          <a:effectLst>
            <a:outerShdw blurRad="292100" dist="139700" dir="2700000" algn="tl" rotWithShape="0">
              <a:srgbClr val="333333">
                <a:alpha val="65000"/>
              </a:srgbClr>
            </a:outerShdw>
          </a:effectLst>
        </p:spPr>
      </p:pic>
      <p:pic>
        <p:nvPicPr>
          <p:cNvPr id="45" name="Picture Placeholder 68">
            <a:extLst>
              <a:ext uri="{FF2B5EF4-FFF2-40B4-BE49-F238E27FC236}">
                <a16:creationId xmlns:a16="http://schemas.microsoft.com/office/drawing/2014/main" id="{5A4A18B7-0CC7-4D66-BC0A-97467791607B}"/>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t="2530" b="29134"/>
          <a:stretch/>
        </p:blipFill>
        <p:spPr>
          <a:xfrm>
            <a:off x="1252278" y="4265125"/>
            <a:ext cx="3091283" cy="1409262"/>
          </a:xfrm>
          <a:prstGeom prst="rect">
            <a:avLst/>
          </a:prstGeom>
          <a:ln>
            <a:noFill/>
          </a:ln>
          <a:effectLst>
            <a:outerShdw blurRad="292100" dist="139700" dir="2700000" algn="tl" rotWithShape="0">
              <a:srgbClr val="333333">
                <a:alpha val="65000"/>
              </a:srgbClr>
            </a:outerShdw>
          </a:effectLst>
        </p:spPr>
      </p:pic>
      <p:pic>
        <p:nvPicPr>
          <p:cNvPr id="46" name="Picture Placeholder 75">
            <a:extLst>
              <a:ext uri="{FF2B5EF4-FFF2-40B4-BE49-F238E27FC236}">
                <a16:creationId xmlns:a16="http://schemas.microsoft.com/office/drawing/2014/main" id="{F8B16600-1D95-4C34-A6E7-868E6AC29190}"/>
              </a:ext>
            </a:extLst>
          </p:cNvPr>
          <p:cNvPicPr>
            <a:picLocks noChangeAspect="1"/>
          </p:cNvPicPr>
          <p:nvPr/>
        </p:nvPicPr>
        <p:blipFill rotWithShape="1">
          <a:blip r:embed="rId8"/>
          <a:srcRect l="9317" r="9317"/>
          <a:stretch/>
        </p:blipFill>
        <p:spPr>
          <a:xfrm flipH="1">
            <a:off x="4543425" y="1917700"/>
            <a:ext cx="3092450" cy="1408113"/>
          </a:xfrm>
          <a:prstGeom prst="rect">
            <a:avLst/>
          </a:prstGeom>
          <a:ln>
            <a:noFill/>
          </a:ln>
          <a:effectLst>
            <a:outerShdw blurRad="292100" dist="139700" dir="2700000" algn="tl" rotWithShape="0">
              <a:srgbClr val="333333">
                <a:alpha val="65000"/>
              </a:srgbClr>
            </a:outerShdw>
          </a:effectLst>
        </p:spPr>
      </p:pic>
      <p:pic>
        <p:nvPicPr>
          <p:cNvPr id="47" name="Picture Placeholder 9">
            <a:extLst>
              <a:ext uri="{FF2B5EF4-FFF2-40B4-BE49-F238E27FC236}">
                <a16:creationId xmlns:a16="http://schemas.microsoft.com/office/drawing/2014/main" id="{3CBC707C-E293-4280-BC9B-E74FBF974CB2}"/>
              </a:ext>
            </a:extLst>
          </p:cNvPr>
          <p:cNvPicPr>
            <a:picLocks noChangeAspect="1"/>
          </p:cNvPicPr>
          <p:nvPr/>
        </p:nvPicPr>
        <p:blipFill>
          <a:blip r:embed="rId9" cstate="hqprint">
            <a:extLst>
              <a:ext uri="{28A0092B-C50C-407E-A947-70E740481C1C}">
                <a14:useLocalDpi xmlns:a14="http://schemas.microsoft.com/office/drawing/2010/main" val="0"/>
              </a:ext>
            </a:extLst>
          </a:blip>
          <a:srcRect t="15850" b="15850"/>
          <a:stretch>
            <a:fillRect/>
          </a:stretch>
        </p:blipFill>
        <p:spPr>
          <a:xfrm>
            <a:off x="4544204" y="4265125"/>
            <a:ext cx="3091283" cy="140926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520868469"/>
      </p:ext>
    </p:extLst>
  </p:cSld>
  <p:clrMapOvr>
    <a:masterClrMapping/>
  </p:clrMapOvr>
  <p:transition spd="med" advClick="0">
    <p:push dir="d"/>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 name="Content Placeholder 2"/>
          <p:cNvSpPr txBox="1">
            <a:spLocks/>
          </p:cNvSpPr>
          <p:nvPr/>
        </p:nvSpPr>
        <p:spPr>
          <a:xfrm>
            <a:off x="370390" y="5799271"/>
            <a:ext cx="10648214" cy="853742"/>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Danh mục sản phẩm của chúng tôi bao gồm hơn 400 sản phẩm, bao gồm vaccine, kháng sinh, dung dịch tiêm, bột uống và corticosteroid, thuốc chống ký sinh trùng, vitamin và khoáng chất, vv. được sản xuất bởi hơn 20 nhà cung cấp trên thế giới</a:t>
            </a:r>
            <a:endParaRPr lang="en-US" sz="1200" dirty="0">
              <a:latin typeface="Segoe UI" panose="020B0502040204020203" pitchFamily="34" charset="0"/>
              <a:ea typeface="Times New Roman" panose="02020603050405020304" pitchFamily="18" charset="0"/>
              <a:cs typeface="Segoe UI" panose="020B0502040204020203" pitchFamily="34" charset="0"/>
            </a:endParaRPr>
          </a:p>
        </p:txBody>
      </p:sp>
      <p:sp>
        <p:nvSpPr>
          <p:cNvPr id="39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t>ĐỐI TÁC CỦA CHÚNG TÔI</a:t>
            </a:r>
          </a:p>
        </p:txBody>
      </p:sp>
      <p:sp>
        <p:nvSpPr>
          <p:cNvPr id="398" name="Rectangle 397"/>
          <p:cNvSpPr/>
          <p:nvPr/>
        </p:nvSpPr>
        <p:spPr>
          <a:xfrm>
            <a:off x="3012407" y="748598"/>
            <a:ext cx="6167186" cy="276999"/>
          </a:xfrm>
          <a:prstGeom prst="rect">
            <a:avLst/>
          </a:prstGeom>
        </p:spPr>
        <p:txBody>
          <a:bodyPr wrap="square">
            <a:spAutoFit/>
          </a:bodyPr>
          <a:lstStyle/>
          <a:p>
            <a:pPr algn="ctr"/>
            <a:r>
              <a:t>Họ hỗ trợ chúng tôi.</a:t>
            </a:r>
          </a:p>
        </p:txBody>
      </p:sp>
      <p:grpSp>
        <p:nvGrpSpPr>
          <p:cNvPr id="418" name="Group 417">
            <a:extLst>
              <a:ext uri="{FF2B5EF4-FFF2-40B4-BE49-F238E27FC236}">
                <a16:creationId xmlns:a16="http://schemas.microsoft.com/office/drawing/2014/main" id="{E7308E8C-DF6A-4DC0-A165-6F0FE86E11CF}"/>
              </a:ext>
            </a:extLst>
          </p:cNvPr>
          <p:cNvGrpSpPr/>
          <p:nvPr/>
        </p:nvGrpSpPr>
        <p:grpSpPr>
          <a:xfrm>
            <a:off x="1950720" y="948413"/>
            <a:ext cx="8321040" cy="5545222"/>
            <a:chOff x="154126" y="1357374"/>
            <a:chExt cx="7594164" cy="4752028"/>
          </a:xfrm>
        </p:grpSpPr>
        <p:pic>
          <p:nvPicPr>
            <p:cNvPr id="40" name="Picture 39">
              <a:extLst>
                <a:ext uri="{FF2B5EF4-FFF2-40B4-BE49-F238E27FC236}">
                  <a16:creationId xmlns:a16="http://schemas.microsoft.com/office/drawing/2014/main" id="{34753419-ADEE-40B7-A495-6BD06A41E2F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4126" y="1357374"/>
              <a:ext cx="7594164" cy="4752028"/>
            </a:xfrm>
            <a:prstGeom prst="rect">
              <a:avLst/>
            </a:prstGeom>
          </p:spPr>
        </p:pic>
        <p:grpSp>
          <p:nvGrpSpPr>
            <p:cNvPr id="399" name="Group 398"/>
            <p:cNvGrpSpPr/>
            <p:nvPr/>
          </p:nvGrpSpPr>
          <p:grpSpPr>
            <a:xfrm rot="10800000" flipV="1">
              <a:off x="3259945" y="1429563"/>
              <a:ext cx="1428153" cy="45719"/>
              <a:chOff x="10759115" y="1990076"/>
              <a:chExt cx="4572000" cy="79108"/>
            </a:xfrm>
          </p:grpSpPr>
          <p:sp>
            <p:nvSpPr>
              <p:cNvPr id="400" name="Rectangle 399"/>
              <p:cNvSpPr/>
              <p:nvPr/>
            </p:nvSpPr>
            <p:spPr>
              <a:xfrm>
                <a:off x="10759115" y="1990079"/>
                <a:ext cx="914401"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13" name="Rectangle 412"/>
              <p:cNvSpPr/>
              <p:nvPr/>
            </p:nvSpPr>
            <p:spPr>
              <a:xfrm>
                <a:off x="11673515" y="1990079"/>
                <a:ext cx="914401"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14" name="Rectangle 413"/>
              <p:cNvSpPr/>
              <p:nvPr/>
            </p:nvSpPr>
            <p:spPr>
              <a:xfrm>
                <a:off x="12587913" y="1990076"/>
                <a:ext cx="914401"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15" name="Rectangle 414"/>
              <p:cNvSpPr/>
              <p:nvPr/>
            </p:nvSpPr>
            <p:spPr>
              <a:xfrm>
                <a:off x="13502314" y="1990076"/>
                <a:ext cx="914401"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16" name="Rectangle 415"/>
              <p:cNvSpPr/>
              <p:nvPr/>
            </p:nvSpPr>
            <p:spPr>
              <a:xfrm>
                <a:off x="14416714" y="1990077"/>
                <a:ext cx="914401" cy="7910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grpSp>
        <p:pic>
          <p:nvPicPr>
            <p:cNvPr id="3" name="Picture 2">
              <a:extLst>
                <a:ext uri="{FF2B5EF4-FFF2-40B4-BE49-F238E27FC236}">
                  <a16:creationId xmlns:a16="http://schemas.microsoft.com/office/drawing/2014/main" id="{126C6EC2-9081-4845-BCEC-4D5E6ABB440A}"/>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6268748" y="3222451"/>
              <a:ext cx="427474" cy="206367"/>
            </a:xfrm>
            <a:prstGeom prst="rect">
              <a:avLst/>
            </a:prstGeom>
          </p:spPr>
        </p:pic>
        <p:pic>
          <p:nvPicPr>
            <p:cNvPr id="5" name="Picture 4">
              <a:extLst>
                <a:ext uri="{FF2B5EF4-FFF2-40B4-BE49-F238E27FC236}">
                  <a16:creationId xmlns:a16="http://schemas.microsoft.com/office/drawing/2014/main" id="{2E3E3AAC-52D5-4FA2-91E6-179450E7DE70}"/>
                </a:ext>
              </a:extLst>
            </p:cNvPr>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4193125" y="3004293"/>
              <a:ext cx="471940" cy="130005"/>
            </a:xfrm>
            <a:prstGeom prst="rect">
              <a:avLst/>
            </a:prstGeom>
          </p:spPr>
        </p:pic>
        <p:pic>
          <p:nvPicPr>
            <p:cNvPr id="11" name="Picture 10">
              <a:extLst>
                <a:ext uri="{FF2B5EF4-FFF2-40B4-BE49-F238E27FC236}">
                  <a16:creationId xmlns:a16="http://schemas.microsoft.com/office/drawing/2014/main" id="{4BA2571B-EDC4-4837-9897-37D46E6EE206}"/>
                </a:ext>
              </a:extLst>
            </p:cNvPr>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3790145" y="2777966"/>
              <a:ext cx="516317" cy="200709"/>
            </a:xfrm>
            <a:prstGeom prst="rect">
              <a:avLst/>
            </a:prstGeom>
          </p:spPr>
        </p:pic>
        <p:pic>
          <p:nvPicPr>
            <p:cNvPr id="13" name="Picture 12">
              <a:extLst>
                <a:ext uri="{FF2B5EF4-FFF2-40B4-BE49-F238E27FC236}">
                  <a16:creationId xmlns:a16="http://schemas.microsoft.com/office/drawing/2014/main" id="{C8310CBE-E062-41DE-B90F-FE1227953149}"/>
                </a:ext>
              </a:extLst>
            </p:cNvPr>
            <p:cNvPicPr>
              <a:picLocks noChangeAspect="1"/>
            </p:cNvPicPr>
            <p:nvPr/>
          </p:nvPicPr>
          <p:blipFill rotWithShape="1">
            <a:blip r:embed="rId7" cstate="email">
              <a:extLst>
                <a:ext uri="{28A0092B-C50C-407E-A947-70E740481C1C}">
                  <a14:useLocalDpi xmlns:a14="http://schemas.microsoft.com/office/drawing/2010/main" val="0"/>
                </a:ext>
              </a:extLst>
            </a:blip>
            <a:srcRect l="16663" r="16606"/>
            <a:stretch/>
          </p:blipFill>
          <p:spPr>
            <a:xfrm>
              <a:off x="4306463" y="2777966"/>
              <a:ext cx="358602" cy="208900"/>
            </a:xfrm>
            <a:prstGeom prst="rect">
              <a:avLst/>
            </a:prstGeom>
          </p:spPr>
        </p:pic>
        <p:pic>
          <p:nvPicPr>
            <p:cNvPr id="15" name="Picture 14">
              <a:extLst>
                <a:ext uri="{FF2B5EF4-FFF2-40B4-BE49-F238E27FC236}">
                  <a16:creationId xmlns:a16="http://schemas.microsoft.com/office/drawing/2014/main" id="{750EA0DC-04B8-42D1-94B2-C2329D0459A2}"/>
                </a:ext>
              </a:extLst>
            </p:cNvPr>
            <p:cNvPicPr>
              <a:picLocks noChangeAspect="1"/>
            </p:cNvPicPr>
            <p:nvPr/>
          </p:nvPicPr>
          <p:blipFill>
            <a:blip r:embed="rId8" cstate="email">
              <a:extLst>
                <a:ext uri="{28A0092B-C50C-407E-A947-70E740481C1C}">
                  <a14:useLocalDpi xmlns:a14="http://schemas.microsoft.com/office/drawing/2010/main" val="0"/>
                </a:ext>
              </a:extLst>
            </a:blip>
            <a:stretch>
              <a:fillRect/>
            </a:stretch>
          </p:blipFill>
          <p:spPr>
            <a:xfrm>
              <a:off x="3682355" y="3405003"/>
              <a:ext cx="556634" cy="214206"/>
            </a:xfrm>
            <a:prstGeom prst="rect">
              <a:avLst/>
            </a:prstGeom>
          </p:spPr>
        </p:pic>
        <p:pic>
          <p:nvPicPr>
            <p:cNvPr id="401" name="Picture 400">
              <a:extLst>
                <a:ext uri="{FF2B5EF4-FFF2-40B4-BE49-F238E27FC236}">
                  <a16:creationId xmlns:a16="http://schemas.microsoft.com/office/drawing/2014/main" id="{DD2838EE-FE3D-4714-8300-00CFD9BB240B}"/>
                </a:ext>
              </a:extLst>
            </p:cNvPr>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5112785" y="3507356"/>
              <a:ext cx="481125" cy="107446"/>
            </a:xfrm>
            <a:prstGeom prst="rect">
              <a:avLst/>
            </a:prstGeom>
          </p:spPr>
        </p:pic>
        <p:pic>
          <p:nvPicPr>
            <p:cNvPr id="403" name="Picture 402">
              <a:extLst>
                <a:ext uri="{FF2B5EF4-FFF2-40B4-BE49-F238E27FC236}">
                  <a16:creationId xmlns:a16="http://schemas.microsoft.com/office/drawing/2014/main" id="{5CE5B8E7-2B2B-4C69-AC14-6EE28B3F4D97}"/>
                </a:ext>
              </a:extLst>
            </p:cNvPr>
            <p:cNvPicPr>
              <a:picLocks noChangeAspect="1"/>
            </p:cNvPicPr>
            <p:nvPr/>
          </p:nvPicPr>
          <p:blipFill>
            <a:blip r:embed="rId10" cstate="email">
              <a:extLst>
                <a:ext uri="{28A0092B-C50C-407E-A947-70E740481C1C}">
                  <a14:useLocalDpi xmlns:a14="http://schemas.microsoft.com/office/drawing/2010/main" val="0"/>
                </a:ext>
              </a:extLst>
            </a:blip>
            <a:stretch>
              <a:fillRect/>
            </a:stretch>
          </p:blipFill>
          <p:spPr>
            <a:xfrm>
              <a:off x="1440137" y="2996999"/>
              <a:ext cx="471940" cy="471940"/>
            </a:xfrm>
            <a:prstGeom prst="rect">
              <a:avLst/>
            </a:prstGeom>
          </p:spPr>
        </p:pic>
        <p:pic>
          <p:nvPicPr>
            <p:cNvPr id="405" name="Picture 404">
              <a:extLst>
                <a:ext uri="{FF2B5EF4-FFF2-40B4-BE49-F238E27FC236}">
                  <a16:creationId xmlns:a16="http://schemas.microsoft.com/office/drawing/2014/main" id="{34ADB6D9-BC48-4592-9EF4-A4473164E698}"/>
                </a:ext>
              </a:extLst>
            </p:cNvPr>
            <p:cNvPicPr>
              <a:picLocks noChangeAspect="1"/>
            </p:cNvPicPr>
            <p:nvPr/>
          </p:nvPicPr>
          <p:blipFill>
            <a:blip r:embed="rId11" cstate="email">
              <a:extLst>
                <a:ext uri="{28A0092B-C50C-407E-A947-70E740481C1C}">
                  <a14:useLocalDpi xmlns:a14="http://schemas.microsoft.com/office/drawing/2010/main" val="0"/>
                </a:ext>
              </a:extLst>
            </a:blip>
            <a:stretch>
              <a:fillRect/>
            </a:stretch>
          </p:blipFill>
          <p:spPr>
            <a:xfrm>
              <a:off x="5337783" y="4216468"/>
              <a:ext cx="884138" cy="264779"/>
            </a:xfrm>
            <a:prstGeom prst="rect">
              <a:avLst/>
            </a:prstGeom>
          </p:spPr>
        </p:pic>
        <p:pic>
          <p:nvPicPr>
            <p:cNvPr id="407" name="Picture 406">
              <a:extLst>
                <a:ext uri="{FF2B5EF4-FFF2-40B4-BE49-F238E27FC236}">
                  <a16:creationId xmlns:a16="http://schemas.microsoft.com/office/drawing/2014/main" id="{6E54FC48-E184-41B8-9AA8-A87CC5064980}"/>
                </a:ext>
              </a:extLst>
            </p:cNvPr>
            <p:cNvPicPr>
              <a:picLocks noChangeAspect="1"/>
            </p:cNvPicPr>
            <p:nvPr/>
          </p:nvPicPr>
          <p:blipFill>
            <a:blip r:embed="rId12" cstate="email">
              <a:extLst>
                <a:ext uri="{28A0092B-C50C-407E-A947-70E740481C1C}">
                  <a14:useLocalDpi xmlns:a14="http://schemas.microsoft.com/office/drawing/2010/main" val="0"/>
                </a:ext>
              </a:extLst>
            </a:blip>
            <a:stretch>
              <a:fillRect/>
            </a:stretch>
          </p:blipFill>
          <p:spPr>
            <a:xfrm>
              <a:off x="5381923" y="3795202"/>
              <a:ext cx="517583" cy="139597"/>
            </a:xfrm>
            <a:prstGeom prst="rect">
              <a:avLst/>
            </a:prstGeom>
          </p:spPr>
        </p:pic>
        <p:pic>
          <p:nvPicPr>
            <p:cNvPr id="409" name="Picture 408">
              <a:extLst>
                <a:ext uri="{FF2B5EF4-FFF2-40B4-BE49-F238E27FC236}">
                  <a16:creationId xmlns:a16="http://schemas.microsoft.com/office/drawing/2014/main" id="{C673F769-5EA5-4B90-9BD7-059CE78C55CC}"/>
                </a:ext>
              </a:extLst>
            </p:cNvPr>
            <p:cNvPicPr>
              <a:picLocks noChangeAspect="1"/>
            </p:cNvPicPr>
            <p:nvPr/>
          </p:nvPicPr>
          <p:blipFill>
            <a:blip r:embed="rId13" cstate="email">
              <a:extLst>
                <a:ext uri="{28A0092B-C50C-407E-A947-70E740481C1C}">
                  <a14:useLocalDpi xmlns:a14="http://schemas.microsoft.com/office/drawing/2010/main" val="0"/>
                </a:ext>
              </a:extLst>
            </a:blip>
            <a:stretch>
              <a:fillRect/>
            </a:stretch>
          </p:blipFill>
          <p:spPr>
            <a:xfrm>
              <a:off x="5601772" y="3940373"/>
              <a:ext cx="517584" cy="283206"/>
            </a:xfrm>
            <a:prstGeom prst="rect">
              <a:avLst/>
            </a:prstGeom>
          </p:spPr>
        </p:pic>
        <p:pic>
          <p:nvPicPr>
            <p:cNvPr id="411" name="Picture 410">
              <a:extLst>
                <a:ext uri="{FF2B5EF4-FFF2-40B4-BE49-F238E27FC236}">
                  <a16:creationId xmlns:a16="http://schemas.microsoft.com/office/drawing/2014/main" id="{2DEDB14A-7348-40D2-A7E7-1032D68F62AE}"/>
                </a:ext>
              </a:extLst>
            </p:cNvPr>
            <p:cNvPicPr>
              <a:picLocks noChangeAspect="1"/>
            </p:cNvPicPr>
            <p:nvPr/>
          </p:nvPicPr>
          <p:blipFill>
            <a:blip r:embed="rId14" cstate="email">
              <a:extLst>
                <a:ext uri="{28A0092B-C50C-407E-A947-70E740481C1C}">
                  <a14:useLocalDpi xmlns:a14="http://schemas.microsoft.com/office/drawing/2010/main" val="0"/>
                </a:ext>
              </a:extLst>
            </a:blip>
            <a:stretch>
              <a:fillRect/>
            </a:stretch>
          </p:blipFill>
          <p:spPr>
            <a:xfrm>
              <a:off x="3909735" y="2458267"/>
              <a:ext cx="492732" cy="239797"/>
            </a:xfrm>
            <a:prstGeom prst="rect">
              <a:avLst/>
            </a:prstGeom>
          </p:spPr>
        </p:pic>
        <p:pic>
          <p:nvPicPr>
            <p:cNvPr id="417" name="Picture 416">
              <a:extLst>
                <a:ext uri="{FF2B5EF4-FFF2-40B4-BE49-F238E27FC236}">
                  <a16:creationId xmlns:a16="http://schemas.microsoft.com/office/drawing/2014/main" id="{5C9D5A7C-1D1B-43FF-BAF3-D5626FD2E0F0}"/>
                </a:ext>
              </a:extLst>
            </p:cNvPr>
            <p:cNvPicPr>
              <a:picLocks noChangeAspect="1"/>
            </p:cNvPicPr>
            <p:nvPr/>
          </p:nvPicPr>
          <p:blipFill>
            <a:blip r:embed="rId15" cstate="email">
              <a:extLst>
                <a:ext uri="{28A0092B-C50C-407E-A947-70E740481C1C}">
                  <a14:useLocalDpi xmlns:a14="http://schemas.microsoft.com/office/drawing/2010/main" val="0"/>
                </a:ext>
              </a:extLst>
            </a:blip>
            <a:stretch>
              <a:fillRect/>
            </a:stretch>
          </p:blipFill>
          <p:spPr>
            <a:xfrm>
              <a:off x="6587532" y="3340678"/>
              <a:ext cx="634723" cy="256522"/>
            </a:xfrm>
            <a:prstGeom prst="rect">
              <a:avLst/>
            </a:prstGeom>
          </p:spPr>
        </p:pic>
      </p:grpSp>
      <p:pic>
        <p:nvPicPr>
          <p:cNvPr id="4" name="Picture 3">
            <a:extLst>
              <a:ext uri="{FF2B5EF4-FFF2-40B4-BE49-F238E27FC236}">
                <a16:creationId xmlns:a16="http://schemas.microsoft.com/office/drawing/2014/main" id="{25669353-9B90-4FDA-ABDB-E2892BA9B7CB}"/>
              </a:ext>
            </a:extLst>
          </p:cNvPr>
          <p:cNvPicPr>
            <a:picLocks noChangeAspect="1"/>
          </p:cNvPicPr>
          <p:nvPr/>
        </p:nvPicPr>
        <p:blipFill>
          <a:blip r:embed="rId16"/>
          <a:stretch>
            <a:fillRect/>
          </a:stretch>
        </p:blipFill>
        <p:spPr>
          <a:xfrm>
            <a:off x="7301538" y="3646164"/>
            <a:ext cx="431432" cy="149563"/>
          </a:xfrm>
          <a:prstGeom prst="rect">
            <a:avLst/>
          </a:prstGeom>
        </p:spPr>
      </p:pic>
      <p:pic>
        <p:nvPicPr>
          <p:cNvPr id="7" name="Picture 6">
            <a:extLst>
              <a:ext uri="{FF2B5EF4-FFF2-40B4-BE49-F238E27FC236}">
                <a16:creationId xmlns:a16="http://schemas.microsoft.com/office/drawing/2014/main" id="{746CB9A2-ADBD-476E-9F6E-CDE47D93253B}"/>
              </a:ext>
            </a:extLst>
          </p:cNvPr>
          <p:cNvPicPr>
            <a:picLocks noChangeAspect="1"/>
          </p:cNvPicPr>
          <p:nvPr/>
        </p:nvPicPr>
        <p:blipFill>
          <a:blip r:embed="rId17"/>
          <a:stretch>
            <a:fillRect/>
          </a:stretch>
        </p:blipFill>
        <p:spPr>
          <a:xfrm>
            <a:off x="5847896" y="2978298"/>
            <a:ext cx="496207" cy="182156"/>
          </a:xfrm>
          <a:prstGeom prst="rect">
            <a:avLst/>
          </a:prstGeom>
        </p:spPr>
      </p:pic>
      <p:pic>
        <p:nvPicPr>
          <p:cNvPr id="9" name="Picture 8">
            <a:extLst>
              <a:ext uri="{FF2B5EF4-FFF2-40B4-BE49-F238E27FC236}">
                <a16:creationId xmlns:a16="http://schemas.microsoft.com/office/drawing/2014/main" id="{02128325-FBC8-4FE5-9C99-6CEEAFE822B2}"/>
              </a:ext>
            </a:extLst>
          </p:cNvPr>
          <p:cNvPicPr>
            <a:picLocks noChangeAspect="1"/>
          </p:cNvPicPr>
          <p:nvPr/>
        </p:nvPicPr>
        <p:blipFill>
          <a:blip r:embed="rId18"/>
          <a:stretch>
            <a:fillRect/>
          </a:stretch>
        </p:blipFill>
        <p:spPr>
          <a:xfrm>
            <a:off x="7678896" y="2895934"/>
            <a:ext cx="306409" cy="306409"/>
          </a:xfrm>
          <a:prstGeom prst="rect">
            <a:avLst/>
          </a:prstGeom>
        </p:spPr>
      </p:pic>
      <p:pic>
        <p:nvPicPr>
          <p:cNvPr id="12" name="Picture 11">
            <a:extLst>
              <a:ext uri="{FF2B5EF4-FFF2-40B4-BE49-F238E27FC236}">
                <a16:creationId xmlns:a16="http://schemas.microsoft.com/office/drawing/2014/main" id="{1321277F-1F7D-4ECE-9CF8-E2ABD4B1635A}"/>
              </a:ext>
            </a:extLst>
          </p:cNvPr>
          <p:cNvPicPr>
            <a:picLocks noChangeAspect="1"/>
          </p:cNvPicPr>
          <p:nvPr/>
        </p:nvPicPr>
        <p:blipFill>
          <a:blip r:embed="rId19"/>
          <a:stretch>
            <a:fillRect/>
          </a:stretch>
        </p:blipFill>
        <p:spPr>
          <a:xfrm>
            <a:off x="8131269" y="2721983"/>
            <a:ext cx="436943" cy="402820"/>
          </a:xfrm>
          <a:prstGeom prst="rect">
            <a:avLst/>
          </a:prstGeom>
        </p:spPr>
      </p:pic>
      <p:pic>
        <p:nvPicPr>
          <p:cNvPr id="16" name="Picture 15">
            <a:extLst>
              <a:ext uri="{FF2B5EF4-FFF2-40B4-BE49-F238E27FC236}">
                <a16:creationId xmlns:a16="http://schemas.microsoft.com/office/drawing/2014/main" id="{D7676BCD-CFE3-428C-A0BF-6109D745541B}"/>
              </a:ext>
            </a:extLst>
          </p:cNvPr>
          <p:cNvPicPr>
            <a:picLocks noChangeAspect="1"/>
          </p:cNvPicPr>
          <p:nvPr/>
        </p:nvPicPr>
        <p:blipFill>
          <a:blip r:embed="rId20"/>
          <a:stretch>
            <a:fillRect/>
          </a:stretch>
        </p:blipFill>
        <p:spPr>
          <a:xfrm>
            <a:off x="3170711" y="2338891"/>
            <a:ext cx="781584" cy="334965"/>
          </a:xfrm>
          <a:prstGeom prst="rect">
            <a:avLst/>
          </a:prstGeom>
        </p:spPr>
      </p:pic>
      <p:pic>
        <p:nvPicPr>
          <p:cNvPr id="18" name="Picture 17">
            <a:extLst>
              <a:ext uri="{FF2B5EF4-FFF2-40B4-BE49-F238E27FC236}">
                <a16:creationId xmlns:a16="http://schemas.microsoft.com/office/drawing/2014/main" id="{8206446C-BF31-46E1-80ED-9487ADFB56A0}"/>
              </a:ext>
            </a:extLst>
          </p:cNvPr>
          <p:cNvPicPr>
            <a:picLocks noChangeAspect="1"/>
          </p:cNvPicPr>
          <p:nvPr/>
        </p:nvPicPr>
        <p:blipFill>
          <a:blip r:embed="rId21"/>
          <a:stretch>
            <a:fillRect/>
          </a:stretch>
        </p:blipFill>
        <p:spPr>
          <a:xfrm>
            <a:off x="7798062" y="3566890"/>
            <a:ext cx="666414" cy="223014"/>
          </a:xfrm>
          <a:prstGeom prst="rect">
            <a:avLst/>
          </a:prstGeom>
        </p:spPr>
      </p:pic>
      <p:pic>
        <p:nvPicPr>
          <p:cNvPr id="6" name="Picture 5">
            <a:extLst>
              <a:ext uri="{FF2B5EF4-FFF2-40B4-BE49-F238E27FC236}">
                <a16:creationId xmlns:a16="http://schemas.microsoft.com/office/drawing/2014/main" id="{0F43B194-E8BB-4DE3-B597-B4154BD86ABF}"/>
              </a:ext>
            </a:extLst>
          </p:cNvPr>
          <p:cNvPicPr>
            <a:picLocks noChangeAspect="1"/>
          </p:cNvPicPr>
          <p:nvPr/>
        </p:nvPicPr>
        <p:blipFill>
          <a:blip r:embed="rId22" cstate="hqprint">
            <a:extLst>
              <a:ext uri="{BEBA8EAE-BF5A-486C-A8C5-ECC9F3942E4B}">
                <a14:imgProps xmlns:a14="http://schemas.microsoft.com/office/drawing/2010/main">
                  <a14:imgLayer r:embed="rId23">
                    <a14:imgEffect>
                      <a14:backgroundRemoval t="10000" b="90000" l="10000" r="90000">
                        <a14:foregroundMark x1="23040" y1="43025" x2="23397" y2="42857"/>
                        <a14:foregroundMark x1="43468" y1="44202" x2="43468" y2="44202"/>
                        <a14:foregroundMark x1="50475" y1="42017" x2="50475" y2="42017"/>
                        <a14:foregroundMark x1="65677" y1="34286" x2="65677" y2="34286"/>
                        <a14:foregroundMark x1="71615" y1="33109" x2="71615" y2="33109"/>
                        <a14:foregroundMark x1="76485" y1="38655" x2="76485" y2="39160"/>
                        <a14:foregroundMark x1="78741" y1="49244" x2="78741" y2="49244"/>
                        <a14:foregroundMark x1="75297" y1="64034" x2="75297" y2="64034"/>
                        <a14:foregroundMark x1="75178" y1="65042" x2="75178" y2="65042"/>
                        <a14:foregroundMark x1="73515" y1="64706" x2="73515" y2="64706"/>
                        <a14:foregroundMark x1="71259" y1="64706" x2="71259" y2="64706"/>
                        <a14:backgroundMark x1="71259" y1="63361" x2="71259" y2="63361"/>
                        <a14:backgroundMark x1="73159" y1="63697" x2="73159" y2="63697"/>
                        <a14:backgroundMark x1="73515" y1="63866" x2="73515" y2="63866"/>
                        <a14:backgroundMark x1="74584" y1="63866" x2="74584" y2="63866"/>
                        <a14:backgroundMark x1="75178" y1="64538" x2="75178" y2="64538"/>
                        <a14:backgroundMark x1="75178" y1="65882" x2="75178" y2="65882"/>
                      </a14:backgroundRemoval>
                    </a14:imgEffect>
                  </a14:imgLayer>
                </a14:imgProps>
              </a:ext>
              <a:ext uri="{28A0092B-C50C-407E-A947-70E740481C1C}">
                <a14:useLocalDpi xmlns:a14="http://schemas.microsoft.com/office/drawing/2010/main" val="0"/>
              </a:ext>
            </a:extLst>
          </a:blip>
          <a:stretch>
            <a:fillRect/>
          </a:stretch>
        </p:blipFill>
        <p:spPr>
          <a:xfrm>
            <a:off x="7172944" y="3739770"/>
            <a:ext cx="738229" cy="521670"/>
          </a:xfrm>
          <a:prstGeom prst="rect">
            <a:avLst/>
          </a:prstGeom>
        </p:spPr>
      </p:pic>
      <p:pic>
        <p:nvPicPr>
          <p:cNvPr id="10" name="Picture 9">
            <a:extLst>
              <a:ext uri="{FF2B5EF4-FFF2-40B4-BE49-F238E27FC236}">
                <a16:creationId xmlns:a16="http://schemas.microsoft.com/office/drawing/2014/main" id="{E737C706-B7E9-4921-B00A-6D8805EF819D}"/>
              </a:ext>
            </a:extLst>
          </p:cNvPr>
          <p:cNvPicPr>
            <a:picLocks noChangeAspect="1"/>
          </p:cNvPicPr>
          <p:nvPr/>
        </p:nvPicPr>
        <p:blipFill>
          <a:blip r:embed="rId24" cstate="hqprint">
            <a:extLst>
              <a:ext uri="{28A0092B-C50C-407E-A947-70E740481C1C}">
                <a14:useLocalDpi xmlns:a14="http://schemas.microsoft.com/office/drawing/2010/main" val="0"/>
              </a:ext>
            </a:extLst>
          </a:blip>
          <a:stretch>
            <a:fillRect/>
          </a:stretch>
        </p:blipFill>
        <p:spPr>
          <a:xfrm>
            <a:off x="6422096" y="3157445"/>
            <a:ext cx="539894" cy="192409"/>
          </a:xfrm>
          <a:prstGeom prst="rect">
            <a:avLst/>
          </a:prstGeom>
        </p:spPr>
      </p:pic>
      <p:pic>
        <p:nvPicPr>
          <p:cNvPr id="17" name="Picture 16">
            <a:extLst>
              <a:ext uri="{FF2B5EF4-FFF2-40B4-BE49-F238E27FC236}">
                <a16:creationId xmlns:a16="http://schemas.microsoft.com/office/drawing/2014/main" id="{5E862CF9-5C53-41C6-8AE5-2FF4FE2191CC}"/>
              </a:ext>
            </a:extLst>
          </p:cNvPr>
          <p:cNvPicPr>
            <a:picLocks noChangeAspect="1"/>
          </p:cNvPicPr>
          <p:nvPr/>
        </p:nvPicPr>
        <p:blipFill>
          <a:blip r:embed="rId25" cstate="hqprint">
            <a:extLst>
              <a:ext uri="{28A0092B-C50C-407E-A947-70E740481C1C}">
                <a14:useLocalDpi xmlns:a14="http://schemas.microsoft.com/office/drawing/2010/main" val="0"/>
              </a:ext>
            </a:extLst>
          </a:blip>
          <a:stretch>
            <a:fillRect/>
          </a:stretch>
        </p:blipFill>
        <p:spPr>
          <a:xfrm>
            <a:off x="6692043" y="2463210"/>
            <a:ext cx="539894" cy="122912"/>
          </a:xfrm>
          <a:prstGeom prst="rect">
            <a:avLst/>
          </a:prstGeom>
        </p:spPr>
      </p:pic>
      <p:pic>
        <p:nvPicPr>
          <p:cNvPr id="20" name="Picture 19">
            <a:extLst>
              <a:ext uri="{FF2B5EF4-FFF2-40B4-BE49-F238E27FC236}">
                <a16:creationId xmlns:a16="http://schemas.microsoft.com/office/drawing/2014/main" id="{C32C85FB-A752-48D6-9BC3-00CAD8E4DD06}"/>
              </a:ext>
            </a:extLst>
          </p:cNvPr>
          <p:cNvPicPr>
            <a:picLocks noChangeAspect="1"/>
          </p:cNvPicPr>
          <p:nvPr/>
        </p:nvPicPr>
        <p:blipFill>
          <a:blip r:embed="rId26" cstate="hqprint">
            <a:extLst>
              <a:ext uri="{28A0092B-C50C-407E-A947-70E740481C1C}">
                <a14:useLocalDpi xmlns:a14="http://schemas.microsoft.com/office/drawing/2010/main" val="0"/>
              </a:ext>
            </a:extLst>
          </a:blip>
          <a:stretch>
            <a:fillRect/>
          </a:stretch>
        </p:blipFill>
        <p:spPr>
          <a:xfrm>
            <a:off x="8568213" y="4593713"/>
            <a:ext cx="704032" cy="704032"/>
          </a:xfrm>
          <a:prstGeom prst="rect">
            <a:avLst/>
          </a:prstGeom>
        </p:spPr>
      </p:pic>
      <p:pic>
        <p:nvPicPr>
          <p:cNvPr id="8" name="Picture 7">
            <a:extLst>
              <a:ext uri="{FF2B5EF4-FFF2-40B4-BE49-F238E27FC236}">
                <a16:creationId xmlns:a16="http://schemas.microsoft.com/office/drawing/2014/main" id="{CF4AE245-10D9-422E-919D-CC427122AC1F}"/>
              </a:ext>
            </a:extLst>
          </p:cNvPr>
          <p:cNvPicPr>
            <a:picLocks noChangeAspect="1"/>
          </p:cNvPicPr>
          <p:nvPr/>
        </p:nvPicPr>
        <p:blipFill>
          <a:blip r:embed="rId27" cstate="hqprint">
            <a:extLst>
              <a:ext uri="{28A0092B-C50C-407E-A947-70E740481C1C}">
                <a14:useLocalDpi xmlns:a14="http://schemas.microsoft.com/office/drawing/2010/main" val="0"/>
              </a:ext>
            </a:extLst>
          </a:blip>
          <a:stretch>
            <a:fillRect/>
          </a:stretch>
        </p:blipFill>
        <p:spPr>
          <a:xfrm>
            <a:off x="4962751" y="4659103"/>
            <a:ext cx="704032" cy="169817"/>
          </a:xfrm>
          <a:prstGeom prst="rect">
            <a:avLst/>
          </a:prstGeom>
        </p:spPr>
      </p:pic>
      <p:pic>
        <p:nvPicPr>
          <p:cNvPr id="19" name="Picture 18">
            <a:extLst>
              <a:ext uri="{FF2B5EF4-FFF2-40B4-BE49-F238E27FC236}">
                <a16:creationId xmlns:a16="http://schemas.microsoft.com/office/drawing/2014/main" id="{5DA19FCC-5AAD-40D2-8CDE-C301802C9A13}"/>
              </a:ext>
            </a:extLst>
          </p:cNvPr>
          <p:cNvPicPr>
            <a:picLocks noChangeAspect="1"/>
          </p:cNvPicPr>
          <p:nvPr/>
        </p:nvPicPr>
        <p:blipFill>
          <a:blip r:embed="rId28" cstate="hqprint">
            <a:extLst>
              <a:ext uri="{28A0092B-C50C-407E-A947-70E740481C1C}">
                <a14:useLocalDpi xmlns:a14="http://schemas.microsoft.com/office/drawing/2010/main" val="0"/>
              </a:ext>
            </a:extLst>
          </a:blip>
          <a:stretch>
            <a:fillRect/>
          </a:stretch>
        </p:blipFill>
        <p:spPr>
          <a:xfrm>
            <a:off x="4142622" y="5161691"/>
            <a:ext cx="755852" cy="272107"/>
          </a:xfrm>
          <a:prstGeom prst="rect">
            <a:avLst/>
          </a:prstGeom>
        </p:spPr>
      </p:pic>
      <p:pic>
        <p:nvPicPr>
          <p:cNvPr id="22" name="Picture 21">
            <a:extLst>
              <a:ext uri="{FF2B5EF4-FFF2-40B4-BE49-F238E27FC236}">
                <a16:creationId xmlns:a16="http://schemas.microsoft.com/office/drawing/2014/main" id="{3F61CB2D-F991-4CA9-BCAA-BAC5A3C0CAA7}"/>
              </a:ext>
            </a:extLst>
          </p:cNvPr>
          <p:cNvPicPr>
            <a:picLocks noChangeAspect="1"/>
          </p:cNvPicPr>
          <p:nvPr/>
        </p:nvPicPr>
        <p:blipFill>
          <a:blip r:embed="rId29" cstate="hqprint">
            <a:extLst>
              <a:ext uri="{28A0092B-C50C-407E-A947-70E740481C1C}">
                <a14:useLocalDpi xmlns:a14="http://schemas.microsoft.com/office/drawing/2010/main" val="0"/>
              </a:ext>
            </a:extLst>
          </a:blip>
          <a:stretch>
            <a:fillRect/>
          </a:stretch>
        </p:blipFill>
        <p:spPr>
          <a:xfrm>
            <a:off x="6632166" y="2258801"/>
            <a:ext cx="751831" cy="189461"/>
          </a:xfrm>
          <a:prstGeom prst="rect">
            <a:avLst/>
          </a:prstGeom>
        </p:spPr>
      </p:pic>
      <p:pic>
        <p:nvPicPr>
          <p:cNvPr id="14" name="Picture 13">
            <a:extLst>
              <a:ext uri="{FF2B5EF4-FFF2-40B4-BE49-F238E27FC236}">
                <a16:creationId xmlns:a16="http://schemas.microsoft.com/office/drawing/2014/main" id="{4B61B6AA-891B-4070-8BA4-ADEB301AB662}"/>
              </a:ext>
            </a:extLst>
          </p:cNvPr>
          <p:cNvPicPr>
            <a:picLocks noChangeAspect="1"/>
          </p:cNvPicPr>
          <p:nvPr/>
        </p:nvPicPr>
        <p:blipFill>
          <a:blip r:embed="rId30" cstate="hqprint">
            <a:extLst>
              <a:ext uri="{28A0092B-C50C-407E-A947-70E740481C1C}">
                <a14:useLocalDpi xmlns:a14="http://schemas.microsoft.com/office/drawing/2010/main" val="0"/>
              </a:ext>
            </a:extLst>
          </a:blip>
          <a:stretch>
            <a:fillRect/>
          </a:stretch>
        </p:blipFill>
        <p:spPr>
          <a:xfrm>
            <a:off x="4529683" y="4593713"/>
            <a:ext cx="829375" cy="552127"/>
          </a:xfrm>
          <a:prstGeom prst="rect">
            <a:avLst/>
          </a:prstGeom>
        </p:spPr>
      </p:pic>
      <p:pic>
        <p:nvPicPr>
          <p:cNvPr id="23" name="Picture 22">
            <a:extLst>
              <a:ext uri="{FF2B5EF4-FFF2-40B4-BE49-F238E27FC236}">
                <a16:creationId xmlns:a16="http://schemas.microsoft.com/office/drawing/2014/main" id="{51D15CC1-C3C4-4699-ADA5-24FF9A007E2E}"/>
              </a:ext>
            </a:extLst>
          </p:cNvPr>
          <p:cNvPicPr>
            <a:picLocks noChangeAspect="1"/>
          </p:cNvPicPr>
          <p:nvPr/>
        </p:nvPicPr>
        <p:blipFill>
          <a:blip r:embed="rId31" cstate="hqprint">
            <a:extLst>
              <a:ext uri="{28A0092B-C50C-407E-A947-70E740481C1C}">
                <a14:useLocalDpi xmlns:a14="http://schemas.microsoft.com/office/drawing/2010/main" val="0"/>
              </a:ext>
            </a:extLst>
          </a:blip>
          <a:stretch>
            <a:fillRect/>
          </a:stretch>
        </p:blipFill>
        <p:spPr>
          <a:xfrm>
            <a:off x="8827534" y="2623276"/>
            <a:ext cx="520738" cy="446099"/>
          </a:xfrm>
          <a:prstGeom prst="rect">
            <a:avLst/>
          </a:prstGeom>
        </p:spPr>
      </p:pic>
      <p:pic>
        <p:nvPicPr>
          <p:cNvPr id="26" name="Picture 25">
            <a:extLst>
              <a:ext uri="{FF2B5EF4-FFF2-40B4-BE49-F238E27FC236}">
                <a16:creationId xmlns:a16="http://schemas.microsoft.com/office/drawing/2014/main" id="{EBD35E5E-4420-42A3-BA59-879A5797CDED}"/>
              </a:ext>
            </a:extLst>
          </p:cNvPr>
          <p:cNvPicPr>
            <a:picLocks noChangeAspect="1"/>
          </p:cNvPicPr>
          <p:nvPr/>
        </p:nvPicPr>
        <p:blipFill>
          <a:blip r:embed="rId32" cstate="hqprint">
            <a:extLst>
              <a:ext uri="{28A0092B-C50C-407E-A947-70E740481C1C}">
                <a14:useLocalDpi xmlns:a14="http://schemas.microsoft.com/office/drawing/2010/main" val="0"/>
              </a:ext>
            </a:extLst>
          </a:blip>
          <a:stretch>
            <a:fillRect/>
          </a:stretch>
        </p:blipFill>
        <p:spPr>
          <a:xfrm>
            <a:off x="8130754" y="2515764"/>
            <a:ext cx="530938" cy="218443"/>
          </a:xfrm>
          <a:prstGeom prst="rect">
            <a:avLst/>
          </a:prstGeom>
        </p:spPr>
      </p:pic>
      <p:pic>
        <p:nvPicPr>
          <p:cNvPr id="28" name="Picture 27">
            <a:extLst>
              <a:ext uri="{FF2B5EF4-FFF2-40B4-BE49-F238E27FC236}">
                <a16:creationId xmlns:a16="http://schemas.microsoft.com/office/drawing/2014/main" id="{201896A5-9678-470C-855C-3688D34BB566}"/>
              </a:ext>
            </a:extLst>
          </p:cNvPr>
          <p:cNvPicPr>
            <a:picLocks noChangeAspect="1"/>
          </p:cNvPicPr>
          <p:nvPr/>
        </p:nvPicPr>
        <p:blipFill>
          <a:blip r:embed="rId33" cstate="hqprint">
            <a:extLst>
              <a:ext uri="{28A0092B-C50C-407E-A947-70E740481C1C}">
                <a14:useLocalDpi xmlns:a14="http://schemas.microsoft.com/office/drawing/2010/main" val="0"/>
              </a:ext>
            </a:extLst>
          </a:blip>
          <a:stretch>
            <a:fillRect/>
          </a:stretch>
        </p:blipFill>
        <p:spPr>
          <a:xfrm>
            <a:off x="7684792" y="2306699"/>
            <a:ext cx="1051300" cy="133076"/>
          </a:xfrm>
          <a:prstGeom prst="rect">
            <a:avLst/>
          </a:prstGeom>
        </p:spPr>
      </p:pic>
      <p:pic>
        <p:nvPicPr>
          <p:cNvPr id="30" name="Picture 29">
            <a:extLst>
              <a:ext uri="{FF2B5EF4-FFF2-40B4-BE49-F238E27FC236}">
                <a16:creationId xmlns:a16="http://schemas.microsoft.com/office/drawing/2014/main" id="{4D180109-0C7E-434E-8C68-6A386AFAB227}"/>
              </a:ext>
            </a:extLst>
          </p:cNvPr>
          <p:cNvPicPr>
            <a:picLocks noChangeAspect="1"/>
          </p:cNvPicPr>
          <p:nvPr/>
        </p:nvPicPr>
        <p:blipFill>
          <a:blip r:embed="rId34" cstate="hqprint">
            <a:extLst>
              <a:ext uri="{28A0092B-C50C-407E-A947-70E740481C1C}">
                <a14:useLocalDpi xmlns:a14="http://schemas.microsoft.com/office/drawing/2010/main" val="0"/>
              </a:ext>
            </a:extLst>
          </a:blip>
          <a:stretch>
            <a:fillRect/>
          </a:stretch>
        </p:blipFill>
        <p:spPr>
          <a:xfrm>
            <a:off x="7160784" y="4107700"/>
            <a:ext cx="446426" cy="192410"/>
          </a:xfrm>
          <a:prstGeom prst="rect">
            <a:avLst/>
          </a:prstGeom>
        </p:spPr>
      </p:pic>
      <p:pic>
        <p:nvPicPr>
          <p:cNvPr id="32" name="Picture 31">
            <a:extLst>
              <a:ext uri="{FF2B5EF4-FFF2-40B4-BE49-F238E27FC236}">
                <a16:creationId xmlns:a16="http://schemas.microsoft.com/office/drawing/2014/main" id="{3A94FABB-9983-4D80-863B-3D5DD64F874C}"/>
              </a:ext>
            </a:extLst>
          </p:cNvPr>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6686253" y="3837564"/>
            <a:ext cx="890413" cy="105285"/>
          </a:xfrm>
          <a:prstGeom prst="rect">
            <a:avLst/>
          </a:prstGeom>
        </p:spPr>
      </p:pic>
    </p:spTree>
    <p:extLst>
      <p:ext uri="{BB962C8B-B14F-4D97-AF65-F5344CB8AC3E}">
        <p14:creationId xmlns:p14="http://schemas.microsoft.com/office/powerpoint/2010/main" val="1651450431"/>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2750"/>
                                  </p:stCondLst>
                                  <p:childTnLst>
                                    <p:set>
                                      <p:cBhvr>
                                        <p:cTn id="6" dur="1" fill="hold">
                                          <p:stCondLst>
                                            <p:cond delay="0"/>
                                          </p:stCondLst>
                                        </p:cTn>
                                        <p:tgtEl>
                                          <p:spTgt spid="374"/>
                                        </p:tgtEl>
                                        <p:attrNameLst>
                                          <p:attrName>style.visibility</p:attrName>
                                        </p:attrNameLst>
                                      </p:cBhvr>
                                      <p:to>
                                        <p:strVal val="visible"/>
                                      </p:to>
                                    </p:set>
                                    <p:animEffect transition="in" filter="fade">
                                      <p:cBhvr>
                                        <p:cTn id="7" dur="1000"/>
                                        <p:tgtEl>
                                          <p:spTgt spid="374"/>
                                        </p:tgtEl>
                                      </p:cBhvr>
                                    </p:animEffect>
                                    <p:anim calcmode="lin" valueType="num">
                                      <p:cBhvr>
                                        <p:cTn id="8" dur="1000" fill="hold"/>
                                        <p:tgtEl>
                                          <p:spTgt spid="374"/>
                                        </p:tgtEl>
                                        <p:attrNameLst>
                                          <p:attrName>ppt_x</p:attrName>
                                        </p:attrNameLst>
                                      </p:cBhvr>
                                      <p:tavLst>
                                        <p:tav tm="0">
                                          <p:val>
                                            <p:strVal val="#ppt_x"/>
                                          </p:val>
                                        </p:tav>
                                        <p:tav tm="100000">
                                          <p:val>
                                            <p:strVal val="#ppt_x"/>
                                          </p:val>
                                        </p:tav>
                                      </p:tavLst>
                                    </p:anim>
                                    <p:anim calcmode="lin" valueType="num">
                                      <p:cBhvr>
                                        <p:cTn id="9" dur="1000" fill="hold"/>
                                        <p:tgtEl>
                                          <p:spTgt spid="3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 grpId="0"/>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Đối tác chiến lược của chúng tôi</a:t>
            </a:r>
          </a:p>
        </p:txBody>
      </p:sp>
      <p:sp>
        <p:nvSpPr>
          <p:cNvPr id="22" name="Rounded Rectangle 7">
            <a:extLst>
              <a:ext uri="{FF2B5EF4-FFF2-40B4-BE49-F238E27FC236}">
                <a16:creationId xmlns:a16="http://schemas.microsoft.com/office/drawing/2014/main" id="{90285DAC-A4FA-4F1A-A92D-E6FB31E1FFEB}"/>
              </a:ext>
            </a:extLst>
          </p:cNvPr>
          <p:cNvSpPr/>
          <p:nvPr/>
        </p:nvSpPr>
        <p:spPr>
          <a:xfrm>
            <a:off x="4320214" y="1510290"/>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Roboto Light" charset="0"/>
              <a:cs typeface="Segoe UI" panose="020B0502040204020203" pitchFamily="34" charset="0"/>
            </a:endParaRPr>
          </a:p>
        </p:txBody>
      </p:sp>
      <p:sp>
        <p:nvSpPr>
          <p:cNvPr id="23" name="Rounded Rectangle 14">
            <a:extLst>
              <a:ext uri="{FF2B5EF4-FFF2-40B4-BE49-F238E27FC236}">
                <a16:creationId xmlns:a16="http://schemas.microsoft.com/office/drawing/2014/main" id="{446EB666-F786-4728-AC7A-1EAA315EA3EF}"/>
              </a:ext>
            </a:extLst>
          </p:cNvPr>
          <p:cNvSpPr/>
          <p:nvPr/>
        </p:nvSpPr>
        <p:spPr>
          <a:xfrm>
            <a:off x="8028889" y="1510290"/>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Roboto Light" charset="0"/>
              <a:cs typeface="Segoe UI" panose="020B0502040204020203" pitchFamily="34" charset="0"/>
            </a:endParaRPr>
          </a:p>
        </p:txBody>
      </p:sp>
      <p:sp>
        <p:nvSpPr>
          <p:cNvPr id="24" name="Shape 5050">
            <a:extLst>
              <a:ext uri="{FF2B5EF4-FFF2-40B4-BE49-F238E27FC236}">
                <a16:creationId xmlns:a16="http://schemas.microsoft.com/office/drawing/2014/main" id="{1C14E41C-7A27-4F0B-B972-A4394FAA7B6C}"/>
              </a:ext>
            </a:extLst>
          </p:cNvPr>
          <p:cNvSpPr/>
          <p:nvPr/>
        </p:nvSpPr>
        <p:spPr>
          <a:xfrm>
            <a:off x="775830" y="1697288"/>
            <a:ext cx="3162232" cy="17971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50000"/>
              </a:lnSpc>
            </a:pPr>
            <a:r>
              <a:t>Sự tăng nhanh về nhu cầu về các loại thuốc thú y và các sản phẩm chăm sóc sức khỏe động vật được đánh giá cao về chất lượng, an toàn và hiệu quả, chúng tôi đã thành lập liên doanh với PT Medion (từ năm 1969, Bandung-Indonesia) vào năm 2013, và sau đó là Miavit, Đức - một nhà sản xuất premix hàng đầu tại châu Âu vào năm 2018.</a:t>
            </a:r>
          </a:p>
        </p:txBody>
      </p:sp>
      <p:sp>
        <p:nvSpPr>
          <p:cNvPr id="25" name="Title 3">
            <a:extLst>
              <a:ext uri="{FF2B5EF4-FFF2-40B4-BE49-F238E27FC236}">
                <a16:creationId xmlns:a16="http://schemas.microsoft.com/office/drawing/2014/main" id="{2CF8097F-45CB-45DD-A171-778EE4DF3C1C}"/>
              </a:ext>
            </a:extLst>
          </p:cNvPr>
          <p:cNvSpPr txBox="1">
            <a:spLocks/>
          </p:cNvSpPr>
          <p:nvPr/>
        </p:nvSpPr>
        <p:spPr>
          <a:xfrm>
            <a:off x="4492365" y="1876240"/>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Medion-Bandung,</a:t>
            </a:r>
          </a:p>
          <a:p>
            <a:pPr>
              <a:lnSpc>
                <a:spcPct val="80000"/>
              </a:lnSpc>
            </a:pPr>
            <a:r>
              <a:t>Indonesia</a:t>
            </a:r>
          </a:p>
        </p:txBody>
      </p:sp>
      <p:sp>
        <p:nvSpPr>
          <p:cNvPr id="26" name="Title 3">
            <a:extLst>
              <a:ext uri="{FF2B5EF4-FFF2-40B4-BE49-F238E27FC236}">
                <a16:creationId xmlns:a16="http://schemas.microsoft.com/office/drawing/2014/main" id="{79A6D25D-57E8-4CA8-A51D-C4DEBF46F215}"/>
              </a:ext>
            </a:extLst>
          </p:cNvPr>
          <p:cNvSpPr txBox="1">
            <a:spLocks/>
          </p:cNvSpPr>
          <p:nvPr/>
        </p:nvSpPr>
        <p:spPr>
          <a:xfrm>
            <a:off x="4492365" y="2764247"/>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Liên doanh</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cxnSp>
        <p:nvCxnSpPr>
          <p:cNvPr id="27" name="Straight Connector 26">
            <a:extLst>
              <a:ext uri="{FF2B5EF4-FFF2-40B4-BE49-F238E27FC236}">
                <a16:creationId xmlns:a16="http://schemas.microsoft.com/office/drawing/2014/main" id="{48CF60F4-2CB6-4E4B-9A68-C7714486CD5F}"/>
              </a:ext>
            </a:extLst>
          </p:cNvPr>
          <p:cNvCxnSpPr/>
          <p:nvPr/>
        </p:nvCxnSpPr>
        <p:spPr>
          <a:xfrm>
            <a:off x="4320214" y="3181123"/>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28" name="Title 3">
            <a:extLst>
              <a:ext uri="{FF2B5EF4-FFF2-40B4-BE49-F238E27FC236}">
                <a16:creationId xmlns:a16="http://schemas.microsoft.com/office/drawing/2014/main" id="{E51334C6-17E6-4A96-9351-CAB501996024}"/>
              </a:ext>
            </a:extLst>
          </p:cNvPr>
          <p:cNvSpPr txBox="1">
            <a:spLocks/>
          </p:cNvSpPr>
          <p:nvPr/>
        </p:nvSpPr>
        <p:spPr>
          <a:xfrm>
            <a:off x="8201040" y="1876240"/>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Miavit,</a:t>
            </a:r>
          </a:p>
          <a:p>
            <a:pPr>
              <a:lnSpc>
                <a:spcPct val="80000"/>
              </a:lnSpc>
            </a:pPr>
            <a:r>
              <a:t>Đức</a:t>
            </a:r>
          </a:p>
        </p:txBody>
      </p:sp>
      <p:sp>
        <p:nvSpPr>
          <p:cNvPr id="49" name="Title 3">
            <a:extLst>
              <a:ext uri="{FF2B5EF4-FFF2-40B4-BE49-F238E27FC236}">
                <a16:creationId xmlns:a16="http://schemas.microsoft.com/office/drawing/2014/main" id="{2EE88FD5-C292-4161-AB7D-035F59F4BBAF}"/>
              </a:ext>
            </a:extLst>
          </p:cNvPr>
          <p:cNvSpPr txBox="1">
            <a:spLocks/>
          </p:cNvSpPr>
          <p:nvPr/>
        </p:nvSpPr>
        <p:spPr>
          <a:xfrm>
            <a:off x="8201040" y="2764247"/>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Liên doanh</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cxnSp>
        <p:nvCxnSpPr>
          <p:cNvPr id="50" name="Straight Connector 49">
            <a:extLst>
              <a:ext uri="{FF2B5EF4-FFF2-40B4-BE49-F238E27FC236}">
                <a16:creationId xmlns:a16="http://schemas.microsoft.com/office/drawing/2014/main" id="{18BBE711-F5A4-4BC2-BD9F-CA3120FC7CD5}"/>
              </a:ext>
            </a:extLst>
          </p:cNvPr>
          <p:cNvCxnSpPr/>
          <p:nvPr/>
        </p:nvCxnSpPr>
        <p:spPr>
          <a:xfrm>
            <a:off x="8028889" y="3181123"/>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51" name="Shape 5050">
            <a:extLst>
              <a:ext uri="{FF2B5EF4-FFF2-40B4-BE49-F238E27FC236}">
                <a16:creationId xmlns:a16="http://schemas.microsoft.com/office/drawing/2014/main" id="{F187411D-69DF-46EE-B643-15E8FD30EE15}"/>
              </a:ext>
            </a:extLst>
          </p:cNvPr>
          <p:cNvSpPr/>
          <p:nvPr/>
        </p:nvSpPr>
        <p:spPr>
          <a:xfrm>
            <a:off x="4582724" y="3532570"/>
            <a:ext cx="2637211" cy="140551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Medion VN jsc được xây dựng dựa trên vốn liên doanh giữa PT Medion (từ năm 1969, Bandung-Indonesia) và Greenlab VN jsc đã đổi tên thành Medion VN jsc, một trong những công ty con của Greengroup; chúng tôi tự hào là doanh nghiệp liên doanh đầu tiên trong ngành Dược thú y ở miền Bắc Việt Nam</a:t>
            </a:r>
            <a:endParaRPr sz="1100" dirty="0">
              <a:solidFill>
                <a:schemeClr val="tx1">
                  <a:lumMod val="75000"/>
                  <a:lumOff val="25000"/>
                </a:schemeClr>
              </a:solidFill>
              <a:latin typeface="Segoe UI" panose="020B0502040204020203" pitchFamily="34" charset="0"/>
              <a:cs typeface="Segoe UI" panose="020B0502040204020203" pitchFamily="34" charset="0"/>
            </a:endParaRPr>
          </a:p>
        </p:txBody>
      </p:sp>
      <p:sp>
        <p:nvSpPr>
          <p:cNvPr id="52" name="Shape 5050">
            <a:extLst>
              <a:ext uri="{FF2B5EF4-FFF2-40B4-BE49-F238E27FC236}">
                <a16:creationId xmlns:a16="http://schemas.microsoft.com/office/drawing/2014/main" id="{7CC87140-18FF-4273-AD01-F56AFFC85E9E}"/>
              </a:ext>
            </a:extLst>
          </p:cNvPr>
          <p:cNvSpPr/>
          <p:nvPr/>
        </p:nvSpPr>
        <p:spPr>
          <a:xfrm>
            <a:off x="8311897" y="3532570"/>
            <a:ext cx="2637211" cy="10669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t>MIAVIT Việt Nam là một liên doanh với Greenbiovet, một công ty con của Greengroup. Việc thành lập liên doanh này giúp MIAVIT có ảnh hưởng trực tiếp đến thị trường Việt Nam và giúp duy trì sự cạnh tranh trên phạm vi toàn cầu.</a:t>
            </a:r>
          </a:p>
        </p:txBody>
      </p:sp>
      <p:pic>
        <p:nvPicPr>
          <p:cNvPr id="53" name="Picture Placeholder 27">
            <a:extLst>
              <a:ext uri="{FF2B5EF4-FFF2-40B4-BE49-F238E27FC236}">
                <a16:creationId xmlns:a16="http://schemas.microsoft.com/office/drawing/2014/main" id="{004D11FA-BB18-4A21-9FF2-66CF6F827F26}"/>
              </a:ext>
            </a:extLst>
          </p:cNvPr>
          <p:cNvPicPr>
            <a:picLocks noChangeAspect="1"/>
          </p:cNvPicPr>
          <p:nvPr/>
        </p:nvPicPr>
        <p:blipFill>
          <a:blip r:embed="rId3" cstate="hqprint">
            <a:extLst>
              <a:ext uri="{28A0092B-C50C-407E-A947-70E740481C1C}">
                <a14:useLocalDpi xmlns:a14="http://schemas.microsoft.com/office/drawing/2010/main" val="0"/>
              </a:ext>
            </a:extLst>
          </a:blip>
          <a:srcRect l="16892" r="16892"/>
          <a:stretch>
            <a:fillRect/>
          </a:stretch>
        </p:blipFill>
        <p:spPr>
          <a:xfrm>
            <a:off x="9734877" y="1765627"/>
            <a:ext cx="1167480" cy="1175658"/>
          </a:xfrm>
          <a:prstGeom prst="ellipse">
            <a:avLst/>
          </a:prstGeom>
          <a:solidFill>
            <a:schemeClr val="bg1">
              <a:lumMod val="85000"/>
            </a:schemeClr>
          </a:solidFill>
        </p:spPr>
      </p:pic>
      <p:pic>
        <p:nvPicPr>
          <p:cNvPr id="54" name="Picture Placeholder 25">
            <a:extLst>
              <a:ext uri="{FF2B5EF4-FFF2-40B4-BE49-F238E27FC236}">
                <a16:creationId xmlns:a16="http://schemas.microsoft.com/office/drawing/2014/main" id="{F01F9F32-EC90-44F6-A7D3-4CF1FDA6D014}"/>
              </a:ext>
            </a:extLst>
          </p:cNvPr>
          <p:cNvPicPr>
            <a:picLocks noChangeAspect="1"/>
          </p:cNvPicPr>
          <p:nvPr/>
        </p:nvPicPr>
        <p:blipFill>
          <a:blip r:embed="rId4" cstate="hqprint">
            <a:extLst>
              <a:ext uri="{28A0092B-C50C-407E-A947-70E740481C1C}">
                <a14:useLocalDpi xmlns:a14="http://schemas.microsoft.com/office/drawing/2010/main" val="0"/>
              </a:ext>
            </a:extLst>
          </a:blip>
          <a:srcRect l="17085" r="17085"/>
          <a:stretch>
            <a:fillRect/>
          </a:stretch>
        </p:blipFill>
        <p:spPr>
          <a:xfrm>
            <a:off x="6026201" y="1765627"/>
            <a:ext cx="1167480" cy="1175658"/>
          </a:xfrm>
          <a:prstGeom prst="ellipse">
            <a:avLst/>
          </a:prstGeom>
        </p:spPr>
      </p:pic>
    </p:spTree>
    <p:extLst>
      <p:ext uri="{BB962C8B-B14F-4D97-AF65-F5344CB8AC3E}">
        <p14:creationId xmlns:p14="http://schemas.microsoft.com/office/powerpoint/2010/main" val="3539431379"/>
      </p:ext>
    </p:extLst>
  </p:cSld>
  <p:clrMapOvr>
    <a:masterClrMapping/>
  </p:clrMapOvr>
  <p:transition spd="med" advClick="0">
    <p:push dir="d"/>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36AD24FB-F972-40B0-9F44-8BF1B48BEC9D}"/>
              </a:ext>
            </a:extLst>
          </p:cNvPr>
          <p:cNvSpPr/>
          <p:nvPr>
            <p:custDataLst>
              <p:tags r:id="rId1"/>
            </p:custDataLst>
          </p:nvPr>
        </p:nvSpPr>
        <p:spPr>
          <a:xfrm>
            <a:off x="808866" y="508649"/>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Tháng 4, 2021</a:t>
            </a:r>
          </a:p>
        </p:txBody>
      </p:sp>
      <p:sp>
        <p:nvSpPr>
          <p:cNvPr id="23" name="Rectangle 22">
            <a:extLst>
              <a:ext uri="{FF2B5EF4-FFF2-40B4-BE49-F238E27FC236}">
                <a16:creationId xmlns:a16="http://schemas.microsoft.com/office/drawing/2014/main" id="{5EEF7814-119F-4296-8258-8671B9E78317}"/>
              </a:ext>
            </a:extLst>
          </p:cNvPr>
          <p:cNvSpPr/>
          <p:nvPr>
            <p:custDataLst>
              <p:tags r:id="rId2"/>
            </p:custDataLst>
          </p:nvPr>
        </p:nvSpPr>
        <p:spPr>
          <a:xfrm>
            <a:off x="835500" y="1136058"/>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Chủ đề</a:t>
            </a:r>
          </a:p>
        </p:txBody>
      </p:sp>
      <p:sp>
        <p:nvSpPr>
          <p:cNvPr id="13" name="Title 3"/>
          <p:cNvSpPr txBox="1">
            <a:spLocks/>
          </p:cNvSpPr>
          <p:nvPr/>
        </p:nvSpPr>
        <p:spPr>
          <a:xfrm>
            <a:off x="2402151" y="2507013"/>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Mẫu Trình bày Tốt nhất</a:t>
            </a:r>
          </a:p>
        </p:txBody>
      </p:sp>
      <p:sp>
        <p:nvSpPr>
          <p:cNvPr id="9" name="Title 3"/>
          <p:cNvSpPr txBox="1">
            <a:spLocks/>
          </p:cNvSpPr>
          <p:nvPr/>
        </p:nvSpPr>
        <p:spPr>
          <a:xfrm>
            <a:off x="1613707" y="2329086"/>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1</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18" name="Title 3"/>
          <p:cNvSpPr txBox="1">
            <a:spLocks/>
          </p:cNvSpPr>
          <p:nvPr/>
        </p:nvSpPr>
        <p:spPr>
          <a:xfrm>
            <a:off x="2402151" y="3790552"/>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Về chúng tôi</a:t>
            </a:r>
          </a:p>
        </p:txBody>
      </p:sp>
      <p:sp>
        <p:nvSpPr>
          <p:cNvPr id="17" name="Title 3"/>
          <p:cNvSpPr txBox="1">
            <a:spLocks/>
          </p:cNvSpPr>
          <p:nvPr/>
        </p:nvSpPr>
        <p:spPr>
          <a:xfrm>
            <a:off x="1613707" y="3612625"/>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2</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25" name="Title 3"/>
          <p:cNvSpPr txBox="1">
            <a:spLocks/>
          </p:cNvSpPr>
          <p:nvPr/>
        </p:nvSpPr>
        <p:spPr>
          <a:xfrm>
            <a:off x="2402151" y="5074091"/>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Đội ngũ của chúng tôi</a:t>
            </a:r>
          </a:p>
        </p:txBody>
      </p:sp>
      <p:sp>
        <p:nvSpPr>
          <p:cNvPr id="24" name="Title 3"/>
          <p:cNvSpPr txBox="1">
            <a:spLocks/>
          </p:cNvSpPr>
          <p:nvPr/>
        </p:nvSpPr>
        <p:spPr>
          <a:xfrm>
            <a:off x="1613707" y="4896164"/>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3</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30" name="Title 3"/>
          <p:cNvSpPr txBox="1">
            <a:spLocks/>
          </p:cNvSpPr>
          <p:nvPr/>
        </p:nvSpPr>
        <p:spPr>
          <a:xfrm>
            <a:off x="7341474" y="2507013"/>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Mục tiêu Meilenstone chính</a:t>
            </a:r>
          </a:p>
        </p:txBody>
      </p:sp>
      <p:sp>
        <p:nvSpPr>
          <p:cNvPr id="29" name="Title 3"/>
          <p:cNvSpPr txBox="1">
            <a:spLocks/>
          </p:cNvSpPr>
          <p:nvPr/>
        </p:nvSpPr>
        <p:spPr>
          <a:xfrm>
            <a:off x="6553030" y="2329086"/>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4</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35" name="Title 3"/>
          <p:cNvSpPr txBox="1">
            <a:spLocks/>
          </p:cNvSpPr>
          <p:nvPr/>
        </p:nvSpPr>
        <p:spPr>
          <a:xfrm>
            <a:off x="7341474" y="3790552"/>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Bản đồ của chúng tôi</a:t>
            </a:r>
          </a:p>
        </p:txBody>
      </p:sp>
      <p:sp>
        <p:nvSpPr>
          <p:cNvPr id="34" name="Title 3"/>
          <p:cNvSpPr txBox="1">
            <a:spLocks/>
          </p:cNvSpPr>
          <p:nvPr/>
        </p:nvSpPr>
        <p:spPr>
          <a:xfrm>
            <a:off x="6553030" y="3612625"/>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5</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40" name="Title 3"/>
          <p:cNvSpPr txBox="1">
            <a:spLocks/>
          </p:cNvSpPr>
          <p:nvPr/>
        </p:nvSpPr>
        <p:spPr>
          <a:xfrm>
            <a:off x="7341474" y="5074091"/>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Xu hướng Hoạt động</a:t>
            </a:r>
          </a:p>
        </p:txBody>
      </p:sp>
      <p:sp>
        <p:nvSpPr>
          <p:cNvPr id="39" name="Title 3"/>
          <p:cNvSpPr txBox="1">
            <a:spLocks/>
          </p:cNvSpPr>
          <p:nvPr/>
        </p:nvSpPr>
        <p:spPr>
          <a:xfrm>
            <a:off x="6553030" y="4896164"/>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6</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2" name="Slide Number Placeholder 1"/>
          <p:cNvSpPr>
            <a:spLocks noGrp="1"/>
          </p:cNvSpPr>
          <p:nvPr>
            <p:ph type="sldNum" sz="quarter" idx="12"/>
          </p:nvPr>
        </p:nvSpPr>
        <p:spPr/>
        <p:txBody>
          <a:bodyPr/>
          <a:lstStyle/>
          <a:p>
            <a:fld id="{023A833B-3879-41B1-AB06-B18F7BFD8128}" type="slidenum">
              <a:rPr lang="en-US" smtClean="0"/>
              <a:t>2</a:t>
            </a:fld>
            <a:endParaRPr lang="en-US"/>
          </a:p>
        </p:txBody>
      </p:sp>
    </p:spTree>
    <p:extLst>
      <p:ext uri="{BB962C8B-B14F-4D97-AF65-F5344CB8AC3E}">
        <p14:creationId xmlns:p14="http://schemas.microsoft.com/office/powerpoint/2010/main" val="1608224809"/>
      </p:ext>
    </p:extLst>
  </p:cSld>
  <p:clrMapOvr>
    <a:masterClrMapping/>
  </p:clrMapOvr>
  <p:transition spd="med" advClick="0">
    <p:push dir="d"/>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CB453305-23E7-4736-A833-342D924A56F8}"/>
              </a:ext>
            </a:extLst>
          </p:cNvPr>
          <p:cNvPicPr>
            <a:picLocks noGrp="1" noChangeAspect="1"/>
          </p:cNvPicPr>
          <p:nvPr>
            <p:ph type="pic" sz="quarter" idx="13"/>
          </p:nvPr>
        </p:nvPicPr>
        <p:blipFill>
          <a:blip r:embed="rId3" cstate="hqprint">
            <a:extLst>
              <a:ext uri="{28A0092B-C50C-407E-A947-70E740481C1C}">
                <a14:useLocalDpi xmlns:a14="http://schemas.microsoft.com/office/drawing/2010/main" val="0"/>
              </a:ext>
            </a:extLst>
          </a:blip>
          <a:srcRect l="17085" r="17085"/>
          <a:stretch>
            <a:fillRect/>
          </a:stretch>
        </p:blipFill>
        <p:spPr/>
      </p:pic>
      <p:pic>
        <p:nvPicPr>
          <p:cNvPr id="12" name="Picture Placeholder 11">
            <a:extLst>
              <a:ext uri="{FF2B5EF4-FFF2-40B4-BE49-F238E27FC236}">
                <a16:creationId xmlns:a16="http://schemas.microsoft.com/office/drawing/2014/main" id="{316505BF-D20F-4A49-9CD6-A5194362F5FF}"/>
              </a:ext>
            </a:extLst>
          </p:cNvPr>
          <p:cNvPicPr>
            <a:picLocks noGrp="1" noChangeAspect="1"/>
          </p:cNvPicPr>
          <p:nvPr>
            <p:ph type="pic" sz="quarter" idx="14"/>
          </p:nvPr>
        </p:nvPicPr>
        <p:blipFill>
          <a:blip r:embed="rId4" cstate="hqprint">
            <a:extLst>
              <a:ext uri="{28A0092B-C50C-407E-A947-70E740481C1C}">
                <a14:useLocalDpi xmlns:a14="http://schemas.microsoft.com/office/drawing/2010/main" val="0"/>
              </a:ext>
            </a:extLst>
          </a:blip>
          <a:srcRect l="16892" r="16892"/>
          <a:stretch>
            <a:fillRect/>
          </a:stretch>
        </p:blipFill>
        <p:spPr/>
      </p:pic>
      <p:pic>
        <p:nvPicPr>
          <p:cNvPr id="14" name="Picture Placeholder 13">
            <a:extLst>
              <a:ext uri="{FF2B5EF4-FFF2-40B4-BE49-F238E27FC236}">
                <a16:creationId xmlns:a16="http://schemas.microsoft.com/office/drawing/2014/main" id="{9BFFF373-B101-4981-8DF1-D5432991EABC}"/>
              </a:ext>
            </a:extLst>
          </p:cNvPr>
          <p:cNvPicPr>
            <a:picLocks noGrp="1" noChangeAspect="1"/>
          </p:cNvPicPr>
          <p:nvPr>
            <p:ph type="pic" sz="quarter" idx="15"/>
          </p:nvPr>
        </p:nvPicPr>
        <p:blipFill>
          <a:blip r:embed="rId5" cstate="hqprint">
            <a:extLst>
              <a:ext uri="{28A0092B-C50C-407E-A947-70E740481C1C}">
                <a14:useLocalDpi xmlns:a14="http://schemas.microsoft.com/office/drawing/2010/main" val="0"/>
              </a:ext>
            </a:extLst>
          </a:blip>
          <a:srcRect l="12753" r="12753"/>
          <a:stretch>
            <a:fillRect/>
          </a:stretch>
        </p:blipFill>
        <p:spPr/>
      </p:pic>
      <p:sp>
        <p:nvSpPr>
          <p:cNvPr id="15" name="Title 3">
            <a:extLst>
              <a:ext uri="{FF2B5EF4-FFF2-40B4-BE49-F238E27FC236}">
                <a16:creationId xmlns:a16="http://schemas.microsoft.com/office/drawing/2014/main" id="{EA4846BD-149D-43EA-A6AF-9552437A30FC}"/>
              </a:ext>
            </a:extLst>
          </p:cNvPr>
          <p:cNvSpPr txBox="1">
            <a:spLocks/>
          </p:cNvSpPr>
          <p:nvPr/>
        </p:nvSpPr>
        <p:spPr>
          <a:xfrm>
            <a:off x="1284708" y="2592638"/>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Medion-Bandung,</a:t>
            </a:r>
          </a:p>
          <a:p>
            <a:pPr>
              <a:lnSpc>
                <a:spcPct val="80000"/>
              </a:lnSpc>
            </a:pPr>
            <a:r>
              <a:t>Indonesia</a:t>
            </a:r>
            <a:endParaRPr lang="en-US" sz="2000" b="0" dirty="0">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endParaRPr>
          </a:p>
        </p:txBody>
      </p:sp>
      <p:sp>
        <p:nvSpPr>
          <p:cNvPr id="16" name="Title 3">
            <a:extLst>
              <a:ext uri="{FF2B5EF4-FFF2-40B4-BE49-F238E27FC236}">
                <a16:creationId xmlns:a16="http://schemas.microsoft.com/office/drawing/2014/main" id="{3C4CC7D7-C5D4-49C6-BD7D-D05FD379E477}"/>
              </a:ext>
            </a:extLst>
          </p:cNvPr>
          <p:cNvSpPr txBox="1">
            <a:spLocks/>
          </p:cNvSpPr>
          <p:nvPr/>
        </p:nvSpPr>
        <p:spPr>
          <a:xfrm>
            <a:off x="1284708" y="3480645"/>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Liên doanh</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sp>
        <p:nvSpPr>
          <p:cNvPr id="17" name="Title 3">
            <a:extLst>
              <a:ext uri="{FF2B5EF4-FFF2-40B4-BE49-F238E27FC236}">
                <a16:creationId xmlns:a16="http://schemas.microsoft.com/office/drawing/2014/main" id="{7C8263CB-0A37-4AB5-AE36-016C576AB214}"/>
              </a:ext>
            </a:extLst>
          </p:cNvPr>
          <p:cNvSpPr txBox="1">
            <a:spLocks/>
          </p:cNvSpPr>
          <p:nvPr/>
        </p:nvSpPr>
        <p:spPr>
          <a:xfrm>
            <a:off x="4787129" y="2592638"/>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Miavit,</a:t>
            </a:r>
          </a:p>
          <a:p>
            <a:pPr>
              <a:lnSpc>
                <a:spcPct val="80000"/>
              </a:lnSpc>
            </a:pPr>
            <a:r>
              <a:t>Đức</a:t>
            </a:r>
          </a:p>
        </p:txBody>
      </p:sp>
      <p:sp>
        <p:nvSpPr>
          <p:cNvPr id="18" name="Title 3">
            <a:extLst>
              <a:ext uri="{FF2B5EF4-FFF2-40B4-BE49-F238E27FC236}">
                <a16:creationId xmlns:a16="http://schemas.microsoft.com/office/drawing/2014/main" id="{72A51C30-D638-4E11-8D3D-C3F39FE30FCA}"/>
              </a:ext>
            </a:extLst>
          </p:cNvPr>
          <p:cNvSpPr txBox="1">
            <a:spLocks/>
          </p:cNvSpPr>
          <p:nvPr/>
        </p:nvSpPr>
        <p:spPr>
          <a:xfrm>
            <a:off x="4787129" y="3480645"/>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Liên doanh</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sp>
        <p:nvSpPr>
          <p:cNvPr id="19" name="Title 3">
            <a:extLst>
              <a:ext uri="{FF2B5EF4-FFF2-40B4-BE49-F238E27FC236}">
                <a16:creationId xmlns:a16="http://schemas.microsoft.com/office/drawing/2014/main" id="{917C691F-C2E2-4AA5-B4AF-95D2A5F75457}"/>
              </a:ext>
            </a:extLst>
          </p:cNvPr>
          <p:cNvSpPr txBox="1">
            <a:spLocks/>
          </p:cNvSpPr>
          <p:nvPr/>
        </p:nvSpPr>
        <p:spPr>
          <a:xfrm>
            <a:off x="8312506" y="2592638"/>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Thonglor,</a:t>
            </a:r>
          </a:p>
          <a:p>
            <a:pPr>
              <a:lnSpc>
                <a:spcPct val="80000"/>
              </a:lnSpc>
            </a:pPr>
            <a:r>
              <a:t>Thái Lan</a:t>
            </a:r>
          </a:p>
        </p:txBody>
      </p:sp>
      <p:sp>
        <p:nvSpPr>
          <p:cNvPr id="20" name="Title 3">
            <a:extLst>
              <a:ext uri="{FF2B5EF4-FFF2-40B4-BE49-F238E27FC236}">
                <a16:creationId xmlns:a16="http://schemas.microsoft.com/office/drawing/2014/main" id="{82C01BB7-0127-4AF3-9BEE-42CED86E6F4C}"/>
              </a:ext>
            </a:extLst>
          </p:cNvPr>
          <p:cNvSpPr txBox="1">
            <a:spLocks/>
          </p:cNvSpPr>
          <p:nvPr/>
        </p:nvSpPr>
        <p:spPr>
          <a:xfrm>
            <a:off x="8312506" y="3480645"/>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Liên doanh</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sp>
        <p:nvSpPr>
          <p:cNvPr id="21" name="Shape 5050">
            <a:extLst>
              <a:ext uri="{FF2B5EF4-FFF2-40B4-BE49-F238E27FC236}">
                <a16:creationId xmlns:a16="http://schemas.microsoft.com/office/drawing/2014/main" id="{1AD151AB-93BB-416F-87B7-76E12DD28F14}"/>
              </a:ext>
            </a:extLst>
          </p:cNvPr>
          <p:cNvSpPr/>
          <p:nvPr/>
        </p:nvSpPr>
        <p:spPr>
          <a:xfrm>
            <a:off x="1284708" y="3968317"/>
            <a:ext cx="2637211" cy="140551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Medion VN jsc được xây dựng dựa trên vốn liên doanh giữa PT Medion (từ năm 1969, Bandung-Indonesia) và Greenlab VN jsc đã đổi tên thành Medion VN jsc, một trong những công ty con của Greengroup; chúng tôi tự hào là doanh nghiệp liên doanh đầu tiên trong ngành Dược thú y ở miền Bắc Việt Nam</a:t>
            </a:r>
            <a:endParaRPr sz="1100" dirty="0">
              <a:solidFill>
                <a:schemeClr val="tx1">
                  <a:lumMod val="75000"/>
                  <a:lumOff val="25000"/>
                </a:schemeClr>
              </a:solidFill>
              <a:latin typeface="Segoe UI" panose="020B0502040204020203" pitchFamily="34" charset="0"/>
              <a:cs typeface="Segoe UI" panose="020B0502040204020203" pitchFamily="34" charset="0"/>
            </a:endParaRPr>
          </a:p>
        </p:txBody>
      </p:sp>
      <p:sp>
        <p:nvSpPr>
          <p:cNvPr id="22" name="Shape 5050">
            <a:extLst>
              <a:ext uri="{FF2B5EF4-FFF2-40B4-BE49-F238E27FC236}">
                <a16:creationId xmlns:a16="http://schemas.microsoft.com/office/drawing/2014/main" id="{56176B45-A295-45F0-B151-C6A6C1D86C1B}"/>
              </a:ext>
            </a:extLst>
          </p:cNvPr>
          <p:cNvSpPr/>
          <p:nvPr/>
        </p:nvSpPr>
        <p:spPr>
          <a:xfrm>
            <a:off x="4787129" y="3968317"/>
            <a:ext cx="2637211" cy="10669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t>MIAVIT Việt Nam là một liên doanh với Greenbiovet, một công ty con của Greengroup. Việc thành lập liên doanh này giúp MIAVIT có ảnh hưởng trực tiếp đến thị trường Việt Nam và giúp duy trì sự cạnh tranh trên phạm vi toàn cầu.</a:t>
            </a:r>
          </a:p>
        </p:txBody>
      </p:sp>
      <p:sp>
        <p:nvSpPr>
          <p:cNvPr id="23" name="Shape 5050">
            <a:extLst>
              <a:ext uri="{FF2B5EF4-FFF2-40B4-BE49-F238E27FC236}">
                <a16:creationId xmlns:a16="http://schemas.microsoft.com/office/drawing/2014/main" id="{955BE64A-223B-45B6-AC0E-36BC1BFAE7FE}"/>
              </a:ext>
            </a:extLst>
          </p:cNvPr>
          <p:cNvSpPr/>
          <p:nvPr/>
        </p:nvSpPr>
        <p:spPr>
          <a:xfrm>
            <a:off x="8312506" y="3968317"/>
            <a:ext cx="2637211" cy="140551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t>Thonglor Pet Hospital có trụ sở tại Bangkok, Thái Lan từ năm 1994, hiện là bệnh viện thú y hàng đầu ở Đông Nam Á.</a:t>
            </a:r>
          </a:p>
          <a:p>
            <a:pPr>
              <a:lnSpc>
                <a:spcPct val="100000"/>
              </a:lnSpc>
            </a:pPr>
            <a:r>
              <a:t>Dựa trên thành công của mình, Thonglor Pet Hospital hợp tác với Greenpet, một trong những công ty con thuộc Greengroup, để xây dựng một doanh nghiệp liên doanh tại Việt Nam vào năm 2019</a:t>
            </a:r>
          </a:p>
        </p:txBody>
      </p:sp>
      <p:sp>
        <p:nvSpPr>
          <p:cNvPr id="24" name="Rectangle 23">
            <a:extLst>
              <a:ext uri="{FF2B5EF4-FFF2-40B4-BE49-F238E27FC236}">
                <a16:creationId xmlns:a16="http://schemas.microsoft.com/office/drawing/2014/main" id="{4A32921A-3B35-44A4-AAAC-E06524CCD589}"/>
              </a:ext>
            </a:extLst>
          </p:cNvPr>
          <p:cNvSpPr/>
          <p:nvPr/>
        </p:nvSpPr>
        <p:spPr>
          <a:xfrm>
            <a:off x="1273230" y="2294094"/>
            <a:ext cx="716863" cy="369332"/>
          </a:xfrm>
          <a:prstGeom prst="rect">
            <a:avLst/>
          </a:prstGeom>
        </p:spPr>
        <p:txBody>
          <a:bodyPr wrap="none">
            <a:spAutoFit/>
          </a:bodyPr>
          <a:lstStyle/>
          <a:p>
            <a:r>
              <a:rPr lang="en-US" b="1" dirty="0">
                <a:latin typeface="Segoe UI" panose="020B0502040204020203" pitchFamily="34" charset="0"/>
                <a:cs typeface="Segoe UI" panose="020B0502040204020203" pitchFamily="34" charset="0"/>
              </a:rPr>
              <a:t>2014</a:t>
            </a:r>
            <a:endParaRPr lang="en-US" dirty="0">
              <a:latin typeface="Segoe UI" panose="020B0502040204020203" pitchFamily="34" charset="0"/>
              <a:cs typeface="Segoe UI" panose="020B0502040204020203" pitchFamily="34" charset="0"/>
            </a:endParaRPr>
          </a:p>
        </p:txBody>
      </p:sp>
      <p:sp>
        <p:nvSpPr>
          <p:cNvPr id="26" name="Rectangle 25">
            <a:extLst>
              <a:ext uri="{FF2B5EF4-FFF2-40B4-BE49-F238E27FC236}">
                <a16:creationId xmlns:a16="http://schemas.microsoft.com/office/drawing/2014/main" id="{46E54C4A-E94D-431B-827C-1E1AB6565213}"/>
              </a:ext>
            </a:extLst>
          </p:cNvPr>
          <p:cNvSpPr/>
          <p:nvPr/>
        </p:nvSpPr>
        <p:spPr>
          <a:xfrm>
            <a:off x="4802933" y="2292742"/>
            <a:ext cx="716863" cy="369332"/>
          </a:xfrm>
          <a:prstGeom prst="rect">
            <a:avLst/>
          </a:prstGeom>
        </p:spPr>
        <p:txBody>
          <a:bodyPr wrap="none">
            <a:spAutoFit/>
          </a:bodyPr>
          <a:lstStyle/>
          <a:p>
            <a:r>
              <a:rPr lang="en-US" b="1" dirty="0">
                <a:latin typeface="Segoe UI" panose="020B0502040204020203" pitchFamily="34" charset="0"/>
                <a:cs typeface="Segoe UI" panose="020B0502040204020203" pitchFamily="34" charset="0"/>
              </a:rPr>
              <a:t>2018</a:t>
            </a:r>
            <a:endParaRPr lang="en-US" dirty="0">
              <a:latin typeface="Segoe UI" panose="020B0502040204020203" pitchFamily="34" charset="0"/>
              <a:cs typeface="Segoe UI" panose="020B0502040204020203" pitchFamily="34" charset="0"/>
            </a:endParaRPr>
          </a:p>
        </p:txBody>
      </p:sp>
      <p:sp>
        <p:nvSpPr>
          <p:cNvPr id="27" name="Rectangle 26">
            <a:extLst>
              <a:ext uri="{FF2B5EF4-FFF2-40B4-BE49-F238E27FC236}">
                <a16:creationId xmlns:a16="http://schemas.microsoft.com/office/drawing/2014/main" id="{08901F0B-AD47-4A45-8821-EFB0DEE04FEB}"/>
              </a:ext>
            </a:extLst>
          </p:cNvPr>
          <p:cNvSpPr/>
          <p:nvPr/>
        </p:nvSpPr>
        <p:spPr>
          <a:xfrm>
            <a:off x="8285137" y="2323161"/>
            <a:ext cx="716863" cy="369332"/>
          </a:xfrm>
          <a:prstGeom prst="rect">
            <a:avLst/>
          </a:prstGeom>
        </p:spPr>
        <p:txBody>
          <a:bodyPr wrap="none">
            <a:spAutoFit/>
          </a:bodyPr>
          <a:lstStyle/>
          <a:p>
            <a:r>
              <a:rPr lang="en-US" b="1" dirty="0">
                <a:latin typeface="Segoe UI" panose="020B0502040204020203" pitchFamily="34" charset="0"/>
                <a:cs typeface="Segoe UI" panose="020B0502040204020203" pitchFamily="34" charset="0"/>
              </a:rPr>
              <a:t>2019</a:t>
            </a:r>
            <a:endParaRPr lang="en-US" dirty="0">
              <a:latin typeface="Segoe UI" panose="020B0502040204020203" pitchFamily="34" charset="0"/>
              <a:cs typeface="Segoe UI" panose="020B0502040204020203" pitchFamily="34" charset="0"/>
            </a:endParaRPr>
          </a:p>
        </p:txBody>
      </p:sp>
      <p:sp>
        <p:nvSpPr>
          <p:cNvPr id="28" name="Title 7">
            <a:extLst>
              <a:ext uri="{FF2B5EF4-FFF2-40B4-BE49-F238E27FC236}">
                <a16:creationId xmlns:a16="http://schemas.microsoft.com/office/drawing/2014/main" id="{7D50D97D-2E93-4F93-B38E-1F4649BB8735}"/>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Đối tác chiến lược của chúng tôi</a:t>
            </a:r>
          </a:p>
        </p:txBody>
      </p:sp>
    </p:spTree>
    <p:extLst>
      <p:ext uri="{BB962C8B-B14F-4D97-AF65-F5344CB8AC3E}">
        <p14:creationId xmlns:p14="http://schemas.microsoft.com/office/powerpoint/2010/main" val="2447284061"/>
      </p:ext>
    </p:extLst>
  </p:cSld>
  <p:clrMapOvr>
    <a:masterClrMapping/>
  </p:clrMapOvr>
  <p:transition spd="med" advClick="0">
    <p:push dir="d"/>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7"/>
          <p:cNvSpPr txBox="1"/>
          <p:nvPr/>
        </p:nvSpPr>
        <p:spPr>
          <a:xfrm>
            <a:off x="2356345" y="0"/>
            <a:ext cx="7829923"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5" name="object 45"/>
          <p:cNvSpPr/>
          <p:nvPr/>
        </p:nvSpPr>
        <p:spPr>
          <a:xfrm>
            <a:off x="4465371" y="1589165"/>
            <a:ext cx="1658" cy="1579"/>
          </a:xfrm>
          <a:custGeom>
            <a:avLst/>
            <a:gdLst/>
            <a:ahLst/>
            <a:cxnLst/>
            <a:rect l="l" t="t" r="r" b="b"/>
            <a:pathLst>
              <a:path w="1269" h="1270">
                <a:moveTo>
                  <a:pt x="0" y="1231"/>
                </a:moveTo>
                <a:lnTo>
                  <a:pt x="990" y="0"/>
                </a:lnTo>
              </a:path>
            </a:pathLst>
          </a:custGeom>
          <a:ln w="6350">
            <a:solidFill>
              <a:srgbClr val="231F20"/>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 name="object 47"/>
          <p:cNvSpPr/>
          <p:nvPr/>
        </p:nvSpPr>
        <p:spPr>
          <a:xfrm>
            <a:off x="4824531" y="1163261"/>
            <a:ext cx="1658" cy="1579"/>
          </a:xfrm>
          <a:custGeom>
            <a:avLst/>
            <a:gdLst/>
            <a:ahLst/>
            <a:cxnLst/>
            <a:rect l="l" t="t" r="r" b="b"/>
            <a:pathLst>
              <a:path w="1269" h="1270">
                <a:moveTo>
                  <a:pt x="0" y="1244"/>
                </a:moveTo>
                <a:lnTo>
                  <a:pt x="990" y="0"/>
                </a:lnTo>
              </a:path>
            </a:pathLst>
          </a:custGeom>
          <a:ln w="6350">
            <a:solidFill>
              <a:srgbClr val="231F20"/>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2" name="object 57"/>
          <p:cNvSpPr/>
          <p:nvPr/>
        </p:nvSpPr>
        <p:spPr>
          <a:xfrm>
            <a:off x="6781760" y="425729"/>
            <a:ext cx="88680" cy="82891"/>
          </a:xfrm>
          <a:custGeom>
            <a:avLst/>
            <a:gdLst/>
            <a:ahLst/>
            <a:cxnLst/>
            <a:rect l="l" t="t" r="r" b="b"/>
            <a:pathLst>
              <a:path w="67945" h="66675">
                <a:moveTo>
                  <a:pt x="30049" y="0"/>
                </a:moveTo>
                <a:lnTo>
                  <a:pt x="17960" y="3729"/>
                </a:lnTo>
                <a:lnTo>
                  <a:pt x="8275" y="12065"/>
                </a:lnTo>
                <a:lnTo>
                  <a:pt x="1964" y="24645"/>
                </a:lnTo>
                <a:lnTo>
                  <a:pt x="0" y="41106"/>
                </a:lnTo>
                <a:lnTo>
                  <a:pt x="4742" y="51812"/>
                </a:lnTo>
                <a:lnTo>
                  <a:pt x="13823" y="60145"/>
                </a:lnTo>
                <a:lnTo>
                  <a:pt x="27223" y="65256"/>
                </a:lnTo>
                <a:lnTo>
                  <a:pt x="44924" y="66293"/>
                </a:lnTo>
                <a:lnTo>
                  <a:pt x="56720" y="59145"/>
                </a:lnTo>
                <a:lnTo>
                  <a:pt x="64731" y="47971"/>
                </a:lnTo>
                <a:lnTo>
                  <a:pt x="67685" y="34043"/>
                </a:lnTo>
                <a:lnTo>
                  <a:pt x="67684" y="33846"/>
                </a:lnTo>
                <a:lnTo>
                  <a:pt x="64887" y="20599"/>
                </a:lnTo>
                <a:lnTo>
                  <a:pt x="57167" y="9806"/>
                </a:lnTo>
                <a:lnTo>
                  <a:pt x="45298" y="2572"/>
                </a:lnTo>
                <a:lnTo>
                  <a:pt x="30049"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9" name="object 84"/>
          <p:cNvSpPr/>
          <p:nvPr/>
        </p:nvSpPr>
        <p:spPr>
          <a:xfrm>
            <a:off x="6972479" y="473643"/>
            <a:ext cx="4384145" cy="2726715"/>
          </a:xfrm>
          <a:custGeom>
            <a:avLst/>
            <a:gdLst/>
            <a:ahLst/>
            <a:cxnLst/>
            <a:rect l="l" t="t" r="r" b="b"/>
            <a:pathLst>
              <a:path w="2337434" h="2193290">
                <a:moveTo>
                  <a:pt x="0" y="2192934"/>
                </a:moveTo>
                <a:lnTo>
                  <a:pt x="2336850" y="2192934"/>
                </a:lnTo>
                <a:lnTo>
                  <a:pt x="2336850" y="0"/>
                </a:lnTo>
                <a:lnTo>
                  <a:pt x="0" y="0"/>
                </a:lnTo>
                <a:lnTo>
                  <a:pt x="0" y="2192934"/>
                </a:lnTo>
                <a:close/>
              </a:path>
            </a:pathLst>
          </a:custGeom>
          <a:solidFill>
            <a:srgbClr val="6D6E71"/>
          </a:solidFill>
        </p:spPr>
        <p:txBody>
          <a:bodyPr wrap="square" lIns="0" tIns="0" rIns="0" bIns="0" rtlCol="0"/>
          <a:lstStyle/>
          <a:p>
            <a:endParaRPr sz="3200">
              <a:latin typeface="Segoe UI" panose="020B0502040204020203" pitchFamily="34" charset="0"/>
              <a:cs typeface="Segoe UI" panose="020B0502040204020203" pitchFamily="34" charset="0"/>
            </a:endParaRPr>
          </a:p>
        </p:txBody>
      </p:sp>
      <p:sp>
        <p:nvSpPr>
          <p:cNvPr id="40" name="object 85"/>
          <p:cNvSpPr/>
          <p:nvPr/>
        </p:nvSpPr>
        <p:spPr>
          <a:xfrm>
            <a:off x="6972479" y="3199915"/>
            <a:ext cx="4384145" cy="3057489"/>
          </a:xfrm>
          <a:custGeom>
            <a:avLst/>
            <a:gdLst/>
            <a:ahLst/>
            <a:cxnLst/>
            <a:rect l="l" t="t" r="r" b="b"/>
            <a:pathLst>
              <a:path w="2337434" h="2459354">
                <a:moveTo>
                  <a:pt x="2336850" y="2459227"/>
                </a:moveTo>
                <a:lnTo>
                  <a:pt x="0" y="2459227"/>
                </a:lnTo>
                <a:lnTo>
                  <a:pt x="0" y="0"/>
                </a:lnTo>
                <a:lnTo>
                  <a:pt x="2336850" y="0"/>
                </a:lnTo>
                <a:lnTo>
                  <a:pt x="2336850" y="2459227"/>
                </a:lnTo>
                <a:close/>
              </a:path>
            </a:pathLst>
          </a:custGeom>
          <a:solidFill>
            <a:srgbClr val="6D6E71"/>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4" name="object 89"/>
          <p:cNvSpPr txBox="1"/>
          <p:nvPr/>
        </p:nvSpPr>
        <p:spPr>
          <a:xfrm>
            <a:off x="7167469" y="1021971"/>
            <a:ext cx="3805331" cy="1723549"/>
          </a:xfrm>
          <a:prstGeom prst="rect">
            <a:avLst/>
          </a:prstGeom>
          <a:noFill/>
        </p:spPr>
        <p:txBody>
          <a:bodyPr vert="horz" wrap="square" lIns="0" tIns="0" rIns="0" bIns="0" rtlCol="0">
            <a:spAutoFit/>
          </a:bodyPr>
          <a:lstStyle/>
          <a:p>
            <a:pPr algn="just" eaLnBrk="0" fontAlgn="base" hangingPunct="0">
              <a:spcBef>
                <a:spcPct val="0"/>
              </a:spcBef>
              <a:spcAft>
                <a:spcPct val="0"/>
              </a:spcAft>
            </a:pPr>
            <a:r>
              <a:t>Greengroup vận hành mạng lưới thị trường lớn nhất trên toàn Việt Nam</a:t>
            </a:r>
          </a:p>
          <a:p>
            <a:pPr algn="just" eaLnBrk="0" fontAlgn="base" hangingPunct="0">
              <a:spcBef>
                <a:spcPct val="0"/>
              </a:spcBef>
              <a:spcAft>
                <a:spcPct val="0"/>
              </a:spcAft>
            </a:pPr>
            <a:r>
              <a:t>Sau 20 năm hoạt động, Greenvet đã xây dựng một mạng lưới tiêu thụ ổn định trên toàn Việt Nam, nơi ngành chăn nuôi đang phát triển rất nhanh và chúng tôi bắt đầu mở rộng thị trường sang các nước láng giềng như Campuchia, Lào.</a:t>
            </a:r>
          </a:p>
        </p:txBody>
      </p:sp>
      <p:sp>
        <p:nvSpPr>
          <p:cNvPr id="54" name="object 99"/>
          <p:cNvSpPr/>
          <p:nvPr/>
        </p:nvSpPr>
        <p:spPr>
          <a:xfrm>
            <a:off x="7313650" y="724405"/>
            <a:ext cx="77906" cy="74207"/>
          </a:xfrm>
          <a:custGeom>
            <a:avLst/>
            <a:gdLst/>
            <a:ahLst/>
            <a:cxnLst/>
            <a:rect l="l" t="t" r="r" b="b"/>
            <a:pathLst>
              <a:path w="59689" h="59689">
                <a:moveTo>
                  <a:pt x="0" y="0"/>
                </a:moveTo>
                <a:lnTo>
                  <a:pt x="59270" y="0"/>
                </a:lnTo>
                <a:lnTo>
                  <a:pt x="59270" y="59270"/>
                </a:lnTo>
                <a:lnTo>
                  <a:pt x="0" y="59270"/>
                </a:lnTo>
                <a:lnTo>
                  <a:pt x="0"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2" name="object 121"/>
          <p:cNvSpPr/>
          <p:nvPr/>
        </p:nvSpPr>
        <p:spPr>
          <a:xfrm>
            <a:off x="6825443" y="532969"/>
            <a:ext cx="0" cy="5639736"/>
          </a:xfrm>
          <a:custGeom>
            <a:avLst/>
            <a:gdLst/>
            <a:ahLst/>
            <a:cxnLst/>
            <a:rect l="l" t="t" r="r" b="b"/>
            <a:pathLst>
              <a:path h="4536440">
                <a:moveTo>
                  <a:pt x="0" y="0"/>
                </a:moveTo>
                <a:lnTo>
                  <a:pt x="0" y="4536008"/>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5" name="Rectangle 5"/>
          <p:cNvSpPr>
            <a:spLocks noChangeArrowheads="1"/>
          </p:cNvSpPr>
          <p:nvPr/>
        </p:nvSpPr>
        <p:spPr bwMode="auto">
          <a:xfrm>
            <a:off x="7070287" y="2917700"/>
            <a:ext cx="3294801"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50000"/>
              </a:spcBef>
              <a:buFontTx/>
              <a:buBlip>
                <a:blip r:embed="rId3"/>
              </a:buBlip>
            </a:pPr>
            <a:r>
              <a:t>Hơn 2.000 đại lý trên toàn Việt Nam</a:t>
            </a:r>
          </a:p>
          <a:p>
            <a:pPr eaLnBrk="1" hangingPunct="1">
              <a:spcBef>
                <a:spcPct val="50000"/>
              </a:spcBef>
              <a:buFontTx/>
              <a:buBlip>
                <a:blip r:embed="rId3"/>
              </a:buBlip>
            </a:pPr>
            <a:r>
              <a:t>Hơn 40.000 trang trại</a:t>
            </a:r>
          </a:p>
          <a:p>
            <a:pPr eaLnBrk="1" hangingPunct="1">
              <a:spcBef>
                <a:spcPct val="50000"/>
              </a:spcBef>
              <a:buFontTx/>
              <a:buBlip>
                <a:blip r:embed="rId3"/>
              </a:buBlip>
            </a:pPr>
            <a:r>
              <a:t>42 đối tác trong và ngoài nước</a:t>
            </a:r>
          </a:p>
          <a:p>
            <a:pPr eaLnBrk="1" hangingPunct="1">
              <a:spcBef>
                <a:spcPct val="50000"/>
              </a:spcBef>
              <a:buFontTx/>
              <a:buNone/>
            </a:pPr>
            <a:endParaRPr lang="en-US" altLang="en-US" sz="1600" dirty="0">
              <a:solidFill>
                <a:schemeClr val="bg1"/>
              </a:solidFill>
              <a:latin typeface="Segoe UI" panose="020B0502040204020203" pitchFamily="34" charset="0"/>
              <a:cs typeface="Segoe UI" panose="020B0502040204020203" pitchFamily="34" charset="0"/>
            </a:endParaRPr>
          </a:p>
        </p:txBody>
      </p:sp>
      <p:pic>
        <p:nvPicPr>
          <p:cNvPr id="6" name="Picture 5">
            <a:extLst>
              <a:ext uri="{FF2B5EF4-FFF2-40B4-BE49-F238E27FC236}">
                <a16:creationId xmlns:a16="http://schemas.microsoft.com/office/drawing/2014/main" id="{CBE5CFA9-605B-4B21-9CB7-3747D22C295C}"/>
              </a:ext>
            </a:extLst>
          </p:cNvPr>
          <p:cNvPicPr>
            <a:picLocks noChangeAspect="1"/>
          </p:cNvPicPr>
          <p:nvPr/>
        </p:nvPicPr>
        <p:blipFill rotWithShape="1">
          <a:blip r:embed="rId4">
            <a:extLst>
              <a:ext uri="{28A0092B-C50C-407E-A947-70E740481C1C}">
                <a14:useLocalDpi xmlns:a14="http://schemas.microsoft.com/office/drawing/2010/main" val="0"/>
              </a:ext>
            </a:extLst>
          </a:blip>
          <a:srcRect t="3632" r="35081"/>
          <a:stretch/>
        </p:blipFill>
        <p:spPr>
          <a:xfrm>
            <a:off x="1528732" y="1163261"/>
            <a:ext cx="3648245" cy="5194058"/>
          </a:xfrm>
          <a:prstGeom prst="rect">
            <a:avLst/>
          </a:prstGeom>
        </p:spPr>
      </p:pic>
      <p:sp>
        <p:nvSpPr>
          <p:cNvPr id="14" name="Title 7">
            <a:extLst>
              <a:ext uri="{FF2B5EF4-FFF2-40B4-BE49-F238E27FC236}">
                <a16:creationId xmlns:a16="http://schemas.microsoft.com/office/drawing/2014/main" id="{439FC644-B3D2-4B2D-92F9-A394721A7DDD}"/>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Mạng lưới phân phối</a:t>
            </a:r>
          </a:p>
        </p:txBody>
      </p:sp>
    </p:spTree>
    <p:extLst>
      <p:ext uri="{BB962C8B-B14F-4D97-AF65-F5344CB8AC3E}">
        <p14:creationId xmlns:p14="http://schemas.microsoft.com/office/powerpoint/2010/main" val="2189621540"/>
      </p:ext>
    </p:extLst>
  </p:cSld>
  <p:clrMapOvr>
    <a:masterClrMapping/>
  </p:clrMapOvr>
  <p:transition spd="med" advClick="0">
    <p:push dir="d"/>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3552542-2187-4737-9AAD-44AD1DE7B342}"/>
              </a:ext>
            </a:extLst>
          </p:cNvPr>
          <p:cNvSpPr>
            <a:spLocks noGrp="1"/>
          </p:cNvSpPr>
          <p:nvPr>
            <p:ph type="body" sz="quarter" idx="10"/>
          </p:nvPr>
        </p:nvSpPr>
        <p:spPr>
          <a:xfrm>
            <a:off x="603251" y="827103"/>
            <a:ext cx="10972800" cy="537240"/>
          </a:xfrm>
        </p:spPr>
        <p:txBody>
          <a:bodyPr>
            <a:normAutofit/>
          </a:bodyPr>
          <a:lstStyle/>
          <a:p>
            <a:pPr algn="just"/>
            <a:r>
              <a:t>Cơ sở kỹ thuật mạnh mẽ và có kinh nghiệm dựa trên tình hình cụ thể và tư vấn lịch tiêm chủng, dưới sự hướng dẫn của các nhà nghiên cứu, tư vấn viên và nhân viên có kinh nghiệm cao từ Indonesia và Việt Nam, chúng tôi đã thực hiện các hoạt động tiếp thị đa dạng hiệu quả</a:t>
            </a:r>
            <a:endParaRPr lang="en-US" sz="1100" dirty="0">
              <a:solidFill>
                <a:schemeClr val="tx1">
                  <a:lumMod val="65000"/>
                  <a:lumOff val="35000"/>
                </a:schemeClr>
              </a:solidFill>
              <a:latin typeface="Segoe UI" panose="020B0502040204020203" pitchFamily="34" charset="0"/>
              <a:ea typeface="Open Sans Extrabold" panose="020B0906030804020204" pitchFamily="34" charset="0"/>
              <a:cs typeface="Segoe UI" panose="020B0502040204020203" pitchFamily="34" charset="0"/>
            </a:endParaRPr>
          </a:p>
        </p:txBody>
      </p:sp>
      <p:sp>
        <p:nvSpPr>
          <p:cNvPr id="6" name="Text Placeholder 5">
            <a:extLst>
              <a:ext uri="{FF2B5EF4-FFF2-40B4-BE49-F238E27FC236}">
                <a16:creationId xmlns:a16="http://schemas.microsoft.com/office/drawing/2014/main" id="{05A9E9A2-CD56-4A60-913A-B2B5A73BC147}"/>
              </a:ext>
            </a:extLst>
          </p:cNvPr>
          <p:cNvSpPr>
            <a:spLocks noGrp="1"/>
          </p:cNvSpPr>
          <p:nvPr>
            <p:ph type="body" sz="quarter" idx="11"/>
          </p:nvPr>
        </p:nvSpPr>
        <p:spPr/>
        <p:txBody>
          <a:bodyPr>
            <a:noAutofit/>
          </a:bodyPr>
          <a:lstStyle/>
          <a:p>
            <a:r>
              <a:t>TÀI LIỆU KỸ THUẬT</a:t>
            </a:r>
          </a:p>
          <a:p>
            <a:r>
              <a:t>THĂM FARM</a:t>
            </a:r>
          </a:p>
        </p:txBody>
      </p:sp>
      <p:sp>
        <p:nvSpPr>
          <p:cNvPr id="7" name="Text Placeholder 6">
            <a:extLst>
              <a:ext uri="{FF2B5EF4-FFF2-40B4-BE49-F238E27FC236}">
                <a16:creationId xmlns:a16="http://schemas.microsoft.com/office/drawing/2014/main" id="{99741117-C6D7-4385-BC73-4B0D20A3AB8F}"/>
              </a:ext>
            </a:extLst>
          </p:cNvPr>
          <p:cNvSpPr>
            <a:spLocks noGrp="1"/>
          </p:cNvSpPr>
          <p:nvPr>
            <p:ph type="body" sz="quarter" idx="65"/>
          </p:nvPr>
        </p:nvSpPr>
        <p:spPr/>
        <p:txBody>
          <a:bodyPr>
            <a:noAutofit/>
          </a:bodyPr>
          <a:lstStyle/>
          <a:p>
            <a:r>
              <a:t>HỘI THẢO KỸ THUẬT</a:t>
            </a:r>
          </a:p>
        </p:txBody>
      </p:sp>
      <p:pic>
        <p:nvPicPr>
          <p:cNvPr id="31" name="Picture Placeholder 20">
            <a:extLst>
              <a:ext uri="{FF2B5EF4-FFF2-40B4-BE49-F238E27FC236}">
                <a16:creationId xmlns:a16="http://schemas.microsoft.com/office/drawing/2014/main" id="{B58947CE-FD3E-439F-80F5-D8DCF58C3350}"/>
              </a:ext>
            </a:extLst>
          </p:cNvPr>
          <p:cNvPicPr>
            <a:picLocks noGrp="1" noChangeAspect="1"/>
          </p:cNvPicPr>
          <p:nvPr>
            <p:ph type="pic" sz="quarter" idx="17"/>
          </p:nvPr>
        </p:nvPicPr>
        <p:blipFill>
          <a:blip r:embed="rId2" cstate="hqprint">
            <a:extLst>
              <a:ext uri="{28A0092B-C50C-407E-A947-70E740481C1C}">
                <a14:useLocalDpi xmlns:a14="http://schemas.microsoft.com/office/drawing/2010/main" val="0"/>
              </a:ext>
            </a:extLst>
          </a:blip>
          <a:srcRect t="18174" b="18174"/>
          <a:stretch>
            <a:fillRect/>
          </a:stretch>
        </p:blipFill>
        <p:spPr/>
      </p:pic>
      <p:sp>
        <p:nvSpPr>
          <p:cNvPr id="8" name="Text Placeholder 7">
            <a:extLst>
              <a:ext uri="{FF2B5EF4-FFF2-40B4-BE49-F238E27FC236}">
                <a16:creationId xmlns:a16="http://schemas.microsoft.com/office/drawing/2014/main" id="{2FD61413-BEF5-4CBF-9CDA-DCFED9C585A8}"/>
              </a:ext>
            </a:extLst>
          </p:cNvPr>
          <p:cNvSpPr>
            <a:spLocks noGrp="1"/>
          </p:cNvSpPr>
          <p:nvPr>
            <p:ph type="body" sz="quarter" idx="66"/>
          </p:nvPr>
        </p:nvSpPr>
        <p:spPr>
          <a:xfrm>
            <a:off x="6536267" y="3386233"/>
            <a:ext cx="2038349" cy="259199"/>
          </a:xfrm>
        </p:spPr>
        <p:txBody>
          <a:bodyPr>
            <a:noAutofit/>
          </a:bodyPr>
          <a:lstStyle/>
          <a:p>
            <a:r>
              <a:t>HỘI THẢO KỸ THUẬT CHO NGƯỜI NUÔI</a:t>
            </a:r>
          </a:p>
        </p:txBody>
      </p:sp>
      <p:pic>
        <p:nvPicPr>
          <p:cNvPr id="33" name="Picture Placeholder 33">
            <a:extLst>
              <a:ext uri="{FF2B5EF4-FFF2-40B4-BE49-F238E27FC236}">
                <a16:creationId xmlns:a16="http://schemas.microsoft.com/office/drawing/2014/main" id="{A2E4D354-175A-4415-B070-1CEC71C562ED}"/>
              </a:ext>
            </a:extLst>
          </p:cNvPr>
          <p:cNvPicPr>
            <a:picLocks noGrp="1" noChangeAspect="1"/>
          </p:cNvPicPr>
          <p:nvPr>
            <p:ph type="pic" sz="quarter" idx="68"/>
          </p:nvPr>
        </p:nvPicPr>
        <p:blipFill>
          <a:blip r:embed="rId3" cstate="hqprint">
            <a:extLst>
              <a:ext uri="{28A0092B-C50C-407E-A947-70E740481C1C}">
                <a14:useLocalDpi xmlns:a14="http://schemas.microsoft.com/office/drawing/2010/main" val="0"/>
              </a:ext>
            </a:extLst>
          </a:blip>
          <a:srcRect l="8302" r="8302"/>
          <a:stretch>
            <a:fillRect/>
          </a:stretch>
        </p:blipFill>
        <p:spPr/>
      </p:pic>
      <p:sp>
        <p:nvSpPr>
          <p:cNvPr id="10" name="Text Placeholder 9">
            <a:extLst>
              <a:ext uri="{FF2B5EF4-FFF2-40B4-BE49-F238E27FC236}">
                <a16:creationId xmlns:a16="http://schemas.microsoft.com/office/drawing/2014/main" id="{43AB6EA3-5A7F-4B40-A843-2FEBAEDC2B19}"/>
              </a:ext>
            </a:extLst>
          </p:cNvPr>
          <p:cNvSpPr>
            <a:spLocks noGrp="1"/>
          </p:cNvSpPr>
          <p:nvPr>
            <p:ph type="body" sz="quarter" idx="69"/>
          </p:nvPr>
        </p:nvSpPr>
        <p:spPr/>
        <p:txBody>
          <a:bodyPr>
            <a:noAutofit/>
          </a:bodyPr>
          <a:lstStyle/>
          <a:p>
            <a:r>
              <a:t>THĂM FARM</a:t>
            </a:r>
          </a:p>
        </p:txBody>
      </p:sp>
      <p:pic>
        <p:nvPicPr>
          <p:cNvPr id="83" name="Picture Placeholder 82">
            <a:extLst>
              <a:ext uri="{FF2B5EF4-FFF2-40B4-BE49-F238E27FC236}">
                <a16:creationId xmlns:a16="http://schemas.microsoft.com/office/drawing/2014/main" id="{2927A70D-9992-4EB0-9DA3-E54D5C0D1B2C}"/>
              </a:ext>
            </a:extLst>
          </p:cNvPr>
          <p:cNvPicPr>
            <a:picLocks noGrp="1" noChangeAspect="1"/>
          </p:cNvPicPr>
          <p:nvPr>
            <p:ph type="pic" sz="quarter" idx="71"/>
          </p:nvPr>
        </p:nvPicPr>
        <p:blipFill>
          <a:blip r:embed="rId4">
            <a:extLst>
              <a:ext uri="{28A0092B-C50C-407E-A947-70E740481C1C}">
                <a14:useLocalDpi xmlns:a14="http://schemas.microsoft.com/office/drawing/2010/main" val="0"/>
              </a:ext>
            </a:extLst>
          </a:blip>
          <a:srcRect l="18750" r="18750"/>
          <a:stretch>
            <a:fillRect/>
          </a:stretch>
        </p:blipFill>
        <p:spPr/>
      </p:pic>
      <p:sp>
        <p:nvSpPr>
          <p:cNvPr id="11" name="Text Placeholder 10">
            <a:extLst>
              <a:ext uri="{FF2B5EF4-FFF2-40B4-BE49-F238E27FC236}">
                <a16:creationId xmlns:a16="http://schemas.microsoft.com/office/drawing/2014/main" id="{365F3F6E-1CEC-4371-A994-810DDA4D8128}"/>
              </a:ext>
            </a:extLst>
          </p:cNvPr>
          <p:cNvSpPr>
            <a:spLocks noGrp="1"/>
          </p:cNvSpPr>
          <p:nvPr>
            <p:ph type="body" sz="quarter" idx="72"/>
          </p:nvPr>
        </p:nvSpPr>
        <p:spPr/>
        <p:txBody>
          <a:bodyPr>
            <a:noAutofit/>
          </a:bodyPr>
          <a:lstStyle/>
          <a:p>
            <a:r>
              <a:t>ỨNG DỤNG PHẦN MỀM</a:t>
            </a:r>
          </a:p>
        </p:txBody>
      </p:sp>
      <p:pic>
        <p:nvPicPr>
          <p:cNvPr id="86" name="Picture Placeholder 19">
            <a:extLst>
              <a:ext uri="{FF2B5EF4-FFF2-40B4-BE49-F238E27FC236}">
                <a16:creationId xmlns:a16="http://schemas.microsoft.com/office/drawing/2014/main" id="{9574FE56-E771-4B22-806D-7F60DE241748}"/>
              </a:ext>
            </a:extLst>
          </p:cNvPr>
          <p:cNvPicPr>
            <a:picLocks noGrp="1" noChangeAspect="1"/>
          </p:cNvPicPr>
          <p:nvPr>
            <p:ph type="pic" sz="quarter" idx="74"/>
          </p:nvPr>
        </p:nvPicPr>
        <p:blipFill>
          <a:blip r:embed="rId5" cstate="hqprint">
            <a:extLst>
              <a:ext uri="{28A0092B-C50C-407E-A947-70E740481C1C}">
                <a14:useLocalDpi xmlns:a14="http://schemas.microsoft.com/office/drawing/2010/main" val="0"/>
              </a:ext>
            </a:extLst>
          </a:blip>
          <a:srcRect l="18750" r="18750"/>
          <a:stretch>
            <a:fillRect/>
          </a:stretch>
        </p:blipFill>
        <p:spPr/>
      </p:pic>
      <p:sp>
        <p:nvSpPr>
          <p:cNvPr id="13" name="Text Placeholder 12">
            <a:extLst>
              <a:ext uri="{FF2B5EF4-FFF2-40B4-BE49-F238E27FC236}">
                <a16:creationId xmlns:a16="http://schemas.microsoft.com/office/drawing/2014/main" id="{C7145501-810E-403A-95B9-CA6783EC7F3D}"/>
              </a:ext>
            </a:extLst>
          </p:cNvPr>
          <p:cNvSpPr>
            <a:spLocks noGrp="1"/>
          </p:cNvSpPr>
          <p:nvPr>
            <p:ph type="body" sz="quarter" idx="75"/>
          </p:nvPr>
        </p:nvSpPr>
        <p:spPr/>
        <p:txBody>
          <a:bodyPr>
            <a:noAutofit/>
          </a:bodyPr>
          <a:lstStyle/>
          <a:p>
            <a:r>
              <a:t>CÔNG THỨC TÙY CHỈNH - OEM</a:t>
            </a:r>
          </a:p>
        </p:txBody>
      </p:sp>
      <p:pic>
        <p:nvPicPr>
          <p:cNvPr id="67" name="Picture Placeholder 3">
            <a:extLst>
              <a:ext uri="{FF2B5EF4-FFF2-40B4-BE49-F238E27FC236}">
                <a16:creationId xmlns:a16="http://schemas.microsoft.com/office/drawing/2014/main" id="{9F566947-57E3-4C48-85CA-3E22C9E01F53}"/>
              </a:ext>
            </a:extLst>
          </p:cNvPr>
          <p:cNvPicPr>
            <a:picLocks noGrp="1" noChangeAspect="1"/>
          </p:cNvPicPr>
          <p:nvPr>
            <p:ph type="pic" sz="quarter" idx="76"/>
          </p:nvPr>
        </p:nvPicPr>
        <p:blipFill>
          <a:blip r:embed="rId6" cstate="hqprint">
            <a:extLst>
              <a:ext uri="{28A0092B-C50C-407E-A947-70E740481C1C}">
                <a14:useLocalDpi xmlns:a14="http://schemas.microsoft.com/office/drawing/2010/main" val="0"/>
              </a:ext>
            </a:extLst>
          </a:blip>
          <a:srcRect l="12994" r="12994"/>
          <a:stretch>
            <a:fillRect/>
          </a:stretch>
        </p:blipFill>
        <p:spPr/>
      </p:pic>
      <p:sp>
        <p:nvSpPr>
          <p:cNvPr id="12" name="Text Placeholder 11">
            <a:extLst>
              <a:ext uri="{FF2B5EF4-FFF2-40B4-BE49-F238E27FC236}">
                <a16:creationId xmlns:a16="http://schemas.microsoft.com/office/drawing/2014/main" id="{BA1C839A-57DC-44D9-9040-DBFBA12EE35C}"/>
              </a:ext>
            </a:extLst>
          </p:cNvPr>
          <p:cNvSpPr>
            <a:spLocks noGrp="1"/>
          </p:cNvSpPr>
          <p:nvPr>
            <p:ph type="body" sz="quarter" idx="77"/>
          </p:nvPr>
        </p:nvSpPr>
        <p:spPr/>
        <p:txBody>
          <a:bodyPr>
            <a:noAutofit/>
          </a:bodyPr>
          <a:lstStyle/>
          <a:p>
            <a:r>
              <a:t>KIỂM TRA PHÒNG THÍ NGHIỆM</a:t>
            </a:r>
          </a:p>
        </p:txBody>
      </p:sp>
      <p:pic>
        <p:nvPicPr>
          <p:cNvPr id="59" name="Picture Placeholder 58">
            <a:extLst>
              <a:ext uri="{FF2B5EF4-FFF2-40B4-BE49-F238E27FC236}">
                <a16:creationId xmlns:a16="http://schemas.microsoft.com/office/drawing/2014/main" id="{499AE6BA-02F5-4646-AC55-DA7F5AF600F2}"/>
              </a:ext>
            </a:extLst>
          </p:cNvPr>
          <p:cNvPicPr>
            <a:picLocks noGrp="1" noChangeAspect="1"/>
          </p:cNvPicPr>
          <p:nvPr>
            <p:ph type="pic" sz="quarter" idx="78"/>
          </p:nvPr>
        </p:nvPicPr>
        <p:blipFill>
          <a:blip r:embed="rId7" cstate="hqprint">
            <a:extLst>
              <a:ext uri="{28A0092B-C50C-407E-A947-70E740481C1C}">
                <a14:useLocalDpi xmlns:a14="http://schemas.microsoft.com/office/drawing/2010/main" val="0"/>
              </a:ext>
            </a:extLst>
          </a:blip>
          <a:srcRect t="4996" b="4996"/>
          <a:stretch>
            <a:fillRect/>
          </a:stretch>
        </p:blipFill>
        <p:spPr/>
      </p:pic>
      <p:sp>
        <p:nvSpPr>
          <p:cNvPr id="16" name="Text Placeholder 15">
            <a:extLst>
              <a:ext uri="{FF2B5EF4-FFF2-40B4-BE49-F238E27FC236}">
                <a16:creationId xmlns:a16="http://schemas.microsoft.com/office/drawing/2014/main" id="{0F109AC6-BE6B-483A-AB47-896B3C6AF6D2}"/>
              </a:ext>
            </a:extLst>
          </p:cNvPr>
          <p:cNvSpPr>
            <a:spLocks noGrp="1"/>
          </p:cNvSpPr>
          <p:nvPr>
            <p:ph type="body" sz="quarter" idx="79"/>
          </p:nvPr>
        </p:nvSpPr>
        <p:spPr/>
        <p:txBody>
          <a:bodyPr>
            <a:noAutofit/>
          </a:bodyPr>
          <a:lstStyle/>
          <a:p>
            <a:r>
              <a:t>NGƯỜI TIÊM CHỦNG</a:t>
            </a:r>
          </a:p>
        </p:txBody>
      </p:sp>
      <p:pic>
        <p:nvPicPr>
          <p:cNvPr id="48" name="Picture Placeholder 43">
            <a:extLst>
              <a:ext uri="{FF2B5EF4-FFF2-40B4-BE49-F238E27FC236}">
                <a16:creationId xmlns:a16="http://schemas.microsoft.com/office/drawing/2014/main" id="{223F19EA-B996-43D6-A064-5D9B8819D4B6}"/>
              </a:ext>
            </a:extLst>
          </p:cNvPr>
          <p:cNvPicPr>
            <a:picLocks noGrp="1" noChangeAspect="1"/>
          </p:cNvPicPr>
          <p:nvPr>
            <p:ph type="pic" sz="quarter" idx="80"/>
          </p:nvPr>
        </p:nvPicPr>
        <p:blipFill>
          <a:blip r:embed="rId8" cstate="email">
            <a:extLst>
              <a:ext uri="{28A0092B-C50C-407E-A947-70E740481C1C}">
                <a14:useLocalDpi xmlns:a14="http://schemas.microsoft.com/office/drawing/2010/main" val="0"/>
              </a:ext>
            </a:extLst>
          </a:blip>
          <a:srcRect l="7707" r="7707"/>
          <a:stretch>
            <a:fillRect/>
          </a:stretch>
        </p:blipFill>
        <p:spPr/>
      </p:pic>
      <p:pic>
        <p:nvPicPr>
          <p:cNvPr id="63" name="Picture 62">
            <a:extLst>
              <a:ext uri="{FF2B5EF4-FFF2-40B4-BE49-F238E27FC236}">
                <a16:creationId xmlns:a16="http://schemas.microsoft.com/office/drawing/2014/main" id="{FCF97923-6AD9-44E6-BB17-8F5429B4C9C1}"/>
              </a:ext>
            </a:extLst>
          </p:cNvPr>
          <p:cNvPicPr>
            <a:picLocks noChangeAspect="1"/>
          </p:cNvPicPr>
          <p:nvPr/>
        </p:nvPicPr>
        <p:blipFill>
          <a:blip r:embed="rId9"/>
          <a:stretch>
            <a:fillRect/>
          </a:stretch>
        </p:blipFill>
        <p:spPr>
          <a:xfrm>
            <a:off x="1967065" y="4545305"/>
            <a:ext cx="700340" cy="697406"/>
          </a:xfrm>
          <a:prstGeom prst="rect">
            <a:avLst/>
          </a:prstGeom>
        </p:spPr>
      </p:pic>
      <p:pic>
        <p:nvPicPr>
          <p:cNvPr id="64" name="Picture 63">
            <a:extLst>
              <a:ext uri="{FF2B5EF4-FFF2-40B4-BE49-F238E27FC236}">
                <a16:creationId xmlns:a16="http://schemas.microsoft.com/office/drawing/2014/main" id="{F49958EA-FFC8-4B79-B4A9-B5C06DE5C698}"/>
              </a:ext>
            </a:extLst>
          </p:cNvPr>
          <p:cNvPicPr>
            <a:picLocks noChangeAspect="1"/>
          </p:cNvPicPr>
          <p:nvPr/>
        </p:nvPicPr>
        <p:blipFill>
          <a:blip r:embed="rId10"/>
          <a:stretch>
            <a:fillRect/>
          </a:stretch>
        </p:blipFill>
        <p:spPr>
          <a:xfrm>
            <a:off x="681867" y="4860818"/>
            <a:ext cx="700341" cy="540247"/>
          </a:xfrm>
          <a:prstGeom prst="rect">
            <a:avLst/>
          </a:prstGeom>
        </p:spPr>
      </p:pic>
      <p:pic>
        <p:nvPicPr>
          <p:cNvPr id="65" name="Picture 64">
            <a:extLst>
              <a:ext uri="{FF2B5EF4-FFF2-40B4-BE49-F238E27FC236}">
                <a16:creationId xmlns:a16="http://schemas.microsoft.com/office/drawing/2014/main" id="{9239C7EF-034B-41D0-AE5A-D434ED5E6F9D}"/>
              </a:ext>
            </a:extLst>
          </p:cNvPr>
          <p:cNvPicPr>
            <a:picLocks noChangeAspect="1"/>
          </p:cNvPicPr>
          <p:nvPr/>
        </p:nvPicPr>
        <p:blipFill>
          <a:blip r:embed="rId11"/>
          <a:stretch>
            <a:fillRect/>
          </a:stretch>
        </p:blipFill>
        <p:spPr>
          <a:xfrm>
            <a:off x="889591" y="4207176"/>
            <a:ext cx="1107514" cy="697406"/>
          </a:xfrm>
          <a:prstGeom prst="rect">
            <a:avLst/>
          </a:prstGeom>
        </p:spPr>
      </p:pic>
      <p:pic>
        <p:nvPicPr>
          <p:cNvPr id="66" name="Picture 2" descr="DMSpro Etool">
            <a:extLst>
              <a:ext uri="{FF2B5EF4-FFF2-40B4-BE49-F238E27FC236}">
                <a16:creationId xmlns:a16="http://schemas.microsoft.com/office/drawing/2014/main" id="{0ED20BA5-84B8-45D9-B0BA-BBD5EE8F8ED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09552" y="5344524"/>
            <a:ext cx="1555031" cy="248806"/>
          </a:xfrm>
          <a:prstGeom prst="rect">
            <a:avLst/>
          </a:prstGeom>
          <a:noFill/>
          <a:extLst>
            <a:ext uri="{909E8E84-426E-40DD-AFC4-6F175D3DCCD1}">
              <a14:hiddenFill xmlns:a14="http://schemas.microsoft.com/office/drawing/2010/main">
                <a:solidFill>
                  <a:srgbClr val="FFFFFF"/>
                </a:solidFill>
              </a14:hiddenFill>
            </a:ext>
          </a:extLst>
        </p:spPr>
      </p:pic>
      <p:sp>
        <p:nvSpPr>
          <p:cNvPr id="28" name="Title 7">
            <a:extLst>
              <a:ext uri="{FF2B5EF4-FFF2-40B4-BE49-F238E27FC236}">
                <a16:creationId xmlns:a16="http://schemas.microsoft.com/office/drawing/2014/main" id="{056E4BA8-923D-4484-B2D5-426844EB7E82}"/>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Hỗ trợ thị trường</a:t>
            </a:r>
          </a:p>
        </p:txBody>
      </p:sp>
    </p:spTree>
    <p:extLst>
      <p:ext uri="{BB962C8B-B14F-4D97-AF65-F5344CB8AC3E}">
        <p14:creationId xmlns:p14="http://schemas.microsoft.com/office/powerpoint/2010/main" val="1857927143"/>
      </p:ext>
    </p:extLst>
  </p:cSld>
  <p:clrMapOvr>
    <a:masterClrMapping/>
  </p:clrMapOvr>
  <p:transition spd="med" advClick="0">
    <p:push dir="d"/>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13" name="object 56"/>
          <p:cNvSpPr/>
          <p:nvPr/>
        </p:nvSpPr>
        <p:spPr>
          <a:xfrm>
            <a:off x="7010507" y="6394109"/>
            <a:ext cx="88680" cy="82891"/>
          </a:xfrm>
          <a:custGeom>
            <a:avLst/>
            <a:gdLst/>
            <a:ahLst/>
            <a:cxnLst/>
            <a:rect l="l" t="t" r="r" b="b"/>
            <a:pathLst>
              <a:path w="67945" h="66675">
                <a:moveTo>
                  <a:pt x="30049" y="0"/>
                </a:moveTo>
                <a:lnTo>
                  <a:pt x="17960" y="3729"/>
                </a:lnTo>
                <a:lnTo>
                  <a:pt x="8275" y="12065"/>
                </a:lnTo>
                <a:lnTo>
                  <a:pt x="1964" y="24645"/>
                </a:lnTo>
                <a:lnTo>
                  <a:pt x="0" y="41106"/>
                </a:lnTo>
                <a:lnTo>
                  <a:pt x="4742" y="51812"/>
                </a:lnTo>
                <a:lnTo>
                  <a:pt x="13823" y="60145"/>
                </a:lnTo>
                <a:lnTo>
                  <a:pt x="27223" y="65256"/>
                </a:lnTo>
                <a:lnTo>
                  <a:pt x="44924" y="66293"/>
                </a:lnTo>
                <a:lnTo>
                  <a:pt x="56720" y="59145"/>
                </a:lnTo>
                <a:lnTo>
                  <a:pt x="64731" y="47971"/>
                </a:lnTo>
                <a:lnTo>
                  <a:pt x="67685" y="34043"/>
                </a:lnTo>
                <a:lnTo>
                  <a:pt x="67684" y="33846"/>
                </a:lnTo>
                <a:lnTo>
                  <a:pt x="64887" y="20599"/>
                </a:lnTo>
                <a:lnTo>
                  <a:pt x="57167" y="9806"/>
                </a:lnTo>
                <a:lnTo>
                  <a:pt x="45298" y="2572"/>
                </a:lnTo>
                <a:lnTo>
                  <a:pt x="30049"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4" name="object 57"/>
          <p:cNvSpPr/>
          <p:nvPr/>
        </p:nvSpPr>
        <p:spPr>
          <a:xfrm>
            <a:off x="7010507" y="625082"/>
            <a:ext cx="88680" cy="82891"/>
          </a:xfrm>
          <a:custGeom>
            <a:avLst/>
            <a:gdLst/>
            <a:ahLst/>
            <a:cxnLst/>
            <a:rect l="l" t="t" r="r" b="b"/>
            <a:pathLst>
              <a:path w="67945" h="66675">
                <a:moveTo>
                  <a:pt x="30049" y="0"/>
                </a:moveTo>
                <a:lnTo>
                  <a:pt x="17960" y="3729"/>
                </a:lnTo>
                <a:lnTo>
                  <a:pt x="8275" y="12065"/>
                </a:lnTo>
                <a:lnTo>
                  <a:pt x="1964" y="24645"/>
                </a:lnTo>
                <a:lnTo>
                  <a:pt x="0" y="41106"/>
                </a:lnTo>
                <a:lnTo>
                  <a:pt x="4742" y="51812"/>
                </a:lnTo>
                <a:lnTo>
                  <a:pt x="13823" y="60145"/>
                </a:lnTo>
                <a:lnTo>
                  <a:pt x="27223" y="65256"/>
                </a:lnTo>
                <a:lnTo>
                  <a:pt x="44924" y="66293"/>
                </a:lnTo>
                <a:lnTo>
                  <a:pt x="56720" y="59145"/>
                </a:lnTo>
                <a:lnTo>
                  <a:pt x="64731" y="47971"/>
                </a:lnTo>
                <a:lnTo>
                  <a:pt x="67685" y="34043"/>
                </a:lnTo>
                <a:lnTo>
                  <a:pt x="67684" y="33846"/>
                </a:lnTo>
                <a:lnTo>
                  <a:pt x="64887" y="20599"/>
                </a:lnTo>
                <a:lnTo>
                  <a:pt x="57167" y="9806"/>
                </a:lnTo>
                <a:lnTo>
                  <a:pt x="45298" y="2572"/>
                </a:lnTo>
                <a:lnTo>
                  <a:pt x="30049"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1" name="object 121"/>
          <p:cNvSpPr/>
          <p:nvPr/>
        </p:nvSpPr>
        <p:spPr>
          <a:xfrm>
            <a:off x="7054188" y="732321"/>
            <a:ext cx="0" cy="5639736"/>
          </a:xfrm>
          <a:custGeom>
            <a:avLst/>
            <a:gdLst/>
            <a:ahLst/>
            <a:cxnLst/>
            <a:rect l="l" t="t" r="r" b="b"/>
            <a:pathLst>
              <a:path h="4536440">
                <a:moveTo>
                  <a:pt x="0" y="0"/>
                </a:moveTo>
                <a:lnTo>
                  <a:pt x="0" y="4536008"/>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grpSp>
        <p:nvGrpSpPr>
          <p:cNvPr id="75" name="Group 74"/>
          <p:cNvGrpSpPr/>
          <p:nvPr/>
        </p:nvGrpSpPr>
        <p:grpSpPr>
          <a:xfrm>
            <a:off x="1708890" y="1214488"/>
            <a:ext cx="5147998" cy="5157569"/>
            <a:chOff x="338509" y="1343091"/>
            <a:chExt cx="5147998" cy="5157569"/>
          </a:xfrm>
        </p:grpSpPr>
        <p:sp>
          <p:nvSpPr>
            <p:cNvPr id="6" name="object 44"/>
            <p:cNvSpPr/>
            <p:nvPr/>
          </p:nvSpPr>
          <p:spPr>
            <a:xfrm>
              <a:off x="1702512" y="1343091"/>
              <a:ext cx="2560624" cy="5157569"/>
            </a:xfrm>
            <a:prstGeom prst="rect">
              <a:avLst/>
            </a:prstGeom>
            <a:blipFill>
              <a:blip r:embed="rId5"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 name="object 45"/>
            <p:cNvSpPr/>
            <p:nvPr/>
          </p:nvSpPr>
          <p:spPr>
            <a:xfrm>
              <a:off x="2887729" y="1940917"/>
              <a:ext cx="1658" cy="1579"/>
            </a:xfrm>
            <a:custGeom>
              <a:avLst/>
              <a:gdLst/>
              <a:ahLst/>
              <a:cxnLst/>
              <a:rect l="l" t="t" r="r" b="b"/>
              <a:pathLst>
                <a:path w="1269" h="1270">
                  <a:moveTo>
                    <a:pt x="0" y="1231"/>
                  </a:moveTo>
                  <a:lnTo>
                    <a:pt x="990" y="0"/>
                  </a:lnTo>
                </a:path>
              </a:pathLst>
            </a:custGeom>
            <a:ln w="6350">
              <a:solidFill>
                <a:srgbClr val="231F20"/>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 name="object 46"/>
            <p:cNvSpPr/>
            <p:nvPr/>
          </p:nvSpPr>
          <p:spPr>
            <a:xfrm>
              <a:off x="2899323" y="1522661"/>
              <a:ext cx="343118" cy="406560"/>
            </a:xfrm>
            <a:custGeom>
              <a:avLst/>
              <a:gdLst/>
              <a:ahLst/>
              <a:cxnLst/>
              <a:rect l="l" t="t" r="r" b="b"/>
              <a:pathLst>
                <a:path w="262889" h="327025">
                  <a:moveTo>
                    <a:pt x="0" y="326605"/>
                  </a:moveTo>
                  <a:lnTo>
                    <a:pt x="262356"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9" name="object 47"/>
            <p:cNvSpPr/>
            <p:nvPr/>
          </p:nvSpPr>
          <p:spPr>
            <a:xfrm>
              <a:off x="3246889" y="1515013"/>
              <a:ext cx="1658" cy="1579"/>
            </a:xfrm>
            <a:custGeom>
              <a:avLst/>
              <a:gdLst/>
              <a:ahLst/>
              <a:cxnLst/>
              <a:rect l="l" t="t" r="r" b="b"/>
              <a:pathLst>
                <a:path w="1269" h="1270">
                  <a:moveTo>
                    <a:pt x="0" y="1244"/>
                  </a:moveTo>
                  <a:lnTo>
                    <a:pt x="990" y="0"/>
                  </a:lnTo>
                </a:path>
              </a:pathLst>
            </a:custGeom>
            <a:ln w="6350">
              <a:solidFill>
                <a:srgbClr val="231F20"/>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0" name="object 53"/>
            <p:cNvSpPr/>
            <p:nvPr/>
          </p:nvSpPr>
          <p:spPr>
            <a:xfrm>
              <a:off x="2860151" y="1900844"/>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1" name="object 54"/>
            <p:cNvSpPr/>
            <p:nvPr/>
          </p:nvSpPr>
          <p:spPr>
            <a:xfrm>
              <a:off x="4131425" y="4789872"/>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2" name="object 55"/>
            <p:cNvSpPr/>
            <p:nvPr/>
          </p:nvSpPr>
          <p:spPr>
            <a:xfrm>
              <a:off x="3314578" y="5696770"/>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5" name="object 58"/>
            <p:cNvSpPr/>
            <p:nvPr/>
          </p:nvSpPr>
          <p:spPr>
            <a:xfrm>
              <a:off x="3046621" y="1917583"/>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6" name="object 59"/>
            <p:cNvSpPr/>
            <p:nvPr/>
          </p:nvSpPr>
          <p:spPr>
            <a:xfrm>
              <a:off x="2678315" y="1844500"/>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8" name="object 63"/>
            <p:cNvSpPr txBox="1"/>
            <p:nvPr/>
          </p:nvSpPr>
          <p:spPr>
            <a:xfrm>
              <a:off x="3416599" y="2036435"/>
              <a:ext cx="1971684" cy="107721"/>
            </a:xfrm>
            <a:prstGeom prst="rect">
              <a:avLst/>
            </a:prstGeom>
          </p:spPr>
          <p:txBody>
            <a:bodyPr vert="horz" wrap="square" lIns="0" tIns="0" rIns="0" bIns="0" rtlCol="0">
              <a:spAutoFit/>
            </a:bodyPr>
            <a:lstStyle/>
            <a:p>
              <a:pPr marL="12700"/>
              <a:r>
                <a:rPr lang="en-US" sz="700" dirty="0">
                  <a:solidFill>
                    <a:srgbClr val="414042"/>
                  </a:solidFill>
                  <a:latin typeface="Segoe UI" panose="020B0502040204020203" pitchFamily="34" charset="0"/>
                  <a:cs typeface="Segoe UI" panose="020B0502040204020203" pitchFamily="34" charset="0"/>
                </a:rPr>
                <a:t>Feed additive ware house</a:t>
              </a:r>
            </a:p>
          </p:txBody>
        </p:sp>
        <p:sp>
          <p:nvSpPr>
            <p:cNvPr id="19" name="object 66"/>
            <p:cNvSpPr txBox="1"/>
            <p:nvPr/>
          </p:nvSpPr>
          <p:spPr>
            <a:xfrm>
              <a:off x="886506" y="4847664"/>
              <a:ext cx="3125281" cy="107722"/>
            </a:xfrm>
            <a:prstGeom prst="rect">
              <a:avLst/>
            </a:prstGeom>
          </p:spPr>
          <p:txBody>
            <a:bodyPr vert="horz" wrap="square" lIns="0" tIns="0" rIns="0" bIns="0" rtlCol="0">
              <a:spAutoFit/>
            </a:bodyPr>
            <a:lstStyle/>
            <a:p>
              <a:pPr marL="12700"/>
              <a:r>
                <a:rPr lang="en-US" sz="700" dirty="0">
                  <a:solidFill>
                    <a:srgbClr val="414042"/>
                  </a:solidFill>
                  <a:latin typeface="Segoe UI" panose="020B0502040204020203" pitchFamily="34" charset="0"/>
                  <a:cs typeface="Segoe UI" panose="020B0502040204020203" pitchFamily="34" charset="0"/>
                </a:rPr>
                <a:t>The center of Vietnam and highland representative office and ware house</a:t>
              </a:r>
            </a:p>
          </p:txBody>
        </p:sp>
        <p:sp>
          <p:nvSpPr>
            <p:cNvPr id="20" name="object 67"/>
            <p:cNvSpPr txBox="1"/>
            <p:nvPr/>
          </p:nvSpPr>
          <p:spPr>
            <a:xfrm>
              <a:off x="886506" y="5701848"/>
              <a:ext cx="2345103" cy="215444"/>
            </a:xfrm>
            <a:prstGeom prst="rect">
              <a:avLst/>
            </a:prstGeom>
          </p:spPr>
          <p:txBody>
            <a:bodyPr vert="horz" wrap="square" lIns="0" tIns="0" rIns="0" bIns="0" rtlCol="0">
              <a:spAutoFit/>
            </a:bodyPr>
            <a:lstStyle/>
            <a:p>
              <a:pPr marL="12700"/>
              <a:r>
                <a:rPr lang="en-US" sz="700" dirty="0">
                  <a:solidFill>
                    <a:srgbClr val="414042"/>
                  </a:solidFill>
                  <a:latin typeface="Segoe UI" panose="020B0502040204020203" pitchFamily="34" charset="0"/>
                  <a:cs typeface="Segoe UI" panose="020B0502040204020203" pitchFamily="34" charset="0"/>
                </a:rPr>
                <a:t>The southern of Vietnam and highland representative office and ware house</a:t>
              </a:r>
            </a:p>
          </p:txBody>
        </p:sp>
        <p:sp>
          <p:nvSpPr>
            <p:cNvPr id="21" name="object 68"/>
            <p:cNvSpPr txBox="1"/>
            <p:nvPr/>
          </p:nvSpPr>
          <p:spPr>
            <a:xfrm>
              <a:off x="2535773" y="1818934"/>
              <a:ext cx="540369" cy="128241"/>
            </a:xfrm>
            <a:prstGeom prst="rect">
              <a:avLst/>
            </a:prstGeom>
          </p:spPr>
          <p:txBody>
            <a:bodyPr vert="horz" wrap="square" lIns="0" tIns="0" rIns="0" bIns="0" rtlCol="0">
              <a:spAutoFit/>
            </a:bodyPr>
            <a:lstStyle/>
            <a:p>
              <a:pPr marL="12700">
                <a:lnSpc>
                  <a:spcPts val="535"/>
                </a:lnSpc>
              </a:pPr>
              <a:r>
                <a:rPr lang="en-US" sz="500" b="1">
                  <a:solidFill>
                    <a:srgbClr val="231F20"/>
                  </a:solidFill>
                  <a:latin typeface="Segoe UI" panose="020B0502040204020203" pitchFamily="34" charset="0"/>
                  <a:cs typeface="Segoe UI" panose="020B0502040204020203" pitchFamily="34" charset="0"/>
                </a:rPr>
                <a:t>Cầu Diễn</a:t>
              </a:r>
              <a:endParaRPr sz="500">
                <a:latin typeface="Segoe UI" panose="020B0502040204020203" pitchFamily="34" charset="0"/>
                <a:cs typeface="Segoe UI" panose="020B0502040204020203" pitchFamily="34" charset="0"/>
              </a:endParaRPr>
            </a:p>
            <a:p>
              <a:pPr marL="199390">
                <a:lnSpc>
                  <a:spcPts val="535"/>
                </a:lnSpc>
              </a:pPr>
              <a:r>
                <a:rPr sz="500" b="1" dirty="0">
                  <a:solidFill>
                    <a:srgbClr val="231F20"/>
                  </a:solidFill>
                  <a:latin typeface="Segoe UI" panose="020B0502040204020203" pitchFamily="34" charset="0"/>
                  <a:cs typeface="Segoe UI" panose="020B0502040204020203" pitchFamily="34" charset="0"/>
                </a:rPr>
                <a:t>Hà Nội</a:t>
              </a:r>
              <a:endParaRPr sz="500">
                <a:latin typeface="Segoe UI" panose="020B0502040204020203" pitchFamily="34" charset="0"/>
                <a:cs typeface="Segoe UI" panose="020B0502040204020203" pitchFamily="34" charset="0"/>
              </a:endParaRPr>
            </a:p>
          </p:txBody>
        </p:sp>
        <p:sp>
          <p:nvSpPr>
            <p:cNvPr id="22" name="object 70"/>
            <p:cNvSpPr txBox="1"/>
            <p:nvPr/>
          </p:nvSpPr>
          <p:spPr>
            <a:xfrm>
              <a:off x="3298914" y="5767148"/>
              <a:ext cx="770794" cy="76945"/>
            </a:xfrm>
            <a:prstGeom prst="rect">
              <a:avLst/>
            </a:prstGeom>
          </p:spPr>
          <p:txBody>
            <a:bodyPr vert="horz" wrap="square" lIns="0" tIns="0" rIns="0" bIns="0" rtlCol="0">
              <a:spAutoFit/>
            </a:bodyPr>
            <a:lstStyle/>
            <a:p>
              <a:pPr marL="12700"/>
              <a:r>
                <a:rPr lang="en-US" sz="500" b="1" dirty="0">
                  <a:solidFill>
                    <a:srgbClr val="231F20"/>
                  </a:solidFill>
                  <a:latin typeface="Segoe UI" panose="020B0502040204020203" pitchFamily="34" charset="0"/>
                  <a:cs typeface="Segoe UI" panose="020B0502040204020203" pitchFamily="34" charset="0"/>
                </a:rPr>
                <a:t>Hồ </a:t>
              </a:r>
              <a:r>
                <a:rPr lang="en-US" sz="500" b="1" dirty="0" err="1">
                  <a:solidFill>
                    <a:srgbClr val="231F20"/>
                  </a:solidFill>
                  <a:latin typeface="Segoe UI" panose="020B0502040204020203" pitchFamily="34" charset="0"/>
                  <a:cs typeface="Segoe UI" panose="020B0502040204020203" pitchFamily="34" charset="0"/>
                </a:rPr>
                <a:t>Chí</a:t>
              </a:r>
              <a:r>
                <a:rPr lang="en-US" sz="500" b="1" dirty="0">
                  <a:solidFill>
                    <a:srgbClr val="231F20"/>
                  </a:solidFill>
                  <a:latin typeface="Segoe UI" panose="020B0502040204020203" pitchFamily="34" charset="0"/>
                  <a:cs typeface="Segoe UI" panose="020B0502040204020203" pitchFamily="34" charset="0"/>
                </a:rPr>
                <a:t> Minh</a:t>
              </a:r>
              <a:endParaRPr sz="500" dirty="0">
                <a:latin typeface="Segoe UI" panose="020B0502040204020203" pitchFamily="34" charset="0"/>
                <a:cs typeface="Segoe UI" panose="020B0502040204020203" pitchFamily="34" charset="0"/>
              </a:endParaRPr>
            </a:p>
          </p:txBody>
        </p:sp>
        <p:sp>
          <p:nvSpPr>
            <p:cNvPr id="23" name="object 71"/>
            <p:cNvSpPr/>
            <p:nvPr/>
          </p:nvSpPr>
          <p:spPr>
            <a:xfrm>
              <a:off x="3092788" y="1987632"/>
              <a:ext cx="277644" cy="181570"/>
            </a:xfrm>
            <a:custGeom>
              <a:avLst/>
              <a:gdLst/>
              <a:ahLst/>
              <a:cxnLst/>
              <a:rect l="l" t="t" r="r" b="b"/>
              <a:pathLst>
                <a:path w="212725" h="146050">
                  <a:moveTo>
                    <a:pt x="0" y="0"/>
                  </a:moveTo>
                  <a:lnTo>
                    <a:pt x="212217" y="145732"/>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4" name="object 73"/>
            <p:cNvSpPr/>
            <p:nvPr/>
          </p:nvSpPr>
          <p:spPr>
            <a:xfrm>
              <a:off x="3913821" y="4879105"/>
              <a:ext cx="208025" cy="201306"/>
            </a:xfrm>
            <a:custGeom>
              <a:avLst/>
              <a:gdLst/>
              <a:ahLst/>
              <a:cxnLst/>
              <a:rect l="l" t="t" r="r" b="b"/>
              <a:pathLst>
                <a:path w="159385" h="161925">
                  <a:moveTo>
                    <a:pt x="159181" y="0"/>
                  </a:moveTo>
                  <a:lnTo>
                    <a:pt x="0" y="161531"/>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5" name="object 74"/>
            <p:cNvSpPr/>
            <p:nvPr/>
          </p:nvSpPr>
          <p:spPr>
            <a:xfrm>
              <a:off x="3183530" y="5720872"/>
              <a:ext cx="208025" cy="201306"/>
            </a:xfrm>
            <a:custGeom>
              <a:avLst/>
              <a:gdLst/>
              <a:ahLst/>
              <a:cxnLst/>
              <a:rect l="l" t="t" r="r" b="b"/>
              <a:pathLst>
                <a:path w="159385" h="161925">
                  <a:moveTo>
                    <a:pt x="159181" y="0"/>
                  </a:moveTo>
                  <a:lnTo>
                    <a:pt x="0" y="161531"/>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6" name="object 75"/>
            <p:cNvSpPr/>
            <p:nvPr/>
          </p:nvSpPr>
          <p:spPr>
            <a:xfrm>
              <a:off x="3372184" y="2166070"/>
              <a:ext cx="1891292" cy="0"/>
            </a:xfrm>
            <a:custGeom>
              <a:avLst/>
              <a:gdLst/>
              <a:ahLst/>
              <a:cxnLst/>
              <a:rect l="l" t="t" r="r" b="b"/>
              <a:pathLst>
                <a:path w="1449070">
                  <a:moveTo>
                    <a:pt x="0" y="0"/>
                  </a:moveTo>
                  <a:lnTo>
                    <a:pt x="1448917"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7" name="object 77"/>
            <p:cNvSpPr/>
            <p:nvPr/>
          </p:nvSpPr>
          <p:spPr>
            <a:xfrm flipV="1">
              <a:off x="917366" y="5896521"/>
              <a:ext cx="2270487" cy="50093"/>
            </a:xfrm>
            <a:custGeom>
              <a:avLst/>
              <a:gdLst/>
              <a:ahLst/>
              <a:cxnLst/>
              <a:rect l="l" t="t" r="r" b="b"/>
              <a:pathLst>
                <a:path w="1315720">
                  <a:moveTo>
                    <a:pt x="0" y="0"/>
                  </a:moveTo>
                  <a:lnTo>
                    <a:pt x="1315720"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8" name="object 78"/>
            <p:cNvSpPr/>
            <p:nvPr/>
          </p:nvSpPr>
          <p:spPr>
            <a:xfrm>
              <a:off x="2625771" y="1938534"/>
              <a:ext cx="83707" cy="161044"/>
            </a:xfrm>
            <a:custGeom>
              <a:avLst/>
              <a:gdLst/>
              <a:ahLst/>
              <a:cxnLst/>
              <a:rect l="l" t="t" r="r" b="b"/>
              <a:pathLst>
                <a:path w="64135" h="129539">
                  <a:moveTo>
                    <a:pt x="63512" y="0"/>
                  </a:moveTo>
                  <a:lnTo>
                    <a:pt x="0" y="129019"/>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9" name="object 81"/>
            <p:cNvSpPr/>
            <p:nvPr/>
          </p:nvSpPr>
          <p:spPr>
            <a:xfrm>
              <a:off x="375821" y="2091250"/>
              <a:ext cx="2237651" cy="49945"/>
            </a:xfrm>
            <a:custGeom>
              <a:avLst/>
              <a:gdLst/>
              <a:ahLst/>
              <a:cxnLst/>
              <a:rect l="l" t="t" r="r" b="b"/>
              <a:pathLst>
                <a:path w="1377314">
                  <a:moveTo>
                    <a:pt x="1377149" y="0"/>
                  </a:moveTo>
                  <a:lnTo>
                    <a:pt x="0"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2" name="object 155"/>
            <p:cNvSpPr/>
            <p:nvPr/>
          </p:nvSpPr>
          <p:spPr>
            <a:xfrm>
              <a:off x="4355265" y="3616160"/>
              <a:ext cx="158298" cy="149993"/>
            </a:xfrm>
            <a:custGeom>
              <a:avLst/>
              <a:gdLst/>
              <a:ahLst/>
              <a:cxnLst/>
              <a:rect l="l" t="t" r="r" b="b"/>
              <a:pathLst>
                <a:path w="121285" h="120650">
                  <a:moveTo>
                    <a:pt x="120828" y="60532"/>
                  </a:moveTo>
                  <a:lnTo>
                    <a:pt x="106558" y="99579"/>
                  </a:lnTo>
                  <a:lnTo>
                    <a:pt x="71064" y="120117"/>
                  </a:lnTo>
                  <a:lnTo>
                    <a:pt x="54134" y="119026"/>
                  </a:lnTo>
                  <a:lnTo>
                    <a:pt x="16017" y="100579"/>
                  </a:lnTo>
                  <a:lnTo>
                    <a:pt x="0" y="66084"/>
                  </a:lnTo>
                  <a:lnTo>
                    <a:pt x="1474" y="50297"/>
                  </a:lnTo>
                  <a:lnTo>
                    <a:pt x="22027" y="14081"/>
                  </a:lnTo>
                  <a:lnTo>
                    <a:pt x="59284" y="0"/>
                  </a:lnTo>
                  <a:lnTo>
                    <a:pt x="73944" y="1690"/>
                  </a:lnTo>
                  <a:lnTo>
                    <a:pt x="108432" y="23911"/>
                  </a:lnTo>
                  <a:lnTo>
                    <a:pt x="120828" y="60532"/>
                  </a:lnTo>
                  <a:close/>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3" name="object 156"/>
            <p:cNvSpPr txBox="1"/>
            <p:nvPr/>
          </p:nvSpPr>
          <p:spPr>
            <a:xfrm>
              <a:off x="4215128" y="3770031"/>
              <a:ext cx="549486" cy="107721"/>
            </a:xfrm>
            <a:prstGeom prst="rect">
              <a:avLst/>
            </a:prstGeom>
          </p:spPr>
          <p:txBody>
            <a:bodyPr vert="horz" wrap="square" lIns="0" tIns="0" rIns="0" bIns="0" rtlCol="0">
              <a:spAutoFit/>
            </a:bodyPr>
            <a:lstStyle/>
            <a:p>
              <a:pPr marL="12700" marR="5080"/>
              <a:r>
                <a:rPr sz="700" dirty="0">
                  <a:solidFill>
                    <a:srgbClr val="414042"/>
                  </a:solidFill>
                  <a:latin typeface="Segoe UI" panose="020B0502040204020203" pitchFamily="34" charset="0"/>
                  <a:cs typeface="Segoe UI" panose="020B0502040204020203" pitchFamily="34" charset="0"/>
                </a:rPr>
                <a:t>Hoàng Sa</a:t>
              </a:r>
              <a:endParaRPr sz="700" dirty="0">
                <a:latin typeface="Segoe UI" panose="020B0502040204020203" pitchFamily="34" charset="0"/>
                <a:cs typeface="Segoe UI" panose="020B0502040204020203" pitchFamily="34" charset="0"/>
              </a:endParaRPr>
            </a:p>
          </p:txBody>
        </p:sp>
        <p:sp>
          <p:nvSpPr>
            <p:cNvPr id="44" name="object 157"/>
            <p:cNvSpPr/>
            <p:nvPr/>
          </p:nvSpPr>
          <p:spPr>
            <a:xfrm>
              <a:off x="4643448" y="5934242"/>
              <a:ext cx="158298" cy="149993"/>
            </a:xfrm>
            <a:custGeom>
              <a:avLst/>
              <a:gdLst/>
              <a:ahLst/>
              <a:cxnLst/>
              <a:rect l="l" t="t" r="r" b="b"/>
              <a:pathLst>
                <a:path w="121285" h="120650">
                  <a:moveTo>
                    <a:pt x="120828" y="60532"/>
                  </a:moveTo>
                  <a:lnTo>
                    <a:pt x="106558" y="99579"/>
                  </a:lnTo>
                  <a:lnTo>
                    <a:pt x="71064" y="120117"/>
                  </a:lnTo>
                  <a:lnTo>
                    <a:pt x="54134" y="119026"/>
                  </a:lnTo>
                  <a:lnTo>
                    <a:pt x="16017" y="100579"/>
                  </a:lnTo>
                  <a:lnTo>
                    <a:pt x="0" y="66084"/>
                  </a:lnTo>
                  <a:lnTo>
                    <a:pt x="1474" y="50297"/>
                  </a:lnTo>
                  <a:lnTo>
                    <a:pt x="22027" y="14081"/>
                  </a:lnTo>
                  <a:lnTo>
                    <a:pt x="59284" y="0"/>
                  </a:lnTo>
                  <a:lnTo>
                    <a:pt x="73944" y="1690"/>
                  </a:lnTo>
                  <a:lnTo>
                    <a:pt x="108432" y="23911"/>
                  </a:lnTo>
                  <a:lnTo>
                    <a:pt x="120828" y="60532"/>
                  </a:lnTo>
                  <a:close/>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5" name="object 158"/>
            <p:cNvSpPr/>
            <p:nvPr/>
          </p:nvSpPr>
          <p:spPr>
            <a:xfrm>
              <a:off x="2516917" y="1658383"/>
              <a:ext cx="700325" cy="667074"/>
            </a:xfrm>
            <a:custGeom>
              <a:avLst/>
              <a:gdLst/>
              <a:ahLst/>
              <a:cxnLst/>
              <a:rect l="l" t="t" r="r" b="b"/>
              <a:pathLst>
                <a:path w="536575" h="536575">
                  <a:moveTo>
                    <a:pt x="536562" y="268274"/>
                  </a:moveTo>
                  <a:lnTo>
                    <a:pt x="533050" y="311792"/>
                  </a:lnTo>
                  <a:lnTo>
                    <a:pt x="522884" y="353073"/>
                  </a:lnTo>
                  <a:lnTo>
                    <a:pt x="506616" y="391565"/>
                  </a:lnTo>
                  <a:lnTo>
                    <a:pt x="484799" y="426717"/>
                  </a:lnTo>
                  <a:lnTo>
                    <a:pt x="457984" y="457976"/>
                  </a:lnTo>
                  <a:lnTo>
                    <a:pt x="426724" y="484790"/>
                  </a:lnTo>
                  <a:lnTo>
                    <a:pt x="391572" y="506606"/>
                  </a:lnTo>
                  <a:lnTo>
                    <a:pt x="353080" y="522873"/>
                  </a:lnTo>
                  <a:lnTo>
                    <a:pt x="311801" y="533038"/>
                  </a:lnTo>
                  <a:lnTo>
                    <a:pt x="268287" y="536549"/>
                  </a:lnTo>
                  <a:lnTo>
                    <a:pt x="246283" y="535660"/>
                  </a:lnTo>
                  <a:lnTo>
                    <a:pt x="203814" y="528753"/>
                  </a:lnTo>
                  <a:lnTo>
                    <a:pt x="163857" y="515468"/>
                  </a:lnTo>
                  <a:lnTo>
                    <a:pt x="126965" y="496357"/>
                  </a:lnTo>
                  <a:lnTo>
                    <a:pt x="93688" y="471973"/>
                  </a:lnTo>
                  <a:lnTo>
                    <a:pt x="64581" y="442867"/>
                  </a:lnTo>
                  <a:lnTo>
                    <a:pt x="40195" y="409593"/>
                  </a:lnTo>
                  <a:lnTo>
                    <a:pt x="21083" y="372702"/>
                  </a:lnTo>
                  <a:lnTo>
                    <a:pt x="7797" y="332746"/>
                  </a:lnTo>
                  <a:lnTo>
                    <a:pt x="889" y="290278"/>
                  </a:lnTo>
                  <a:lnTo>
                    <a:pt x="0" y="268274"/>
                  </a:lnTo>
                  <a:lnTo>
                    <a:pt x="889" y="246271"/>
                  </a:lnTo>
                  <a:lnTo>
                    <a:pt x="7797" y="203803"/>
                  </a:lnTo>
                  <a:lnTo>
                    <a:pt x="21083" y="163847"/>
                  </a:lnTo>
                  <a:lnTo>
                    <a:pt x="40195" y="126956"/>
                  </a:lnTo>
                  <a:lnTo>
                    <a:pt x="64581" y="93681"/>
                  </a:lnTo>
                  <a:lnTo>
                    <a:pt x="93688" y="64576"/>
                  </a:lnTo>
                  <a:lnTo>
                    <a:pt x="126965" y="40192"/>
                  </a:lnTo>
                  <a:lnTo>
                    <a:pt x="163857" y="21081"/>
                  </a:lnTo>
                  <a:lnTo>
                    <a:pt x="203814" y="7796"/>
                  </a:lnTo>
                  <a:lnTo>
                    <a:pt x="246283" y="889"/>
                  </a:lnTo>
                  <a:lnTo>
                    <a:pt x="268287" y="0"/>
                  </a:lnTo>
                  <a:lnTo>
                    <a:pt x="290289" y="889"/>
                  </a:lnTo>
                  <a:lnTo>
                    <a:pt x="332755" y="7796"/>
                  </a:lnTo>
                  <a:lnTo>
                    <a:pt x="372709" y="21081"/>
                  </a:lnTo>
                  <a:lnTo>
                    <a:pt x="409600" y="40192"/>
                  </a:lnTo>
                  <a:lnTo>
                    <a:pt x="442875" y="64576"/>
                  </a:lnTo>
                  <a:lnTo>
                    <a:pt x="471981" y="93681"/>
                  </a:lnTo>
                  <a:lnTo>
                    <a:pt x="496367" y="126956"/>
                  </a:lnTo>
                  <a:lnTo>
                    <a:pt x="515479" y="163847"/>
                  </a:lnTo>
                  <a:lnTo>
                    <a:pt x="528765" y="203803"/>
                  </a:lnTo>
                  <a:lnTo>
                    <a:pt x="535672" y="246271"/>
                  </a:lnTo>
                  <a:lnTo>
                    <a:pt x="536562" y="268274"/>
                  </a:lnTo>
                  <a:close/>
                </a:path>
              </a:pathLst>
            </a:custGeom>
            <a:ln w="6350">
              <a:solidFill>
                <a:srgbClr val="F7941D"/>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6" name="object 159"/>
            <p:cNvSpPr txBox="1"/>
            <p:nvPr/>
          </p:nvSpPr>
          <p:spPr>
            <a:xfrm>
              <a:off x="4465357" y="5815300"/>
              <a:ext cx="1021150" cy="107722"/>
            </a:xfrm>
            <a:prstGeom prst="rect">
              <a:avLst/>
            </a:prstGeom>
          </p:spPr>
          <p:txBody>
            <a:bodyPr vert="horz" wrap="square" lIns="0" tIns="0" rIns="0" bIns="0" rtlCol="0">
              <a:spAutoFit/>
            </a:bodyPr>
            <a:lstStyle/>
            <a:p>
              <a:pPr marL="12700" marR="5080"/>
              <a:r>
                <a:rPr sz="700" dirty="0">
                  <a:solidFill>
                    <a:srgbClr val="414042"/>
                  </a:solidFill>
                  <a:latin typeface="Segoe UI" panose="020B0502040204020203" pitchFamily="34" charset="0"/>
                  <a:cs typeface="Segoe UI" panose="020B0502040204020203" pitchFamily="34" charset="0"/>
                </a:rPr>
                <a:t> </a:t>
              </a:r>
              <a:r>
                <a:rPr lang="en-US" sz="700" spc="-30" dirty="0">
                  <a:solidFill>
                    <a:srgbClr val="414042"/>
                  </a:solidFill>
                  <a:latin typeface="Segoe UI" panose="020B0502040204020203" pitchFamily="34" charset="0"/>
                  <a:cs typeface="Segoe UI" panose="020B0502040204020203" pitchFamily="34" charset="0"/>
                </a:rPr>
                <a:t>Truong </a:t>
              </a:r>
              <a:r>
                <a:rPr lang="en-US" sz="700" spc="-30" dirty="0" err="1">
                  <a:solidFill>
                    <a:srgbClr val="414042"/>
                  </a:solidFill>
                  <a:latin typeface="Segoe UI" panose="020B0502040204020203" pitchFamily="34" charset="0"/>
                  <a:cs typeface="Segoe UI" panose="020B0502040204020203" pitchFamily="34" charset="0"/>
                </a:rPr>
                <a:t>sa</a:t>
              </a:r>
              <a:r>
                <a:rPr lang="en-US" sz="700" spc="-30" dirty="0">
                  <a:solidFill>
                    <a:srgbClr val="414042"/>
                  </a:solidFill>
                  <a:latin typeface="Segoe UI" panose="020B0502040204020203" pitchFamily="34" charset="0"/>
                  <a:cs typeface="Segoe UI" panose="020B0502040204020203" pitchFamily="34" charset="0"/>
                </a:rPr>
                <a:t> island</a:t>
              </a:r>
              <a:endParaRPr sz="700" dirty="0">
                <a:latin typeface="Segoe UI" panose="020B0502040204020203" pitchFamily="34" charset="0"/>
                <a:cs typeface="Segoe UI" panose="020B0502040204020203" pitchFamily="34" charset="0"/>
              </a:endParaRPr>
            </a:p>
          </p:txBody>
        </p:sp>
        <p:sp>
          <p:nvSpPr>
            <p:cNvPr id="47" name="object 77"/>
            <p:cNvSpPr/>
            <p:nvPr/>
          </p:nvSpPr>
          <p:spPr>
            <a:xfrm flipV="1">
              <a:off x="1249810" y="5023259"/>
              <a:ext cx="2664009" cy="60620"/>
            </a:xfrm>
            <a:custGeom>
              <a:avLst/>
              <a:gdLst/>
              <a:ahLst/>
              <a:cxnLst/>
              <a:rect l="l" t="t" r="r" b="b"/>
              <a:pathLst>
                <a:path w="1315720">
                  <a:moveTo>
                    <a:pt x="0" y="0"/>
                  </a:moveTo>
                  <a:lnTo>
                    <a:pt x="1315720"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8" name="object 68"/>
            <p:cNvSpPr txBox="1"/>
            <p:nvPr/>
          </p:nvSpPr>
          <p:spPr>
            <a:xfrm>
              <a:off x="3089256" y="1893863"/>
              <a:ext cx="413024" cy="64120"/>
            </a:xfrm>
            <a:prstGeom prst="rect">
              <a:avLst/>
            </a:prstGeom>
          </p:spPr>
          <p:txBody>
            <a:bodyPr vert="horz" wrap="square" lIns="0" tIns="0" rIns="0" bIns="0" rtlCol="0">
              <a:spAutoFit/>
            </a:bodyPr>
            <a:lstStyle/>
            <a:p>
              <a:pPr marL="12700">
                <a:lnSpc>
                  <a:spcPts val="535"/>
                </a:lnSpc>
              </a:pPr>
              <a:r>
                <a:rPr lang="en-US" sz="500" b="1">
                  <a:solidFill>
                    <a:srgbClr val="231F20"/>
                  </a:solidFill>
                  <a:latin typeface="Segoe UI" panose="020B0502040204020203" pitchFamily="34" charset="0"/>
                  <a:cs typeface="Segoe UI" panose="020B0502040204020203" pitchFamily="34" charset="0"/>
                </a:rPr>
                <a:t>Hưng Yên</a:t>
              </a:r>
              <a:endParaRPr sz="500">
                <a:latin typeface="Segoe UI" panose="020B0502040204020203" pitchFamily="34" charset="0"/>
                <a:cs typeface="Segoe UI" panose="020B0502040204020203" pitchFamily="34" charset="0"/>
              </a:endParaRPr>
            </a:p>
          </p:txBody>
        </p:sp>
        <p:sp>
          <p:nvSpPr>
            <p:cNvPr id="49" name="object 62"/>
            <p:cNvSpPr txBox="1"/>
            <p:nvPr/>
          </p:nvSpPr>
          <p:spPr>
            <a:xfrm>
              <a:off x="338509" y="1961190"/>
              <a:ext cx="2300109" cy="107722"/>
            </a:xfrm>
            <a:prstGeom prst="rect">
              <a:avLst/>
            </a:prstGeom>
          </p:spPr>
          <p:txBody>
            <a:bodyPr vert="horz" wrap="square" lIns="0" tIns="0" rIns="0" bIns="0" rtlCol="0">
              <a:spAutoFit/>
            </a:bodyPr>
            <a:lstStyle/>
            <a:p>
              <a:pPr marL="12700"/>
              <a:r>
                <a:rPr lang="en-US" sz="700" dirty="0">
                  <a:solidFill>
                    <a:srgbClr val="414042"/>
                  </a:solidFill>
                  <a:latin typeface="Segoe UI" panose="020B0502040204020203" pitchFamily="34" charset="0"/>
                  <a:cs typeface="Segoe UI" panose="020B0502040204020203" pitchFamily="34" charset="0"/>
                </a:rPr>
                <a:t>Head office and ware house in Ha Noi</a:t>
              </a:r>
              <a:endParaRPr sz="700" dirty="0">
                <a:latin typeface="Segoe UI" panose="020B0502040204020203" pitchFamily="34" charset="0"/>
                <a:cs typeface="Segoe UI" panose="020B0502040204020203" pitchFamily="34" charset="0"/>
              </a:endParaRPr>
            </a:p>
          </p:txBody>
        </p:sp>
        <p:sp>
          <p:nvSpPr>
            <p:cNvPr id="50" name="object 75"/>
            <p:cNvSpPr/>
            <p:nvPr/>
          </p:nvSpPr>
          <p:spPr>
            <a:xfrm>
              <a:off x="3242439" y="1526556"/>
              <a:ext cx="1891292" cy="0"/>
            </a:xfrm>
            <a:custGeom>
              <a:avLst/>
              <a:gdLst/>
              <a:ahLst/>
              <a:cxnLst/>
              <a:rect l="l" t="t" r="r" b="b"/>
              <a:pathLst>
                <a:path w="1449070">
                  <a:moveTo>
                    <a:pt x="0" y="0"/>
                  </a:moveTo>
                  <a:lnTo>
                    <a:pt x="1448917"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58" name="Rectangle 57"/>
            <p:cNvSpPr/>
            <p:nvPr/>
          </p:nvSpPr>
          <p:spPr>
            <a:xfrm>
              <a:off x="3941492" y="4760461"/>
              <a:ext cx="537327" cy="174407"/>
            </a:xfrm>
            <a:prstGeom prst="rect">
              <a:avLst/>
            </a:prstGeom>
          </p:spPr>
          <p:txBody>
            <a:bodyPr wrap="none">
              <a:spAutoFit/>
            </a:bodyPr>
            <a:lstStyle/>
            <a:p>
              <a:pPr marL="12700"/>
              <a:r>
                <a:rPr lang="en-US" sz="800" b="1" baseline="38888" dirty="0" err="1">
                  <a:solidFill>
                    <a:srgbClr val="231F20"/>
                  </a:solidFill>
                  <a:latin typeface="Segoe UI" panose="020B0502040204020203" pitchFamily="34" charset="0"/>
                  <a:cs typeface="Segoe UI" panose="020B0502040204020203" pitchFamily="34" charset="0"/>
                </a:rPr>
                <a:t>Nha</a:t>
              </a:r>
              <a:r>
                <a:rPr lang="en-US" sz="800" b="1" baseline="38888" dirty="0">
                  <a:solidFill>
                    <a:srgbClr val="231F20"/>
                  </a:solidFill>
                  <a:latin typeface="Segoe UI" panose="020B0502040204020203" pitchFamily="34" charset="0"/>
                  <a:cs typeface="Segoe UI" panose="020B0502040204020203" pitchFamily="34" charset="0"/>
                </a:rPr>
                <a:t> Trang</a:t>
              </a:r>
              <a:endParaRPr lang="en-US" sz="800" baseline="38888" dirty="0">
                <a:latin typeface="Segoe UI" panose="020B0502040204020203" pitchFamily="34" charset="0"/>
                <a:cs typeface="Segoe UI" panose="020B0502040204020203" pitchFamily="34" charset="0"/>
              </a:endParaRPr>
            </a:p>
          </p:txBody>
        </p:sp>
        <p:sp>
          <p:nvSpPr>
            <p:cNvPr id="59" name="object 54"/>
            <p:cNvSpPr/>
            <p:nvPr/>
          </p:nvSpPr>
          <p:spPr>
            <a:xfrm>
              <a:off x="3552733" y="5243143"/>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0" name="object 66"/>
            <p:cNvSpPr txBox="1"/>
            <p:nvPr/>
          </p:nvSpPr>
          <p:spPr>
            <a:xfrm>
              <a:off x="778833" y="5390737"/>
              <a:ext cx="2796635" cy="107722"/>
            </a:xfrm>
            <a:prstGeom prst="rect">
              <a:avLst/>
            </a:prstGeom>
          </p:spPr>
          <p:txBody>
            <a:bodyPr vert="horz" wrap="square" lIns="0" tIns="0" rIns="0" bIns="0" rtlCol="0">
              <a:spAutoFit/>
            </a:bodyPr>
            <a:lstStyle/>
            <a:p>
              <a:pPr marL="12700"/>
              <a:r>
                <a:rPr lang="en-US" sz="700" dirty="0">
                  <a:solidFill>
                    <a:srgbClr val="414042"/>
                  </a:solidFill>
                  <a:latin typeface="Segoe UI" panose="020B0502040204020203" pitchFamily="34" charset="0"/>
                  <a:cs typeface="Segoe UI" panose="020B0502040204020203" pitchFamily="34" charset="0"/>
                </a:rPr>
                <a:t>Representative office and ware house  in highland </a:t>
              </a:r>
              <a:r>
                <a:rPr lang="en-US" sz="700" dirty="0" err="1">
                  <a:solidFill>
                    <a:srgbClr val="414042"/>
                  </a:solidFill>
                  <a:latin typeface="Segoe UI" panose="020B0502040204020203" pitchFamily="34" charset="0"/>
                  <a:cs typeface="Segoe UI" panose="020B0502040204020203" pitchFamily="34" charset="0"/>
                </a:rPr>
                <a:t>offfice</a:t>
              </a:r>
              <a:endParaRPr lang="en-US" sz="700" dirty="0">
                <a:solidFill>
                  <a:srgbClr val="414042"/>
                </a:solidFill>
                <a:latin typeface="Segoe UI" panose="020B0502040204020203" pitchFamily="34" charset="0"/>
                <a:cs typeface="Segoe UI" panose="020B0502040204020203" pitchFamily="34" charset="0"/>
              </a:endParaRPr>
            </a:p>
          </p:txBody>
        </p:sp>
        <p:sp>
          <p:nvSpPr>
            <p:cNvPr id="61" name="Rectangle 60"/>
            <p:cNvSpPr/>
            <p:nvPr/>
          </p:nvSpPr>
          <p:spPr>
            <a:xfrm>
              <a:off x="3331065" y="5377614"/>
              <a:ext cx="405880" cy="174407"/>
            </a:xfrm>
            <a:prstGeom prst="rect">
              <a:avLst/>
            </a:prstGeom>
          </p:spPr>
          <p:txBody>
            <a:bodyPr wrap="none">
              <a:spAutoFit/>
            </a:bodyPr>
            <a:lstStyle/>
            <a:p>
              <a:pPr marL="12700"/>
              <a:r>
                <a:rPr lang="en-US" sz="800" baseline="38888" dirty="0" err="1">
                  <a:latin typeface="Segoe UI" panose="020B0502040204020203" pitchFamily="34" charset="0"/>
                  <a:cs typeface="Segoe UI" panose="020B0502040204020203" pitchFamily="34" charset="0"/>
                </a:rPr>
                <a:t>Daklak</a:t>
              </a:r>
              <a:endParaRPr lang="en-US" sz="800" baseline="38888" dirty="0">
                <a:latin typeface="Segoe UI" panose="020B0502040204020203" pitchFamily="34" charset="0"/>
                <a:cs typeface="Segoe UI" panose="020B0502040204020203" pitchFamily="34" charset="0"/>
              </a:endParaRPr>
            </a:p>
          </p:txBody>
        </p:sp>
        <p:grpSp>
          <p:nvGrpSpPr>
            <p:cNvPr id="62" name="Group 61"/>
            <p:cNvGrpSpPr/>
            <p:nvPr/>
          </p:nvGrpSpPr>
          <p:grpSpPr>
            <a:xfrm>
              <a:off x="678427" y="5353037"/>
              <a:ext cx="2872036" cy="204774"/>
              <a:chOff x="503167" y="5246357"/>
              <a:chExt cx="2872036" cy="204774"/>
            </a:xfrm>
          </p:grpSpPr>
          <p:sp>
            <p:nvSpPr>
              <p:cNvPr id="63" name="object 73"/>
              <p:cNvSpPr/>
              <p:nvPr/>
            </p:nvSpPr>
            <p:spPr>
              <a:xfrm>
                <a:off x="3167178" y="5246357"/>
                <a:ext cx="208025" cy="201306"/>
              </a:xfrm>
              <a:custGeom>
                <a:avLst/>
                <a:gdLst/>
                <a:ahLst/>
                <a:cxnLst/>
                <a:rect l="l" t="t" r="r" b="b"/>
                <a:pathLst>
                  <a:path w="159385" h="161925">
                    <a:moveTo>
                      <a:pt x="159181" y="0"/>
                    </a:moveTo>
                    <a:lnTo>
                      <a:pt x="0" y="161531"/>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4" name="object 77"/>
              <p:cNvSpPr/>
              <p:nvPr/>
            </p:nvSpPr>
            <p:spPr>
              <a:xfrm flipV="1">
                <a:off x="503167" y="5390511"/>
                <a:ext cx="2664009" cy="60620"/>
              </a:xfrm>
              <a:custGeom>
                <a:avLst/>
                <a:gdLst/>
                <a:ahLst/>
                <a:cxnLst/>
                <a:rect l="l" t="t" r="r" b="b"/>
                <a:pathLst>
                  <a:path w="1315720">
                    <a:moveTo>
                      <a:pt x="0" y="0"/>
                    </a:moveTo>
                    <a:lnTo>
                      <a:pt x="1315720"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grpSp>
        <p:sp>
          <p:nvSpPr>
            <p:cNvPr id="65" name="object 63"/>
            <p:cNvSpPr txBox="1"/>
            <p:nvPr/>
          </p:nvSpPr>
          <p:spPr>
            <a:xfrm>
              <a:off x="3217242" y="6174328"/>
              <a:ext cx="1971684" cy="215444"/>
            </a:xfrm>
            <a:prstGeom prst="rect">
              <a:avLst/>
            </a:prstGeom>
          </p:spPr>
          <p:txBody>
            <a:bodyPr vert="horz" wrap="square" lIns="0" tIns="0" rIns="0" bIns="0" rtlCol="0">
              <a:spAutoFit/>
            </a:bodyPr>
            <a:lstStyle/>
            <a:p>
              <a:pPr marL="12700"/>
              <a:r>
                <a:rPr lang="en-US" sz="700" dirty="0">
                  <a:solidFill>
                    <a:srgbClr val="414042"/>
                  </a:solidFill>
                  <a:latin typeface="Segoe UI" panose="020B0502040204020203" pitchFamily="34" charset="0"/>
                  <a:cs typeface="Segoe UI" panose="020B0502040204020203" pitchFamily="34" charset="0"/>
                </a:rPr>
                <a:t>Representative office and warehouse in the </a:t>
              </a:r>
              <a:r>
                <a:rPr lang="en-US" sz="700" dirty="0" err="1">
                  <a:solidFill>
                    <a:srgbClr val="414042"/>
                  </a:solidFill>
                  <a:latin typeface="Segoe UI" panose="020B0502040204020203" pitchFamily="34" charset="0"/>
                  <a:cs typeface="Segoe UI" panose="020B0502040204020203" pitchFamily="34" charset="0"/>
                </a:rPr>
                <a:t>westen</a:t>
              </a:r>
              <a:r>
                <a:rPr lang="en-US" sz="700" dirty="0">
                  <a:solidFill>
                    <a:srgbClr val="414042"/>
                  </a:solidFill>
                  <a:latin typeface="Segoe UI" panose="020B0502040204020203" pitchFamily="34" charset="0"/>
                  <a:cs typeface="Segoe UI" panose="020B0502040204020203" pitchFamily="34" charset="0"/>
                </a:rPr>
                <a:t> </a:t>
              </a:r>
              <a:r>
                <a:rPr lang="en-US" sz="700" dirty="0" err="1">
                  <a:solidFill>
                    <a:srgbClr val="414042"/>
                  </a:solidFill>
                  <a:latin typeface="Segoe UI" panose="020B0502040204020203" pitchFamily="34" charset="0"/>
                  <a:cs typeface="Segoe UI" panose="020B0502040204020203" pitchFamily="34" charset="0"/>
                </a:rPr>
                <a:t>soulthern</a:t>
              </a:r>
              <a:r>
                <a:rPr lang="en-US" sz="700" dirty="0">
                  <a:solidFill>
                    <a:srgbClr val="414042"/>
                  </a:solidFill>
                  <a:latin typeface="Segoe UI" panose="020B0502040204020203" pitchFamily="34" charset="0"/>
                  <a:cs typeface="Segoe UI" panose="020B0502040204020203" pitchFamily="34" charset="0"/>
                </a:rPr>
                <a:t> area</a:t>
              </a:r>
            </a:p>
          </p:txBody>
        </p:sp>
        <p:sp>
          <p:nvSpPr>
            <p:cNvPr id="66" name="object 71"/>
            <p:cNvSpPr/>
            <p:nvPr/>
          </p:nvSpPr>
          <p:spPr>
            <a:xfrm>
              <a:off x="2925073" y="6211334"/>
              <a:ext cx="277644" cy="181570"/>
            </a:xfrm>
            <a:custGeom>
              <a:avLst/>
              <a:gdLst/>
              <a:ahLst/>
              <a:cxnLst/>
              <a:rect l="l" t="t" r="r" b="b"/>
              <a:pathLst>
                <a:path w="212725" h="146050">
                  <a:moveTo>
                    <a:pt x="0" y="0"/>
                  </a:moveTo>
                  <a:lnTo>
                    <a:pt x="212217" y="145732"/>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7" name="object 75"/>
            <p:cNvSpPr/>
            <p:nvPr/>
          </p:nvSpPr>
          <p:spPr>
            <a:xfrm>
              <a:off x="3204469" y="6389772"/>
              <a:ext cx="1891292" cy="0"/>
            </a:xfrm>
            <a:custGeom>
              <a:avLst/>
              <a:gdLst/>
              <a:ahLst/>
              <a:cxnLst/>
              <a:rect l="l" t="t" r="r" b="b"/>
              <a:pathLst>
                <a:path w="1449070">
                  <a:moveTo>
                    <a:pt x="0" y="0"/>
                  </a:moveTo>
                  <a:lnTo>
                    <a:pt x="1448917"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8" name="object 68"/>
            <p:cNvSpPr txBox="1"/>
            <p:nvPr/>
          </p:nvSpPr>
          <p:spPr>
            <a:xfrm>
              <a:off x="2777497" y="6025405"/>
              <a:ext cx="413024" cy="64120"/>
            </a:xfrm>
            <a:prstGeom prst="rect">
              <a:avLst/>
            </a:prstGeom>
          </p:spPr>
          <p:txBody>
            <a:bodyPr vert="horz" wrap="square" lIns="0" tIns="0" rIns="0" bIns="0" rtlCol="0">
              <a:spAutoFit/>
            </a:bodyPr>
            <a:lstStyle/>
            <a:p>
              <a:pPr marL="12700">
                <a:lnSpc>
                  <a:spcPts val="535"/>
                </a:lnSpc>
              </a:pPr>
              <a:r>
                <a:rPr lang="en-US" sz="500" b="1" dirty="0">
                  <a:solidFill>
                    <a:srgbClr val="231F20"/>
                  </a:solidFill>
                  <a:latin typeface="Segoe UI" panose="020B0502040204020203" pitchFamily="34" charset="0"/>
                  <a:cs typeface="Segoe UI" panose="020B0502040204020203" pitchFamily="34" charset="0"/>
                </a:rPr>
                <a:t>Can </a:t>
              </a:r>
              <a:r>
                <a:rPr lang="en-US" sz="500" b="1" dirty="0" err="1">
                  <a:solidFill>
                    <a:srgbClr val="231F20"/>
                  </a:solidFill>
                  <a:latin typeface="Segoe UI" panose="020B0502040204020203" pitchFamily="34" charset="0"/>
                  <a:cs typeface="Segoe UI" panose="020B0502040204020203" pitchFamily="34" charset="0"/>
                </a:rPr>
                <a:t>Tho</a:t>
              </a:r>
              <a:endParaRPr sz="500" dirty="0">
                <a:latin typeface="Segoe UI" panose="020B0502040204020203" pitchFamily="34" charset="0"/>
                <a:cs typeface="Segoe UI" panose="020B0502040204020203" pitchFamily="34" charset="0"/>
              </a:endParaRPr>
            </a:p>
          </p:txBody>
        </p:sp>
        <p:sp>
          <p:nvSpPr>
            <p:cNvPr id="69" name="object 54"/>
            <p:cNvSpPr/>
            <p:nvPr/>
          </p:nvSpPr>
          <p:spPr>
            <a:xfrm>
              <a:off x="2840064" y="6089435"/>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1" name="object 71"/>
            <p:cNvSpPr/>
            <p:nvPr/>
          </p:nvSpPr>
          <p:spPr>
            <a:xfrm>
              <a:off x="3617681" y="3894303"/>
              <a:ext cx="277644" cy="181570"/>
            </a:xfrm>
            <a:custGeom>
              <a:avLst/>
              <a:gdLst/>
              <a:ahLst/>
              <a:cxnLst/>
              <a:rect l="l" t="t" r="r" b="b"/>
              <a:pathLst>
                <a:path w="212725" h="146050">
                  <a:moveTo>
                    <a:pt x="0" y="0"/>
                  </a:moveTo>
                  <a:lnTo>
                    <a:pt x="212217" y="145732"/>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2" name="object 75"/>
            <p:cNvSpPr/>
            <p:nvPr/>
          </p:nvSpPr>
          <p:spPr>
            <a:xfrm>
              <a:off x="3909777" y="4079090"/>
              <a:ext cx="1417428" cy="45719"/>
            </a:xfrm>
            <a:custGeom>
              <a:avLst/>
              <a:gdLst/>
              <a:ahLst/>
              <a:cxnLst/>
              <a:rect l="l" t="t" r="r" b="b"/>
              <a:pathLst>
                <a:path w="1449070">
                  <a:moveTo>
                    <a:pt x="0" y="0"/>
                  </a:moveTo>
                  <a:lnTo>
                    <a:pt x="1448917"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3" name="object 68"/>
            <p:cNvSpPr txBox="1"/>
            <p:nvPr/>
          </p:nvSpPr>
          <p:spPr>
            <a:xfrm>
              <a:off x="3470105" y="3708374"/>
              <a:ext cx="413024" cy="64120"/>
            </a:xfrm>
            <a:prstGeom prst="rect">
              <a:avLst/>
            </a:prstGeom>
          </p:spPr>
          <p:txBody>
            <a:bodyPr vert="horz" wrap="square" lIns="0" tIns="0" rIns="0" bIns="0" rtlCol="0">
              <a:spAutoFit/>
            </a:bodyPr>
            <a:lstStyle/>
            <a:p>
              <a:pPr marL="12700">
                <a:lnSpc>
                  <a:spcPts val="535"/>
                </a:lnSpc>
              </a:pPr>
              <a:r>
                <a:rPr lang="en-US" sz="500" dirty="0">
                  <a:latin typeface="Segoe UI" panose="020B0502040204020203" pitchFamily="34" charset="0"/>
                  <a:cs typeface="Segoe UI" panose="020B0502040204020203" pitchFamily="34" charset="0"/>
                </a:rPr>
                <a:t>Da Nang</a:t>
              </a:r>
              <a:endParaRPr sz="500" dirty="0">
                <a:latin typeface="Segoe UI" panose="020B0502040204020203" pitchFamily="34" charset="0"/>
                <a:cs typeface="Segoe UI" panose="020B0502040204020203" pitchFamily="34" charset="0"/>
              </a:endParaRPr>
            </a:p>
          </p:txBody>
        </p:sp>
        <p:sp>
          <p:nvSpPr>
            <p:cNvPr id="74" name="object 54"/>
            <p:cNvSpPr/>
            <p:nvPr/>
          </p:nvSpPr>
          <p:spPr>
            <a:xfrm>
              <a:off x="3532672" y="3772404"/>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grpSp>
      <p:sp>
        <p:nvSpPr>
          <p:cNvPr id="76" name="object 63"/>
          <p:cNvSpPr txBox="1"/>
          <p:nvPr/>
        </p:nvSpPr>
        <p:spPr>
          <a:xfrm>
            <a:off x="5535788" y="4402878"/>
            <a:ext cx="1518401" cy="215444"/>
          </a:xfrm>
          <a:prstGeom prst="rect">
            <a:avLst/>
          </a:prstGeom>
        </p:spPr>
        <p:txBody>
          <a:bodyPr vert="horz" wrap="square" lIns="0" tIns="0" rIns="0" bIns="0" rtlCol="0">
            <a:spAutoFit/>
          </a:bodyPr>
          <a:lstStyle/>
          <a:p>
            <a:pPr marL="12700"/>
            <a:r>
              <a:t>Văn phòng đại diện và kho hàng tại trung tâm Việt Nam</a:t>
            </a:r>
          </a:p>
        </p:txBody>
      </p:sp>
      <p:sp>
        <p:nvSpPr>
          <p:cNvPr id="78" name="object 60"/>
          <p:cNvSpPr txBox="1"/>
          <p:nvPr/>
        </p:nvSpPr>
        <p:spPr>
          <a:xfrm>
            <a:off x="4701778" y="1402948"/>
            <a:ext cx="2507113" cy="384529"/>
          </a:xfrm>
          <a:prstGeom prst="rect">
            <a:avLst/>
          </a:prstGeom>
        </p:spPr>
        <p:txBody>
          <a:bodyPr vert="horz" wrap="square" lIns="0" tIns="0" rIns="0" bIns="0" rtlCol="0">
            <a:spAutoFit/>
          </a:bodyPr>
          <a:lstStyle/>
          <a:p>
            <a:pPr marL="83185" marR="562610">
              <a:lnSpc>
                <a:spcPct val="119100"/>
              </a:lnSpc>
            </a:pPr>
            <a:r>
              <a:t>Kho hàng thứ hai cho sản phẩm phụ gia thức ăn tại khu công nghiệp Phú Thị, quận Gia Lâm, thành phố Hà Nội</a:t>
            </a:r>
            <a:endParaRPr sz="700" dirty="0">
              <a:latin typeface="Segoe UI" panose="020B0502040204020203" pitchFamily="34" charset="0"/>
              <a:cs typeface="Segoe UI" panose="020B0502040204020203" pitchFamily="34" charset="0"/>
            </a:endParaRPr>
          </a:p>
        </p:txBody>
      </p:sp>
      <p:sp>
        <p:nvSpPr>
          <p:cNvPr id="81" name="Content Placeholder 1"/>
          <p:cNvSpPr txBox="1">
            <a:spLocks/>
          </p:cNvSpPr>
          <p:nvPr/>
        </p:nvSpPr>
        <p:spPr>
          <a:xfrm>
            <a:off x="7097870" y="1420740"/>
            <a:ext cx="4560005" cy="2483090"/>
          </a:xfrm>
          <a:prstGeom prst="rect">
            <a:avLst/>
          </a:prstGeom>
        </p:spPr>
        <p:txBody>
          <a:bodyPr/>
          <a:lstStyle>
            <a:lvl1pPr marL="342900" indent="-342900" algn="l" rtl="0" eaLnBrk="1" fontAlgn="base" hangingPunct="1">
              <a:spcBef>
                <a:spcPct val="20000"/>
              </a:spcBef>
              <a:spcAft>
                <a:spcPct val="0"/>
              </a:spcAft>
              <a:buClr>
                <a:schemeClr val="tx1"/>
              </a:buClr>
              <a:buFont typeface="Wingdings" pitchFamily="2" charset="2"/>
              <a:buChar char="v"/>
              <a:defRPr sz="2800" b="1">
                <a:solidFill>
                  <a:srgbClr val="000000"/>
                </a:solidFill>
                <a:latin typeface="+mn-lt"/>
                <a:ea typeface="+mn-ea"/>
                <a:cs typeface="+mn-cs"/>
              </a:defRPr>
            </a:lvl1pPr>
            <a:lvl2pPr marL="742950" indent="-285750" algn="l" rtl="0" eaLnBrk="1" fontAlgn="base" hangingPunct="1">
              <a:spcBef>
                <a:spcPct val="20000"/>
              </a:spcBef>
              <a:spcAft>
                <a:spcPct val="0"/>
              </a:spcAft>
              <a:buClr>
                <a:schemeClr val="tx2"/>
              </a:buClr>
              <a:buFont typeface="Wingdings" pitchFamily="2" charset="2"/>
              <a:buChar char="§"/>
              <a:defRPr sz="2800">
                <a:solidFill>
                  <a:srgbClr val="000000"/>
                </a:solidFill>
                <a:latin typeface="Arial" charset="0"/>
              </a:defRPr>
            </a:lvl2pPr>
            <a:lvl3pPr marL="1143000" indent="-228600" algn="l" rtl="0" eaLnBrk="1" fontAlgn="base" hangingPunct="1">
              <a:spcBef>
                <a:spcPct val="20000"/>
              </a:spcBef>
              <a:spcAft>
                <a:spcPct val="0"/>
              </a:spcAft>
              <a:buClr>
                <a:schemeClr val="hlink"/>
              </a:buClr>
              <a:buChar char="•"/>
              <a:defRPr sz="2400">
                <a:solidFill>
                  <a:srgbClr val="000000"/>
                </a:solidFill>
                <a:latin typeface="Arial" charset="0"/>
              </a:defRPr>
            </a:lvl3pPr>
            <a:lvl4pPr marL="1600200" indent="-228600" algn="l" rtl="0" eaLnBrk="1" fontAlgn="base" hangingPunct="1">
              <a:spcBef>
                <a:spcPct val="20000"/>
              </a:spcBef>
              <a:spcAft>
                <a:spcPct val="0"/>
              </a:spcAft>
              <a:buChar char="–"/>
              <a:defRPr sz="2000">
                <a:solidFill>
                  <a:srgbClr val="000000"/>
                </a:solidFill>
                <a:latin typeface="Arial" charset="0"/>
              </a:defRPr>
            </a:lvl4pPr>
            <a:lvl5pPr marL="2057400" indent="-228600" algn="l" rtl="0" eaLnBrk="1" fontAlgn="base" hangingPunct="1">
              <a:spcBef>
                <a:spcPct val="20000"/>
              </a:spcBef>
              <a:spcAft>
                <a:spcPct val="0"/>
              </a:spcAft>
              <a:buChar char="»"/>
              <a:defRPr sz="2000">
                <a:solidFill>
                  <a:srgbClr val="000000"/>
                </a:solidFill>
                <a:latin typeface="Arial" charset="0"/>
              </a:defRPr>
            </a:lvl5pPr>
            <a:lvl6pPr marL="2514600" indent="-228600" algn="l" rtl="0" eaLnBrk="1" fontAlgn="base" hangingPunct="1">
              <a:spcBef>
                <a:spcPct val="20000"/>
              </a:spcBef>
              <a:spcAft>
                <a:spcPct val="0"/>
              </a:spcAft>
              <a:buChar char="»"/>
              <a:defRPr sz="2000">
                <a:solidFill>
                  <a:srgbClr val="000000"/>
                </a:solidFill>
                <a:latin typeface="Arial" charset="0"/>
              </a:defRPr>
            </a:lvl6pPr>
            <a:lvl7pPr marL="2971800" indent="-228600" algn="l" rtl="0" eaLnBrk="1" fontAlgn="base" hangingPunct="1">
              <a:spcBef>
                <a:spcPct val="20000"/>
              </a:spcBef>
              <a:spcAft>
                <a:spcPct val="0"/>
              </a:spcAft>
              <a:buChar char="»"/>
              <a:defRPr sz="2000">
                <a:solidFill>
                  <a:srgbClr val="000000"/>
                </a:solidFill>
                <a:latin typeface="Arial" charset="0"/>
              </a:defRPr>
            </a:lvl7pPr>
            <a:lvl8pPr marL="3429000" indent="-228600" algn="l" rtl="0" eaLnBrk="1" fontAlgn="base" hangingPunct="1">
              <a:spcBef>
                <a:spcPct val="20000"/>
              </a:spcBef>
              <a:spcAft>
                <a:spcPct val="0"/>
              </a:spcAft>
              <a:buChar char="»"/>
              <a:defRPr sz="2000">
                <a:solidFill>
                  <a:srgbClr val="000000"/>
                </a:solidFill>
                <a:latin typeface="Arial" charset="0"/>
              </a:defRPr>
            </a:lvl8pPr>
            <a:lvl9pPr marL="3886200" indent="-228600" algn="l" rtl="0" eaLnBrk="1" fontAlgn="base" hangingPunct="1">
              <a:spcBef>
                <a:spcPct val="20000"/>
              </a:spcBef>
              <a:spcAft>
                <a:spcPct val="0"/>
              </a:spcAft>
              <a:buChar char="»"/>
              <a:defRPr sz="2000">
                <a:solidFill>
                  <a:srgbClr val="000000"/>
                </a:solidFill>
                <a:latin typeface="Arial" charset="0"/>
              </a:defRPr>
            </a:lvl9pPr>
          </a:lstStyle>
          <a:p>
            <a:pPr algn="just"/>
            <a:r>
              <a:t>Greenvet đã thành lập một mạng lưới kho hàng đóng cửa trên toàn Việt Nam</a:t>
            </a:r>
          </a:p>
          <a:p>
            <a:pPr algn="just"/>
            <a:r>
              <a:t>Xe tải: 30</a:t>
            </a:r>
          </a:p>
          <a:p>
            <a:pPr algn="just"/>
            <a:r>
              <a:t>Kho hàng: 11</a:t>
            </a:r>
          </a:p>
          <a:p>
            <a:pPr algn="just"/>
            <a:r>
              <a:t>Hệ thống giá kệ toàn bộ</a:t>
            </a:r>
          </a:p>
          <a:p>
            <a:pPr algn="just"/>
            <a:r>
              <a:t>Hệ thống: phần mềm Epicor, phần mềm Solomon, phần mềm DMS pro, MCP</a:t>
            </a:r>
          </a:p>
          <a:p>
            <a:pPr algn="just"/>
            <a:r>
              <a:t>Tuyến giao hàng: 31 tuyến (24 tuyến giao hàng hai lần/tuần, 7 tuyến giao hàng một lần/tuần)</a:t>
            </a:r>
          </a:p>
          <a:p>
            <a:pPr algn="just"/>
            <a:endParaRPr lang="en-US" altLang="en-US" sz="1400" kern="0" dirty="0">
              <a:solidFill>
                <a:srgbClr val="FF0000"/>
              </a:solidFill>
              <a:latin typeface="Segoe UI" panose="020B0502040204020203" pitchFamily="34" charset="0"/>
              <a:cs typeface="Segoe UI" panose="020B0502040204020203" pitchFamily="34" charset="0"/>
            </a:endParaRPr>
          </a:p>
          <a:p>
            <a:pPr algn="just"/>
            <a:endParaRPr lang="en-US" altLang="en-US" sz="1400" kern="0" dirty="0">
              <a:solidFill>
                <a:srgbClr val="FF0000"/>
              </a:solidFill>
              <a:latin typeface="Segoe UI" panose="020B0502040204020203" pitchFamily="34" charset="0"/>
              <a:cs typeface="Segoe UI" panose="020B0502040204020203" pitchFamily="34" charset="0"/>
            </a:endParaRPr>
          </a:p>
        </p:txBody>
      </p:sp>
      <p:pic>
        <p:nvPicPr>
          <p:cNvPr id="77" name="Picture 2"/>
          <p:cNvPicPr>
            <a:picLocks noChangeAspect="1" noChangeArrowheads="1"/>
          </p:cNvPicPr>
          <p:nvPr/>
        </p:nvPicPr>
        <p:blipFill>
          <a:blip r:embed="rId6">
            <a:extLst>
              <a:ext uri="{BEBA8EAE-BF5A-486C-A8C5-ECC9F3942E4B}">
                <a14:imgProps xmlns:a14="http://schemas.microsoft.com/office/drawing/2010/main">
                  <a14:imgLayer r:embed="rId7">
                    <a14:imgEffect>
                      <a14:brightnessContrast contrast="20000"/>
                    </a14:imgEffect>
                  </a14:imgLayer>
                </a14:imgProps>
              </a:ext>
            </a:extLst>
          </a:blip>
          <a:srcRect/>
          <a:stretch>
            <a:fillRect/>
          </a:stretch>
        </p:blipFill>
        <p:spPr bwMode="auto">
          <a:xfrm>
            <a:off x="9543395" y="4486544"/>
            <a:ext cx="2383493" cy="1331467"/>
          </a:xfrm>
          <a:prstGeom prst="rect">
            <a:avLst/>
          </a:prstGeom>
          <a:ln>
            <a:noFill/>
          </a:ln>
          <a:effectLst>
            <a:outerShdw blurRad="292100" dist="139700" dir="2700000" algn="tl" rotWithShape="0">
              <a:srgbClr val="333333">
                <a:alpha val="65000"/>
              </a:srgbClr>
            </a:outerShdw>
          </a:effectLst>
        </p:spPr>
      </p:pic>
      <p:sp>
        <p:nvSpPr>
          <p:cNvPr id="3" name="TextBox 2">
            <a:extLst>
              <a:ext uri="{FF2B5EF4-FFF2-40B4-BE49-F238E27FC236}">
                <a16:creationId xmlns:a16="http://schemas.microsoft.com/office/drawing/2014/main" id="{3212DE18-C993-422C-94E9-7E61F932311F}"/>
              </a:ext>
            </a:extLst>
          </p:cNvPr>
          <p:cNvSpPr txBox="1"/>
          <p:nvPr/>
        </p:nvSpPr>
        <p:spPr>
          <a:xfrm>
            <a:off x="1899821" y="2021993"/>
            <a:ext cx="1523162" cy="215444"/>
          </a:xfrm>
          <a:prstGeom prst="rect">
            <a:avLst/>
          </a:prstGeom>
          <a:noFill/>
        </p:spPr>
        <p:txBody>
          <a:bodyPr wrap="square" rtlCol="0">
            <a:spAutoFit/>
          </a:bodyPr>
          <a:lstStyle/>
          <a:p>
            <a:r>
              <a:t>Kho hàng = 3200 m2</a:t>
            </a:r>
          </a:p>
        </p:txBody>
      </p:sp>
      <p:sp>
        <p:nvSpPr>
          <p:cNvPr id="84" name="TextBox 83">
            <a:extLst>
              <a:ext uri="{FF2B5EF4-FFF2-40B4-BE49-F238E27FC236}">
                <a16:creationId xmlns:a16="http://schemas.microsoft.com/office/drawing/2014/main" id="{5617F7E0-E145-4AD6-8766-F2413BA1278F}"/>
              </a:ext>
            </a:extLst>
          </p:cNvPr>
          <p:cNvSpPr txBox="1"/>
          <p:nvPr/>
        </p:nvSpPr>
        <p:spPr>
          <a:xfrm>
            <a:off x="4793394" y="1211643"/>
            <a:ext cx="1523162" cy="215444"/>
          </a:xfrm>
          <a:prstGeom prst="rect">
            <a:avLst/>
          </a:prstGeom>
          <a:noFill/>
        </p:spPr>
        <p:txBody>
          <a:bodyPr wrap="square" rtlCol="0">
            <a:spAutoFit/>
          </a:bodyPr>
          <a:lstStyle/>
          <a:p>
            <a:r>
              <a:t>Kho hàng = 1600 m2</a:t>
            </a:r>
          </a:p>
        </p:txBody>
      </p:sp>
      <p:sp>
        <p:nvSpPr>
          <p:cNvPr id="85" name="TextBox 84">
            <a:extLst>
              <a:ext uri="{FF2B5EF4-FFF2-40B4-BE49-F238E27FC236}">
                <a16:creationId xmlns:a16="http://schemas.microsoft.com/office/drawing/2014/main" id="{FFDA1D57-624B-42C7-A594-6ADF377FAF6D}"/>
              </a:ext>
            </a:extLst>
          </p:cNvPr>
          <p:cNvSpPr txBox="1"/>
          <p:nvPr/>
        </p:nvSpPr>
        <p:spPr>
          <a:xfrm>
            <a:off x="4886423" y="2137615"/>
            <a:ext cx="1937332" cy="215444"/>
          </a:xfrm>
          <a:prstGeom prst="rect">
            <a:avLst/>
          </a:prstGeom>
          <a:noFill/>
        </p:spPr>
        <p:txBody>
          <a:bodyPr wrap="square" rtlCol="0">
            <a:spAutoFit/>
          </a:bodyPr>
          <a:lstStyle/>
          <a:p>
            <a:r>
              <a:t>Kho hàng (kế hoạch) = 18.000 m2</a:t>
            </a:r>
          </a:p>
        </p:txBody>
      </p:sp>
      <p:sp>
        <p:nvSpPr>
          <p:cNvPr id="86" name="TextBox 85">
            <a:extLst>
              <a:ext uri="{FF2B5EF4-FFF2-40B4-BE49-F238E27FC236}">
                <a16:creationId xmlns:a16="http://schemas.microsoft.com/office/drawing/2014/main" id="{38753C0C-DC50-4458-81C1-CDBD2CD66248}"/>
              </a:ext>
            </a:extLst>
          </p:cNvPr>
          <p:cNvSpPr txBox="1"/>
          <p:nvPr/>
        </p:nvSpPr>
        <p:spPr>
          <a:xfrm>
            <a:off x="5436854" y="3772568"/>
            <a:ext cx="1937332" cy="215444"/>
          </a:xfrm>
          <a:prstGeom prst="rect">
            <a:avLst/>
          </a:prstGeom>
          <a:noFill/>
        </p:spPr>
        <p:txBody>
          <a:bodyPr wrap="square" rtlCol="0">
            <a:spAutoFit/>
          </a:bodyPr>
          <a:lstStyle/>
          <a:p>
            <a:r>
              <a:t>Kho hàng (kế hoạch) = 700 m2</a:t>
            </a:r>
          </a:p>
        </p:txBody>
      </p:sp>
      <p:sp>
        <p:nvSpPr>
          <p:cNvPr id="87" name="TextBox 86">
            <a:extLst>
              <a:ext uri="{FF2B5EF4-FFF2-40B4-BE49-F238E27FC236}">
                <a16:creationId xmlns:a16="http://schemas.microsoft.com/office/drawing/2014/main" id="{00C1232F-359E-4CE0-B2EB-F18F9952D11D}"/>
              </a:ext>
            </a:extLst>
          </p:cNvPr>
          <p:cNvSpPr txBox="1"/>
          <p:nvPr/>
        </p:nvSpPr>
        <p:spPr>
          <a:xfrm>
            <a:off x="2512066" y="4788541"/>
            <a:ext cx="1937332" cy="215444"/>
          </a:xfrm>
          <a:prstGeom prst="rect">
            <a:avLst/>
          </a:prstGeom>
          <a:noFill/>
        </p:spPr>
        <p:txBody>
          <a:bodyPr wrap="square" rtlCol="0">
            <a:spAutoFit/>
          </a:bodyPr>
          <a:lstStyle/>
          <a:p>
            <a:r>
              <a:t>Kho hàng = 700 m2</a:t>
            </a:r>
          </a:p>
        </p:txBody>
      </p:sp>
      <p:sp>
        <p:nvSpPr>
          <p:cNvPr id="88" name="TextBox 87">
            <a:extLst>
              <a:ext uri="{FF2B5EF4-FFF2-40B4-BE49-F238E27FC236}">
                <a16:creationId xmlns:a16="http://schemas.microsoft.com/office/drawing/2014/main" id="{D4D3E05D-DB53-4DAF-925F-32E2F44E42FE}"/>
              </a:ext>
            </a:extLst>
          </p:cNvPr>
          <p:cNvSpPr txBox="1"/>
          <p:nvPr/>
        </p:nvSpPr>
        <p:spPr>
          <a:xfrm>
            <a:off x="2220423" y="5811689"/>
            <a:ext cx="1937332" cy="215444"/>
          </a:xfrm>
          <a:prstGeom prst="rect">
            <a:avLst/>
          </a:prstGeom>
          <a:noFill/>
        </p:spPr>
        <p:txBody>
          <a:bodyPr wrap="square" rtlCol="0">
            <a:spAutoFit/>
          </a:bodyPr>
          <a:lstStyle/>
          <a:p>
            <a:r>
              <a:t>Kho hàng = 1400 m2</a:t>
            </a:r>
          </a:p>
        </p:txBody>
      </p:sp>
      <p:sp>
        <p:nvSpPr>
          <p:cNvPr id="89" name="TextBox 88">
            <a:extLst>
              <a:ext uri="{FF2B5EF4-FFF2-40B4-BE49-F238E27FC236}">
                <a16:creationId xmlns:a16="http://schemas.microsoft.com/office/drawing/2014/main" id="{A903A1BB-9BAD-45D7-BDE3-519CC45A89BC}"/>
              </a:ext>
            </a:extLst>
          </p:cNvPr>
          <p:cNvSpPr txBox="1"/>
          <p:nvPr/>
        </p:nvSpPr>
        <p:spPr>
          <a:xfrm>
            <a:off x="4722256" y="6240142"/>
            <a:ext cx="1937332" cy="215444"/>
          </a:xfrm>
          <a:prstGeom prst="rect">
            <a:avLst/>
          </a:prstGeom>
          <a:noFill/>
        </p:spPr>
        <p:txBody>
          <a:bodyPr wrap="square" rtlCol="0">
            <a:spAutoFit/>
          </a:bodyPr>
          <a:lstStyle/>
          <a:p>
            <a:r>
              <a:t>Nhà kho = 1000 m2</a:t>
            </a:r>
          </a:p>
        </p:txBody>
      </p:sp>
      <p:sp>
        <p:nvSpPr>
          <p:cNvPr id="90" name="TextBox 89">
            <a:extLst>
              <a:ext uri="{FF2B5EF4-FFF2-40B4-BE49-F238E27FC236}">
                <a16:creationId xmlns:a16="http://schemas.microsoft.com/office/drawing/2014/main" id="{7E12074C-83FE-47DF-BB24-9E370983853B}"/>
              </a:ext>
            </a:extLst>
          </p:cNvPr>
          <p:cNvSpPr txBox="1"/>
          <p:nvPr/>
        </p:nvSpPr>
        <p:spPr>
          <a:xfrm>
            <a:off x="2128615" y="5309897"/>
            <a:ext cx="1937332" cy="215444"/>
          </a:xfrm>
          <a:prstGeom prst="rect">
            <a:avLst/>
          </a:prstGeom>
          <a:noFill/>
        </p:spPr>
        <p:txBody>
          <a:bodyPr wrap="square" rtlCol="0">
            <a:spAutoFit/>
          </a:bodyPr>
          <a:lstStyle/>
          <a:p>
            <a:r>
              <a:t>Nhà kho = 1200 m2</a:t>
            </a:r>
          </a:p>
        </p:txBody>
      </p:sp>
      <p:sp>
        <p:nvSpPr>
          <p:cNvPr id="80" name="object 44">
            <a:extLst>
              <a:ext uri="{FF2B5EF4-FFF2-40B4-BE49-F238E27FC236}">
                <a16:creationId xmlns:a16="http://schemas.microsoft.com/office/drawing/2014/main" id="{453CF907-E39E-4B47-939B-B73469BF62D4}"/>
              </a:ext>
            </a:extLst>
          </p:cNvPr>
          <p:cNvSpPr/>
          <p:nvPr/>
        </p:nvSpPr>
        <p:spPr>
          <a:xfrm>
            <a:off x="4769452" y="5435245"/>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91" name="object 44">
            <a:extLst>
              <a:ext uri="{FF2B5EF4-FFF2-40B4-BE49-F238E27FC236}">
                <a16:creationId xmlns:a16="http://schemas.microsoft.com/office/drawing/2014/main" id="{F825056C-30A7-48F2-B0D5-97EFB736C655}"/>
              </a:ext>
            </a:extLst>
          </p:cNvPr>
          <p:cNvSpPr/>
          <p:nvPr/>
        </p:nvSpPr>
        <p:spPr>
          <a:xfrm>
            <a:off x="5328841" y="4114087"/>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92" name="object 44">
            <a:extLst>
              <a:ext uri="{FF2B5EF4-FFF2-40B4-BE49-F238E27FC236}">
                <a16:creationId xmlns:a16="http://schemas.microsoft.com/office/drawing/2014/main" id="{17D540A7-94BF-4D1F-9749-AB8F7F1646DB}"/>
              </a:ext>
            </a:extLst>
          </p:cNvPr>
          <p:cNvSpPr/>
          <p:nvPr/>
        </p:nvSpPr>
        <p:spPr>
          <a:xfrm>
            <a:off x="4502668" y="3359392"/>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93" name="object 51">
            <a:extLst>
              <a:ext uri="{FF2B5EF4-FFF2-40B4-BE49-F238E27FC236}">
                <a16:creationId xmlns:a16="http://schemas.microsoft.com/office/drawing/2014/main" id="{C9378BCB-A742-42DD-A881-87BF406AF7C1}"/>
              </a:ext>
            </a:extLst>
          </p:cNvPr>
          <p:cNvSpPr txBox="1"/>
          <p:nvPr/>
        </p:nvSpPr>
        <p:spPr>
          <a:xfrm>
            <a:off x="4911018" y="5449565"/>
            <a:ext cx="1825311" cy="107722"/>
          </a:xfrm>
          <a:prstGeom prst="rect">
            <a:avLst/>
          </a:prstGeom>
        </p:spPr>
        <p:txBody>
          <a:bodyPr vert="horz" wrap="square" lIns="0" tIns="0" rIns="0" bIns="0" rtlCol="0">
            <a:spAutoFit/>
          </a:bodyPr>
          <a:lstStyle/>
          <a:p>
            <a:pPr marL="12700"/>
            <a:r>
              <a:t>Trung tâm logistic và phân phối Đồng Nai</a:t>
            </a:r>
            <a:endParaRPr sz="700" dirty="0">
              <a:latin typeface="Segoe UI" panose="020B0502040204020203" pitchFamily="34" charset="0"/>
              <a:cs typeface="Segoe UI" panose="020B0502040204020203" pitchFamily="34" charset="0"/>
            </a:endParaRPr>
          </a:p>
        </p:txBody>
      </p:sp>
      <p:sp>
        <p:nvSpPr>
          <p:cNvPr id="94" name="object 51">
            <a:extLst>
              <a:ext uri="{FF2B5EF4-FFF2-40B4-BE49-F238E27FC236}">
                <a16:creationId xmlns:a16="http://schemas.microsoft.com/office/drawing/2014/main" id="{62910B54-C46F-428F-8E4D-27D2331101E0}"/>
              </a:ext>
            </a:extLst>
          </p:cNvPr>
          <p:cNvSpPr txBox="1"/>
          <p:nvPr/>
        </p:nvSpPr>
        <p:spPr>
          <a:xfrm>
            <a:off x="5455472" y="4103905"/>
            <a:ext cx="1642395" cy="215444"/>
          </a:xfrm>
          <a:prstGeom prst="rect">
            <a:avLst/>
          </a:prstGeom>
        </p:spPr>
        <p:txBody>
          <a:bodyPr vert="horz" wrap="square" lIns="0" tIns="0" rIns="0" bIns="0" rtlCol="0">
            <a:spAutoFit/>
          </a:bodyPr>
          <a:lstStyle/>
          <a:p>
            <a:pPr marL="12700"/>
            <a:r>
              <a:t>Trung tâm logistic và phân phối Bình Định</a:t>
            </a:r>
            <a:endParaRPr sz="700" dirty="0">
              <a:latin typeface="Segoe UI" panose="020B0502040204020203" pitchFamily="34" charset="0"/>
              <a:cs typeface="Segoe UI" panose="020B0502040204020203" pitchFamily="34" charset="0"/>
            </a:endParaRPr>
          </a:p>
        </p:txBody>
      </p:sp>
      <p:sp>
        <p:nvSpPr>
          <p:cNvPr id="95" name="object 51">
            <a:extLst>
              <a:ext uri="{FF2B5EF4-FFF2-40B4-BE49-F238E27FC236}">
                <a16:creationId xmlns:a16="http://schemas.microsoft.com/office/drawing/2014/main" id="{D2480987-67A9-496E-86FE-3517E8C92C2B}"/>
              </a:ext>
            </a:extLst>
          </p:cNvPr>
          <p:cNvSpPr txBox="1"/>
          <p:nvPr/>
        </p:nvSpPr>
        <p:spPr>
          <a:xfrm>
            <a:off x="4649034" y="3304228"/>
            <a:ext cx="1825311" cy="107722"/>
          </a:xfrm>
          <a:prstGeom prst="rect">
            <a:avLst/>
          </a:prstGeom>
        </p:spPr>
        <p:txBody>
          <a:bodyPr vert="horz" wrap="square" lIns="0" tIns="0" rIns="0" bIns="0" rtlCol="0">
            <a:spAutoFit/>
          </a:bodyPr>
          <a:lstStyle/>
          <a:p>
            <a:pPr marL="12700"/>
            <a:r>
              <a:t>Trung tâm logistic và phân phối Nghệ An</a:t>
            </a:r>
            <a:endParaRPr sz="700" dirty="0">
              <a:latin typeface="Segoe UI" panose="020B0502040204020203" pitchFamily="34" charset="0"/>
              <a:cs typeface="Segoe UI" panose="020B0502040204020203" pitchFamily="34" charset="0"/>
            </a:endParaRPr>
          </a:p>
        </p:txBody>
      </p:sp>
      <p:sp>
        <p:nvSpPr>
          <p:cNvPr id="97" name="Rectangle 96">
            <a:extLst>
              <a:ext uri="{FF2B5EF4-FFF2-40B4-BE49-F238E27FC236}">
                <a16:creationId xmlns:a16="http://schemas.microsoft.com/office/drawing/2014/main" id="{A75A7B68-76A5-4386-87CB-AAD2B057F467}"/>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98" name="Rectangle 97">
            <a:extLst>
              <a:ext uri="{FF2B5EF4-FFF2-40B4-BE49-F238E27FC236}">
                <a16:creationId xmlns:a16="http://schemas.microsoft.com/office/drawing/2014/main" id="{6F8FA6D0-4CA2-43BF-B6A3-95BB9A88E827}"/>
              </a:ext>
            </a:extLst>
          </p:cNvPr>
          <p:cNvSpPr/>
          <p:nvPr>
            <p:custDataLst>
              <p:tags r:id="rId2"/>
            </p:custDataLst>
          </p:nvPr>
        </p:nvSpPr>
        <p:spPr>
          <a:xfrm>
            <a:off x="510530" y="950319"/>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Văn phòng thương hiệu chính, trung tâm logistic/phân phối</a:t>
            </a:r>
            <a:endParaRPr lang="en-US" sz="1200" dirty="0">
              <a:solidFill>
                <a:srgbClr val="FF0000"/>
              </a:solidFill>
              <a:latin typeface="Segoe UI" panose="020B0502040204020203" pitchFamily="34" charset="0"/>
              <a:cs typeface="Segoe UI" panose="020B0502040204020203" pitchFamily="34" charset="0"/>
            </a:endParaRPr>
          </a:p>
        </p:txBody>
      </p:sp>
      <p:pic>
        <p:nvPicPr>
          <p:cNvPr id="30" name="Picture 29">
            <a:extLst>
              <a:ext uri="{FF2B5EF4-FFF2-40B4-BE49-F238E27FC236}">
                <a16:creationId xmlns:a16="http://schemas.microsoft.com/office/drawing/2014/main" id="{B3F589FA-FF36-4E74-9A01-BDD8CAE860B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432255" y="168407"/>
            <a:ext cx="2235621" cy="1178293"/>
          </a:xfrm>
          <a:prstGeom prst="rect">
            <a:avLst/>
          </a:prstGeom>
        </p:spPr>
      </p:pic>
      <p:pic>
        <p:nvPicPr>
          <p:cNvPr id="33" name="Picture 32">
            <a:extLst>
              <a:ext uri="{FF2B5EF4-FFF2-40B4-BE49-F238E27FC236}">
                <a16:creationId xmlns:a16="http://schemas.microsoft.com/office/drawing/2014/main" id="{A7186A13-563C-48FB-83D3-8F8784B27E12}"/>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7429582" y="4480820"/>
            <a:ext cx="2005787" cy="1337191"/>
          </a:xfrm>
          <a:prstGeom prst="rect">
            <a:avLst/>
          </a:prstGeom>
        </p:spPr>
      </p:pic>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Trung tâm logistic của chúng tôi</a:t>
            </a:r>
          </a:p>
        </p:txBody>
      </p:sp>
      <p:sp>
        <p:nvSpPr>
          <p:cNvPr id="2" name="TextBox 1">
            <a:extLst>
              <a:ext uri="{FF2B5EF4-FFF2-40B4-BE49-F238E27FC236}">
                <a16:creationId xmlns:a16="http://schemas.microsoft.com/office/drawing/2014/main" id="{D9EBF4EA-1F0C-4BDE-8C0B-1BD3CF07535A}"/>
              </a:ext>
            </a:extLst>
          </p:cNvPr>
          <p:cNvSpPr txBox="1"/>
          <p:nvPr/>
        </p:nvSpPr>
        <p:spPr>
          <a:xfrm>
            <a:off x="11079332" y="0"/>
            <a:ext cx="1102255" cy="838026"/>
          </a:xfrm>
          <a:prstGeom prst="rect">
            <a:avLst/>
          </a:prstGeom>
          <a:solidFill>
            <a:schemeClr val="bg1"/>
          </a:solidFill>
        </p:spPr>
        <p:txBody>
          <a:bodyPr wrap="square" rtlCol="0">
            <a:spAutoFit/>
          </a:bodyPr>
          <a:lstStyle/>
          <a:p>
            <a:endParaRPr lang="en-SG" dirty="0"/>
          </a:p>
        </p:txBody>
      </p:sp>
    </p:spTree>
    <p:extLst>
      <p:ext uri="{BB962C8B-B14F-4D97-AF65-F5344CB8AC3E}">
        <p14:creationId xmlns:p14="http://schemas.microsoft.com/office/powerpoint/2010/main" val="4052817421"/>
      </p:ext>
    </p:extLst>
  </p:cSld>
  <p:clrMapOvr>
    <a:masterClrMapping/>
  </p:clrMapOvr>
  <p:transition spd="med" advClick="0">
    <p:push dir="d"/>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Văn phòng đại diện của chúng tôi</a:t>
            </a:r>
          </a:p>
        </p:txBody>
      </p:sp>
      <p:pic>
        <p:nvPicPr>
          <p:cNvPr id="82" name="Picture Placeholder 9">
            <a:extLst>
              <a:ext uri="{FF2B5EF4-FFF2-40B4-BE49-F238E27FC236}">
                <a16:creationId xmlns:a16="http://schemas.microsoft.com/office/drawing/2014/main" id="{6D4D20C5-A2CD-4ACC-8090-633AA6B3D95A}"/>
              </a:ext>
            </a:extLst>
          </p:cNvPr>
          <p:cNvPicPr>
            <a:picLocks noChangeAspect="1"/>
          </p:cNvPicPr>
          <p:nvPr/>
        </p:nvPicPr>
        <p:blipFill>
          <a:blip r:embed="rId3" cstate="hqprint">
            <a:extLst>
              <a:ext uri="{28A0092B-C50C-407E-A947-70E740481C1C}">
                <a14:useLocalDpi xmlns:a14="http://schemas.microsoft.com/office/drawing/2010/main" val="0"/>
              </a:ext>
            </a:extLst>
          </a:blip>
          <a:srcRect t="15832" b="15832"/>
          <a:stretch>
            <a:fillRect/>
          </a:stretch>
        </p:blipFill>
        <p:spPr>
          <a:xfrm>
            <a:off x="1252538" y="1755775"/>
            <a:ext cx="3090862" cy="1408113"/>
          </a:xfrm>
          <a:prstGeom prst="roundRect">
            <a:avLst>
              <a:gd name="adj" fmla="val 10326"/>
            </a:avLst>
          </a:prstGeom>
        </p:spPr>
      </p:pic>
      <p:pic>
        <p:nvPicPr>
          <p:cNvPr id="83" name="Picture Placeholder 13">
            <a:extLst>
              <a:ext uri="{FF2B5EF4-FFF2-40B4-BE49-F238E27FC236}">
                <a16:creationId xmlns:a16="http://schemas.microsoft.com/office/drawing/2014/main" id="{B26920D1-5762-4F35-9910-A1B90B0150B7}"/>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108" t="18929" r="9703" b="26073"/>
          <a:stretch/>
        </p:blipFill>
        <p:spPr>
          <a:xfrm>
            <a:off x="4543425" y="1755775"/>
            <a:ext cx="3092450" cy="1408113"/>
          </a:xfrm>
          <a:prstGeom prst="roundRect">
            <a:avLst>
              <a:gd name="adj" fmla="val 10326"/>
            </a:avLst>
          </a:prstGeom>
        </p:spPr>
      </p:pic>
      <p:pic>
        <p:nvPicPr>
          <p:cNvPr id="96" name="Picture Placeholder 11">
            <a:extLst>
              <a:ext uri="{FF2B5EF4-FFF2-40B4-BE49-F238E27FC236}">
                <a16:creationId xmlns:a16="http://schemas.microsoft.com/office/drawing/2014/main" id="{D5B71F97-1B05-49FF-BD73-91BFE96FCA0C}"/>
              </a:ext>
            </a:extLst>
          </p:cNvPr>
          <p:cNvPicPr>
            <a:picLocks noChangeAspect="1"/>
          </p:cNvPicPr>
          <p:nvPr/>
        </p:nvPicPr>
        <p:blipFill>
          <a:blip r:embed="rId5" cstate="hqprint">
            <a:extLst>
              <a:ext uri="{28A0092B-C50C-407E-A947-70E740481C1C}">
                <a14:useLocalDpi xmlns:a14="http://schemas.microsoft.com/office/drawing/2010/main" val="0"/>
              </a:ext>
            </a:extLst>
          </a:blip>
          <a:srcRect t="9485" b="9485"/>
          <a:stretch>
            <a:fillRect/>
          </a:stretch>
        </p:blipFill>
        <p:spPr>
          <a:xfrm>
            <a:off x="1252538" y="4103688"/>
            <a:ext cx="3090862" cy="1408112"/>
          </a:xfrm>
          <a:prstGeom prst="roundRect">
            <a:avLst>
              <a:gd name="adj" fmla="val 10326"/>
            </a:avLst>
          </a:prstGeom>
        </p:spPr>
      </p:pic>
      <p:sp>
        <p:nvSpPr>
          <p:cNvPr id="99" name="Title 3">
            <a:extLst>
              <a:ext uri="{FF2B5EF4-FFF2-40B4-BE49-F238E27FC236}">
                <a16:creationId xmlns:a16="http://schemas.microsoft.com/office/drawing/2014/main" id="{440A7C89-E3B6-4BB7-B56C-58DE9AECE0D9}"/>
              </a:ext>
            </a:extLst>
          </p:cNvPr>
          <p:cNvSpPr txBox="1">
            <a:spLocks/>
          </p:cNvSpPr>
          <p:nvPr/>
        </p:nvSpPr>
        <p:spPr>
          <a:xfrm>
            <a:off x="1405813" y="3258696"/>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Trụ sở chính</a:t>
            </a:r>
            <a:endParaRPr lang="en-US" sz="900" b="0" dirty="0">
              <a:latin typeface="Bebas Neue" panose="020B0606020202050201" pitchFamily="34" charset="0"/>
              <a:ea typeface="Roboto Light" charset="0"/>
              <a:cs typeface="Roboto Light" charset="0"/>
            </a:endParaRPr>
          </a:p>
        </p:txBody>
      </p:sp>
      <p:sp>
        <p:nvSpPr>
          <p:cNvPr id="102" name="Title 3">
            <a:extLst>
              <a:ext uri="{FF2B5EF4-FFF2-40B4-BE49-F238E27FC236}">
                <a16:creationId xmlns:a16="http://schemas.microsoft.com/office/drawing/2014/main" id="{80598373-5DD4-4AEC-AC78-C299828F5D80}"/>
              </a:ext>
            </a:extLst>
          </p:cNvPr>
          <p:cNvSpPr txBox="1">
            <a:spLocks/>
          </p:cNvSpPr>
          <p:nvPr/>
        </p:nvSpPr>
        <p:spPr>
          <a:xfrm>
            <a:off x="4687162" y="3268576"/>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Văn phòng đại diện Trung tâm</a:t>
            </a:r>
            <a:endParaRPr lang="en-US" sz="900" b="0" dirty="0">
              <a:latin typeface="Bebas Neue" panose="020B0606020202050201" pitchFamily="34" charset="0"/>
              <a:ea typeface="Roboto Light" charset="0"/>
              <a:cs typeface="Roboto Light" charset="0"/>
            </a:endParaRPr>
          </a:p>
        </p:txBody>
      </p:sp>
      <p:sp>
        <p:nvSpPr>
          <p:cNvPr id="105" name="Title 3">
            <a:extLst>
              <a:ext uri="{FF2B5EF4-FFF2-40B4-BE49-F238E27FC236}">
                <a16:creationId xmlns:a16="http://schemas.microsoft.com/office/drawing/2014/main" id="{51A62918-A9A5-419E-BDA8-BE0434C83D86}"/>
              </a:ext>
            </a:extLst>
          </p:cNvPr>
          <p:cNvSpPr txBox="1">
            <a:spLocks/>
          </p:cNvSpPr>
          <p:nvPr/>
        </p:nvSpPr>
        <p:spPr>
          <a:xfrm>
            <a:off x="8023366" y="3313845"/>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Văn phòng Trung ương Tây Nguyên</a:t>
            </a:r>
            <a:endParaRPr lang="en-US" sz="900" b="0" dirty="0">
              <a:latin typeface="Bebas Neue" panose="020B0606020202050201" pitchFamily="34" charset="0"/>
              <a:ea typeface="Roboto Light" charset="0"/>
              <a:cs typeface="Roboto Light" charset="0"/>
            </a:endParaRPr>
          </a:p>
        </p:txBody>
      </p:sp>
      <p:sp>
        <p:nvSpPr>
          <p:cNvPr id="108" name="Title 3">
            <a:extLst>
              <a:ext uri="{FF2B5EF4-FFF2-40B4-BE49-F238E27FC236}">
                <a16:creationId xmlns:a16="http://schemas.microsoft.com/office/drawing/2014/main" id="{9A31002B-4CA1-4B29-94AA-35EEF5E3D3A8}"/>
              </a:ext>
            </a:extLst>
          </p:cNvPr>
          <p:cNvSpPr txBox="1">
            <a:spLocks/>
          </p:cNvSpPr>
          <p:nvPr/>
        </p:nvSpPr>
        <p:spPr>
          <a:xfrm>
            <a:off x="1397282" y="5672966"/>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Văn phòng đại diện miền Nam</a:t>
            </a:r>
            <a:endParaRPr lang="en-US" sz="900" b="0" dirty="0">
              <a:latin typeface="Bebas Neue" panose="020B0606020202050201" pitchFamily="34" charset="0"/>
              <a:ea typeface="Roboto Light" charset="0"/>
              <a:cs typeface="Roboto Light" charset="0"/>
            </a:endParaRPr>
          </a:p>
        </p:txBody>
      </p:sp>
      <p:sp>
        <p:nvSpPr>
          <p:cNvPr id="111" name="Title 3">
            <a:extLst>
              <a:ext uri="{FF2B5EF4-FFF2-40B4-BE49-F238E27FC236}">
                <a16:creationId xmlns:a16="http://schemas.microsoft.com/office/drawing/2014/main" id="{D194C0EF-D16F-4694-820E-18F3F92717CE}"/>
              </a:ext>
            </a:extLst>
          </p:cNvPr>
          <p:cNvSpPr txBox="1">
            <a:spLocks/>
          </p:cNvSpPr>
          <p:nvPr/>
        </p:nvSpPr>
        <p:spPr>
          <a:xfrm>
            <a:off x="4695313" y="5672966"/>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Medion VN</a:t>
            </a:r>
            <a:endParaRPr lang="en-US" sz="900" b="0" dirty="0">
              <a:latin typeface="Bebas Neue" panose="020B0606020202050201" pitchFamily="34" charset="0"/>
              <a:ea typeface="Roboto Light" charset="0"/>
              <a:cs typeface="Roboto Light" charset="0"/>
            </a:endParaRPr>
          </a:p>
        </p:txBody>
      </p:sp>
      <p:sp>
        <p:nvSpPr>
          <p:cNvPr id="114" name="Title 3">
            <a:extLst>
              <a:ext uri="{FF2B5EF4-FFF2-40B4-BE49-F238E27FC236}">
                <a16:creationId xmlns:a16="http://schemas.microsoft.com/office/drawing/2014/main" id="{D536AE95-8575-40E8-A06E-0FD81626C446}"/>
              </a:ext>
            </a:extLst>
          </p:cNvPr>
          <p:cNvSpPr txBox="1">
            <a:spLocks/>
          </p:cNvSpPr>
          <p:nvPr/>
        </p:nvSpPr>
        <p:spPr>
          <a:xfrm>
            <a:off x="7648753" y="5730641"/>
            <a:ext cx="3550597"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Đồng bằng sông Cửu Long hoặc miền Tây</a:t>
            </a:r>
            <a:endParaRPr lang="en-US" sz="900" b="0" dirty="0">
              <a:latin typeface="Bebas Neue" panose="020B0606020202050201" pitchFamily="34" charset="0"/>
              <a:ea typeface="Roboto Light" charset="0"/>
              <a:cs typeface="Roboto Light" charset="0"/>
            </a:endParaRPr>
          </a:p>
        </p:txBody>
      </p:sp>
      <p:pic>
        <p:nvPicPr>
          <p:cNvPr id="117" name="Picture Placeholder 19">
            <a:extLst>
              <a:ext uri="{FF2B5EF4-FFF2-40B4-BE49-F238E27FC236}">
                <a16:creationId xmlns:a16="http://schemas.microsoft.com/office/drawing/2014/main" id="{EBAB9085-8010-4863-92DE-CA7ACDF17392}"/>
              </a:ext>
            </a:extLst>
          </p:cNvPr>
          <p:cNvPicPr>
            <a:picLocks noChangeAspect="1"/>
          </p:cNvPicPr>
          <p:nvPr/>
        </p:nvPicPr>
        <p:blipFill>
          <a:blip r:embed="rId6" cstate="hqprint">
            <a:extLst>
              <a:ext uri="{28A0092B-C50C-407E-A947-70E740481C1C}">
                <a14:useLocalDpi xmlns:a14="http://schemas.microsoft.com/office/drawing/2010/main" val="0"/>
              </a:ext>
            </a:extLst>
          </a:blip>
          <a:srcRect t="15850" b="15850"/>
          <a:stretch>
            <a:fillRect/>
          </a:stretch>
        </p:blipFill>
        <p:spPr>
          <a:xfrm>
            <a:off x="4557470" y="4140513"/>
            <a:ext cx="3091283" cy="1409262"/>
          </a:xfrm>
          <a:prstGeom prst="roundRect">
            <a:avLst>
              <a:gd name="adj" fmla="val 10326"/>
            </a:avLst>
          </a:prstGeom>
        </p:spPr>
      </p:pic>
      <p:pic>
        <p:nvPicPr>
          <p:cNvPr id="118" name="Picture Placeholder 27">
            <a:extLst>
              <a:ext uri="{FF2B5EF4-FFF2-40B4-BE49-F238E27FC236}">
                <a16:creationId xmlns:a16="http://schemas.microsoft.com/office/drawing/2014/main" id="{E2165BB2-3108-4C67-A1DC-70CF75BB1E9F}"/>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7878412" y="1903902"/>
            <a:ext cx="3091283" cy="1187703"/>
          </a:xfrm>
          <a:prstGeom prst="roundRect">
            <a:avLst>
              <a:gd name="adj" fmla="val 10326"/>
            </a:avLst>
          </a:prstGeom>
        </p:spPr>
      </p:pic>
      <p:pic>
        <p:nvPicPr>
          <p:cNvPr id="119" name="Picture Placeholder 33">
            <a:extLst>
              <a:ext uri="{FF2B5EF4-FFF2-40B4-BE49-F238E27FC236}">
                <a16:creationId xmlns:a16="http://schemas.microsoft.com/office/drawing/2014/main" id="{0E9FCE56-EAAE-4A37-A4EC-525B57D5760A}"/>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7878413" y="4140513"/>
            <a:ext cx="3091282" cy="1409262"/>
          </a:xfrm>
          <a:prstGeom prst="roundRect">
            <a:avLst>
              <a:gd name="adj" fmla="val 10326"/>
            </a:avLst>
          </a:prstGeom>
        </p:spPr>
      </p:pic>
    </p:spTree>
    <p:extLst>
      <p:ext uri="{BB962C8B-B14F-4D97-AF65-F5344CB8AC3E}">
        <p14:creationId xmlns:p14="http://schemas.microsoft.com/office/powerpoint/2010/main" val="3696603710"/>
      </p:ext>
    </p:extLst>
  </p:cSld>
  <p:clrMapOvr>
    <a:masterClrMapping/>
  </p:clrMapOvr>
  <p:transition spd="med" advClick="0">
    <p:push dir="d"/>
  </p:transition>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 name="Picture 3"/>
          <p:cNvPicPr>
            <a:picLocks noChangeAspect="1"/>
          </p:cNvPicPr>
          <p:nvPr/>
        </p:nvPicPr>
        <p:blipFill rotWithShape="1">
          <a:blip r:embed="rId2" cstate="email">
            <a:extLst>
              <a:ext uri="{28A0092B-C50C-407E-A947-70E740481C1C}">
                <a14:useLocalDpi xmlns:a14="http://schemas.microsoft.com/office/drawing/2010/main" val="0"/>
              </a:ext>
            </a:extLst>
          </a:blip>
          <a:srcRect l="50000" t="31374"/>
          <a:stretch/>
        </p:blipFill>
        <p:spPr bwMode="auto">
          <a:xfrm>
            <a:off x="6449562" y="2210243"/>
            <a:ext cx="3889375" cy="2513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6" name="Picture 3"/>
          <p:cNvPicPr>
            <a:picLocks noChangeAspect="1"/>
          </p:cNvPicPr>
          <p:nvPr/>
        </p:nvPicPr>
        <p:blipFill rotWithShape="1">
          <a:blip r:embed="rId2" cstate="email">
            <a:extLst>
              <a:ext uri="{28A0092B-C50C-407E-A947-70E740481C1C}">
                <a14:useLocalDpi xmlns:a14="http://schemas.microsoft.com/office/drawing/2010/main" val="0"/>
              </a:ext>
            </a:extLst>
          </a:blip>
          <a:srcRect r="50011"/>
          <a:stretch/>
        </p:blipFill>
        <p:spPr bwMode="auto">
          <a:xfrm>
            <a:off x="1573661" y="2073277"/>
            <a:ext cx="3888477"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274638"/>
            <a:ext cx="5099050" cy="1143000"/>
          </a:xfrm>
        </p:spPr>
        <p:txBody>
          <a:bodyPr/>
          <a:lstStyle/>
          <a:p>
            <a:pPr algn="ctr">
              <a:defRPr/>
            </a:pPr>
            <a:r>
              <a:t>Giải thưởng và thành tựu</a:t>
            </a:r>
          </a:p>
        </p:txBody>
      </p:sp>
      <p:sp>
        <p:nvSpPr>
          <p:cNvPr id="52228" name="Rectangle 5"/>
          <p:cNvSpPr>
            <a:spLocks noChangeArrowheads="1"/>
          </p:cNvSpPr>
          <p:nvPr/>
        </p:nvSpPr>
        <p:spPr bwMode="auto">
          <a:xfrm>
            <a:off x="2561086" y="2210243"/>
            <a:ext cx="2357437"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t>Thương hiệu tốt nhất của Việt Nam</a:t>
            </a:r>
          </a:p>
          <a:p>
            <a:pPr algn="ctr" eaLnBrk="1" hangingPunct="1">
              <a:spcBef>
                <a:spcPct val="50000"/>
              </a:spcBef>
            </a:pPr>
            <a:r>
              <a:t>Giải Sao Vàng 2009</a:t>
            </a:r>
          </a:p>
        </p:txBody>
      </p:sp>
      <p:sp>
        <p:nvSpPr>
          <p:cNvPr id="52229" name="Text Box 5"/>
          <p:cNvSpPr txBox="1">
            <a:spLocks noChangeArrowheads="1"/>
          </p:cNvSpPr>
          <p:nvPr/>
        </p:nvSpPr>
        <p:spPr bwMode="auto">
          <a:xfrm>
            <a:off x="2511872" y="3516314"/>
            <a:ext cx="2667000" cy="846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t>Thương hiệu tốt nhất của Thủ đô</a:t>
            </a:r>
          </a:p>
          <a:p>
            <a:pPr algn="ctr" eaLnBrk="1" hangingPunct="1">
              <a:spcBef>
                <a:spcPct val="50000"/>
              </a:spcBef>
            </a:pPr>
            <a:r>
              <a:t>Giải Sao Vàng Thủ đô 2008</a:t>
            </a:r>
          </a:p>
        </p:txBody>
      </p:sp>
      <p:sp>
        <p:nvSpPr>
          <p:cNvPr id="52230" name="Text Box 6"/>
          <p:cNvSpPr txBox="1">
            <a:spLocks noChangeArrowheads="1"/>
          </p:cNvSpPr>
          <p:nvPr/>
        </p:nvSpPr>
        <p:spPr bwMode="auto">
          <a:xfrm>
            <a:off x="7581449" y="2580076"/>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t>Hệ thống quản lý chất lượng - ISO 9001:2000</a:t>
            </a:r>
          </a:p>
        </p:txBody>
      </p:sp>
      <p:sp>
        <p:nvSpPr>
          <p:cNvPr id="52231" name="Text Box 8"/>
          <p:cNvSpPr txBox="1">
            <a:spLocks noChangeArrowheads="1"/>
          </p:cNvSpPr>
          <p:nvPr/>
        </p:nvSpPr>
        <p:spPr bwMode="auto">
          <a:xfrm>
            <a:off x="7565574" y="3694752"/>
            <a:ext cx="277336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t>Chứng chỉ của Hiệp hội Thú y Việt Nam vì Đóng góp vào sự phát triển y dược thú y Việt Nam</a:t>
            </a:r>
            <a:endParaRPr lang="en-US" altLang="en-US" sz="1100" dirty="0">
              <a:latin typeface="Segoe UI" panose="020B0502040204020203" pitchFamily="34" charset="0"/>
              <a:cs typeface="Segoe UI" panose="020B0502040204020203" pitchFamily="34" charset="0"/>
            </a:endParaRPr>
          </a:p>
        </p:txBody>
      </p:sp>
      <p:sp>
        <p:nvSpPr>
          <p:cNvPr id="52232" name="Rectangle 11"/>
          <p:cNvSpPr>
            <a:spLocks noChangeArrowheads="1"/>
          </p:cNvSpPr>
          <p:nvPr/>
        </p:nvSpPr>
        <p:spPr bwMode="auto">
          <a:xfrm>
            <a:off x="2561085" y="4937126"/>
            <a:ext cx="2786062"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t>Đóng góp tốt nhất của Tập đoàn Phú Thái</a:t>
            </a:r>
          </a:p>
          <a:p>
            <a:pPr algn="ctr" eaLnBrk="1" hangingPunct="1">
              <a:spcBef>
                <a:spcPct val="50000"/>
              </a:spcBef>
            </a:pPr>
            <a:r>
              <a:t>Chứng chỉ và công nhận</a:t>
            </a:r>
          </a:p>
        </p:txBody>
      </p:sp>
      <p:sp>
        <p:nvSpPr>
          <p:cNvPr id="13" name="Rectangle 12"/>
          <p:cNvSpPr/>
          <p:nvPr/>
        </p:nvSpPr>
        <p:spPr>
          <a:xfrm>
            <a:off x="3517900" y="1150939"/>
            <a:ext cx="5099050" cy="46037"/>
          </a:xfrm>
          <a:prstGeom prst="rect">
            <a:avLst/>
          </a:prstGeom>
          <a:solidFill>
            <a:srgbClr val="00B050"/>
          </a:solidFill>
          <a:ln>
            <a:solidFill>
              <a:srgbClr val="00B05A"/>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latin typeface="Segoe UI" panose="020B0502040204020203" pitchFamily="34" charset="0"/>
              <a:cs typeface="Segoe UI" panose="020B0502040204020203" pitchFamily="34" charset="0"/>
            </a:endParaRPr>
          </a:p>
        </p:txBody>
      </p:sp>
      <p:sp>
        <p:nvSpPr>
          <p:cNvPr id="3" name="Rectangle 2"/>
          <p:cNvSpPr/>
          <p:nvPr/>
        </p:nvSpPr>
        <p:spPr>
          <a:xfrm>
            <a:off x="6552749" y="4801005"/>
            <a:ext cx="3786187" cy="584775"/>
          </a:xfrm>
          <a:prstGeom prst="rect">
            <a:avLst/>
          </a:prstGeom>
        </p:spPr>
        <p:txBody>
          <a:bodyPr wrap="square">
            <a:spAutoFit/>
          </a:bodyPr>
          <a:lstStyle/>
          <a:p>
            <a:r>
              <a:rPr lang="en-US" sz="1600" dirty="0">
                <a:latin typeface="Segoe UI" panose="020B0502040204020203" pitchFamily="34" charset="0"/>
                <a:cs typeface="Segoe UI" panose="020B0502040204020203" pitchFamily="34" charset="0"/>
              </a:rPr>
              <a:t>2007,2008,2009,2010,2013,2014, 2015,2016, 2018, 2019, 2020</a:t>
            </a:r>
          </a:p>
        </p:txBody>
      </p:sp>
    </p:spTree>
    <p:extLst>
      <p:ext uri="{BB962C8B-B14F-4D97-AF65-F5344CB8AC3E}">
        <p14:creationId xmlns:p14="http://schemas.microsoft.com/office/powerpoint/2010/main" val="962258050"/>
      </p:ext>
    </p:extLst>
  </p:cSld>
  <p:clrMapOvr>
    <a:masterClrMapping/>
  </p:clrMapOvr>
  <p:transition spd="med" advClick="0">
    <p:push dir="d"/>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1. Chứng nhận ISO 9001:2015 cho hệ thống quản lý chất lượng</a:t>
            </a:r>
          </a:p>
          <a:p>
            <a:endParaRPr lang="en-US"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pic>
        <p:nvPicPr>
          <p:cNvPr id="16" name="Picture Placeholder 12">
            <a:extLst>
              <a:ext uri="{FF2B5EF4-FFF2-40B4-BE49-F238E27FC236}">
                <a16:creationId xmlns:a16="http://schemas.microsoft.com/office/drawing/2014/main" id="{8B28F279-78C3-4DF4-9BD6-17A30BFA2DA9}"/>
              </a:ext>
            </a:extLst>
          </p:cNvPr>
          <p:cNvPicPr>
            <a:picLocks noChangeAspect="1"/>
          </p:cNvPicPr>
          <p:nvPr/>
        </p:nvPicPr>
        <p:blipFill rotWithShape="1">
          <a:blip r:embed="rId3">
            <a:extLst>
              <a:ext uri="{28A0092B-C50C-407E-A947-70E740481C1C}">
                <a14:useLocalDpi xmlns:a14="http://schemas.microsoft.com/office/drawing/2010/main" val="0"/>
              </a:ext>
            </a:extLst>
          </a:blip>
          <a:srcRect t="-11639" r="-1584" b="-28176"/>
          <a:stretch/>
        </p:blipFill>
        <p:spPr>
          <a:xfrm>
            <a:off x="696219" y="1874344"/>
            <a:ext cx="3098385" cy="3046095"/>
          </a:xfrm>
          <a:prstGeom prst="rect">
            <a:avLst/>
          </a:prstGeom>
        </p:spPr>
      </p:pic>
      <p:pic>
        <p:nvPicPr>
          <p:cNvPr id="17" name="Picture Placeholder 14">
            <a:extLst>
              <a:ext uri="{FF2B5EF4-FFF2-40B4-BE49-F238E27FC236}">
                <a16:creationId xmlns:a16="http://schemas.microsoft.com/office/drawing/2014/main" id="{4B4AF6D5-82E6-4BC2-8073-9E50CFD64773}"/>
              </a:ext>
            </a:extLst>
          </p:cNvPr>
          <p:cNvPicPr>
            <a:picLocks noChangeAspect="1"/>
          </p:cNvPicPr>
          <p:nvPr/>
        </p:nvPicPr>
        <p:blipFill rotWithShape="1">
          <a:blip r:embed="rId4">
            <a:extLst>
              <a:ext uri="{28A0092B-C50C-407E-A947-70E740481C1C}">
                <a14:useLocalDpi xmlns:a14="http://schemas.microsoft.com/office/drawing/2010/main" val="0"/>
              </a:ext>
            </a:extLst>
          </a:blip>
          <a:srcRect t="-54740" b="-64818"/>
          <a:stretch/>
        </p:blipFill>
        <p:spPr>
          <a:xfrm>
            <a:off x="4518816" y="1153023"/>
            <a:ext cx="3098385" cy="3046095"/>
          </a:xfrm>
          <a:prstGeom prst="rect">
            <a:avLst/>
          </a:prstGeom>
        </p:spPr>
      </p:pic>
      <p:pic>
        <p:nvPicPr>
          <p:cNvPr id="18" name="Picture Placeholder 16">
            <a:extLst>
              <a:ext uri="{FF2B5EF4-FFF2-40B4-BE49-F238E27FC236}">
                <a16:creationId xmlns:a16="http://schemas.microsoft.com/office/drawing/2014/main" id="{058D48C3-63AB-435D-B0F5-11E8460E90A4}"/>
              </a:ext>
            </a:extLst>
          </p:cNvPr>
          <p:cNvPicPr>
            <a:picLocks noChangeAspect="1"/>
          </p:cNvPicPr>
          <p:nvPr/>
        </p:nvPicPr>
        <p:blipFill rotWithShape="1">
          <a:blip r:embed="rId5">
            <a:extLst>
              <a:ext uri="{28A0092B-C50C-407E-A947-70E740481C1C}">
                <a14:useLocalDpi xmlns:a14="http://schemas.microsoft.com/office/drawing/2010/main" val="0"/>
              </a:ext>
            </a:extLst>
          </a:blip>
          <a:srcRect l="5165" t="-75938" r="5165" b="-109727"/>
          <a:stretch/>
        </p:blipFill>
        <p:spPr>
          <a:xfrm>
            <a:off x="8328006" y="1769742"/>
            <a:ext cx="3098385" cy="3046095"/>
          </a:xfrm>
          <a:prstGeom prst="rect">
            <a:avLst/>
          </a:prstGeom>
        </p:spPr>
      </p:pic>
      <p:sp>
        <p:nvSpPr>
          <p:cNvPr id="19" name="Rectangle 18">
            <a:extLst>
              <a:ext uri="{FF2B5EF4-FFF2-40B4-BE49-F238E27FC236}">
                <a16:creationId xmlns:a16="http://schemas.microsoft.com/office/drawing/2014/main" id="{49D15B3A-A4E7-4821-A145-8D9C2E579A78}"/>
              </a:ext>
            </a:extLst>
          </p:cNvPr>
          <p:cNvSpPr/>
          <p:nvPr/>
        </p:nvSpPr>
        <p:spPr>
          <a:xfrm>
            <a:off x="696219" y="4458774"/>
            <a:ext cx="3098385" cy="923330"/>
          </a:xfrm>
          <a:prstGeom prst="rect">
            <a:avLst/>
          </a:prstGeom>
        </p:spPr>
        <p:txBody>
          <a:bodyPr wrap="square">
            <a:spAutoFit/>
          </a:bodyPr>
          <a:lstStyle/>
          <a:p>
            <a:r>
              <a:t>2. ISO/IEC 17025 Yêu cầu chung về năng lực của các phòng thí nghiệm kiểm nghiệm (Chẩn đoán)</a:t>
            </a:r>
          </a:p>
        </p:txBody>
      </p:sp>
      <p:sp>
        <p:nvSpPr>
          <p:cNvPr id="20" name="Rectangle 19">
            <a:extLst>
              <a:ext uri="{FF2B5EF4-FFF2-40B4-BE49-F238E27FC236}">
                <a16:creationId xmlns:a16="http://schemas.microsoft.com/office/drawing/2014/main" id="{18A48F42-8AF4-4618-91D2-B9C8408CF2CD}"/>
              </a:ext>
            </a:extLst>
          </p:cNvPr>
          <p:cNvSpPr/>
          <p:nvPr/>
        </p:nvSpPr>
        <p:spPr>
          <a:xfrm>
            <a:off x="4518815" y="4458774"/>
            <a:ext cx="3098385" cy="1200329"/>
          </a:xfrm>
          <a:prstGeom prst="rect">
            <a:avLst/>
          </a:prstGeom>
        </p:spPr>
        <p:txBody>
          <a:bodyPr wrap="square">
            <a:spAutoFit/>
          </a:bodyPr>
          <a:lstStyle/>
          <a:p>
            <a:r>
              <a:t>3. GMP/GSP/GLP-WHO</a:t>
            </a:r>
          </a:p>
        </p:txBody>
      </p:sp>
      <p:sp>
        <p:nvSpPr>
          <p:cNvPr id="21" name="Rectangle 20">
            <a:extLst>
              <a:ext uri="{FF2B5EF4-FFF2-40B4-BE49-F238E27FC236}">
                <a16:creationId xmlns:a16="http://schemas.microsoft.com/office/drawing/2014/main" id="{1026EF66-7E85-4419-B093-FE9ECBB55A1E}"/>
              </a:ext>
            </a:extLst>
          </p:cNvPr>
          <p:cNvSpPr/>
          <p:nvPr/>
        </p:nvSpPr>
        <p:spPr>
          <a:xfrm>
            <a:off x="8341411" y="4446505"/>
            <a:ext cx="3098385" cy="369332"/>
          </a:xfrm>
          <a:prstGeom prst="rect">
            <a:avLst/>
          </a:prstGeom>
        </p:spPr>
        <p:txBody>
          <a:bodyPr wrap="square">
            <a:spAutoFit/>
          </a:bodyPr>
          <a:lstStyle/>
          <a:p>
            <a:r>
              <a:t>Hệ thống thông tin</a:t>
            </a:r>
          </a:p>
        </p:txBody>
      </p:sp>
      <p:sp>
        <p:nvSpPr>
          <p:cNvPr id="22" name="object 13">
            <a:extLst>
              <a:ext uri="{FF2B5EF4-FFF2-40B4-BE49-F238E27FC236}">
                <a16:creationId xmlns:a16="http://schemas.microsoft.com/office/drawing/2014/main" id="{7788689D-096E-4A78-B623-3657BDE4C481}"/>
              </a:ext>
            </a:extLst>
          </p:cNvPr>
          <p:cNvSpPr/>
          <p:nvPr/>
        </p:nvSpPr>
        <p:spPr>
          <a:xfrm>
            <a:off x="6667353" y="3115377"/>
            <a:ext cx="681965" cy="945086"/>
          </a:xfrm>
          <a:prstGeom prst="rect">
            <a:avLst/>
          </a:prstGeom>
          <a:blipFill>
            <a:blip r:embed="rId6"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3" name="object 15">
            <a:extLst>
              <a:ext uri="{FF2B5EF4-FFF2-40B4-BE49-F238E27FC236}">
                <a16:creationId xmlns:a16="http://schemas.microsoft.com/office/drawing/2014/main" id="{A5EC6F17-413C-47E6-9515-0BB4EEC2AE71}"/>
              </a:ext>
            </a:extLst>
          </p:cNvPr>
          <p:cNvSpPr/>
          <p:nvPr/>
        </p:nvSpPr>
        <p:spPr>
          <a:xfrm>
            <a:off x="4605246" y="3234464"/>
            <a:ext cx="725146" cy="651364"/>
          </a:xfrm>
          <a:prstGeom prst="rect">
            <a:avLst/>
          </a:prstGeom>
          <a:blipFill>
            <a:blip r:embed="rId7"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4" name="object 16">
            <a:extLst>
              <a:ext uri="{FF2B5EF4-FFF2-40B4-BE49-F238E27FC236}">
                <a16:creationId xmlns:a16="http://schemas.microsoft.com/office/drawing/2014/main" id="{B6214546-DDAF-415D-A20F-AFC56DF58871}"/>
              </a:ext>
            </a:extLst>
          </p:cNvPr>
          <p:cNvSpPr/>
          <p:nvPr/>
        </p:nvSpPr>
        <p:spPr>
          <a:xfrm>
            <a:off x="5705434" y="3234464"/>
            <a:ext cx="725146" cy="706912"/>
          </a:xfrm>
          <a:prstGeom prst="rect">
            <a:avLst/>
          </a:prstGeom>
          <a:blipFill>
            <a:blip r:embed="rId8"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204655176"/>
      </p:ext>
    </p:extLst>
  </p:cSld>
  <p:clrMapOvr>
    <a:masterClrMapping/>
  </p:clrMapOvr>
  <p:transition spd="med" advClick="0">
    <p:push dir="d"/>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Greenvet là một người tiên phong trong việc áp dụng công nghệ 4.0 vào sản xuất, kinh doanh, dịch vụ và quản lý của chúng tôi</a:t>
            </a:r>
            <a:endParaRPr lang="en-US"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13" name="Rectangle 12">
            <a:extLst>
              <a:ext uri="{FF2B5EF4-FFF2-40B4-BE49-F238E27FC236}">
                <a16:creationId xmlns:a16="http://schemas.microsoft.com/office/drawing/2014/main" id="{5EF849F7-FB2F-4B3B-B170-96D2DFC68E29}"/>
              </a:ext>
            </a:extLst>
          </p:cNvPr>
          <p:cNvSpPr/>
          <p:nvPr/>
        </p:nvSpPr>
        <p:spPr>
          <a:xfrm>
            <a:off x="510860" y="800592"/>
            <a:ext cx="8695365" cy="334900"/>
          </a:xfrm>
          <a:prstGeom prst="rect">
            <a:avLst/>
          </a:prstGeom>
        </p:spPr>
        <p:txBody>
          <a:bodyPr wrap="square">
            <a:spAutoFit/>
          </a:bodyPr>
          <a:lstStyle/>
          <a:p>
            <a:pPr>
              <a:lnSpc>
                <a:spcPct val="150000"/>
              </a:lnSpc>
            </a:pPr>
            <a:r>
              <a:t>Hoạt động từ thiện và xã hội</a:t>
            </a:r>
          </a:p>
        </p:txBody>
      </p:sp>
      <p:grpSp>
        <p:nvGrpSpPr>
          <p:cNvPr id="14" name="Group 13">
            <a:extLst>
              <a:ext uri="{FF2B5EF4-FFF2-40B4-BE49-F238E27FC236}">
                <a16:creationId xmlns:a16="http://schemas.microsoft.com/office/drawing/2014/main" id="{B2ECD91B-FACF-4EF4-A57F-099927C4C05E}"/>
              </a:ext>
            </a:extLst>
          </p:cNvPr>
          <p:cNvGrpSpPr/>
          <p:nvPr/>
        </p:nvGrpSpPr>
        <p:grpSpPr>
          <a:xfrm>
            <a:off x="5973993" y="2111895"/>
            <a:ext cx="2503621" cy="2822917"/>
            <a:chOff x="6422071" y="2194988"/>
            <a:chExt cx="2503621" cy="2822917"/>
          </a:xfrm>
        </p:grpSpPr>
        <p:sp>
          <p:nvSpPr>
            <p:cNvPr id="15" name="Content Placeholder 2">
              <a:extLst>
                <a:ext uri="{FF2B5EF4-FFF2-40B4-BE49-F238E27FC236}">
                  <a16:creationId xmlns:a16="http://schemas.microsoft.com/office/drawing/2014/main" id="{B1F77168-AA2C-4F9E-8931-4A0EE19D05C7}"/>
                </a:ext>
              </a:extLst>
            </p:cNvPr>
            <p:cNvSpPr txBox="1">
              <a:spLocks/>
            </p:cNvSpPr>
            <p:nvPr/>
          </p:nvSpPr>
          <p:spPr>
            <a:xfrm>
              <a:off x="7083292" y="4676189"/>
              <a:ext cx="1828712" cy="31633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b="1" dirty="0">
                  <a:solidFill>
                    <a:schemeClr val="tx1"/>
                  </a:solidFill>
                  <a:latin typeface="Segoe UI" panose="020B0502040204020203" pitchFamily="34" charset="0"/>
                  <a:cs typeface="Segoe UI" panose="020B0502040204020203" pitchFamily="34" charset="0"/>
                </a:rPr>
                <a:t>Quality Product</a:t>
              </a:r>
              <a:endParaRPr lang="en-US" sz="900" dirty="0">
                <a:solidFill>
                  <a:schemeClr val="tx1"/>
                </a:solidFill>
                <a:latin typeface="Segoe UI" panose="020B0502040204020203" pitchFamily="34" charset="0"/>
                <a:cs typeface="Segoe UI" panose="020B0502040204020203" pitchFamily="34" charset="0"/>
              </a:endParaRPr>
            </a:p>
          </p:txBody>
        </p:sp>
        <p:grpSp>
          <p:nvGrpSpPr>
            <p:cNvPr id="25" name="Group 24">
              <a:extLst>
                <a:ext uri="{FF2B5EF4-FFF2-40B4-BE49-F238E27FC236}">
                  <a16:creationId xmlns:a16="http://schemas.microsoft.com/office/drawing/2014/main" id="{B02013B4-674C-4947-A68B-1852C72B3846}"/>
                </a:ext>
              </a:extLst>
            </p:cNvPr>
            <p:cNvGrpSpPr/>
            <p:nvPr/>
          </p:nvGrpSpPr>
          <p:grpSpPr>
            <a:xfrm>
              <a:off x="6422071" y="4527536"/>
              <a:ext cx="534559" cy="490369"/>
              <a:chOff x="5607375" y="3562825"/>
              <a:chExt cx="587140" cy="587140"/>
            </a:xfrm>
          </p:grpSpPr>
          <p:sp>
            <p:nvSpPr>
              <p:cNvPr id="34" name="Freeform 15">
                <a:extLst>
                  <a:ext uri="{FF2B5EF4-FFF2-40B4-BE49-F238E27FC236}">
                    <a16:creationId xmlns:a16="http://schemas.microsoft.com/office/drawing/2014/main" id="{D17EF439-C984-43EA-ABE4-99D92942E729}"/>
                  </a:ext>
                </a:extLst>
              </p:cNvPr>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sp>
            <p:nvSpPr>
              <p:cNvPr id="35" name="Freeform 23">
                <a:extLst>
                  <a:ext uri="{FF2B5EF4-FFF2-40B4-BE49-F238E27FC236}">
                    <a16:creationId xmlns:a16="http://schemas.microsoft.com/office/drawing/2014/main" id="{04F8B538-68C3-4B12-BB14-B58F6138C846}"/>
                  </a:ext>
                </a:extLst>
              </p:cNvPr>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grpSp>
        <p:grpSp>
          <p:nvGrpSpPr>
            <p:cNvPr id="26" name="Group 25">
              <a:extLst>
                <a:ext uri="{FF2B5EF4-FFF2-40B4-BE49-F238E27FC236}">
                  <a16:creationId xmlns:a16="http://schemas.microsoft.com/office/drawing/2014/main" id="{E40E8666-E1F5-4D34-9279-1D58ADC3873B}"/>
                </a:ext>
              </a:extLst>
            </p:cNvPr>
            <p:cNvGrpSpPr/>
            <p:nvPr/>
          </p:nvGrpSpPr>
          <p:grpSpPr>
            <a:xfrm>
              <a:off x="6422071" y="2194988"/>
              <a:ext cx="534558" cy="534700"/>
              <a:chOff x="3707904" y="1338582"/>
              <a:chExt cx="587140" cy="587140"/>
            </a:xfrm>
            <a:solidFill>
              <a:schemeClr val="accent2"/>
            </a:solidFill>
          </p:grpSpPr>
          <p:sp>
            <p:nvSpPr>
              <p:cNvPr id="32" name="Freeform 43">
                <a:extLst>
                  <a:ext uri="{FF2B5EF4-FFF2-40B4-BE49-F238E27FC236}">
                    <a16:creationId xmlns:a16="http://schemas.microsoft.com/office/drawing/2014/main" id="{B649E3DA-9179-4398-B96F-BDFECF2D6EB8}"/>
                  </a:ext>
                </a:extLst>
              </p:cNvPr>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sp>
            <p:nvSpPr>
              <p:cNvPr id="33" name="Freeform 23">
                <a:extLst>
                  <a:ext uri="{FF2B5EF4-FFF2-40B4-BE49-F238E27FC236}">
                    <a16:creationId xmlns:a16="http://schemas.microsoft.com/office/drawing/2014/main" id="{D99C8A90-E212-4A3B-97F0-32ECD95510C7}"/>
                  </a:ext>
                </a:extLst>
              </p:cNvPr>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grpSp>
        <p:sp>
          <p:nvSpPr>
            <p:cNvPr id="27" name="Content Placeholder 2">
              <a:extLst>
                <a:ext uri="{FF2B5EF4-FFF2-40B4-BE49-F238E27FC236}">
                  <a16:creationId xmlns:a16="http://schemas.microsoft.com/office/drawing/2014/main" id="{EF5C000C-30C8-43AA-9FB0-BC2F960D1396}"/>
                </a:ext>
              </a:extLst>
            </p:cNvPr>
            <p:cNvSpPr txBox="1">
              <a:spLocks/>
            </p:cNvSpPr>
            <p:nvPr/>
          </p:nvSpPr>
          <p:spPr>
            <a:xfrm>
              <a:off x="7096978" y="2403080"/>
              <a:ext cx="1828714" cy="31633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b="1" dirty="0">
                  <a:solidFill>
                    <a:schemeClr val="tx1"/>
                  </a:solidFill>
                  <a:latin typeface="Segoe UI" panose="020B0502040204020203" pitchFamily="34" charset="0"/>
                  <a:cs typeface="Segoe UI" panose="020B0502040204020203" pitchFamily="34" charset="0"/>
                </a:rPr>
                <a:t>Increase Efficiency</a:t>
              </a:r>
              <a:endParaRPr lang="en-US" sz="900" dirty="0">
                <a:solidFill>
                  <a:schemeClr val="tx1"/>
                </a:solidFill>
                <a:latin typeface="Segoe UI" panose="020B0502040204020203" pitchFamily="34" charset="0"/>
                <a:cs typeface="Segoe UI" panose="020B0502040204020203" pitchFamily="34" charset="0"/>
              </a:endParaRPr>
            </a:p>
          </p:txBody>
        </p:sp>
        <p:sp>
          <p:nvSpPr>
            <p:cNvPr id="28" name="Content Placeholder 2">
              <a:extLst>
                <a:ext uri="{FF2B5EF4-FFF2-40B4-BE49-F238E27FC236}">
                  <a16:creationId xmlns:a16="http://schemas.microsoft.com/office/drawing/2014/main" id="{B1804E20-5D2D-4F87-AFBB-41F2745C772D}"/>
                </a:ext>
              </a:extLst>
            </p:cNvPr>
            <p:cNvSpPr txBox="1">
              <a:spLocks/>
            </p:cNvSpPr>
            <p:nvPr/>
          </p:nvSpPr>
          <p:spPr>
            <a:xfrm>
              <a:off x="7083689" y="3131028"/>
              <a:ext cx="1828714" cy="3163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b="1" dirty="0">
                  <a:solidFill>
                    <a:schemeClr val="tx1"/>
                  </a:solidFill>
                  <a:latin typeface="Segoe UI" panose="020B0502040204020203" pitchFamily="34" charset="0"/>
                  <a:cs typeface="Segoe UI" panose="020B0502040204020203" pitchFamily="34" charset="0"/>
                </a:rPr>
                <a:t>Customer Satisfaction</a:t>
              </a:r>
              <a:endParaRPr lang="en-US" sz="900" dirty="0">
                <a:solidFill>
                  <a:schemeClr val="tx1"/>
                </a:solidFill>
                <a:latin typeface="Segoe UI" panose="020B0502040204020203" pitchFamily="34" charset="0"/>
                <a:cs typeface="Segoe UI" panose="020B0502040204020203" pitchFamily="34" charset="0"/>
              </a:endParaRPr>
            </a:p>
          </p:txBody>
        </p:sp>
        <p:sp>
          <p:nvSpPr>
            <p:cNvPr id="29" name="Freeform 23">
              <a:extLst>
                <a:ext uri="{FF2B5EF4-FFF2-40B4-BE49-F238E27FC236}">
                  <a16:creationId xmlns:a16="http://schemas.microsoft.com/office/drawing/2014/main" id="{45355BA3-D4F1-4AA1-9A27-155FD522E810}"/>
                </a:ext>
              </a:extLst>
            </p:cNvPr>
            <p:cNvSpPr>
              <a:spLocks noEditPoints="1"/>
            </p:cNvSpPr>
            <p:nvPr/>
          </p:nvSpPr>
          <p:spPr bwMode="auto">
            <a:xfrm>
              <a:off x="6422077" y="2982099"/>
              <a:ext cx="534558" cy="5347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sp>
          <p:nvSpPr>
            <p:cNvPr id="30" name="Content Placeholder 2">
              <a:extLst>
                <a:ext uri="{FF2B5EF4-FFF2-40B4-BE49-F238E27FC236}">
                  <a16:creationId xmlns:a16="http://schemas.microsoft.com/office/drawing/2014/main" id="{F9C5A778-45CE-4C15-8648-D84098279232}"/>
                </a:ext>
              </a:extLst>
            </p:cNvPr>
            <p:cNvSpPr txBox="1">
              <a:spLocks/>
            </p:cNvSpPr>
            <p:nvPr/>
          </p:nvSpPr>
          <p:spPr>
            <a:xfrm>
              <a:off x="7083293" y="3847613"/>
              <a:ext cx="1828711" cy="7347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b="1" dirty="0">
                  <a:solidFill>
                    <a:schemeClr val="tx1"/>
                  </a:solidFill>
                  <a:latin typeface="Segoe UI" panose="020B0502040204020203" pitchFamily="34" charset="0"/>
                  <a:cs typeface="Segoe UI" panose="020B0502040204020203" pitchFamily="34" charset="0"/>
                </a:rPr>
                <a:t>Minimize Cost</a:t>
              </a:r>
              <a:endParaRPr lang="en-US" sz="900" dirty="0">
                <a:solidFill>
                  <a:schemeClr val="tx1"/>
                </a:solidFill>
                <a:latin typeface="Segoe UI" panose="020B0502040204020203" pitchFamily="34" charset="0"/>
                <a:cs typeface="Segoe UI" panose="020B0502040204020203" pitchFamily="34" charset="0"/>
              </a:endParaRPr>
            </a:p>
          </p:txBody>
        </p:sp>
        <p:sp>
          <p:nvSpPr>
            <p:cNvPr id="31" name="Freeform 23">
              <a:extLst>
                <a:ext uri="{FF2B5EF4-FFF2-40B4-BE49-F238E27FC236}">
                  <a16:creationId xmlns:a16="http://schemas.microsoft.com/office/drawing/2014/main" id="{AE4F0A1D-6B71-4A71-A00B-1FECF6D93FE7}"/>
                </a:ext>
              </a:extLst>
            </p:cNvPr>
            <p:cNvSpPr>
              <a:spLocks noEditPoints="1"/>
            </p:cNvSpPr>
            <p:nvPr/>
          </p:nvSpPr>
          <p:spPr bwMode="auto">
            <a:xfrm>
              <a:off x="6422073" y="3718683"/>
              <a:ext cx="534557" cy="53469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grpSp>
      <p:pic>
        <p:nvPicPr>
          <p:cNvPr id="37" name="Greenvet PDA">
            <a:hlinkClick r:id="" action="ppaction://media"/>
            <a:extLst>
              <a:ext uri="{FF2B5EF4-FFF2-40B4-BE49-F238E27FC236}">
                <a16:creationId xmlns:a16="http://schemas.microsoft.com/office/drawing/2014/main" id="{B0C39B1D-BE43-4147-8594-0DD2F5BAE9AF}"/>
              </a:ext>
            </a:extLst>
          </p:cNvPr>
          <p:cNvPicPr>
            <a:picLocks noChangeAspect="1"/>
          </p:cNvPicPr>
          <p:nvPr>
            <a:videoFile r:link="rId1"/>
            <p:extLst>
              <p:ext uri="{DAA4B4D4-6D71-4841-9C94-3DE7FCFB9230}">
                <p14:media xmlns:p14="http://schemas.microsoft.com/office/powerpoint/2010/main" r:embed="rId2">
                  <p14:trim st="4524" end="4945"/>
                </p14:media>
              </p:ext>
            </p:extLst>
          </p:nvPr>
        </p:nvPicPr>
        <p:blipFill>
          <a:blip r:embed="rId5">
            <a:lum bright="15000" contrast="30000"/>
          </a:blip>
          <a:srcRect l="5438" r="5438"/>
          <a:stretch>
            <a:fillRect/>
          </a:stretch>
        </p:blipFill>
        <p:spPr>
          <a:xfrm>
            <a:off x="510860" y="1864373"/>
            <a:ext cx="5099190" cy="3223388"/>
          </a:xfrm>
          <a:prstGeom prst="rect">
            <a:avLst/>
          </a:prstGeom>
        </p:spPr>
      </p:pic>
      <p:pic>
        <p:nvPicPr>
          <p:cNvPr id="38" name="Picture 37" descr="D:\DOSYAM\İCON\Version_02\Monetizing.png">
            <a:extLst>
              <a:ext uri="{FF2B5EF4-FFF2-40B4-BE49-F238E27FC236}">
                <a16:creationId xmlns:a16="http://schemas.microsoft.com/office/drawing/2014/main" id="{E28CAE2C-9468-4945-901C-9A3663E6505D}"/>
              </a:ext>
            </a:extLst>
          </p:cNvPr>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5995267" y="3722022"/>
            <a:ext cx="474015" cy="316331"/>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descr="D:\DOSYAM\İCON\Version_02\Community.png">
            <a:extLst>
              <a:ext uri="{FF2B5EF4-FFF2-40B4-BE49-F238E27FC236}">
                <a16:creationId xmlns:a16="http://schemas.microsoft.com/office/drawing/2014/main" id="{3A124306-78B6-485C-9B55-5FD5149FA9F1}"/>
              </a:ext>
            </a:extLst>
          </p:cNvPr>
          <p:cNvPicPr>
            <a:picLocks noChangeAspect="1" noChangeArrowheads="1"/>
          </p:cNvPicPr>
          <p:nvPr/>
        </p:nvPicPr>
        <p:blipFill>
          <a:blip r:embed="rId7" cstate="email">
            <a:extLst>
              <a:ext uri="{28A0092B-C50C-407E-A947-70E740481C1C}">
                <a14:useLocalDpi xmlns:a14="http://schemas.microsoft.com/office/drawing/2010/main" val="0"/>
              </a:ext>
            </a:extLst>
          </a:blip>
          <a:srcRect/>
          <a:stretch>
            <a:fillRect/>
          </a:stretch>
        </p:blipFill>
        <p:spPr bwMode="auto">
          <a:xfrm>
            <a:off x="6002794" y="2959559"/>
            <a:ext cx="458449" cy="383181"/>
          </a:xfrm>
          <a:prstGeom prst="rect">
            <a:avLst/>
          </a:prstGeom>
          <a:noFill/>
          <a:extLst>
            <a:ext uri="{909E8E84-426E-40DD-AFC4-6F175D3DCCD1}">
              <a14:hiddenFill xmlns:a14="http://schemas.microsoft.com/office/drawing/2010/main">
                <a:solidFill>
                  <a:srgbClr val="FFFFFF"/>
                </a:solidFill>
              </a14:hiddenFill>
            </a:ext>
          </a:extLst>
        </p:spPr>
      </p:pic>
      <p:grpSp>
        <p:nvGrpSpPr>
          <p:cNvPr id="40" name="Group 39">
            <a:extLst>
              <a:ext uri="{FF2B5EF4-FFF2-40B4-BE49-F238E27FC236}">
                <a16:creationId xmlns:a16="http://schemas.microsoft.com/office/drawing/2014/main" id="{7882EF87-17AB-48ED-B3E3-FA5578455F61}"/>
              </a:ext>
            </a:extLst>
          </p:cNvPr>
          <p:cNvGrpSpPr/>
          <p:nvPr/>
        </p:nvGrpSpPr>
        <p:grpSpPr>
          <a:xfrm>
            <a:off x="8218922" y="2394207"/>
            <a:ext cx="3724917" cy="2431895"/>
            <a:chOff x="4084619" y="1773686"/>
            <a:chExt cx="7431858" cy="4627650"/>
          </a:xfrm>
        </p:grpSpPr>
        <p:grpSp>
          <p:nvGrpSpPr>
            <p:cNvPr id="41" name="Group 40">
              <a:extLst>
                <a:ext uri="{FF2B5EF4-FFF2-40B4-BE49-F238E27FC236}">
                  <a16:creationId xmlns:a16="http://schemas.microsoft.com/office/drawing/2014/main" id="{A533FAF7-9DC6-40A2-A62F-80BE85DC81AA}"/>
                </a:ext>
              </a:extLst>
            </p:cNvPr>
            <p:cNvGrpSpPr/>
            <p:nvPr/>
          </p:nvGrpSpPr>
          <p:grpSpPr>
            <a:xfrm>
              <a:off x="4089509" y="3790847"/>
              <a:ext cx="1885683" cy="1625588"/>
              <a:chOff x="2288577" y="2256296"/>
              <a:chExt cx="1414262" cy="1219191"/>
            </a:xfrm>
            <a:effectLst>
              <a:outerShdw blurRad="63500" sx="102000" sy="102000" algn="ctr" rotWithShape="0">
                <a:prstClr val="black">
                  <a:alpha val="40000"/>
                </a:prstClr>
              </a:outerShdw>
            </a:effectLst>
          </p:grpSpPr>
          <p:sp>
            <p:nvSpPr>
              <p:cNvPr id="61" name="Hexagon 60">
                <a:extLst>
                  <a:ext uri="{FF2B5EF4-FFF2-40B4-BE49-F238E27FC236}">
                    <a16:creationId xmlns:a16="http://schemas.microsoft.com/office/drawing/2014/main" id="{C9A04D6D-0F3F-4E7A-B705-3D76CECE3293}"/>
                  </a:ext>
                </a:extLst>
              </p:cNvPr>
              <p:cNvSpPr/>
              <p:nvPr/>
            </p:nvSpPr>
            <p:spPr>
              <a:xfrm>
                <a:off x="2288577" y="2256296"/>
                <a:ext cx="1414262" cy="1219191"/>
              </a:xfrm>
              <a:prstGeom prst="hexagon">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62" name="Picture 61">
                <a:extLst>
                  <a:ext uri="{FF2B5EF4-FFF2-40B4-BE49-F238E27FC236}">
                    <a16:creationId xmlns:a16="http://schemas.microsoft.com/office/drawing/2014/main" id="{C1C4F287-42AB-4869-851A-DC0B3300BFB6}"/>
                  </a:ext>
                </a:extLst>
              </p:cNvPr>
              <p:cNvPicPr>
                <a:picLocks noChangeAspect="1"/>
              </p:cNvPicPr>
              <p:nvPr/>
            </p:nvPicPr>
            <p:blipFill>
              <a:blip r:embed="rId8"/>
              <a:stretch>
                <a:fillRect/>
              </a:stretch>
            </p:blipFill>
            <p:spPr>
              <a:xfrm>
                <a:off x="2430813" y="2645541"/>
                <a:ext cx="1086166" cy="440699"/>
              </a:xfrm>
              <a:prstGeom prst="rect">
                <a:avLst/>
              </a:prstGeom>
            </p:spPr>
          </p:pic>
        </p:grpSp>
        <p:grpSp>
          <p:nvGrpSpPr>
            <p:cNvPr id="42" name="Group 41">
              <a:extLst>
                <a:ext uri="{FF2B5EF4-FFF2-40B4-BE49-F238E27FC236}">
                  <a16:creationId xmlns:a16="http://schemas.microsoft.com/office/drawing/2014/main" id="{3AFB9EA3-96CE-4287-90A0-8D95D7E1E4B3}"/>
                </a:ext>
              </a:extLst>
            </p:cNvPr>
            <p:cNvGrpSpPr/>
            <p:nvPr/>
          </p:nvGrpSpPr>
          <p:grpSpPr>
            <a:xfrm>
              <a:off x="5942448" y="2805946"/>
              <a:ext cx="1885683" cy="1625588"/>
              <a:chOff x="2286000" y="742950"/>
              <a:chExt cx="1414262" cy="1219191"/>
            </a:xfrm>
            <a:effectLst>
              <a:outerShdw blurRad="63500" sx="102000" sy="102000" algn="ctr" rotWithShape="0">
                <a:prstClr val="black">
                  <a:alpha val="40000"/>
                </a:prstClr>
              </a:outerShdw>
            </a:effectLst>
          </p:grpSpPr>
          <p:sp>
            <p:nvSpPr>
              <p:cNvPr id="59" name="Hexagon 58">
                <a:extLst>
                  <a:ext uri="{FF2B5EF4-FFF2-40B4-BE49-F238E27FC236}">
                    <a16:creationId xmlns:a16="http://schemas.microsoft.com/office/drawing/2014/main" id="{697BA2FC-AF2B-486C-A2E7-9574E26B032C}"/>
                  </a:ext>
                </a:extLst>
              </p:cNvPr>
              <p:cNvSpPr/>
              <p:nvPr/>
            </p:nvSpPr>
            <p:spPr>
              <a:xfrm>
                <a:off x="2286000" y="742950"/>
                <a:ext cx="1414262" cy="1219191"/>
              </a:xfrm>
              <a:prstGeom prst="hexagon">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60" name="Picture 59">
                <a:extLst>
                  <a:ext uri="{FF2B5EF4-FFF2-40B4-BE49-F238E27FC236}">
                    <a16:creationId xmlns:a16="http://schemas.microsoft.com/office/drawing/2014/main" id="{823C0D71-B396-4C1B-9ED8-EB4B3C1BB7A3}"/>
                  </a:ext>
                </a:extLst>
              </p:cNvPr>
              <p:cNvPicPr>
                <a:picLocks noChangeAspect="1"/>
              </p:cNvPicPr>
              <p:nvPr/>
            </p:nvPicPr>
            <p:blipFill>
              <a:blip r:embed="rId9"/>
              <a:stretch>
                <a:fillRect/>
              </a:stretch>
            </p:blipFill>
            <p:spPr>
              <a:xfrm>
                <a:off x="2403312" y="1251375"/>
                <a:ext cx="1191971" cy="202341"/>
              </a:xfrm>
              <a:prstGeom prst="rect">
                <a:avLst/>
              </a:prstGeom>
            </p:spPr>
          </p:pic>
        </p:grpSp>
        <p:grpSp>
          <p:nvGrpSpPr>
            <p:cNvPr id="43" name="Group 42">
              <a:extLst>
                <a:ext uri="{FF2B5EF4-FFF2-40B4-BE49-F238E27FC236}">
                  <a16:creationId xmlns:a16="http://schemas.microsoft.com/office/drawing/2014/main" id="{34FD6D90-8DAE-45C2-97BC-B00A50933456}"/>
                </a:ext>
              </a:extLst>
            </p:cNvPr>
            <p:cNvGrpSpPr/>
            <p:nvPr/>
          </p:nvGrpSpPr>
          <p:grpSpPr>
            <a:xfrm>
              <a:off x="5942448" y="4775748"/>
              <a:ext cx="1885683" cy="1625588"/>
              <a:chOff x="3700262" y="2973531"/>
              <a:chExt cx="1414262" cy="1219191"/>
            </a:xfrm>
            <a:effectLst>
              <a:outerShdw blurRad="63500" sx="102000" sy="102000" algn="ctr" rotWithShape="0">
                <a:prstClr val="black">
                  <a:alpha val="40000"/>
                </a:prstClr>
              </a:outerShdw>
            </a:effectLst>
          </p:grpSpPr>
          <p:sp>
            <p:nvSpPr>
              <p:cNvPr id="57" name="Hexagon 56">
                <a:extLst>
                  <a:ext uri="{FF2B5EF4-FFF2-40B4-BE49-F238E27FC236}">
                    <a16:creationId xmlns:a16="http://schemas.microsoft.com/office/drawing/2014/main" id="{0B9DECE3-54D6-4762-AA62-D11E81B9852A}"/>
                  </a:ext>
                </a:extLst>
              </p:cNvPr>
              <p:cNvSpPr/>
              <p:nvPr/>
            </p:nvSpPr>
            <p:spPr>
              <a:xfrm>
                <a:off x="3700262" y="2973531"/>
                <a:ext cx="1414262" cy="1219191"/>
              </a:xfrm>
              <a:prstGeom prst="hexagon">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58" name="Picture 57">
                <a:extLst>
                  <a:ext uri="{FF2B5EF4-FFF2-40B4-BE49-F238E27FC236}">
                    <a16:creationId xmlns:a16="http://schemas.microsoft.com/office/drawing/2014/main" id="{FD58EF56-568C-4C5C-8765-B1CDDCC0A62B}"/>
                  </a:ext>
                </a:extLst>
              </p:cNvPr>
              <p:cNvPicPr>
                <a:picLocks noChangeAspect="1"/>
              </p:cNvPicPr>
              <p:nvPr/>
            </p:nvPicPr>
            <p:blipFill>
              <a:blip r:embed="rId10"/>
              <a:stretch>
                <a:fillRect/>
              </a:stretch>
            </p:blipFill>
            <p:spPr>
              <a:xfrm>
                <a:off x="3943350" y="3370139"/>
                <a:ext cx="974434" cy="497011"/>
              </a:xfrm>
              <a:prstGeom prst="rect">
                <a:avLst/>
              </a:prstGeom>
            </p:spPr>
          </p:pic>
        </p:grpSp>
        <p:grpSp>
          <p:nvGrpSpPr>
            <p:cNvPr id="44" name="Group 43">
              <a:extLst>
                <a:ext uri="{FF2B5EF4-FFF2-40B4-BE49-F238E27FC236}">
                  <a16:creationId xmlns:a16="http://schemas.microsoft.com/office/drawing/2014/main" id="{7C494963-AA18-4DD8-A031-0AB1CB53427F}"/>
                </a:ext>
              </a:extLst>
            </p:cNvPr>
            <p:cNvGrpSpPr/>
            <p:nvPr/>
          </p:nvGrpSpPr>
          <p:grpSpPr>
            <a:xfrm>
              <a:off x="9577687" y="4775748"/>
              <a:ext cx="1938790" cy="1625588"/>
              <a:chOff x="4682059" y="2618247"/>
              <a:chExt cx="1454093" cy="1219191"/>
            </a:xfrm>
          </p:grpSpPr>
          <p:sp>
            <p:nvSpPr>
              <p:cNvPr id="55" name="Hexagon 54">
                <a:extLst>
                  <a:ext uri="{FF2B5EF4-FFF2-40B4-BE49-F238E27FC236}">
                    <a16:creationId xmlns:a16="http://schemas.microsoft.com/office/drawing/2014/main" id="{EA832787-D2DC-4660-A13D-CA22DB188102}"/>
                  </a:ext>
                </a:extLst>
              </p:cNvPr>
              <p:cNvSpPr/>
              <p:nvPr/>
            </p:nvSpPr>
            <p:spPr>
              <a:xfrm>
                <a:off x="4712193" y="2618247"/>
                <a:ext cx="1414262" cy="1219191"/>
              </a:xfrm>
              <a:prstGeom prst="hexagon">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67" b="1" i="1" dirty="0">
                  <a:solidFill>
                    <a:schemeClr val="accent3">
                      <a:lumMod val="75000"/>
                    </a:schemeClr>
                  </a:solidFill>
                  <a:latin typeface="Segoe UI" panose="020B0502040204020203" pitchFamily="34" charset="0"/>
                  <a:cs typeface="Segoe UI" panose="020B0502040204020203" pitchFamily="34" charset="0"/>
                </a:endParaRPr>
              </a:p>
            </p:txBody>
          </p:sp>
          <p:sp>
            <p:nvSpPr>
              <p:cNvPr id="56" name="TextBox 55">
                <a:extLst>
                  <a:ext uri="{FF2B5EF4-FFF2-40B4-BE49-F238E27FC236}">
                    <a16:creationId xmlns:a16="http://schemas.microsoft.com/office/drawing/2014/main" id="{3F9225A0-7EF2-490F-A42C-AEF5F2C5FBF0}"/>
                  </a:ext>
                </a:extLst>
              </p:cNvPr>
              <p:cNvSpPr txBox="1"/>
              <p:nvPr/>
            </p:nvSpPr>
            <p:spPr>
              <a:xfrm>
                <a:off x="4682059" y="2870964"/>
                <a:ext cx="1454093" cy="614951"/>
              </a:xfrm>
              <a:prstGeom prst="rect">
                <a:avLst/>
              </a:prstGeom>
              <a:noFill/>
            </p:spPr>
            <p:txBody>
              <a:bodyPr wrap="none" rtlCol="0">
                <a:spAutoFit/>
              </a:bodyPr>
              <a:lstStyle/>
              <a:p>
                <a:pPr algn="ctr"/>
                <a:r>
                  <a:rPr lang="en-US" sz="1050" b="1" i="1" dirty="0">
                    <a:solidFill>
                      <a:srgbClr val="0F86A7"/>
                    </a:solidFill>
                    <a:latin typeface="Segoe UI" panose="020B0502040204020203" pitchFamily="34" charset="0"/>
                    <a:cs typeface="Segoe UI" panose="020B0502040204020203" pitchFamily="34" charset="0"/>
                  </a:rPr>
                  <a:t>Diagnostic, </a:t>
                </a:r>
              </a:p>
              <a:p>
                <a:pPr algn="ctr"/>
                <a:r>
                  <a:rPr lang="en-US" sz="1050" b="1" i="1" dirty="0">
                    <a:solidFill>
                      <a:srgbClr val="0F86A7"/>
                    </a:solidFill>
                    <a:latin typeface="Segoe UI" panose="020B0502040204020203" pitchFamily="34" charset="0"/>
                    <a:cs typeface="Segoe UI" panose="020B0502040204020203" pitchFamily="34" charset="0"/>
                  </a:rPr>
                  <a:t>recipients</a:t>
                </a:r>
              </a:p>
            </p:txBody>
          </p:sp>
        </p:grpSp>
        <p:grpSp>
          <p:nvGrpSpPr>
            <p:cNvPr id="45" name="Group 44">
              <a:extLst>
                <a:ext uri="{FF2B5EF4-FFF2-40B4-BE49-F238E27FC236}">
                  <a16:creationId xmlns:a16="http://schemas.microsoft.com/office/drawing/2014/main" id="{331526BB-E656-404C-8210-C7C2DDC759DD}"/>
                </a:ext>
              </a:extLst>
            </p:cNvPr>
            <p:cNvGrpSpPr/>
            <p:nvPr/>
          </p:nvGrpSpPr>
          <p:grpSpPr>
            <a:xfrm>
              <a:off x="9616855" y="2805946"/>
              <a:ext cx="1885683" cy="1625588"/>
              <a:chOff x="4607666" y="1777925"/>
              <a:chExt cx="1414262" cy="1219191"/>
            </a:xfrm>
          </p:grpSpPr>
          <p:sp>
            <p:nvSpPr>
              <p:cNvPr id="53" name="Hexagon 52">
                <a:extLst>
                  <a:ext uri="{FF2B5EF4-FFF2-40B4-BE49-F238E27FC236}">
                    <a16:creationId xmlns:a16="http://schemas.microsoft.com/office/drawing/2014/main" id="{06AB8FFF-9C3E-45DD-87D2-E9985FCD0759}"/>
                  </a:ext>
                </a:extLst>
              </p:cNvPr>
              <p:cNvSpPr/>
              <p:nvPr/>
            </p:nvSpPr>
            <p:spPr>
              <a:xfrm>
                <a:off x="4607666" y="1777925"/>
                <a:ext cx="1414262" cy="1219191"/>
              </a:xfrm>
              <a:prstGeom prst="hexagon">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54" name="Picture 53">
                <a:extLst>
                  <a:ext uri="{FF2B5EF4-FFF2-40B4-BE49-F238E27FC236}">
                    <a16:creationId xmlns:a16="http://schemas.microsoft.com/office/drawing/2014/main" id="{4BBEFCB8-E9A8-430D-9725-1D3A44362B8F}"/>
                  </a:ext>
                </a:extLst>
              </p:cNvPr>
              <p:cNvPicPr>
                <a:picLocks noChangeAspect="1"/>
              </p:cNvPicPr>
              <p:nvPr/>
            </p:nvPicPr>
            <p:blipFill>
              <a:blip r:embed="rId11"/>
              <a:stretch>
                <a:fillRect/>
              </a:stretch>
            </p:blipFill>
            <p:spPr>
              <a:xfrm>
                <a:off x="4871239" y="2077076"/>
                <a:ext cx="843761" cy="625234"/>
              </a:xfrm>
              <a:prstGeom prst="rect">
                <a:avLst/>
              </a:prstGeom>
            </p:spPr>
          </p:pic>
        </p:grpSp>
        <p:sp>
          <p:nvSpPr>
            <p:cNvPr id="46" name="Hexagon 45">
              <a:extLst>
                <a:ext uri="{FF2B5EF4-FFF2-40B4-BE49-F238E27FC236}">
                  <a16:creationId xmlns:a16="http://schemas.microsoft.com/office/drawing/2014/main" id="{95A39EC1-7FF7-4EE3-A1E1-4B6B59D1E791}"/>
                </a:ext>
              </a:extLst>
            </p:cNvPr>
            <p:cNvSpPr/>
            <p:nvPr/>
          </p:nvSpPr>
          <p:spPr>
            <a:xfrm>
              <a:off x="7773238" y="3838206"/>
              <a:ext cx="1885681" cy="1625587"/>
            </a:xfrm>
            <a:prstGeom prst="hexagon">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67" b="1" i="1" dirty="0">
                <a:solidFill>
                  <a:schemeClr val="accent3">
                    <a:lumMod val="75000"/>
                  </a:schemeClr>
                </a:solidFill>
                <a:latin typeface="Segoe UI" panose="020B0502040204020203" pitchFamily="34" charset="0"/>
                <a:cs typeface="Segoe UI" panose="020B0502040204020203" pitchFamily="34" charset="0"/>
              </a:endParaRPr>
            </a:p>
          </p:txBody>
        </p:sp>
        <p:grpSp>
          <p:nvGrpSpPr>
            <p:cNvPr id="47" name="Group 46">
              <a:extLst>
                <a:ext uri="{FF2B5EF4-FFF2-40B4-BE49-F238E27FC236}">
                  <a16:creationId xmlns:a16="http://schemas.microsoft.com/office/drawing/2014/main" id="{6797C5B6-C034-43BB-B591-17DAA10F51FB}"/>
                </a:ext>
              </a:extLst>
            </p:cNvPr>
            <p:cNvGrpSpPr/>
            <p:nvPr/>
          </p:nvGrpSpPr>
          <p:grpSpPr>
            <a:xfrm>
              <a:off x="4084619" y="1821043"/>
              <a:ext cx="1885683" cy="1625588"/>
              <a:chOff x="990600" y="2571750"/>
              <a:chExt cx="1414262" cy="1219191"/>
            </a:xfrm>
          </p:grpSpPr>
          <p:sp>
            <p:nvSpPr>
              <p:cNvPr id="51" name="Hexagon 50">
                <a:extLst>
                  <a:ext uri="{FF2B5EF4-FFF2-40B4-BE49-F238E27FC236}">
                    <a16:creationId xmlns:a16="http://schemas.microsoft.com/office/drawing/2014/main" id="{522A07D4-329C-4420-AA92-9E6AF4E801E9}"/>
                  </a:ext>
                </a:extLst>
              </p:cNvPr>
              <p:cNvSpPr/>
              <p:nvPr/>
            </p:nvSpPr>
            <p:spPr>
              <a:xfrm>
                <a:off x="990600" y="2571750"/>
                <a:ext cx="1414262" cy="1219191"/>
              </a:xfrm>
              <a:prstGeom prst="hexagon">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52" name="Picture 51">
                <a:extLst>
                  <a:ext uri="{FF2B5EF4-FFF2-40B4-BE49-F238E27FC236}">
                    <a16:creationId xmlns:a16="http://schemas.microsoft.com/office/drawing/2014/main" id="{2FAE2087-A2D3-4866-B833-D247812A033B}"/>
                  </a:ext>
                </a:extLst>
              </p:cNvPr>
              <p:cNvPicPr>
                <a:picLocks noChangeAspect="1"/>
              </p:cNvPicPr>
              <p:nvPr/>
            </p:nvPicPr>
            <p:blipFill>
              <a:blip r:embed="rId12"/>
              <a:stretch>
                <a:fillRect/>
              </a:stretch>
            </p:blipFill>
            <p:spPr>
              <a:xfrm>
                <a:off x="1292129" y="2834009"/>
                <a:ext cx="811203" cy="689799"/>
              </a:xfrm>
              <a:prstGeom prst="rect">
                <a:avLst/>
              </a:prstGeom>
            </p:spPr>
          </p:pic>
        </p:grpSp>
        <p:grpSp>
          <p:nvGrpSpPr>
            <p:cNvPr id="48" name="Group 47">
              <a:extLst>
                <a:ext uri="{FF2B5EF4-FFF2-40B4-BE49-F238E27FC236}">
                  <a16:creationId xmlns:a16="http://schemas.microsoft.com/office/drawing/2014/main" id="{6B30427A-79B3-48D9-B050-DD6A2051C9FA}"/>
                </a:ext>
              </a:extLst>
            </p:cNvPr>
            <p:cNvGrpSpPr/>
            <p:nvPr/>
          </p:nvGrpSpPr>
          <p:grpSpPr>
            <a:xfrm>
              <a:off x="7773239" y="1773686"/>
              <a:ext cx="1885683" cy="1625588"/>
              <a:chOff x="3700262" y="1512625"/>
              <a:chExt cx="1414262" cy="1219191"/>
            </a:xfrm>
            <a:effectLst>
              <a:outerShdw blurRad="63500" sx="102000" sy="102000" algn="ctr" rotWithShape="0">
                <a:prstClr val="black">
                  <a:alpha val="40000"/>
                </a:prstClr>
              </a:outerShdw>
            </a:effectLst>
          </p:grpSpPr>
          <p:sp>
            <p:nvSpPr>
              <p:cNvPr id="49" name="Hexagon 48">
                <a:extLst>
                  <a:ext uri="{FF2B5EF4-FFF2-40B4-BE49-F238E27FC236}">
                    <a16:creationId xmlns:a16="http://schemas.microsoft.com/office/drawing/2014/main" id="{4E1998E3-BDC8-489D-9F64-96607DC7B1FD}"/>
                  </a:ext>
                </a:extLst>
              </p:cNvPr>
              <p:cNvSpPr/>
              <p:nvPr/>
            </p:nvSpPr>
            <p:spPr>
              <a:xfrm>
                <a:off x="3700262" y="1512625"/>
                <a:ext cx="1414262" cy="1219191"/>
              </a:xfrm>
              <a:prstGeom prst="hexagon">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50" name="Picture 49">
                <a:extLst>
                  <a:ext uri="{FF2B5EF4-FFF2-40B4-BE49-F238E27FC236}">
                    <a16:creationId xmlns:a16="http://schemas.microsoft.com/office/drawing/2014/main" id="{48C99FD4-A420-4232-A0A8-9F8C90E8EB1A}"/>
                  </a:ext>
                </a:extLst>
              </p:cNvPr>
              <p:cNvPicPr>
                <a:picLocks noChangeAspect="1"/>
              </p:cNvPicPr>
              <p:nvPr/>
            </p:nvPicPr>
            <p:blipFill>
              <a:blip r:embed="rId13"/>
              <a:stretch>
                <a:fillRect/>
              </a:stretch>
            </p:blipFill>
            <p:spPr>
              <a:xfrm>
                <a:off x="4079890" y="1658365"/>
                <a:ext cx="655004" cy="850526"/>
              </a:xfrm>
              <a:prstGeom prst="rect">
                <a:avLst/>
              </a:prstGeom>
            </p:spPr>
          </p:pic>
        </p:grpSp>
      </p:grpSp>
      <p:pic>
        <p:nvPicPr>
          <p:cNvPr id="63" name="Picture 2" descr="DMSpro Etool">
            <a:extLst>
              <a:ext uri="{FF2B5EF4-FFF2-40B4-BE49-F238E27FC236}">
                <a16:creationId xmlns:a16="http://schemas.microsoft.com/office/drawing/2014/main" id="{021B1E8F-A26A-43CB-AA40-D2ED6A5E4CC2}"/>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151517" y="3830636"/>
            <a:ext cx="882478" cy="141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5895008"/>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1431" fill="hold"/>
                                        <p:tgtEl>
                                          <p:spTgt spid="3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7"/>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37"/>
                                        </p:tgtEl>
                                      </p:cBhvr>
                                    </p:cmd>
                                  </p:childTnLst>
                                </p:cTn>
                              </p:par>
                            </p:childTnLst>
                          </p:cTn>
                        </p:par>
                      </p:childTnLst>
                    </p:cTn>
                  </p:par>
                </p:childTnLst>
              </p:cTn>
              <p:nextCondLst>
                <p:cond evt="onClick" delay="0">
                  <p:tgtEl>
                    <p:spTgt spid="37"/>
                  </p:tgtEl>
                </p:cond>
              </p:nextCondLst>
            </p:seq>
            <p:video>
              <p:cMediaNode vol="80000">
                <p:cTn id="12" repeatCount="indefinite" fill="hold" display="0">
                  <p:stCondLst>
                    <p:cond delay="indefinite"/>
                  </p:stCondLst>
                </p:cTn>
                <p:tgtEl>
                  <p:spTgt spid="37"/>
                </p:tgtEl>
              </p:cMediaNode>
            </p:vide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Sự chia sẻ của chúng tôi sẽ mang lại hạnh phúc cho những người không may mắn khác.</a:t>
            </a:r>
          </a:p>
        </p:txBody>
      </p:sp>
      <p:sp>
        <p:nvSpPr>
          <p:cNvPr id="64" name="Rectangle 63">
            <a:extLst>
              <a:ext uri="{FF2B5EF4-FFF2-40B4-BE49-F238E27FC236}">
                <a16:creationId xmlns:a16="http://schemas.microsoft.com/office/drawing/2014/main" id="{8139CE1F-69F5-4597-8A2A-1C336AD0237B}"/>
              </a:ext>
            </a:extLst>
          </p:cNvPr>
          <p:cNvSpPr/>
          <p:nvPr/>
        </p:nvSpPr>
        <p:spPr>
          <a:xfrm>
            <a:off x="653192" y="1257202"/>
            <a:ext cx="2286000" cy="2286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t>Chuyến thăm này nhằm thể hiện lòng biết ơn sâu sắc của nhân dân đối với những đóng góp vĩ đại của Đại tướng Võ Nguyên Giáp.</a:t>
            </a:r>
          </a:p>
        </p:txBody>
      </p:sp>
      <p:sp>
        <p:nvSpPr>
          <p:cNvPr id="65" name="Rectangle 64">
            <a:extLst>
              <a:ext uri="{FF2B5EF4-FFF2-40B4-BE49-F238E27FC236}">
                <a16:creationId xmlns:a16="http://schemas.microsoft.com/office/drawing/2014/main" id="{BC2E1CA2-A578-4408-8597-D4A7E549C940}"/>
              </a:ext>
            </a:extLst>
          </p:cNvPr>
          <p:cNvSpPr/>
          <p:nvPr/>
        </p:nvSpPr>
        <p:spPr>
          <a:xfrm>
            <a:off x="3207091" y="3625168"/>
            <a:ext cx="2286000" cy="2286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t>Hoạt động xã hội</a:t>
            </a:r>
          </a:p>
        </p:txBody>
      </p:sp>
      <p:pic>
        <p:nvPicPr>
          <p:cNvPr id="66" name="Picture Placeholder 21">
            <a:extLst>
              <a:ext uri="{FF2B5EF4-FFF2-40B4-BE49-F238E27FC236}">
                <a16:creationId xmlns:a16="http://schemas.microsoft.com/office/drawing/2014/main" id="{46780910-5A4E-4E44-8ACC-E0C0300B9AC0}"/>
              </a:ext>
            </a:extLst>
          </p:cNvPr>
          <p:cNvPicPr>
            <a:picLocks noChangeAspect="1"/>
          </p:cNvPicPr>
          <p:nvPr/>
        </p:nvPicPr>
        <p:blipFill>
          <a:blip r:embed="rId3" cstate="email">
            <a:extLst>
              <a:ext uri="{28A0092B-C50C-407E-A947-70E740481C1C}">
                <a14:useLocalDpi xmlns:a14="http://schemas.microsoft.com/office/drawing/2010/main" val="0"/>
              </a:ext>
            </a:extLst>
          </a:blip>
          <a:srcRect l="16644" r="16644"/>
          <a:stretch>
            <a:fillRect/>
          </a:stretch>
        </p:blipFill>
        <p:spPr>
          <a:xfrm>
            <a:off x="3205503" y="1257202"/>
            <a:ext cx="2287588" cy="2286000"/>
          </a:xfrm>
          <a:prstGeom prst="rect">
            <a:avLst/>
          </a:prstGeom>
        </p:spPr>
      </p:pic>
      <p:pic>
        <p:nvPicPr>
          <p:cNvPr id="67" name="Picture Placeholder 22">
            <a:extLst>
              <a:ext uri="{FF2B5EF4-FFF2-40B4-BE49-F238E27FC236}">
                <a16:creationId xmlns:a16="http://schemas.microsoft.com/office/drawing/2014/main" id="{77C0EE91-9615-437F-A0D3-3934032413FE}"/>
              </a:ext>
            </a:extLst>
          </p:cNvPr>
          <p:cNvPicPr>
            <a:picLocks noChangeAspect="1"/>
          </p:cNvPicPr>
          <p:nvPr/>
        </p:nvPicPr>
        <p:blipFill>
          <a:blip r:embed="rId4" cstate="email">
            <a:extLst>
              <a:ext uri="{28A0092B-C50C-407E-A947-70E740481C1C}">
                <a14:useLocalDpi xmlns:a14="http://schemas.microsoft.com/office/drawing/2010/main" val="0"/>
              </a:ext>
            </a:extLst>
          </a:blip>
          <a:srcRect l="16633" r="16633"/>
          <a:stretch>
            <a:fillRect/>
          </a:stretch>
        </p:blipFill>
        <p:spPr>
          <a:xfrm>
            <a:off x="6750451" y="1283610"/>
            <a:ext cx="4695825" cy="4691062"/>
          </a:xfrm>
          <a:prstGeom prst="rect">
            <a:avLst/>
          </a:prstGeom>
        </p:spPr>
      </p:pic>
      <p:pic>
        <p:nvPicPr>
          <p:cNvPr id="68" name="Picture Placeholder 23">
            <a:extLst>
              <a:ext uri="{FF2B5EF4-FFF2-40B4-BE49-F238E27FC236}">
                <a16:creationId xmlns:a16="http://schemas.microsoft.com/office/drawing/2014/main" id="{095F1A58-A004-4F8D-BD18-697BCD13588A}"/>
              </a:ext>
            </a:extLst>
          </p:cNvPr>
          <p:cNvPicPr>
            <a:picLocks noChangeAspect="1"/>
          </p:cNvPicPr>
          <p:nvPr/>
        </p:nvPicPr>
        <p:blipFill>
          <a:blip r:embed="rId5" cstate="email">
            <a:extLst>
              <a:ext uri="{28A0092B-C50C-407E-A947-70E740481C1C}">
                <a14:useLocalDpi xmlns:a14="http://schemas.microsoft.com/office/drawing/2010/main" val="0"/>
              </a:ext>
            </a:extLst>
          </a:blip>
          <a:srcRect l="16618" r="16618"/>
          <a:stretch>
            <a:fillRect/>
          </a:stretch>
        </p:blipFill>
        <p:spPr>
          <a:xfrm>
            <a:off x="651604" y="3688672"/>
            <a:ext cx="2287588" cy="2286000"/>
          </a:xfrm>
          <a:prstGeom prst="rect">
            <a:avLst/>
          </a:prstGeom>
        </p:spPr>
      </p:pic>
    </p:spTree>
    <p:extLst>
      <p:ext uri="{BB962C8B-B14F-4D97-AF65-F5344CB8AC3E}">
        <p14:creationId xmlns:p14="http://schemas.microsoft.com/office/powerpoint/2010/main" val="4168696704"/>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fade">
                                      <p:cBhvr>
                                        <p:cTn id="11"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Chúng tôi tổ chức hội thảo, đào tạo, talk show, chia sẻ,... tại TUAF, HUA, HUAF, HCMUAF, trường Cần Thơ,...</a:t>
            </a:r>
          </a:p>
        </p:txBody>
      </p:sp>
      <p:sp>
        <p:nvSpPr>
          <p:cNvPr id="9" name="Rectangle 8">
            <a:extLst>
              <a:ext uri="{FF2B5EF4-FFF2-40B4-BE49-F238E27FC236}">
                <a16:creationId xmlns:a16="http://schemas.microsoft.com/office/drawing/2014/main" id="{0365A2ED-DF5C-465E-83C4-66D61B36F57D}"/>
              </a:ext>
            </a:extLst>
          </p:cNvPr>
          <p:cNvSpPr/>
          <p:nvPr/>
        </p:nvSpPr>
        <p:spPr>
          <a:xfrm>
            <a:off x="510860" y="800592"/>
            <a:ext cx="8695365" cy="341184"/>
          </a:xfrm>
          <a:prstGeom prst="rect">
            <a:avLst/>
          </a:prstGeom>
        </p:spPr>
        <p:txBody>
          <a:bodyPr wrap="square">
            <a:spAutoFit/>
          </a:bodyPr>
          <a:lstStyle/>
          <a:p>
            <a:pPr>
              <a:lnSpc>
                <a:spcPct val="150000"/>
              </a:lnSpc>
            </a:pPr>
            <a:r>
              <a:t>Liên hệ với chúng tôi</a:t>
            </a:r>
          </a:p>
        </p:txBody>
      </p:sp>
      <p:pic>
        <p:nvPicPr>
          <p:cNvPr id="10" name="Picture Placeholder 15">
            <a:extLst>
              <a:ext uri="{FF2B5EF4-FFF2-40B4-BE49-F238E27FC236}">
                <a16:creationId xmlns:a16="http://schemas.microsoft.com/office/drawing/2014/main" id="{5853D476-B6D3-474D-B689-F35A8626907B}"/>
              </a:ext>
            </a:extLst>
          </p:cNvPr>
          <p:cNvPicPr>
            <a:picLocks noChangeAspect="1"/>
          </p:cNvPicPr>
          <p:nvPr/>
        </p:nvPicPr>
        <p:blipFill>
          <a:blip r:embed="rId3">
            <a:extLst>
              <a:ext uri="{28A0092B-C50C-407E-A947-70E740481C1C}">
                <a14:useLocalDpi xmlns:a14="http://schemas.microsoft.com/office/drawing/2010/main" val="0"/>
              </a:ext>
            </a:extLst>
          </a:blip>
          <a:srcRect t="16965" b="16965"/>
          <a:stretch>
            <a:fillRect/>
          </a:stretch>
        </p:blipFill>
        <p:spPr>
          <a:xfrm>
            <a:off x="397092" y="3296396"/>
            <a:ext cx="10956708" cy="2750889"/>
          </a:xfrm>
          <a:prstGeom prst="rect">
            <a:avLst/>
          </a:prstGeom>
        </p:spPr>
      </p:pic>
      <p:pic>
        <p:nvPicPr>
          <p:cNvPr id="11" name="Picture Placeholder 17">
            <a:extLst>
              <a:ext uri="{FF2B5EF4-FFF2-40B4-BE49-F238E27FC236}">
                <a16:creationId xmlns:a16="http://schemas.microsoft.com/office/drawing/2014/main" id="{54B1DE0D-201A-427F-AFBC-170D24618493}"/>
              </a:ext>
            </a:extLst>
          </p:cNvPr>
          <p:cNvPicPr>
            <a:picLocks noChangeAspect="1"/>
          </p:cNvPicPr>
          <p:nvPr/>
        </p:nvPicPr>
        <p:blipFill>
          <a:blip r:embed="rId4" cstate="email">
            <a:extLst>
              <a:ext uri="{28A0092B-C50C-407E-A947-70E740481C1C}">
                <a14:useLocalDpi xmlns:a14="http://schemas.microsoft.com/office/drawing/2010/main" val="0"/>
              </a:ext>
            </a:extLst>
          </a:blip>
          <a:srcRect l="283" r="283"/>
          <a:stretch>
            <a:fillRect/>
          </a:stretch>
        </p:blipFill>
        <p:spPr>
          <a:xfrm>
            <a:off x="397092" y="1442991"/>
            <a:ext cx="2597150" cy="1744662"/>
          </a:xfrm>
          <a:prstGeom prst="rect">
            <a:avLst/>
          </a:prstGeom>
        </p:spPr>
      </p:pic>
      <p:pic>
        <p:nvPicPr>
          <p:cNvPr id="12" name="Picture Placeholder 19">
            <a:extLst>
              <a:ext uri="{FF2B5EF4-FFF2-40B4-BE49-F238E27FC236}">
                <a16:creationId xmlns:a16="http://schemas.microsoft.com/office/drawing/2014/main" id="{F176879A-7349-4573-8932-2994BC5273C7}"/>
              </a:ext>
            </a:extLst>
          </p:cNvPr>
          <p:cNvPicPr>
            <a:picLocks noChangeAspect="1"/>
          </p:cNvPicPr>
          <p:nvPr/>
        </p:nvPicPr>
        <p:blipFill>
          <a:blip r:embed="rId5" cstate="email">
            <a:extLst>
              <a:ext uri="{28A0092B-C50C-407E-A947-70E740481C1C}">
                <a14:useLocalDpi xmlns:a14="http://schemas.microsoft.com/office/drawing/2010/main" val="0"/>
              </a:ext>
            </a:extLst>
          </a:blip>
          <a:srcRect t="10651" b="10651"/>
          <a:stretch>
            <a:fillRect/>
          </a:stretch>
        </p:blipFill>
        <p:spPr>
          <a:xfrm>
            <a:off x="3183443" y="1423940"/>
            <a:ext cx="2597150" cy="1744662"/>
          </a:xfrm>
          <a:prstGeom prst="rect">
            <a:avLst/>
          </a:prstGeom>
        </p:spPr>
      </p:pic>
      <p:pic>
        <p:nvPicPr>
          <p:cNvPr id="13" name="Picture Placeholder 21">
            <a:extLst>
              <a:ext uri="{FF2B5EF4-FFF2-40B4-BE49-F238E27FC236}">
                <a16:creationId xmlns:a16="http://schemas.microsoft.com/office/drawing/2014/main" id="{E4C5DC3D-610E-4DE1-8AA8-BEBE756C4B21}"/>
              </a:ext>
            </a:extLst>
          </p:cNvPr>
          <p:cNvPicPr>
            <a:picLocks noChangeAspect="1"/>
          </p:cNvPicPr>
          <p:nvPr/>
        </p:nvPicPr>
        <p:blipFill rotWithShape="1">
          <a:blip r:embed="rId6" cstate="email">
            <a:extLst>
              <a:ext uri="{28A0092B-C50C-407E-A947-70E740481C1C}">
                <a14:useLocalDpi xmlns:a14="http://schemas.microsoft.com/office/drawing/2010/main" val="0"/>
              </a:ext>
            </a:extLst>
          </a:blip>
          <a:srcRect t="5216" b="5216"/>
          <a:stretch/>
        </p:blipFill>
        <p:spPr>
          <a:xfrm>
            <a:off x="8756650" y="1440609"/>
            <a:ext cx="2597150" cy="1744662"/>
          </a:xfrm>
          <a:prstGeom prst="rect">
            <a:avLst/>
          </a:prstGeom>
        </p:spPr>
      </p:pic>
      <p:pic>
        <p:nvPicPr>
          <p:cNvPr id="14" name="Picture Placeholder 24">
            <a:extLst>
              <a:ext uri="{FF2B5EF4-FFF2-40B4-BE49-F238E27FC236}">
                <a16:creationId xmlns:a16="http://schemas.microsoft.com/office/drawing/2014/main" id="{09CE94E5-7B54-4E6E-95E6-68F3E719D7F8}"/>
              </a:ext>
            </a:extLst>
          </p:cNvPr>
          <p:cNvPicPr>
            <a:picLocks noChangeAspect="1"/>
          </p:cNvPicPr>
          <p:nvPr/>
        </p:nvPicPr>
        <p:blipFill>
          <a:blip r:embed="rId7" cstate="email">
            <a:extLst>
              <a:ext uri="{28A0092B-C50C-407E-A947-70E740481C1C}">
                <a14:useLocalDpi xmlns:a14="http://schemas.microsoft.com/office/drawing/2010/main" val="0"/>
              </a:ext>
            </a:extLst>
          </a:blip>
          <a:srcRect t="5216" b="5216"/>
          <a:stretch>
            <a:fillRect/>
          </a:stretch>
        </p:blipFill>
        <p:spPr>
          <a:xfrm>
            <a:off x="5969794" y="1440609"/>
            <a:ext cx="2597150" cy="1744662"/>
          </a:xfrm>
          <a:prstGeom prst="rect">
            <a:avLst/>
          </a:prstGeom>
        </p:spPr>
      </p:pic>
    </p:spTree>
    <p:extLst>
      <p:ext uri="{BB962C8B-B14F-4D97-AF65-F5344CB8AC3E}">
        <p14:creationId xmlns:p14="http://schemas.microsoft.com/office/powerpoint/2010/main" val="617283348"/>
      </p:ext>
    </p:extLst>
  </p:cSld>
  <p:clrMapOvr>
    <a:masterClrMapping/>
  </p:clrMapOvr>
  <p:transition spd="med" advClick="0">
    <p:push dir="d"/>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010C3E6A-B3F8-443E-8A29-71F5D8FE2105}"/>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23084" b="23084"/>
          <a:stretch>
            <a:fillRect/>
          </a:stretch>
        </p:blipFill>
        <p:spPr>
          <a:noFill/>
        </p:spPr>
      </p:pic>
      <p:sp>
        <p:nvSpPr>
          <p:cNvPr id="3" name="Slide Number Placeholder 2"/>
          <p:cNvSpPr>
            <a:spLocks noGrp="1"/>
          </p:cNvSpPr>
          <p:nvPr>
            <p:ph type="sldNum" sz="quarter" idx="4294967295"/>
          </p:nvPr>
        </p:nvSpPr>
        <p:spPr/>
        <p:txBody>
          <a:bodyPr/>
          <a:lstStyle/>
          <a:p>
            <a:fld id="{023A833B-3879-41B1-AB06-B18F7BFD8128}" type="slidenum">
              <a:rPr lang="en-US" smtClean="0"/>
              <a:pPr/>
              <a:t>3</a:t>
            </a:fld>
            <a:endParaRPr lang="en-US"/>
          </a:p>
        </p:txBody>
      </p:sp>
      <p:sp>
        <p:nvSpPr>
          <p:cNvPr id="22" name="Rounded Rectangle 21"/>
          <p:cNvSpPr/>
          <p:nvPr/>
        </p:nvSpPr>
        <p:spPr>
          <a:xfrm>
            <a:off x="1289826" y="1702507"/>
            <a:ext cx="9612350" cy="3842162"/>
          </a:xfrm>
          <a:prstGeom prst="roundRect">
            <a:avLst>
              <a:gd name="adj" fmla="val 1231"/>
            </a:avLst>
          </a:prstGeom>
          <a:solidFill>
            <a:schemeClr val="bg1">
              <a:lumMod val="95000"/>
            </a:schemeClr>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24" name="Title 1"/>
          <p:cNvSpPr txBox="1">
            <a:spLocks/>
          </p:cNvSpPr>
          <p:nvPr/>
        </p:nvSpPr>
        <p:spPr>
          <a:xfrm>
            <a:off x="1967344" y="1716053"/>
            <a:ext cx="8257310" cy="606089"/>
          </a:xfrm>
          <a:prstGeom prst="rect">
            <a:avLst/>
          </a:prstGeom>
        </p:spPr>
        <p:txBody>
          <a:bodyPr anchor="ctr"/>
          <a:lstStyle>
            <a:lvl1pPr algn="ctr"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100000"/>
              </a:lnSpc>
            </a:pPr>
            <a:r>
              <a:t>Sứ mệnh và Tầm nhìn</a:t>
            </a:r>
          </a:p>
        </p:txBody>
      </p:sp>
      <p:sp>
        <p:nvSpPr>
          <p:cNvPr id="25" name="Rounded Rectangle 24"/>
          <p:cNvSpPr/>
          <p:nvPr/>
        </p:nvSpPr>
        <p:spPr>
          <a:xfrm>
            <a:off x="3526419" y="4440708"/>
            <a:ext cx="5139160" cy="954124"/>
          </a:xfrm>
          <a:prstGeom prst="roundRect">
            <a:avLst>
              <a:gd name="adj" fmla="val 50000"/>
            </a:avLst>
          </a:prstGeom>
          <a:solidFill>
            <a:schemeClr val="accent1"/>
          </a:solidFill>
          <a:ln>
            <a:noFill/>
          </a:ln>
          <a:effectLst>
            <a:outerShdw blurRad="342900" dist="190500" dir="5400000" sx="78000" sy="78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t>Về chúng tôi</a:t>
            </a:r>
            <a:endParaRPr lang="en-US" sz="1600" baseline="30000" dirty="0">
              <a:latin typeface="Segoe UI" panose="020B0502040204020203" pitchFamily="34" charset="0"/>
              <a:ea typeface="Tahoma" panose="020B0604030504040204" pitchFamily="34" charset="0"/>
              <a:cs typeface="Segoe UI" panose="020B0502040204020203" pitchFamily="34" charset="0"/>
            </a:endParaRPr>
          </a:p>
        </p:txBody>
      </p:sp>
      <p:sp>
        <p:nvSpPr>
          <p:cNvPr id="28" name="Rectangle 27">
            <a:extLst>
              <a:ext uri="{FF2B5EF4-FFF2-40B4-BE49-F238E27FC236}">
                <a16:creationId xmlns:a16="http://schemas.microsoft.com/office/drawing/2014/main" id="{8D28D108-525E-4258-BCDC-B6AD98A2683E}"/>
              </a:ext>
            </a:extLst>
          </p:cNvPr>
          <p:cNvSpPr/>
          <p:nvPr/>
        </p:nvSpPr>
        <p:spPr>
          <a:xfrm>
            <a:off x="1777251" y="2305615"/>
            <a:ext cx="8423564" cy="2246769"/>
          </a:xfrm>
          <a:prstGeom prst="rect">
            <a:avLst/>
          </a:prstGeom>
        </p:spPr>
        <p:txBody>
          <a:bodyPr wrap="square">
            <a:spAutoFit/>
          </a:bodyPr>
          <a:lstStyle/>
          <a:p>
            <a:pPr indent="457200" algn="just" defTabSz="914400" eaLnBrk="0" fontAlgn="base" hangingPunct="0">
              <a:spcBef>
                <a:spcPct val="0"/>
              </a:spcBef>
              <a:spcAft>
                <a:spcPct val="0"/>
              </a:spcAft>
            </a:pPr>
            <a:r>
              <a:t>Greengroup luôn chào đón khách hàng tiềm năng và đối tác quan tâm đến sản phẩm và dịch vụ của chúng tôi.</a:t>
            </a:r>
          </a:p>
          <a:p>
            <a:pPr lvl="0" algn="just" defTabSz="914400"/>
            <a:r>
              <a:t>Greengroup (trước đây được biết đến với tên Greenvet jsc) được thành lập vào năm 2001, chuyên nghiên cứu và sản xuất các sản phẩm dược phẩm, sinh học và hỗ trợ thú y. Với hơn 480 nhân viên, 17 công ty con, 12 chi nhánh trên toàn Việt Nam, Greengroup là một trong những nhà cung cấp hàng đầu trong ngành chăm sóc sức khỏe động vật tại Việt Nam. Từ năm 2001, Greenvet đã phát triển và củng cố từng ngày. Hiện nay, chúng tôi đã khẳng định thương hiệu của mình và trở thành một trong những công ty uy tín hàng đầu trong lĩnh vực thương mại sản phẩm dược phẩm thú y tại Việt Nam.</a:t>
            </a:r>
            <a:endParaRPr lang="en-US" sz="1400" dirty="0">
              <a:latin typeface="Segoe UI" panose="020B0502040204020203" pitchFamily="34" charset="0"/>
              <a:ea typeface="Tahoma" panose="020B0604030504040204" pitchFamily="34" charset="0"/>
              <a:cs typeface="Segoe UI" panose="020B0502040204020203" pitchFamily="34" charset="0"/>
            </a:endParaRPr>
          </a:p>
        </p:txBody>
      </p:sp>
    </p:spTree>
    <p:extLst>
      <p:ext uri="{BB962C8B-B14F-4D97-AF65-F5344CB8AC3E}">
        <p14:creationId xmlns:p14="http://schemas.microsoft.com/office/powerpoint/2010/main" val="2797263373"/>
      </p:ext>
    </p:extLst>
  </p:cSld>
  <p:clrMapOvr>
    <a:masterClrMapping/>
  </p:clrMapOvr>
  <p:transition spd="med" advClick="0">
    <p:push dir="d"/>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Thông tin liên hệ có sẵn</a:t>
            </a:r>
          </a:p>
        </p:txBody>
      </p:sp>
      <p:pic>
        <p:nvPicPr>
          <p:cNvPr id="15" name="Picture Placeholder 5">
            <a:extLst>
              <a:ext uri="{FF2B5EF4-FFF2-40B4-BE49-F238E27FC236}">
                <a16:creationId xmlns:a16="http://schemas.microsoft.com/office/drawing/2014/main" id="{2DFC599C-2FF0-423D-B59C-F7249EA650F3}"/>
              </a:ext>
            </a:extLst>
          </p:cNvPr>
          <p:cNvPicPr>
            <a:picLocks noChangeAspect="1"/>
          </p:cNvPicPr>
          <p:nvPr/>
        </p:nvPicPr>
        <p:blipFill>
          <a:blip r:embed="rId3">
            <a:extLst>
              <a:ext uri="{28A0092B-C50C-407E-A947-70E740481C1C}">
                <a14:useLocalDpi xmlns:a14="http://schemas.microsoft.com/office/drawing/2010/main" val="0"/>
              </a:ext>
            </a:extLst>
          </a:blip>
          <a:srcRect l="19230" r="19230"/>
          <a:stretch>
            <a:fillRect/>
          </a:stretch>
        </p:blipFill>
        <p:spPr>
          <a:xfrm>
            <a:off x="5967413" y="393700"/>
            <a:ext cx="7072312" cy="6464300"/>
          </a:xfrm>
          <a:custGeom>
            <a:avLst/>
            <a:gdLst>
              <a:gd name="connsiteX0" fmla="*/ 5035683 w 5627285"/>
              <a:gd name="connsiteY0" fmla="*/ 0 h 6858000"/>
              <a:gd name="connsiteX1" fmla="*/ 5627285 w 5627285"/>
              <a:gd name="connsiteY1" fmla="*/ 0 h 6858000"/>
              <a:gd name="connsiteX2" fmla="*/ 5627285 w 5627285"/>
              <a:gd name="connsiteY2" fmla="*/ 6440208 h 6858000"/>
              <a:gd name="connsiteX3" fmla="*/ 4963734 w 5627285"/>
              <a:gd name="connsiteY3" fmla="*/ 6858000 h 6858000"/>
              <a:gd name="connsiteX4" fmla="*/ 0 w 5627285"/>
              <a:gd name="connsiteY4" fmla="*/ 6858000 h 6858000"/>
              <a:gd name="connsiteX5" fmla="*/ 0 w 5627285"/>
              <a:gd name="connsiteY5" fmla="*/ 317062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7285" h="6858000">
                <a:moveTo>
                  <a:pt x="5035683" y="0"/>
                </a:moveTo>
                <a:lnTo>
                  <a:pt x="5627285" y="0"/>
                </a:lnTo>
                <a:lnTo>
                  <a:pt x="5627285" y="6440208"/>
                </a:lnTo>
                <a:lnTo>
                  <a:pt x="4963734" y="6858000"/>
                </a:lnTo>
                <a:lnTo>
                  <a:pt x="0" y="6858000"/>
                </a:lnTo>
                <a:lnTo>
                  <a:pt x="0" y="3170621"/>
                </a:lnTo>
                <a:close/>
              </a:path>
            </a:pathLst>
          </a:custGeom>
        </p:spPr>
      </p:pic>
      <p:sp>
        <p:nvSpPr>
          <p:cNvPr id="16" name="Rectangle 15">
            <a:extLst>
              <a:ext uri="{FF2B5EF4-FFF2-40B4-BE49-F238E27FC236}">
                <a16:creationId xmlns:a16="http://schemas.microsoft.com/office/drawing/2014/main" id="{F2386A8A-1143-4936-B7D5-A09A16BF8BC1}"/>
              </a:ext>
            </a:extLst>
          </p:cNvPr>
          <p:cNvSpPr/>
          <p:nvPr/>
        </p:nvSpPr>
        <p:spPr>
          <a:xfrm>
            <a:off x="0" y="1900140"/>
            <a:ext cx="4909948" cy="4363500"/>
          </a:xfrm>
          <a:prstGeom prst="rect">
            <a:avLst/>
          </a:prstGeom>
          <a:solidFill>
            <a:schemeClr val="bg1"/>
          </a:solidFill>
          <a:ln>
            <a:noFill/>
          </a:ln>
          <a:effectLst>
            <a:outerShdw blurRad="889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latin typeface="Segoe UI" panose="020B0502040204020203" pitchFamily="34" charset="0"/>
              <a:cs typeface="Segoe UI" panose="020B0502040204020203" pitchFamily="34" charset="0"/>
            </a:endParaRPr>
          </a:p>
        </p:txBody>
      </p:sp>
      <p:sp>
        <p:nvSpPr>
          <p:cNvPr id="18" name="TextBox 17">
            <a:extLst>
              <a:ext uri="{FF2B5EF4-FFF2-40B4-BE49-F238E27FC236}">
                <a16:creationId xmlns:a16="http://schemas.microsoft.com/office/drawing/2014/main" id="{EA22BE32-1FEC-4B66-9BC6-A6FCF4EC8480}"/>
              </a:ext>
            </a:extLst>
          </p:cNvPr>
          <p:cNvSpPr txBox="1"/>
          <p:nvPr/>
        </p:nvSpPr>
        <p:spPr>
          <a:xfrm>
            <a:off x="507399" y="1900140"/>
            <a:ext cx="3181930" cy="369332"/>
          </a:xfrm>
          <a:prstGeom prst="rect">
            <a:avLst/>
          </a:prstGeom>
          <a:noFill/>
        </p:spPr>
        <p:txBody>
          <a:bodyPr wrap="square" rtlCol="0">
            <a:spAutoFit/>
          </a:bodyPr>
          <a:lstStyle/>
          <a:p>
            <a:r>
              <a:t>(84.8)-62601438/ (84.8)-62600229</a:t>
            </a:r>
            <a:endParaRPr lang="en-ID" b="1">
              <a:latin typeface="Segoe UI" panose="020B0502040204020203" pitchFamily="34" charset="0"/>
              <a:cs typeface="Segoe UI" panose="020B0502040204020203" pitchFamily="34" charset="0"/>
            </a:endParaRPr>
          </a:p>
        </p:txBody>
      </p:sp>
      <p:sp>
        <p:nvSpPr>
          <p:cNvPr id="19" name="Freeform 5">
            <a:extLst>
              <a:ext uri="{FF2B5EF4-FFF2-40B4-BE49-F238E27FC236}">
                <a16:creationId xmlns:a16="http://schemas.microsoft.com/office/drawing/2014/main" id="{89200125-81A3-4321-AAF9-88AD9B838865}"/>
              </a:ext>
            </a:extLst>
          </p:cNvPr>
          <p:cNvSpPr>
            <a:spLocks/>
          </p:cNvSpPr>
          <p:nvPr/>
        </p:nvSpPr>
        <p:spPr bwMode="auto">
          <a:xfrm>
            <a:off x="612475" y="2949658"/>
            <a:ext cx="233122" cy="257625"/>
          </a:xfrm>
          <a:custGeom>
            <a:avLst/>
            <a:gdLst>
              <a:gd name="T0" fmla="*/ 65 w 91"/>
              <a:gd name="T1" fmla="*/ 32 h 91"/>
              <a:gd name="T2" fmla="*/ 64 w 91"/>
              <a:gd name="T3" fmla="*/ 12 h 91"/>
              <a:gd name="T4" fmla="*/ 85 w 91"/>
              <a:gd name="T5" fmla="*/ 14 h 91"/>
              <a:gd name="T6" fmla="*/ 63 w 91"/>
              <a:gd name="T7" fmla="*/ 64 h 91"/>
              <a:gd name="T8" fmla="*/ 14 w 91"/>
              <a:gd name="T9" fmla="*/ 85 h 91"/>
              <a:gd name="T10" fmla="*/ 11 w 91"/>
              <a:gd name="T11" fmla="*/ 65 h 91"/>
              <a:gd name="T12" fmla="*/ 32 w 91"/>
              <a:gd name="T13" fmla="*/ 65 h 91"/>
              <a:gd name="T14" fmla="*/ 53 w 91"/>
              <a:gd name="T15" fmla="*/ 53 h 91"/>
              <a:gd name="T16" fmla="*/ 65 w 91"/>
              <a:gd name="T17"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1">
                <a:moveTo>
                  <a:pt x="65" y="32"/>
                </a:moveTo>
                <a:cubicBezTo>
                  <a:pt x="59" y="27"/>
                  <a:pt x="55" y="24"/>
                  <a:pt x="64" y="12"/>
                </a:cubicBezTo>
                <a:cubicBezTo>
                  <a:pt x="73" y="0"/>
                  <a:pt x="80" y="9"/>
                  <a:pt x="85" y="14"/>
                </a:cubicBezTo>
                <a:cubicBezTo>
                  <a:pt x="91" y="20"/>
                  <a:pt x="85" y="42"/>
                  <a:pt x="63" y="64"/>
                </a:cubicBezTo>
                <a:cubicBezTo>
                  <a:pt x="42" y="86"/>
                  <a:pt x="20" y="91"/>
                  <a:pt x="14" y="85"/>
                </a:cubicBezTo>
                <a:cubicBezTo>
                  <a:pt x="9" y="80"/>
                  <a:pt x="0" y="74"/>
                  <a:pt x="11" y="65"/>
                </a:cubicBezTo>
                <a:cubicBezTo>
                  <a:pt x="23" y="55"/>
                  <a:pt x="26" y="60"/>
                  <a:pt x="32" y="65"/>
                </a:cubicBezTo>
                <a:cubicBezTo>
                  <a:pt x="35" y="69"/>
                  <a:pt x="45" y="61"/>
                  <a:pt x="53" y="53"/>
                </a:cubicBezTo>
                <a:cubicBezTo>
                  <a:pt x="61" y="45"/>
                  <a:pt x="68" y="36"/>
                  <a:pt x="65" y="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a:latin typeface="Segoe UI" panose="020B0502040204020203" pitchFamily="34" charset="0"/>
              <a:cs typeface="Segoe UI" panose="020B0502040204020203" pitchFamily="34" charset="0"/>
            </a:endParaRPr>
          </a:p>
        </p:txBody>
      </p:sp>
      <p:sp>
        <p:nvSpPr>
          <p:cNvPr id="20" name="TextBox 19">
            <a:extLst>
              <a:ext uri="{FF2B5EF4-FFF2-40B4-BE49-F238E27FC236}">
                <a16:creationId xmlns:a16="http://schemas.microsoft.com/office/drawing/2014/main" id="{5B1F5E40-D2F4-417A-B3F2-78F205655EC9}"/>
              </a:ext>
            </a:extLst>
          </p:cNvPr>
          <p:cNvSpPr txBox="1"/>
          <p:nvPr/>
        </p:nvSpPr>
        <p:spPr>
          <a:xfrm>
            <a:off x="1107660" y="2953262"/>
            <a:ext cx="3468943" cy="350865"/>
          </a:xfrm>
          <a:prstGeom prst="rect">
            <a:avLst/>
          </a:prstGeom>
          <a:noFill/>
        </p:spPr>
        <p:txBody>
          <a:bodyPr wrap="square" rtlCol="0">
            <a:spAutoFit/>
          </a:bodyPr>
          <a:lstStyle/>
          <a:p>
            <a:pPr algn="just" fontAlgn="t">
              <a:lnSpc>
                <a:spcPct val="120000"/>
              </a:lnSpc>
            </a:pPr>
            <a:r>
              <a:t>•Trụ sở chính: Lô A2CN4, Khu công nghiệp Từ Liêm, Quận Nam Từ Liêm, Thành phố Hà Nội, Việt Nam. Điện thoại/fax: (84.4) 3780 5386 * Fax: ((84.4) 3780 5386</a:t>
            </a:r>
          </a:p>
        </p:txBody>
      </p:sp>
      <p:grpSp>
        <p:nvGrpSpPr>
          <p:cNvPr id="21" name="Group 20">
            <a:extLst>
              <a:ext uri="{FF2B5EF4-FFF2-40B4-BE49-F238E27FC236}">
                <a16:creationId xmlns:a16="http://schemas.microsoft.com/office/drawing/2014/main" id="{D1A346B5-156A-4651-B28B-504AF2393FE8}"/>
              </a:ext>
            </a:extLst>
          </p:cNvPr>
          <p:cNvGrpSpPr/>
          <p:nvPr/>
        </p:nvGrpSpPr>
        <p:grpSpPr>
          <a:xfrm>
            <a:off x="612475" y="5850531"/>
            <a:ext cx="2727311" cy="307777"/>
            <a:chOff x="1426012" y="4214656"/>
            <a:chExt cx="2727311" cy="307777"/>
          </a:xfrm>
        </p:grpSpPr>
        <p:sp>
          <p:nvSpPr>
            <p:cNvPr id="22" name="Freeform 199">
              <a:extLst>
                <a:ext uri="{FF2B5EF4-FFF2-40B4-BE49-F238E27FC236}">
                  <a16:creationId xmlns:a16="http://schemas.microsoft.com/office/drawing/2014/main" id="{C3D61D89-AC61-4524-A29E-77C5304B8EF6}"/>
                </a:ext>
              </a:extLst>
            </p:cNvPr>
            <p:cNvSpPr>
              <a:spLocks noEditPoints="1"/>
            </p:cNvSpPr>
            <p:nvPr/>
          </p:nvSpPr>
          <p:spPr bwMode="auto">
            <a:xfrm>
              <a:off x="1426012" y="4252758"/>
              <a:ext cx="280695" cy="231575"/>
            </a:xfrm>
            <a:custGeom>
              <a:avLst/>
              <a:gdLst>
                <a:gd name="T0" fmla="*/ 96 w 112"/>
                <a:gd name="T1" fmla="*/ 0 h 84"/>
                <a:gd name="T2" fmla="*/ 16 w 112"/>
                <a:gd name="T3" fmla="*/ 0 h 84"/>
                <a:gd name="T4" fmla="*/ 0 w 112"/>
                <a:gd name="T5" fmla="*/ 16 h 84"/>
                <a:gd name="T6" fmla="*/ 0 w 112"/>
                <a:gd name="T7" fmla="*/ 68 h 84"/>
                <a:gd name="T8" fmla="*/ 16 w 112"/>
                <a:gd name="T9" fmla="*/ 84 h 84"/>
                <a:gd name="T10" fmla="*/ 96 w 112"/>
                <a:gd name="T11" fmla="*/ 84 h 84"/>
                <a:gd name="T12" fmla="*/ 112 w 112"/>
                <a:gd name="T13" fmla="*/ 68 h 84"/>
                <a:gd name="T14" fmla="*/ 112 w 112"/>
                <a:gd name="T15" fmla="*/ 16 h 84"/>
                <a:gd name="T16" fmla="*/ 96 w 112"/>
                <a:gd name="T17" fmla="*/ 0 h 84"/>
                <a:gd name="T18" fmla="*/ 104 w 112"/>
                <a:gd name="T19" fmla="*/ 16 h 84"/>
                <a:gd name="T20" fmla="*/ 104 w 112"/>
                <a:gd name="T21" fmla="*/ 68 h 84"/>
                <a:gd name="T22" fmla="*/ 104 w 112"/>
                <a:gd name="T23" fmla="*/ 69 h 84"/>
                <a:gd name="T24" fmla="*/ 71 w 112"/>
                <a:gd name="T25" fmla="*/ 38 h 84"/>
                <a:gd name="T26" fmla="*/ 104 w 112"/>
                <a:gd name="T27" fmla="*/ 14 h 84"/>
                <a:gd name="T28" fmla="*/ 104 w 112"/>
                <a:gd name="T29" fmla="*/ 16 h 84"/>
                <a:gd name="T30" fmla="*/ 96 w 112"/>
                <a:gd name="T31" fmla="*/ 8 h 84"/>
                <a:gd name="T32" fmla="*/ 98 w 112"/>
                <a:gd name="T33" fmla="*/ 8 h 84"/>
                <a:gd name="T34" fmla="*/ 55 w 112"/>
                <a:gd name="T35" fmla="*/ 41 h 84"/>
                <a:gd name="T36" fmla="*/ 13 w 112"/>
                <a:gd name="T37" fmla="*/ 9 h 84"/>
                <a:gd name="T38" fmla="*/ 16 w 112"/>
                <a:gd name="T39" fmla="*/ 8 h 84"/>
                <a:gd name="T40" fmla="*/ 96 w 112"/>
                <a:gd name="T41" fmla="*/ 8 h 84"/>
                <a:gd name="T42" fmla="*/ 8 w 112"/>
                <a:gd name="T43" fmla="*/ 69 h 84"/>
                <a:gd name="T44" fmla="*/ 8 w 112"/>
                <a:gd name="T45" fmla="*/ 68 h 84"/>
                <a:gd name="T46" fmla="*/ 8 w 112"/>
                <a:gd name="T47" fmla="*/ 16 h 84"/>
                <a:gd name="T48" fmla="*/ 8 w 112"/>
                <a:gd name="T49" fmla="*/ 15 h 84"/>
                <a:gd name="T50" fmla="*/ 40 w 112"/>
                <a:gd name="T51" fmla="*/ 39 h 84"/>
                <a:gd name="T52" fmla="*/ 8 w 112"/>
                <a:gd name="T53" fmla="*/ 69 h 84"/>
                <a:gd name="T54" fmla="*/ 16 w 112"/>
                <a:gd name="T55" fmla="*/ 76 h 84"/>
                <a:gd name="T56" fmla="*/ 13 w 112"/>
                <a:gd name="T57" fmla="*/ 75 h 84"/>
                <a:gd name="T58" fmla="*/ 47 w 112"/>
                <a:gd name="T59" fmla="*/ 43 h 84"/>
                <a:gd name="T60" fmla="*/ 49 w 112"/>
                <a:gd name="T61" fmla="*/ 45 h 84"/>
                <a:gd name="T62" fmla="*/ 49 w 112"/>
                <a:gd name="T63" fmla="*/ 45 h 84"/>
                <a:gd name="T64" fmla="*/ 55 w 112"/>
                <a:gd name="T65" fmla="*/ 48 h 84"/>
                <a:gd name="T66" fmla="*/ 61 w 112"/>
                <a:gd name="T67" fmla="*/ 45 h 84"/>
                <a:gd name="T68" fmla="*/ 62 w 112"/>
                <a:gd name="T69" fmla="*/ 45 h 84"/>
                <a:gd name="T70" fmla="*/ 65 w 112"/>
                <a:gd name="T71" fmla="*/ 43 h 84"/>
                <a:gd name="T72" fmla="*/ 99 w 112"/>
                <a:gd name="T73" fmla="*/ 75 h 84"/>
                <a:gd name="T74" fmla="*/ 96 w 112"/>
                <a:gd name="T75" fmla="*/ 76 h 84"/>
                <a:gd name="T76" fmla="*/ 16 w 112"/>
                <a:gd name="T7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84">
                  <a:moveTo>
                    <a:pt x="96" y="0"/>
                  </a:moveTo>
                  <a:cubicBezTo>
                    <a:pt x="16" y="0"/>
                    <a:pt x="16" y="0"/>
                    <a:pt x="16" y="0"/>
                  </a:cubicBezTo>
                  <a:cubicBezTo>
                    <a:pt x="7" y="0"/>
                    <a:pt x="0" y="7"/>
                    <a:pt x="0" y="16"/>
                  </a:cubicBezTo>
                  <a:cubicBezTo>
                    <a:pt x="0" y="68"/>
                    <a:pt x="0" y="68"/>
                    <a:pt x="0" y="68"/>
                  </a:cubicBezTo>
                  <a:cubicBezTo>
                    <a:pt x="0" y="77"/>
                    <a:pt x="7" y="84"/>
                    <a:pt x="16" y="84"/>
                  </a:cubicBezTo>
                  <a:cubicBezTo>
                    <a:pt x="96" y="84"/>
                    <a:pt x="96" y="84"/>
                    <a:pt x="96" y="84"/>
                  </a:cubicBezTo>
                  <a:cubicBezTo>
                    <a:pt x="105" y="84"/>
                    <a:pt x="112" y="77"/>
                    <a:pt x="112" y="68"/>
                  </a:cubicBezTo>
                  <a:cubicBezTo>
                    <a:pt x="112" y="16"/>
                    <a:pt x="112" y="16"/>
                    <a:pt x="112" y="16"/>
                  </a:cubicBezTo>
                  <a:cubicBezTo>
                    <a:pt x="112" y="7"/>
                    <a:pt x="105" y="0"/>
                    <a:pt x="96" y="0"/>
                  </a:cubicBezTo>
                  <a:close/>
                  <a:moveTo>
                    <a:pt x="104" y="16"/>
                  </a:moveTo>
                  <a:cubicBezTo>
                    <a:pt x="104" y="68"/>
                    <a:pt x="104" y="68"/>
                    <a:pt x="104" y="68"/>
                  </a:cubicBezTo>
                  <a:cubicBezTo>
                    <a:pt x="104" y="68"/>
                    <a:pt x="104" y="69"/>
                    <a:pt x="104" y="69"/>
                  </a:cubicBezTo>
                  <a:cubicBezTo>
                    <a:pt x="71" y="38"/>
                    <a:pt x="71" y="38"/>
                    <a:pt x="71" y="38"/>
                  </a:cubicBezTo>
                  <a:cubicBezTo>
                    <a:pt x="104" y="14"/>
                    <a:pt x="104" y="14"/>
                    <a:pt x="104" y="14"/>
                  </a:cubicBezTo>
                  <a:cubicBezTo>
                    <a:pt x="104" y="14"/>
                    <a:pt x="104" y="15"/>
                    <a:pt x="104" y="16"/>
                  </a:cubicBezTo>
                  <a:close/>
                  <a:moveTo>
                    <a:pt x="96" y="8"/>
                  </a:moveTo>
                  <a:cubicBezTo>
                    <a:pt x="97" y="8"/>
                    <a:pt x="98" y="8"/>
                    <a:pt x="98" y="8"/>
                  </a:cubicBezTo>
                  <a:cubicBezTo>
                    <a:pt x="55" y="41"/>
                    <a:pt x="55" y="41"/>
                    <a:pt x="55" y="41"/>
                  </a:cubicBezTo>
                  <a:cubicBezTo>
                    <a:pt x="13" y="9"/>
                    <a:pt x="13" y="9"/>
                    <a:pt x="13" y="9"/>
                  </a:cubicBezTo>
                  <a:cubicBezTo>
                    <a:pt x="14" y="8"/>
                    <a:pt x="15" y="8"/>
                    <a:pt x="16" y="8"/>
                  </a:cubicBezTo>
                  <a:lnTo>
                    <a:pt x="96" y="8"/>
                  </a:lnTo>
                  <a:close/>
                  <a:moveTo>
                    <a:pt x="8" y="69"/>
                  </a:moveTo>
                  <a:cubicBezTo>
                    <a:pt x="8" y="69"/>
                    <a:pt x="8" y="68"/>
                    <a:pt x="8" y="68"/>
                  </a:cubicBezTo>
                  <a:cubicBezTo>
                    <a:pt x="8" y="16"/>
                    <a:pt x="8" y="16"/>
                    <a:pt x="8" y="16"/>
                  </a:cubicBezTo>
                  <a:cubicBezTo>
                    <a:pt x="8" y="15"/>
                    <a:pt x="8" y="15"/>
                    <a:pt x="8" y="15"/>
                  </a:cubicBezTo>
                  <a:cubicBezTo>
                    <a:pt x="40" y="39"/>
                    <a:pt x="40" y="39"/>
                    <a:pt x="40" y="39"/>
                  </a:cubicBezTo>
                  <a:lnTo>
                    <a:pt x="8" y="69"/>
                  </a:lnTo>
                  <a:close/>
                  <a:moveTo>
                    <a:pt x="16" y="76"/>
                  </a:moveTo>
                  <a:cubicBezTo>
                    <a:pt x="15" y="76"/>
                    <a:pt x="13" y="76"/>
                    <a:pt x="13" y="75"/>
                  </a:cubicBezTo>
                  <a:cubicBezTo>
                    <a:pt x="47" y="43"/>
                    <a:pt x="47" y="43"/>
                    <a:pt x="47" y="43"/>
                  </a:cubicBezTo>
                  <a:cubicBezTo>
                    <a:pt x="49" y="45"/>
                    <a:pt x="49" y="45"/>
                    <a:pt x="49" y="45"/>
                  </a:cubicBezTo>
                  <a:cubicBezTo>
                    <a:pt x="49" y="45"/>
                    <a:pt x="49" y="45"/>
                    <a:pt x="49" y="45"/>
                  </a:cubicBezTo>
                  <a:cubicBezTo>
                    <a:pt x="51" y="47"/>
                    <a:pt x="53" y="48"/>
                    <a:pt x="55" y="48"/>
                  </a:cubicBezTo>
                  <a:cubicBezTo>
                    <a:pt x="58" y="48"/>
                    <a:pt x="60" y="47"/>
                    <a:pt x="61" y="45"/>
                  </a:cubicBezTo>
                  <a:cubicBezTo>
                    <a:pt x="62" y="45"/>
                    <a:pt x="62" y="45"/>
                    <a:pt x="62" y="45"/>
                  </a:cubicBezTo>
                  <a:cubicBezTo>
                    <a:pt x="65" y="43"/>
                    <a:pt x="65" y="43"/>
                    <a:pt x="65" y="43"/>
                  </a:cubicBezTo>
                  <a:cubicBezTo>
                    <a:pt x="99" y="75"/>
                    <a:pt x="99" y="75"/>
                    <a:pt x="99" y="75"/>
                  </a:cubicBezTo>
                  <a:cubicBezTo>
                    <a:pt x="99" y="76"/>
                    <a:pt x="97" y="76"/>
                    <a:pt x="96" y="76"/>
                  </a:cubicBezTo>
                  <a:lnTo>
                    <a:pt x="16" y="7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sz="1400">
                <a:latin typeface="Segoe UI" panose="020B0502040204020203" pitchFamily="34" charset="0"/>
                <a:cs typeface="Segoe UI" panose="020B0502040204020203" pitchFamily="34" charset="0"/>
              </a:endParaRPr>
            </a:p>
          </p:txBody>
        </p:sp>
        <p:sp>
          <p:nvSpPr>
            <p:cNvPr id="23" name="TextBox 22">
              <a:extLst>
                <a:ext uri="{FF2B5EF4-FFF2-40B4-BE49-F238E27FC236}">
                  <a16:creationId xmlns:a16="http://schemas.microsoft.com/office/drawing/2014/main" id="{5D53EE2D-8146-4761-B5FF-643A195C3D63}"/>
                </a:ext>
              </a:extLst>
            </p:cNvPr>
            <p:cNvSpPr txBox="1"/>
            <p:nvPr/>
          </p:nvSpPr>
          <p:spPr>
            <a:xfrm>
              <a:off x="1751369" y="4214656"/>
              <a:ext cx="2401954" cy="307777"/>
            </a:xfrm>
            <a:prstGeom prst="rect">
              <a:avLst/>
            </a:prstGeom>
            <a:noFill/>
          </p:spPr>
          <p:txBody>
            <a:bodyPr wrap="square" rtlCol="0">
              <a:spAutoFit/>
            </a:bodyPr>
            <a:lstStyle/>
            <a:p>
              <a:r>
                <a:rPr lang="en-US" sz="1400" b="1" dirty="0">
                  <a:latin typeface="Segoe UI" panose="020B0502040204020203" pitchFamily="34" charset="0"/>
                  <a:cs typeface="Segoe UI" panose="020B0502040204020203" pitchFamily="34" charset="0"/>
                </a:rPr>
                <a:t>info@greenvet.com.vn</a:t>
              </a:r>
            </a:p>
          </p:txBody>
        </p:sp>
      </p:grpSp>
      <p:sp>
        <p:nvSpPr>
          <p:cNvPr id="24" name="Freeform 80">
            <a:extLst>
              <a:ext uri="{FF2B5EF4-FFF2-40B4-BE49-F238E27FC236}">
                <a16:creationId xmlns:a16="http://schemas.microsoft.com/office/drawing/2014/main" id="{1FBB1E09-165C-4382-A75C-E44DF9E9CE4E}"/>
              </a:ext>
            </a:extLst>
          </p:cNvPr>
          <p:cNvSpPr>
            <a:spLocks noEditPoints="1"/>
          </p:cNvSpPr>
          <p:nvPr/>
        </p:nvSpPr>
        <p:spPr bwMode="auto">
          <a:xfrm>
            <a:off x="645724" y="3504265"/>
            <a:ext cx="166623" cy="314614"/>
          </a:xfrm>
          <a:custGeom>
            <a:avLst/>
            <a:gdLst>
              <a:gd name="T0" fmla="*/ 8 w 54"/>
              <a:gd name="T1" fmla="*/ 8 h 92"/>
              <a:gd name="T2" fmla="*/ 27 w 54"/>
              <a:gd name="T3" fmla="*/ 0 h 92"/>
              <a:gd name="T4" fmla="*/ 46 w 54"/>
              <a:gd name="T5" fmla="*/ 8 h 92"/>
              <a:gd name="T6" fmla="*/ 54 w 54"/>
              <a:gd name="T7" fmla="*/ 27 h 92"/>
              <a:gd name="T8" fmla="*/ 47 w 54"/>
              <a:gd name="T9" fmla="*/ 50 h 92"/>
              <a:gd name="T10" fmla="*/ 34 w 54"/>
              <a:gd name="T11" fmla="*/ 79 h 92"/>
              <a:gd name="T12" fmla="*/ 27 w 54"/>
              <a:gd name="T13" fmla="*/ 92 h 92"/>
              <a:gd name="T14" fmla="*/ 24 w 54"/>
              <a:gd name="T15" fmla="*/ 87 h 92"/>
              <a:gd name="T16" fmla="*/ 18 w 54"/>
              <a:gd name="T17" fmla="*/ 74 h 92"/>
              <a:gd name="T18" fmla="*/ 10 w 54"/>
              <a:gd name="T19" fmla="*/ 56 h 92"/>
              <a:gd name="T20" fmla="*/ 3 w 54"/>
              <a:gd name="T21" fmla="*/ 40 h 92"/>
              <a:gd name="T22" fmla="*/ 0 w 54"/>
              <a:gd name="T23" fmla="*/ 27 h 92"/>
              <a:gd name="T24" fmla="*/ 8 w 54"/>
              <a:gd name="T25" fmla="*/ 8 h 92"/>
              <a:gd name="T26" fmla="*/ 18 w 54"/>
              <a:gd name="T27" fmla="*/ 36 h 92"/>
              <a:gd name="T28" fmla="*/ 27 w 54"/>
              <a:gd name="T29" fmla="*/ 40 h 92"/>
              <a:gd name="T30" fmla="*/ 36 w 54"/>
              <a:gd name="T31" fmla="*/ 36 h 92"/>
              <a:gd name="T32" fmla="*/ 40 w 54"/>
              <a:gd name="T33" fmla="*/ 27 h 92"/>
              <a:gd name="T34" fmla="*/ 36 w 54"/>
              <a:gd name="T35" fmla="*/ 18 h 92"/>
              <a:gd name="T36" fmla="*/ 27 w 54"/>
              <a:gd name="T37" fmla="*/ 14 h 92"/>
              <a:gd name="T38" fmla="*/ 18 w 54"/>
              <a:gd name="T39" fmla="*/ 18 h 92"/>
              <a:gd name="T40" fmla="*/ 14 w 54"/>
              <a:gd name="T41" fmla="*/ 27 h 92"/>
              <a:gd name="T42" fmla="*/ 18 w 54"/>
              <a:gd name="T43"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92">
                <a:moveTo>
                  <a:pt x="8" y="8"/>
                </a:moveTo>
                <a:cubicBezTo>
                  <a:pt x="13" y="3"/>
                  <a:pt x="20" y="0"/>
                  <a:pt x="27" y="0"/>
                </a:cubicBezTo>
                <a:cubicBezTo>
                  <a:pt x="35" y="0"/>
                  <a:pt x="41" y="3"/>
                  <a:pt x="46" y="8"/>
                </a:cubicBezTo>
                <a:cubicBezTo>
                  <a:pt x="52" y="13"/>
                  <a:pt x="54" y="20"/>
                  <a:pt x="54" y="27"/>
                </a:cubicBezTo>
                <a:cubicBezTo>
                  <a:pt x="54" y="31"/>
                  <a:pt x="52" y="39"/>
                  <a:pt x="47" y="50"/>
                </a:cubicBezTo>
                <a:cubicBezTo>
                  <a:pt x="43" y="61"/>
                  <a:pt x="38" y="71"/>
                  <a:pt x="34" y="79"/>
                </a:cubicBezTo>
                <a:cubicBezTo>
                  <a:pt x="27" y="92"/>
                  <a:pt x="27" y="92"/>
                  <a:pt x="27" y="92"/>
                </a:cubicBezTo>
                <a:cubicBezTo>
                  <a:pt x="24" y="87"/>
                  <a:pt x="24" y="87"/>
                  <a:pt x="24" y="87"/>
                </a:cubicBezTo>
                <a:cubicBezTo>
                  <a:pt x="18" y="74"/>
                  <a:pt x="18" y="74"/>
                  <a:pt x="18" y="74"/>
                </a:cubicBezTo>
                <a:cubicBezTo>
                  <a:pt x="15" y="68"/>
                  <a:pt x="12" y="62"/>
                  <a:pt x="10" y="56"/>
                </a:cubicBezTo>
                <a:cubicBezTo>
                  <a:pt x="7" y="51"/>
                  <a:pt x="5" y="45"/>
                  <a:pt x="3" y="40"/>
                </a:cubicBezTo>
                <a:cubicBezTo>
                  <a:pt x="1" y="34"/>
                  <a:pt x="0" y="30"/>
                  <a:pt x="0" y="27"/>
                </a:cubicBezTo>
                <a:cubicBezTo>
                  <a:pt x="0" y="19"/>
                  <a:pt x="3" y="13"/>
                  <a:pt x="8" y="8"/>
                </a:cubicBezTo>
                <a:close/>
                <a:moveTo>
                  <a:pt x="18" y="36"/>
                </a:moveTo>
                <a:cubicBezTo>
                  <a:pt x="21" y="39"/>
                  <a:pt x="24" y="40"/>
                  <a:pt x="27" y="40"/>
                </a:cubicBezTo>
                <a:cubicBezTo>
                  <a:pt x="31" y="40"/>
                  <a:pt x="34" y="39"/>
                  <a:pt x="36" y="36"/>
                </a:cubicBezTo>
                <a:cubicBezTo>
                  <a:pt x="39" y="34"/>
                  <a:pt x="40" y="31"/>
                  <a:pt x="40" y="27"/>
                </a:cubicBezTo>
                <a:cubicBezTo>
                  <a:pt x="40" y="24"/>
                  <a:pt x="39" y="20"/>
                  <a:pt x="36" y="18"/>
                </a:cubicBezTo>
                <a:cubicBezTo>
                  <a:pt x="34" y="15"/>
                  <a:pt x="31" y="14"/>
                  <a:pt x="27" y="14"/>
                </a:cubicBezTo>
                <a:cubicBezTo>
                  <a:pt x="24" y="14"/>
                  <a:pt x="21" y="15"/>
                  <a:pt x="18" y="18"/>
                </a:cubicBezTo>
                <a:cubicBezTo>
                  <a:pt x="16" y="20"/>
                  <a:pt x="14" y="24"/>
                  <a:pt x="14" y="27"/>
                </a:cubicBezTo>
                <a:cubicBezTo>
                  <a:pt x="14" y="31"/>
                  <a:pt x="16" y="34"/>
                  <a:pt x="18" y="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5" name="TextBox 24">
            <a:extLst>
              <a:ext uri="{FF2B5EF4-FFF2-40B4-BE49-F238E27FC236}">
                <a16:creationId xmlns:a16="http://schemas.microsoft.com/office/drawing/2014/main" id="{C49BF044-E36E-44AB-B8C4-21474899FC22}"/>
              </a:ext>
            </a:extLst>
          </p:cNvPr>
          <p:cNvSpPr txBox="1"/>
          <p:nvPr/>
        </p:nvSpPr>
        <p:spPr>
          <a:xfrm>
            <a:off x="960004" y="3357923"/>
            <a:ext cx="3616600" cy="2419124"/>
          </a:xfrm>
          <a:prstGeom prst="rect">
            <a:avLst/>
          </a:prstGeom>
          <a:noFill/>
        </p:spPr>
        <p:txBody>
          <a:bodyPr wrap="square" rtlCol="0">
            <a:spAutoFit/>
          </a:bodyPr>
          <a:lstStyle/>
          <a:p>
            <a:pPr algn="just" fontAlgn="t">
              <a:lnSpc>
                <a:spcPct val="120000"/>
              </a:lnSpc>
            </a:pPr>
            <a:r>
              <a:t>•Văn phòng Trung tâm Việt Nam: Đường Triệu Quốc Đạt, Khu dân cư Dương Đề, Phường Vĩnh Hòa, Thành phố Nha Trang</a:t>
            </a:r>
          </a:p>
          <a:p>
            <a:pPr algn="just" fontAlgn="t">
              <a:lnSpc>
                <a:spcPct val="120000"/>
              </a:lnSpc>
            </a:pPr>
            <a:r>
              <a:t>•Văn phòng HCM: Số 83 đường Lý Chiêu Hoàng, phường 10, quận 6, Thành phố Hồ Chí Minh, Việt Nam</a:t>
            </a:r>
          </a:p>
          <a:p>
            <a:pPr algn="just" fontAlgn="t">
              <a:lnSpc>
                <a:spcPct val="120000"/>
              </a:lnSpc>
            </a:pPr>
            <a:r>
              <a:t>Presented by: Marketing Department</a:t>
            </a:r>
          </a:p>
        </p:txBody>
      </p:sp>
    </p:spTree>
    <p:extLst>
      <p:ext uri="{BB962C8B-B14F-4D97-AF65-F5344CB8AC3E}">
        <p14:creationId xmlns:p14="http://schemas.microsoft.com/office/powerpoint/2010/main" val="3063222572"/>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500" fill="hold"/>
                                        <p:tgtEl>
                                          <p:spTgt spid="24"/>
                                        </p:tgtEl>
                                        <p:attrNameLst>
                                          <p:attrName>ppt_w</p:attrName>
                                        </p:attrNameLst>
                                      </p:cBhvr>
                                      <p:tavLst>
                                        <p:tav tm="0">
                                          <p:val>
                                            <p:fltVal val="0"/>
                                          </p:val>
                                        </p:tav>
                                        <p:tav tm="100000">
                                          <p:val>
                                            <p:strVal val="#ppt_w"/>
                                          </p:val>
                                        </p:tav>
                                      </p:tavLst>
                                    </p:anim>
                                    <p:anim calcmode="lin" valueType="num">
                                      <p:cBhvr>
                                        <p:cTn id="22" dur="500" fill="hold"/>
                                        <p:tgtEl>
                                          <p:spTgt spid="24"/>
                                        </p:tgtEl>
                                        <p:attrNameLst>
                                          <p:attrName>ppt_h</p:attrName>
                                        </p:attrNameLst>
                                      </p:cBhvr>
                                      <p:tavLst>
                                        <p:tav tm="0">
                                          <p:val>
                                            <p:fltVal val="0"/>
                                          </p:val>
                                        </p:tav>
                                        <p:tav tm="100000">
                                          <p:val>
                                            <p:strVal val="#ppt_h"/>
                                          </p:val>
                                        </p:tav>
                                      </p:tavLst>
                                    </p:anim>
                                    <p:animEffect transition="in" filter="fade">
                                      <p:cBhvr>
                                        <p:cTn id="23" dur="500"/>
                                        <p:tgtEl>
                                          <p:spTgt spid="24"/>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wipe(left)">
                                      <p:cBhvr>
                                        <p:cTn id="3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p:bldP spid="19" grpId="0" animBg="1"/>
      <p:bldP spid="20" grpId="0"/>
      <p:bldP spid="24" grpId="0" animBg="1"/>
      <p:bldP spid="2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B3DAE719-1DBB-4C12-8BF1-0184A85241DC}"/>
              </a:ext>
            </a:extLst>
          </p:cNvPr>
          <p:cNvPicPr>
            <a:picLocks noGrp="1" noChangeAspect="1"/>
          </p:cNvPicPr>
          <p:nvPr>
            <p:ph type="pic" sz="quarter" idx="10"/>
          </p:nvPr>
        </p:nvPicPr>
        <p:blipFill>
          <a:blip r:embed="rId2" cstate="email">
            <a:extLst>
              <a:ext uri="{28A0092B-C50C-407E-A947-70E740481C1C}">
                <a14:useLocalDpi xmlns:a14="http://schemas.microsoft.com/office/drawing/2010/main" val="0"/>
              </a:ext>
            </a:extLst>
          </a:blip>
          <a:srcRect t="39" b="39"/>
          <a:stretch>
            <a:fillRect/>
          </a:stretch>
        </p:blipFill>
        <p:spPr/>
      </p:pic>
      <p:sp>
        <p:nvSpPr>
          <p:cNvPr id="29" name="Rectangle 28"/>
          <p:cNvSpPr/>
          <p:nvPr/>
        </p:nvSpPr>
        <p:spPr>
          <a:xfrm>
            <a:off x="1454681" y="0"/>
            <a:ext cx="2918448" cy="6858000"/>
          </a:xfrm>
          <a:prstGeom prst="rect">
            <a:avLst/>
          </a:prstGeom>
          <a:solidFill>
            <a:schemeClr val="tx1">
              <a:lumMod val="95000"/>
              <a:lumOff val="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1454681" y="5857752"/>
            <a:ext cx="2918448" cy="426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t>July 2020</a:t>
            </a:r>
          </a:p>
          <a:p>
            <a:pPr algn="ctr">
              <a:lnSpc>
                <a:spcPct val="150000"/>
              </a:lnSpc>
            </a:pPr>
            <a:r>
              <a:t>CẢM ƠN BẠN!</a:t>
            </a:r>
          </a:p>
        </p:txBody>
      </p:sp>
      <p:pic>
        <p:nvPicPr>
          <p:cNvPr id="8" name="Picture 7">
            <a:extLst>
              <a:ext uri="{FF2B5EF4-FFF2-40B4-BE49-F238E27FC236}">
                <a16:creationId xmlns:a16="http://schemas.microsoft.com/office/drawing/2014/main" id="{F8EC66A5-E001-4B4E-BAD5-23DA24EFC5AD}"/>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622740" y="2201843"/>
            <a:ext cx="2582341" cy="556527"/>
          </a:xfrm>
          <a:prstGeom prst="rect">
            <a:avLst/>
          </a:prstGeom>
        </p:spPr>
      </p:pic>
      <p:sp>
        <p:nvSpPr>
          <p:cNvPr id="4" name="Title 1"/>
          <p:cNvSpPr>
            <a:spLocks noGrp="1"/>
          </p:cNvSpPr>
          <p:nvPr>
            <p:ph type="ctrTitle" idx="4294967295"/>
          </p:nvPr>
        </p:nvSpPr>
        <p:spPr>
          <a:xfrm>
            <a:off x="1453716" y="3463043"/>
            <a:ext cx="2919413" cy="1273175"/>
          </a:xfrm>
        </p:spPr>
        <p:txBody>
          <a:bodyPr wrap="square">
            <a:spAutoFit/>
          </a:bodyPr>
          <a:lstStyle/>
          <a:p>
            <a:pPr marL="12700" algn="ctr"/>
            <a:r>
              <a:t>NHÀ MÁY CỦA CHÚNG TÔI</a:t>
            </a:r>
            <a:endParaRPr lang="en-US" sz="4800" dirty="0">
              <a:latin typeface="Century Gothic"/>
              <a:cs typeface="Century Gothic"/>
            </a:endParaRPr>
          </a:p>
        </p:txBody>
      </p:sp>
    </p:spTree>
    <p:extLst>
      <p:ext uri="{BB962C8B-B14F-4D97-AF65-F5344CB8AC3E}">
        <p14:creationId xmlns:p14="http://schemas.microsoft.com/office/powerpoint/2010/main" val="236896737"/>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文本框 2"/>
          <p:cNvSpPr txBox="1">
            <a:spLocks noChangeArrowheads="1"/>
          </p:cNvSpPr>
          <p:nvPr>
            <p:custDataLst>
              <p:tags r:id="rId2"/>
            </p:custDataLst>
          </p:nvPr>
        </p:nvSpPr>
        <p:spPr bwMode="auto">
          <a:xfrm>
            <a:off x="1568450" y="1816101"/>
            <a:ext cx="4205288"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9900" b="1" i="0" u="none" strike="noStrike" kern="1200" cap="none" spc="0" normalizeH="0" baseline="0" noProof="0" dirty="0">
                <a:ln>
                  <a:noFill/>
                </a:ln>
                <a:solidFill>
                  <a:srgbClr val="B2D78B"/>
                </a:solidFill>
                <a:effectLst/>
                <a:uLnTx/>
                <a:uFillTx/>
                <a:latin typeface="Arial Black" panose="020B0A04020102020204" pitchFamily="34" charset="0"/>
                <a:ea typeface="微软雅黑" panose="020B0503020204020204" pitchFamily="34" charset="-122"/>
                <a:cs typeface="Times New Roman" panose="02020603050405020304" pitchFamily="18" charset="0"/>
              </a:rPr>
              <a:t>02</a:t>
            </a:r>
            <a:endParaRPr kumimoji="0" lang="zh-CN" altLang="en-US" sz="19900" b="1" i="0" u="none" strike="noStrike" kern="1200" cap="none" spc="0" normalizeH="0" baseline="0" noProof="0" dirty="0">
              <a:ln>
                <a:noFill/>
              </a:ln>
              <a:solidFill>
                <a:srgbClr val="B2D78B"/>
              </a:solidFill>
              <a:effectLst/>
              <a:uLnTx/>
              <a:uFillTx/>
              <a:latin typeface="Arial Black" panose="020B0A04020102020204" pitchFamily="34" charset="0"/>
              <a:ea typeface="微软雅黑" panose="020B0503020204020204" pitchFamily="34" charset="-122"/>
              <a:cs typeface="Times New Roman" panose="02020603050405020304" pitchFamily="18" charset="0"/>
            </a:endParaRPr>
          </a:p>
        </p:txBody>
      </p:sp>
      <p:cxnSp>
        <p:nvCxnSpPr>
          <p:cNvPr id="7" name="直接连接符 6"/>
          <p:cNvCxnSpPr/>
          <p:nvPr>
            <p:custDataLst>
              <p:tags r:id="rId3"/>
            </p:custDataLst>
          </p:nvPr>
        </p:nvCxnSpPr>
        <p:spPr>
          <a:xfrm>
            <a:off x="5494338" y="3394075"/>
            <a:ext cx="4608512" cy="0"/>
          </a:xfrm>
          <a:prstGeom prst="line">
            <a:avLst/>
          </a:prstGeom>
          <a:ln w="12700">
            <a:solidFill>
              <a:schemeClr val="tx1">
                <a:lumMod val="20000"/>
                <a:lumOff val="8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 name="文本框 8"/>
          <p:cNvSpPr txBox="1">
            <a:spLocks noChangeArrowheads="1"/>
          </p:cNvSpPr>
          <p:nvPr>
            <p:custDataLst>
              <p:tags r:id="rId4"/>
            </p:custDataLst>
          </p:nvPr>
        </p:nvSpPr>
        <p:spPr bwMode="auto">
          <a:xfrm>
            <a:off x="5440364" y="2674939"/>
            <a:ext cx="4662487" cy="71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lvl="0" algn="ctr">
              <a:defRPr/>
            </a:pPr>
            <a:r>
              <a:t>Medion VIỆT NAM</a:t>
            </a:r>
          </a:p>
        </p:txBody>
      </p:sp>
    </p:spTree>
    <p:custDataLst>
      <p:tags r:id="rId1"/>
    </p:custDataLst>
    <p:extLst>
      <p:ext uri="{BB962C8B-B14F-4D97-AF65-F5344CB8AC3E}">
        <p14:creationId xmlns:p14="http://schemas.microsoft.com/office/powerpoint/2010/main" val="655881107"/>
      </p:ext>
    </p:extLst>
  </p:cSld>
  <p:clrMapOvr>
    <a:masterClrMapping/>
  </p:clrMapOvr>
  <p:transition spd="med" advClick="0">
    <p:push dir="d"/>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F79579E5-8241-4602-992E-4392607A7C2C}"/>
              </a:ext>
            </a:extLst>
          </p:cNvPr>
          <p:cNvSpPr>
            <a:spLocks noGrp="1"/>
          </p:cNvSpPr>
          <p:nvPr>
            <p:ph type="title"/>
          </p:nvPr>
        </p:nvSpPr>
        <p:spPr/>
        <p:txBody>
          <a:bodyPr/>
          <a:lstStyle/>
          <a:p>
            <a:r>
              <a:t>Lô NM5, Khu công nghiệp nhỏ và vừa Phú Thị, Xã Phú Thị, Quận Gia Lâm, Hà Nội, Việt Nam</a:t>
            </a:r>
            <a:endParaRPr lang="en-US" dirty="0">
              <a:solidFill>
                <a:srgbClr val="FF0000"/>
              </a:solidFill>
            </a:endParaRPr>
          </a:p>
        </p:txBody>
      </p:sp>
      <p:pic>
        <p:nvPicPr>
          <p:cNvPr id="6" name="Picture Placeholder 5">
            <a:extLst>
              <a:ext uri="{FF2B5EF4-FFF2-40B4-BE49-F238E27FC236}">
                <a16:creationId xmlns:a16="http://schemas.microsoft.com/office/drawing/2014/main" id="{9295A2E4-F248-46FE-AEE4-3F8E882FC66D}"/>
              </a:ext>
            </a:extLst>
          </p:cNvPr>
          <p:cNvPicPr>
            <a:picLocks noGrp="1" noChangeAspect="1"/>
          </p:cNvPicPr>
          <p:nvPr>
            <p:ph type="pic" idx="1"/>
          </p:nvPr>
        </p:nvPicPr>
        <p:blipFill rotWithShape="1">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rcRect t="21868" b="21868"/>
          <a:stretch/>
        </p:blipFill>
        <p:spPr/>
      </p:pic>
      <p:pic>
        <p:nvPicPr>
          <p:cNvPr id="12" name="Picture 11">
            <a:extLst>
              <a:ext uri="{FF2B5EF4-FFF2-40B4-BE49-F238E27FC236}">
                <a16:creationId xmlns:a16="http://schemas.microsoft.com/office/drawing/2014/main" id="{CA5A4713-DF5D-4457-8B80-F281754695D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667904" y="5216994"/>
            <a:ext cx="2790980" cy="949327"/>
          </a:xfrm>
          <a:prstGeom prst="rect">
            <a:avLst/>
          </a:prstGeom>
        </p:spPr>
      </p:pic>
      <p:sp>
        <p:nvSpPr>
          <p:cNvPr id="13" name="Rectangle 12">
            <a:extLst>
              <a:ext uri="{FF2B5EF4-FFF2-40B4-BE49-F238E27FC236}">
                <a16:creationId xmlns:a16="http://schemas.microsoft.com/office/drawing/2014/main" id="{7860901E-0433-40B4-81B7-7B513414A477}"/>
              </a:ext>
            </a:extLst>
          </p:cNvPr>
          <p:cNvSpPr/>
          <p:nvPr/>
        </p:nvSpPr>
        <p:spPr>
          <a:xfrm>
            <a:off x="1423687" y="5964782"/>
            <a:ext cx="6805914" cy="246221"/>
          </a:xfrm>
          <a:prstGeom prst="rect">
            <a:avLst/>
          </a:prstGeom>
        </p:spPr>
        <p:txBody>
          <a:bodyPr wrap="square">
            <a:spAutoFit/>
          </a:bodyPr>
          <a:lstStyle/>
          <a:p>
            <a:pPr algn="r"/>
            <a:r>
              <a:t>Tổng quan về nhà máy của chúng tôi</a:t>
            </a:r>
            <a:endParaRPr lang="en-US" sz="1000" dirty="0"/>
          </a:p>
        </p:txBody>
      </p:sp>
    </p:spTree>
    <p:extLst>
      <p:ext uri="{BB962C8B-B14F-4D97-AF65-F5344CB8AC3E}">
        <p14:creationId xmlns:p14="http://schemas.microsoft.com/office/powerpoint/2010/main" val="1983339455"/>
      </p:ext>
    </p:extLst>
  </p:cSld>
  <p:clrMapOvr>
    <a:masterClrMapping/>
  </p:clrMapOvr>
  <p:transition spd="med" advClick="0">
    <p:push dir="d"/>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그림 개체 틀 2">
            <a:extLst>
              <a:ext uri="{FF2B5EF4-FFF2-40B4-BE49-F238E27FC236}">
                <a16:creationId xmlns:a16="http://schemas.microsoft.com/office/drawing/2014/main" id="{D651B8C4-6A04-4349-A2DB-9E73B237B8C5}"/>
              </a:ext>
            </a:extLst>
          </p:cNvPr>
          <p:cNvSpPr>
            <a:spLocks noGrp="1"/>
          </p:cNvSpPr>
          <p:nvPr>
            <p:ph type="pic" idx="1"/>
          </p:nvPr>
        </p:nvSpPr>
        <p:spPr>
          <a:xfrm>
            <a:off x="263691" y="0"/>
            <a:ext cx="5539954" cy="5961991"/>
          </a:xfrm>
        </p:spPr>
        <p:txBody>
          <a:bodyPr/>
          <a:p/>
        </p:txBody>
      </p:sp>
      <p:sp>
        <p:nvSpPr>
          <p:cNvPr id="6" name="Frame 5"/>
          <p:cNvSpPr/>
          <p:nvPr/>
        </p:nvSpPr>
        <p:spPr>
          <a:xfrm>
            <a:off x="249358" y="0"/>
            <a:ext cx="5568619" cy="6173199"/>
          </a:xfrm>
          <a:prstGeom prst="frame">
            <a:avLst>
              <a:gd name="adj1" fmla="val 100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9" name="Text Placeholder 1"/>
          <p:cNvSpPr txBox="1">
            <a:spLocks/>
          </p:cNvSpPr>
          <p:nvPr/>
        </p:nvSpPr>
        <p:spPr>
          <a:xfrm>
            <a:off x="6427036" y="623662"/>
            <a:ext cx="5472608" cy="1028158"/>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t>Sự thành lập của Medion VN Manufacturing</a:t>
            </a:r>
          </a:p>
        </p:txBody>
      </p:sp>
      <p:sp>
        <p:nvSpPr>
          <p:cNvPr id="10" name="TextBox 9"/>
          <p:cNvSpPr txBox="1"/>
          <p:nvPr/>
        </p:nvSpPr>
        <p:spPr>
          <a:xfrm>
            <a:off x="6412704" y="1507951"/>
            <a:ext cx="5472608" cy="4454040"/>
          </a:xfrm>
          <a:prstGeom prst="rect">
            <a:avLst/>
          </a:prstGeom>
          <a:noFill/>
        </p:spPr>
        <p:txBody>
          <a:bodyPr wrap="square" rtlCol="0">
            <a:spAutoFit/>
          </a:bodyPr>
          <a:lstStyle/>
          <a:p>
            <a:pPr algn="just">
              <a:lnSpc>
                <a:spcPct val="107000"/>
              </a:lnSpc>
              <a:spcAft>
                <a:spcPts val="800"/>
              </a:spcAft>
            </a:pPr>
            <a:r>
              <a:t>Năm 2003, một nhà máy nhỏ chỉ có diện tích 150 m2 được mở tại trung tâm thành phố Hà Nội dựa trên Navetco manufacturing (một đơn vị chuyển giao công nghệ thuộc Hiệp hội Thú y Việt Nam), để bắt đầu sản xuất các loại thuốc hỗ trợ và thuốc thú y mang tên Greenvet Ltd.</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a:lnSpc>
                <a:spcPct val="107000"/>
              </a:lnSpc>
              <a:spcAft>
                <a:spcPts val="750"/>
              </a:spcAft>
            </a:pPr>
            <a:r>
              <a:t>Từ khi hoạt động ban đầu cho đến hiện tại, Greenvet liên tục phát triển.</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a:lnSpc>
                <a:spcPct val="107000"/>
              </a:lnSpc>
              <a:spcAft>
                <a:spcPts val="750"/>
              </a:spcAft>
            </a:pPr>
            <a:r>
              <a:t>Năm 2013, nhu cầu tăng nhanh về các loại thuốc thú y được đánh giá cao về chất lượng, an toàn và hiệu quả cũng như các sản phẩm chăm sóc sức khỏe động vật khác, Greenlab jsc được thành lập, tuân thủ WHO - GMP (Tổ chức Y tế Thế giới - Thực hành Sản xuất Tốt), GSP, GLP cho dòng không betalactam</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eaLnBrk="0" fontAlgn="base" hangingPunct="0">
              <a:spcAft>
                <a:spcPts val="0"/>
              </a:spcAft>
            </a:pPr>
            <a:r>
              <a:t>Năm 2014, JSC Greenlab đã ký kết thỏa thuận liên doanh để thành lập Medion VN với Medion farma jaya - một công ty cung cấp vaccine và dược phẩm thú y, có trụ sở tại thành phố Bandung của Indonesia, với 45 năm kinh nghiệm của một công ty hàng đầu trong khu vực và trong 20 năm qua đã hợp tác trong việc phát triển ngành chăn nuôi Việt Nam.</a:t>
            </a:r>
            <a:endParaRPr lang="en-US" sz="1200" dirty="0">
              <a:solidFill>
                <a:schemeClr val="bg1"/>
              </a:solidFill>
              <a:latin typeface="Segoe UI" panose="020B0502040204020203" pitchFamily="34" charset="0"/>
              <a:ea typeface="Times New Roman" panose="02020603050405020304" pitchFamily="18" charset="0"/>
              <a:cs typeface="Segoe UI" panose="020B0502040204020203" pitchFamily="34" charset="0"/>
            </a:endParaRPr>
          </a:p>
          <a:p>
            <a:pPr algn="just">
              <a:lnSpc>
                <a:spcPct val="107000"/>
              </a:lnSpc>
              <a:spcAft>
                <a:spcPts val="750"/>
              </a:spcAft>
            </a:pPr>
            <a:r>
              <a:rPr lang="en-US" sz="12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a:lnSpc>
                <a:spcPct val="107000"/>
              </a:lnSpc>
              <a:spcAft>
                <a:spcPts val="750"/>
              </a:spcAft>
            </a:pPr>
            <a:r>
              <a:t>Năm 2015, Medion VN tuân thủ WHO - GMP (Tổ chức Y tế Thế giới - Thực hành Sản xuất Tốt), GSP, GLP cho dòng betalactam</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eaLnBrk="0" fontAlgn="base" hangingPunct="0">
              <a:spcAft>
                <a:spcPts val="0"/>
              </a:spcAft>
            </a:pPr>
            <a:r>
              <a:t>Năm 2002, một nhà máy nhỏ chỉ có diện tích 150 m2 được mở tại trung tâm thành phố Hà Nội dựa trên Livetco manufacturing (một đơn vị chuyển giao công nghệ thuộc Hiệp hội Thú y Việt Nam), để bắt đầu sản xuất các loại thuốc hỗ trợ và thuốc thú y mang tên Greenvet Ltd. Kể từ đó, công ty luôn có sự phát triển bền vững</a:t>
            </a:r>
            <a:endParaRPr lang="en-US" sz="1200" dirty="0">
              <a:solidFill>
                <a:schemeClr val="bg1"/>
              </a:solidFill>
              <a:latin typeface="Segoe UI" panose="020B0502040204020203" pitchFamily="34" charset="0"/>
              <a:ea typeface="Times New Roman" panose="02020603050405020304" pitchFamily="18" charset="0"/>
              <a:cs typeface="Segoe UI" panose="020B0502040204020203" pitchFamily="34" charset="0"/>
            </a:endParaRPr>
          </a:p>
          <a:p>
            <a:endParaRPr lang="zh-CN" altLang="en-US" sz="1200" dirty="0">
              <a:solidFill>
                <a:schemeClr val="bg1"/>
              </a:solidFill>
              <a:latin typeface="Segoe UI" panose="020B0502040204020203" pitchFamily="34" charset="0"/>
              <a:cs typeface="Segoe UI" panose="020B0502040204020203" pitchFamily="34" charset="0"/>
            </a:endParaRPr>
          </a:p>
        </p:txBody>
      </p:sp>
      <p:grpSp>
        <p:nvGrpSpPr>
          <p:cNvPr id="4" name="Group 3">
            <a:extLst>
              <a:ext uri="{FF2B5EF4-FFF2-40B4-BE49-F238E27FC236}">
                <a16:creationId xmlns:a16="http://schemas.microsoft.com/office/drawing/2014/main" id="{68996596-664C-48BD-83BE-3B9B40CB964B}"/>
              </a:ext>
            </a:extLst>
          </p:cNvPr>
          <p:cNvGrpSpPr/>
          <p:nvPr/>
        </p:nvGrpSpPr>
        <p:grpSpPr>
          <a:xfrm>
            <a:off x="468561" y="896009"/>
            <a:ext cx="5053836" cy="3826198"/>
            <a:chOff x="487428" y="861038"/>
            <a:chExt cx="6370572" cy="4823083"/>
          </a:xfrm>
        </p:grpSpPr>
        <p:grpSp>
          <p:nvGrpSpPr>
            <p:cNvPr id="17" name="Group 7">
              <a:extLst>
                <a:ext uri="{FF2B5EF4-FFF2-40B4-BE49-F238E27FC236}">
                  <a16:creationId xmlns:a16="http://schemas.microsoft.com/office/drawing/2014/main" id="{E6EDBB38-5C18-492D-96BC-FEB774460AB3}"/>
                </a:ext>
              </a:extLst>
            </p:cNvPr>
            <p:cNvGrpSpPr>
              <a:grpSpLocks/>
            </p:cNvGrpSpPr>
            <p:nvPr/>
          </p:nvGrpSpPr>
          <p:grpSpPr bwMode="auto">
            <a:xfrm>
              <a:off x="487428" y="861038"/>
              <a:ext cx="2223360" cy="2018930"/>
              <a:chOff x="1651000" y="1125538"/>
              <a:chExt cx="5441950" cy="5183187"/>
            </a:xfrm>
          </p:grpSpPr>
          <p:pic>
            <p:nvPicPr>
              <p:cNvPr id="18" name="Picture 17" descr="Mat bang vi tri GMP-GLP-GSP">
                <a:extLst>
                  <a:ext uri="{FF2B5EF4-FFF2-40B4-BE49-F238E27FC236}">
                    <a16:creationId xmlns:a16="http://schemas.microsoft.com/office/drawing/2014/main" id="{76961681-7131-4E8C-AB8B-85FAB456AD6B}"/>
                  </a:ext>
                </a:extLst>
              </p:cNvPr>
              <p:cNvPicPr>
                <a:picLocks noChangeAspect="1" noChangeArrowheads="1"/>
              </p:cNvPicPr>
              <p:nvPr/>
            </p:nvPicPr>
            <p:blipFill>
              <a:blip r:embed="rId2"/>
              <a:srcRect/>
              <a:stretch>
                <a:fillRect/>
              </a:stretch>
            </p:blipFill>
            <p:spPr bwMode="auto">
              <a:xfrm>
                <a:off x="1651000" y="1125538"/>
                <a:ext cx="5441950" cy="518318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19" name="Rectangle 2">
                <a:extLst>
                  <a:ext uri="{FF2B5EF4-FFF2-40B4-BE49-F238E27FC236}">
                    <a16:creationId xmlns:a16="http://schemas.microsoft.com/office/drawing/2014/main" id="{8A2DAB66-DAF5-4228-AC53-F64BF1CB4E8F}"/>
                  </a:ext>
                </a:extLst>
              </p:cNvPr>
              <p:cNvSpPr txBox="1">
                <a:spLocks noChangeArrowheads="1"/>
              </p:cNvSpPr>
              <p:nvPr/>
            </p:nvSpPr>
            <p:spPr bwMode="auto">
              <a:xfrm rot="16200000">
                <a:off x="842111" y="3786920"/>
                <a:ext cx="3732332" cy="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p>
                <a:pPr algn="ctr" eaLnBrk="1" hangingPunct="1">
                  <a:buClr>
                    <a:srgbClr val="000000"/>
                  </a:buClr>
                  <a:buSzPct val="100000"/>
                  <a:buFont typeface="Times New Roman" panose="02020603050405020304" pitchFamily="18" charset="0"/>
                  <a:buNone/>
                </a:pPr>
                <a:r>
                  <a:rPr lang="en-US" altLang="en-US" sz="1100" b="1" dirty="0">
                    <a:solidFill>
                      <a:srgbClr val="FF3300"/>
                    </a:solidFill>
                    <a:latin typeface="Comic Sans MS" panose="030F0702030302020204" pitchFamily="66" charset="0"/>
                  </a:rPr>
                  <a:t/>
                </a:r>
                <a:br>
                  <a:rPr lang="en-US" altLang="en-US" sz="1100" b="1" dirty="0">
                    <a:solidFill>
                      <a:srgbClr val="FF3300"/>
                    </a:solidFill>
                    <a:latin typeface="Comic Sans MS" panose="030F0702030302020204" pitchFamily="66" charset="0"/>
                  </a:rPr>
                </a:br>
                <a:r>
                  <a:rPr lang="en-US" altLang="en-US" sz="1100" b="1" dirty="0">
                    <a:solidFill>
                      <a:srgbClr val="FF3300"/>
                    </a:solidFill>
                    <a:latin typeface="Comic Sans MS" panose="030F0702030302020204" pitchFamily="66" charset="0"/>
                  </a:rPr>
                  <a:t>GMP non-</a:t>
                </a:r>
                <a:r>
                  <a:rPr lang="en-US" altLang="en-US" sz="1100" b="1" dirty="0" err="1">
                    <a:solidFill>
                      <a:srgbClr val="FF3300"/>
                    </a:solidFill>
                    <a:latin typeface="Comic Sans MS" panose="030F0702030302020204" pitchFamily="66" charset="0"/>
                  </a:rPr>
                  <a:t>betalactam</a:t>
                </a:r>
                <a:endParaRPr lang="en-US" altLang="en-US" sz="1100" b="1" dirty="0">
                  <a:solidFill>
                    <a:srgbClr val="FF3300"/>
                  </a:solidFill>
                  <a:latin typeface="Comic Sans MS" panose="030F0702030302020204" pitchFamily="66" charset="0"/>
                </a:endParaRPr>
              </a:p>
            </p:txBody>
          </p:sp>
          <p:sp>
            <p:nvSpPr>
              <p:cNvPr id="20" name="Rectangle 2">
                <a:extLst>
                  <a:ext uri="{FF2B5EF4-FFF2-40B4-BE49-F238E27FC236}">
                    <a16:creationId xmlns:a16="http://schemas.microsoft.com/office/drawing/2014/main" id="{5243A13C-A629-4687-89D4-5C39CF486378}"/>
                  </a:ext>
                </a:extLst>
              </p:cNvPr>
              <p:cNvSpPr txBox="1">
                <a:spLocks noChangeArrowheads="1"/>
              </p:cNvSpPr>
              <p:nvPr/>
            </p:nvSpPr>
            <p:spPr bwMode="auto">
              <a:xfrm rot="-5400000">
                <a:off x="3632200" y="3625850"/>
                <a:ext cx="4343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hangingPunct="1">
                  <a:buClr>
                    <a:srgbClr val="000000"/>
                  </a:buClr>
                  <a:buSzPct val="100000"/>
                  <a:buFont typeface="Times New Roman" panose="02020603050405020304" pitchFamily="18" charset="0"/>
                  <a:buNone/>
                </a:pPr>
                <a:r>
                  <a:rPr lang="en-US" altLang="en-US" sz="1100" b="1" dirty="0">
                    <a:solidFill>
                      <a:srgbClr val="FF3300"/>
                    </a:solidFill>
                    <a:latin typeface="Comic Sans MS" panose="030F0702030302020204" pitchFamily="66" charset="0"/>
                  </a:rPr>
                  <a:t/>
                </a:r>
                <a:br>
                  <a:rPr lang="en-US" altLang="en-US" sz="1100" b="1" dirty="0">
                    <a:solidFill>
                      <a:srgbClr val="FF3300"/>
                    </a:solidFill>
                    <a:latin typeface="Comic Sans MS" panose="030F0702030302020204" pitchFamily="66" charset="0"/>
                  </a:rPr>
                </a:br>
                <a:r>
                  <a:rPr lang="en-US" altLang="en-US" sz="1100" b="1" dirty="0">
                    <a:solidFill>
                      <a:srgbClr val="FF3300"/>
                    </a:solidFill>
                    <a:latin typeface="Comic Sans MS" panose="030F0702030302020204" pitchFamily="66" charset="0"/>
                  </a:rPr>
                  <a:t>GMP </a:t>
                </a:r>
                <a:r>
                  <a:rPr lang="en-US" altLang="en-US" sz="1100" b="1" dirty="0" err="1">
                    <a:solidFill>
                      <a:srgbClr val="FF3300"/>
                    </a:solidFill>
                    <a:latin typeface="Comic Sans MS" panose="030F0702030302020204" pitchFamily="66" charset="0"/>
                  </a:rPr>
                  <a:t>betalactam</a:t>
                </a:r>
                <a:endParaRPr lang="en-US" altLang="en-US" sz="1100" b="1" dirty="0">
                  <a:solidFill>
                    <a:srgbClr val="FF3300"/>
                  </a:solidFill>
                  <a:latin typeface="Comic Sans MS" panose="030F0702030302020204" pitchFamily="66" charset="0"/>
                </a:endParaRPr>
              </a:p>
            </p:txBody>
          </p:sp>
        </p:grpSp>
        <p:pic>
          <p:nvPicPr>
            <p:cNvPr id="21" name="Picture 6" descr="GRL">
              <a:extLst>
                <a:ext uri="{FF2B5EF4-FFF2-40B4-BE49-F238E27FC236}">
                  <a16:creationId xmlns:a16="http://schemas.microsoft.com/office/drawing/2014/main" id="{4941B879-D7F0-47CE-A5A7-A88188309B71}"/>
                </a:ext>
              </a:extLst>
            </p:cNvPr>
            <p:cNvPicPr>
              <a:picLocks noChangeAspect="1" noChangeArrowheads="1"/>
            </p:cNvPicPr>
            <p:nvPr/>
          </p:nvPicPr>
          <p:blipFill>
            <a:blip r:embed="rId3"/>
            <a:srcRect/>
            <a:stretch>
              <a:fillRect/>
            </a:stretch>
          </p:blipFill>
          <p:spPr bwMode="auto">
            <a:xfrm>
              <a:off x="2878522" y="861038"/>
              <a:ext cx="3979478" cy="2018930"/>
            </a:xfrm>
            <a:prstGeom prst="rect">
              <a:avLst/>
            </a:prstGeom>
            <a:solidFill>
              <a:srgbClr val="FFFFFF">
                <a:shade val="85000"/>
              </a:srgbClr>
            </a:solidFill>
            <a:ln w="88900" cap="sq">
              <a:no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22" name="Picture Placeholder 54">
              <a:extLst>
                <a:ext uri="{FF2B5EF4-FFF2-40B4-BE49-F238E27FC236}">
                  <a16:creationId xmlns:a16="http://schemas.microsoft.com/office/drawing/2014/main" id="{BDB06A82-FA0F-446B-98F7-509BBE4E156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06" r="657" b="18052"/>
            <a:stretch/>
          </p:blipFill>
          <p:spPr>
            <a:xfrm>
              <a:off x="487428" y="3109331"/>
              <a:ext cx="6370572" cy="2574790"/>
            </a:xfrm>
            <a:prstGeom prst="rect">
              <a:avLst/>
            </a:prstGeom>
            <a:ln>
              <a:noFill/>
            </a:ln>
          </p:spPr>
        </p:pic>
      </p:grpSp>
    </p:spTree>
    <p:extLst>
      <p:ext uri="{BB962C8B-B14F-4D97-AF65-F5344CB8AC3E}">
        <p14:creationId xmlns:p14="http://schemas.microsoft.com/office/powerpoint/2010/main" val="2242699369"/>
      </p:ext>
    </p:extLst>
  </p:cSld>
  <p:clrMapOvr>
    <a:masterClrMapping/>
  </p:clrMapOvr>
  <p:transition spd="med" advClick="0">
    <p:push dir="d"/>
  </p:transition>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 name="AutoShape 6">
            <a:extLst>
              <a:ext uri="{FF2B5EF4-FFF2-40B4-BE49-F238E27FC236}">
                <a16:creationId xmlns:a16="http://schemas.microsoft.com/office/drawing/2014/main" id="{EE5894B5-70FA-4380-BBE5-7E6940906990}"/>
              </a:ext>
            </a:extLst>
          </p:cNvPr>
          <p:cNvSpPr>
            <a:spLocks/>
          </p:cNvSpPr>
          <p:nvPr/>
        </p:nvSpPr>
        <p:spPr bwMode="auto">
          <a:xfrm>
            <a:off x="854465" y="1618798"/>
            <a:ext cx="10483070" cy="4424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numCol="2" spcCol="540000"/>
          <a:lstStyle/>
          <a:p>
            <a:pPr algn="just"/>
            <a:r>
              <a:t>Năm 2013, nhu cầu tăng nhanh về các loại thuốc thú y được đánh giá cao về chất lượng, an toàn và hiệu quả cũng như các sản phẩm chăm sóc sức khỏe động vật khác, chúng tôi đã đầu tư xây dựng nhà máy Greenlab VN tuân thủ GMP - WHO.</a:t>
            </a:r>
          </a:p>
          <a:p>
            <a:pPr algn="just"/>
            <a:r>
              <a:rPr lang="en-US" sz="1200" dirty="0">
                <a:latin typeface="Tahoma" panose="020B0604030504040204" pitchFamily="34" charset="0"/>
                <a:ea typeface="Tahoma" panose="020B0604030504040204" pitchFamily="34" charset="0"/>
                <a:cs typeface="Tahoma" panose="020B0604030504040204" pitchFamily="34" charset="0"/>
              </a:rPr>
              <a:t>In 2013, a rapid increase in the demand for highly regarded for their quality, safety and effectiveness veterinary medicines and other animal health care products, we had invested to build </a:t>
            </a:r>
            <a:r>
              <a:rPr lang="en-US" sz="1200" dirty="0" err="1">
                <a:latin typeface="Tahoma" panose="020B0604030504040204" pitchFamily="34" charset="0"/>
                <a:ea typeface="Tahoma" panose="020B0604030504040204" pitchFamily="34" charset="0"/>
                <a:cs typeface="Tahoma" panose="020B0604030504040204" pitchFamily="34" charset="0"/>
              </a:rPr>
              <a:t>Greenlab</a:t>
            </a:r>
            <a:r>
              <a:rPr lang="en-US" sz="1200" dirty="0">
                <a:latin typeface="Tahoma" panose="020B0604030504040204" pitchFamily="34" charset="0"/>
                <a:ea typeface="Tahoma" panose="020B0604030504040204" pitchFamily="34" charset="0"/>
                <a:cs typeface="Tahoma" panose="020B0604030504040204" pitchFamily="34" charset="0"/>
              </a:rPr>
              <a:t> VN factory complying with GMP – WHO. </a:t>
            </a:r>
          </a:p>
          <a:p>
            <a:pPr algn="just"/>
            <a:r>
              <a:t>Sau đó, vào năm 2014, Medion VN jsc được thành lập dựa trên vốn liên doanh giữa PT Medion (từ năm 1969, Bandung-Indonesia) và Greenlab VN jsc đã đổi tên thành Medion VN jsc, một trong những công ty con của Greenvet. Chúng tôi tự hào là doanh nghiệp liên doanh đầu tiên trong ngành Dược thú y ở miền Bắc Việt Nam, là một trong 5 doanh nghiệp hàng đầu về sản phẩm chăm sóc sức khỏe động vật tại Việt Nam. Với những nỗ lực không ngừng, chúng tôi đã nghiên cứu và kết hợp với những giải pháp dược thú y sáng tạo xuất sắc nhất từ Việt Nam và Indonesia để ra mắt các sản phẩm đạt tiêu chuẩn hàng đầu thế giới, tạo nên thương hiệu và uy tín của Greenvet trên thị trường trong nước.</a:t>
            </a:r>
            <a:br/>
          </a:p>
          <a:p>
            <a:pPr algn="just"/>
            <a:r>
              <a:t>Hiểu rõ tầm quan trọng của công nghệ trong việc nâng cao và cải thiện chất lượng sản phẩm, nhà máy Medion VN đã được trang bị một dây chuyền phòng thí nghiệm hiện đại và xuất sắc theo tiêu chuẩn GLP - WHO; hệ thống kho theo tiêu chuẩn GSP - WHO; tuân thủ tiêu chuẩn WHO - GMP (Tổ chức Y tế Thế giới - Thực hành Sản xuất Tốt); hệ thống thiết bị và máy móc tiên tiến để tối ưu hóa quy trình sản xuất; và đội ngũ nghiên cứu viên, tư vấn viên và nhân viên chuyên nghiệp và giàu kinh nghiệm từ Indonesia và Việt Nam. Ngoài ra, tất cả quy trình sản xuất đều được kiểm tra nghiêm ngặt bởi đội ngũ đảm bảo chất lượng và hệ thống kiểm soát chặt chẽ để đảm bảo tiêu chuẩn chất lượng của tất cả các sản phẩm. Medion khẳng định niềm tin của chúng tôi vào chất lượng sản phẩm và dịch vụ mà chúng tôi cung cấp.</a:t>
            </a:r>
            <a:br/>
          </a:p>
          <a:p>
            <a:pPr algn="just"/>
            <a:r>
              <a:t>Medion Việt Nam cam kết nỗ lực hết mình để đảm bảo sự hài lòng của khách hàng và mang đến cho nhà nông những sản phẩm chất lượng cao được nghiên cứu, phát triển và sản xuất theo tiêu chuẩn quốc tế.</a:t>
            </a:r>
            <a:br/>
          </a:p>
        </p:txBody>
      </p:sp>
      <p:sp>
        <p:nvSpPr>
          <p:cNvPr id="8" name="Rectangle 1"/>
          <p:cNvSpPr>
            <a:spLocks/>
          </p:cNvSpPr>
          <p:nvPr/>
        </p:nvSpPr>
        <p:spPr bwMode="auto">
          <a:xfrm>
            <a:off x="854465" y="554021"/>
            <a:ext cx="1472391" cy="4462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0" bIns="0" anchor="ctr">
            <a:spAutoFit/>
          </a:bodyPr>
          <a:lstStyle/>
          <a:p>
            <a:pPr algn="l"/>
            <a:r>
              <a:t>Về chúng tôi</a:t>
            </a:r>
            <a:br/>
          </a:p>
        </p:txBody>
      </p:sp>
      <p:sp>
        <p:nvSpPr>
          <p:cNvPr id="10" name="Rectangle 9"/>
          <p:cNvSpPr/>
          <p:nvPr/>
        </p:nvSpPr>
        <p:spPr>
          <a:xfrm>
            <a:off x="874713" y="1102475"/>
            <a:ext cx="531827" cy="2847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2" name="Group 1">
            <a:extLst>
              <a:ext uri="{FF2B5EF4-FFF2-40B4-BE49-F238E27FC236}">
                <a16:creationId xmlns:a16="http://schemas.microsoft.com/office/drawing/2014/main" id="{7C634E0D-5D4C-4DE6-86BF-647ECE5153A3}"/>
              </a:ext>
            </a:extLst>
          </p:cNvPr>
          <p:cNvGrpSpPr/>
          <p:nvPr/>
        </p:nvGrpSpPr>
        <p:grpSpPr>
          <a:xfrm>
            <a:off x="6308203" y="3379808"/>
            <a:ext cx="5029332" cy="2537806"/>
            <a:chOff x="6318209" y="845395"/>
            <a:chExt cx="4963129" cy="3132819"/>
          </a:xfrm>
        </p:grpSpPr>
        <p:sp>
          <p:nvSpPr>
            <p:cNvPr id="11" name="AutoShape 25">
              <a:extLst>
                <a:ext uri="{FF2B5EF4-FFF2-40B4-BE49-F238E27FC236}">
                  <a16:creationId xmlns:a16="http://schemas.microsoft.com/office/drawing/2014/main" id="{0E1DC6D3-2A2B-4DE1-B0F5-870DF298B904}"/>
                </a:ext>
              </a:extLst>
            </p:cNvPr>
            <p:cNvSpPr>
              <a:spLocks/>
            </p:cNvSpPr>
            <p:nvPr/>
          </p:nvSpPr>
          <p:spPr bwMode="auto">
            <a:xfrm>
              <a:off x="6318209" y="3750256"/>
              <a:ext cx="4963129" cy="2279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p:spPr>
          <p:txBody>
            <a:bodyPr lIns="22860" tIns="22860" rIns="22860" bIns="22860" anchor="ctr"/>
            <a:lstStyle/>
            <a:p>
              <a:pPr algn="ctr">
                <a:lnSpc>
                  <a:spcPts val="1550"/>
                </a:lnSpc>
                <a:defRPr/>
              </a:pPr>
              <a:r>
                <a:rPr lang="en-US" sz="1050" dirty="0">
                  <a:latin typeface="Tahoma" panose="020B0604030504040204" pitchFamily="34" charset="0"/>
                  <a:ea typeface="Tahoma" panose="020B0604030504040204" pitchFamily="34" charset="0"/>
                  <a:cs typeface="Tahoma" panose="020B0604030504040204" pitchFamily="34" charset="0"/>
                </a:rPr>
                <a:t>Joint venture signature</a:t>
              </a:r>
            </a:p>
          </p:txBody>
        </p:sp>
        <p:pic>
          <p:nvPicPr>
            <p:cNvPr id="3" name="Picture 2">
              <a:extLst>
                <a:ext uri="{FF2B5EF4-FFF2-40B4-BE49-F238E27FC236}">
                  <a16:creationId xmlns:a16="http://schemas.microsoft.com/office/drawing/2014/main" id="{FE5F51A4-8090-4654-AB32-4B33F18CFE6B}"/>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t="6218" b="8335"/>
            <a:stretch/>
          </p:blipFill>
          <p:spPr>
            <a:xfrm>
              <a:off x="6318209" y="845395"/>
              <a:ext cx="4963129" cy="2814547"/>
            </a:xfrm>
            <a:prstGeom prst="rect">
              <a:avLst/>
            </a:prstGeom>
          </p:spPr>
        </p:pic>
      </p:grpSp>
      <p:sp>
        <p:nvSpPr>
          <p:cNvPr id="13" name="AutoShape 13">
            <a:extLst>
              <a:ext uri="{FF2B5EF4-FFF2-40B4-BE49-F238E27FC236}">
                <a16:creationId xmlns:a16="http://schemas.microsoft.com/office/drawing/2014/main" id="{D6C6B7F0-CBEA-4BD2-BB78-33162934A86E}"/>
              </a:ext>
            </a:extLst>
          </p:cNvPr>
          <p:cNvSpPr>
            <a:spLocks/>
          </p:cNvSpPr>
          <p:nvPr/>
        </p:nvSpPr>
        <p:spPr bwMode="auto">
          <a:xfrm>
            <a:off x="874713" y="1184105"/>
            <a:ext cx="10462822" cy="667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numCol="1">
            <a:noAutofit/>
          </a:bodyPr>
          <a:lstStyle/>
          <a:p>
            <a:pPr algn="just"/>
            <a:r>
              <a:t>Greenvet jsc, được thành lập vào năm 2001, chuyên nghiên cứu và sản xuất dược phẩm thú y, sinh học và hỗ trợ. Với hơn 485 nhân viên, 18 công ty con, 10 chi nhánh trên toàn quốc, Greenvet jsc là một trong những nhà cung cấp hàng đầu trong ngành chăm sóc sức khỏe động vật tại Việt Nam.</a:t>
            </a:r>
            <a:br/>
          </a:p>
        </p:txBody>
      </p:sp>
    </p:spTree>
    <p:extLst>
      <p:ext uri="{BB962C8B-B14F-4D97-AF65-F5344CB8AC3E}">
        <p14:creationId xmlns:p14="http://schemas.microsoft.com/office/powerpoint/2010/main" val="2950193650"/>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0-#ppt_w/2"/>
                                          </p:val>
                                        </p:tav>
                                        <p:tav tm="100000">
                                          <p:val>
                                            <p:strVal val="#ppt_x"/>
                                          </p:val>
                                        </p:tav>
                                      </p:tavLst>
                                    </p:anim>
                                    <p:anim calcmode="lin" valueType="num">
                                      <p:cBhvr additive="base">
                                        <p:cTn id="13"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a:extLst>
              <a:ext uri="{FF2B5EF4-FFF2-40B4-BE49-F238E27FC236}">
                <a16:creationId xmlns:a16="http://schemas.microsoft.com/office/drawing/2014/main" id="{E450E6C3-29A0-46C6-9E0B-7831B526E39C}"/>
              </a:ext>
            </a:extLst>
          </p:cNvPr>
          <p:cNvSpPr/>
          <p:nvPr/>
        </p:nvSpPr>
        <p:spPr>
          <a:xfrm>
            <a:off x="2180324" y="228574"/>
            <a:ext cx="8488222" cy="523220"/>
          </a:xfrm>
          <a:prstGeom prst="rect">
            <a:avLst/>
          </a:prstGeom>
        </p:spPr>
        <p:txBody>
          <a:bodyPr wrap="square">
            <a:spAutoFit/>
          </a:bodyPr>
          <a:lstStyle/>
          <a:p>
            <a:pPr fontAlgn="auto">
              <a:spcBef>
                <a:spcPts val="0"/>
              </a:spcBef>
              <a:spcAft>
                <a:spcPts val="0"/>
              </a:spcAft>
              <a:defRPr/>
            </a:pPr>
            <a:r>
              <a:t>Tóm tắt kinh nghiệm của nhà máy chúng tôi</a:t>
            </a:r>
            <a:br/>
          </a:p>
        </p:txBody>
      </p:sp>
      <p:grpSp>
        <p:nvGrpSpPr>
          <p:cNvPr id="33" name="Group 4"/>
          <p:cNvGrpSpPr/>
          <p:nvPr/>
        </p:nvGrpSpPr>
        <p:grpSpPr>
          <a:xfrm>
            <a:off x="8385526" y="942337"/>
            <a:ext cx="3448402" cy="3146842"/>
            <a:chOff x="7492939" y="1406576"/>
            <a:chExt cx="3449466" cy="3146842"/>
          </a:xfrm>
          <a:solidFill>
            <a:schemeClr val="accent1"/>
          </a:solidFill>
        </p:grpSpPr>
        <p:sp>
          <p:nvSpPr>
            <p:cNvPr id="34" name="Rectangle 5"/>
            <p:cNvSpPr/>
            <p:nvPr/>
          </p:nvSpPr>
          <p:spPr>
            <a:xfrm>
              <a:off x="7492939" y="1406576"/>
              <a:ext cx="3449466" cy="31468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id-ID" sz="3199">
                <a:solidFill>
                  <a:prstClr val="white"/>
                </a:solidFill>
                <a:latin typeface="Segoe UI" panose="020B0502040204020203" pitchFamily="34" charset="0"/>
                <a:cs typeface="Segoe UI" panose="020B0502040204020203" pitchFamily="34" charset="0"/>
              </a:endParaRPr>
            </a:p>
          </p:txBody>
        </p:sp>
        <p:sp>
          <p:nvSpPr>
            <p:cNvPr id="36" name="Text Placeholder 33"/>
            <p:cNvSpPr txBox="1">
              <a:spLocks/>
            </p:cNvSpPr>
            <p:nvPr/>
          </p:nvSpPr>
          <p:spPr>
            <a:xfrm>
              <a:off x="7736422" y="1511453"/>
              <a:ext cx="2935835" cy="875274"/>
            </a:xfrm>
            <a:prstGeom prst="rect">
              <a:avLst/>
            </a:prstGeom>
            <a:grpFill/>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altLang="zh-CN" sz="1866" dirty="0">
                  <a:latin typeface="Segoe UI" panose="020B0502040204020203" pitchFamily="34" charset="0"/>
                  <a:cs typeface="Segoe UI" panose="020B0502040204020203" pitchFamily="34" charset="0"/>
                </a:rPr>
                <a:t>GMP-WHO</a:t>
              </a:r>
            </a:p>
            <a:p>
              <a:pPr marL="0" indent="0" algn="ctr">
                <a:buNone/>
              </a:pPr>
              <a:r>
                <a:rPr lang="en-US" altLang="zh-CN" sz="1600" dirty="0" err="1">
                  <a:solidFill>
                    <a:srgbClr val="FFFFFF"/>
                  </a:solidFill>
                  <a:latin typeface="Segoe UI" panose="020B0502040204020203" pitchFamily="34" charset="0"/>
                  <a:cs typeface="Segoe UI" panose="020B0502040204020203" pitchFamily="34" charset="0"/>
                </a:rPr>
                <a:t>Betalactam</a:t>
              </a:r>
              <a:r>
                <a:rPr lang="en-US" altLang="zh-CN" sz="1600" dirty="0">
                  <a:solidFill>
                    <a:srgbClr val="FFFFFF"/>
                  </a:solidFill>
                  <a:latin typeface="Segoe UI" panose="020B0502040204020203" pitchFamily="34" charset="0"/>
                  <a:cs typeface="Segoe UI" panose="020B0502040204020203" pitchFamily="34" charset="0"/>
                </a:rPr>
                <a:t>-non-</a:t>
              </a:r>
              <a:r>
                <a:rPr lang="en-US" altLang="zh-CN" sz="1600" dirty="0" err="1">
                  <a:solidFill>
                    <a:srgbClr val="FFFFFF"/>
                  </a:solidFill>
                  <a:latin typeface="Segoe UI" panose="020B0502040204020203" pitchFamily="34" charset="0"/>
                  <a:cs typeface="Segoe UI" panose="020B0502040204020203" pitchFamily="34" charset="0"/>
                </a:rPr>
                <a:t>betalactam</a:t>
              </a:r>
              <a:endParaRPr lang="en-US" altLang="zh-CN" sz="1600" dirty="0">
                <a:solidFill>
                  <a:srgbClr val="FFFFFF"/>
                </a:solidFill>
                <a:latin typeface="Segoe UI" panose="020B0502040204020203" pitchFamily="34" charset="0"/>
                <a:cs typeface="Segoe UI" panose="020B0502040204020203" pitchFamily="34" charset="0"/>
              </a:endParaRPr>
            </a:p>
            <a:p>
              <a:pPr marL="0" indent="0" algn="ctr">
                <a:buNone/>
              </a:pPr>
              <a:r>
                <a:rPr lang="en-US" altLang="zh-CN" sz="1866" dirty="0">
                  <a:latin typeface="Segoe UI" panose="020B0502040204020203" pitchFamily="34" charset="0"/>
                  <a:cs typeface="Segoe UI" panose="020B0502040204020203" pitchFamily="34" charset="0"/>
                </a:rPr>
                <a:t>GLP-WHO/GSP-WHO</a:t>
              </a:r>
            </a:p>
          </p:txBody>
        </p:sp>
      </p:grpSp>
      <p:pic>
        <p:nvPicPr>
          <p:cNvPr id="5" name="Picture 4">
            <a:extLst>
              <a:ext uri="{FF2B5EF4-FFF2-40B4-BE49-F238E27FC236}">
                <a16:creationId xmlns:a16="http://schemas.microsoft.com/office/drawing/2014/main" id="{5F81B4CA-14C0-4A18-8AB0-0A801E8A5FD7}"/>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10108" b="11738"/>
          <a:stretch/>
        </p:blipFill>
        <p:spPr>
          <a:xfrm>
            <a:off x="2180324" y="941036"/>
            <a:ext cx="6066909" cy="3146842"/>
          </a:xfrm>
          <a:prstGeom prst="rect">
            <a:avLst/>
          </a:prstGeom>
        </p:spPr>
      </p:pic>
      <p:pic>
        <p:nvPicPr>
          <p:cNvPr id="46" name="Picture Placeholder 23">
            <a:extLst>
              <a:ext uri="{FF2B5EF4-FFF2-40B4-BE49-F238E27FC236}">
                <a16:creationId xmlns:a16="http://schemas.microsoft.com/office/drawing/2014/main" id="{4AA1B1CB-C05E-413E-ADC6-86B89172C07C}"/>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170" b="15419"/>
          <a:stretch/>
        </p:blipFill>
        <p:spPr>
          <a:xfrm>
            <a:off x="80696" y="4728832"/>
            <a:ext cx="1712320" cy="1064287"/>
          </a:xfrm>
          <a:prstGeom prst="rect">
            <a:avLst/>
          </a:prstGeom>
        </p:spPr>
      </p:pic>
      <p:pic>
        <p:nvPicPr>
          <p:cNvPr id="32" name="Picture 31">
            <a:extLst>
              <a:ext uri="{FF2B5EF4-FFF2-40B4-BE49-F238E27FC236}">
                <a16:creationId xmlns:a16="http://schemas.microsoft.com/office/drawing/2014/main" id="{527B514F-3D47-4A1D-96C1-AC708048889D}"/>
              </a:ext>
            </a:extLst>
          </p:cNvPr>
          <p:cNvPicPr>
            <a:picLocks noChangeAspect="1"/>
          </p:cNvPicPr>
          <p:nvPr/>
        </p:nvPicPr>
        <p:blipFill rotWithShape="1">
          <a:blip r:embed="rId5"/>
          <a:srcRect l="11310" t="19461" r="29762" b="6010"/>
          <a:stretch/>
        </p:blipFill>
        <p:spPr>
          <a:xfrm>
            <a:off x="8849468" y="2027365"/>
            <a:ext cx="2493863" cy="1773295"/>
          </a:xfrm>
          <a:prstGeom prst="rect">
            <a:avLst/>
          </a:prstGeom>
        </p:spPr>
      </p:pic>
      <p:grpSp>
        <p:nvGrpSpPr>
          <p:cNvPr id="43" name="Group 42">
            <a:extLst>
              <a:ext uri="{FF2B5EF4-FFF2-40B4-BE49-F238E27FC236}">
                <a16:creationId xmlns:a16="http://schemas.microsoft.com/office/drawing/2014/main" id="{8A62DE2C-A767-491C-B917-D8E20B130316}"/>
              </a:ext>
            </a:extLst>
          </p:cNvPr>
          <p:cNvGrpSpPr/>
          <p:nvPr/>
        </p:nvGrpSpPr>
        <p:grpSpPr>
          <a:xfrm>
            <a:off x="2049723" y="3271495"/>
            <a:ext cx="10707632" cy="3281820"/>
            <a:chOff x="-84570" y="1309443"/>
            <a:chExt cx="11697549" cy="4624607"/>
          </a:xfrm>
        </p:grpSpPr>
        <p:grpSp>
          <p:nvGrpSpPr>
            <p:cNvPr id="44" name="2bbb5fdc-bd53-4057-a132-d362c2f86b0a">
              <a:extLst>
                <a:ext uri="{FF2B5EF4-FFF2-40B4-BE49-F238E27FC236}">
                  <a16:creationId xmlns:a16="http://schemas.microsoft.com/office/drawing/2014/main" id="{03AE5207-CDC5-4AA5-A8C2-A7EC71E6928C}"/>
                </a:ext>
              </a:extLst>
            </p:cNvPr>
            <p:cNvGrpSpPr>
              <a:grpSpLocks noChangeAspect="1"/>
            </p:cNvGrpSpPr>
            <p:nvPr/>
          </p:nvGrpSpPr>
          <p:grpSpPr>
            <a:xfrm>
              <a:off x="-84570" y="1309443"/>
              <a:ext cx="11697549" cy="4624607"/>
              <a:chOff x="-84570" y="1309443"/>
              <a:chExt cx="11697549" cy="4624607"/>
            </a:xfrm>
          </p:grpSpPr>
          <p:sp>
            <p:nvSpPr>
              <p:cNvPr id="47" name="Freeform: Shape 50">
                <a:extLst>
                  <a:ext uri="{FF2B5EF4-FFF2-40B4-BE49-F238E27FC236}">
                    <a16:creationId xmlns:a16="http://schemas.microsoft.com/office/drawing/2014/main" id="{B6CFAEAD-4305-4B33-B8F8-503555808F65}"/>
                  </a:ext>
                </a:extLst>
              </p:cNvPr>
              <p:cNvSpPr>
                <a:spLocks/>
              </p:cNvSpPr>
              <p:nvPr/>
            </p:nvSpPr>
            <p:spPr bwMode="auto">
              <a:xfrm rot="1784174" flipV="1">
                <a:off x="8523804" y="2574856"/>
                <a:ext cx="3089175" cy="1706485"/>
              </a:xfrm>
              <a:custGeom>
                <a:avLst/>
                <a:gdLst>
                  <a:gd name="T0" fmla="*/ 1622 w 1665"/>
                  <a:gd name="T1" fmla="*/ 605 h 920"/>
                  <a:gd name="T2" fmla="*/ 1624 w 1665"/>
                  <a:gd name="T3" fmla="*/ 629 h 920"/>
                  <a:gd name="T4" fmla="*/ 1466 w 1665"/>
                  <a:gd name="T5" fmla="*/ 788 h 920"/>
                  <a:gd name="T6" fmla="*/ 1375 w 1665"/>
                  <a:gd name="T7" fmla="*/ 759 h 920"/>
                  <a:gd name="T8" fmla="*/ 1257 w 1665"/>
                  <a:gd name="T9" fmla="*/ 802 h 920"/>
                  <a:gd name="T10" fmla="*/ 1073 w 1665"/>
                  <a:gd name="T11" fmla="*/ 633 h 920"/>
                  <a:gd name="T12" fmla="*/ 924 w 1665"/>
                  <a:gd name="T13" fmla="*/ 709 h 920"/>
                  <a:gd name="T14" fmla="*/ 792 w 1665"/>
                  <a:gd name="T15" fmla="*/ 653 h 920"/>
                  <a:gd name="T16" fmla="*/ 689 w 1665"/>
                  <a:gd name="T17" fmla="*/ 718 h 920"/>
                  <a:gd name="T18" fmla="*/ 690 w 1665"/>
                  <a:gd name="T19" fmla="*/ 737 h 920"/>
                  <a:gd name="T20" fmla="*/ 506 w 1665"/>
                  <a:gd name="T21" fmla="*/ 920 h 920"/>
                  <a:gd name="T22" fmla="*/ 340 w 1665"/>
                  <a:gd name="T23" fmla="*/ 816 h 920"/>
                  <a:gd name="T24" fmla="*/ 236 w 1665"/>
                  <a:gd name="T25" fmla="*/ 840 h 920"/>
                  <a:gd name="T26" fmla="*/ 0 w 1665"/>
                  <a:gd name="T27" fmla="*/ 604 h 920"/>
                  <a:gd name="T28" fmla="*/ 126 w 1665"/>
                  <a:gd name="T29" fmla="*/ 395 h 920"/>
                  <a:gd name="T30" fmla="*/ 258 w 1665"/>
                  <a:gd name="T31" fmla="*/ 304 h 920"/>
                  <a:gd name="T32" fmla="*/ 497 w 1665"/>
                  <a:gd name="T33" fmla="*/ 112 h 920"/>
                  <a:gd name="T34" fmla="*/ 601 w 1665"/>
                  <a:gd name="T35" fmla="*/ 135 h 920"/>
                  <a:gd name="T36" fmla="*/ 819 w 1665"/>
                  <a:gd name="T37" fmla="*/ 0 h 920"/>
                  <a:gd name="T38" fmla="*/ 1032 w 1665"/>
                  <a:gd name="T39" fmla="*/ 124 h 920"/>
                  <a:gd name="T40" fmla="*/ 1073 w 1665"/>
                  <a:gd name="T41" fmla="*/ 120 h 920"/>
                  <a:gd name="T42" fmla="*/ 1251 w 1665"/>
                  <a:gd name="T43" fmla="*/ 259 h 920"/>
                  <a:gd name="T44" fmla="*/ 1358 w 1665"/>
                  <a:gd name="T45" fmla="*/ 351 h 920"/>
                  <a:gd name="T46" fmla="*/ 1481 w 1665"/>
                  <a:gd name="T47" fmla="*/ 304 h 920"/>
                  <a:gd name="T48" fmla="*/ 1665 w 1665"/>
                  <a:gd name="T49" fmla="*/ 488 h 920"/>
                  <a:gd name="T50" fmla="*/ 1622 w 1665"/>
                  <a:gd name="T51" fmla="*/ 605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5" h="920">
                    <a:moveTo>
                      <a:pt x="1622" y="605"/>
                    </a:moveTo>
                    <a:cubicBezTo>
                      <a:pt x="1624" y="613"/>
                      <a:pt x="1624" y="621"/>
                      <a:pt x="1624" y="629"/>
                    </a:cubicBezTo>
                    <a:cubicBezTo>
                      <a:pt x="1624" y="717"/>
                      <a:pt x="1553" y="788"/>
                      <a:pt x="1466" y="788"/>
                    </a:cubicBezTo>
                    <a:cubicBezTo>
                      <a:pt x="1432" y="788"/>
                      <a:pt x="1401" y="777"/>
                      <a:pt x="1375" y="759"/>
                    </a:cubicBezTo>
                    <a:cubicBezTo>
                      <a:pt x="1343" y="786"/>
                      <a:pt x="1302" y="802"/>
                      <a:pt x="1257" y="802"/>
                    </a:cubicBezTo>
                    <a:cubicBezTo>
                      <a:pt x="1160" y="802"/>
                      <a:pt x="1081" y="728"/>
                      <a:pt x="1073" y="633"/>
                    </a:cubicBezTo>
                    <a:cubicBezTo>
                      <a:pt x="1040" y="679"/>
                      <a:pt x="986" y="709"/>
                      <a:pt x="924" y="709"/>
                    </a:cubicBezTo>
                    <a:cubicBezTo>
                      <a:pt x="872" y="709"/>
                      <a:pt x="825" y="688"/>
                      <a:pt x="792" y="653"/>
                    </a:cubicBezTo>
                    <a:cubicBezTo>
                      <a:pt x="766" y="685"/>
                      <a:pt x="731" y="709"/>
                      <a:pt x="689" y="718"/>
                    </a:cubicBezTo>
                    <a:cubicBezTo>
                      <a:pt x="690" y="724"/>
                      <a:pt x="690" y="730"/>
                      <a:pt x="690" y="737"/>
                    </a:cubicBezTo>
                    <a:cubicBezTo>
                      <a:pt x="690" y="838"/>
                      <a:pt x="608" y="920"/>
                      <a:pt x="506" y="920"/>
                    </a:cubicBezTo>
                    <a:cubicBezTo>
                      <a:pt x="433" y="920"/>
                      <a:pt x="370" y="878"/>
                      <a:pt x="340" y="816"/>
                    </a:cubicBezTo>
                    <a:cubicBezTo>
                      <a:pt x="309" y="831"/>
                      <a:pt x="274" y="840"/>
                      <a:pt x="236" y="840"/>
                    </a:cubicBezTo>
                    <a:cubicBezTo>
                      <a:pt x="106" y="840"/>
                      <a:pt x="0" y="734"/>
                      <a:pt x="0" y="604"/>
                    </a:cubicBezTo>
                    <a:cubicBezTo>
                      <a:pt x="0" y="513"/>
                      <a:pt x="51" y="434"/>
                      <a:pt x="126" y="395"/>
                    </a:cubicBezTo>
                    <a:cubicBezTo>
                      <a:pt x="159" y="351"/>
                      <a:pt x="205" y="319"/>
                      <a:pt x="258" y="304"/>
                    </a:cubicBezTo>
                    <a:cubicBezTo>
                      <a:pt x="282" y="194"/>
                      <a:pt x="380" y="112"/>
                      <a:pt x="497" y="112"/>
                    </a:cubicBezTo>
                    <a:cubicBezTo>
                      <a:pt x="534" y="112"/>
                      <a:pt x="569" y="120"/>
                      <a:pt x="601" y="135"/>
                    </a:cubicBezTo>
                    <a:cubicBezTo>
                      <a:pt x="641" y="55"/>
                      <a:pt x="724" y="0"/>
                      <a:pt x="819" y="0"/>
                    </a:cubicBezTo>
                    <a:cubicBezTo>
                      <a:pt x="911" y="0"/>
                      <a:pt x="990" y="50"/>
                      <a:pt x="1032" y="124"/>
                    </a:cubicBezTo>
                    <a:cubicBezTo>
                      <a:pt x="1045" y="121"/>
                      <a:pt x="1059" y="120"/>
                      <a:pt x="1073" y="120"/>
                    </a:cubicBezTo>
                    <a:cubicBezTo>
                      <a:pt x="1159" y="120"/>
                      <a:pt x="1231" y="179"/>
                      <a:pt x="1251" y="259"/>
                    </a:cubicBezTo>
                    <a:cubicBezTo>
                      <a:pt x="1298" y="275"/>
                      <a:pt x="1336" y="308"/>
                      <a:pt x="1358" y="351"/>
                    </a:cubicBezTo>
                    <a:cubicBezTo>
                      <a:pt x="1390" y="322"/>
                      <a:pt x="1433" y="304"/>
                      <a:pt x="1481" y="304"/>
                    </a:cubicBezTo>
                    <a:cubicBezTo>
                      <a:pt x="1582" y="304"/>
                      <a:pt x="1665" y="386"/>
                      <a:pt x="1665" y="488"/>
                    </a:cubicBezTo>
                    <a:cubicBezTo>
                      <a:pt x="1665" y="532"/>
                      <a:pt x="1649" y="573"/>
                      <a:pt x="1622" y="605"/>
                    </a:cubicBezTo>
                    <a:close/>
                  </a:path>
                </a:pathLst>
              </a:custGeom>
              <a:solidFill>
                <a:schemeClr val="accent1">
                  <a:lumMod val="20000"/>
                  <a:lumOff val="80000"/>
                  <a:alpha val="45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48" name="Freeform: Shape 44">
                <a:extLst>
                  <a:ext uri="{FF2B5EF4-FFF2-40B4-BE49-F238E27FC236}">
                    <a16:creationId xmlns:a16="http://schemas.microsoft.com/office/drawing/2014/main" id="{DE134D8B-FD8A-4970-8203-5711FCB3BE20}"/>
                  </a:ext>
                </a:extLst>
              </p:cNvPr>
              <p:cNvSpPr>
                <a:spLocks/>
              </p:cNvSpPr>
              <p:nvPr/>
            </p:nvSpPr>
            <p:spPr bwMode="auto">
              <a:xfrm rot="710118" flipV="1">
                <a:off x="7620443" y="2451701"/>
                <a:ext cx="3089175" cy="1706485"/>
              </a:xfrm>
              <a:custGeom>
                <a:avLst/>
                <a:gdLst>
                  <a:gd name="T0" fmla="*/ 1622 w 1665"/>
                  <a:gd name="T1" fmla="*/ 605 h 920"/>
                  <a:gd name="T2" fmla="*/ 1624 w 1665"/>
                  <a:gd name="T3" fmla="*/ 629 h 920"/>
                  <a:gd name="T4" fmla="*/ 1466 w 1665"/>
                  <a:gd name="T5" fmla="*/ 788 h 920"/>
                  <a:gd name="T6" fmla="*/ 1375 w 1665"/>
                  <a:gd name="T7" fmla="*/ 759 h 920"/>
                  <a:gd name="T8" fmla="*/ 1257 w 1665"/>
                  <a:gd name="T9" fmla="*/ 802 h 920"/>
                  <a:gd name="T10" fmla="*/ 1073 w 1665"/>
                  <a:gd name="T11" fmla="*/ 633 h 920"/>
                  <a:gd name="T12" fmla="*/ 924 w 1665"/>
                  <a:gd name="T13" fmla="*/ 709 h 920"/>
                  <a:gd name="T14" fmla="*/ 792 w 1665"/>
                  <a:gd name="T15" fmla="*/ 653 h 920"/>
                  <a:gd name="T16" fmla="*/ 689 w 1665"/>
                  <a:gd name="T17" fmla="*/ 718 h 920"/>
                  <a:gd name="T18" fmla="*/ 690 w 1665"/>
                  <a:gd name="T19" fmla="*/ 737 h 920"/>
                  <a:gd name="T20" fmla="*/ 506 w 1665"/>
                  <a:gd name="T21" fmla="*/ 920 h 920"/>
                  <a:gd name="T22" fmla="*/ 340 w 1665"/>
                  <a:gd name="T23" fmla="*/ 816 h 920"/>
                  <a:gd name="T24" fmla="*/ 236 w 1665"/>
                  <a:gd name="T25" fmla="*/ 840 h 920"/>
                  <a:gd name="T26" fmla="*/ 0 w 1665"/>
                  <a:gd name="T27" fmla="*/ 604 h 920"/>
                  <a:gd name="T28" fmla="*/ 126 w 1665"/>
                  <a:gd name="T29" fmla="*/ 395 h 920"/>
                  <a:gd name="T30" fmla="*/ 258 w 1665"/>
                  <a:gd name="T31" fmla="*/ 304 h 920"/>
                  <a:gd name="T32" fmla="*/ 497 w 1665"/>
                  <a:gd name="T33" fmla="*/ 112 h 920"/>
                  <a:gd name="T34" fmla="*/ 601 w 1665"/>
                  <a:gd name="T35" fmla="*/ 135 h 920"/>
                  <a:gd name="T36" fmla="*/ 819 w 1665"/>
                  <a:gd name="T37" fmla="*/ 0 h 920"/>
                  <a:gd name="T38" fmla="*/ 1032 w 1665"/>
                  <a:gd name="T39" fmla="*/ 124 h 920"/>
                  <a:gd name="T40" fmla="*/ 1073 w 1665"/>
                  <a:gd name="T41" fmla="*/ 120 h 920"/>
                  <a:gd name="T42" fmla="*/ 1251 w 1665"/>
                  <a:gd name="T43" fmla="*/ 259 h 920"/>
                  <a:gd name="T44" fmla="*/ 1358 w 1665"/>
                  <a:gd name="T45" fmla="*/ 351 h 920"/>
                  <a:gd name="T46" fmla="*/ 1481 w 1665"/>
                  <a:gd name="T47" fmla="*/ 304 h 920"/>
                  <a:gd name="T48" fmla="*/ 1665 w 1665"/>
                  <a:gd name="T49" fmla="*/ 488 h 920"/>
                  <a:gd name="T50" fmla="*/ 1622 w 1665"/>
                  <a:gd name="T51" fmla="*/ 605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5" h="920">
                    <a:moveTo>
                      <a:pt x="1622" y="605"/>
                    </a:moveTo>
                    <a:cubicBezTo>
                      <a:pt x="1624" y="613"/>
                      <a:pt x="1624" y="621"/>
                      <a:pt x="1624" y="629"/>
                    </a:cubicBezTo>
                    <a:cubicBezTo>
                      <a:pt x="1624" y="717"/>
                      <a:pt x="1553" y="788"/>
                      <a:pt x="1466" y="788"/>
                    </a:cubicBezTo>
                    <a:cubicBezTo>
                      <a:pt x="1432" y="788"/>
                      <a:pt x="1401" y="777"/>
                      <a:pt x="1375" y="759"/>
                    </a:cubicBezTo>
                    <a:cubicBezTo>
                      <a:pt x="1343" y="786"/>
                      <a:pt x="1302" y="802"/>
                      <a:pt x="1257" y="802"/>
                    </a:cubicBezTo>
                    <a:cubicBezTo>
                      <a:pt x="1160" y="802"/>
                      <a:pt x="1081" y="728"/>
                      <a:pt x="1073" y="633"/>
                    </a:cubicBezTo>
                    <a:cubicBezTo>
                      <a:pt x="1040" y="679"/>
                      <a:pt x="986" y="709"/>
                      <a:pt x="924" y="709"/>
                    </a:cubicBezTo>
                    <a:cubicBezTo>
                      <a:pt x="872" y="709"/>
                      <a:pt x="825" y="688"/>
                      <a:pt x="792" y="653"/>
                    </a:cubicBezTo>
                    <a:cubicBezTo>
                      <a:pt x="766" y="685"/>
                      <a:pt x="731" y="709"/>
                      <a:pt x="689" y="718"/>
                    </a:cubicBezTo>
                    <a:cubicBezTo>
                      <a:pt x="690" y="724"/>
                      <a:pt x="690" y="730"/>
                      <a:pt x="690" y="737"/>
                    </a:cubicBezTo>
                    <a:cubicBezTo>
                      <a:pt x="690" y="838"/>
                      <a:pt x="608" y="920"/>
                      <a:pt x="506" y="920"/>
                    </a:cubicBezTo>
                    <a:cubicBezTo>
                      <a:pt x="433" y="920"/>
                      <a:pt x="370" y="878"/>
                      <a:pt x="340" y="816"/>
                    </a:cubicBezTo>
                    <a:cubicBezTo>
                      <a:pt x="309" y="831"/>
                      <a:pt x="274" y="840"/>
                      <a:pt x="236" y="840"/>
                    </a:cubicBezTo>
                    <a:cubicBezTo>
                      <a:pt x="106" y="840"/>
                      <a:pt x="0" y="734"/>
                      <a:pt x="0" y="604"/>
                    </a:cubicBezTo>
                    <a:cubicBezTo>
                      <a:pt x="0" y="513"/>
                      <a:pt x="51" y="434"/>
                      <a:pt x="126" y="395"/>
                    </a:cubicBezTo>
                    <a:cubicBezTo>
                      <a:pt x="159" y="351"/>
                      <a:pt x="205" y="319"/>
                      <a:pt x="258" y="304"/>
                    </a:cubicBezTo>
                    <a:cubicBezTo>
                      <a:pt x="282" y="194"/>
                      <a:pt x="380" y="112"/>
                      <a:pt x="497" y="112"/>
                    </a:cubicBezTo>
                    <a:cubicBezTo>
                      <a:pt x="534" y="112"/>
                      <a:pt x="569" y="120"/>
                      <a:pt x="601" y="135"/>
                    </a:cubicBezTo>
                    <a:cubicBezTo>
                      <a:pt x="641" y="55"/>
                      <a:pt x="724" y="0"/>
                      <a:pt x="819" y="0"/>
                    </a:cubicBezTo>
                    <a:cubicBezTo>
                      <a:pt x="911" y="0"/>
                      <a:pt x="990" y="50"/>
                      <a:pt x="1032" y="124"/>
                    </a:cubicBezTo>
                    <a:cubicBezTo>
                      <a:pt x="1045" y="121"/>
                      <a:pt x="1059" y="120"/>
                      <a:pt x="1073" y="120"/>
                    </a:cubicBezTo>
                    <a:cubicBezTo>
                      <a:pt x="1159" y="120"/>
                      <a:pt x="1231" y="179"/>
                      <a:pt x="1251" y="259"/>
                    </a:cubicBezTo>
                    <a:cubicBezTo>
                      <a:pt x="1298" y="275"/>
                      <a:pt x="1336" y="308"/>
                      <a:pt x="1358" y="351"/>
                    </a:cubicBezTo>
                    <a:cubicBezTo>
                      <a:pt x="1390" y="322"/>
                      <a:pt x="1433" y="304"/>
                      <a:pt x="1481" y="304"/>
                    </a:cubicBezTo>
                    <a:cubicBezTo>
                      <a:pt x="1582" y="304"/>
                      <a:pt x="1665" y="386"/>
                      <a:pt x="1665" y="488"/>
                    </a:cubicBezTo>
                    <a:cubicBezTo>
                      <a:pt x="1665" y="532"/>
                      <a:pt x="1649" y="573"/>
                      <a:pt x="1622" y="605"/>
                    </a:cubicBezTo>
                    <a:close/>
                  </a:path>
                </a:pathLst>
              </a:custGeom>
              <a:solidFill>
                <a:schemeClr val="accent1">
                  <a:lumMod val="20000"/>
                  <a:lumOff val="80000"/>
                  <a:alpha val="45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49" name="Freeform: Shape 4">
                <a:extLst>
                  <a:ext uri="{FF2B5EF4-FFF2-40B4-BE49-F238E27FC236}">
                    <a16:creationId xmlns:a16="http://schemas.microsoft.com/office/drawing/2014/main" id="{DABB9BC7-7479-4FA4-998A-B7F2A30189EF}"/>
                  </a:ext>
                </a:extLst>
              </p:cNvPr>
              <p:cNvSpPr>
                <a:spLocks/>
              </p:cNvSpPr>
              <p:nvPr/>
            </p:nvSpPr>
            <p:spPr bwMode="auto">
              <a:xfrm>
                <a:off x="-84570" y="2350436"/>
                <a:ext cx="9794527" cy="3583614"/>
              </a:xfrm>
              <a:custGeom>
                <a:avLst/>
                <a:gdLst>
                  <a:gd name="T0" fmla="*/ 0 w 2828"/>
                  <a:gd name="T1" fmla="*/ 856 h 1032"/>
                  <a:gd name="T2" fmla="*/ 660 w 2828"/>
                  <a:gd name="T3" fmla="*/ 540 h 1032"/>
                  <a:gd name="T4" fmla="*/ 1232 w 2828"/>
                  <a:gd name="T5" fmla="*/ 720 h 1032"/>
                  <a:gd name="T6" fmla="*/ 1772 w 2828"/>
                  <a:gd name="T7" fmla="*/ 320 h 1032"/>
                  <a:gd name="T8" fmla="*/ 2315 w 2828"/>
                  <a:gd name="T9" fmla="*/ 479 h 1032"/>
                  <a:gd name="T10" fmla="*/ 2828 w 2828"/>
                  <a:gd name="T11" fmla="*/ 0 h 1032"/>
                </a:gdLst>
                <a:ahLst/>
                <a:cxnLst>
                  <a:cxn ang="0">
                    <a:pos x="T0" y="T1"/>
                  </a:cxn>
                  <a:cxn ang="0">
                    <a:pos x="T2" y="T3"/>
                  </a:cxn>
                  <a:cxn ang="0">
                    <a:pos x="T4" y="T5"/>
                  </a:cxn>
                  <a:cxn ang="0">
                    <a:pos x="T6" y="T7"/>
                  </a:cxn>
                  <a:cxn ang="0">
                    <a:pos x="T8" y="T9"/>
                  </a:cxn>
                  <a:cxn ang="0">
                    <a:pos x="T10" y="T11"/>
                  </a:cxn>
                </a:cxnLst>
                <a:rect l="0" t="0" r="r" b="b"/>
                <a:pathLst>
                  <a:path w="2828" h="1032">
                    <a:moveTo>
                      <a:pt x="0" y="856"/>
                    </a:moveTo>
                    <a:cubicBezTo>
                      <a:pt x="420" y="1032"/>
                      <a:pt x="464" y="536"/>
                      <a:pt x="660" y="540"/>
                    </a:cubicBezTo>
                    <a:cubicBezTo>
                      <a:pt x="856" y="544"/>
                      <a:pt x="976" y="736"/>
                      <a:pt x="1232" y="720"/>
                    </a:cubicBezTo>
                    <a:cubicBezTo>
                      <a:pt x="1488" y="704"/>
                      <a:pt x="1508" y="352"/>
                      <a:pt x="1772" y="320"/>
                    </a:cubicBezTo>
                    <a:cubicBezTo>
                      <a:pt x="2036" y="288"/>
                      <a:pt x="2063" y="491"/>
                      <a:pt x="2315" y="479"/>
                    </a:cubicBezTo>
                    <a:cubicBezTo>
                      <a:pt x="2567" y="467"/>
                      <a:pt x="2572" y="84"/>
                      <a:pt x="2828" y="0"/>
                    </a:cubicBezTo>
                  </a:path>
                </a:pathLst>
              </a:custGeom>
              <a:noFill/>
              <a:ln w="15875" cap="flat">
                <a:solidFill>
                  <a:schemeClr val="tx1">
                    <a:lumMod val="65000"/>
                    <a:lumOff val="35000"/>
                  </a:schemeClr>
                </a:solidFill>
                <a:prstDash val="dash"/>
                <a:miter lim="800000"/>
                <a:headEnd/>
                <a:tailEnd/>
              </a:ln>
              <a:extLst>
                <a:ext uri="{909E8E84-426E-40dd-AFC4-6F175D3DCCD1}">
                  <a14:hiddenFill xmlns:a14="http://schemas.microsoft.com/office/drawing/2010/main" xmlns:p14="http://schemas.microsoft.com/office/powerpoint/2010/main" xmlns:lc="http://schemas.openxmlformats.org/drawingml/2006/lockedCanvas" xmlns="">
                    <a:solidFill>
                      <a:srgbClr val="FFFFFF"/>
                    </a:solidFill>
                  </a14:hiddenFill>
                </a:ext>
              </a:extLst>
            </p:spPr>
            <p:txBody>
              <a:bodyPr anchor="ctr"/>
              <a:lstStyle/>
              <a:p>
                <a:pPr algn="ctr"/>
                <a:endParaRPr>
                  <a:latin typeface="Segoe UI" panose="020B0502040204020203" pitchFamily="34" charset="0"/>
                  <a:cs typeface="Segoe UI" panose="020B0502040204020203" pitchFamily="34" charset="0"/>
                </a:endParaRPr>
              </a:p>
            </p:txBody>
          </p:sp>
          <p:sp>
            <p:nvSpPr>
              <p:cNvPr id="50" name="Oval 33">
                <a:extLst>
                  <a:ext uri="{FF2B5EF4-FFF2-40B4-BE49-F238E27FC236}">
                    <a16:creationId xmlns:a16="http://schemas.microsoft.com/office/drawing/2014/main" id="{2E713CBC-3D39-46E9-8AF0-BC9231BC8215}"/>
                  </a:ext>
                </a:extLst>
              </p:cNvPr>
              <p:cNvSpPr>
                <a:spLocks noChangeAspect="1"/>
              </p:cNvSpPr>
              <p:nvPr/>
            </p:nvSpPr>
            <p:spPr>
              <a:xfrm>
                <a:off x="1711174" y="3749458"/>
                <a:ext cx="942069" cy="942857"/>
              </a:xfrm>
              <a:prstGeom prst="ellipse">
                <a:avLst/>
              </a:prstGeom>
              <a:solidFill>
                <a:schemeClr val="accent2">
                  <a:alpha val="72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Segoe UI" panose="020B0502040204020203" pitchFamily="34" charset="0"/>
                  <a:cs typeface="Segoe UI" panose="020B0502040204020203" pitchFamily="34" charset="0"/>
                </a:endParaRPr>
              </a:p>
            </p:txBody>
          </p:sp>
          <p:sp>
            <p:nvSpPr>
              <p:cNvPr id="51" name="Oval 34">
                <a:extLst>
                  <a:ext uri="{FF2B5EF4-FFF2-40B4-BE49-F238E27FC236}">
                    <a16:creationId xmlns:a16="http://schemas.microsoft.com/office/drawing/2014/main" id="{D8F3854E-21CB-43CD-AC43-6F1D1408F775}"/>
                  </a:ext>
                </a:extLst>
              </p:cNvPr>
              <p:cNvSpPr>
                <a:spLocks noChangeAspect="1"/>
              </p:cNvSpPr>
              <p:nvPr/>
            </p:nvSpPr>
            <p:spPr>
              <a:xfrm>
                <a:off x="1819875" y="3858250"/>
                <a:ext cx="724668" cy="725275"/>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fontScale="92500" lnSpcReduction="10000"/>
              </a:bodyPr>
              <a:lstStyle/>
              <a:p>
                <a:pPr algn="ctr"/>
                <a:r>
                  <a:rPr lang="en-US" sz="2000" b="1" dirty="0">
                    <a:solidFill>
                      <a:schemeClr val="bg1"/>
                    </a:solidFill>
                    <a:latin typeface="Segoe UI" panose="020B0502040204020203" pitchFamily="34" charset="0"/>
                    <a:cs typeface="Segoe UI" panose="020B0502040204020203" pitchFamily="34" charset="0"/>
                  </a:rPr>
                  <a:t>2001</a:t>
                </a:r>
              </a:p>
            </p:txBody>
          </p:sp>
          <p:sp>
            <p:nvSpPr>
              <p:cNvPr id="52" name="Oval 36">
                <a:extLst>
                  <a:ext uri="{FF2B5EF4-FFF2-40B4-BE49-F238E27FC236}">
                    <a16:creationId xmlns:a16="http://schemas.microsoft.com/office/drawing/2014/main" id="{BE61CBEC-4033-4019-8D80-AFDBE4B2B37B}"/>
                  </a:ext>
                </a:extLst>
              </p:cNvPr>
              <p:cNvSpPr>
                <a:spLocks noChangeAspect="1"/>
              </p:cNvSpPr>
              <p:nvPr/>
            </p:nvSpPr>
            <p:spPr>
              <a:xfrm>
                <a:off x="5588022" y="3036003"/>
                <a:ext cx="942069" cy="942857"/>
              </a:xfrm>
              <a:prstGeom prst="ellipse">
                <a:avLst/>
              </a:prstGeom>
              <a:solidFill>
                <a:schemeClr val="accent1">
                  <a:alpha val="72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Segoe UI" panose="020B0502040204020203" pitchFamily="34" charset="0"/>
                  <a:cs typeface="Segoe UI" panose="020B0502040204020203" pitchFamily="34" charset="0"/>
                </a:endParaRPr>
              </a:p>
            </p:txBody>
          </p:sp>
          <p:sp>
            <p:nvSpPr>
              <p:cNvPr id="53" name="Oval 37">
                <a:extLst>
                  <a:ext uri="{FF2B5EF4-FFF2-40B4-BE49-F238E27FC236}">
                    <a16:creationId xmlns:a16="http://schemas.microsoft.com/office/drawing/2014/main" id="{89ED69F9-7BB0-44A5-887D-817145824308}"/>
                  </a:ext>
                </a:extLst>
              </p:cNvPr>
              <p:cNvSpPr>
                <a:spLocks noChangeAspect="1"/>
              </p:cNvSpPr>
              <p:nvPr/>
            </p:nvSpPr>
            <p:spPr>
              <a:xfrm>
                <a:off x="5696723" y="3144795"/>
                <a:ext cx="724668" cy="72527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fontScale="92500" lnSpcReduction="10000"/>
              </a:bodyPr>
              <a:lstStyle/>
              <a:p>
                <a:pPr algn="ctr"/>
                <a:r>
                  <a:rPr lang="en-US" sz="2000" b="1" dirty="0">
                    <a:solidFill>
                      <a:schemeClr val="bg1"/>
                    </a:solidFill>
                    <a:latin typeface="Segoe UI" panose="020B0502040204020203" pitchFamily="34" charset="0"/>
                    <a:cs typeface="Segoe UI" panose="020B0502040204020203" pitchFamily="34" charset="0"/>
                  </a:rPr>
                  <a:t>2014	</a:t>
                </a:r>
              </a:p>
            </p:txBody>
          </p:sp>
          <p:sp>
            <p:nvSpPr>
              <p:cNvPr id="54" name="Oval 39">
                <a:extLst>
                  <a:ext uri="{FF2B5EF4-FFF2-40B4-BE49-F238E27FC236}">
                    <a16:creationId xmlns:a16="http://schemas.microsoft.com/office/drawing/2014/main" id="{4D69315F-B52D-4C2B-8DE3-84ECDF1840A6}"/>
                  </a:ext>
                </a:extLst>
              </p:cNvPr>
              <p:cNvSpPr>
                <a:spLocks noChangeAspect="1"/>
              </p:cNvSpPr>
              <p:nvPr/>
            </p:nvSpPr>
            <p:spPr>
              <a:xfrm>
                <a:off x="7481473" y="3563186"/>
                <a:ext cx="942069" cy="942857"/>
              </a:xfrm>
              <a:prstGeom prst="ellipse">
                <a:avLst/>
              </a:prstGeom>
              <a:solidFill>
                <a:schemeClr val="accent4">
                  <a:alpha val="72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Segoe UI" panose="020B0502040204020203" pitchFamily="34" charset="0"/>
                  <a:cs typeface="Segoe UI" panose="020B0502040204020203" pitchFamily="34" charset="0"/>
                </a:endParaRPr>
              </a:p>
            </p:txBody>
          </p:sp>
          <p:sp>
            <p:nvSpPr>
              <p:cNvPr id="55" name="Oval 40">
                <a:extLst>
                  <a:ext uri="{FF2B5EF4-FFF2-40B4-BE49-F238E27FC236}">
                    <a16:creationId xmlns:a16="http://schemas.microsoft.com/office/drawing/2014/main" id="{A520D054-CD19-4A52-83F0-B37719D30F3F}"/>
                  </a:ext>
                </a:extLst>
              </p:cNvPr>
              <p:cNvSpPr>
                <a:spLocks noChangeAspect="1"/>
              </p:cNvSpPr>
              <p:nvPr/>
            </p:nvSpPr>
            <p:spPr>
              <a:xfrm>
                <a:off x="7590174" y="3671978"/>
                <a:ext cx="724668" cy="725275"/>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fontScale="92500" lnSpcReduction="10000"/>
              </a:bodyPr>
              <a:lstStyle/>
              <a:p>
                <a:pPr algn="ctr"/>
                <a:r>
                  <a:rPr lang="en-US" sz="2000" b="1" dirty="0">
                    <a:solidFill>
                      <a:schemeClr val="bg1"/>
                    </a:solidFill>
                    <a:latin typeface="Segoe UI" panose="020B0502040204020203" pitchFamily="34" charset="0"/>
                    <a:cs typeface="Segoe UI" panose="020B0502040204020203" pitchFamily="34" charset="0"/>
                  </a:rPr>
                  <a:t>2019</a:t>
                </a:r>
              </a:p>
            </p:txBody>
          </p:sp>
          <p:sp>
            <p:nvSpPr>
              <p:cNvPr id="56" name="Oval 42">
                <a:extLst>
                  <a:ext uri="{FF2B5EF4-FFF2-40B4-BE49-F238E27FC236}">
                    <a16:creationId xmlns:a16="http://schemas.microsoft.com/office/drawing/2014/main" id="{068A85D7-F321-46CE-BB63-6F84218CC134}"/>
                  </a:ext>
                </a:extLst>
              </p:cNvPr>
              <p:cNvSpPr>
                <a:spLocks noChangeAspect="1"/>
              </p:cNvSpPr>
              <p:nvPr/>
            </p:nvSpPr>
            <p:spPr>
              <a:xfrm>
                <a:off x="3685327" y="4363967"/>
                <a:ext cx="942069" cy="942857"/>
              </a:xfrm>
              <a:prstGeom prst="ellipse">
                <a:avLst/>
              </a:prstGeom>
              <a:solidFill>
                <a:schemeClr val="accent3">
                  <a:alpha val="72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Segoe UI" panose="020B0502040204020203" pitchFamily="34" charset="0"/>
                  <a:cs typeface="Segoe UI" panose="020B0502040204020203" pitchFamily="34" charset="0"/>
                </a:endParaRPr>
              </a:p>
            </p:txBody>
          </p:sp>
          <p:sp>
            <p:nvSpPr>
              <p:cNvPr id="57" name="Oval 43">
                <a:extLst>
                  <a:ext uri="{FF2B5EF4-FFF2-40B4-BE49-F238E27FC236}">
                    <a16:creationId xmlns:a16="http://schemas.microsoft.com/office/drawing/2014/main" id="{AD666BA0-533A-4587-B97A-29B8FE32C371}"/>
                  </a:ext>
                </a:extLst>
              </p:cNvPr>
              <p:cNvSpPr>
                <a:spLocks noChangeAspect="1"/>
              </p:cNvSpPr>
              <p:nvPr/>
            </p:nvSpPr>
            <p:spPr>
              <a:xfrm>
                <a:off x="3794028" y="4472759"/>
                <a:ext cx="724668" cy="725275"/>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fontScale="92500" lnSpcReduction="10000"/>
              </a:bodyPr>
              <a:lstStyle/>
              <a:p>
                <a:pPr algn="ctr"/>
                <a:r>
                  <a:rPr lang="en-US" sz="2000" b="1" dirty="0">
                    <a:solidFill>
                      <a:schemeClr val="bg1"/>
                    </a:solidFill>
                    <a:latin typeface="Segoe UI" panose="020B0502040204020203" pitchFamily="34" charset="0"/>
                    <a:cs typeface="Segoe UI" panose="020B0502040204020203" pitchFamily="34" charset="0"/>
                  </a:rPr>
                  <a:t>2002</a:t>
                </a:r>
              </a:p>
            </p:txBody>
          </p:sp>
          <p:sp>
            <p:nvSpPr>
              <p:cNvPr id="94" name="Rectangle 47">
                <a:extLst>
                  <a:ext uri="{FF2B5EF4-FFF2-40B4-BE49-F238E27FC236}">
                    <a16:creationId xmlns:a16="http://schemas.microsoft.com/office/drawing/2014/main" id="{BC13C116-A1D7-4C04-A9E5-854D876BD6E5}"/>
                  </a:ext>
                </a:extLst>
              </p:cNvPr>
              <p:cNvSpPr/>
              <p:nvPr/>
            </p:nvSpPr>
            <p:spPr>
              <a:xfrm>
                <a:off x="809585" y="3379587"/>
                <a:ext cx="2750712" cy="461664"/>
              </a:xfrm>
              <a:prstGeom prst="rect">
                <a:avLst/>
              </a:prstGeom>
            </p:spPr>
            <p:txBody>
              <a:bodyPr wrap="square" lIns="0" tIns="0" rIns="0" bIns="0" anchor="t" anchorCtr="1">
                <a:normAutofit/>
              </a:bodyPr>
              <a:lstStyle/>
              <a:p>
                <a:pPr marL="12700" marR="5080" algn="ctr">
                  <a:lnSpc>
                    <a:spcPct val="130900"/>
                  </a:lnSpc>
                </a:pPr>
                <a:r>
                  <a:rPr lang="en-US" sz="900" spc="-5" dirty="0">
                    <a:latin typeface="Segoe UI" panose="020B0502040204020203" pitchFamily="34" charset="0"/>
                    <a:cs typeface="Segoe UI" panose="020B0502040204020203" pitchFamily="34" charset="0"/>
                  </a:rPr>
                  <a:t>Greenvet was established</a:t>
                </a:r>
                <a:endParaRPr lang="en-US" sz="900" dirty="0">
                  <a:latin typeface="Segoe UI" panose="020B0502040204020203" pitchFamily="34" charset="0"/>
                  <a:cs typeface="Segoe UI" panose="020B0502040204020203" pitchFamily="34" charset="0"/>
                </a:endParaRPr>
              </a:p>
            </p:txBody>
          </p:sp>
          <p:sp>
            <p:nvSpPr>
              <p:cNvPr id="92" name="Rectangle 62">
                <a:extLst>
                  <a:ext uri="{FF2B5EF4-FFF2-40B4-BE49-F238E27FC236}">
                    <a16:creationId xmlns:a16="http://schemas.microsoft.com/office/drawing/2014/main" id="{2DF3EF6E-24CE-45A8-A6ED-C78C5907E3EC}"/>
                  </a:ext>
                </a:extLst>
              </p:cNvPr>
              <p:cNvSpPr/>
              <p:nvPr/>
            </p:nvSpPr>
            <p:spPr>
              <a:xfrm>
                <a:off x="2935158" y="5258555"/>
                <a:ext cx="3420251" cy="434827"/>
              </a:xfrm>
              <a:prstGeom prst="rect">
                <a:avLst/>
              </a:prstGeom>
            </p:spPr>
            <p:txBody>
              <a:bodyPr wrap="square" lIns="0" tIns="0" rIns="0" bIns="0" anchor="t" anchorCtr="1">
                <a:noAutofit/>
              </a:bodyPr>
              <a:lstStyle/>
              <a:p>
                <a:pPr marL="12700" marR="5080" algn="ctr">
                  <a:lnSpc>
                    <a:spcPct val="130900"/>
                  </a:lnSpc>
                </a:pPr>
                <a:r>
                  <a:rPr lang="en-US" sz="900" spc="-5" dirty="0">
                    <a:latin typeface="Segoe UI" panose="020B0502040204020203" pitchFamily="34" charset="0"/>
                    <a:cs typeface="Segoe UI" panose="020B0502040204020203" pitchFamily="34" charset="0"/>
                  </a:rPr>
                  <a:t>Start</a:t>
                </a:r>
                <a:r>
                  <a:rPr lang="en-US" sz="900" dirty="0">
                    <a:latin typeface="Segoe UI" panose="020B0502040204020203" pitchFamily="34" charset="0"/>
                    <a:cs typeface="Segoe UI" panose="020B0502040204020203" pitchFamily="34" charset="0"/>
                  </a:rPr>
                  <a:t>e</a:t>
                </a:r>
                <a:r>
                  <a:rPr lang="en-US" sz="900" spc="-5" dirty="0">
                    <a:latin typeface="Segoe UI" panose="020B0502040204020203" pitchFamily="34" charset="0"/>
                    <a:cs typeface="Segoe UI" panose="020B0502040204020203" pitchFamily="34" charset="0"/>
                  </a:rPr>
                  <a:t>d </a:t>
                </a:r>
                <a:r>
                  <a:rPr lang="en-US" sz="900" spc="-10" dirty="0">
                    <a:latin typeface="Segoe UI" panose="020B0502040204020203" pitchFamily="34" charset="0"/>
                    <a:cs typeface="Segoe UI" panose="020B0502040204020203" pitchFamily="34" charset="0"/>
                  </a:rPr>
                  <a:t>producing v</a:t>
                </a:r>
                <a:r>
                  <a:rPr lang="en-US" sz="900" spc="-5" dirty="0">
                    <a:latin typeface="Segoe UI" panose="020B0502040204020203" pitchFamily="34" charset="0"/>
                    <a:cs typeface="Segoe UI" panose="020B0502040204020203" pitchFamily="34" charset="0"/>
                  </a:rPr>
                  <a:t>et</a:t>
                </a:r>
                <a:r>
                  <a:rPr lang="en-US" sz="900" dirty="0">
                    <a:latin typeface="Segoe UI" panose="020B0502040204020203" pitchFamily="34" charset="0"/>
                    <a:cs typeface="Segoe UI" panose="020B0502040204020203" pitchFamily="34" charset="0"/>
                  </a:rPr>
                  <a:t>e</a:t>
                </a:r>
                <a:r>
                  <a:rPr lang="en-US" sz="900" spc="-5" dirty="0">
                    <a:latin typeface="Segoe UI" panose="020B0502040204020203" pitchFamily="34" charset="0"/>
                    <a:cs typeface="Segoe UI" panose="020B0502040204020203" pitchFamily="34" charset="0"/>
                  </a:rPr>
                  <a:t>r</a:t>
                </a:r>
                <a:r>
                  <a:rPr lang="en-US" sz="900" spc="-20" dirty="0">
                    <a:latin typeface="Segoe UI" panose="020B0502040204020203" pitchFamily="34" charset="0"/>
                    <a:cs typeface="Segoe UI" panose="020B0502040204020203" pitchFamily="34" charset="0"/>
                  </a:rPr>
                  <a:t>i</a:t>
                </a:r>
                <a:r>
                  <a:rPr lang="en-US" sz="900" spc="-5" dirty="0">
                    <a:latin typeface="Segoe UI" panose="020B0502040204020203" pitchFamily="34" charset="0"/>
                    <a:cs typeface="Segoe UI" panose="020B0502040204020203" pitchFamily="34" charset="0"/>
                  </a:rPr>
                  <a:t>nary</a:t>
                </a:r>
                <a:r>
                  <a:rPr lang="en-US" sz="900" dirty="0">
                    <a:latin typeface="Segoe UI" panose="020B0502040204020203" pitchFamily="34" charset="0"/>
                    <a:cs typeface="Segoe UI" panose="020B0502040204020203" pitchFamily="34" charset="0"/>
                  </a:rPr>
                  <a:t> </a:t>
                </a:r>
                <a:r>
                  <a:rPr lang="en-US" sz="900" spc="-15" dirty="0">
                    <a:latin typeface="Segoe UI" panose="020B0502040204020203" pitchFamily="34" charset="0"/>
                    <a:cs typeface="Segoe UI" panose="020B0502040204020203" pitchFamily="34" charset="0"/>
                  </a:rPr>
                  <a:t>m</a:t>
                </a:r>
                <a:r>
                  <a:rPr lang="en-US" sz="900" spc="-5" dirty="0">
                    <a:latin typeface="Segoe UI" panose="020B0502040204020203" pitchFamily="34" charset="0"/>
                    <a:cs typeface="Segoe UI" panose="020B0502040204020203" pitchFamily="34" charset="0"/>
                  </a:rPr>
                  <a:t>ed</a:t>
                </a:r>
                <a:r>
                  <a:rPr lang="en-US" sz="900" spc="-20" dirty="0">
                    <a:latin typeface="Segoe UI" panose="020B0502040204020203" pitchFamily="34" charset="0"/>
                    <a:cs typeface="Segoe UI" panose="020B0502040204020203" pitchFamily="34" charset="0"/>
                  </a:rPr>
                  <a:t>i</a:t>
                </a:r>
                <a:r>
                  <a:rPr lang="en-US" sz="900" spc="-10" dirty="0">
                    <a:latin typeface="Segoe UI" panose="020B0502040204020203" pitchFamily="34" charset="0"/>
                    <a:cs typeface="Segoe UI" panose="020B0502040204020203" pitchFamily="34" charset="0"/>
                  </a:rPr>
                  <a:t>c</a:t>
                </a:r>
                <a:r>
                  <a:rPr lang="en-US" sz="900" spc="-20" dirty="0">
                    <a:latin typeface="Segoe UI" panose="020B0502040204020203" pitchFamily="34" charset="0"/>
                    <a:cs typeface="Segoe UI" panose="020B0502040204020203" pitchFamily="34" charset="0"/>
                  </a:rPr>
                  <a:t>i</a:t>
                </a:r>
                <a:r>
                  <a:rPr lang="en-US" sz="900" spc="-5" dirty="0">
                    <a:latin typeface="Segoe UI" panose="020B0502040204020203" pitchFamily="34" charset="0"/>
                    <a:cs typeface="Segoe UI" panose="020B0502040204020203" pitchFamily="34" charset="0"/>
                  </a:rPr>
                  <a:t>ne pro</a:t>
                </a:r>
                <a:r>
                  <a:rPr lang="en-US" sz="900" spc="-10" dirty="0">
                    <a:latin typeface="Segoe UI" panose="020B0502040204020203" pitchFamily="34" charset="0"/>
                    <a:cs typeface="Segoe UI" panose="020B0502040204020203" pitchFamily="34" charset="0"/>
                  </a:rPr>
                  <a:t>d</a:t>
                </a:r>
                <a:r>
                  <a:rPr lang="en-US" sz="900" spc="-5" dirty="0">
                    <a:latin typeface="Segoe UI" panose="020B0502040204020203" pitchFamily="34" charset="0"/>
                    <a:cs typeface="Segoe UI" panose="020B0502040204020203" pitchFamily="34" charset="0"/>
                  </a:rPr>
                  <a:t>u</a:t>
                </a:r>
                <a:r>
                  <a:rPr lang="en-US" sz="900" spc="-10" dirty="0">
                    <a:latin typeface="Segoe UI" panose="020B0502040204020203" pitchFamily="34" charset="0"/>
                    <a:cs typeface="Segoe UI" panose="020B0502040204020203" pitchFamily="34" charset="0"/>
                  </a:rPr>
                  <a:t>c</a:t>
                </a:r>
                <a:r>
                  <a:rPr lang="en-US" sz="900" spc="-5" dirty="0">
                    <a:latin typeface="Segoe UI" panose="020B0502040204020203" pitchFamily="34" charset="0"/>
                    <a:cs typeface="Segoe UI" panose="020B0502040204020203" pitchFamily="34" charset="0"/>
                  </a:rPr>
                  <a:t>ts and corporate to </a:t>
                </a:r>
                <a:r>
                  <a:rPr lang="en-US" sz="900" dirty="0">
                    <a:latin typeface="Segoe UI" panose="020B0502040204020203" pitchFamily="34" charset="0"/>
                    <a:cs typeface="Segoe UI" panose="020B0502040204020203" pitchFamily="34" charset="0"/>
                  </a:rPr>
                  <a:t>Institute of Vaccine and Medical Biologicals</a:t>
                </a:r>
              </a:p>
            </p:txBody>
          </p:sp>
          <p:grpSp>
            <p:nvGrpSpPr>
              <p:cNvPr id="60" name="Group 63">
                <a:extLst>
                  <a:ext uri="{FF2B5EF4-FFF2-40B4-BE49-F238E27FC236}">
                    <a16:creationId xmlns:a16="http://schemas.microsoft.com/office/drawing/2014/main" id="{34832CF5-F223-4B92-A0B7-8DC949C8AB5C}"/>
                  </a:ext>
                </a:extLst>
              </p:cNvPr>
              <p:cNvGrpSpPr/>
              <p:nvPr/>
            </p:nvGrpSpPr>
            <p:grpSpPr>
              <a:xfrm>
                <a:off x="3857404" y="2225016"/>
                <a:ext cx="4670992" cy="1060847"/>
                <a:chOff x="7932060" y="3594096"/>
                <a:chExt cx="4006637" cy="1060847"/>
              </a:xfrm>
            </p:grpSpPr>
            <p:sp>
              <p:nvSpPr>
                <p:cNvPr id="89" name="TextBox 64">
                  <a:extLst>
                    <a:ext uri="{FF2B5EF4-FFF2-40B4-BE49-F238E27FC236}">
                      <a16:creationId xmlns:a16="http://schemas.microsoft.com/office/drawing/2014/main" id="{4A4B2B5D-5E25-4C1D-B5CC-8D04CC7C6195}"/>
                    </a:ext>
                  </a:extLst>
                </p:cNvPr>
                <p:cNvSpPr txBox="1"/>
                <p:nvPr/>
              </p:nvSpPr>
              <p:spPr>
                <a:xfrm>
                  <a:off x="8399193" y="3594096"/>
                  <a:ext cx="2571838" cy="246221"/>
                </a:xfrm>
                <a:prstGeom prst="rect">
                  <a:avLst/>
                </a:prstGeom>
                <a:noFill/>
              </p:spPr>
              <p:txBody>
                <a:bodyPr wrap="none" lIns="0" tIns="0" rIns="0" bIns="0" anchor="t" anchorCtr="1">
                  <a:normAutofit fontScale="85000" lnSpcReduction="20000"/>
                </a:bodyPr>
                <a:lstStyle/>
                <a:p>
                  <a:pPr algn="ctr" fontAlgn="base">
                    <a:spcBef>
                      <a:spcPct val="0"/>
                    </a:spcBef>
                    <a:spcAft>
                      <a:spcPct val="0"/>
                    </a:spcAft>
                  </a:pPr>
                  <a:r>
                    <a:rPr lang="en-US" altLang="zh-CN" sz="1600" b="1" dirty="0">
                      <a:solidFill>
                        <a:srgbClr val="FF0000"/>
                      </a:solidFill>
                      <a:latin typeface="Segoe UI" panose="020B0502040204020203" pitchFamily="34" charset="0"/>
                      <a:cs typeface="Segoe UI" panose="020B0502040204020203" pitchFamily="34" charset="0"/>
                    </a:rPr>
                    <a:t>JOIN VENTURE</a:t>
                  </a:r>
                  <a:endParaRPr lang="zh-CN" altLang="en-US" sz="1600" b="1" dirty="0">
                    <a:solidFill>
                      <a:srgbClr val="FF0000"/>
                    </a:solidFill>
                    <a:latin typeface="Segoe UI" panose="020B0502040204020203" pitchFamily="34" charset="0"/>
                    <a:cs typeface="Segoe UI" panose="020B0502040204020203" pitchFamily="34" charset="0"/>
                  </a:endParaRPr>
                </a:p>
              </p:txBody>
            </p:sp>
            <p:sp>
              <p:nvSpPr>
                <p:cNvPr id="90" name="Rectangle 65">
                  <a:extLst>
                    <a:ext uri="{FF2B5EF4-FFF2-40B4-BE49-F238E27FC236}">
                      <a16:creationId xmlns:a16="http://schemas.microsoft.com/office/drawing/2014/main" id="{F356E51A-B92B-4D65-BD5D-6D784562178C}"/>
                    </a:ext>
                  </a:extLst>
                </p:cNvPr>
                <p:cNvSpPr/>
                <p:nvPr/>
              </p:nvSpPr>
              <p:spPr>
                <a:xfrm>
                  <a:off x="7932060" y="3855126"/>
                  <a:ext cx="4006637" cy="799817"/>
                </a:xfrm>
                <a:prstGeom prst="rect">
                  <a:avLst/>
                </a:prstGeom>
              </p:spPr>
              <p:txBody>
                <a:bodyPr wrap="square" lIns="0" tIns="0" rIns="0" bIns="0" anchor="t" anchorCtr="1">
                  <a:normAutofit/>
                </a:bodyPr>
                <a:lstStyle/>
                <a:p>
                  <a:pPr algn="ctr">
                    <a:lnSpc>
                      <a:spcPct val="120000"/>
                    </a:lnSpc>
                  </a:pPr>
                  <a:r>
                    <a:rPr lang="en-US" sz="900" dirty="0">
                      <a:latin typeface="Segoe UI" panose="020B0502040204020203" pitchFamily="34" charset="0"/>
                      <a:cs typeface="Segoe UI" panose="020B0502040204020203" pitchFamily="34" charset="0"/>
                    </a:rPr>
                    <a:t>Greenvet Viet Nam </a:t>
                  </a:r>
                  <a:r>
                    <a:rPr lang="en-US" sz="900" dirty="0" err="1">
                      <a:latin typeface="Segoe UI" panose="020B0502040204020203" pitchFamily="34" charset="0"/>
                      <a:cs typeface="Segoe UI" panose="020B0502040204020203" pitchFamily="34" charset="0"/>
                    </a:rPr>
                    <a:t>jsc</a:t>
                  </a:r>
                  <a:r>
                    <a:rPr lang="en-US" sz="900" dirty="0">
                      <a:latin typeface="Segoe UI" panose="020B0502040204020203" pitchFamily="34" charset="0"/>
                      <a:cs typeface="Segoe UI" panose="020B0502040204020203" pitchFamily="34" charset="0"/>
                    </a:rPr>
                    <a:t> is built up based on joint venture capital between PT Medion (since 1969, Bandung-Indonesia),  and Greenvet Vietnam </a:t>
                  </a:r>
                  <a:r>
                    <a:rPr lang="en-US" sz="900" dirty="0" err="1">
                      <a:latin typeface="Segoe UI" panose="020B0502040204020203" pitchFamily="34" charset="0"/>
                      <a:cs typeface="Segoe UI" panose="020B0502040204020203" pitchFamily="34" charset="0"/>
                    </a:rPr>
                    <a:t>jsc</a:t>
                  </a:r>
                  <a:r>
                    <a:rPr lang="en-US" sz="900" dirty="0">
                      <a:latin typeface="Segoe UI" panose="020B0502040204020203" pitchFamily="34" charset="0"/>
                      <a:cs typeface="Segoe UI" panose="020B0502040204020203" pitchFamily="34" charset="0"/>
                    </a:rPr>
                    <a:t> (a member of Phu Thai group, since 2001, in Hanoi-Vietnam)</a:t>
                  </a:r>
                  <a:endParaRPr lang="zh-CN" altLang="en-US" sz="900" dirty="0">
                    <a:latin typeface="Segoe UI" panose="020B0502040204020203" pitchFamily="34" charset="0"/>
                    <a:cs typeface="Segoe UI" panose="020B0502040204020203" pitchFamily="34" charset="0"/>
                  </a:endParaRPr>
                </a:p>
              </p:txBody>
            </p:sp>
          </p:grpSp>
          <p:grpSp>
            <p:nvGrpSpPr>
              <p:cNvPr id="61" name="Group 66">
                <a:extLst>
                  <a:ext uri="{FF2B5EF4-FFF2-40B4-BE49-F238E27FC236}">
                    <a16:creationId xmlns:a16="http://schemas.microsoft.com/office/drawing/2014/main" id="{CC672562-041E-42B4-9C17-34BBA7DC147D}"/>
                  </a:ext>
                </a:extLst>
              </p:cNvPr>
              <p:cNvGrpSpPr/>
              <p:nvPr/>
            </p:nvGrpSpPr>
            <p:grpSpPr>
              <a:xfrm>
                <a:off x="6777324" y="4711559"/>
                <a:ext cx="2998284" cy="849581"/>
                <a:chOff x="8792452" y="3685517"/>
                <a:chExt cx="2571838" cy="849581"/>
              </a:xfrm>
            </p:grpSpPr>
            <p:sp>
              <p:nvSpPr>
                <p:cNvPr id="87" name="TextBox 67">
                  <a:extLst>
                    <a:ext uri="{FF2B5EF4-FFF2-40B4-BE49-F238E27FC236}">
                      <a16:creationId xmlns:a16="http://schemas.microsoft.com/office/drawing/2014/main" id="{814EF9C0-9F75-4431-B4C1-B610B33E29E2}"/>
                    </a:ext>
                  </a:extLst>
                </p:cNvPr>
                <p:cNvSpPr txBox="1"/>
                <p:nvPr/>
              </p:nvSpPr>
              <p:spPr>
                <a:xfrm>
                  <a:off x="8792452" y="3685517"/>
                  <a:ext cx="2571838" cy="316881"/>
                </a:xfrm>
                <a:prstGeom prst="rect">
                  <a:avLst/>
                </a:prstGeom>
                <a:noFill/>
              </p:spPr>
              <p:txBody>
                <a:bodyPr wrap="none" lIns="0" tIns="0" rIns="0" bIns="0" anchor="t" anchorCtr="1">
                  <a:normAutofit/>
                </a:bodyPr>
                <a:lstStyle/>
                <a:p>
                  <a:pPr algn="ctr" fontAlgn="base">
                    <a:spcBef>
                      <a:spcPct val="0"/>
                    </a:spcBef>
                    <a:spcAft>
                      <a:spcPct val="0"/>
                    </a:spcAft>
                  </a:pPr>
                  <a:r>
                    <a:rPr lang="en-US" altLang="zh-CN" sz="900" b="1" dirty="0">
                      <a:latin typeface="Segoe UI" panose="020B0502040204020203" pitchFamily="34" charset="0"/>
                      <a:cs typeface="Segoe UI" panose="020B0502040204020203" pitchFamily="34" charset="0"/>
                    </a:rPr>
                    <a:t>Vaccine</a:t>
                  </a:r>
                  <a:r>
                    <a:rPr lang="zh-CN" altLang="en-US" sz="900" b="1" dirty="0">
                      <a:latin typeface="Segoe UI" panose="020B0502040204020203" pitchFamily="34" charset="0"/>
                      <a:cs typeface="Segoe UI" panose="020B0502040204020203" pitchFamily="34" charset="0"/>
                    </a:rPr>
                    <a:t> </a:t>
                  </a:r>
                  <a:r>
                    <a:rPr lang="en-US" altLang="zh-CN" sz="900" b="1" dirty="0">
                      <a:latin typeface="Segoe UI" panose="020B0502040204020203" pitchFamily="34" charset="0"/>
                      <a:cs typeface="Segoe UI" panose="020B0502040204020203" pitchFamily="34" charset="0"/>
                    </a:rPr>
                    <a:t>factory</a:t>
                  </a:r>
                  <a:r>
                    <a:rPr lang="zh-CN" altLang="en-US" sz="900" b="1" dirty="0">
                      <a:latin typeface="Segoe UI" panose="020B0502040204020203" pitchFamily="34" charset="0"/>
                      <a:cs typeface="Segoe UI" panose="020B0502040204020203" pitchFamily="34" charset="0"/>
                    </a:rPr>
                    <a:t> </a:t>
                  </a:r>
                  <a:r>
                    <a:rPr lang="en-US" altLang="zh-CN" sz="900" b="1" dirty="0">
                      <a:latin typeface="Segoe UI" panose="020B0502040204020203" pitchFamily="34" charset="0"/>
                      <a:cs typeface="Segoe UI" panose="020B0502040204020203" pitchFamily="34" charset="0"/>
                    </a:rPr>
                    <a:t>project</a:t>
                  </a:r>
                  <a:endParaRPr lang="zh-CN" altLang="en-US" sz="900" b="1" dirty="0">
                    <a:latin typeface="Segoe UI" panose="020B0502040204020203" pitchFamily="34" charset="0"/>
                    <a:cs typeface="Segoe UI" panose="020B0502040204020203" pitchFamily="34" charset="0"/>
                  </a:endParaRPr>
                </a:p>
              </p:txBody>
            </p:sp>
            <p:sp>
              <p:nvSpPr>
                <p:cNvPr id="88" name="Rectangle 68">
                  <a:extLst>
                    <a:ext uri="{FF2B5EF4-FFF2-40B4-BE49-F238E27FC236}">
                      <a16:creationId xmlns:a16="http://schemas.microsoft.com/office/drawing/2014/main" id="{84AF2592-F66C-40DA-8AE9-A34C045C0C8D}"/>
                    </a:ext>
                  </a:extLst>
                </p:cNvPr>
                <p:cNvSpPr/>
                <p:nvPr/>
              </p:nvSpPr>
              <p:spPr>
                <a:xfrm>
                  <a:off x="8903578" y="3940947"/>
                  <a:ext cx="2359478" cy="594151"/>
                </a:xfrm>
                <a:prstGeom prst="rect">
                  <a:avLst/>
                </a:prstGeom>
              </p:spPr>
              <p:txBody>
                <a:bodyPr wrap="square" lIns="0" tIns="0" rIns="0" bIns="0" anchor="t" anchorCtr="1">
                  <a:normAutofit/>
                </a:bodyPr>
                <a:lstStyle/>
                <a:p>
                  <a:pPr algn="ctr">
                    <a:lnSpc>
                      <a:spcPct val="100000"/>
                    </a:lnSpc>
                  </a:pPr>
                  <a:r>
                    <a:rPr lang="en-US" sz="900" spc="-10" dirty="0">
                      <a:latin typeface="Segoe UI" panose="020B0502040204020203" pitchFamily="34" charset="0"/>
                      <a:cs typeface="Segoe UI" panose="020B0502040204020203" pitchFamily="34" charset="0"/>
                    </a:rPr>
                    <a:t>Laboratory test </a:t>
                  </a:r>
                </a:p>
                <a:p>
                  <a:pPr algn="ctr">
                    <a:lnSpc>
                      <a:spcPct val="100000"/>
                    </a:lnSpc>
                  </a:pPr>
                  <a:r>
                    <a:rPr lang="en-US" sz="900" spc="-10" dirty="0">
                      <a:latin typeface="Segoe UI" panose="020B0502040204020203" pitchFamily="34" charset="0"/>
                      <a:cs typeface="Segoe UI" panose="020B0502040204020203" pitchFamily="34" charset="0"/>
                    </a:rPr>
                    <a:t>Vaccine research and development</a:t>
                  </a:r>
                  <a:endParaRPr lang="en-US" sz="900" dirty="0">
                    <a:latin typeface="Segoe UI" panose="020B0502040204020203" pitchFamily="34" charset="0"/>
                    <a:cs typeface="Segoe UI" panose="020B0502040204020203" pitchFamily="34" charset="0"/>
                  </a:endParaRPr>
                </a:p>
              </p:txBody>
            </p:sp>
          </p:grpSp>
          <p:sp>
            <p:nvSpPr>
              <p:cNvPr id="62" name="Freeform: Shape 49">
                <a:extLst>
                  <a:ext uri="{FF2B5EF4-FFF2-40B4-BE49-F238E27FC236}">
                    <a16:creationId xmlns:a16="http://schemas.microsoft.com/office/drawing/2014/main" id="{03DB4B86-E52D-4469-B950-2B88AB42AD1F}"/>
                  </a:ext>
                </a:extLst>
              </p:cNvPr>
              <p:cNvSpPr>
                <a:spLocks/>
              </p:cNvSpPr>
              <p:nvPr/>
            </p:nvSpPr>
            <p:spPr bwMode="auto">
              <a:xfrm rot="11700000" flipV="1">
                <a:off x="6667902" y="1473522"/>
                <a:ext cx="3089175" cy="1706485"/>
              </a:xfrm>
              <a:custGeom>
                <a:avLst/>
                <a:gdLst>
                  <a:gd name="T0" fmla="*/ 1622 w 1665"/>
                  <a:gd name="T1" fmla="*/ 605 h 920"/>
                  <a:gd name="T2" fmla="*/ 1624 w 1665"/>
                  <a:gd name="T3" fmla="*/ 629 h 920"/>
                  <a:gd name="T4" fmla="*/ 1466 w 1665"/>
                  <a:gd name="T5" fmla="*/ 788 h 920"/>
                  <a:gd name="T6" fmla="*/ 1375 w 1665"/>
                  <a:gd name="T7" fmla="*/ 759 h 920"/>
                  <a:gd name="T8" fmla="*/ 1257 w 1665"/>
                  <a:gd name="T9" fmla="*/ 802 h 920"/>
                  <a:gd name="T10" fmla="*/ 1073 w 1665"/>
                  <a:gd name="T11" fmla="*/ 633 h 920"/>
                  <a:gd name="T12" fmla="*/ 924 w 1665"/>
                  <a:gd name="T13" fmla="*/ 709 h 920"/>
                  <a:gd name="T14" fmla="*/ 792 w 1665"/>
                  <a:gd name="T15" fmla="*/ 653 h 920"/>
                  <a:gd name="T16" fmla="*/ 689 w 1665"/>
                  <a:gd name="T17" fmla="*/ 718 h 920"/>
                  <a:gd name="T18" fmla="*/ 690 w 1665"/>
                  <a:gd name="T19" fmla="*/ 737 h 920"/>
                  <a:gd name="T20" fmla="*/ 506 w 1665"/>
                  <a:gd name="T21" fmla="*/ 920 h 920"/>
                  <a:gd name="T22" fmla="*/ 340 w 1665"/>
                  <a:gd name="T23" fmla="*/ 816 h 920"/>
                  <a:gd name="T24" fmla="*/ 236 w 1665"/>
                  <a:gd name="T25" fmla="*/ 840 h 920"/>
                  <a:gd name="T26" fmla="*/ 0 w 1665"/>
                  <a:gd name="T27" fmla="*/ 604 h 920"/>
                  <a:gd name="T28" fmla="*/ 126 w 1665"/>
                  <a:gd name="T29" fmla="*/ 395 h 920"/>
                  <a:gd name="T30" fmla="*/ 258 w 1665"/>
                  <a:gd name="T31" fmla="*/ 304 h 920"/>
                  <a:gd name="T32" fmla="*/ 497 w 1665"/>
                  <a:gd name="T33" fmla="*/ 112 h 920"/>
                  <a:gd name="T34" fmla="*/ 601 w 1665"/>
                  <a:gd name="T35" fmla="*/ 135 h 920"/>
                  <a:gd name="T36" fmla="*/ 819 w 1665"/>
                  <a:gd name="T37" fmla="*/ 0 h 920"/>
                  <a:gd name="T38" fmla="*/ 1032 w 1665"/>
                  <a:gd name="T39" fmla="*/ 124 h 920"/>
                  <a:gd name="T40" fmla="*/ 1073 w 1665"/>
                  <a:gd name="T41" fmla="*/ 120 h 920"/>
                  <a:gd name="T42" fmla="*/ 1251 w 1665"/>
                  <a:gd name="T43" fmla="*/ 259 h 920"/>
                  <a:gd name="T44" fmla="*/ 1358 w 1665"/>
                  <a:gd name="T45" fmla="*/ 351 h 920"/>
                  <a:gd name="T46" fmla="*/ 1481 w 1665"/>
                  <a:gd name="T47" fmla="*/ 304 h 920"/>
                  <a:gd name="T48" fmla="*/ 1665 w 1665"/>
                  <a:gd name="T49" fmla="*/ 488 h 920"/>
                  <a:gd name="T50" fmla="*/ 1622 w 1665"/>
                  <a:gd name="T51" fmla="*/ 605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5" h="920">
                    <a:moveTo>
                      <a:pt x="1622" y="605"/>
                    </a:moveTo>
                    <a:cubicBezTo>
                      <a:pt x="1624" y="613"/>
                      <a:pt x="1624" y="621"/>
                      <a:pt x="1624" y="629"/>
                    </a:cubicBezTo>
                    <a:cubicBezTo>
                      <a:pt x="1624" y="717"/>
                      <a:pt x="1553" y="788"/>
                      <a:pt x="1466" y="788"/>
                    </a:cubicBezTo>
                    <a:cubicBezTo>
                      <a:pt x="1432" y="788"/>
                      <a:pt x="1401" y="777"/>
                      <a:pt x="1375" y="759"/>
                    </a:cubicBezTo>
                    <a:cubicBezTo>
                      <a:pt x="1343" y="786"/>
                      <a:pt x="1302" y="802"/>
                      <a:pt x="1257" y="802"/>
                    </a:cubicBezTo>
                    <a:cubicBezTo>
                      <a:pt x="1160" y="802"/>
                      <a:pt x="1081" y="728"/>
                      <a:pt x="1073" y="633"/>
                    </a:cubicBezTo>
                    <a:cubicBezTo>
                      <a:pt x="1040" y="679"/>
                      <a:pt x="986" y="709"/>
                      <a:pt x="924" y="709"/>
                    </a:cubicBezTo>
                    <a:cubicBezTo>
                      <a:pt x="872" y="709"/>
                      <a:pt x="825" y="688"/>
                      <a:pt x="792" y="653"/>
                    </a:cubicBezTo>
                    <a:cubicBezTo>
                      <a:pt x="766" y="685"/>
                      <a:pt x="731" y="709"/>
                      <a:pt x="689" y="718"/>
                    </a:cubicBezTo>
                    <a:cubicBezTo>
                      <a:pt x="690" y="724"/>
                      <a:pt x="690" y="730"/>
                      <a:pt x="690" y="737"/>
                    </a:cubicBezTo>
                    <a:cubicBezTo>
                      <a:pt x="690" y="838"/>
                      <a:pt x="608" y="920"/>
                      <a:pt x="506" y="920"/>
                    </a:cubicBezTo>
                    <a:cubicBezTo>
                      <a:pt x="433" y="920"/>
                      <a:pt x="370" y="878"/>
                      <a:pt x="340" y="816"/>
                    </a:cubicBezTo>
                    <a:cubicBezTo>
                      <a:pt x="309" y="831"/>
                      <a:pt x="274" y="840"/>
                      <a:pt x="236" y="840"/>
                    </a:cubicBezTo>
                    <a:cubicBezTo>
                      <a:pt x="106" y="840"/>
                      <a:pt x="0" y="734"/>
                      <a:pt x="0" y="604"/>
                    </a:cubicBezTo>
                    <a:cubicBezTo>
                      <a:pt x="0" y="513"/>
                      <a:pt x="51" y="434"/>
                      <a:pt x="126" y="395"/>
                    </a:cubicBezTo>
                    <a:cubicBezTo>
                      <a:pt x="159" y="351"/>
                      <a:pt x="205" y="319"/>
                      <a:pt x="258" y="304"/>
                    </a:cubicBezTo>
                    <a:cubicBezTo>
                      <a:pt x="282" y="194"/>
                      <a:pt x="380" y="112"/>
                      <a:pt x="497" y="112"/>
                    </a:cubicBezTo>
                    <a:cubicBezTo>
                      <a:pt x="534" y="112"/>
                      <a:pt x="569" y="120"/>
                      <a:pt x="601" y="135"/>
                    </a:cubicBezTo>
                    <a:cubicBezTo>
                      <a:pt x="641" y="55"/>
                      <a:pt x="724" y="0"/>
                      <a:pt x="819" y="0"/>
                    </a:cubicBezTo>
                    <a:cubicBezTo>
                      <a:pt x="911" y="0"/>
                      <a:pt x="990" y="50"/>
                      <a:pt x="1032" y="124"/>
                    </a:cubicBezTo>
                    <a:cubicBezTo>
                      <a:pt x="1045" y="121"/>
                      <a:pt x="1059" y="120"/>
                      <a:pt x="1073" y="120"/>
                    </a:cubicBezTo>
                    <a:cubicBezTo>
                      <a:pt x="1159" y="120"/>
                      <a:pt x="1231" y="179"/>
                      <a:pt x="1251" y="259"/>
                    </a:cubicBezTo>
                    <a:cubicBezTo>
                      <a:pt x="1298" y="275"/>
                      <a:pt x="1336" y="308"/>
                      <a:pt x="1358" y="351"/>
                    </a:cubicBezTo>
                    <a:cubicBezTo>
                      <a:pt x="1390" y="322"/>
                      <a:pt x="1433" y="304"/>
                      <a:pt x="1481" y="304"/>
                    </a:cubicBezTo>
                    <a:cubicBezTo>
                      <a:pt x="1582" y="304"/>
                      <a:pt x="1665" y="386"/>
                      <a:pt x="1665" y="488"/>
                    </a:cubicBezTo>
                    <a:cubicBezTo>
                      <a:pt x="1665" y="532"/>
                      <a:pt x="1649" y="573"/>
                      <a:pt x="1622" y="605"/>
                    </a:cubicBezTo>
                    <a:close/>
                  </a:path>
                </a:pathLst>
              </a:custGeom>
              <a:solidFill>
                <a:schemeClr val="accent1">
                  <a:lumMod val="20000"/>
                  <a:lumOff val="80000"/>
                  <a:alpha val="45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grpSp>
            <p:nvGrpSpPr>
              <p:cNvPr id="63" name="Group 1">
                <a:extLst>
                  <a:ext uri="{FF2B5EF4-FFF2-40B4-BE49-F238E27FC236}">
                    <a16:creationId xmlns:a16="http://schemas.microsoft.com/office/drawing/2014/main" id="{8511DDBE-99CF-429D-8761-777C2A07DA54}"/>
                  </a:ext>
                </a:extLst>
              </p:cNvPr>
              <p:cNvGrpSpPr/>
              <p:nvPr/>
            </p:nvGrpSpPr>
            <p:grpSpPr>
              <a:xfrm>
                <a:off x="8694565" y="1309443"/>
                <a:ext cx="2480463" cy="1713027"/>
                <a:chOff x="8980503" y="1080134"/>
                <a:chExt cx="2480463" cy="1713027"/>
              </a:xfrm>
            </p:grpSpPr>
            <p:sp>
              <p:nvSpPr>
                <p:cNvPr id="64" name="Freeform: Shape 29">
                  <a:extLst>
                    <a:ext uri="{FF2B5EF4-FFF2-40B4-BE49-F238E27FC236}">
                      <a16:creationId xmlns:a16="http://schemas.microsoft.com/office/drawing/2014/main" id="{3E1768AC-5D47-441B-887F-36875E963625}"/>
                    </a:ext>
                  </a:extLst>
                </p:cNvPr>
                <p:cNvSpPr>
                  <a:spLocks/>
                </p:cNvSpPr>
                <p:nvPr/>
              </p:nvSpPr>
              <p:spPr bwMode="auto">
                <a:xfrm rot="3026502">
                  <a:off x="9196305" y="1916682"/>
                  <a:ext cx="660677" cy="1092281"/>
                </a:xfrm>
                <a:custGeom>
                  <a:avLst/>
                  <a:gdLst>
                    <a:gd name="T0" fmla="*/ 2 w 397"/>
                    <a:gd name="T1" fmla="*/ 268 h 659"/>
                    <a:gd name="T2" fmla="*/ 0 w 397"/>
                    <a:gd name="T3" fmla="*/ 268 h 659"/>
                    <a:gd name="T4" fmla="*/ 0 w 397"/>
                    <a:gd name="T5" fmla="*/ 268 h 659"/>
                    <a:gd name="T6" fmla="*/ 3 w 397"/>
                    <a:gd name="T7" fmla="*/ 271 h 659"/>
                    <a:gd name="T8" fmla="*/ 4 w 397"/>
                    <a:gd name="T9" fmla="*/ 282 h 659"/>
                    <a:gd name="T10" fmla="*/ 5 w 397"/>
                    <a:gd name="T11" fmla="*/ 284 h 659"/>
                    <a:gd name="T12" fmla="*/ 48 w 397"/>
                    <a:gd name="T13" fmla="*/ 418 h 659"/>
                    <a:gd name="T14" fmla="*/ 92 w 397"/>
                    <a:gd name="T15" fmla="*/ 290 h 659"/>
                    <a:gd name="T16" fmla="*/ 172 w 397"/>
                    <a:gd name="T17" fmla="*/ 441 h 659"/>
                    <a:gd name="T18" fmla="*/ 145 w 397"/>
                    <a:gd name="T19" fmla="*/ 564 h 659"/>
                    <a:gd name="T20" fmla="*/ 201 w 397"/>
                    <a:gd name="T21" fmla="*/ 659 h 659"/>
                    <a:gd name="T22" fmla="*/ 172 w 397"/>
                    <a:gd name="T23" fmla="*/ 604 h 659"/>
                    <a:gd name="T24" fmla="*/ 182 w 397"/>
                    <a:gd name="T25" fmla="*/ 528 h 659"/>
                    <a:gd name="T26" fmla="*/ 229 w 397"/>
                    <a:gd name="T27" fmla="*/ 462 h 659"/>
                    <a:gd name="T28" fmla="*/ 272 w 397"/>
                    <a:gd name="T29" fmla="*/ 386 h 659"/>
                    <a:gd name="T30" fmla="*/ 280 w 397"/>
                    <a:gd name="T31" fmla="*/ 362 h 659"/>
                    <a:gd name="T32" fmla="*/ 307 w 397"/>
                    <a:gd name="T33" fmla="*/ 484 h 659"/>
                    <a:gd name="T34" fmla="*/ 325 w 397"/>
                    <a:gd name="T35" fmla="*/ 406 h 659"/>
                    <a:gd name="T36" fmla="*/ 370 w 397"/>
                    <a:gd name="T37" fmla="*/ 198 h 659"/>
                    <a:gd name="T38" fmla="*/ 189 w 397"/>
                    <a:gd name="T39" fmla="*/ 0 h 659"/>
                    <a:gd name="T40" fmla="*/ 3 w 397"/>
                    <a:gd name="T41" fmla="*/ 254 h 659"/>
                    <a:gd name="T42" fmla="*/ 2 w 397"/>
                    <a:gd name="T43" fmla="*/ 26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659">
                      <a:moveTo>
                        <a:pt x="2" y="268"/>
                      </a:moveTo>
                      <a:cubicBezTo>
                        <a:pt x="2" y="267"/>
                        <a:pt x="0" y="264"/>
                        <a:pt x="0" y="268"/>
                      </a:cubicBezTo>
                      <a:cubicBezTo>
                        <a:pt x="0" y="268"/>
                        <a:pt x="0" y="268"/>
                        <a:pt x="0" y="268"/>
                      </a:cubicBezTo>
                      <a:cubicBezTo>
                        <a:pt x="0" y="269"/>
                        <a:pt x="2" y="270"/>
                        <a:pt x="3" y="271"/>
                      </a:cubicBezTo>
                      <a:cubicBezTo>
                        <a:pt x="3" y="275"/>
                        <a:pt x="4" y="278"/>
                        <a:pt x="4" y="282"/>
                      </a:cubicBezTo>
                      <a:cubicBezTo>
                        <a:pt x="5" y="283"/>
                        <a:pt x="5" y="283"/>
                        <a:pt x="5" y="284"/>
                      </a:cubicBezTo>
                      <a:cubicBezTo>
                        <a:pt x="10" y="335"/>
                        <a:pt x="25" y="381"/>
                        <a:pt x="48" y="418"/>
                      </a:cubicBezTo>
                      <a:cubicBezTo>
                        <a:pt x="23" y="377"/>
                        <a:pt x="37" y="299"/>
                        <a:pt x="92" y="290"/>
                      </a:cubicBezTo>
                      <a:cubicBezTo>
                        <a:pt x="158" y="280"/>
                        <a:pt x="169" y="399"/>
                        <a:pt x="172" y="441"/>
                      </a:cubicBezTo>
                      <a:cubicBezTo>
                        <a:pt x="174" y="484"/>
                        <a:pt x="145" y="521"/>
                        <a:pt x="145" y="564"/>
                      </a:cubicBezTo>
                      <a:cubicBezTo>
                        <a:pt x="145" y="613"/>
                        <a:pt x="170" y="653"/>
                        <a:pt x="201" y="659"/>
                      </a:cubicBezTo>
                      <a:cubicBezTo>
                        <a:pt x="187" y="656"/>
                        <a:pt x="174" y="616"/>
                        <a:pt x="172" y="604"/>
                      </a:cubicBezTo>
                      <a:cubicBezTo>
                        <a:pt x="168" y="580"/>
                        <a:pt x="175" y="551"/>
                        <a:pt x="182" y="528"/>
                      </a:cubicBezTo>
                      <a:cubicBezTo>
                        <a:pt x="190" y="501"/>
                        <a:pt x="211" y="483"/>
                        <a:pt x="229" y="462"/>
                      </a:cubicBezTo>
                      <a:cubicBezTo>
                        <a:pt x="247" y="440"/>
                        <a:pt x="262" y="414"/>
                        <a:pt x="272" y="386"/>
                      </a:cubicBezTo>
                      <a:cubicBezTo>
                        <a:pt x="275" y="378"/>
                        <a:pt x="278" y="370"/>
                        <a:pt x="280" y="362"/>
                      </a:cubicBezTo>
                      <a:cubicBezTo>
                        <a:pt x="284" y="420"/>
                        <a:pt x="307" y="484"/>
                        <a:pt x="307" y="484"/>
                      </a:cubicBezTo>
                      <a:cubicBezTo>
                        <a:pt x="299" y="437"/>
                        <a:pt x="325" y="406"/>
                        <a:pt x="325" y="406"/>
                      </a:cubicBezTo>
                      <a:cubicBezTo>
                        <a:pt x="397" y="291"/>
                        <a:pt x="370" y="198"/>
                        <a:pt x="370" y="198"/>
                      </a:cubicBezTo>
                      <a:cubicBezTo>
                        <a:pt x="351" y="85"/>
                        <a:pt x="277" y="0"/>
                        <a:pt x="189" y="0"/>
                      </a:cubicBezTo>
                      <a:cubicBezTo>
                        <a:pt x="87" y="0"/>
                        <a:pt x="3" y="114"/>
                        <a:pt x="3" y="254"/>
                      </a:cubicBezTo>
                      <a:cubicBezTo>
                        <a:pt x="3" y="258"/>
                        <a:pt x="2" y="263"/>
                        <a:pt x="2" y="268"/>
                      </a:cubicBezTo>
                      <a:close/>
                    </a:path>
                  </a:pathLst>
                </a:custGeom>
                <a:solidFill>
                  <a:schemeClr val="accent5">
                    <a:lumMod val="60000"/>
                    <a:lumOff val="40000"/>
                  </a:schemeClr>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5" name="Freeform: Shape 30">
                  <a:extLst>
                    <a:ext uri="{FF2B5EF4-FFF2-40B4-BE49-F238E27FC236}">
                      <a16:creationId xmlns:a16="http://schemas.microsoft.com/office/drawing/2014/main" id="{EF25C35A-6AA5-4227-B42B-88D92ED1621A}"/>
                    </a:ext>
                  </a:extLst>
                </p:cNvPr>
                <p:cNvSpPr>
                  <a:spLocks/>
                </p:cNvSpPr>
                <p:nvPr/>
              </p:nvSpPr>
              <p:spPr bwMode="auto">
                <a:xfrm rot="3026502">
                  <a:off x="9387506" y="2008233"/>
                  <a:ext cx="538459" cy="687914"/>
                </a:xfrm>
                <a:custGeom>
                  <a:avLst/>
                  <a:gdLst>
                    <a:gd name="T0" fmla="*/ 154 w 324"/>
                    <a:gd name="T1" fmla="*/ 0 h 415"/>
                    <a:gd name="T2" fmla="*/ 304 w 324"/>
                    <a:gd name="T3" fmla="*/ 172 h 415"/>
                    <a:gd name="T4" fmla="*/ 305 w 324"/>
                    <a:gd name="T5" fmla="*/ 174 h 415"/>
                    <a:gd name="T6" fmla="*/ 305 w 324"/>
                    <a:gd name="T7" fmla="*/ 176 h 415"/>
                    <a:gd name="T8" fmla="*/ 276 w 324"/>
                    <a:gd name="T9" fmla="*/ 338 h 415"/>
                    <a:gd name="T10" fmla="*/ 255 w 324"/>
                    <a:gd name="T11" fmla="*/ 261 h 415"/>
                    <a:gd name="T12" fmla="*/ 230 w 324"/>
                    <a:gd name="T13" fmla="*/ 302 h 415"/>
                    <a:gd name="T14" fmla="*/ 170 w 324"/>
                    <a:gd name="T15" fmla="*/ 412 h 415"/>
                    <a:gd name="T16" fmla="*/ 167 w 324"/>
                    <a:gd name="T17" fmla="*/ 415 h 415"/>
                    <a:gd name="T18" fmla="*/ 167 w 324"/>
                    <a:gd name="T19" fmla="*/ 409 h 415"/>
                    <a:gd name="T20" fmla="*/ 65 w 324"/>
                    <a:gd name="T21" fmla="*/ 228 h 415"/>
                    <a:gd name="T22" fmla="*/ 52 w 324"/>
                    <a:gd name="T23" fmla="*/ 229 h 415"/>
                    <a:gd name="T24" fmla="*/ 2 w 324"/>
                    <a:gd name="T25" fmla="*/ 256 h 415"/>
                    <a:gd name="T26" fmla="*/ 1 w 324"/>
                    <a:gd name="T27" fmla="*/ 251 h 415"/>
                    <a:gd name="T28" fmla="*/ 1 w 324"/>
                    <a:gd name="T29" fmla="*/ 249 h 415"/>
                    <a:gd name="T30" fmla="*/ 0 w 324"/>
                    <a:gd name="T31" fmla="*/ 239 h 415"/>
                    <a:gd name="T32" fmla="*/ 0 w 324"/>
                    <a:gd name="T33" fmla="*/ 236 h 415"/>
                    <a:gd name="T34" fmla="*/ 0 w 324"/>
                    <a:gd name="T35" fmla="*/ 223 h 415"/>
                    <a:gd name="T36" fmla="*/ 154 w 324"/>
                    <a:gd name="T37"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415">
                      <a:moveTo>
                        <a:pt x="154" y="0"/>
                      </a:moveTo>
                      <a:cubicBezTo>
                        <a:pt x="225" y="0"/>
                        <a:pt x="288" y="73"/>
                        <a:pt x="304" y="172"/>
                      </a:cubicBezTo>
                      <a:cubicBezTo>
                        <a:pt x="305" y="174"/>
                        <a:pt x="305" y="174"/>
                        <a:pt x="305" y="174"/>
                      </a:cubicBezTo>
                      <a:cubicBezTo>
                        <a:pt x="305" y="176"/>
                        <a:pt x="305" y="176"/>
                        <a:pt x="305" y="176"/>
                      </a:cubicBezTo>
                      <a:cubicBezTo>
                        <a:pt x="306" y="179"/>
                        <a:pt x="324" y="248"/>
                        <a:pt x="276" y="338"/>
                      </a:cubicBezTo>
                      <a:cubicBezTo>
                        <a:pt x="276" y="335"/>
                        <a:pt x="256" y="263"/>
                        <a:pt x="255" y="261"/>
                      </a:cubicBezTo>
                      <a:cubicBezTo>
                        <a:pt x="256" y="270"/>
                        <a:pt x="235" y="292"/>
                        <a:pt x="230" y="302"/>
                      </a:cubicBezTo>
                      <a:cubicBezTo>
                        <a:pt x="209" y="338"/>
                        <a:pt x="198" y="379"/>
                        <a:pt x="170" y="412"/>
                      </a:cubicBezTo>
                      <a:cubicBezTo>
                        <a:pt x="169" y="413"/>
                        <a:pt x="168" y="414"/>
                        <a:pt x="167" y="415"/>
                      </a:cubicBezTo>
                      <a:cubicBezTo>
                        <a:pt x="167" y="413"/>
                        <a:pt x="167" y="411"/>
                        <a:pt x="167" y="409"/>
                      </a:cubicBezTo>
                      <a:cubicBezTo>
                        <a:pt x="159" y="260"/>
                        <a:pt x="107" y="228"/>
                        <a:pt x="65" y="228"/>
                      </a:cubicBezTo>
                      <a:cubicBezTo>
                        <a:pt x="61" y="228"/>
                        <a:pt x="57" y="229"/>
                        <a:pt x="52" y="229"/>
                      </a:cubicBezTo>
                      <a:cubicBezTo>
                        <a:pt x="33" y="232"/>
                        <a:pt x="15" y="242"/>
                        <a:pt x="2" y="256"/>
                      </a:cubicBezTo>
                      <a:cubicBezTo>
                        <a:pt x="2" y="254"/>
                        <a:pt x="1" y="253"/>
                        <a:pt x="1" y="251"/>
                      </a:cubicBezTo>
                      <a:cubicBezTo>
                        <a:pt x="1" y="249"/>
                        <a:pt x="1" y="249"/>
                        <a:pt x="1" y="249"/>
                      </a:cubicBezTo>
                      <a:cubicBezTo>
                        <a:pt x="1" y="246"/>
                        <a:pt x="1" y="242"/>
                        <a:pt x="0" y="239"/>
                      </a:cubicBezTo>
                      <a:cubicBezTo>
                        <a:pt x="0" y="239"/>
                        <a:pt x="0" y="236"/>
                        <a:pt x="0" y="236"/>
                      </a:cubicBezTo>
                      <a:cubicBezTo>
                        <a:pt x="0" y="231"/>
                        <a:pt x="0" y="227"/>
                        <a:pt x="0" y="223"/>
                      </a:cubicBezTo>
                      <a:cubicBezTo>
                        <a:pt x="0" y="100"/>
                        <a:pt x="69" y="0"/>
                        <a:pt x="154" y="0"/>
                      </a:cubicBezTo>
                      <a:close/>
                    </a:path>
                  </a:pathLst>
                </a:custGeom>
                <a:solidFill>
                  <a:schemeClr val="accent4">
                    <a:lumMod val="20000"/>
                    <a:lumOff val="80000"/>
                  </a:schemeClr>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6" name="Freeform: Shape 31">
                  <a:extLst>
                    <a:ext uri="{FF2B5EF4-FFF2-40B4-BE49-F238E27FC236}">
                      <a16:creationId xmlns:a16="http://schemas.microsoft.com/office/drawing/2014/main" id="{0338F767-8CDE-4BB5-929F-263BB4C9914A}"/>
                    </a:ext>
                  </a:extLst>
                </p:cNvPr>
                <p:cNvSpPr>
                  <a:spLocks/>
                </p:cNvSpPr>
                <p:nvPr/>
              </p:nvSpPr>
              <p:spPr bwMode="auto">
                <a:xfrm rot="3026502">
                  <a:off x="9521162" y="2063544"/>
                  <a:ext cx="352687" cy="497253"/>
                </a:xfrm>
                <a:custGeom>
                  <a:avLst/>
                  <a:gdLst>
                    <a:gd name="T0" fmla="*/ 43 w 212"/>
                    <a:gd name="T1" fmla="*/ 142 h 300"/>
                    <a:gd name="T2" fmla="*/ 34 w 212"/>
                    <a:gd name="T3" fmla="*/ 142 h 300"/>
                    <a:gd name="T4" fmla="*/ 1 w 212"/>
                    <a:gd name="T5" fmla="*/ 159 h 300"/>
                    <a:gd name="T6" fmla="*/ 1 w 212"/>
                    <a:gd name="T7" fmla="*/ 156 h 300"/>
                    <a:gd name="T8" fmla="*/ 1 w 212"/>
                    <a:gd name="T9" fmla="*/ 155 h 300"/>
                    <a:gd name="T10" fmla="*/ 0 w 212"/>
                    <a:gd name="T11" fmla="*/ 148 h 300"/>
                    <a:gd name="T12" fmla="*/ 0 w 212"/>
                    <a:gd name="T13" fmla="*/ 146 h 300"/>
                    <a:gd name="T14" fmla="*/ 0 w 212"/>
                    <a:gd name="T15" fmla="*/ 139 h 300"/>
                    <a:gd name="T16" fmla="*/ 101 w 212"/>
                    <a:gd name="T17" fmla="*/ 0 h 300"/>
                    <a:gd name="T18" fmla="*/ 199 w 212"/>
                    <a:gd name="T19" fmla="*/ 107 h 300"/>
                    <a:gd name="T20" fmla="*/ 200 w 212"/>
                    <a:gd name="T21" fmla="*/ 108 h 300"/>
                    <a:gd name="T22" fmla="*/ 200 w 212"/>
                    <a:gd name="T23" fmla="*/ 109 h 300"/>
                    <a:gd name="T24" fmla="*/ 181 w 212"/>
                    <a:gd name="T25" fmla="*/ 210 h 300"/>
                    <a:gd name="T26" fmla="*/ 167 w 212"/>
                    <a:gd name="T27" fmla="*/ 162 h 300"/>
                    <a:gd name="T28" fmla="*/ 150 w 212"/>
                    <a:gd name="T29" fmla="*/ 187 h 300"/>
                    <a:gd name="T30" fmla="*/ 121 w 212"/>
                    <a:gd name="T31" fmla="*/ 300 h 300"/>
                    <a:gd name="T32" fmla="*/ 43 w 212"/>
                    <a:gd name="T33" fmla="*/ 14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 h="300">
                      <a:moveTo>
                        <a:pt x="43" y="142"/>
                      </a:moveTo>
                      <a:cubicBezTo>
                        <a:pt x="40" y="142"/>
                        <a:pt x="37" y="142"/>
                        <a:pt x="34" y="142"/>
                      </a:cubicBezTo>
                      <a:cubicBezTo>
                        <a:pt x="21" y="144"/>
                        <a:pt x="10" y="150"/>
                        <a:pt x="1" y="159"/>
                      </a:cubicBezTo>
                      <a:cubicBezTo>
                        <a:pt x="1" y="158"/>
                        <a:pt x="1" y="157"/>
                        <a:pt x="1" y="156"/>
                      </a:cubicBezTo>
                      <a:cubicBezTo>
                        <a:pt x="1" y="155"/>
                        <a:pt x="1" y="155"/>
                        <a:pt x="1" y="155"/>
                      </a:cubicBezTo>
                      <a:cubicBezTo>
                        <a:pt x="0" y="152"/>
                        <a:pt x="0" y="150"/>
                        <a:pt x="0" y="148"/>
                      </a:cubicBezTo>
                      <a:cubicBezTo>
                        <a:pt x="0" y="146"/>
                        <a:pt x="0" y="146"/>
                        <a:pt x="0" y="146"/>
                      </a:cubicBezTo>
                      <a:cubicBezTo>
                        <a:pt x="0" y="143"/>
                        <a:pt x="0" y="141"/>
                        <a:pt x="0" y="139"/>
                      </a:cubicBezTo>
                      <a:cubicBezTo>
                        <a:pt x="0" y="62"/>
                        <a:pt x="45" y="0"/>
                        <a:pt x="101" y="0"/>
                      </a:cubicBezTo>
                      <a:cubicBezTo>
                        <a:pt x="147" y="0"/>
                        <a:pt x="189" y="45"/>
                        <a:pt x="199" y="107"/>
                      </a:cubicBezTo>
                      <a:cubicBezTo>
                        <a:pt x="200" y="108"/>
                        <a:pt x="200" y="108"/>
                        <a:pt x="200" y="108"/>
                      </a:cubicBezTo>
                      <a:cubicBezTo>
                        <a:pt x="200" y="109"/>
                        <a:pt x="200" y="109"/>
                        <a:pt x="200" y="109"/>
                      </a:cubicBezTo>
                      <a:cubicBezTo>
                        <a:pt x="201" y="111"/>
                        <a:pt x="212" y="154"/>
                        <a:pt x="181" y="210"/>
                      </a:cubicBezTo>
                      <a:cubicBezTo>
                        <a:pt x="181" y="208"/>
                        <a:pt x="167" y="164"/>
                        <a:pt x="167" y="162"/>
                      </a:cubicBezTo>
                      <a:cubicBezTo>
                        <a:pt x="168" y="168"/>
                        <a:pt x="154" y="181"/>
                        <a:pt x="150" y="187"/>
                      </a:cubicBezTo>
                      <a:cubicBezTo>
                        <a:pt x="137" y="210"/>
                        <a:pt x="126" y="275"/>
                        <a:pt x="121" y="300"/>
                      </a:cubicBezTo>
                      <a:cubicBezTo>
                        <a:pt x="121" y="300"/>
                        <a:pt x="94" y="134"/>
                        <a:pt x="43" y="142"/>
                      </a:cubicBezTo>
                      <a:close/>
                    </a:path>
                  </a:pathLst>
                </a:custGeom>
                <a:solidFill>
                  <a:schemeClr val="accent5"/>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7" name="Freeform: Shape 8">
                  <a:extLst>
                    <a:ext uri="{FF2B5EF4-FFF2-40B4-BE49-F238E27FC236}">
                      <a16:creationId xmlns:a16="http://schemas.microsoft.com/office/drawing/2014/main" id="{0AB03AAF-D7DD-41EC-BA13-6140F420945C}"/>
                    </a:ext>
                  </a:extLst>
                </p:cNvPr>
                <p:cNvSpPr>
                  <a:spLocks/>
                </p:cNvSpPr>
                <p:nvPr/>
              </p:nvSpPr>
              <p:spPr bwMode="auto">
                <a:xfrm rot="3026502">
                  <a:off x="9456569" y="1412790"/>
                  <a:ext cx="518205" cy="818513"/>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8" name="Freeform: Shape 9">
                  <a:extLst>
                    <a:ext uri="{FF2B5EF4-FFF2-40B4-BE49-F238E27FC236}">
                      <a16:creationId xmlns:a16="http://schemas.microsoft.com/office/drawing/2014/main" id="{B90B66B7-4252-4898-9B56-281E4F22A554}"/>
                    </a:ext>
                  </a:extLst>
                </p:cNvPr>
                <p:cNvSpPr>
                  <a:spLocks/>
                </p:cNvSpPr>
                <p:nvPr/>
              </p:nvSpPr>
              <p:spPr bwMode="auto">
                <a:xfrm rot="3026502">
                  <a:off x="9456569" y="1412790"/>
                  <a:ext cx="518205" cy="818513"/>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9" name="Freeform: Shape 10">
                  <a:extLst>
                    <a:ext uri="{FF2B5EF4-FFF2-40B4-BE49-F238E27FC236}">
                      <a16:creationId xmlns:a16="http://schemas.microsoft.com/office/drawing/2014/main" id="{ABD94C7E-3585-412E-92C3-BC706B4D45F9}"/>
                    </a:ext>
                  </a:extLst>
                </p:cNvPr>
                <p:cNvSpPr>
                  <a:spLocks/>
                </p:cNvSpPr>
                <p:nvPr/>
              </p:nvSpPr>
              <p:spPr bwMode="auto">
                <a:xfrm rot="3026502">
                  <a:off x="9456569" y="1412790"/>
                  <a:ext cx="518205" cy="818513"/>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0" name="Freeform: Shape 11">
                  <a:extLst>
                    <a:ext uri="{FF2B5EF4-FFF2-40B4-BE49-F238E27FC236}">
                      <a16:creationId xmlns:a16="http://schemas.microsoft.com/office/drawing/2014/main" id="{A97AD218-115A-424A-A432-35E4297FD7C6}"/>
                    </a:ext>
                  </a:extLst>
                </p:cNvPr>
                <p:cNvSpPr>
                  <a:spLocks/>
                </p:cNvSpPr>
                <p:nvPr/>
              </p:nvSpPr>
              <p:spPr bwMode="auto">
                <a:xfrm rot="3026502">
                  <a:off x="9918947" y="1971693"/>
                  <a:ext cx="516808" cy="818513"/>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71" name="Freeform: Shape 12">
                  <a:extLst>
                    <a:ext uri="{FF2B5EF4-FFF2-40B4-BE49-F238E27FC236}">
                      <a16:creationId xmlns:a16="http://schemas.microsoft.com/office/drawing/2014/main" id="{48D3621A-815B-4211-A1E1-02D63FAB06AD}"/>
                    </a:ext>
                  </a:extLst>
                </p:cNvPr>
                <p:cNvSpPr>
                  <a:spLocks/>
                </p:cNvSpPr>
                <p:nvPr/>
              </p:nvSpPr>
              <p:spPr bwMode="auto">
                <a:xfrm rot="3026502">
                  <a:off x="9918947" y="1971693"/>
                  <a:ext cx="516808" cy="818513"/>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72" name="Freeform: Shape 13">
                  <a:extLst>
                    <a:ext uri="{FF2B5EF4-FFF2-40B4-BE49-F238E27FC236}">
                      <a16:creationId xmlns:a16="http://schemas.microsoft.com/office/drawing/2014/main" id="{526A7E14-BE94-4109-B7E2-5EF8D7C9C040}"/>
                    </a:ext>
                  </a:extLst>
                </p:cNvPr>
                <p:cNvSpPr>
                  <a:spLocks/>
                </p:cNvSpPr>
                <p:nvPr/>
              </p:nvSpPr>
              <p:spPr bwMode="auto">
                <a:xfrm rot="3026502">
                  <a:off x="9918947" y="1971693"/>
                  <a:ext cx="516808" cy="818513"/>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3" name="Freeform: Shape 14">
                  <a:extLst>
                    <a:ext uri="{FF2B5EF4-FFF2-40B4-BE49-F238E27FC236}">
                      <a16:creationId xmlns:a16="http://schemas.microsoft.com/office/drawing/2014/main" id="{3A4370D3-1C09-47F2-8F49-15FA149A4168}"/>
                    </a:ext>
                  </a:extLst>
                </p:cNvPr>
                <p:cNvSpPr>
                  <a:spLocks/>
                </p:cNvSpPr>
                <p:nvPr/>
              </p:nvSpPr>
              <p:spPr bwMode="auto">
                <a:xfrm rot="3026502">
                  <a:off x="10064186" y="706087"/>
                  <a:ext cx="987523" cy="1806036"/>
                </a:xfrm>
                <a:custGeom>
                  <a:avLst/>
                  <a:gdLst>
                    <a:gd name="T0" fmla="*/ 298 w 596"/>
                    <a:gd name="T1" fmla="*/ 1092 h 1092"/>
                    <a:gd name="T2" fmla="*/ 159 w 596"/>
                    <a:gd name="T3" fmla="*/ 1092 h 1092"/>
                    <a:gd name="T4" fmla="*/ 21 w 596"/>
                    <a:gd name="T5" fmla="*/ 513 h 1092"/>
                    <a:gd name="T6" fmla="*/ 298 w 596"/>
                    <a:gd name="T7" fmla="*/ 0 h 1092"/>
                    <a:gd name="T8" fmla="*/ 299 w 596"/>
                    <a:gd name="T9" fmla="*/ 0 h 1092"/>
                    <a:gd name="T10" fmla="*/ 575 w 596"/>
                    <a:gd name="T11" fmla="*/ 513 h 1092"/>
                    <a:gd name="T12" fmla="*/ 437 w 596"/>
                    <a:gd name="T13" fmla="*/ 1092 h 1092"/>
                    <a:gd name="T14" fmla="*/ 298 w 596"/>
                    <a:gd name="T15" fmla="*/ 1092 h 10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6" h="1092">
                      <a:moveTo>
                        <a:pt x="298" y="1092"/>
                      </a:moveTo>
                      <a:cubicBezTo>
                        <a:pt x="159" y="1092"/>
                        <a:pt x="159" y="1092"/>
                        <a:pt x="159" y="1092"/>
                      </a:cubicBezTo>
                      <a:cubicBezTo>
                        <a:pt x="31" y="824"/>
                        <a:pt x="21" y="513"/>
                        <a:pt x="21" y="513"/>
                      </a:cubicBezTo>
                      <a:cubicBezTo>
                        <a:pt x="0" y="212"/>
                        <a:pt x="298" y="0"/>
                        <a:pt x="298" y="0"/>
                      </a:cubicBezTo>
                      <a:cubicBezTo>
                        <a:pt x="299" y="0"/>
                        <a:pt x="299" y="0"/>
                        <a:pt x="299" y="0"/>
                      </a:cubicBezTo>
                      <a:cubicBezTo>
                        <a:pt x="299" y="0"/>
                        <a:pt x="596" y="212"/>
                        <a:pt x="575" y="513"/>
                      </a:cubicBezTo>
                      <a:cubicBezTo>
                        <a:pt x="575" y="513"/>
                        <a:pt x="566" y="824"/>
                        <a:pt x="437" y="1092"/>
                      </a:cubicBezTo>
                      <a:lnTo>
                        <a:pt x="298" y="1092"/>
                      </a:lnTo>
                      <a:close/>
                    </a:path>
                  </a:pathLst>
                </a:custGeom>
                <a:solidFill>
                  <a:schemeClr val="accent1"/>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4" name="Freeform: Shape 15">
                  <a:extLst>
                    <a:ext uri="{FF2B5EF4-FFF2-40B4-BE49-F238E27FC236}">
                      <a16:creationId xmlns:a16="http://schemas.microsoft.com/office/drawing/2014/main" id="{E75D6DCD-DB67-4F66-9F19-A87D91F240C0}"/>
                    </a:ext>
                  </a:extLst>
                </p:cNvPr>
                <p:cNvSpPr>
                  <a:spLocks/>
                </p:cNvSpPr>
                <p:nvPr/>
              </p:nvSpPr>
              <p:spPr bwMode="auto">
                <a:xfrm rot="3026502">
                  <a:off x="9900884" y="1650070"/>
                  <a:ext cx="874384" cy="284943"/>
                </a:xfrm>
                <a:custGeom>
                  <a:avLst/>
                  <a:gdLst>
                    <a:gd name="T0" fmla="*/ 508 w 528"/>
                    <a:gd name="T1" fmla="*/ 124 h 172"/>
                    <a:gd name="T2" fmla="*/ 528 w 528"/>
                    <a:gd name="T3" fmla="*/ 0 h 172"/>
                    <a:gd name="T4" fmla="*/ 248 w 528"/>
                    <a:gd name="T5" fmla="*/ 66 h 172"/>
                    <a:gd name="T6" fmla="*/ 0 w 528"/>
                    <a:gd name="T7" fmla="*/ 15 h 172"/>
                    <a:gd name="T8" fmla="*/ 21 w 528"/>
                    <a:gd name="T9" fmla="*/ 136 h 172"/>
                    <a:gd name="T10" fmla="*/ 248 w 528"/>
                    <a:gd name="T11" fmla="*/ 172 h 172"/>
                    <a:gd name="T12" fmla="*/ 508 w 528"/>
                    <a:gd name="T13" fmla="*/ 124 h 172"/>
                  </a:gdLst>
                  <a:ahLst/>
                  <a:cxnLst>
                    <a:cxn ang="0">
                      <a:pos x="T0" y="T1"/>
                    </a:cxn>
                    <a:cxn ang="0">
                      <a:pos x="T2" y="T3"/>
                    </a:cxn>
                    <a:cxn ang="0">
                      <a:pos x="T4" y="T5"/>
                    </a:cxn>
                    <a:cxn ang="0">
                      <a:pos x="T6" y="T7"/>
                    </a:cxn>
                    <a:cxn ang="0">
                      <a:pos x="T8" y="T9"/>
                    </a:cxn>
                    <a:cxn ang="0">
                      <a:pos x="T10" y="T11"/>
                    </a:cxn>
                    <a:cxn ang="0">
                      <a:pos x="T12" y="T13"/>
                    </a:cxn>
                  </a:cxnLst>
                  <a:rect l="0" t="0" r="r" b="b"/>
                  <a:pathLst>
                    <a:path w="528" h="172">
                      <a:moveTo>
                        <a:pt x="508" y="124"/>
                      </a:moveTo>
                      <a:cubicBezTo>
                        <a:pt x="517" y="79"/>
                        <a:pt x="524" y="36"/>
                        <a:pt x="528" y="0"/>
                      </a:cubicBezTo>
                      <a:cubicBezTo>
                        <a:pt x="444" y="42"/>
                        <a:pt x="349" y="66"/>
                        <a:pt x="248" y="66"/>
                      </a:cubicBezTo>
                      <a:cubicBezTo>
                        <a:pt x="160" y="66"/>
                        <a:pt x="76" y="48"/>
                        <a:pt x="0" y="15"/>
                      </a:cubicBezTo>
                      <a:cubicBezTo>
                        <a:pt x="5" y="51"/>
                        <a:pt x="12" y="92"/>
                        <a:pt x="21" y="136"/>
                      </a:cubicBezTo>
                      <a:cubicBezTo>
                        <a:pt x="92" y="159"/>
                        <a:pt x="169" y="172"/>
                        <a:pt x="248" y="172"/>
                      </a:cubicBezTo>
                      <a:cubicBezTo>
                        <a:pt x="340" y="172"/>
                        <a:pt x="427" y="155"/>
                        <a:pt x="508" y="124"/>
                      </a:cubicBez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5" name="Freeform: Shape 16">
                  <a:extLst>
                    <a:ext uri="{FF2B5EF4-FFF2-40B4-BE49-F238E27FC236}">
                      <a16:creationId xmlns:a16="http://schemas.microsoft.com/office/drawing/2014/main" id="{D544A373-B820-4432-B19F-5FA0C8BCB792}"/>
                    </a:ext>
                  </a:extLst>
                </p:cNvPr>
                <p:cNvSpPr>
                  <a:spLocks/>
                </p:cNvSpPr>
                <p:nvPr/>
              </p:nvSpPr>
              <p:spPr bwMode="auto">
                <a:xfrm rot="3026502">
                  <a:off x="10176507" y="1425488"/>
                  <a:ext cx="923969" cy="233262"/>
                </a:xfrm>
                <a:custGeom>
                  <a:avLst/>
                  <a:gdLst>
                    <a:gd name="T0" fmla="*/ 557 w 558"/>
                    <a:gd name="T1" fmla="*/ 80 h 141"/>
                    <a:gd name="T2" fmla="*/ 552 w 558"/>
                    <a:gd name="T3" fmla="*/ 0 h 141"/>
                    <a:gd name="T4" fmla="*/ 278 w 558"/>
                    <a:gd name="T5" fmla="*/ 62 h 141"/>
                    <a:gd name="T6" fmla="*/ 6 w 558"/>
                    <a:gd name="T7" fmla="*/ 1 h 141"/>
                    <a:gd name="T8" fmla="*/ 2 w 558"/>
                    <a:gd name="T9" fmla="*/ 92 h 141"/>
                    <a:gd name="T10" fmla="*/ 264 w 558"/>
                    <a:gd name="T11" fmla="*/ 141 h 141"/>
                    <a:gd name="T12" fmla="*/ 557 w 558"/>
                    <a:gd name="T13" fmla="*/ 80 h 141"/>
                  </a:gdLst>
                  <a:ahLst/>
                  <a:cxnLst>
                    <a:cxn ang="0">
                      <a:pos x="T0" y="T1"/>
                    </a:cxn>
                    <a:cxn ang="0">
                      <a:pos x="T2" y="T3"/>
                    </a:cxn>
                    <a:cxn ang="0">
                      <a:pos x="T4" y="T5"/>
                    </a:cxn>
                    <a:cxn ang="0">
                      <a:pos x="T6" y="T7"/>
                    </a:cxn>
                    <a:cxn ang="0">
                      <a:pos x="T8" y="T9"/>
                    </a:cxn>
                    <a:cxn ang="0">
                      <a:pos x="T10" y="T11"/>
                    </a:cxn>
                    <a:cxn ang="0">
                      <a:pos x="T12" y="T13"/>
                    </a:cxn>
                  </a:cxnLst>
                  <a:rect l="0" t="0" r="r" b="b"/>
                  <a:pathLst>
                    <a:path w="558" h="141">
                      <a:moveTo>
                        <a:pt x="557" y="80"/>
                      </a:moveTo>
                      <a:cubicBezTo>
                        <a:pt x="558" y="53"/>
                        <a:pt x="556" y="26"/>
                        <a:pt x="552" y="0"/>
                      </a:cubicBezTo>
                      <a:cubicBezTo>
                        <a:pt x="469" y="40"/>
                        <a:pt x="376" y="62"/>
                        <a:pt x="278" y="62"/>
                      </a:cubicBezTo>
                      <a:cubicBezTo>
                        <a:pt x="181" y="62"/>
                        <a:pt x="88" y="40"/>
                        <a:pt x="6" y="1"/>
                      </a:cubicBezTo>
                      <a:cubicBezTo>
                        <a:pt x="2" y="31"/>
                        <a:pt x="0" y="61"/>
                        <a:pt x="2" y="92"/>
                      </a:cubicBezTo>
                      <a:cubicBezTo>
                        <a:pt x="84" y="123"/>
                        <a:pt x="172" y="141"/>
                        <a:pt x="264" y="141"/>
                      </a:cubicBezTo>
                      <a:cubicBezTo>
                        <a:pt x="368" y="141"/>
                        <a:pt x="467" y="119"/>
                        <a:pt x="557" y="80"/>
                      </a:cubicBez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6" name="Oval 17">
                  <a:extLst>
                    <a:ext uri="{FF2B5EF4-FFF2-40B4-BE49-F238E27FC236}">
                      <a16:creationId xmlns:a16="http://schemas.microsoft.com/office/drawing/2014/main" id="{B9FEA680-E147-475A-9555-773061EA3DA7}"/>
                    </a:ext>
                  </a:extLst>
                </p:cNvPr>
                <p:cNvSpPr>
                  <a:spLocks/>
                </p:cNvSpPr>
                <p:nvPr/>
              </p:nvSpPr>
              <p:spPr bwMode="auto">
                <a:xfrm rot="3026502">
                  <a:off x="10542344" y="1517068"/>
                  <a:ext cx="112441" cy="112441"/>
                </a:xfrm>
                <a:prstGeom prst="ellipse">
                  <a:avLst/>
                </a:pr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77" name="Oval 18">
                  <a:extLst>
                    <a:ext uri="{FF2B5EF4-FFF2-40B4-BE49-F238E27FC236}">
                      <a16:creationId xmlns:a16="http://schemas.microsoft.com/office/drawing/2014/main" id="{419D980D-12F5-4859-B2A0-60B80C99C2F3}"/>
                    </a:ext>
                  </a:extLst>
                </p:cNvPr>
                <p:cNvSpPr>
                  <a:spLocks/>
                </p:cNvSpPr>
                <p:nvPr/>
              </p:nvSpPr>
              <p:spPr bwMode="auto">
                <a:xfrm rot="3026502">
                  <a:off x="10542344" y="1517068"/>
                  <a:ext cx="112441" cy="112441"/>
                </a:xfrm>
                <a:prstGeom prst="ellipse">
                  <a:avLst/>
                </a:pr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78" name="Oval 19">
                  <a:extLst>
                    <a:ext uri="{FF2B5EF4-FFF2-40B4-BE49-F238E27FC236}">
                      <a16:creationId xmlns:a16="http://schemas.microsoft.com/office/drawing/2014/main" id="{CB7E5945-3BCA-4B51-95F1-92A9EFF2572D}"/>
                    </a:ext>
                  </a:extLst>
                </p:cNvPr>
                <p:cNvSpPr>
                  <a:spLocks/>
                </p:cNvSpPr>
                <p:nvPr/>
              </p:nvSpPr>
              <p:spPr bwMode="auto">
                <a:xfrm rot="3026502">
                  <a:off x="10542344" y="1517068"/>
                  <a:ext cx="112441" cy="112441"/>
                </a:xfrm>
                <a:prstGeom prst="ellipse">
                  <a:avLst/>
                </a:prstGeom>
                <a:solidFill>
                  <a:schemeClr val="bg2">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9" name="Oval 20">
                  <a:extLst>
                    <a:ext uri="{FF2B5EF4-FFF2-40B4-BE49-F238E27FC236}">
                      <a16:creationId xmlns:a16="http://schemas.microsoft.com/office/drawing/2014/main" id="{0F2A3893-928E-4824-A6BD-ACF91551D499}"/>
                    </a:ext>
                  </a:extLst>
                </p:cNvPr>
                <p:cNvSpPr>
                  <a:spLocks/>
                </p:cNvSpPr>
                <p:nvPr/>
              </p:nvSpPr>
              <p:spPr bwMode="auto">
                <a:xfrm rot="3026502">
                  <a:off x="10416349" y="1635888"/>
                  <a:ext cx="91489" cy="89394"/>
                </a:xfrm>
                <a:prstGeom prst="ellipse">
                  <a:avLst/>
                </a:pr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80" name="Oval 21">
                  <a:extLst>
                    <a:ext uri="{FF2B5EF4-FFF2-40B4-BE49-F238E27FC236}">
                      <a16:creationId xmlns:a16="http://schemas.microsoft.com/office/drawing/2014/main" id="{7BE71601-1AAF-417E-8A02-7E6A0C5EC3D7}"/>
                    </a:ext>
                  </a:extLst>
                </p:cNvPr>
                <p:cNvSpPr>
                  <a:spLocks/>
                </p:cNvSpPr>
                <p:nvPr/>
              </p:nvSpPr>
              <p:spPr bwMode="auto">
                <a:xfrm rot="3026502">
                  <a:off x="10416349" y="1635888"/>
                  <a:ext cx="91489" cy="89394"/>
                </a:xfrm>
                <a:prstGeom prst="ellipse">
                  <a:avLst/>
                </a:pr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81" name="Oval 22">
                  <a:extLst>
                    <a:ext uri="{FF2B5EF4-FFF2-40B4-BE49-F238E27FC236}">
                      <a16:creationId xmlns:a16="http://schemas.microsoft.com/office/drawing/2014/main" id="{81BFA640-5686-4B57-8B61-B5847D47E60C}"/>
                    </a:ext>
                  </a:extLst>
                </p:cNvPr>
                <p:cNvSpPr>
                  <a:spLocks/>
                </p:cNvSpPr>
                <p:nvPr/>
              </p:nvSpPr>
              <p:spPr bwMode="auto">
                <a:xfrm rot="3026502">
                  <a:off x="10416349" y="1635888"/>
                  <a:ext cx="91489" cy="89394"/>
                </a:xfrm>
                <a:prstGeom prst="ellipse">
                  <a:avLst/>
                </a:prstGeom>
                <a:solidFill>
                  <a:schemeClr val="bg2">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82" name="Oval 23">
                  <a:extLst>
                    <a:ext uri="{FF2B5EF4-FFF2-40B4-BE49-F238E27FC236}">
                      <a16:creationId xmlns:a16="http://schemas.microsoft.com/office/drawing/2014/main" id="{EA1D9710-0D38-4EC1-835C-5D0725916AF6}"/>
                    </a:ext>
                  </a:extLst>
                </p:cNvPr>
                <p:cNvSpPr>
                  <a:spLocks/>
                </p:cNvSpPr>
                <p:nvPr/>
              </p:nvSpPr>
              <p:spPr bwMode="auto">
                <a:xfrm rot="3026502">
                  <a:off x="10296815" y="1734629"/>
                  <a:ext cx="91489" cy="89394"/>
                </a:xfrm>
                <a:prstGeom prst="ellipse">
                  <a:avLst/>
                </a:pr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83" name="Oval 24">
                  <a:extLst>
                    <a:ext uri="{FF2B5EF4-FFF2-40B4-BE49-F238E27FC236}">
                      <a16:creationId xmlns:a16="http://schemas.microsoft.com/office/drawing/2014/main" id="{097534DE-1ABA-4318-A86D-A073E7D70472}"/>
                    </a:ext>
                  </a:extLst>
                </p:cNvPr>
                <p:cNvSpPr>
                  <a:spLocks/>
                </p:cNvSpPr>
                <p:nvPr/>
              </p:nvSpPr>
              <p:spPr bwMode="auto">
                <a:xfrm rot="3026502">
                  <a:off x="10296815" y="1734629"/>
                  <a:ext cx="91489" cy="89394"/>
                </a:xfrm>
                <a:prstGeom prst="ellipse">
                  <a:avLst/>
                </a:prstGeom>
                <a:solidFill>
                  <a:srgbClr val="B3B3B3"/>
                </a:solid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84" name="Oval 25">
                  <a:extLst>
                    <a:ext uri="{FF2B5EF4-FFF2-40B4-BE49-F238E27FC236}">
                      <a16:creationId xmlns:a16="http://schemas.microsoft.com/office/drawing/2014/main" id="{E16A872D-2565-42B3-8FCE-71BDCF6E6632}"/>
                    </a:ext>
                  </a:extLst>
                </p:cNvPr>
                <p:cNvSpPr>
                  <a:spLocks/>
                </p:cNvSpPr>
                <p:nvPr/>
              </p:nvSpPr>
              <p:spPr bwMode="auto">
                <a:xfrm rot="3026502">
                  <a:off x="10296815" y="1734629"/>
                  <a:ext cx="91489" cy="89394"/>
                </a:xfrm>
                <a:prstGeom prst="ellipse">
                  <a:avLst/>
                </a:prstGeom>
                <a:solidFill>
                  <a:schemeClr val="bg2">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85" name="Freeform: Shape 26">
                  <a:extLst>
                    <a:ext uri="{FF2B5EF4-FFF2-40B4-BE49-F238E27FC236}">
                      <a16:creationId xmlns:a16="http://schemas.microsoft.com/office/drawing/2014/main" id="{A8C7C286-FF41-4BF9-A734-A61CD241BE50}"/>
                    </a:ext>
                  </a:extLst>
                </p:cNvPr>
                <p:cNvSpPr>
                  <a:spLocks/>
                </p:cNvSpPr>
                <p:nvPr/>
              </p:nvSpPr>
              <p:spPr bwMode="auto">
                <a:xfrm rot="3026502">
                  <a:off x="9886487" y="1698180"/>
                  <a:ext cx="129202" cy="819909"/>
                </a:xfrm>
                <a:custGeom>
                  <a:avLst/>
                  <a:gdLst>
                    <a:gd name="T0" fmla="*/ 77 w 78"/>
                    <a:gd name="T1" fmla="*/ 48 h 496"/>
                    <a:gd name="T2" fmla="*/ 78 w 78"/>
                    <a:gd name="T3" fmla="*/ 39 h 496"/>
                    <a:gd name="T4" fmla="*/ 39 w 78"/>
                    <a:gd name="T5" fmla="*/ 0 h 496"/>
                    <a:gd name="T6" fmla="*/ 0 w 78"/>
                    <a:gd name="T7" fmla="*/ 40 h 496"/>
                    <a:gd name="T8" fmla="*/ 18 w 78"/>
                    <a:gd name="T9" fmla="*/ 475 h 496"/>
                    <a:gd name="T10" fmla="*/ 19 w 78"/>
                    <a:gd name="T11" fmla="*/ 475 h 496"/>
                    <a:gd name="T12" fmla="*/ 19 w 78"/>
                    <a:gd name="T13" fmla="*/ 475 h 496"/>
                    <a:gd name="T14" fmla="*/ 40 w 78"/>
                    <a:gd name="T15" fmla="*/ 496 h 496"/>
                    <a:gd name="T16" fmla="*/ 61 w 78"/>
                    <a:gd name="T17" fmla="*/ 475 h 496"/>
                    <a:gd name="T18" fmla="*/ 61 w 78"/>
                    <a:gd name="T19" fmla="*/ 475 h 496"/>
                    <a:gd name="T20" fmla="*/ 61 w 78"/>
                    <a:gd name="T21" fmla="*/ 475 h 496"/>
                    <a:gd name="T22" fmla="*/ 77 w 78"/>
                    <a:gd name="T23" fmla="*/ 4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96">
                      <a:moveTo>
                        <a:pt x="77" y="48"/>
                      </a:moveTo>
                      <a:cubicBezTo>
                        <a:pt x="77" y="45"/>
                        <a:pt x="78" y="42"/>
                        <a:pt x="78" y="39"/>
                      </a:cubicBezTo>
                      <a:cubicBezTo>
                        <a:pt x="78" y="18"/>
                        <a:pt x="60" y="0"/>
                        <a:pt x="39" y="0"/>
                      </a:cubicBezTo>
                      <a:cubicBezTo>
                        <a:pt x="17" y="0"/>
                        <a:pt x="0" y="18"/>
                        <a:pt x="0" y="40"/>
                      </a:cubicBezTo>
                      <a:cubicBezTo>
                        <a:pt x="18" y="475"/>
                        <a:pt x="18" y="475"/>
                        <a:pt x="18" y="475"/>
                      </a:cubicBezTo>
                      <a:cubicBezTo>
                        <a:pt x="19" y="475"/>
                        <a:pt x="19" y="475"/>
                        <a:pt x="19" y="475"/>
                      </a:cubicBezTo>
                      <a:cubicBezTo>
                        <a:pt x="19" y="475"/>
                        <a:pt x="19" y="475"/>
                        <a:pt x="19" y="475"/>
                      </a:cubicBezTo>
                      <a:cubicBezTo>
                        <a:pt x="19" y="487"/>
                        <a:pt x="29" y="496"/>
                        <a:pt x="40" y="496"/>
                      </a:cubicBezTo>
                      <a:cubicBezTo>
                        <a:pt x="52" y="496"/>
                        <a:pt x="61" y="487"/>
                        <a:pt x="61" y="475"/>
                      </a:cubicBezTo>
                      <a:cubicBezTo>
                        <a:pt x="61" y="475"/>
                        <a:pt x="61" y="475"/>
                        <a:pt x="61" y="475"/>
                      </a:cubicBezTo>
                      <a:cubicBezTo>
                        <a:pt x="61" y="475"/>
                        <a:pt x="61" y="475"/>
                        <a:pt x="61" y="475"/>
                      </a:cubicBezTo>
                      <a:lnTo>
                        <a:pt x="77" y="48"/>
                      </a:ln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86" name="Oval 27">
                  <a:extLst>
                    <a:ext uri="{FF2B5EF4-FFF2-40B4-BE49-F238E27FC236}">
                      <a16:creationId xmlns:a16="http://schemas.microsoft.com/office/drawing/2014/main" id="{8F9A2992-1CDC-4AB5-A672-805F35ACCD87}"/>
                    </a:ext>
                  </a:extLst>
                </p:cNvPr>
                <p:cNvSpPr>
                  <a:spLocks/>
                </p:cNvSpPr>
                <p:nvPr/>
              </p:nvSpPr>
              <p:spPr bwMode="auto">
                <a:xfrm rot="3026502">
                  <a:off x="10707783" y="1195435"/>
                  <a:ext cx="323354" cy="322656"/>
                </a:xfrm>
                <a:prstGeom prst="ellipse">
                  <a:avLst/>
                </a:prstGeom>
                <a:solidFill>
                  <a:schemeClr val="bg1"/>
                </a:solidFill>
                <a:ln>
                  <a:solidFill>
                    <a:schemeClr val="accent1">
                      <a:lumMod val="20000"/>
                      <a:lumOff val="80000"/>
                    </a:schemeClr>
                  </a:solid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grpSp>
        </p:grpSp>
        <p:sp>
          <p:nvSpPr>
            <p:cNvPr id="45" name="AutoShape 4">
              <a:extLst>
                <a:ext uri="{FF2B5EF4-FFF2-40B4-BE49-F238E27FC236}">
                  <a16:creationId xmlns:a16="http://schemas.microsoft.com/office/drawing/2014/main" id="{641B6BC7-CBEC-497C-97A9-C4089A8F5D29}"/>
                </a:ext>
              </a:extLst>
            </p:cNvPr>
            <p:cNvSpPr>
              <a:spLocks noChangeArrowheads="1"/>
            </p:cNvSpPr>
            <p:nvPr/>
          </p:nvSpPr>
          <p:spPr bwMode="auto">
            <a:xfrm rot="16200000">
              <a:off x="1861462" y="4501455"/>
              <a:ext cx="824715" cy="1343242"/>
            </a:xfrm>
            <a:prstGeom prst="roundRect">
              <a:avLst>
                <a:gd name="adj" fmla="val 9106"/>
              </a:avLst>
            </a:prstGeom>
            <a:blipFill dpi="0" rotWithShape="0">
              <a:blip r:embed="rId6"/>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a:latin typeface="Segoe UI" panose="020B0502040204020203" pitchFamily="34" charset="0"/>
                <a:cs typeface="Segoe UI" panose="020B0502040204020203" pitchFamily="34" charset="0"/>
              </a:endParaRPr>
            </a:p>
          </p:txBody>
        </p:sp>
      </p:grpSp>
      <p:pic>
        <p:nvPicPr>
          <p:cNvPr id="3" name="Picture 2">
            <a:extLst>
              <a:ext uri="{FF2B5EF4-FFF2-40B4-BE49-F238E27FC236}">
                <a16:creationId xmlns:a16="http://schemas.microsoft.com/office/drawing/2014/main" id="{21E3141A-C035-40BF-814E-87DB8D64E346}"/>
              </a:ext>
            </a:extLst>
          </p:cNvPr>
          <p:cNvPicPr>
            <a:picLocks noChangeAspect="1"/>
          </p:cNvPicPr>
          <p:nvPr/>
        </p:nvPicPr>
        <p:blipFill rotWithShape="1">
          <a:blip r:embed="rId7">
            <a:extLst>
              <a:ext uri="{28A0092B-C50C-407E-A947-70E740481C1C}">
                <a14:useLocalDpi xmlns:a14="http://schemas.microsoft.com/office/drawing/2010/main" val="0"/>
              </a:ext>
            </a:extLst>
          </a:blip>
          <a:srcRect r="73773"/>
          <a:stretch/>
        </p:blipFill>
        <p:spPr>
          <a:xfrm>
            <a:off x="6263433" y="5604874"/>
            <a:ext cx="627282" cy="544679"/>
          </a:xfrm>
          <a:prstGeom prst="rect">
            <a:avLst/>
          </a:prstGeom>
        </p:spPr>
      </p:pic>
      <p:pic>
        <p:nvPicPr>
          <p:cNvPr id="95" name="Picture 94">
            <a:extLst>
              <a:ext uri="{FF2B5EF4-FFF2-40B4-BE49-F238E27FC236}">
                <a16:creationId xmlns:a16="http://schemas.microsoft.com/office/drawing/2014/main" id="{F4BA38D8-8065-4E77-B141-ABD9775E37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37980" y="4593182"/>
            <a:ext cx="963180" cy="327617"/>
          </a:xfrm>
          <a:prstGeom prst="rect">
            <a:avLst/>
          </a:prstGeom>
        </p:spPr>
      </p:pic>
      <p:pic>
        <p:nvPicPr>
          <p:cNvPr id="97" name="Picture Placeholder 54">
            <a:extLst>
              <a:ext uri="{FF2B5EF4-FFF2-40B4-BE49-F238E27FC236}">
                <a16:creationId xmlns:a16="http://schemas.microsoft.com/office/drawing/2014/main" id="{D2168DBB-FB4A-469A-A22C-5C2149663722}"/>
              </a:ext>
            </a:extLst>
          </p:cNvPr>
          <p:cNvPicPr>
            <a:picLocks noChangeAspect="1"/>
          </p:cNvPicPr>
          <p:nvPr/>
        </p:nvPicPr>
        <p:blipFill rotWithShape="1">
          <a:blip r:embed="rId9" cstate="hqprint">
            <a:extLst>
              <a:ext uri="{28A0092B-C50C-407E-A947-70E740481C1C}">
                <a14:useLocalDpi xmlns:a14="http://schemas.microsoft.com/office/drawing/2010/main" val="0"/>
              </a:ext>
            </a:extLst>
          </a:blip>
          <a:srcRect l="1" t="-74" r="-761" b="19479"/>
          <a:stretch/>
        </p:blipFill>
        <p:spPr>
          <a:xfrm>
            <a:off x="7081892" y="5050083"/>
            <a:ext cx="1290917" cy="580823"/>
          </a:xfrm>
          <a:prstGeom prst="roundRect">
            <a:avLst/>
          </a:prstGeom>
          <a:ln>
            <a:solidFill>
              <a:srgbClr val="00894C"/>
            </a:solidFill>
          </a:ln>
        </p:spPr>
      </p:pic>
      <p:pic>
        <p:nvPicPr>
          <p:cNvPr id="98" name="Picture 5">
            <a:extLst>
              <a:ext uri="{FF2B5EF4-FFF2-40B4-BE49-F238E27FC236}">
                <a16:creationId xmlns:a16="http://schemas.microsoft.com/office/drawing/2014/main" id="{C425E8BB-928D-4CD4-979B-1985431C1F49}"/>
              </a:ext>
            </a:extLst>
          </p:cNvPr>
          <p:cNvPicPr>
            <a:picLocks noChangeAspect="1" noChangeArrowheads="1"/>
          </p:cNvPicPr>
          <p:nvPr/>
        </p:nvPicPr>
        <p:blipFill>
          <a:blip r:embed="rId10" cstate="email">
            <a:extLst>
              <a:ext uri="{28A0092B-C50C-407E-A947-70E740481C1C}">
                <a14:useLocalDpi xmlns:a14="http://schemas.microsoft.com/office/drawing/2010/main" val="0"/>
              </a:ext>
            </a:extLst>
          </a:blip>
          <a:srcRect l="5461" r="5461"/>
          <a:stretch>
            <a:fillRect/>
          </a:stretch>
        </p:blipFill>
        <p:spPr bwMode="auto">
          <a:xfrm>
            <a:off x="9708475" y="4663574"/>
            <a:ext cx="1109150" cy="998235"/>
          </a:xfrm>
          <a:prstGeom prst="ellipse">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47627269"/>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a:extLst>
              <a:ext uri="{FF2B5EF4-FFF2-40B4-BE49-F238E27FC236}">
                <a16:creationId xmlns:a16="http://schemas.microsoft.com/office/drawing/2014/main" id="{A83CDACC-3F32-4DDA-82B5-5652D430466C}"/>
              </a:ext>
            </a:extLst>
          </p:cNvPr>
          <p:cNvGraphicFramePr/>
          <p:nvPr>
            <p:extLst>
              <p:ext uri="{D42A27DB-BD31-4B8C-83A1-F6EECF244321}">
                <p14:modId xmlns:p14="http://schemas.microsoft.com/office/powerpoint/2010/main" val="991716387"/>
              </p:ext>
            </p:extLst>
          </p:nvPr>
        </p:nvGraphicFramePr>
        <p:xfrm>
          <a:off x="176981" y="0"/>
          <a:ext cx="12015019" cy="65630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2">
            <a:extLst>
              <a:ext uri="{FF2B5EF4-FFF2-40B4-BE49-F238E27FC236}">
                <a16:creationId xmlns:a16="http://schemas.microsoft.com/office/drawing/2014/main" id="{B0F7B488-8116-4786-93D7-929C98E8E977}"/>
              </a:ext>
            </a:extLst>
          </p:cNvPr>
          <p:cNvSpPr txBox="1">
            <a:spLocks/>
          </p:cNvSpPr>
          <p:nvPr/>
        </p:nvSpPr>
        <p:spPr>
          <a:xfrm>
            <a:off x="2158641" y="548331"/>
            <a:ext cx="7874715" cy="446088"/>
          </a:xfrm>
          <a:prstGeom prst="rect">
            <a:avLst/>
          </a:prstGeom>
        </p:spPr>
        <p:txBody>
          <a:bodyPr vert="horz" lIns="91440" tIns="45720" rIns="91440" bIns="45720" rtlCol="0" anchor="ctr">
            <a:noAutofit/>
          </a:bodyPr>
          <a:lstStyle/>
          <a:p>
            <a:pPr algn="ctr">
              <a:spcBef>
                <a:spcPct val="0"/>
              </a:spcBef>
              <a:defRPr/>
            </a:pPr>
            <a:r>
              <a:t>Đội ngũ của chúng tôi</a:t>
            </a:r>
            <a:br/>
            <a:endParaRPr lang="en-US" sz="2800" spc="-192" dirty="0">
              <a:solidFill>
                <a:srgbClr val="B4282D"/>
              </a:solidFill>
              <a:latin typeface="Lucida Sans Unicode"/>
              <a:cs typeface="Lucida Sans Unicode"/>
            </a:endParaRPr>
          </a:p>
        </p:txBody>
      </p:sp>
      <p:grpSp>
        <p:nvGrpSpPr>
          <p:cNvPr id="4" name="Group 3">
            <a:extLst>
              <a:ext uri="{FF2B5EF4-FFF2-40B4-BE49-F238E27FC236}">
                <a16:creationId xmlns:a16="http://schemas.microsoft.com/office/drawing/2014/main" id="{CF14B211-6F22-405C-BEC0-1F830927F1A8}"/>
              </a:ext>
            </a:extLst>
          </p:cNvPr>
          <p:cNvGrpSpPr/>
          <p:nvPr/>
        </p:nvGrpSpPr>
        <p:grpSpPr>
          <a:xfrm rot="10800000" flipV="1">
            <a:off x="5381923" y="1080085"/>
            <a:ext cx="1428153" cy="45719"/>
            <a:chOff x="3965945" y="1385354"/>
            <a:chExt cx="4572000" cy="79107"/>
          </a:xfrm>
        </p:grpSpPr>
        <p:sp>
          <p:nvSpPr>
            <p:cNvPr id="5" name="Rectangle 4">
              <a:extLst>
                <a:ext uri="{FF2B5EF4-FFF2-40B4-BE49-F238E27FC236}">
                  <a16:creationId xmlns:a16="http://schemas.microsoft.com/office/drawing/2014/main" id="{F5750DFA-8E9F-4716-8CBB-69B408815D17}"/>
                </a:ext>
              </a:extLst>
            </p:cNvPr>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8C218F1F-8E33-4E3E-B9A9-1A6B97BC09CC}"/>
                </a:ext>
              </a:extLst>
            </p:cNvPr>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63483AF0-EBE7-4071-B878-9EE23440A917}"/>
                </a:ext>
              </a:extLst>
            </p:cNvPr>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11350173-0A44-4EF2-82D0-2065E5172016}"/>
                </a:ext>
              </a:extLst>
            </p:cNvPr>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4B272595-E811-4E48-814B-883636B7A869}"/>
                </a:ext>
              </a:extLst>
            </p:cNvPr>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 name="Picture 9">
            <a:extLst>
              <a:ext uri="{FF2B5EF4-FFF2-40B4-BE49-F238E27FC236}">
                <a16:creationId xmlns:a16="http://schemas.microsoft.com/office/drawing/2014/main" id="{40FA74F8-97BE-41C7-918A-DEDB05ADAE5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524738" y="220713"/>
            <a:ext cx="963180" cy="327617"/>
          </a:xfrm>
          <a:prstGeom prst="rect">
            <a:avLst/>
          </a:prstGeom>
        </p:spPr>
      </p:pic>
    </p:spTree>
    <p:extLst>
      <p:ext uri="{BB962C8B-B14F-4D97-AF65-F5344CB8AC3E}">
        <p14:creationId xmlns:p14="http://schemas.microsoft.com/office/powerpoint/2010/main" val="1235259791"/>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2AE95F1-168F-4085-A5BC-B8324BD58356}"/>
              </a:ext>
            </a:extLst>
          </p:cNvPr>
          <p:cNvSpPr>
            <a:spLocks noGrp="1"/>
          </p:cNvSpPr>
          <p:nvPr>
            <p:ph type="title"/>
          </p:nvPr>
        </p:nvSpPr>
        <p:spPr/>
        <p:txBody>
          <a:bodyPr>
            <a:normAutofit/>
          </a:bodyPr>
          <a:lstStyle/>
          <a:p>
            <a:pPr>
              <a:defRPr/>
            </a:pPr>
            <a:r>
              <a:t>Chứng nhận và công nhận</a:t>
            </a:r>
            <a:br/>
          </a:p>
        </p:txBody>
      </p:sp>
      <p:sp>
        <p:nvSpPr>
          <p:cNvPr id="45059" name="Text Placeholder 5">
            <a:extLst>
              <a:ext uri="{FF2B5EF4-FFF2-40B4-BE49-F238E27FC236}">
                <a16:creationId xmlns:a16="http://schemas.microsoft.com/office/drawing/2014/main" id="{214E6356-2983-4D03-B0F0-5F3150D2674B}"/>
              </a:ext>
            </a:extLst>
          </p:cNvPr>
          <p:cNvSpPr>
            <a:spLocks noGrp="1"/>
          </p:cNvSpPr>
          <p:nvPr>
            <p:ph type="body" idx="1"/>
          </p:nvPr>
        </p:nvSpPr>
        <p:spPr/>
        <p:txBody>
          <a:bodyPr/>
          <a:lstStyle/>
          <a:p>
            <a:r>
              <a:t>Quy trình sản xuất</a:t>
            </a:r>
            <a:br/>
          </a:p>
          <a:p>
            <a:r>
              <a:t>Hệ thống quản lý</a:t>
            </a:r>
            <a:br/>
          </a:p>
          <a:p>
            <a:r>
              <a:t>Kiểm tra phòng thí nghiệm</a:t>
            </a:r>
            <a:br/>
          </a:p>
        </p:txBody>
      </p:sp>
    </p:spTree>
    <p:extLst>
      <p:ext uri="{BB962C8B-B14F-4D97-AF65-F5344CB8AC3E}">
        <p14:creationId xmlns:p14="http://schemas.microsoft.com/office/powerpoint/2010/main" val="340922960"/>
      </p:ext>
    </p:extLst>
  </p:cSld>
  <p:clrMapOvr>
    <a:masterClrMapping/>
  </p:clrMapOvr>
  <p:transition spd="med" advClick="0">
    <p:push dir="d"/>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p:cNvSpPr txBox="1">
            <a:spLocks noChangeArrowheads="1"/>
          </p:cNvSpPr>
          <p:nvPr/>
        </p:nvSpPr>
        <p:spPr>
          <a:xfrm>
            <a:off x="1981200" y="285750"/>
            <a:ext cx="8229600" cy="1066800"/>
          </a:xfrm>
          <a:prstGeom prst="rect">
            <a:avLst/>
          </a:prstGeom>
        </p:spPr>
        <p:txBody>
          <a:bodyPr>
            <a:normAutofit fontScale="97500"/>
          </a:bodyPr>
          <a:lstStyle>
            <a:lvl1pPr algn="l" rtl="0" eaLnBrk="1" fontAlgn="base" hangingPunct="1">
              <a:lnSpc>
                <a:spcPct val="85000"/>
              </a:lnSpc>
              <a:spcBef>
                <a:spcPct val="0"/>
              </a:spcBef>
              <a:spcAft>
                <a:spcPct val="0"/>
              </a:spcAft>
              <a:defRPr sz="4800" kern="1200" spc="-50">
                <a:solidFill>
                  <a:srgbClr val="404040"/>
                </a:solidFill>
                <a:latin typeface="+mj-lt"/>
                <a:ea typeface="+mj-ea"/>
                <a:cs typeface="+mj-cs"/>
              </a:defRPr>
            </a:lvl1pPr>
            <a:lvl2pPr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2pPr>
            <a:lvl3pPr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3pPr>
            <a:lvl4pPr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4pPr>
            <a:lvl5pPr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5pPr>
            <a:lvl6pPr marL="457200"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6pPr>
            <a:lvl7pPr marL="914400"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7pPr>
            <a:lvl8pPr marL="1371600"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8pPr>
            <a:lvl9pPr marL="1828800"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9pPr>
          </a:lstStyle>
          <a:p>
            <a:pPr algn="ctr"/>
            <a:r>
              <a:t>MEDION VIỆT NAM GMP- WHO, GLP –WHO, GSP - WHO</a:t>
            </a:r>
            <a:br/>
            <a:endParaRPr lang="en-US" altLang="en-US" sz="3200" b="1" dirty="0">
              <a:solidFill>
                <a:srgbClr val="990033"/>
              </a:solidFill>
              <a:latin typeface="Segoe UI" panose="020B0502040204020203" pitchFamily="34" charset="0"/>
              <a:cs typeface="Segoe UI" panose="020B0502040204020203" pitchFamily="34" charset="0"/>
            </a:endParaRPr>
          </a:p>
        </p:txBody>
      </p:sp>
      <p:pic>
        <p:nvPicPr>
          <p:cNvPr id="6" name="Picture Placeholder 5">
            <a:extLst>
              <a:ext uri="{FF2B5EF4-FFF2-40B4-BE49-F238E27FC236}">
                <a16:creationId xmlns:a16="http://schemas.microsoft.com/office/drawing/2014/main" id="{2CD4922D-0DB8-4BB0-A1FF-25F23B6666BC}"/>
              </a:ext>
            </a:extLst>
          </p:cNvPr>
          <p:cNvPicPr>
            <a:picLocks noGrp="1" noChangeAspect="1"/>
          </p:cNvPicPr>
          <p:nvPr>
            <p:ph type="pic" sz="quarter" idx="18"/>
          </p:nvPr>
        </p:nvPicPr>
        <p:blipFill>
          <a:blip r:embed="rId2" cstate="hqprint">
            <a:extLst>
              <a:ext uri="{28A0092B-C50C-407E-A947-70E740481C1C}">
                <a14:useLocalDpi xmlns:a14="http://schemas.microsoft.com/office/drawing/2010/main" val="0"/>
              </a:ext>
            </a:extLst>
          </a:blip>
          <a:srcRect l="379" r="379"/>
          <a:stretch>
            <a:fillRect/>
          </a:stretch>
        </p:blipFill>
        <p:spPr>
          <a:xfrm>
            <a:off x="712891" y="1521554"/>
            <a:ext cx="2597629" cy="1745583"/>
          </a:xfrm>
        </p:spPr>
      </p:pic>
      <p:pic>
        <p:nvPicPr>
          <p:cNvPr id="8" name="Picture Placeholder 7">
            <a:extLst>
              <a:ext uri="{FF2B5EF4-FFF2-40B4-BE49-F238E27FC236}">
                <a16:creationId xmlns:a16="http://schemas.microsoft.com/office/drawing/2014/main" id="{09E5FB2C-DC9F-473A-8228-EAFD759D8210}"/>
              </a:ext>
            </a:extLst>
          </p:cNvPr>
          <p:cNvPicPr>
            <a:picLocks noGrp="1" noChangeAspect="1"/>
          </p:cNvPicPr>
          <p:nvPr>
            <p:ph type="pic" sz="quarter" idx="34"/>
          </p:nvPr>
        </p:nvPicPr>
        <p:blipFill>
          <a:blip r:embed="rId3" cstate="hqprint">
            <a:extLst>
              <a:ext uri="{28A0092B-C50C-407E-A947-70E740481C1C}">
                <a14:useLocalDpi xmlns:a14="http://schemas.microsoft.com/office/drawing/2010/main" val="0"/>
              </a:ext>
            </a:extLst>
          </a:blip>
          <a:srcRect l="379" r="379"/>
          <a:stretch>
            <a:fillRect/>
          </a:stretch>
        </p:blipFill>
        <p:spPr>
          <a:xfrm>
            <a:off x="3419350" y="1521554"/>
            <a:ext cx="2597629" cy="1745583"/>
          </a:xfrm>
        </p:spPr>
      </p:pic>
      <p:pic>
        <p:nvPicPr>
          <p:cNvPr id="20" name="Picture Placeholder 19">
            <a:extLst>
              <a:ext uri="{FF2B5EF4-FFF2-40B4-BE49-F238E27FC236}">
                <a16:creationId xmlns:a16="http://schemas.microsoft.com/office/drawing/2014/main" id="{64563EF9-B0E9-4007-B60A-754DE8AEE8E1}"/>
              </a:ext>
            </a:extLst>
          </p:cNvPr>
          <p:cNvPicPr>
            <a:picLocks noGrp="1" noChangeAspect="1"/>
          </p:cNvPicPr>
          <p:nvPr>
            <p:ph type="pic" sz="quarter" idx="38"/>
          </p:nvPr>
        </p:nvPicPr>
        <p:blipFill>
          <a:blip r:embed="rId4" cstate="hqprint">
            <a:extLst>
              <a:ext uri="{28A0092B-C50C-407E-A947-70E740481C1C}">
                <a14:useLocalDpi xmlns:a14="http://schemas.microsoft.com/office/drawing/2010/main" val="0"/>
              </a:ext>
            </a:extLst>
          </a:blip>
          <a:srcRect t="27608" b="27608"/>
          <a:stretch>
            <a:fillRect/>
          </a:stretch>
        </p:blipFill>
        <p:spPr>
          <a:xfrm>
            <a:off x="6135817" y="1521554"/>
            <a:ext cx="2597629" cy="1745583"/>
          </a:xfrm>
        </p:spPr>
      </p:pic>
      <p:pic>
        <p:nvPicPr>
          <p:cNvPr id="22" name="Picture Placeholder 21">
            <a:extLst>
              <a:ext uri="{FF2B5EF4-FFF2-40B4-BE49-F238E27FC236}">
                <a16:creationId xmlns:a16="http://schemas.microsoft.com/office/drawing/2014/main" id="{DCF9F318-556F-4B3E-A910-A2EB8283F768}"/>
              </a:ext>
            </a:extLst>
          </p:cNvPr>
          <p:cNvPicPr>
            <a:picLocks noGrp="1" noChangeAspect="1"/>
          </p:cNvPicPr>
          <p:nvPr>
            <p:ph type="pic" sz="quarter" idx="42"/>
          </p:nvPr>
        </p:nvPicPr>
        <p:blipFill>
          <a:blip r:embed="rId5" cstate="hqprint">
            <a:extLst>
              <a:ext uri="{28A0092B-C50C-407E-A947-70E740481C1C}">
                <a14:useLocalDpi xmlns:a14="http://schemas.microsoft.com/office/drawing/2010/main" val="0"/>
              </a:ext>
            </a:extLst>
          </a:blip>
          <a:srcRect l="379" r="379"/>
          <a:stretch>
            <a:fillRect/>
          </a:stretch>
        </p:blipFill>
        <p:spPr>
          <a:xfrm>
            <a:off x="8827684" y="1521554"/>
            <a:ext cx="2597629" cy="1745583"/>
          </a:xfrm>
        </p:spPr>
      </p:pic>
      <p:pic>
        <p:nvPicPr>
          <p:cNvPr id="33" name="Picture Placeholder 54">
            <a:extLst>
              <a:ext uri="{FF2B5EF4-FFF2-40B4-BE49-F238E27FC236}">
                <a16:creationId xmlns:a16="http://schemas.microsoft.com/office/drawing/2014/main" id="{8922502A-7695-4E8F-A34C-D4569D62C184}"/>
              </a:ext>
            </a:extLst>
          </p:cNvPr>
          <p:cNvPicPr>
            <a:picLocks noGrp="1" noChangeAspect="1"/>
          </p:cNvPicPr>
          <p:nvPr>
            <p:ph type="pic" sz="quarter" idx="32"/>
          </p:nvPr>
        </p:nvPicPr>
        <p:blipFill>
          <a:blip r:embed="rId6" cstate="print">
            <a:extLst>
              <a:ext uri="{28A0092B-C50C-407E-A947-70E740481C1C}">
                <a14:useLocalDpi xmlns:a14="http://schemas.microsoft.com/office/drawing/2010/main" val="0"/>
              </a:ext>
            </a:extLst>
          </a:blip>
          <a:srcRect t="27683" b="27683"/>
          <a:stretch>
            <a:fillRect/>
          </a:stretch>
        </p:blipFill>
        <p:spPr>
          <a:xfrm>
            <a:off x="712788" y="3599544"/>
            <a:ext cx="10768012" cy="2703513"/>
          </a:xfrm>
          <a:prstGeom prst="roundRect">
            <a:avLst/>
          </a:prstGeom>
          <a:ln>
            <a:solidFill>
              <a:srgbClr val="00894C"/>
            </a:solidFill>
          </a:ln>
        </p:spPr>
      </p:pic>
      <p:grpSp>
        <p:nvGrpSpPr>
          <p:cNvPr id="40" name="Group 39">
            <a:extLst>
              <a:ext uri="{FF2B5EF4-FFF2-40B4-BE49-F238E27FC236}">
                <a16:creationId xmlns:a16="http://schemas.microsoft.com/office/drawing/2014/main" id="{F20B9319-C3C4-42D6-9C90-D0FB4CBFF3A9}"/>
              </a:ext>
            </a:extLst>
          </p:cNvPr>
          <p:cNvGrpSpPr/>
          <p:nvPr/>
        </p:nvGrpSpPr>
        <p:grpSpPr>
          <a:xfrm rot="10800000" flipV="1">
            <a:off x="5381923" y="1080085"/>
            <a:ext cx="1428153" cy="45719"/>
            <a:chOff x="3965945" y="1385354"/>
            <a:chExt cx="4572000" cy="79107"/>
          </a:xfrm>
        </p:grpSpPr>
        <p:sp>
          <p:nvSpPr>
            <p:cNvPr id="41" name="Rectangle 40">
              <a:extLst>
                <a:ext uri="{FF2B5EF4-FFF2-40B4-BE49-F238E27FC236}">
                  <a16:creationId xmlns:a16="http://schemas.microsoft.com/office/drawing/2014/main" id="{435B3071-B091-491E-8C64-9AC07EB83B51}"/>
                </a:ext>
              </a:extLst>
            </p:cNvPr>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2" name="Rectangle 41">
              <a:extLst>
                <a:ext uri="{FF2B5EF4-FFF2-40B4-BE49-F238E27FC236}">
                  <a16:creationId xmlns:a16="http://schemas.microsoft.com/office/drawing/2014/main" id="{D887E2D0-0751-4630-95C3-098F9A4B7EAD}"/>
                </a:ext>
              </a:extLst>
            </p:cNvPr>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5" name="Rectangle 44">
              <a:extLst>
                <a:ext uri="{FF2B5EF4-FFF2-40B4-BE49-F238E27FC236}">
                  <a16:creationId xmlns:a16="http://schemas.microsoft.com/office/drawing/2014/main" id="{B17FF6D8-40F4-4ACA-B5CA-0E99FD023CF5}"/>
                </a:ext>
              </a:extLst>
            </p:cNvPr>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6" name="Rectangle 45">
              <a:extLst>
                <a:ext uri="{FF2B5EF4-FFF2-40B4-BE49-F238E27FC236}">
                  <a16:creationId xmlns:a16="http://schemas.microsoft.com/office/drawing/2014/main" id="{6DD5AA76-3E5D-4FF7-B81C-9868943BA72E}"/>
                </a:ext>
              </a:extLst>
            </p:cNvPr>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7" name="Rectangle 46">
              <a:extLst>
                <a:ext uri="{FF2B5EF4-FFF2-40B4-BE49-F238E27FC236}">
                  <a16:creationId xmlns:a16="http://schemas.microsoft.com/office/drawing/2014/main" id="{0FE5F542-ACF6-4BB8-A99F-0D8DB96F3CB4}"/>
                </a:ext>
              </a:extLst>
            </p:cNvPr>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grpSp>
      <p:sp>
        <p:nvSpPr>
          <p:cNvPr id="3" name="Rectangle 2">
            <a:extLst>
              <a:ext uri="{FF2B5EF4-FFF2-40B4-BE49-F238E27FC236}">
                <a16:creationId xmlns:a16="http://schemas.microsoft.com/office/drawing/2014/main" id="{376BA2FA-21CC-4B5F-95A2-E718C4C7BCFF}"/>
              </a:ext>
            </a:extLst>
          </p:cNvPr>
          <p:cNvSpPr/>
          <p:nvPr/>
        </p:nvSpPr>
        <p:spPr>
          <a:xfrm>
            <a:off x="1021882" y="3214235"/>
            <a:ext cx="1443665" cy="369332"/>
          </a:xfrm>
          <a:prstGeom prst="rect">
            <a:avLst/>
          </a:prstGeom>
        </p:spPr>
        <p:txBody>
          <a:bodyPr wrap="none">
            <a:spAutoFit/>
          </a:bodyPr>
          <a:lstStyle/>
          <a:p>
            <a:r>
              <a:t>GMP- WHO</a:t>
            </a:r>
            <a:br/>
            <a:endParaRPr lang="en-US" dirty="0">
              <a:latin typeface="Segoe UI" panose="020B0502040204020203" pitchFamily="34" charset="0"/>
              <a:cs typeface="Segoe UI" panose="020B0502040204020203" pitchFamily="34" charset="0"/>
            </a:endParaRPr>
          </a:p>
        </p:txBody>
      </p:sp>
      <p:sp>
        <p:nvSpPr>
          <p:cNvPr id="7" name="Rectangle 6">
            <a:extLst>
              <a:ext uri="{FF2B5EF4-FFF2-40B4-BE49-F238E27FC236}">
                <a16:creationId xmlns:a16="http://schemas.microsoft.com/office/drawing/2014/main" id="{B594D9FA-2492-4507-B87F-A4786794D442}"/>
              </a:ext>
            </a:extLst>
          </p:cNvPr>
          <p:cNvSpPr/>
          <p:nvPr/>
        </p:nvSpPr>
        <p:spPr>
          <a:xfrm>
            <a:off x="4013451" y="3182921"/>
            <a:ext cx="1409425" cy="369332"/>
          </a:xfrm>
          <a:prstGeom prst="rect">
            <a:avLst/>
          </a:prstGeom>
        </p:spPr>
        <p:txBody>
          <a:bodyPr wrap="none">
            <a:spAutoFit/>
          </a:bodyPr>
          <a:lstStyle/>
          <a:p>
            <a:r>
              <a:t>GLP –WHO</a:t>
            </a:r>
            <a:br/>
            <a:endParaRPr lang="en-US" dirty="0">
              <a:latin typeface="Segoe UI" panose="020B0502040204020203" pitchFamily="34" charset="0"/>
              <a:cs typeface="Segoe UI" panose="020B0502040204020203" pitchFamily="34" charset="0"/>
            </a:endParaRPr>
          </a:p>
        </p:txBody>
      </p:sp>
      <p:sp>
        <p:nvSpPr>
          <p:cNvPr id="9" name="Rectangle 8">
            <a:extLst>
              <a:ext uri="{FF2B5EF4-FFF2-40B4-BE49-F238E27FC236}">
                <a16:creationId xmlns:a16="http://schemas.microsoft.com/office/drawing/2014/main" id="{85EBE8EB-A4DC-4200-9BE0-A00942282476}"/>
              </a:ext>
            </a:extLst>
          </p:cNvPr>
          <p:cNvSpPr/>
          <p:nvPr/>
        </p:nvSpPr>
        <p:spPr>
          <a:xfrm>
            <a:off x="8171689" y="3233671"/>
            <a:ext cx="1423788" cy="369332"/>
          </a:xfrm>
          <a:prstGeom prst="rect">
            <a:avLst/>
          </a:prstGeom>
        </p:spPr>
        <p:txBody>
          <a:bodyPr wrap="none">
            <a:spAutoFit/>
          </a:bodyPr>
          <a:lstStyle/>
          <a:p>
            <a:r>
              <a:t>GSP - WHO</a:t>
            </a:r>
            <a:br/>
            <a:endParaRPr lang="en-US" dirty="0">
              <a:latin typeface="Segoe UI" panose="020B0502040204020203" pitchFamily="34" charset="0"/>
              <a:cs typeface="Segoe UI" panose="020B0502040204020203" pitchFamily="34" charset="0"/>
            </a:endParaRPr>
          </a:p>
        </p:txBody>
      </p:sp>
      <p:sp>
        <p:nvSpPr>
          <p:cNvPr id="2" name="Rectangle 1"/>
          <p:cNvSpPr/>
          <p:nvPr/>
        </p:nvSpPr>
        <p:spPr>
          <a:xfrm>
            <a:off x="2676820" y="5949702"/>
            <a:ext cx="6552728" cy="369332"/>
          </a:xfrm>
          <a:prstGeom prst="rect">
            <a:avLst/>
          </a:prstGeom>
        </p:spPr>
        <p:txBody>
          <a:bodyPr wrap="square">
            <a:spAutoFit/>
          </a:bodyPr>
          <a:lstStyle/>
          <a:p>
            <a:r>
              <a:t>Đ/C: Lô NM5, khu công nghiệp Phú Thị, Gia Lâm, Hà Nội.</a:t>
            </a:r>
            <a:br/>
            <a:endParaRPr lang="en-US" dirty="0">
              <a:solidFill>
                <a:schemeClr val="bg1"/>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411597012"/>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2000"/>
                                        <p:tgtEl>
                                          <p:spTgt spid="31"/>
                                        </p:tgtEl>
                                      </p:cBhvr>
                                    </p:animEffect>
                                  </p:childTnLst>
                                </p:cTn>
                              </p:par>
                            </p:childTnLst>
                          </p:cTn>
                        </p:par>
                        <p:par>
                          <p:cTn id="8" fill="hold">
                            <p:stCondLst>
                              <p:cond delay="2000"/>
                            </p:stCondLst>
                            <p:childTnLst>
                              <p:par>
                                <p:cTn id="9" presetID="49" presetClass="entr" presetSubtype="0" decel="100000" fill="hold"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500" fill="hold"/>
                                        <p:tgtEl>
                                          <p:spTgt spid="40"/>
                                        </p:tgtEl>
                                        <p:attrNameLst>
                                          <p:attrName>ppt_w</p:attrName>
                                        </p:attrNameLst>
                                      </p:cBhvr>
                                      <p:tavLst>
                                        <p:tav tm="0">
                                          <p:val>
                                            <p:fltVal val="0"/>
                                          </p:val>
                                        </p:tav>
                                        <p:tav tm="100000">
                                          <p:val>
                                            <p:strVal val="#ppt_w"/>
                                          </p:val>
                                        </p:tav>
                                      </p:tavLst>
                                    </p:anim>
                                    <p:anim calcmode="lin" valueType="num">
                                      <p:cBhvr>
                                        <p:cTn id="12" dur="500" fill="hold"/>
                                        <p:tgtEl>
                                          <p:spTgt spid="40"/>
                                        </p:tgtEl>
                                        <p:attrNameLst>
                                          <p:attrName>ppt_h</p:attrName>
                                        </p:attrNameLst>
                                      </p:cBhvr>
                                      <p:tavLst>
                                        <p:tav tm="0">
                                          <p:val>
                                            <p:fltVal val="0"/>
                                          </p:val>
                                        </p:tav>
                                        <p:tav tm="100000">
                                          <p:val>
                                            <p:strVal val="#ppt_h"/>
                                          </p:val>
                                        </p:tav>
                                      </p:tavLst>
                                    </p:anim>
                                    <p:anim calcmode="lin" valueType="num">
                                      <p:cBhvr>
                                        <p:cTn id="13" dur="500" fill="hold"/>
                                        <p:tgtEl>
                                          <p:spTgt spid="40"/>
                                        </p:tgtEl>
                                        <p:attrNameLst>
                                          <p:attrName>style.rotation</p:attrName>
                                        </p:attrNameLst>
                                      </p:cBhvr>
                                      <p:tavLst>
                                        <p:tav tm="0">
                                          <p:val>
                                            <p:fltVal val="360"/>
                                          </p:val>
                                        </p:tav>
                                        <p:tav tm="100000">
                                          <p:val>
                                            <p:fltVal val="0"/>
                                          </p:val>
                                        </p:tav>
                                      </p:tavLst>
                                    </p:anim>
                                    <p:animEffect transition="in" filter="fade">
                                      <p:cBhvr>
                                        <p:cTn id="1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t>Tổng quan về công ty</a:t>
            </a:r>
            <a:endParaRPr lang="en-ID" b="0" dirty="0">
              <a:latin typeface="Segoe UI" panose="020B0502040204020203" pitchFamily="34" charset="0"/>
              <a:cs typeface="Segoe UI" panose="020B0502040204020203" pitchFamily="34" charset="0"/>
            </a:endParaRPr>
          </a:p>
        </p:txBody>
      </p:sp>
      <p:pic>
        <p:nvPicPr>
          <p:cNvPr id="38" name="Picture Placeholder 37">
            <a:extLst>
              <a:ext uri="{FF2B5EF4-FFF2-40B4-BE49-F238E27FC236}">
                <a16:creationId xmlns:a16="http://schemas.microsoft.com/office/drawing/2014/main" id="{36178320-A9ED-463D-880E-22361D5E73ED}"/>
              </a:ext>
            </a:extLst>
          </p:cNvPr>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l="11327" r="11327"/>
          <a:stretch>
            <a:fillRect/>
          </a:stretch>
        </p:blipFill>
        <p:spPr>
          <a:xfrm>
            <a:off x="0" y="1481890"/>
            <a:ext cx="12192000" cy="2997854"/>
          </a:xfrm>
        </p:spPr>
      </p:pic>
      <p:sp>
        <p:nvSpPr>
          <p:cNvPr id="27" name="Rectangle 26"/>
          <p:cNvSpPr/>
          <p:nvPr/>
        </p:nvSpPr>
        <p:spPr>
          <a:xfrm>
            <a:off x="0" y="1485900"/>
            <a:ext cx="12192000" cy="2997854"/>
          </a:xfrm>
          <a:prstGeom prst="rect">
            <a:avLst/>
          </a:prstGeom>
          <a:solidFill>
            <a:schemeClr val="tx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Segoe UI" panose="020B0502040204020203" pitchFamily="34" charset="0"/>
              <a:cs typeface="Segoe UI" panose="020B0502040204020203" pitchFamily="34" charset="0"/>
            </a:endParaRPr>
          </a:p>
        </p:txBody>
      </p:sp>
      <p:sp>
        <p:nvSpPr>
          <p:cNvPr id="74" name="Rectangle 73"/>
          <p:cNvSpPr/>
          <p:nvPr/>
        </p:nvSpPr>
        <p:spPr>
          <a:xfrm>
            <a:off x="4008821" y="2929942"/>
            <a:ext cx="1280160" cy="32004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75" name="Rectangle 74"/>
          <p:cNvSpPr/>
          <p:nvPr/>
        </p:nvSpPr>
        <p:spPr>
          <a:xfrm rot="10800000">
            <a:off x="6845367" y="2913576"/>
            <a:ext cx="1280160" cy="32004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76" name="Rectangle 75"/>
          <p:cNvSpPr/>
          <p:nvPr/>
        </p:nvSpPr>
        <p:spPr>
          <a:xfrm>
            <a:off x="9737659" y="2946801"/>
            <a:ext cx="1280160" cy="32004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71" name="Rectangle 70"/>
          <p:cNvSpPr/>
          <p:nvPr/>
        </p:nvSpPr>
        <p:spPr>
          <a:xfrm rot="10800000">
            <a:off x="1116528" y="2905595"/>
            <a:ext cx="1280160" cy="32004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10" name="Rectangle 9"/>
          <p:cNvSpPr/>
          <p:nvPr/>
        </p:nvSpPr>
        <p:spPr>
          <a:xfrm>
            <a:off x="5274819" y="290879"/>
            <a:ext cx="1642363" cy="39600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11" name="Title 14"/>
          <p:cNvSpPr txBox="1">
            <a:spLocks/>
          </p:cNvSpPr>
          <p:nvPr/>
        </p:nvSpPr>
        <p:spPr>
          <a:xfrm>
            <a:off x="5165456" y="265050"/>
            <a:ext cx="1861088" cy="447656"/>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t>Tổng quan</a:t>
            </a:r>
            <a:endParaRPr lang="en-US" sz="1600" b="1" dirty="0">
              <a:solidFill>
                <a:schemeClr val="bg1"/>
              </a:solidFill>
              <a:latin typeface="Segoe UI" panose="020B0502040204020203" pitchFamily="34" charset="0"/>
              <a:cs typeface="Segoe UI" panose="020B0502040204020203" pitchFamily="34" charset="0"/>
            </a:endParaRPr>
          </a:p>
        </p:txBody>
      </p:sp>
      <p:sp>
        <p:nvSpPr>
          <p:cNvPr id="28" name="TextBox 27"/>
          <p:cNvSpPr txBox="1"/>
          <p:nvPr/>
        </p:nvSpPr>
        <p:spPr>
          <a:xfrm>
            <a:off x="1043563" y="2911727"/>
            <a:ext cx="1426095" cy="307777"/>
          </a:xfrm>
          <a:prstGeom prst="rect">
            <a:avLst/>
          </a:prstGeom>
          <a:noFill/>
        </p:spPr>
        <p:txBody>
          <a:bodyPr wrap="none" rtlCol="0">
            <a:spAutoFit/>
          </a:bodyPr>
          <a:lstStyle/>
          <a:p>
            <a:pPr algn="ctr"/>
            <a:r>
              <a:t>17 công ty con</a:t>
            </a:r>
          </a:p>
        </p:txBody>
      </p:sp>
      <p:sp>
        <p:nvSpPr>
          <p:cNvPr id="29" name="Rectangle 28"/>
          <p:cNvSpPr/>
          <p:nvPr/>
        </p:nvSpPr>
        <p:spPr>
          <a:xfrm>
            <a:off x="512643" y="3204837"/>
            <a:ext cx="2487930" cy="611899"/>
          </a:xfrm>
          <a:prstGeom prst="rect">
            <a:avLst/>
          </a:prstGeom>
        </p:spPr>
        <p:txBody>
          <a:bodyPr wrap="square">
            <a:spAutoFit/>
          </a:bodyPr>
          <a:lstStyle/>
          <a:p>
            <a:pPr algn="ctr">
              <a:lnSpc>
                <a:spcPct val="150000"/>
              </a:lnSpc>
            </a:pPr>
            <a:r>
              <a:t>7 tên thương hiệu, 17 công ty con và liên kết</a:t>
            </a:r>
          </a:p>
        </p:txBody>
      </p:sp>
      <p:cxnSp>
        <p:nvCxnSpPr>
          <p:cNvPr id="30" name="Straight Connector 29"/>
          <p:cNvCxnSpPr/>
          <p:nvPr/>
        </p:nvCxnSpPr>
        <p:spPr>
          <a:xfrm>
            <a:off x="3208721" y="1717694"/>
            <a:ext cx="0" cy="241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975547" y="2930129"/>
            <a:ext cx="1346714" cy="307777"/>
          </a:xfrm>
          <a:prstGeom prst="rect">
            <a:avLst/>
          </a:prstGeom>
          <a:noFill/>
        </p:spPr>
        <p:txBody>
          <a:bodyPr wrap="none" rtlCol="0">
            <a:spAutoFit/>
          </a:bodyPr>
          <a:lstStyle/>
          <a:p>
            <a:pPr algn="ctr"/>
            <a:r>
              <a:t>485 nhân viên</a:t>
            </a:r>
            <a:endParaRPr lang="id-ID" sz="1400" b="1" dirty="0">
              <a:solidFill>
                <a:schemeClr val="bg2"/>
              </a:solidFill>
              <a:latin typeface="Segoe UI" panose="020B0502040204020203" pitchFamily="34" charset="0"/>
              <a:cs typeface="Segoe UI" panose="020B0502040204020203" pitchFamily="34" charset="0"/>
            </a:endParaRPr>
          </a:p>
        </p:txBody>
      </p:sp>
      <p:sp>
        <p:nvSpPr>
          <p:cNvPr id="32" name="Rectangle 31"/>
          <p:cNvSpPr/>
          <p:nvPr/>
        </p:nvSpPr>
        <p:spPr>
          <a:xfrm>
            <a:off x="3404936" y="3204837"/>
            <a:ext cx="2487930" cy="334900"/>
          </a:xfrm>
          <a:prstGeom prst="rect">
            <a:avLst/>
          </a:prstGeom>
        </p:spPr>
        <p:txBody>
          <a:bodyPr wrap="square">
            <a:spAutoFit/>
          </a:bodyPr>
          <a:lstStyle/>
          <a:p>
            <a:pPr algn="ctr">
              <a:lnSpc>
                <a:spcPct val="150000"/>
              </a:lnSpc>
            </a:pPr>
            <a:r>
              <a:t>Nhân sự của chúng tôi</a:t>
            </a:r>
            <a:endParaRPr lang="en-US" sz="1200" b="1" dirty="0">
              <a:solidFill>
                <a:schemeClr val="bg2"/>
              </a:solidFill>
              <a:latin typeface="Segoe UI" panose="020B0502040204020203" pitchFamily="34" charset="0"/>
              <a:cs typeface="Segoe UI" panose="020B0502040204020203" pitchFamily="34" charset="0"/>
            </a:endParaRPr>
          </a:p>
        </p:txBody>
      </p:sp>
      <p:cxnSp>
        <p:nvCxnSpPr>
          <p:cNvPr id="35" name="Straight Connector 34"/>
          <p:cNvCxnSpPr/>
          <p:nvPr/>
        </p:nvCxnSpPr>
        <p:spPr>
          <a:xfrm>
            <a:off x="6101014" y="1717694"/>
            <a:ext cx="0" cy="241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6925037" y="2930129"/>
            <a:ext cx="1120820" cy="307777"/>
          </a:xfrm>
          <a:prstGeom prst="rect">
            <a:avLst/>
          </a:prstGeom>
          <a:noFill/>
        </p:spPr>
        <p:txBody>
          <a:bodyPr wrap="none" rtlCol="0">
            <a:spAutoFit/>
          </a:bodyPr>
          <a:lstStyle/>
          <a:p>
            <a:pPr algn="ctr"/>
            <a:r>
              <a:t>40 triệu USD</a:t>
            </a:r>
            <a:endParaRPr lang="id-ID" sz="1400" b="1" dirty="0">
              <a:solidFill>
                <a:schemeClr val="bg2"/>
              </a:solidFill>
              <a:latin typeface="Segoe UI" panose="020B0502040204020203" pitchFamily="34" charset="0"/>
              <a:cs typeface="Segoe UI" panose="020B0502040204020203" pitchFamily="34" charset="0"/>
            </a:endParaRPr>
          </a:p>
        </p:txBody>
      </p:sp>
      <p:sp>
        <p:nvSpPr>
          <p:cNvPr id="37" name="Rectangle 36"/>
          <p:cNvSpPr/>
          <p:nvPr/>
        </p:nvSpPr>
        <p:spPr>
          <a:xfrm>
            <a:off x="6241481" y="3194244"/>
            <a:ext cx="2487930" cy="276999"/>
          </a:xfrm>
          <a:prstGeom prst="rect">
            <a:avLst/>
          </a:prstGeom>
        </p:spPr>
        <p:txBody>
          <a:bodyPr wrap="square">
            <a:spAutoFit/>
          </a:bodyPr>
          <a:lstStyle/>
          <a:p>
            <a:pPr algn="ctr"/>
            <a:r>
              <a:t>Dòng thu nhập</a:t>
            </a:r>
            <a:endParaRPr lang="en-US" sz="1200" b="1" dirty="0">
              <a:solidFill>
                <a:schemeClr val="bg2"/>
              </a:solidFill>
              <a:latin typeface="Segoe UI" panose="020B0502040204020203" pitchFamily="34" charset="0"/>
              <a:cs typeface="Segoe UI" panose="020B0502040204020203" pitchFamily="34" charset="0"/>
            </a:endParaRPr>
          </a:p>
        </p:txBody>
      </p:sp>
      <p:cxnSp>
        <p:nvCxnSpPr>
          <p:cNvPr id="40" name="Straight Connector 39"/>
          <p:cNvCxnSpPr/>
          <p:nvPr/>
        </p:nvCxnSpPr>
        <p:spPr>
          <a:xfrm>
            <a:off x="8937559" y="1717694"/>
            <a:ext cx="0" cy="241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9894273" y="2947885"/>
            <a:ext cx="966931" cy="307777"/>
          </a:xfrm>
          <a:prstGeom prst="rect">
            <a:avLst/>
          </a:prstGeom>
          <a:noFill/>
        </p:spPr>
        <p:txBody>
          <a:bodyPr wrap="none" rtlCol="0">
            <a:spAutoFit/>
          </a:bodyPr>
          <a:lstStyle/>
          <a:p>
            <a:pPr algn="ctr"/>
            <a:r>
              <a:t>Hoạt động</a:t>
            </a:r>
            <a:endParaRPr lang="en-US" sz="1400" b="1" dirty="0">
              <a:solidFill>
                <a:schemeClr val="bg2"/>
              </a:solidFill>
              <a:latin typeface="Segoe UI" panose="020B0502040204020203" pitchFamily="34" charset="0"/>
              <a:cs typeface="Segoe UI" panose="020B0502040204020203" pitchFamily="34" charset="0"/>
            </a:endParaRPr>
          </a:p>
        </p:txBody>
      </p:sp>
      <p:sp>
        <p:nvSpPr>
          <p:cNvPr id="42" name="Rectangle 41"/>
          <p:cNvSpPr/>
          <p:nvPr/>
        </p:nvSpPr>
        <p:spPr>
          <a:xfrm>
            <a:off x="9133774" y="3204837"/>
            <a:ext cx="2487930" cy="611899"/>
          </a:xfrm>
          <a:prstGeom prst="rect">
            <a:avLst/>
          </a:prstGeom>
        </p:spPr>
        <p:txBody>
          <a:bodyPr wrap="square">
            <a:spAutoFit/>
          </a:bodyPr>
          <a:lstStyle/>
          <a:p>
            <a:pPr algn="ctr">
              <a:lnSpc>
                <a:spcPct val="150000"/>
              </a:lnSpc>
            </a:pPr>
            <a:r>
              <a:t>Sản xuất, Phân phối, Dịch vụ</a:t>
            </a:r>
          </a:p>
          <a:p>
            <a:pPr algn="ctr">
              <a:lnSpc>
                <a:spcPct val="150000"/>
              </a:lnSpc>
            </a:pPr>
            <a:r>
              <a:t>Trong lĩnh vực chăm sóc sức khỏe động vật</a:t>
            </a:r>
          </a:p>
        </p:txBody>
      </p:sp>
      <p:grpSp>
        <p:nvGrpSpPr>
          <p:cNvPr id="77" name="Group 76"/>
          <p:cNvGrpSpPr/>
          <p:nvPr/>
        </p:nvGrpSpPr>
        <p:grpSpPr>
          <a:xfrm>
            <a:off x="7045156" y="1900189"/>
            <a:ext cx="880580" cy="743243"/>
            <a:chOff x="3543300" y="6180138"/>
            <a:chExt cx="1211262" cy="1022351"/>
          </a:xfrm>
          <a:solidFill>
            <a:schemeClr val="bg2"/>
          </a:solidFill>
        </p:grpSpPr>
        <p:sp>
          <p:nvSpPr>
            <p:cNvPr id="7" name="Freeform 5"/>
            <p:cNvSpPr>
              <a:spLocks noEditPoints="1"/>
            </p:cNvSpPr>
            <p:nvPr/>
          </p:nvSpPr>
          <p:spPr bwMode="auto">
            <a:xfrm>
              <a:off x="3632200" y="6837363"/>
              <a:ext cx="193675" cy="365125"/>
            </a:xfrm>
            <a:custGeom>
              <a:avLst/>
              <a:gdLst>
                <a:gd name="T0" fmla="*/ 0 w 251"/>
                <a:gd name="T1" fmla="*/ 191 h 472"/>
                <a:gd name="T2" fmla="*/ 0 w 251"/>
                <a:gd name="T3" fmla="*/ 444 h 472"/>
                <a:gd name="T4" fmla="*/ 28 w 251"/>
                <a:gd name="T5" fmla="*/ 472 h 472"/>
                <a:gd name="T6" fmla="*/ 223 w 251"/>
                <a:gd name="T7" fmla="*/ 472 h 472"/>
                <a:gd name="T8" fmla="*/ 251 w 251"/>
                <a:gd name="T9" fmla="*/ 444 h 472"/>
                <a:gd name="T10" fmla="*/ 251 w 251"/>
                <a:gd name="T11" fmla="*/ 0 h 472"/>
                <a:gd name="T12" fmla="*/ 109 w 251"/>
                <a:gd name="T13" fmla="*/ 141 h 472"/>
                <a:gd name="T14" fmla="*/ 0 w 251"/>
                <a:gd name="T15" fmla="*/ 191 h 472"/>
                <a:gd name="T16" fmla="*/ 0 w 251"/>
                <a:gd name="T17" fmla="*/ 191 h 472"/>
                <a:gd name="T18" fmla="*/ 0 w 251"/>
                <a:gd name="T19" fmla="*/ 19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472">
                  <a:moveTo>
                    <a:pt x="0" y="191"/>
                  </a:moveTo>
                  <a:cubicBezTo>
                    <a:pt x="0" y="444"/>
                    <a:pt x="0" y="444"/>
                    <a:pt x="0" y="444"/>
                  </a:cubicBezTo>
                  <a:cubicBezTo>
                    <a:pt x="0" y="459"/>
                    <a:pt x="12" y="472"/>
                    <a:pt x="28" y="472"/>
                  </a:cubicBezTo>
                  <a:cubicBezTo>
                    <a:pt x="223" y="472"/>
                    <a:pt x="223" y="472"/>
                    <a:pt x="223" y="472"/>
                  </a:cubicBezTo>
                  <a:cubicBezTo>
                    <a:pt x="238" y="472"/>
                    <a:pt x="251" y="459"/>
                    <a:pt x="251" y="444"/>
                  </a:cubicBezTo>
                  <a:cubicBezTo>
                    <a:pt x="251" y="0"/>
                    <a:pt x="251" y="0"/>
                    <a:pt x="251" y="0"/>
                  </a:cubicBezTo>
                  <a:cubicBezTo>
                    <a:pt x="109" y="141"/>
                    <a:pt x="109" y="141"/>
                    <a:pt x="109" y="141"/>
                  </a:cubicBezTo>
                  <a:cubicBezTo>
                    <a:pt x="79" y="171"/>
                    <a:pt x="41" y="188"/>
                    <a:pt x="0" y="191"/>
                  </a:cubicBezTo>
                  <a:close/>
                  <a:moveTo>
                    <a:pt x="0" y="191"/>
                  </a:moveTo>
                  <a:cubicBezTo>
                    <a:pt x="0" y="191"/>
                    <a:pt x="0" y="191"/>
                    <a:pt x="0" y="1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8" name="Freeform 6"/>
            <p:cNvSpPr>
              <a:spLocks noEditPoints="1"/>
            </p:cNvSpPr>
            <p:nvPr/>
          </p:nvSpPr>
          <p:spPr bwMode="auto">
            <a:xfrm>
              <a:off x="3900488" y="6834188"/>
              <a:ext cx="195262" cy="368300"/>
            </a:xfrm>
            <a:custGeom>
              <a:avLst/>
              <a:gdLst>
                <a:gd name="T0" fmla="*/ 0 w 252"/>
                <a:gd name="T1" fmla="*/ 0 h 476"/>
                <a:gd name="T2" fmla="*/ 0 w 252"/>
                <a:gd name="T3" fmla="*/ 448 h 476"/>
                <a:gd name="T4" fmla="*/ 29 w 252"/>
                <a:gd name="T5" fmla="*/ 476 h 476"/>
                <a:gd name="T6" fmla="*/ 224 w 252"/>
                <a:gd name="T7" fmla="*/ 476 h 476"/>
                <a:gd name="T8" fmla="*/ 252 w 252"/>
                <a:gd name="T9" fmla="*/ 448 h 476"/>
                <a:gd name="T10" fmla="*/ 252 w 252"/>
                <a:gd name="T11" fmla="*/ 184 h 476"/>
                <a:gd name="T12" fmla="*/ 134 w 252"/>
                <a:gd name="T13" fmla="*/ 134 h 476"/>
                <a:gd name="T14" fmla="*/ 0 w 252"/>
                <a:gd name="T15" fmla="*/ 0 h 476"/>
                <a:gd name="T16" fmla="*/ 0 w 252"/>
                <a:gd name="T17" fmla="*/ 0 h 476"/>
                <a:gd name="T18" fmla="*/ 0 w 252"/>
                <a:gd name="T19"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2" h="476">
                  <a:moveTo>
                    <a:pt x="0" y="0"/>
                  </a:moveTo>
                  <a:cubicBezTo>
                    <a:pt x="0" y="448"/>
                    <a:pt x="0" y="448"/>
                    <a:pt x="0" y="448"/>
                  </a:cubicBezTo>
                  <a:cubicBezTo>
                    <a:pt x="0" y="463"/>
                    <a:pt x="13" y="476"/>
                    <a:pt x="29" y="476"/>
                  </a:cubicBezTo>
                  <a:cubicBezTo>
                    <a:pt x="224" y="476"/>
                    <a:pt x="224" y="476"/>
                    <a:pt x="224" y="476"/>
                  </a:cubicBezTo>
                  <a:cubicBezTo>
                    <a:pt x="239" y="476"/>
                    <a:pt x="252" y="463"/>
                    <a:pt x="252" y="448"/>
                  </a:cubicBezTo>
                  <a:cubicBezTo>
                    <a:pt x="252" y="184"/>
                    <a:pt x="252" y="184"/>
                    <a:pt x="252" y="184"/>
                  </a:cubicBezTo>
                  <a:cubicBezTo>
                    <a:pt x="207" y="183"/>
                    <a:pt x="166" y="166"/>
                    <a:pt x="134" y="134"/>
                  </a:cubicBezTo>
                  <a:lnTo>
                    <a:pt x="0" y="0"/>
                  </a:lnTo>
                  <a:close/>
                  <a:moveTo>
                    <a:pt x="0" y="0"/>
                  </a:move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 name="Freeform 7"/>
            <p:cNvSpPr>
              <a:spLocks noEditPoints="1"/>
            </p:cNvSpPr>
            <p:nvPr/>
          </p:nvSpPr>
          <p:spPr bwMode="auto">
            <a:xfrm>
              <a:off x="4170363" y="6764338"/>
              <a:ext cx="195262" cy="438150"/>
            </a:xfrm>
            <a:custGeom>
              <a:avLst/>
              <a:gdLst>
                <a:gd name="T0" fmla="*/ 0 w 252"/>
                <a:gd name="T1" fmla="*/ 246 h 566"/>
                <a:gd name="T2" fmla="*/ 0 w 252"/>
                <a:gd name="T3" fmla="*/ 538 h 566"/>
                <a:gd name="T4" fmla="*/ 28 w 252"/>
                <a:gd name="T5" fmla="*/ 566 h 566"/>
                <a:gd name="T6" fmla="*/ 224 w 252"/>
                <a:gd name="T7" fmla="*/ 566 h 566"/>
                <a:gd name="T8" fmla="*/ 252 w 252"/>
                <a:gd name="T9" fmla="*/ 538 h 566"/>
                <a:gd name="T10" fmla="*/ 252 w 252"/>
                <a:gd name="T11" fmla="*/ 0 h 566"/>
                <a:gd name="T12" fmla="*/ 28 w 252"/>
                <a:gd name="T13" fmla="*/ 224 h 566"/>
                <a:gd name="T14" fmla="*/ 0 w 252"/>
                <a:gd name="T15" fmla="*/ 246 h 566"/>
                <a:gd name="T16" fmla="*/ 0 w 252"/>
                <a:gd name="T17" fmla="*/ 246 h 566"/>
                <a:gd name="T18" fmla="*/ 0 w 252"/>
                <a:gd name="T19" fmla="*/ 24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2" h="566">
                  <a:moveTo>
                    <a:pt x="0" y="246"/>
                  </a:moveTo>
                  <a:cubicBezTo>
                    <a:pt x="0" y="538"/>
                    <a:pt x="0" y="538"/>
                    <a:pt x="0" y="538"/>
                  </a:cubicBezTo>
                  <a:cubicBezTo>
                    <a:pt x="0" y="553"/>
                    <a:pt x="13" y="566"/>
                    <a:pt x="28" y="566"/>
                  </a:cubicBezTo>
                  <a:cubicBezTo>
                    <a:pt x="224" y="566"/>
                    <a:pt x="224" y="566"/>
                    <a:pt x="224" y="566"/>
                  </a:cubicBezTo>
                  <a:cubicBezTo>
                    <a:pt x="239" y="566"/>
                    <a:pt x="252" y="553"/>
                    <a:pt x="252" y="538"/>
                  </a:cubicBezTo>
                  <a:cubicBezTo>
                    <a:pt x="252" y="0"/>
                    <a:pt x="252" y="0"/>
                    <a:pt x="252" y="0"/>
                  </a:cubicBezTo>
                  <a:cubicBezTo>
                    <a:pt x="28" y="224"/>
                    <a:pt x="28" y="224"/>
                    <a:pt x="28" y="224"/>
                  </a:cubicBezTo>
                  <a:cubicBezTo>
                    <a:pt x="19" y="233"/>
                    <a:pt x="10" y="240"/>
                    <a:pt x="0" y="246"/>
                  </a:cubicBezTo>
                  <a:close/>
                  <a:moveTo>
                    <a:pt x="0" y="246"/>
                  </a:moveTo>
                  <a:cubicBezTo>
                    <a:pt x="0" y="246"/>
                    <a:pt x="0" y="246"/>
                    <a:pt x="0" y="2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2" name="Freeform 8"/>
            <p:cNvSpPr>
              <a:spLocks noEditPoints="1"/>
            </p:cNvSpPr>
            <p:nvPr/>
          </p:nvSpPr>
          <p:spPr bwMode="auto">
            <a:xfrm>
              <a:off x="4440238" y="6508751"/>
              <a:ext cx="195262" cy="693738"/>
            </a:xfrm>
            <a:custGeom>
              <a:avLst/>
              <a:gdLst>
                <a:gd name="T0" fmla="*/ 233 w 252"/>
                <a:gd name="T1" fmla="*/ 0 h 896"/>
                <a:gd name="T2" fmla="*/ 0 w 252"/>
                <a:gd name="T3" fmla="*/ 233 h 896"/>
                <a:gd name="T4" fmla="*/ 0 w 252"/>
                <a:gd name="T5" fmla="*/ 868 h 896"/>
                <a:gd name="T6" fmla="*/ 28 w 252"/>
                <a:gd name="T7" fmla="*/ 896 h 896"/>
                <a:gd name="T8" fmla="*/ 223 w 252"/>
                <a:gd name="T9" fmla="*/ 896 h 896"/>
                <a:gd name="T10" fmla="*/ 252 w 252"/>
                <a:gd name="T11" fmla="*/ 868 h 896"/>
                <a:gd name="T12" fmla="*/ 252 w 252"/>
                <a:gd name="T13" fmla="*/ 18 h 896"/>
                <a:gd name="T14" fmla="*/ 237 w 252"/>
                <a:gd name="T15" fmla="*/ 4 h 896"/>
                <a:gd name="T16" fmla="*/ 233 w 252"/>
                <a:gd name="T17" fmla="*/ 0 h 896"/>
                <a:gd name="T18" fmla="*/ 233 w 252"/>
                <a:gd name="T19" fmla="*/ 0 h 896"/>
                <a:gd name="T20" fmla="*/ 233 w 252"/>
                <a:gd name="T21"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2" h="896">
                  <a:moveTo>
                    <a:pt x="233" y="0"/>
                  </a:moveTo>
                  <a:cubicBezTo>
                    <a:pt x="0" y="233"/>
                    <a:pt x="0" y="233"/>
                    <a:pt x="0" y="233"/>
                  </a:cubicBezTo>
                  <a:cubicBezTo>
                    <a:pt x="0" y="868"/>
                    <a:pt x="0" y="868"/>
                    <a:pt x="0" y="868"/>
                  </a:cubicBezTo>
                  <a:cubicBezTo>
                    <a:pt x="0" y="883"/>
                    <a:pt x="12" y="896"/>
                    <a:pt x="28" y="896"/>
                  </a:cubicBezTo>
                  <a:cubicBezTo>
                    <a:pt x="223" y="896"/>
                    <a:pt x="223" y="896"/>
                    <a:pt x="223" y="896"/>
                  </a:cubicBezTo>
                  <a:cubicBezTo>
                    <a:pt x="239" y="896"/>
                    <a:pt x="252" y="883"/>
                    <a:pt x="252" y="868"/>
                  </a:cubicBezTo>
                  <a:cubicBezTo>
                    <a:pt x="252" y="18"/>
                    <a:pt x="252" y="18"/>
                    <a:pt x="252" y="18"/>
                  </a:cubicBezTo>
                  <a:cubicBezTo>
                    <a:pt x="245" y="12"/>
                    <a:pt x="240" y="8"/>
                    <a:pt x="237" y="4"/>
                  </a:cubicBezTo>
                  <a:lnTo>
                    <a:pt x="233" y="0"/>
                  </a:lnTo>
                  <a:close/>
                  <a:moveTo>
                    <a:pt x="233" y="0"/>
                  </a:moveTo>
                  <a:cubicBezTo>
                    <a:pt x="233" y="0"/>
                    <a:pt x="233" y="0"/>
                    <a:pt x="2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3" name="Freeform 9"/>
            <p:cNvSpPr>
              <a:spLocks noEditPoints="1"/>
            </p:cNvSpPr>
            <p:nvPr/>
          </p:nvSpPr>
          <p:spPr bwMode="auto">
            <a:xfrm>
              <a:off x="3543300" y="6180138"/>
              <a:ext cx="1211262" cy="731838"/>
            </a:xfrm>
            <a:custGeom>
              <a:avLst/>
              <a:gdLst>
                <a:gd name="T0" fmla="*/ 1552 w 1566"/>
                <a:gd name="T1" fmla="*/ 15 h 949"/>
                <a:gd name="T2" fmla="*/ 1511 w 1566"/>
                <a:gd name="T3" fmla="*/ 0 h 949"/>
                <a:gd name="T4" fmla="*/ 1506 w 1566"/>
                <a:gd name="T5" fmla="*/ 0 h 949"/>
                <a:gd name="T6" fmla="*/ 1234 w 1566"/>
                <a:gd name="T7" fmla="*/ 13 h 949"/>
                <a:gd name="T8" fmla="*/ 1192 w 1566"/>
                <a:gd name="T9" fmla="*/ 27 h 949"/>
                <a:gd name="T10" fmla="*/ 1182 w 1566"/>
                <a:gd name="T11" fmla="*/ 42 h 949"/>
                <a:gd name="T12" fmla="*/ 1196 w 1566"/>
                <a:gd name="T13" fmla="*/ 99 h 949"/>
                <a:gd name="T14" fmla="*/ 1219 w 1566"/>
                <a:gd name="T15" fmla="*/ 122 h 949"/>
                <a:gd name="T16" fmla="*/ 1267 w 1566"/>
                <a:gd name="T17" fmla="*/ 170 h 949"/>
                <a:gd name="T18" fmla="*/ 717 w 1566"/>
                <a:gd name="T19" fmla="*/ 719 h 949"/>
                <a:gd name="T20" fmla="*/ 471 w 1566"/>
                <a:gd name="T21" fmla="*/ 472 h 949"/>
                <a:gd name="T22" fmla="*/ 415 w 1566"/>
                <a:gd name="T23" fmla="*/ 449 h 949"/>
                <a:gd name="T24" fmla="*/ 360 w 1566"/>
                <a:gd name="T25" fmla="*/ 472 h 949"/>
                <a:gd name="T26" fmla="*/ 31 w 1566"/>
                <a:gd name="T27" fmla="*/ 801 h 949"/>
                <a:gd name="T28" fmla="*/ 31 w 1566"/>
                <a:gd name="T29" fmla="*/ 912 h 949"/>
                <a:gd name="T30" fmla="*/ 46 w 1566"/>
                <a:gd name="T31" fmla="*/ 926 h 949"/>
                <a:gd name="T32" fmla="*/ 101 w 1566"/>
                <a:gd name="T33" fmla="*/ 949 h 949"/>
                <a:gd name="T34" fmla="*/ 157 w 1566"/>
                <a:gd name="T35" fmla="*/ 926 h 949"/>
                <a:gd name="T36" fmla="*/ 415 w 1566"/>
                <a:gd name="T37" fmla="*/ 668 h 949"/>
                <a:gd name="T38" fmla="*/ 662 w 1566"/>
                <a:gd name="T39" fmla="*/ 915 h 949"/>
                <a:gd name="T40" fmla="*/ 717 w 1566"/>
                <a:gd name="T41" fmla="*/ 938 h 949"/>
                <a:gd name="T42" fmla="*/ 773 w 1566"/>
                <a:gd name="T43" fmla="*/ 915 h 949"/>
                <a:gd name="T44" fmla="*/ 1393 w 1566"/>
                <a:gd name="T45" fmla="*/ 295 h 949"/>
                <a:gd name="T46" fmla="*/ 1463 w 1566"/>
                <a:gd name="T47" fmla="*/ 365 h 949"/>
                <a:gd name="T48" fmla="*/ 1500 w 1566"/>
                <a:gd name="T49" fmla="*/ 385 h 949"/>
                <a:gd name="T50" fmla="*/ 1523 w 1566"/>
                <a:gd name="T51" fmla="*/ 379 h 949"/>
                <a:gd name="T52" fmla="*/ 1536 w 1566"/>
                <a:gd name="T53" fmla="*/ 369 h 949"/>
                <a:gd name="T54" fmla="*/ 1553 w 1566"/>
                <a:gd name="T55" fmla="*/ 324 h 949"/>
                <a:gd name="T56" fmla="*/ 1561 w 1566"/>
                <a:gd name="T57" fmla="*/ 147 h 949"/>
                <a:gd name="T58" fmla="*/ 1565 w 1566"/>
                <a:gd name="T59" fmla="*/ 58 h 949"/>
                <a:gd name="T60" fmla="*/ 1552 w 1566"/>
                <a:gd name="T61" fmla="*/ 15 h 949"/>
                <a:gd name="T62" fmla="*/ 1552 w 1566"/>
                <a:gd name="T63" fmla="*/ 15 h 949"/>
                <a:gd name="T64" fmla="*/ 1552 w 1566"/>
                <a:gd name="T65" fmla="*/ 15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6" h="949">
                  <a:moveTo>
                    <a:pt x="1552" y="15"/>
                  </a:moveTo>
                  <a:cubicBezTo>
                    <a:pt x="1543" y="5"/>
                    <a:pt x="1529" y="0"/>
                    <a:pt x="1511" y="0"/>
                  </a:cubicBezTo>
                  <a:cubicBezTo>
                    <a:pt x="1506" y="0"/>
                    <a:pt x="1506" y="0"/>
                    <a:pt x="1506" y="0"/>
                  </a:cubicBezTo>
                  <a:cubicBezTo>
                    <a:pt x="1415" y="4"/>
                    <a:pt x="1324" y="9"/>
                    <a:pt x="1234" y="13"/>
                  </a:cubicBezTo>
                  <a:cubicBezTo>
                    <a:pt x="1221" y="13"/>
                    <a:pt x="1205" y="14"/>
                    <a:pt x="1192" y="27"/>
                  </a:cubicBezTo>
                  <a:cubicBezTo>
                    <a:pt x="1188" y="31"/>
                    <a:pt x="1184" y="36"/>
                    <a:pt x="1182" y="42"/>
                  </a:cubicBezTo>
                  <a:cubicBezTo>
                    <a:pt x="1168" y="71"/>
                    <a:pt x="1187" y="90"/>
                    <a:pt x="1196" y="99"/>
                  </a:cubicBezTo>
                  <a:cubicBezTo>
                    <a:pt x="1219" y="122"/>
                    <a:pt x="1219" y="122"/>
                    <a:pt x="1219" y="122"/>
                  </a:cubicBezTo>
                  <a:cubicBezTo>
                    <a:pt x="1235" y="138"/>
                    <a:pt x="1251" y="154"/>
                    <a:pt x="1267" y="170"/>
                  </a:cubicBezTo>
                  <a:cubicBezTo>
                    <a:pt x="717" y="719"/>
                    <a:pt x="717" y="719"/>
                    <a:pt x="717" y="719"/>
                  </a:cubicBezTo>
                  <a:cubicBezTo>
                    <a:pt x="471" y="472"/>
                    <a:pt x="471" y="472"/>
                    <a:pt x="471" y="472"/>
                  </a:cubicBezTo>
                  <a:cubicBezTo>
                    <a:pt x="456" y="458"/>
                    <a:pt x="436" y="449"/>
                    <a:pt x="415" y="449"/>
                  </a:cubicBezTo>
                  <a:cubicBezTo>
                    <a:pt x="394" y="449"/>
                    <a:pt x="374" y="458"/>
                    <a:pt x="360" y="472"/>
                  </a:cubicBezTo>
                  <a:cubicBezTo>
                    <a:pt x="31" y="801"/>
                    <a:pt x="31" y="801"/>
                    <a:pt x="31" y="801"/>
                  </a:cubicBezTo>
                  <a:cubicBezTo>
                    <a:pt x="0" y="831"/>
                    <a:pt x="0" y="881"/>
                    <a:pt x="31" y="912"/>
                  </a:cubicBezTo>
                  <a:cubicBezTo>
                    <a:pt x="46" y="926"/>
                    <a:pt x="46" y="926"/>
                    <a:pt x="46" y="926"/>
                  </a:cubicBezTo>
                  <a:cubicBezTo>
                    <a:pt x="60" y="941"/>
                    <a:pt x="80" y="949"/>
                    <a:pt x="101" y="949"/>
                  </a:cubicBezTo>
                  <a:cubicBezTo>
                    <a:pt x="123" y="949"/>
                    <a:pt x="142" y="941"/>
                    <a:pt x="157" y="926"/>
                  </a:cubicBezTo>
                  <a:cubicBezTo>
                    <a:pt x="415" y="668"/>
                    <a:pt x="415" y="668"/>
                    <a:pt x="415" y="668"/>
                  </a:cubicBezTo>
                  <a:cubicBezTo>
                    <a:pt x="662" y="915"/>
                    <a:pt x="662" y="915"/>
                    <a:pt x="662" y="915"/>
                  </a:cubicBezTo>
                  <a:cubicBezTo>
                    <a:pt x="676" y="930"/>
                    <a:pt x="696" y="938"/>
                    <a:pt x="717" y="938"/>
                  </a:cubicBezTo>
                  <a:cubicBezTo>
                    <a:pt x="739" y="938"/>
                    <a:pt x="758" y="930"/>
                    <a:pt x="773" y="915"/>
                  </a:cubicBezTo>
                  <a:cubicBezTo>
                    <a:pt x="1393" y="295"/>
                    <a:pt x="1393" y="295"/>
                    <a:pt x="1393" y="295"/>
                  </a:cubicBezTo>
                  <a:cubicBezTo>
                    <a:pt x="1463" y="365"/>
                    <a:pt x="1463" y="365"/>
                    <a:pt x="1463" y="365"/>
                  </a:cubicBezTo>
                  <a:cubicBezTo>
                    <a:pt x="1471" y="373"/>
                    <a:pt x="1483" y="385"/>
                    <a:pt x="1500" y="385"/>
                  </a:cubicBezTo>
                  <a:cubicBezTo>
                    <a:pt x="1508" y="385"/>
                    <a:pt x="1515" y="383"/>
                    <a:pt x="1523" y="379"/>
                  </a:cubicBezTo>
                  <a:cubicBezTo>
                    <a:pt x="1528" y="376"/>
                    <a:pt x="1532" y="373"/>
                    <a:pt x="1536" y="369"/>
                  </a:cubicBezTo>
                  <a:cubicBezTo>
                    <a:pt x="1550" y="355"/>
                    <a:pt x="1552" y="338"/>
                    <a:pt x="1553" y="324"/>
                  </a:cubicBezTo>
                  <a:cubicBezTo>
                    <a:pt x="1556" y="265"/>
                    <a:pt x="1558" y="206"/>
                    <a:pt x="1561" y="147"/>
                  </a:cubicBezTo>
                  <a:cubicBezTo>
                    <a:pt x="1565" y="58"/>
                    <a:pt x="1565" y="58"/>
                    <a:pt x="1565" y="58"/>
                  </a:cubicBezTo>
                  <a:cubicBezTo>
                    <a:pt x="1566" y="40"/>
                    <a:pt x="1562" y="25"/>
                    <a:pt x="1552" y="15"/>
                  </a:cubicBezTo>
                  <a:close/>
                  <a:moveTo>
                    <a:pt x="1552" y="15"/>
                  </a:moveTo>
                  <a:cubicBezTo>
                    <a:pt x="1552" y="15"/>
                    <a:pt x="1552" y="15"/>
                    <a:pt x="1552"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grpSp>
        <p:nvGrpSpPr>
          <p:cNvPr id="26" name="Group 25"/>
          <p:cNvGrpSpPr/>
          <p:nvPr/>
        </p:nvGrpSpPr>
        <p:grpSpPr>
          <a:xfrm>
            <a:off x="4299208" y="1847709"/>
            <a:ext cx="699386" cy="888659"/>
            <a:chOff x="2651125" y="5643563"/>
            <a:chExt cx="962025" cy="1222375"/>
          </a:xfrm>
          <a:solidFill>
            <a:schemeClr val="bg2"/>
          </a:solidFill>
        </p:grpSpPr>
        <p:sp>
          <p:nvSpPr>
            <p:cNvPr id="14" name="Freeform 10"/>
            <p:cNvSpPr>
              <a:spLocks noEditPoints="1"/>
            </p:cNvSpPr>
            <p:nvPr/>
          </p:nvSpPr>
          <p:spPr bwMode="auto">
            <a:xfrm>
              <a:off x="2651125" y="5643563"/>
              <a:ext cx="962025" cy="1222375"/>
            </a:xfrm>
            <a:custGeom>
              <a:avLst/>
              <a:gdLst>
                <a:gd name="T0" fmla="*/ 1245 w 1245"/>
                <a:gd name="T1" fmla="*/ 633 h 1582"/>
                <a:gd name="T2" fmla="*/ 602 w 1245"/>
                <a:gd name="T3" fmla="*/ 12 h 1582"/>
                <a:gd name="T4" fmla="*/ 6 w 1245"/>
                <a:gd name="T5" fmla="*/ 572 h 1582"/>
                <a:gd name="T6" fmla="*/ 14 w 1245"/>
                <a:gd name="T7" fmla="*/ 750 h 1582"/>
                <a:gd name="T8" fmla="*/ 18 w 1245"/>
                <a:gd name="T9" fmla="*/ 769 h 1582"/>
                <a:gd name="T10" fmla="*/ 60 w 1245"/>
                <a:gd name="T11" fmla="*/ 893 h 1582"/>
                <a:gd name="T12" fmla="*/ 617 w 1245"/>
                <a:gd name="T13" fmla="*/ 1578 h 1582"/>
                <a:gd name="T14" fmla="*/ 631 w 1245"/>
                <a:gd name="T15" fmla="*/ 1578 h 1582"/>
                <a:gd name="T16" fmla="*/ 1188 w 1245"/>
                <a:gd name="T17" fmla="*/ 893 h 1582"/>
                <a:gd name="T18" fmla="*/ 1230 w 1245"/>
                <a:gd name="T19" fmla="*/ 769 h 1582"/>
                <a:gd name="T20" fmla="*/ 1234 w 1245"/>
                <a:gd name="T21" fmla="*/ 750 h 1582"/>
                <a:gd name="T22" fmla="*/ 1245 w 1245"/>
                <a:gd name="T23" fmla="*/ 633 h 1582"/>
                <a:gd name="T24" fmla="*/ 908 w 1245"/>
                <a:gd name="T25" fmla="*/ 887 h 1582"/>
                <a:gd name="T26" fmla="*/ 865 w 1245"/>
                <a:gd name="T27" fmla="*/ 853 h 1582"/>
                <a:gd name="T28" fmla="*/ 729 w 1245"/>
                <a:gd name="T29" fmla="*/ 791 h 1582"/>
                <a:gd name="T30" fmla="*/ 682 w 1245"/>
                <a:gd name="T31" fmla="*/ 941 h 1582"/>
                <a:gd name="T32" fmla="*/ 673 w 1245"/>
                <a:gd name="T33" fmla="*/ 969 h 1582"/>
                <a:gd name="T34" fmla="*/ 673 w 1245"/>
                <a:gd name="T35" fmla="*/ 969 h 1582"/>
                <a:gd name="T36" fmla="*/ 665 w 1245"/>
                <a:gd name="T37" fmla="*/ 993 h 1582"/>
                <a:gd name="T38" fmla="*/ 641 w 1245"/>
                <a:gd name="T39" fmla="*/ 922 h 1582"/>
                <a:gd name="T40" fmla="*/ 624 w 1245"/>
                <a:gd name="T41" fmla="*/ 837 h 1582"/>
                <a:gd name="T42" fmla="*/ 607 w 1245"/>
                <a:gd name="T43" fmla="*/ 922 h 1582"/>
                <a:gd name="T44" fmla="*/ 582 w 1245"/>
                <a:gd name="T45" fmla="*/ 993 h 1582"/>
                <a:gd name="T46" fmla="*/ 575 w 1245"/>
                <a:gd name="T47" fmla="*/ 969 h 1582"/>
                <a:gd name="T48" fmla="*/ 575 w 1245"/>
                <a:gd name="T49" fmla="*/ 969 h 1582"/>
                <a:gd name="T50" fmla="*/ 566 w 1245"/>
                <a:gd name="T51" fmla="*/ 941 h 1582"/>
                <a:gd name="T52" fmla="*/ 518 w 1245"/>
                <a:gd name="T53" fmla="*/ 791 h 1582"/>
                <a:gd name="T54" fmla="*/ 383 w 1245"/>
                <a:gd name="T55" fmla="*/ 853 h 1582"/>
                <a:gd name="T56" fmla="*/ 339 w 1245"/>
                <a:gd name="T57" fmla="*/ 887 h 1582"/>
                <a:gd name="T58" fmla="*/ 247 w 1245"/>
                <a:gd name="T59" fmla="*/ 640 h 1582"/>
                <a:gd name="T60" fmla="*/ 624 w 1245"/>
                <a:gd name="T61" fmla="*/ 263 h 1582"/>
                <a:gd name="T62" fmla="*/ 1001 w 1245"/>
                <a:gd name="T63" fmla="*/ 640 h 1582"/>
                <a:gd name="T64" fmla="*/ 908 w 1245"/>
                <a:gd name="T65" fmla="*/ 887 h 1582"/>
                <a:gd name="T66" fmla="*/ 908 w 1245"/>
                <a:gd name="T67" fmla="*/ 887 h 1582"/>
                <a:gd name="T68" fmla="*/ 908 w 1245"/>
                <a:gd name="T69" fmla="*/ 88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582">
                  <a:moveTo>
                    <a:pt x="1245" y="633"/>
                  </a:moveTo>
                  <a:cubicBezTo>
                    <a:pt x="1245" y="282"/>
                    <a:pt x="955" y="0"/>
                    <a:pt x="602" y="12"/>
                  </a:cubicBezTo>
                  <a:cubicBezTo>
                    <a:pt x="291" y="23"/>
                    <a:pt x="36" y="262"/>
                    <a:pt x="6" y="572"/>
                  </a:cubicBezTo>
                  <a:cubicBezTo>
                    <a:pt x="0" y="633"/>
                    <a:pt x="3" y="693"/>
                    <a:pt x="14" y="750"/>
                  </a:cubicBezTo>
                  <a:cubicBezTo>
                    <a:pt x="14" y="750"/>
                    <a:pt x="15" y="757"/>
                    <a:pt x="18" y="769"/>
                  </a:cubicBezTo>
                  <a:cubicBezTo>
                    <a:pt x="28" y="812"/>
                    <a:pt x="42" y="854"/>
                    <a:pt x="60" y="893"/>
                  </a:cubicBezTo>
                  <a:cubicBezTo>
                    <a:pt x="125" y="1045"/>
                    <a:pt x="275" y="1301"/>
                    <a:pt x="617" y="1578"/>
                  </a:cubicBezTo>
                  <a:cubicBezTo>
                    <a:pt x="621" y="1582"/>
                    <a:pt x="627" y="1582"/>
                    <a:pt x="631" y="1578"/>
                  </a:cubicBezTo>
                  <a:cubicBezTo>
                    <a:pt x="974" y="1301"/>
                    <a:pt x="1124" y="1045"/>
                    <a:pt x="1188" y="893"/>
                  </a:cubicBezTo>
                  <a:cubicBezTo>
                    <a:pt x="1206" y="854"/>
                    <a:pt x="1220" y="812"/>
                    <a:pt x="1230" y="769"/>
                  </a:cubicBezTo>
                  <a:cubicBezTo>
                    <a:pt x="1233" y="757"/>
                    <a:pt x="1234" y="750"/>
                    <a:pt x="1234" y="750"/>
                  </a:cubicBezTo>
                  <a:cubicBezTo>
                    <a:pt x="1241" y="713"/>
                    <a:pt x="1245" y="673"/>
                    <a:pt x="1245" y="633"/>
                  </a:cubicBezTo>
                  <a:close/>
                  <a:moveTo>
                    <a:pt x="908" y="887"/>
                  </a:moveTo>
                  <a:cubicBezTo>
                    <a:pt x="900" y="872"/>
                    <a:pt x="886" y="859"/>
                    <a:pt x="865" y="853"/>
                  </a:cubicBezTo>
                  <a:cubicBezTo>
                    <a:pt x="790" y="834"/>
                    <a:pt x="729" y="791"/>
                    <a:pt x="729" y="791"/>
                  </a:cubicBezTo>
                  <a:cubicBezTo>
                    <a:pt x="682" y="941"/>
                    <a:pt x="682" y="941"/>
                    <a:pt x="682" y="941"/>
                  </a:cubicBezTo>
                  <a:cubicBezTo>
                    <a:pt x="673" y="969"/>
                    <a:pt x="673" y="969"/>
                    <a:pt x="673" y="969"/>
                  </a:cubicBezTo>
                  <a:cubicBezTo>
                    <a:pt x="673" y="969"/>
                    <a:pt x="673" y="969"/>
                    <a:pt x="673" y="969"/>
                  </a:cubicBezTo>
                  <a:cubicBezTo>
                    <a:pt x="665" y="993"/>
                    <a:pt x="665" y="993"/>
                    <a:pt x="665" y="993"/>
                  </a:cubicBezTo>
                  <a:cubicBezTo>
                    <a:pt x="641" y="922"/>
                    <a:pt x="641" y="922"/>
                    <a:pt x="641" y="922"/>
                  </a:cubicBezTo>
                  <a:cubicBezTo>
                    <a:pt x="702" y="836"/>
                    <a:pt x="628" y="837"/>
                    <a:pt x="624" y="837"/>
                  </a:cubicBezTo>
                  <a:cubicBezTo>
                    <a:pt x="620" y="837"/>
                    <a:pt x="546" y="836"/>
                    <a:pt x="607" y="922"/>
                  </a:cubicBezTo>
                  <a:cubicBezTo>
                    <a:pt x="582" y="993"/>
                    <a:pt x="582" y="993"/>
                    <a:pt x="582" y="993"/>
                  </a:cubicBezTo>
                  <a:cubicBezTo>
                    <a:pt x="575" y="969"/>
                    <a:pt x="575" y="969"/>
                    <a:pt x="575" y="969"/>
                  </a:cubicBezTo>
                  <a:cubicBezTo>
                    <a:pt x="575" y="969"/>
                    <a:pt x="575" y="969"/>
                    <a:pt x="575" y="969"/>
                  </a:cubicBezTo>
                  <a:cubicBezTo>
                    <a:pt x="566" y="941"/>
                    <a:pt x="566" y="941"/>
                    <a:pt x="566" y="941"/>
                  </a:cubicBezTo>
                  <a:cubicBezTo>
                    <a:pt x="518" y="791"/>
                    <a:pt x="518" y="791"/>
                    <a:pt x="518" y="791"/>
                  </a:cubicBezTo>
                  <a:cubicBezTo>
                    <a:pt x="518" y="791"/>
                    <a:pt x="457" y="834"/>
                    <a:pt x="383" y="853"/>
                  </a:cubicBezTo>
                  <a:cubicBezTo>
                    <a:pt x="361" y="858"/>
                    <a:pt x="348" y="872"/>
                    <a:pt x="339" y="887"/>
                  </a:cubicBezTo>
                  <a:cubicBezTo>
                    <a:pt x="282" y="821"/>
                    <a:pt x="247" y="735"/>
                    <a:pt x="247" y="640"/>
                  </a:cubicBezTo>
                  <a:cubicBezTo>
                    <a:pt x="247" y="432"/>
                    <a:pt x="416" y="263"/>
                    <a:pt x="624" y="263"/>
                  </a:cubicBezTo>
                  <a:cubicBezTo>
                    <a:pt x="832" y="263"/>
                    <a:pt x="1001" y="432"/>
                    <a:pt x="1001" y="640"/>
                  </a:cubicBezTo>
                  <a:cubicBezTo>
                    <a:pt x="1001" y="735"/>
                    <a:pt x="966" y="821"/>
                    <a:pt x="908" y="887"/>
                  </a:cubicBezTo>
                  <a:close/>
                  <a:moveTo>
                    <a:pt x="908" y="887"/>
                  </a:moveTo>
                  <a:cubicBezTo>
                    <a:pt x="908" y="887"/>
                    <a:pt x="908" y="887"/>
                    <a:pt x="908" y="88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5" name="Freeform 11"/>
            <p:cNvSpPr>
              <a:spLocks noEditPoints="1"/>
            </p:cNvSpPr>
            <p:nvPr/>
          </p:nvSpPr>
          <p:spPr bwMode="auto">
            <a:xfrm>
              <a:off x="3005138" y="5943601"/>
              <a:ext cx="255587" cy="325438"/>
            </a:xfrm>
            <a:custGeom>
              <a:avLst/>
              <a:gdLst>
                <a:gd name="T0" fmla="*/ 303 w 330"/>
                <a:gd name="T1" fmla="*/ 202 h 423"/>
                <a:gd name="T2" fmla="*/ 309 w 330"/>
                <a:gd name="T3" fmla="*/ 182 h 423"/>
                <a:gd name="T4" fmla="*/ 268 w 330"/>
                <a:gd name="T5" fmla="*/ 53 h 423"/>
                <a:gd name="T6" fmla="*/ 231 w 330"/>
                <a:gd name="T7" fmla="*/ 19 h 423"/>
                <a:gd name="T8" fmla="*/ 156 w 330"/>
                <a:gd name="T9" fmla="*/ 3 h 423"/>
                <a:gd name="T10" fmla="*/ 126 w 330"/>
                <a:gd name="T11" fmla="*/ 9 h 423"/>
                <a:gd name="T12" fmla="*/ 92 w 330"/>
                <a:gd name="T13" fmla="*/ 26 h 423"/>
                <a:gd name="T14" fmla="*/ 58 w 330"/>
                <a:gd name="T15" fmla="*/ 54 h 423"/>
                <a:gd name="T16" fmla="*/ 21 w 330"/>
                <a:gd name="T17" fmla="*/ 119 h 423"/>
                <a:gd name="T18" fmla="*/ 21 w 330"/>
                <a:gd name="T19" fmla="*/ 182 h 423"/>
                <a:gd name="T20" fmla="*/ 27 w 330"/>
                <a:gd name="T21" fmla="*/ 202 h 423"/>
                <a:gd name="T22" fmla="*/ 14 w 330"/>
                <a:gd name="T23" fmla="*/ 256 h 423"/>
                <a:gd name="T24" fmla="*/ 40 w 330"/>
                <a:gd name="T25" fmla="*/ 301 h 423"/>
                <a:gd name="T26" fmla="*/ 132 w 330"/>
                <a:gd name="T27" fmla="*/ 415 h 423"/>
                <a:gd name="T28" fmla="*/ 199 w 330"/>
                <a:gd name="T29" fmla="*/ 415 h 423"/>
                <a:gd name="T30" fmla="*/ 291 w 330"/>
                <a:gd name="T31" fmla="*/ 301 h 423"/>
                <a:gd name="T32" fmla="*/ 317 w 330"/>
                <a:gd name="T33" fmla="*/ 256 h 423"/>
                <a:gd name="T34" fmla="*/ 303 w 330"/>
                <a:gd name="T35" fmla="*/ 202 h 423"/>
                <a:gd name="T36" fmla="*/ 303 w 330"/>
                <a:gd name="T37" fmla="*/ 202 h 423"/>
                <a:gd name="T38" fmla="*/ 303 w 330"/>
                <a:gd name="T39" fmla="*/ 20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423">
                  <a:moveTo>
                    <a:pt x="303" y="202"/>
                  </a:moveTo>
                  <a:cubicBezTo>
                    <a:pt x="306" y="195"/>
                    <a:pt x="308" y="189"/>
                    <a:pt x="309" y="182"/>
                  </a:cubicBezTo>
                  <a:cubicBezTo>
                    <a:pt x="330" y="58"/>
                    <a:pt x="268" y="53"/>
                    <a:pt x="268" y="53"/>
                  </a:cubicBezTo>
                  <a:cubicBezTo>
                    <a:pt x="268" y="53"/>
                    <a:pt x="258" y="34"/>
                    <a:pt x="231" y="19"/>
                  </a:cubicBezTo>
                  <a:cubicBezTo>
                    <a:pt x="214" y="8"/>
                    <a:pt x="189" y="0"/>
                    <a:pt x="156" y="3"/>
                  </a:cubicBezTo>
                  <a:cubicBezTo>
                    <a:pt x="145" y="4"/>
                    <a:pt x="135" y="5"/>
                    <a:pt x="126" y="9"/>
                  </a:cubicBezTo>
                  <a:cubicBezTo>
                    <a:pt x="113" y="13"/>
                    <a:pt x="102" y="19"/>
                    <a:pt x="92" y="26"/>
                  </a:cubicBezTo>
                  <a:cubicBezTo>
                    <a:pt x="80" y="33"/>
                    <a:pt x="68" y="43"/>
                    <a:pt x="58" y="54"/>
                  </a:cubicBezTo>
                  <a:cubicBezTo>
                    <a:pt x="42" y="70"/>
                    <a:pt x="27" y="92"/>
                    <a:pt x="21" y="119"/>
                  </a:cubicBezTo>
                  <a:cubicBezTo>
                    <a:pt x="16" y="139"/>
                    <a:pt x="17" y="160"/>
                    <a:pt x="21" y="182"/>
                  </a:cubicBezTo>
                  <a:cubicBezTo>
                    <a:pt x="22" y="189"/>
                    <a:pt x="24" y="195"/>
                    <a:pt x="27" y="202"/>
                  </a:cubicBezTo>
                  <a:cubicBezTo>
                    <a:pt x="14" y="201"/>
                    <a:pt x="0" y="208"/>
                    <a:pt x="14" y="256"/>
                  </a:cubicBezTo>
                  <a:cubicBezTo>
                    <a:pt x="23" y="291"/>
                    <a:pt x="33" y="301"/>
                    <a:pt x="40" y="301"/>
                  </a:cubicBezTo>
                  <a:cubicBezTo>
                    <a:pt x="46" y="343"/>
                    <a:pt x="78" y="397"/>
                    <a:pt x="132" y="415"/>
                  </a:cubicBezTo>
                  <a:cubicBezTo>
                    <a:pt x="153" y="423"/>
                    <a:pt x="177" y="423"/>
                    <a:pt x="199" y="415"/>
                  </a:cubicBezTo>
                  <a:cubicBezTo>
                    <a:pt x="251" y="396"/>
                    <a:pt x="284" y="343"/>
                    <a:pt x="291" y="301"/>
                  </a:cubicBezTo>
                  <a:cubicBezTo>
                    <a:pt x="298" y="301"/>
                    <a:pt x="307" y="291"/>
                    <a:pt x="317" y="256"/>
                  </a:cubicBezTo>
                  <a:cubicBezTo>
                    <a:pt x="330" y="208"/>
                    <a:pt x="316" y="201"/>
                    <a:pt x="303" y="202"/>
                  </a:cubicBezTo>
                  <a:close/>
                  <a:moveTo>
                    <a:pt x="303" y="202"/>
                  </a:moveTo>
                  <a:cubicBezTo>
                    <a:pt x="303" y="202"/>
                    <a:pt x="303" y="202"/>
                    <a:pt x="303" y="2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grpSp>
        <p:nvGrpSpPr>
          <p:cNvPr id="25" name="Group 24"/>
          <p:cNvGrpSpPr/>
          <p:nvPr/>
        </p:nvGrpSpPr>
        <p:grpSpPr>
          <a:xfrm>
            <a:off x="1320935" y="1903448"/>
            <a:ext cx="871347" cy="789406"/>
            <a:chOff x="1474788" y="6289676"/>
            <a:chExt cx="1198562" cy="1085850"/>
          </a:xfrm>
          <a:solidFill>
            <a:schemeClr val="bg2"/>
          </a:solidFill>
        </p:grpSpPr>
        <p:sp>
          <p:nvSpPr>
            <p:cNvPr id="16" name="Freeform 12"/>
            <p:cNvSpPr>
              <a:spLocks noEditPoints="1"/>
            </p:cNvSpPr>
            <p:nvPr/>
          </p:nvSpPr>
          <p:spPr bwMode="auto">
            <a:xfrm>
              <a:off x="2317750" y="7140576"/>
              <a:ext cx="355600" cy="234950"/>
            </a:xfrm>
            <a:custGeom>
              <a:avLst/>
              <a:gdLst>
                <a:gd name="T0" fmla="*/ 375 w 459"/>
                <a:gd name="T1" fmla="*/ 0 h 304"/>
                <a:gd name="T2" fmla="*/ 85 w 459"/>
                <a:gd name="T3" fmla="*/ 0 h 304"/>
                <a:gd name="T4" fmla="*/ 0 w 459"/>
                <a:gd name="T5" fmla="*/ 85 h 304"/>
                <a:gd name="T6" fmla="*/ 0 w 459"/>
                <a:gd name="T7" fmla="*/ 220 h 304"/>
                <a:gd name="T8" fmla="*/ 85 w 459"/>
                <a:gd name="T9" fmla="*/ 304 h 304"/>
                <a:gd name="T10" fmla="*/ 375 w 459"/>
                <a:gd name="T11" fmla="*/ 304 h 304"/>
                <a:gd name="T12" fmla="*/ 459 w 459"/>
                <a:gd name="T13" fmla="*/ 220 h 304"/>
                <a:gd name="T14" fmla="*/ 459 w 459"/>
                <a:gd name="T15" fmla="*/ 85 h 304"/>
                <a:gd name="T16" fmla="*/ 375 w 459"/>
                <a:gd name="T17" fmla="*/ 0 h 304"/>
                <a:gd name="T18" fmla="*/ 375 w 459"/>
                <a:gd name="T19" fmla="*/ 0 h 304"/>
                <a:gd name="T20" fmla="*/ 375 w 459"/>
                <a:gd name="T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9" h="304">
                  <a:moveTo>
                    <a:pt x="375" y="0"/>
                  </a:moveTo>
                  <a:cubicBezTo>
                    <a:pt x="85" y="0"/>
                    <a:pt x="85" y="0"/>
                    <a:pt x="85" y="0"/>
                  </a:cubicBezTo>
                  <a:cubicBezTo>
                    <a:pt x="38" y="0"/>
                    <a:pt x="0" y="39"/>
                    <a:pt x="0" y="85"/>
                  </a:cubicBezTo>
                  <a:cubicBezTo>
                    <a:pt x="0" y="220"/>
                    <a:pt x="0" y="220"/>
                    <a:pt x="0" y="220"/>
                  </a:cubicBezTo>
                  <a:cubicBezTo>
                    <a:pt x="0" y="266"/>
                    <a:pt x="38" y="304"/>
                    <a:pt x="85" y="304"/>
                  </a:cubicBezTo>
                  <a:cubicBezTo>
                    <a:pt x="375" y="304"/>
                    <a:pt x="375" y="304"/>
                    <a:pt x="375" y="304"/>
                  </a:cubicBezTo>
                  <a:cubicBezTo>
                    <a:pt x="421" y="304"/>
                    <a:pt x="459" y="266"/>
                    <a:pt x="459" y="220"/>
                  </a:cubicBezTo>
                  <a:cubicBezTo>
                    <a:pt x="459" y="85"/>
                    <a:pt x="459" y="85"/>
                    <a:pt x="459" y="85"/>
                  </a:cubicBezTo>
                  <a:cubicBezTo>
                    <a:pt x="459" y="39"/>
                    <a:pt x="421" y="0"/>
                    <a:pt x="375" y="0"/>
                  </a:cubicBezTo>
                  <a:close/>
                  <a:moveTo>
                    <a:pt x="375" y="0"/>
                  </a:moveTo>
                  <a:cubicBezTo>
                    <a:pt x="375" y="0"/>
                    <a:pt x="375" y="0"/>
                    <a:pt x="3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7" name="Freeform 13"/>
            <p:cNvSpPr>
              <a:spLocks noEditPoints="1"/>
            </p:cNvSpPr>
            <p:nvPr/>
          </p:nvSpPr>
          <p:spPr bwMode="auto">
            <a:xfrm>
              <a:off x="1474788" y="7140576"/>
              <a:ext cx="355600" cy="234950"/>
            </a:xfrm>
            <a:custGeom>
              <a:avLst/>
              <a:gdLst>
                <a:gd name="T0" fmla="*/ 374 w 459"/>
                <a:gd name="T1" fmla="*/ 0 h 304"/>
                <a:gd name="T2" fmla="*/ 84 w 459"/>
                <a:gd name="T3" fmla="*/ 0 h 304"/>
                <a:gd name="T4" fmla="*/ 0 w 459"/>
                <a:gd name="T5" fmla="*/ 85 h 304"/>
                <a:gd name="T6" fmla="*/ 0 w 459"/>
                <a:gd name="T7" fmla="*/ 220 h 304"/>
                <a:gd name="T8" fmla="*/ 84 w 459"/>
                <a:gd name="T9" fmla="*/ 304 h 304"/>
                <a:gd name="T10" fmla="*/ 374 w 459"/>
                <a:gd name="T11" fmla="*/ 304 h 304"/>
                <a:gd name="T12" fmla="*/ 459 w 459"/>
                <a:gd name="T13" fmla="*/ 220 h 304"/>
                <a:gd name="T14" fmla="*/ 459 w 459"/>
                <a:gd name="T15" fmla="*/ 85 h 304"/>
                <a:gd name="T16" fmla="*/ 374 w 459"/>
                <a:gd name="T17" fmla="*/ 0 h 304"/>
                <a:gd name="T18" fmla="*/ 374 w 459"/>
                <a:gd name="T19" fmla="*/ 0 h 304"/>
                <a:gd name="T20" fmla="*/ 374 w 459"/>
                <a:gd name="T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9" h="304">
                  <a:moveTo>
                    <a:pt x="374" y="0"/>
                  </a:moveTo>
                  <a:cubicBezTo>
                    <a:pt x="84" y="0"/>
                    <a:pt x="84" y="0"/>
                    <a:pt x="84" y="0"/>
                  </a:cubicBezTo>
                  <a:cubicBezTo>
                    <a:pt x="38" y="0"/>
                    <a:pt x="0" y="39"/>
                    <a:pt x="0" y="85"/>
                  </a:cubicBezTo>
                  <a:cubicBezTo>
                    <a:pt x="0" y="220"/>
                    <a:pt x="0" y="220"/>
                    <a:pt x="0" y="220"/>
                  </a:cubicBezTo>
                  <a:cubicBezTo>
                    <a:pt x="0" y="266"/>
                    <a:pt x="38" y="304"/>
                    <a:pt x="84" y="304"/>
                  </a:cubicBezTo>
                  <a:cubicBezTo>
                    <a:pt x="374" y="304"/>
                    <a:pt x="374" y="304"/>
                    <a:pt x="374" y="304"/>
                  </a:cubicBezTo>
                  <a:cubicBezTo>
                    <a:pt x="421" y="304"/>
                    <a:pt x="459" y="266"/>
                    <a:pt x="459" y="220"/>
                  </a:cubicBezTo>
                  <a:cubicBezTo>
                    <a:pt x="459" y="85"/>
                    <a:pt x="459" y="85"/>
                    <a:pt x="459" y="85"/>
                  </a:cubicBezTo>
                  <a:cubicBezTo>
                    <a:pt x="459" y="39"/>
                    <a:pt x="421" y="0"/>
                    <a:pt x="374" y="0"/>
                  </a:cubicBezTo>
                  <a:close/>
                  <a:moveTo>
                    <a:pt x="374" y="0"/>
                  </a:moveTo>
                  <a:cubicBezTo>
                    <a:pt x="374" y="0"/>
                    <a:pt x="374" y="0"/>
                    <a:pt x="37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8" name="Freeform 14"/>
            <p:cNvSpPr>
              <a:spLocks noEditPoints="1"/>
            </p:cNvSpPr>
            <p:nvPr/>
          </p:nvSpPr>
          <p:spPr bwMode="auto">
            <a:xfrm>
              <a:off x="1620838" y="6289676"/>
              <a:ext cx="908050" cy="793750"/>
            </a:xfrm>
            <a:custGeom>
              <a:avLst/>
              <a:gdLst>
                <a:gd name="T0" fmla="*/ 85 w 1175"/>
                <a:gd name="T1" fmla="*/ 954 h 1027"/>
                <a:gd name="T2" fmla="*/ 546 w 1175"/>
                <a:gd name="T3" fmla="*/ 954 h 1027"/>
                <a:gd name="T4" fmla="*/ 546 w 1175"/>
                <a:gd name="T5" fmla="*/ 1027 h 1027"/>
                <a:gd name="T6" fmla="*/ 630 w 1175"/>
                <a:gd name="T7" fmla="*/ 1027 h 1027"/>
                <a:gd name="T8" fmla="*/ 630 w 1175"/>
                <a:gd name="T9" fmla="*/ 954 h 1027"/>
                <a:gd name="T10" fmla="*/ 1091 w 1175"/>
                <a:gd name="T11" fmla="*/ 954 h 1027"/>
                <a:gd name="T12" fmla="*/ 1091 w 1175"/>
                <a:gd name="T13" fmla="*/ 1027 h 1027"/>
                <a:gd name="T14" fmla="*/ 1175 w 1175"/>
                <a:gd name="T15" fmla="*/ 1027 h 1027"/>
                <a:gd name="T16" fmla="*/ 1175 w 1175"/>
                <a:gd name="T17" fmla="*/ 912 h 1027"/>
                <a:gd name="T18" fmla="*/ 1133 w 1175"/>
                <a:gd name="T19" fmla="*/ 870 h 1027"/>
                <a:gd name="T20" fmla="*/ 630 w 1175"/>
                <a:gd name="T21" fmla="*/ 870 h 1027"/>
                <a:gd name="T22" fmla="*/ 630 w 1175"/>
                <a:gd name="T23" fmla="*/ 708 h 1027"/>
                <a:gd name="T24" fmla="*/ 875 w 1175"/>
                <a:gd name="T25" fmla="*/ 708 h 1027"/>
                <a:gd name="T26" fmla="*/ 946 w 1175"/>
                <a:gd name="T27" fmla="*/ 693 h 1027"/>
                <a:gd name="T28" fmla="*/ 1031 w 1175"/>
                <a:gd name="T29" fmla="*/ 556 h 1027"/>
                <a:gd name="T30" fmla="*/ 1031 w 1175"/>
                <a:gd name="T31" fmla="*/ 155 h 1027"/>
                <a:gd name="T32" fmla="*/ 877 w 1175"/>
                <a:gd name="T33" fmla="*/ 0 h 1027"/>
                <a:gd name="T34" fmla="*/ 296 w 1175"/>
                <a:gd name="T35" fmla="*/ 0 h 1027"/>
                <a:gd name="T36" fmla="*/ 144 w 1175"/>
                <a:gd name="T37" fmla="*/ 151 h 1027"/>
                <a:gd name="T38" fmla="*/ 144 w 1175"/>
                <a:gd name="T39" fmla="*/ 557 h 1027"/>
                <a:gd name="T40" fmla="*/ 151 w 1175"/>
                <a:gd name="T41" fmla="*/ 603 h 1027"/>
                <a:gd name="T42" fmla="*/ 291 w 1175"/>
                <a:gd name="T43" fmla="*/ 708 h 1027"/>
                <a:gd name="T44" fmla="*/ 447 w 1175"/>
                <a:gd name="T45" fmla="*/ 708 h 1027"/>
                <a:gd name="T46" fmla="*/ 545 w 1175"/>
                <a:gd name="T47" fmla="*/ 708 h 1027"/>
                <a:gd name="T48" fmla="*/ 545 w 1175"/>
                <a:gd name="T49" fmla="*/ 870 h 1027"/>
                <a:gd name="T50" fmla="*/ 42 w 1175"/>
                <a:gd name="T51" fmla="*/ 870 h 1027"/>
                <a:gd name="T52" fmla="*/ 0 w 1175"/>
                <a:gd name="T53" fmla="*/ 912 h 1027"/>
                <a:gd name="T54" fmla="*/ 0 w 1175"/>
                <a:gd name="T55" fmla="*/ 1027 h 1027"/>
                <a:gd name="T56" fmla="*/ 84 w 1175"/>
                <a:gd name="T57" fmla="*/ 1027 h 1027"/>
                <a:gd name="T58" fmla="*/ 84 w 1175"/>
                <a:gd name="T59" fmla="*/ 954 h 1027"/>
                <a:gd name="T60" fmla="*/ 85 w 1175"/>
                <a:gd name="T61" fmla="*/ 954 h 1027"/>
                <a:gd name="T62" fmla="*/ 871 w 1175"/>
                <a:gd name="T63" fmla="*/ 87 h 1027"/>
                <a:gd name="T64" fmla="*/ 912 w 1175"/>
                <a:gd name="T65" fmla="*/ 128 h 1027"/>
                <a:gd name="T66" fmla="*/ 871 w 1175"/>
                <a:gd name="T67" fmla="*/ 168 h 1027"/>
                <a:gd name="T68" fmla="*/ 830 w 1175"/>
                <a:gd name="T69" fmla="*/ 128 h 1027"/>
                <a:gd name="T70" fmla="*/ 871 w 1175"/>
                <a:gd name="T71" fmla="*/ 87 h 1027"/>
                <a:gd name="T72" fmla="*/ 731 w 1175"/>
                <a:gd name="T73" fmla="*/ 87 h 1027"/>
                <a:gd name="T74" fmla="*/ 772 w 1175"/>
                <a:gd name="T75" fmla="*/ 128 h 1027"/>
                <a:gd name="T76" fmla="*/ 731 w 1175"/>
                <a:gd name="T77" fmla="*/ 168 h 1027"/>
                <a:gd name="T78" fmla="*/ 690 w 1175"/>
                <a:gd name="T79" fmla="*/ 128 h 1027"/>
                <a:gd name="T80" fmla="*/ 731 w 1175"/>
                <a:gd name="T81" fmla="*/ 87 h 1027"/>
                <a:gd name="T82" fmla="*/ 591 w 1175"/>
                <a:gd name="T83" fmla="*/ 87 h 1027"/>
                <a:gd name="T84" fmla="*/ 632 w 1175"/>
                <a:gd name="T85" fmla="*/ 128 h 1027"/>
                <a:gd name="T86" fmla="*/ 591 w 1175"/>
                <a:gd name="T87" fmla="*/ 168 h 1027"/>
                <a:gd name="T88" fmla="*/ 551 w 1175"/>
                <a:gd name="T89" fmla="*/ 128 h 1027"/>
                <a:gd name="T90" fmla="*/ 591 w 1175"/>
                <a:gd name="T91" fmla="*/ 87 h 1027"/>
                <a:gd name="T92" fmla="*/ 448 w 1175"/>
                <a:gd name="T93" fmla="*/ 624 h 1027"/>
                <a:gd name="T94" fmla="*/ 297 w 1175"/>
                <a:gd name="T95" fmla="*/ 624 h 1027"/>
                <a:gd name="T96" fmla="*/ 228 w 1175"/>
                <a:gd name="T97" fmla="*/ 555 h 1027"/>
                <a:gd name="T98" fmla="*/ 228 w 1175"/>
                <a:gd name="T99" fmla="*/ 266 h 1027"/>
                <a:gd name="T100" fmla="*/ 229 w 1175"/>
                <a:gd name="T101" fmla="*/ 254 h 1027"/>
                <a:gd name="T102" fmla="*/ 947 w 1175"/>
                <a:gd name="T103" fmla="*/ 254 h 1027"/>
                <a:gd name="T104" fmla="*/ 947 w 1175"/>
                <a:gd name="T105" fmla="*/ 555 h 1027"/>
                <a:gd name="T106" fmla="*/ 878 w 1175"/>
                <a:gd name="T107" fmla="*/ 624 h 1027"/>
                <a:gd name="T108" fmla="*/ 448 w 1175"/>
                <a:gd name="T109" fmla="*/ 624 h 1027"/>
                <a:gd name="T110" fmla="*/ 448 w 1175"/>
                <a:gd name="T111" fmla="*/ 624 h 1027"/>
                <a:gd name="T112" fmla="*/ 448 w 1175"/>
                <a:gd name="T113" fmla="*/ 624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5" h="1027">
                  <a:moveTo>
                    <a:pt x="85" y="954"/>
                  </a:moveTo>
                  <a:cubicBezTo>
                    <a:pt x="546" y="954"/>
                    <a:pt x="546" y="954"/>
                    <a:pt x="546" y="954"/>
                  </a:cubicBezTo>
                  <a:cubicBezTo>
                    <a:pt x="546" y="1027"/>
                    <a:pt x="546" y="1027"/>
                    <a:pt x="546" y="1027"/>
                  </a:cubicBezTo>
                  <a:cubicBezTo>
                    <a:pt x="630" y="1027"/>
                    <a:pt x="630" y="1027"/>
                    <a:pt x="630" y="1027"/>
                  </a:cubicBezTo>
                  <a:cubicBezTo>
                    <a:pt x="630" y="954"/>
                    <a:pt x="630" y="954"/>
                    <a:pt x="630" y="954"/>
                  </a:cubicBezTo>
                  <a:cubicBezTo>
                    <a:pt x="1091" y="954"/>
                    <a:pt x="1091" y="954"/>
                    <a:pt x="1091" y="954"/>
                  </a:cubicBezTo>
                  <a:cubicBezTo>
                    <a:pt x="1091" y="1027"/>
                    <a:pt x="1091" y="1027"/>
                    <a:pt x="1091" y="1027"/>
                  </a:cubicBezTo>
                  <a:cubicBezTo>
                    <a:pt x="1175" y="1027"/>
                    <a:pt x="1175" y="1027"/>
                    <a:pt x="1175" y="1027"/>
                  </a:cubicBezTo>
                  <a:cubicBezTo>
                    <a:pt x="1175" y="912"/>
                    <a:pt x="1175" y="912"/>
                    <a:pt x="1175" y="912"/>
                  </a:cubicBezTo>
                  <a:cubicBezTo>
                    <a:pt x="1175" y="888"/>
                    <a:pt x="1156" y="870"/>
                    <a:pt x="1133" y="870"/>
                  </a:cubicBezTo>
                  <a:cubicBezTo>
                    <a:pt x="630" y="870"/>
                    <a:pt x="630" y="870"/>
                    <a:pt x="630" y="870"/>
                  </a:cubicBezTo>
                  <a:cubicBezTo>
                    <a:pt x="630" y="708"/>
                    <a:pt x="630" y="708"/>
                    <a:pt x="630" y="708"/>
                  </a:cubicBezTo>
                  <a:cubicBezTo>
                    <a:pt x="875" y="708"/>
                    <a:pt x="875" y="708"/>
                    <a:pt x="875" y="708"/>
                  </a:cubicBezTo>
                  <a:cubicBezTo>
                    <a:pt x="900" y="708"/>
                    <a:pt x="924" y="704"/>
                    <a:pt x="946" y="693"/>
                  </a:cubicBezTo>
                  <a:cubicBezTo>
                    <a:pt x="1002" y="664"/>
                    <a:pt x="1031" y="618"/>
                    <a:pt x="1031" y="556"/>
                  </a:cubicBezTo>
                  <a:cubicBezTo>
                    <a:pt x="1031" y="155"/>
                    <a:pt x="1031" y="155"/>
                    <a:pt x="1031" y="155"/>
                  </a:cubicBezTo>
                  <a:cubicBezTo>
                    <a:pt x="1031" y="65"/>
                    <a:pt x="967" y="0"/>
                    <a:pt x="877" y="0"/>
                  </a:cubicBezTo>
                  <a:cubicBezTo>
                    <a:pt x="296" y="0"/>
                    <a:pt x="296" y="0"/>
                    <a:pt x="296" y="0"/>
                  </a:cubicBezTo>
                  <a:cubicBezTo>
                    <a:pt x="210" y="0"/>
                    <a:pt x="145" y="65"/>
                    <a:pt x="144" y="151"/>
                  </a:cubicBezTo>
                  <a:cubicBezTo>
                    <a:pt x="144" y="557"/>
                    <a:pt x="144" y="557"/>
                    <a:pt x="144" y="557"/>
                  </a:cubicBezTo>
                  <a:cubicBezTo>
                    <a:pt x="144" y="572"/>
                    <a:pt x="146" y="588"/>
                    <a:pt x="151" y="603"/>
                  </a:cubicBezTo>
                  <a:cubicBezTo>
                    <a:pt x="169" y="666"/>
                    <a:pt x="225" y="708"/>
                    <a:pt x="291" y="708"/>
                  </a:cubicBezTo>
                  <a:cubicBezTo>
                    <a:pt x="343" y="708"/>
                    <a:pt x="395" y="708"/>
                    <a:pt x="447" y="708"/>
                  </a:cubicBezTo>
                  <a:cubicBezTo>
                    <a:pt x="545" y="708"/>
                    <a:pt x="545" y="708"/>
                    <a:pt x="545" y="708"/>
                  </a:cubicBezTo>
                  <a:cubicBezTo>
                    <a:pt x="545" y="870"/>
                    <a:pt x="545" y="870"/>
                    <a:pt x="545" y="870"/>
                  </a:cubicBezTo>
                  <a:cubicBezTo>
                    <a:pt x="42" y="870"/>
                    <a:pt x="42" y="870"/>
                    <a:pt x="42" y="870"/>
                  </a:cubicBezTo>
                  <a:cubicBezTo>
                    <a:pt x="19" y="870"/>
                    <a:pt x="0" y="889"/>
                    <a:pt x="0" y="912"/>
                  </a:cubicBezTo>
                  <a:cubicBezTo>
                    <a:pt x="0" y="1027"/>
                    <a:pt x="0" y="1027"/>
                    <a:pt x="0" y="1027"/>
                  </a:cubicBezTo>
                  <a:cubicBezTo>
                    <a:pt x="84" y="1027"/>
                    <a:pt x="84" y="1027"/>
                    <a:pt x="84" y="1027"/>
                  </a:cubicBezTo>
                  <a:cubicBezTo>
                    <a:pt x="84" y="954"/>
                    <a:pt x="84" y="954"/>
                    <a:pt x="84" y="954"/>
                  </a:cubicBezTo>
                  <a:lnTo>
                    <a:pt x="85" y="954"/>
                  </a:lnTo>
                  <a:close/>
                  <a:moveTo>
                    <a:pt x="871" y="87"/>
                  </a:moveTo>
                  <a:cubicBezTo>
                    <a:pt x="893" y="87"/>
                    <a:pt x="912" y="105"/>
                    <a:pt x="912" y="128"/>
                  </a:cubicBezTo>
                  <a:cubicBezTo>
                    <a:pt x="912" y="150"/>
                    <a:pt x="893" y="168"/>
                    <a:pt x="871" y="168"/>
                  </a:cubicBezTo>
                  <a:cubicBezTo>
                    <a:pt x="849" y="168"/>
                    <a:pt x="830" y="150"/>
                    <a:pt x="830" y="128"/>
                  </a:cubicBezTo>
                  <a:cubicBezTo>
                    <a:pt x="830" y="105"/>
                    <a:pt x="849" y="87"/>
                    <a:pt x="871" y="87"/>
                  </a:cubicBezTo>
                  <a:close/>
                  <a:moveTo>
                    <a:pt x="731" y="87"/>
                  </a:moveTo>
                  <a:cubicBezTo>
                    <a:pt x="753" y="87"/>
                    <a:pt x="772" y="105"/>
                    <a:pt x="772" y="128"/>
                  </a:cubicBezTo>
                  <a:cubicBezTo>
                    <a:pt x="772" y="150"/>
                    <a:pt x="753" y="168"/>
                    <a:pt x="731" y="168"/>
                  </a:cubicBezTo>
                  <a:cubicBezTo>
                    <a:pt x="709" y="168"/>
                    <a:pt x="690" y="150"/>
                    <a:pt x="690" y="128"/>
                  </a:cubicBezTo>
                  <a:cubicBezTo>
                    <a:pt x="690" y="105"/>
                    <a:pt x="709" y="87"/>
                    <a:pt x="731" y="87"/>
                  </a:cubicBezTo>
                  <a:close/>
                  <a:moveTo>
                    <a:pt x="591" y="87"/>
                  </a:moveTo>
                  <a:cubicBezTo>
                    <a:pt x="614" y="87"/>
                    <a:pt x="632" y="105"/>
                    <a:pt x="632" y="128"/>
                  </a:cubicBezTo>
                  <a:cubicBezTo>
                    <a:pt x="632" y="150"/>
                    <a:pt x="614" y="168"/>
                    <a:pt x="591" y="168"/>
                  </a:cubicBezTo>
                  <a:cubicBezTo>
                    <a:pt x="569" y="168"/>
                    <a:pt x="551" y="150"/>
                    <a:pt x="551" y="128"/>
                  </a:cubicBezTo>
                  <a:cubicBezTo>
                    <a:pt x="551" y="105"/>
                    <a:pt x="569" y="87"/>
                    <a:pt x="591" y="87"/>
                  </a:cubicBezTo>
                  <a:close/>
                  <a:moveTo>
                    <a:pt x="448" y="624"/>
                  </a:moveTo>
                  <a:cubicBezTo>
                    <a:pt x="297" y="624"/>
                    <a:pt x="297" y="624"/>
                    <a:pt x="297" y="624"/>
                  </a:cubicBezTo>
                  <a:cubicBezTo>
                    <a:pt x="254" y="624"/>
                    <a:pt x="228" y="597"/>
                    <a:pt x="228" y="555"/>
                  </a:cubicBezTo>
                  <a:cubicBezTo>
                    <a:pt x="228" y="266"/>
                    <a:pt x="228" y="266"/>
                    <a:pt x="228" y="266"/>
                  </a:cubicBezTo>
                  <a:cubicBezTo>
                    <a:pt x="228" y="262"/>
                    <a:pt x="228" y="259"/>
                    <a:pt x="229" y="254"/>
                  </a:cubicBezTo>
                  <a:cubicBezTo>
                    <a:pt x="947" y="254"/>
                    <a:pt x="947" y="254"/>
                    <a:pt x="947" y="254"/>
                  </a:cubicBezTo>
                  <a:cubicBezTo>
                    <a:pt x="947" y="555"/>
                    <a:pt x="947" y="555"/>
                    <a:pt x="947" y="555"/>
                  </a:cubicBezTo>
                  <a:cubicBezTo>
                    <a:pt x="947" y="597"/>
                    <a:pt x="920" y="624"/>
                    <a:pt x="878" y="624"/>
                  </a:cubicBezTo>
                  <a:cubicBezTo>
                    <a:pt x="735" y="624"/>
                    <a:pt x="591" y="624"/>
                    <a:pt x="448" y="624"/>
                  </a:cubicBezTo>
                  <a:close/>
                  <a:moveTo>
                    <a:pt x="448" y="624"/>
                  </a:moveTo>
                  <a:cubicBezTo>
                    <a:pt x="448" y="624"/>
                    <a:pt x="448" y="624"/>
                    <a:pt x="448" y="6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9" name="Freeform 15"/>
            <p:cNvSpPr>
              <a:spLocks noEditPoints="1"/>
            </p:cNvSpPr>
            <p:nvPr/>
          </p:nvSpPr>
          <p:spPr bwMode="auto">
            <a:xfrm>
              <a:off x="1897063" y="7140576"/>
              <a:ext cx="354012" cy="234950"/>
            </a:xfrm>
            <a:custGeom>
              <a:avLst/>
              <a:gdLst>
                <a:gd name="T0" fmla="*/ 375 w 459"/>
                <a:gd name="T1" fmla="*/ 0 h 304"/>
                <a:gd name="T2" fmla="*/ 84 w 459"/>
                <a:gd name="T3" fmla="*/ 0 h 304"/>
                <a:gd name="T4" fmla="*/ 0 w 459"/>
                <a:gd name="T5" fmla="*/ 85 h 304"/>
                <a:gd name="T6" fmla="*/ 0 w 459"/>
                <a:gd name="T7" fmla="*/ 220 h 304"/>
                <a:gd name="T8" fmla="*/ 84 w 459"/>
                <a:gd name="T9" fmla="*/ 304 h 304"/>
                <a:gd name="T10" fmla="*/ 374 w 459"/>
                <a:gd name="T11" fmla="*/ 304 h 304"/>
                <a:gd name="T12" fmla="*/ 459 w 459"/>
                <a:gd name="T13" fmla="*/ 220 h 304"/>
                <a:gd name="T14" fmla="*/ 459 w 459"/>
                <a:gd name="T15" fmla="*/ 85 h 304"/>
                <a:gd name="T16" fmla="*/ 375 w 459"/>
                <a:gd name="T17" fmla="*/ 0 h 304"/>
                <a:gd name="T18" fmla="*/ 375 w 459"/>
                <a:gd name="T19" fmla="*/ 0 h 304"/>
                <a:gd name="T20" fmla="*/ 375 w 459"/>
                <a:gd name="T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9" h="304">
                  <a:moveTo>
                    <a:pt x="375" y="0"/>
                  </a:moveTo>
                  <a:cubicBezTo>
                    <a:pt x="84" y="0"/>
                    <a:pt x="84" y="0"/>
                    <a:pt x="84" y="0"/>
                  </a:cubicBezTo>
                  <a:cubicBezTo>
                    <a:pt x="38" y="0"/>
                    <a:pt x="0" y="39"/>
                    <a:pt x="0" y="85"/>
                  </a:cubicBezTo>
                  <a:cubicBezTo>
                    <a:pt x="0" y="220"/>
                    <a:pt x="0" y="220"/>
                    <a:pt x="0" y="220"/>
                  </a:cubicBezTo>
                  <a:cubicBezTo>
                    <a:pt x="0" y="266"/>
                    <a:pt x="38" y="304"/>
                    <a:pt x="84" y="304"/>
                  </a:cubicBezTo>
                  <a:cubicBezTo>
                    <a:pt x="374" y="304"/>
                    <a:pt x="374" y="304"/>
                    <a:pt x="374" y="304"/>
                  </a:cubicBezTo>
                  <a:cubicBezTo>
                    <a:pt x="421" y="304"/>
                    <a:pt x="459" y="266"/>
                    <a:pt x="459" y="220"/>
                  </a:cubicBezTo>
                  <a:cubicBezTo>
                    <a:pt x="459" y="85"/>
                    <a:pt x="459" y="85"/>
                    <a:pt x="459" y="85"/>
                  </a:cubicBezTo>
                  <a:cubicBezTo>
                    <a:pt x="459" y="39"/>
                    <a:pt x="421" y="0"/>
                    <a:pt x="375" y="0"/>
                  </a:cubicBezTo>
                  <a:close/>
                  <a:moveTo>
                    <a:pt x="375" y="0"/>
                  </a:moveTo>
                  <a:cubicBezTo>
                    <a:pt x="375" y="0"/>
                    <a:pt x="375" y="0"/>
                    <a:pt x="3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grpSp>
        <p:nvGrpSpPr>
          <p:cNvPr id="78" name="Group 77"/>
          <p:cNvGrpSpPr/>
          <p:nvPr/>
        </p:nvGrpSpPr>
        <p:grpSpPr>
          <a:xfrm>
            <a:off x="9918407" y="1840784"/>
            <a:ext cx="918665" cy="895584"/>
            <a:chOff x="5033963" y="5626101"/>
            <a:chExt cx="1263649" cy="1231900"/>
          </a:xfrm>
          <a:solidFill>
            <a:schemeClr val="bg2"/>
          </a:solidFill>
        </p:grpSpPr>
        <p:sp>
          <p:nvSpPr>
            <p:cNvPr id="20" name="Freeform 16"/>
            <p:cNvSpPr>
              <a:spLocks noEditPoints="1"/>
            </p:cNvSpPr>
            <p:nvPr/>
          </p:nvSpPr>
          <p:spPr bwMode="auto">
            <a:xfrm>
              <a:off x="5033963" y="5626101"/>
              <a:ext cx="858837" cy="588963"/>
            </a:xfrm>
            <a:custGeom>
              <a:avLst/>
              <a:gdLst>
                <a:gd name="T0" fmla="*/ 1047 w 1112"/>
                <a:gd name="T1" fmla="*/ 247 h 761"/>
                <a:gd name="T2" fmla="*/ 1112 w 1112"/>
                <a:gd name="T3" fmla="*/ 106 h 761"/>
                <a:gd name="T4" fmla="*/ 382 w 1112"/>
                <a:gd name="T5" fmla="*/ 144 h 761"/>
                <a:gd name="T6" fmla="*/ 0 w 1112"/>
                <a:gd name="T7" fmla="*/ 747 h 761"/>
                <a:gd name="T8" fmla="*/ 156 w 1112"/>
                <a:gd name="T9" fmla="*/ 761 h 761"/>
                <a:gd name="T10" fmla="*/ 1047 w 1112"/>
                <a:gd name="T11" fmla="*/ 247 h 761"/>
                <a:gd name="T12" fmla="*/ 1047 w 1112"/>
                <a:gd name="T13" fmla="*/ 247 h 761"/>
                <a:gd name="T14" fmla="*/ 1047 w 1112"/>
                <a:gd name="T15" fmla="*/ 247 h 7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2" h="761">
                  <a:moveTo>
                    <a:pt x="1047" y="247"/>
                  </a:moveTo>
                  <a:cubicBezTo>
                    <a:pt x="1068" y="201"/>
                    <a:pt x="1090" y="154"/>
                    <a:pt x="1112" y="106"/>
                  </a:cubicBezTo>
                  <a:cubicBezTo>
                    <a:pt x="861" y="0"/>
                    <a:pt x="616" y="5"/>
                    <a:pt x="382" y="144"/>
                  </a:cubicBezTo>
                  <a:cubicBezTo>
                    <a:pt x="155" y="279"/>
                    <a:pt x="32" y="484"/>
                    <a:pt x="0" y="747"/>
                  </a:cubicBezTo>
                  <a:cubicBezTo>
                    <a:pt x="54" y="752"/>
                    <a:pt x="105" y="757"/>
                    <a:pt x="156" y="761"/>
                  </a:cubicBezTo>
                  <a:cubicBezTo>
                    <a:pt x="184" y="362"/>
                    <a:pt x="624" y="57"/>
                    <a:pt x="1047" y="247"/>
                  </a:cubicBezTo>
                  <a:close/>
                  <a:moveTo>
                    <a:pt x="1047" y="247"/>
                  </a:moveTo>
                  <a:cubicBezTo>
                    <a:pt x="1047" y="247"/>
                    <a:pt x="1047" y="247"/>
                    <a:pt x="1047" y="2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1" name="Freeform 17"/>
            <p:cNvSpPr>
              <a:spLocks noEditPoints="1"/>
            </p:cNvSpPr>
            <p:nvPr/>
          </p:nvSpPr>
          <p:spPr bwMode="auto">
            <a:xfrm>
              <a:off x="5680075" y="6151563"/>
              <a:ext cx="617537" cy="704850"/>
            </a:xfrm>
            <a:custGeom>
              <a:avLst/>
              <a:gdLst>
                <a:gd name="T0" fmla="*/ 716 w 800"/>
                <a:gd name="T1" fmla="*/ 0 h 912"/>
                <a:gd name="T2" fmla="*/ 562 w 800"/>
                <a:gd name="T3" fmla="*/ 26 h 912"/>
                <a:gd name="T4" fmla="*/ 440 w 800"/>
                <a:gd name="T5" fmla="*/ 517 h 912"/>
                <a:gd name="T6" fmla="*/ 0 w 800"/>
                <a:gd name="T7" fmla="*/ 760 h 912"/>
                <a:gd name="T8" fmla="*/ 13 w 800"/>
                <a:gd name="T9" fmla="*/ 912 h 912"/>
                <a:gd name="T10" fmla="*/ 716 w 800"/>
                <a:gd name="T11" fmla="*/ 0 h 912"/>
                <a:gd name="T12" fmla="*/ 716 w 800"/>
                <a:gd name="T13" fmla="*/ 0 h 912"/>
                <a:gd name="T14" fmla="*/ 716 w 800"/>
                <a:gd name="T15" fmla="*/ 0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0" h="912">
                  <a:moveTo>
                    <a:pt x="716" y="0"/>
                  </a:moveTo>
                  <a:cubicBezTo>
                    <a:pt x="665" y="9"/>
                    <a:pt x="615" y="18"/>
                    <a:pt x="562" y="26"/>
                  </a:cubicBezTo>
                  <a:cubicBezTo>
                    <a:pt x="589" y="209"/>
                    <a:pt x="552" y="373"/>
                    <a:pt x="440" y="517"/>
                  </a:cubicBezTo>
                  <a:cubicBezTo>
                    <a:pt x="330" y="661"/>
                    <a:pt x="181" y="739"/>
                    <a:pt x="0" y="760"/>
                  </a:cubicBezTo>
                  <a:cubicBezTo>
                    <a:pt x="4" y="811"/>
                    <a:pt x="9" y="861"/>
                    <a:pt x="13" y="912"/>
                  </a:cubicBezTo>
                  <a:cubicBezTo>
                    <a:pt x="393" y="898"/>
                    <a:pt x="800" y="517"/>
                    <a:pt x="716" y="0"/>
                  </a:cubicBezTo>
                  <a:close/>
                  <a:moveTo>
                    <a:pt x="716" y="0"/>
                  </a:moveTo>
                  <a:cubicBezTo>
                    <a:pt x="716" y="0"/>
                    <a:pt x="716" y="0"/>
                    <a:pt x="7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2" name="Freeform 18"/>
            <p:cNvSpPr>
              <a:spLocks noEditPoints="1"/>
            </p:cNvSpPr>
            <p:nvPr/>
          </p:nvSpPr>
          <p:spPr bwMode="auto">
            <a:xfrm>
              <a:off x="5037138" y="6299201"/>
              <a:ext cx="558800" cy="558800"/>
            </a:xfrm>
            <a:custGeom>
              <a:avLst/>
              <a:gdLst>
                <a:gd name="T0" fmla="*/ 149 w 722"/>
                <a:gd name="T1" fmla="*/ 0 h 723"/>
                <a:gd name="T2" fmla="*/ 0 w 722"/>
                <a:gd name="T3" fmla="*/ 12 h 723"/>
                <a:gd name="T4" fmla="*/ 708 w 722"/>
                <a:gd name="T5" fmla="*/ 723 h 723"/>
                <a:gd name="T6" fmla="*/ 722 w 722"/>
                <a:gd name="T7" fmla="*/ 572 h 723"/>
                <a:gd name="T8" fmla="*/ 149 w 722"/>
                <a:gd name="T9" fmla="*/ 0 h 723"/>
                <a:gd name="T10" fmla="*/ 149 w 722"/>
                <a:gd name="T11" fmla="*/ 0 h 723"/>
                <a:gd name="T12" fmla="*/ 149 w 722"/>
                <a:gd name="T13" fmla="*/ 0 h 723"/>
              </a:gdLst>
              <a:ahLst/>
              <a:cxnLst>
                <a:cxn ang="0">
                  <a:pos x="T0" y="T1"/>
                </a:cxn>
                <a:cxn ang="0">
                  <a:pos x="T2" y="T3"/>
                </a:cxn>
                <a:cxn ang="0">
                  <a:pos x="T4" y="T5"/>
                </a:cxn>
                <a:cxn ang="0">
                  <a:pos x="T6" y="T7"/>
                </a:cxn>
                <a:cxn ang="0">
                  <a:pos x="T8" y="T9"/>
                </a:cxn>
                <a:cxn ang="0">
                  <a:pos x="T10" y="T11"/>
                </a:cxn>
                <a:cxn ang="0">
                  <a:pos x="T12" y="T13"/>
                </a:cxn>
              </a:cxnLst>
              <a:rect l="0" t="0" r="r" b="b"/>
              <a:pathLst>
                <a:path w="722" h="723">
                  <a:moveTo>
                    <a:pt x="149" y="0"/>
                  </a:moveTo>
                  <a:cubicBezTo>
                    <a:pt x="100" y="4"/>
                    <a:pt x="50" y="8"/>
                    <a:pt x="0" y="12"/>
                  </a:cubicBezTo>
                  <a:cubicBezTo>
                    <a:pt x="12" y="331"/>
                    <a:pt x="290" y="689"/>
                    <a:pt x="708" y="723"/>
                  </a:cubicBezTo>
                  <a:cubicBezTo>
                    <a:pt x="713" y="672"/>
                    <a:pt x="717" y="621"/>
                    <a:pt x="722" y="572"/>
                  </a:cubicBezTo>
                  <a:cubicBezTo>
                    <a:pt x="394" y="517"/>
                    <a:pt x="204" y="328"/>
                    <a:pt x="149" y="0"/>
                  </a:cubicBezTo>
                  <a:close/>
                  <a:moveTo>
                    <a:pt x="149" y="0"/>
                  </a:moveTo>
                  <a:cubicBezTo>
                    <a:pt x="149" y="0"/>
                    <a:pt x="149" y="0"/>
                    <a:pt x="1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3" name="Freeform 19"/>
            <p:cNvSpPr>
              <a:spLocks noEditPoints="1"/>
            </p:cNvSpPr>
            <p:nvPr/>
          </p:nvSpPr>
          <p:spPr bwMode="auto">
            <a:xfrm>
              <a:off x="5915025" y="5762626"/>
              <a:ext cx="290512" cy="328613"/>
            </a:xfrm>
            <a:custGeom>
              <a:avLst/>
              <a:gdLst>
                <a:gd name="T0" fmla="*/ 137 w 376"/>
                <a:gd name="T1" fmla="*/ 259 h 427"/>
                <a:gd name="T2" fmla="*/ 229 w 376"/>
                <a:gd name="T3" fmla="*/ 427 h 427"/>
                <a:gd name="T4" fmla="*/ 376 w 376"/>
                <a:gd name="T5" fmla="*/ 373 h 427"/>
                <a:gd name="T6" fmla="*/ 90 w 376"/>
                <a:gd name="T7" fmla="*/ 0 h 427"/>
                <a:gd name="T8" fmla="*/ 0 w 376"/>
                <a:gd name="T9" fmla="*/ 127 h 427"/>
                <a:gd name="T10" fmla="*/ 137 w 376"/>
                <a:gd name="T11" fmla="*/ 259 h 427"/>
                <a:gd name="T12" fmla="*/ 137 w 376"/>
                <a:gd name="T13" fmla="*/ 259 h 427"/>
                <a:gd name="T14" fmla="*/ 137 w 376"/>
                <a:gd name="T15" fmla="*/ 259 h 4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6" h="427">
                  <a:moveTo>
                    <a:pt x="137" y="259"/>
                  </a:moveTo>
                  <a:cubicBezTo>
                    <a:pt x="176" y="309"/>
                    <a:pt x="206" y="365"/>
                    <a:pt x="229" y="427"/>
                  </a:cubicBezTo>
                  <a:cubicBezTo>
                    <a:pt x="278" y="409"/>
                    <a:pt x="326" y="391"/>
                    <a:pt x="376" y="373"/>
                  </a:cubicBezTo>
                  <a:cubicBezTo>
                    <a:pt x="318" y="219"/>
                    <a:pt x="224" y="96"/>
                    <a:pt x="90" y="0"/>
                  </a:cubicBezTo>
                  <a:cubicBezTo>
                    <a:pt x="60" y="42"/>
                    <a:pt x="31" y="84"/>
                    <a:pt x="0" y="127"/>
                  </a:cubicBezTo>
                  <a:cubicBezTo>
                    <a:pt x="52" y="165"/>
                    <a:pt x="98" y="209"/>
                    <a:pt x="137" y="259"/>
                  </a:cubicBezTo>
                  <a:close/>
                  <a:moveTo>
                    <a:pt x="137" y="259"/>
                  </a:moveTo>
                  <a:cubicBezTo>
                    <a:pt x="137" y="259"/>
                    <a:pt x="137" y="259"/>
                    <a:pt x="137" y="25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4" name="Freeform 20"/>
            <p:cNvSpPr>
              <a:spLocks noEditPoints="1"/>
            </p:cNvSpPr>
            <p:nvPr/>
          </p:nvSpPr>
          <p:spPr bwMode="auto">
            <a:xfrm>
              <a:off x="5259388" y="5876926"/>
              <a:ext cx="755650" cy="757238"/>
            </a:xfrm>
            <a:custGeom>
              <a:avLst/>
              <a:gdLst>
                <a:gd name="T0" fmla="*/ 564 w 979"/>
                <a:gd name="T1" fmla="*/ 938 h 980"/>
                <a:gd name="T2" fmla="*/ 564 w 979"/>
                <a:gd name="T3" fmla="*/ 877 h 980"/>
                <a:gd name="T4" fmla="*/ 712 w 979"/>
                <a:gd name="T5" fmla="*/ 815 h 980"/>
                <a:gd name="T6" fmla="*/ 755 w 979"/>
                <a:gd name="T7" fmla="*/ 859 h 980"/>
                <a:gd name="T8" fmla="*/ 814 w 979"/>
                <a:gd name="T9" fmla="*/ 859 h 980"/>
                <a:gd name="T10" fmla="*/ 859 w 979"/>
                <a:gd name="T11" fmla="*/ 814 h 980"/>
                <a:gd name="T12" fmla="*/ 859 w 979"/>
                <a:gd name="T13" fmla="*/ 755 h 980"/>
                <a:gd name="T14" fmla="*/ 815 w 979"/>
                <a:gd name="T15" fmla="*/ 711 h 980"/>
                <a:gd name="T16" fmla="*/ 875 w 979"/>
                <a:gd name="T17" fmla="*/ 563 h 980"/>
                <a:gd name="T18" fmla="*/ 938 w 979"/>
                <a:gd name="T19" fmla="*/ 563 h 980"/>
                <a:gd name="T20" fmla="*/ 979 w 979"/>
                <a:gd name="T21" fmla="*/ 522 h 980"/>
                <a:gd name="T22" fmla="*/ 979 w 979"/>
                <a:gd name="T23" fmla="*/ 458 h 980"/>
                <a:gd name="T24" fmla="*/ 938 w 979"/>
                <a:gd name="T25" fmla="*/ 416 h 980"/>
                <a:gd name="T26" fmla="*/ 875 w 979"/>
                <a:gd name="T27" fmla="*/ 416 h 980"/>
                <a:gd name="T28" fmla="*/ 814 w 979"/>
                <a:gd name="T29" fmla="*/ 270 h 980"/>
                <a:gd name="T30" fmla="*/ 859 w 979"/>
                <a:gd name="T31" fmla="*/ 225 h 980"/>
                <a:gd name="T32" fmla="*/ 859 w 979"/>
                <a:gd name="T33" fmla="*/ 166 h 980"/>
                <a:gd name="T34" fmla="*/ 813 w 979"/>
                <a:gd name="T35" fmla="*/ 121 h 980"/>
                <a:gd name="T36" fmla="*/ 754 w 979"/>
                <a:gd name="T37" fmla="*/ 121 h 980"/>
                <a:gd name="T38" fmla="*/ 709 w 979"/>
                <a:gd name="T39" fmla="*/ 166 h 980"/>
                <a:gd name="T40" fmla="*/ 562 w 979"/>
                <a:gd name="T41" fmla="*/ 104 h 980"/>
                <a:gd name="T42" fmla="*/ 562 w 979"/>
                <a:gd name="T43" fmla="*/ 41 h 980"/>
                <a:gd name="T44" fmla="*/ 521 w 979"/>
                <a:gd name="T45" fmla="*/ 0 h 980"/>
                <a:gd name="T46" fmla="*/ 457 w 979"/>
                <a:gd name="T47" fmla="*/ 0 h 980"/>
                <a:gd name="T48" fmla="*/ 416 w 979"/>
                <a:gd name="T49" fmla="*/ 41 h 980"/>
                <a:gd name="T50" fmla="*/ 416 w 979"/>
                <a:gd name="T51" fmla="*/ 104 h 980"/>
                <a:gd name="T52" fmla="*/ 268 w 979"/>
                <a:gd name="T53" fmla="*/ 165 h 980"/>
                <a:gd name="T54" fmla="*/ 224 w 979"/>
                <a:gd name="T55" fmla="*/ 121 h 980"/>
                <a:gd name="T56" fmla="*/ 165 w 979"/>
                <a:gd name="T57" fmla="*/ 121 h 980"/>
                <a:gd name="T58" fmla="*/ 120 w 979"/>
                <a:gd name="T59" fmla="*/ 167 h 980"/>
                <a:gd name="T60" fmla="*/ 120 w 979"/>
                <a:gd name="T61" fmla="*/ 225 h 980"/>
                <a:gd name="T62" fmla="*/ 164 w 979"/>
                <a:gd name="T63" fmla="*/ 269 h 980"/>
                <a:gd name="T64" fmla="*/ 102 w 979"/>
                <a:gd name="T65" fmla="*/ 417 h 980"/>
                <a:gd name="T66" fmla="*/ 41 w 979"/>
                <a:gd name="T67" fmla="*/ 417 h 980"/>
                <a:gd name="T68" fmla="*/ 0 w 979"/>
                <a:gd name="T69" fmla="*/ 458 h 980"/>
                <a:gd name="T70" fmla="*/ 0 w 979"/>
                <a:gd name="T71" fmla="*/ 522 h 980"/>
                <a:gd name="T72" fmla="*/ 41 w 979"/>
                <a:gd name="T73" fmla="*/ 564 h 980"/>
                <a:gd name="T74" fmla="*/ 102 w 979"/>
                <a:gd name="T75" fmla="*/ 564 h 980"/>
                <a:gd name="T76" fmla="*/ 163 w 979"/>
                <a:gd name="T77" fmla="*/ 712 h 980"/>
                <a:gd name="T78" fmla="*/ 121 w 979"/>
                <a:gd name="T79" fmla="*/ 756 h 980"/>
                <a:gd name="T80" fmla="*/ 121 w 979"/>
                <a:gd name="T81" fmla="*/ 814 h 980"/>
                <a:gd name="T82" fmla="*/ 166 w 979"/>
                <a:gd name="T83" fmla="*/ 859 h 980"/>
                <a:gd name="T84" fmla="*/ 225 w 979"/>
                <a:gd name="T85" fmla="*/ 859 h 980"/>
                <a:gd name="T86" fmla="*/ 268 w 979"/>
                <a:gd name="T87" fmla="*/ 816 h 980"/>
                <a:gd name="T88" fmla="*/ 417 w 979"/>
                <a:gd name="T89" fmla="*/ 878 h 980"/>
                <a:gd name="T90" fmla="*/ 417 w 979"/>
                <a:gd name="T91" fmla="*/ 939 h 980"/>
                <a:gd name="T92" fmla="*/ 458 w 979"/>
                <a:gd name="T93" fmla="*/ 980 h 980"/>
                <a:gd name="T94" fmla="*/ 522 w 979"/>
                <a:gd name="T95" fmla="*/ 980 h 980"/>
                <a:gd name="T96" fmla="*/ 564 w 979"/>
                <a:gd name="T97" fmla="*/ 938 h 980"/>
                <a:gd name="T98" fmla="*/ 339 w 979"/>
                <a:gd name="T99" fmla="*/ 641 h 980"/>
                <a:gd name="T100" fmla="*/ 339 w 979"/>
                <a:gd name="T101" fmla="*/ 340 h 980"/>
                <a:gd name="T102" fmla="*/ 640 w 979"/>
                <a:gd name="T103" fmla="*/ 339 h 980"/>
                <a:gd name="T104" fmla="*/ 640 w 979"/>
                <a:gd name="T105" fmla="*/ 641 h 980"/>
                <a:gd name="T106" fmla="*/ 339 w 979"/>
                <a:gd name="T107" fmla="*/ 641 h 980"/>
                <a:gd name="T108" fmla="*/ 339 w 979"/>
                <a:gd name="T109" fmla="*/ 641 h 980"/>
                <a:gd name="T110" fmla="*/ 339 w 979"/>
                <a:gd name="T111" fmla="*/ 64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9" h="980">
                  <a:moveTo>
                    <a:pt x="564" y="938"/>
                  </a:moveTo>
                  <a:cubicBezTo>
                    <a:pt x="564" y="877"/>
                    <a:pt x="564" y="877"/>
                    <a:pt x="564" y="877"/>
                  </a:cubicBezTo>
                  <a:cubicBezTo>
                    <a:pt x="616" y="867"/>
                    <a:pt x="666" y="847"/>
                    <a:pt x="712" y="815"/>
                  </a:cubicBezTo>
                  <a:cubicBezTo>
                    <a:pt x="755" y="859"/>
                    <a:pt x="755" y="859"/>
                    <a:pt x="755" y="859"/>
                  </a:cubicBezTo>
                  <a:cubicBezTo>
                    <a:pt x="772" y="875"/>
                    <a:pt x="797" y="875"/>
                    <a:pt x="814" y="859"/>
                  </a:cubicBezTo>
                  <a:cubicBezTo>
                    <a:pt x="859" y="814"/>
                    <a:pt x="859" y="814"/>
                    <a:pt x="859" y="814"/>
                  </a:cubicBezTo>
                  <a:cubicBezTo>
                    <a:pt x="875" y="797"/>
                    <a:pt x="875" y="771"/>
                    <a:pt x="859" y="755"/>
                  </a:cubicBezTo>
                  <a:cubicBezTo>
                    <a:pt x="815" y="711"/>
                    <a:pt x="815" y="711"/>
                    <a:pt x="815" y="711"/>
                  </a:cubicBezTo>
                  <a:cubicBezTo>
                    <a:pt x="845" y="665"/>
                    <a:pt x="866" y="615"/>
                    <a:pt x="875" y="563"/>
                  </a:cubicBezTo>
                  <a:cubicBezTo>
                    <a:pt x="938" y="563"/>
                    <a:pt x="938" y="563"/>
                    <a:pt x="938" y="563"/>
                  </a:cubicBezTo>
                  <a:cubicBezTo>
                    <a:pt x="961" y="563"/>
                    <a:pt x="979" y="544"/>
                    <a:pt x="979" y="522"/>
                  </a:cubicBezTo>
                  <a:cubicBezTo>
                    <a:pt x="979" y="458"/>
                    <a:pt x="979" y="458"/>
                    <a:pt x="979" y="458"/>
                  </a:cubicBezTo>
                  <a:cubicBezTo>
                    <a:pt x="979" y="435"/>
                    <a:pt x="961" y="416"/>
                    <a:pt x="938" y="416"/>
                  </a:cubicBezTo>
                  <a:cubicBezTo>
                    <a:pt x="875" y="416"/>
                    <a:pt x="875" y="416"/>
                    <a:pt x="875" y="416"/>
                  </a:cubicBezTo>
                  <a:cubicBezTo>
                    <a:pt x="865" y="365"/>
                    <a:pt x="844" y="315"/>
                    <a:pt x="814" y="270"/>
                  </a:cubicBezTo>
                  <a:cubicBezTo>
                    <a:pt x="859" y="225"/>
                    <a:pt x="859" y="225"/>
                    <a:pt x="859" y="225"/>
                  </a:cubicBezTo>
                  <a:cubicBezTo>
                    <a:pt x="875" y="208"/>
                    <a:pt x="875" y="183"/>
                    <a:pt x="859" y="166"/>
                  </a:cubicBezTo>
                  <a:cubicBezTo>
                    <a:pt x="813" y="121"/>
                    <a:pt x="813" y="121"/>
                    <a:pt x="813" y="121"/>
                  </a:cubicBezTo>
                  <a:cubicBezTo>
                    <a:pt x="796" y="105"/>
                    <a:pt x="771" y="105"/>
                    <a:pt x="754" y="121"/>
                  </a:cubicBezTo>
                  <a:cubicBezTo>
                    <a:pt x="709" y="166"/>
                    <a:pt x="709" y="166"/>
                    <a:pt x="709" y="166"/>
                  </a:cubicBezTo>
                  <a:cubicBezTo>
                    <a:pt x="664" y="135"/>
                    <a:pt x="614" y="114"/>
                    <a:pt x="562" y="104"/>
                  </a:cubicBezTo>
                  <a:cubicBezTo>
                    <a:pt x="562" y="41"/>
                    <a:pt x="562" y="41"/>
                    <a:pt x="562" y="41"/>
                  </a:cubicBezTo>
                  <a:cubicBezTo>
                    <a:pt x="562" y="19"/>
                    <a:pt x="544" y="0"/>
                    <a:pt x="521" y="0"/>
                  </a:cubicBezTo>
                  <a:cubicBezTo>
                    <a:pt x="457" y="0"/>
                    <a:pt x="457" y="0"/>
                    <a:pt x="457" y="0"/>
                  </a:cubicBezTo>
                  <a:cubicBezTo>
                    <a:pt x="434" y="0"/>
                    <a:pt x="416" y="19"/>
                    <a:pt x="416" y="41"/>
                  </a:cubicBezTo>
                  <a:cubicBezTo>
                    <a:pt x="416" y="104"/>
                    <a:pt x="416" y="104"/>
                    <a:pt x="416" y="104"/>
                  </a:cubicBezTo>
                  <a:cubicBezTo>
                    <a:pt x="364" y="114"/>
                    <a:pt x="313" y="134"/>
                    <a:pt x="268" y="165"/>
                  </a:cubicBezTo>
                  <a:cubicBezTo>
                    <a:pt x="224" y="121"/>
                    <a:pt x="224" y="121"/>
                    <a:pt x="224" y="121"/>
                  </a:cubicBezTo>
                  <a:cubicBezTo>
                    <a:pt x="208" y="105"/>
                    <a:pt x="182" y="105"/>
                    <a:pt x="165" y="121"/>
                  </a:cubicBezTo>
                  <a:cubicBezTo>
                    <a:pt x="120" y="167"/>
                    <a:pt x="120" y="167"/>
                    <a:pt x="120" y="167"/>
                  </a:cubicBezTo>
                  <a:cubicBezTo>
                    <a:pt x="104" y="183"/>
                    <a:pt x="104" y="209"/>
                    <a:pt x="120" y="225"/>
                  </a:cubicBezTo>
                  <a:cubicBezTo>
                    <a:pt x="164" y="269"/>
                    <a:pt x="164" y="269"/>
                    <a:pt x="164" y="269"/>
                  </a:cubicBezTo>
                  <a:cubicBezTo>
                    <a:pt x="132" y="314"/>
                    <a:pt x="112" y="365"/>
                    <a:pt x="102" y="417"/>
                  </a:cubicBezTo>
                  <a:cubicBezTo>
                    <a:pt x="41" y="417"/>
                    <a:pt x="41" y="417"/>
                    <a:pt x="41" y="417"/>
                  </a:cubicBezTo>
                  <a:cubicBezTo>
                    <a:pt x="18" y="417"/>
                    <a:pt x="0" y="436"/>
                    <a:pt x="0" y="458"/>
                  </a:cubicBezTo>
                  <a:cubicBezTo>
                    <a:pt x="0" y="522"/>
                    <a:pt x="0" y="522"/>
                    <a:pt x="0" y="522"/>
                  </a:cubicBezTo>
                  <a:cubicBezTo>
                    <a:pt x="0" y="545"/>
                    <a:pt x="18" y="564"/>
                    <a:pt x="41" y="564"/>
                  </a:cubicBezTo>
                  <a:cubicBezTo>
                    <a:pt x="102" y="564"/>
                    <a:pt x="102" y="564"/>
                    <a:pt x="102" y="564"/>
                  </a:cubicBezTo>
                  <a:cubicBezTo>
                    <a:pt x="112" y="616"/>
                    <a:pt x="132" y="667"/>
                    <a:pt x="163" y="712"/>
                  </a:cubicBezTo>
                  <a:cubicBezTo>
                    <a:pt x="121" y="756"/>
                    <a:pt x="121" y="756"/>
                    <a:pt x="121" y="756"/>
                  </a:cubicBezTo>
                  <a:cubicBezTo>
                    <a:pt x="105" y="772"/>
                    <a:pt x="105" y="798"/>
                    <a:pt x="121" y="814"/>
                  </a:cubicBezTo>
                  <a:cubicBezTo>
                    <a:pt x="166" y="859"/>
                    <a:pt x="166" y="859"/>
                    <a:pt x="166" y="859"/>
                  </a:cubicBezTo>
                  <a:cubicBezTo>
                    <a:pt x="182" y="875"/>
                    <a:pt x="208" y="875"/>
                    <a:pt x="225" y="859"/>
                  </a:cubicBezTo>
                  <a:cubicBezTo>
                    <a:pt x="268" y="816"/>
                    <a:pt x="268" y="816"/>
                    <a:pt x="268" y="816"/>
                  </a:cubicBezTo>
                  <a:cubicBezTo>
                    <a:pt x="313" y="847"/>
                    <a:pt x="364" y="868"/>
                    <a:pt x="417" y="878"/>
                  </a:cubicBezTo>
                  <a:cubicBezTo>
                    <a:pt x="417" y="939"/>
                    <a:pt x="417" y="939"/>
                    <a:pt x="417" y="939"/>
                  </a:cubicBezTo>
                  <a:cubicBezTo>
                    <a:pt x="417" y="961"/>
                    <a:pt x="435" y="980"/>
                    <a:pt x="458" y="980"/>
                  </a:cubicBezTo>
                  <a:cubicBezTo>
                    <a:pt x="522" y="980"/>
                    <a:pt x="522" y="980"/>
                    <a:pt x="522" y="980"/>
                  </a:cubicBezTo>
                  <a:cubicBezTo>
                    <a:pt x="545" y="980"/>
                    <a:pt x="564" y="961"/>
                    <a:pt x="564" y="938"/>
                  </a:cubicBezTo>
                  <a:close/>
                  <a:moveTo>
                    <a:pt x="339" y="641"/>
                  </a:moveTo>
                  <a:cubicBezTo>
                    <a:pt x="256" y="558"/>
                    <a:pt x="255" y="423"/>
                    <a:pt x="339" y="340"/>
                  </a:cubicBezTo>
                  <a:cubicBezTo>
                    <a:pt x="422" y="256"/>
                    <a:pt x="557" y="256"/>
                    <a:pt x="640" y="339"/>
                  </a:cubicBezTo>
                  <a:cubicBezTo>
                    <a:pt x="723" y="423"/>
                    <a:pt x="724" y="558"/>
                    <a:pt x="640" y="641"/>
                  </a:cubicBezTo>
                  <a:cubicBezTo>
                    <a:pt x="557" y="724"/>
                    <a:pt x="422" y="724"/>
                    <a:pt x="339" y="641"/>
                  </a:cubicBezTo>
                  <a:close/>
                  <a:moveTo>
                    <a:pt x="339" y="641"/>
                  </a:moveTo>
                  <a:cubicBezTo>
                    <a:pt x="339" y="641"/>
                    <a:pt x="339" y="641"/>
                    <a:pt x="339" y="6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sp>
        <p:nvSpPr>
          <p:cNvPr id="51" name="Rectangle 50">
            <a:extLst>
              <a:ext uri="{FF2B5EF4-FFF2-40B4-BE49-F238E27FC236}">
                <a16:creationId xmlns:a16="http://schemas.microsoft.com/office/drawing/2014/main" id="{C0241334-4614-43D7-B023-4C5B9473C699}"/>
              </a:ext>
            </a:extLst>
          </p:cNvPr>
          <p:cNvSpPr>
            <a:spLocks noChangeArrowheads="1"/>
          </p:cNvSpPr>
          <p:nvPr/>
        </p:nvSpPr>
        <p:spPr bwMode="auto">
          <a:xfrm>
            <a:off x="200878" y="4547848"/>
            <a:ext cx="1927495" cy="1645016"/>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52" name="Rectangle 51">
            <a:extLst>
              <a:ext uri="{FF2B5EF4-FFF2-40B4-BE49-F238E27FC236}">
                <a16:creationId xmlns:a16="http://schemas.microsoft.com/office/drawing/2014/main" id="{62D9DE64-926D-4015-B264-B3267CC5EC3E}"/>
              </a:ext>
            </a:extLst>
          </p:cNvPr>
          <p:cNvSpPr>
            <a:spLocks noChangeArrowheads="1"/>
          </p:cNvSpPr>
          <p:nvPr/>
        </p:nvSpPr>
        <p:spPr bwMode="auto">
          <a:xfrm>
            <a:off x="2176884" y="4547847"/>
            <a:ext cx="1930729" cy="1649700"/>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54" name="Rectangle 53">
            <a:extLst>
              <a:ext uri="{FF2B5EF4-FFF2-40B4-BE49-F238E27FC236}">
                <a16:creationId xmlns:a16="http://schemas.microsoft.com/office/drawing/2014/main" id="{00556332-D3C2-4474-AB5B-36590628EBD0}"/>
              </a:ext>
            </a:extLst>
          </p:cNvPr>
          <p:cNvSpPr>
            <a:spLocks noChangeArrowheads="1"/>
          </p:cNvSpPr>
          <p:nvPr/>
        </p:nvSpPr>
        <p:spPr bwMode="auto">
          <a:xfrm>
            <a:off x="4169062" y="4547848"/>
            <a:ext cx="1927495" cy="1645016"/>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55" name="Rectangle 54">
            <a:extLst>
              <a:ext uri="{FF2B5EF4-FFF2-40B4-BE49-F238E27FC236}">
                <a16:creationId xmlns:a16="http://schemas.microsoft.com/office/drawing/2014/main" id="{7E86F6EF-2BA3-4599-9A1D-9E238D7561B1}"/>
              </a:ext>
            </a:extLst>
          </p:cNvPr>
          <p:cNvSpPr>
            <a:spLocks noChangeArrowheads="1"/>
          </p:cNvSpPr>
          <p:nvPr/>
        </p:nvSpPr>
        <p:spPr bwMode="auto">
          <a:xfrm>
            <a:off x="8137246" y="4547848"/>
            <a:ext cx="1927495" cy="1645016"/>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dirty="0">
              <a:solidFill>
                <a:schemeClr val="bg2"/>
              </a:solidFill>
              <a:latin typeface="Segoe UI" panose="020B0502040204020203" pitchFamily="34" charset="0"/>
              <a:cs typeface="Segoe UI" panose="020B0502040204020203" pitchFamily="34" charset="0"/>
            </a:endParaRPr>
          </a:p>
        </p:txBody>
      </p:sp>
      <p:sp>
        <p:nvSpPr>
          <p:cNvPr id="56" name="Rectangle 55">
            <a:extLst>
              <a:ext uri="{FF2B5EF4-FFF2-40B4-BE49-F238E27FC236}">
                <a16:creationId xmlns:a16="http://schemas.microsoft.com/office/drawing/2014/main" id="{2E4A721C-236E-4C78-8410-7CF6EC9FA598}"/>
              </a:ext>
            </a:extLst>
          </p:cNvPr>
          <p:cNvSpPr>
            <a:spLocks noChangeArrowheads="1"/>
          </p:cNvSpPr>
          <p:nvPr/>
        </p:nvSpPr>
        <p:spPr bwMode="auto">
          <a:xfrm>
            <a:off x="6148304" y="4547847"/>
            <a:ext cx="1927495" cy="1649700"/>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58" name="TextBox 57">
            <a:extLst>
              <a:ext uri="{FF2B5EF4-FFF2-40B4-BE49-F238E27FC236}">
                <a16:creationId xmlns:a16="http://schemas.microsoft.com/office/drawing/2014/main" id="{989F50D6-B9B8-4ABC-8C82-7405B8BA29E3}"/>
              </a:ext>
            </a:extLst>
          </p:cNvPr>
          <p:cNvSpPr txBox="1"/>
          <p:nvPr/>
        </p:nvSpPr>
        <p:spPr>
          <a:xfrm>
            <a:off x="4169061" y="4554790"/>
            <a:ext cx="1917795" cy="523220"/>
          </a:xfrm>
          <a:prstGeom prst="rect">
            <a:avLst/>
          </a:prstGeom>
          <a:solidFill>
            <a:schemeClr val="accent1"/>
          </a:solidFill>
        </p:spPr>
        <p:txBody>
          <a:bodyPr wrap="square" rtlCol="0">
            <a:spAutoFit/>
          </a:bodyPr>
          <a:lstStyle/>
          <a:p>
            <a:pPr algn="ctr"/>
            <a:r>
              <a:t>12 Trung tâm vận chuyển và phân phối</a:t>
            </a:r>
            <a:endParaRPr lang="en-US" sz="1400" b="1" dirty="0">
              <a:solidFill>
                <a:schemeClr val="bg2"/>
              </a:solidFill>
              <a:latin typeface="Segoe UI" panose="020B0502040204020203" pitchFamily="34" charset="0"/>
              <a:cs typeface="Segoe UI" panose="020B0502040204020203" pitchFamily="34" charset="0"/>
            </a:endParaRPr>
          </a:p>
        </p:txBody>
      </p:sp>
      <p:sp>
        <p:nvSpPr>
          <p:cNvPr id="62" name="Content Placeholder 19">
            <a:extLst>
              <a:ext uri="{FF2B5EF4-FFF2-40B4-BE49-F238E27FC236}">
                <a16:creationId xmlns:a16="http://schemas.microsoft.com/office/drawing/2014/main" id="{C30FAD7B-D49E-452C-8FBF-8692ED8C762C}"/>
              </a:ext>
            </a:extLst>
          </p:cNvPr>
          <p:cNvSpPr txBox="1">
            <a:spLocks/>
          </p:cNvSpPr>
          <p:nvPr/>
        </p:nvSpPr>
        <p:spPr>
          <a:xfrm>
            <a:off x="6131795" y="5129617"/>
            <a:ext cx="1953708" cy="1063248"/>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spcBef>
                <a:spcPts val="0"/>
              </a:spcBef>
              <a:buNone/>
            </a:pPr>
            <a:r>
              <a:t>12 Trung tâm vận chuyển và phân phối, 30 xe tải, 31 tuyến giao hàng</a:t>
            </a:r>
            <a:endParaRPr lang="id-ID" sz="1100" dirty="0">
              <a:latin typeface="Segoe UI" panose="020B0502040204020203" pitchFamily="34" charset="0"/>
              <a:cs typeface="Segoe UI" panose="020B0502040204020203" pitchFamily="34" charset="0"/>
            </a:endParaRPr>
          </a:p>
        </p:txBody>
      </p:sp>
      <p:sp>
        <p:nvSpPr>
          <p:cNvPr id="65" name="TextBox 64">
            <a:extLst>
              <a:ext uri="{FF2B5EF4-FFF2-40B4-BE49-F238E27FC236}">
                <a16:creationId xmlns:a16="http://schemas.microsoft.com/office/drawing/2014/main" id="{25668C82-7164-41A4-AC5C-FDAAECD7C8EC}"/>
              </a:ext>
            </a:extLst>
          </p:cNvPr>
          <p:cNvSpPr txBox="1"/>
          <p:nvPr/>
        </p:nvSpPr>
        <p:spPr>
          <a:xfrm>
            <a:off x="8146272" y="4554790"/>
            <a:ext cx="1917795" cy="738664"/>
          </a:xfrm>
          <a:prstGeom prst="rect">
            <a:avLst/>
          </a:prstGeom>
          <a:solidFill>
            <a:schemeClr val="accent1"/>
          </a:solidFill>
        </p:spPr>
        <p:txBody>
          <a:bodyPr wrap="square" rtlCol="0">
            <a:spAutoFit/>
          </a:bodyPr>
          <a:lstStyle/>
          <a:p>
            <a:pPr algn="ctr"/>
            <a:r>
              <a:t>Hơn 30.000 trang trại, 140 nhà máy thức ăn chăn nuôi, 2.000 đại lý</a:t>
            </a:r>
          </a:p>
        </p:txBody>
      </p:sp>
      <p:grpSp>
        <p:nvGrpSpPr>
          <p:cNvPr id="67" name="Group 66">
            <a:extLst>
              <a:ext uri="{FF2B5EF4-FFF2-40B4-BE49-F238E27FC236}">
                <a16:creationId xmlns:a16="http://schemas.microsoft.com/office/drawing/2014/main" id="{D94C5F3C-4971-4F60-8C04-7B66F83232B1}"/>
              </a:ext>
            </a:extLst>
          </p:cNvPr>
          <p:cNvGrpSpPr/>
          <p:nvPr/>
        </p:nvGrpSpPr>
        <p:grpSpPr>
          <a:xfrm>
            <a:off x="8724565" y="5735118"/>
            <a:ext cx="608238" cy="398548"/>
            <a:chOff x="5757863" y="2919413"/>
            <a:chExt cx="695324" cy="455612"/>
          </a:xfrm>
          <a:solidFill>
            <a:schemeClr val="tx1">
              <a:lumMod val="75000"/>
            </a:schemeClr>
          </a:solidFill>
        </p:grpSpPr>
        <p:sp>
          <p:nvSpPr>
            <p:cNvPr id="89" name="Freeform 477">
              <a:extLst>
                <a:ext uri="{FF2B5EF4-FFF2-40B4-BE49-F238E27FC236}">
                  <a16:creationId xmlns:a16="http://schemas.microsoft.com/office/drawing/2014/main" id="{42B269C5-830A-4FDC-9E6C-8285BE1B82F9}"/>
                </a:ext>
              </a:extLst>
            </p:cNvPr>
            <p:cNvSpPr>
              <a:spLocks noEditPoints="1"/>
            </p:cNvSpPr>
            <p:nvPr/>
          </p:nvSpPr>
          <p:spPr bwMode="auto">
            <a:xfrm>
              <a:off x="5875338" y="2919413"/>
              <a:ext cx="468312" cy="455612"/>
            </a:xfrm>
            <a:custGeom>
              <a:avLst/>
              <a:gdLst>
                <a:gd name="T0" fmla="*/ 223 w 223"/>
                <a:gd name="T1" fmla="*/ 216 h 216"/>
                <a:gd name="T2" fmla="*/ 0 w 223"/>
                <a:gd name="T3" fmla="*/ 216 h 216"/>
                <a:gd name="T4" fmla="*/ 0 w 223"/>
                <a:gd name="T5" fmla="*/ 211 h 216"/>
                <a:gd name="T6" fmla="*/ 83 w 223"/>
                <a:gd name="T7" fmla="*/ 144 h 216"/>
                <a:gd name="T8" fmla="*/ 85 w 223"/>
                <a:gd name="T9" fmla="*/ 137 h 216"/>
                <a:gd name="T10" fmla="*/ 67 w 223"/>
                <a:gd name="T11" fmla="*/ 103 h 216"/>
                <a:gd name="T12" fmla="*/ 58 w 223"/>
                <a:gd name="T13" fmla="*/ 92 h 216"/>
                <a:gd name="T14" fmla="*/ 60 w 223"/>
                <a:gd name="T15" fmla="*/ 67 h 216"/>
                <a:gd name="T16" fmla="*/ 60 w 223"/>
                <a:gd name="T17" fmla="*/ 67 h 216"/>
                <a:gd name="T18" fmla="*/ 71 w 223"/>
                <a:gd name="T19" fmla="*/ 15 h 216"/>
                <a:gd name="T20" fmla="*/ 111 w 223"/>
                <a:gd name="T21" fmla="*/ 0 h 216"/>
                <a:gd name="T22" fmla="*/ 151 w 223"/>
                <a:gd name="T23" fmla="*/ 15 h 216"/>
                <a:gd name="T24" fmla="*/ 163 w 223"/>
                <a:gd name="T25" fmla="*/ 67 h 216"/>
                <a:gd name="T26" fmla="*/ 163 w 223"/>
                <a:gd name="T27" fmla="*/ 67 h 216"/>
                <a:gd name="T28" fmla="*/ 165 w 223"/>
                <a:gd name="T29" fmla="*/ 92 h 216"/>
                <a:gd name="T30" fmla="*/ 156 w 223"/>
                <a:gd name="T31" fmla="*/ 103 h 216"/>
                <a:gd name="T32" fmla="*/ 138 w 223"/>
                <a:gd name="T33" fmla="*/ 137 h 216"/>
                <a:gd name="T34" fmla="*/ 140 w 223"/>
                <a:gd name="T35" fmla="*/ 144 h 216"/>
                <a:gd name="T36" fmla="*/ 223 w 223"/>
                <a:gd name="T37" fmla="*/ 211 h 216"/>
                <a:gd name="T38" fmla="*/ 223 w 223"/>
                <a:gd name="T39" fmla="*/ 216 h 216"/>
                <a:gd name="T40" fmla="*/ 12 w 223"/>
                <a:gd name="T41" fmla="*/ 205 h 216"/>
                <a:gd name="T42" fmla="*/ 211 w 223"/>
                <a:gd name="T43" fmla="*/ 205 h 216"/>
                <a:gd name="T44" fmla="*/ 181 w 223"/>
                <a:gd name="T45" fmla="*/ 175 h 216"/>
                <a:gd name="T46" fmla="*/ 137 w 223"/>
                <a:gd name="T47" fmla="*/ 155 h 216"/>
                <a:gd name="T48" fmla="*/ 127 w 223"/>
                <a:gd name="T49" fmla="*/ 134 h 216"/>
                <a:gd name="T50" fmla="*/ 127 w 223"/>
                <a:gd name="T51" fmla="*/ 132 h 216"/>
                <a:gd name="T52" fmla="*/ 128 w 223"/>
                <a:gd name="T53" fmla="*/ 130 h 216"/>
                <a:gd name="T54" fmla="*/ 145 w 223"/>
                <a:gd name="T55" fmla="*/ 98 h 216"/>
                <a:gd name="T56" fmla="*/ 146 w 223"/>
                <a:gd name="T57" fmla="*/ 93 h 216"/>
                <a:gd name="T58" fmla="*/ 151 w 223"/>
                <a:gd name="T59" fmla="*/ 93 h 216"/>
                <a:gd name="T60" fmla="*/ 155 w 223"/>
                <a:gd name="T61" fmla="*/ 86 h 216"/>
                <a:gd name="T62" fmla="*/ 153 w 223"/>
                <a:gd name="T63" fmla="*/ 74 h 216"/>
                <a:gd name="T64" fmla="*/ 151 w 223"/>
                <a:gd name="T65" fmla="*/ 72 h 216"/>
                <a:gd name="T66" fmla="*/ 151 w 223"/>
                <a:gd name="T67" fmla="*/ 69 h 216"/>
                <a:gd name="T68" fmla="*/ 151 w 223"/>
                <a:gd name="T69" fmla="*/ 66 h 216"/>
                <a:gd name="T70" fmla="*/ 143 w 223"/>
                <a:gd name="T71" fmla="*/ 23 h 216"/>
                <a:gd name="T72" fmla="*/ 111 w 223"/>
                <a:gd name="T73" fmla="*/ 12 h 216"/>
                <a:gd name="T74" fmla="*/ 80 w 223"/>
                <a:gd name="T75" fmla="*/ 23 h 216"/>
                <a:gd name="T76" fmla="*/ 72 w 223"/>
                <a:gd name="T77" fmla="*/ 66 h 216"/>
                <a:gd name="T78" fmla="*/ 72 w 223"/>
                <a:gd name="T79" fmla="*/ 69 h 216"/>
                <a:gd name="T80" fmla="*/ 72 w 223"/>
                <a:gd name="T81" fmla="*/ 72 h 216"/>
                <a:gd name="T82" fmla="*/ 70 w 223"/>
                <a:gd name="T83" fmla="*/ 74 h 216"/>
                <a:gd name="T84" fmla="*/ 68 w 223"/>
                <a:gd name="T85" fmla="*/ 86 h 216"/>
                <a:gd name="T86" fmla="*/ 72 w 223"/>
                <a:gd name="T87" fmla="*/ 93 h 216"/>
                <a:gd name="T88" fmla="*/ 77 w 223"/>
                <a:gd name="T89" fmla="*/ 93 h 216"/>
                <a:gd name="T90" fmla="*/ 77 w 223"/>
                <a:gd name="T91" fmla="*/ 98 h 216"/>
                <a:gd name="T92" fmla="*/ 95 w 223"/>
                <a:gd name="T93" fmla="*/ 130 h 216"/>
                <a:gd name="T94" fmla="*/ 96 w 223"/>
                <a:gd name="T95" fmla="*/ 132 h 216"/>
                <a:gd name="T96" fmla="*/ 96 w 223"/>
                <a:gd name="T97" fmla="*/ 134 h 216"/>
                <a:gd name="T98" fmla="*/ 86 w 223"/>
                <a:gd name="T99" fmla="*/ 155 h 216"/>
                <a:gd name="T100" fmla="*/ 42 w 223"/>
                <a:gd name="T101" fmla="*/ 175 h 216"/>
                <a:gd name="T102" fmla="*/ 12 w 223"/>
                <a:gd name="T103" fmla="*/ 20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3" h="216">
                  <a:moveTo>
                    <a:pt x="223" y="216"/>
                  </a:moveTo>
                  <a:cubicBezTo>
                    <a:pt x="0" y="216"/>
                    <a:pt x="0" y="216"/>
                    <a:pt x="0" y="216"/>
                  </a:cubicBezTo>
                  <a:cubicBezTo>
                    <a:pt x="0" y="211"/>
                    <a:pt x="0" y="211"/>
                    <a:pt x="0" y="211"/>
                  </a:cubicBezTo>
                  <a:cubicBezTo>
                    <a:pt x="0" y="176"/>
                    <a:pt x="65" y="148"/>
                    <a:pt x="83" y="144"/>
                  </a:cubicBezTo>
                  <a:cubicBezTo>
                    <a:pt x="84" y="143"/>
                    <a:pt x="84" y="140"/>
                    <a:pt x="85" y="137"/>
                  </a:cubicBezTo>
                  <a:cubicBezTo>
                    <a:pt x="81" y="132"/>
                    <a:pt x="71" y="120"/>
                    <a:pt x="67" y="103"/>
                  </a:cubicBezTo>
                  <a:cubicBezTo>
                    <a:pt x="63" y="102"/>
                    <a:pt x="60" y="98"/>
                    <a:pt x="58" y="92"/>
                  </a:cubicBezTo>
                  <a:cubicBezTo>
                    <a:pt x="55" y="85"/>
                    <a:pt x="55" y="74"/>
                    <a:pt x="60" y="67"/>
                  </a:cubicBezTo>
                  <a:cubicBezTo>
                    <a:pt x="60" y="67"/>
                    <a:pt x="60" y="67"/>
                    <a:pt x="60" y="67"/>
                  </a:cubicBezTo>
                  <a:cubicBezTo>
                    <a:pt x="59" y="57"/>
                    <a:pt x="56" y="32"/>
                    <a:pt x="71" y="15"/>
                  </a:cubicBezTo>
                  <a:cubicBezTo>
                    <a:pt x="80" y="5"/>
                    <a:pt x="94" y="0"/>
                    <a:pt x="111" y="0"/>
                  </a:cubicBezTo>
                  <a:cubicBezTo>
                    <a:pt x="129" y="0"/>
                    <a:pt x="142" y="5"/>
                    <a:pt x="151" y="15"/>
                  </a:cubicBezTo>
                  <a:cubicBezTo>
                    <a:pt x="166" y="32"/>
                    <a:pt x="164" y="57"/>
                    <a:pt x="163" y="67"/>
                  </a:cubicBezTo>
                  <a:cubicBezTo>
                    <a:pt x="163" y="67"/>
                    <a:pt x="163" y="67"/>
                    <a:pt x="163" y="67"/>
                  </a:cubicBezTo>
                  <a:cubicBezTo>
                    <a:pt x="168" y="74"/>
                    <a:pt x="168" y="85"/>
                    <a:pt x="165" y="92"/>
                  </a:cubicBezTo>
                  <a:cubicBezTo>
                    <a:pt x="163" y="98"/>
                    <a:pt x="160" y="102"/>
                    <a:pt x="156" y="103"/>
                  </a:cubicBezTo>
                  <a:cubicBezTo>
                    <a:pt x="152" y="120"/>
                    <a:pt x="142" y="132"/>
                    <a:pt x="138" y="137"/>
                  </a:cubicBezTo>
                  <a:cubicBezTo>
                    <a:pt x="138" y="140"/>
                    <a:pt x="139" y="143"/>
                    <a:pt x="140" y="144"/>
                  </a:cubicBezTo>
                  <a:cubicBezTo>
                    <a:pt x="158" y="148"/>
                    <a:pt x="223" y="176"/>
                    <a:pt x="223" y="211"/>
                  </a:cubicBezTo>
                  <a:lnTo>
                    <a:pt x="223" y="216"/>
                  </a:lnTo>
                  <a:close/>
                  <a:moveTo>
                    <a:pt x="12" y="205"/>
                  </a:moveTo>
                  <a:cubicBezTo>
                    <a:pt x="211" y="205"/>
                    <a:pt x="211" y="205"/>
                    <a:pt x="211" y="205"/>
                  </a:cubicBezTo>
                  <a:cubicBezTo>
                    <a:pt x="208" y="195"/>
                    <a:pt x="197" y="185"/>
                    <a:pt x="181" y="175"/>
                  </a:cubicBezTo>
                  <a:cubicBezTo>
                    <a:pt x="164" y="164"/>
                    <a:pt x="144" y="157"/>
                    <a:pt x="137" y="155"/>
                  </a:cubicBezTo>
                  <a:cubicBezTo>
                    <a:pt x="128" y="154"/>
                    <a:pt x="127" y="140"/>
                    <a:pt x="127" y="134"/>
                  </a:cubicBezTo>
                  <a:cubicBezTo>
                    <a:pt x="127" y="132"/>
                    <a:pt x="127" y="132"/>
                    <a:pt x="127" y="132"/>
                  </a:cubicBezTo>
                  <a:cubicBezTo>
                    <a:pt x="128" y="130"/>
                    <a:pt x="128" y="130"/>
                    <a:pt x="128" y="130"/>
                  </a:cubicBezTo>
                  <a:cubicBezTo>
                    <a:pt x="128" y="130"/>
                    <a:pt x="142" y="116"/>
                    <a:pt x="145" y="98"/>
                  </a:cubicBezTo>
                  <a:cubicBezTo>
                    <a:pt x="146" y="93"/>
                    <a:pt x="146" y="93"/>
                    <a:pt x="146" y="93"/>
                  </a:cubicBezTo>
                  <a:cubicBezTo>
                    <a:pt x="151" y="93"/>
                    <a:pt x="151" y="93"/>
                    <a:pt x="151" y="93"/>
                  </a:cubicBezTo>
                  <a:cubicBezTo>
                    <a:pt x="152" y="93"/>
                    <a:pt x="154" y="91"/>
                    <a:pt x="155" y="86"/>
                  </a:cubicBezTo>
                  <a:cubicBezTo>
                    <a:pt x="156" y="81"/>
                    <a:pt x="155" y="76"/>
                    <a:pt x="153" y="74"/>
                  </a:cubicBezTo>
                  <a:cubicBezTo>
                    <a:pt x="151" y="72"/>
                    <a:pt x="151" y="72"/>
                    <a:pt x="151" y="72"/>
                  </a:cubicBezTo>
                  <a:cubicBezTo>
                    <a:pt x="151" y="69"/>
                    <a:pt x="151" y="69"/>
                    <a:pt x="151" y="69"/>
                  </a:cubicBezTo>
                  <a:cubicBezTo>
                    <a:pt x="151" y="68"/>
                    <a:pt x="151" y="67"/>
                    <a:pt x="151" y="66"/>
                  </a:cubicBezTo>
                  <a:cubicBezTo>
                    <a:pt x="152" y="57"/>
                    <a:pt x="154" y="36"/>
                    <a:pt x="143" y="23"/>
                  </a:cubicBezTo>
                  <a:cubicBezTo>
                    <a:pt x="136" y="15"/>
                    <a:pt x="126" y="12"/>
                    <a:pt x="111" y="12"/>
                  </a:cubicBezTo>
                  <a:cubicBezTo>
                    <a:pt x="97" y="12"/>
                    <a:pt x="87" y="15"/>
                    <a:pt x="80" y="23"/>
                  </a:cubicBezTo>
                  <a:cubicBezTo>
                    <a:pt x="68" y="36"/>
                    <a:pt x="71" y="57"/>
                    <a:pt x="72" y="66"/>
                  </a:cubicBezTo>
                  <a:cubicBezTo>
                    <a:pt x="72" y="67"/>
                    <a:pt x="72" y="68"/>
                    <a:pt x="72" y="69"/>
                  </a:cubicBezTo>
                  <a:cubicBezTo>
                    <a:pt x="72" y="72"/>
                    <a:pt x="72" y="72"/>
                    <a:pt x="72" y="72"/>
                  </a:cubicBezTo>
                  <a:cubicBezTo>
                    <a:pt x="70" y="74"/>
                    <a:pt x="70" y="74"/>
                    <a:pt x="70" y="74"/>
                  </a:cubicBezTo>
                  <a:cubicBezTo>
                    <a:pt x="67" y="76"/>
                    <a:pt x="67" y="81"/>
                    <a:pt x="68" y="86"/>
                  </a:cubicBezTo>
                  <a:cubicBezTo>
                    <a:pt x="69" y="91"/>
                    <a:pt x="71" y="93"/>
                    <a:pt x="72" y="93"/>
                  </a:cubicBezTo>
                  <a:cubicBezTo>
                    <a:pt x="77" y="93"/>
                    <a:pt x="77" y="93"/>
                    <a:pt x="77" y="93"/>
                  </a:cubicBezTo>
                  <a:cubicBezTo>
                    <a:pt x="77" y="98"/>
                    <a:pt x="77" y="98"/>
                    <a:pt x="77" y="98"/>
                  </a:cubicBezTo>
                  <a:cubicBezTo>
                    <a:pt x="80" y="116"/>
                    <a:pt x="94" y="130"/>
                    <a:pt x="95" y="130"/>
                  </a:cubicBezTo>
                  <a:cubicBezTo>
                    <a:pt x="96" y="132"/>
                    <a:pt x="96" y="132"/>
                    <a:pt x="96" y="132"/>
                  </a:cubicBezTo>
                  <a:cubicBezTo>
                    <a:pt x="96" y="134"/>
                    <a:pt x="96" y="134"/>
                    <a:pt x="96" y="134"/>
                  </a:cubicBezTo>
                  <a:cubicBezTo>
                    <a:pt x="96" y="140"/>
                    <a:pt x="95" y="154"/>
                    <a:pt x="86" y="155"/>
                  </a:cubicBezTo>
                  <a:cubicBezTo>
                    <a:pt x="79" y="157"/>
                    <a:pt x="59" y="164"/>
                    <a:pt x="42" y="175"/>
                  </a:cubicBezTo>
                  <a:cubicBezTo>
                    <a:pt x="25" y="185"/>
                    <a:pt x="15" y="195"/>
                    <a:pt x="12" y="2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90" name="Freeform 478">
              <a:extLst>
                <a:ext uri="{FF2B5EF4-FFF2-40B4-BE49-F238E27FC236}">
                  <a16:creationId xmlns:a16="http://schemas.microsoft.com/office/drawing/2014/main" id="{42E00772-8685-49E0-9998-A0AFAE69BC52}"/>
                </a:ext>
              </a:extLst>
            </p:cNvPr>
            <p:cNvSpPr>
              <a:spLocks/>
            </p:cNvSpPr>
            <p:nvPr/>
          </p:nvSpPr>
          <p:spPr bwMode="auto">
            <a:xfrm>
              <a:off x="6216650" y="2936875"/>
              <a:ext cx="236537" cy="381000"/>
            </a:xfrm>
            <a:custGeom>
              <a:avLst/>
              <a:gdLst>
                <a:gd name="T0" fmla="*/ 43 w 113"/>
                <a:gd name="T1" fmla="*/ 120 h 181"/>
                <a:gd name="T2" fmla="*/ 42 w 113"/>
                <a:gd name="T3" fmla="*/ 114 h 181"/>
                <a:gd name="T4" fmla="*/ 57 w 113"/>
                <a:gd name="T5" fmla="*/ 86 h 181"/>
                <a:gd name="T6" fmla="*/ 64 w 113"/>
                <a:gd name="T7" fmla="*/ 77 h 181"/>
                <a:gd name="T8" fmla="*/ 62 w 113"/>
                <a:gd name="T9" fmla="*/ 56 h 181"/>
                <a:gd name="T10" fmla="*/ 62 w 113"/>
                <a:gd name="T11" fmla="*/ 56 h 181"/>
                <a:gd name="T12" fmla="*/ 53 w 113"/>
                <a:gd name="T13" fmla="*/ 13 h 181"/>
                <a:gd name="T14" fmla="*/ 19 w 113"/>
                <a:gd name="T15" fmla="*/ 0 h 181"/>
                <a:gd name="T16" fmla="*/ 0 w 113"/>
                <a:gd name="T17" fmla="*/ 4 h 181"/>
                <a:gd name="T18" fmla="*/ 5 w 113"/>
                <a:gd name="T19" fmla="*/ 12 h 181"/>
                <a:gd name="T20" fmla="*/ 19 w 113"/>
                <a:gd name="T21" fmla="*/ 10 h 181"/>
                <a:gd name="T22" fmla="*/ 46 w 113"/>
                <a:gd name="T23" fmla="*/ 19 h 181"/>
                <a:gd name="T24" fmla="*/ 53 w 113"/>
                <a:gd name="T25" fmla="*/ 55 h 181"/>
                <a:gd name="T26" fmla="*/ 52 w 113"/>
                <a:gd name="T27" fmla="*/ 58 h 181"/>
                <a:gd name="T28" fmla="*/ 52 w 113"/>
                <a:gd name="T29" fmla="*/ 60 h 181"/>
                <a:gd name="T30" fmla="*/ 54 w 113"/>
                <a:gd name="T31" fmla="*/ 62 h 181"/>
                <a:gd name="T32" fmla="*/ 56 w 113"/>
                <a:gd name="T33" fmla="*/ 72 h 181"/>
                <a:gd name="T34" fmla="*/ 52 w 113"/>
                <a:gd name="T35" fmla="*/ 78 h 181"/>
                <a:gd name="T36" fmla="*/ 48 w 113"/>
                <a:gd name="T37" fmla="*/ 78 h 181"/>
                <a:gd name="T38" fmla="*/ 48 w 113"/>
                <a:gd name="T39" fmla="*/ 82 h 181"/>
                <a:gd name="T40" fmla="*/ 33 w 113"/>
                <a:gd name="T41" fmla="*/ 109 h 181"/>
                <a:gd name="T42" fmla="*/ 32 w 113"/>
                <a:gd name="T43" fmla="*/ 110 h 181"/>
                <a:gd name="T44" fmla="*/ 32 w 113"/>
                <a:gd name="T45" fmla="*/ 112 h 181"/>
                <a:gd name="T46" fmla="*/ 41 w 113"/>
                <a:gd name="T47" fmla="*/ 130 h 181"/>
                <a:gd name="T48" fmla="*/ 77 w 113"/>
                <a:gd name="T49" fmla="*/ 146 h 181"/>
                <a:gd name="T50" fmla="*/ 102 w 113"/>
                <a:gd name="T51" fmla="*/ 171 h 181"/>
                <a:gd name="T52" fmla="*/ 58 w 113"/>
                <a:gd name="T53" fmla="*/ 171 h 181"/>
                <a:gd name="T54" fmla="*/ 65 w 113"/>
                <a:gd name="T55" fmla="*/ 181 h 181"/>
                <a:gd name="T56" fmla="*/ 113 w 113"/>
                <a:gd name="T57" fmla="*/ 181 h 181"/>
                <a:gd name="T58" fmla="*/ 113 w 113"/>
                <a:gd name="T59" fmla="*/ 176 h 181"/>
                <a:gd name="T60" fmla="*/ 43 w 113"/>
                <a:gd name="T61" fmla="*/ 1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181">
                  <a:moveTo>
                    <a:pt x="43" y="120"/>
                  </a:moveTo>
                  <a:cubicBezTo>
                    <a:pt x="42" y="119"/>
                    <a:pt x="42" y="117"/>
                    <a:pt x="42" y="114"/>
                  </a:cubicBezTo>
                  <a:cubicBezTo>
                    <a:pt x="45" y="110"/>
                    <a:pt x="53" y="100"/>
                    <a:pt x="57" y="86"/>
                  </a:cubicBezTo>
                  <a:cubicBezTo>
                    <a:pt x="60" y="85"/>
                    <a:pt x="62" y="82"/>
                    <a:pt x="64" y="77"/>
                  </a:cubicBezTo>
                  <a:cubicBezTo>
                    <a:pt x="66" y="71"/>
                    <a:pt x="67" y="62"/>
                    <a:pt x="62" y="56"/>
                  </a:cubicBezTo>
                  <a:cubicBezTo>
                    <a:pt x="62" y="56"/>
                    <a:pt x="62" y="56"/>
                    <a:pt x="62" y="56"/>
                  </a:cubicBezTo>
                  <a:cubicBezTo>
                    <a:pt x="63" y="48"/>
                    <a:pt x="65" y="27"/>
                    <a:pt x="53" y="13"/>
                  </a:cubicBezTo>
                  <a:cubicBezTo>
                    <a:pt x="45" y="5"/>
                    <a:pt x="34" y="0"/>
                    <a:pt x="19" y="0"/>
                  </a:cubicBezTo>
                  <a:cubicBezTo>
                    <a:pt x="12" y="0"/>
                    <a:pt x="5" y="2"/>
                    <a:pt x="0" y="4"/>
                  </a:cubicBezTo>
                  <a:cubicBezTo>
                    <a:pt x="2" y="6"/>
                    <a:pt x="3" y="9"/>
                    <a:pt x="5" y="12"/>
                  </a:cubicBezTo>
                  <a:cubicBezTo>
                    <a:pt x="9" y="11"/>
                    <a:pt x="14" y="10"/>
                    <a:pt x="19" y="10"/>
                  </a:cubicBezTo>
                  <a:cubicBezTo>
                    <a:pt x="31" y="10"/>
                    <a:pt x="40" y="13"/>
                    <a:pt x="46" y="19"/>
                  </a:cubicBezTo>
                  <a:cubicBezTo>
                    <a:pt x="55" y="30"/>
                    <a:pt x="53" y="48"/>
                    <a:pt x="53" y="55"/>
                  </a:cubicBezTo>
                  <a:cubicBezTo>
                    <a:pt x="52" y="56"/>
                    <a:pt x="52" y="57"/>
                    <a:pt x="52" y="58"/>
                  </a:cubicBezTo>
                  <a:cubicBezTo>
                    <a:pt x="52" y="60"/>
                    <a:pt x="52" y="60"/>
                    <a:pt x="52" y="60"/>
                  </a:cubicBezTo>
                  <a:cubicBezTo>
                    <a:pt x="54" y="62"/>
                    <a:pt x="54" y="62"/>
                    <a:pt x="54" y="62"/>
                  </a:cubicBezTo>
                  <a:cubicBezTo>
                    <a:pt x="56" y="63"/>
                    <a:pt x="57" y="68"/>
                    <a:pt x="56" y="72"/>
                  </a:cubicBezTo>
                  <a:cubicBezTo>
                    <a:pt x="55" y="76"/>
                    <a:pt x="53" y="78"/>
                    <a:pt x="52" y="78"/>
                  </a:cubicBezTo>
                  <a:cubicBezTo>
                    <a:pt x="48" y="78"/>
                    <a:pt x="48" y="78"/>
                    <a:pt x="48" y="78"/>
                  </a:cubicBezTo>
                  <a:cubicBezTo>
                    <a:pt x="48" y="82"/>
                    <a:pt x="48" y="82"/>
                    <a:pt x="48" y="82"/>
                  </a:cubicBezTo>
                  <a:cubicBezTo>
                    <a:pt x="45" y="97"/>
                    <a:pt x="34" y="109"/>
                    <a:pt x="33" y="109"/>
                  </a:cubicBezTo>
                  <a:cubicBezTo>
                    <a:pt x="32" y="110"/>
                    <a:pt x="32" y="110"/>
                    <a:pt x="32" y="110"/>
                  </a:cubicBezTo>
                  <a:cubicBezTo>
                    <a:pt x="32" y="112"/>
                    <a:pt x="32" y="112"/>
                    <a:pt x="32" y="112"/>
                  </a:cubicBezTo>
                  <a:cubicBezTo>
                    <a:pt x="32" y="117"/>
                    <a:pt x="33" y="129"/>
                    <a:pt x="41" y="130"/>
                  </a:cubicBezTo>
                  <a:cubicBezTo>
                    <a:pt x="47" y="131"/>
                    <a:pt x="63" y="137"/>
                    <a:pt x="77" y="146"/>
                  </a:cubicBezTo>
                  <a:cubicBezTo>
                    <a:pt x="91" y="154"/>
                    <a:pt x="100" y="163"/>
                    <a:pt x="102" y="171"/>
                  </a:cubicBezTo>
                  <a:cubicBezTo>
                    <a:pt x="58" y="171"/>
                    <a:pt x="58" y="171"/>
                    <a:pt x="58" y="171"/>
                  </a:cubicBezTo>
                  <a:cubicBezTo>
                    <a:pt x="60" y="174"/>
                    <a:pt x="63" y="177"/>
                    <a:pt x="65" y="181"/>
                  </a:cubicBezTo>
                  <a:cubicBezTo>
                    <a:pt x="113" y="181"/>
                    <a:pt x="113" y="181"/>
                    <a:pt x="113" y="181"/>
                  </a:cubicBezTo>
                  <a:cubicBezTo>
                    <a:pt x="113" y="176"/>
                    <a:pt x="113" y="176"/>
                    <a:pt x="113" y="176"/>
                  </a:cubicBezTo>
                  <a:cubicBezTo>
                    <a:pt x="113" y="147"/>
                    <a:pt x="58" y="123"/>
                    <a:pt x="43"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91" name="Freeform 479">
              <a:extLst>
                <a:ext uri="{FF2B5EF4-FFF2-40B4-BE49-F238E27FC236}">
                  <a16:creationId xmlns:a16="http://schemas.microsoft.com/office/drawing/2014/main" id="{59AEA040-F5B1-4C2B-B4BB-5EFA0E5AE5E5}"/>
                </a:ext>
              </a:extLst>
            </p:cNvPr>
            <p:cNvSpPr>
              <a:spLocks/>
            </p:cNvSpPr>
            <p:nvPr/>
          </p:nvSpPr>
          <p:spPr bwMode="auto">
            <a:xfrm>
              <a:off x="5757863" y="2936875"/>
              <a:ext cx="244475" cy="381000"/>
            </a:xfrm>
            <a:custGeom>
              <a:avLst/>
              <a:gdLst>
                <a:gd name="T0" fmla="*/ 59 w 116"/>
                <a:gd name="T1" fmla="*/ 171 h 181"/>
                <a:gd name="T2" fmla="*/ 11 w 116"/>
                <a:gd name="T3" fmla="*/ 171 h 181"/>
                <a:gd name="T4" fmla="*/ 35 w 116"/>
                <a:gd name="T5" fmla="*/ 146 h 181"/>
                <a:gd name="T6" fmla="*/ 72 w 116"/>
                <a:gd name="T7" fmla="*/ 130 h 181"/>
                <a:gd name="T8" fmla="*/ 81 w 116"/>
                <a:gd name="T9" fmla="*/ 112 h 181"/>
                <a:gd name="T10" fmla="*/ 81 w 116"/>
                <a:gd name="T11" fmla="*/ 110 h 181"/>
                <a:gd name="T12" fmla="*/ 79 w 116"/>
                <a:gd name="T13" fmla="*/ 109 h 181"/>
                <a:gd name="T14" fmla="*/ 65 w 116"/>
                <a:gd name="T15" fmla="*/ 82 h 181"/>
                <a:gd name="T16" fmla="*/ 64 w 116"/>
                <a:gd name="T17" fmla="*/ 78 h 181"/>
                <a:gd name="T18" fmla="*/ 60 w 116"/>
                <a:gd name="T19" fmla="*/ 78 h 181"/>
                <a:gd name="T20" fmla="*/ 57 w 116"/>
                <a:gd name="T21" fmla="*/ 72 h 181"/>
                <a:gd name="T22" fmla="*/ 59 w 116"/>
                <a:gd name="T23" fmla="*/ 62 h 181"/>
                <a:gd name="T24" fmla="*/ 61 w 116"/>
                <a:gd name="T25" fmla="*/ 60 h 181"/>
                <a:gd name="T26" fmla="*/ 60 w 116"/>
                <a:gd name="T27" fmla="*/ 58 h 181"/>
                <a:gd name="T28" fmla="*/ 60 w 116"/>
                <a:gd name="T29" fmla="*/ 55 h 181"/>
                <a:gd name="T30" fmla="*/ 67 w 116"/>
                <a:gd name="T31" fmla="*/ 19 h 181"/>
                <a:gd name="T32" fmla="*/ 93 w 116"/>
                <a:gd name="T33" fmla="*/ 10 h 181"/>
                <a:gd name="T34" fmla="*/ 112 w 116"/>
                <a:gd name="T35" fmla="*/ 13 h 181"/>
                <a:gd name="T36" fmla="*/ 116 w 116"/>
                <a:gd name="T37" fmla="*/ 5 h 181"/>
                <a:gd name="T38" fmla="*/ 93 w 116"/>
                <a:gd name="T39" fmla="*/ 0 h 181"/>
                <a:gd name="T40" fmla="*/ 60 w 116"/>
                <a:gd name="T41" fmla="*/ 13 h 181"/>
                <a:gd name="T42" fmla="*/ 51 w 116"/>
                <a:gd name="T43" fmla="*/ 56 h 181"/>
                <a:gd name="T44" fmla="*/ 51 w 116"/>
                <a:gd name="T45" fmla="*/ 56 h 181"/>
                <a:gd name="T46" fmla="*/ 49 w 116"/>
                <a:gd name="T47" fmla="*/ 77 h 181"/>
                <a:gd name="T48" fmla="*/ 56 w 116"/>
                <a:gd name="T49" fmla="*/ 86 h 181"/>
                <a:gd name="T50" fmla="*/ 71 w 116"/>
                <a:gd name="T51" fmla="*/ 114 h 181"/>
                <a:gd name="T52" fmla="*/ 70 w 116"/>
                <a:gd name="T53" fmla="*/ 120 h 181"/>
                <a:gd name="T54" fmla="*/ 0 w 116"/>
                <a:gd name="T55" fmla="*/ 176 h 181"/>
                <a:gd name="T56" fmla="*/ 0 w 116"/>
                <a:gd name="T57" fmla="*/ 181 h 181"/>
                <a:gd name="T58" fmla="*/ 52 w 116"/>
                <a:gd name="T59" fmla="*/ 181 h 181"/>
                <a:gd name="T60" fmla="*/ 59 w 116"/>
                <a:gd name="T61" fmla="*/ 1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181">
                  <a:moveTo>
                    <a:pt x="59" y="171"/>
                  </a:moveTo>
                  <a:cubicBezTo>
                    <a:pt x="11" y="171"/>
                    <a:pt x="11" y="171"/>
                    <a:pt x="11" y="171"/>
                  </a:cubicBezTo>
                  <a:cubicBezTo>
                    <a:pt x="13" y="163"/>
                    <a:pt x="22" y="154"/>
                    <a:pt x="35" y="146"/>
                  </a:cubicBezTo>
                  <a:cubicBezTo>
                    <a:pt x="50" y="137"/>
                    <a:pt x="66" y="131"/>
                    <a:pt x="72" y="130"/>
                  </a:cubicBezTo>
                  <a:cubicBezTo>
                    <a:pt x="80" y="129"/>
                    <a:pt x="81" y="117"/>
                    <a:pt x="81" y="112"/>
                  </a:cubicBezTo>
                  <a:cubicBezTo>
                    <a:pt x="81" y="110"/>
                    <a:pt x="81" y="110"/>
                    <a:pt x="81" y="110"/>
                  </a:cubicBezTo>
                  <a:cubicBezTo>
                    <a:pt x="79" y="109"/>
                    <a:pt x="79" y="109"/>
                    <a:pt x="79" y="109"/>
                  </a:cubicBezTo>
                  <a:cubicBezTo>
                    <a:pt x="79" y="109"/>
                    <a:pt x="68" y="97"/>
                    <a:pt x="65" y="82"/>
                  </a:cubicBezTo>
                  <a:cubicBezTo>
                    <a:pt x="64" y="78"/>
                    <a:pt x="64" y="78"/>
                    <a:pt x="64" y="78"/>
                  </a:cubicBezTo>
                  <a:cubicBezTo>
                    <a:pt x="60" y="78"/>
                    <a:pt x="60" y="78"/>
                    <a:pt x="60" y="78"/>
                  </a:cubicBezTo>
                  <a:cubicBezTo>
                    <a:pt x="60" y="78"/>
                    <a:pt x="58" y="76"/>
                    <a:pt x="57" y="72"/>
                  </a:cubicBezTo>
                  <a:cubicBezTo>
                    <a:pt x="56" y="68"/>
                    <a:pt x="57" y="63"/>
                    <a:pt x="59" y="62"/>
                  </a:cubicBezTo>
                  <a:cubicBezTo>
                    <a:pt x="61" y="60"/>
                    <a:pt x="61" y="60"/>
                    <a:pt x="61" y="60"/>
                  </a:cubicBezTo>
                  <a:cubicBezTo>
                    <a:pt x="60" y="58"/>
                    <a:pt x="60" y="58"/>
                    <a:pt x="60" y="58"/>
                  </a:cubicBezTo>
                  <a:cubicBezTo>
                    <a:pt x="60" y="57"/>
                    <a:pt x="60" y="56"/>
                    <a:pt x="60" y="55"/>
                  </a:cubicBezTo>
                  <a:cubicBezTo>
                    <a:pt x="59" y="48"/>
                    <a:pt x="58" y="30"/>
                    <a:pt x="67" y="19"/>
                  </a:cubicBezTo>
                  <a:cubicBezTo>
                    <a:pt x="73" y="13"/>
                    <a:pt x="82" y="10"/>
                    <a:pt x="93" y="10"/>
                  </a:cubicBezTo>
                  <a:cubicBezTo>
                    <a:pt x="101" y="10"/>
                    <a:pt x="107" y="11"/>
                    <a:pt x="112" y="13"/>
                  </a:cubicBezTo>
                  <a:cubicBezTo>
                    <a:pt x="113" y="11"/>
                    <a:pt x="114" y="8"/>
                    <a:pt x="116" y="5"/>
                  </a:cubicBezTo>
                  <a:cubicBezTo>
                    <a:pt x="110" y="2"/>
                    <a:pt x="102" y="0"/>
                    <a:pt x="93" y="0"/>
                  </a:cubicBezTo>
                  <a:cubicBezTo>
                    <a:pt x="79" y="0"/>
                    <a:pt x="67" y="5"/>
                    <a:pt x="60" y="13"/>
                  </a:cubicBezTo>
                  <a:cubicBezTo>
                    <a:pt x="48" y="27"/>
                    <a:pt x="50" y="48"/>
                    <a:pt x="51" y="56"/>
                  </a:cubicBezTo>
                  <a:cubicBezTo>
                    <a:pt x="51" y="56"/>
                    <a:pt x="51" y="56"/>
                    <a:pt x="51" y="56"/>
                  </a:cubicBezTo>
                  <a:cubicBezTo>
                    <a:pt x="46" y="62"/>
                    <a:pt x="46" y="71"/>
                    <a:pt x="49" y="77"/>
                  </a:cubicBezTo>
                  <a:cubicBezTo>
                    <a:pt x="50" y="82"/>
                    <a:pt x="53" y="85"/>
                    <a:pt x="56" y="86"/>
                  </a:cubicBezTo>
                  <a:cubicBezTo>
                    <a:pt x="59" y="100"/>
                    <a:pt x="68" y="110"/>
                    <a:pt x="71" y="114"/>
                  </a:cubicBezTo>
                  <a:cubicBezTo>
                    <a:pt x="71" y="117"/>
                    <a:pt x="70" y="119"/>
                    <a:pt x="70" y="120"/>
                  </a:cubicBezTo>
                  <a:cubicBezTo>
                    <a:pt x="55" y="123"/>
                    <a:pt x="0" y="147"/>
                    <a:pt x="0" y="176"/>
                  </a:cubicBezTo>
                  <a:cubicBezTo>
                    <a:pt x="0" y="181"/>
                    <a:pt x="0" y="181"/>
                    <a:pt x="0" y="181"/>
                  </a:cubicBezTo>
                  <a:cubicBezTo>
                    <a:pt x="52" y="181"/>
                    <a:pt x="52" y="181"/>
                    <a:pt x="52" y="181"/>
                  </a:cubicBezTo>
                  <a:cubicBezTo>
                    <a:pt x="54" y="177"/>
                    <a:pt x="56" y="174"/>
                    <a:pt x="59" y="1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grpSp>
      <p:sp>
        <p:nvSpPr>
          <p:cNvPr id="68" name="TextBox 67">
            <a:extLst>
              <a:ext uri="{FF2B5EF4-FFF2-40B4-BE49-F238E27FC236}">
                <a16:creationId xmlns:a16="http://schemas.microsoft.com/office/drawing/2014/main" id="{45A3148B-520F-46F2-B9BC-53775D7115C1}"/>
              </a:ext>
            </a:extLst>
          </p:cNvPr>
          <p:cNvSpPr txBox="1"/>
          <p:nvPr/>
        </p:nvSpPr>
        <p:spPr>
          <a:xfrm>
            <a:off x="206443" y="4554789"/>
            <a:ext cx="1917795" cy="307777"/>
          </a:xfrm>
          <a:prstGeom prst="rect">
            <a:avLst/>
          </a:prstGeom>
          <a:solidFill>
            <a:schemeClr val="accent1"/>
          </a:solidFill>
        </p:spPr>
        <p:txBody>
          <a:bodyPr wrap="square" rtlCol="0">
            <a:spAutoFit/>
          </a:bodyPr>
          <a:lstStyle/>
          <a:p>
            <a:pPr algn="ctr"/>
            <a:r>
              <a:t>42 nhà cung cấp</a:t>
            </a:r>
          </a:p>
        </p:txBody>
      </p:sp>
      <p:sp>
        <p:nvSpPr>
          <p:cNvPr id="72" name="Content Placeholder 19">
            <a:extLst>
              <a:ext uri="{FF2B5EF4-FFF2-40B4-BE49-F238E27FC236}">
                <a16:creationId xmlns:a16="http://schemas.microsoft.com/office/drawing/2014/main" id="{0CEE5D51-AA17-41D0-B6D0-4BFC24AE8A98}"/>
              </a:ext>
            </a:extLst>
          </p:cNvPr>
          <p:cNvSpPr txBox="1">
            <a:spLocks/>
          </p:cNvSpPr>
          <p:nvPr/>
        </p:nvSpPr>
        <p:spPr>
          <a:xfrm>
            <a:off x="2149253" y="4908130"/>
            <a:ext cx="1953708" cy="1382754"/>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spcBef>
                <a:spcPts val="0"/>
              </a:spcBef>
              <a:buNone/>
            </a:pPr>
            <a:r>
              <a:t>Các liên doanh: Medion, Indonesia; Miavit, Đức</a:t>
            </a:r>
          </a:p>
          <a:p>
            <a:pPr marL="0" indent="0" algn="ctr">
              <a:lnSpc>
                <a:spcPct val="150000"/>
              </a:lnSpc>
              <a:spcBef>
                <a:spcPts val="0"/>
              </a:spcBef>
              <a:buNone/>
            </a:pPr>
            <a:r>
              <a:t>Thonglonlor Thái Lan</a:t>
            </a:r>
          </a:p>
          <a:p>
            <a:pPr marL="0" indent="0" algn="ctr">
              <a:lnSpc>
                <a:spcPct val="150000"/>
              </a:lnSpc>
              <a:spcBef>
                <a:spcPts val="0"/>
              </a:spcBef>
              <a:buNone/>
            </a:pPr>
            <a:r>
              <a:t>42 nhà cung cấp: Mỹ, EU, Úc và Châu Á</a:t>
            </a:r>
            <a:endParaRPr lang="id-ID" sz="1100" dirty="0">
              <a:latin typeface="Segoe UI" panose="020B0502040204020203" pitchFamily="34" charset="0"/>
              <a:cs typeface="Segoe UI" panose="020B0502040204020203" pitchFamily="34" charset="0"/>
            </a:endParaRPr>
          </a:p>
        </p:txBody>
      </p:sp>
      <p:grpSp>
        <p:nvGrpSpPr>
          <p:cNvPr id="81" name="Group 80">
            <a:extLst>
              <a:ext uri="{FF2B5EF4-FFF2-40B4-BE49-F238E27FC236}">
                <a16:creationId xmlns:a16="http://schemas.microsoft.com/office/drawing/2014/main" id="{D2CDDEE9-926C-4409-8C19-EC365B991183}"/>
              </a:ext>
            </a:extLst>
          </p:cNvPr>
          <p:cNvGrpSpPr/>
          <p:nvPr/>
        </p:nvGrpSpPr>
        <p:grpSpPr>
          <a:xfrm>
            <a:off x="541834" y="5312599"/>
            <a:ext cx="1213997" cy="536715"/>
            <a:chOff x="2865438" y="5287963"/>
            <a:chExt cx="754062" cy="333375"/>
          </a:xfrm>
          <a:solidFill>
            <a:schemeClr val="tx1">
              <a:lumMod val="75000"/>
            </a:schemeClr>
          </a:solidFill>
        </p:grpSpPr>
        <p:sp>
          <p:nvSpPr>
            <p:cNvPr id="82" name="Freeform 31">
              <a:extLst>
                <a:ext uri="{FF2B5EF4-FFF2-40B4-BE49-F238E27FC236}">
                  <a16:creationId xmlns:a16="http://schemas.microsoft.com/office/drawing/2014/main" id="{5E2B801D-8B43-4A01-BB3A-BA32835E23F2}"/>
                </a:ext>
              </a:extLst>
            </p:cNvPr>
            <p:cNvSpPr>
              <a:spLocks/>
            </p:cNvSpPr>
            <p:nvPr/>
          </p:nvSpPr>
          <p:spPr bwMode="auto">
            <a:xfrm>
              <a:off x="3173413" y="5508626"/>
              <a:ext cx="92075" cy="93663"/>
            </a:xfrm>
            <a:custGeom>
              <a:avLst/>
              <a:gdLst>
                <a:gd name="T0" fmla="*/ 23 w 24"/>
                <a:gd name="T1" fmla="*/ 7 h 24"/>
                <a:gd name="T2" fmla="*/ 24 w 24"/>
                <a:gd name="T3" fmla="*/ 3 h 24"/>
                <a:gd name="T4" fmla="*/ 22 w 24"/>
                <a:gd name="T5" fmla="*/ 1 h 24"/>
                <a:gd name="T6" fmla="*/ 20 w 24"/>
                <a:gd name="T7" fmla="*/ 0 h 24"/>
                <a:gd name="T8" fmla="*/ 16 w 24"/>
                <a:gd name="T9" fmla="*/ 2 h 24"/>
                <a:gd name="T10" fmla="*/ 0 w 24"/>
                <a:gd name="T11" fmla="*/ 22 h 24"/>
                <a:gd name="T12" fmla="*/ 8 w 24"/>
                <a:gd name="T13" fmla="*/ 24 h 24"/>
                <a:gd name="T14" fmla="*/ 8 w 24"/>
                <a:gd name="T15" fmla="*/ 24 h 24"/>
                <a:gd name="T16" fmla="*/ 21 w 24"/>
                <a:gd name="T17" fmla="*/ 9 h 24"/>
                <a:gd name="T18" fmla="*/ 23 w 24"/>
                <a:gd name="T1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3" y="7"/>
                  </a:moveTo>
                  <a:cubicBezTo>
                    <a:pt x="23" y="6"/>
                    <a:pt x="24" y="5"/>
                    <a:pt x="24" y="3"/>
                  </a:cubicBezTo>
                  <a:cubicBezTo>
                    <a:pt x="23" y="2"/>
                    <a:pt x="23" y="2"/>
                    <a:pt x="22" y="1"/>
                  </a:cubicBezTo>
                  <a:cubicBezTo>
                    <a:pt x="22" y="0"/>
                    <a:pt x="21" y="0"/>
                    <a:pt x="20" y="0"/>
                  </a:cubicBezTo>
                  <a:cubicBezTo>
                    <a:pt x="18" y="0"/>
                    <a:pt x="17" y="1"/>
                    <a:pt x="16" y="2"/>
                  </a:cubicBezTo>
                  <a:cubicBezTo>
                    <a:pt x="0" y="22"/>
                    <a:pt x="0" y="22"/>
                    <a:pt x="0" y="22"/>
                  </a:cubicBezTo>
                  <a:cubicBezTo>
                    <a:pt x="3" y="23"/>
                    <a:pt x="5" y="23"/>
                    <a:pt x="8" y="24"/>
                  </a:cubicBezTo>
                  <a:cubicBezTo>
                    <a:pt x="8" y="24"/>
                    <a:pt x="8" y="24"/>
                    <a:pt x="8" y="24"/>
                  </a:cubicBezTo>
                  <a:cubicBezTo>
                    <a:pt x="21" y="9"/>
                    <a:pt x="21" y="9"/>
                    <a:pt x="21" y="9"/>
                  </a:cubicBezTo>
                  <a:cubicBezTo>
                    <a:pt x="21" y="8"/>
                    <a:pt x="22" y="7"/>
                    <a:pt x="2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3" name="Freeform 32">
              <a:extLst>
                <a:ext uri="{FF2B5EF4-FFF2-40B4-BE49-F238E27FC236}">
                  <a16:creationId xmlns:a16="http://schemas.microsoft.com/office/drawing/2014/main" id="{AE59F7D2-8918-4454-8530-3CDE07440C43}"/>
                </a:ext>
              </a:extLst>
            </p:cNvPr>
            <p:cNvSpPr>
              <a:spLocks/>
            </p:cNvSpPr>
            <p:nvPr/>
          </p:nvSpPr>
          <p:spPr bwMode="auto">
            <a:xfrm>
              <a:off x="3127375" y="5505451"/>
              <a:ext cx="80962" cy="80963"/>
            </a:xfrm>
            <a:custGeom>
              <a:avLst/>
              <a:gdLst>
                <a:gd name="T0" fmla="*/ 21 w 21"/>
                <a:gd name="T1" fmla="*/ 4 h 21"/>
                <a:gd name="T2" fmla="*/ 19 w 21"/>
                <a:gd name="T3" fmla="*/ 1 h 21"/>
                <a:gd name="T4" fmla="*/ 17 w 21"/>
                <a:gd name="T5" fmla="*/ 0 h 21"/>
                <a:gd name="T6" fmla="*/ 13 w 21"/>
                <a:gd name="T7" fmla="*/ 2 h 21"/>
                <a:gd name="T8" fmla="*/ 0 w 21"/>
                <a:gd name="T9" fmla="*/ 18 h 21"/>
                <a:gd name="T10" fmla="*/ 8 w 21"/>
                <a:gd name="T11" fmla="*/ 21 h 21"/>
                <a:gd name="T12" fmla="*/ 20 w 21"/>
                <a:gd name="T13" fmla="*/ 7 h 21"/>
                <a:gd name="T14" fmla="*/ 21 w 21"/>
                <a:gd name="T15" fmla="*/ 4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1" y="4"/>
                  </a:moveTo>
                  <a:cubicBezTo>
                    <a:pt x="21" y="2"/>
                    <a:pt x="20" y="1"/>
                    <a:pt x="19" y="1"/>
                  </a:cubicBezTo>
                  <a:cubicBezTo>
                    <a:pt x="19" y="0"/>
                    <a:pt x="18" y="0"/>
                    <a:pt x="17" y="0"/>
                  </a:cubicBezTo>
                  <a:cubicBezTo>
                    <a:pt x="16" y="0"/>
                    <a:pt x="14" y="1"/>
                    <a:pt x="13" y="2"/>
                  </a:cubicBezTo>
                  <a:cubicBezTo>
                    <a:pt x="0" y="18"/>
                    <a:pt x="0" y="18"/>
                    <a:pt x="0" y="18"/>
                  </a:cubicBezTo>
                  <a:cubicBezTo>
                    <a:pt x="3" y="19"/>
                    <a:pt x="5" y="20"/>
                    <a:pt x="8" y="21"/>
                  </a:cubicBezTo>
                  <a:cubicBezTo>
                    <a:pt x="20" y="7"/>
                    <a:pt x="20" y="7"/>
                    <a:pt x="20" y="7"/>
                  </a:cubicBezTo>
                  <a:cubicBezTo>
                    <a:pt x="21" y="6"/>
                    <a:pt x="21" y="5"/>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4" name="Freeform 33">
              <a:extLst>
                <a:ext uri="{FF2B5EF4-FFF2-40B4-BE49-F238E27FC236}">
                  <a16:creationId xmlns:a16="http://schemas.microsoft.com/office/drawing/2014/main" id="{7A7FDC84-6031-401C-A9EB-45DC59D4AD7A}"/>
                </a:ext>
              </a:extLst>
            </p:cNvPr>
            <p:cNvSpPr>
              <a:spLocks/>
            </p:cNvSpPr>
            <p:nvPr/>
          </p:nvSpPr>
          <p:spPr bwMode="auto">
            <a:xfrm>
              <a:off x="3219450" y="5548313"/>
              <a:ext cx="73025" cy="69850"/>
            </a:xfrm>
            <a:custGeom>
              <a:avLst/>
              <a:gdLst>
                <a:gd name="T0" fmla="*/ 14 w 19"/>
                <a:gd name="T1" fmla="*/ 0 h 18"/>
                <a:gd name="T2" fmla="*/ 13 w 19"/>
                <a:gd name="T3" fmla="*/ 0 h 18"/>
                <a:gd name="T4" fmla="*/ 0 w 19"/>
                <a:gd name="T5" fmla="*/ 16 h 18"/>
                <a:gd name="T6" fmla="*/ 9 w 19"/>
                <a:gd name="T7" fmla="*/ 18 h 18"/>
                <a:gd name="T8" fmla="*/ 17 w 19"/>
                <a:gd name="T9" fmla="*/ 8 h 18"/>
                <a:gd name="T10" fmla="*/ 17 w 19"/>
                <a:gd name="T11" fmla="*/ 7 h 18"/>
                <a:gd name="T12" fmla="*/ 18 w 19"/>
                <a:gd name="T13" fmla="*/ 6 h 18"/>
                <a:gd name="T14" fmla="*/ 17 w 19"/>
                <a:gd name="T15" fmla="*/ 1 h 18"/>
                <a:gd name="T16" fmla="*/ 14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4" y="0"/>
                  </a:moveTo>
                  <a:cubicBezTo>
                    <a:pt x="14" y="0"/>
                    <a:pt x="13" y="0"/>
                    <a:pt x="13" y="0"/>
                  </a:cubicBezTo>
                  <a:cubicBezTo>
                    <a:pt x="0" y="16"/>
                    <a:pt x="0" y="16"/>
                    <a:pt x="0" y="16"/>
                  </a:cubicBezTo>
                  <a:cubicBezTo>
                    <a:pt x="3" y="16"/>
                    <a:pt x="6" y="17"/>
                    <a:pt x="9" y="18"/>
                  </a:cubicBezTo>
                  <a:cubicBezTo>
                    <a:pt x="17" y="8"/>
                    <a:pt x="17" y="8"/>
                    <a:pt x="17" y="8"/>
                  </a:cubicBezTo>
                  <a:cubicBezTo>
                    <a:pt x="17" y="7"/>
                    <a:pt x="17" y="7"/>
                    <a:pt x="17" y="7"/>
                  </a:cubicBezTo>
                  <a:cubicBezTo>
                    <a:pt x="18" y="6"/>
                    <a:pt x="18" y="6"/>
                    <a:pt x="18" y="6"/>
                  </a:cubicBezTo>
                  <a:cubicBezTo>
                    <a:pt x="19" y="5"/>
                    <a:pt x="19" y="2"/>
                    <a:pt x="17" y="1"/>
                  </a:cubicBezTo>
                  <a:cubicBezTo>
                    <a:pt x="16" y="0"/>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5" name="Freeform 34">
              <a:extLst>
                <a:ext uri="{FF2B5EF4-FFF2-40B4-BE49-F238E27FC236}">
                  <a16:creationId xmlns:a16="http://schemas.microsoft.com/office/drawing/2014/main" id="{1A764D8F-D344-4B72-9958-4C013402ED53}"/>
                </a:ext>
              </a:extLst>
            </p:cNvPr>
            <p:cNvSpPr>
              <a:spLocks/>
            </p:cNvSpPr>
            <p:nvPr/>
          </p:nvSpPr>
          <p:spPr bwMode="auto">
            <a:xfrm>
              <a:off x="3094038" y="5529263"/>
              <a:ext cx="41275" cy="38100"/>
            </a:xfrm>
            <a:custGeom>
              <a:avLst/>
              <a:gdLst>
                <a:gd name="T0" fmla="*/ 9 w 11"/>
                <a:gd name="T1" fmla="*/ 1 h 10"/>
                <a:gd name="T2" fmla="*/ 6 w 11"/>
                <a:gd name="T3" fmla="*/ 0 h 10"/>
                <a:gd name="T4" fmla="*/ 6 w 11"/>
                <a:gd name="T5" fmla="*/ 0 h 10"/>
                <a:gd name="T6" fmla="*/ 0 w 11"/>
                <a:gd name="T7" fmla="*/ 7 h 10"/>
                <a:gd name="T8" fmla="*/ 5 w 11"/>
                <a:gd name="T9" fmla="*/ 10 h 10"/>
                <a:gd name="T10" fmla="*/ 10 w 11"/>
                <a:gd name="T11" fmla="*/ 4 h 10"/>
                <a:gd name="T12" fmla="*/ 9 w 11"/>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9" y="1"/>
                  </a:moveTo>
                  <a:cubicBezTo>
                    <a:pt x="8" y="0"/>
                    <a:pt x="7" y="0"/>
                    <a:pt x="6" y="0"/>
                  </a:cubicBezTo>
                  <a:cubicBezTo>
                    <a:pt x="6" y="0"/>
                    <a:pt x="6" y="0"/>
                    <a:pt x="6" y="0"/>
                  </a:cubicBezTo>
                  <a:cubicBezTo>
                    <a:pt x="0" y="7"/>
                    <a:pt x="0" y="7"/>
                    <a:pt x="0" y="7"/>
                  </a:cubicBezTo>
                  <a:cubicBezTo>
                    <a:pt x="2" y="8"/>
                    <a:pt x="3" y="9"/>
                    <a:pt x="5" y="10"/>
                  </a:cubicBezTo>
                  <a:cubicBezTo>
                    <a:pt x="10" y="4"/>
                    <a:pt x="10" y="4"/>
                    <a:pt x="10" y="4"/>
                  </a:cubicBezTo>
                  <a:cubicBezTo>
                    <a:pt x="11" y="4"/>
                    <a:pt x="10"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6" name="Freeform 35">
              <a:extLst>
                <a:ext uri="{FF2B5EF4-FFF2-40B4-BE49-F238E27FC236}">
                  <a16:creationId xmlns:a16="http://schemas.microsoft.com/office/drawing/2014/main" id="{58E8D455-7705-44F7-BE17-751F90B6AD7B}"/>
                </a:ext>
              </a:extLst>
            </p:cNvPr>
            <p:cNvSpPr>
              <a:spLocks/>
            </p:cNvSpPr>
            <p:nvPr/>
          </p:nvSpPr>
          <p:spPr bwMode="auto">
            <a:xfrm>
              <a:off x="3268663" y="5602288"/>
              <a:ext cx="15875" cy="19050"/>
            </a:xfrm>
            <a:custGeom>
              <a:avLst/>
              <a:gdLst>
                <a:gd name="T0" fmla="*/ 0 w 4"/>
                <a:gd name="T1" fmla="*/ 5 h 5"/>
                <a:gd name="T2" fmla="*/ 0 w 4"/>
                <a:gd name="T3" fmla="*/ 5 h 5"/>
                <a:gd name="T4" fmla="*/ 4 w 4"/>
                <a:gd name="T5" fmla="*/ 4 h 5"/>
                <a:gd name="T6" fmla="*/ 4 w 4"/>
                <a:gd name="T7" fmla="*/ 0 h 5"/>
                <a:gd name="T8" fmla="*/ 0 w 4"/>
                <a:gd name="T9" fmla="*/ 5 h 5"/>
              </a:gdLst>
              <a:ahLst/>
              <a:cxnLst>
                <a:cxn ang="0">
                  <a:pos x="T0" y="T1"/>
                </a:cxn>
                <a:cxn ang="0">
                  <a:pos x="T2" y="T3"/>
                </a:cxn>
                <a:cxn ang="0">
                  <a:pos x="T4" y="T5"/>
                </a:cxn>
                <a:cxn ang="0">
                  <a:pos x="T6" y="T7"/>
                </a:cxn>
                <a:cxn ang="0">
                  <a:pos x="T8" y="T9"/>
                </a:cxn>
              </a:cxnLst>
              <a:rect l="0" t="0" r="r" b="b"/>
              <a:pathLst>
                <a:path w="4" h="5">
                  <a:moveTo>
                    <a:pt x="0" y="5"/>
                  </a:moveTo>
                  <a:cubicBezTo>
                    <a:pt x="0" y="5"/>
                    <a:pt x="0" y="5"/>
                    <a:pt x="0" y="5"/>
                  </a:cubicBezTo>
                  <a:cubicBezTo>
                    <a:pt x="2" y="5"/>
                    <a:pt x="4" y="4"/>
                    <a:pt x="4"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7" name="Freeform 36">
              <a:extLst>
                <a:ext uri="{FF2B5EF4-FFF2-40B4-BE49-F238E27FC236}">
                  <a16:creationId xmlns:a16="http://schemas.microsoft.com/office/drawing/2014/main" id="{49D004B8-9513-4D40-B15C-3ADA8E41BB25}"/>
                </a:ext>
              </a:extLst>
            </p:cNvPr>
            <p:cNvSpPr>
              <a:spLocks/>
            </p:cNvSpPr>
            <p:nvPr/>
          </p:nvSpPr>
          <p:spPr bwMode="auto">
            <a:xfrm>
              <a:off x="3170238" y="5294313"/>
              <a:ext cx="449262" cy="254000"/>
            </a:xfrm>
            <a:custGeom>
              <a:avLst/>
              <a:gdLst>
                <a:gd name="T0" fmla="*/ 117 w 118"/>
                <a:gd name="T1" fmla="*/ 9 h 65"/>
                <a:gd name="T2" fmla="*/ 101 w 118"/>
                <a:gd name="T3" fmla="*/ 0 h 65"/>
                <a:gd name="T4" fmla="*/ 85 w 118"/>
                <a:gd name="T5" fmla="*/ 10 h 65"/>
                <a:gd name="T6" fmla="*/ 85 w 118"/>
                <a:gd name="T7" fmla="*/ 13 h 65"/>
                <a:gd name="T8" fmla="*/ 63 w 118"/>
                <a:gd name="T9" fmla="*/ 21 h 65"/>
                <a:gd name="T10" fmla="*/ 62 w 118"/>
                <a:gd name="T11" fmla="*/ 20 h 65"/>
                <a:gd name="T12" fmla="*/ 36 w 118"/>
                <a:gd name="T13" fmla="*/ 7 h 65"/>
                <a:gd name="T14" fmla="*/ 36 w 118"/>
                <a:gd name="T15" fmla="*/ 7 h 65"/>
                <a:gd name="T16" fmla="*/ 30 w 118"/>
                <a:gd name="T17" fmla="*/ 5 h 65"/>
                <a:gd name="T18" fmla="*/ 25 w 118"/>
                <a:gd name="T19" fmla="*/ 7 h 65"/>
                <a:gd name="T20" fmla="*/ 25 w 118"/>
                <a:gd name="T21" fmla="*/ 7 h 65"/>
                <a:gd name="T22" fmla="*/ 7 w 118"/>
                <a:gd name="T23" fmla="*/ 17 h 65"/>
                <a:gd name="T24" fmla="*/ 3 w 118"/>
                <a:gd name="T25" fmla="*/ 29 h 65"/>
                <a:gd name="T26" fmla="*/ 2 w 118"/>
                <a:gd name="T27" fmla="*/ 39 h 65"/>
                <a:gd name="T28" fmla="*/ 3 w 118"/>
                <a:gd name="T29" fmla="*/ 40 h 65"/>
                <a:gd name="T30" fmla="*/ 8 w 118"/>
                <a:gd name="T31" fmla="*/ 38 h 65"/>
                <a:gd name="T32" fmla="*/ 21 w 118"/>
                <a:gd name="T33" fmla="*/ 20 h 65"/>
                <a:gd name="T34" fmla="*/ 22 w 118"/>
                <a:gd name="T35" fmla="*/ 18 h 65"/>
                <a:gd name="T36" fmla="*/ 24 w 118"/>
                <a:gd name="T37" fmla="*/ 19 h 65"/>
                <a:gd name="T38" fmla="*/ 28 w 118"/>
                <a:gd name="T39" fmla="*/ 21 h 65"/>
                <a:gd name="T40" fmla="*/ 34 w 118"/>
                <a:gd name="T41" fmla="*/ 24 h 65"/>
                <a:gd name="T42" fmla="*/ 34 w 118"/>
                <a:gd name="T43" fmla="*/ 24 h 65"/>
                <a:gd name="T44" fmla="*/ 46 w 118"/>
                <a:gd name="T45" fmla="*/ 34 h 65"/>
                <a:gd name="T46" fmla="*/ 58 w 118"/>
                <a:gd name="T47" fmla="*/ 46 h 65"/>
                <a:gd name="T48" fmla="*/ 58 w 118"/>
                <a:gd name="T49" fmla="*/ 46 h 65"/>
                <a:gd name="T50" fmla="*/ 58 w 118"/>
                <a:gd name="T51" fmla="*/ 46 h 65"/>
                <a:gd name="T52" fmla="*/ 59 w 118"/>
                <a:gd name="T53" fmla="*/ 65 h 65"/>
                <a:gd name="T54" fmla="*/ 86 w 118"/>
                <a:gd name="T55" fmla="*/ 52 h 65"/>
                <a:gd name="T56" fmla="*/ 102 w 118"/>
                <a:gd name="T57" fmla="*/ 58 h 65"/>
                <a:gd name="T58" fmla="*/ 118 w 118"/>
                <a:gd name="T59" fmla="*/ 49 h 65"/>
                <a:gd name="T60" fmla="*/ 117 w 118"/>
                <a:gd name="T61"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65">
                  <a:moveTo>
                    <a:pt x="117" y="9"/>
                  </a:moveTo>
                  <a:cubicBezTo>
                    <a:pt x="117" y="4"/>
                    <a:pt x="110" y="0"/>
                    <a:pt x="101" y="0"/>
                  </a:cubicBezTo>
                  <a:cubicBezTo>
                    <a:pt x="92" y="0"/>
                    <a:pt x="85" y="5"/>
                    <a:pt x="85" y="10"/>
                  </a:cubicBezTo>
                  <a:cubicBezTo>
                    <a:pt x="85" y="13"/>
                    <a:pt x="85" y="13"/>
                    <a:pt x="85" y="13"/>
                  </a:cubicBezTo>
                  <a:cubicBezTo>
                    <a:pt x="63" y="21"/>
                    <a:pt x="63" y="21"/>
                    <a:pt x="63" y="21"/>
                  </a:cubicBezTo>
                  <a:cubicBezTo>
                    <a:pt x="62" y="20"/>
                    <a:pt x="62" y="20"/>
                    <a:pt x="62" y="20"/>
                  </a:cubicBezTo>
                  <a:cubicBezTo>
                    <a:pt x="60" y="18"/>
                    <a:pt x="45" y="11"/>
                    <a:pt x="36" y="7"/>
                  </a:cubicBezTo>
                  <a:cubicBezTo>
                    <a:pt x="36" y="7"/>
                    <a:pt x="36" y="7"/>
                    <a:pt x="36" y="7"/>
                  </a:cubicBezTo>
                  <a:cubicBezTo>
                    <a:pt x="34" y="6"/>
                    <a:pt x="32" y="5"/>
                    <a:pt x="30" y="5"/>
                  </a:cubicBezTo>
                  <a:cubicBezTo>
                    <a:pt x="27" y="5"/>
                    <a:pt x="25" y="7"/>
                    <a:pt x="25" y="7"/>
                  </a:cubicBezTo>
                  <a:cubicBezTo>
                    <a:pt x="25" y="7"/>
                    <a:pt x="25" y="7"/>
                    <a:pt x="25" y="7"/>
                  </a:cubicBezTo>
                  <a:cubicBezTo>
                    <a:pt x="7" y="17"/>
                    <a:pt x="7" y="17"/>
                    <a:pt x="7" y="17"/>
                  </a:cubicBezTo>
                  <a:cubicBezTo>
                    <a:pt x="3" y="29"/>
                    <a:pt x="3" y="29"/>
                    <a:pt x="3" y="29"/>
                  </a:cubicBezTo>
                  <a:cubicBezTo>
                    <a:pt x="0" y="37"/>
                    <a:pt x="1" y="39"/>
                    <a:pt x="2" y="39"/>
                  </a:cubicBezTo>
                  <a:cubicBezTo>
                    <a:pt x="2" y="39"/>
                    <a:pt x="2" y="40"/>
                    <a:pt x="3" y="40"/>
                  </a:cubicBezTo>
                  <a:cubicBezTo>
                    <a:pt x="5" y="40"/>
                    <a:pt x="7" y="39"/>
                    <a:pt x="8" y="38"/>
                  </a:cubicBezTo>
                  <a:cubicBezTo>
                    <a:pt x="16" y="33"/>
                    <a:pt x="21" y="20"/>
                    <a:pt x="21" y="20"/>
                  </a:cubicBezTo>
                  <a:cubicBezTo>
                    <a:pt x="22" y="18"/>
                    <a:pt x="22" y="18"/>
                    <a:pt x="22" y="18"/>
                  </a:cubicBezTo>
                  <a:cubicBezTo>
                    <a:pt x="24" y="19"/>
                    <a:pt x="24" y="19"/>
                    <a:pt x="24" y="19"/>
                  </a:cubicBezTo>
                  <a:cubicBezTo>
                    <a:pt x="25" y="20"/>
                    <a:pt x="26" y="20"/>
                    <a:pt x="28" y="21"/>
                  </a:cubicBezTo>
                  <a:cubicBezTo>
                    <a:pt x="30" y="22"/>
                    <a:pt x="33" y="23"/>
                    <a:pt x="34" y="24"/>
                  </a:cubicBezTo>
                  <a:cubicBezTo>
                    <a:pt x="34" y="24"/>
                    <a:pt x="34" y="24"/>
                    <a:pt x="34" y="24"/>
                  </a:cubicBezTo>
                  <a:cubicBezTo>
                    <a:pt x="38" y="28"/>
                    <a:pt x="42" y="31"/>
                    <a:pt x="46" y="34"/>
                  </a:cubicBezTo>
                  <a:cubicBezTo>
                    <a:pt x="51" y="38"/>
                    <a:pt x="56" y="41"/>
                    <a:pt x="58" y="46"/>
                  </a:cubicBezTo>
                  <a:cubicBezTo>
                    <a:pt x="58" y="46"/>
                    <a:pt x="58" y="46"/>
                    <a:pt x="58" y="46"/>
                  </a:cubicBezTo>
                  <a:cubicBezTo>
                    <a:pt x="58" y="46"/>
                    <a:pt x="58" y="46"/>
                    <a:pt x="58" y="46"/>
                  </a:cubicBezTo>
                  <a:cubicBezTo>
                    <a:pt x="59" y="54"/>
                    <a:pt x="59" y="61"/>
                    <a:pt x="59" y="65"/>
                  </a:cubicBezTo>
                  <a:cubicBezTo>
                    <a:pt x="86" y="52"/>
                    <a:pt x="86" y="52"/>
                    <a:pt x="86" y="52"/>
                  </a:cubicBezTo>
                  <a:cubicBezTo>
                    <a:pt x="88" y="56"/>
                    <a:pt x="94" y="58"/>
                    <a:pt x="102" y="58"/>
                  </a:cubicBezTo>
                  <a:cubicBezTo>
                    <a:pt x="111" y="58"/>
                    <a:pt x="118" y="54"/>
                    <a:pt x="118" y="49"/>
                  </a:cubicBezTo>
                  <a:lnTo>
                    <a:pt x="11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8" name="Freeform 37">
              <a:extLst>
                <a:ext uri="{FF2B5EF4-FFF2-40B4-BE49-F238E27FC236}">
                  <a16:creationId xmlns:a16="http://schemas.microsoft.com/office/drawing/2014/main" id="{C5CBEE7A-D398-4D42-BEFE-8C0BA69A0D54}"/>
                </a:ext>
              </a:extLst>
            </p:cNvPr>
            <p:cNvSpPr>
              <a:spLocks/>
            </p:cNvSpPr>
            <p:nvPr/>
          </p:nvSpPr>
          <p:spPr bwMode="auto">
            <a:xfrm>
              <a:off x="2865438" y="5287963"/>
              <a:ext cx="517525" cy="327025"/>
            </a:xfrm>
            <a:custGeom>
              <a:avLst/>
              <a:gdLst>
                <a:gd name="T0" fmla="*/ 123 w 136"/>
                <a:gd name="T1" fmla="*/ 38 h 84"/>
                <a:gd name="T2" fmla="*/ 112 w 136"/>
                <a:gd name="T3" fmla="*/ 29 h 84"/>
                <a:gd name="T4" fmla="*/ 107 w 136"/>
                <a:gd name="T5" fmla="*/ 26 h 84"/>
                <a:gd name="T6" fmla="*/ 104 w 136"/>
                <a:gd name="T7" fmla="*/ 25 h 84"/>
                <a:gd name="T8" fmla="*/ 90 w 136"/>
                <a:gd name="T9" fmla="*/ 43 h 84"/>
                <a:gd name="T10" fmla="*/ 90 w 136"/>
                <a:gd name="T11" fmla="*/ 43 h 84"/>
                <a:gd name="T12" fmla="*/ 83 w 136"/>
                <a:gd name="T13" fmla="*/ 45 h 84"/>
                <a:gd name="T14" fmla="*/ 79 w 136"/>
                <a:gd name="T15" fmla="*/ 43 h 84"/>
                <a:gd name="T16" fmla="*/ 80 w 136"/>
                <a:gd name="T17" fmla="*/ 30 h 84"/>
                <a:gd name="T18" fmla="*/ 84 w 136"/>
                <a:gd name="T19" fmla="*/ 17 h 84"/>
                <a:gd name="T20" fmla="*/ 95 w 136"/>
                <a:gd name="T21" fmla="*/ 10 h 84"/>
                <a:gd name="T22" fmla="*/ 87 w 136"/>
                <a:gd name="T23" fmla="*/ 8 h 84"/>
                <a:gd name="T24" fmla="*/ 57 w 136"/>
                <a:gd name="T25" fmla="*/ 19 h 84"/>
                <a:gd name="T26" fmla="*/ 57 w 136"/>
                <a:gd name="T27" fmla="*/ 20 h 84"/>
                <a:gd name="T28" fmla="*/ 32 w 136"/>
                <a:gd name="T29" fmla="*/ 9 h 84"/>
                <a:gd name="T30" fmla="*/ 16 w 136"/>
                <a:gd name="T31" fmla="*/ 0 h 84"/>
                <a:gd name="T32" fmla="*/ 0 w 136"/>
                <a:gd name="T33" fmla="*/ 10 h 84"/>
                <a:gd name="T34" fmla="*/ 0 w 136"/>
                <a:gd name="T35" fmla="*/ 49 h 84"/>
                <a:gd name="T36" fmla="*/ 17 w 136"/>
                <a:gd name="T37" fmla="*/ 58 h 84"/>
                <a:gd name="T38" fmla="*/ 33 w 136"/>
                <a:gd name="T39" fmla="*/ 51 h 84"/>
                <a:gd name="T40" fmla="*/ 57 w 136"/>
                <a:gd name="T41" fmla="*/ 62 h 84"/>
                <a:gd name="T42" fmla="*/ 57 w 136"/>
                <a:gd name="T43" fmla="*/ 63 h 84"/>
                <a:gd name="T44" fmla="*/ 58 w 136"/>
                <a:gd name="T45" fmla="*/ 66 h 84"/>
                <a:gd name="T46" fmla="*/ 63 w 136"/>
                <a:gd name="T47" fmla="*/ 60 h 84"/>
                <a:gd name="T48" fmla="*/ 66 w 136"/>
                <a:gd name="T49" fmla="*/ 58 h 84"/>
                <a:gd name="T50" fmla="*/ 71 w 136"/>
                <a:gd name="T51" fmla="*/ 60 h 84"/>
                <a:gd name="T52" fmla="*/ 73 w 136"/>
                <a:gd name="T53" fmla="*/ 62 h 84"/>
                <a:gd name="T54" fmla="*/ 79 w 136"/>
                <a:gd name="T55" fmla="*/ 55 h 84"/>
                <a:gd name="T56" fmla="*/ 86 w 136"/>
                <a:gd name="T57" fmla="*/ 52 h 84"/>
                <a:gd name="T58" fmla="*/ 91 w 136"/>
                <a:gd name="T59" fmla="*/ 54 h 84"/>
                <a:gd name="T60" fmla="*/ 93 w 136"/>
                <a:gd name="T61" fmla="*/ 57 h 84"/>
                <a:gd name="T62" fmla="*/ 94 w 136"/>
                <a:gd name="T63" fmla="*/ 57 h 84"/>
                <a:gd name="T64" fmla="*/ 101 w 136"/>
                <a:gd name="T65" fmla="*/ 53 h 84"/>
                <a:gd name="T66" fmla="*/ 106 w 136"/>
                <a:gd name="T67" fmla="*/ 55 h 84"/>
                <a:gd name="T68" fmla="*/ 108 w 136"/>
                <a:gd name="T69" fmla="*/ 60 h 84"/>
                <a:gd name="T70" fmla="*/ 108 w 136"/>
                <a:gd name="T71" fmla="*/ 63 h 84"/>
                <a:gd name="T72" fmla="*/ 113 w 136"/>
                <a:gd name="T73" fmla="*/ 65 h 84"/>
                <a:gd name="T74" fmla="*/ 114 w 136"/>
                <a:gd name="T75" fmla="*/ 76 h 84"/>
                <a:gd name="T76" fmla="*/ 113 w 136"/>
                <a:gd name="T77" fmla="*/ 78 h 84"/>
                <a:gd name="T78" fmla="*/ 113 w 136"/>
                <a:gd name="T79" fmla="*/ 84 h 84"/>
                <a:gd name="T80" fmla="*/ 114 w 136"/>
                <a:gd name="T81" fmla="*/ 84 h 84"/>
                <a:gd name="T82" fmla="*/ 119 w 136"/>
                <a:gd name="T83" fmla="*/ 80 h 84"/>
                <a:gd name="T84" fmla="*/ 119 w 136"/>
                <a:gd name="T85" fmla="*/ 64 h 84"/>
                <a:gd name="T86" fmla="*/ 118 w 136"/>
                <a:gd name="T87" fmla="*/ 62 h 84"/>
                <a:gd name="T88" fmla="*/ 106 w 136"/>
                <a:gd name="T89" fmla="*/ 50 h 84"/>
                <a:gd name="T90" fmla="*/ 108 w 136"/>
                <a:gd name="T91" fmla="*/ 48 h 84"/>
                <a:gd name="T92" fmla="*/ 121 w 136"/>
                <a:gd name="T93" fmla="*/ 61 h 84"/>
                <a:gd name="T94" fmla="*/ 122 w 136"/>
                <a:gd name="T95" fmla="*/ 63 h 84"/>
                <a:gd name="T96" fmla="*/ 122 w 136"/>
                <a:gd name="T97" fmla="*/ 79 h 84"/>
                <a:gd name="T98" fmla="*/ 123 w 136"/>
                <a:gd name="T99" fmla="*/ 79 h 84"/>
                <a:gd name="T100" fmla="*/ 128 w 136"/>
                <a:gd name="T101" fmla="*/ 76 h 84"/>
                <a:gd name="T102" fmla="*/ 128 w 136"/>
                <a:gd name="T103" fmla="*/ 66 h 84"/>
                <a:gd name="T104" fmla="*/ 127 w 136"/>
                <a:gd name="T105" fmla="*/ 53 h 84"/>
                <a:gd name="T106" fmla="*/ 111 w 136"/>
                <a:gd name="T107" fmla="*/ 38 h 84"/>
                <a:gd name="T108" fmla="*/ 113 w 136"/>
                <a:gd name="T109" fmla="*/ 36 h 84"/>
                <a:gd name="T110" fmla="*/ 129 w 136"/>
                <a:gd name="T111" fmla="*/ 52 h 84"/>
                <a:gd name="T112" fmla="*/ 131 w 136"/>
                <a:gd name="T113" fmla="*/ 66 h 84"/>
                <a:gd name="T114" fmla="*/ 131 w 136"/>
                <a:gd name="T115" fmla="*/ 75 h 84"/>
                <a:gd name="T116" fmla="*/ 131 w 136"/>
                <a:gd name="T117" fmla="*/ 75 h 84"/>
                <a:gd name="T118" fmla="*/ 135 w 136"/>
                <a:gd name="T119" fmla="*/ 74 h 84"/>
                <a:gd name="T120" fmla="*/ 135 w 136"/>
                <a:gd name="T121" fmla="*/ 73 h 84"/>
                <a:gd name="T122" fmla="*/ 134 w 136"/>
                <a:gd name="T123" fmla="*/ 49 h 84"/>
                <a:gd name="T124" fmla="*/ 123 w 136"/>
                <a:gd name="T125"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84">
                  <a:moveTo>
                    <a:pt x="123" y="38"/>
                  </a:moveTo>
                  <a:cubicBezTo>
                    <a:pt x="120" y="35"/>
                    <a:pt x="115" y="32"/>
                    <a:pt x="112" y="29"/>
                  </a:cubicBezTo>
                  <a:cubicBezTo>
                    <a:pt x="111" y="28"/>
                    <a:pt x="109" y="27"/>
                    <a:pt x="107" y="26"/>
                  </a:cubicBezTo>
                  <a:cubicBezTo>
                    <a:pt x="106" y="26"/>
                    <a:pt x="105" y="26"/>
                    <a:pt x="104" y="25"/>
                  </a:cubicBezTo>
                  <a:cubicBezTo>
                    <a:pt x="102" y="29"/>
                    <a:pt x="97" y="39"/>
                    <a:pt x="90" y="43"/>
                  </a:cubicBezTo>
                  <a:cubicBezTo>
                    <a:pt x="90" y="43"/>
                    <a:pt x="90" y="43"/>
                    <a:pt x="90" y="43"/>
                  </a:cubicBezTo>
                  <a:cubicBezTo>
                    <a:pt x="89" y="43"/>
                    <a:pt x="86" y="45"/>
                    <a:pt x="83" y="45"/>
                  </a:cubicBezTo>
                  <a:cubicBezTo>
                    <a:pt x="81" y="45"/>
                    <a:pt x="79" y="44"/>
                    <a:pt x="79" y="43"/>
                  </a:cubicBezTo>
                  <a:cubicBezTo>
                    <a:pt x="77" y="41"/>
                    <a:pt x="77" y="37"/>
                    <a:pt x="80" y="30"/>
                  </a:cubicBezTo>
                  <a:cubicBezTo>
                    <a:pt x="84" y="17"/>
                    <a:pt x="84" y="17"/>
                    <a:pt x="84" y="17"/>
                  </a:cubicBezTo>
                  <a:cubicBezTo>
                    <a:pt x="95" y="10"/>
                    <a:pt x="95" y="10"/>
                    <a:pt x="95" y="10"/>
                  </a:cubicBezTo>
                  <a:cubicBezTo>
                    <a:pt x="93" y="9"/>
                    <a:pt x="90" y="8"/>
                    <a:pt x="87" y="8"/>
                  </a:cubicBezTo>
                  <a:cubicBezTo>
                    <a:pt x="74" y="9"/>
                    <a:pt x="57" y="19"/>
                    <a:pt x="57" y="19"/>
                  </a:cubicBezTo>
                  <a:cubicBezTo>
                    <a:pt x="57" y="20"/>
                    <a:pt x="57" y="20"/>
                    <a:pt x="57" y="20"/>
                  </a:cubicBezTo>
                  <a:cubicBezTo>
                    <a:pt x="32" y="9"/>
                    <a:pt x="32" y="9"/>
                    <a:pt x="32" y="9"/>
                  </a:cubicBezTo>
                  <a:cubicBezTo>
                    <a:pt x="32" y="4"/>
                    <a:pt x="25" y="0"/>
                    <a:pt x="16" y="0"/>
                  </a:cubicBezTo>
                  <a:cubicBezTo>
                    <a:pt x="7" y="1"/>
                    <a:pt x="0" y="5"/>
                    <a:pt x="0" y="10"/>
                  </a:cubicBezTo>
                  <a:cubicBezTo>
                    <a:pt x="0" y="49"/>
                    <a:pt x="0" y="49"/>
                    <a:pt x="0" y="49"/>
                  </a:cubicBezTo>
                  <a:cubicBezTo>
                    <a:pt x="0" y="55"/>
                    <a:pt x="8" y="59"/>
                    <a:pt x="17" y="58"/>
                  </a:cubicBezTo>
                  <a:cubicBezTo>
                    <a:pt x="25" y="58"/>
                    <a:pt x="31" y="55"/>
                    <a:pt x="33" y="51"/>
                  </a:cubicBezTo>
                  <a:cubicBezTo>
                    <a:pt x="57" y="62"/>
                    <a:pt x="57" y="62"/>
                    <a:pt x="57" y="62"/>
                  </a:cubicBezTo>
                  <a:cubicBezTo>
                    <a:pt x="57" y="63"/>
                    <a:pt x="57" y="63"/>
                    <a:pt x="57" y="63"/>
                  </a:cubicBezTo>
                  <a:cubicBezTo>
                    <a:pt x="57" y="64"/>
                    <a:pt x="57" y="65"/>
                    <a:pt x="58" y="66"/>
                  </a:cubicBezTo>
                  <a:cubicBezTo>
                    <a:pt x="63" y="60"/>
                    <a:pt x="63" y="60"/>
                    <a:pt x="63" y="60"/>
                  </a:cubicBezTo>
                  <a:cubicBezTo>
                    <a:pt x="63" y="59"/>
                    <a:pt x="65" y="58"/>
                    <a:pt x="66" y="58"/>
                  </a:cubicBezTo>
                  <a:cubicBezTo>
                    <a:pt x="68" y="58"/>
                    <a:pt x="70" y="59"/>
                    <a:pt x="71" y="60"/>
                  </a:cubicBezTo>
                  <a:cubicBezTo>
                    <a:pt x="72" y="61"/>
                    <a:pt x="73" y="62"/>
                    <a:pt x="73" y="62"/>
                  </a:cubicBezTo>
                  <a:cubicBezTo>
                    <a:pt x="79" y="55"/>
                    <a:pt x="79" y="55"/>
                    <a:pt x="79" y="55"/>
                  </a:cubicBezTo>
                  <a:cubicBezTo>
                    <a:pt x="81" y="53"/>
                    <a:pt x="83" y="52"/>
                    <a:pt x="86" y="52"/>
                  </a:cubicBezTo>
                  <a:cubicBezTo>
                    <a:pt x="88" y="52"/>
                    <a:pt x="90" y="53"/>
                    <a:pt x="91" y="54"/>
                  </a:cubicBezTo>
                  <a:cubicBezTo>
                    <a:pt x="92" y="55"/>
                    <a:pt x="93" y="56"/>
                    <a:pt x="93" y="57"/>
                  </a:cubicBezTo>
                  <a:cubicBezTo>
                    <a:pt x="94" y="57"/>
                    <a:pt x="94" y="57"/>
                    <a:pt x="94" y="57"/>
                  </a:cubicBezTo>
                  <a:cubicBezTo>
                    <a:pt x="96" y="54"/>
                    <a:pt x="98" y="53"/>
                    <a:pt x="101" y="53"/>
                  </a:cubicBezTo>
                  <a:cubicBezTo>
                    <a:pt x="103" y="53"/>
                    <a:pt x="104" y="54"/>
                    <a:pt x="106" y="55"/>
                  </a:cubicBezTo>
                  <a:cubicBezTo>
                    <a:pt x="107" y="56"/>
                    <a:pt x="108" y="58"/>
                    <a:pt x="108" y="60"/>
                  </a:cubicBezTo>
                  <a:cubicBezTo>
                    <a:pt x="109" y="61"/>
                    <a:pt x="108" y="62"/>
                    <a:pt x="108" y="63"/>
                  </a:cubicBezTo>
                  <a:cubicBezTo>
                    <a:pt x="110" y="63"/>
                    <a:pt x="111" y="64"/>
                    <a:pt x="113" y="65"/>
                  </a:cubicBezTo>
                  <a:cubicBezTo>
                    <a:pt x="116" y="68"/>
                    <a:pt x="117" y="73"/>
                    <a:pt x="114" y="76"/>
                  </a:cubicBezTo>
                  <a:cubicBezTo>
                    <a:pt x="113" y="78"/>
                    <a:pt x="113" y="78"/>
                    <a:pt x="113" y="78"/>
                  </a:cubicBezTo>
                  <a:cubicBezTo>
                    <a:pt x="113" y="84"/>
                    <a:pt x="113" y="84"/>
                    <a:pt x="113" y="84"/>
                  </a:cubicBezTo>
                  <a:cubicBezTo>
                    <a:pt x="113" y="84"/>
                    <a:pt x="113" y="84"/>
                    <a:pt x="114" y="84"/>
                  </a:cubicBezTo>
                  <a:cubicBezTo>
                    <a:pt x="117" y="84"/>
                    <a:pt x="119" y="81"/>
                    <a:pt x="119" y="80"/>
                  </a:cubicBezTo>
                  <a:cubicBezTo>
                    <a:pt x="119" y="78"/>
                    <a:pt x="120" y="69"/>
                    <a:pt x="119" y="64"/>
                  </a:cubicBezTo>
                  <a:cubicBezTo>
                    <a:pt x="119" y="63"/>
                    <a:pt x="118" y="63"/>
                    <a:pt x="118" y="62"/>
                  </a:cubicBezTo>
                  <a:cubicBezTo>
                    <a:pt x="117" y="59"/>
                    <a:pt x="109" y="53"/>
                    <a:pt x="106" y="50"/>
                  </a:cubicBezTo>
                  <a:cubicBezTo>
                    <a:pt x="108" y="48"/>
                    <a:pt x="108" y="48"/>
                    <a:pt x="108" y="48"/>
                  </a:cubicBezTo>
                  <a:cubicBezTo>
                    <a:pt x="109" y="49"/>
                    <a:pt x="119" y="56"/>
                    <a:pt x="121" y="61"/>
                  </a:cubicBezTo>
                  <a:cubicBezTo>
                    <a:pt x="121" y="62"/>
                    <a:pt x="121" y="62"/>
                    <a:pt x="122" y="63"/>
                  </a:cubicBezTo>
                  <a:cubicBezTo>
                    <a:pt x="123" y="68"/>
                    <a:pt x="122" y="76"/>
                    <a:pt x="122" y="79"/>
                  </a:cubicBezTo>
                  <a:cubicBezTo>
                    <a:pt x="123" y="79"/>
                    <a:pt x="123" y="79"/>
                    <a:pt x="123" y="79"/>
                  </a:cubicBezTo>
                  <a:cubicBezTo>
                    <a:pt x="127" y="79"/>
                    <a:pt x="128" y="77"/>
                    <a:pt x="128" y="76"/>
                  </a:cubicBezTo>
                  <a:cubicBezTo>
                    <a:pt x="128" y="76"/>
                    <a:pt x="128" y="71"/>
                    <a:pt x="128" y="66"/>
                  </a:cubicBezTo>
                  <a:cubicBezTo>
                    <a:pt x="128" y="58"/>
                    <a:pt x="127" y="54"/>
                    <a:pt x="127" y="53"/>
                  </a:cubicBezTo>
                  <a:cubicBezTo>
                    <a:pt x="125" y="49"/>
                    <a:pt x="115" y="41"/>
                    <a:pt x="111" y="38"/>
                  </a:cubicBezTo>
                  <a:cubicBezTo>
                    <a:pt x="113" y="36"/>
                    <a:pt x="113" y="36"/>
                    <a:pt x="113" y="36"/>
                  </a:cubicBezTo>
                  <a:cubicBezTo>
                    <a:pt x="113" y="36"/>
                    <a:pt x="127" y="46"/>
                    <a:pt x="129" y="52"/>
                  </a:cubicBezTo>
                  <a:cubicBezTo>
                    <a:pt x="130" y="54"/>
                    <a:pt x="131" y="59"/>
                    <a:pt x="131" y="66"/>
                  </a:cubicBezTo>
                  <a:cubicBezTo>
                    <a:pt x="131" y="70"/>
                    <a:pt x="131" y="74"/>
                    <a:pt x="131" y="75"/>
                  </a:cubicBezTo>
                  <a:cubicBezTo>
                    <a:pt x="131" y="75"/>
                    <a:pt x="131" y="75"/>
                    <a:pt x="131" y="75"/>
                  </a:cubicBezTo>
                  <a:cubicBezTo>
                    <a:pt x="133" y="75"/>
                    <a:pt x="134" y="75"/>
                    <a:pt x="135" y="74"/>
                  </a:cubicBezTo>
                  <a:cubicBezTo>
                    <a:pt x="135" y="73"/>
                    <a:pt x="135" y="73"/>
                    <a:pt x="135" y="73"/>
                  </a:cubicBezTo>
                  <a:cubicBezTo>
                    <a:pt x="135" y="73"/>
                    <a:pt x="136" y="63"/>
                    <a:pt x="134" y="49"/>
                  </a:cubicBezTo>
                  <a:cubicBezTo>
                    <a:pt x="133" y="45"/>
                    <a:pt x="128" y="42"/>
                    <a:pt x="12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grpSp>
      <p:grpSp>
        <p:nvGrpSpPr>
          <p:cNvPr id="73" name="Group 72">
            <a:extLst>
              <a:ext uri="{FF2B5EF4-FFF2-40B4-BE49-F238E27FC236}">
                <a16:creationId xmlns:a16="http://schemas.microsoft.com/office/drawing/2014/main" id="{FF5EBC39-5EF7-45D4-B2FD-6B1DAD977A05}"/>
              </a:ext>
            </a:extLst>
          </p:cNvPr>
          <p:cNvGrpSpPr/>
          <p:nvPr/>
        </p:nvGrpSpPr>
        <p:grpSpPr>
          <a:xfrm>
            <a:off x="4669861" y="5284433"/>
            <a:ext cx="970042" cy="647354"/>
            <a:chOff x="7134225" y="936625"/>
            <a:chExt cx="512763" cy="352426"/>
          </a:xfrm>
          <a:solidFill>
            <a:schemeClr val="bg2">
              <a:lumMod val="10000"/>
            </a:schemeClr>
          </a:solidFill>
        </p:grpSpPr>
        <p:sp>
          <p:nvSpPr>
            <p:cNvPr id="79" name="Freeform 23">
              <a:extLst>
                <a:ext uri="{FF2B5EF4-FFF2-40B4-BE49-F238E27FC236}">
                  <a16:creationId xmlns:a16="http://schemas.microsoft.com/office/drawing/2014/main" id="{0B06B97E-402F-4C10-9059-FE7AF9E9B83A}"/>
                </a:ext>
              </a:extLst>
            </p:cNvPr>
            <p:cNvSpPr>
              <a:spLocks/>
            </p:cNvSpPr>
            <p:nvPr/>
          </p:nvSpPr>
          <p:spPr bwMode="auto">
            <a:xfrm>
              <a:off x="7439025" y="1000125"/>
              <a:ext cx="207963" cy="241300"/>
            </a:xfrm>
            <a:custGeom>
              <a:avLst/>
              <a:gdLst>
                <a:gd name="T0" fmla="*/ 131 w 131"/>
                <a:gd name="T1" fmla="*/ 152 h 152"/>
                <a:gd name="T2" fmla="*/ 91 w 131"/>
                <a:gd name="T3" fmla="*/ 152 h 152"/>
                <a:gd name="T4" fmla="*/ 91 w 131"/>
                <a:gd name="T5" fmla="*/ 132 h 152"/>
                <a:gd name="T6" fmla="*/ 111 w 131"/>
                <a:gd name="T7" fmla="*/ 132 h 152"/>
                <a:gd name="T8" fmla="*/ 111 w 131"/>
                <a:gd name="T9" fmla="*/ 74 h 152"/>
                <a:gd name="T10" fmla="*/ 93 w 131"/>
                <a:gd name="T11" fmla="*/ 21 h 152"/>
                <a:gd name="T12" fmla="*/ 20 w 131"/>
                <a:gd name="T13" fmla="*/ 21 h 152"/>
                <a:gd name="T14" fmla="*/ 20 w 131"/>
                <a:gd name="T15" fmla="*/ 132 h 152"/>
                <a:gd name="T16" fmla="*/ 30 w 131"/>
                <a:gd name="T17" fmla="*/ 132 h 152"/>
                <a:gd name="T18" fmla="*/ 30 w 131"/>
                <a:gd name="T19" fmla="*/ 152 h 152"/>
                <a:gd name="T20" fmla="*/ 0 w 131"/>
                <a:gd name="T21" fmla="*/ 152 h 152"/>
                <a:gd name="T22" fmla="*/ 0 w 131"/>
                <a:gd name="T23" fmla="*/ 0 h 152"/>
                <a:gd name="T24" fmla="*/ 108 w 131"/>
                <a:gd name="T25" fmla="*/ 0 h 152"/>
                <a:gd name="T26" fmla="*/ 131 w 131"/>
                <a:gd name="T27" fmla="*/ 68 h 152"/>
                <a:gd name="T28" fmla="*/ 131 w 131"/>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2">
                  <a:moveTo>
                    <a:pt x="131" y="152"/>
                  </a:moveTo>
                  <a:lnTo>
                    <a:pt x="91" y="152"/>
                  </a:lnTo>
                  <a:lnTo>
                    <a:pt x="91" y="132"/>
                  </a:lnTo>
                  <a:lnTo>
                    <a:pt x="111" y="132"/>
                  </a:lnTo>
                  <a:lnTo>
                    <a:pt x="111" y="74"/>
                  </a:lnTo>
                  <a:lnTo>
                    <a:pt x="93" y="21"/>
                  </a:lnTo>
                  <a:lnTo>
                    <a:pt x="20" y="21"/>
                  </a:lnTo>
                  <a:lnTo>
                    <a:pt x="20" y="132"/>
                  </a:lnTo>
                  <a:lnTo>
                    <a:pt x="30" y="132"/>
                  </a:lnTo>
                  <a:lnTo>
                    <a:pt x="30" y="152"/>
                  </a:lnTo>
                  <a:lnTo>
                    <a:pt x="0" y="152"/>
                  </a:lnTo>
                  <a:lnTo>
                    <a:pt x="0" y="0"/>
                  </a:lnTo>
                  <a:lnTo>
                    <a:pt x="108" y="0"/>
                  </a:lnTo>
                  <a:lnTo>
                    <a:pt x="131" y="68"/>
                  </a:lnTo>
                  <a:lnTo>
                    <a:pt x="131"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80" name="Freeform 24">
              <a:extLst>
                <a:ext uri="{FF2B5EF4-FFF2-40B4-BE49-F238E27FC236}">
                  <a16:creationId xmlns:a16="http://schemas.microsoft.com/office/drawing/2014/main" id="{BB77786E-9AA0-4C99-9CCA-F3EFC00F9B14}"/>
                </a:ext>
              </a:extLst>
            </p:cNvPr>
            <p:cNvSpPr>
              <a:spLocks noEditPoints="1"/>
            </p:cNvSpPr>
            <p:nvPr/>
          </p:nvSpPr>
          <p:spPr bwMode="auto">
            <a:xfrm>
              <a:off x="7470775" y="1160463"/>
              <a:ext cx="128588" cy="128588"/>
            </a:xfrm>
            <a:custGeom>
              <a:avLst/>
              <a:gdLst>
                <a:gd name="T0" fmla="*/ 16 w 32"/>
                <a:gd name="T1" fmla="*/ 32 h 32"/>
                <a:gd name="T2" fmla="*/ 0 w 32"/>
                <a:gd name="T3" fmla="*/ 16 h 32"/>
                <a:gd name="T4" fmla="*/ 16 w 32"/>
                <a:gd name="T5" fmla="*/ 0 h 32"/>
                <a:gd name="T6" fmla="*/ 32 w 32"/>
                <a:gd name="T7" fmla="*/ 16 h 32"/>
                <a:gd name="T8" fmla="*/ 16 w 32"/>
                <a:gd name="T9" fmla="*/ 32 h 32"/>
                <a:gd name="T10" fmla="*/ 16 w 32"/>
                <a:gd name="T11" fmla="*/ 8 h 32"/>
                <a:gd name="T12" fmla="*/ 8 w 32"/>
                <a:gd name="T13" fmla="*/ 16 h 32"/>
                <a:gd name="T14" fmla="*/ 16 w 32"/>
                <a:gd name="T15" fmla="*/ 24 h 32"/>
                <a:gd name="T16" fmla="*/ 24 w 32"/>
                <a:gd name="T17" fmla="*/ 16 h 32"/>
                <a:gd name="T18" fmla="*/ 16 w 32"/>
                <a:gd name="T1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cubicBezTo>
                    <a:pt x="7" y="32"/>
                    <a:pt x="0" y="25"/>
                    <a:pt x="0" y="16"/>
                  </a:cubicBezTo>
                  <a:cubicBezTo>
                    <a:pt x="0" y="7"/>
                    <a:pt x="7" y="0"/>
                    <a:pt x="16" y="0"/>
                  </a:cubicBezTo>
                  <a:cubicBezTo>
                    <a:pt x="25" y="0"/>
                    <a:pt x="32" y="7"/>
                    <a:pt x="32" y="16"/>
                  </a:cubicBezTo>
                  <a:cubicBezTo>
                    <a:pt x="32" y="25"/>
                    <a:pt x="25" y="32"/>
                    <a:pt x="16" y="32"/>
                  </a:cubicBezTo>
                  <a:close/>
                  <a:moveTo>
                    <a:pt x="16" y="8"/>
                  </a:moveTo>
                  <a:cubicBezTo>
                    <a:pt x="12" y="8"/>
                    <a:pt x="8" y="12"/>
                    <a:pt x="8" y="16"/>
                  </a:cubicBezTo>
                  <a:cubicBezTo>
                    <a:pt x="8" y="20"/>
                    <a:pt x="12" y="24"/>
                    <a:pt x="16" y="24"/>
                  </a:cubicBezTo>
                  <a:cubicBezTo>
                    <a:pt x="20" y="24"/>
                    <a:pt x="24" y="20"/>
                    <a:pt x="24" y="16"/>
                  </a:cubicBezTo>
                  <a:cubicBezTo>
                    <a:pt x="24" y="12"/>
                    <a:pt x="20" y="8"/>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2" name="Freeform 25">
              <a:extLst>
                <a:ext uri="{FF2B5EF4-FFF2-40B4-BE49-F238E27FC236}">
                  <a16:creationId xmlns:a16="http://schemas.microsoft.com/office/drawing/2014/main" id="{43061727-F771-46C6-8387-B5F512527AAE}"/>
                </a:ext>
              </a:extLst>
            </p:cNvPr>
            <p:cNvSpPr>
              <a:spLocks/>
            </p:cNvSpPr>
            <p:nvPr/>
          </p:nvSpPr>
          <p:spPr bwMode="auto">
            <a:xfrm>
              <a:off x="7165975" y="1128713"/>
              <a:ext cx="65088" cy="112713"/>
            </a:xfrm>
            <a:custGeom>
              <a:avLst/>
              <a:gdLst>
                <a:gd name="T0" fmla="*/ 41 w 41"/>
                <a:gd name="T1" fmla="*/ 71 h 71"/>
                <a:gd name="T2" fmla="*/ 0 w 41"/>
                <a:gd name="T3" fmla="*/ 71 h 71"/>
                <a:gd name="T4" fmla="*/ 0 w 41"/>
                <a:gd name="T5" fmla="*/ 0 h 71"/>
                <a:gd name="T6" fmla="*/ 21 w 41"/>
                <a:gd name="T7" fmla="*/ 0 h 71"/>
                <a:gd name="T8" fmla="*/ 21 w 41"/>
                <a:gd name="T9" fmla="*/ 51 h 71"/>
                <a:gd name="T10" fmla="*/ 41 w 41"/>
                <a:gd name="T11" fmla="*/ 51 h 71"/>
                <a:gd name="T12" fmla="*/ 41 w 41"/>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41" h="71">
                  <a:moveTo>
                    <a:pt x="41" y="71"/>
                  </a:moveTo>
                  <a:lnTo>
                    <a:pt x="0" y="71"/>
                  </a:lnTo>
                  <a:lnTo>
                    <a:pt x="0" y="0"/>
                  </a:lnTo>
                  <a:lnTo>
                    <a:pt x="21" y="0"/>
                  </a:lnTo>
                  <a:lnTo>
                    <a:pt x="21" y="51"/>
                  </a:lnTo>
                  <a:lnTo>
                    <a:pt x="41" y="51"/>
                  </a:lnTo>
                  <a:lnTo>
                    <a:pt x="4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3" name="Freeform 26">
              <a:extLst>
                <a:ext uri="{FF2B5EF4-FFF2-40B4-BE49-F238E27FC236}">
                  <a16:creationId xmlns:a16="http://schemas.microsoft.com/office/drawing/2014/main" id="{A840295B-1881-4EDB-9386-CA6D18044A25}"/>
                </a:ext>
              </a:extLst>
            </p:cNvPr>
            <p:cNvSpPr>
              <a:spLocks/>
            </p:cNvSpPr>
            <p:nvPr/>
          </p:nvSpPr>
          <p:spPr bwMode="auto">
            <a:xfrm>
              <a:off x="7134225" y="936625"/>
              <a:ext cx="336550" cy="304800"/>
            </a:xfrm>
            <a:custGeom>
              <a:avLst/>
              <a:gdLst>
                <a:gd name="T0" fmla="*/ 212 w 212"/>
                <a:gd name="T1" fmla="*/ 192 h 192"/>
                <a:gd name="T2" fmla="*/ 121 w 212"/>
                <a:gd name="T3" fmla="*/ 192 h 192"/>
                <a:gd name="T4" fmla="*/ 121 w 212"/>
                <a:gd name="T5" fmla="*/ 172 h 192"/>
                <a:gd name="T6" fmla="*/ 192 w 212"/>
                <a:gd name="T7" fmla="*/ 172 h 192"/>
                <a:gd name="T8" fmla="*/ 192 w 212"/>
                <a:gd name="T9" fmla="*/ 20 h 192"/>
                <a:gd name="T10" fmla="*/ 0 w 212"/>
                <a:gd name="T11" fmla="*/ 20 h 192"/>
                <a:gd name="T12" fmla="*/ 0 w 212"/>
                <a:gd name="T13" fmla="*/ 0 h 192"/>
                <a:gd name="T14" fmla="*/ 212 w 212"/>
                <a:gd name="T15" fmla="*/ 0 h 192"/>
                <a:gd name="T16" fmla="*/ 212 w 212"/>
                <a:gd name="T1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92">
                  <a:moveTo>
                    <a:pt x="212" y="192"/>
                  </a:moveTo>
                  <a:lnTo>
                    <a:pt x="121" y="192"/>
                  </a:lnTo>
                  <a:lnTo>
                    <a:pt x="121" y="172"/>
                  </a:lnTo>
                  <a:lnTo>
                    <a:pt x="192" y="172"/>
                  </a:lnTo>
                  <a:lnTo>
                    <a:pt x="192" y="20"/>
                  </a:lnTo>
                  <a:lnTo>
                    <a:pt x="0" y="20"/>
                  </a:lnTo>
                  <a:lnTo>
                    <a:pt x="0" y="0"/>
                  </a:lnTo>
                  <a:lnTo>
                    <a:pt x="212" y="0"/>
                  </a:lnTo>
                  <a:lnTo>
                    <a:pt x="21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4" name="Freeform 27">
              <a:extLst>
                <a:ext uri="{FF2B5EF4-FFF2-40B4-BE49-F238E27FC236}">
                  <a16:creationId xmlns:a16="http://schemas.microsoft.com/office/drawing/2014/main" id="{EA0C5C02-9D6A-44AE-B60B-AE930F7723D4}"/>
                </a:ext>
              </a:extLst>
            </p:cNvPr>
            <p:cNvSpPr>
              <a:spLocks noEditPoints="1"/>
            </p:cNvSpPr>
            <p:nvPr/>
          </p:nvSpPr>
          <p:spPr bwMode="auto">
            <a:xfrm>
              <a:off x="7215188" y="1160463"/>
              <a:ext cx="127000" cy="128588"/>
            </a:xfrm>
            <a:custGeom>
              <a:avLst/>
              <a:gdLst>
                <a:gd name="T0" fmla="*/ 16 w 32"/>
                <a:gd name="T1" fmla="*/ 32 h 32"/>
                <a:gd name="T2" fmla="*/ 0 w 32"/>
                <a:gd name="T3" fmla="*/ 16 h 32"/>
                <a:gd name="T4" fmla="*/ 16 w 32"/>
                <a:gd name="T5" fmla="*/ 0 h 32"/>
                <a:gd name="T6" fmla="*/ 32 w 32"/>
                <a:gd name="T7" fmla="*/ 16 h 32"/>
                <a:gd name="T8" fmla="*/ 16 w 32"/>
                <a:gd name="T9" fmla="*/ 32 h 32"/>
                <a:gd name="T10" fmla="*/ 16 w 32"/>
                <a:gd name="T11" fmla="*/ 8 h 32"/>
                <a:gd name="T12" fmla="*/ 8 w 32"/>
                <a:gd name="T13" fmla="*/ 16 h 32"/>
                <a:gd name="T14" fmla="*/ 16 w 32"/>
                <a:gd name="T15" fmla="*/ 24 h 32"/>
                <a:gd name="T16" fmla="*/ 24 w 32"/>
                <a:gd name="T17" fmla="*/ 16 h 32"/>
                <a:gd name="T18" fmla="*/ 16 w 32"/>
                <a:gd name="T1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cubicBezTo>
                    <a:pt x="7" y="32"/>
                    <a:pt x="0" y="25"/>
                    <a:pt x="0" y="16"/>
                  </a:cubicBezTo>
                  <a:cubicBezTo>
                    <a:pt x="0" y="7"/>
                    <a:pt x="7" y="0"/>
                    <a:pt x="16" y="0"/>
                  </a:cubicBezTo>
                  <a:cubicBezTo>
                    <a:pt x="25" y="0"/>
                    <a:pt x="32" y="7"/>
                    <a:pt x="32" y="16"/>
                  </a:cubicBezTo>
                  <a:cubicBezTo>
                    <a:pt x="32" y="25"/>
                    <a:pt x="25" y="32"/>
                    <a:pt x="16" y="32"/>
                  </a:cubicBezTo>
                  <a:close/>
                  <a:moveTo>
                    <a:pt x="16" y="8"/>
                  </a:moveTo>
                  <a:cubicBezTo>
                    <a:pt x="12" y="8"/>
                    <a:pt x="8" y="12"/>
                    <a:pt x="8" y="16"/>
                  </a:cubicBezTo>
                  <a:cubicBezTo>
                    <a:pt x="8" y="20"/>
                    <a:pt x="12" y="24"/>
                    <a:pt x="16" y="24"/>
                  </a:cubicBezTo>
                  <a:cubicBezTo>
                    <a:pt x="20" y="24"/>
                    <a:pt x="24" y="20"/>
                    <a:pt x="24" y="16"/>
                  </a:cubicBezTo>
                  <a:cubicBezTo>
                    <a:pt x="24" y="12"/>
                    <a:pt x="20" y="8"/>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5" name="Rectangle 28">
              <a:extLst>
                <a:ext uri="{FF2B5EF4-FFF2-40B4-BE49-F238E27FC236}">
                  <a16:creationId xmlns:a16="http://schemas.microsoft.com/office/drawing/2014/main" id="{81628CA5-1F34-489E-87D8-98B1F5062D7D}"/>
                </a:ext>
              </a:extLst>
            </p:cNvPr>
            <p:cNvSpPr>
              <a:spLocks noChangeArrowheads="1"/>
            </p:cNvSpPr>
            <p:nvPr/>
          </p:nvSpPr>
          <p:spPr bwMode="auto">
            <a:xfrm>
              <a:off x="7150100" y="1000125"/>
              <a:ext cx="144463"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6" name="Rectangle 29">
              <a:extLst>
                <a:ext uri="{FF2B5EF4-FFF2-40B4-BE49-F238E27FC236}">
                  <a16:creationId xmlns:a16="http://schemas.microsoft.com/office/drawing/2014/main" id="{EC776494-2AED-4856-BED9-F352A2F780FD}"/>
                </a:ext>
              </a:extLst>
            </p:cNvPr>
            <p:cNvSpPr>
              <a:spLocks noChangeArrowheads="1"/>
            </p:cNvSpPr>
            <p:nvPr/>
          </p:nvSpPr>
          <p:spPr bwMode="auto">
            <a:xfrm>
              <a:off x="7165975" y="1065213"/>
              <a:ext cx="96838"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sp>
        <p:nvSpPr>
          <p:cNvPr id="2" name="Rectangle 1">
            <a:extLst>
              <a:ext uri="{FF2B5EF4-FFF2-40B4-BE49-F238E27FC236}">
                <a16:creationId xmlns:a16="http://schemas.microsoft.com/office/drawing/2014/main" id="{DA0F74B0-9CE2-4682-B3E2-196D9B29E325}"/>
              </a:ext>
            </a:extLst>
          </p:cNvPr>
          <p:cNvSpPr/>
          <p:nvPr/>
        </p:nvSpPr>
        <p:spPr>
          <a:xfrm>
            <a:off x="2361918" y="4641184"/>
            <a:ext cx="1548822" cy="369332"/>
          </a:xfrm>
          <a:prstGeom prst="rect">
            <a:avLst/>
          </a:prstGeom>
        </p:spPr>
        <p:txBody>
          <a:bodyPr wrap="none">
            <a:spAutoFit/>
          </a:bodyPr>
          <a:lstStyle/>
          <a:p>
            <a:pPr algn="ctr"/>
            <a:r>
              <a:t>Đối tác chính</a:t>
            </a:r>
            <a:endParaRPr lang="en-US" b="1" dirty="0">
              <a:solidFill>
                <a:srgbClr val="FF0000"/>
              </a:solidFill>
              <a:latin typeface="Segoe UI" panose="020B0502040204020203" pitchFamily="34" charset="0"/>
              <a:cs typeface="Segoe UI" panose="020B0502040204020203" pitchFamily="34" charset="0"/>
            </a:endParaRPr>
          </a:p>
        </p:txBody>
      </p:sp>
      <p:sp>
        <p:nvSpPr>
          <p:cNvPr id="98" name="Rectangle 97">
            <a:extLst>
              <a:ext uri="{FF2B5EF4-FFF2-40B4-BE49-F238E27FC236}">
                <a16:creationId xmlns:a16="http://schemas.microsoft.com/office/drawing/2014/main" id="{B25CDF4B-616C-4E11-B330-968215DF01C6}"/>
              </a:ext>
            </a:extLst>
          </p:cNvPr>
          <p:cNvSpPr/>
          <p:nvPr/>
        </p:nvSpPr>
        <p:spPr>
          <a:xfrm>
            <a:off x="6496138" y="4628218"/>
            <a:ext cx="1120820" cy="369332"/>
          </a:xfrm>
          <a:prstGeom prst="rect">
            <a:avLst/>
          </a:prstGeom>
        </p:spPr>
        <p:txBody>
          <a:bodyPr wrap="none">
            <a:spAutoFit/>
          </a:bodyPr>
          <a:lstStyle/>
          <a:p>
            <a:pPr algn="ctr"/>
            <a:r>
              <a:t>Logistics</a:t>
            </a:r>
          </a:p>
        </p:txBody>
      </p:sp>
      <p:sp>
        <p:nvSpPr>
          <p:cNvPr id="99" name="Rectangle 98">
            <a:extLst>
              <a:ext uri="{FF2B5EF4-FFF2-40B4-BE49-F238E27FC236}">
                <a16:creationId xmlns:a16="http://schemas.microsoft.com/office/drawing/2014/main" id="{412BEB6B-C889-44C0-B6A8-DC25E9A3DB88}"/>
              </a:ext>
            </a:extLst>
          </p:cNvPr>
          <p:cNvSpPr>
            <a:spLocks noChangeArrowheads="1"/>
          </p:cNvSpPr>
          <p:nvPr/>
        </p:nvSpPr>
        <p:spPr bwMode="auto">
          <a:xfrm>
            <a:off x="10126188" y="4547847"/>
            <a:ext cx="1927495" cy="1649700"/>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100" name="Content Placeholder 19">
            <a:extLst>
              <a:ext uri="{FF2B5EF4-FFF2-40B4-BE49-F238E27FC236}">
                <a16:creationId xmlns:a16="http://schemas.microsoft.com/office/drawing/2014/main" id="{F3F235EC-2FFA-477E-AF44-E2DBE386804C}"/>
              </a:ext>
            </a:extLst>
          </p:cNvPr>
          <p:cNvSpPr txBox="1">
            <a:spLocks/>
          </p:cNvSpPr>
          <p:nvPr/>
        </p:nvSpPr>
        <p:spPr>
          <a:xfrm>
            <a:off x="10109679" y="5129617"/>
            <a:ext cx="1953708" cy="1063248"/>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spcBef>
                <a:spcPts val="0"/>
              </a:spcBef>
              <a:buNone/>
            </a:pPr>
            <a:r>
              <a:t>Xây dựng mạng lưới thị trường mạnh mẽ tại tất cả các tỉnh thành ở Việt Nam</a:t>
            </a:r>
            <a:endParaRPr lang="id-ID" sz="1100" dirty="0">
              <a:latin typeface="Segoe UI" panose="020B0502040204020203" pitchFamily="34" charset="0"/>
              <a:cs typeface="Segoe UI" panose="020B0502040204020203" pitchFamily="34" charset="0"/>
            </a:endParaRPr>
          </a:p>
        </p:txBody>
      </p:sp>
      <p:sp>
        <p:nvSpPr>
          <p:cNvPr id="101" name="Rectangle 100">
            <a:extLst>
              <a:ext uri="{FF2B5EF4-FFF2-40B4-BE49-F238E27FC236}">
                <a16:creationId xmlns:a16="http://schemas.microsoft.com/office/drawing/2014/main" id="{44AEF18F-8BE0-4076-B28D-E91D826082C7}"/>
              </a:ext>
            </a:extLst>
          </p:cNvPr>
          <p:cNvSpPr/>
          <p:nvPr/>
        </p:nvSpPr>
        <p:spPr>
          <a:xfrm>
            <a:off x="10071481" y="4628218"/>
            <a:ext cx="1925912" cy="369332"/>
          </a:xfrm>
          <a:prstGeom prst="rect">
            <a:avLst/>
          </a:prstGeom>
        </p:spPr>
        <p:txBody>
          <a:bodyPr wrap="none">
            <a:spAutoFit/>
          </a:bodyPr>
          <a:lstStyle/>
          <a:p>
            <a:pPr algn="ctr"/>
            <a:r>
              <a:t>Mạng lưới thị trường</a:t>
            </a:r>
          </a:p>
        </p:txBody>
      </p:sp>
    </p:spTree>
    <p:extLst>
      <p:ext uri="{BB962C8B-B14F-4D97-AF65-F5344CB8AC3E}">
        <p14:creationId xmlns:p14="http://schemas.microsoft.com/office/powerpoint/2010/main" val="1483968871"/>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down)">
                                      <p:cBhvr>
                                        <p:cTn id="11" dur="500"/>
                                        <p:tgtEl>
                                          <p:spTgt spid="30"/>
                                        </p:tgtEl>
                                      </p:cBhvr>
                                    </p:animEffect>
                                  </p:childTnLst>
                                </p:cTn>
                              </p:par>
                              <p:par>
                                <p:cTn id="12" presetID="22" presetClass="entr" presetSubtype="1" fill="hold"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wipe(up)">
                                      <p:cBhvr>
                                        <p:cTn id="14" dur="500"/>
                                        <p:tgtEl>
                                          <p:spTgt spid="35"/>
                                        </p:tgtEl>
                                      </p:cBhvr>
                                    </p:animEffect>
                                  </p:childTnLst>
                                </p:cTn>
                              </p:par>
                              <p:par>
                                <p:cTn id="15" presetID="22" presetClass="entr" presetSubtype="4" fill="hold" nodeType="with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wipe(down)">
                                      <p:cBhvr>
                                        <p:cTn id="17" dur="500"/>
                                        <p:tgtEl>
                                          <p:spTgt spid="40"/>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500"/>
                                        <p:tgtEl>
                                          <p:spTgt spid="2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fade">
                                      <p:cBhvr>
                                        <p:cTn id="37" dur="500"/>
                                        <p:tgtEl>
                                          <p:spTgt spid="3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p:bldP spid="29" grpId="0"/>
      <p:bldP spid="31" grpId="0"/>
      <p:bldP spid="32" grpId="0"/>
      <p:bldP spid="36" grpId="0"/>
      <p:bldP spid="37" grpId="0"/>
      <p:bldP spid="41" grpId="0"/>
      <p:bldP spid="4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272" y="345941"/>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Chứng nhận và công nhận</a:t>
            </a:r>
            <a:br/>
          </a:p>
        </p:txBody>
      </p:sp>
      <p:pic>
        <p:nvPicPr>
          <p:cNvPr id="16" name="Picture Placeholder 12">
            <a:extLst>
              <a:ext uri="{FF2B5EF4-FFF2-40B4-BE49-F238E27FC236}">
                <a16:creationId xmlns:a16="http://schemas.microsoft.com/office/drawing/2014/main" id="{8B28F279-78C3-4DF4-9BD6-17A30BFA2DA9}"/>
              </a:ext>
            </a:extLst>
          </p:cNvPr>
          <p:cNvPicPr>
            <a:picLocks noChangeAspect="1"/>
          </p:cNvPicPr>
          <p:nvPr/>
        </p:nvPicPr>
        <p:blipFill rotWithShape="1">
          <a:blip r:embed="rId3">
            <a:extLst>
              <a:ext uri="{28A0092B-C50C-407E-A947-70E740481C1C}">
                <a14:useLocalDpi xmlns:a14="http://schemas.microsoft.com/office/drawing/2010/main" val="0"/>
              </a:ext>
            </a:extLst>
          </a:blip>
          <a:srcRect t="-11639" r="-1584" b="-28176"/>
          <a:stretch/>
        </p:blipFill>
        <p:spPr>
          <a:xfrm>
            <a:off x="696219" y="1874344"/>
            <a:ext cx="3098385" cy="3046095"/>
          </a:xfrm>
          <a:prstGeom prst="rect">
            <a:avLst/>
          </a:prstGeom>
        </p:spPr>
      </p:pic>
      <p:pic>
        <p:nvPicPr>
          <p:cNvPr id="17" name="Picture Placeholder 14">
            <a:extLst>
              <a:ext uri="{FF2B5EF4-FFF2-40B4-BE49-F238E27FC236}">
                <a16:creationId xmlns:a16="http://schemas.microsoft.com/office/drawing/2014/main" id="{4B4AF6D5-82E6-4BC2-8073-9E50CFD64773}"/>
              </a:ext>
            </a:extLst>
          </p:cNvPr>
          <p:cNvPicPr>
            <a:picLocks noChangeAspect="1"/>
          </p:cNvPicPr>
          <p:nvPr/>
        </p:nvPicPr>
        <p:blipFill rotWithShape="1">
          <a:blip r:embed="rId4">
            <a:extLst>
              <a:ext uri="{28A0092B-C50C-407E-A947-70E740481C1C}">
                <a14:useLocalDpi xmlns:a14="http://schemas.microsoft.com/office/drawing/2010/main" val="0"/>
              </a:ext>
            </a:extLst>
          </a:blip>
          <a:srcRect t="-54740" b="-64818"/>
          <a:stretch/>
        </p:blipFill>
        <p:spPr>
          <a:xfrm>
            <a:off x="4518816" y="1153023"/>
            <a:ext cx="3098385" cy="3046095"/>
          </a:xfrm>
          <a:prstGeom prst="rect">
            <a:avLst/>
          </a:prstGeom>
        </p:spPr>
      </p:pic>
      <p:pic>
        <p:nvPicPr>
          <p:cNvPr id="18" name="Picture Placeholder 16">
            <a:extLst>
              <a:ext uri="{FF2B5EF4-FFF2-40B4-BE49-F238E27FC236}">
                <a16:creationId xmlns:a16="http://schemas.microsoft.com/office/drawing/2014/main" id="{058D48C3-63AB-435D-B0F5-11E8460E90A4}"/>
              </a:ext>
            </a:extLst>
          </p:cNvPr>
          <p:cNvPicPr>
            <a:picLocks noChangeAspect="1"/>
          </p:cNvPicPr>
          <p:nvPr/>
        </p:nvPicPr>
        <p:blipFill rotWithShape="1">
          <a:blip r:embed="rId5">
            <a:extLst>
              <a:ext uri="{28A0092B-C50C-407E-A947-70E740481C1C}">
                <a14:useLocalDpi xmlns:a14="http://schemas.microsoft.com/office/drawing/2010/main" val="0"/>
              </a:ext>
            </a:extLst>
          </a:blip>
          <a:srcRect l="5165" t="-75938" r="5165" b="-109727"/>
          <a:stretch/>
        </p:blipFill>
        <p:spPr>
          <a:xfrm>
            <a:off x="8341411" y="1769742"/>
            <a:ext cx="3098385" cy="3046095"/>
          </a:xfrm>
          <a:prstGeom prst="rect">
            <a:avLst/>
          </a:prstGeom>
        </p:spPr>
      </p:pic>
      <p:sp>
        <p:nvSpPr>
          <p:cNvPr id="19" name="Rectangle 18">
            <a:extLst>
              <a:ext uri="{FF2B5EF4-FFF2-40B4-BE49-F238E27FC236}">
                <a16:creationId xmlns:a16="http://schemas.microsoft.com/office/drawing/2014/main" id="{49D15B3A-A4E7-4821-A145-8D9C2E579A78}"/>
              </a:ext>
            </a:extLst>
          </p:cNvPr>
          <p:cNvSpPr/>
          <p:nvPr/>
        </p:nvSpPr>
        <p:spPr>
          <a:xfrm>
            <a:off x="696219" y="4458774"/>
            <a:ext cx="3098385" cy="923330"/>
          </a:xfrm>
          <a:prstGeom prst="rect">
            <a:avLst/>
          </a:prstGeom>
        </p:spPr>
        <p:txBody>
          <a:bodyPr wrap="square">
            <a:spAutoFit/>
          </a:bodyPr>
          <a:lstStyle/>
          <a:p>
            <a:r>
              <a:t>1. Chứng nhận ISO 9001:2015 cho hệ thống quản lý chất lượng</a:t>
            </a:r>
            <a:br/>
          </a:p>
        </p:txBody>
      </p:sp>
      <p:sp>
        <p:nvSpPr>
          <p:cNvPr id="20" name="Rectangle 19">
            <a:extLst>
              <a:ext uri="{FF2B5EF4-FFF2-40B4-BE49-F238E27FC236}">
                <a16:creationId xmlns:a16="http://schemas.microsoft.com/office/drawing/2014/main" id="{18A48F42-8AF4-4618-91D2-B9C8408CF2CD}"/>
              </a:ext>
            </a:extLst>
          </p:cNvPr>
          <p:cNvSpPr/>
          <p:nvPr/>
        </p:nvSpPr>
        <p:spPr>
          <a:xfrm>
            <a:off x="4518815" y="4458774"/>
            <a:ext cx="3098385" cy="1200329"/>
          </a:xfrm>
          <a:prstGeom prst="rect">
            <a:avLst/>
          </a:prstGeom>
        </p:spPr>
        <p:txBody>
          <a:bodyPr wrap="square">
            <a:spAutoFit/>
          </a:bodyPr>
          <a:lstStyle/>
          <a:p>
            <a:r>
              <a:t>2. Tiêu chuẩn ISO/IEC 17025 Điều kiện chung về năng lực của các phòng thí nghiệm kiểm nghiệm (Chẩn đoán)</a:t>
            </a:r>
            <a:br/>
          </a:p>
        </p:txBody>
      </p:sp>
      <p:sp>
        <p:nvSpPr>
          <p:cNvPr id="21" name="Rectangle 20">
            <a:extLst>
              <a:ext uri="{FF2B5EF4-FFF2-40B4-BE49-F238E27FC236}">
                <a16:creationId xmlns:a16="http://schemas.microsoft.com/office/drawing/2014/main" id="{1026EF66-7E85-4419-B093-FE9ECBB55A1E}"/>
              </a:ext>
            </a:extLst>
          </p:cNvPr>
          <p:cNvSpPr/>
          <p:nvPr/>
        </p:nvSpPr>
        <p:spPr>
          <a:xfrm>
            <a:off x="8341411" y="4446505"/>
            <a:ext cx="3098385" cy="923330"/>
          </a:xfrm>
          <a:prstGeom prst="rect">
            <a:avLst/>
          </a:prstGeom>
        </p:spPr>
        <p:txBody>
          <a:bodyPr wrap="square">
            <a:spAutoFit/>
          </a:bodyPr>
          <a:lstStyle/>
          <a:p>
            <a:r>
              <a:t>3. GMP/GSP/GLP-WHO</a:t>
            </a:r>
            <a:br/>
          </a:p>
          <a:p>
            <a:r>
              <a:t>Betalactam và Non-betalactam</a:t>
            </a:r>
            <a:br/>
            <a:endParaRPr lang="en-US" dirty="0">
              <a:latin typeface="Segoe UI" panose="020B0502040204020203" pitchFamily="34" charset="0"/>
              <a:cs typeface="Segoe UI" panose="020B0502040204020203" pitchFamily="34" charset="0"/>
            </a:endParaRPr>
          </a:p>
        </p:txBody>
      </p:sp>
      <p:sp>
        <p:nvSpPr>
          <p:cNvPr id="22" name="object 13">
            <a:extLst>
              <a:ext uri="{FF2B5EF4-FFF2-40B4-BE49-F238E27FC236}">
                <a16:creationId xmlns:a16="http://schemas.microsoft.com/office/drawing/2014/main" id="{7788689D-096E-4A78-B623-3657BDE4C481}"/>
              </a:ext>
            </a:extLst>
          </p:cNvPr>
          <p:cNvSpPr/>
          <p:nvPr/>
        </p:nvSpPr>
        <p:spPr>
          <a:xfrm>
            <a:off x="6667353" y="3115377"/>
            <a:ext cx="681965" cy="945086"/>
          </a:xfrm>
          <a:prstGeom prst="rect">
            <a:avLst/>
          </a:prstGeom>
          <a:blipFill>
            <a:blip r:embed="rId6"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3" name="object 15">
            <a:extLst>
              <a:ext uri="{FF2B5EF4-FFF2-40B4-BE49-F238E27FC236}">
                <a16:creationId xmlns:a16="http://schemas.microsoft.com/office/drawing/2014/main" id="{A5EC6F17-413C-47E6-9515-0BB4EEC2AE71}"/>
              </a:ext>
            </a:extLst>
          </p:cNvPr>
          <p:cNvSpPr/>
          <p:nvPr/>
        </p:nvSpPr>
        <p:spPr>
          <a:xfrm>
            <a:off x="4605246" y="3234464"/>
            <a:ext cx="725146" cy="651364"/>
          </a:xfrm>
          <a:prstGeom prst="rect">
            <a:avLst/>
          </a:prstGeom>
          <a:blipFill>
            <a:blip r:embed="rId7"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4" name="object 16">
            <a:extLst>
              <a:ext uri="{FF2B5EF4-FFF2-40B4-BE49-F238E27FC236}">
                <a16:creationId xmlns:a16="http://schemas.microsoft.com/office/drawing/2014/main" id="{B6214546-DDAF-415D-A20F-AFC56DF58871}"/>
              </a:ext>
            </a:extLst>
          </p:cNvPr>
          <p:cNvSpPr/>
          <p:nvPr/>
        </p:nvSpPr>
        <p:spPr>
          <a:xfrm>
            <a:off x="5705434" y="3234464"/>
            <a:ext cx="725146" cy="706912"/>
          </a:xfrm>
          <a:prstGeom prst="rect">
            <a:avLst/>
          </a:prstGeom>
          <a:blipFill>
            <a:blip r:embed="rId8"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07297331"/>
      </p:ext>
    </p:extLst>
  </p:cSld>
  <p:clrMapOvr>
    <a:masterClrMapping/>
  </p:clrMapOvr>
  <p:transition spd="med" advClick="0">
    <p:push dir="d"/>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1">
            <a:extLst>
              <a:ext uri="{FF2B5EF4-FFF2-40B4-BE49-F238E27FC236}">
                <a16:creationId xmlns:a16="http://schemas.microsoft.com/office/drawing/2014/main" id="{086ED5FF-6953-4617-9F57-428F9775F232}"/>
              </a:ext>
            </a:extLst>
          </p:cNvPr>
          <p:cNvSpPr txBox="1">
            <a:spLocks noChangeArrowheads="1"/>
          </p:cNvSpPr>
          <p:nvPr/>
        </p:nvSpPr>
        <p:spPr bwMode="auto">
          <a:xfrm>
            <a:off x="1992313" y="11588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9pPr>
          </a:lstStyle>
          <a:p>
            <a:pPr algn="ctr" eaLnBrk="1" hangingPunct="1">
              <a:buSzPct val="100000"/>
            </a:pPr>
            <a:r>
              <a:t>Chứng nhận GMP - WHO</a:t>
            </a:r>
            <a:br/>
          </a:p>
        </p:txBody>
      </p:sp>
      <p:sp>
        <p:nvSpPr>
          <p:cNvPr id="46083" name="Text Box 2">
            <a:extLst>
              <a:ext uri="{FF2B5EF4-FFF2-40B4-BE49-F238E27FC236}">
                <a16:creationId xmlns:a16="http://schemas.microsoft.com/office/drawing/2014/main" id="{D95ADB23-AF26-4BB3-9931-06756414AE1F}"/>
              </a:ext>
            </a:extLst>
          </p:cNvPr>
          <p:cNvSpPr txBox="1">
            <a:spLocks noChangeArrowheads="1"/>
          </p:cNvSpPr>
          <p:nvPr/>
        </p:nvSpPr>
        <p:spPr bwMode="auto">
          <a:xfrm>
            <a:off x="8077200" y="6356351"/>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9pPr>
          </a:lstStyle>
          <a:p>
            <a:pPr algn="r" eaLnBrk="1" hangingPunct="1">
              <a:buSzPct val="100000"/>
            </a:pPr>
            <a:fld id="{6E399810-99DF-4BEA-9C26-4107FCC69223}" type="slidenum">
              <a:rPr lang="en-US" altLang="en-US" sz="1200">
                <a:solidFill>
                  <a:srgbClr val="898989"/>
                </a:solidFill>
                <a:latin typeface="Calibri" panose="020F0502020204030204" pitchFamily="34" charset="0"/>
              </a:rPr>
              <a:pPr algn="r" eaLnBrk="1" hangingPunct="1">
                <a:buSzPct val="100000"/>
              </a:pPr>
              <a:t>41</a:t>
            </a:fld>
            <a:endParaRPr lang="en-US" altLang="en-US" sz="1200">
              <a:solidFill>
                <a:srgbClr val="898989"/>
              </a:solidFill>
              <a:latin typeface="Calibri" panose="020F0502020204030204" pitchFamily="34" charset="0"/>
            </a:endParaRPr>
          </a:p>
        </p:txBody>
      </p:sp>
      <p:pic>
        <p:nvPicPr>
          <p:cNvPr id="43016" name="Picture 8">
            <a:extLst>
              <a:ext uri="{FF2B5EF4-FFF2-40B4-BE49-F238E27FC236}">
                <a16:creationId xmlns:a16="http://schemas.microsoft.com/office/drawing/2014/main" id="{FF3A6469-27B5-42E1-AF44-33E327EBAF19}"/>
              </a:ext>
            </a:extLst>
          </p:cNvPr>
          <p:cNvPicPr>
            <a:picLocks noChangeAspect="1" noChangeArrowheads="1"/>
          </p:cNvPicPr>
          <p:nvPr/>
        </p:nvPicPr>
        <p:blipFill>
          <a:blip r:embed="rId3"/>
          <a:srcRect/>
          <a:stretch>
            <a:fillRect/>
          </a:stretch>
        </p:blipFill>
        <p:spPr bwMode="auto">
          <a:xfrm>
            <a:off x="2567782" y="1068743"/>
            <a:ext cx="7078662" cy="496887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531630931"/>
      </p:ext>
    </p:extLst>
  </p:cSld>
  <p:clrMapOvr>
    <a:masterClrMapping/>
  </p:clrMapOvr>
  <p:transition spd="med" advClick="0">
    <p:push dir="d"/>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a:bodyPr>
          <a:lstStyle/>
          <a:p>
            <a:r>
              <a:t>Tiêu chuẩn</a:t>
            </a:r>
            <a:br/>
          </a:p>
        </p:txBody>
      </p:sp>
      <p:sp>
        <p:nvSpPr>
          <p:cNvPr id="3" name="Text Placeholder 2"/>
          <p:cNvSpPr>
            <a:spLocks noGrp="1"/>
          </p:cNvSpPr>
          <p:nvPr>
            <p:ph type="body" sz="quarter" idx="11"/>
          </p:nvPr>
        </p:nvSpPr>
        <p:spPr/>
        <p:txBody>
          <a:bodyPr/>
          <a:lstStyle/>
          <a:p>
            <a:pPr lvl="0"/>
            <a:r>
              <a:t>Tuân thủ tiêu chuẩn WHO - GMP, GSP- GMP, GLP- GMP</a:t>
            </a:r>
            <a:br/>
            <a:endParaRPr lang="en-US" altLang="ko-KR" dirty="0">
              <a:solidFill>
                <a:schemeClr val="bg1"/>
              </a:solidFill>
              <a:latin typeface="Segoe UI" panose="020B0502040204020203" pitchFamily="34" charset="0"/>
              <a:cs typeface="Segoe UI" panose="020B0502040204020203" pitchFamily="34" charset="0"/>
            </a:endParaRPr>
          </a:p>
        </p:txBody>
      </p:sp>
      <p:grpSp>
        <p:nvGrpSpPr>
          <p:cNvPr id="85" name="Group 84"/>
          <p:cNvGrpSpPr/>
          <p:nvPr/>
        </p:nvGrpSpPr>
        <p:grpSpPr>
          <a:xfrm>
            <a:off x="5139011" y="2360830"/>
            <a:ext cx="4443443" cy="3999327"/>
            <a:chOff x="3203848" y="1779662"/>
            <a:chExt cx="3332582" cy="2999495"/>
          </a:xfrm>
          <a:solidFill>
            <a:schemeClr val="tx1">
              <a:lumMod val="75000"/>
              <a:lumOff val="25000"/>
            </a:schemeClr>
          </a:solidFill>
        </p:grpSpPr>
        <p:sp>
          <p:nvSpPr>
            <p:cNvPr id="86" name="Rectangle 85"/>
            <p:cNvSpPr/>
            <p:nvPr/>
          </p:nvSpPr>
          <p:spPr>
            <a:xfrm>
              <a:off x="3203848" y="1779662"/>
              <a:ext cx="108000" cy="2773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87" name="Block Arc 86"/>
            <p:cNvSpPr/>
            <p:nvPr/>
          </p:nvSpPr>
          <p:spPr>
            <a:xfrm>
              <a:off x="3203848" y="4326895"/>
              <a:ext cx="452262" cy="452262"/>
            </a:xfrm>
            <a:prstGeom prst="blockArc">
              <a:avLst>
                <a:gd name="adj1" fmla="val 5431834"/>
                <a:gd name="adj2" fmla="val 10817112"/>
                <a:gd name="adj3" fmla="val 2428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88" name="Rectangle 87"/>
            <p:cNvSpPr/>
            <p:nvPr/>
          </p:nvSpPr>
          <p:spPr>
            <a:xfrm>
              <a:off x="3425216" y="4671157"/>
              <a:ext cx="291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89" name="Block Arc 88"/>
            <p:cNvSpPr/>
            <p:nvPr/>
          </p:nvSpPr>
          <p:spPr>
            <a:xfrm rot="16200000">
              <a:off x="6084168" y="4326895"/>
              <a:ext cx="452262" cy="452262"/>
            </a:xfrm>
            <a:prstGeom prst="blockArc">
              <a:avLst>
                <a:gd name="adj1" fmla="val 5431834"/>
                <a:gd name="adj2" fmla="val 10817112"/>
                <a:gd name="adj3" fmla="val 2428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90" name="Rectangle 89"/>
            <p:cNvSpPr/>
            <p:nvPr/>
          </p:nvSpPr>
          <p:spPr>
            <a:xfrm>
              <a:off x="6428430" y="3989950"/>
              <a:ext cx="108000"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grpSp>
      <p:sp>
        <p:nvSpPr>
          <p:cNvPr id="91" name="Rectangle 90"/>
          <p:cNvSpPr/>
          <p:nvPr/>
        </p:nvSpPr>
        <p:spPr>
          <a:xfrm>
            <a:off x="914541" y="2180861"/>
            <a:ext cx="4981376"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92" name="Rectangle 91"/>
          <p:cNvSpPr/>
          <p:nvPr/>
        </p:nvSpPr>
        <p:spPr>
          <a:xfrm>
            <a:off x="1056036" y="2326231"/>
            <a:ext cx="720000"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grpSp>
        <p:nvGrpSpPr>
          <p:cNvPr id="93" name="Group 92"/>
          <p:cNvGrpSpPr/>
          <p:nvPr/>
        </p:nvGrpSpPr>
        <p:grpSpPr>
          <a:xfrm>
            <a:off x="1903910" y="2329769"/>
            <a:ext cx="3838117" cy="720256"/>
            <a:chOff x="803640" y="3362835"/>
            <a:chExt cx="2059657" cy="540192"/>
          </a:xfrm>
        </p:grpSpPr>
        <p:sp>
          <p:nvSpPr>
            <p:cNvPr id="94" name="TextBox 93"/>
            <p:cNvSpPr txBox="1"/>
            <p:nvPr/>
          </p:nvSpPr>
          <p:spPr>
            <a:xfrm>
              <a:off x="803640" y="3579862"/>
              <a:ext cx="2059657" cy="323165"/>
            </a:xfrm>
            <a:prstGeom prst="rect">
              <a:avLst/>
            </a:prstGeom>
            <a:noFill/>
          </p:spPr>
          <p:txBody>
            <a:bodyPr wrap="square" rtlCol="0">
              <a:spAutoFit/>
            </a:bodyPr>
            <a:lstStyle/>
            <a:p>
              <a:pPr algn="just"/>
              <a:r>
                <a:rPr lang="en-US" sz="1100" dirty="0">
                  <a:solidFill>
                    <a:schemeClr val="bg1"/>
                  </a:solidFill>
                  <a:latin typeface="Segoe UI" panose="020B0502040204020203" pitchFamily="34" charset="0"/>
                  <a:cs typeface="Segoe UI" panose="020B0502040204020203" pitchFamily="34" charset="0"/>
                </a:rPr>
                <a:t>Well equipped with an excellent &amp; modern line of laboratory followed GLP – WHO; </a:t>
              </a:r>
              <a:endParaRPr lang="ko-KR" altLang="en-US" sz="1100" dirty="0">
                <a:solidFill>
                  <a:schemeClr val="bg1"/>
                </a:solidFill>
                <a:latin typeface="Segoe UI" panose="020B0502040204020203" pitchFamily="34" charset="0"/>
                <a:cs typeface="Segoe UI" panose="020B0502040204020203" pitchFamily="34" charset="0"/>
              </a:endParaRPr>
            </a:p>
          </p:txBody>
        </p:sp>
        <p:sp>
          <p:nvSpPr>
            <p:cNvPr id="95" name="TextBox 94"/>
            <p:cNvSpPr txBox="1"/>
            <p:nvPr/>
          </p:nvSpPr>
          <p:spPr>
            <a:xfrm>
              <a:off x="803640" y="3362835"/>
              <a:ext cx="2059657" cy="253916"/>
            </a:xfrm>
            <a:prstGeom prst="rect">
              <a:avLst/>
            </a:prstGeom>
            <a:noFill/>
          </p:spPr>
          <p:txBody>
            <a:bodyPr wrap="square" rtlCol="0">
              <a:spAutoFit/>
            </a:bodyPr>
            <a:lstStyle/>
            <a:p>
              <a:r>
                <a:rPr lang="en-US" altLang="ko-KR" sz="1600" b="1" dirty="0">
                  <a:solidFill>
                    <a:schemeClr val="bg1"/>
                  </a:solidFill>
                  <a:latin typeface="Segoe UI" panose="020B0502040204020203" pitchFamily="34" charset="0"/>
                  <a:cs typeface="Segoe UI" panose="020B0502040204020203" pitchFamily="34" charset="0"/>
                </a:rPr>
                <a:t>GLP-WHO</a:t>
              </a:r>
              <a:endParaRPr lang="ko-KR" altLang="en-US" sz="1600" b="1" dirty="0">
                <a:solidFill>
                  <a:schemeClr val="bg1"/>
                </a:solidFill>
                <a:latin typeface="Segoe UI" panose="020B0502040204020203" pitchFamily="34" charset="0"/>
                <a:cs typeface="Segoe UI" panose="020B0502040204020203" pitchFamily="34" charset="0"/>
              </a:endParaRPr>
            </a:p>
          </p:txBody>
        </p:sp>
      </p:grpSp>
      <p:sp>
        <p:nvSpPr>
          <p:cNvPr id="96" name="TextBox 95"/>
          <p:cNvSpPr txBox="1"/>
          <p:nvPr/>
        </p:nvSpPr>
        <p:spPr>
          <a:xfrm>
            <a:off x="1153492" y="2515491"/>
            <a:ext cx="579006" cy="502766"/>
          </a:xfrm>
          <a:prstGeom prst="rect">
            <a:avLst/>
          </a:prstGeom>
          <a:noFill/>
        </p:spPr>
        <p:txBody>
          <a:bodyPr wrap="none" rtlCol="0">
            <a:spAutoFit/>
          </a:bodyPr>
          <a:lstStyle/>
          <a:p>
            <a:pPr algn="r"/>
            <a:r>
              <a:rPr lang="en-US" altLang="ko-KR" sz="2667" b="1" dirty="0">
                <a:solidFill>
                  <a:schemeClr val="bg1"/>
                </a:solidFill>
                <a:latin typeface="Segoe UI" panose="020B0502040204020203" pitchFamily="34" charset="0"/>
                <a:cs typeface="Segoe UI" panose="020B0502040204020203" pitchFamily="34" charset="0"/>
              </a:rPr>
              <a:t>01</a:t>
            </a:r>
            <a:endParaRPr lang="ko-KR" altLang="en-US" sz="2667" b="1" dirty="0">
              <a:solidFill>
                <a:schemeClr val="bg1"/>
              </a:solidFill>
              <a:latin typeface="Segoe UI" panose="020B0502040204020203" pitchFamily="34" charset="0"/>
              <a:cs typeface="Segoe UI" panose="020B0502040204020203" pitchFamily="34" charset="0"/>
            </a:endParaRPr>
          </a:p>
        </p:txBody>
      </p:sp>
      <p:sp>
        <p:nvSpPr>
          <p:cNvPr id="97" name="Rectangle 96"/>
          <p:cNvSpPr/>
          <p:nvPr/>
        </p:nvSpPr>
        <p:spPr>
          <a:xfrm>
            <a:off x="925720" y="3492384"/>
            <a:ext cx="4981376"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98" name="Rectangle 97"/>
          <p:cNvSpPr/>
          <p:nvPr/>
        </p:nvSpPr>
        <p:spPr>
          <a:xfrm>
            <a:off x="1067216" y="3637753"/>
            <a:ext cx="726257"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grpSp>
        <p:nvGrpSpPr>
          <p:cNvPr id="99" name="Group 98"/>
          <p:cNvGrpSpPr/>
          <p:nvPr/>
        </p:nvGrpSpPr>
        <p:grpSpPr>
          <a:xfrm>
            <a:off x="1915088" y="3641293"/>
            <a:ext cx="3838117" cy="550980"/>
            <a:chOff x="803640" y="3362835"/>
            <a:chExt cx="2059657" cy="413235"/>
          </a:xfrm>
        </p:grpSpPr>
        <p:sp>
          <p:nvSpPr>
            <p:cNvPr id="100" name="TextBox 99"/>
            <p:cNvSpPr txBox="1"/>
            <p:nvPr/>
          </p:nvSpPr>
          <p:spPr>
            <a:xfrm>
              <a:off x="803640" y="3579862"/>
              <a:ext cx="2059657" cy="196208"/>
            </a:xfrm>
            <a:prstGeom prst="rect">
              <a:avLst/>
            </a:prstGeom>
            <a:noFill/>
          </p:spPr>
          <p:txBody>
            <a:bodyPr wrap="square" rtlCol="0">
              <a:spAutoFit/>
            </a:bodyPr>
            <a:lstStyle/>
            <a:p>
              <a:r>
                <a:rPr lang="en-US" sz="1100" dirty="0">
                  <a:solidFill>
                    <a:schemeClr val="bg1"/>
                  </a:solidFill>
                  <a:latin typeface="Segoe UI" panose="020B0502040204020203" pitchFamily="34" charset="0"/>
                  <a:cs typeface="Segoe UI" panose="020B0502040204020203" pitchFamily="34" charset="0"/>
                </a:rPr>
                <a:t>Well repository system followed GSP – WHO</a:t>
              </a:r>
              <a:endParaRPr lang="ko-KR" altLang="en-US" sz="1100" dirty="0">
                <a:solidFill>
                  <a:schemeClr val="bg1"/>
                </a:solidFill>
                <a:latin typeface="Segoe UI" panose="020B0502040204020203" pitchFamily="34" charset="0"/>
                <a:cs typeface="Segoe UI" panose="020B0502040204020203" pitchFamily="34" charset="0"/>
              </a:endParaRPr>
            </a:p>
          </p:txBody>
        </p:sp>
        <p:sp>
          <p:nvSpPr>
            <p:cNvPr id="101" name="TextBox 100"/>
            <p:cNvSpPr txBox="1"/>
            <p:nvPr/>
          </p:nvSpPr>
          <p:spPr>
            <a:xfrm>
              <a:off x="803640" y="3362835"/>
              <a:ext cx="2059657" cy="253916"/>
            </a:xfrm>
            <a:prstGeom prst="rect">
              <a:avLst/>
            </a:prstGeom>
            <a:noFill/>
          </p:spPr>
          <p:txBody>
            <a:bodyPr wrap="square" rtlCol="0">
              <a:spAutoFit/>
            </a:bodyPr>
            <a:lstStyle/>
            <a:p>
              <a:r>
                <a:rPr lang="en-US" altLang="ko-KR" sz="1600" b="1" dirty="0">
                  <a:solidFill>
                    <a:schemeClr val="bg1"/>
                  </a:solidFill>
                  <a:latin typeface="Segoe UI" panose="020B0502040204020203" pitchFamily="34" charset="0"/>
                  <a:cs typeface="Segoe UI" panose="020B0502040204020203" pitchFamily="34" charset="0"/>
                </a:rPr>
                <a:t>GSP-WHO</a:t>
              </a:r>
              <a:endParaRPr lang="ko-KR" altLang="en-US" sz="1600" b="1" dirty="0">
                <a:solidFill>
                  <a:schemeClr val="bg1"/>
                </a:solidFill>
                <a:latin typeface="Segoe UI" panose="020B0502040204020203" pitchFamily="34" charset="0"/>
                <a:cs typeface="Segoe UI" panose="020B0502040204020203" pitchFamily="34" charset="0"/>
              </a:endParaRPr>
            </a:p>
          </p:txBody>
        </p:sp>
      </p:grpSp>
      <p:sp>
        <p:nvSpPr>
          <p:cNvPr id="102" name="TextBox 101"/>
          <p:cNvSpPr txBox="1"/>
          <p:nvPr/>
        </p:nvSpPr>
        <p:spPr>
          <a:xfrm>
            <a:off x="1164671" y="3827013"/>
            <a:ext cx="579006" cy="502766"/>
          </a:xfrm>
          <a:prstGeom prst="rect">
            <a:avLst/>
          </a:prstGeom>
          <a:noFill/>
        </p:spPr>
        <p:txBody>
          <a:bodyPr wrap="none" rtlCol="0">
            <a:spAutoFit/>
          </a:bodyPr>
          <a:lstStyle/>
          <a:p>
            <a:pPr algn="r"/>
            <a:r>
              <a:rPr lang="en-US" altLang="ko-KR" sz="2667" b="1" dirty="0">
                <a:solidFill>
                  <a:schemeClr val="bg1"/>
                </a:solidFill>
                <a:latin typeface="Segoe UI" panose="020B0502040204020203" pitchFamily="34" charset="0"/>
                <a:cs typeface="Segoe UI" panose="020B0502040204020203" pitchFamily="34" charset="0"/>
              </a:rPr>
              <a:t>02</a:t>
            </a:r>
            <a:endParaRPr lang="ko-KR" altLang="en-US" sz="2667" b="1" dirty="0">
              <a:solidFill>
                <a:schemeClr val="bg1"/>
              </a:solidFill>
              <a:latin typeface="Segoe UI" panose="020B0502040204020203" pitchFamily="34" charset="0"/>
              <a:cs typeface="Segoe UI" panose="020B0502040204020203" pitchFamily="34" charset="0"/>
            </a:endParaRPr>
          </a:p>
        </p:txBody>
      </p:sp>
      <p:sp>
        <p:nvSpPr>
          <p:cNvPr id="103" name="Rectangle 102"/>
          <p:cNvSpPr/>
          <p:nvPr/>
        </p:nvSpPr>
        <p:spPr>
          <a:xfrm>
            <a:off x="936899" y="4818549"/>
            <a:ext cx="4970197"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104" name="Rectangle 103"/>
          <p:cNvSpPr/>
          <p:nvPr/>
        </p:nvSpPr>
        <p:spPr>
          <a:xfrm>
            <a:off x="1078394" y="4963919"/>
            <a:ext cx="726257"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grpSp>
        <p:nvGrpSpPr>
          <p:cNvPr id="105" name="Group 104"/>
          <p:cNvGrpSpPr/>
          <p:nvPr/>
        </p:nvGrpSpPr>
        <p:grpSpPr>
          <a:xfrm>
            <a:off x="1926267" y="4967457"/>
            <a:ext cx="3838117" cy="889533"/>
            <a:chOff x="803640" y="3362835"/>
            <a:chExt cx="2059657" cy="667150"/>
          </a:xfrm>
        </p:grpSpPr>
        <p:sp>
          <p:nvSpPr>
            <p:cNvPr id="106" name="TextBox 105"/>
            <p:cNvSpPr txBox="1"/>
            <p:nvPr/>
          </p:nvSpPr>
          <p:spPr>
            <a:xfrm>
              <a:off x="803640" y="3579862"/>
              <a:ext cx="2059657" cy="450123"/>
            </a:xfrm>
            <a:prstGeom prst="rect">
              <a:avLst/>
            </a:prstGeom>
            <a:noFill/>
          </p:spPr>
          <p:txBody>
            <a:bodyPr wrap="square" rtlCol="0">
              <a:spAutoFit/>
            </a:bodyPr>
            <a:lstStyle/>
            <a:p>
              <a:pPr algn="just"/>
              <a:r>
                <a:rPr lang="en-US" sz="1100" dirty="0">
                  <a:solidFill>
                    <a:schemeClr val="bg1"/>
                  </a:solidFill>
                  <a:latin typeface="Segoe UI" panose="020B0502040204020203" pitchFamily="34" charset="0"/>
                  <a:cs typeface="Segoe UI" panose="020B0502040204020203" pitchFamily="34" charset="0"/>
                </a:rPr>
                <a:t>Advanced system of equipment &amp; machinery to optimize production; and high experience, professional researchers, consultants and staffs from Indonesia and Vietnam. </a:t>
              </a:r>
              <a:endParaRPr lang="ko-KR" altLang="en-US" sz="1100" dirty="0">
                <a:solidFill>
                  <a:schemeClr val="bg1"/>
                </a:solidFill>
                <a:latin typeface="Segoe UI" panose="020B0502040204020203" pitchFamily="34" charset="0"/>
                <a:cs typeface="Segoe UI" panose="020B0502040204020203" pitchFamily="34" charset="0"/>
              </a:endParaRPr>
            </a:p>
          </p:txBody>
        </p:sp>
        <p:sp>
          <p:nvSpPr>
            <p:cNvPr id="107" name="TextBox 106"/>
            <p:cNvSpPr txBox="1"/>
            <p:nvPr/>
          </p:nvSpPr>
          <p:spPr>
            <a:xfrm>
              <a:off x="803640" y="3362835"/>
              <a:ext cx="2059657" cy="253916"/>
            </a:xfrm>
            <a:prstGeom prst="rect">
              <a:avLst/>
            </a:prstGeom>
            <a:noFill/>
          </p:spPr>
          <p:txBody>
            <a:bodyPr wrap="square" rtlCol="0">
              <a:spAutoFit/>
            </a:bodyPr>
            <a:lstStyle/>
            <a:p>
              <a:r>
                <a:rPr lang="en-US" altLang="ko-KR" sz="1600" b="1" dirty="0">
                  <a:solidFill>
                    <a:schemeClr val="bg1"/>
                  </a:solidFill>
                  <a:latin typeface="Segoe UI" panose="020B0502040204020203" pitchFamily="34" charset="0"/>
                  <a:cs typeface="Segoe UI" panose="020B0502040204020203" pitchFamily="34" charset="0"/>
                </a:rPr>
                <a:t>GMP-WHO</a:t>
              </a:r>
              <a:endParaRPr lang="ko-KR" altLang="en-US" sz="1600" b="1" dirty="0">
                <a:solidFill>
                  <a:schemeClr val="bg1"/>
                </a:solidFill>
                <a:latin typeface="Segoe UI" panose="020B0502040204020203" pitchFamily="34" charset="0"/>
                <a:cs typeface="Segoe UI" panose="020B0502040204020203" pitchFamily="34" charset="0"/>
              </a:endParaRPr>
            </a:p>
          </p:txBody>
        </p:sp>
      </p:grpSp>
      <p:sp>
        <p:nvSpPr>
          <p:cNvPr id="108" name="TextBox 107"/>
          <p:cNvSpPr txBox="1"/>
          <p:nvPr/>
        </p:nvSpPr>
        <p:spPr>
          <a:xfrm>
            <a:off x="1175849" y="5153179"/>
            <a:ext cx="579006" cy="502766"/>
          </a:xfrm>
          <a:prstGeom prst="rect">
            <a:avLst/>
          </a:prstGeom>
          <a:noFill/>
        </p:spPr>
        <p:txBody>
          <a:bodyPr wrap="none" rtlCol="0">
            <a:spAutoFit/>
          </a:bodyPr>
          <a:lstStyle/>
          <a:p>
            <a:pPr algn="r"/>
            <a:r>
              <a:rPr lang="en-US" altLang="ko-KR" sz="2667" b="1" dirty="0">
                <a:solidFill>
                  <a:schemeClr val="bg1"/>
                </a:solidFill>
                <a:latin typeface="Segoe UI" panose="020B0502040204020203" pitchFamily="34" charset="0"/>
                <a:cs typeface="Segoe UI" panose="020B0502040204020203" pitchFamily="34" charset="0"/>
              </a:rPr>
              <a:t>03</a:t>
            </a:r>
            <a:endParaRPr lang="ko-KR" altLang="en-US" sz="2667" b="1" dirty="0">
              <a:solidFill>
                <a:schemeClr val="bg1"/>
              </a:solidFill>
              <a:latin typeface="Segoe UI" panose="020B0502040204020203" pitchFamily="34" charset="0"/>
              <a:cs typeface="Segoe UI" panose="020B0502040204020203" pitchFamily="34" charset="0"/>
            </a:endParaRPr>
          </a:p>
        </p:txBody>
      </p:sp>
      <p:grpSp>
        <p:nvGrpSpPr>
          <p:cNvPr id="109" name="Group 108"/>
          <p:cNvGrpSpPr/>
          <p:nvPr/>
        </p:nvGrpSpPr>
        <p:grpSpPr>
          <a:xfrm>
            <a:off x="7690558" y="1409284"/>
            <a:ext cx="3677399" cy="3904811"/>
            <a:chOff x="4848046" y="3681671"/>
            <a:chExt cx="2758049" cy="2928608"/>
          </a:xfrm>
        </p:grpSpPr>
        <p:sp>
          <p:nvSpPr>
            <p:cNvPr id="110" name="Teardrop 30"/>
            <p:cNvSpPr/>
            <p:nvPr/>
          </p:nvSpPr>
          <p:spPr>
            <a:xfrm rot="8100000">
              <a:off x="5417737" y="4225696"/>
              <a:ext cx="1602534" cy="1602536"/>
            </a:xfrm>
            <a:custGeom>
              <a:avLst/>
              <a:gdLst>
                <a:gd name="connsiteX0" fmla="*/ 293361 w 2192670"/>
                <a:gd name="connsiteY0" fmla="*/ 1899310 h 2192671"/>
                <a:gd name="connsiteX1" fmla="*/ 0 w 2192670"/>
                <a:gd name="connsiteY1" fmla="*/ 1191074 h 2192671"/>
                <a:gd name="connsiteX2" fmla="*/ 1001597 w 2192670"/>
                <a:gd name="connsiteY2" fmla="*/ 189477 h 2192671"/>
                <a:gd name="connsiteX3" fmla="*/ 1341342 w 2192670"/>
                <a:gd name="connsiteY3" fmla="*/ 189477 h 2192671"/>
                <a:gd name="connsiteX4" fmla="*/ 1530818 w 2192670"/>
                <a:gd name="connsiteY4" fmla="*/ 0 h 2192671"/>
                <a:gd name="connsiteX5" fmla="*/ 1806586 w 2192670"/>
                <a:gd name="connsiteY5" fmla="*/ 0 h 2192671"/>
                <a:gd name="connsiteX6" fmla="*/ 1996062 w 2192670"/>
                <a:gd name="connsiteY6" fmla="*/ 189477 h 2192671"/>
                <a:gd name="connsiteX7" fmla="*/ 2003194 w 2192670"/>
                <a:gd name="connsiteY7" fmla="*/ 189477 h 2192671"/>
                <a:gd name="connsiteX8" fmla="*/ 2003194 w 2192670"/>
                <a:gd name="connsiteY8" fmla="*/ 196609 h 2192671"/>
                <a:gd name="connsiteX9" fmla="*/ 2192670 w 2192670"/>
                <a:gd name="connsiteY9" fmla="*/ 386085 h 2192671"/>
                <a:gd name="connsiteX10" fmla="*/ 2192670 w 2192670"/>
                <a:gd name="connsiteY10" fmla="*/ 661852 h 2192671"/>
                <a:gd name="connsiteX11" fmla="*/ 2003193 w 2192670"/>
                <a:gd name="connsiteY11" fmla="*/ 851329 h 2192671"/>
                <a:gd name="connsiteX12" fmla="*/ 2003194 w 2192670"/>
                <a:gd name="connsiteY12" fmla="*/ 1191074 h 2192671"/>
                <a:gd name="connsiteX13" fmla="*/ 1001597 w 2192670"/>
                <a:gd name="connsiteY13" fmla="*/ 2192671 h 2192671"/>
                <a:gd name="connsiteX14" fmla="*/ 293361 w 2192670"/>
                <a:gd name="connsiteY14" fmla="*/ 1899310 h 21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2670" h="2192671">
                  <a:moveTo>
                    <a:pt x="293361" y="1899310"/>
                  </a:moveTo>
                  <a:cubicBezTo>
                    <a:pt x="112107" y="1718057"/>
                    <a:pt x="0" y="1467657"/>
                    <a:pt x="0" y="1191074"/>
                  </a:cubicBezTo>
                  <a:cubicBezTo>
                    <a:pt x="0" y="637907"/>
                    <a:pt x="448430" y="189477"/>
                    <a:pt x="1001597" y="189477"/>
                  </a:cubicBezTo>
                  <a:lnTo>
                    <a:pt x="1341342" y="189477"/>
                  </a:lnTo>
                  <a:lnTo>
                    <a:pt x="1530818" y="0"/>
                  </a:lnTo>
                  <a:cubicBezTo>
                    <a:pt x="1606970" y="-76151"/>
                    <a:pt x="1730435" y="-76151"/>
                    <a:pt x="1806586" y="0"/>
                  </a:cubicBezTo>
                  <a:lnTo>
                    <a:pt x="1996062" y="189477"/>
                  </a:lnTo>
                  <a:lnTo>
                    <a:pt x="2003194" y="189477"/>
                  </a:lnTo>
                  <a:lnTo>
                    <a:pt x="2003194" y="196609"/>
                  </a:lnTo>
                  <a:lnTo>
                    <a:pt x="2192670" y="386085"/>
                  </a:lnTo>
                  <a:cubicBezTo>
                    <a:pt x="2268822" y="462236"/>
                    <a:pt x="2268822" y="585701"/>
                    <a:pt x="2192670" y="661852"/>
                  </a:cubicBezTo>
                  <a:lnTo>
                    <a:pt x="2003193" y="851329"/>
                  </a:lnTo>
                  <a:cubicBezTo>
                    <a:pt x="2003193" y="964577"/>
                    <a:pt x="2003194" y="1077826"/>
                    <a:pt x="2003194" y="1191074"/>
                  </a:cubicBezTo>
                  <a:cubicBezTo>
                    <a:pt x="2003194" y="1744241"/>
                    <a:pt x="1554764" y="2192671"/>
                    <a:pt x="1001597" y="2192671"/>
                  </a:cubicBezTo>
                  <a:cubicBezTo>
                    <a:pt x="725014" y="2192671"/>
                    <a:pt x="474614" y="2080563"/>
                    <a:pt x="293361" y="1899310"/>
                  </a:cubicBezTo>
                  <a:close/>
                </a:path>
              </a:pathLst>
            </a:custGeom>
            <a:solidFill>
              <a:schemeClr val="bg1"/>
            </a:solidFill>
            <a:ln w="698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Segoe UI" panose="020B0502040204020203" pitchFamily="34" charset="0"/>
                <a:cs typeface="Segoe UI" panose="020B0502040204020203" pitchFamily="34" charset="0"/>
              </a:endParaRPr>
            </a:p>
          </p:txBody>
        </p:sp>
        <p:sp>
          <p:nvSpPr>
            <p:cNvPr id="111" name="Rounded Rectangle 110"/>
            <p:cNvSpPr/>
            <p:nvPr/>
          </p:nvSpPr>
          <p:spPr>
            <a:xfrm>
              <a:off x="5903273" y="6071006"/>
              <a:ext cx="631463"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Segoe UI" panose="020B0502040204020203" pitchFamily="34" charset="0"/>
                <a:cs typeface="Segoe UI" panose="020B0502040204020203" pitchFamily="34" charset="0"/>
              </a:endParaRPr>
            </a:p>
          </p:txBody>
        </p:sp>
        <p:sp>
          <p:nvSpPr>
            <p:cNvPr id="112" name="Rounded Rectangle 111"/>
            <p:cNvSpPr/>
            <p:nvPr/>
          </p:nvSpPr>
          <p:spPr>
            <a:xfrm>
              <a:off x="5929584" y="6274865"/>
              <a:ext cx="578841"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Segoe UI" panose="020B0502040204020203" pitchFamily="34" charset="0"/>
                <a:cs typeface="Segoe UI" panose="020B0502040204020203" pitchFamily="34" charset="0"/>
              </a:endParaRPr>
            </a:p>
          </p:txBody>
        </p:sp>
        <p:sp>
          <p:nvSpPr>
            <p:cNvPr id="113" name="Rounded Rectangle 112"/>
            <p:cNvSpPr/>
            <p:nvPr/>
          </p:nvSpPr>
          <p:spPr>
            <a:xfrm>
              <a:off x="5982205" y="6478724"/>
              <a:ext cx="473597"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Segoe UI" panose="020B0502040204020203" pitchFamily="34" charset="0"/>
                <a:cs typeface="Segoe UI" panose="020B0502040204020203" pitchFamily="34" charset="0"/>
              </a:endParaRPr>
            </a:p>
          </p:txBody>
        </p:sp>
        <p:sp>
          <p:nvSpPr>
            <p:cNvPr id="114" name="Rounded Rectangle 113"/>
            <p:cNvSpPr/>
            <p:nvPr/>
          </p:nvSpPr>
          <p:spPr>
            <a:xfrm rot="2700000">
              <a:off x="7086448" y="4038815"/>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115" name="Rounded Rectangle 114"/>
            <p:cNvSpPr/>
            <p:nvPr/>
          </p:nvSpPr>
          <p:spPr>
            <a:xfrm rot="18900000" flipH="1">
              <a:off x="5218102" y="4038815"/>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116" name="Rounded Rectangle 115"/>
            <p:cNvSpPr/>
            <p:nvPr/>
          </p:nvSpPr>
          <p:spPr>
            <a:xfrm>
              <a:off x="6155070" y="3681671"/>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117" name="Rounded Rectangle 116"/>
            <p:cNvSpPr/>
            <p:nvPr/>
          </p:nvSpPr>
          <p:spPr>
            <a:xfrm rot="5400000">
              <a:off x="7354095" y="4745637"/>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118" name="Rounded Rectangle 117"/>
            <p:cNvSpPr/>
            <p:nvPr/>
          </p:nvSpPr>
          <p:spPr>
            <a:xfrm rot="16200000" flipH="1">
              <a:off x="4956046" y="4745638"/>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grpSp>
      <p:sp>
        <p:nvSpPr>
          <p:cNvPr id="120" name="TextBox 119"/>
          <p:cNvSpPr txBox="1"/>
          <p:nvPr/>
        </p:nvSpPr>
        <p:spPr>
          <a:xfrm>
            <a:off x="6112819" y="4988321"/>
            <a:ext cx="3029378" cy="1169551"/>
          </a:xfrm>
          <a:prstGeom prst="rect">
            <a:avLst/>
          </a:prstGeom>
          <a:noFill/>
        </p:spPr>
        <p:txBody>
          <a:bodyPr wrap="square" rtlCol="0">
            <a:spAutoFit/>
          </a:bodyPr>
          <a:lstStyle/>
          <a:p>
            <a:pPr algn="ctr"/>
            <a:r>
              <a:t>Đảm bảo rằng tất cả quy trình sản xuất đều được kiểm tra nghiêm ngặt bởi đội ngũ đảm bảo chất lượng và hệ thống kiểm soát chặt chẽ để đảm bảo tiêu chuẩn chất lượng của tất cả các sản phẩm.</a:t>
            </a:r>
            <a:br/>
            <a:endParaRPr lang="ko-KR" altLang="en-US" sz="1400" b="1" dirty="0">
              <a:solidFill>
                <a:schemeClr val="bg1"/>
              </a:solidFill>
              <a:latin typeface="Segoe UI" panose="020B0502040204020203" pitchFamily="34" charset="0"/>
              <a:cs typeface="Segoe UI" panose="020B0502040204020203" pitchFamily="34" charset="0"/>
            </a:endParaRPr>
          </a:p>
        </p:txBody>
      </p:sp>
      <p:pic>
        <p:nvPicPr>
          <p:cNvPr id="44" name="Picture 43">
            <a:extLst>
              <a:ext uri="{FF2B5EF4-FFF2-40B4-BE49-F238E27FC236}">
                <a16:creationId xmlns:a16="http://schemas.microsoft.com/office/drawing/2014/main" id="{2C51DFDC-607F-4B9C-B4C4-5656EB5C6CDC}"/>
              </a:ext>
            </a:extLst>
          </p:cNvPr>
          <p:cNvPicPr>
            <a:picLocks noChangeAspect="1"/>
          </p:cNvPicPr>
          <p:nvPr/>
        </p:nvPicPr>
        <p:blipFill rotWithShape="1">
          <a:blip r:embed="rId3"/>
          <a:srcRect l="11310" t="19461" r="29762" b="6010"/>
          <a:stretch/>
        </p:blipFill>
        <p:spPr>
          <a:xfrm>
            <a:off x="8777518" y="2515492"/>
            <a:ext cx="1493561" cy="1062016"/>
          </a:xfrm>
          <a:prstGeom prst="rect">
            <a:avLst/>
          </a:prstGeom>
        </p:spPr>
      </p:pic>
    </p:spTree>
    <p:extLst>
      <p:ext uri="{BB962C8B-B14F-4D97-AF65-F5344CB8AC3E}">
        <p14:creationId xmlns:p14="http://schemas.microsoft.com/office/powerpoint/2010/main" val="2447019567"/>
      </p:ext>
    </p:extLst>
  </p:cSld>
  <p:clrMapOvr>
    <a:masterClrMapping/>
  </p:clrMapOvr>
  <p:transition spd="med" advClick="0">
    <p:push dir="d"/>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2AE95F1-168F-4085-A5BC-B8324BD58356}"/>
              </a:ext>
            </a:extLst>
          </p:cNvPr>
          <p:cNvSpPr>
            <a:spLocks noGrp="1"/>
          </p:cNvSpPr>
          <p:nvPr>
            <p:ph type="title"/>
          </p:nvPr>
        </p:nvSpPr>
        <p:spPr/>
        <p:txBody>
          <a:bodyPr>
            <a:normAutofit/>
          </a:bodyPr>
          <a:lstStyle/>
          <a:p>
            <a:r>
              <a:t>Nghiên cứu và phát triển</a:t>
            </a:r>
            <a:br/>
            <a:endParaRPr lang="ko-KR" altLang="en-US" sz="5400" dirty="0">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383136138"/>
      </p:ext>
    </p:extLst>
  </p:cSld>
  <p:clrMapOvr>
    <a:masterClrMapping/>
  </p:clrMapOvr>
  <p:transition spd="med" advClick="0">
    <p:push dir="d"/>
  </p:transition>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Text Placeholder 17"/>
          <p:cNvSpPr txBox="1">
            <a:spLocks/>
          </p:cNvSpPr>
          <p:nvPr/>
        </p:nvSpPr>
        <p:spPr>
          <a:xfrm>
            <a:off x="335359" y="4336235"/>
            <a:ext cx="2208243"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NGUYÊN LIỆU</a:t>
            </a:r>
            <a:br/>
          </a:p>
        </p:txBody>
      </p:sp>
      <p:sp>
        <p:nvSpPr>
          <p:cNvPr id="20" name="Text Placeholder 17"/>
          <p:cNvSpPr txBox="1">
            <a:spLocks/>
          </p:cNvSpPr>
          <p:nvPr/>
        </p:nvSpPr>
        <p:spPr>
          <a:xfrm>
            <a:off x="2642268" y="4336233"/>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ĐÓNG GÓI</a:t>
            </a:r>
            <a:br/>
          </a:p>
        </p:txBody>
      </p:sp>
      <p:sp>
        <p:nvSpPr>
          <p:cNvPr id="23" name="Text Placeholder 17"/>
          <p:cNvSpPr txBox="1">
            <a:spLocks/>
          </p:cNvSpPr>
          <p:nvPr/>
        </p:nvSpPr>
        <p:spPr>
          <a:xfrm>
            <a:off x="4949172" y="4336234"/>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Thử nghiệm trong phòng thí nghiệm</a:t>
            </a:r>
            <a:br/>
          </a:p>
        </p:txBody>
      </p:sp>
      <p:sp>
        <p:nvSpPr>
          <p:cNvPr id="26" name="Text Placeholder 17"/>
          <p:cNvSpPr txBox="1">
            <a:spLocks/>
          </p:cNvSpPr>
          <p:nvPr/>
        </p:nvSpPr>
        <p:spPr>
          <a:xfrm>
            <a:off x="7256078" y="4336234"/>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Thử nghiệm trên thực địa</a:t>
            </a:r>
            <a:br/>
          </a:p>
        </p:txBody>
      </p:sp>
      <p:sp>
        <p:nvSpPr>
          <p:cNvPr id="29" name="Text Placeholder 17"/>
          <p:cNvSpPr txBox="1">
            <a:spLocks/>
          </p:cNvSpPr>
          <p:nvPr/>
        </p:nvSpPr>
        <p:spPr>
          <a:xfrm>
            <a:off x="9562983" y="4336234"/>
            <a:ext cx="2208243"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Phương pháp phân tích</a:t>
            </a:r>
            <a:br/>
          </a:p>
        </p:txBody>
      </p:sp>
      <p:sp>
        <p:nvSpPr>
          <p:cNvPr id="32" name="TextBox 31"/>
          <p:cNvSpPr txBox="1"/>
          <p:nvPr/>
        </p:nvSpPr>
        <p:spPr>
          <a:xfrm>
            <a:off x="5144204" y="4907280"/>
            <a:ext cx="1818180" cy="1277273"/>
          </a:xfrm>
          <a:prstGeom prst="rect">
            <a:avLst/>
          </a:prstGeom>
          <a:noFill/>
        </p:spPr>
        <p:txBody>
          <a:bodyPr wrap="square" rtlCol="0">
            <a:spAutoFit/>
          </a:bodyPr>
          <a:lstStyle/>
          <a:p>
            <a:pPr algn="ctr"/>
            <a:r>
              <a:t>Giám sát nghiêm ngặt theo tiêu chuẩn quốc tế bởi các chuyên gia hàng đầu của Medion Indonesia, với chất lượng tương đương với các sản phẩm từ châu Âu.</a:t>
            </a:r>
            <a:br/>
            <a:endParaRPr lang="ko-KR" altLang="en-US" sz="1100" dirty="0">
              <a:solidFill>
                <a:schemeClr val="bg1"/>
              </a:solidFill>
              <a:latin typeface="Segoe UI" panose="020B0502040204020203" pitchFamily="34" charset="0"/>
              <a:cs typeface="Segoe UI" panose="020B0502040204020203" pitchFamily="34" charset="0"/>
            </a:endParaRPr>
          </a:p>
        </p:txBody>
      </p:sp>
      <p:pic>
        <p:nvPicPr>
          <p:cNvPr id="6" name="Picture Placeholder 5">
            <a:extLst>
              <a:ext uri="{FF2B5EF4-FFF2-40B4-BE49-F238E27FC236}">
                <a16:creationId xmlns:a16="http://schemas.microsoft.com/office/drawing/2014/main" id="{FA412513-57E2-48E6-9626-70B6BD4C08AE}"/>
              </a:ext>
            </a:extLst>
          </p:cNvPr>
          <p:cNvPicPr>
            <a:picLocks noGrp="1" noChangeAspect="1"/>
          </p:cNvPicPr>
          <p:nvPr>
            <p:ph type="pic" idx="1"/>
          </p:nvPr>
        </p:nvPicPr>
        <p:blipFill>
          <a:blip r:embed="rId2" cstate="hqprint">
            <a:extLst>
              <a:ext uri="{28A0092B-C50C-407E-A947-70E740481C1C}">
                <a14:useLocalDpi xmlns:a14="http://schemas.microsoft.com/office/drawing/2010/main" val="0"/>
              </a:ext>
            </a:extLst>
          </a:blip>
          <a:srcRect l="21340" r="21340"/>
          <a:stretch>
            <a:fillRect/>
          </a:stretch>
        </p:blipFill>
        <p:spPr/>
      </p:pic>
      <p:pic>
        <p:nvPicPr>
          <p:cNvPr id="14" name="Picture Placeholder 13">
            <a:extLst>
              <a:ext uri="{FF2B5EF4-FFF2-40B4-BE49-F238E27FC236}">
                <a16:creationId xmlns:a16="http://schemas.microsoft.com/office/drawing/2014/main" id="{986DA1A6-08E2-48AD-9C25-31A47A7A7BBA}"/>
              </a:ext>
            </a:extLst>
          </p:cNvPr>
          <p:cNvPicPr>
            <a:picLocks noGrp="1" noChangeAspect="1"/>
          </p:cNvPicPr>
          <p:nvPr>
            <p:ph type="pic" idx="12"/>
          </p:nvPr>
        </p:nvPicPr>
        <p:blipFill>
          <a:blip r:embed="rId3" cstate="hqprint">
            <a:extLst>
              <a:ext uri="{28A0092B-C50C-407E-A947-70E740481C1C}">
                <a14:useLocalDpi xmlns:a14="http://schemas.microsoft.com/office/drawing/2010/main" val="0"/>
              </a:ext>
            </a:extLst>
          </a:blip>
          <a:srcRect l="3536" r="3536"/>
          <a:stretch>
            <a:fillRect/>
          </a:stretch>
        </p:blipFill>
        <p:spPr/>
      </p:pic>
      <p:pic>
        <p:nvPicPr>
          <p:cNvPr id="43" name="Picture Placeholder 42">
            <a:extLst>
              <a:ext uri="{FF2B5EF4-FFF2-40B4-BE49-F238E27FC236}">
                <a16:creationId xmlns:a16="http://schemas.microsoft.com/office/drawing/2014/main" id="{A91152D4-769C-45FC-A2E0-4E6A3B019A2B}"/>
              </a:ext>
            </a:extLst>
          </p:cNvPr>
          <p:cNvPicPr>
            <a:picLocks noGrp="1" noChangeAspect="1"/>
          </p:cNvPicPr>
          <p:nvPr>
            <p:ph type="pic" idx="13"/>
          </p:nvPr>
        </p:nvPicPr>
        <p:blipFill>
          <a:blip r:embed="rId4" cstate="hqprint">
            <a:extLst>
              <a:ext uri="{28A0092B-C50C-407E-A947-70E740481C1C}">
                <a14:useLocalDpi xmlns:a14="http://schemas.microsoft.com/office/drawing/2010/main" val="0"/>
              </a:ext>
            </a:extLst>
          </a:blip>
          <a:srcRect l="7011" r="7011"/>
          <a:stretch>
            <a:fillRect/>
          </a:stretch>
        </p:blipFill>
        <p:spPr/>
      </p:pic>
      <p:pic>
        <p:nvPicPr>
          <p:cNvPr id="39" name="Picture Placeholder 38">
            <a:extLst>
              <a:ext uri="{FF2B5EF4-FFF2-40B4-BE49-F238E27FC236}">
                <a16:creationId xmlns:a16="http://schemas.microsoft.com/office/drawing/2014/main" id="{9C9D0596-82D2-4F27-A692-4961025AE64E}"/>
              </a:ext>
            </a:extLst>
          </p:cNvPr>
          <p:cNvPicPr>
            <a:picLocks noGrp="1" noChangeAspect="1"/>
          </p:cNvPicPr>
          <p:nvPr>
            <p:ph type="pic" idx="14"/>
          </p:nvPr>
        </p:nvPicPr>
        <p:blipFill>
          <a:blip r:embed="rId5">
            <a:extLst>
              <a:ext uri="{28A0092B-C50C-407E-A947-70E740481C1C}">
                <a14:useLocalDpi xmlns:a14="http://schemas.microsoft.com/office/drawing/2010/main" val="0"/>
              </a:ext>
            </a:extLst>
          </a:blip>
          <a:srcRect l="21489" r="21489"/>
          <a:stretch>
            <a:fillRect/>
          </a:stretch>
        </p:blipFill>
        <p:spPr/>
      </p:pic>
      <p:pic>
        <p:nvPicPr>
          <p:cNvPr id="10" name="Picture Placeholder 9">
            <a:extLst>
              <a:ext uri="{FF2B5EF4-FFF2-40B4-BE49-F238E27FC236}">
                <a16:creationId xmlns:a16="http://schemas.microsoft.com/office/drawing/2014/main" id="{D0360C63-4F34-4B33-AEEB-181DBEC5ADB1}"/>
              </a:ext>
            </a:extLst>
          </p:cNvPr>
          <p:cNvPicPr>
            <a:picLocks noGrp="1" noChangeAspect="1"/>
          </p:cNvPicPr>
          <p:nvPr>
            <p:ph type="pic" idx="15"/>
          </p:nvPr>
        </p:nvPicPr>
        <p:blipFill rotWithShape="1">
          <a:blip r:embed="rId6">
            <a:extLst>
              <a:ext uri="{28A0092B-C50C-407E-A947-70E740481C1C}">
                <a14:useLocalDpi xmlns:a14="http://schemas.microsoft.com/office/drawing/2010/main" val="0"/>
              </a:ext>
            </a:extLst>
          </a:blip>
          <a:srcRect l="31157" r="31157"/>
          <a:stretch/>
        </p:blipFill>
        <p:spPr/>
      </p:pic>
      <p:sp>
        <p:nvSpPr>
          <p:cNvPr id="4" name="TextBox 3">
            <a:extLst>
              <a:ext uri="{FF2B5EF4-FFF2-40B4-BE49-F238E27FC236}">
                <a16:creationId xmlns:a16="http://schemas.microsoft.com/office/drawing/2014/main" id="{F0972875-0E13-400F-A412-9BD0917C6EBA}"/>
              </a:ext>
            </a:extLst>
          </p:cNvPr>
          <p:cNvSpPr txBox="1"/>
          <p:nvPr/>
        </p:nvSpPr>
        <p:spPr>
          <a:xfrm>
            <a:off x="441124" y="4907280"/>
            <a:ext cx="2064000" cy="938719"/>
          </a:xfrm>
          <a:prstGeom prst="rect">
            <a:avLst/>
          </a:prstGeom>
          <a:noFill/>
        </p:spPr>
        <p:txBody>
          <a:bodyPr wrap="square" rtlCol="0">
            <a:spAutoFit/>
          </a:bodyPr>
          <a:lstStyle/>
          <a:p>
            <a:pPr algn="just"/>
            <a:r>
              <a:t>Chúng tôi kiểm tra nguyên liệu thô, API, chất phụ gia và sản phẩm dược phẩm theo các tiêu chuẩn dược điển (USP, BP) và tiêu chuẩn GMP.</a:t>
            </a:r>
            <a:br/>
          </a:p>
        </p:txBody>
      </p:sp>
      <p:sp>
        <p:nvSpPr>
          <p:cNvPr id="31" name="TextBox 30">
            <a:extLst>
              <a:ext uri="{FF2B5EF4-FFF2-40B4-BE49-F238E27FC236}">
                <a16:creationId xmlns:a16="http://schemas.microsoft.com/office/drawing/2014/main" id="{123EE62B-B8FA-45A3-99D1-91A1B9A6F4CF}"/>
              </a:ext>
            </a:extLst>
          </p:cNvPr>
          <p:cNvSpPr txBox="1"/>
          <p:nvPr/>
        </p:nvSpPr>
        <p:spPr>
          <a:xfrm>
            <a:off x="2695148" y="4907280"/>
            <a:ext cx="2064000" cy="769441"/>
          </a:xfrm>
          <a:prstGeom prst="rect">
            <a:avLst/>
          </a:prstGeom>
          <a:noFill/>
        </p:spPr>
        <p:txBody>
          <a:bodyPr wrap="square" rtlCol="0">
            <a:spAutoFit/>
          </a:bodyPr>
          <a:lstStyle/>
          <a:p>
            <a:pPr algn="ctr"/>
            <a:r>
              <a:t>Đóng gói sản phẩm là mối quan tâm của chúng tôi để đảm bảo bảo quản, thẩm mỹ và đa dạng các thông số kỹ thuật.</a:t>
            </a:r>
            <a:br/>
          </a:p>
        </p:txBody>
      </p:sp>
      <p:sp>
        <p:nvSpPr>
          <p:cNvPr id="33" name="TextBox 32">
            <a:extLst>
              <a:ext uri="{FF2B5EF4-FFF2-40B4-BE49-F238E27FC236}">
                <a16:creationId xmlns:a16="http://schemas.microsoft.com/office/drawing/2014/main" id="{2F84571D-AE0B-4B03-BCBB-97B7AF54994E}"/>
              </a:ext>
            </a:extLst>
          </p:cNvPr>
          <p:cNvSpPr txBox="1"/>
          <p:nvPr/>
        </p:nvSpPr>
        <p:spPr>
          <a:xfrm>
            <a:off x="7454912" y="4948893"/>
            <a:ext cx="1962980" cy="1277273"/>
          </a:xfrm>
          <a:prstGeom prst="rect">
            <a:avLst/>
          </a:prstGeom>
          <a:noFill/>
        </p:spPr>
        <p:txBody>
          <a:bodyPr wrap="square" rtlCol="0">
            <a:spAutoFit/>
          </a:bodyPr>
          <a:lstStyle/>
          <a:p>
            <a:pPr algn="ctr"/>
            <a:r>
              <a:t>Chúng tôi hiểu rằng một loại thuốc không thể chỉ được chứng minh bằng các thử nghiệm phòng thí nghiệm mà còn cần phải trải qua các thử nghiệm hiệu quả trên thực địa trước khi ra mắt.</a:t>
            </a:r>
            <a:br/>
            <a:endParaRPr lang="ko-KR" altLang="en-US" sz="1100" dirty="0">
              <a:latin typeface="Segoe UI" panose="020B0502040204020203" pitchFamily="34" charset="0"/>
              <a:cs typeface="Segoe UI" panose="020B0502040204020203" pitchFamily="34" charset="0"/>
            </a:endParaRPr>
          </a:p>
        </p:txBody>
      </p:sp>
      <p:sp>
        <p:nvSpPr>
          <p:cNvPr id="34" name="TextBox 33">
            <a:extLst>
              <a:ext uri="{FF2B5EF4-FFF2-40B4-BE49-F238E27FC236}">
                <a16:creationId xmlns:a16="http://schemas.microsoft.com/office/drawing/2014/main" id="{89DAEF5F-805C-4AA9-B08B-9BDE9737D7A3}"/>
              </a:ext>
            </a:extLst>
          </p:cNvPr>
          <p:cNvSpPr txBox="1"/>
          <p:nvPr/>
        </p:nvSpPr>
        <p:spPr>
          <a:xfrm>
            <a:off x="9658148" y="4922159"/>
            <a:ext cx="2064000" cy="600164"/>
          </a:xfrm>
          <a:prstGeom prst="rect">
            <a:avLst/>
          </a:prstGeom>
          <a:noFill/>
        </p:spPr>
        <p:txBody>
          <a:bodyPr wrap="square" rtlCol="0">
            <a:spAutoFit/>
          </a:bodyPr>
          <a:lstStyle/>
          <a:p>
            <a:pPr algn="ctr"/>
            <a:r>
              <a:t>Chúng tôi cũng đã cố gắng phát triển phương pháp phân tích và kiểm tra chất lượng.</a:t>
            </a:r>
            <a:br/>
          </a:p>
        </p:txBody>
      </p:sp>
      <p:sp>
        <p:nvSpPr>
          <p:cNvPr id="19" name="Title 7">
            <a:extLst>
              <a:ext uri="{FF2B5EF4-FFF2-40B4-BE49-F238E27FC236}">
                <a16:creationId xmlns:a16="http://schemas.microsoft.com/office/drawing/2014/main" id="{7261CB19-1E4D-47B7-B437-A10CDCD7CAD3}"/>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Nghiên cứu và phát triển</a:t>
            </a:r>
            <a:br/>
          </a:p>
        </p:txBody>
      </p:sp>
      <p:sp>
        <p:nvSpPr>
          <p:cNvPr id="21" name="TextBox 20">
            <a:extLst>
              <a:ext uri="{FF2B5EF4-FFF2-40B4-BE49-F238E27FC236}">
                <a16:creationId xmlns:a16="http://schemas.microsoft.com/office/drawing/2014/main" id="{8DAEADB0-8315-4913-8548-511BAD2C3DD9}"/>
              </a:ext>
            </a:extLst>
          </p:cNvPr>
          <p:cNvSpPr txBox="1"/>
          <p:nvPr/>
        </p:nvSpPr>
        <p:spPr>
          <a:xfrm>
            <a:off x="431799" y="894182"/>
            <a:ext cx="11224581" cy="738664"/>
          </a:xfrm>
          <a:prstGeom prst="rect">
            <a:avLst/>
          </a:prstGeom>
          <a:noFill/>
        </p:spPr>
        <p:txBody>
          <a:bodyPr wrap="square">
            <a:spAutoFit/>
          </a:bodyPr>
          <a:lstStyle/>
          <a:p>
            <a:r>
              <a:t>Tất cả các sản phẩm đều được nghiên cứu, phát triển và sản xuất trên dây chuyền thiết bị tiêu chuẩn quốc tế. Giám sát nghiêm ngặt theo tiêu chuẩn quốc tế bởi các chuyên gia hàng đầu của Medion Indonesia, để đảm bảo cung cấp cho thị trường Việt Nam những sản phẩm tốt nhất, với chất lượng tương đương với các sản phẩm từ châu Âu.</a:t>
            </a:r>
            <a:br/>
          </a:p>
        </p:txBody>
      </p:sp>
    </p:spTree>
    <p:extLst>
      <p:ext uri="{BB962C8B-B14F-4D97-AF65-F5344CB8AC3E}">
        <p14:creationId xmlns:p14="http://schemas.microsoft.com/office/powerpoint/2010/main" val="643508441"/>
      </p:ext>
    </p:extLst>
  </p:cSld>
  <p:clrMapOvr>
    <a:masterClrMapping/>
  </p:clrMapOvr>
  <p:transition spd="med" advClick="0">
    <p:push dir="d"/>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Diagram 8">
            <a:extLst>
              <a:ext uri="{FF2B5EF4-FFF2-40B4-BE49-F238E27FC236}">
                <a16:creationId xmlns:a16="http://schemas.microsoft.com/office/drawing/2014/main" id="{9A453B20-54C4-4B7C-A108-A57F4123C026}"/>
              </a:ext>
            </a:extLst>
          </p:cNvPr>
          <p:cNvGraphicFramePr/>
          <p:nvPr>
            <p:extLst>
              <p:ext uri="{D42A27DB-BD31-4B8C-83A1-F6EECF244321}">
                <p14:modId xmlns:p14="http://schemas.microsoft.com/office/powerpoint/2010/main" val="1168356230"/>
              </p:ext>
            </p:extLst>
          </p:nvPr>
        </p:nvGraphicFramePr>
        <p:xfrm>
          <a:off x="1175657" y="329324"/>
          <a:ext cx="9840686" cy="59351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3" name="Connector: Elbow 2">
            <a:extLst>
              <a:ext uri="{FF2B5EF4-FFF2-40B4-BE49-F238E27FC236}">
                <a16:creationId xmlns:a16="http://schemas.microsoft.com/office/drawing/2014/main" id="{902030EF-E684-45BC-A128-75EECEF89E3A}"/>
              </a:ext>
            </a:extLst>
          </p:cNvPr>
          <p:cNvCxnSpPr>
            <a:cxnSpLocks/>
          </p:cNvCxnSpPr>
          <p:nvPr/>
        </p:nvCxnSpPr>
        <p:spPr>
          <a:xfrm rot="16200000" flipH="1">
            <a:off x="1505607" y="3050627"/>
            <a:ext cx="2286000" cy="2049518"/>
          </a:xfrm>
          <a:prstGeom prst="bentConnector3">
            <a:avLst>
              <a:gd name="adj1" fmla="val 100345"/>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 name="Connector: Elbow 5">
            <a:extLst>
              <a:ext uri="{FF2B5EF4-FFF2-40B4-BE49-F238E27FC236}">
                <a16:creationId xmlns:a16="http://schemas.microsoft.com/office/drawing/2014/main" id="{1636268A-41DD-4475-BAA6-C240279C1569}"/>
              </a:ext>
            </a:extLst>
          </p:cNvPr>
          <p:cNvCxnSpPr>
            <a:cxnSpLocks/>
          </p:cNvCxnSpPr>
          <p:nvPr/>
        </p:nvCxnSpPr>
        <p:spPr>
          <a:xfrm rot="10800000" flipV="1">
            <a:off x="5943600" y="3296890"/>
            <a:ext cx="3289738" cy="1921495"/>
          </a:xfrm>
          <a:prstGeom prst="bentConnector3">
            <a:avLst>
              <a:gd name="adj1" fmla="val 16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71CFEEBF-2B7D-4F73-BA5E-CC5C66653ABA}"/>
              </a:ext>
            </a:extLst>
          </p:cNvPr>
          <p:cNvCxnSpPr>
            <a:cxnSpLocks/>
          </p:cNvCxnSpPr>
          <p:nvPr/>
        </p:nvCxnSpPr>
        <p:spPr>
          <a:xfrm rot="5400000">
            <a:off x="5242886" y="3578673"/>
            <a:ext cx="1914561" cy="1000359"/>
          </a:xfrm>
          <a:prstGeom prst="bentConnector3">
            <a:avLst>
              <a:gd name="adj1" fmla="val 100231"/>
            </a:avLst>
          </a:prstGeom>
          <a:ln>
            <a:tailEnd type="triangle"/>
          </a:ln>
        </p:spPr>
        <p:style>
          <a:lnRef idx="1">
            <a:schemeClr val="accent1"/>
          </a:lnRef>
          <a:fillRef idx="0">
            <a:schemeClr val="accent1"/>
          </a:fillRef>
          <a:effectRef idx="0">
            <a:schemeClr val="accent1"/>
          </a:effectRef>
          <a:fontRef idx="minor">
            <a:schemeClr val="tx1"/>
          </a:fontRef>
        </p:style>
      </p:cxnSp>
      <p:sp>
        <p:nvSpPr>
          <p:cNvPr id="7" name="Title 7">
            <a:extLst>
              <a:ext uri="{FF2B5EF4-FFF2-40B4-BE49-F238E27FC236}">
                <a16:creationId xmlns:a16="http://schemas.microsoft.com/office/drawing/2014/main" id="{9F6125AA-7167-4970-B95A-A023CFD7B66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Nghiên cứu và phát triển</a:t>
            </a:r>
            <a:br/>
          </a:p>
        </p:txBody>
      </p:sp>
    </p:spTree>
    <p:extLst>
      <p:ext uri="{BB962C8B-B14F-4D97-AF65-F5344CB8AC3E}">
        <p14:creationId xmlns:p14="http://schemas.microsoft.com/office/powerpoint/2010/main" val="2324073975"/>
      </p:ext>
    </p:extLst>
  </p:cSld>
  <p:clrMapOvr>
    <a:masterClrMapping/>
  </p:clrMapOvr>
  <p:transition spd="med" advClick="0">
    <p:push dir="d"/>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2AE95F1-168F-4085-A5BC-B8324BD58356}"/>
              </a:ext>
            </a:extLst>
          </p:cNvPr>
          <p:cNvSpPr>
            <a:spLocks noGrp="1"/>
          </p:cNvSpPr>
          <p:nvPr>
            <p:ph type="title"/>
          </p:nvPr>
        </p:nvSpPr>
        <p:spPr/>
        <p:txBody>
          <a:bodyPr>
            <a:normAutofit/>
          </a:bodyPr>
          <a:lstStyle/>
          <a:p>
            <a:r>
              <a:t>PHẠM VI SẢN PHẨM</a:t>
            </a:r>
            <a:br/>
            <a:endParaRPr lang="ko-KR" altLang="en-US" sz="5400" dirty="0">
              <a:latin typeface="Segoe UI" panose="020B0502040204020203" pitchFamily="34" charset="0"/>
              <a:cs typeface="Segoe UI" panose="020B0502040204020203" pitchFamily="34" charset="0"/>
            </a:endParaRPr>
          </a:p>
        </p:txBody>
      </p:sp>
      <p:sp>
        <p:nvSpPr>
          <p:cNvPr id="45059" name="Text Placeholder 5">
            <a:extLst>
              <a:ext uri="{FF2B5EF4-FFF2-40B4-BE49-F238E27FC236}">
                <a16:creationId xmlns:a16="http://schemas.microsoft.com/office/drawing/2014/main" id="{214E6356-2983-4D03-B0F0-5F3150D2674B}"/>
              </a:ext>
            </a:extLst>
          </p:cNvPr>
          <p:cNvSpPr>
            <a:spLocks noGrp="1"/>
          </p:cNvSpPr>
          <p:nvPr>
            <p:ph type="body" idx="1"/>
          </p:nvPr>
        </p:nvSpPr>
        <p:spPr/>
        <p:txBody>
          <a:bodyPr/>
          <a:lstStyle/>
          <a:p>
            <a:endParaRPr lang="en-US" altLang="en-US" dirty="0"/>
          </a:p>
        </p:txBody>
      </p:sp>
    </p:spTree>
    <p:extLst>
      <p:ext uri="{BB962C8B-B14F-4D97-AF65-F5344CB8AC3E}">
        <p14:creationId xmlns:p14="http://schemas.microsoft.com/office/powerpoint/2010/main" val="3385950423"/>
      </p:ext>
    </p:extLst>
  </p:cSld>
  <p:clrMapOvr>
    <a:masterClrMapping/>
  </p:clrMapOvr>
  <p:transition spd="med" advClick="0">
    <p:push dir="d"/>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TextBox 85"/>
          <p:cNvSpPr txBox="1"/>
          <p:nvPr/>
        </p:nvSpPr>
        <p:spPr>
          <a:xfrm>
            <a:off x="1881663" y="3470028"/>
            <a:ext cx="902298" cy="224870"/>
          </a:xfrm>
          <a:prstGeom prst="rect">
            <a:avLst/>
          </a:prstGeom>
          <a:noFill/>
        </p:spPr>
        <p:txBody>
          <a:bodyPr wrap="none" lIns="0" tIns="0" rIns="0" bIns="0" rtlCol="0">
            <a:spAutoFit/>
          </a:bodyPr>
          <a:lstStyle/>
          <a:p>
            <a:pPr algn="ctr">
              <a:lnSpc>
                <a:spcPts val="1867"/>
              </a:lnSpc>
              <a:spcAft>
                <a:spcPts val="1600"/>
              </a:spcAft>
            </a:pPr>
            <a:r>
              <a:t>ĐÓNG GÓI</a:t>
            </a:r>
            <a:br/>
          </a:p>
        </p:txBody>
      </p:sp>
      <p:sp>
        <p:nvSpPr>
          <p:cNvPr id="87" name="TextBox 86"/>
          <p:cNvSpPr txBox="1"/>
          <p:nvPr/>
        </p:nvSpPr>
        <p:spPr>
          <a:xfrm>
            <a:off x="1058519" y="3741251"/>
            <a:ext cx="2548583" cy="204158"/>
          </a:xfrm>
          <a:prstGeom prst="rect">
            <a:avLst/>
          </a:prstGeom>
          <a:noFill/>
        </p:spPr>
        <p:txBody>
          <a:bodyPr wrap="none" lIns="0" tIns="0" rIns="0" bIns="0" rtlCol="0">
            <a:spAutoFit/>
          </a:bodyPr>
          <a:lstStyle/>
          <a:p>
            <a:pPr algn="ctr">
              <a:lnSpc>
                <a:spcPts val="1733"/>
              </a:lnSpc>
              <a:spcAft>
                <a:spcPts val="1600"/>
              </a:spcAft>
            </a:pPr>
            <a:r>
              <a:t>Loại đa dạng, bao bì hấp dẫn,</a:t>
            </a:r>
            <a:br/>
            <a:endParaRPr lang="en-US" sz="1350" dirty="0">
              <a:latin typeface="Segoe UI" panose="020B0502040204020203" pitchFamily="34" charset="0"/>
              <a:ea typeface="Tahoma" panose="020B0604030504040204" pitchFamily="34" charset="0"/>
              <a:cs typeface="Segoe UI" panose="020B0502040204020203" pitchFamily="34" charset="0"/>
            </a:endParaRPr>
          </a:p>
        </p:txBody>
      </p:sp>
      <p:sp>
        <p:nvSpPr>
          <p:cNvPr id="94" name="Rectangle 93"/>
          <p:cNvSpPr/>
          <p:nvPr/>
        </p:nvSpPr>
        <p:spPr>
          <a:xfrm>
            <a:off x="2066369" y="4065946"/>
            <a:ext cx="531827" cy="1019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sp>
        <p:nvSpPr>
          <p:cNvPr id="29" name="TextBox 28"/>
          <p:cNvSpPr txBox="1"/>
          <p:nvPr/>
        </p:nvSpPr>
        <p:spPr>
          <a:xfrm>
            <a:off x="4091202" y="1383844"/>
            <a:ext cx="2328330" cy="260456"/>
          </a:xfrm>
          <a:prstGeom prst="rect">
            <a:avLst/>
          </a:prstGeom>
          <a:noFill/>
        </p:spPr>
        <p:txBody>
          <a:bodyPr wrap="none" lIns="0" tIns="0" rIns="0" bIns="0" rtlCol="0">
            <a:spAutoFit/>
          </a:bodyPr>
          <a:lstStyle/>
          <a:p>
            <a:pPr>
              <a:lnSpc>
                <a:spcPts val="2267"/>
              </a:lnSpc>
              <a:spcAft>
                <a:spcPts val="800"/>
              </a:spcAft>
            </a:pPr>
            <a:r>
              <a:t>Đầy đủ các loại sản phẩm</a:t>
            </a:r>
            <a:br/>
          </a:p>
        </p:txBody>
      </p:sp>
      <p:pic>
        <p:nvPicPr>
          <p:cNvPr id="37" name="Content Placeholder 3">
            <a:extLst>
              <a:ext uri="{FF2B5EF4-FFF2-40B4-BE49-F238E27FC236}">
                <a16:creationId xmlns:a16="http://schemas.microsoft.com/office/drawing/2014/main" id="{596FB11A-337A-4BF3-BA85-7586FF788CD6}"/>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a:fillRect/>
          </a:stretch>
        </p:blipFill>
        <p:spPr>
          <a:xfrm>
            <a:off x="107476" y="1726563"/>
            <a:ext cx="3891522" cy="1517123"/>
          </a:xfrm>
          <a:prstGeom prst="rect">
            <a:avLst/>
          </a:prstGeom>
        </p:spPr>
      </p:pic>
      <p:sp>
        <p:nvSpPr>
          <p:cNvPr id="17" name="Rectangle 16">
            <a:extLst>
              <a:ext uri="{FF2B5EF4-FFF2-40B4-BE49-F238E27FC236}">
                <a16:creationId xmlns:a16="http://schemas.microsoft.com/office/drawing/2014/main" id="{480C4266-B955-45D1-BBA6-207577910F3C}"/>
              </a:ext>
            </a:extLst>
          </p:cNvPr>
          <p:cNvSpPr/>
          <p:nvPr/>
        </p:nvSpPr>
        <p:spPr>
          <a:xfrm>
            <a:off x="3998998" y="1709645"/>
            <a:ext cx="7512524" cy="923330"/>
          </a:xfrm>
          <a:prstGeom prst="rect">
            <a:avLst/>
          </a:prstGeom>
        </p:spPr>
        <p:txBody>
          <a:bodyPr wrap="square">
            <a:spAutoFit/>
          </a:bodyPr>
          <a:lstStyle/>
          <a:p>
            <a:pPr algn="just"/>
            <a:r>
              <a:t>Danh mục sản phẩm của chúng tôi bao gồm hơn 200 sản phẩm, bao gồm dung dịch tiêm kháng sinh, bột tan trong nước, premix, dung dịch uống và corticosteroid, thuốc chống ký sinh trùng, vitamin và khoáng chất, v.v.</a:t>
            </a:r>
            <a:br/>
          </a:p>
        </p:txBody>
      </p:sp>
      <p:sp>
        <p:nvSpPr>
          <p:cNvPr id="18" name="Rectangle 17">
            <a:extLst>
              <a:ext uri="{FF2B5EF4-FFF2-40B4-BE49-F238E27FC236}">
                <a16:creationId xmlns:a16="http://schemas.microsoft.com/office/drawing/2014/main" id="{0FF7B6C9-C433-4F80-8DA0-0C2BED9035FF}"/>
              </a:ext>
            </a:extLst>
          </p:cNvPr>
          <p:cNvSpPr/>
          <p:nvPr/>
        </p:nvSpPr>
        <p:spPr>
          <a:xfrm>
            <a:off x="3998998" y="2869737"/>
            <a:ext cx="3621002" cy="1569660"/>
          </a:xfrm>
          <a:prstGeom prst="rect">
            <a:avLst/>
          </a:prstGeom>
        </p:spPr>
        <p:txBody>
          <a:bodyPr wrap="square">
            <a:spAutoFit/>
          </a:bodyPr>
          <a:lstStyle/>
          <a:p>
            <a:pPr marL="342900" indent="-342900" algn="just">
              <a:buFont typeface="Wingdings" panose="05000000000000000000" pitchFamily="2" charset="2"/>
              <a:buChar char=""/>
            </a:pPr>
            <a:r>
              <a:t>Kháng sinh</a:t>
            </a:r>
            <a:br/>
            <a:endParaRPr lang="en-US" sz="1600" dirty="0">
              <a:latin typeface="Segoe UI" panose="020B0502040204020203" pitchFamily="34" charset="0"/>
              <a:ea typeface="Tahoma" panose="020B0604030504040204" pitchFamily="34" charset="0"/>
              <a:cs typeface="Segoe UI" panose="020B0502040204020203" pitchFamily="34" charset="0"/>
            </a:endParaRPr>
          </a:p>
          <a:p>
            <a:pPr marL="342900" indent="-342900" algn="just">
              <a:buFont typeface="Wingdings" panose="05000000000000000000" pitchFamily="2" charset="2"/>
              <a:buChar char=""/>
            </a:pPr>
            <a:r>
              <a:t>Thuốc làm loãng đờm - giảm đau, hạ sốt, chống viêm</a:t>
            </a:r>
            <a:br/>
            <a:endParaRPr lang="en-US" sz="1600" dirty="0">
              <a:latin typeface="Segoe UI" panose="020B0502040204020203" pitchFamily="34" charset="0"/>
              <a:ea typeface="Tahoma" panose="020B0604030504040204" pitchFamily="34" charset="0"/>
              <a:cs typeface="Segoe UI" panose="020B0502040204020203" pitchFamily="34" charset="0"/>
            </a:endParaRPr>
          </a:p>
          <a:p>
            <a:pPr marL="342900" indent="-342900" algn="just">
              <a:buFont typeface="Wingdings" panose="05000000000000000000" pitchFamily="2" charset="2"/>
              <a:buChar char=""/>
            </a:pPr>
            <a:r>
              <a:t>Vitamin, Enzyme, Probiotics, Acid hữu cơ</a:t>
            </a:r>
            <a:br/>
          </a:p>
          <a:p>
            <a:pPr marL="342900" indent="-342900" algn="just">
              <a:buFont typeface="Wingdings" panose="05000000000000000000" pitchFamily="2" charset="2"/>
              <a:buChar char=""/>
            </a:pPr>
            <a:r>
              <a:t>Thuốc thảo dược</a:t>
            </a:r>
            <a:br/>
            <a:endParaRPr lang="en-US" sz="1600" dirty="0">
              <a:latin typeface="Segoe UI" panose="020B0502040204020203" pitchFamily="34" charset="0"/>
              <a:ea typeface="Tahoma" panose="020B0604030504040204" pitchFamily="34" charset="0"/>
              <a:cs typeface="Segoe UI" panose="020B0502040204020203" pitchFamily="34" charset="0"/>
            </a:endParaRPr>
          </a:p>
        </p:txBody>
      </p:sp>
      <p:sp>
        <p:nvSpPr>
          <p:cNvPr id="19" name="Rectangle 18">
            <a:extLst>
              <a:ext uri="{FF2B5EF4-FFF2-40B4-BE49-F238E27FC236}">
                <a16:creationId xmlns:a16="http://schemas.microsoft.com/office/drawing/2014/main" id="{7837B05A-E414-444E-8AB6-A009CBCCDBE6}"/>
              </a:ext>
            </a:extLst>
          </p:cNvPr>
          <p:cNvSpPr/>
          <p:nvPr/>
        </p:nvSpPr>
        <p:spPr>
          <a:xfrm>
            <a:off x="7890521" y="2869737"/>
            <a:ext cx="3621002" cy="1077218"/>
          </a:xfrm>
          <a:prstGeom prst="rect">
            <a:avLst/>
          </a:prstGeom>
        </p:spPr>
        <p:txBody>
          <a:bodyPr wrap="square">
            <a:spAutoFit/>
          </a:bodyPr>
          <a:lstStyle/>
          <a:p>
            <a:pPr marL="342900" indent="-342900" algn="just">
              <a:buFont typeface="Wingdings" panose="05000000000000000000" pitchFamily="2" charset="2"/>
              <a:buChar char=""/>
            </a:pPr>
            <a:r>
              <a:t>Chất khử trùng, chất tẩy, nước điều trị và môi trường.</a:t>
            </a:r>
            <a:br/>
          </a:p>
          <a:p>
            <a:pPr marL="342900" indent="-342900" algn="just">
              <a:buFont typeface="Wingdings" panose="05000000000000000000" pitchFamily="2" charset="2"/>
              <a:buChar char=""/>
            </a:pPr>
            <a:r>
              <a:t>Hỗ trợ: kích thích sức mạnh, ...</a:t>
            </a:r>
            <a:br/>
          </a:p>
          <a:p>
            <a:pPr marL="342900" indent="-342900" algn="just">
              <a:buFont typeface="Wingdings" panose="05000000000000000000" pitchFamily="2" charset="2"/>
              <a:buChar char=""/>
            </a:pPr>
            <a:r>
              <a:t>Chống coccidiosis, chống ký sinh trùng,</a:t>
            </a:r>
            <a:br/>
            <a:endParaRPr lang="en-US" sz="1600" dirty="0">
              <a:latin typeface="Segoe UI" panose="020B0502040204020203" pitchFamily="34" charset="0"/>
              <a:ea typeface="Tahoma" panose="020B0604030504040204" pitchFamily="34" charset="0"/>
              <a:cs typeface="Segoe UI" panose="020B0502040204020203" pitchFamily="34" charset="0"/>
            </a:endParaRPr>
          </a:p>
        </p:txBody>
      </p:sp>
      <p:grpSp>
        <p:nvGrpSpPr>
          <p:cNvPr id="53" name="Group 52">
            <a:extLst>
              <a:ext uri="{FF2B5EF4-FFF2-40B4-BE49-F238E27FC236}">
                <a16:creationId xmlns:a16="http://schemas.microsoft.com/office/drawing/2014/main" id="{397557D2-709D-4496-ABA5-17E538C58384}"/>
              </a:ext>
            </a:extLst>
          </p:cNvPr>
          <p:cNvGrpSpPr/>
          <p:nvPr/>
        </p:nvGrpSpPr>
        <p:grpSpPr>
          <a:xfrm>
            <a:off x="4453143" y="4676159"/>
            <a:ext cx="7322540" cy="1942664"/>
            <a:chOff x="1683982" y="2493928"/>
            <a:chExt cx="8757678" cy="2323405"/>
          </a:xfrm>
        </p:grpSpPr>
        <p:sp>
          <p:nvSpPr>
            <p:cNvPr id="54" name="Rectangle 53">
              <a:extLst>
                <a:ext uri="{FF2B5EF4-FFF2-40B4-BE49-F238E27FC236}">
                  <a16:creationId xmlns:a16="http://schemas.microsoft.com/office/drawing/2014/main" id="{8864F500-7A18-4B58-8D59-702018DE4740}"/>
                </a:ext>
              </a:extLst>
            </p:cNvPr>
            <p:cNvSpPr/>
            <p:nvPr/>
          </p:nvSpPr>
          <p:spPr>
            <a:xfrm>
              <a:off x="2503261" y="2493928"/>
              <a:ext cx="7132638" cy="26988"/>
            </a:xfrm>
            <a:prstGeom prst="rect">
              <a:avLst/>
            </a:prstGeom>
            <a:solidFill>
              <a:srgbClr val="00B050"/>
            </a:solidFill>
            <a:ln>
              <a:solidFill>
                <a:srgbClr val="00B05A"/>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latin typeface="Segoe UI" panose="020B0502040204020203" pitchFamily="34" charset="0"/>
                <a:ea typeface="Tahoma" panose="020B0604030504040204" pitchFamily="34" charset="0"/>
                <a:cs typeface="Segoe UI" panose="020B0502040204020203" pitchFamily="34" charset="0"/>
              </a:endParaRPr>
            </a:p>
          </p:txBody>
        </p:sp>
        <p:pic>
          <p:nvPicPr>
            <p:cNvPr id="55" name="Picture 54" descr="b1.jpg">
              <a:extLst>
                <a:ext uri="{FF2B5EF4-FFF2-40B4-BE49-F238E27FC236}">
                  <a16:creationId xmlns:a16="http://schemas.microsoft.com/office/drawing/2014/main" id="{3E071CF7-B997-45EF-A477-196BC7DD59EF}"/>
                </a:ext>
              </a:extLst>
            </p:cNvPr>
            <p:cNvPicPr>
              <a:picLocks noChangeAspect="1"/>
            </p:cNvPicPr>
            <p:nvPr/>
          </p:nvPicPr>
          <p:blipFill>
            <a:blip r:embed="rId3"/>
            <a:stretch>
              <a:fillRect/>
            </a:stretch>
          </p:blipFill>
          <p:spPr>
            <a:xfrm>
              <a:off x="3471110" y="2773279"/>
              <a:ext cx="1610660" cy="1338661"/>
            </a:xfrm>
            <a:prstGeom prst="rect">
              <a:avLst/>
            </a:prstGeom>
            <a:effectLst>
              <a:outerShdw blurRad="50800" dist="38100" dir="2700000" algn="tl" rotWithShape="0">
                <a:prstClr val="black">
                  <a:alpha val="40000"/>
                </a:prstClr>
              </a:outerShdw>
            </a:effectLst>
          </p:spPr>
        </p:pic>
        <p:pic>
          <p:nvPicPr>
            <p:cNvPr id="56" name="Picture 55" descr="b2.jpg">
              <a:extLst>
                <a:ext uri="{FF2B5EF4-FFF2-40B4-BE49-F238E27FC236}">
                  <a16:creationId xmlns:a16="http://schemas.microsoft.com/office/drawing/2014/main" id="{36721941-497B-494D-AC31-59C94C30A936}"/>
                </a:ext>
              </a:extLst>
            </p:cNvPr>
            <p:cNvPicPr>
              <a:picLocks noChangeAspect="1"/>
            </p:cNvPicPr>
            <p:nvPr/>
          </p:nvPicPr>
          <p:blipFill>
            <a:blip r:embed="rId4"/>
            <a:stretch>
              <a:fillRect/>
            </a:stretch>
          </p:blipFill>
          <p:spPr>
            <a:xfrm>
              <a:off x="5202442" y="2773279"/>
              <a:ext cx="1610660" cy="1338661"/>
            </a:xfrm>
            <a:prstGeom prst="rect">
              <a:avLst/>
            </a:prstGeom>
            <a:effectLst>
              <a:outerShdw blurRad="50800" dist="38100" dir="2700000" algn="tl" rotWithShape="0">
                <a:prstClr val="black">
                  <a:alpha val="40000"/>
                </a:prstClr>
              </a:outerShdw>
            </a:effectLst>
          </p:spPr>
        </p:pic>
        <p:pic>
          <p:nvPicPr>
            <p:cNvPr id="57" name="Picture 56" descr="b4.jpg">
              <a:extLst>
                <a:ext uri="{FF2B5EF4-FFF2-40B4-BE49-F238E27FC236}">
                  <a16:creationId xmlns:a16="http://schemas.microsoft.com/office/drawing/2014/main" id="{DC3CF14A-2442-4EEE-8AE8-84709D62C384}"/>
                </a:ext>
              </a:extLst>
            </p:cNvPr>
            <p:cNvPicPr>
              <a:picLocks noChangeAspect="1"/>
            </p:cNvPicPr>
            <p:nvPr/>
          </p:nvPicPr>
          <p:blipFill>
            <a:blip r:embed="rId5"/>
            <a:stretch>
              <a:fillRect/>
            </a:stretch>
          </p:blipFill>
          <p:spPr>
            <a:xfrm>
              <a:off x="6939956" y="2773279"/>
              <a:ext cx="1610660" cy="1338661"/>
            </a:xfrm>
            <a:prstGeom prst="rect">
              <a:avLst/>
            </a:prstGeom>
            <a:effectLst>
              <a:outerShdw blurRad="50800" dist="38100" dir="2700000" algn="tl" rotWithShape="0">
                <a:prstClr val="black">
                  <a:alpha val="40000"/>
                </a:prstClr>
              </a:outerShdw>
            </a:effectLst>
          </p:spPr>
        </p:pic>
        <p:sp>
          <p:nvSpPr>
            <p:cNvPr id="58" name="Title 1">
              <a:extLst>
                <a:ext uri="{FF2B5EF4-FFF2-40B4-BE49-F238E27FC236}">
                  <a16:creationId xmlns:a16="http://schemas.microsoft.com/office/drawing/2014/main" id="{7483C68C-5D26-476C-8EF1-D77593CDF634}"/>
                </a:ext>
              </a:extLst>
            </p:cNvPr>
            <p:cNvSpPr txBox="1">
              <a:spLocks/>
            </p:cNvSpPr>
            <p:nvPr/>
          </p:nvSpPr>
          <p:spPr bwMode="auto">
            <a:xfrm>
              <a:off x="3499309" y="4027129"/>
              <a:ext cx="1683421" cy="766941"/>
            </a:xfrm>
            <a:prstGeom prst="rect">
              <a:avLst/>
            </a:prstGeom>
            <a:noFill/>
            <a:ln w="9525">
              <a:noFill/>
              <a:miter lim="800000"/>
              <a:headEnd/>
              <a:tailEnd/>
            </a:ln>
          </p:spPr>
          <p:txBody>
            <a:bodyPr anchor="ctr"/>
            <a:lstStyle/>
            <a:p>
              <a:pPr algn="ctr" eaLnBrk="0" hangingPunct="0">
                <a:defRPr/>
              </a:pPr>
              <a:r>
                <a:rPr lang="en-US" sz="1200">
                  <a:effectLst>
                    <a:outerShdw blurRad="38100" dist="38100" dir="2700000" algn="tl">
                      <a:srgbClr val="000000">
                        <a:alpha val="43137"/>
                      </a:srgbClr>
                    </a:outerShdw>
                  </a:effectLst>
                  <a:latin typeface="Segoe UI" panose="020B0502040204020203" pitchFamily="34" charset="0"/>
                  <a:ea typeface="Tahoma" panose="020B0604030504040204" pitchFamily="34" charset="0"/>
                  <a:cs typeface="Segoe UI" panose="020B0502040204020203" pitchFamily="34" charset="0"/>
                </a:rPr>
                <a:t>CATTLE</a:t>
              </a:r>
            </a:p>
          </p:txBody>
        </p:sp>
        <p:sp>
          <p:nvSpPr>
            <p:cNvPr id="59" name="Title 1">
              <a:extLst>
                <a:ext uri="{FF2B5EF4-FFF2-40B4-BE49-F238E27FC236}">
                  <a16:creationId xmlns:a16="http://schemas.microsoft.com/office/drawing/2014/main" id="{3AAE5651-3A85-44D2-B315-B5B9305E1F26}"/>
                </a:ext>
              </a:extLst>
            </p:cNvPr>
            <p:cNvSpPr txBox="1">
              <a:spLocks/>
            </p:cNvSpPr>
            <p:nvPr/>
          </p:nvSpPr>
          <p:spPr bwMode="auto">
            <a:xfrm>
              <a:off x="5230641" y="4027129"/>
              <a:ext cx="1683421" cy="766941"/>
            </a:xfrm>
            <a:prstGeom prst="rect">
              <a:avLst/>
            </a:prstGeom>
            <a:noFill/>
            <a:ln w="9525">
              <a:noFill/>
              <a:miter lim="800000"/>
              <a:headEnd/>
              <a:tailEnd/>
            </a:ln>
          </p:spPr>
          <p:txBody>
            <a:bodyPr anchor="ctr"/>
            <a:lstStyle/>
            <a:p>
              <a:pPr algn="ctr" eaLnBrk="0" hangingPunct="0">
                <a:defRPr/>
              </a:pPr>
              <a:r>
                <a:rPr lang="en-US" sz="1200">
                  <a:effectLst>
                    <a:outerShdw blurRad="38100" dist="38100" dir="2700000" algn="tl">
                      <a:srgbClr val="000000">
                        <a:alpha val="43137"/>
                      </a:srgbClr>
                    </a:outerShdw>
                  </a:effectLst>
                  <a:latin typeface="Segoe UI" panose="020B0502040204020203" pitchFamily="34" charset="0"/>
                  <a:ea typeface="Tahoma" panose="020B0604030504040204" pitchFamily="34" charset="0"/>
                  <a:cs typeface="Segoe UI" panose="020B0502040204020203" pitchFamily="34" charset="0"/>
                </a:rPr>
                <a:t>POULTRY</a:t>
              </a:r>
            </a:p>
          </p:txBody>
        </p:sp>
        <p:sp>
          <p:nvSpPr>
            <p:cNvPr id="60" name="Title 1">
              <a:extLst>
                <a:ext uri="{FF2B5EF4-FFF2-40B4-BE49-F238E27FC236}">
                  <a16:creationId xmlns:a16="http://schemas.microsoft.com/office/drawing/2014/main" id="{A4C9D81F-3298-49A3-9CD1-841363AAE03D}"/>
                </a:ext>
              </a:extLst>
            </p:cNvPr>
            <p:cNvSpPr txBox="1">
              <a:spLocks/>
            </p:cNvSpPr>
            <p:nvPr/>
          </p:nvSpPr>
          <p:spPr bwMode="auto">
            <a:xfrm>
              <a:off x="6907578" y="4027129"/>
              <a:ext cx="1683422" cy="766941"/>
            </a:xfrm>
            <a:prstGeom prst="rect">
              <a:avLst/>
            </a:prstGeom>
            <a:noFill/>
            <a:ln w="9525">
              <a:noFill/>
              <a:miter lim="800000"/>
              <a:headEnd/>
              <a:tailEnd/>
            </a:ln>
          </p:spPr>
          <p:txBody>
            <a:bodyPr anchor="ctr"/>
            <a:lstStyle/>
            <a:p>
              <a:pPr algn="ctr" eaLnBrk="0" hangingPunct="0">
                <a:defRPr/>
              </a:pPr>
              <a:r>
                <a:rPr lang="en-US" sz="1200">
                  <a:effectLst>
                    <a:outerShdw blurRad="38100" dist="38100" dir="2700000" algn="tl">
                      <a:srgbClr val="000000">
                        <a:alpha val="43137"/>
                      </a:srgbClr>
                    </a:outerShdw>
                  </a:effectLst>
                  <a:latin typeface="Segoe UI" panose="020B0502040204020203" pitchFamily="34" charset="0"/>
                  <a:ea typeface="Tahoma" panose="020B0604030504040204" pitchFamily="34" charset="0"/>
                  <a:cs typeface="Segoe UI" panose="020B0502040204020203" pitchFamily="34" charset="0"/>
                </a:rPr>
                <a:t>PET</a:t>
              </a:r>
              <a:endParaRPr lang="en-US" sz="1200" dirty="0">
                <a:effectLst>
                  <a:outerShdw blurRad="38100" dist="38100" dir="2700000" algn="tl">
                    <a:srgbClr val="000000">
                      <a:alpha val="43137"/>
                    </a:srgbClr>
                  </a:outerShdw>
                </a:effectLst>
                <a:latin typeface="Segoe UI" panose="020B0502040204020203" pitchFamily="34" charset="0"/>
                <a:ea typeface="Tahoma" panose="020B0604030504040204" pitchFamily="34" charset="0"/>
                <a:cs typeface="Segoe UI" panose="020B0502040204020203" pitchFamily="34" charset="0"/>
              </a:endParaRPr>
            </a:p>
          </p:txBody>
        </p:sp>
        <p:pic>
          <p:nvPicPr>
            <p:cNvPr id="61" name="Picture 60">
              <a:extLst>
                <a:ext uri="{FF2B5EF4-FFF2-40B4-BE49-F238E27FC236}">
                  <a16:creationId xmlns:a16="http://schemas.microsoft.com/office/drawing/2014/main" id="{0AFF92AF-9FF0-4361-813A-C8A14F6FE236}"/>
                </a:ext>
              </a:extLst>
            </p:cNvPr>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1683982" y="2773278"/>
              <a:ext cx="1660838" cy="1338661"/>
            </a:xfrm>
            <a:prstGeom prst="rect">
              <a:avLst/>
            </a:prstGeom>
            <a:effectLst>
              <a:outerShdw blurRad="50800" dist="38100" dir="2700000" algn="tl" rotWithShape="0">
                <a:prstClr val="black">
                  <a:alpha val="40000"/>
                </a:prstClr>
              </a:outerShdw>
            </a:effectLst>
          </p:spPr>
        </p:pic>
        <p:sp>
          <p:nvSpPr>
            <p:cNvPr id="62" name="Title 1">
              <a:extLst>
                <a:ext uri="{FF2B5EF4-FFF2-40B4-BE49-F238E27FC236}">
                  <a16:creationId xmlns:a16="http://schemas.microsoft.com/office/drawing/2014/main" id="{1FB13DDA-1D74-4A6A-98E4-37E9C3241997}"/>
                </a:ext>
              </a:extLst>
            </p:cNvPr>
            <p:cNvSpPr txBox="1">
              <a:spLocks/>
            </p:cNvSpPr>
            <p:nvPr/>
          </p:nvSpPr>
          <p:spPr bwMode="auto">
            <a:xfrm>
              <a:off x="1712181" y="4027129"/>
              <a:ext cx="1683421" cy="766941"/>
            </a:xfrm>
            <a:prstGeom prst="rect">
              <a:avLst/>
            </a:prstGeom>
            <a:noFill/>
            <a:ln w="9525">
              <a:noFill/>
              <a:miter lim="800000"/>
              <a:headEnd/>
              <a:tailEnd/>
            </a:ln>
          </p:spPr>
          <p:txBody>
            <a:bodyPr anchor="ctr"/>
            <a:lstStyle/>
            <a:p>
              <a:pPr algn="ctr" eaLnBrk="0" hangingPunct="0">
                <a:defRPr/>
              </a:pPr>
              <a:r>
                <a:rPr lang="en-US" sz="1200">
                  <a:effectLst>
                    <a:outerShdw blurRad="38100" dist="38100" dir="2700000" algn="tl">
                      <a:srgbClr val="000000">
                        <a:alpha val="43137"/>
                      </a:srgbClr>
                    </a:outerShdw>
                  </a:effectLst>
                  <a:latin typeface="Segoe UI" panose="020B0502040204020203" pitchFamily="34" charset="0"/>
                  <a:ea typeface="Tahoma" panose="020B0604030504040204" pitchFamily="34" charset="0"/>
                  <a:cs typeface="Segoe UI" panose="020B0502040204020203" pitchFamily="34" charset="0"/>
                </a:rPr>
                <a:t>SWINE</a:t>
              </a:r>
            </a:p>
          </p:txBody>
        </p:sp>
        <p:pic>
          <p:nvPicPr>
            <p:cNvPr id="63" name="Picture 62">
              <a:extLst>
                <a:ext uri="{FF2B5EF4-FFF2-40B4-BE49-F238E27FC236}">
                  <a16:creationId xmlns:a16="http://schemas.microsoft.com/office/drawing/2014/main" id="{6DAABB61-1F1C-4298-943B-B47E0839C3B7}"/>
                </a:ext>
              </a:extLst>
            </p:cNvPr>
            <p:cNvPicPr>
              <a:picLocks noChangeAspect="1"/>
            </p:cNvPicPr>
            <p:nvPr/>
          </p:nvPicPr>
          <p:blipFill rotWithShape="1">
            <a:blip r:embed="rId7" cstate="email">
              <a:extLst>
                <a:ext uri="{28A0092B-C50C-407E-A947-70E740481C1C}">
                  <a14:useLocalDpi xmlns:a14="http://schemas.microsoft.com/office/drawing/2010/main" val="0"/>
                </a:ext>
              </a:extLst>
            </a:blip>
            <a:srcRect l="6517" r="9563"/>
            <a:stretch/>
          </p:blipFill>
          <p:spPr>
            <a:xfrm>
              <a:off x="8717855" y="2773277"/>
              <a:ext cx="1685109" cy="1338661"/>
            </a:xfrm>
            <a:prstGeom prst="rect">
              <a:avLst/>
            </a:prstGeom>
            <a:effectLst>
              <a:outerShdw blurRad="50800" dist="38100" dir="2700000" algn="tl" rotWithShape="0">
                <a:prstClr val="black">
                  <a:alpha val="40000"/>
                </a:prstClr>
              </a:outerShdw>
            </a:effectLst>
          </p:spPr>
        </p:pic>
        <p:sp>
          <p:nvSpPr>
            <p:cNvPr id="64" name="Title 1">
              <a:extLst>
                <a:ext uri="{FF2B5EF4-FFF2-40B4-BE49-F238E27FC236}">
                  <a16:creationId xmlns:a16="http://schemas.microsoft.com/office/drawing/2014/main" id="{76DC0A39-83BC-4AE8-8201-3C6181B18ABF}"/>
                </a:ext>
              </a:extLst>
            </p:cNvPr>
            <p:cNvSpPr txBox="1">
              <a:spLocks/>
            </p:cNvSpPr>
            <p:nvPr/>
          </p:nvSpPr>
          <p:spPr bwMode="auto">
            <a:xfrm>
              <a:off x="8758238" y="4050392"/>
              <a:ext cx="1683422" cy="766941"/>
            </a:xfrm>
            <a:prstGeom prst="rect">
              <a:avLst/>
            </a:prstGeom>
            <a:noFill/>
            <a:ln w="9525">
              <a:noFill/>
              <a:miter lim="800000"/>
              <a:headEnd/>
              <a:tailEnd/>
            </a:ln>
          </p:spPr>
          <p:txBody>
            <a:bodyPr anchor="ctr"/>
            <a:lstStyle/>
            <a:p>
              <a:pPr algn="ctr" eaLnBrk="0" hangingPunct="0">
                <a:defRPr/>
              </a:pPr>
              <a:r>
                <a:rPr lang="en-US" sz="1200" dirty="0">
                  <a:effectLst>
                    <a:outerShdw blurRad="38100" dist="38100" dir="2700000" algn="tl">
                      <a:srgbClr val="000000">
                        <a:alpha val="43137"/>
                      </a:srgbClr>
                    </a:outerShdw>
                  </a:effectLst>
                  <a:latin typeface="Segoe UI" panose="020B0502040204020203" pitchFamily="34" charset="0"/>
                  <a:ea typeface="Tahoma" panose="020B0604030504040204" pitchFamily="34" charset="0"/>
                  <a:cs typeface="Segoe UI" panose="020B0502040204020203" pitchFamily="34" charset="0"/>
                </a:rPr>
                <a:t>AQUACULTURE</a:t>
              </a:r>
            </a:p>
          </p:txBody>
        </p:sp>
      </p:grpSp>
      <p:sp>
        <p:nvSpPr>
          <p:cNvPr id="65" name="Title 1">
            <a:extLst>
              <a:ext uri="{FF2B5EF4-FFF2-40B4-BE49-F238E27FC236}">
                <a16:creationId xmlns:a16="http://schemas.microsoft.com/office/drawing/2014/main" id="{BBE1B69A-4F22-47B8-9CF5-F6D84CD84089}"/>
              </a:ext>
            </a:extLst>
          </p:cNvPr>
          <p:cNvSpPr txBox="1">
            <a:spLocks/>
          </p:cNvSpPr>
          <p:nvPr/>
        </p:nvSpPr>
        <p:spPr>
          <a:xfrm>
            <a:off x="4221337" y="4177895"/>
            <a:ext cx="7290185" cy="648997"/>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t>Đối tượng động vật</a:t>
            </a:r>
            <a:br/>
            <a:endParaRPr lang="en-US" sz="1400" b="1" dirty="0">
              <a:solidFill>
                <a:srgbClr val="008000"/>
              </a:solidFill>
              <a:effectLst>
                <a:outerShdw blurRad="38100" dist="38100" dir="2700000" algn="tl">
                  <a:srgbClr val="000000">
                    <a:alpha val="43137"/>
                  </a:srgbClr>
                </a:outerShdw>
              </a:effectLst>
              <a:latin typeface="Segoe UI" panose="020B0502040204020203" pitchFamily="34" charset="0"/>
              <a:ea typeface="Tahoma" panose="020B0604030504040204" pitchFamily="34" charset="0"/>
              <a:cs typeface="Segoe UI" panose="020B0502040204020203" pitchFamily="34" charset="0"/>
            </a:endParaRPr>
          </a:p>
        </p:txBody>
      </p:sp>
      <p:sp>
        <p:nvSpPr>
          <p:cNvPr id="25" name="Title 7">
            <a:extLst>
              <a:ext uri="{FF2B5EF4-FFF2-40B4-BE49-F238E27FC236}">
                <a16:creationId xmlns:a16="http://schemas.microsoft.com/office/drawing/2014/main" id="{5B46D821-B92D-47CB-AA45-FFD015B20E0D}"/>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Phạm vi sản phẩm</a:t>
            </a:r>
            <a:br/>
          </a:p>
        </p:txBody>
      </p:sp>
    </p:spTree>
    <p:extLst>
      <p:ext uri="{BB962C8B-B14F-4D97-AF65-F5344CB8AC3E}">
        <p14:creationId xmlns:p14="http://schemas.microsoft.com/office/powerpoint/2010/main" val="3963045421"/>
      </p:ext>
    </p:extLst>
  </p:cSld>
  <p:clrMapOvr>
    <a:masterClrMapping/>
  </p:clrMapOvr>
  <p:transition spd="med" advClick="0">
    <p:push dir="d"/>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7">
            <a:extLst>
              <a:ext uri="{FF2B5EF4-FFF2-40B4-BE49-F238E27FC236}">
                <a16:creationId xmlns:a16="http://schemas.microsoft.com/office/drawing/2014/main" id="{6AB2842F-79D3-424E-8AA6-E32FCC26EBF6}"/>
              </a:ext>
            </a:extLst>
          </p:cNvPr>
          <p:cNvSpPr txBox="1">
            <a:spLocks/>
          </p:cNvSpPr>
          <p:nvPr/>
        </p:nvSpPr>
        <p:spPr>
          <a:xfrm>
            <a:off x="430744" y="320493"/>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Hình thức liều dùng</a:t>
            </a:r>
            <a:br/>
          </a:p>
        </p:txBody>
      </p:sp>
      <p:grpSp>
        <p:nvGrpSpPr>
          <p:cNvPr id="28" name="Group 27">
            <a:extLst>
              <a:ext uri="{FF2B5EF4-FFF2-40B4-BE49-F238E27FC236}">
                <a16:creationId xmlns:a16="http://schemas.microsoft.com/office/drawing/2014/main" id="{20C428C6-B041-4ADE-B8DC-2C5E3B287094}"/>
              </a:ext>
            </a:extLst>
          </p:cNvPr>
          <p:cNvGrpSpPr/>
          <p:nvPr/>
        </p:nvGrpSpPr>
        <p:grpSpPr>
          <a:xfrm>
            <a:off x="825711" y="2063419"/>
            <a:ext cx="10540577" cy="2401455"/>
            <a:chOff x="2435574" y="2170778"/>
            <a:chExt cx="6772826" cy="1543050"/>
          </a:xfrm>
        </p:grpSpPr>
        <p:pic>
          <p:nvPicPr>
            <p:cNvPr id="30" name="Picture 29">
              <a:extLst>
                <a:ext uri="{FF2B5EF4-FFF2-40B4-BE49-F238E27FC236}">
                  <a16:creationId xmlns:a16="http://schemas.microsoft.com/office/drawing/2014/main" id="{3BC1E01C-05E8-4D16-9D89-18DE75EDBB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35574" y="2170778"/>
              <a:ext cx="2181225" cy="1543050"/>
            </a:xfrm>
            <a:prstGeom prst="rect">
              <a:avLst/>
            </a:prstGeom>
          </p:spPr>
        </p:pic>
        <p:pic>
          <p:nvPicPr>
            <p:cNvPr id="31" name="Picture 30">
              <a:extLst>
                <a:ext uri="{FF2B5EF4-FFF2-40B4-BE49-F238E27FC236}">
                  <a16:creationId xmlns:a16="http://schemas.microsoft.com/office/drawing/2014/main" id="{8051AF9A-59D7-43A4-8AF3-47B49F4B497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39639" y="2170778"/>
              <a:ext cx="2181225" cy="1543050"/>
            </a:xfrm>
            <a:prstGeom prst="rect">
              <a:avLst/>
            </a:prstGeom>
          </p:spPr>
        </p:pic>
        <p:pic>
          <p:nvPicPr>
            <p:cNvPr id="32" name="Picture 31">
              <a:extLst>
                <a:ext uri="{FF2B5EF4-FFF2-40B4-BE49-F238E27FC236}">
                  <a16:creationId xmlns:a16="http://schemas.microsoft.com/office/drawing/2014/main" id="{36DD7382-7007-4D73-B7A6-CA55FA2476B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40238" y="2170778"/>
              <a:ext cx="2168162" cy="1543050"/>
            </a:xfrm>
            <a:prstGeom prst="rect">
              <a:avLst/>
            </a:prstGeom>
          </p:spPr>
        </p:pic>
      </p:grpSp>
      <p:sp>
        <p:nvSpPr>
          <p:cNvPr id="34" name="Rectangle 7">
            <a:extLst>
              <a:ext uri="{FF2B5EF4-FFF2-40B4-BE49-F238E27FC236}">
                <a16:creationId xmlns:a16="http://schemas.microsoft.com/office/drawing/2014/main" id="{FEC6E172-8CBE-4367-8B34-5072306DC54B}"/>
              </a:ext>
            </a:extLst>
          </p:cNvPr>
          <p:cNvSpPr>
            <a:spLocks noChangeArrowheads="1"/>
          </p:cNvSpPr>
          <p:nvPr/>
        </p:nvSpPr>
        <p:spPr bwMode="auto">
          <a:xfrm>
            <a:off x="4411537" y="4601109"/>
            <a:ext cx="3394649" cy="413343"/>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Bột</a:t>
            </a:r>
            <a:br/>
          </a:p>
        </p:txBody>
      </p:sp>
      <p:sp>
        <p:nvSpPr>
          <p:cNvPr id="40" name="Rectangle 8">
            <a:extLst>
              <a:ext uri="{FF2B5EF4-FFF2-40B4-BE49-F238E27FC236}">
                <a16:creationId xmlns:a16="http://schemas.microsoft.com/office/drawing/2014/main" id="{5619A6F9-59C3-4FDE-AA44-893CE24052BD}"/>
              </a:ext>
            </a:extLst>
          </p:cNvPr>
          <p:cNvSpPr>
            <a:spLocks noChangeArrowheads="1"/>
          </p:cNvSpPr>
          <p:nvPr/>
        </p:nvSpPr>
        <p:spPr bwMode="auto">
          <a:xfrm>
            <a:off x="7991970" y="4601109"/>
            <a:ext cx="3374318" cy="413343"/>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Chất lỏng không trùng khuẩn.</a:t>
            </a:r>
          </a:p>
        </p:txBody>
      </p:sp>
      <p:sp>
        <p:nvSpPr>
          <p:cNvPr id="41" name="Rectangle 9">
            <a:extLst>
              <a:ext uri="{FF2B5EF4-FFF2-40B4-BE49-F238E27FC236}">
                <a16:creationId xmlns:a16="http://schemas.microsoft.com/office/drawing/2014/main" id="{D6FD9DF2-0FE3-4A3C-94EB-571F13F17325}"/>
              </a:ext>
            </a:extLst>
          </p:cNvPr>
          <p:cNvSpPr>
            <a:spLocks noChangeArrowheads="1"/>
          </p:cNvSpPr>
          <p:nvPr/>
        </p:nvSpPr>
        <p:spPr bwMode="auto">
          <a:xfrm>
            <a:off x="846043" y="4601109"/>
            <a:ext cx="3374318" cy="413343"/>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Chất lỏng không trùng</a:t>
            </a:r>
          </a:p>
        </p:txBody>
      </p:sp>
    </p:spTree>
    <p:extLst>
      <p:ext uri="{BB962C8B-B14F-4D97-AF65-F5344CB8AC3E}">
        <p14:creationId xmlns:p14="http://schemas.microsoft.com/office/powerpoint/2010/main" val="2591476129"/>
      </p:ext>
    </p:extLst>
  </p:cSld>
  <p:clrMapOvr>
    <a:masterClrMapping/>
  </p:clrMapOvr>
  <p:transition spd="med" advClick="0">
    <p:push dir="d"/>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Placeholder 21">
            <a:extLst>
              <a:ext uri="{FF2B5EF4-FFF2-40B4-BE49-F238E27FC236}">
                <a16:creationId xmlns:a16="http://schemas.microsoft.com/office/drawing/2014/main" id="{F3810FEE-6B9C-4FF2-9EE9-ABA1533B33DE}"/>
              </a:ext>
            </a:extLst>
          </p:cNvPr>
          <p:cNvPicPr>
            <a:picLocks noGrp="1" noChangeAspect="1"/>
          </p:cNvPicPr>
          <p:nvPr>
            <p:ph type="pic" sz="quarter" idx="18"/>
          </p:nvPr>
        </p:nvPicPr>
        <p:blipFill>
          <a:blip r:embed="rId2" cstate="hqprint">
            <a:extLst>
              <a:ext uri="{28A0092B-C50C-407E-A947-70E740481C1C}">
                <a14:useLocalDpi xmlns:a14="http://schemas.microsoft.com/office/drawing/2010/main" val="0"/>
              </a:ext>
            </a:extLst>
          </a:blip>
          <a:srcRect l="16694" r="16694"/>
          <a:stretch>
            <a:fillRect/>
          </a:stretch>
        </p:blipFill>
        <p:spPr/>
      </p:pic>
      <p:pic>
        <p:nvPicPr>
          <p:cNvPr id="45" name="Picture 6" descr="May dong goi 100gr">
            <a:extLst>
              <a:ext uri="{FF2B5EF4-FFF2-40B4-BE49-F238E27FC236}">
                <a16:creationId xmlns:a16="http://schemas.microsoft.com/office/drawing/2014/main" id="{DBA0D40B-83AD-467F-98E8-E015F5954949}"/>
              </a:ext>
            </a:extLst>
          </p:cNvPr>
          <p:cNvPicPr>
            <a:picLocks noGrp="1" noChangeAspect="1" noChangeArrowheads="1"/>
          </p:cNvPicPr>
          <p:nvPr>
            <p:ph type="pic" sz="quarter" idx="19"/>
          </p:nvPr>
        </p:nvPicPr>
        <p:blipFill>
          <a:blip r:embed="rId3"/>
          <a:srcRect t="16944" b="16944"/>
          <a:stretch>
            <a:fillRect/>
          </a:stretch>
        </p:blipFill>
        <p:spPr bwMode="auto">
          <a:prstGeom prst="rect">
            <a:avLst/>
          </a:prstGeom>
          <a:ln>
            <a:noFill/>
          </a:ln>
          <a:effectLst>
            <a:outerShdw blurRad="292100" dist="139700" dir="2700000" algn="tl" rotWithShape="0">
              <a:srgbClr val="333333">
                <a:alpha val="65000"/>
              </a:srgbClr>
            </a:outerShdw>
          </a:effectLst>
        </p:spPr>
      </p:pic>
      <p:sp>
        <p:nvSpPr>
          <p:cNvPr id="41" name="Picture Placeholder 40">
            <a:extLst>
              <a:ext uri="{FF2B5EF4-FFF2-40B4-BE49-F238E27FC236}">
                <a16:creationId xmlns:a16="http://schemas.microsoft.com/office/drawing/2014/main" id="{D1C0A629-98E3-4855-9832-B946074CA7AD}"/>
              </a:ext>
            </a:extLst>
          </p:cNvPr>
          <p:cNvSpPr>
            <a:spLocks noGrp="1"/>
          </p:cNvSpPr>
          <p:nvPr>
            <p:ph type="pic" sz="quarter" idx="24"/>
          </p:nvPr>
        </p:nvSpPr>
        <p:spPr/>
        <p:txBody>
          <a:bodyPr/>
          <a:p/>
        </p:txBody>
      </p:sp>
      <p:pic>
        <p:nvPicPr>
          <p:cNvPr id="24" name="Picture Placeholder 23">
            <a:extLst>
              <a:ext uri="{FF2B5EF4-FFF2-40B4-BE49-F238E27FC236}">
                <a16:creationId xmlns:a16="http://schemas.microsoft.com/office/drawing/2014/main" id="{303A1B0A-227A-43CD-99F5-E70F3D3F4039}"/>
              </a:ext>
            </a:extLst>
          </p:cNvPr>
          <p:cNvPicPr>
            <a:picLocks noGrp="1" noChangeAspect="1"/>
          </p:cNvPicPr>
          <p:nvPr>
            <p:ph type="pic" sz="quarter" idx="25"/>
          </p:nvPr>
        </p:nvPicPr>
        <p:blipFill>
          <a:blip r:embed="rId4" cstate="hqprint">
            <a:extLst>
              <a:ext uri="{28A0092B-C50C-407E-A947-70E740481C1C}">
                <a14:useLocalDpi xmlns:a14="http://schemas.microsoft.com/office/drawing/2010/main" val="0"/>
              </a:ext>
            </a:extLst>
          </a:blip>
          <a:srcRect l="16694" r="16694"/>
          <a:stretch>
            <a:fillRect/>
          </a:stretch>
        </p:blipFill>
        <p:spPr/>
      </p:pic>
      <p:pic>
        <p:nvPicPr>
          <p:cNvPr id="30" name="Picture Placeholder 29">
            <a:extLst>
              <a:ext uri="{FF2B5EF4-FFF2-40B4-BE49-F238E27FC236}">
                <a16:creationId xmlns:a16="http://schemas.microsoft.com/office/drawing/2014/main" id="{E7906904-E7BC-4C03-9F12-F95DB89E83BF}"/>
              </a:ext>
            </a:extLst>
          </p:cNvPr>
          <p:cNvPicPr>
            <a:picLocks noGrp="1" noChangeAspect="1"/>
          </p:cNvPicPr>
          <p:nvPr>
            <p:ph type="pic" sz="quarter" idx="16"/>
          </p:nvPr>
        </p:nvPicPr>
        <p:blipFill rotWithShape="1">
          <a:blip r:embed="rId5" cstate="hqprint">
            <a:extLst>
              <a:ext uri="{28A0092B-C50C-407E-A947-70E740481C1C}">
                <a14:useLocalDpi xmlns:a14="http://schemas.microsoft.com/office/drawing/2010/main" val="0"/>
              </a:ext>
            </a:extLst>
          </a:blip>
          <a:srcRect l="16694" r="16694"/>
          <a:stretch/>
        </p:blipFill>
        <p:spPr/>
      </p:pic>
      <p:pic>
        <p:nvPicPr>
          <p:cNvPr id="27" name="Picture Placeholder 25">
            <a:extLst>
              <a:ext uri="{FF2B5EF4-FFF2-40B4-BE49-F238E27FC236}">
                <a16:creationId xmlns:a16="http://schemas.microsoft.com/office/drawing/2014/main" id="{6345F141-D8C7-400C-A03D-E766EB3447C7}"/>
              </a:ext>
            </a:extLst>
          </p:cNvPr>
          <p:cNvPicPr>
            <a:picLocks noGrp="1" noChangeAspect="1"/>
          </p:cNvPicPr>
          <p:nvPr>
            <p:ph type="pic" sz="quarter" idx="26"/>
          </p:nvPr>
        </p:nvPicPr>
        <p:blipFill>
          <a:blip r:embed="rId6" cstate="hqprint">
            <a:extLst>
              <a:ext uri="{28A0092B-C50C-407E-A947-70E740481C1C}">
                <a14:useLocalDpi xmlns:a14="http://schemas.microsoft.com/office/drawing/2010/main" val="0"/>
              </a:ext>
            </a:extLst>
          </a:blip>
          <a:srcRect l="16694" r="16694"/>
          <a:stretch>
            <a:fillRect/>
          </a:stretch>
        </p:blipFill>
        <p:spPr/>
      </p:pic>
      <p:pic>
        <p:nvPicPr>
          <p:cNvPr id="23" name="Picture Placeholder 22">
            <a:extLst>
              <a:ext uri="{FF2B5EF4-FFF2-40B4-BE49-F238E27FC236}">
                <a16:creationId xmlns:a16="http://schemas.microsoft.com/office/drawing/2014/main" id="{A17613E5-AB6C-4F2E-BB50-CBEFE645A475}"/>
              </a:ext>
            </a:extLst>
          </p:cNvPr>
          <p:cNvPicPr>
            <a:picLocks noGrp="1" noChangeAspect="1" noChangeArrowheads="1"/>
          </p:cNvPicPr>
          <p:nvPr>
            <p:ph type="pic" sz="quarter" idx="27"/>
          </p:nvPr>
        </p:nvPicPr>
        <p:blipFill>
          <a:blip r:embed="rId7"/>
          <a:srcRect l="12616" r="12616"/>
          <a:stretch>
            <a:fillRect/>
          </a:stretch>
        </p:blipFill>
        <p:spPr bwMode="auto">
          <a:prstGeom prst="rect">
            <a:avLst/>
          </a:prstGeom>
          <a:ln>
            <a:noFill/>
          </a:ln>
          <a:effectLst>
            <a:outerShdw blurRad="292100" dist="139700" dir="2700000" algn="tl" rotWithShape="0">
              <a:srgbClr val="333333">
                <a:alpha val="65000"/>
              </a:srgbClr>
            </a:outerShdw>
          </a:effectLst>
        </p:spPr>
      </p:pic>
      <p:pic>
        <p:nvPicPr>
          <p:cNvPr id="29" name="Picture Placeholder 27">
            <a:extLst>
              <a:ext uri="{FF2B5EF4-FFF2-40B4-BE49-F238E27FC236}">
                <a16:creationId xmlns:a16="http://schemas.microsoft.com/office/drawing/2014/main" id="{3A9EF1AF-5A4E-46C6-AF2A-46DF07EB3C8C}"/>
              </a:ext>
            </a:extLst>
          </p:cNvPr>
          <p:cNvPicPr>
            <a:picLocks noGrp="1" noChangeAspect="1"/>
          </p:cNvPicPr>
          <p:nvPr>
            <p:ph type="pic" sz="quarter" idx="28"/>
          </p:nvPr>
        </p:nvPicPr>
        <p:blipFill>
          <a:blip r:embed="rId8" cstate="hqprint">
            <a:extLst>
              <a:ext uri="{28A0092B-C50C-407E-A947-70E740481C1C}">
                <a14:useLocalDpi xmlns:a14="http://schemas.microsoft.com/office/drawing/2010/main" val="0"/>
              </a:ext>
            </a:extLst>
          </a:blip>
          <a:srcRect l="16694" r="16694"/>
          <a:stretch>
            <a:fillRect/>
          </a:stretch>
        </p:blipFill>
        <p:spPr/>
      </p:pic>
      <p:pic>
        <p:nvPicPr>
          <p:cNvPr id="32" name="Picture Placeholder 31">
            <a:extLst>
              <a:ext uri="{FF2B5EF4-FFF2-40B4-BE49-F238E27FC236}">
                <a16:creationId xmlns:a16="http://schemas.microsoft.com/office/drawing/2014/main" id="{3E79E94A-4EE9-4F8E-B013-61053B14A937}"/>
              </a:ext>
            </a:extLst>
          </p:cNvPr>
          <p:cNvPicPr>
            <a:picLocks noGrp="1" noChangeAspect="1"/>
          </p:cNvPicPr>
          <p:nvPr>
            <p:ph type="pic" sz="quarter" idx="29"/>
          </p:nvPr>
        </p:nvPicPr>
        <p:blipFill>
          <a:blip r:embed="rId9" cstate="hqprint">
            <a:extLst>
              <a:ext uri="{28A0092B-C50C-407E-A947-70E740481C1C}">
                <a14:useLocalDpi xmlns:a14="http://schemas.microsoft.com/office/drawing/2010/main" val="0"/>
              </a:ext>
            </a:extLst>
          </a:blip>
          <a:srcRect l="21656" r="21656"/>
          <a:stretch>
            <a:fillRect/>
          </a:stretch>
        </p:blipFill>
        <p:spPr/>
      </p:pic>
      <p:pic>
        <p:nvPicPr>
          <p:cNvPr id="9" name="Picture Placeholder 8">
            <a:extLst>
              <a:ext uri="{FF2B5EF4-FFF2-40B4-BE49-F238E27FC236}">
                <a16:creationId xmlns:a16="http://schemas.microsoft.com/office/drawing/2014/main" id="{6C5F0825-21DE-42AB-AAFC-6E8F044DF47F}"/>
              </a:ext>
            </a:extLst>
          </p:cNvPr>
          <p:cNvPicPr>
            <a:picLocks noGrp="1" noChangeAspect="1"/>
          </p:cNvPicPr>
          <p:nvPr>
            <p:ph type="pic" sz="quarter" idx="30"/>
          </p:nvPr>
        </p:nvPicPr>
        <p:blipFill>
          <a:blip r:embed="rId10" cstate="hqprint">
            <a:extLst>
              <a:ext uri="{28A0092B-C50C-407E-A947-70E740481C1C}">
                <a14:useLocalDpi xmlns:a14="http://schemas.microsoft.com/office/drawing/2010/main" val="0"/>
              </a:ext>
            </a:extLst>
          </a:blip>
          <a:srcRect l="16667" r="16667"/>
          <a:stretch>
            <a:fillRect/>
          </a:stretch>
        </p:blipFill>
        <p:spPr/>
      </p:pic>
      <p:pic>
        <p:nvPicPr>
          <p:cNvPr id="49" name="Picture 13" descr="may in phun">
            <a:extLst>
              <a:ext uri="{FF2B5EF4-FFF2-40B4-BE49-F238E27FC236}">
                <a16:creationId xmlns:a16="http://schemas.microsoft.com/office/drawing/2014/main" id="{93BA12CC-51D4-479A-841B-FD9125CC9469}"/>
              </a:ext>
            </a:extLst>
          </p:cNvPr>
          <p:cNvPicPr>
            <a:picLocks noGrp="1" noChangeAspect="1" noChangeArrowheads="1"/>
          </p:cNvPicPr>
          <p:nvPr>
            <p:ph type="pic" sz="quarter" idx="31"/>
          </p:nvPr>
        </p:nvPicPr>
        <p:blipFill>
          <a:blip r:embed="rId11"/>
          <a:srcRect l="5446" r="5446"/>
          <a:stretch>
            <a:fillRect/>
          </a:stretch>
        </p:blipFill>
        <p:spPr bwMode="auto">
          <a:prstGeom prst="rect">
            <a:avLst/>
          </a:prstGeom>
          <a:ln>
            <a:noFill/>
          </a:ln>
          <a:effectLst>
            <a:outerShdw blurRad="292100" dist="139700" dir="2700000" algn="tl" rotWithShape="0">
              <a:srgbClr val="333333">
                <a:alpha val="65000"/>
              </a:srgbClr>
            </a:outerShdw>
          </a:effectLst>
        </p:spPr>
      </p:pic>
      <p:pic>
        <p:nvPicPr>
          <p:cNvPr id="33" name="Picture 2">
            <a:extLst>
              <a:ext uri="{FF2B5EF4-FFF2-40B4-BE49-F238E27FC236}">
                <a16:creationId xmlns:a16="http://schemas.microsoft.com/office/drawing/2014/main" id="{CE6DBABA-5B81-4519-9A71-FE5FC5CF5816}"/>
              </a:ext>
            </a:extLst>
          </p:cNvPr>
          <p:cNvPicPr>
            <a:picLocks noGrp="1" noChangeAspect="1" noChangeArrowheads="1"/>
          </p:cNvPicPr>
          <p:nvPr>
            <p:ph type="pic" sz="quarter" idx="32"/>
          </p:nvPr>
        </p:nvPicPr>
        <p:blipFill>
          <a:blip r:embed="rId12">
            <a:extLst>
              <a:ext uri="{28A0092B-C50C-407E-A947-70E740481C1C}">
                <a14:useLocalDpi xmlns:a14="http://schemas.microsoft.com/office/drawing/2010/main" val="0"/>
              </a:ext>
            </a:extLst>
          </a:blip>
          <a:srcRect l="15388" r="15388"/>
          <a:stretch>
            <a:fillRect/>
          </a:stretch>
        </p:blipFill>
        <p:spPr bwMode="auto">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Placeholder 53">
            <a:extLst>
              <a:ext uri="{FF2B5EF4-FFF2-40B4-BE49-F238E27FC236}">
                <a16:creationId xmlns:a16="http://schemas.microsoft.com/office/drawing/2014/main" id="{BB4E4191-F045-452C-B3AD-6657352CAB74}"/>
              </a:ext>
            </a:extLst>
          </p:cNvPr>
          <p:cNvPicPr>
            <a:picLocks noGrp="1" noChangeAspect="1"/>
          </p:cNvPicPr>
          <p:nvPr>
            <p:ph type="pic" sz="quarter" idx="33"/>
          </p:nvPr>
        </p:nvPicPr>
        <p:blipFill>
          <a:blip r:embed="rId13" cstate="hqprint">
            <a:extLst>
              <a:ext uri="{28A0092B-C50C-407E-A947-70E740481C1C}">
                <a14:useLocalDpi xmlns:a14="http://schemas.microsoft.com/office/drawing/2010/main" val="0"/>
              </a:ext>
            </a:extLst>
          </a:blip>
          <a:srcRect/>
          <a:stretch>
            <a:fillRect/>
          </a:stretch>
        </p:blipFill>
        <p:spPr/>
      </p:pic>
      <p:pic>
        <p:nvPicPr>
          <p:cNvPr id="58" name="Picture Placeholder 57">
            <a:extLst>
              <a:ext uri="{FF2B5EF4-FFF2-40B4-BE49-F238E27FC236}">
                <a16:creationId xmlns:a16="http://schemas.microsoft.com/office/drawing/2014/main" id="{91A9E193-D7E6-410E-BF78-45AED757E404}"/>
              </a:ext>
            </a:extLst>
          </p:cNvPr>
          <p:cNvPicPr>
            <a:picLocks noGrp="1" noChangeAspect="1"/>
          </p:cNvPicPr>
          <p:nvPr>
            <p:ph type="pic" sz="quarter" idx="34"/>
          </p:nvPr>
        </p:nvPicPr>
        <p:blipFill>
          <a:blip r:embed="rId14">
            <a:extLst>
              <a:ext uri="{28A0092B-C50C-407E-A947-70E740481C1C}">
                <a14:useLocalDpi xmlns:a14="http://schemas.microsoft.com/office/drawing/2010/main" val="0"/>
              </a:ext>
            </a:extLst>
          </a:blip>
          <a:srcRect l="10038" r="10038"/>
          <a:stretch>
            <a:fillRect/>
          </a:stretch>
        </p:blipFill>
        <p:spPr/>
      </p:pic>
      <p:pic>
        <p:nvPicPr>
          <p:cNvPr id="48" name="Picture 20" descr="May dong goi 10g">
            <a:extLst>
              <a:ext uri="{FF2B5EF4-FFF2-40B4-BE49-F238E27FC236}">
                <a16:creationId xmlns:a16="http://schemas.microsoft.com/office/drawing/2014/main" id="{736735BC-A45C-4212-A941-B80A0B7A1E71}"/>
              </a:ext>
            </a:extLst>
          </p:cNvPr>
          <p:cNvPicPr>
            <a:picLocks noGrp="1" noChangeAspect="1" noChangeArrowheads="1"/>
          </p:cNvPicPr>
          <p:nvPr>
            <p:ph type="pic" sz="quarter" idx="35"/>
          </p:nvPr>
        </p:nvPicPr>
        <p:blipFill>
          <a:blip r:embed="rId15"/>
          <a:srcRect t="13889" b="13889"/>
          <a:stretch>
            <a:fillRect/>
          </a:stretch>
        </p:blipFill>
        <p:spPr bwMode="auto">
          <a:prstGeom prst="rect">
            <a:avLst/>
          </a:prstGeom>
          <a:ln>
            <a:noFill/>
          </a:ln>
          <a:effectLst>
            <a:outerShdw blurRad="292100" dist="139700" dir="2700000" algn="tl" rotWithShape="0">
              <a:srgbClr val="333333">
                <a:alpha val="65000"/>
              </a:srgbClr>
            </a:outerShdw>
          </a:effectLst>
        </p:spPr>
      </p:pic>
      <p:pic>
        <p:nvPicPr>
          <p:cNvPr id="50" name="Picture 7">
            <a:extLst>
              <a:ext uri="{FF2B5EF4-FFF2-40B4-BE49-F238E27FC236}">
                <a16:creationId xmlns:a16="http://schemas.microsoft.com/office/drawing/2014/main" id="{AB9A9447-885A-4AD7-B95D-591192654AC1}"/>
              </a:ext>
            </a:extLst>
          </p:cNvPr>
          <p:cNvPicPr>
            <a:picLocks noGrp="1" noChangeAspect="1" noChangeArrowheads="1"/>
          </p:cNvPicPr>
          <p:nvPr>
            <p:ph type="pic" sz="quarter" idx="36"/>
          </p:nvPr>
        </p:nvPicPr>
        <p:blipFill>
          <a:blip r:embed="rId16"/>
          <a:srcRect l="16205" r="16205"/>
          <a:stretch>
            <a:fillRect/>
          </a:stretch>
        </p:blipFill>
        <p:spPr bwMode="auto">
          <a:prstGeom prst="rect">
            <a:avLst/>
          </a:prstGeom>
          <a:ln>
            <a:noFill/>
          </a:ln>
          <a:effectLst>
            <a:outerShdw blurRad="292100" dist="139700" dir="2700000" algn="tl" rotWithShape="0">
              <a:srgbClr val="333333">
                <a:alpha val="65000"/>
              </a:srgbClr>
            </a:outerShdw>
          </a:effectLst>
        </p:spPr>
      </p:pic>
      <p:sp>
        <p:nvSpPr>
          <p:cNvPr id="34" name="Rectangle 33">
            <a:extLst>
              <a:ext uri="{FF2B5EF4-FFF2-40B4-BE49-F238E27FC236}">
                <a16:creationId xmlns:a16="http://schemas.microsoft.com/office/drawing/2014/main" id="{207DE1BF-CBA8-48BE-B06D-146291B583AA}"/>
              </a:ext>
            </a:extLst>
          </p:cNvPr>
          <p:cNvSpPr/>
          <p:nvPr/>
        </p:nvSpPr>
        <p:spPr>
          <a:xfrm>
            <a:off x="8106199" y="-924560"/>
            <a:ext cx="2360967" cy="369332"/>
          </a:xfrm>
          <a:prstGeom prst="rect">
            <a:avLst/>
          </a:prstGeom>
        </p:spPr>
        <p:txBody>
          <a:bodyPr wrap="none">
            <a:spAutoFit/>
          </a:bodyPr>
          <a:lstStyle/>
          <a:p>
            <a:r>
              <a:t>Dạng bột</a:t>
            </a:r>
            <a:endParaRPr lang="en-US" dirty="0"/>
          </a:p>
        </p:txBody>
      </p:sp>
      <p:sp>
        <p:nvSpPr>
          <p:cNvPr id="35" name="Text Box 10">
            <a:extLst>
              <a:ext uri="{FF2B5EF4-FFF2-40B4-BE49-F238E27FC236}">
                <a16:creationId xmlns:a16="http://schemas.microsoft.com/office/drawing/2014/main" id="{A66075B2-6B59-4F10-931C-0B933BEE2C19}"/>
              </a:ext>
            </a:extLst>
          </p:cNvPr>
          <p:cNvSpPr txBox="1">
            <a:spLocks noChangeArrowheads="1"/>
          </p:cNvSpPr>
          <p:nvPr/>
        </p:nvSpPr>
        <p:spPr bwMode="auto">
          <a:xfrm>
            <a:off x="-647170" y="3108271"/>
            <a:ext cx="2727325"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Máy sấy giường chất lỏng</a:t>
            </a:r>
          </a:p>
        </p:txBody>
      </p:sp>
      <p:sp>
        <p:nvSpPr>
          <p:cNvPr id="36" name="Text Box 11">
            <a:extLst>
              <a:ext uri="{FF2B5EF4-FFF2-40B4-BE49-F238E27FC236}">
                <a16:creationId xmlns:a16="http://schemas.microsoft.com/office/drawing/2014/main" id="{A908DD38-3E3C-4ECC-8752-7EC79B872227}"/>
              </a:ext>
            </a:extLst>
          </p:cNvPr>
          <p:cNvSpPr txBox="1">
            <a:spLocks noChangeArrowheads="1"/>
          </p:cNvSpPr>
          <p:nvPr/>
        </p:nvSpPr>
        <p:spPr bwMode="auto">
          <a:xfrm>
            <a:off x="1218161" y="3092122"/>
            <a:ext cx="2089150"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Máy trộn siêu tốc</a:t>
            </a:r>
          </a:p>
        </p:txBody>
      </p:sp>
      <p:sp>
        <p:nvSpPr>
          <p:cNvPr id="37" name="Text Box 12">
            <a:extLst>
              <a:ext uri="{FF2B5EF4-FFF2-40B4-BE49-F238E27FC236}">
                <a16:creationId xmlns:a16="http://schemas.microsoft.com/office/drawing/2014/main" id="{C7A7FCE6-52C2-4960-8913-82C96352DECF}"/>
              </a:ext>
            </a:extLst>
          </p:cNvPr>
          <p:cNvSpPr txBox="1">
            <a:spLocks noChangeArrowheads="1"/>
          </p:cNvSpPr>
          <p:nvPr/>
        </p:nvSpPr>
        <p:spPr bwMode="auto">
          <a:xfrm>
            <a:off x="3022337" y="3108271"/>
            <a:ext cx="2592387"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Máy trộn nón - 200 kg</a:t>
            </a:r>
          </a:p>
        </p:txBody>
      </p:sp>
      <p:sp>
        <p:nvSpPr>
          <p:cNvPr id="38" name="Text Box 12">
            <a:extLst>
              <a:ext uri="{FF2B5EF4-FFF2-40B4-BE49-F238E27FC236}">
                <a16:creationId xmlns:a16="http://schemas.microsoft.com/office/drawing/2014/main" id="{7DD2407B-8B7D-4F9D-BA88-A02F4AE92C97}"/>
              </a:ext>
            </a:extLst>
          </p:cNvPr>
          <p:cNvSpPr txBox="1">
            <a:spLocks noChangeArrowheads="1"/>
          </p:cNvSpPr>
          <p:nvPr/>
        </p:nvSpPr>
        <p:spPr bwMode="auto">
          <a:xfrm>
            <a:off x="4725248" y="3119908"/>
            <a:ext cx="2592387"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Máy trộn nón - 300 kg</a:t>
            </a:r>
          </a:p>
        </p:txBody>
      </p:sp>
      <p:pic>
        <p:nvPicPr>
          <p:cNvPr id="43" name="Picture 5" descr="He thong pha che thuoc uong">
            <a:extLst>
              <a:ext uri="{FF2B5EF4-FFF2-40B4-BE49-F238E27FC236}">
                <a16:creationId xmlns:a16="http://schemas.microsoft.com/office/drawing/2014/main" id="{449EE471-FE78-4059-8069-3EBCB05BA626}"/>
              </a:ext>
            </a:extLst>
          </p:cNvPr>
          <p:cNvPicPr>
            <a:picLocks noChangeAspect="1" noChangeArrowheads="1"/>
          </p:cNvPicPr>
          <p:nvPr/>
        </p:nvPicPr>
        <p:blipFill>
          <a:blip r:embed="rId17"/>
          <a:srcRect l="14601" r="14601"/>
          <a:stretch>
            <a:fillRect/>
          </a:stretch>
        </p:blipFill>
        <p:spPr bwMode="auto">
          <a:xfrm>
            <a:off x="0" y="3454400"/>
            <a:ext cx="1673225" cy="1674813"/>
          </a:xfrm>
          <a:prstGeom prst="rect">
            <a:avLst/>
          </a:prstGeom>
          <a:solidFill>
            <a:schemeClr val="bg1">
              <a:lumMod val="95000"/>
            </a:schemeClr>
          </a:solidFill>
          <a:ln w="12700" cap="flat" cmpd="sng" algn="ctr">
            <a:noFill/>
            <a:prstDash val="solid"/>
            <a:miter lim="800000"/>
          </a:ln>
          <a:effectLst>
            <a:outerShdw blurRad="292100" dist="139700" dir="2700000" algn="tl" rotWithShape="0">
              <a:srgbClr val="333333">
                <a:alpha val="65000"/>
              </a:srgbClr>
            </a:outerShdw>
          </a:effectLst>
        </p:spPr>
      </p:pic>
      <p:sp>
        <p:nvSpPr>
          <p:cNvPr id="59" name="Text Box 10">
            <a:extLst>
              <a:ext uri="{FF2B5EF4-FFF2-40B4-BE49-F238E27FC236}">
                <a16:creationId xmlns:a16="http://schemas.microsoft.com/office/drawing/2014/main" id="{F2EA6841-36A3-4D60-9175-4A714FE407B2}"/>
              </a:ext>
            </a:extLst>
          </p:cNvPr>
          <p:cNvSpPr txBox="1">
            <a:spLocks noChangeArrowheads="1"/>
          </p:cNvSpPr>
          <p:nvPr/>
        </p:nvSpPr>
        <p:spPr bwMode="auto">
          <a:xfrm>
            <a:off x="4894262" y="4792888"/>
            <a:ext cx="1979613"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Máy tiệt trùng</a:t>
            </a:r>
          </a:p>
        </p:txBody>
      </p:sp>
      <p:sp>
        <p:nvSpPr>
          <p:cNvPr id="60" name="Text Box 11">
            <a:extLst>
              <a:ext uri="{FF2B5EF4-FFF2-40B4-BE49-F238E27FC236}">
                <a16:creationId xmlns:a16="http://schemas.microsoft.com/office/drawing/2014/main" id="{5589B33A-0FD7-4B5F-AF65-84F2DCB90338}"/>
              </a:ext>
            </a:extLst>
          </p:cNvPr>
          <p:cNvSpPr txBox="1">
            <a:spLocks noChangeArrowheads="1"/>
          </p:cNvSpPr>
          <p:nvPr/>
        </p:nvSpPr>
        <p:spPr bwMode="auto">
          <a:xfrm>
            <a:off x="3332625" y="4792888"/>
            <a:ext cx="1767424"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Lò nướng cửa kép</a:t>
            </a:r>
          </a:p>
        </p:txBody>
      </p:sp>
      <p:sp>
        <p:nvSpPr>
          <p:cNvPr id="61" name="Text Box 12">
            <a:extLst>
              <a:ext uri="{FF2B5EF4-FFF2-40B4-BE49-F238E27FC236}">
                <a16:creationId xmlns:a16="http://schemas.microsoft.com/office/drawing/2014/main" id="{1675F053-5AD0-4F2A-88C6-FA185FAFECC0}"/>
              </a:ext>
            </a:extLst>
          </p:cNvPr>
          <p:cNvSpPr txBox="1">
            <a:spLocks noChangeArrowheads="1"/>
          </p:cNvSpPr>
          <p:nvPr/>
        </p:nvSpPr>
        <p:spPr bwMode="auto">
          <a:xfrm>
            <a:off x="-139808" y="4781100"/>
            <a:ext cx="1812906"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Bể trộn - 100 L</a:t>
            </a:r>
          </a:p>
        </p:txBody>
      </p:sp>
      <p:sp>
        <p:nvSpPr>
          <p:cNvPr id="62" name="Text Box 12">
            <a:extLst>
              <a:ext uri="{FF2B5EF4-FFF2-40B4-BE49-F238E27FC236}">
                <a16:creationId xmlns:a16="http://schemas.microsoft.com/office/drawing/2014/main" id="{AFDC1798-BE75-4126-8A14-3CF4B4AFA04B}"/>
              </a:ext>
            </a:extLst>
          </p:cNvPr>
          <p:cNvSpPr txBox="1">
            <a:spLocks noChangeArrowheads="1"/>
          </p:cNvSpPr>
          <p:nvPr/>
        </p:nvSpPr>
        <p:spPr bwMode="auto">
          <a:xfrm>
            <a:off x="1255150" y="4503766"/>
            <a:ext cx="2555875" cy="604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Máy đóng tự động</a:t>
            </a:r>
          </a:p>
          <a:p>
            <a:pPr algn="ctr">
              <a:spcBef>
                <a:spcPts val="1125"/>
              </a:spcBef>
              <a:buSzPct val="100000"/>
            </a:pPr>
            <a:r>
              <a:t>Máy đậy nắp</a:t>
            </a:r>
          </a:p>
        </p:txBody>
      </p:sp>
      <p:sp>
        <p:nvSpPr>
          <p:cNvPr id="63" name="Text Box 10">
            <a:extLst>
              <a:ext uri="{FF2B5EF4-FFF2-40B4-BE49-F238E27FC236}">
                <a16:creationId xmlns:a16="http://schemas.microsoft.com/office/drawing/2014/main" id="{41190C9B-0C8F-4033-AF29-2D3F92056C28}"/>
              </a:ext>
            </a:extLst>
          </p:cNvPr>
          <p:cNvSpPr txBox="1">
            <a:spLocks noChangeArrowheads="1"/>
          </p:cNvSpPr>
          <p:nvPr/>
        </p:nvSpPr>
        <p:spPr bwMode="auto">
          <a:xfrm>
            <a:off x="0" y="6279187"/>
            <a:ext cx="1673098"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Đóng gói và đóng gói 100 gram</a:t>
            </a:r>
          </a:p>
        </p:txBody>
      </p:sp>
      <p:sp>
        <p:nvSpPr>
          <p:cNvPr id="64" name="Text Box 11">
            <a:extLst>
              <a:ext uri="{FF2B5EF4-FFF2-40B4-BE49-F238E27FC236}">
                <a16:creationId xmlns:a16="http://schemas.microsoft.com/office/drawing/2014/main" id="{BD9C4324-304B-4B6C-AF3D-C97F2EC82671}"/>
              </a:ext>
            </a:extLst>
          </p:cNvPr>
          <p:cNvSpPr txBox="1">
            <a:spLocks noChangeArrowheads="1"/>
          </p:cNvSpPr>
          <p:nvPr/>
        </p:nvSpPr>
        <p:spPr bwMode="auto">
          <a:xfrm>
            <a:off x="1662642" y="6326649"/>
            <a:ext cx="1744133"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Đóng gói và đóng gói 10 gram</a:t>
            </a:r>
          </a:p>
        </p:txBody>
      </p:sp>
      <p:sp>
        <p:nvSpPr>
          <p:cNvPr id="65" name="Text Box 12">
            <a:extLst>
              <a:ext uri="{FF2B5EF4-FFF2-40B4-BE49-F238E27FC236}">
                <a16:creationId xmlns:a16="http://schemas.microsoft.com/office/drawing/2014/main" id="{FA18E955-F496-4592-8500-442AABA01EFF}"/>
              </a:ext>
            </a:extLst>
          </p:cNvPr>
          <p:cNvSpPr txBox="1">
            <a:spLocks noChangeArrowheads="1"/>
          </p:cNvSpPr>
          <p:nvPr/>
        </p:nvSpPr>
        <p:spPr bwMode="auto">
          <a:xfrm>
            <a:off x="2955862" y="6404684"/>
            <a:ext cx="2520950"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Máy dán nhãn</a:t>
            </a:r>
          </a:p>
        </p:txBody>
      </p:sp>
      <p:sp>
        <p:nvSpPr>
          <p:cNvPr id="66" name="Rectangle 65">
            <a:extLst>
              <a:ext uri="{FF2B5EF4-FFF2-40B4-BE49-F238E27FC236}">
                <a16:creationId xmlns:a16="http://schemas.microsoft.com/office/drawing/2014/main" id="{61CBA7FD-6433-41D9-8C49-A912EAEF7A9A}"/>
              </a:ext>
            </a:extLst>
          </p:cNvPr>
          <p:cNvSpPr/>
          <p:nvPr/>
        </p:nvSpPr>
        <p:spPr>
          <a:xfrm>
            <a:off x="5100050" y="6404371"/>
            <a:ext cx="1773826" cy="461665"/>
          </a:xfrm>
          <a:prstGeom prst="rect">
            <a:avLst/>
          </a:prstGeom>
        </p:spPr>
        <p:txBody>
          <a:bodyPr wrap="square">
            <a:spAutoFit/>
          </a:bodyPr>
          <a:lstStyle/>
          <a:p>
            <a:pPr algn="ctr">
              <a:spcBef>
                <a:spcPts val="1125"/>
              </a:spcBef>
              <a:buSzPct val="100000"/>
            </a:pPr>
            <a:r>
              <a:t>Đóng gói và đóng gói ngang 100 gram</a:t>
            </a:r>
          </a:p>
        </p:txBody>
      </p:sp>
      <p:sp>
        <p:nvSpPr>
          <p:cNvPr id="69" name="Text Box 12">
            <a:extLst>
              <a:ext uri="{FF2B5EF4-FFF2-40B4-BE49-F238E27FC236}">
                <a16:creationId xmlns:a16="http://schemas.microsoft.com/office/drawing/2014/main" id="{D9FC224C-94FC-498D-9837-76450DA43332}"/>
              </a:ext>
            </a:extLst>
          </p:cNvPr>
          <p:cNvSpPr txBox="1">
            <a:spLocks noChangeArrowheads="1"/>
          </p:cNvSpPr>
          <p:nvPr/>
        </p:nvSpPr>
        <p:spPr bwMode="auto">
          <a:xfrm>
            <a:off x="-1" y="1046191"/>
            <a:ext cx="1662643" cy="604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Máy đóng tự động</a:t>
            </a:r>
          </a:p>
          <a:p>
            <a:pPr algn="ctr">
              <a:spcBef>
                <a:spcPts val="1125"/>
              </a:spcBef>
              <a:buSzPct val="100000"/>
            </a:pPr>
            <a:r>
              <a:t>Máy đậy nắp</a:t>
            </a:r>
          </a:p>
        </p:txBody>
      </p:sp>
      <p:sp>
        <p:nvSpPr>
          <p:cNvPr id="75" name="TextBox 74">
            <a:extLst>
              <a:ext uri="{FF2B5EF4-FFF2-40B4-BE49-F238E27FC236}">
                <a16:creationId xmlns:a16="http://schemas.microsoft.com/office/drawing/2014/main" id="{17C08B8C-FEBD-4D10-967F-046913E66604}"/>
              </a:ext>
            </a:extLst>
          </p:cNvPr>
          <p:cNvSpPr txBox="1"/>
          <p:nvPr/>
        </p:nvSpPr>
        <p:spPr>
          <a:xfrm>
            <a:off x="7184673" y="1714281"/>
            <a:ext cx="2181238" cy="258084"/>
          </a:xfrm>
          <a:prstGeom prst="rect">
            <a:avLst/>
          </a:prstGeom>
          <a:noFill/>
        </p:spPr>
        <p:txBody>
          <a:bodyPr wrap="none" lIns="0" tIns="0" rIns="0" bIns="0" rtlCol="0">
            <a:spAutoFit/>
          </a:bodyPr>
          <a:lstStyle/>
          <a:p>
            <a:pPr>
              <a:lnSpc>
                <a:spcPts val="2267"/>
              </a:lnSpc>
              <a:spcAft>
                <a:spcPts val="800"/>
              </a:spcAft>
            </a:pPr>
            <a:r>
              <a:t>VỀ SẢN XUẤT</a:t>
            </a:r>
          </a:p>
        </p:txBody>
      </p:sp>
      <p:sp>
        <p:nvSpPr>
          <p:cNvPr id="76" name="TextBox 75">
            <a:extLst>
              <a:ext uri="{FF2B5EF4-FFF2-40B4-BE49-F238E27FC236}">
                <a16:creationId xmlns:a16="http://schemas.microsoft.com/office/drawing/2014/main" id="{7B0AA8F3-0FE9-4527-8144-FD91C5046EA5}"/>
              </a:ext>
            </a:extLst>
          </p:cNvPr>
          <p:cNvSpPr txBox="1"/>
          <p:nvPr/>
        </p:nvSpPr>
        <p:spPr>
          <a:xfrm>
            <a:off x="7143904" y="3468318"/>
            <a:ext cx="2273058" cy="196272"/>
          </a:xfrm>
          <a:prstGeom prst="rect">
            <a:avLst/>
          </a:prstGeom>
          <a:noFill/>
        </p:spPr>
        <p:txBody>
          <a:bodyPr wrap="none" lIns="0" tIns="0" rIns="0" bIns="0" rtlCol="0">
            <a:spAutoFit/>
          </a:bodyPr>
          <a:lstStyle/>
          <a:p>
            <a:pPr>
              <a:lnSpc>
                <a:spcPts val="1733"/>
              </a:lnSpc>
              <a:spcAft>
                <a:spcPts val="800"/>
              </a:spcAft>
            </a:pPr>
            <a:r>
              <a:t>Dòng sản phẩm Betalactam và non-betalactam</a:t>
            </a:r>
          </a:p>
        </p:txBody>
      </p:sp>
      <p:sp>
        <p:nvSpPr>
          <p:cNvPr id="77" name="TextBox 76">
            <a:extLst>
              <a:ext uri="{FF2B5EF4-FFF2-40B4-BE49-F238E27FC236}">
                <a16:creationId xmlns:a16="http://schemas.microsoft.com/office/drawing/2014/main" id="{3B83E7E3-EFBB-4599-B1E5-74F15C8BDC09}"/>
              </a:ext>
            </a:extLst>
          </p:cNvPr>
          <p:cNvSpPr txBox="1"/>
          <p:nvPr/>
        </p:nvSpPr>
        <p:spPr>
          <a:xfrm>
            <a:off x="7184523" y="2062532"/>
            <a:ext cx="4885557" cy="1502014"/>
          </a:xfrm>
          <a:prstGeom prst="rect">
            <a:avLst/>
          </a:prstGeom>
          <a:noFill/>
        </p:spPr>
        <p:txBody>
          <a:bodyPr wrap="square" lIns="0" tIns="0" rIns="0" bIns="0" rtlCol="0">
            <a:spAutoFit/>
          </a:bodyPr>
          <a:lstStyle/>
          <a:p>
            <a:pPr algn="just">
              <a:lnSpc>
                <a:spcPts val="1700"/>
              </a:lnSpc>
              <a:defRPr/>
            </a:pPr>
            <a:r>
              <a:t>Hiểu về tầm quan trọng của công nghệ trong việc nâng cao và cải thiện chất lượng sản phẩm; nhà máy Medion VN đã được trang bị đầy đủ và hiện đại với một dây chuyền tuân thủ tiêu chuẩn WHO - GMP (Tổ chức Y tế Thế giới - Thực hành Sản xuất Tốt); hệ thống thiết bị và máy móc tiên tiến để tối ưu hóa sản xuất; và có kinh nghiệm cao, các nhà nghiên cứu, tư vấn và nhân viên chuyên nghiệp từ Indonesia và Việt Nam.</a:t>
            </a:r>
          </a:p>
          <a:p>
            <a:pPr algn="just">
              <a:lnSpc>
                <a:spcPts val="1700"/>
              </a:lnSpc>
              <a:defRPr/>
            </a:pPr>
            <a:endParaRPr lang="en-US" sz="1050" dirty="0">
              <a:latin typeface="Lato Light"/>
              <a:ea typeface="Open Sans" panose="020B0606030504020204" pitchFamily="34" charset="0"/>
              <a:cs typeface="Lato Light"/>
            </a:endParaRPr>
          </a:p>
        </p:txBody>
      </p:sp>
      <p:sp>
        <p:nvSpPr>
          <p:cNvPr id="82" name="Rectangle 1">
            <a:extLst>
              <a:ext uri="{FF2B5EF4-FFF2-40B4-BE49-F238E27FC236}">
                <a16:creationId xmlns:a16="http://schemas.microsoft.com/office/drawing/2014/main" id="{274BBBDD-0A32-4E5D-ADCD-E4FE21085692}"/>
              </a:ext>
            </a:extLst>
          </p:cNvPr>
          <p:cNvSpPr>
            <a:spLocks/>
          </p:cNvSpPr>
          <p:nvPr/>
        </p:nvSpPr>
        <p:spPr bwMode="auto">
          <a:xfrm>
            <a:off x="7184673" y="554021"/>
            <a:ext cx="3207609" cy="4462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0" tIns="0" rIns="0" bIns="0" anchor="ctr">
            <a:spAutoFit/>
          </a:bodyPr>
          <a:lstStyle/>
          <a:p>
            <a:pPr algn="l"/>
            <a:r>
              <a:t>Dòng sản phẩm của chúng tôi</a:t>
            </a:r>
          </a:p>
        </p:txBody>
      </p:sp>
      <p:sp>
        <p:nvSpPr>
          <p:cNvPr id="83" name="Rectangle 2">
            <a:extLst>
              <a:ext uri="{FF2B5EF4-FFF2-40B4-BE49-F238E27FC236}">
                <a16:creationId xmlns:a16="http://schemas.microsoft.com/office/drawing/2014/main" id="{9056ABA6-A057-4053-BD80-ADF9E50BF186}"/>
              </a:ext>
            </a:extLst>
          </p:cNvPr>
          <p:cNvSpPr>
            <a:spLocks/>
          </p:cNvSpPr>
          <p:nvPr/>
        </p:nvSpPr>
        <p:spPr bwMode="auto">
          <a:xfrm>
            <a:off x="7217299" y="395636"/>
            <a:ext cx="1372171"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0" tIns="0" rIns="0" bIns="0" anchor="ctr">
            <a:spAutoFit/>
          </a:bodyPr>
          <a:lstStyle/>
          <a:p>
            <a:r>
              <a:t>TĂNG CƯỜNG BỐ TRÍ</a:t>
            </a:r>
          </a:p>
        </p:txBody>
      </p:sp>
      <p:sp>
        <p:nvSpPr>
          <p:cNvPr id="84" name="Rectangle 83">
            <a:extLst>
              <a:ext uri="{FF2B5EF4-FFF2-40B4-BE49-F238E27FC236}">
                <a16:creationId xmlns:a16="http://schemas.microsoft.com/office/drawing/2014/main" id="{FA841C24-46E8-4D5F-A426-D80E68F48D34}"/>
              </a:ext>
            </a:extLst>
          </p:cNvPr>
          <p:cNvSpPr/>
          <p:nvPr/>
        </p:nvSpPr>
        <p:spPr>
          <a:xfrm>
            <a:off x="7204922" y="1102475"/>
            <a:ext cx="531827" cy="284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tx1"/>
              </a:solidFill>
            </a:endParaRPr>
          </a:p>
        </p:txBody>
      </p:sp>
      <p:grpSp>
        <p:nvGrpSpPr>
          <p:cNvPr id="86" name="Group 85">
            <a:extLst>
              <a:ext uri="{FF2B5EF4-FFF2-40B4-BE49-F238E27FC236}">
                <a16:creationId xmlns:a16="http://schemas.microsoft.com/office/drawing/2014/main" id="{FAD64D2A-DDD2-4B48-A05D-5F08D8B62BF1}"/>
              </a:ext>
            </a:extLst>
          </p:cNvPr>
          <p:cNvGrpSpPr/>
          <p:nvPr/>
        </p:nvGrpSpPr>
        <p:grpSpPr>
          <a:xfrm>
            <a:off x="7184523" y="4749582"/>
            <a:ext cx="4698618" cy="1329757"/>
            <a:chOff x="2435574" y="2170778"/>
            <a:chExt cx="6772826" cy="1543050"/>
          </a:xfrm>
        </p:grpSpPr>
        <p:pic>
          <p:nvPicPr>
            <p:cNvPr id="87" name="Picture 86">
              <a:extLst>
                <a:ext uri="{FF2B5EF4-FFF2-40B4-BE49-F238E27FC236}">
                  <a16:creationId xmlns:a16="http://schemas.microsoft.com/office/drawing/2014/main" id="{36E7929E-2C74-4B14-A0AD-DABB2200F684}"/>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2435574" y="2170778"/>
              <a:ext cx="2181225" cy="1543050"/>
            </a:xfrm>
            <a:prstGeom prst="flowChartConnector">
              <a:avLst/>
            </a:prstGeom>
          </p:spPr>
        </p:pic>
        <p:pic>
          <p:nvPicPr>
            <p:cNvPr id="88" name="Picture 87">
              <a:extLst>
                <a:ext uri="{FF2B5EF4-FFF2-40B4-BE49-F238E27FC236}">
                  <a16:creationId xmlns:a16="http://schemas.microsoft.com/office/drawing/2014/main" id="{00466A41-CA33-4CA9-A10A-B4C331CB1B3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4739639" y="2170778"/>
              <a:ext cx="2181225" cy="1543050"/>
            </a:xfrm>
            <a:prstGeom prst="flowChartConnector">
              <a:avLst/>
            </a:prstGeom>
          </p:spPr>
        </p:pic>
        <p:pic>
          <p:nvPicPr>
            <p:cNvPr id="89" name="Picture 88">
              <a:extLst>
                <a:ext uri="{FF2B5EF4-FFF2-40B4-BE49-F238E27FC236}">
                  <a16:creationId xmlns:a16="http://schemas.microsoft.com/office/drawing/2014/main" id="{4CE10DE8-5BEE-4283-BE36-A1F60643E54F}"/>
                </a:ext>
              </a:extLst>
            </p:cNvPr>
            <p:cNvPicPr>
              <a:picLocks noChangeAspect="1"/>
            </p:cNvPicPr>
            <p:nvPr/>
          </p:nvPicPr>
          <p:blipFill>
            <a:blip r:embed="rId20" cstate="hqprint">
              <a:extLst>
                <a:ext uri="{28A0092B-C50C-407E-A947-70E740481C1C}">
                  <a14:useLocalDpi xmlns:a14="http://schemas.microsoft.com/office/drawing/2010/main" val="0"/>
                </a:ext>
              </a:extLst>
            </a:blip>
            <a:stretch>
              <a:fillRect/>
            </a:stretch>
          </p:blipFill>
          <p:spPr>
            <a:xfrm>
              <a:off x="7040238" y="2170778"/>
              <a:ext cx="2168162" cy="1543050"/>
            </a:xfrm>
            <a:prstGeom prst="flowChartConnector">
              <a:avLst/>
            </a:prstGeom>
          </p:spPr>
        </p:pic>
      </p:grpSp>
      <p:sp>
        <p:nvSpPr>
          <p:cNvPr id="90" name="Rectangle 7">
            <a:extLst>
              <a:ext uri="{FF2B5EF4-FFF2-40B4-BE49-F238E27FC236}">
                <a16:creationId xmlns:a16="http://schemas.microsoft.com/office/drawing/2014/main" id="{8E13083F-2388-4ACF-811D-FDE0BB370CED}"/>
              </a:ext>
            </a:extLst>
          </p:cNvPr>
          <p:cNvSpPr>
            <a:spLocks noChangeArrowheads="1"/>
          </p:cNvSpPr>
          <p:nvPr/>
        </p:nvSpPr>
        <p:spPr bwMode="auto">
          <a:xfrm>
            <a:off x="8850819" y="6179383"/>
            <a:ext cx="1483453" cy="312917"/>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Bột</a:t>
            </a:r>
          </a:p>
        </p:txBody>
      </p:sp>
      <p:sp>
        <p:nvSpPr>
          <p:cNvPr id="91" name="Rectangle 8">
            <a:extLst>
              <a:ext uri="{FF2B5EF4-FFF2-40B4-BE49-F238E27FC236}">
                <a16:creationId xmlns:a16="http://schemas.microsoft.com/office/drawing/2014/main" id="{BFD51B66-F629-4260-85DB-5016D1E69C83}"/>
              </a:ext>
            </a:extLst>
          </p:cNvPr>
          <p:cNvSpPr>
            <a:spLocks noChangeArrowheads="1"/>
          </p:cNvSpPr>
          <p:nvPr/>
        </p:nvSpPr>
        <p:spPr bwMode="auto">
          <a:xfrm>
            <a:off x="10477913" y="6179384"/>
            <a:ext cx="1482713" cy="312916"/>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Chất lỏng không trùng</a:t>
            </a:r>
          </a:p>
        </p:txBody>
      </p:sp>
      <p:sp>
        <p:nvSpPr>
          <p:cNvPr id="92" name="Rectangle 9">
            <a:extLst>
              <a:ext uri="{FF2B5EF4-FFF2-40B4-BE49-F238E27FC236}">
                <a16:creationId xmlns:a16="http://schemas.microsoft.com/office/drawing/2014/main" id="{BB82E794-CBB8-4381-A3E6-1466486E294F}"/>
              </a:ext>
            </a:extLst>
          </p:cNvPr>
          <p:cNvSpPr>
            <a:spLocks noChangeArrowheads="1"/>
          </p:cNvSpPr>
          <p:nvPr/>
        </p:nvSpPr>
        <p:spPr bwMode="auto">
          <a:xfrm>
            <a:off x="7178005" y="6179383"/>
            <a:ext cx="1483454" cy="312917"/>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Chất lỏng trùng khuẩn</a:t>
            </a:r>
          </a:p>
        </p:txBody>
      </p:sp>
      <p:sp>
        <p:nvSpPr>
          <p:cNvPr id="94" name="TextBox 93">
            <a:extLst>
              <a:ext uri="{FF2B5EF4-FFF2-40B4-BE49-F238E27FC236}">
                <a16:creationId xmlns:a16="http://schemas.microsoft.com/office/drawing/2014/main" id="{81643F1F-CFD9-433E-9BA6-1C11B061E07B}"/>
              </a:ext>
            </a:extLst>
          </p:cNvPr>
          <p:cNvSpPr txBox="1"/>
          <p:nvPr/>
        </p:nvSpPr>
        <p:spPr>
          <a:xfrm>
            <a:off x="7184523" y="3905477"/>
            <a:ext cx="4885557" cy="411972"/>
          </a:xfrm>
          <a:prstGeom prst="rect">
            <a:avLst/>
          </a:prstGeom>
          <a:noFill/>
        </p:spPr>
        <p:txBody>
          <a:bodyPr wrap="square" lIns="0" tIns="0" rIns="0" bIns="0" rtlCol="0">
            <a:spAutoFit/>
          </a:bodyPr>
          <a:lstStyle/>
          <a:p>
            <a:pPr algn="just">
              <a:lnSpc>
                <a:spcPts val="1700"/>
              </a:lnSpc>
              <a:defRPr/>
            </a:pPr>
            <a:r>
              <a:t>2 dòng sản xuất: Non - Betalactam, Betalactam được chứng nhận bởi Cục Quản lý Dược phẩm theo tiêu chuẩn GMP - WHO.</a:t>
            </a:r>
          </a:p>
        </p:txBody>
      </p:sp>
    </p:spTree>
    <p:extLst>
      <p:ext uri="{BB962C8B-B14F-4D97-AF65-F5344CB8AC3E}">
        <p14:creationId xmlns:p14="http://schemas.microsoft.com/office/powerpoint/2010/main" val="790396123"/>
      </p:ext>
    </p:extLst>
  </p:cSld>
  <p:clrMapOvr>
    <a:masterClrMapping/>
  </p:clrMapOvr>
  <p:transition spd="med" advClick="0">
    <p:push dir="d"/>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487269" y="867365"/>
            <a:ext cx="9075420" cy="4663131"/>
            <a:chOff x="1569720" y="957943"/>
            <a:chExt cx="9075420" cy="4663131"/>
          </a:xfrm>
        </p:grpSpPr>
        <p:sp>
          <p:nvSpPr>
            <p:cNvPr id="8" name="Rounded Rectangle 7"/>
            <p:cNvSpPr/>
            <p:nvPr/>
          </p:nvSpPr>
          <p:spPr>
            <a:xfrm>
              <a:off x="1569720" y="957943"/>
              <a:ext cx="9075420" cy="4663131"/>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sp>
          <p:nvSpPr>
            <p:cNvPr id="5" name="Rectangle 4">
              <a:extLst>
                <a:ext uri="{FF2B5EF4-FFF2-40B4-BE49-F238E27FC236}">
                  <a16:creationId xmlns:a16="http://schemas.microsoft.com/office/drawing/2014/main" id="{36AD24FB-F972-40B0-9F44-8BF1B48BEC9D}"/>
                </a:ext>
              </a:extLst>
            </p:cNvPr>
            <p:cNvSpPr/>
            <p:nvPr>
              <p:custDataLst>
                <p:tags r:id="rId1"/>
              </p:custDataLst>
            </p:nvPr>
          </p:nvSpPr>
          <p:spPr>
            <a:xfrm>
              <a:off x="4839830" y="1642328"/>
              <a:ext cx="5321440"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000" dirty="0">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rPr>
                <a:t>Our welcome message</a:t>
              </a:r>
            </a:p>
          </p:txBody>
        </p:sp>
        <p:sp>
          <p:nvSpPr>
            <p:cNvPr id="6" name="Rectangle 5">
              <a:extLst>
                <a:ext uri="{FF2B5EF4-FFF2-40B4-BE49-F238E27FC236}">
                  <a16:creationId xmlns:a16="http://schemas.microsoft.com/office/drawing/2014/main" id="{5EEF7814-119F-4296-8258-8671B9E78317}"/>
                </a:ext>
              </a:extLst>
            </p:cNvPr>
            <p:cNvSpPr/>
            <p:nvPr>
              <p:custDataLst>
                <p:tags r:id="rId2"/>
              </p:custDataLst>
            </p:nvPr>
          </p:nvSpPr>
          <p:spPr>
            <a:xfrm>
              <a:off x="4899500" y="2226975"/>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rPr>
                <a:t>Our board of directors</a:t>
              </a:r>
            </a:p>
          </p:txBody>
        </p:sp>
        <p:sp>
          <p:nvSpPr>
            <p:cNvPr id="9" name="Title 3"/>
            <p:cNvSpPr txBox="1">
              <a:spLocks/>
            </p:cNvSpPr>
            <p:nvPr/>
          </p:nvSpPr>
          <p:spPr>
            <a:xfrm>
              <a:off x="1811373" y="4073959"/>
              <a:ext cx="3058628" cy="582563"/>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rPr lang="en-US" sz="2400" b="0" dirty="0">
                  <a:latin typeface="Segoe UI" panose="020B0502040204020203" pitchFamily="34" charset="0"/>
                  <a:ea typeface="Tahoma" panose="020B0604030504040204" pitchFamily="34" charset="0"/>
                  <a:cs typeface="Segoe UI" panose="020B0502040204020203" pitchFamily="34" charset="0"/>
                </a:rPr>
                <a:t>Mr. Pham Dinh Doan</a:t>
              </a:r>
            </a:p>
          </p:txBody>
        </p:sp>
        <p:sp>
          <p:nvSpPr>
            <p:cNvPr id="13" name="Title 3"/>
            <p:cNvSpPr txBox="1">
              <a:spLocks/>
            </p:cNvSpPr>
            <p:nvPr/>
          </p:nvSpPr>
          <p:spPr>
            <a:xfrm>
              <a:off x="1811373" y="4624350"/>
              <a:ext cx="3058628" cy="51444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rPr lang="en-US" sz="1050" b="0" dirty="0">
                  <a:solidFill>
                    <a:schemeClr val="tx1">
                      <a:alpha val="50000"/>
                    </a:schemeClr>
                  </a:solidFill>
                  <a:latin typeface="Segoe UI" panose="020B0502040204020203" pitchFamily="34" charset="0"/>
                  <a:ea typeface="Tahoma" panose="020B0604030504040204" pitchFamily="34" charset="0"/>
                  <a:cs typeface="Segoe UI" panose="020B0502040204020203" pitchFamily="34" charset="0"/>
                </a:rPr>
                <a:t>President of </a:t>
              </a:r>
              <a:r>
                <a:rPr lang="en-US" sz="1050" b="0" dirty="0" err="1">
                  <a:solidFill>
                    <a:schemeClr val="tx1">
                      <a:alpha val="50000"/>
                    </a:schemeClr>
                  </a:solidFill>
                  <a:latin typeface="Segoe UI" panose="020B0502040204020203" pitchFamily="34" charset="0"/>
                  <a:ea typeface="Tahoma" panose="020B0604030504040204" pitchFamily="34" charset="0"/>
                  <a:cs typeface="Segoe UI" panose="020B0502040204020203" pitchFamily="34" charset="0"/>
                </a:rPr>
                <a:t>Phuthaigroup</a:t>
              </a:r>
              <a:endParaRPr lang="en-US" sz="1050" b="0" dirty="0">
                <a:solidFill>
                  <a:schemeClr val="tx1">
                    <a:alpha val="50000"/>
                  </a:schemeClr>
                </a:solidFill>
                <a:latin typeface="Segoe UI" panose="020B0502040204020203" pitchFamily="34" charset="0"/>
                <a:ea typeface="Tahoma" panose="020B0604030504040204" pitchFamily="34" charset="0"/>
                <a:cs typeface="Segoe UI" panose="020B0502040204020203" pitchFamily="34" charset="0"/>
              </a:endParaRPr>
            </a:p>
            <a:p>
              <a:pPr algn="ctr">
                <a:lnSpc>
                  <a:spcPct val="80000"/>
                </a:lnSpc>
              </a:pPr>
              <a:r>
                <a:rPr lang="en-US" sz="1050" b="0" dirty="0">
                  <a:solidFill>
                    <a:schemeClr val="tx1">
                      <a:alpha val="50000"/>
                    </a:schemeClr>
                  </a:solidFill>
                  <a:latin typeface="Segoe UI" panose="020B0502040204020203" pitchFamily="34" charset="0"/>
                  <a:ea typeface="Tahoma" panose="020B0604030504040204" pitchFamily="34" charset="0"/>
                  <a:cs typeface="Segoe UI" panose="020B0502040204020203" pitchFamily="34" charset="0"/>
                </a:rPr>
                <a:t>Founder/President of </a:t>
              </a:r>
              <a:r>
                <a:rPr lang="en-US" sz="1050" b="0" dirty="0" err="1">
                  <a:solidFill>
                    <a:schemeClr val="tx1">
                      <a:alpha val="50000"/>
                    </a:schemeClr>
                  </a:solidFill>
                  <a:latin typeface="Segoe UI" panose="020B0502040204020203" pitchFamily="34" charset="0"/>
                  <a:ea typeface="Tahoma" panose="020B0604030504040204" pitchFamily="34" charset="0"/>
                  <a:cs typeface="Segoe UI" panose="020B0502040204020203" pitchFamily="34" charset="0"/>
                </a:rPr>
                <a:t>Greengroup</a:t>
              </a:r>
              <a:endParaRPr lang="en-US" sz="400" b="0" dirty="0">
                <a:solidFill>
                  <a:schemeClr val="tx1">
                    <a:alpha val="50000"/>
                  </a:schemeClr>
                </a:solidFill>
                <a:latin typeface="Segoe UI" panose="020B0502040204020203" pitchFamily="34" charset="0"/>
                <a:ea typeface="Tahoma" panose="020B0604030504040204" pitchFamily="34" charset="0"/>
                <a:cs typeface="Segoe UI" panose="020B0502040204020203" pitchFamily="34" charset="0"/>
              </a:endParaRPr>
            </a:p>
          </p:txBody>
        </p:sp>
        <p:sp>
          <p:nvSpPr>
            <p:cNvPr id="17" name="Rectangle 16"/>
            <p:cNvSpPr/>
            <p:nvPr/>
          </p:nvSpPr>
          <p:spPr>
            <a:xfrm>
              <a:off x="2421016" y="2019300"/>
              <a:ext cx="1761967" cy="1806104"/>
            </a:xfrm>
            <a:prstGeom prst="rect">
              <a:avLst/>
            </a:prstGeom>
            <a:solidFill>
              <a:srgbClr val="0085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18" name="Rectangle 17">
              <a:extLst>
                <a:ext uri="{FF2B5EF4-FFF2-40B4-BE49-F238E27FC236}">
                  <a16:creationId xmlns:a16="http://schemas.microsoft.com/office/drawing/2014/main" id="{EB66AA1F-9744-4D17-8B79-08A260AA23CD}"/>
                </a:ext>
              </a:extLst>
            </p:cNvPr>
            <p:cNvSpPr/>
            <p:nvPr>
              <p:custDataLst>
                <p:tags r:id="rId3"/>
              </p:custDataLst>
            </p:nvPr>
          </p:nvSpPr>
          <p:spPr>
            <a:xfrm>
              <a:off x="5113556" y="3070677"/>
              <a:ext cx="4965019" cy="16275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en-US" sz="2800" dirty="0" err="1">
                  <a:solidFill>
                    <a:srgbClr val="00854A"/>
                  </a:solidFill>
                  <a:latin typeface="Segoe UI" panose="020B0502040204020203" pitchFamily="34" charset="0"/>
                  <a:ea typeface="Tahoma" panose="020B0604030504040204" pitchFamily="34" charset="0"/>
                  <a:cs typeface="Segoe UI" panose="020B0502040204020203" pitchFamily="34" charset="0"/>
                </a:rPr>
                <a:t>Greengroup</a:t>
              </a:r>
              <a:r>
                <a:rPr lang="en-US" altLang="en-US" sz="2800" dirty="0">
                  <a:solidFill>
                    <a:srgbClr val="00854A"/>
                  </a:solidFill>
                  <a:latin typeface="Segoe UI" panose="020B0502040204020203" pitchFamily="34" charset="0"/>
                  <a:ea typeface="Tahoma" panose="020B0604030504040204" pitchFamily="34" charset="0"/>
                  <a:cs typeface="Segoe UI" panose="020B0502040204020203" pitchFamily="34" charset="0"/>
                </a:rPr>
                <a:t> always welcome potential customers and partners who are interested in our products and services.</a:t>
              </a:r>
              <a:endParaRPr lang="en-US" sz="2800" baseline="30000" dirty="0">
                <a:solidFill>
                  <a:srgbClr val="00854A"/>
                </a:solidFill>
                <a:latin typeface="Segoe UI" panose="020B0502040204020203" pitchFamily="34" charset="0"/>
                <a:ea typeface="Tahoma" panose="020B0604030504040204" pitchFamily="34" charset="0"/>
                <a:cs typeface="Segoe UI" panose="020B0502040204020203" pitchFamily="34" charset="0"/>
              </a:endParaRPr>
            </a:p>
          </p:txBody>
        </p:sp>
        <p:sp>
          <p:nvSpPr>
            <p:cNvPr id="19" name="Shape 5294">
              <a:extLst>
                <a:ext uri="{FF2B5EF4-FFF2-40B4-BE49-F238E27FC236}">
                  <a16:creationId xmlns:a16="http://schemas.microsoft.com/office/drawing/2014/main" id="{F3194279-499E-4EE1-8E43-5B36A1EEFABF}"/>
                </a:ext>
              </a:extLst>
            </p:cNvPr>
            <p:cNvSpPr/>
            <p:nvPr/>
          </p:nvSpPr>
          <p:spPr>
            <a:xfrm>
              <a:off x="4839830" y="2848390"/>
              <a:ext cx="273726" cy="261017"/>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chemeClr val="tx1">
                <a:lumMod val="65000"/>
                <a:lumOff val="3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latin typeface="Tahoma" panose="020B0604030504040204" pitchFamily="34" charset="0"/>
                <a:ea typeface="Tahoma" panose="020B0604030504040204" pitchFamily="34" charset="0"/>
                <a:cs typeface="Tahoma" panose="020B0604030504040204" pitchFamily="34" charset="0"/>
              </a:endParaRPr>
            </a:p>
          </p:txBody>
        </p:sp>
        <p:sp>
          <p:nvSpPr>
            <p:cNvPr id="20" name="Shape 5294">
              <a:extLst>
                <a:ext uri="{FF2B5EF4-FFF2-40B4-BE49-F238E27FC236}">
                  <a16:creationId xmlns:a16="http://schemas.microsoft.com/office/drawing/2014/main" id="{F3194279-499E-4EE1-8E43-5B36A1EEFABF}"/>
                </a:ext>
              </a:extLst>
            </p:cNvPr>
            <p:cNvSpPr/>
            <p:nvPr/>
          </p:nvSpPr>
          <p:spPr>
            <a:xfrm flipH="1" flipV="1">
              <a:off x="9804853" y="4567728"/>
              <a:ext cx="273726" cy="261017"/>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chemeClr val="tx1">
                <a:lumMod val="65000"/>
                <a:lumOff val="3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latin typeface="Tahoma" panose="020B0604030504040204" pitchFamily="34" charset="0"/>
                <a:ea typeface="Tahoma" panose="020B0604030504040204" pitchFamily="34" charset="0"/>
                <a:cs typeface="Tahoma" panose="020B0604030504040204" pitchFamily="34" charset="0"/>
              </a:endParaRPr>
            </a:p>
          </p:txBody>
        </p:sp>
      </p:grpSp>
      <p:pic>
        <p:nvPicPr>
          <p:cNvPr id="21" name="Picture Placeholder 11">
            <a:extLst>
              <a:ext uri="{FF2B5EF4-FFF2-40B4-BE49-F238E27FC236}">
                <a16:creationId xmlns:a16="http://schemas.microsoft.com/office/drawing/2014/main" id="{8F0C657F-F046-497B-87F1-2D0F6E839588}"/>
              </a:ext>
            </a:extLst>
          </p:cNvPr>
          <p:cNvPicPr>
            <a:picLocks noGrp="1" noChangeAspect="1"/>
          </p:cNvPicPr>
          <p:nvPr>
            <p:ph type="pic" sz="quarter" idx="4294967295"/>
          </p:nvPr>
        </p:nvPicPr>
        <p:blipFill rotWithShape="1">
          <a:blip r:embed="rId5" cstate="hqprint">
            <a:extLst>
              <a:ext uri="{28A0092B-C50C-407E-A947-70E740481C1C}">
                <a14:useLocalDpi xmlns:a14="http://schemas.microsoft.com/office/drawing/2010/main" val="0"/>
              </a:ext>
            </a:extLst>
          </a:blip>
          <a:srcRect t="-3703" b="16509"/>
          <a:stretch/>
        </p:blipFill>
        <p:spPr>
          <a:xfrm>
            <a:off x="2430560" y="1968824"/>
            <a:ext cx="1577975" cy="1577975"/>
          </a:xfrm>
          <a:prstGeom prst="rect">
            <a:avLst/>
          </a:prstGeom>
        </p:spPr>
      </p:pic>
    </p:spTree>
    <p:extLst>
      <p:ext uri="{BB962C8B-B14F-4D97-AF65-F5344CB8AC3E}">
        <p14:creationId xmlns:p14="http://schemas.microsoft.com/office/powerpoint/2010/main" val="1286299703"/>
      </p:ext>
    </p:extLst>
  </p:cSld>
  <p:clrMapOvr>
    <a:masterClrMapping/>
  </p:clrMapOvr>
  <p:transition spd="med" advClick="0">
    <p:push dir="d"/>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5" name="Picture 2">
            <a:extLst>
              <a:ext uri="{FF2B5EF4-FFF2-40B4-BE49-F238E27FC236}">
                <a16:creationId xmlns:a16="http://schemas.microsoft.com/office/drawing/2014/main" id="{F1600984-B7DC-46D0-84F7-0A1F7C0307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92842" y="544737"/>
            <a:ext cx="7444270" cy="5768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advClick="0">
    <p:push dir="d"/>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41" name="9Slide.vn 1">
            <a:extLst>
              <a:ext uri="{FF2B5EF4-FFF2-40B4-BE49-F238E27FC236}">
                <a16:creationId xmlns:a16="http://schemas.microsoft.com/office/drawing/2014/main" id="{C8AC5842-A065-4499-B258-8A7AC24FAEBF}"/>
              </a:ext>
            </a:extLst>
          </p:cNvPr>
          <p:cNvGrpSpPr/>
          <p:nvPr/>
        </p:nvGrpSpPr>
        <p:grpSpPr>
          <a:xfrm>
            <a:off x="1402801" y="500067"/>
            <a:ext cx="10060253" cy="5896015"/>
            <a:chOff x="1039848" y="563567"/>
            <a:chExt cx="10060253" cy="5896015"/>
          </a:xfrm>
        </p:grpSpPr>
        <p:grpSp>
          <p:nvGrpSpPr>
            <p:cNvPr id="6" name="Group 205">
              <a:extLst>
                <a:ext uri="{FF2B5EF4-FFF2-40B4-BE49-F238E27FC236}">
                  <a16:creationId xmlns:a16="http://schemas.microsoft.com/office/drawing/2014/main" id="{AC9EDA9A-BB34-4F6E-A82F-5026E0527664}"/>
                </a:ext>
              </a:extLst>
            </p:cNvPr>
            <p:cNvGrpSpPr>
              <a:grpSpLocks/>
            </p:cNvGrpSpPr>
            <p:nvPr/>
          </p:nvGrpSpPr>
          <p:grpSpPr bwMode="auto">
            <a:xfrm>
              <a:off x="1039848" y="669930"/>
              <a:ext cx="9296645" cy="5789652"/>
              <a:chOff x="655" y="422"/>
              <a:chExt cx="5856" cy="3647"/>
            </a:xfrm>
          </p:grpSpPr>
          <p:pic>
            <p:nvPicPr>
              <p:cNvPr id="8199" name="9Slide.vn 2">
                <a:extLst>
                  <a:ext uri="{FF2B5EF4-FFF2-40B4-BE49-F238E27FC236}">
                    <a16:creationId xmlns:a16="http://schemas.microsoft.com/office/drawing/2014/main" id="{C16BB85B-AB19-4E56-A628-59F4AC2A73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5" y="3775"/>
                <a:ext cx="3767"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7" name="9Slide.vn 3">
                <a:extLst>
                  <a:ext uri="{FF2B5EF4-FFF2-40B4-BE49-F238E27FC236}">
                    <a16:creationId xmlns:a16="http://schemas.microsoft.com/office/drawing/2014/main" id="{87E3C879-E23F-4833-BDA0-453F531599AD}"/>
                  </a:ext>
                </a:extLst>
              </p:cNvPr>
              <p:cNvSpPr>
                <a:spLocks/>
              </p:cNvSpPr>
              <p:nvPr/>
            </p:nvSpPr>
            <p:spPr bwMode="auto">
              <a:xfrm>
                <a:off x="1347" y="1162"/>
                <a:ext cx="6" cy="4"/>
              </a:xfrm>
              <a:custGeom>
                <a:avLst/>
                <a:gdLst>
                  <a:gd name="T0" fmla="*/ 6 w 6"/>
                  <a:gd name="T1" fmla="*/ 2 h 4"/>
                  <a:gd name="T2" fmla="*/ 4 w 6"/>
                  <a:gd name="T3" fmla="*/ 0 h 4"/>
                  <a:gd name="T4" fmla="*/ 0 w 6"/>
                  <a:gd name="T5" fmla="*/ 2 h 4"/>
                  <a:gd name="T6" fmla="*/ 2 w 6"/>
                  <a:gd name="T7" fmla="*/ 4 h 4"/>
                  <a:gd name="T8" fmla="*/ 6 w 6"/>
                  <a:gd name="T9" fmla="*/ 2 h 4"/>
                </a:gdLst>
                <a:ahLst/>
                <a:cxnLst>
                  <a:cxn ang="0">
                    <a:pos x="T0" y="T1"/>
                  </a:cxn>
                  <a:cxn ang="0">
                    <a:pos x="T2" y="T3"/>
                  </a:cxn>
                  <a:cxn ang="0">
                    <a:pos x="T4" y="T5"/>
                  </a:cxn>
                  <a:cxn ang="0">
                    <a:pos x="T6" y="T7"/>
                  </a:cxn>
                  <a:cxn ang="0">
                    <a:pos x="T8" y="T9"/>
                  </a:cxn>
                </a:cxnLst>
                <a:rect l="0" t="0" r="r" b="b"/>
                <a:pathLst>
                  <a:path w="6" h="4">
                    <a:moveTo>
                      <a:pt x="6" y="2"/>
                    </a:moveTo>
                    <a:lnTo>
                      <a:pt x="4" y="0"/>
                    </a:lnTo>
                    <a:lnTo>
                      <a:pt x="0" y="2"/>
                    </a:lnTo>
                    <a:lnTo>
                      <a:pt x="2" y="4"/>
                    </a:lnTo>
                    <a:lnTo>
                      <a:pt x="6"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8" name="9Slide.vn 4">
                <a:extLst>
                  <a:ext uri="{FF2B5EF4-FFF2-40B4-BE49-F238E27FC236}">
                    <a16:creationId xmlns:a16="http://schemas.microsoft.com/office/drawing/2014/main" id="{4E674E19-8E30-484F-B34E-F84C6A92827C}"/>
                  </a:ext>
                </a:extLst>
              </p:cNvPr>
              <p:cNvSpPr>
                <a:spLocks/>
              </p:cNvSpPr>
              <p:nvPr/>
            </p:nvSpPr>
            <p:spPr bwMode="auto">
              <a:xfrm>
                <a:off x="1355" y="1145"/>
                <a:ext cx="13" cy="13"/>
              </a:xfrm>
              <a:custGeom>
                <a:avLst/>
                <a:gdLst>
                  <a:gd name="T0" fmla="*/ 0 w 13"/>
                  <a:gd name="T1" fmla="*/ 11 h 13"/>
                  <a:gd name="T2" fmla="*/ 2 w 13"/>
                  <a:gd name="T3" fmla="*/ 13 h 13"/>
                  <a:gd name="T4" fmla="*/ 4 w 13"/>
                  <a:gd name="T5" fmla="*/ 13 h 13"/>
                  <a:gd name="T6" fmla="*/ 4 w 13"/>
                  <a:gd name="T7" fmla="*/ 11 h 13"/>
                  <a:gd name="T8" fmla="*/ 8 w 13"/>
                  <a:gd name="T9" fmla="*/ 9 h 13"/>
                  <a:gd name="T10" fmla="*/ 10 w 13"/>
                  <a:gd name="T11" fmla="*/ 7 h 13"/>
                  <a:gd name="T12" fmla="*/ 13 w 13"/>
                  <a:gd name="T13" fmla="*/ 2 h 13"/>
                  <a:gd name="T14" fmla="*/ 10 w 13"/>
                  <a:gd name="T15" fmla="*/ 2 h 13"/>
                  <a:gd name="T16" fmla="*/ 8 w 13"/>
                  <a:gd name="T17" fmla="*/ 0 h 13"/>
                  <a:gd name="T18" fmla="*/ 6 w 13"/>
                  <a:gd name="T19" fmla="*/ 4 h 13"/>
                  <a:gd name="T20" fmla="*/ 6 w 13"/>
                  <a:gd name="T21" fmla="*/ 7 h 13"/>
                  <a:gd name="T22" fmla="*/ 0 w 13"/>
                  <a:gd name="T2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3">
                    <a:moveTo>
                      <a:pt x="0" y="11"/>
                    </a:moveTo>
                    <a:lnTo>
                      <a:pt x="2" y="13"/>
                    </a:lnTo>
                    <a:lnTo>
                      <a:pt x="4" y="13"/>
                    </a:lnTo>
                    <a:lnTo>
                      <a:pt x="4" y="11"/>
                    </a:lnTo>
                    <a:lnTo>
                      <a:pt x="8" y="9"/>
                    </a:lnTo>
                    <a:lnTo>
                      <a:pt x="10" y="7"/>
                    </a:lnTo>
                    <a:lnTo>
                      <a:pt x="13" y="2"/>
                    </a:lnTo>
                    <a:lnTo>
                      <a:pt x="10" y="2"/>
                    </a:lnTo>
                    <a:lnTo>
                      <a:pt x="8" y="0"/>
                    </a:lnTo>
                    <a:lnTo>
                      <a:pt x="6" y="4"/>
                    </a:lnTo>
                    <a:lnTo>
                      <a:pt x="6" y="7"/>
                    </a:lnTo>
                    <a:lnTo>
                      <a:pt x="0"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9" name="9Slide.vn 5">
                <a:extLst>
                  <a:ext uri="{FF2B5EF4-FFF2-40B4-BE49-F238E27FC236}">
                    <a16:creationId xmlns:a16="http://schemas.microsoft.com/office/drawing/2014/main" id="{833A75B3-5B6C-4103-9B2D-1C55C8B27AA4}"/>
                  </a:ext>
                </a:extLst>
              </p:cNvPr>
              <p:cNvSpPr>
                <a:spLocks/>
              </p:cNvSpPr>
              <p:nvPr/>
            </p:nvSpPr>
            <p:spPr bwMode="auto">
              <a:xfrm>
                <a:off x="1361" y="1131"/>
                <a:ext cx="4" cy="6"/>
              </a:xfrm>
              <a:custGeom>
                <a:avLst/>
                <a:gdLst>
                  <a:gd name="T0" fmla="*/ 2 w 4"/>
                  <a:gd name="T1" fmla="*/ 0 h 6"/>
                  <a:gd name="T2" fmla="*/ 0 w 4"/>
                  <a:gd name="T3" fmla="*/ 2 h 6"/>
                  <a:gd name="T4" fmla="*/ 4 w 4"/>
                  <a:gd name="T5" fmla="*/ 6 h 6"/>
                  <a:gd name="T6" fmla="*/ 4 w 4"/>
                  <a:gd name="T7" fmla="*/ 4 h 6"/>
                  <a:gd name="T8" fmla="*/ 4 w 4"/>
                  <a:gd name="T9" fmla="*/ 2 h 6"/>
                  <a:gd name="T10" fmla="*/ 4 w 4"/>
                  <a:gd name="T11" fmla="*/ 0 h 6"/>
                  <a:gd name="T12" fmla="*/ 2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0"/>
                    </a:moveTo>
                    <a:lnTo>
                      <a:pt x="0" y="2"/>
                    </a:lnTo>
                    <a:lnTo>
                      <a:pt x="4" y="6"/>
                    </a:lnTo>
                    <a:lnTo>
                      <a:pt x="4" y="4"/>
                    </a:lnTo>
                    <a:lnTo>
                      <a:pt x="4" y="2"/>
                    </a:lnTo>
                    <a:lnTo>
                      <a:pt x="4"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0" name="9Slide.vn 6">
                <a:extLst>
                  <a:ext uri="{FF2B5EF4-FFF2-40B4-BE49-F238E27FC236}">
                    <a16:creationId xmlns:a16="http://schemas.microsoft.com/office/drawing/2014/main" id="{3E4B5193-5B00-4CC6-B276-0E2C929E1A5F}"/>
                  </a:ext>
                </a:extLst>
              </p:cNvPr>
              <p:cNvSpPr>
                <a:spLocks/>
              </p:cNvSpPr>
              <p:nvPr/>
            </p:nvSpPr>
            <p:spPr bwMode="auto">
              <a:xfrm>
                <a:off x="1347" y="1154"/>
                <a:ext cx="25" cy="20"/>
              </a:xfrm>
              <a:custGeom>
                <a:avLst/>
                <a:gdLst>
                  <a:gd name="T0" fmla="*/ 25 w 25"/>
                  <a:gd name="T1" fmla="*/ 2 h 20"/>
                  <a:gd name="T2" fmla="*/ 25 w 25"/>
                  <a:gd name="T3" fmla="*/ 0 h 20"/>
                  <a:gd name="T4" fmla="*/ 21 w 25"/>
                  <a:gd name="T5" fmla="*/ 4 h 20"/>
                  <a:gd name="T6" fmla="*/ 18 w 25"/>
                  <a:gd name="T7" fmla="*/ 4 h 20"/>
                  <a:gd name="T8" fmla="*/ 14 w 25"/>
                  <a:gd name="T9" fmla="*/ 8 h 20"/>
                  <a:gd name="T10" fmla="*/ 12 w 25"/>
                  <a:gd name="T11" fmla="*/ 8 h 20"/>
                  <a:gd name="T12" fmla="*/ 6 w 25"/>
                  <a:gd name="T13" fmla="*/ 14 h 20"/>
                  <a:gd name="T14" fmla="*/ 4 w 25"/>
                  <a:gd name="T15" fmla="*/ 16 h 20"/>
                  <a:gd name="T16" fmla="*/ 4 w 25"/>
                  <a:gd name="T17" fmla="*/ 18 h 20"/>
                  <a:gd name="T18" fmla="*/ 0 w 25"/>
                  <a:gd name="T19" fmla="*/ 18 h 20"/>
                  <a:gd name="T20" fmla="*/ 0 w 25"/>
                  <a:gd name="T21" fmla="*/ 20 h 20"/>
                  <a:gd name="T22" fmla="*/ 4 w 25"/>
                  <a:gd name="T23" fmla="*/ 20 h 20"/>
                  <a:gd name="T24" fmla="*/ 6 w 25"/>
                  <a:gd name="T25" fmla="*/ 18 h 20"/>
                  <a:gd name="T26" fmla="*/ 10 w 25"/>
                  <a:gd name="T27" fmla="*/ 18 h 20"/>
                  <a:gd name="T28" fmla="*/ 12 w 25"/>
                  <a:gd name="T29" fmla="*/ 16 h 20"/>
                  <a:gd name="T30" fmla="*/ 10 w 25"/>
                  <a:gd name="T31" fmla="*/ 14 h 20"/>
                  <a:gd name="T32" fmla="*/ 14 w 25"/>
                  <a:gd name="T33" fmla="*/ 14 h 20"/>
                  <a:gd name="T34" fmla="*/ 21 w 25"/>
                  <a:gd name="T35" fmla="*/ 8 h 20"/>
                  <a:gd name="T36" fmla="*/ 23 w 25"/>
                  <a:gd name="T37" fmla="*/ 6 h 20"/>
                  <a:gd name="T38" fmla="*/ 25 w 25"/>
                  <a:gd name="T39" fmla="*/ 4 h 20"/>
                  <a:gd name="T40" fmla="*/ 25 w 25"/>
                  <a:gd name="T41" fmla="*/ 2 h 20"/>
                  <a:gd name="T42" fmla="*/ 25 w 25"/>
                  <a:gd name="T4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25" y="2"/>
                    </a:moveTo>
                    <a:lnTo>
                      <a:pt x="25" y="0"/>
                    </a:lnTo>
                    <a:lnTo>
                      <a:pt x="21" y="4"/>
                    </a:lnTo>
                    <a:lnTo>
                      <a:pt x="18" y="4"/>
                    </a:lnTo>
                    <a:lnTo>
                      <a:pt x="14" y="8"/>
                    </a:lnTo>
                    <a:lnTo>
                      <a:pt x="12" y="8"/>
                    </a:lnTo>
                    <a:lnTo>
                      <a:pt x="6" y="14"/>
                    </a:lnTo>
                    <a:lnTo>
                      <a:pt x="4" y="16"/>
                    </a:lnTo>
                    <a:lnTo>
                      <a:pt x="4" y="18"/>
                    </a:lnTo>
                    <a:lnTo>
                      <a:pt x="0" y="18"/>
                    </a:lnTo>
                    <a:lnTo>
                      <a:pt x="0" y="20"/>
                    </a:lnTo>
                    <a:lnTo>
                      <a:pt x="4" y="20"/>
                    </a:lnTo>
                    <a:lnTo>
                      <a:pt x="6" y="18"/>
                    </a:lnTo>
                    <a:lnTo>
                      <a:pt x="10" y="18"/>
                    </a:lnTo>
                    <a:lnTo>
                      <a:pt x="12" y="16"/>
                    </a:lnTo>
                    <a:lnTo>
                      <a:pt x="10" y="14"/>
                    </a:lnTo>
                    <a:lnTo>
                      <a:pt x="14" y="14"/>
                    </a:lnTo>
                    <a:lnTo>
                      <a:pt x="21" y="8"/>
                    </a:lnTo>
                    <a:lnTo>
                      <a:pt x="23" y="6"/>
                    </a:lnTo>
                    <a:lnTo>
                      <a:pt x="25" y="4"/>
                    </a:lnTo>
                    <a:lnTo>
                      <a:pt x="25" y="2"/>
                    </a:lnTo>
                    <a:lnTo>
                      <a:pt x="25"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1" name="9Slide.vn 7">
                <a:extLst>
                  <a:ext uri="{FF2B5EF4-FFF2-40B4-BE49-F238E27FC236}">
                    <a16:creationId xmlns:a16="http://schemas.microsoft.com/office/drawing/2014/main" id="{2CB84143-6FAD-4371-B4E9-92CA64681C0B}"/>
                  </a:ext>
                </a:extLst>
              </p:cNvPr>
              <p:cNvSpPr>
                <a:spLocks/>
              </p:cNvSpPr>
              <p:nvPr/>
            </p:nvSpPr>
            <p:spPr bwMode="auto">
              <a:xfrm>
                <a:off x="1361" y="1187"/>
                <a:ext cx="7" cy="2"/>
              </a:xfrm>
              <a:custGeom>
                <a:avLst/>
                <a:gdLst>
                  <a:gd name="T0" fmla="*/ 0 w 7"/>
                  <a:gd name="T1" fmla="*/ 2 h 2"/>
                  <a:gd name="T2" fmla="*/ 7 w 7"/>
                  <a:gd name="T3" fmla="*/ 2 h 2"/>
                  <a:gd name="T4" fmla="*/ 4 w 7"/>
                  <a:gd name="T5" fmla="*/ 0 h 2"/>
                  <a:gd name="T6" fmla="*/ 0 w 7"/>
                  <a:gd name="T7" fmla="*/ 2 h 2"/>
                </a:gdLst>
                <a:ahLst/>
                <a:cxnLst>
                  <a:cxn ang="0">
                    <a:pos x="T0" y="T1"/>
                  </a:cxn>
                  <a:cxn ang="0">
                    <a:pos x="T2" y="T3"/>
                  </a:cxn>
                  <a:cxn ang="0">
                    <a:pos x="T4" y="T5"/>
                  </a:cxn>
                  <a:cxn ang="0">
                    <a:pos x="T6" y="T7"/>
                  </a:cxn>
                </a:cxnLst>
                <a:rect l="0" t="0" r="r" b="b"/>
                <a:pathLst>
                  <a:path w="7" h="2">
                    <a:moveTo>
                      <a:pt x="0" y="2"/>
                    </a:moveTo>
                    <a:lnTo>
                      <a:pt x="7"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2" name="9Slide.vn 8">
                <a:extLst>
                  <a:ext uri="{FF2B5EF4-FFF2-40B4-BE49-F238E27FC236}">
                    <a16:creationId xmlns:a16="http://schemas.microsoft.com/office/drawing/2014/main" id="{FB2A06EB-D363-42E4-B924-0D1FD26D6BAA}"/>
                  </a:ext>
                </a:extLst>
              </p:cNvPr>
              <p:cNvSpPr>
                <a:spLocks/>
              </p:cNvSpPr>
              <p:nvPr/>
            </p:nvSpPr>
            <p:spPr bwMode="auto">
              <a:xfrm>
                <a:off x="1079" y="1295"/>
                <a:ext cx="3" cy="4"/>
              </a:xfrm>
              <a:custGeom>
                <a:avLst/>
                <a:gdLst>
                  <a:gd name="T0" fmla="*/ 3 w 3"/>
                  <a:gd name="T1" fmla="*/ 0 h 4"/>
                  <a:gd name="T2" fmla="*/ 0 w 3"/>
                  <a:gd name="T3" fmla="*/ 4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4"/>
                    </a:lnTo>
                    <a:lnTo>
                      <a:pt x="3"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3" name="9Slide.vn 9">
                <a:extLst>
                  <a:ext uri="{FF2B5EF4-FFF2-40B4-BE49-F238E27FC236}">
                    <a16:creationId xmlns:a16="http://schemas.microsoft.com/office/drawing/2014/main" id="{767F0DDB-F96F-45D4-85DD-533D9F35208A}"/>
                  </a:ext>
                </a:extLst>
              </p:cNvPr>
              <p:cNvSpPr>
                <a:spLocks/>
              </p:cNvSpPr>
              <p:nvPr/>
            </p:nvSpPr>
            <p:spPr bwMode="auto">
              <a:xfrm>
                <a:off x="1401" y="1179"/>
                <a:ext cx="8" cy="4"/>
              </a:xfrm>
              <a:custGeom>
                <a:avLst/>
                <a:gdLst>
                  <a:gd name="T0" fmla="*/ 0 w 8"/>
                  <a:gd name="T1" fmla="*/ 2 h 4"/>
                  <a:gd name="T2" fmla="*/ 0 w 8"/>
                  <a:gd name="T3" fmla="*/ 4 h 4"/>
                  <a:gd name="T4" fmla="*/ 4 w 8"/>
                  <a:gd name="T5" fmla="*/ 4 h 4"/>
                  <a:gd name="T6" fmla="*/ 8 w 8"/>
                  <a:gd name="T7" fmla="*/ 0 h 4"/>
                  <a:gd name="T8" fmla="*/ 6 w 8"/>
                  <a:gd name="T9" fmla="*/ 0 h 4"/>
                  <a:gd name="T10" fmla="*/ 0 w 8"/>
                  <a:gd name="T11" fmla="*/ 2 h 4"/>
                </a:gdLst>
                <a:ahLst/>
                <a:cxnLst>
                  <a:cxn ang="0">
                    <a:pos x="T0" y="T1"/>
                  </a:cxn>
                  <a:cxn ang="0">
                    <a:pos x="T2" y="T3"/>
                  </a:cxn>
                  <a:cxn ang="0">
                    <a:pos x="T4" y="T5"/>
                  </a:cxn>
                  <a:cxn ang="0">
                    <a:pos x="T6" y="T7"/>
                  </a:cxn>
                  <a:cxn ang="0">
                    <a:pos x="T8" y="T9"/>
                  </a:cxn>
                  <a:cxn ang="0">
                    <a:pos x="T10" y="T11"/>
                  </a:cxn>
                </a:cxnLst>
                <a:rect l="0" t="0" r="r" b="b"/>
                <a:pathLst>
                  <a:path w="8" h="4">
                    <a:moveTo>
                      <a:pt x="0" y="2"/>
                    </a:moveTo>
                    <a:lnTo>
                      <a:pt x="0" y="4"/>
                    </a:lnTo>
                    <a:lnTo>
                      <a:pt x="4" y="4"/>
                    </a:lnTo>
                    <a:lnTo>
                      <a:pt x="8" y="0"/>
                    </a:lnTo>
                    <a:lnTo>
                      <a:pt x="6"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4" name="9Slide.vn 10">
                <a:extLst>
                  <a:ext uri="{FF2B5EF4-FFF2-40B4-BE49-F238E27FC236}">
                    <a16:creationId xmlns:a16="http://schemas.microsoft.com/office/drawing/2014/main" id="{4FA0EF1D-5BAF-47A8-9AEA-99233F0AF9E0}"/>
                  </a:ext>
                </a:extLst>
              </p:cNvPr>
              <p:cNvSpPr>
                <a:spLocks/>
              </p:cNvSpPr>
              <p:nvPr/>
            </p:nvSpPr>
            <p:spPr bwMode="auto">
              <a:xfrm>
                <a:off x="1521" y="1342"/>
                <a:ext cx="19" cy="54"/>
              </a:xfrm>
              <a:custGeom>
                <a:avLst/>
                <a:gdLst>
                  <a:gd name="T0" fmla="*/ 12 w 19"/>
                  <a:gd name="T1" fmla="*/ 50 h 54"/>
                  <a:gd name="T2" fmla="*/ 14 w 19"/>
                  <a:gd name="T3" fmla="*/ 48 h 54"/>
                  <a:gd name="T4" fmla="*/ 12 w 19"/>
                  <a:gd name="T5" fmla="*/ 46 h 54"/>
                  <a:gd name="T6" fmla="*/ 12 w 19"/>
                  <a:gd name="T7" fmla="*/ 46 h 54"/>
                  <a:gd name="T8" fmla="*/ 12 w 19"/>
                  <a:gd name="T9" fmla="*/ 44 h 54"/>
                  <a:gd name="T10" fmla="*/ 14 w 19"/>
                  <a:gd name="T11" fmla="*/ 44 h 54"/>
                  <a:gd name="T12" fmla="*/ 19 w 19"/>
                  <a:gd name="T13" fmla="*/ 42 h 54"/>
                  <a:gd name="T14" fmla="*/ 19 w 19"/>
                  <a:gd name="T15" fmla="*/ 38 h 54"/>
                  <a:gd name="T16" fmla="*/ 17 w 19"/>
                  <a:gd name="T17" fmla="*/ 38 h 54"/>
                  <a:gd name="T18" fmla="*/ 14 w 19"/>
                  <a:gd name="T19" fmla="*/ 38 h 54"/>
                  <a:gd name="T20" fmla="*/ 14 w 19"/>
                  <a:gd name="T21" fmla="*/ 38 h 54"/>
                  <a:gd name="T22" fmla="*/ 19 w 19"/>
                  <a:gd name="T23" fmla="*/ 36 h 54"/>
                  <a:gd name="T24" fmla="*/ 17 w 19"/>
                  <a:gd name="T25" fmla="*/ 31 h 54"/>
                  <a:gd name="T26" fmla="*/ 12 w 19"/>
                  <a:gd name="T27" fmla="*/ 29 h 54"/>
                  <a:gd name="T28" fmla="*/ 14 w 19"/>
                  <a:gd name="T29" fmla="*/ 25 h 54"/>
                  <a:gd name="T30" fmla="*/ 14 w 19"/>
                  <a:gd name="T31" fmla="*/ 25 h 54"/>
                  <a:gd name="T32" fmla="*/ 19 w 19"/>
                  <a:gd name="T33" fmla="*/ 25 h 54"/>
                  <a:gd name="T34" fmla="*/ 19 w 19"/>
                  <a:gd name="T35" fmla="*/ 23 h 54"/>
                  <a:gd name="T36" fmla="*/ 14 w 19"/>
                  <a:gd name="T37" fmla="*/ 19 h 54"/>
                  <a:gd name="T38" fmla="*/ 17 w 19"/>
                  <a:gd name="T39" fmla="*/ 19 h 54"/>
                  <a:gd name="T40" fmla="*/ 17 w 19"/>
                  <a:gd name="T41" fmla="*/ 15 h 54"/>
                  <a:gd name="T42" fmla="*/ 12 w 19"/>
                  <a:gd name="T43" fmla="*/ 13 h 54"/>
                  <a:gd name="T44" fmla="*/ 12 w 19"/>
                  <a:gd name="T45" fmla="*/ 13 h 54"/>
                  <a:gd name="T46" fmla="*/ 10 w 19"/>
                  <a:gd name="T47" fmla="*/ 11 h 54"/>
                  <a:gd name="T48" fmla="*/ 10 w 19"/>
                  <a:gd name="T49" fmla="*/ 9 h 54"/>
                  <a:gd name="T50" fmla="*/ 12 w 19"/>
                  <a:gd name="T51" fmla="*/ 4 h 54"/>
                  <a:gd name="T52" fmla="*/ 10 w 19"/>
                  <a:gd name="T53" fmla="*/ 0 h 54"/>
                  <a:gd name="T54" fmla="*/ 8 w 19"/>
                  <a:gd name="T55" fmla="*/ 0 h 54"/>
                  <a:gd name="T56" fmla="*/ 6 w 19"/>
                  <a:gd name="T57" fmla="*/ 2 h 54"/>
                  <a:gd name="T58" fmla="*/ 8 w 19"/>
                  <a:gd name="T59" fmla="*/ 4 h 54"/>
                  <a:gd name="T60" fmla="*/ 8 w 19"/>
                  <a:gd name="T61" fmla="*/ 9 h 54"/>
                  <a:gd name="T62" fmla="*/ 8 w 19"/>
                  <a:gd name="T63" fmla="*/ 13 h 54"/>
                  <a:gd name="T64" fmla="*/ 8 w 19"/>
                  <a:gd name="T65" fmla="*/ 17 h 54"/>
                  <a:gd name="T66" fmla="*/ 6 w 19"/>
                  <a:gd name="T67" fmla="*/ 19 h 54"/>
                  <a:gd name="T68" fmla="*/ 4 w 19"/>
                  <a:gd name="T69" fmla="*/ 21 h 54"/>
                  <a:gd name="T70" fmla="*/ 2 w 19"/>
                  <a:gd name="T71" fmla="*/ 23 h 54"/>
                  <a:gd name="T72" fmla="*/ 4 w 19"/>
                  <a:gd name="T73" fmla="*/ 23 h 54"/>
                  <a:gd name="T74" fmla="*/ 6 w 19"/>
                  <a:gd name="T75" fmla="*/ 23 h 54"/>
                  <a:gd name="T76" fmla="*/ 8 w 19"/>
                  <a:gd name="T77" fmla="*/ 23 h 54"/>
                  <a:gd name="T78" fmla="*/ 8 w 19"/>
                  <a:gd name="T79" fmla="*/ 25 h 54"/>
                  <a:gd name="T80" fmla="*/ 4 w 19"/>
                  <a:gd name="T81" fmla="*/ 27 h 54"/>
                  <a:gd name="T82" fmla="*/ 4 w 19"/>
                  <a:gd name="T83" fmla="*/ 29 h 54"/>
                  <a:gd name="T84" fmla="*/ 2 w 19"/>
                  <a:gd name="T85" fmla="*/ 31 h 54"/>
                  <a:gd name="T86" fmla="*/ 0 w 19"/>
                  <a:gd name="T87" fmla="*/ 31 h 54"/>
                  <a:gd name="T88" fmla="*/ 0 w 19"/>
                  <a:gd name="T89" fmla="*/ 34 h 54"/>
                  <a:gd name="T90" fmla="*/ 0 w 19"/>
                  <a:gd name="T91" fmla="*/ 36 h 54"/>
                  <a:gd name="T92" fmla="*/ 4 w 19"/>
                  <a:gd name="T93" fmla="*/ 36 h 54"/>
                  <a:gd name="T94" fmla="*/ 4 w 19"/>
                  <a:gd name="T95" fmla="*/ 38 h 54"/>
                  <a:gd name="T96" fmla="*/ 6 w 19"/>
                  <a:gd name="T97" fmla="*/ 36 h 54"/>
                  <a:gd name="T98" fmla="*/ 8 w 19"/>
                  <a:gd name="T99" fmla="*/ 36 h 54"/>
                  <a:gd name="T100" fmla="*/ 10 w 19"/>
                  <a:gd name="T101" fmla="*/ 38 h 54"/>
                  <a:gd name="T102" fmla="*/ 6 w 19"/>
                  <a:gd name="T103" fmla="*/ 38 h 54"/>
                  <a:gd name="T104" fmla="*/ 6 w 19"/>
                  <a:gd name="T105" fmla="*/ 40 h 54"/>
                  <a:gd name="T106" fmla="*/ 8 w 19"/>
                  <a:gd name="T107" fmla="*/ 42 h 54"/>
                  <a:gd name="T108" fmla="*/ 6 w 19"/>
                  <a:gd name="T109" fmla="*/ 44 h 54"/>
                  <a:gd name="T110" fmla="*/ 6 w 19"/>
                  <a:gd name="T111" fmla="*/ 48 h 54"/>
                  <a:gd name="T112" fmla="*/ 8 w 19"/>
                  <a:gd name="T113" fmla="*/ 50 h 54"/>
                  <a:gd name="T114" fmla="*/ 8 w 19"/>
                  <a:gd name="T115" fmla="*/ 54 h 54"/>
                  <a:gd name="T116" fmla="*/ 10 w 19"/>
                  <a:gd name="T117" fmla="*/ 54 h 54"/>
                  <a:gd name="T118" fmla="*/ 12 w 19"/>
                  <a:gd name="T119" fmla="*/ 54 h 54"/>
                  <a:gd name="T120" fmla="*/ 14 w 19"/>
                  <a:gd name="T121" fmla="*/ 52 h 54"/>
                  <a:gd name="T122" fmla="*/ 12 w 19"/>
                  <a:gd name="T123"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54">
                    <a:moveTo>
                      <a:pt x="12" y="50"/>
                    </a:moveTo>
                    <a:lnTo>
                      <a:pt x="14" y="48"/>
                    </a:lnTo>
                    <a:lnTo>
                      <a:pt x="12" y="46"/>
                    </a:lnTo>
                    <a:lnTo>
                      <a:pt x="12" y="46"/>
                    </a:lnTo>
                    <a:lnTo>
                      <a:pt x="12" y="44"/>
                    </a:lnTo>
                    <a:lnTo>
                      <a:pt x="14" y="44"/>
                    </a:lnTo>
                    <a:lnTo>
                      <a:pt x="19" y="42"/>
                    </a:lnTo>
                    <a:lnTo>
                      <a:pt x="19" y="38"/>
                    </a:lnTo>
                    <a:lnTo>
                      <a:pt x="17" y="38"/>
                    </a:lnTo>
                    <a:lnTo>
                      <a:pt x="14" y="38"/>
                    </a:lnTo>
                    <a:lnTo>
                      <a:pt x="14" y="38"/>
                    </a:lnTo>
                    <a:lnTo>
                      <a:pt x="19" y="36"/>
                    </a:lnTo>
                    <a:lnTo>
                      <a:pt x="17" y="31"/>
                    </a:lnTo>
                    <a:lnTo>
                      <a:pt x="12" y="29"/>
                    </a:lnTo>
                    <a:lnTo>
                      <a:pt x="14" y="25"/>
                    </a:lnTo>
                    <a:lnTo>
                      <a:pt x="14" y="25"/>
                    </a:lnTo>
                    <a:lnTo>
                      <a:pt x="19" y="25"/>
                    </a:lnTo>
                    <a:lnTo>
                      <a:pt x="19" y="23"/>
                    </a:lnTo>
                    <a:lnTo>
                      <a:pt x="14" y="19"/>
                    </a:lnTo>
                    <a:lnTo>
                      <a:pt x="17" y="19"/>
                    </a:lnTo>
                    <a:lnTo>
                      <a:pt x="17" y="15"/>
                    </a:lnTo>
                    <a:lnTo>
                      <a:pt x="12" y="13"/>
                    </a:lnTo>
                    <a:lnTo>
                      <a:pt x="12" y="13"/>
                    </a:lnTo>
                    <a:lnTo>
                      <a:pt x="10" y="11"/>
                    </a:lnTo>
                    <a:lnTo>
                      <a:pt x="10" y="9"/>
                    </a:lnTo>
                    <a:lnTo>
                      <a:pt x="12" y="4"/>
                    </a:lnTo>
                    <a:lnTo>
                      <a:pt x="10" y="0"/>
                    </a:lnTo>
                    <a:lnTo>
                      <a:pt x="8" y="0"/>
                    </a:lnTo>
                    <a:lnTo>
                      <a:pt x="6" y="2"/>
                    </a:lnTo>
                    <a:lnTo>
                      <a:pt x="8" y="4"/>
                    </a:lnTo>
                    <a:lnTo>
                      <a:pt x="8" y="9"/>
                    </a:lnTo>
                    <a:lnTo>
                      <a:pt x="8" y="13"/>
                    </a:lnTo>
                    <a:lnTo>
                      <a:pt x="8" y="17"/>
                    </a:lnTo>
                    <a:lnTo>
                      <a:pt x="6" y="19"/>
                    </a:lnTo>
                    <a:lnTo>
                      <a:pt x="4" y="21"/>
                    </a:lnTo>
                    <a:lnTo>
                      <a:pt x="2" y="23"/>
                    </a:lnTo>
                    <a:lnTo>
                      <a:pt x="4" y="23"/>
                    </a:lnTo>
                    <a:lnTo>
                      <a:pt x="6" y="23"/>
                    </a:lnTo>
                    <a:lnTo>
                      <a:pt x="8" y="23"/>
                    </a:lnTo>
                    <a:lnTo>
                      <a:pt x="8" y="25"/>
                    </a:lnTo>
                    <a:lnTo>
                      <a:pt x="4" y="27"/>
                    </a:lnTo>
                    <a:lnTo>
                      <a:pt x="4" y="29"/>
                    </a:lnTo>
                    <a:lnTo>
                      <a:pt x="2" y="31"/>
                    </a:lnTo>
                    <a:lnTo>
                      <a:pt x="0" y="31"/>
                    </a:lnTo>
                    <a:lnTo>
                      <a:pt x="0" y="34"/>
                    </a:lnTo>
                    <a:lnTo>
                      <a:pt x="0" y="36"/>
                    </a:lnTo>
                    <a:lnTo>
                      <a:pt x="4" y="36"/>
                    </a:lnTo>
                    <a:lnTo>
                      <a:pt x="4" y="38"/>
                    </a:lnTo>
                    <a:lnTo>
                      <a:pt x="6" y="36"/>
                    </a:lnTo>
                    <a:lnTo>
                      <a:pt x="8" y="36"/>
                    </a:lnTo>
                    <a:lnTo>
                      <a:pt x="10" y="38"/>
                    </a:lnTo>
                    <a:lnTo>
                      <a:pt x="6" y="38"/>
                    </a:lnTo>
                    <a:lnTo>
                      <a:pt x="6" y="40"/>
                    </a:lnTo>
                    <a:lnTo>
                      <a:pt x="8" y="42"/>
                    </a:lnTo>
                    <a:lnTo>
                      <a:pt x="6" y="44"/>
                    </a:lnTo>
                    <a:lnTo>
                      <a:pt x="6" y="48"/>
                    </a:lnTo>
                    <a:lnTo>
                      <a:pt x="8" y="50"/>
                    </a:lnTo>
                    <a:lnTo>
                      <a:pt x="8" y="54"/>
                    </a:lnTo>
                    <a:lnTo>
                      <a:pt x="10" y="54"/>
                    </a:lnTo>
                    <a:lnTo>
                      <a:pt x="12" y="54"/>
                    </a:lnTo>
                    <a:lnTo>
                      <a:pt x="14" y="52"/>
                    </a:lnTo>
                    <a:lnTo>
                      <a:pt x="12" y="5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5" name="9Slide.vn 11">
                <a:extLst>
                  <a:ext uri="{FF2B5EF4-FFF2-40B4-BE49-F238E27FC236}">
                    <a16:creationId xmlns:a16="http://schemas.microsoft.com/office/drawing/2014/main" id="{CEBA12C5-52F3-40A1-96C6-BFAEF8AB6B6E}"/>
                  </a:ext>
                </a:extLst>
              </p:cNvPr>
              <p:cNvSpPr>
                <a:spLocks/>
              </p:cNvSpPr>
              <p:nvPr/>
            </p:nvSpPr>
            <p:spPr bwMode="auto">
              <a:xfrm>
                <a:off x="1249" y="1160"/>
                <a:ext cx="7" cy="2"/>
              </a:xfrm>
              <a:custGeom>
                <a:avLst/>
                <a:gdLst>
                  <a:gd name="T0" fmla="*/ 0 w 7"/>
                  <a:gd name="T1" fmla="*/ 2 h 2"/>
                  <a:gd name="T2" fmla="*/ 5 w 7"/>
                  <a:gd name="T3" fmla="*/ 2 h 2"/>
                  <a:gd name="T4" fmla="*/ 7 w 7"/>
                  <a:gd name="T5" fmla="*/ 2 h 2"/>
                  <a:gd name="T6" fmla="*/ 5 w 7"/>
                  <a:gd name="T7" fmla="*/ 0 h 2"/>
                  <a:gd name="T8" fmla="*/ 0 w 7"/>
                  <a:gd name="T9" fmla="*/ 2 h 2"/>
                </a:gdLst>
                <a:ahLst/>
                <a:cxnLst>
                  <a:cxn ang="0">
                    <a:pos x="T0" y="T1"/>
                  </a:cxn>
                  <a:cxn ang="0">
                    <a:pos x="T2" y="T3"/>
                  </a:cxn>
                  <a:cxn ang="0">
                    <a:pos x="T4" y="T5"/>
                  </a:cxn>
                  <a:cxn ang="0">
                    <a:pos x="T6" y="T7"/>
                  </a:cxn>
                  <a:cxn ang="0">
                    <a:pos x="T8" y="T9"/>
                  </a:cxn>
                </a:cxnLst>
                <a:rect l="0" t="0" r="r" b="b"/>
                <a:pathLst>
                  <a:path w="7" h="2">
                    <a:moveTo>
                      <a:pt x="0" y="2"/>
                    </a:moveTo>
                    <a:lnTo>
                      <a:pt x="5" y="2"/>
                    </a:lnTo>
                    <a:lnTo>
                      <a:pt x="7" y="2"/>
                    </a:lnTo>
                    <a:lnTo>
                      <a:pt x="5"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6" name="9Slide.vn 12">
                <a:extLst>
                  <a:ext uri="{FF2B5EF4-FFF2-40B4-BE49-F238E27FC236}">
                    <a16:creationId xmlns:a16="http://schemas.microsoft.com/office/drawing/2014/main" id="{A3EAC6DD-82A5-424F-B8BA-240B3A9E15B9}"/>
                  </a:ext>
                </a:extLst>
              </p:cNvPr>
              <p:cNvSpPr>
                <a:spLocks/>
              </p:cNvSpPr>
              <p:nvPr/>
            </p:nvSpPr>
            <p:spPr bwMode="auto">
              <a:xfrm>
                <a:off x="1380" y="1133"/>
                <a:ext cx="4" cy="2"/>
              </a:xfrm>
              <a:custGeom>
                <a:avLst/>
                <a:gdLst>
                  <a:gd name="T0" fmla="*/ 4 w 4"/>
                  <a:gd name="T1" fmla="*/ 2 h 2"/>
                  <a:gd name="T2" fmla="*/ 2 w 4"/>
                  <a:gd name="T3" fmla="*/ 0 h 2"/>
                  <a:gd name="T4" fmla="*/ 0 w 4"/>
                  <a:gd name="T5" fmla="*/ 2 h 2"/>
                  <a:gd name="T6" fmla="*/ 2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2" y="0"/>
                    </a:lnTo>
                    <a:lnTo>
                      <a:pt x="0" y="2"/>
                    </a:lnTo>
                    <a:lnTo>
                      <a:pt x="2" y="2"/>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7" name="9Slide.vn 13">
                <a:extLst>
                  <a:ext uri="{FF2B5EF4-FFF2-40B4-BE49-F238E27FC236}">
                    <a16:creationId xmlns:a16="http://schemas.microsoft.com/office/drawing/2014/main" id="{159706C1-3670-4331-8036-3401B9D4C471}"/>
                  </a:ext>
                </a:extLst>
              </p:cNvPr>
              <p:cNvSpPr>
                <a:spLocks/>
              </p:cNvSpPr>
              <p:nvPr/>
            </p:nvSpPr>
            <p:spPr bwMode="auto">
              <a:xfrm>
                <a:off x="1372" y="1139"/>
                <a:ext cx="4" cy="4"/>
              </a:xfrm>
              <a:custGeom>
                <a:avLst/>
                <a:gdLst>
                  <a:gd name="T0" fmla="*/ 2 w 4"/>
                  <a:gd name="T1" fmla="*/ 0 h 4"/>
                  <a:gd name="T2" fmla="*/ 0 w 4"/>
                  <a:gd name="T3" fmla="*/ 4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4"/>
                    </a:lnTo>
                    <a:lnTo>
                      <a:pt x="4" y="4"/>
                    </a:lnTo>
                    <a:lnTo>
                      <a:pt x="4"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8" name="9Slide.vn 14">
                <a:extLst>
                  <a:ext uri="{FF2B5EF4-FFF2-40B4-BE49-F238E27FC236}">
                    <a16:creationId xmlns:a16="http://schemas.microsoft.com/office/drawing/2014/main" id="{AB6F3E75-50DE-45A4-A4B0-1925D02CDE76}"/>
                  </a:ext>
                </a:extLst>
              </p:cNvPr>
              <p:cNvSpPr>
                <a:spLocks/>
              </p:cNvSpPr>
              <p:nvPr/>
            </p:nvSpPr>
            <p:spPr bwMode="auto">
              <a:xfrm>
                <a:off x="1378" y="1149"/>
                <a:ext cx="8" cy="9"/>
              </a:xfrm>
              <a:custGeom>
                <a:avLst/>
                <a:gdLst>
                  <a:gd name="T0" fmla="*/ 4 w 8"/>
                  <a:gd name="T1" fmla="*/ 5 h 9"/>
                  <a:gd name="T2" fmla="*/ 4 w 8"/>
                  <a:gd name="T3" fmla="*/ 3 h 9"/>
                  <a:gd name="T4" fmla="*/ 2 w 8"/>
                  <a:gd name="T5" fmla="*/ 0 h 9"/>
                  <a:gd name="T6" fmla="*/ 0 w 8"/>
                  <a:gd name="T7" fmla="*/ 3 h 9"/>
                  <a:gd name="T8" fmla="*/ 0 w 8"/>
                  <a:gd name="T9" fmla="*/ 9 h 9"/>
                  <a:gd name="T10" fmla="*/ 4 w 8"/>
                  <a:gd name="T11" fmla="*/ 9 h 9"/>
                  <a:gd name="T12" fmla="*/ 8 w 8"/>
                  <a:gd name="T13" fmla="*/ 7 h 9"/>
                  <a:gd name="T14" fmla="*/ 6 w 8"/>
                  <a:gd name="T15" fmla="*/ 5 h 9"/>
                  <a:gd name="T16" fmla="*/ 4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4" y="5"/>
                    </a:moveTo>
                    <a:lnTo>
                      <a:pt x="4" y="3"/>
                    </a:lnTo>
                    <a:lnTo>
                      <a:pt x="2" y="0"/>
                    </a:lnTo>
                    <a:lnTo>
                      <a:pt x="0" y="3"/>
                    </a:lnTo>
                    <a:lnTo>
                      <a:pt x="0" y="9"/>
                    </a:lnTo>
                    <a:lnTo>
                      <a:pt x="4" y="9"/>
                    </a:lnTo>
                    <a:lnTo>
                      <a:pt x="8" y="7"/>
                    </a:lnTo>
                    <a:lnTo>
                      <a:pt x="6" y="5"/>
                    </a:lnTo>
                    <a:lnTo>
                      <a:pt x="4"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9" name="9Slide.vn 15">
                <a:extLst>
                  <a:ext uri="{FF2B5EF4-FFF2-40B4-BE49-F238E27FC236}">
                    <a16:creationId xmlns:a16="http://schemas.microsoft.com/office/drawing/2014/main" id="{613F3B2E-A7FF-4BC0-809F-0B17E4230A57}"/>
                  </a:ext>
                </a:extLst>
              </p:cNvPr>
              <p:cNvSpPr>
                <a:spLocks/>
              </p:cNvSpPr>
              <p:nvPr/>
            </p:nvSpPr>
            <p:spPr bwMode="auto">
              <a:xfrm>
                <a:off x="1193" y="957"/>
                <a:ext cx="9" cy="6"/>
              </a:xfrm>
              <a:custGeom>
                <a:avLst/>
                <a:gdLst>
                  <a:gd name="T0" fmla="*/ 7 w 9"/>
                  <a:gd name="T1" fmla="*/ 6 h 6"/>
                  <a:gd name="T2" fmla="*/ 9 w 9"/>
                  <a:gd name="T3" fmla="*/ 4 h 6"/>
                  <a:gd name="T4" fmla="*/ 7 w 9"/>
                  <a:gd name="T5" fmla="*/ 0 h 6"/>
                  <a:gd name="T6" fmla="*/ 0 w 9"/>
                  <a:gd name="T7" fmla="*/ 0 h 6"/>
                  <a:gd name="T8" fmla="*/ 0 w 9"/>
                  <a:gd name="T9" fmla="*/ 2 h 6"/>
                  <a:gd name="T10" fmla="*/ 5 w 9"/>
                  <a:gd name="T11" fmla="*/ 6 h 6"/>
                  <a:gd name="T12" fmla="*/ 7 w 9"/>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7" y="6"/>
                    </a:moveTo>
                    <a:lnTo>
                      <a:pt x="9" y="4"/>
                    </a:lnTo>
                    <a:lnTo>
                      <a:pt x="7" y="0"/>
                    </a:lnTo>
                    <a:lnTo>
                      <a:pt x="0" y="0"/>
                    </a:lnTo>
                    <a:lnTo>
                      <a:pt x="0" y="2"/>
                    </a:lnTo>
                    <a:lnTo>
                      <a:pt x="5" y="6"/>
                    </a:lnTo>
                    <a:lnTo>
                      <a:pt x="7"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0" name="9Slide.vn 16">
                <a:extLst>
                  <a:ext uri="{FF2B5EF4-FFF2-40B4-BE49-F238E27FC236}">
                    <a16:creationId xmlns:a16="http://schemas.microsoft.com/office/drawing/2014/main" id="{49242123-7BAE-423F-8DA1-373F1D59CBDC}"/>
                  </a:ext>
                </a:extLst>
              </p:cNvPr>
              <p:cNvSpPr>
                <a:spLocks/>
              </p:cNvSpPr>
              <p:nvPr/>
            </p:nvSpPr>
            <p:spPr bwMode="auto">
              <a:xfrm>
                <a:off x="1119" y="1156"/>
                <a:ext cx="8" cy="8"/>
              </a:xfrm>
              <a:custGeom>
                <a:avLst/>
                <a:gdLst>
                  <a:gd name="T0" fmla="*/ 4 w 8"/>
                  <a:gd name="T1" fmla="*/ 6 h 8"/>
                  <a:gd name="T2" fmla="*/ 8 w 8"/>
                  <a:gd name="T3" fmla="*/ 2 h 8"/>
                  <a:gd name="T4" fmla="*/ 8 w 8"/>
                  <a:gd name="T5" fmla="*/ 0 h 8"/>
                  <a:gd name="T6" fmla="*/ 4 w 8"/>
                  <a:gd name="T7" fmla="*/ 2 h 8"/>
                  <a:gd name="T8" fmla="*/ 0 w 8"/>
                  <a:gd name="T9" fmla="*/ 4 h 8"/>
                  <a:gd name="T10" fmla="*/ 0 w 8"/>
                  <a:gd name="T11" fmla="*/ 8 h 8"/>
                  <a:gd name="T12" fmla="*/ 2 w 8"/>
                  <a:gd name="T13" fmla="*/ 8 h 8"/>
                  <a:gd name="T14" fmla="*/ 4 w 8"/>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4" y="6"/>
                    </a:moveTo>
                    <a:lnTo>
                      <a:pt x="8" y="2"/>
                    </a:lnTo>
                    <a:lnTo>
                      <a:pt x="8" y="0"/>
                    </a:lnTo>
                    <a:lnTo>
                      <a:pt x="4" y="2"/>
                    </a:lnTo>
                    <a:lnTo>
                      <a:pt x="0" y="4"/>
                    </a:lnTo>
                    <a:lnTo>
                      <a:pt x="0" y="8"/>
                    </a:lnTo>
                    <a:lnTo>
                      <a:pt x="2" y="8"/>
                    </a:lnTo>
                    <a:lnTo>
                      <a:pt x="4"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1" name="9Slide.vn 17">
                <a:extLst>
                  <a:ext uri="{FF2B5EF4-FFF2-40B4-BE49-F238E27FC236}">
                    <a16:creationId xmlns:a16="http://schemas.microsoft.com/office/drawing/2014/main" id="{FEB45D5A-E7AE-4D34-8885-1C73971B028F}"/>
                  </a:ext>
                </a:extLst>
              </p:cNvPr>
              <p:cNvSpPr>
                <a:spLocks/>
              </p:cNvSpPr>
              <p:nvPr/>
            </p:nvSpPr>
            <p:spPr bwMode="auto">
              <a:xfrm>
                <a:off x="1127" y="1160"/>
                <a:ext cx="4" cy="2"/>
              </a:xfrm>
              <a:custGeom>
                <a:avLst/>
                <a:gdLst>
                  <a:gd name="T0" fmla="*/ 4 w 4"/>
                  <a:gd name="T1" fmla="*/ 0 h 2"/>
                  <a:gd name="T2" fmla="*/ 0 w 4"/>
                  <a:gd name="T3" fmla="*/ 0 h 2"/>
                  <a:gd name="T4" fmla="*/ 2 w 4"/>
                  <a:gd name="T5" fmla="*/ 2 h 2"/>
                  <a:gd name="T6" fmla="*/ 2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0" y="0"/>
                    </a:lnTo>
                    <a:lnTo>
                      <a:pt x="2" y="2"/>
                    </a:lnTo>
                    <a:lnTo>
                      <a:pt x="2"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2" name="9Slide.vn 18">
                <a:extLst>
                  <a:ext uri="{FF2B5EF4-FFF2-40B4-BE49-F238E27FC236}">
                    <a16:creationId xmlns:a16="http://schemas.microsoft.com/office/drawing/2014/main" id="{B6B5957F-8046-4BB3-826C-1D5E041FE22D}"/>
                  </a:ext>
                </a:extLst>
              </p:cNvPr>
              <p:cNvSpPr>
                <a:spLocks/>
              </p:cNvSpPr>
              <p:nvPr/>
            </p:nvSpPr>
            <p:spPr bwMode="auto">
              <a:xfrm>
                <a:off x="1142" y="1253"/>
                <a:ext cx="6" cy="4"/>
              </a:xfrm>
              <a:custGeom>
                <a:avLst/>
                <a:gdLst>
                  <a:gd name="T0" fmla="*/ 0 w 6"/>
                  <a:gd name="T1" fmla="*/ 0 h 4"/>
                  <a:gd name="T2" fmla="*/ 2 w 6"/>
                  <a:gd name="T3" fmla="*/ 4 h 4"/>
                  <a:gd name="T4" fmla="*/ 6 w 6"/>
                  <a:gd name="T5" fmla="*/ 2 h 4"/>
                  <a:gd name="T6" fmla="*/ 4 w 6"/>
                  <a:gd name="T7" fmla="*/ 0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2" y="4"/>
                    </a:lnTo>
                    <a:lnTo>
                      <a:pt x="6" y="2"/>
                    </a:lnTo>
                    <a:lnTo>
                      <a:pt x="4"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3" name="9Slide.vn 19">
                <a:extLst>
                  <a:ext uri="{FF2B5EF4-FFF2-40B4-BE49-F238E27FC236}">
                    <a16:creationId xmlns:a16="http://schemas.microsoft.com/office/drawing/2014/main" id="{558C423C-8B80-4673-82DA-B20BC3D944CC}"/>
                  </a:ext>
                </a:extLst>
              </p:cNvPr>
              <p:cNvSpPr>
                <a:spLocks/>
              </p:cNvSpPr>
              <p:nvPr/>
            </p:nvSpPr>
            <p:spPr bwMode="auto">
              <a:xfrm>
                <a:off x="1289" y="1129"/>
                <a:ext cx="8" cy="6"/>
              </a:xfrm>
              <a:custGeom>
                <a:avLst/>
                <a:gdLst>
                  <a:gd name="T0" fmla="*/ 8 w 8"/>
                  <a:gd name="T1" fmla="*/ 0 h 6"/>
                  <a:gd name="T2" fmla="*/ 4 w 8"/>
                  <a:gd name="T3" fmla="*/ 0 h 6"/>
                  <a:gd name="T4" fmla="*/ 0 w 8"/>
                  <a:gd name="T5" fmla="*/ 6 h 6"/>
                  <a:gd name="T6" fmla="*/ 4 w 8"/>
                  <a:gd name="T7" fmla="*/ 6 h 6"/>
                  <a:gd name="T8" fmla="*/ 8 w 8"/>
                  <a:gd name="T9" fmla="*/ 4 h 6"/>
                  <a:gd name="T10" fmla="*/ 8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8" y="0"/>
                    </a:moveTo>
                    <a:lnTo>
                      <a:pt x="4" y="0"/>
                    </a:lnTo>
                    <a:lnTo>
                      <a:pt x="0" y="6"/>
                    </a:lnTo>
                    <a:lnTo>
                      <a:pt x="4" y="6"/>
                    </a:lnTo>
                    <a:lnTo>
                      <a:pt x="8" y="4"/>
                    </a:lnTo>
                    <a:lnTo>
                      <a:pt x="8"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4" name="9Slide.vn 20">
                <a:extLst>
                  <a:ext uri="{FF2B5EF4-FFF2-40B4-BE49-F238E27FC236}">
                    <a16:creationId xmlns:a16="http://schemas.microsoft.com/office/drawing/2014/main" id="{1947BE5C-9F54-4883-B991-081279BF06D5}"/>
                  </a:ext>
                </a:extLst>
              </p:cNvPr>
              <p:cNvSpPr>
                <a:spLocks/>
              </p:cNvSpPr>
              <p:nvPr/>
            </p:nvSpPr>
            <p:spPr bwMode="auto">
              <a:xfrm>
                <a:off x="1191" y="1214"/>
                <a:ext cx="54" cy="43"/>
              </a:xfrm>
              <a:custGeom>
                <a:avLst/>
                <a:gdLst>
                  <a:gd name="T0" fmla="*/ 48 w 54"/>
                  <a:gd name="T1" fmla="*/ 4 h 43"/>
                  <a:gd name="T2" fmla="*/ 42 w 54"/>
                  <a:gd name="T3" fmla="*/ 8 h 43"/>
                  <a:gd name="T4" fmla="*/ 44 w 54"/>
                  <a:gd name="T5" fmla="*/ 6 h 43"/>
                  <a:gd name="T6" fmla="*/ 40 w 54"/>
                  <a:gd name="T7" fmla="*/ 0 h 43"/>
                  <a:gd name="T8" fmla="*/ 40 w 54"/>
                  <a:gd name="T9" fmla="*/ 4 h 43"/>
                  <a:gd name="T10" fmla="*/ 38 w 54"/>
                  <a:gd name="T11" fmla="*/ 6 h 43"/>
                  <a:gd name="T12" fmla="*/ 34 w 54"/>
                  <a:gd name="T13" fmla="*/ 10 h 43"/>
                  <a:gd name="T14" fmla="*/ 31 w 54"/>
                  <a:gd name="T15" fmla="*/ 8 h 43"/>
                  <a:gd name="T16" fmla="*/ 34 w 54"/>
                  <a:gd name="T17" fmla="*/ 2 h 43"/>
                  <a:gd name="T18" fmla="*/ 29 w 54"/>
                  <a:gd name="T19" fmla="*/ 2 h 43"/>
                  <a:gd name="T20" fmla="*/ 27 w 54"/>
                  <a:gd name="T21" fmla="*/ 6 h 43"/>
                  <a:gd name="T22" fmla="*/ 29 w 54"/>
                  <a:gd name="T23" fmla="*/ 12 h 43"/>
                  <a:gd name="T24" fmla="*/ 25 w 54"/>
                  <a:gd name="T25" fmla="*/ 10 h 43"/>
                  <a:gd name="T26" fmla="*/ 23 w 54"/>
                  <a:gd name="T27" fmla="*/ 18 h 43"/>
                  <a:gd name="T28" fmla="*/ 21 w 54"/>
                  <a:gd name="T29" fmla="*/ 10 h 43"/>
                  <a:gd name="T30" fmla="*/ 15 w 54"/>
                  <a:gd name="T31" fmla="*/ 10 h 43"/>
                  <a:gd name="T32" fmla="*/ 2 w 54"/>
                  <a:gd name="T33" fmla="*/ 16 h 43"/>
                  <a:gd name="T34" fmla="*/ 2 w 54"/>
                  <a:gd name="T35" fmla="*/ 21 h 43"/>
                  <a:gd name="T36" fmla="*/ 2 w 54"/>
                  <a:gd name="T37" fmla="*/ 29 h 43"/>
                  <a:gd name="T38" fmla="*/ 0 w 54"/>
                  <a:gd name="T39" fmla="*/ 35 h 43"/>
                  <a:gd name="T40" fmla="*/ 7 w 54"/>
                  <a:gd name="T41" fmla="*/ 35 h 43"/>
                  <a:gd name="T42" fmla="*/ 7 w 54"/>
                  <a:gd name="T43" fmla="*/ 33 h 43"/>
                  <a:gd name="T44" fmla="*/ 7 w 54"/>
                  <a:gd name="T45" fmla="*/ 31 h 43"/>
                  <a:gd name="T46" fmla="*/ 9 w 54"/>
                  <a:gd name="T47" fmla="*/ 33 h 43"/>
                  <a:gd name="T48" fmla="*/ 13 w 54"/>
                  <a:gd name="T49" fmla="*/ 31 h 43"/>
                  <a:gd name="T50" fmla="*/ 13 w 54"/>
                  <a:gd name="T51" fmla="*/ 35 h 43"/>
                  <a:gd name="T52" fmla="*/ 7 w 54"/>
                  <a:gd name="T53" fmla="*/ 41 h 43"/>
                  <a:gd name="T54" fmla="*/ 9 w 54"/>
                  <a:gd name="T55" fmla="*/ 43 h 43"/>
                  <a:gd name="T56" fmla="*/ 13 w 54"/>
                  <a:gd name="T57" fmla="*/ 41 h 43"/>
                  <a:gd name="T58" fmla="*/ 17 w 54"/>
                  <a:gd name="T59" fmla="*/ 35 h 43"/>
                  <a:gd name="T60" fmla="*/ 17 w 54"/>
                  <a:gd name="T61" fmla="*/ 33 h 43"/>
                  <a:gd name="T62" fmla="*/ 21 w 54"/>
                  <a:gd name="T63" fmla="*/ 29 h 43"/>
                  <a:gd name="T64" fmla="*/ 27 w 54"/>
                  <a:gd name="T65" fmla="*/ 29 h 43"/>
                  <a:gd name="T66" fmla="*/ 31 w 54"/>
                  <a:gd name="T67" fmla="*/ 27 h 43"/>
                  <a:gd name="T68" fmla="*/ 27 w 54"/>
                  <a:gd name="T69" fmla="*/ 23 h 43"/>
                  <a:gd name="T70" fmla="*/ 34 w 54"/>
                  <a:gd name="T71" fmla="*/ 23 h 43"/>
                  <a:gd name="T72" fmla="*/ 40 w 54"/>
                  <a:gd name="T73" fmla="*/ 27 h 43"/>
                  <a:gd name="T74" fmla="*/ 40 w 54"/>
                  <a:gd name="T75" fmla="*/ 18 h 43"/>
                  <a:gd name="T76" fmla="*/ 38 w 54"/>
                  <a:gd name="T77" fmla="*/ 16 h 43"/>
                  <a:gd name="T78" fmla="*/ 42 w 54"/>
                  <a:gd name="T79" fmla="*/ 18 h 43"/>
                  <a:gd name="T80" fmla="*/ 46 w 54"/>
                  <a:gd name="T81" fmla="*/ 18 h 43"/>
                  <a:gd name="T82" fmla="*/ 50 w 54"/>
                  <a:gd name="T83" fmla="*/ 14 h 43"/>
                  <a:gd name="T84" fmla="*/ 48 w 54"/>
                  <a:gd name="T85" fmla="*/ 12 h 43"/>
                  <a:gd name="T86" fmla="*/ 52 w 54"/>
                  <a:gd name="T87" fmla="*/ 10 h 43"/>
                  <a:gd name="T88" fmla="*/ 54 w 54"/>
                  <a:gd name="T89"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43">
                    <a:moveTo>
                      <a:pt x="50" y="4"/>
                    </a:moveTo>
                    <a:lnTo>
                      <a:pt x="48" y="4"/>
                    </a:lnTo>
                    <a:lnTo>
                      <a:pt x="44" y="8"/>
                    </a:lnTo>
                    <a:lnTo>
                      <a:pt x="42" y="8"/>
                    </a:lnTo>
                    <a:lnTo>
                      <a:pt x="42" y="6"/>
                    </a:lnTo>
                    <a:lnTo>
                      <a:pt x="44" y="6"/>
                    </a:lnTo>
                    <a:lnTo>
                      <a:pt x="44" y="2"/>
                    </a:lnTo>
                    <a:lnTo>
                      <a:pt x="40" y="0"/>
                    </a:lnTo>
                    <a:lnTo>
                      <a:pt x="40" y="2"/>
                    </a:lnTo>
                    <a:lnTo>
                      <a:pt x="40" y="4"/>
                    </a:lnTo>
                    <a:lnTo>
                      <a:pt x="40" y="8"/>
                    </a:lnTo>
                    <a:lnTo>
                      <a:pt x="38" y="6"/>
                    </a:lnTo>
                    <a:lnTo>
                      <a:pt x="36" y="6"/>
                    </a:lnTo>
                    <a:lnTo>
                      <a:pt x="34" y="10"/>
                    </a:lnTo>
                    <a:lnTo>
                      <a:pt x="31" y="10"/>
                    </a:lnTo>
                    <a:lnTo>
                      <a:pt x="31" y="8"/>
                    </a:lnTo>
                    <a:lnTo>
                      <a:pt x="34" y="6"/>
                    </a:lnTo>
                    <a:lnTo>
                      <a:pt x="34" y="2"/>
                    </a:lnTo>
                    <a:lnTo>
                      <a:pt x="31" y="0"/>
                    </a:lnTo>
                    <a:lnTo>
                      <a:pt x="29" y="2"/>
                    </a:lnTo>
                    <a:lnTo>
                      <a:pt x="25" y="4"/>
                    </a:lnTo>
                    <a:lnTo>
                      <a:pt x="27" y="6"/>
                    </a:lnTo>
                    <a:lnTo>
                      <a:pt x="29" y="8"/>
                    </a:lnTo>
                    <a:lnTo>
                      <a:pt x="29" y="12"/>
                    </a:lnTo>
                    <a:lnTo>
                      <a:pt x="25" y="10"/>
                    </a:lnTo>
                    <a:lnTo>
                      <a:pt x="25" y="10"/>
                    </a:lnTo>
                    <a:lnTo>
                      <a:pt x="27" y="14"/>
                    </a:lnTo>
                    <a:lnTo>
                      <a:pt x="23" y="18"/>
                    </a:lnTo>
                    <a:lnTo>
                      <a:pt x="21" y="16"/>
                    </a:lnTo>
                    <a:lnTo>
                      <a:pt x="21" y="10"/>
                    </a:lnTo>
                    <a:lnTo>
                      <a:pt x="21" y="8"/>
                    </a:lnTo>
                    <a:lnTo>
                      <a:pt x="15" y="10"/>
                    </a:lnTo>
                    <a:lnTo>
                      <a:pt x="9" y="14"/>
                    </a:lnTo>
                    <a:lnTo>
                      <a:pt x="2" y="16"/>
                    </a:lnTo>
                    <a:lnTo>
                      <a:pt x="2" y="18"/>
                    </a:lnTo>
                    <a:lnTo>
                      <a:pt x="2" y="21"/>
                    </a:lnTo>
                    <a:lnTo>
                      <a:pt x="2" y="25"/>
                    </a:lnTo>
                    <a:lnTo>
                      <a:pt x="2" y="29"/>
                    </a:lnTo>
                    <a:lnTo>
                      <a:pt x="0" y="31"/>
                    </a:lnTo>
                    <a:lnTo>
                      <a:pt x="0" y="35"/>
                    </a:lnTo>
                    <a:lnTo>
                      <a:pt x="5" y="37"/>
                    </a:lnTo>
                    <a:lnTo>
                      <a:pt x="7" y="35"/>
                    </a:lnTo>
                    <a:lnTo>
                      <a:pt x="7" y="33"/>
                    </a:lnTo>
                    <a:lnTo>
                      <a:pt x="7" y="33"/>
                    </a:lnTo>
                    <a:lnTo>
                      <a:pt x="5" y="33"/>
                    </a:lnTo>
                    <a:lnTo>
                      <a:pt x="7" y="31"/>
                    </a:lnTo>
                    <a:lnTo>
                      <a:pt x="9" y="31"/>
                    </a:lnTo>
                    <a:lnTo>
                      <a:pt x="9" y="33"/>
                    </a:lnTo>
                    <a:lnTo>
                      <a:pt x="11" y="33"/>
                    </a:lnTo>
                    <a:lnTo>
                      <a:pt x="13" y="31"/>
                    </a:lnTo>
                    <a:lnTo>
                      <a:pt x="15" y="31"/>
                    </a:lnTo>
                    <a:lnTo>
                      <a:pt x="13" y="35"/>
                    </a:lnTo>
                    <a:lnTo>
                      <a:pt x="13" y="37"/>
                    </a:lnTo>
                    <a:lnTo>
                      <a:pt x="7" y="41"/>
                    </a:lnTo>
                    <a:lnTo>
                      <a:pt x="5" y="43"/>
                    </a:lnTo>
                    <a:lnTo>
                      <a:pt x="9" y="43"/>
                    </a:lnTo>
                    <a:lnTo>
                      <a:pt x="11" y="41"/>
                    </a:lnTo>
                    <a:lnTo>
                      <a:pt x="13" y="41"/>
                    </a:lnTo>
                    <a:lnTo>
                      <a:pt x="13" y="39"/>
                    </a:lnTo>
                    <a:lnTo>
                      <a:pt x="17" y="35"/>
                    </a:lnTo>
                    <a:lnTo>
                      <a:pt x="15" y="33"/>
                    </a:lnTo>
                    <a:lnTo>
                      <a:pt x="17" y="33"/>
                    </a:lnTo>
                    <a:lnTo>
                      <a:pt x="19" y="33"/>
                    </a:lnTo>
                    <a:lnTo>
                      <a:pt x="21" y="29"/>
                    </a:lnTo>
                    <a:lnTo>
                      <a:pt x="23" y="29"/>
                    </a:lnTo>
                    <a:lnTo>
                      <a:pt x="27" y="29"/>
                    </a:lnTo>
                    <a:lnTo>
                      <a:pt x="29" y="29"/>
                    </a:lnTo>
                    <a:lnTo>
                      <a:pt x="31" y="27"/>
                    </a:lnTo>
                    <a:lnTo>
                      <a:pt x="29" y="25"/>
                    </a:lnTo>
                    <a:lnTo>
                      <a:pt x="27" y="23"/>
                    </a:lnTo>
                    <a:lnTo>
                      <a:pt x="29" y="23"/>
                    </a:lnTo>
                    <a:lnTo>
                      <a:pt x="34" y="23"/>
                    </a:lnTo>
                    <a:lnTo>
                      <a:pt x="36" y="27"/>
                    </a:lnTo>
                    <a:lnTo>
                      <a:pt x="40" y="27"/>
                    </a:lnTo>
                    <a:lnTo>
                      <a:pt x="42" y="23"/>
                    </a:lnTo>
                    <a:lnTo>
                      <a:pt x="40" y="18"/>
                    </a:lnTo>
                    <a:lnTo>
                      <a:pt x="36" y="18"/>
                    </a:lnTo>
                    <a:lnTo>
                      <a:pt x="38" y="16"/>
                    </a:lnTo>
                    <a:lnTo>
                      <a:pt x="40" y="16"/>
                    </a:lnTo>
                    <a:lnTo>
                      <a:pt x="42" y="18"/>
                    </a:lnTo>
                    <a:lnTo>
                      <a:pt x="44" y="16"/>
                    </a:lnTo>
                    <a:lnTo>
                      <a:pt x="46" y="18"/>
                    </a:lnTo>
                    <a:lnTo>
                      <a:pt x="48" y="18"/>
                    </a:lnTo>
                    <a:lnTo>
                      <a:pt x="50" y="14"/>
                    </a:lnTo>
                    <a:lnTo>
                      <a:pt x="50" y="12"/>
                    </a:lnTo>
                    <a:lnTo>
                      <a:pt x="48" y="12"/>
                    </a:lnTo>
                    <a:lnTo>
                      <a:pt x="48" y="10"/>
                    </a:lnTo>
                    <a:lnTo>
                      <a:pt x="52" y="10"/>
                    </a:lnTo>
                    <a:lnTo>
                      <a:pt x="54" y="8"/>
                    </a:lnTo>
                    <a:lnTo>
                      <a:pt x="54" y="4"/>
                    </a:lnTo>
                    <a:lnTo>
                      <a:pt x="5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5" name="9Slide.vn 21">
                <a:extLst>
                  <a:ext uri="{FF2B5EF4-FFF2-40B4-BE49-F238E27FC236}">
                    <a16:creationId xmlns:a16="http://schemas.microsoft.com/office/drawing/2014/main" id="{E3261D1D-363E-4E57-901A-D5B16767DF24}"/>
                  </a:ext>
                </a:extLst>
              </p:cNvPr>
              <p:cNvSpPr>
                <a:spLocks/>
              </p:cNvSpPr>
              <p:nvPr/>
            </p:nvSpPr>
            <p:spPr bwMode="auto">
              <a:xfrm>
                <a:off x="1154" y="1282"/>
                <a:ext cx="4" cy="4"/>
              </a:xfrm>
              <a:custGeom>
                <a:avLst/>
                <a:gdLst>
                  <a:gd name="T0" fmla="*/ 0 w 4"/>
                  <a:gd name="T1" fmla="*/ 4 h 4"/>
                  <a:gd name="T2" fmla="*/ 2 w 4"/>
                  <a:gd name="T3" fmla="*/ 4 h 4"/>
                  <a:gd name="T4" fmla="*/ 4 w 4"/>
                  <a:gd name="T5" fmla="*/ 4 h 4"/>
                  <a:gd name="T6" fmla="*/ 4 w 4"/>
                  <a:gd name="T7" fmla="*/ 0 h 4"/>
                  <a:gd name="T8" fmla="*/ 0 w 4"/>
                  <a:gd name="T9" fmla="*/ 2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lnTo>
                      <a:pt x="2" y="4"/>
                    </a:lnTo>
                    <a:lnTo>
                      <a:pt x="4" y="4"/>
                    </a:lnTo>
                    <a:lnTo>
                      <a:pt x="4" y="0"/>
                    </a:lnTo>
                    <a:lnTo>
                      <a:pt x="0" y="2"/>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6" name="9Slide.vn 22">
                <a:extLst>
                  <a:ext uri="{FF2B5EF4-FFF2-40B4-BE49-F238E27FC236}">
                    <a16:creationId xmlns:a16="http://schemas.microsoft.com/office/drawing/2014/main" id="{51EDA636-4209-4946-94C0-C8B34FA559A1}"/>
                  </a:ext>
                </a:extLst>
              </p:cNvPr>
              <p:cNvSpPr>
                <a:spLocks/>
              </p:cNvSpPr>
              <p:nvPr/>
            </p:nvSpPr>
            <p:spPr bwMode="auto">
              <a:xfrm>
                <a:off x="1235" y="1199"/>
                <a:ext cx="21" cy="15"/>
              </a:xfrm>
              <a:custGeom>
                <a:avLst/>
                <a:gdLst>
                  <a:gd name="T0" fmla="*/ 17 w 21"/>
                  <a:gd name="T1" fmla="*/ 9 h 15"/>
                  <a:gd name="T2" fmla="*/ 19 w 21"/>
                  <a:gd name="T3" fmla="*/ 6 h 15"/>
                  <a:gd name="T4" fmla="*/ 21 w 21"/>
                  <a:gd name="T5" fmla="*/ 4 h 15"/>
                  <a:gd name="T6" fmla="*/ 19 w 21"/>
                  <a:gd name="T7" fmla="*/ 2 h 15"/>
                  <a:gd name="T8" fmla="*/ 17 w 21"/>
                  <a:gd name="T9" fmla="*/ 2 h 15"/>
                  <a:gd name="T10" fmla="*/ 17 w 21"/>
                  <a:gd name="T11" fmla="*/ 4 h 15"/>
                  <a:gd name="T12" fmla="*/ 14 w 21"/>
                  <a:gd name="T13" fmla="*/ 4 h 15"/>
                  <a:gd name="T14" fmla="*/ 14 w 21"/>
                  <a:gd name="T15" fmla="*/ 0 h 15"/>
                  <a:gd name="T16" fmla="*/ 12 w 21"/>
                  <a:gd name="T17" fmla="*/ 0 h 15"/>
                  <a:gd name="T18" fmla="*/ 10 w 21"/>
                  <a:gd name="T19" fmla="*/ 0 h 15"/>
                  <a:gd name="T20" fmla="*/ 8 w 21"/>
                  <a:gd name="T21" fmla="*/ 2 h 15"/>
                  <a:gd name="T22" fmla="*/ 10 w 21"/>
                  <a:gd name="T23" fmla="*/ 4 h 15"/>
                  <a:gd name="T24" fmla="*/ 8 w 21"/>
                  <a:gd name="T25" fmla="*/ 9 h 15"/>
                  <a:gd name="T26" fmla="*/ 6 w 21"/>
                  <a:gd name="T27" fmla="*/ 6 h 15"/>
                  <a:gd name="T28" fmla="*/ 4 w 21"/>
                  <a:gd name="T29" fmla="*/ 9 h 15"/>
                  <a:gd name="T30" fmla="*/ 2 w 21"/>
                  <a:gd name="T31" fmla="*/ 9 h 15"/>
                  <a:gd name="T32" fmla="*/ 0 w 21"/>
                  <a:gd name="T33" fmla="*/ 9 h 15"/>
                  <a:gd name="T34" fmla="*/ 0 w 21"/>
                  <a:gd name="T35" fmla="*/ 11 h 15"/>
                  <a:gd name="T36" fmla="*/ 4 w 21"/>
                  <a:gd name="T37" fmla="*/ 15 h 15"/>
                  <a:gd name="T38" fmla="*/ 8 w 21"/>
                  <a:gd name="T39" fmla="*/ 15 h 15"/>
                  <a:gd name="T40" fmla="*/ 10 w 21"/>
                  <a:gd name="T41" fmla="*/ 13 h 15"/>
                  <a:gd name="T42" fmla="*/ 12 w 21"/>
                  <a:gd name="T43" fmla="*/ 15 h 15"/>
                  <a:gd name="T44" fmla="*/ 14 w 21"/>
                  <a:gd name="T45" fmla="*/ 15 h 15"/>
                  <a:gd name="T46" fmla="*/ 17 w 21"/>
                  <a:gd name="T47" fmla="*/ 11 h 15"/>
                  <a:gd name="T48" fmla="*/ 19 w 21"/>
                  <a:gd name="T49" fmla="*/ 13 h 15"/>
                  <a:gd name="T50" fmla="*/ 21 w 21"/>
                  <a:gd name="T51" fmla="*/ 13 h 15"/>
                  <a:gd name="T52" fmla="*/ 21 w 21"/>
                  <a:gd name="T53" fmla="*/ 11 h 15"/>
                  <a:gd name="T54" fmla="*/ 17 w 21"/>
                  <a:gd name="T5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5">
                    <a:moveTo>
                      <a:pt x="17" y="9"/>
                    </a:moveTo>
                    <a:lnTo>
                      <a:pt x="19" y="6"/>
                    </a:lnTo>
                    <a:lnTo>
                      <a:pt x="21" y="4"/>
                    </a:lnTo>
                    <a:lnTo>
                      <a:pt x="19" y="2"/>
                    </a:lnTo>
                    <a:lnTo>
                      <a:pt x="17" y="2"/>
                    </a:lnTo>
                    <a:lnTo>
                      <a:pt x="17" y="4"/>
                    </a:lnTo>
                    <a:lnTo>
                      <a:pt x="14" y="4"/>
                    </a:lnTo>
                    <a:lnTo>
                      <a:pt x="14" y="0"/>
                    </a:lnTo>
                    <a:lnTo>
                      <a:pt x="12" y="0"/>
                    </a:lnTo>
                    <a:lnTo>
                      <a:pt x="10" y="0"/>
                    </a:lnTo>
                    <a:lnTo>
                      <a:pt x="8" y="2"/>
                    </a:lnTo>
                    <a:lnTo>
                      <a:pt x="10" y="4"/>
                    </a:lnTo>
                    <a:lnTo>
                      <a:pt x="8" y="9"/>
                    </a:lnTo>
                    <a:lnTo>
                      <a:pt x="6" y="6"/>
                    </a:lnTo>
                    <a:lnTo>
                      <a:pt x="4" y="9"/>
                    </a:lnTo>
                    <a:lnTo>
                      <a:pt x="2" y="9"/>
                    </a:lnTo>
                    <a:lnTo>
                      <a:pt x="0" y="9"/>
                    </a:lnTo>
                    <a:lnTo>
                      <a:pt x="0" y="11"/>
                    </a:lnTo>
                    <a:lnTo>
                      <a:pt x="4" y="15"/>
                    </a:lnTo>
                    <a:lnTo>
                      <a:pt x="8" y="15"/>
                    </a:lnTo>
                    <a:lnTo>
                      <a:pt x="10" y="13"/>
                    </a:lnTo>
                    <a:lnTo>
                      <a:pt x="12" y="15"/>
                    </a:lnTo>
                    <a:lnTo>
                      <a:pt x="14" y="15"/>
                    </a:lnTo>
                    <a:lnTo>
                      <a:pt x="17" y="11"/>
                    </a:lnTo>
                    <a:lnTo>
                      <a:pt x="19" y="13"/>
                    </a:lnTo>
                    <a:lnTo>
                      <a:pt x="21" y="13"/>
                    </a:lnTo>
                    <a:lnTo>
                      <a:pt x="21" y="11"/>
                    </a:lnTo>
                    <a:lnTo>
                      <a:pt x="17" y="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7" name="9Slide.vn 23">
                <a:extLst>
                  <a:ext uri="{FF2B5EF4-FFF2-40B4-BE49-F238E27FC236}">
                    <a16:creationId xmlns:a16="http://schemas.microsoft.com/office/drawing/2014/main" id="{D1393415-EA7B-4245-AFD8-B77798335AC8}"/>
                  </a:ext>
                </a:extLst>
              </p:cNvPr>
              <p:cNvSpPr>
                <a:spLocks/>
              </p:cNvSpPr>
              <p:nvPr/>
            </p:nvSpPr>
            <p:spPr bwMode="auto">
              <a:xfrm>
                <a:off x="1249" y="1191"/>
                <a:ext cx="7" cy="6"/>
              </a:xfrm>
              <a:custGeom>
                <a:avLst/>
                <a:gdLst>
                  <a:gd name="T0" fmla="*/ 5 w 7"/>
                  <a:gd name="T1" fmla="*/ 4 h 6"/>
                  <a:gd name="T2" fmla="*/ 7 w 7"/>
                  <a:gd name="T3" fmla="*/ 0 h 6"/>
                  <a:gd name="T4" fmla="*/ 3 w 7"/>
                  <a:gd name="T5" fmla="*/ 0 h 6"/>
                  <a:gd name="T6" fmla="*/ 0 w 7"/>
                  <a:gd name="T7" fmla="*/ 2 h 6"/>
                  <a:gd name="T8" fmla="*/ 0 w 7"/>
                  <a:gd name="T9" fmla="*/ 4 h 6"/>
                  <a:gd name="T10" fmla="*/ 3 w 7"/>
                  <a:gd name="T11" fmla="*/ 6 h 6"/>
                  <a:gd name="T12" fmla="*/ 5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4"/>
                    </a:moveTo>
                    <a:lnTo>
                      <a:pt x="7" y="0"/>
                    </a:lnTo>
                    <a:lnTo>
                      <a:pt x="3" y="0"/>
                    </a:lnTo>
                    <a:lnTo>
                      <a:pt x="0" y="2"/>
                    </a:lnTo>
                    <a:lnTo>
                      <a:pt x="0" y="4"/>
                    </a:lnTo>
                    <a:lnTo>
                      <a:pt x="3" y="6"/>
                    </a:lnTo>
                    <a:lnTo>
                      <a:pt x="5"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8" name="9Slide.vn 24">
                <a:extLst>
                  <a:ext uri="{FF2B5EF4-FFF2-40B4-BE49-F238E27FC236}">
                    <a16:creationId xmlns:a16="http://schemas.microsoft.com/office/drawing/2014/main" id="{7B5D8A86-8490-4200-9CDD-3FCFAA150BA4}"/>
                  </a:ext>
                </a:extLst>
              </p:cNvPr>
              <p:cNvSpPr>
                <a:spLocks/>
              </p:cNvSpPr>
              <p:nvPr/>
            </p:nvSpPr>
            <p:spPr bwMode="auto">
              <a:xfrm>
                <a:off x="1179" y="1259"/>
                <a:ext cx="10" cy="7"/>
              </a:xfrm>
              <a:custGeom>
                <a:avLst/>
                <a:gdLst>
                  <a:gd name="T0" fmla="*/ 0 w 10"/>
                  <a:gd name="T1" fmla="*/ 7 h 7"/>
                  <a:gd name="T2" fmla="*/ 4 w 10"/>
                  <a:gd name="T3" fmla="*/ 7 h 7"/>
                  <a:gd name="T4" fmla="*/ 10 w 10"/>
                  <a:gd name="T5" fmla="*/ 0 h 7"/>
                  <a:gd name="T6" fmla="*/ 4 w 10"/>
                  <a:gd name="T7" fmla="*/ 2 h 7"/>
                  <a:gd name="T8" fmla="*/ 0 w 10"/>
                  <a:gd name="T9" fmla="*/ 7 h 7"/>
                </a:gdLst>
                <a:ahLst/>
                <a:cxnLst>
                  <a:cxn ang="0">
                    <a:pos x="T0" y="T1"/>
                  </a:cxn>
                  <a:cxn ang="0">
                    <a:pos x="T2" y="T3"/>
                  </a:cxn>
                  <a:cxn ang="0">
                    <a:pos x="T4" y="T5"/>
                  </a:cxn>
                  <a:cxn ang="0">
                    <a:pos x="T6" y="T7"/>
                  </a:cxn>
                  <a:cxn ang="0">
                    <a:pos x="T8" y="T9"/>
                  </a:cxn>
                </a:cxnLst>
                <a:rect l="0" t="0" r="r" b="b"/>
                <a:pathLst>
                  <a:path w="10" h="7">
                    <a:moveTo>
                      <a:pt x="0" y="7"/>
                    </a:moveTo>
                    <a:lnTo>
                      <a:pt x="4" y="7"/>
                    </a:lnTo>
                    <a:lnTo>
                      <a:pt x="10" y="0"/>
                    </a:lnTo>
                    <a:lnTo>
                      <a:pt x="4" y="2"/>
                    </a:lnTo>
                    <a:lnTo>
                      <a:pt x="0" y="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9" name="9Slide.vn 25">
                <a:extLst>
                  <a:ext uri="{FF2B5EF4-FFF2-40B4-BE49-F238E27FC236}">
                    <a16:creationId xmlns:a16="http://schemas.microsoft.com/office/drawing/2014/main" id="{A4F40C3D-A741-423A-93F0-CE42FD89B238}"/>
                  </a:ext>
                </a:extLst>
              </p:cNvPr>
              <p:cNvSpPr>
                <a:spLocks/>
              </p:cNvSpPr>
              <p:nvPr/>
            </p:nvSpPr>
            <p:spPr bwMode="auto">
              <a:xfrm>
                <a:off x="1189" y="1261"/>
                <a:ext cx="4" cy="3"/>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0"/>
                    </a:lnTo>
                    <a:lnTo>
                      <a:pt x="2" y="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0" name="9Slide.vn 26">
                <a:extLst>
                  <a:ext uri="{FF2B5EF4-FFF2-40B4-BE49-F238E27FC236}">
                    <a16:creationId xmlns:a16="http://schemas.microsoft.com/office/drawing/2014/main" id="{89E5BC6B-B7AA-4C23-B9AA-5FB4939A46D5}"/>
                  </a:ext>
                </a:extLst>
              </p:cNvPr>
              <p:cNvSpPr>
                <a:spLocks/>
              </p:cNvSpPr>
              <p:nvPr/>
            </p:nvSpPr>
            <p:spPr bwMode="auto">
              <a:xfrm>
                <a:off x="1523" y="1382"/>
                <a:ext cx="2" cy="4"/>
              </a:xfrm>
              <a:custGeom>
                <a:avLst/>
                <a:gdLst>
                  <a:gd name="T0" fmla="*/ 2 w 2"/>
                  <a:gd name="T1" fmla="*/ 2 h 4"/>
                  <a:gd name="T2" fmla="*/ 0 w 2"/>
                  <a:gd name="T3" fmla="*/ 0 h 4"/>
                  <a:gd name="T4" fmla="*/ 0 w 2"/>
                  <a:gd name="T5" fmla="*/ 2 h 4"/>
                  <a:gd name="T6" fmla="*/ 0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0" y="0"/>
                    </a:lnTo>
                    <a:lnTo>
                      <a:pt x="0" y="2"/>
                    </a:lnTo>
                    <a:lnTo>
                      <a:pt x="0" y="4"/>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1" name="9Slide.vn 27">
                <a:extLst>
                  <a:ext uri="{FF2B5EF4-FFF2-40B4-BE49-F238E27FC236}">
                    <a16:creationId xmlns:a16="http://schemas.microsoft.com/office/drawing/2014/main" id="{DE234281-DDAB-4BB6-8397-3E91E3596735}"/>
                  </a:ext>
                </a:extLst>
              </p:cNvPr>
              <p:cNvSpPr>
                <a:spLocks/>
              </p:cNvSpPr>
              <p:nvPr/>
            </p:nvSpPr>
            <p:spPr bwMode="auto">
              <a:xfrm>
                <a:off x="1544" y="1390"/>
                <a:ext cx="6" cy="4"/>
              </a:xfrm>
              <a:custGeom>
                <a:avLst/>
                <a:gdLst>
                  <a:gd name="T0" fmla="*/ 0 w 6"/>
                  <a:gd name="T1" fmla="*/ 2 h 4"/>
                  <a:gd name="T2" fmla="*/ 4 w 6"/>
                  <a:gd name="T3" fmla="*/ 4 h 4"/>
                  <a:gd name="T4" fmla="*/ 6 w 6"/>
                  <a:gd name="T5" fmla="*/ 2 h 4"/>
                  <a:gd name="T6" fmla="*/ 2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4" y="4"/>
                    </a:lnTo>
                    <a:lnTo>
                      <a:pt x="6"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2" name="9Slide.vn 28">
                <a:extLst>
                  <a:ext uri="{FF2B5EF4-FFF2-40B4-BE49-F238E27FC236}">
                    <a16:creationId xmlns:a16="http://schemas.microsoft.com/office/drawing/2014/main" id="{F3DAAB6C-BF85-4779-ABEE-4E851F06E4C8}"/>
                  </a:ext>
                </a:extLst>
              </p:cNvPr>
              <p:cNvSpPr>
                <a:spLocks/>
              </p:cNvSpPr>
              <p:nvPr/>
            </p:nvSpPr>
            <p:spPr bwMode="auto">
              <a:xfrm>
                <a:off x="1544" y="1382"/>
                <a:ext cx="6" cy="6"/>
              </a:xfrm>
              <a:custGeom>
                <a:avLst/>
                <a:gdLst>
                  <a:gd name="T0" fmla="*/ 2 w 6"/>
                  <a:gd name="T1" fmla="*/ 4 h 6"/>
                  <a:gd name="T2" fmla="*/ 0 w 6"/>
                  <a:gd name="T3" fmla="*/ 6 h 6"/>
                  <a:gd name="T4" fmla="*/ 2 w 6"/>
                  <a:gd name="T5" fmla="*/ 6 h 6"/>
                  <a:gd name="T6" fmla="*/ 6 w 6"/>
                  <a:gd name="T7" fmla="*/ 4 h 6"/>
                  <a:gd name="T8" fmla="*/ 4 w 6"/>
                  <a:gd name="T9" fmla="*/ 0 h 6"/>
                  <a:gd name="T10" fmla="*/ 2 w 6"/>
                  <a:gd name="T11" fmla="*/ 0 h 6"/>
                  <a:gd name="T12" fmla="*/ 2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4"/>
                    </a:moveTo>
                    <a:lnTo>
                      <a:pt x="0" y="6"/>
                    </a:lnTo>
                    <a:lnTo>
                      <a:pt x="2" y="6"/>
                    </a:lnTo>
                    <a:lnTo>
                      <a:pt x="6" y="4"/>
                    </a:lnTo>
                    <a:lnTo>
                      <a:pt x="4" y="0"/>
                    </a:lnTo>
                    <a:lnTo>
                      <a:pt x="2" y="0"/>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3" name="9Slide.vn 29">
                <a:extLst>
                  <a:ext uri="{FF2B5EF4-FFF2-40B4-BE49-F238E27FC236}">
                    <a16:creationId xmlns:a16="http://schemas.microsoft.com/office/drawing/2014/main" id="{2E9F26F0-34BD-4942-8F56-13568C7537B0}"/>
                  </a:ext>
                </a:extLst>
              </p:cNvPr>
              <p:cNvSpPr>
                <a:spLocks/>
              </p:cNvSpPr>
              <p:nvPr/>
            </p:nvSpPr>
            <p:spPr bwMode="auto">
              <a:xfrm>
                <a:off x="1519" y="1303"/>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4" name="9Slide.vn 30">
                <a:extLst>
                  <a:ext uri="{FF2B5EF4-FFF2-40B4-BE49-F238E27FC236}">
                    <a16:creationId xmlns:a16="http://schemas.microsoft.com/office/drawing/2014/main" id="{A128577F-0248-4907-803F-CB4F01D8584D}"/>
                  </a:ext>
                </a:extLst>
              </p:cNvPr>
              <p:cNvSpPr>
                <a:spLocks/>
              </p:cNvSpPr>
              <p:nvPr/>
            </p:nvSpPr>
            <p:spPr bwMode="auto">
              <a:xfrm>
                <a:off x="1540" y="1346"/>
                <a:ext cx="8" cy="7"/>
              </a:xfrm>
              <a:custGeom>
                <a:avLst/>
                <a:gdLst>
                  <a:gd name="T0" fmla="*/ 6 w 8"/>
                  <a:gd name="T1" fmla="*/ 5 h 7"/>
                  <a:gd name="T2" fmla="*/ 8 w 8"/>
                  <a:gd name="T3" fmla="*/ 3 h 7"/>
                  <a:gd name="T4" fmla="*/ 8 w 8"/>
                  <a:gd name="T5" fmla="*/ 0 h 7"/>
                  <a:gd name="T6" fmla="*/ 2 w 8"/>
                  <a:gd name="T7" fmla="*/ 3 h 7"/>
                  <a:gd name="T8" fmla="*/ 0 w 8"/>
                  <a:gd name="T9" fmla="*/ 7 h 7"/>
                  <a:gd name="T10" fmla="*/ 4 w 8"/>
                  <a:gd name="T11" fmla="*/ 7 h 7"/>
                  <a:gd name="T12" fmla="*/ 6 w 8"/>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6" y="5"/>
                    </a:moveTo>
                    <a:lnTo>
                      <a:pt x="8" y="3"/>
                    </a:lnTo>
                    <a:lnTo>
                      <a:pt x="8" y="0"/>
                    </a:lnTo>
                    <a:lnTo>
                      <a:pt x="2" y="3"/>
                    </a:lnTo>
                    <a:lnTo>
                      <a:pt x="0" y="7"/>
                    </a:lnTo>
                    <a:lnTo>
                      <a:pt x="4" y="7"/>
                    </a:lnTo>
                    <a:lnTo>
                      <a:pt x="6"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5" name="9Slide.vn 31">
                <a:extLst>
                  <a:ext uri="{FF2B5EF4-FFF2-40B4-BE49-F238E27FC236}">
                    <a16:creationId xmlns:a16="http://schemas.microsoft.com/office/drawing/2014/main" id="{2A849B43-78AD-4D77-9DE4-C9C511804CCA}"/>
                  </a:ext>
                </a:extLst>
              </p:cNvPr>
              <p:cNvSpPr>
                <a:spLocks/>
              </p:cNvSpPr>
              <p:nvPr/>
            </p:nvSpPr>
            <p:spPr bwMode="auto">
              <a:xfrm>
                <a:off x="1538" y="1340"/>
                <a:ext cx="8" cy="9"/>
              </a:xfrm>
              <a:custGeom>
                <a:avLst/>
                <a:gdLst>
                  <a:gd name="T0" fmla="*/ 8 w 8"/>
                  <a:gd name="T1" fmla="*/ 2 h 9"/>
                  <a:gd name="T2" fmla="*/ 8 w 8"/>
                  <a:gd name="T3" fmla="*/ 0 h 9"/>
                  <a:gd name="T4" fmla="*/ 2 w 8"/>
                  <a:gd name="T5" fmla="*/ 0 h 9"/>
                  <a:gd name="T6" fmla="*/ 0 w 8"/>
                  <a:gd name="T7" fmla="*/ 4 h 9"/>
                  <a:gd name="T8" fmla="*/ 2 w 8"/>
                  <a:gd name="T9" fmla="*/ 6 h 9"/>
                  <a:gd name="T10" fmla="*/ 4 w 8"/>
                  <a:gd name="T11" fmla="*/ 9 h 9"/>
                  <a:gd name="T12" fmla="*/ 8 w 8"/>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2"/>
                    </a:moveTo>
                    <a:lnTo>
                      <a:pt x="8" y="0"/>
                    </a:lnTo>
                    <a:lnTo>
                      <a:pt x="2" y="0"/>
                    </a:lnTo>
                    <a:lnTo>
                      <a:pt x="0" y="4"/>
                    </a:lnTo>
                    <a:lnTo>
                      <a:pt x="2" y="6"/>
                    </a:lnTo>
                    <a:lnTo>
                      <a:pt x="4" y="9"/>
                    </a:lnTo>
                    <a:lnTo>
                      <a:pt x="8"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6" name="9Slide.vn 32">
                <a:extLst>
                  <a:ext uri="{FF2B5EF4-FFF2-40B4-BE49-F238E27FC236}">
                    <a16:creationId xmlns:a16="http://schemas.microsoft.com/office/drawing/2014/main" id="{F09DAA9C-7492-46A8-83EF-6EB7BDCB23DA}"/>
                  </a:ext>
                </a:extLst>
              </p:cNvPr>
              <p:cNvSpPr>
                <a:spLocks/>
              </p:cNvSpPr>
              <p:nvPr/>
            </p:nvSpPr>
            <p:spPr bwMode="auto">
              <a:xfrm>
                <a:off x="1548" y="1361"/>
                <a:ext cx="14" cy="23"/>
              </a:xfrm>
              <a:custGeom>
                <a:avLst/>
                <a:gdLst>
                  <a:gd name="T0" fmla="*/ 0 w 14"/>
                  <a:gd name="T1" fmla="*/ 15 h 23"/>
                  <a:gd name="T2" fmla="*/ 8 w 14"/>
                  <a:gd name="T3" fmla="*/ 12 h 23"/>
                  <a:gd name="T4" fmla="*/ 8 w 14"/>
                  <a:gd name="T5" fmla="*/ 12 h 23"/>
                  <a:gd name="T6" fmla="*/ 4 w 14"/>
                  <a:gd name="T7" fmla="*/ 17 h 23"/>
                  <a:gd name="T8" fmla="*/ 2 w 14"/>
                  <a:gd name="T9" fmla="*/ 21 h 23"/>
                  <a:gd name="T10" fmla="*/ 4 w 14"/>
                  <a:gd name="T11" fmla="*/ 23 h 23"/>
                  <a:gd name="T12" fmla="*/ 8 w 14"/>
                  <a:gd name="T13" fmla="*/ 17 h 23"/>
                  <a:gd name="T14" fmla="*/ 14 w 14"/>
                  <a:gd name="T15" fmla="*/ 10 h 23"/>
                  <a:gd name="T16" fmla="*/ 12 w 14"/>
                  <a:gd name="T17" fmla="*/ 8 h 23"/>
                  <a:gd name="T18" fmla="*/ 14 w 14"/>
                  <a:gd name="T19" fmla="*/ 4 h 23"/>
                  <a:gd name="T20" fmla="*/ 12 w 14"/>
                  <a:gd name="T21" fmla="*/ 0 h 23"/>
                  <a:gd name="T22" fmla="*/ 8 w 14"/>
                  <a:gd name="T23" fmla="*/ 0 h 23"/>
                  <a:gd name="T24" fmla="*/ 8 w 14"/>
                  <a:gd name="T25" fmla="*/ 2 h 23"/>
                  <a:gd name="T26" fmla="*/ 4 w 14"/>
                  <a:gd name="T27" fmla="*/ 4 h 23"/>
                  <a:gd name="T28" fmla="*/ 2 w 14"/>
                  <a:gd name="T29" fmla="*/ 8 h 23"/>
                  <a:gd name="T30" fmla="*/ 2 w 14"/>
                  <a:gd name="T31" fmla="*/ 10 h 23"/>
                  <a:gd name="T32" fmla="*/ 0 w 14"/>
                  <a:gd name="T33" fmla="*/ 12 h 23"/>
                  <a:gd name="T34" fmla="*/ 0 w 14"/>
                  <a:gd name="T3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3">
                    <a:moveTo>
                      <a:pt x="0" y="15"/>
                    </a:moveTo>
                    <a:lnTo>
                      <a:pt x="8" y="12"/>
                    </a:lnTo>
                    <a:lnTo>
                      <a:pt x="8" y="12"/>
                    </a:lnTo>
                    <a:lnTo>
                      <a:pt x="4" y="17"/>
                    </a:lnTo>
                    <a:lnTo>
                      <a:pt x="2" y="21"/>
                    </a:lnTo>
                    <a:lnTo>
                      <a:pt x="4" y="23"/>
                    </a:lnTo>
                    <a:lnTo>
                      <a:pt x="8" y="17"/>
                    </a:lnTo>
                    <a:lnTo>
                      <a:pt x="14" y="10"/>
                    </a:lnTo>
                    <a:lnTo>
                      <a:pt x="12" y="8"/>
                    </a:lnTo>
                    <a:lnTo>
                      <a:pt x="14" y="4"/>
                    </a:lnTo>
                    <a:lnTo>
                      <a:pt x="12" y="0"/>
                    </a:lnTo>
                    <a:lnTo>
                      <a:pt x="8" y="0"/>
                    </a:lnTo>
                    <a:lnTo>
                      <a:pt x="8" y="2"/>
                    </a:lnTo>
                    <a:lnTo>
                      <a:pt x="4" y="4"/>
                    </a:lnTo>
                    <a:lnTo>
                      <a:pt x="2" y="8"/>
                    </a:lnTo>
                    <a:lnTo>
                      <a:pt x="2" y="10"/>
                    </a:lnTo>
                    <a:lnTo>
                      <a:pt x="0" y="12"/>
                    </a:lnTo>
                    <a:lnTo>
                      <a:pt x="0" y="1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7" name="9Slide.vn 33">
                <a:extLst>
                  <a:ext uri="{FF2B5EF4-FFF2-40B4-BE49-F238E27FC236}">
                    <a16:creationId xmlns:a16="http://schemas.microsoft.com/office/drawing/2014/main" id="{8E4646CC-1553-40E3-B541-A00D7921E4B6}"/>
                  </a:ext>
                </a:extLst>
              </p:cNvPr>
              <p:cNvSpPr>
                <a:spLocks/>
              </p:cNvSpPr>
              <p:nvPr/>
            </p:nvSpPr>
            <p:spPr bwMode="auto">
              <a:xfrm>
                <a:off x="1548" y="1344"/>
                <a:ext cx="4" cy="9"/>
              </a:xfrm>
              <a:custGeom>
                <a:avLst/>
                <a:gdLst>
                  <a:gd name="T0" fmla="*/ 2 w 4"/>
                  <a:gd name="T1" fmla="*/ 9 h 9"/>
                  <a:gd name="T2" fmla="*/ 4 w 4"/>
                  <a:gd name="T3" fmla="*/ 5 h 9"/>
                  <a:gd name="T4" fmla="*/ 4 w 4"/>
                  <a:gd name="T5" fmla="*/ 2 h 9"/>
                  <a:gd name="T6" fmla="*/ 4 w 4"/>
                  <a:gd name="T7" fmla="*/ 0 h 9"/>
                  <a:gd name="T8" fmla="*/ 2 w 4"/>
                  <a:gd name="T9" fmla="*/ 2 h 9"/>
                  <a:gd name="T10" fmla="*/ 0 w 4"/>
                  <a:gd name="T11" fmla="*/ 5 h 9"/>
                  <a:gd name="T12" fmla="*/ 2 w 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9"/>
                    </a:moveTo>
                    <a:lnTo>
                      <a:pt x="4" y="5"/>
                    </a:lnTo>
                    <a:lnTo>
                      <a:pt x="4" y="2"/>
                    </a:lnTo>
                    <a:lnTo>
                      <a:pt x="4" y="0"/>
                    </a:lnTo>
                    <a:lnTo>
                      <a:pt x="2" y="2"/>
                    </a:lnTo>
                    <a:lnTo>
                      <a:pt x="0" y="5"/>
                    </a:lnTo>
                    <a:lnTo>
                      <a:pt x="2" y="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8" name="9Slide.vn 34">
                <a:extLst>
                  <a:ext uri="{FF2B5EF4-FFF2-40B4-BE49-F238E27FC236}">
                    <a16:creationId xmlns:a16="http://schemas.microsoft.com/office/drawing/2014/main" id="{E4FA3CF8-5231-4B08-B395-C4EBE7083933}"/>
                  </a:ext>
                </a:extLst>
              </p:cNvPr>
              <p:cNvSpPr>
                <a:spLocks/>
              </p:cNvSpPr>
              <p:nvPr/>
            </p:nvSpPr>
            <p:spPr bwMode="auto">
              <a:xfrm>
                <a:off x="1513" y="1264"/>
                <a:ext cx="4" cy="4"/>
              </a:xfrm>
              <a:custGeom>
                <a:avLst/>
                <a:gdLst>
                  <a:gd name="T0" fmla="*/ 2 w 4"/>
                  <a:gd name="T1" fmla="*/ 0 h 4"/>
                  <a:gd name="T2" fmla="*/ 0 w 4"/>
                  <a:gd name="T3" fmla="*/ 4 h 4"/>
                  <a:gd name="T4" fmla="*/ 2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4"/>
                    </a:lnTo>
                    <a:lnTo>
                      <a:pt x="2" y="4"/>
                    </a:lnTo>
                    <a:lnTo>
                      <a:pt x="4"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9" name="9Slide.vn 35">
                <a:extLst>
                  <a:ext uri="{FF2B5EF4-FFF2-40B4-BE49-F238E27FC236}">
                    <a16:creationId xmlns:a16="http://schemas.microsoft.com/office/drawing/2014/main" id="{90210421-ECE1-4228-9B45-340637E25917}"/>
                  </a:ext>
                </a:extLst>
              </p:cNvPr>
              <p:cNvSpPr>
                <a:spLocks/>
              </p:cNvSpPr>
              <p:nvPr/>
            </p:nvSpPr>
            <p:spPr bwMode="auto">
              <a:xfrm>
                <a:off x="1502" y="1270"/>
                <a:ext cx="25" cy="31"/>
              </a:xfrm>
              <a:custGeom>
                <a:avLst/>
                <a:gdLst>
                  <a:gd name="T0" fmla="*/ 2 w 25"/>
                  <a:gd name="T1" fmla="*/ 10 h 31"/>
                  <a:gd name="T2" fmla="*/ 0 w 25"/>
                  <a:gd name="T3" fmla="*/ 14 h 31"/>
                  <a:gd name="T4" fmla="*/ 2 w 25"/>
                  <a:gd name="T5" fmla="*/ 18 h 31"/>
                  <a:gd name="T6" fmla="*/ 2 w 25"/>
                  <a:gd name="T7" fmla="*/ 23 h 31"/>
                  <a:gd name="T8" fmla="*/ 4 w 25"/>
                  <a:gd name="T9" fmla="*/ 23 h 31"/>
                  <a:gd name="T10" fmla="*/ 2 w 25"/>
                  <a:gd name="T11" fmla="*/ 27 h 31"/>
                  <a:gd name="T12" fmla="*/ 4 w 25"/>
                  <a:gd name="T13" fmla="*/ 31 h 31"/>
                  <a:gd name="T14" fmla="*/ 9 w 25"/>
                  <a:gd name="T15" fmla="*/ 31 h 31"/>
                  <a:gd name="T16" fmla="*/ 11 w 25"/>
                  <a:gd name="T17" fmla="*/ 27 h 31"/>
                  <a:gd name="T18" fmla="*/ 11 w 25"/>
                  <a:gd name="T19" fmla="*/ 25 h 31"/>
                  <a:gd name="T20" fmla="*/ 9 w 25"/>
                  <a:gd name="T21" fmla="*/ 18 h 31"/>
                  <a:gd name="T22" fmla="*/ 9 w 25"/>
                  <a:gd name="T23" fmla="*/ 14 h 31"/>
                  <a:gd name="T24" fmla="*/ 13 w 25"/>
                  <a:gd name="T25" fmla="*/ 23 h 31"/>
                  <a:gd name="T26" fmla="*/ 15 w 25"/>
                  <a:gd name="T27" fmla="*/ 27 h 31"/>
                  <a:gd name="T28" fmla="*/ 17 w 25"/>
                  <a:gd name="T29" fmla="*/ 31 h 31"/>
                  <a:gd name="T30" fmla="*/ 19 w 25"/>
                  <a:gd name="T31" fmla="*/ 31 h 31"/>
                  <a:gd name="T32" fmla="*/ 19 w 25"/>
                  <a:gd name="T33" fmla="*/ 25 h 31"/>
                  <a:gd name="T34" fmla="*/ 21 w 25"/>
                  <a:gd name="T35" fmla="*/ 23 h 31"/>
                  <a:gd name="T36" fmla="*/ 19 w 25"/>
                  <a:gd name="T37" fmla="*/ 21 h 31"/>
                  <a:gd name="T38" fmla="*/ 17 w 25"/>
                  <a:gd name="T39" fmla="*/ 18 h 31"/>
                  <a:gd name="T40" fmla="*/ 17 w 25"/>
                  <a:gd name="T41" fmla="*/ 16 h 31"/>
                  <a:gd name="T42" fmla="*/ 11 w 25"/>
                  <a:gd name="T43" fmla="*/ 10 h 31"/>
                  <a:gd name="T44" fmla="*/ 13 w 25"/>
                  <a:gd name="T45" fmla="*/ 8 h 31"/>
                  <a:gd name="T46" fmla="*/ 17 w 25"/>
                  <a:gd name="T47" fmla="*/ 12 h 31"/>
                  <a:gd name="T48" fmla="*/ 19 w 25"/>
                  <a:gd name="T49" fmla="*/ 16 h 31"/>
                  <a:gd name="T50" fmla="*/ 21 w 25"/>
                  <a:gd name="T51" fmla="*/ 16 h 31"/>
                  <a:gd name="T52" fmla="*/ 23 w 25"/>
                  <a:gd name="T53" fmla="*/ 14 h 31"/>
                  <a:gd name="T54" fmla="*/ 23 w 25"/>
                  <a:gd name="T55" fmla="*/ 12 h 31"/>
                  <a:gd name="T56" fmla="*/ 25 w 25"/>
                  <a:gd name="T57" fmla="*/ 12 h 31"/>
                  <a:gd name="T58" fmla="*/ 25 w 25"/>
                  <a:gd name="T59" fmla="*/ 10 h 31"/>
                  <a:gd name="T60" fmla="*/ 21 w 25"/>
                  <a:gd name="T61" fmla="*/ 6 h 31"/>
                  <a:gd name="T62" fmla="*/ 19 w 25"/>
                  <a:gd name="T63" fmla="*/ 8 h 31"/>
                  <a:gd name="T64" fmla="*/ 17 w 25"/>
                  <a:gd name="T65" fmla="*/ 10 h 31"/>
                  <a:gd name="T66" fmla="*/ 17 w 25"/>
                  <a:gd name="T67" fmla="*/ 8 h 31"/>
                  <a:gd name="T68" fmla="*/ 17 w 25"/>
                  <a:gd name="T69" fmla="*/ 4 h 31"/>
                  <a:gd name="T70" fmla="*/ 17 w 25"/>
                  <a:gd name="T71" fmla="*/ 2 h 31"/>
                  <a:gd name="T72" fmla="*/ 15 w 25"/>
                  <a:gd name="T73" fmla="*/ 0 h 31"/>
                  <a:gd name="T74" fmla="*/ 9 w 25"/>
                  <a:gd name="T75" fmla="*/ 2 h 31"/>
                  <a:gd name="T76" fmla="*/ 9 w 25"/>
                  <a:gd name="T77" fmla="*/ 2 h 31"/>
                  <a:gd name="T78" fmla="*/ 6 w 25"/>
                  <a:gd name="T79" fmla="*/ 4 h 31"/>
                  <a:gd name="T80" fmla="*/ 4 w 25"/>
                  <a:gd name="T81" fmla="*/ 0 h 31"/>
                  <a:gd name="T82" fmla="*/ 4 w 25"/>
                  <a:gd name="T83" fmla="*/ 4 h 31"/>
                  <a:gd name="T84" fmla="*/ 4 w 25"/>
                  <a:gd name="T85" fmla="*/ 8 h 31"/>
                  <a:gd name="T86" fmla="*/ 6 w 25"/>
                  <a:gd name="T87" fmla="*/ 10 h 31"/>
                  <a:gd name="T88" fmla="*/ 4 w 25"/>
                  <a:gd name="T89" fmla="*/ 12 h 31"/>
                  <a:gd name="T90" fmla="*/ 2 w 25"/>
                  <a:gd name="T91"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1">
                    <a:moveTo>
                      <a:pt x="2" y="10"/>
                    </a:moveTo>
                    <a:lnTo>
                      <a:pt x="0" y="14"/>
                    </a:lnTo>
                    <a:lnTo>
                      <a:pt x="2" y="18"/>
                    </a:lnTo>
                    <a:lnTo>
                      <a:pt x="2" y="23"/>
                    </a:lnTo>
                    <a:lnTo>
                      <a:pt x="4" y="23"/>
                    </a:lnTo>
                    <a:lnTo>
                      <a:pt x="2" y="27"/>
                    </a:lnTo>
                    <a:lnTo>
                      <a:pt x="4" y="31"/>
                    </a:lnTo>
                    <a:lnTo>
                      <a:pt x="9" y="31"/>
                    </a:lnTo>
                    <a:lnTo>
                      <a:pt x="11" y="27"/>
                    </a:lnTo>
                    <a:lnTo>
                      <a:pt x="11" y="25"/>
                    </a:lnTo>
                    <a:lnTo>
                      <a:pt x="9" y="18"/>
                    </a:lnTo>
                    <a:lnTo>
                      <a:pt x="9" y="14"/>
                    </a:lnTo>
                    <a:lnTo>
                      <a:pt x="13" y="23"/>
                    </a:lnTo>
                    <a:lnTo>
                      <a:pt x="15" y="27"/>
                    </a:lnTo>
                    <a:lnTo>
                      <a:pt x="17" y="31"/>
                    </a:lnTo>
                    <a:lnTo>
                      <a:pt x="19" y="31"/>
                    </a:lnTo>
                    <a:lnTo>
                      <a:pt x="19" y="25"/>
                    </a:lnTo>
                    <a:lnTo>
                      <a:pt x="21" y="23"/>
                    </a:lnTo>
                    <a:lnTo>
                      <a:pt x="19" y="21"/>
                    </a:lnTo>
                    <a:lnTo>
                      <a:pt x="17" y="18"/>
                    </a:lnTo>
                    <a:lnTo>
                      <a:pt x="17" y="16"/>
                    </a:lnTo>
                    <a:lnTo>
                      <a:pt x="11" y="10"/>
                    </a:lnTo>
                    <a:lnTo>
                      <a:pt x="13" y="8"/>
                    </a:lnTo>
                    <a:lnTo>
                      <a:pt x="17" y="12"/>
                    </a:lnTo>
                    <a:lnTo>
                      <a:pt x="19" y="16"/>
                    </a:lnTo>
                    <a:lnTo>
                      <a:pt x="21" y="16"/>
                    </a:lnTo>
                    <a:lnTo>
                      <a:pt x="23" y="14"/>
                    </a:lnTo>
                    <a:lnTo>
                      <a:pt x="23" y="12"/>
                    </a:lnTo>
                    <a:lnTo>
                      <a:pt x="25" y="12"/>
                    </a:lnTo>
                    <a:lnTo>
                      <a:pt x="25" y="10"/>
                    </a:lnTo>
                    <a:lnTo>
                      <a:pt x="21" y="6"/>
                    </a:lnTo>
                    <a:lnTo>
                      <a:pt x="19" y="8"/>
                    </a:lnTo>
                    <a:lnTo>
                      <a:pt x="17" y="10"/>
                    </a:lnTo>
                    <a:lnTo>
                      <a:pt x="17" y="8"/>
                    </a:lnTo>
                    <a:lnTo>
                      <a:pt x="17" y="4"/>
                    </a:lnTo>
                    <a:lnTo>
                      <a:pt x="17" y="2"/>
                    </a:lnTo>
                    <a:lnTo>
                      <a:pt x="15" y="0"/>
                    </a:lnTo>
                    <a:lnTo>
                      <a:pt x="9" y="2"/>
                    </a:lnTo>
                    <a:lnTo>
                      <a:pt x="9" y="2"/>
                    </a:lnTo>
                    <a:lnTo>
                      <a:pt x="6" y="4"/>
                    </a:lnTo>
                    <a:lnTo>
                      <a:pt x="4" y="0"/>
                    </a:lnTo>
                    <a:lnTo>
                      <a:pt x="4" y="4"/>
                    </a:lnTo>
                    <a:lnTo>
                      <a:pt x="4" y="8"/>
                    </a:lnTo>
                    <a:lnTo>
                      <a:pt x="6" y="10"/>
                    </a:lnTo>
                    <a:lnTo>
                      <a:pt x="4" y="12"/>
                    </a:lnTo>
                    <a:lnTo>
                      <a:pt x="2"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0" name="9Slide.vn 36">
                <a:extLst>
                  <a:ext uri="{FF2B5EF4-FFF2-40B4-BE49-F238E27FC236}">
                    <a16:creationId xmlns:a16="http://schemas.microsoft.com/office/drawing/2014/main" id="{7EDDEA57-9248-4E74-831D-DF2A2E0C8A14}"/>
                  </a:ext>
                </a:extLst>
              </p:cNvPr>
              <p:cNvSpPr>
                <a:spLocks/>
              </p:cNvSpPr>
              <p:nvPr/>
            </p:nvSpPr>
            <p:spPr bwMode="auto">
              <a:xfrm>
                <a:off x="1542" y="1328"/>
                <a:ext cx="8" cy="10"/>
              </a:xfrm>
              <a:custGeom>
                <a:avLst/>
                <a:gdLst>
                  <a:gd name="T0" fmla="*/ 4 w 8"/>
                  <a:gd name="T1" fmla="*/ 2 h 10"/>
                  <a:gd name="T2" fmla="*/ 0 w 8"/>
                  <a:gd name="T3" fmla="*/ 6 h 10"/>
                  <a:gd name="T4" fmla="*/ 0 w 8"/>
                  <a:gd name="T5" fmla="*/ 8 h 10"/>
                  <a:gd name="T6" fmla="*/ 2 w 8"/>
                  <a:gd name="T7" fmla="*/ 10 h 10"/>
                  <a:gd name="T8" fmla="*/ 6 w 8"/>
                  <a:gd name="T9" fmla="*/ 10 h 10"/>
                  <a:gd name="T10" fmla="*/ 8 w 8"/>
                  <a:gd name="T11" fmla="*/ 6 h 10"/>
                  <a:gd name="T12" fmla="*/ 6 w 8"/>
                  <a:gd name="T13" fmla="*/ 0 h 10"/>
                  <a:gd name="T14" fmla="*/ 4 w 8"/>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2"/>
                    </a:moveTo>
                    <a:lnTo>
                      <a:pt x="0" y="6"/>
                    </a:lnTo>
                    <a:lnTo>
                      <a:pt x="0" y="8"/>
                    </a:lnTo>
                    <a:lnTo>
                      <a:pt x="2" y="10"/>
                    </a:lnTo>
                    <a:lnTo>
                      <a:pt x="6" y="10"/>
                    </a:lnTo>
                    <a:lnTo>
                      <a:pt x="8" y="6"/>
                    </a:lnTo>
                    <a:lnTo>
                      <a:pt x="6" y="0"/>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1" name="9Slide.vn 37">
                <a:extLst>
                  <a:ext uri="{FF2B5EF4-FFF2-40B4-BE49-F238E27FC236}">
                    <a16:creationId xmlns:a16="http://schemas.microsoft.com/office/drawing/2014/main" id="{7775D8A9-02C2-4B87-9B8B-0A4B7B34FD92}"/>
                  </a:ext>
                </a:extLst>
              </p:cNvPr>
              <p:cNvSpPr>
                <a:spLocks/>
              </p:cNvSpPr>
              <p:nvPr/>
            </p:nvSpPr>
            <p:spPr bwMode="auto">
              <a:xfrm>
                <a:off x="1521" y="1270"/>
                <a:ext cx="23" cy="45"/>
              </a:xfrm>
              <a:custGeom>
                <a:avLst/>
                <a:gdLst>
                  <a:gd name="T0" fmla="*/ 12 w 23"/>
                  <a:gd name="T1" fmla="*/ 0 h 45"/>
                  <a:gd name="T2" fmla="*/ 10 w 23"/>
                  <a:gd name="T3" fmla="*/ 4 h 45"/>
                  <a:gd name="T4" fmla="*/ 10 w 23"/>
                  <a:gd name="T5" fmla="*/ 16 h 45"/>
                  <a:gd name="T6" fmla="*/ 6 w 23"/>
                  <a:gd name="T7" fmla="*/ 21 h 45"/>
                  <a:gd name="T8" fmla="*/ 6 w 23"/>
                  <a:gd name="T9" fmla="*/ 27 h 45"/>
                  <a:gd name="T10" fmla="*/ 8 w 23"/>
                  <a:gd name="T11" fmla="*/ 29 h 45"/>
                  <a:gd name="T12" fmla="*/ 6 w 23"/>
                  <a:gd name="T13" fmla="*/ 31 h 45"/>
                  <a:gd name="T14" fmla="*/ 8 w 23"/>
                  <a:gd name="T15" fmla="*/ 33 h 45"/>
                  <a:gd name="T16" fmla="*/ 4 w 23"/>
                  <a:gd name="T17" fmla="*/ 33 h 45"/>
                  <a:gd name="T18" fmla="*/ 2 w 23"/>
                  <a:gd name="T19" fmla="*/ 35 h 45"/>
                  <a:gd name="T20" fmla="*/ 2 w 23"/>
                  <a:gd name="T21" fmla="*/ 39 h 45"/>
                  <a:gd name="T22" fmla="*/ 0 w 23"/>
                  <a:gd name="T23" fmla="*/ 43 h 45"/>
                  <a:gd name="T24" fmla="*/ 2 w 23"/>
                  <a:gd name="T25" fmla="*/ 45 h 45"/>
                  <a:gd name="T26" fmla="*/ 4 w 23"/>
                  <a:gd name="T27" fmla="*/ 43 h 45"/>
                  <a:gd name="T28" fmla="*/ 8 w 23"/>
                  <a:gd name="T29" fmla="*/ 39 h 45"/>
                  <a:gd name="T30" fmla="*/ 10 w 23"/>
                  <a:gd name="T31" fmla="*/ 35 h 45"/>
                  <a:gd name="T32" fmla="*/ 12 w 23"/>
                  <a:gd name="T33" fmla="*/ 35 h 45"/>
                  <a:gd name="T34" fmla="*/ 14 w 23"/>
                  <a:gd name="T35" fmla="*/ 33 h 45"/>
                  <a:gd name="T36" fmla="*/ 14 w 23"/>
                  <a:gd name="T37" fmla="*/ 31 h 45"/>
                  <a:gd name="T38" fmla="*/ 17 w 23"/>
                  <a:gd name="T39" fmla="*/ 29 h 45"/>
                  <a:gd name="T40" fmla="*/ 17 w 23"/>
                  <a:gd name="T41" fmla="*/ 16 h 45"/>
                  <a:gd name="T42" fmla="*/ 17 w 23"/>
                  <a:gd name="T43" fmla="*/ 12 h 45"/>
                  <a:gd name="T44" fmla="*/ 19 w 23"/>
                  <a:gd name="T45" fmla="*/ 21 h 45"/>
                  <a:gd name="T46" fmla="*/ 19 w 23"/>
                  <a:gd name="T47" fmla="*/ 29 h 45"/>
                  <a:gd name="T48" fmla="*/ 21 w 23"/>
                  <a:gd name="T49" fmla="*/ 29 h 45"/>
                  <a:gd name="T50" fmla="*/ 23 w 23"/>
                  <a:gd name="T51" fmla="*/ 25 h 45"/>
                  <a:gd name="T52" fmla="*/ 21 w 23"/>
                  <a:gd name="T53" fmla="*/ 10 h 45"/>
                  <a:gd name="T54" fmla="*/ 19 w 23"/>
                  <a:gd name="T55" fmla="*/ 8 h 45"/>
                  <a:gd name="T56" fmla="*/ 14 w 23"/>
                  <a:gd name="T57" fmla="*/ 4 h 45"/>
                  <a:gd name="T58" fmla="*/ 14 w 23"/>
                  <a:gd name="T59" fmla="*/ 2 h 45"/>
                  <a:gd name="T60" fmla="*/ 12 w 23"/>
                  <a:gd name="T6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45">
                    <a:moveTo>
                      <a:pt x="12" y="0"/>
                    </a:moveTo>
                    <a:lnTo>
                      <a:pt x="10" y="4"/>
                    </a:lnTo>
                    <a:lnTo>
                      <a:pt x="10" y="16"/>
                    </a:lnTo>
                    <a:lnTo>
                      <a:pt x="6" y="21"/>
                    </a:lnTo>
                    <a:lnTo>
                      <a:pt x="6" y="27"/>
                    </a:lnTo>
                    <a:lnTo>
                      <a:pt x="8" y="29"/>
                    </a:lnTo>
                    <a:lnTo>
                      <a:pt x="6" y="31"/>
                    </a:lnTo>
                    <a:lnTo>
                      <a:pt x="8" y="33"/>
                    </a:lnTo>
                    <a:lnTo>
                      <a:pt x="4" y="33"/>
                    </a:lnTo>
                    <a:lnTo>
                      <a:pt x="2" y="35"/>
                    </a:lnTo>
                    <a:lnTo>
                      <a:pt x="2" y="39"/>
                    </a:lnTo>
                    <a:lnTo>
                      <a:pt x="0" y="43"/>
                    </a:lnTo>
                    <a:lnTo>
                      <a:pt x="2" y="45"/>
                    </a:lnTo>
                    <a:lnTo>
                      <a:pt x="4" y="43"/>
                    </a:lnTo>
                    <a:lnTo>
                      <a:pt x="8" y="39"/>
                    </a:lnTo>
                    <a:lnTo>
                      <a:pt x="10" y="35"/>
                    </a:lnTo>
                    <a:lnTo>
                      <a:pt x="12" y="35"/>
                    </a:lnTo>
                    <a:lnTo>
                      <a:pt x="14" y="33"/>
                    </a:lnTo>
                    <a:lnTo>
                      <a:pt x="14" y="31"/>
                    </a:lnTo>
                    <a:lnTo>
                      <a:pt x="17" y="29"/>
                    </a:lnTo>
                    <a:lnTo>
                      <a:pt x="17" y="16"/>
                    </a:lnTo>
                    <a:lnTo>
                      <a:pt x="17" y="12"/>
                    </a:lnTo>
                    <a:lnTo>
                      <a:pt x="19" y="21"/>
                    </a:lnTo>
                    <a:lnTo>
                      <a:pt x="19" y="29"/>
                    </a:lnTo>
                    <a:lnTo>
                      <a:pt x="21" y="29"/>
                    </a:lnTo>
                    <a:lnTo>
                      <a:pt x="23" y="25"/>
                    </a:lnTo>
                    <a:lnTo>
                      <a:pt x="21" y="10"/>
                    </a:lnTo>
                    <a:lnTo>
                      <a:pt x="19" y="8"/>
                    </a:lnTo>
                    <a:lnTo>
                      <a:pt x="14" y="4"/>
                    </a:lnTo>
                    <a:lnTo>
                      <a:pt x="14" y="2"/>
                    </a:lnTo>
                    <a:lnTo>
                      <a:pt x="1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2" name="9Slide.vn 38">
                <a:extLst>
                  <a:ext uri="{FF2B5EF4-FFF2-40B4-BE49-F238E27FC236}">
                    <a16:creationId xmlns:a16="http://schemas.microsoft.com/office/drawing/2014/main" id="{CC23AFBD-B2CB-41F6-865E-80EFE5364CB0}"/>
                  </a:ext>
                </a:extLst>
              </p:cNvPr>
              <p:cNvSpPr>
                <a:spLocks/>
              </p:cNvSpPr>
              <p:nvPr/>
            </p:nvSpPr>
            <p:spPr bwMode="auto">
              <a:xfrm>
                <a:off x="1542" y="1376"/>
                <a:ext cx="6" cy="6"/>
              </a:xfrm>
              <a:custGeom>
                <a:avLst/>
                <a:gdLst>
                  <a:gd name="T0" fmla="*/ 0 w 6"/>
                  <a:gd name="T1" fmla="*/ 0 h 6"/>
                  <a:gd name="T2" fmla="*/ 2 w 6"/>
                  <a:gd name="T3" fmla="*/ 2 h 6"/>
                  <a:gd name="T4" fmla="*/ 2 w 6"/>
                  <a:gd name="T5" fmla="*/ 6 h 6"/>
                  <a:gd name="T6" fmla="*/ 6 w 6"/>
                  <a:gd name="T7" fmla="*/ 2 h 6"/>
                  <a:gd name="T8" fmla="*/ 2 w 6"/>
                  <a:gd name="T9" fmla="*/ 0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lnTo>
                      <a:pt x="2" y="2"/>
                    </a:lnTo>
                    <a:lnTo>
                      <a:pt x="2" y="6"/>
                    </a:lnTo>
                    <a:lnTo>
                      <a:pt x="6"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3" name="9Slide.vn 39">
                <a:extLst>
                  <a:ext uri="{FF2B5EF4-FFF2-40B4-BE49-F238E27FC236}">
                    <a16:creationId xmlns:a16="http://schemas.microsoft.com/office/drawing/2014/main" id="{5583224E-3079-446E-BE52-F8F7180D8BF8}"/>
                  </a:ext>
                </a:extLst>
              </p:cNvPr>
              <p:cNvSpPr>
                <a:spLocks/>
              </p:cNvSpPr>
              <p:nvPr/>
            </p:nvSpPr>
            <p:spPr bwMode="auto">
              <a:xfrm>
                <a:off x="1519" y="1357"/>
                <a:ext cx="4" cy="4"/>
              </a:xfrm>
              <a:custGeom>
                <a:avLst/>
                <a:gdLst>
                  <a:gd name="T0" fmla="*/ 4 w 4"/>
                  <a:gd name="T1" fmla="*/ 2 h 4"/>
                  <a:gd name="T2" fmla="*/ 2 w 4"/>
                  <a:gd name="T3" fmla="*/ 0 h 4"/>
                  <a:gd name="T4" fmla="*/ 0 w 4"/>
                  <a:gd name="T5" fmla="*/ 2 h 4"/>
                  <a:gd name="T6" fmla="*/ 2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2" y="0"/>
                    </a:lnTo>
                    <a:lnTo>
                      <a:pt x="0" y="2"/>
                    </a:lnTo>
                    <a:lnTo>
                      <a:pt x="2" y="4"/>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4" name="9Slide.vn 40">
                <a:extLst>
                  <a:ext uri="{FF2B5EF4-FFF2-40B4-BE49-F238E27FC236}">
                    <a16:creationId xmlns:a16="http://schemas.microsoft.com/office/drawing/2014/main" id="{65B5E397-81B5-4079-9F3A-D04407057D8E}"/>
                  </a:ext>
                </a:extLst>
              </p:cNvPr>
              <p:cNvSpPr>
                <a:spLocks/>
              </p:cNvSpPr>
              <p:nvPr/>
            </p:nvSpPr>
            <p:spPr bwMode="auto">
              <a:xfrm>
                <a:off x="1517" y="1380"/>
                <a:ext cx="4" cy="4"/>
              </a:xfrm>
              <a:custGeom>
                <a:avLst/>
                <a:gdLst>
                  <a:gd name="T0" fmla="*/ 0 w 4"/>
                  <a:gd name="T1" fmla="*/ 0 h 4"/>
                  <a:gd name="T2" fmla="*/ 0 w 4"/>
                  <a:gd name="T3" fmla="*/ 0 h 4"/>
                  <a:gd name="T4" fmla="*/ 0 w 4"/>
                  <a:gd name="T5" fmla="*/ 4 h 4"/>
                  <a:gd name="T6" fmla="*/ 4 w 4"/>
                  <a:gd name="T7" fmla="*/ 2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0"/>
                    </a:lnTo>
                    <a:lnTo>
                      <a:pt x="0" y="4"/>
                    </a:lnTo>
                    <a:lnTo>
                      <a:pt x="4"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5" name="9Slide.vn 41">
                <a:extLst>
                  <a:ext uri="{FF2B5EF4-FFF2-40B4-BE49-F238E27FC236}">
                    <a16:creationId xmlns:a16="http://schemas.microsoft.com/office/drawing/2014/main" id="{3B6490A7-91B8-4BB8-85C1-AFD2E6E20762}"/>
                  </a:ext>
                </a:extLst>
              </p:cNvPr>
              <p:cNvSpPr>
                <a:spLocks/>
              </p:cNvSpPr>
              <p:nvPr/>
            </p:nvSpPr>
            <p:spPr bwMode="auto">
              <a:xfrm>
                <a:off x="1513" y="1317"/>
                <a:ext cx="18" cy="32"/>
              </a:xfrm>
              <a:custGeom>
                <a:avLst/>
                <a:gdLst>
                  <a:gd name="T0" fmla="*/ 18 w 18"/>
                  <a:gd name="T1" fmla="*/ 11 h 32"/>
                  <a:gd name="T2" fmla="*/ 16 w 18"/>
                  <a:gd name="T3" fmla="*/ 9 h 32"/>
                  <a:gd name="T4" fmla="*/ 14 w 18"/>
                  <a:gd name="T5" fmla="*/ 11 h 32"/>
                  <a:gd name="T6" fmla="*/ 14 w 18"/>
                  <a:gd name="T7" fmla="*/ 9 h 32"/>
                  <a:gd name="T8" fmla="*/ 16 w 18"/>
                  <a:gd name="T9" fmla="*/ 7 h 32"/>
                  <a:gd name="T10" fmla="*/ 12 w 18"/>
                  <a:gd name="T11" fmla="*/ 0 h 32"/>
                  <a:gd name="T12" fmla="*/ 10 w 18"/>
                  <a:gd name="T13" fmla="*/ 0 h 32"/>
                  <a:gd name="T14" fmla="*/ 10 w 18"/>
                  <a:gd name="T15" fmla="*/ 5 h 32"/>
                  <a:gd name="T16" fmla="*/ 8 w 18"/>
                  <a:gd name="T17" fmla="*/ 5 h 32"/>
                  <a:gd name="T18" fmla="*/ 6 w 18"/>
                  <a:gd name="T19" fmla="*/ 7 h 32"/>
                  <a:gd name="T20" fmla="*/ 6 w 18"/>
                  <a:gd name="T21" fmla="*/ 11 h 32"/>
                  <a:gd name="T22" fmla="*/ 8 w 18"/>
                  <a:gd name="T23" fmla="*/ 11 h 32"/>
                  <a:gd name="T24" fmla="*/ 4 w 18"/>
                  <a:gd name="T25" fmla="*/ 15 h 32"/>
                  <a:gd name="T26" fmla="*/ 8 w 18"/>
                  <a:gd name="T27" fmla="*/ 17 h 32"/>
                  <a:gd name="T28" fmla="*/ 8 w 18"/>
                  <a:gd name="T29" fmla="*/ 19 h 32"/>
                  <a:gd name="T30" fmla="*/ 6 w 18"/>
                  <a:gd name="T31" fmla="*/ 21 h 32"/>
                  <a:gd name="T32" fmla="*/ 4 w 18"/>
                  <a:gd name="T33" fmla="*/ 19 h 32"/>
                  <a:gd name="T34" fmla="*/ 2 w 18"/>
                  <a:gd name="T35" fmla="*/ 23 h 32"/>
                  <a:gd name="T36" fmla="*/ 2 w 18"/>
                  <a:gd name="T37" fmla="*/ 25 h 32"/>
                  <a:gd name="T38" fmla="*/ 2 w 18"/>
                  <a:gd name="T39" fmla="*/ 27 h 32"/>
                  <a:gd name="T40" fmla="*/ 0 w 18"/>
                  <a:gd name="T41" fmla="*/ 29 h 32"/>
                  <a:gd name="T42" fmla="*/ 2 w 18"/>
                  <a:gd name="T43" fmla="*/ 32 h 32"/>
                  <a:gd name="T44" fmla="*/ 4 w 18"/>
                  <a:gd name="T45" fmla="*/ 25 h 32"/>
                  <a:gd name="T46" fmla="*/ 6 w 18"/>
                  <a:gd name="T47" fmla="*/ 27 h 32"/>
                  <a:gd name="T48" fmla="*/ 4 w 18"/>
                  <a:gd name="T49" fmla="*/ 29 h 32"/>
                  <a:gd name="T50" fmla="*/ 8 w 18"/>
                  <a:gd name="T51" fmla="*/ 29 h 32"/>
                  <a:gd name="T52" fmla="*/ 10 w 18"/>
                  <a:gd name="T53" fmla="*/ 27 h 32"/>
                  <a:gd name="T54" fmla="*/ 10 w 18"/>
                  <a:gd name="T55" fmla="*/ 23 h 32"/>
                  <a:gd name="T56" fmla="*/ 14 w 18"/>
                  <a:gd name="T57" fmla="*/ 17 h 32"/>
                  <a:gd name="T58" fmla="*/ 18 w 18"/>
                  <a:gd name="T5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32">
                    <a:moveTo>
                      <a:pt x="18" y="11"/>
                    </a:moveTo>
                    <a:lnTo>
                      <a:pt x="16" y="9"/>
                    </a:lnTo>
                    <a:lnTo>
                      <a:pt x="14" y="11"/>
                    </a:lnTo>
                    <a:lnTo>
                      <a:pt x="14" y="9"/>
                    </a:lnTo>
                    <a:lnTo>
                      <a:pt x="16" y="7"/>
                    </a:lnTo>
                    <a:lnTo>
                      <a:pt x="12" y="0"/>
                    </a:lnTo>
                    <a:lnTo>
                      <a:pt x="10" y="0"/>
                    </a:lnTo>
                    <a:lnTo>
                      <a:pt x="10" y="5"/>
                    </a:lnTo>
                    <a:lnTo>
                      <a:pt x="8" y="5"/>
                    </a:lnTo>
                    <a:lnTo>
                      <a:pt x="6" y="7"/>
                    </a:lnTo>
                    <a:lnTo>
                      <a:pt x="6" y="11"/>
                    </a:lnTo>
                    <a:lnTo>
                      <a:pt x="8" y="11"/>
                    </a:lnTo>
                    <a:lnTo>
                      <a:pt x="4" y="15"/>
                    </a:lnTo>
                    <a:lnTo>
                      <a:pt x="8" y="17"/>
                    </a:lnTo>
                    <a:lnTo>
                      <a:pt x="8" y="19"/>
                    </a:lnTo>
                    <a:lnTo>
                      <a:pt x="6" y="21"/>
                    </a:lnTo>
                    <a:lnTo>
                      <a:pt x="4" y="19"/>
                    </a:lnTo>
                    <a:lnTo>
                      <a:pt x="2" y="23"/>
                    </a:lnTo>
                    <a:lnTo>
                      <a:pt x="2" y="25"/>
                    </a:lnTo>
                    <a:lnTo>
                      <a:pt x="2" y="27"/>
                    </a:lnTo>
                    <a:lnTo>
                      <a:pt x="0" y="29"/>
                    </a:lnTo>
                    <a:lnTo>
                      <a:pt x="2" y="32"/>
                    </a:lnTo>
                    <a:lnTo>
                      <a:pt x="4" y="25"/>
                    </a:lnTo>
                    <a:lnTo>
                      <a:pt x="6" y="27"/>
                    </a:lnTo>
                    <a:lnTo>
                      <a:pt x="4" y="29"/>
                    </a:lnTo>
                    <a:lnTo>
                      <a:pt x="8" y="29"/>
                    </a:lnTo>
                    <a:lnTo>
                      <a:pt x="10" y="27"/>
                    </a:lnTo>
                    <a:lnTo>
                      <a:pt x="10" y="23"/>
                    </a:lnTo>
                    <a:lnTo>
                      <a:pt x="14" y="17"/>
                    </a:lnTo>
                    <a:lnTo>
                      <a:pt x="18"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6" name="9Slide.vn 42">
                <a:extLst>
                  <a:ext uri="{FF2B5EF4-FFF2-40B4-BE49-F238E27FC236}">
                    <a16:creationId xmlns:a16="http://schemas.microsoft.com/office/drawing/2014/main" id="{88967145-8C35-409C-AE13-DE63B5045AD7}"/>
                  </a:ext>
                </a:extLst>
              </p:cNvPr>
              <p:cNvSpPr>
                <a:spLocks/>
              </p:cNvSpPr>
              <p:nvPr/>
            </p:nvSpPr>
            <p:spPr bwMode="auto">
              <a:xfrm>
                <a:off x="1515" y="1386"/>
                <a:ext cx="6" cy="10"/>
              </a:xfrm>
              <a:custGeom>
                <a:avLst/>
                <a:gdLst>
                  <a:gd name="T0" fmla="*/ 2 w 6"/>
                  <a:gd name="T1" fmla="*/ 10 h 10"/>
                  <a:gd name="T2" fmla="*/ 4 w 6"/>
                  <a:gd name="T3" fmla="*/ 10 h 10"/>
                  <a:gd name="T4" fmla="*/ 6 w 6"/>
                  <a:gd name="T5" fmla="*/ 6 h 10"/>
                  <a:gd name="T6" fmla="*/ 4 w 6"/>
                  <a:gd name="T7" fmla="*/ 2 h 10"/>
                  <a:gd name="T8" fmla="*/ 4 w 6"/>
                  <a:gd name="T9" fmla="*/ 0 h 10"/>
                  <a:gd name="T10" fmla="*/ 2 w 6"/>
                  <a:gd name="T11" fmla="*/ 0 h 10"/>
                  <a:gd name="T12" fmla="*/ 0 w 6"/>
                  <a:gd name="T13" fmla="*/ 0 h 10"/>
                  <a:gd name="T14" fmla="*/ 0 w 6"/>
                  <a:gd name="T15" fmla="*/ 2 h 10"/>
                  <a:gd name="T16" fmla="*/ 2 w 6"/>
                  <a:gd name="T17" fmla="*/ 6 h 10"/>
                  <a:gd name="T18" fmla="*/ 2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0"/>
                    </a:moveTo>
                    <a:lnTo>
                      <a:pt x="4" y="10"/>
                    </a:lnTo>
                    <a:lnTo>
                      <a:pt x="6" y="6"/>
                    </a:lnTo>
                    <a:lnTo>
                      <a:pt x="4" y="2"/>
                    </a:lnTo>
                    <a:lnTo>
                      <a:pt x="4" y="0"/>
                    </a:lnTo>
                    <a:lnTo>
                      <a:pt x="2" y="0"/>
                    </a:lnTo>
                    <a:lnTo>
                      <a:pt x="0" y="0"/>
                    </a:lnTo>
                    <a:lnTo>
                      <a:pt x="0" y="2"/>
                    </a:lnTo>
                    <a:lnTo>
                      <a:pt x="2" y="6"/>
                    </a:lnTo>
                    <a:lnTo>
                      <a:pt x="2"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7" name="9Slide.vn 43">
                <a:extLst>
                  <a:ext uri="{FF2B5EF4-FFF2-40B4-BE49-F238E27FC236}">
                    <a16:creationId xmlns:a16="http://schemas.microsoft.com/office/drawing/2014/main" id="{6E86C0D0-4D38-4455-A37C-67083BB898A4}"/>
                  </a:ext>
                </a:extLst>
              </p:cNvPr>
              <p:cNvSpPr>
                <a:spLocks/>
              </p:cNvSpPr>
              <p:nvPr/>
            </p:nvSpPr>
            <p:spPr bwMode="auto">
              <a:xfrm>
                <a:off x="1521" y="1349"/>
                <a:ext cx="8" cy="4"/>
              </a:xfrm>
              <a:custGeom>
                <a:avLst/>
                <a:gdLst>
                  <a:gd name="T0" fmla="*/ 6 w 8"/>
                  <a:gd name="T1" fmla="*/ 4 h 4"/>
                  <a:gd name="T2" fmla="*/ 8 w 8"/>
                  <a:gd name="T3" fmla="*/ 0 h 4"/>
                  <a:gd name="T4" fmla="*/ 4 w 8"/>
                  <a:gd name="T5" fmla="*/ 0 h 4"/>
                  <a:gd name="T6" fmla="*/ 2 w 8"/>
                  <a:gd name="T7" fmla="*/ 0 h 4"/>
                  <a:gd name="T8" fmla="*/ 0 w 8"/>
                  <a:gd name="T9" fmla="*/ 4 h 4"/>
                  <a:gd name="T10" fmla="*/ 0 w 8"/>
                  <a:gd name="T11" fmla="*/ 4 h 4"/>
                  <a:gd name="T12" fmla="*/ 4 w 8"/>
                  <a:gd name="T13" fmla="*/ 4 h 4"/>
                  <a:gd name="T14" fmla="*/ 6 w 8"/>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6" y="4"/>
                    </a:moveTo>
                    <a:lnTo>
                      <a:pt x="8" y="0"/>
                    </a:lnTo>
                    <a:lnTo>
                      <a:pt x="4" y="0"/>
                    </a:lnTo>
                    <a:lnTo>
                      <a:pt x="2" y="0"/>
                    </a:lnTo>
                    <a:lnTo>
                      <a:pt x="0" y="4"/>
                    </a:lnTo>
                    <a:lnTo>
                      <a:pt x="0" y="4"/>
                    </a:lnTo>
                    <a:lnTo>
                      <a:pt x="4" y="4"/>
                    </a:lnTo>
                    <a:lnTo>
                      <a:pt x="6"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8" name="9Slide.vn 44">
                <a:extLst>
                  <a:ext uri="{FF2B5EF4-FFF2-40B4-BE49-F238E27FC236}">
                    <a16:creationId xmlns:a16="http://schemas.microsoft.com/office/drawing/2014/main" id="{D484AB75-DF98-415B-B064-524311A66341}"/>
                  </a:ext>
                </a:extLst>
              </p:cNvPr>
              <p:cNvSpPr>
                <a:spLocks/>
              </p:cNvSpPr>
              <p:nvPr/>
            </p:nvSpPr>
            <p:spPr bwMode="auto">
              <a:xfrm>
                <a:off x="1508" y="1351"/>
                <a:ext cx="5" cy="4"/>
              </a:xfrm>
              <a:custGeom>
                <a:avLst/>
                <a:gdLst>
                  <a:gd name="T0" fmla="*/ 5 w 5"/>
                  <a:gd name="T1" fmla="*/ 2 h 4"/>
                  <a:gd name="T2" fmla="*/ 0 w 5"/>
                  <a:gd name="T3" fmla="*/ 0 h 4"/>
                  <a:gd name="T4" fmla="*/ 3 w 5"/>
                  <a:gd name="T5" fmla="*/ 4 h 4"/>
                  <a:gd name="T6" fmla="*/ 5 w 5"/>
                  <a:gd name="T7" fmla="*/ 2 h 4"/>
                </a:gdLst>
                <a:ahLst/>
                <a:cxnLst>
                  <a:cxn ang="0">
                    <a:pos x="T0" y="T1"/>
                  </a:cxn>
                  <a:cxn ang="0">
                    <a:pos x="T2" y="T3"/>
                  </a:cxn>
                  <a:cxn ang="0">
                    <a:pos x="T4" y="T5"/>
                  </a:cxn>
                  <a:cxn ang="0">
                    <a:pos x="T6" y="T7"/>
                  </a:cxn>
                </a:cxnLst>
                <a:rect l="0" t="0" r="r" b="b"/>
                <a:pathLst>
                  <a:path w="5" h="4">
                    <a:moveTo>
                      <a:pt x="5" y="2"/>
                    </a:moveTo>
                    <a:lnTo>
                      <a:pt x="0" y="0"/>
                    </a:lnTo>
                    <a:lnTo>
                      <a:pt x="3" y="4"/>
                    </a:lnTo>
                    <a:lnTo>
                      <a:pt x="5"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9" name="9Slide.vn 45">
                <a:extLst>
                  <a:ext uri="{FF2B5EF4-FFF2-40B4-BE49-F238E27FC236}">
                    <a16:creationId xmlns:a16="http://schemas.microsoft.com/office/drawing/2014/main" id="{92DCCF9A-918F-4363-8844-7BD1E604F1C0}"/>
                  </a:ext>
                </a:extLst>
              </p:cNvPr>
              <p:cNvSpPr>
                <a:spLocks/>
              </p:cNvSpPr>
              <p:nvPr/>
            </p:nvSpPr>
            <p:spPr bwMode="auto">
              <a:xfrm>
                <a:off x="1529" y="1315"/>
                <a:ext cx="15" cy="25"/>
              </a:xfrm>
              <a:custGeom>
                <a:avLst/>
                <a:gdLst>
                  <a:gd name="T0" fmla="*/ 11 w 15"/>
                  <a:gd name="T1" fmla="*/ 5 h 25"/>
                  <a:gd name="T2" fmla="*/ 6 w 15"/>
                  <a:gd name="T3" fmla="*/ 0 h 25"/>
                  <a:gd name="T4" fmla="*/ 2 w 15"/>
                  <a:gd name="T5" fmla="*/ 0 h 25"/>
                  <a:gd name="T6" fmla="*/ 0 w 15"/>
                  <a:gd name="T7" fmla="*/ 2 h 25"/>
                  <a:gd name="T8" fmla="*/ 2 w 15"/>
                  <a:gd name="T9" fmla="*/ 5 h 25"/>
                  <a:gd name="T10" fmla="*/ 2 w 15"/>
                  <a:gd name="T11" fmla="*/ 9 h 25"/>
                  <a:gd name="T12" fmla="*/ 4 w 15"/>
                  <a:gd name="T13" fmla="*/ 9 h 25"/>
                  <a:gd name="T14" fmla="*/ 2 w 15"/>
                  <a:gd name="T15" fmla="*/ 11 h 25"/>
                  <a:gd name="T16" fmla="*/ 0 w 15"/>
                  <a:gd name="T17" fmla="*/ 19 h 25"/>
                  <a:gd name="T18" fmla="*/ 0 w 15"/>
                  <a:gd name="T19" fmla="*/ 25 h 25"/>
                  <a:gd name="T20" fmla="*/ 2 w 15"/>
                  <a:gd name="T21" fmla="*/ 25 h 25"/>
                  <a:gd name="T22" fmla="*/ 4 w 15"/>
                  <a:gd name="T23" fmla="*/ 23 h 25"/>
                  <a:gd name="T24" fmla="*/ 6 w 15"/>
                  <a:gd name="T25" fmla="*/ 23 h 25"/>
                  <a:gd name="T26" fmla="*/ 9 w 15"/>
                  <a:gd name="T27" fmla="*/ 21 h 25"/>
                  <a:gd name="T28" fmla="*/ 6 w 15"/>
                  <a:gd name="T29" fmla="*/ 19 h 25"/>
                  <a:gd name="T30" fmla="*/ 9 w 15"/>
                  <a:gd name="T31" fmla="*/ 17 h 25"/>
                  <a:gd name="T32" fmla="*/ 9 w 15"/>
                  <a:gd name="T33" fmla="*/ 13 h 25"/>
                  <a:gd name="T34" fmla="*/ 11 w 15"/>
                  <a:gd name="T35" fmla="*/ 13 h 25"/>
                  <a:gd name="T36" fmla="*/ 11 w 15"/>
                  <a:gd name="T37" fmla="*/ 17 h 25"/>
                  <a:gd name="T38" fmla="*/ 13 w 15"/>
                  <a:gd name="T39" fmla="*/ 17 h 25"/>
                  <a:gd name="T40" fmla="*/ 15 w 15"/>
                  <a:gd name="T41" fmla="*/ 13 h 25"/>
                  <a:gd name="T42" fmla="*/ 15 w 15"/>
                  <a:gd name="T43" fmla="*/ 7 h 25"/>
                  <a:gd name="T44" fmla="*/ 13 w 15"/>
                  <a:gd name="T45" fmla="*/ 5 h 25"/>
                  <a:gd name="T46" fmla="*/ 11 w 15"/>
                  <a:gd name="T4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5">
                    <a:moveTo>
                      <a:pt x="11" y="5"/>
                    </a:moveTo>
                    <a:lnTo>
                      <a:pt x="6" y="0"/>
                    </a:lnTo>
                    <a:lnTo>
                      <a:pt x="2" y="0"/>
                    </a:lnTo>
                    <a:lnTo>
                      <a:pt x="0" y="2"/>
                    </a:lnTo>
                    <a:lnTo>
                      <a:pt x="2" y="5"/>
                    </a:lnTo>
                    <a:lnTo>
                      <a:pt x="2" y="9"/>
                    </a:lnTo>
                    <a:lnTo>
                      <a:pt x="4" y="9"/>
                    </a:lnTo>
                    <a:lnTo>
                      <a:pt x="2" y="11"/>
                    </a:lnTo>
                    <a:lnTo>
                      <a:pt x="0" y="19"/>
                    </a:lnTo>
                    <a:lnTo>
                      <a:pt x="0" y="25"/>
                    </a:lnTo>
                    <a:lnTo>
                      <a:pt x="2" y="25"/>
                    </a:lnTo>
                    <a:lnTo>
                      <a:pt x="4" y="23"/>
                    </a:lnTo>
                    <a:lnTo>
                      <a:pt x="6" y="23"/>
                    </a:lnTo>
                    <a:lnTo>
                      <a:pt x="9" y="21"/>
                    </a:lnTo>
                    <a:lnTo>
                      <a:pt x="6" y="19"/>
                    </a:lnTo>
                    <a:lnTo>
                      <a:pt x="9" y="17"/>
                    </a:lnTo>
                    <a:lnTo>
                      <a:pt x="9" y="13"/>
                    </a:lnTo>
                    <a:lnTo>
                      <a:pt x="11" y="13"/>
                    </a:lnTo>
                    <a:lnTo>
                      <a:pt x="11" y="17"/>
                    </a:lnTo>
                    <a:lnTo>
                      <a:pt x="13" y="17"/>
                    </a:lnTo>
                    <a:lnTo>
                      <a:pt x="15" y="13"/>
                    </a:lnTo>
                    <a:lnTo>
                      <a:pt x="15" y="7"/>
                    </a:lnTo>
                    <a:lnTo>
                      <a:pt x="13" y="5"/>
                    </a:lnTo>
                    <a:lnTo>
                      <a:pt x="11"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0" name="9Slide.vn 46">
                <a:extLst>
                  <a:ext uri="{FF2B5EF4-FFF2-40B4-BE49-F238E27FC236}">
                    <a16:creationId xmlns:a16="http://schemas.microsoft.com/office/drawing/2014/main" id="{A775A5A1-5D2A-4791-930D-6A8ACDFE3908}"/>
                  </a:ext>
                </a:extLst>
              </p:cNvPr>
              <p:cNvSpPr>
                <a:spLocks/>
              </p:cNvSpPr>
              <p:nvPr/>
            </p:nvSpPr>
            <p:spPr bwMode="auto">
              <a:xfrm>
                <a:off x="1504" y="1301"/>
                <a:ext cx="15" cy="39"/>
              </a:xfrm>
              <a:custGeom>
                <a:avLst/>
                <a:gdLst>
                  <a:gd name="T0" fmla="*/ 4 w 15"/>
                  <a:gd name="T1" fmla="*/ 39 h 39"/>
                  <a:gd name="T2" fmla="*/ 7 w 15"/>
                  <a:gd name="T3" fmla="*/ 39 h 39"/>
                  <a:gd name="T4" fmla="*/ 7 w 15"/>
                  <a:gd name="T5" fmla="*/ 37 h 39"/>
                  <a:gd name="T6" fmla="*/ 7 w 15"/>
                  <a:gd name="T7" fmla="*/ 33 h 39"/>
                  <a:gd name="T8" fmla="*/ 9 w 15"/>
                  <a:gd name="T9" fmla="*/ 27 h 39"/>
                  <a:gd name="T10" fmla="*/ 11 w 15"/>
                  <a:gd name="T11" fmla="*/ 25 h 39"/>
                  <a:gd name="T12" fmla="*/ 11 w 15"/>
                  <a:gd name="T13" fmla="*/ 19 h 39"/>
                  <a:gd name="T14" fmla="*/ 13 w 15"/>
                  <a:gd name="T15" fmla="*/ 16 h 39"/>
                  <a:gd name="T16" fmla="*/ 15 w 15"/>
                  <a:gd name="T17" fmla="*/ 10 h 39"/>
                  <a:gd name="T18" fmla="*/ 13 w 15"/>
                  <a:gd name="T19" fmla="*/ 4 h 39"/>
                  <a:gd name="T20" fmla="*/ 13 w 15"/>
                  <a:gd name="T21" fmla="*/ 0 h 39"/>
                  <a:gd name="T22" fmla="*/ 11 w 15"/>
                  <a:gd name="T23" fmla="*/ 0 h 39"/>
                  <a:gd name="T24" fmla="*/ 9 w 15"/>
                  <a:gd name="T25" fmla="*/ 2 h 39"/>
                  <a:gd name="T26" fmla="*/ 7 w 15"/>
                  <a:gd name="T27" fmla="*/ 2 h 39"/>
                  <a:gd name="T28" fmla="*/ 7 w 15"/>
                  <a:gd name="T29" fmla="*/ 4 h 39"/>
                  <a:gd name="T30" fmla="*/ 9 w 15"/>
                  <a:gd name="T31" fmla="*/ 6 h 39"/>
                  <a:gd name="T32" fmla="*/ 7 w 15"/>
                  <a:gd name="T33" fmla="*/ 10 h 39"/>
                  <a:gd name="T34" fmla="*/ 7 w 15"/>
                  <a:gd name="T35" fmla="*/ 12 h 39"/>
                  <a:gd name="T36" fmla="*/ 4 w 15"/>
                  <a:gd name="T37" fmla="*/ 14 h 39"/>
                  <a:gd name="T38" fmla="*/ 0 w 15"/>
                  <a:gd name="T39" fmla="*/ 16 h 39"/>
                  <a:gd name="T40" fmla="*/ 0 w 15"/>
                  <a:gd name="T41" fmla="*/ 16 h 39"/>
                  <a:gd name="T42" fmla="*/ 4 w 15"/>
                  <a:gd name="T43" fmla="*/ 19 h 39"/>
                  <a:gd name="T44" fmla="*/ 4 w 15"/>
                  <a:gd name="T45" fmla="*/ 21 h 39"/>
                  <a:gd name="T46" fmla="*/ 2 w 15"/>
                  <a:gd name="T47" fmla="*/ 21 h 39"/>
                  <a:gd name="T48" fmla="*/ 2 w 15"/>
                  <a:gd name="T49" fmla="*/ 23 h 39"/>
                  <a:gd name="T50" fmla="*/ 4 w 15"/>
                  <a:gd name="T51" fmla="*/ 23 h 39"/>
                  <a:gd name="T52" fmla="*/ 7 w 15"/>
                  <a:gd name="T53" fmla="*/ 23 h 39"/>
                  <a:gd name="T54" fmla="*/ 7 w 15"/>
                  <a:gd name="T55" fmla="*/ 25 h 39"/>
                  <a:gd name="T56" fmla="*/ 4 w 15"/>
                  <a:gd name="T57" fmla="*/ 25 h 39"/>
                  <a:gd name="T58" fmla="*/ 2 w 15"/>
                  <a:gd name="T59" fmla="*/ 27 h 39"/>
                  <a:gd name="T60" fmla="*/ 0 w 15"/>
                  <a:gd name="T61" fmla="*/ 29 h 39"/>
                  <a:gd name="T62" fmla="*/ 2 w 15"/>
                  <a:gd name="T63" fmla="*/ 33 h 39"/>
                  <a:gd name="T64" fmla="*/ 4 w 15"/>
                  <a:gd name="T65" fmla="*/ 35 h 39"/>
                  <a:gd name="T66" fmla="*/ 4 w 15"/>
                  <a:gd name="T67" fmla="*/ 37 h 39"/>
                  <a:gd name="T68" fmla="*/ 4 w 15"/>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39">
                    <a:moveTo>
                      <a:pt x="4" y="39"/>
                    </a:moveTo>
                    <a:lnTo>
                      <a:pt x="7" y="39"/>
                    </a:lnTo>
                    <a:lnTo>
                      <a:pt x="7" y="37"/>
                    </a:lnTo>
                    <a:lnTo>
                      <a:pt x="7" y="33"/>
                    </a:lnTo>
                    <a:lnTo>
                      <a:pt x="9" y="27"/>
                    </a:lnTo>
                    <a:lnTo>
                      <a:pt x="11" y="25"/>
                    </a:lnTo>
                    <a:lnTo>
                      <a:pt x="11" y="19"/>
                    </a:lnTo>
                    <a:lnTo>
                      <a:pt x="13" y="16"/>
                    </a:lnTo>
                    <a:lnTo>
                      <a:pt x="15" y="10"/>
                    </a:lnTo>
                    <a:lnTo>
                      <a:pt x="13" y="4"/>
                    </a:lnTo>
                    <a:lnTo>
                      <a:pt x="13" y="0"/>
                    </a:lnTo>
                    <a:lnTo>
                      <a:pt x="11" y="0"/>
                    </a:lnTo>
                    <a:lnTo>
                      <a:pt x="9" y="2"/>
                    </a:lnTo>
                    <a:lnTo>
                      <a:pt x="7" y="2"/>
                    </a:lnTo>
                    <a:lnTo>
                      <a:pt x="7" y="4"/>
                    </a:lnTo>
                    <a:lnTo>
                      <a:pt x="9" y="6"/>
                    </a:lnTo>
                    <a:lnTo>
                      <a:pt x="7" y="10"/>
                    </a:lnTo>
                    <a:lnTo>
                      <a:pt x="7" y="12"/>
                    </a:lnTo>
                    <a:lnTo>
                      <a:pt x="4" y="14"/>
                    </a:lnTo>
                    <a:lnTo>
                      <a:pt x="0" y="16"/>
                    </a:lnTo>
                    <a:lnTo>
                      <a:pt x="0" y="16"/>
                    </a:lnTo>
                    <a:lnTo>
                      <a:pt x="4" y="19"/>
                    </a:lnTo>
                    <a:lnTo>
                      <a:pt x="4" y="21"/>
                    </a:lnTo>
                    <a:lnTo>
                      <a:pt x="2" y="21"/>
                    </a:lnTo>
                    <a:lnTo>
                      <a:pt x="2" y="23"/>
                    </a:lnTo>
                    <a:lnTo>
                      <a:pt x="4" y="23"/>
                    </a:lnTo>
                    <a:lnTo>
                      <a:pt x="7" y="23"/>
                    </a:lnTo>
                    <a:lnTo>
                      <a:pt x="7" y="25"/>
                    </a:lnTo>
                    <a:lnTo>
                      <a:pt x="4" y="25"/>
                    </a:lnTo>
                    <a:lnTo>
                      <a:pt x="2" y="27"/>
                    </a:lnTo>
                    <a:lnTo>
                      <a:pt x="0" y="29"/>
                    </a:lnTo>
                    <a:lnTo>
                      <a:pt x="2" y="33"/>
                    </a:lnTo>
                    <a:lnTo>
                      <a:pt x="4" y="35"/>
                    </a:lnTo>
                    <a:lnTo>
                      <a:pt x="4" y="37"/>
                    </a:lnTo>
                    <a:lnTo>
                      <a:pt x="4" y="3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1" name="9Slide.vn 47">
                <a:extLst>
                  <a:ext uri="{FF2B5EF4-FFF2-40B4-BE49-F238E27FC236}">
                    <a16:creationId xmlns:a16="http://schemas.microsoft.com/office/drawing/2014/main" id="{3DA0BFAA-DF24-42A0-8F1C-8522A635BF8E}"/>
                  </a:ext>
                </a:extLst>
              </p:cNvPr>
              <p:cNvSpPr>
                <a:spLocks/>
              </p:cNvSpPr>
              <p:nvPr/>
            </p:nvSpPr>
            <p:spPr bwMode="auto">
              <a:xfrm>
                <a:off x="1515" y="1373"/>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2" name="9Slide.vn 48">
                <a:extLst>
                  <a:ext uri="{FF2B5EF4-FFF2-40B4-BE49-F238E27FC236}">
                    <a16:creationId xmlns:a16="http://schemas.microsoft.com/office/drawing/2014/main" id="{8CABB8EC-C0CF-46AF-AFEB-D0BAAA267969}"/>
                  </a:ext>
                </a:extLst>
              </p:cNvPr>
              <p:cNvSpPr>
                <a:spLocks/>
              </p:cNvSpPr>
              <p:nvPr/>
            </p:nvSpPr>
            <p:spPr bwMode="auto">
              <a:xfrm>
                <a:off x="1544" y="1351"/>
                <a:ext cx="4" cy="6"/>
              </a:xfrm>
              <a:custGeom>
                <a:avLst/>
                <a:gdLst>
                  <a:gd name="T0" fmla="*/ 4 w 4"/>
                  <a:gd name="T1" fmla="*/ 4 h 6"/>
                  <a:gd name="T2" fmla="*/ 4 w 4"/>
                  <a:gd name="T3" fmla="*/ 0 h 6"/>
                  <a:gd name="T4" fmla="*/ 2 w 4"/>
                  <a:gd name="T5" fmla="*/ 0 h 6"/>
                  <a:gd name="T6" fmla="*/ 0 w 4"/>
                  <a:gd name="T7" fmla="*/ 6 h 6"/>
                  <a:gd name="T8" fmla="*/ 2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4" y="0"/>
                    </a:lnTo>
                    <a:lnTo>
                      <a:pt x="2" y="0"/>
                    </a:lnTo>
                    <a:lnTo>
                      <a:pt x="0" y="6"/>
                    </a:lnTo>
                    <a:lnTo>
                      <a:pt x="2" y="6"/>
                    </a:lnTo>
                    <a:lnTo>
                      <a:pt x="4"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3" name="9Slide.vn 49">
                <a:extLst>
                  <a:ext uri="{FF2B5EF4-FFF2-40B4-BE49-F238E27FC236}">
                    <a16:creationId xmlns:a16="http://schemas.microsoft.com/office/drawing/2014/main" id="{9617A9B8-CFE8-4046-B17E-BCCC6F3DF956}"/>
                  </a:ext>
                </a:extLst>
              </p:cNvPr>
              <p:cNvSpPr>
                <a:spLocks/>
              </p:cNvSpPr>
              <p:nvPr/>
            </p:nvSpPr>
            <p:spPr bwMode="auto">
              <a:xfrm>
                <a:off x="1511" y="1371"/>
                <a:ext cx="4" cy="5"/>
              </a:xfrm>
              <a:custGeom>
                <a:avLst/>
                <a:gdLst>
                  <a:gd name="T0" fmla="*/ 2 w 4"/>
                  <a:gd name="T1" fmla="*/ 0 h 5"/>
                  <a:gd name="T2" fmla="*/ 0 w 4"/>
                  <a:gd name="T3" fmla="*/ 5 h 5"/>
                  <a:gd name="T4" fmla="*/ 4 w 4"/>
                  <a:gd name="T5" fmla="*/ 0 h 5"/>
                  <a:gd name="T6" fmla="*/ 2 w 4"/>
                  <a:gd name="T7" fmla="*/ 0 h 5"/>
                </a:gdLst>
                <a:ahLst/>
                <a:cxnLst>
                  <a:cxn ang="0">
                    <a:pos x="T0" y="T1"/>
                  </a:cxn>
                  <a:cxn ang="0">
                    <a:pos x="T2" y="T3"/>
                  </a:cxn>
                  <a:cxn ang="0">
                    <a:pos x="T4" y="T5"/>
                  </a:cxn>
                  <a:cxn ang="0">
                    <a:pos x="T6" y="T7"/>
                  </a:cxn>
                </a:cxnLst>
                <a:rect l="0" t="0" r="r" b="b"/>
                <a:pathLst>
                  <a:path w="4" h="5">
                    <a:moveTo>
                      <a:pt x="2" y="0"/>
                    </a:moveTo>
                    <a:lnTo>
                      <a:pt x="0" y="5"/>
                    </a:lnTo>
                    <a:lnTo>
                      <a:pt x="4"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4" name="9Slide.vn 50">
                <a:extLst>
                  <a:ext uri="{FF2B5EF4-FFF2-40B4-BE49-F238E27FC236}">
                    <a16:creationId xmlns:a16="http://schemas.microsoft.com/office/drawing/2014/main" id="{3FE4F697-43EE-4334-87C2-524BBDE5C1B4}"/>
                  </a:ext>
                </a:extLst>
              </p:cNvPr>
              <p:cNvSpPr>
                <a:spLocks/>
              </p:cNvSpPr>
              <p:nvPr/>
            </p:nvSpPr>
            <p:spPr bwMode="auto">
              <a:xfrm>
                <a:off x="1065" y="1295"/>
                <a:ext cx="10" cy="10"/>
              </a:xfrm>
              <a:custGeom>
                <a:avLst/>
                <a:gdLst>
                  <a:gd name="T0" fmla="*/ 6 w 10"/>
                  <a:gd name="T1" fmla="*/ 2 h 10"/>
                  <a:gd name="T2" fmla="*/ 2 w 10"/>
                  <a:gd name="T3" fmla="*/ 4 h 10"/>
                  <a:gd name="T4" fmla="*/ 0 w 10"/>
                  <a:gd name="T5" fmla="*/ 10 h 10"/>
                  <a:gd name="T6" fmla="*/ 2 w 10"/>
                  <a:gd name="T7" fmla="*/ 6 h 10"/>
                  <a:gd name="T8" fmla="*/ 6 w 10"/>
                  <a:gd name="T9" fmla="*/ 4 h 10"/>
                  <a:gd name="T10" fmla="*/ 8 w 10"/>
                  <a:gd name="T11" fmla="*/ 2 h 10"/>
                  <a:gd name="T12" fmla="*/ 10 w 10"/>
                  <a:gd name="T13" fmla="*/ 0 h 10"/>
                  <a:gd name="T14" fmla="*/ 6 w 10"/>
                  <a:gd name="T15" fmla="*/ 0 h 10"/>
                  <a:gd name="T16" fmla="*/ 6 w 10"/>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6" y="2"/>
                    </a:moveTo>
                    <a:lnTo>
                      <a:pt x="2" y="4"/>
                    </a:lnTo>
                    <a:lnTo>
                      <a:pt x="0" y="10"/>
                    </a:lnTo>
                    <a:lnTo>
                      <a:pt x="2" y="6"/>
                    </a:lnTo>
                    <a:lnTo>
                      <a:pt x="6" y="4"/>
                    </a:lnTo>
                    <a:lnTo>
                      <a:pt x="8" y="2"/>
                    </a:lnTo>
                    <a:lnTo>
                      <a:pt x="10" y="0"/>
                    </a:lnTo>
                    <a:lnTo>
                      <a:pt x="6" y="0"/>
                    </a:lnTo>
                    <a:lnTo>
                      <a:pt x="6"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5" name="9Slide.vn 51">
                <a:extLst>
                  <a:ext uri="{FF2B5EF4-FFF2-40B4-BE49-F238E27FC236}">
                    <a16:creationId xmlns:a16="http://schemas.microsoft.com/office/drawing/2014/main" id="{CEF04C13-418A-4EF2-A6E8-C39BBA2D5A8F}"/>
                  </a:ext>
                </a:extLst>
              </p:cNvPr>
              <p:cNvSpPr>
                <a:spLocks/>
              </p:cNvSpPr>
              <p:nvPr/>
            </p:nvSpPr>
            <p:spPr bwMode="auto">
              <a:xfrm>
                <a:off x="866" y="1342"/>
                <a:ext cx="4" cy="2"/>
              </a:xfrm>
              <a:custGeom>
                <a:avLst/>
                <a:gdLst>
                  <a:gd name="T0" fmla="*/ 0 w 4"/>
                  <a:gd name="T1" fmla="*/ 2 h 2"/>
                  <a:gd name="T2" fmla="*/ 4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6" name="9Slide.vn 52">
                <a:extLst>
                  <a:ext uri="{FF2B5EF4-FFF2-40B4-BE49-F238E27FC236}">
                    <a16:creationId xmlns:a16="http://schemas.microsoft.com/office/drawing/2014/main" id="{41071D28-82D3-406F-9AD2-F776B0C26B53}"/>
                  </a:ext>
                </a:extLst>
              </p:cNvPr>
              <p:cNvSpPr>
                <a:spLocks/>
              </p:cNvSpPr>
              <p:nvPr/>
            </p:nvSpPr>
            <p:spPr bwMode="auto">
              <a:xfrm>
                <a:off x="870" y="1344"/>
                <a:ext cx="6" cy="5"/>
              </a:xfrm>
              <a:custGeom>
                <a:avLst/>
                <a:gdLst>
                  <a:gd name="T0" fmla="*/ 0 w 6"/>
                  <a:gd name="T1" fmla="*/ 2 h 5"/>
                  <a:gd name="T2" fmla="*/ 4 w 6"/>
                  <a:gd name="T3" fmla="*/ 5 h 5"/>
                  <a:gd name="T4" fmla="*/ 6 w 6"/>
                  <a:gd name="T5" fmla="*/ 2 h 5"/>
                  <a:gd name="T6" fmla="*/ 4 w 6"/>
                  <a:gd name="T7" fmla="*/ 0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4" y="5"/>
                    </a:lnTo>
                    <a:lnTo>
                      <a:pt x="6"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7" name="9Slide.vn 53">
                <a:extLst>
                  <a:ext uri="{FF2B5EF4-FFF2-40B4-BE49-F238E27FC236}">
                    <a16:creationId xmlns:a16="http://schemas.microsoft.com/office/drawing/2014/main" id="{FD149632-BE10-4B9E-9120-C7F0600848C7}"/>
                  </a:ext>
                </a:extLst>
              </p:cNvPr>
              <p:cNvSpPr>
                <a:spLocks/>
              </p:cNvSpPr>
              <p:nvPr/>
            </p:nvSpPr>
            <p:spPr bwMode="auto">
              <a:xfrm>
                <a:off x="885" y="1328"/>
                <a:ext cx="31" cy="21"/>
              </a:xfrm>
              <a:custGeom>
                <a:avLst/>
                <a:gdLst>
                  <a:gd name="T0" fmla="*/ 29 w 31"/>
                  <a:gd name="T1" fmla="*/ 2 h 21"/>
                  <a:gd name="T2" fmla="*/ 29 w 31"/>
                  <a:gd name="T3" fmla="*/ 0 h 21"/>
                  <a:gd name="T4" fmla="*/ 25 w 31"/>
                  <a:gd name="T5" fmla="*/ 0 h 21"/>
                  <a:gd name="T6" fmla="*/ 18 w 31"/>
                  <a:gd name="T7" fmla="*/ 2 h 21"/>
                  <a:gd name="T8" fmla="*/ 20 w 31"/>
                  <a:gd name="T9" fmla="*/ 4 h 21"/>
                  <a:gd name="T10" fmla="*/ 18 w 31"/>
                  <a:gd name="T11" fmla="*/ 6 h 21"/>
                  <a:gd name="T12" fmla="*/ 14 w 31"/>
                  <a:gd name="T13" fmla="*/ 8 h 21"/>
                  <a:gd name="T14" fmla="*/ 10 w 31"/>
                  <a:gd name="T15" fmla="*/ 10 h 21"/>
                  <a:gd name="T16" fmla="*/ 10 w 31"/>
                  <a:gd name="T17" fmla="*/ 12 h 21"/>
                  <a:gd name="T18" fmla="*/ 8 w 31"/>
                  <a:gd name="T19" fmla="*/ 14 h 21"/>
                  <a:gd name="T20" fmla="*/ 6 w 31"/>
                  <a:gd name="T21" fmla="*/ 18 h 21"/>
                  <a:gd name="T22" fmla="*/ 4 w 31"/>
                  <a:gd name="T23" fmla="*/ 18 h 21"/>
                  <a:gd name="T24" fmla="*/ 0 w 31"/>
                  <a:gd name="T25" fmla="*/ 21 h 21"/>
                  <a:gd name="T26" fmla="*/ 8 w 31"/>
                  <a:gd name="T27" fmla="*/ 21 h 21"/>
                  <a:gd name="T28" fmla="*/ 10 w 31"/>
                  <a:gd name="T29" fmla="*/ 16 h 21"/>
                  <a:gd name="T30" fmla="*/ 16 w 31"/>
                  <a:gd name="T31" fmla="*/ 16 h 21"/>
                  <a:gd name="T32" fmla="*/ 22 w 31"/>
                  <a:gd name="T33" fmla="*/ 10 h 21"/>
                  <a:gd name="T34" fmla="*/ 27 w 31"/>
                  <a:gd name="T35" fmla="*/ 8 h 21"/>
                  <a:gd name="T36" fmla="*/ 29 w 31"/>
                  <a:gd name="T37" fmla="*/ 4 h 21"/>
                  <a:gd name="T38" fmla="*/ 31 w 31"/>
                  <a:gd name="T39" fmla="*/ 4 h 21"/>
                  <a:gd name="T40" fmla="*/ 29 w 31"/>
                  <a:gd name="T4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1">
                    <a:moveTo>
                      <a:pt x="29" y="2"/>
                    </a:moveTo>
                    <a:lnTo>
                      <a:pt x="29" y="0"/>
                    </a:lnTo>
                    <a:lnTo>
                      <a:pt x="25" y="0"/>
                    </a:lnTo>
                    <a:lnTo>
                      <a:pt x="18" y="2"/>
                    </a:lnTo>
                    <a:lnTo>
                      <a:pt x="20" y="4"/>
                    </a:lnTo>
                    <a:lnTo>
                      <a:pt x="18" y="6"/>
                    </a:lnTo>
                    <a:lnTo>
                      <a:pt x="14" y="8"/>
                    </a:lnTo>
                    <a:lnTo>
                      <a:pt x="10" y="10"/>
                    </a:lnTo>
                    <a:lnTo>
                      <a:pt x="10" y="12"/>
                    </a:lnTo>
                    <a:lnTo>
                      <a:pt x="8" y="14"/>
                    </a:lnTo>
                    <a:lnTo>
                      <a:pt x="6" y="18"/>
                    </a:lnTo>
                    <a:lnTo>
                      <a:pt x="4" y="18"/>
                    </a:lnTo>
                    <a:lnTo>
                      <a:pt x="0" y="21"/>
                    </a:lnTo>
                    <a:lnTo>
                      <a:pt x="8" y="21"/>
                    </a:lnTo>
                    <a:lnTo>
                      <a:pt x="10" y="16"/>
                    </a:lnTo>
                    <a:lnTo>
                      <a:pt x="16" y="16"/>
                    </a:lnTo>
                    <a:lnTo>
                      <a:pt x="22" y="10"/>
                    </a:lnTo>
                    <a:lnTo>
                      <a:pt x="27" y="8"/>
                    </a:lnTo>
                    <a:lnTo>
                      <a:pt x="29" y="4"/>
                    </a:lnTo>
                    <a:lnTo>
                      <a:pt x="31" y="4"/>
                    </a:lnTo>
                    <a:lnTo>
                      <a:pt x="29"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2" name="9Slide.vn 54">
                <a:extLst>
                  <a:ext uri="{FF2B5EF4-FFF2-40B4-BE49-F238E27FC236}">
                    <a16:creationId xmlns:a16="http://schemas.microsoft.com/office/drawing/2014/main" id="{5FF32A86-95BD-4E4F-92C7-06D2AAE7BC50}"/>
                  </a:ext>
                </a:extLst>
              </p:cNvPr>
              <p:cNvSpPr>
                <a:spLocks/>
              </p:cNvSpPr>
              <p:nvPr/>
            </p:nvSpPr>
            <p:spPr bwMode="auto">
              <a:xfrm>
                <a:off x="916" y="1315"/>
                <a:ext cx="35" cy="23"/>
              </a:xfrm>
              <a:custGeom>
                <a:avLst/>
                <a:gdLst>
                  <a:gd name="T0" fmla="*/ 33 w 35"/>
                  <a:gd name="T1" fmla="*/ 2 h 23"/>
                  <a:gd name="T2" fmla="*/ 29 w 35"/>
                  <a:gd name="T3" fmla="*/ 2 h 23"/>
                  <a:gd name="T4" fmla="*/ 29 w 35"/>
                  <a:gd name="T5" fmla="*/ 0 h 23"/>
                  <a:gd name="T6" fmla="*/ 25 w 35"/>
                  <a:gd name="T7" fmla="*/ 0 h 23"/>
                  <a:gd name="T8" fmla="*/ 20 w 35"/>
                  <a:gd name="T9" fmla="*/ 2 h 23"/>
                  <a:gd name="T10" fmla="*/ 20 w 35"/>
                  <a:gd name="T11" fmla="*/ 7 h 23"/>
                  <a:gd name="T12" fmla="*/ 25 w 35"/>
                  <a:gd name="T13" fmla="*/ 9 h 23"/>
                  <a:gd name="T14" fmla="*/ 23 w 35"/>
                  <a:gd name="T15" fmla="*/ 11 h 23"/>
                  <a:gd name="T16" fmla="*/ 18 w 35"/>
                  <a:gd name="T17" fmla="*/ 9 h 23"/>
                  <a:gd name="T18" fmla="*/ 16 w 35"/>
                  <a:gd name="T19" fmla="*/ 11 h 23"/>
                  <a:gd name="T20" fmla="*/ 16 w 35"/>
                  <a:gd name="T21" fmla="*/ 13 h 23"/>
                  <a:gd name="T22" fmla="*/ 14 w 35"/>
                  <a:gd name="T23" fmla="*/ 13 h 23"/>
                  <a:gd name="T24" fmla="*/ 10 w 35"/>
                  <a:gd name="T25" fmla="*/ 17 h 23"/>
                  <a:gd name="T26" fmla="*/ 8 w 35"/>
                  <a:gd name="T27" fmla="*/ 17 h 23"/>
                  <a:gd name="T28" fmla="*/ 4 w 35"/>
                  <a:gd name="T29" fmla="*/ 21 h 23"/>
                  <a:gd name="T30" fmla="*/ 2 w 35"/>
                  <a:gd name="T31" fmla="*/ 21 h 23"/>
                  <a:gd name="T32" fmla="*/ 0 w 35"/>
                  <a:gd name="T33" fmla="*/ 21 h 23"/>
                  <a:gd name="T34" fmla="*/ 2 w 35"/>
                  <a:gd name="T35" fmla="*/ 23 h 23"/>
                  <a:gd name="T36" fmla="*/ 8 w 35"/>
                  <a:gd name="T37" fmla="*/ 23 h 23"/>
                  <a:gd name="T38" fmla="*/ 12 w 35"/>
                  <a:gd name="T39" fmla="*/ 21 h 23"/>
                  <a:gd name="T40" fmla="*/ 16 w 35"/>
                  <a:gd name="T41" fmla="*/ 17 h 23"/>
                  <a:gd name="T42" fmla="*/ 16 w 35"/>
                  <a:gd name="T43" fmla="*/ 21 h 23"/>
                  <a:gd name="T44" fmla="*/ 18 w 35"/>
                  <a:gd name="T45" fmla="*/ 21 h 23"/>
                  <a:gd name="T46" fmla="*/ 20 w 35"/>
                  <a:gd name="T47" fmla="*/ 17 h 23"/>
                  <a:gd name="T48" fmla="*/ 20 w 35"/>
                  <a:gd name="T49" fmla="*/ 15 h 23"/>
                  <a:gd name="T50" fmla="*/ 23 w 35"/>
                  <a:gd name="T51" fmla="*/ 15 h 23"/>
                  <a:gd name="T52" fmla="*/ 25 w 35"/>
                  <a:gd name="T53" fmla="*/ 17 h 23"/>
                  <a:gd name="T54" fmla="*/ 27 w 35"/>
                  <a:gd name="T55" fmla="*/ 17 h 23"/>
                  <a:gd name="T56" fmla="*/ 29 w 35"/>
                  <a:gd name="T57" fmla="*/ 13 h 23"/>
                  <a:gd name="T58" fmla="*/ 33 w 35"/>
                  <a:gd name="T59" fmla="*/ 11 h 23"/>
                  <a:gd name="T60" fmla="*/ 33 w 35"/>
                  <a:gd name="T61" fmla="*/ 11 h 23"/>
                  <a:gd name="T62" fmla="*/ 31 w 35"/>
                  <a:gd name="T63" fmla="*/ 9 h 23"/>
                  <a:gd name="T64" fmla="*/ 35 w 35"/>
                  <a:gd name="T65" fmla="*/ 7 h 23"/>
                  <a:gd name="T66" fmla="*/ 33 w 35"/>
                  <a:gd name="T6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23">
                    <a:moveTo>
                      <a:pt x="33" y="2"/>
                    </a:moveTo>
                    <a:lnTo>
                      <a:pt x="29" y="2"/>
                    </a:lnTo>
                    <a:lnTo>
                      <a:pt x="29" y="0"/>
                    </a:lnTo>
                    <a:lnTo>
                      <a:pt x="25" y="0"/>
                    </a:lnTo>
                    <a:lnTo>
                      <a:pt x="20" y="2"/>
                    </a:lnTo>
                    <a:lnTo>
                      <a:pt x="20" y="7"/>
                    </a:lnTo>
                    <a:lnTo>
                      <a:pt x="25" y="9"/>
                    </a:lnTo>
                    <a:lnTo>
                      <a:pt x="23" y="11"/>
                    </a:lnTo>
                    <a:lnTo>
                      <a:pt x="18" y="9"/>
                    </a:lnTo>
                    <a:lnTo>
                      <a:pt x="16" y="11"/>
                    </a:lnTo>
                    <a:lnTo>
                      <a:pt x="16" y="13"/>
                    </a:lnTo>
                    <a:lnTo>
                      <a:pt x="14" y="13"/>
                    </a:lnTo>
                    <a:lnTo>
                      <a:pt x="10" y="17"/>
                    </a:lnTo>
                    <a:lnTo>
                      <a:pt x="8" y="17"/>
                    </a:lnTo>
                    <a:lnTo>
                      <a:pt x="4" y="21"/>
                    </a:lnTo>
                    <a:lnTo>
                      <a:pt x="2" y="21"/>
                    </a:lnTo>
                    <a:lnTo>
                      <a:pt x="0" y="21"/>
                    </a:lnTo>
                    <a:lnTo>
                      <a:pt x="2" y="23"/>
                    </a:lnTo>
                    <a:lnTo>
                      <a:pt x="8" y="23"/>
                    </a:lnTo>
                    <a:lnTo>
                      <a:pt x="12" y="21"/>
                    </a:lnTo>
                    <a:lnTo>
                      <a:pt x="16" y="17"/>
                    </a:lnTo>
                    <a:lnTo>
                      <a:pt x="16" y="21"/>
                    </a:lnTo>
                    <a:lnTo>
                      <a:pt x="18" y="21"/>
                    </a:lnTo>
                    <a:lnTo>
                      <a:pt x="20" y="17"/>
                    </a:lnTo>
                    <a:lnTo>
                      <a:pt x="20" y="15"/>
                    </a:lnTo>
                    <a:lnTo>
                      <a:pt x="23" y="15"/>
                    </a:lnTo>
                    <a:lnTo>
                      <a:pt x="25" y="17"/>
                    </a:lnTo>
                    <a:lnTo>
                      <a:pt x="27" y="17"/>
                    </a:lnTo>
                    <a:lnTo>
                      <a:pt x="29" y="13"/>
                    </a:lnTo>
                    <a:lnTo>
                      <a:pt x="33" y="11"/>
                    </a:lnTo>
                    <a:lnTo>
                      <a:pt x="33" y="11"/>
                    </a:lnTo>
                    <a:lnTo>
                      <a:pt x="31" y="9"/>
                    </a:lnTo>
                    <a:lnTo>
                      <a:pt x="35" y="7"/>
                    </a:lnTo>
                    <a:lnTo>
                      <a:pt x="33"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3" name="9Slide.vn 55">
                <a:extLst>
                  <a:ext uri="{FF2B5EF4-FFF2-40B4-BE49-F238E27FC236}">
                    <a16:creationId xmlns:a16="http://schemas.microsoft.com/office/drawing/2014/main" id="{AC846269-7F1C-444A-9724-D959595C3A12}"/>
                  </a:ext>
                </a:extLst>
              </p:cNvPr>
              <p:cNvSpPr>
                <a:spLocks/>
              </p:cNvSpPr>
              <p:nvPr/>
            </p:nvSpPr>
            <p:spPr bwMode="auto">
              <a:xfrm>
                <a:off x="864" y="1349"/>
                <a:ext cx="4" cy="2"/>
              </a:xfrm>
              <a:custGeom>
                <a:avLst/>
                <a:gdLst>
                  <a:gd name="T0" fmla="*/ 0 w 4"/>
                  <a:gd name="T1" fmla="*/ 2 h 2"/>
                  <a:gd name="T2" fmla="*/ 4 w 4"/>
                  <a:gd name="T3" fmla="*/ 2 h 2"/>
                  <a:gd name="T4" fmla="*/ 4 w 4"/>
                  <a:gd name="T5" fmla="*/ 2 h 2"/>
                  <a:gd name="T6" fmla="*/ 2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2"/>
                    </a:ln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4" name="9Slide.vn 56">
                <a:extLst>
                  <a:ext uri="{FF2B5EF4-FFF2-40B4-BE49-F238E27FC236}">
                    <a16:creationId xmlns:a16="http://schemas.microsoft.com/office/drawing/2014/main" id="{1D53043A-6EF1-476F-AB36-915EFCE7CE32}"/>
                  </a:ext>
                </a:extLst>
              </p:cNvPr>
              <p:cNvSpPr>
                <a:spLocks/>
              </p:cNvSpPr>
              <p:nvPr/>
            </p:nvSpPr>
            <p:spPr bwMode="auto">
              <a:xfrm>
                <a:off x="843" y="1353"/>
                <a:ext cx="2" cy="4"/>
              </a:xfrm>
              <a:custGeom>
                <a:avLst/>
                <a:gdLst>
                  <a:gd name="T0" fmla="*/ 0 w 2"/>
                  <a:gd name="T1" fmla="*/ 2 h 4"/>
                  <a:gd name="T2" fmla="*/ 2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2" y="4"/>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5" name="9Slide.vn 57">
                <a:extLst>
                  <a:ext uri="{FF2B5EF4-FFF2-40B4-BE49-F238E27FC236}">
                    <a16:creationId xmlns:a16="http://schemas.microsoft.com/office/drawing/2014/main" id="{CB225F79-F5F1-45F6-93F8-7C3C2857DAAC}"/>
                  </a:ext>
                </a:extLst>
              </p:cNvPr>
              <p:cNvSpPr>
                <a:spLocks/>
              </p:cNvSpPr>
              <p:nvPr/>
            </p:nvSpPr>
            <p:spPr bwMode="auto">
              <a:xfrm>
                <a:off x="816" y="1355"/>
                <a:ext cx="11" cy="4"/>
              </a:xfrm>
              <a:custGeom>
                <a:avLst/>
                <a:gdLst>
                  <a:gd name="T0" fmla="*/ 2 w 11"/>
                  <a:gd name="T1" fmla="*/ 2 h 4"/>
                  <a:gd name="T2" fmla="*/ 0 w 11"/>
                  <a:gd name="T3" fmla="*/ 4 h 4"/>
                  <a:gd name="T4" fmla="*/ 7 w 11"/>
                  <a:gd name="T5" fmla="*/ 4 h 4"/>
                  <a:gd name="T6" fmla="*/ 11 w 11"/>
                  <a:gd name="T7" fmla="*/ 2 h 4"/>
                  <a:gd name="T8" fmla="*/ 7 w 11"/>
                  <a:gd name="T9" fmla="*/ 0 h 4"/>
                  <a:gd name="T10" fmla="*/ 2 w 11"/>
                  <a:gd name="T11" fmla="*/ 2 h 4"/>
                </a:gdLst>
                <a:ahLst/>
                <a:cxnLst>
                  <a:cxn ang="0">
                    <a:pos x="T0" y="T1"/>
                  </a:cxn>
                  <a:cxn ang="0">
                    <a:pos x="T2" y="T3"/>
                  </a:cxn>
                  <a:cxn ang="0">
                    <a:pos x="T4" y="T5"/>
                  </a:cxn>
                  <a:cxn ang="0">
                    <a:pos x="T6" y="T7"/>
                  </a:cxn>
                  <a:cxn ang="0">
                    <a:pos x="T8" y="T9"/>
                  </a:cxn>
                  <a:cxn ang="0">
                    <a:pos x="T10" y="T11"/>
                  </a:cxn>
                </a:cxnLst>
                <a:rect l="0" t="0" r="r" b="b"/>
                <a:pathLst>
                  <a:path w="11" h="4">
                    <a:moveTo>
                      <a:pt x="2" y="2"/>
                    </a:moveTo>
                    <a:lnTo>
                      <a:pt x="0" y="4"/>
                    </a:lnTo>
                    <a:lnTo>
                      <a:pt x="7" y="4"/>
                    </a:lnTo>
                    <a:lnTo>
                      <a:pt x="11" y="2"/>
                    </a:lnTo>
                    <a:lnTo>
                      <a:pt x="7" y="0"/>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6" name="9Slide.vn 58">
                <a:extLst>
                  <a:ext uri="{FF2B5EF4-FFF2-40B4-BE49-F238E27FC236}">
                    <a16:creationId xmlns:a16="http://schemas.microsoft.com/office/drawing/2014/main" id="{51FF8690-580F-4668-8BBB-39E11270F0E6}"/>
                  </a:ext>
                </a:extLst>
              </p:cNvPr>
              <p:cNvSpPr>
                <a:spLocks/>
              </p:cNvSpPr>
              <p:nvPr/>
            </p:nvSpPr>
            <p:spPr bwMode="auto">
              <a:xfrm>
                <a:off x="854" y="1346"/>
                <a:ext cx="6" cy="7"/>
              </a:xfrm>
              <a:custGeom>
                <a:avLst/>
                <a:gdLst>
                  <a:gd name="T0" fmla="*/ 0 w 6"/>
                  <a:gd name="T1" fmla="*/ 5 h 7"/>
                  <a:gd name="T2" fmla="*/ 0 w 6"/>
                  <a:gd name="T3" fmla="*/ 7 h 7"/>
                  <a:gd name="T4" fmla="*/ 4 w 6"/>
                  <a:gd name="T5" fmla="*/ 5 h 7"/>
                  <a:gd name="T6" fmla="*/ 6 w 6"/>
                  <a:gd name="T7" fmla="*/ 5 h 7"/>
                  <a:gd name="T8" fmla="*/ 2 w 6"/>
                  <a:gd name="T9" fmla="*/ 0 h 7"/>
                  <a:gd name="T10" fmla="*/ 0 w 6"/>
                  <a:gd name="T11" fmla="*/ 5 h 7"/>
                </a:gdLst>
                <a:ahLst/>
                <a:cxnLst>
                  <a:cxn ang="0">
                    <a:pos x="T0" y="T1"/>
                  </a:cxn>
                  <a:cxn ang="0">
                    <a:pos x="T2" y="T3"/>
                  </a:cxn>
                  <a:cxn ang="0">
                    <a:pos x="T4" y="T5"/>
                  </a:cxn>
                  <a:cxn ang="0">
                    <a:pos x="T6" y="T7"/>
                  </a:cxn>
                  <a:cxn ang="0">
                    <a:pos x="T8" y="T9"/>
                  </a:cxn>
                  <a:cxn ang="0">
                    <a:pos x="T10" y="T11"/>
                  </a:cxn>
                </a:cxnLst>
                <a:rect l="0" t="0" r="r" b="b"/>
                <a:pathLst>
                  <a:path w="6" h="7">
                    <a:moveTo>
                      <a:pt x="0" y="5"/>
                    </a:moveTo>
                    <a:lnTo>
                      <a:pt x="0" y="7"/>
                    </a:lnTo>
                    <a:lnTo>
                      <a:pt x="4" y="5"/>
                    </a:lnTo>
                    <a:lnTo>
                      <a:pt x="6" y="5"/>
                    </a:lnTo>
                    <a:lnTo>
                      <a:pt x="2" y="0"/>
                    </a:lnTo>
                    <a:lnTo>
                      <a:pt x="0"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0" name="9Slide.vn 59">
                <a:extLst>
                  <a:ext uri="{FF2B5EF4-FFF2-40B4-BE49-F238E27FC236}">
                    <a16:creationId xmlns:a16="http://schemas.microsoft.com/office/drawing/2014/main" id="{9A9329CF-A67F-406B-B36D-879735FD9271}"/>
                  </a:ext>
                </a:extLst>
              </p:cNvPr>
              <p:cNvSpPr>
                <a:spLocks/>
              </p:cNvSpPr>
              <p:nvPr/>
            </p:nvSpPr>
            <p:spPr bwMode="auto">
              <a:xfrm>
                <a:off x="974" y="1315"/>
                <a:ext cx="4" cy="2"/>
              </a:xfrm>
              <a:custGeom>
                <a:avLst/>
                <a:gdLst>
                  <a:gd name="T0" fmla="*/ 0 w 4"/>
                  <a:gd name="T1" fmla="*/ 0 h 2"/>
                  <a:gd name="T2" fmla="*/ 0 w 4"/>
                  <a:gd name="T3" fmla="*/ 2 h 2"/>
                  <a:gd name="T4" fmla="*/ 0 w 4"/>
                  <a:gd name="T5" fmla="*/ 2 h 2"/>
                  <a:gd name="T6" fmla="*/ 4 w 4"/>
                  <a:gd name="T7" fmla="*/ 2 h 2"/>
                  <a:gd name="T8" fmla="*/ 2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2"/>
                    </a:lnTo>
                    <a:lnTo>
                      <a:pt x="0" y="2"/>
                    </a:lnTo>
                    <a:lnTo>
                      <a:pt x="4"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1" name="9Slide.vn 60">
                <a:extLst>
                  <a:ext uri="{FF2B5EF4-FFF2-40B4-BE49-F238E27FC236}">
                    <a16:creationId xmlns:a16="http://schemas.microsoft.com/office/drawing/2014/main" id="{CDE37171-395A-4DA7-A3C2-9DB887A532A9}"/>
                  </a:ext>
                </a:extLst>
              </p:cNvPr>
              <p:cNvSpPr>
                <a:spLocks/>
              </p:cNvSpPr>
              <p:nvPr/>
            </p:nvSpPr>
            <p:spPr bwMode="auto">
              <a:xfrm>
                <a:off x="982" y="1288"/>
                <a:ext cx="35" cy="19"/>
              </a:xfrm>
              <a:custGeom>
                <a:avLst/>
                <a:gdLst>
                  <a:gd name="T0" fmla="*/ 35 w 35"/>
                  <a:gd name="T1" fmla="*/ 11 h 19"/>
                  <a:gd name="T2" fmla="*/ 29 w 35"/>
                  <a:gd name="T3" fmla="*/ 7 h 19"/>
                  <a:gd name="T4" fmla="*/ 31 w 35"/>
                  <a:gd name="T5" fmla="*/ 5 h 19"/>
                  <a:gd name="T6" fmla="*/ 29 w 35"/>
                  <a:gd name="T7" fmla="*/ 0 h 19"/>
                  <a:gd name="T8" fmla="*/ 25 w 35"/>
                  <a:gd name="T9" fmla="*/ 0 h 19"/>
                  <a:gd name="T10" fmla="*/ 23 w 35"/>
                  <a:gd name="T11" fmla="*/ 3 h 19"/>
                  <a:gd name="T12" fmla="*/ 21 w 35"/>
                  <a:gd name="T13" fmla="*/ 3 h 19"/>
                  <a:gd name="T14" fmla="*/ 17 w 35"/>
                  <a:gd name="T15" fmla="*/ 3 h 19"/>
                  <a:gd name="T16" fmla="*/ 15 w 35"/>
                  <a:gd name="T17" fmla="*/ 5 h 19"/>
                  <a:gd name="T18" fmla="*/ 13 w 35"/>
                  <a:gd name="T19" fmla="*/ 0 h 19"/>
                  <a:gd name="T20" fmla="*/ 10 w 35"/>
                  <a:gd name="T21" fmla="*/ 0 h 19"/>
                  <a:gd name="T22" fmla="*/ 8 w 35"/>
                  <a:gd name="T23" fmla="*/ 7 h 19"/>
                  <a:gd name="T24" fmla="*/ 6 w 35"/>
                  <a:gd name="T25" fmla="*/ 9 h 19"/>
                  <a:gd name="T26" fmla="*/ 4 w 35"/>
                  <a:gd name="T27" fmla="*/ 11 h 19"/>
                  <a:gd name="T28" fmla="*/ 2 w 35"/>
                  <a:gd name="T29" fmla="*/ 9 h 19"/>
                  <a:gd name="T30" fmla="*/ 0 w 35"/>
                  <a:gd name="T31" fmla="*/ 11 h 19"/>
                  <a:gd name="T32" fmla="*/ 0 w 35"/>
                  <a:gd name="T33" fmla="*/ 15 h 19"/>
                  <a:gd name="T34" fmla="*/ 0 w 35"/>
                  <a:gd name="T35" fmla="*/ 17 h 19"/>
                  <a:gd name="T36" fmla="*/ 4 w 35"/>
                  <a:gd name="T37" fmla="*/ 19 h 19"/>
                  <a:gd name="T38" fmla="*/ 6 w 35"/>
                  <a:gd name="T39" fmla="*/ 19 h 19"/>
                  <a:gd name="T40" fmla="*/ 8 w 35"/>
                  <a:gd name="T41" fmla="*/ 19 h 19"/>
                  <a:gd name="T42" fmla="*/ 10 w 35"/>
                  <a:gd name="T43" fmla="*/ 15 h 19"/>
                  <a:gd name="T44" fmla="*/ 19 w 35"/>
                  <a:gd name="T45" fmla="*/ 15 h 19"/>
                  <a:gd name="T46" fmla="*/ 23 w 35"/>
                  <a:gd name="T47" fmla="*/ 15 h 19"/>
                  <a:gd name="T48" fmla="*/ 27 w 35"/>
                  <a:gd name="T49" fmla="*/ 15 h 19"/>
                  <a:gd name="T50" fmla="*/ 31 w 35"/>
                  <a:gd name="T51" fmla="*/ 13 h 19"/>
                  <a:gd name="T52" fmla="*/ 35 w 35"/>
                  <a:gd name="T53" fmla="*/ 13 h 19"/>
                  <a:gd name="T54" fmla="*/ 35 w 35"/>
                  <a:gd name="T5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19">
                    <a:moveTo>
                      <a:pt x="35" y="11"/>
                    </a:moveTo>
                    <a:lnTo>
                      <a:pt x="29" y="7"/>
                    </a:lnTo>
                    <a:lnTo>
                      <a:pt x="31" y="5"/>
                    </a:lnTo>
                    <a:lnTo>
                      <a:pt x="29" y="0"/>
                    </a:lnTo>
                    <a:lnTo>
                      <a:pt x="25" y="0"/>
                    </a:lnTo>
                    <a:lnTo>
                      <a:pt x="23" y="3"/>
                    </a:lnTo>
                    <a:lnTo>
                      <a:pt x="21" y="3"/>
                    </a:lnTo>
                    <a:lnTo>
                      <a:pt x="17" y="3"/>
                    </a:lnTo>
                    <a:lnTo>
                      <a:pt x="15" y="5"/>
                    </a:lnTo>
                    <a:lnTo>
                      <a:pt x="13" y="0"/>
                    </a:lnTo>
                    <a:lnTo>
                      <a:pt x="10" y="0"/>
                    </a:lnTo>
                    <a:lnTo>
                      <a:pt x="8" y="7"/>
                    </a:lnTo>
                    <a:lnTo>
                      <a:pt x="6" y="9"/>
                    </a:lnTo>
                    <a:lnTo>
                      <a:pt x="4" y="11"/>
                    </a:lnTo>
                    <a:lnTo>
                      <a:pt x="2" y="9"/>
                    </a:lnTo>
                    <a:lnTo>
                      <a:pt x="0" y="11"/>
                    </a:lnTo>
                    <a:lnTo>
                      <a:pt x="0" y="15"/>
                    </a:lnTo>
                    <a:lnTo>
                      <a:pt x="0" y="17"/>
                    </a:lnTo>
                    <a:lnTo>
                      <a:pt x="4" y="19"/>
                    </a:lnTo>
                    <a:lnTo>
                      <a:pt x="6" y="19"/>
                    </a:lnTo>
                    <a:lnTo>
                      <a:pt x="8" y="19"/>
                    </a:lnTo>
                    <a:lnTo>
                      <a:pt x="10" y="15"/>
                    </a:lnTo>
                    <a:lnTo>
                      <a:pt x="19" y="15"/>
                    </a:lnTo>
                    <a:lnTo>
                      <a:pt x="23" y="15"/>
                    </a:lnTo>
                    <a:lnTo>
                      <a:pt x="27" y="15"/>
                    </a:lnTo>
                    <a:lnTo>
                      <a:pt x="31" y="13"/>
                    </a:lnTo>
                    <a:lnTo>
                      <a:pt x="35" y="13"/>
                    </a:lnTo>
                    <a:lnTo>
                      <a:pt x="35"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2" name="9Slide.vn 61">
                <a:extLst>
                  <a:ext uri="{FF2B5EF4-FFF2-40B4-BE49-F238E27FC236}">
                    <a16:creationId xmlns:a16="http://schemas.microsoft.com/office/drawing/2014/main" id="{753766AE-D9B9-4D9D-A6C8-E3B12BA2A868}"/>
                  </a:ext>
                </a:extLst>
              </p:cNvPr>
              <p:cNvSpPr>
                <a:spLocks/>
              </p:cNvSpPr>
              <p:nvPr/>
            </p:nvSpPr>
            <p:spPr bwMode="auto">
              <a:xfrm>
                <a:off x="1015" y="1309"/>
                <a:ext cx="4" cy="4"/>
              </a:xfrm>
              <a:custGeom>
                <a:avLst/>
                <a:gdLst>
                  <a:gd name="T0" fmla="*/ 0 w 4"/>
                  <a:gd name="T1" fmla="*/ 2 h 4"/>
                  <a:gd name="T2" fmla="*/ 2 w 4"/>
                  <a:gd name="T3" fmla="*/ 4 h 4"/>
                  <a:gd name="T4" fmla="*/ 4 w 4"/>
                  <a:gd name="T5" fmla="*/ 2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3" name="9Slide.vn 62">
                <a:extLst>
                  <a:ext uri="{FF2B5EF4-FFF2-40B4-BE49-F238E27FC236}">
                    <a16:creationId xmlns:a16="http://schemas.microsoft.com/office/drawing/2014/main" id="{BC83EA79-702A-46FF-8D06-2BF5C38BA7B7}"/>
                  </a:ext>
                </a:extLst>
              </p:cNvPr>
              <p:cNvSpPr>
                <a:spLocks/>
              </p:cNvSpPr>
              <p:nvPr/>
            </p:nvSpPr>
            <p:spPr bwMode="auto">
              <a:xfrm>
                <a:off x="955" y="1311"/>
                <a:ext cx="8" cy="6"/>
              </a:xfrm>
              <a:custGeom>
                <a:avLst/>
                <a:gdLst>
                  <a:gd name="T0" fmla="*/ 4 w 8"/>
                  <a:gd name="T1" fmla="*/ 0 h 6"/>
                  <a:gd name="T2" fmla="*/ 0 w 8"/>
                  <a:gd name="T3" fmla="*/ 0 h 6"/>
                  <a:gd name="T4" fmla="*/ 2 w 8"/>
                  <a:gd name="T5" fmla="*/ 4 h 6"/>
                  <a:gd name="T6" fmla="*/ 4 w 8"/>
                  <a:gd name="T7" fmla="*/ 6 h 6"/>
                  <a:gd name="T8" fmla="*/ 6 w 8"/>
                  <a:gd name="T9" fmla="*/ 4 h 6"/>
                  <a:gd name="T10" fmla="*/ 8 w 8"/>
                  <a:gd name="T11" fmla="*/ 2 h 6"/>
                  <a:gd name="T12" fmla="*/ 6 w 8"/>
                  <a:gd name="T13" fmla="*/ 2 h 6"/>
                  <a:gd name="T14" fmla="*/ 4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0"/>
                    </a:moveTo>
                    <a:lnTo>
                      <a:pt x="0" y="0"/>
                    </a:lnTo>
                    <a:lnTo>
                      <a:pt x="2" y="4"/>
                    </a:lnTo>
                    <a:lnTo>
                      <a:pt x="4" y="6"/>
                    </a:lnTo>
                    <a:lnTo>
                      <a:pt x="6" y="4"/>
                    </a:lnTo>
                    <a:lnTo>
                      <a:pt x="8" y="2"/>
                    </a:lnTo>
                    <a:lnTo>
                      <a:pt x="6"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4" name="9Slide.vn 63">
                <a:extLst>
                  <a:ext uri="{FF2B5EF4-FFF2-40B4-BE49-F238E27FC236}">
                    <a16:creationId xmlns:a16="http://schemas.microsoft.com/office/drawing/2014/main" id="{152FAC91-4E86-4CD7-85A2-C9F4567F7076}"/>
                  </a:ext>
                </a:extLst>
              </p:cNvPr>
              <p:cNvSpPr>
                <a:spLocks/>
              </p:cNvSpPr>
              <p:nvPr/>
            </p:nvSpPr>
            <p:spPr bwMode="auto">
              <a:xfrm>
                <a:off x="963" y="1044"/>
                <a:ext cx="9" cy="12"/>
              </a:xfrm>
              <a:custGeom>
                <a:avLst/>
                <a:gdLst>
                  <a:gd name="T0" fmla="*/ 5 w 9"/>
                  <a:gd name="T1" fmla="*/ 2 h 12"/>
                  <a:gd name="T2" fmla="*/ 3 w 9"/>
                  <a:gd name="T3" fmla="*/ 0 h 12"/>
                  <a:gd name="T4" fmla="*/ 0 w 9"/>
                  <a:gd name="T5" fmla="*/ 2 h 12"/>
                  <a:gd name="T6" fmla="*/ 0 w 9"/>
                  <a:gd name="T7" fmla="*/ 4 h 12"/>
                  <a:gd name="T8" fmla="*/ 3 w 9"/>
                  <a:gd name="T9" fmla="*/ 8 h 12"/>
                  <a:gd name="T10" fmla="*/ 9 w 9"/>
                  <a:gd name="T11" fmla="*/ 12 h 12"/>
                  <a:gd name="T12" fmla="*/ 9 w 9"/>
                  <a:gd name="T13" fmla="*/ 10 h 12"/>
                  <a:gd name="T14" fmla="*/ 5 w 9"/>
                  <a:gd name="T15" fmla="*/ 4 h 12"/>
                  <a:gd name="T16" fmla="*/ 5 w 9"/>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5" y="2"/>
                    </a:moveTo>
                    <a:lnTo>
                      <a:pt x="3" y="0"/>
                    </a:lnTo>
                    <a:lnTo>
                      <a:pt x="0" y="2"/>
                    </a:lnTo>
                    <a:lnTo>
                      <a:pt x="0" y="4"/>
                    </a:lnTo>
                    <a:lnTo>
                      <a:pt x="3" y="8"/>
                    </a:lnTo>
                    <a:lnTo>
                      <a:pt x="9" y="12"/>
                    </a:lnTo>
                    <a:lnTo>
                      <a:pt x="9" y="10"/>
                    </a:lnTo>
                    <a:lnTo>
                      <a:pt x="5" y="4"/>
                    </a:lnTo>
                    <a:lnTo>
                      <a:pt x="5"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5" name="9Slide.vn 64">
                <a:extLst>
                  <a:ext uri="{FF2B5EF4-FFF2-40B4-BE49-F238E27FC236}">
                    <a16:creationId xmlns:a16="http://schemas.microsoft.com/office/drawing/2014/main" id="{FD92E20B-8D4D-47B7-8506-96006314D4C6}"/>
                  </a:ext>
                </a:extLst>
              </p:cNvPr>
              <p:cNvSpPr>
                <a:spLocks/>
              </p:cNvSpPr>
              <p:nvPr/>
            </p:nvSpPr>
            <p:spPr bwMode="auto">
              <a:xfrm>
                <a:off x="966" y="1309"/>
                <a:ext cx="2" cy="4"/>
              </a:xfrm>
              <a:custGeom>
                <a:avLst/>
                <a:gdLst>
                  <a:gd name="T0" fmla="*/ 2 w 2"/>
                  <a:gd name="T1" fmla="*/ 4 h 4"/>
                  <a:gd name="T2" fmla="*/ 2 w 2"/>
                  <a:gd name="T3" fmla="*/ 0 h 4"/>
                  <a:gd name="T4" fmla="*/ 0 w 2"/>
                  <a:gd name="T5" fmla="*/ 0 h 4"/>
                  <a:gd name="T6" fmla="*/ 0 w 2"/>
                  <a:gd name="T7" fmla="*/ 2 h 4"/>
                  <a:gd name="T8" fmla="*/ 0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lnTo>
                      <a:pt x="2" y="0"/>
                    </a:lnTo>
                    <a:lnTo>
                      <a:pt x="0" y="0"/>
                    </a:lnTo>
                    <a:lnTo>
                      <a:pt x="0" y="2"/>
                    </a:lnTo>
                    <a:lnTo>
                      <a:pt x="0" y="4"/>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6" name="9Slide.vn 65">
                <a:extLst>
                  <a:ext uri="{FF2B5EF4-FFF2-40B4-BE49-F238E27FC236}">
                    <a16:creationId xmlns:a16="http://schemas.microsoft.com/office/drawing/2014/main" id="{21230B36-2D48-4811-B738-D8EA3DA2D28F}"/>
                  </a:ext>
                </a:extLst>
              </p:cNvPr>
              <p:cNvSpPr>
                <a:spLocks/>
              </p:cNvSpPr>
              <p:nvPr/>
            </p:nvSpPr>
            <p:spPr bwMode="auto">
              <a:xfrm>
                <a:off x="968" y="1315"/>
                <a:ext cx="4" cy="2"/>
              </a:xfrm>
              <a:custGeom>
                <a:avLst/>
                <a:gdLst>
                  <a:gd name="T0" fmla="*/ 0 w 4"/>
                  <a:gd name="T1" fmla="*/ 2 h 2"/>
                  <a:gd name="T2" fmla="*/ 4 w 4"/>
                  <a:gd name="T3" fmla="*/ 2 h 2"/>
                  <a:gd name="T4" fmla="*/ 2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7" name="9Slide.vn 66">
                <a:extLst>
                  <a:ext uri="{FF2B5EF4-FFF2-40B4-BE49-F238E27FC236}">
                    <a16:creationId xmlns:a16="http://schemas.microsoft.com/office/drawing/2014/main" id="{3EE02509-79F7-4499-8CB3-340226B0C3C8}"/>
                  </a:ext>
                </a:extLst>
              </p:cNvPr>
              <p:cNvSpPr>
                <a:spLocks/>
              </p:cNvSpPr>
              <p:nvPr/>
            </p:nvSpPr>
            <p:spPr bwMode="auto">
              <a:xfrm>
                <a:off x="966" y="1038"/>
                <a:ext cx="2" cy="4"/>
              </a:xfrm>
              <a:custGeom>
                <a:avLst/>
                <a:gdLst>
                  <a:gd name="T0" fmla="*/ 2 w 2"/>
                  <a:gd name="T1" fmla="*/ 4 h 4"/>
                  <a:gd name="T2" fmla="*/ 0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0" y="0"/>
                    </a:lnTo>
                    <a:lnTo>
                      <a:pt x="0" y="2"/>
                    </a:lnTo>
                    <a:lnTo>
                      <a:pt x="0" y="4"/>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8" name="9Slide.vn 67">
                <a:extLst>
                  <a:ext uri="{FF2B5EF4-FFF2-40B4-BE49-F238E27FC236}">
                    <a16:creationId xmlns:a16="http://schemas.microsoft.com/office/drawing/2014/main" id="{0F0E72E1-46CC-4D43-A055-8C41870082AC}"/>
                  </a:ext>
                </a:extLst>
              </p:cNvPr>
              <p:cNvSpPr>
                <a:spLocks/>
              </p:cNvSpPr>
              <p:nvPr/>
            </p:nvSpPr>
            <p:spPr bwMode="auto">
              <a:xfrm>
                <a:off x="1050" y="909"/>
                <a:ext cx="44" cy="48"/>
              </a:xfrm>
              <a:custGeom>
                <a:avLst/>
                <a:gdLst>
                  <a:gd name="T0" fmla="*/ 7 w 44"/>
                  <a:gd name="T1" fmla="*/ 25 h 48"/>
                  <a:gd name="T2" fmla="*/ 9 w 44"/>
                  <a:gd name="T3" fmla="*/ 21 h 48"/>
                  <a:gd name="T4" fmla="*/ 15 w 44"/>
                  <a:gd name="T5" fmla="*/ 21 h 48"/>
                  <a:gd name="T6" fmla="*/ 19 w 44"/>
                  <a:gd name="T7" fmla="*/ 25 h 48"/>
                  <a:gd name="T8" fmla="*/ 19 w 44"/>
                  <a:gd name="T9" fmla="*/ 31 h 48"/>
                  <a:gd name="T10" fmla="*/ 19 w 44"/>
                  <a:gd name="T11" fmla="*/ 35 h 48"/>
                  <a:gd name="T12" fmla="*/ 23 w 44"/>
                  <a:gd name="T13" fmla="*/ 37 h 48"/>
                  <a:gd name="T14" fmla="*/ 23 w 44"/>
                  <a:gd name="T15" fmla="*/ 41 h 48"/>
                  <a:gd name="T16" fmla="*/ 21 w 44"/>
                  <a:gd name="T17" fmla="*/ 46 h 48"/>
                  <a:gd name="T18" fmla="*/ 23 w 44"/>
                  <a:gd name="T19" fmla="*/ 48 h 48"/>
                  <a:gd name="T20" fmla="*/ 29 w 44"/>
                  <a:gd name="T21" fmla="*/ 43 h 48"/>
                  <a:gd name="T22" fmla="*/ 32 w 44"/>
                  <a:gd name="T23" fmla="*/ 43 h 48"/>
                  <a:gd name="T24" fmla="*/ 34 w 44"/>
                  <a:gd name="T25" fmla="*/ 41 h 48"/>
                  <a:gd name="T26" fmla="*/ 36 w 44"/>
                  <a:gd name="T27" fmla="*/ 41 h 48"/>
                  <a:gd name="T28" fmla="*/ 40 w 44"/>
                  <a:gd name="T29" fmla="*/ 43 h 48"/>
                  <a:gd name="T30" fmla="*/ 44 w 44"/>
                  <a:gd name="T31" fmla="*/ 41 h 48"/>
                  <a:gd name="T32" fmla="*/ 42 w 44"/>
                  <a:gd name="T33" fmla="*/ 37 h 48"/>
                  <a:gd name="T34" fmla="*/ 36 w 44"/>
                  <a:gd name="T35" fmla="*/ 31 h 48"/>
                  <a:gd name="T36" fmla="*/ 36 w 44"/>
                  <a:gd name="T37" fmla="*/ 27 h 48"/>
                  <a:gd name="T38" fmla="*/ 32 w 44"/>
                  <a:gd name="T39" fmla="*/ 25 h 48"/>
                  <a:gd name="T40" fmla="*/ 29 w 44"/>
                  <a:gd name="T41" fmla="*/ 21 h 48"/>
                  <a:gd name="T42" fmla="*/ 32 w 44"/>
                  <a:gd name="T43" fmla="*/ 19 h 48"/>
                  <a:gd name="T44" fmla="*/ 34 w 44"/>
                  <a:gd name="T45" fmla="*/ 17 h 48"/>
                  <a:gd name="T46" fmla="*/ 29 w 44"/>
                  <a:gd name="T47" fmla="*/ 12 h 48"/>
                  <a:gd name="T48" fmla="*/ 23 w 44"/>
                  <a:gd name="T49" fmla="*/ 12 h 48"/>
                  <a:gd name="T50" fmla="*/ 21 w 44"/>
                  <a:gd name="T51" fmla="*/ 14 h 48"/>
                  <a:gd name="T52" fmla="*/ 17 w 44"/>
                  <a:gd name="T53" fmla="*/ 14 h 48"/>
                  <a:gd name="T54" fmla="*/ 17 w 44"/>
                  <a:gd name="T55" fmla="*/ 10 h 48"/>
                  <a:gd name="T56" fmla="*/ 11 w 44"/>
                  <a:gd name="T57" fmla="*/ 10 h 48"/>
                  <a:gd name="T58" fmla="*/ 13 w 44"/>
                  <a:gd name="T59" fmla="*/ 6 h 48"/>
                  <a:gd name="T60" fmla="*/ 13 w 44"/>
                  <a:gd name="T61" fmla="*/ 0 h 48"/>
                  <a:gd name="T62" fmla="*/ 11 w 44"/>
                  <a:gd name="T63" fmla="*/ 0 h 48"/>
                  <a:gd name="T64" fmla="*/ 9 w 44"/>
                  <a:gd name="T65" fmla="*/ 8 h 48"/>
                  <a:gd name="T66" fmla="*/ 0 w 44"/>
                  <a:gd name="T67" fmla="*/ 14 h 48"/>
                  <a:gd name="T68" fmla="*/ 0 w 44"/>
                  <a:gd name="T69" fmla="*/ 19 h 48"/>
                  <a:gd name="T70" fmla="*/ 3 w 44"/>
                  <a:gd name="T71" fmla="*/ 25 h 48"/>
                  <a:gd name="T72" fmla="*/ 7 w 44"/>
                  <a:gd name="T73"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8">
                    <a:moveTo>
                      <a:pt x="7" y="25"/>
                    </a:moveTo>
                    <a:lnTo>
                      <a:pt x="9" y="21"/>
                    </a:lnTo>
                    <a:lnTo>
                      <a:pt x="15" y="21"/>
                    </a:lnTo>
                    <a:lnTo>
                      <a:pt x="19" y="25"/>
                    </a:lnTo>
                    <a:lnTo>
                      <a:pt x="19" y="31"/>
                    </a:lnTo>
                    <a:lnTo>
                      <a:pt x="19" y="35"/>
                    </a:lnTo>
                    <a:lnTo>
                      <a:pt x="23" y="37"/>
                    </a:lnTo>
                    <a:lnTo>
                      <a:pt x="23" y="41"/>
                    </a:lnTo>
                    <a:lnTo>
                      <a:pt x="21" y="46"/>
                    </a:lnTo>
                    <a:lnTo>
                      <a:pt x="23" y="48"/>
                    </a:lnTo>
                    <a:lnTo>
                      <a:pt x="29" y="43"/>
                    </a:lnTo>
                    <a:lnTo>
                      <a:pt x="32" y="43"/>
                    </a:lnTo>
                    <a:lnTo>
                      <a:pt x="34" y="41"/>
                    </a:lnTo>
                    <a:lnTo>
                      <a:pt x="36" y="41"/>
                    </a:lnTo>
                    <a:lnTo>
                      <a:pt x="40" y="43"/>
                    </a:lnTo>
                    <a:lnTo>
                      <a:pt x="44" y="41"/>
                    </a:lnTo>
                    <a:lnTo>
                      <a:pt x="42" y="37"/>
                    </a:lnTo>
                    <a:lnTo>
                      <a:pt x="36" y="31"/>
                    </a:lnTo>
                    <a:lnTo>
                      <a:pt x="36" y="27"/>
                    </a:lnTo>
                    <a:lnTo>
                      <a:pt x="32" y="25"/>
                    </a:lnTo>
                    <a:lnTo>
                      <a:pt x="29" y="21"/>
                    </a:lnTo>
                    <a:lnTo>
                      <a:pt x="32" y="19"/>
                    </a:lnTo>
                    <a:lnTo>
                      <a:pt x="34" y="17"/>
                    </a:lnTo>
                    <a:lnTo>
                      <a:pt x="29" y="12"/>
                    </a:lnTo>
                    <a:lnTo>
                      <a:pt x="23" y="12"/>
                    </a:lnTo>
                    <a:lnTo>
                      <a:pt x="21" y="14"/>
                    </a:lnTo>
                    <a:lnTo>
                      <a:pt x="17" y="14"/>
                    </a:lnTo>
                    <a:lnTo>
                      <a:pt x="17" y="10"/>
                    </a:lnTo>
                    <a:lnTo>
                      <a:pt x="11" y="10"/>
                    </a:lnTo>
                    <a:lnTo>
                      <a:pt x="13" y="6"/>
                    </a:lnTo>
                    <a:lnTo>
                      <a:pt x="13" y="0"/>
                    </a:lnTo>
                    <a:lnTo>
                      <a:pt x="11" y="0"/>
                    </a:lnTo>
                    <a:lnTo>
                      <a:pt x="9" y="8"/>
                    </a:lnTo>
                    <a:lnTo>
                      <a:pt x="0" y="14"/>
                    </a:lnTo>
                    <a:lnTo>
                      <a:pt x="0" y="19"/>
                    </a:lnTo>
                    <a:lnTo>
                      <a:pt x="3" y="25"/>
                    </a:lnTo>
                    <a:lnTo>
                      <a:pt x="7" y="2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9" name="9Slide.vn 68">
                <a:extLst>
                  <a:ext uri="{FF2B5EF4-FFF2-40B4-BE49-F238E27FC236}">
                    <a16:creationId xmlns:a16="http://schemas.microsoft.com/office/drawing/2014/main" id="{3C9F8155-EDDC-41B1-BFF6-A06B5A6337EC}"/>
                  </a:ext>
                </a:extLst>
              </p:cNvPr>
              <p:cNvSpPr>
                <a:spLocks/>
              </p:cNvSpPr>
              <p:nvPr/>
            </p:nvSpPr>
            <p:spPr bwMode="auto">
              <a:xfrm>
                <a:off x="1046" y="1077"/>
                <a:ext cx="29" cy="19"/>
              </a:xfrm>
              <a:custGeom>
                <a:avLst/>
                <a:gdLst>
                  <a:gd name="T0" fmla="*/ 7 w 29"/>
                  <a:gd name="T1" fmla="*/ 14 h 19"/>
                  <a:gd name="T2" fmla="*/ 9 w 29"/>
                  <a:gd name="T3" fmla="*/ 17 h 19"/>
                  <a:gd name="T4" fmla="*/ 13 w 29"/>
                  <a:gd name="T5" fmla="*/ 19 h 19"/>
                  <a:gd name="T6" fmla="*/ 15 w 29"/>
                  <a:gd name="T7" fmla="*/ 17 h 19"/>
                  <a:gd name="T8" fmla="*/ 19 w 29"/>
                  <a:gd name="T9" fmla="*/ 17 h 19"/>
                  <a:gd name="T10" fmla="*/ 23 w 29"/>
                  <a:gd name="T11" fmla="*/ 17 h 19"/>
                  <a:gd name="T12" fmla="*/ 25 w 29"/>
                  <a:gd name="T13" fmla="*/ 12 h 19"/>
                  <a:gd name="T14" fmla="*/ 29 w 29"/>
                  <a:gd name="T15" fmla="*/ 8 h 19"/>
                  <a:gd name="T16" fmla="*/ 29 w 29"/>
                  <a:gd name="T17" fmla="*/ 4 h 19"/>
                  <a:gd name="T18" fmla="*/ 25 w 29"/>
                  <a:gd name="T19" fmla="*/ 2 h 19"/>
                  <a:gd name="T20" fmla="*/ 25 w 29"/>
                  <a:gd name="T21" fmla="*/ 0 h 19"/>
                  <a:gd name="T22" fmla="*/ 19 w 29"/>
                  <a:gd name="T23" fmla="*/ 0 h 19"/>
                  <a:gd name="T24" fmla="*/ 15 w 29"/>
                  <a:gd name="T25" fmla="*/ 4 h 19"/>
                  <a:gd name="T26" fmla="*/ 13 w 29"/>
                  <a:gd name="T27" fmla="*/ 2 h 19"/>
                  <a:gd name="T28" fmla="*/ 9 w 29"/>
                  <a:gd name="T29" fmla="*/ 4 h 19"/>
                  <a:gd name="T30" fmla="*/ 4 w 29"/>
                  <a:gd name="T31" fmla="*/ 2 h 19"/>
                  <a:gd name="T32" fmla="*/ 0 w 29"/>
                  <a:gd name="T33" fmla="*/ 2 h 19"/>
                  <a:gd name="T34" fmla="*/ 2 w 29"/>
                  <a:gd name="T35" fmla="*/ 8 h 19"/>
                  <a:gd name="T36" fmla="*/ 7 w 29"/>
                  <a:gd name="T3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7" y="14"/>
                    </a:moveTo>
                    <a:lnTo>
                      <a:pt x="9" y="17"/>
                    </a:lnTo>
                    <a:lnTo>
                      <a:pt x="13" y="19"/>
                    </a:lnTo>
                    <a:lnTo>
                      <a:pt x="15" y="17"/>
                    </a:lnTo>
                    <a:lnTo>
                      <a:pt x="19" y="17"/>
                    </a:lnTo>
                    <a:lnTo>
                      <a:pt x="23" y="17"/>
                    </a:lnTo>
                    <a:lnTo>
                      <a:pt x="25" y="12"/>
                    </a:lnTo>
                    <a:lnTo>
                      <a:pt x="29" y="8"/>
                    </a:lnTo>
                    <a:lnTo>
                      <a:pt x="29" y="4"/>
                    </a:lnTo>
                    <a:lnTo>
                      <a:pt x="25" y="2"/>
                    </a:lnTo>
                    <a:lnTo>
                      <a:pt x="25" y="0"/>
                    </a:lnTo>
                    <a:lnTo>
                      <a:pt x="19" y="0"/>
                    </a:lnTo>
                    <a:lnTo>
                      <a:pt x="15" y="4"/>
                    </a:lnTo>
                    <a:lnTo>
                      <a:pt x="13" y="2"/>
                    </a:lnTo>
                    <a:lnTo>
                      <a:pt x="9" y="4"/>
                    </a:lnTo>
                    <a:lnTo>
                      <a:pt x="4" y="2"/>
                    </a:lnTo>
                    <a:lnTo>
                      <a:pt x="0" y="2"/>
                    </a:lnTo>
                    <a:lnTo>
                      <a:pt x="2" y="8"/>
                    </a:lnTo>
                    <a:lnTo>
                      <a:pt x="7" y="1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0" name="9Slide.vn 69">
                <a:extLst>
                  <a:ext uri="{FF2B5EF4-FFF2-40B4-BE49-F238E27FC236}">
                    <a16:creationId xmlns:a16="http://schemas.microsoft.com/office/drawing/2014/main" id="{EFC1420A-515A-4937-9958-27A75CDB483F}"/>
                  </a:ext>
                </a:extLst>
              </p:cNvPr>
              <p:cNvSpPr>
                <a:spLocks/>
              </p:cNvSpPr>
              <p:nvPr/>
            </p:nvSpPr>
            <p:spPr bwMode="auto">
              <a:xfrm>
                <a:off x="1028" y="1295"/>
                <a:ext cx="4" cy="6"/>
              </a:xfrm>
              <a:custGeom>
                <a:avLst/>
                <a:gdLst>
                  <a:gd name="T0" fmla="*/ 0 w 4"/>
                  <a:gd name="T1" fmla="*/ 2 h 6"/>
                  <a:gd name="T2" fmla="*/ 2 w 4"/>
                  <a:gd name="T3" fmla="*/ 6 h 6"/>
                  <a:gd name="T4" fmla="*/ 4 w 4"/>
                  <a:gd name="T5" fmla="*/ 2 h 6"/>
                  <a:gd name="T6" fmla="*/ 4 w 4"/>
                  <a:gd name="T7" fmla="*/ 0 h 6"/>
                  <a:gd name="T8" fmla="*/ 0 w 4"/>
                  <a:gd name="T9" fmla="*/ 2 h 6"/>
                </a:gdLst>
                <a:ahLst/>
                <a:cxnLst>
                  <a:cxn ang="0">
                    <a:pos x="T0" y="T1"/>
                  </a:cxn>
                  <a:cxn ang="0">
                    <a:pos x="T2" y="T3"/>
                  </a:cxn>
                  <a:cxn ang="0">
                    <a:pos x="T4" y="T5"/>
                  </a:cxn>
                  <a:cxn ang="0">
                    <a:pos x="T6" y="T7"/>
                  </a:cxn>
                  <a:cxn ang="0">
                    <a:pos x="T8" y="T9"/>
                  </a:cxn>
                </a:cxnLst>
                <a:rect l="0" t="0" r="r" b="b"/>
                <a:pathLst>
                  <a:path w="4" h="6">
                    <a:moveTo>
                      <a:pt x="0" y="2"/>
                    </a:moveTo>
                    <a:lnTo>
                      <a:pt x="2" y="6"/>
                    </a:lnTo>
                    <a:lnTo>
                      <a:pt x="4"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1" name="9Slide.vn 70">
                <a:extLst>
                  <a:ext uri="{FF2B5EF4-FFF2-40B4-BE49-F238E27FC236}">
                    <a16:creationId xmlns:a16="http://schemas.microsoft.com/office/drawing/2014/main" id="{F2BBB56B-D0DF-4BFE-8B4C-510B8D8C6A82}"/>
                  </a:ext>
                </a:extLst>
              </p:cNvPr>
              <p:cNvSpPr>
                <a:spLocks/>
              </p:cNvSpPr>
              <p:nvPr/>
            </p:nvSpPr>
            <p:spPr bwMode="auto">
              <a:xfrm>
                <a:off x="692" y="1371"/>
                <a:ext cx="4" cy="5"/>
              </a:xfrm>
              <a:custGeom>
                <a:avLst/>
                <a:gdLst>
                  <a:gd name="T0" fmla="*/ 0 w 4"/>
                  <a:gd name="T1" fmla="*/ 5 h 5"/>
                  <a:gd name="T2" fmla="*/ 4 w 4"/>
                  <a:gd name="T3" fmla="*/ 2 h 5"/>
                  <a:gd name="T4" fmla="*/ 2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4" y="2"/>
                    </a:lnTo>
                    <a:lnTo>
                      <a:pt x="2" y="0"/>
                    </a:lnTo>
                    <a:lnTo>
                      <a:pt x="0"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2" name="9Slide.vn 71">
                <a:extLst>
                  <a:ext uri="{FF2B5EF4-FFF2-40B4-BE49-F238E27FC236}">
                    <a16:creationId xmlns:a16="http://schemas.microsoft.com/office/drawing/2014/main" id="{05B930AC-D98E-4156-B92C-0EA3107728F5}"/>
                  </a:ext>
                </a:extLst>
              </p:cNvPr>
              <p:cNvSpPr>
                <a:spLocks/>
              </p:cNvSpPr>
              <p:nvPr/>
            </p:nvSpPr>
            <p:spPr bwMode="auto">
              <a:xfrm>
                <a:off x="1154" y="967"/>
                <a:ext cx="17" cy="17"/>
              </a:xfrm>
              <a:custGeom>
                <a:avLst/>
                <a:gdLst>
                  <a:gd name="T0" fmla="*/ 4 w 17"/>
                  <a:gd name="T1" fmla="*/ 8 h 17"/>
                  <a:gd name="T2" fmla="*/ 6 w 17"/>
                  <a:gd name="T3" fmla="*/ 10 h 17"/>
                  <a:gd name="T4" fmla="*/ 6 w 17"/>
                  <a:gd name="T5" fmla="*/ 12 h 17"/>
                  <a:gd name="T6" fmla="*/ 4 w 17"/>
                  <a:gd name="T7" fmla="*/ 15 h 17"/>
                  <a:gd name="T8" fmla="*/ 6 w 17"/>
                  <a:gd name="T9" fmla="*/ 17 h 17"/>
                  <a:gd name="T10" fmla="*/ 15 w 17"/>
                  <a:gd name="T11" fmla="*/ 8 h 17"/>
                  <a:gd name="T12" fmla="*/ 17 w 17"/>
                  <a:gd name="T13" fmla="*/ 8 h 17"/>
                  <a:gd name="T14" fmla="*/ 17 w 17"/>
                  <a:gd name="T15" fmla="*/ 4 h 17"/>
                  <a:gd name="T16" fmla="*/ 10 w 17"/>
                  <a:gd name="T17" fmla="*/ 0 h 17"/>
                  <a:gd name="T18" fmla="*/ 4 w 17"/>
                  <a:gd name="T19" fmla="*/ 2 h 17"/>
                  <a:gd name="T20" fmla="*/ 0 w 17"/>
                  <a:gd name="T21" fmla="*/ 2 h 17"/>
                  <a:gd name="T22" fmla="*/ 4 w 17"/>
                  <a:gd name="T23" fmla="*/ 6 h 17"/>
                  <a:gd name="T24" fmla="*/ 4 w 17"/>
                  <a:gd name="T2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4" y="8"/>
                    </a:moveTo>
                    <a:lnTo>
                      <a:pt x="6" y="10"/>
                    </a:lnTo>
                    <a:lnTo>
                      <a:pt x="6" y="12"/>
                    </a:lnTo>
                    <a:lnTo>
                      <a:pt x="4" y="15"/>
                    </a:lnTo>
                    <a:lnTo>
                      <a:pt x="6" y="17"/>
                    </a:lnTo>
                    <a:lnTo>
                      <a:pt x="15" y="8"/>
                    </a:lnTo>
                    <a:lnTo>
                      <a:pt x="17" y="8"/>
                    </a:lnTo>
                    <a:lnTo>
                      <a:pt x="17" y="4"/>
                    </a:lnTo>
                    <a:lnTo>
                      <a:pt x="10" y="0"/>
                    </a:lnTo>
                    <a:lnTo>
                      <a:pt x="4" y="2"/>
                    </a:lnTo>
                    <a:lnTo>
                      <a:pt x="0" y="2"/>
                    </a:lnTo>
                    <a:lnTo>
                      <a:pt x="4" y="6"/>
                    </a:lnTo>
                    <a:lnTo>
                      <a:pt x="4"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3" name="9Slide.vn 72">
                <a:extLst>
                  <a:ext uri="{FF2B5EF4-FFF2-40B4-BE49-F238E27FC236}">
                    <a16:creationId xmlns:a16="http://schemas.microsoft.com/office/drawing/2014/main" id="{F9615A0C-63F6-4BDC-AA59-421A08EE5436}"/>
                  </a:ext>
                </a:extLst>
              </p:cNvPr>
              <p:cNvSpPr>
                <a:spLocks/>
              </p:cNvSpPr>
              <p:nvPr/>
            </p:nvSpPr>
            <p:spPr bwMode="auto">
              <a:xfrm>
                <a:off x="791" y="1363"/>
                <a:ext cx="19" cy="4"/>
              </a:xfrm>
              <a:custGeom>
                <a:avLst/>
                <a:gdLst>
                  <a:gd name="T0" fmla="*/ 13 w 19"/>
                  <a:gd name="T1" fmla="*/ 0 h 4"/>
                  <a:gd name="T2" fmla="*/ 5 w 19"/>
                  <a:gd name="T3" fmla="*/ 0 h 4"/>
                  <a:gd name="T4" fmla="*/ 0 w 19"/>
                  <a:gd name="T5" fmla="*/ 0 h 4"/>
                  <a:gd name="T6" fmla="*/ 3 w 19"/>
                  <a:gd name="T7" fmla="*/ 2 h 4"/>
                  <a:gd name="T8" fmla="*/ 7 w 19"/>
                  <a:gd name="T9" fmla="*/ 2 h 4"/>
                  <a:gd name="T10" fmla="*/ 15 w 19"/>
                  <a:gd name="T11" fmla="*/ 4 h 4"/>
                  <a:gd name="T12" fmla="*/ 19 w 19"/>
                  <a:gd name="T13" fmla="*/ 2 h 4"/>
                  <a:gd name="T14" fmla="*/ 17 w 19"/>
                  <a:gd name="T15" fmla="*/ 0 h 4"/>
                  <a:gd name="T16" fmla="*/ 13 w 1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
                    <a:moveTo>
                      <a:pt x="13" y="0"/>
                    </a:moveTo>
                    <a:lnTo>
                      <a:pt x="5" y="0"/>
                    </a:lnTo>
                    <a:lnTo>
                      <a:pt x="0" y="0"/>
                    </a:lnTo>
                    <a:lnTo>
                      <a:pt x="3" y="2"/>
                    </a:lnTo>
                    <a:lnTo>
                      <a:pt x="7" y="2"/>
                    </a:lnTo>
                    <a:lnTo>
                      <a:pt x="15" y="4"/>
                    </a:lnTo>
                    <a:lnTo>
                      <a:pt x="19" y="2"/>
                    </a:lnTo>
                    <a:lnTo>
                      <a:pt x="17" y="0"/>
                    </a:lnTo>
                    <a:lnTo>
                      <a:pt x="13"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4" name="9Slide.vn 73">
                <a:extLst>
                  <a:ext uri="{FF2B5EF4-FFF2-40B4-BE49-F238E27FC236}">
                    <a16:creationId xmlns:a16="http://schemas.microsoft.com/office/drawing/2014/main" id="{B8DFA698-B840-46B1-9041-0CA2435CABB4}"/>
                  </a:ext>
                </a:extLst>
              </p:cNvPr>
              <p:cNvSpPr>
                <a:spLocks/>
              </p:cNvSpPr>
              <p:nvPr/>
            </p:nvSpPr>
            <p:spPr bwMode="auto">
              <a:xfrm>
                <a:off x="1142" y="878"/>
                <a:ext cx="4" cy="4"/>
              </a:xfrm>
              <a:custGeom>
                <a:avLst/>
                <a:gdLst>
                  <a:gd name="T0" fmla="*/ 2 w 4"/>
                  <a:gd name="T1" fmla="*/ 4 h 4"/>
                  <a:gd name="T2" fmla="*/ 4 w 4"/>
                  <a:gd name="T3" fmla="*/ 0 h 4"/>
                  <a:gd name="T4" fmla="*/ 2 w 4"/>
                  <a:gd name="T5" fmla="*/ 0 h 4"/>
                  <a:gd name="T6" fmla="*/ 0 w 4"/>
                  <a:gd name="T7" fmla="*/ 0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0"/>
                    </a:lnTo>
                    <a:lnTo>
                      <a:pt x="2" y="0"/>
                    </a:lnTo>
                    <a:lnTo>
                      <a:pt x="0" y="0"/>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5" name="9Slide.vn 74">
                <a:extLst>
                  <a:ext uri="{FF2B5EF4-FFF2-40B4-BE49-F238E27FC236}">
                    <a16:creationId xmlns:a16="http://schemas.microsoft.com/office/drawing/2014/main" id="{D2536B74-E058-4D65-88DB-9A916D2BCD93}"/>
                  </a:ext>
                </a:extLst>
              </p:cNvPr>
              <p:cNvSpPr>
                <a:spLocks/>
              </p:cNvSpPr>
              <p:nvPr/>
            </p:nvSpPr>
            <p:spPr bwMode="auto">
              <a:xfrm>
                <a:off x="1140" y="973"/>
                <a:ext cx="14" cy="21"/>
              </a:xfrm>
              <a:custGeom>
                <a:avLst/>
                <a:gdLst>
                  <a:gd name="T0" fmla="*/ 8 w 14"/>
                  <a:gd name="T1" fmla="*/ 15 h 21"/>
                  <a:gd name="T2" fmla="*/ 10 w 14"/>
                  <a:gd name="T3" fmla="*/ 17 h 21"/>
                  <a:gd name="T4" fmla="*/ 10 w 14"/>
                  <a:gd name="T5" fmla="*/ 19 h 21"/>
                  <a:gd name="T6" fmla="*/ 12 w 14"/>
                  <a:gd name="T7" fmla="*/ 21 h 21"/>
                  <a:gd name="T8" fmla="*/ 12 w 14"/>
                  <a:gd name="T9" fmla="*/ 13 h 21"/>
                  <a:gd name="T10" fmla="*/ 14 w 14"/>
                  <a:gd name="T11" fmla="*/ 9 h 21"/>
                  <a:gd name="T12" fmla="*/ 14 w 14"/>
                  <a:gd name="T13" fmla="*/ 2 h 21"/>
                  <a:gd name="T14" fmla="*/ 14 w 14"/>
                  <a:gd name="T15" fmla="*/ 0 h 21"/>
                  <a:gd name="T16" fmla="*/ 10 w 14"/>
                  <a:gd name="T17" fmla="*/ 2 h 21"/>
                  <a:gd name="T18" fmla="*/ 0 w 14"/>
                  <a:gd name="T19" fmla="*/ 13 h 21"/>
                  <a:gd name="T20" fmla="*/ 0 w 14"/>
                  <a:gd name="T21" fmla="*/ 15 h 21"/>
                  <a:gd name="T22" fmla="*/ 4 w 14"/>
                  <a:gd name="T23" fmla="*/ 17 h 21"/>
                  <a:gd name="T24" fmla="*/ 8 w 14"/>
                  <a:gd name="T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8" y="15"/>
                    </a:moveTo>
                    <a:lnTo>
                      <a:pt x="10" y="17"/>
                    </a:lnTo>
                    <a:lnTo>
                      <a:pt x="10" y="19"/>
                    </a:lnTo>
                    <a:lnTo>
                      <a:pt x="12" y="21"/>
                    </a:lnTo>
                    <a:lnTo>
                      <a:pt x="12" y="13"/>
                    </a:lnTo>
                    <a:lnTo>
                      <a:pt x="14" y="9"/>
                    </a:lnTo>
                    <a:lnTo>
                      <a:pt x="14" y="2"/>
                    </a:lnTo>
                    <a:lnTo>
                      <a:pt x="14" y="0"/>
                    </a:lnTo>
                    <a:lnTo>
                      <a:pt x="10" y="2"/>
                    </a:lnTo>
                    <a:lnTo>
                      <a:pt x="0" y="13"/>
                    </a:lnTo>
                    <a:lnTo>
                      <a:pt x="0" y="15"/>
                    </a:lnTo>
                    <a:lnTo>
                      <a:pt x="4" y="17"/>
                    </a:lnTo>
                    <a:lnTo>
                      <a:pt x="8" y="1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6" name="9Slide.vn 75">
                <a:extLst>
                  <a:ext uri="{FF2B5EF4-FFF2-40B4-BE49-F238E27FC236}">
                    <a16:creationId xmlns:a16="http://schemas.microsoft.com/office/drawing/2014/main" id="{A4E83F8A-A2CA-4435-9628-FBCC1FAE5CC5}"/>
                  </a:ext>
                </a:extLst>
              </p:cNvPr>
              <p:cNvSpPr>
                <a:spLocks/>
              </p:cNvSpPr>
              <p:nvPr/>
            </p:nvSpPr>
            <p:spPr bwMode="auto">
              <a:xfrm>
                <a:off x="738" y="1357"/>
                <a:ext cx="8" cy="10"/>
              </a:xfrm>
              <a:custGeom>
                <a:avLst/>
                <a:gdLst>
                  <a:gd name="T0" fmla="*/ 6 w 8"/>
                  <a:gd name="T1" fmla="*/ 0 h 10"/>
                  <a:gd name="T2" fmla="*/ 4 w 8"/>
                  <a:gd name="T3" fmla="*/ 4 h 10"/>
                  <a:gd name="T4" fmla="*/ 2 w 8"/>
                  <a:gd name="T5" fmla="*/ 4 h 10"/>
                  <a:gd name="T6" fmla="*/ 0 w 8"/>
                  <a:gd name="T7" fmla="*/ 10 h 10"/>
                  <a:gd name="T8" fmla="*/ 4 w 8"/>
                  <a:gd name="T9" fmla="*/ 10 h 10"/>
                  <a:gd name="T10" fmla="*/ 8 w 8"/>
                  <a:gd name="T11" fmla="*/ 6 h 10"/>
                  <a:gd name="T12" fmla="*/ 6 w 8"/>
                  <a:gd name="T13" fmla="*/ 0 h 10"/>
                  <a:gd name="T14" fmla="*/ 6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6" y="0"/>
                    </a:moveTo>
                    <a:lnTo>
                      <a:pt x="4" y="4"/>
                    </a:lnTo>
                    <a:lnTo>
                      <a:pt x="2" y="4"/>
                    </a:lnTo>
                    <a:lnTo>
                      <a:pt x="0" y="10"/>
                    </a:lnTo>
                    <a:lnTo>
                      <a:pt x="4" y="10"/>
                    </a:lnTo>
                    <a:lnTo>
                      <a:pt x="8" y="6"/>
                    </a:lnTo>
                    <a:lnTo>
                      <a:pt x="6" y="0"/>
                    </a:lnTo>
                    <a:lnTo>
                      <a:pt x="6"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7" name="9Slide.vn 76">
                <a:extLst>
                  <a:ext uri="{FF2B5EF4-FFF2-40B4-BE49-F238E27FC236}">
                    <a16:creationId xmlns:a16="http://schemas.microsoft.com/office/drawing/2014/main" id="{C2E204B3-870A-4869-94AB-0485C88A598F}"/>
                  </a:ext>
                </a:extLst>
              </p:cNvPr>
              <p:cNvSpPr>
                <a:spLocks/>
              </p:cNvSpPr>
              <p:nvPr/>
            </p:nvSpPr>
            <p:spPr bwMode="auto">
              <a:xfrm>
                <a:off x="727" y="1357"/>
                <a:ext cx="8" cy="8"/>
              </a:xfrm>
              <a:custGeom>
                <a:avLst/>
                <a:gdLst>
                  <a:gd name="T0" fmla="*/ 4 w 8"/>
                  <a:gd name="T1" fmla="*/ 2 h 8"/>
                  <a:gd name="T2" fmla="*/ 2 w 8"/>
                  <a:gd name="T3" fmla="*/ 6 h 8"/>
                  <a:gd name="T4" fmla="*/ 0 w 8"/>
                  <a:gd name="T5" fmla="*/ 8 h 8"/>
                  <a:gd name="T6" fmla="*/ 2 w 8"/>
                  <a:gd name="T7" fmla="*/ 8 h 8"/>
                  <a:gd name="T8" fmla="*/ 6 w 8"/>
                  <a:gd name="T9" fmla="*/ 6 h 8"/>
                  <a:gd name="T10" fmla="*/ 6 w 8"/>
                  <a:gd name="T11" fmla="*/ 4 h 8"/>
                  <a:gd name="T12" fmla="*/ 8 w 8"/>
                  <a:gd name="T13" fmla="*/ 0 h 8"/>
                  <a:gd name="T14" fmla="*/ 8 w 8"/>
                  <a:gd name="T15" fmla="*/ 0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6"/>
                    </a:lnTo>
                    <a:lnTo>
                      <a:pt x="0" y="8"/>
                    </a:lnTo>
                    <a:lnTo>
                      <a:pt x="2" y="8"/>
                    </a:lnTo>
                    <a:lnTo>
                      <a:pt x="6" y="6"/>
                    </a:lnTo>
                    <a:lnTo>
                      <a:pt x="6" y="4"/>
                    </a:lnTo>
                    <a:lnTo>
                      <a:pt x="8" y="0"/>
                    </a:lnTo>
                    <a:lnTo>
                      <a:pt x="8" y="0"/>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8" name="9Slide.vn 77">
                <a:extLst>
                  <a:ext uri="{FF2B5EF4-FFF2-40B4-BE49-F238E27FC236}">
                    <a16:creationId xmlns:a16="http://schemas.microsoft.com/office/drawing/2014/main" id="{49A4FBD1-D82D-4310-A25C-F50323C6C8A6}"/>
                  </a:ext>
                </a:extLst>
              </p:cNvPr>
              <p:cNvSpPr>
                <a:spLocks/>
              </p:cNvSpPr>
              <p:nvPr/>
            </p:nvSpPr>
            <p:spPr bwMode="auto">
              <a:xfrm>
                <a:off x="773" y="1351"/>
                <a:ext cx="18" cy="12"/>
              </a:xfrm>
              <a:custGeom>
                <a:avLst/>
                <a:gdLst>
                  <a:gd name="T0" fmla="*/ 18 w 18"/>
                  <a:gd name="T1" fmla="*/ 2 h 12"/>
                  <a:gd name="T2" fmla="*/ 16 w 18"/>
                  <a:gd name="T3" fmla="*/ 0 h 12"/>
                  <a:gd name="T4" fmla="*/ 12 w 18"/>
                  <a:gd name="T5" fmla="*/ 2 h 12"/>
                  <a:gd name="T6" fmla="*/ 12 w 18"/>
                  <a:gd name="T7" fmla="*/ 6 h 12"/>
                  <a:gd name="T8" fmla="*/ 10 w 18"/>
                  <a:gd name="T9" fmla="*/ 6 h 12"/>
                  <a:gd name="T10" fmla="*/ 8 w 18"/>
                  <a:gd name="T11" fmla="*/ 6 h 12"/>
                  <a:gd name="T12" fmla="*/ 6 w 18"/>
                  <a:gd name="T13" fmla="*/ 8 h 12"/>
                  <a:gd name="T14" fmla="*/ 4 w 18"/>
                  <a:gd name="T15" fmla="*/ 8 h 12"/>
                  <a:gd name="T16" fmla="*/ 0 w 18"/>
                  <a:gd name="T17" fmla="*/ 8 h 12"/>
                  <a:gd name="T18" fmla="*/ 0 w 18"/>
                  <a:gd name="T19" fmla="*/ 10 h 12"/>
                  <a:gd name="T20" fmla="*/ 2 w 18"/>
                  <a:gd name="T21" fmla="*/ 12 h 12"/>
                  <a:gd name="T22" fmla="*/ 4 w 18"/>
                  <a:gd name="T23" fmla="*/ 10 h 12"/>
                  <a:gd name="T24" fmla="*/ 8 w 18"/>
                  <a:gd name="T25" fmla="*/ 10 h 12"/>
                  <a:gd name="T26" fmla="*/ 12 w 18"/>
                  <a:gd name="T27" fmla="*/ 10 h 12"/>
                  <a:gd name="T28" fmla="*/ 16 w 18"/>
                  <a:gd name="T29" fmla="*/ 10 h 12"/>
                  <a:gd name="T30" fmla="*/ 16 w 18"/>
                  <a:gd name="T31" fmla="*/ 6 h 12"/>
                  <a:gd name="T32" fmla="*/ 18 w 18"/>
                  <a:gd name="T33" fmla="*/ 6 h 12"/>
                  <a:gd name="T34" fmla="*/ 18 w 18"/>
                  <a:gd name="T3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2">
                    <a:moveTo>
                      <a:pt x="18" y="2"/>
                    </a:moveTo>
                    <a:lnTo>
                      <a:pt x="16" y="0"/>
                    </a:lnTo>
                    <a:lnTo>
                      <a:pt x="12" y="2"/>
                    </a:lnTo>
                    <a:lnTo>
                      <a:pt x="12" y="6"/>
                    </a:lnTo>
                    <a:lnTo>
                      <a:pt x="10" y="6"/>
                    </a:lnTo>
                    <a:lnTo>
                      <a:pt x="8" y="6"/>
                    </a:lnTo>
                    <a:lnTo>
                      <a:pt x="6" y="8"/>
                    </a:lnTo>
                    <a:lnTo>
                      <a:pt x="4" y="8"/>
                    </a:lnTo>
                    <a:lnTo>
                      <a:pt x="0" y="8"/>
                    </a:lnTo>
                    <a:lnTo>
                      <a:pt x="0" y="10"/>
                    </a:lnTo>
                    <a:lnTo>
                      <a:pt x="2" y="12"/>
                    </a:lnTo>
                    <a:lnTo>
                      <a:pt x="4" y="10"/>
                    </a:lnTo>
                    <a:lnTo>
                      <a:pt x="8" y="10"/>
                    </a:lnTo>
                    <a:lnTo>
                      <a:pt x="12" y="10"/>
                    </a:lnTo>
                    <a:lnTo>
                      <a:pt x="16" y="10"/>
                    </a:lnTo>
                    <a:lnTo>
                      <a:pt x="16" y="6"/>
                    </a:lnTo>
                    <a:lnTo>
                      <a:pt x="18" y="6"/>
                    </a:lnTo>
                    <a:lnTo>
                      <a:pt x="18"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9" name="9Slide.vn 78">
                <a:extLst>
                  <a:ext uri="{FF2B5EF4-FFF2-40B4-BE49-F238E27FC236}">
                    <a16:creationId xmlns:a16="http://schemas.microsoft.com/office/drawing/2014/main" id="{B4B435A7-0070-46FE-A629-778951654313}"/>
                  </a:ext>
                </a:extLst>
              </p:cNvPr>
              <p:cNvSpPr>
                <a:spLocks/>
              </p:cNvSpPr>
              <p:nvPr/>
            </p:nvSpPr>
            <p:spPr bwMode="auto">
              <a:xfrm>
                <a:off x="1015" y="648"/>
                <a:ext cx="659" cy="750"/>
              </a:xfrm>
              <a:custGeom>
                <a:avLst/>
                <a:gdLst>
                  <a:gd name="T0" fmla="*/ 545 w 659"/>
                  <a:gd name="T1" fmla="*/ 674 h 750"/>
                  <a:gd name="T2" fmla="*/ 533 w 659"/>
                  <a:gd name="T3" fmla="*/ 568 h 750"/>
                  <a:gd name="T4" fmla="*/ 659 w 659"/>
                  <a:gd name="T5" fmla="*/ 147 h 750"/>
                  <a:gd name="T6" fmla="*/ 616 w 659"/>
                  <a:gd name="T7" fmla="*/ 118 h 750"/>
                  <a:gd name="T8" fmla="*/ 585 w 659"/>
                  <a:gd name="T9" fmla="*/ 99 h 750"/>
                  <a:gd name="T10" fmla="*/ 552 w 659"/>
                  <a:gd name="T11" fmla="*/ 74 h 750"/>
                  <a:gd name="T12" fmla="*/ 531 w 659"/>
                  <a:gd name="T13" fmla="*/ 41 h 750"/>
                  <a:gd name="T14" fmla="*/ 506 w 659"/>
                  <a:gd name="T15" fmla="*/ 25 h 750"/>
                  <a:gd name="T16" fmla="*/ 489 w 659"/>
                  <a:gd name="T17" fmla="*/ 20 h 750"/>
                  <a:gd name="T18" fmla="*/ 471 w 659"/>
                  <a:gd name="T19" fmla="*/ 16 h 750"/>
                  <a:gd name="T20" fmla="*/ 419 w 659"/>
                  <a:gd name="T21" fmla="*/ 29 h 750"/>
                  <a:gd name="T22" fmla="*/ 369 w 659"/>
                  <a:gd name="T23" fmla="*/ 39 h 750"/>
                  <a:gd name="T24" fmla="*/ 259 w 659"/>
                  <a:gd name="T25" fmla="*/ 89 h 750"/>
                  <a:gd name="T26" fmla="*/ 276 w 659"/>
                  <a:gd name="T27" fmla="*/ 180 h 750"/>
                  <a:gd name="T28" fmla="*/ 276 w 659"/>
                  <a:gd name="T29" fmla="*/ 199 h 750"/>
                  <a:gd name="T30" fmla="*/ 270 w 659"/>
                  <a:gd name="T31" fmla="*/ 207 h 750"/>
                  <a:gd name="T32" fmla="*/ 237 w 659"/>
                  <a:gd name="T33" fmla="*/ 190 h 750"/>
                  <a:gd name="T34" fmla="*/ 181 w 659"/>
                  <a:gd name="T35" fmla="*/ 193 h 750"/>
                  <a:gd name="T36" fmla="*/ 176 w 659"/>
                  <a:gd name="T37" fmla="*/ 234 h 750"/>
                  <a:gd name="T38" fmla="*/ 154 w 659"/>
                  <a:gd name="T39" fmla="*/ 267 h 750"/>
                  <a:gd name="T40" fmla="*/ 218 w 659"/>
                  <a:gd name="T41" fmla="*/ 271 h 750"/>
                  <a:gd name="T42" fmla="*/ 222 w 659"/>
                  <a:gd name="T43" fmla="*/ 296 h 750"/>
                  <a:gd name="T44" fmla="*/ 166 w 659"/>
                  <a:gd name="T45" fmla="*/ 331 h 750"/>
                  <a:gd name="T46" fmla="*/ 112 w 659"/>
                  <a:gd name="T47" fmla="*/ 352 h 750"/>
                  <a:gd name="T48" fmla="*/ 79 w 659"/>
                  <a:gd name="T49" fmla="*/ 404 h 750"/>
                  <a:gd name="T50" fmla="*/ 112 w 659"/>
                  <a:gd name="T51" fmla="*/ 406 h 750"/>
                  <a:gd name="T52" fmla="*/ 75 w 659"/>
                  <a:gd name="T53" fmla="*/ 429 h 750"/>
                  <a:gd name="T54" fmla="*/ 118 w 659"/>
                  <a:gd name="T55" fmla="*/ 437 h 750"/>
                  <a:gd name="T56" fmla="*/ 100 w 659"/>
                  <a:gd name="T57" fmla="*/ 489 h 750"/>
                  <a:gd name="T58" fmla="*/ 110 w 659"/>
                  <a:gd name="T59" fmla="*/ 506 h 750"/>
                  <a:gd name="T60" fmla="*/ 139 w 659"/>
                  <a:gd name="T61" fmla="*/ 518 h 750"/>
                  <a:gd name="T62" fmla="*/ 154 w 659"/>
                  <a:gd name="T63" fmla="*/ 533 h 750"/>
                  <a:gd name="T64" fmla="*/ 120 w 659"/>
                  <a:gd name="T65" fmla="*/ 576 h 750"/>
                  <a:gd name="T66" fmla="*/ 60 w 659"/>
                  <a:gd name="T67" fmla="*/ 620 h 750"/>
                  <a:gd name="T68" fmla="*/ 11 w 659"/>
                  <a:gd name="T69" fmla="*/ 636 h 750"/>
                  <a:gd name="T70" fmla="*/ 21 w 659"/>
                  <a:gd name="T71" fmla="*/ 643 h 750"/>
                  <a:gd name="T72" fmla="*/ 52 w 659"/>
                  <a:gd name="T73" fmla="*/ 630 h 750"/>
                  <a:gd name="T74" fmla="*/ 83 w 659"/>
                  <a:gd name="T75" fmla="*/ 624 h 750"/>
                  <a:gd name="T76" fmla="*/ 114 w 659"/>
                  <a:gd name="T77" fmla="*/ 603 h 750"/>
                  <a:gd name="T78" fmla="*/ 154 w 659"/>
                  <a:gd name="T79" fmla="*/ 587 h 750"/>
                  <a:gd name="T80" fmla="*/ 187 w 659"/>
                  <a:gd name="T81" fmla="*/ 562 h 750"/>
                  <a:gd name="T82" fmla="*/ 212 w 659"/>
                  <a:gd name="T83" fmla="*/ 547 h 750"/>
                  <a:gd name="T84" fmla="*/ 243 w 659"/>
                  <a:gd name="T85" fmla="*/ 508 h 750"/>
                  <a:gd name="T86" fmla="*/ 272 w 659"/>
                  <a:gd name="T87" fmla="*/ 485 h 750"/>
                  <a:gd name="T88" fmla="*/ 336 w 659"/>
                  <a:gd name="T89" fmla="*/ 458 h 750"/>
                  <a:gd name="T90" fmla="*/ 272 w 659"/>
                  <a:gd name="T91" fmla="*/ 508 h 750"/>
                  <a:gd name="T92" fmla="*/ 268 w 659"/>
                  <a:gd name="T93" fmla="*/ 535 h 750"/>
                  <a:gd name="T94" fmla="*/ 305 w 659"/>
                  <a:gd name="T95" fmla="*/ 520 h 750"/>
                  <a:gd name="T96" fmla="*/ 340 w 659"/>
                  <a:gd name="T97" fmla="*/ 495 h 750"/>
                  <a:gd name="T98" fmla="*/ 355 w 659"/>
                  <a:gd name="T99" fmla="*/ 489 h 750"/>
                  <a:gd name="T100" fmla="*/ 380 w 659"/>
                  <a:gd name="T101" fmla="*/ 489 h 750"/>
                  <a:gd name="T102" fmla="*/ 394 w 659"/>
                  <a:gd name="T103" fmla="*/ 508 h 750"/>
                  <a:gd name="T104" fmla="*/ 411 w 659"/>
                  <a:gd name="T105" fmla="*/ 531 h 750"/>
                  <a:gd name="T106" fmla="*/ 458 w 659"/>
                  <a:gd name="T107" fmla="*/ 551 h 750"/>
                  <a:gd name="T108" fmla="*/ 471 w 659"/>
                  <a:gd name="T109" fmla="*/ 578 h 750"/>
                  <a:gd name="T110" fmla="*/ 496 w 659"/>
                  <a:gd name="T111" fmla="*/ 616 h 750"/>
                  <a:gd name="T112" fmla="*/ 502 w 659"/>
                  <a:gd name="T113" fmla="*/ 597 h 750"/>
                  <a:gd name="T114" fmla="*/ 518 w 659"/>
                  <a:gd name="T115" fmla="*/ 603 h 750"/>
                  <a:gd name="T116" fmla="*/ 527 w 659"/>
                  <a:gd name="T117" fmla="*/ 628 h 750"/>
                  <a:gd name="T118" fmla="*/ 533 w 659"/>
                  <a:gd name="T119" fmla="*/ 651 h 750"/>
                  <a:gd name="T120" fmla="*/ 541 w 659"/>
                  <a:gd name="T121" fmla="*/ 684 h 750"/>
                  <a:gd name="T122" fmla="*/ 545 w 659"/>
                  <a:gd name="T123" fmla="*/ 709 h 750"/>
                  <a:gd name="T124" fmla="*/ 541 w 659"/>
                  <a:gd name="T125"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750">
                    <a:moveTo>
                      <a:pt x="562" y="713"/>
                    </a:moveTo>
                    <a:lnTo>
                      <a:pt x="564" y="713"/>
                    </a:lnTo>
                    <a:lnTo>
                      <a:pt x="564" y="711"/>
                    </a:lnTo>
                    <a:lnTo>
                      <a:pt x="564" y="711"/>
                    </a:lnTo>
                    <a:lnTo>
                      <a:pt x="564" y="709"/>
                    </a:lnTo>
                    <a:lnTo>
                      <a:pt x="562" y="707"/>
                    </a:lnTo>
                    <a:lnTo>
                      <a:pt x="562" y="705"/>
                    </a:lnTo>
                    <a:lnTo>
                      <a:pt x="560" y="701"/>
                    </a:lnTo>
                    <a:lnTo>
                      <a:pt x="556" y="696"/>
                    </a:lnTo>
                    <a:lnTo>
                      <a:pt x="554" y="696"/>
                    </a:lnTo>
                    <a:lnTo>
                      <a:pt x="554" y="692"/>
                    </a:lnTo>
                    <a:lnTo>
                      <a:pt x="549" y="688"/>
                    </a:lnTo>
                    <a:lnTo>
                      <a:pt x="547" y="688"/>
                    </a:lnTo>
                    <a:lnTo>
                      <a:pt x="543" y="688"/>
                    </a:lnTo>
                    <a:lnTo>
                      <a:pt x="543" y="686"/>
                    </a:lnTo>
                    <a:lnTo>
                      <a:pt x="545" y="684"/>
                    </a:lnTo>
                    <a:lnTo>
                      <a:pt x="545" y="682"/>
                    </a:lnTo>
                    <a:lnTo>
                      <a:pt x="543" y="680"/>
                    </a:lnTo>
                    <a:lnTo>
                      <a:pt x="543" y="678"/>
                    </a:lnTo>
                    <a:lnTo>
                      <a:pt x="543" y="676"/>
                    </a:lnTo>
                    <a:lnTo>
                      <a:pt x="545" y="676"/>
                    </a:lnTo>
                    <a:lnTo>
                      <a:pt x="545" y="674"/>
                    </a:lnTo>
                    <a:lnTo>
                      <a:pt x="543" y="674"/>
                    </a:lnTo>
                    <a:lnTo>
                      <a:pt x="541" y="674"/>
                    </a:lnTo>
                    <a:lnTo>
                      <a:pt x="541" y="672"/>
                    </a:lnTo>
                    <a:lnTo>
                      <a:pt x="543" y="669"/>
                    </a:lnTo>
                    <a:lnTo>
                      <a:pt x="543" y="655"/>
                    </a:lnTo>
                    <a:lnTo>
                      <a:pt x="543" y="643"/>
                    </a:lnTo>
                    <a:lnTo>
                      <a:pt x="545" y="632"/>
                    </a:lnTo>
                    <a:lnTo>
                      <a:pt x="543" y="628"/>
                    </a:lnTo>
                    <a:lnTo>
                      <a:pt x="543" y="626"/>
                    </a:lnTo>
                    <a:lnTo>
                      <a:pt x="545" y="622"/>
                    </a:lnTo>
                    <a:lnTo>
                      <a:pt x="545" y="620"/>
                    </a:lnTo>
                    <a:lnTo>
                      <a:pt x="543" y="616"/>
                    </a:lnTo>
                    <a:lnTo>
                      <a:pt x="541" y="609"/>
                    </a:lnTo>
                    <a:lnTo>
                      <a:pt x="539" y="605"/>
                    </a:lnTo>
                    <a:lnTo>
                      <a:pt x="537" y="597"/>
                    </a:lnTo>
                    <a:lnTo>
                      <a:pt x="537" y="595"/>
                    </a:lnTo>
                    <a:lnTo>
                      <a:pt x="533" y="584"/>
                    </a:lnTo>
                    <a:lnTo>
                      <a:pt x="535" y="582"/>
                    </a:lnTo>
                    <a:lnTo>
                      <a:pt x="537" y="576"/>
                    </a:lnTo>
                    <a:lnTo>
                      <a:pt x="537" y="574"/>
                    </a:lnTo>
                    <a:lnTo>
                      <a:pt x="537" y="570"/>
                    </a:lnTo>
                    <a:lnTo>
                      <a:pt x="533" y="568"/>
                    </a:lnTo>
                    <a:lnTo>
                      <a:pt x="527" y="568"/>
                    </a:lnTo>
                    <a:lnTo>
                      <a:pt x="520" y="570"/>
                    </a:lnTo>
                    <a:lnTo>
                      <a:pt x="518" y="570"/>
                    </a:lnTo>
                    <a:lnTo>
                      <a:pt x="512" y="572"/>
                    </a:lnTo>
                    <a:lnTo>
                      <a:pt x="508" y="576"/>
                    </a:lnTo>
                    <a:lnTo>
                      <a:pt x="504" y="584"/>
                    </a:lnTo>
                    <a:lnTo>
                      <a:pt x="500" y="587"/>
                    </a:lnTo>
                    <a:lnTo>
                      <a:pt x="493" y="589"/>
                    </a:lnTo>
                    <a:lnTo>
                      <a:pt x="485" y="589"/>
                    </a:lnTo>
                    <a:lnTo>
                      <a:pt x="485" y="589"/>
                    </a:lnTo>
                    <a:lnTo>
                      <a:pt x="485" y="587"/>
                    </a:lnTo>
                    <a:lnTo>
                      <a:pt x="487" y="582"/>
                    </a:lnTo>
                    <a:lnTo>
                      <a:pt x="487" y="576"/>
                    </a:lnTo>
                    <a:lnTo>
                      <a:pt x="481" y="555"/>
                    </a:lnTo>
                    <a:lnTo>
                      <a:pt x="477" y="547"/>
                    </a:lnTo>
                    <a:lnTo>
                      <a:pt x="477" y="541"/>
                    </a:lnTo>
                    <a:lnTo>
                      <a:pt x="481" y="535"/>
                    </a:lnTo>
                    <a:lnTo>
                      <a:pt x="471" y="533"/>
                    </a:lnTo>
                    <a:lnTo>
                      <a:pt x="464" y="537"/>
                    </a:lnTo>
                    <a:lnTo>
                      <a:pt x="460" y="535"/>
                    </a:lnTo>
                    <a:lnTo>
                      <a:pt x="448" y="535"/>
                    </a:lnTo>
                    <a:lnTo>
                      <a:pt x="659" y="147"/>
                    </a:lnTo>
                    <a:lnTo>
                      <a:pt x="659" y="147"/>
                    </a:lnTo>
                    <a:lnTo>
                      <a:pt x="655" y="145"/>
                    </a:lnTo>
                    <a:lnTo>
                      <a:pt x="653" y="145"/>
                    </a:lnTo>
                    <a:lnTo>
                      <a:pt x="651" y="143"/>
                    </a:lnTo>
                    <a:lnTo>
                      <a:pt x="649" y="137"/>
                    </a:lnTo>
                    <a:lnTo>
                      <a:pt x="647" y="132"/>
                    </a:lnTo>
                    <a:lnTo>
                      <a:pt x="645" y="130"/>
                    </a:lnTo>
                    <a:lnTo>
                      <a:pt x="645" y="126"/>
                    </a:lnTo>
                    <a:lnTo>
                      <a:pt x="643" y="122"/>
                    </a:lnTo>
                    <a:lnTo>
                      <a:pt x="641" y="120"/>
                    </a:lnTo>
                    <a:lnTo>
                      <a:pt x="634" y="120"/>
                    </a:lnTo>
                    <a:lnTo>
                      <a:pt x="632" y="122"/>
                    </a:lnTo>
                    <a:lnTo>
                      <a:pt x="628" y="120"/>
                    </a:lnTo>
                    <a:lnTo>
                      <a:pt x="622" y="122"/>
                    </a:lnTo>
                    <a:lnTo>
                      <a:pt x="620" y="120"/>
                    </a:lnTo>
                    <a:lnTo>
                      <a:pt x="620" y="120"/>
                    </a:lnTo>
                    <a:lnTo>
                      <a:pt x="618" y="120"/>
                    </a:lnTo>
                    <a:lnTo>
                      <a:pt x="616" y="122"/>
                    </a:lnTo>
                    <a:lnTo>
                      <a:pt x="614" y="120"/>
                    </a:lnTo>
                    <a:lnTo>
                      <a:pt x="614" y="120"/>
                    </a:lnTo>
                    <a:lnTo>
                      <a:pt x="616" y="120"/>
                    </a:lnTo>
                    <a:lnTo>
                      <a:pt x="616" y="118"/>
                    </a:lnTo>
                    <a:lnTo>
                      <a:pt x="614" y="116"/>
                    </a:lnTo>
                    <a:lnTo>
                      <a:pt x="612" y="116"/>
                    </a:lnTo>
                    <a:lnTo>
                      <a:pt x="610" y="116"/>
                    </a:lnTo>
                    <a:lnTo>
                      <a:pt x="610" y="114"/>
                    </a:lnTo>
                    <a:lnTo>
                      <a:pt x="612" y="114"/>
                    </a:lnTo>
                    <a:lnTo>
                      <a:pt x="610" y="112"/>
                    </a:lnTo>
                    <a:lnTo>
                      <a:pt x="607" y="112"/>
                    </a:lnTo>
                    <a:lnTo>
                      <a:pt x="605" y="112"/>
                    </a:lnTo>
                    <a:lnTo>
                      <a:pt x="605" y="110"/>
                    </a:lnTo>
                    <a:lnTo>
                      <a:pt x="601" y="107"/>
                    </a:lnTo>
                    <a:lnTo>
                      <a:pt x="597" y="103"/>
                    </a:lnTo>
                    <a:lnTo>
                      <a:pt x="595" y="103"/>
                    </a:lnTo>
                    <a:lnTo>
                      <a:pt x="595" y="103"/>
                    </a:lnTo>
                    <a:lnTo>
                      <a:pt x="593" y="103"/>
                    </a:lnTo>
                    <a:lnTo>
                      <a:pt x="591" y="103"/>
                    </a:lnTo>
                    <a:lnTo>
                      <a:pt x="591" y="103"/>
                    </a:lnTo>
                    <a:lnTo>
                      <a:pt x="591" y="101"/>
                    </a:lnTo>
                    <a:lnTo>
                      <a:pt x="589" y="99"/>
                    </a:lnTo>
                    <a:lnTo>
                      <a:pt x="587" y="103"/>
                    </a:lnTo>
                    <a:lnTo>
                      <a:pt x="585" y="101"/>
                    </a:lnTo>
                    <a:lnTo>
                      <a:pt x="585" y="99"/>
                    </a:lnTo>
                    <a:lnTo>
                      <a:pt x="585" y="99"/>
                    </a:lnTo>
                    <a:lnTo>
                      <a:pt x="585" y="97"/>
                    </a:lnTo>
                    <a:lnTo>
                      <a:pt x="583" y="95"/>
                    </a:lnTo>
                    <a:lnTo>
                      <a:pt x="578" y="97"/>
                    </a:lnTo>
                    <a:lnTo>
                      <a:pt x="581" y="95"/>
                    </a:lnTo>
                    <a:lnTo>
                      <a:pt x="581" y="93"/>
                    </a:lnTo>
                    <a:lnTo>
                      <a:pt x="576" y="91"/>
                    </a:lnTo>
                    <a:lnTo>
                      <a:pt x="574" y="89"/>
                    </a:lnTo>
                    <a:lnTo>
                      <a:pt x="574" y="87"/>
                    </a:lnTo>
                    <a:lnTo>
                      <a:pt x="574" y="87"/>
                    </a:lnTo>
                    <a:lnTo>
                      <a:pt x="572" y="85"/>
                    </a:lnTo>
                    <a:lnTo>
                      <a:pt x="570" y="87"/>
                    </a:lnTo>
                    <a:lnTo>
                      <a:pt x="562" y="93"/>
                    </a:lnTo>
                    <a:lnTo>
                      <a:pt x="556" y="97"/>
                    </a:lnTo>
                    <a:lnTo>
                      <a:pt x="562" y="93"/>
                    </a:lnTo>
                    <a:lnTo>
                      <a:pt x="566" y="87"/>
                    </a:lnTo>
                    <a:lnTo>
                      <a:pt x="570" y="83"/>
                    </a:lnTo>
                    <a:lnTo>
                      <a:pt x="570" y="78"/>
                    </a:lnTo>
                    <a:lnTo>
                      <a:pt x="568" y="76"/>
                    </a:lnTo>
                    <a:lnTo>
                      <a:pt x="564" y="72"/>
                    </a:lnTo>
                    <a:lnTo>
                      <a:pt x="560" y="72"/>
                    </a:lnTo>
                    <a:lnTo>
                      <a:pt x="554" y="74"/>
                    </a:lnTo>
                    <a:lnTo>
                      <a:pt x="552" y="74"/>
                    </a:lnTo>
                    <a:lnTo>
                      <a:pt x="549" y="76"/>
                    </a:lnTo>
                    <a:lnTo>
                      <a:pt x="545" y="76"/>
                    </a:lnTo>
                    <a:lnTo>
                      <a:pt x="539" y="83"/>
                    </a:lnTo>
                    <a:lnTo>
                      <a:pt x="535" y="85"/>
                    </a:lnTo>
                    <a:lnTo>
                      <a:pt x="539" y="81"/>
                    </a:lnTo>
                    <a:lnTo>
                      <a:pt x="539" y="76"/>
                    </a:lnTo>
                    <a:lnTo>
                      <a:pt x="539" y="72"/>
                    </a:lnTo>
                    <a:lnTo>
                      <a:pt x="539" y="70"/>
                    </a:lnTo>
                    <a:lnTo>
                      <a:pt x="533" y="66"/>
                    </a:lnTo>
                    <a:lnTo>
                      <a:pt x="533" y="64"/>
                    </a:lnTo>
                    <a:lnTo>
                      <a:pt x="537" y="62"/>
                    </a:lnTo>
                    <a:lnTo>
                      <a:pt x="539" y="62"/>
                    </a:lnTo>
                    <a:lnTo>
                      <a:pt x="539" y="62"/>
                    </a:lnTo>
                    <a:lnTo>
                      <a:pt x="531" y="56"/>
                    </a:lnTo>
                    <a:lnTo>
                      <a:pt x="529" y="54"/>
                    </a:lnTo>
                    <a:lnTo>
                      <a:pt x="531" y="51"/>
                    </a:lnTo>
                    <a:lnTo>
                      <a:pt x="537" y="49"/>
                    </a:lnTo>
                    <a:lnTo>
                      <a:pt x="539" y="45"/>
                    </a:lnTo>
                    <a:lnTo>
                      <a:pt x="537" y="43"/>
                    </a:lnTo>
                    <a:lnTo>
                      <a:pt x="535" y="39"/>
                    </a:lnTo>
                    <a:lnTo>
                      <a:pt x="533" y="39"/>
                    </a:lnTo>
                    <a:lnTo>
                      <a:pt x="531" y="41"/>
                    </a:lnTo>
                    <a:lnTo>
                      <a:pt x="531" y="39"/>
                    </a:lnTo>
                    <a:lnTo>
                      <a:pt x="527" y="37"/>
                    </a:lnTo>
                    <a:lnTo>
                      <a:pt x="525" y="37"/>
                    </a:lnTo>
                    <a:lnTo>
                      <a:pt x="520" y="35"/>
                    </a:lnTo>
                    <a:lnTo>
                      <a:pt x="518" y="35"/>
                    </a:lnTo>
                    <a:lnTo>
                      <a:pt x="514" y="35"/>
                    </a:lnTo>
                    <a:lnTo>
                      <a:pt x="510" y="35"/>
                    </a:lnTo>
                    <a:lnTo>
                      <a:pt x="510" y="39"/>
                    </a:lnTo>
                    <a:lnTo>
                      <a:pt x="510" y="41"/>
                    </a:lnTo>
                    <a:lnTo>
                      <a:pt x="506" y="37"/>
                    </a:lnTo>
                    <a:lnTo>
                      <a:pt x="508" y="35"/>
                    </a:lnTo>
                    <a:lnTo>
                      <a:pt x="510" y="33"/>
                    </a:lnTo>
                    <a:lnTo>
                      <a:pt x="510" y="31"/>
                    </a:lnTo>
                    <a:lnTo>
                      <a:pt x="510" y="29"/>
                    </a:lnTo>
                    <a:lnTo>
                      <a:pt x="512" y="27"/>
                    </a:lnTo>
                    <a:lnTo>
                      <a:pt x="512" y="22"/>
                    </a:lnTo>
                    <a:lnTo>
                      <a:pt x="514" y="20"/>
                    </a:lnTo>
                    <a:lnTo>
                      <a:pt x="512" y="18"/>
                    </a:lnTo>
                    <a:lnTo>
                      <a:pt x="512" y="18"/>
                    </a:lnTo>
                    <a:lnTo>
                      <a:pt x="508" y="22"/>
                    </a:lnTo>
                    <a:lnTo>
                      <a:pt x="506" y="25"/>
                    </a:lnTo>
                    <a:lnTo>
                      <a:pt x="506" y="25"/>
                    </a:lnTo>
                    <a:lnTo>
                      <a:pt x="504" y="25"/>
                    </a:lnTo>
                    <a:lnTo>
                      <a:pt x="500" y="25"/>
                    </a:lnTo>
                    <a:lnTo>
                      <a:pt x="500" y="27"/>
                    </a:lnTo>
                    <a:lnTo>
                      <a:pt x="500" y="31"/>
                    </a:lnTo>
                    <a:lnTo>
                      <a:pt x="498" y="33"/>
                    </a:lnTo>
                    <a:lnTo>
                      <a:pt x="496" y="33"/>
                    </a:lnTo>
                    <a:lnTo>
                      <a:pt x="493" y="33"/>
                    </a:lnTo>
                    <a:lnTo>
                      <a:pt x="493" y="37"/>
                    </a:lnTo>
                    <a:lnTo>
                      <a:pt x="491" y="41"/>
                    </a:lnTo>
                    <a:lnTo>
                      <a:pt x="491" y="37"/>
                    </a:lnTo>
                    <a:lnTo>
                      <a:pt x="491" y="33"/>
                    </a:lnTo>
                    <a:lnTo>
                      <a:pt x="493" y="29"/>
                    </a:lnTo>
                    <a:lnTo>
                      <a:pt x="491" y="29"/>
                    </a:lnTo>
                    <a:lnTo>
                      <a:pt x="489" y="31"/>
                    </a:lnTo>
                    <a:lnTo>
                      <a:pt x="487" y="35"/>
                    </a:lnTo>
                    <a:lnTo>
                      <a:pt x="485" y="35"/>
                    </a:lnTo>
                    <a:lnTo>
                      <a:pt x="487" y="29"/>
                    </a:lnTo>
                    <a:lnTo>
                      <a:pt x="485" y="27"/>
                    </a:lnTo>
                    <a:lnTo>
                      <a:pt x="481" y="27"/>
                    </a:lnTo>
                    <a:lnTo>
                      <a:pt x="483" y="25"/>
                    </a:lnTo>
                    <a:lnTo>
                      <a:pt x="487" y="20"/>
                    </a:lnTo>
                    <a:lnTo>
                      <a:pt x="489" y="20"/>
                    </a:lnTo>
                    <a:lnTo>
                      <a:pt x="493" y="22"/>
                    </a:lnTo>
                    <a:lnTo>
                      <a:pt x="500" y="20"/>
                    </a:lnTo>
                    <a:lnTo>
                      <a:pt x="502" y="20"/>
                    </a:lnTo>
                    <a:lnTo>
                      <a:pt x="506" y="16"/>
                    </a:lnTo>
                    <a:lnTo>
                      <a:pt x="506" y="14"/>
                    </a:lnTo>
                    <a:lnTo>
                      <a:pt x="508" y="12"/>
                    </a:lnTo>
                    <a:lnTo>
                      <a:pt x="506" y="12"/>
                    </a:lnTo>
                    <a:lnTo>
                      <a:pt x="502" y="10"/>
                    </a:lnTo>
                    <a:lnTo>
                      <a:pt x="502" y="10"/>
                    </a:lnTo>
                    <a:lnTo>
                      <a:pt x="500" y="6"/>
                    </a:lnTo>
                    <a:lnTo>
                      <a:pt x="500" y="6"/>
                    </a:lnTo>
                    <a:lnTo>
                      <a:pt x="498" y="4"/>
                    </a:lnTo>
                    <a:lnTo>
                      <a:pt x="500" y="4"/>
                    </a:lnTo>
                    <a:lnTo>
                      <a:pt x="500" y="2"/>
                    </a:lnTo>
                    <a:lnTo>
                      <a:pt x="502" y="2"/>
                    </a:lnTo>
                    <a:lnTo>
                      <a:pt x="500" y="0"/>
                    </a:lnTo>
                    <a:lnTo>
                      <a:pt x="493" y="4"/>
                    </a:lnTo>
                    <a:lnTo>
                      <a:pt x="491" y="6"/>
                    </a:lnTo>
                    <a:lnTo>
                      <a:pt x="487" y="6"/>
                    </a:lnTo>
                    <a:lnTo>
                      <a:pt x="483" y="8"/>
                    </a:lnTo>
                    <a:lnTo>
                      <a:pt x="475" y="14"/>
                    </a:lnTo>
                    <a:lnTo>
                      <a:pt x="471" y="16"/>
                    </a:lnTo>
                    <a:lnTo>
                      <a:pt x="462" y="16"/>
                    </a:lnTo>
                    <a:lnTo>
                      <a:pt x="456" y="12"/>
                    </a:lnTo>
                    <a:lnTo>
                      <a:pt x="454" y="12"/>
                    </a:lnTo>
                    <a:lnTo>
                      <a:pt x="454" y="14"/>
                    </a:lnTo>
                    <a:lnTo>
                      <a:pt x="452" y="12"/>
                    </a:lnTo>
                    <a:lnTo>
                      <a:pt x="448" y="10"/>
                    </a:lnTo>
                    <a:lnTo>
                      <a:pt x="446" y="12"/>
                    </a:lnTo>
                    <a:lnTo>
                      <a:pt x="444" y="14"/>
                    </a:lnTo>
                    <a:lnTo>
                      <a:pt x="442" y="14"/>
                    </a:lnTo>
                    <a:lnTo>
                      <a:pt x="442" y="12"/>
                    </a:lnTo>
                    <a:lnTo>
                      <a:pt x="442" y="10"/>
                    </a:lnTo>
                    <a:lnTo>
                      <a:pt x="446" y="8"/>
                    </a:lnTo>
                    <a:lnTo>
                      <a:pt x="444" y="8"/>
                    </a:lnTo>
                    <a:lnTo>
                      <a:pt x="440" y="8"/>
                    </a:lnTo>
                    <a:lnTo>
                      <a:pt x="433" y="12"/>
                    </a:lnTo>
                    <a:lnTo>
                      <a:pt x="427" y="14"/>
                    </a:lnTo>
                    <a:lnTo>
                      <a:pt x="425" y="18"/>
                    </a:lnTo>
                    <a:lnTo>
                      <a:pt x="427" y="20"/>
                    </a:lnTo>
                    <a:lnTo>
                      <a:pt x="431" y="22"/>
                    </a:lnTo>
                    <a:lnTo>
                      <a:pt x="427" y="25"/>
                    </a:lnTo>
                    <a:lnTo>
                      <a:pt x="423" y="25"/>
                    </a:lnTo>
                    <a:lnTo>
                      <a:pt x="419" y="29"/>
                    </a:lnTo>
                    <a:lnTo>
                      <a:pt x="415" y="37"/>
                    </a:lnTo>
                    <a:lnTo>
                      <a:pt x="413" y="43"/>
                    </a:lnTo>
                    <a:lnTo>
                      <a:pt x="411" y="43"/>
                    </a:lnTo>
                    <a:lnTo>
                      <a:pt x="411" y="41"/>
                    </a:lnTo>
                    <a:lnTo>
                      <a:pt x="413" y="35"/>
                    </a:lnTo>
                    <a:lnTo>
                      <a:pt x="417" y="27"/>
                    </a:lnTo>
                    <a:lnTo>
                      <a:pt x="417" y="25"/>
                    </a:lnTo>
                    <a:lnTo>
                      <a:pt x="417" y="25"/>
                    </a:lnTo>
                    <a:lnTo>
                      <a:pt x="406" y="29"/>
                    </a:lnTo>
                    <a:lnTo>
                      <a:pt x="402" y="29"/>
                    </a:lnTo>
                    <a:lnTo>
                      <a:pt x="400" y="27"/>
                    </a:lnTo>
                    <a:lnTo>
                      <a:pt x="398" y="25"/>
                    </a:lnTo>
                    <a:lnTo>
                      <a:pt x="394" y="22"/>
                    </a:lnTo>
                    <a:lnTo>
                      <a:pt x="392" y="22"/>
                    </a:lnTo>
                    <a:lnTo>
                      <a:pt x="392" y="25"/>
                    </a:lnTo>
                    <a:lnTo>
                      <a:pt x="396" y="27"/>
                    </a:lnTo>
                    <a:lnTo>
                      <a:pt x="398" y="29"/>
                    </a:lnTo>
                    <a:lnTo>
                      <a:pt x="396" y="31"/>
                    </a:lnTo>
                    <a:lnTo>
                      <a:pt x="392" y="29"/>
                    </a:lnTo>
                    <a:lnTo>
                      <a:pt x="386" y="29"/>
                    </a:lnTo>
                    <a:lnTo>
                      <a:pt x="377" y="31"/>
                    </a:lnTo>
                    <a:lnTo>
                      <a:pt x="369" y="39"/>
                    </a:lnTo>
                    <a:lnTo>
                      <a:pt x="359" y="45"/>
                    </a:lnTo>
                    <a:lnTo>
                      <a:pt x="350" y="49"/>
                    </a:lnTo>
                    <a:lnTo>
                      <a:pt x="342" y="58"/>
                    </a:lnTo>
                    <a:lnTo>
                      <a:pt x="334" y="66"/>
                    </a:lnTo>
                    <a:lnTo>
                      <a:pt x="328" y="68"/>
                    </a:lnTo>
                    <a:lnTo>
                      <a:pt x="326" y="68"/>
                    </a:lnTo>
                    <a:lnTo>
                      <a:pt x="319" y="70"/>
                    </a:lnTo>
                    <a:lnTo>
                      <a:pt x="315" y="72"/>
                    </a:lnTo>
                    <a:lnTo>
                      <a:pt x="309" y="74"/>
                    </a:lnTo>
                    <a:lnTo>
                      <a:pt x="305" y="74"/>
                    </a:lnTo>
                    <a:lnTo>
                      <a:pt x="301" y="72"/>
                    </a:lnTo>
                    <a:lnTo>
                      <a:pt x="297" y="72"/>
                    </a:lnTo>
                    <a:lnTo>
                      <a:pt x="290" y="70"/>
                    </a:lnTo>
                    <a:lnTo>
                      <a:pt x="286" y="68"/>
                    </a:lnTo>
                    <a:lnTo>
                      <a:pt x="282" y="64"/>
                    </a:lnTo>
                    <a:lnTo>
                      <a:pt x="280" y="66"/>
                    </a:lnTo>
                    <a:lnTo>
                      <a:pt x="276" y="70"/>
                    </a:lnTo>
                    <a:lnTo>
                      <a:pt x="270" y="76"/>
                    </a:lnTo>
                    <a:lnTo>
                      <a:pt x="268" y="81"/>
                    </a:lnTo>
                    <a:lnTo>
                      <a:pt x="263" y="85"/>
                    </a:lnTo>
                    <a:lnTo>
                      <a:pt x="261" y="89"/>
                    </a:lnTo>
                    <a:lnTo>
                      <a:pt x="259" y="89"/>
                    </a:lnTo>
                    <a:lnTo>
                      <a:pt x="257" y="87"/>
                    </a:lnTo>
                    <a:lnTo>
                      <a:pt x="255" y="89"/>
                    </a:lnTo>
                    <a:lnTo>
                      <a:pt x="257" y="95"/>
                    </a:lnTo>
                    <a:lnTo>
                      <a:pt x="261" y="112"/>
                    </a:lnTo>
                    <a:lnTo>
                      <a:pt x="266" y="124"/>
                    </a:lnTo>
                    <a:lnTo>
                      <a:pt x="268" y="134"/>
                    </a:lnTo>
                    <a:lnTo>
                      <a:pt x="268" y="145"/>
                    </a:lnTo>
                    <a:lnTo>
                      <a:pt x="263" y="153"/>
                    </a:lnTo>
                    <a:lnTo>
                      <a:pt x="259" y="157"/>
                    </a:lnTo>
                    <a:lnTo>
                      <a:pt x="259" y="159"/>
                    </a:lnTo>
                    <a:lnTo>
                      <a:pt x="268" y="168"/>
                    </a:lnTo>
                    <a:lnTo>
                      <a:pt x="270" y="170"/>
                    </a:lnTo>
                    <a:lnTo>
                      <a:pt x="270" y="166"/>
                    </a:lnTo>
                    <a:lnTo>
                      <a:pt x="272" y="168"/>
                    </a:lnTo>
                    <a:lnTo>
                      <a:pt x="276" y="166"/>
                    </a:lnTo>
                    <a:lnTo>
                      <a:pt x="278" y="166"/>
                    </a:lnTo>
                    <a:lnTo>
                      <a:pt x="276" y="168"/>
                    </a:lnTo>
                    <a:lnTo>
                      <a:pt x="276" y="170"/>
                    </a:lnTo>
                    <a:lnTo>
                      <a:pt x="284" y="178"/>
                    </a:lnTo>
                    <a:lnTo>
                      <a:pt x="282" y="178"/>
                    </a:lnTo>
                    <a:lnTo>
                      <a:pt x="278" y="178"/>
                    </a:lnTo>
                    <a:lnTo>
                      <a:pt x="276" y="180"/>
                    </a:lnTo>
                    <a:lnTo>
                      <a:pt x="276" y="190"/>
                    </a:lnTo>
                    <a:lnTo>
                      <a:pt x="276" y="195"/>
                    </a:lnTo>
                    <a:lnTo>
                      <a:pt x="278" y="197"/>
                    </a:lnTo>
                    <a:lnTo>
                      <a:pt x="282" y="195"/>
                    </a:lnTo>
                    <a:lnTo>
                      <a:pt x="286" y="193"/>
                    </a:lnTo>
                    <a:lnTo>
                      <a:pt x="288" y="195"/>
                    </a:lnTo>
                    <a:lnTo>
                      <a:pt x="290" y="197"/>
                    </a:lnTo>
                    <a:lnTo>
                      <a:pt x="295" y="195"/>
                    </a:lnTo>
                    <a:lnTo>
                      <a:pt x="301" y="197"/>
                    </a:lnTo>
                    <a:lnTo>
                      <a:pt x="305" y="199"/>
                    </a:lnTo>
                    <a:lnTo>
                      <a:pt x="301" y="201"/>
                    </a:lnTo>
                    <a:lnTo>
                      <a:pt x="301" y="205"/>
                    </a:lnTo>
                    <a:lnTo>
                      <a:pt x="301" y="209"/>
                    </a:lnTo>
                    <a:lnTo>
                      <a:pt x="295" y="209"/>
                    </a:lnTo>
                    <a:lnTo>
                      <a:pt x="295" y="207"/>
                    </a:lnTo>
                    <a:lnTo>
                      <a:pt x="290" y="205"/>
                    </a:lnTo>
                    <a:lnTo>
                      <a:pt x="288" y="207"/>
                    </a:lnTo>
                    <a:lnTo>
                      <a:pt x="284" y="207"/>
                    </a:lnTo>
                    <a:lnTo>
                      <a:pt x="282" y="205"/>
                    </a:lnTo>
                    <a:lnTo>
                      <a:pt x="280" y="199"/>
                    </a:lnTo>
                    <a:lnTo>
                      <a:pt x="278" y="199"/>
                    </a:lnTo>
                    <a:lnTo>
                      <a:pt x="276" y="199"/>
                    </a:lnTo>
                    <a:lnTo>
                      <a:pt x="272" y="195"/>
                    </a:lnTo>
                    <a:lnTo>
                      <a:pt x="272" y="188"/>
                    </a:lnTo>
                    <a:lnTo>
                      <a:pt x="276" y="178"/>
                    </a:lnTo>
                    <a:lnTo>
                      <a:pt x="274" y="176"/>
                    </a:lnTo>
                    <a:lnTo>
                      <a:pt x="274" y="174"/>
                    </a:lnTo>
                    <a:lnTo>
                      <a:pt x="270" y="178"/>
                    </a:lnTo>
                    <a:lnTo>
                      <a:pt x="270" y="188"/>
                    </a:lnTo>
                    <a:lnTo>
                      <a:pt x="268" y="197"/>
                    </a:lnTo>
                    <a:lnTo>
                      <a:pt x="266" y="199"/>
                    </a:lnTo>
                    <a:lnTo>
                      <a:pt x="266" y="203"/>
                    </a:lnTo>
                    <a:lnTo>
                      <a:pt x="268" y="199"/>
                    </a:lnTo>
                    <a:lnTo>
                      <a:pt x="270" y="199"/>
                    </a:lnTo>
                    <a:lnTo>
                      <a:pt x="272" y="201"/>
                    </a:lnTo>
                    <a:lnTo>
                      <a:pt x="276" y="201"/>
                    </a:lnTo>
                    <a:lnTo>
                      <a:pt x="278" y="205"/>
                    </a:lnTo>
                    <a:lnTo>
                      <a:pt x="278" y="211"/>
                    </a:lnTo>
                    <a:lnTo>
                      <a:pt x="274" y="215"/>
                    </a:lnTo>
                    <a:lnTo>
                      <a:pt x="268" y="217"/>
                    </a:lnTo>
                    <a:lnTo>
                      <a:pt x="274" y="211"/>
                    </a:lnTo>
                    <a:lnTo>
                      <a:pt x="274" y="209"/>
                    </a:lnTo>
                    <a:lnTo>
                      <a:pt x="270" y="207"/>
                    </a:lnTo>
                    <a:lnTo>
                      <a:pt x="270" y="207"/>
                    </a:lnTo>
                    <a:lnTo>
                      <a:pt x="268" y="209"/>
                    </a:lnTo>
                    <a:lnTo>
                      <a:pt x="261" y="213"/>
                    </a:lnTo>
                    <a:lnTo>
                      <a:pt x="261" y="215"/>
                    </a:lnTo>
                    <a:lnTo>
                      <a:pt x="257" y="217"/>
                    </a:lnTo>
                    <a:lnTo>
                      <a:pt x="255" y="219"/>
                    </a:lnTo>
                    <a:lnTo>
                      <a:pt x="253" y="215"/>
                    </a:lnTo>
                    <a:lnTo>
                      <a:pt x="253" y="215"/>
                    </a:lnTo>
                    <a:lnTo>
                      <a:pt x="247" y="215"/>
                    </a:lnTo>
                    <a:lnTo>
                      <a:pt x="245" y="213"/>
                    </a:lnTo>
                    <a:lnTo>
                      <a:pt x="245" y="209"/>
                    </a:lnTo>
                    <a:lnTo>
                      <a:pt x="243" y="209"/>
                    </a:lnTo>
                    <a:lnTo>
                      <a:pt x="241" y="209"/>
                    </a:lnTo>
                    <a:lnTo>
                      <a:pt x="237" y="209"/>
                    </a:lnTo>
                    <a:lnTo>
                      <a:pt x="237" y="207"/>
                    </a:lnTo>
                    <a:lnTo>
                      <a:pt x="234" y="205"/>
                    </a:lnTo>
                    <a:lnTo>
                      <a:pt x="232" y="207"/>
                    </a:lnTo>
                    <a:lnTo>
                      <a:pt x="230" y="207"/>
                    </a:lnTo>
                    <a:lnTo>
                      <a:pt x="230" y="203"/>
                    </a:lnTo>
                    <a:lnTo>
                      <a:pt x="228" y="199"/>
                    </a:lnTo>
                    <a:lnTo>
                      <a:pt x="228" y="197"/>
                    </a:lnTo>
                    <a:lnTo>
                      <a:pt x="232" y="197"/>
                    </a:lnTo>
                    <a:lnTo>
                      <a:pt x="237" y="190"/>
                    </a:lnTo>
                    <a:lnTo>
                      <a:pt x="239" y="190"/>
                    </a:lnTo>
                    <a:lnTo>
                      <a:pt x="241" y="188"/>
                    </a:lnTo>
                    <a:lnTo>
                      <a:pt x="241" y="186"/>
                    </a:lnTo>
                    <a:lnTo>
                      <a:pt x="234" y="180"/>
                    </a:lnTo>
                    <a:lnTo>
                      <a:pt x="232" y="180"/>
                    </a:lnTo>
                    <a:lnTo>
                      <a:pt x="228" y="178"/>
                    </a:lnTo>
                    <a:lnTo>
                      <a:pt x="222" y="182"/>
                    </a:lnTo>
                    <a:lnTo>
                      <a:pt x="220" y="182"/>
                    </a:lnTo>
                    <a:lnTo>
                      <a:pt x="216" y="180"/>
                    </a:lnTo>
                    <a:lnTo>
                      <a:pt x="214" y="180"/>
                    </a:lnTo>
                    <a:lnTo>
                      <a:pt x="201" y="184"/>
                    </a:lnTo>
                    <a:lnTo>
                      <a:pt x="201" y="186"/>
                    </a:lnTo>
                    <a:lnTo>
                      <a:pt x="203" y="188"/>
                    </a:lnTo>
                    <a:lnTo>
                      <a:pt x="207" y="193"/>
                    </a:lnTo>
                    <a:lnTo>
                      <a:pt x="207" y="193"/>
                    </a:lnTo>
                    <a:lnTo>
                      <a:pt x="203" y="193"/>
                    </a:lnTo>
                    <a:lnTo>
                      <a:pt x="201" y="193"/>
                    </a:lnTo>
                    <a:lnTo>
                      <a:pt x="199" y="190"/>
                    </a:lnTo>
                    <a:lnTo>
                      <a:pt x="195" y="190"/>
                    </a:lnTo>
                    <a:lnTo>
                      <a:pt x="189" y="188"/>
                    </a:lnTo>
                    <a:lnTo>
                      <a:pt x="183" y="190"/>
                    </a:lnTo>
                    <a:lnTo>
                      <a:pt x="181" y="193"/>
                    </a:lnTo>
                    <a:lnTo>
                      <a:pt x="181" y="193"/>
                    </a:lnTo>
                    <a:lnTo>
                      <a:pt x="176" y="195"/>
                    </a:lnTo>
                    <a:lnTo>
                      <a:pt x="174" y="193"/>
                    </a:lnTo>
                    <a:lnTo>
                      <a:pt x="172" y="193"/>
                    </a:lnTo>
                    <a:lnTo>
                      <a:pt x="168" y="195"/>
                    </a:lnTo>
                    <a:lnTo>
                      <a:pt x="168" y="197"/>
                    </a:lnTo>
                    <a:lnTo>
                      <a:pt x="164" y="199"/>
                    </a:lnTo>
                    <a:lnTo>
                      <a:pt x="160" y="201"/>
                    </a:lnTo>
                    <a:lnTo>
                      <a:pt x="156" y="203"/>
                    </a:lnTo>
                    <a:lnTo>
                      <a:pt x="154" y="205"/>
                    </a:lnTo>
                    <a:lnTo>
                      <a:pt x="154" y="203"/>
                    </a:lnTo>
                    <a:lnTo>
                      <a:pt x="156" y="201"/>
                    </a:lnTo>
                    <a:lnTo>
                      <a:pt x="152" y="201"/>
                    </a:lnTo>
                    <a:lnTo>
                      <a:pt x="149" y="207"/>
                    </a:lnTo>
                    <a:lnTo>
                      <a:pt x="149" y="207"/>
                    </a:lnTo>
                    <a:lnTo>
                      <a:pt x="154" y="213"/>
                    </a:lnTo>
                    <a:lnTo>
                      <a:pt x="158" y="222"/>
                    </a:lnTo>
                    <a:lnTo>
                      <a:pt x="164" y="222"/>
                    </a:lnTo>
                    <a:lnTo>
                      <a:pt x="168" y="228"/>
                    </a:lnTo>
                    <a:lnTo>
                      <a:pt x="172" y="230"/>
                    </a:lnTo>
                    <a:lnTo>
                      <a:pt x="172" y="234"/>
                    </a:lnTo>
                    <a:lnTo>
                      <a:pt x="176" y="234"/>
                    </a:lnTo>
                    <a:lnTo>
                      <a:pt x="181" y="238"/>
                    </a:lnTo>
                    <a:lnTo>
                      <a:pt x="181" y="238"/>
                    </a:lnTo>
                    <a:lnTo>
                      <a:pt x="174" y="238"/>
                    </a:lnTo>
                    <a:lnTo>
                      <a:pt x="172" y="234"/>
                    </a:lnTo>
                    <a:lnTo>
                      <a:pt x="168" y="232"/>
                    </a:lnTo>
                    <a:lnTo>
                      <a:pt x="166" y="230"/>
                    </a:lnTo>
                    <a:lnTo>
                      <a:pt x="164" y="230"/>
                    </a:lnTo>
                    <a:lnTo>
                      <a:pt x="160" y="234"/>
                    </a:lnTo>
                    <a:lnTo>
                      <a:pt x="158" y="234"/>
                    </a:lnTo>
                    <a:lnTo>
                      <a:pt x="156" y="230"/>
                    </a:lnTo>
                    <a:lnTo>
                      <a:pt x="158" y="228"/>
                    </a:lnTo>
                    <a:lnTo>
                      <a:pt x="158" y="226"/>
                    </a:lnTo>
                    <a:lnTo>
                      <a:pt x="156" y="226"/>
                    </a:lnTo>
                    <a:lnTo>
                      <a:pt x="154" y="230"/>
                    </a:lnTo>
                    <a:lnTo>
                      <a:pt x="154" y="238"/>
                    </a:lnTo>
                    <a:lnTo>
                      <a:pt x="156" y="238"/>
                    </a:lnTo>
                    <a:lnTo>
                      <a:pt x="156" y="242"/>
                    </a:lnTo>
                    <a:lnTo>
                      <a:pt x="152" y="244"/>
                    </a:lnTo>
                    <a:lnTo>
                      <a:pt x="147" y="251"/>
                    </a:lnTo>
                    <a:lnTo>
                      <a:pt x="147" y="255"/>
                    </a:lnTo>
                    <a:lnTo>
                      <a:pt x="147" y="259"/>
                    </a:lnTo>
                    <a:lnTo>
                      <a:pt x="154" y="267"/>
                    </a:lnTo>
                    <a:lnTo>
                      <a:pt x="160" y="269"/>
                    </a:lnTo>
                    <a:lnTo>
                      <a:pt x="164" y="273"/>
                    </a:lnTo>
                    <a:lnTo>
                      <a:pt x="166" y="273"/>
                    </a:lnTo>
                    <a:lnTo>
                      <a:pt x="170" y="269"/>
                    </a:lnTo>
                    <a:lnTo>
                      <a:pt x="176" y="269"/>
                    </a:lnTo>
                    <a:lnTo>
                      <a:pt x="181" y="271"/>
                    </a:lnTo>
                    <a:lnTo>
                      <a:pt x="189" y="271"/>
                    </a:lnTo>
                    <a:lnTo>
                      <a:pt x="191" y="273"/>
                    </a:lnTo>
                    <a:lnTo>
                      <a:pt x="193" y="278"/>
                    </a:lnTo>
                    <a:lnTo>
                      <a:pt x="195" y="280"/>
                    </a:lnTo>
                    <a:lnTo>
                      <a:pt x="197" y="278"/>
                    </a:lnTo>
                    <a:lnTo>
                      <a:pt x="197" y="273"/>
                    </a:lnTo>
                    <a:lnTo>
                      <a:pt x="197" y="271"/>
                    </a:lnTo>
                    <a:lnTo>
                      <a:pt x="201" y="271"/>
                    </a:lnTo>
                    <a:lnTo>
                      <a:pt x="201" y="273"/>
                    </a:lnTo>
                    <a:lnTo>
                      <a:pt x="197" y="280"/>
                    </a:lnTo>
                    <a:lnTo>
                      <a:pt x="197" y="282"/>
                    </a:lnTo>
                    <a:lnTo>
                      <a:pt x="199" y="282"/>
                    </a:lnTo>
                    <a:lnTo>
                      <a:pt x="203" y="278"/>
                    </a:lnTo>
                    <a:lnTo>
                      <a:pt x="205" y="275"/>
                    </a:lnTo>
                    <a:lnTo>
                      <a:pt x="212" y="275"/>
                    </a:lnTo>
                    <a:lnTo>
                      <a:pt x="218" y="271"/>
                    </a:lnTo>
                    <a:lnTo>
                      <a:pt x="224" y="269"/>
                    </a:lnTo>
                    <a:lnTo>
                      <a:pt x="226" y="265"/>
                    </a:lnTo>
                    <a:lnTo>
                      <a:pt x="228" y="265"/>
                    </a:lnTo>
                    <a:lnTo>
                      <a:pt x="228" y="269"/>
                    </a:lnTo>
                    <a:lnTo>
                      <a:pt x="230" y="269"/>
                    </a:lnTo>
                    <a:lnTo>
                      <a:pt x="237" y="265"/>
                    </a:lnTo>
                    <a:lnTo>
                      <a:pt x="241" y="265"/>
                    </a:lnTo>
                    <a:lnTo>
                      <a:pt x="243" y="263"/>
                    </a:lnTo>
                    <a:lnTo>
                      <a:pt x="241" y="267"/>
                    </a:lnTo>
                    <a:lnTo>
                      <a:pt x="237" y="269"/>
                    </a:lnTo>
                    <a:lnTo>
                      <a:pt x="239" y="271"/>
                    </a:lnTo>
                    <a:lnTo>
                      <a:pt x="239" y="271"/>
                    </a:lnTo>
                    <a:lnTo>
                      <a:pt x="237" y="278"/>
                    </a:lnTo>
                    <a:lnTo>
                      <a:pt x="230" y="278"/>
                    </a:lnTo>
                    <a:lnTo>
                      <a:pt x="230" y="278"/>
                    </a:lnTo>
                    <a:lnTo>
                      <a:pt x="226" y="278"/>
                    </a:lnTo>
                    <a:lnTo>
                      <a:pt x="222" y="280"/>
                    </a:lnTo>
                    <a:lnTo>
                      <a:pt x="222" y="282"/>
                    </a:lnTo>
                    <a:lnTo>
                      <a:pt x="226" y="282"/>
                    </a:lnTo>
                    <a:lnTo>
                      <a:pt x="228" y="284"/>
                    </a:lnTo>
                    <a:lnTo>
                      <a:pt x="228" y="290"/>
                    </a:lnTo>
                    <a:lnTo>
                      <a:pt x="222" y="296"/>
                    </a:lnTo>
                    <a:lnTo>
                      <a:pt x="222" y="300"/>
                    </a:lnTo>
                    <a:lnTo>
                      <a:pt x="220" y="302"/>
                    </a:lnTo>
                    <a:lnTo>
                      <a:pt x="220" y="304"/>
                    </a:lnTo>
                    <a:lnTo>
                      <a:pt x="220" y="307"/>
                    </a:lnTo>
                    <a:lnTo>
                      <a:pt x="220" y="309"/>
                    </a:lnTo>
                    <a:lnTo>
                      <a:pt x="220" y="313"/>
                    </a:lnTo>
                    <a:lnTo>
                      <a:pt x="216" y="317"/>
                    </a:lnTo>
                    <a:lnTo>
                      <a:pt x="214" y="319"/>
                    </a:lnTo>
                    <a:lnTo>
                      <a:pt x="210" y="319"/>
                    </a:lnTo>
                    <a:lnTo>
                      <a:pt x="207" y="321"/>
                    </a:lnTo>
                    <a:lnTo>
                      <a:pt x="203" y="323"/>
                    </a:lnTo>
                    <a:lnTo>
                      <a:pt x="201" y="325"/>
                    </a:lnTo>
                    <a:lnTo>
                      <a:pt x="197" y="325"/>
                    </a:lnTo>
                    <a:lnTo>
                      <a:pt x="191" y="321"/>
                    </a:lnTo>
                    <a:lnTo>
                      <a:pt x="189" y="321"/>
                    </a:lnTo>
                    <a:lnTo>
                      <a:pt x="189" y="321"/>
                    </a:lnTo>
                    <a:lnTo>
                      <a:pt x="185" y="317"/>
                    </a:lnTo>
                    <a:lnTo>
                      <a:pt x="185" y="317"/>
                    </a:lnTo>
                    <a:lnTo>
                      <a:pt x="181" y="323"/>
                    </a:lnTo>
                    <a:lnTo>
                      <a:pt x="176" y="325"/>
                    </a:lnTo>
                    <a:lnTo>
                      <a:pt x="174" y="329"/>
                    </a:lnTo>
                    <a:lnTo>
                      <a:pt x="166" y="331"/>
                    </a:lnTo>
                    <a:lnTo>
                      <a:pt x="164" y="334"/>
                    </a:lnTo>
                    <a:lnTo>
                      <a:pt x="162" y="334"/>
                    </a:lnTo>
                    <a:lnTo>
                      <a:pt x="158" y="331"/>
                    </a:lnTo>
                    <a:lnTo>
                      <a:pt x="152" y="331"/>
                    </a:lnTo>
                    <a:lnTo>
                      <a:pt x="147" y="336"/>
                    </a:lnTo>
                    <a:lnTo>
                      <a:pt x="143" y="336"/>
                    </a:lnTo>
                    <a:lnTo>
                      <a:pt x="141" y="338"/>
                    </a:lnTo>
                    <a:lnTo>
                      <a:pt x="141" y="342"/>
                    </a:lnTo>
                    <a:lnTo>
                      <a:pt x="139" y="348"/>
                    </a:lnTo>
                    <a:lnTo>
                      <a:pt x="135" y="352"/>
                    </a:lnTo>
                    <a:lnTo>
                      <a:pt x="135" y="348"/>
                    </a:lnTo>
                    <a:lnTo>
                      <a:pt x="131" y="344"/>
                    </a:lnTo>
                    <a:lnTo>
                      <a:pt x="127" y="344"/>
                    </a:lnTo>
                    <a:lnTo>
                      <a:pt x="123" y="346"/>
                    </a:lnTo>
                    <a:lnTo>
                      <a:pt x="125" y="348"/>
                    </a:lnTo>
                    <a:lnTo>
                      <a:pt x="127" y="350"/>
                    </a:lnTo>
                    <a:lnTo>
                      <a:pt x="125" y="352"/>
                    </a:lnTo>
                    <a:lnTo>
                      <a:pt x="123" y="352"/>
                    </a:lnTo>
                    <a:lnTo>
                      <a:pt x="123" y="350"/>
                    </a:lnTo>
                    <a:lnTo>
                      <a:pt x="118" y="346"/>
                    </a:lnTo>
                    <a:lnTo>
                      <a:pt x="116" y="346"/>
                    </a:lnTo>
                    <a:lnTo>
                      <a:pt x="112" y="352"/>
                    </a:lnTo>
                    <a:lnTo>
                      <a:pt x="110" y="356"/>
                    </a:lnTo>
                    <a:lnTo>
                      <a:pt x="108" y="356"/>
                    </a:lnTo>
                    <a:lnTo>
                      <a:pt x="106" y="356"/>
                    </a:lnTo>
                    <a:lnTo>
                      <a:pt x="98" y="365"/>
                    </a:lnTo>
                    <a:lnTo>
                      <a:pt x="96" y="369"/>
                    </a:lnTo>
                    <a:lnTo>
                      <a:pt x="94" y="371"/>
                    </a:lnTo>
                    <a:lnTo>
                      <a:pt x="89" y="371"/>
                    </a:lnTo>
                    <a:lnTo>
                      <a:pt x="87" y="371"/>
                    </a:lnTo>
                    <a:lnTo>
                      <a:pt x="85" y="371"/>
                    </a:lnTo>
                    <a:lnTo>
                      <a:pt x="89" y="375"/>
                    </a:lnTo>
                    <a:lnTo>
                      <a:pt x="89" y="379"/>
                    </a:lnTo>
                    <a:lnTo>
                      <a:pt x="87" y="379"/>
                    </a:lnTo>
                    <a:lnTo>
                      <a:pt x="85" y="375"/>
                    </a:lnTo>
                    <a:lnTo>
                      <a:pt x="83" y="375"/>
                    </a:lnTo>
                    <a:lnTo>
                      <a:pt x="81" y="379"/>
                    </a:lnTo>
                    <a:lnTo>
                      <a:pt x="77" y="383"/>
                    </a:lnTo>
                    <a:lnTo>
                      <a:pt x="77" y="385"/>
                    </a:lnTo>
                    <a:lnTo>
                      <a:pt x="81" y="392"/>
                    </a:lnTo>
                    <a:lnTo>
                      <a:pt x="81" y="396"/>
                    </a:lnTo>
                    <a:lnTo>
                      <a:pt x="81" y="398"/>
                    </a:lnTo>
                    <a:lnTo>
                      <a:pt x="79" y="402"/>
                    </a:lnTo>
                    <a:lnTo>
                      <a:pt x="79" y="404"/>
                    </a:lnTo>
                    <a:lnTo>
                      <a:pt x="81" y="404"/>
                    </a:lnTo>
                    <a:lnTo>
                      <a:pt x="83" y="402"/>
                    </a:lnTo>
                    <a:lnTo>
                      <a:pt x="85" y="404"/>
                    </a:lnTo>
                    <a:lnTo>
                      <a:pt x="85" y="408"/>
                    </a:lnTo>
                    <a:lnTo>
                      <a:pt x="83" y="410"/>
                    </a:lnTo>
                    <a:lnTo>
                      <a:pt x="81" y="412"/>
                    </a:lnTo>
                    <a:lnTo>
                      <a:pt x="83" y="412"/>
                    </a:lnTo>
                    <a:lnTo>
                      <a:pt x="85" y="412"/>
                    </a:lnTo>
                    <a:lnTo>
                      <a:pt x="87" y="410"/>
                    </a:lnTo>
                    <a:lnTo>
                      <a:pt x="89" y="410"/>
                    </a:lnTo>
                    <a:lnTo>
                      <a:pt x="89" y="412"/>
                    </a:lnTo>
                    <a:lnTo>
                      <a:pt x="91" y="414"/>
                    </a:lnTo>
                    <a:lnTo>
                      <a:pt x="96" y="414"/>
                    </a:lnTo>
                    <a:lnTo>
                      <a:pt x="98" y="416"/>
                    </a:lnTo>
                    <a:lnTo>
                      <a:pt x="102" y="416"/>
                    </a:lnTo>
                    <a:lnTo>
                      <a:pt x="104" y="414"/>
                    </a:lnTo>
                    <a:lnTo>
                      <a:pt x="106" y="406"/>
                    </a:lnTo>
                    <a:lnTo>
                      <a:pt x="108" y="404"/>
                    </a:lnTo>
                    <a:lnTo>
                      <a:pt x="114" y="404"/>
                    </a:lnTo>
                    <a:lnTo>
                      <a:pt x="118" y="402"/>
                    </a:lnTo>
                    <a:lnTo>
                      <a:pt x="114" y="406"/>
                    </a:lnTo>
                    <a:lnTo>
                      <a:pt x="112" y="406"/>
                    </a:lnTo>
                    <a:lnTo>
                      <a:pt x="106" y="412"/>
                    </a:lnTo>
                    <a:lnTo>
                      <a:pt x="106" y="416"/>
                    </a:lnTo>
                    <a:lnTo>
                      <a:pt x="102" y="419"/>
                    </a:lnTo>
                    <a:lnTo>
                      <a:pt x="106" y="423"/>
                    </a:lnTo>
                    <a:lnTo>
                      <a:pt x="106" y="425"/>
                    </a:lnTo>
                    <a:lnTo>
                      <a:pt x="102" y="425"/>
                    </a:lnTo>
                    <a:lnTo>
                      <a:pt x="100" y="425"/>
                    </a:lnTo>
                    <a:lnTo>
                      <a:pt x="100" y="423"/>
                    </a:lnTo>
                    <a:lnTo>
                      <a:pt x="98" y="421"/>
                    </a:lnTo>
                    <a:lnTo>
                      <a:pt x="96" y="421"/>
                    </a:lnTo>
                    <a:lnTo>
                      <a:pt x="94" y="416"/>
                    </a:lnTo>
                    <a:lnTo>
                      <a:pt x="87" y="416"/>
                    </a:lnTo>
                    <a:lnTo>
                      <a:pt x="87" y="414"/>
                    </a:lnTo>
                    <a:lnTo>
                      <a:pt x="83" y="416"/>
                    </a:lnTo>
                    <a:lnTo>
                      <a:pt x="81" y="416"/>
                    </a:lnTo>
                    <a:lnTo>
                      <a:pt x="79" y="421"/>
                    </a:lnTo>
                    <a:lnTo>
                      <a:pt x="77" y="423"/>
                    </a:lnTo>
                    <a:lnTo>
                      <a:pt x="73" y="421"/>
                    </a:lnTo>
                    <a:lnTo>
                      <a:pt x="73" y="423"/>
                    </a:lnTo>
                    <a:lnTo>
                      <a:pt x="75" y="427"/>
                    </a:lnTo>
                    <a:lnTo>
                      <a:pt x="77" y="427"/>
                    </a:lnTo>
                    <a:lnTo>
                      <a:pt x="75" y="429"/>
                    </a:lnTo>
                    <a:lnTo>
                      <a:pt x="73" y="435"/>
                    </a:lnTo>
                    <a:lnTo>
                      <a:pt x="75" y="437"/>
                    </a:lnTo>
                    <a:lnTo>
                      <a:pt x="77" y="437"/>
                    </a:lnTo>
                    <a:lnTo>
                      <a:pt x="77" y="443"/>
                    </a:lnTo>
                    <a:lnTo>
                      <a:pt x="77" y="446"/>
                    </a:lnTo>
                    <a:lnTo>
                      <a:pt x="77" y="450"/>
                    </a:lnTo>
                    <a:lnTo>
                      <a:pt x="81" y="452"/>
                    </a:lnTo>
                    <a:lnTo>
                      <a:pt x="81" y="454"/>
                    </a:lnTo>
                    <a:lnTo>
                      <a:pt x="77" y="454"/>
                    </a:lnTo>
                    <a:lnTo>
                      <a:pt x="77" y="456"/>
                    </a:lnTo>
                    <a:lnTo>
                      <a:pt x="87" y="460"/>
                    </a:lnTo>
                    <a:lnTo>
                      <a:pt x="94" y="460"/>
                    </a:lnTo>
                    <a:lnTo>
                      <a:pt x="98" y="458"/>
                    </a:lnTo>
                    <a:lnTo>
                      <a:pt x="102" y="458"/>
                    </a:lnTo>
                    <a:lnTo>
                      <a:pt x="104" y="458"/>
                    </a:lnTo>
                    <a:lnTo>
                      <a:pt x="106" y="458"/>
                    </a:lnTo>
                    <a:lnTo>
                      <a:pt x="110" y="452"/>
                    </a:lnTo>
                    <a:lnTo>
                      <a:pt x="110" y="450"/>
                    </a:lnTo>
                    <a:lnTo>
                      <a:pt x="108" y="446"/>
                    </a:lnTo>
                    <a:lnTo>
                      <a:pt x="108" y="446"/>
                    </a:lnTo>
                    <a:lnTo>
                      <a:pt x="112" y="441"/>
                    </a:lnTo>
                    <a:lnTo>
                      <a:pt x="118" y="437"/>
                    </a:lnTo>
                    <a:lnTo>
                      <a:pt x="127" y="433"/>
                    </a:lnTo>
                    <a:lnTo>
                      <a:pt x="129" y="433"/>
                    </a:lnTo>
                    <a:lnTo>
                      <a:pt x="127" y="433"/>
                    </a:lnTo>
                    <a:lnTo>
                      <a:pt x="118" y="441"/>
                    </a:lnTo>
                    <a:lnTo>
                      <a:pt x="114" y="443"/>
                    </a:lnTo>
                    <a:lnTo>
                      <a:pt x="114" y="446"/>
                    </a:lnTo>
                    <a:lnTo>
                      <a:pt x="116" y="450"/>
                    </a:lnTo>
                    <a:lnTo>
                      <a:pt x="116" y="452"/>
                    </a:lnTo>
                    <a:lnTo>
                      <a:pt x="114" y="456"/>
                    </a:lnTo>
                    <a:lnTo>
                      <a:pt x="110" y="458"/>
                    </a:lnTo>
                    <a:lnTo>
                      <a:pt x="108" y="462"/>
                    </a:lnTo>
                    <a:lnTo>
                      <a:pt x="110" y="466"/>
                    </a:lnTo>
                    <a:lnTo>
                      <a:pt x="108" y="470"/>
                    </a:lnTo>
                    <a:lnTo>
                      <a:pt x="110" y="472"/>
                    </a:lnTo>
                    <a:lnTo>
                      <a:pt x="108" y="477"/>
                    </a:lnTo>
                    <a:lnTo>
                      <a:pt x="110" y="479"/>
                    </a:lnTo>
                    <a:lnTo>
                      <a:pt x="104" y="481"/>
                    </a:lnTo>
                    <a:lnTo>
                      <a:pt x="102" y="483"/>
                    </a:lnTo>
                    <a:lnTo>
                      <a:pt x="102" y="485"/>
                    </a:lnTo>
                    <a:lnTo>
                      <a:pt x="100" y="485"/>
                    </a:lnTo>
                    <a:lnTo>
                      <a:pt x="98" y="487"/>
                    </a:lnTo>
                    <a:lnTo>
                      <a:pt x="100" y="489"/>
                    </a:lnTo>
                    <a:lnTo>
                      <a:pt x="100" y="493"/>
                    </a:lnTo>
                    <a:lnTo>
                      <a:pt x="102" y="495"/>
                    </a:lnTo>
                    <a:lnTo>
                      <a:pt x="104" y="493"/>
                    </a:lnTo>
                    <a:lnTo>
                      <a:pt x="108" y="493"/>
                    </a:lnTo>
                    <a:lnTo>
                      <a:pt x="108" y="495"/>
                    </a:lnTo>
                    <a:lnTo>
                      <a:pt x="106" y="497"/>
                    </a:lnTo>
                    <a:lnTo>
                      <a:pt x="102" y="497"/>
                    </a:lnTo>
                    <a:lnTo>
                      <a:pt x="100" y="499"/>
                    </a:lnTo>
                    <a:lnTo>
                      <a:pt x="102" y="501"/>
                    </a:lnTo>
                    <a:lnTo>
                      <a:pt x="100" y="501"/>
                    </a:lnTo>
                    <a:lnTo>
                      <a:pt x="102" y="506"/>
                    </a:lnTo>
                    <a:lnTo>
                      <a:pt x="100" y="508"/>
                    </a:lnTo>
                    <a:lnTo>
                      <a:pt x="96" y="508"/>
                    </a:lnTo>
                    <a:lnTo>
                      <a:pt x="94" y="510"/>
                    </a:lnTo>
                    <a:lnTo>
                      <a:pt x="91" y="510"/>
                    </a:lnTo>
                    <a:lnTo>
                      <a:pt x="89" y="510"/>
                    </a:lnTo>
                    <a:lnTo>
                      <a:pt x="91" y="512"/>
                    </a:lnTo>
                    <a:lnTo>
                      <a:pt x="96" y="512"/>
                    </a:lnTo>
                    <a:lnTo>
                      <a:pt x="98" y="514"/>
                    </a:lnTo>
                    <a:lnTo>
                      <a:pt x="102" y="510"/>
                    </a:lnTo>
                    <a:lnTo>
                      <a:pt x="108" y="506"/>
                    </a:lnTo>
                    <a:lnTo>
                      <a:pt x="110" y="506"/>
                    </a:lnTo>
                    <a:lnTo>
                      <a:pt x="112" y="506"/>
                    </a:lnTo>
                    <a:lnTo>
                      <a:pt x="116" y="504"/>
                    </a:lnTo>
                    <a:lnTo>
                      <a:pt x="120" y="501"/>
                    </a:lnTo>
                    <a:lnTo>
                      <a:pt x="120" y="504"/>
                    </a:lnTo>
                    <a:lnTo>
                      <a:pt x="118" y="506"/>
                    </a:lnTo>
                    <a:lnTo>
                      <a:pt x="118" y="506"/>
                    </a:lnTo>
                    <a:lnTo>
                      <a:pt x="120" y="508"/>
                    </a:lnTo>
                    <a:lnTo>
                      <a:pt x="123" y="510"/>
                    </a:lnTo>
                    <a:lnTo>
                      <a:pt x="120" y="512"/>
                    </a:lnTo>
                    <a:lnTo>
                      <a:pt x="123" y="514"/>
                    </a:lnTo>
                    <a:lnTo>
                      <a:pt x="127" y="512"/>
                    </a:lnTo>
                    <a:lnTo>
                      <a:pt x="129" y="510"/>
                    </a:lnTo>
                    <a:lnTo>
                      <a:pt x="129" y="510"/>
                    </a:lnTo>
                    <a:lnTo>
                      <a:pt x="129" y="512"/>
                    </a:lnTo>
                    <a:lnTo>
                      <a:pt x="131" y="516"/>
                    </a:lnTo>
                    <a:lnTo>
                      <a:pt x="133" y="522"/>
                    </a:lnTo>
                    <a:lnTo>
                      <a:pt x="131" y="526"/>
                    </a:lnTo>
                    <a:lnTo>
                      <a:pt x="133" y="531"/>
                    </a:lnTo>
                    <a:lnTo>
                      <a:pt x="135" y="531"/>
                    </a:lnTo>
                    <a:lnTo>
                      <a:pt x="137" y="526"/>
                    </a:lnTo>
                    <a:lnTo>
                      <a:pt x="137" y="522"/>
                    </a:lnTo>
                    <a:lnTo>
                      <a:pt x="139" y="518"/>
                    </a:lnTo>
                    <a:lnTo>
                      <a:pt x="139" y="514"/>
                    </a:lnTo>
                    <a:lnTo>
                      <a:pt x="143" y="512"/>
                    </a:lnTo>
                    <a:lnTo>
                      <a:pt x="145" y="512"/>
                    </a:lnTo>
                    <a:lnTo>
                      <a:pt x="149" y="508"/>
                    </a:lnTo>
                    <a:lnTo>
                      <a:pt x="154" y="508"/>
                    </a:lnTo>
                    <a:lnTo>
                      <a:pt x="149" y="510"/>
                    </a:lnTo>
                    <a:lnTo>
                      <a:pt x="145" y="516"/>
                    </a:lnTo>
                    <a:lnTo>
                      <a:pt x="143" y="518"/>
                    </a:lnTo>
                    <a:lnTo>
                      <a:pt x="149" y="522"/>
                    </a:lnTo>
                    <a:lnTo>
                      <a:pt x="152" y="524"/>
                    </a:lnTo>
                    <a:lnTo>
                      <a:pt x="156" y="520"/>
                    </a:lnTo>
                    <a:lnTo>
                      <a:pt x="164" y="520"/>
                    </a:lnTo>
                    <a:lnTo>
                      <a:pt x="166" y="518"/>
                    </a:lnTo>
                    <a:lnTo>
                      <a:pt x="168" y="518"/>
                    </a:lnTo>
                    <a:lnTo>
                      <a:pt x="176" y="514"/>
                    </a:lnTo>
                    <a:lnTo>
                      <a:pt x="178" y="514"/>
                    </a:lnTo>
                    <a:lnTo>
                      <a:pt x="174" y="516"/>
                    </a:lnTo>
                    <a:lnTo>
                      <a:pt x="172" y="520"/>
                    </a:lnTo>
                    <a:lnTo>
                      <a:pt x="172" y="522"/>
                    </a:lnTo>
                    <a:lnTo>
                      <a:pt x="168" y="524"/>
                    </a:lnTo>
                    <a:lnTo>
                      <a:pt x="160" y="531"/>
                    </a:lnTo>
                    <a:lnTo>
                      <a:pt x="154" y="533"/>
                    </a:lnTo>
                    <a:lnTo>
                      <a:pt x="152" y="539"/>
                    </a:lnTo>
                    <a:lnTo>
                      <a:pt x="152" y="543"/>
                    </a:lnTo>
                    <a:lnTo>
                      <a:pt x="152" y="545"/>
                    </a:lnTo>
                    <a:lnTo>
                      <a:pt x="156" y="547"/>
                    </a:lnTo>
                    <a:lnTo>
                      <a:pt x="149" y="547"/>
                    </a:lnTo>
                    <a:lnTo>
                      <a:pt x="147" y="547"/>
                    </a:lnTo>
                    <a:lnTo>
                      <a:pt x="143" y="551"/>
                    </a:lnTo>
                    <a:lnTo>
                      <a:pt x="143" y="555"/>
                    </a:lnTo>
                    <a:lnTo>
                      <a:pt x="139" y="562"/>
                    </a:lnTo>
                    <a:lnTo>
                      <a:pt x="135" y="566"/>
                    </a:lnTo>
                    <a:lnTo>
                      <a:pt x="137" y="568"/>
                    </a:lnTo>
                    <a:lnTo>
                      <a:pt x="139" y="568"/>
                    </a:lnTo>
                    <a:lnTo>
                      <a:pt x="137" y="572"/>
                    </a:lnTo>
                    <a:lnTo>
                      <a:pt x="135" y="570"/>
                    </a:lnTo>
                    <a:lnTo>
                      <a:pt x="135" y="568"/>
                    </a:lnTo>
                    <a:lnTo>
                      <a:pt x="131" y="568"/>
                    </a:lnTo>
                    <a:lnTo>
                      <a:pt x="129" y="572"/>
                    </a:lnTo>
                    <a:lnTo>
                      <a:pt x="125" y="574"/>
                    </a:lnTo>
                    <a:lnTo>
                      <a:pt x="127" y="576"/>
                    </a:lnTo>
                    <a:lnTo>
                      <a:pt x="125" y="578"/>
                    </a:lnTo>
                    <a:lnTo>
                      <a:pt x="123" y="578"/>
                    </a:lnTo>
                    <a:lnTo>
                      <a:pt x="120" y="576"/>
                    </a:lnTo>
                    <a:lnTo>
                      <a:pt x="118" y="578"/>
                    </a:lnTo>
                    <a:lnTo>
                      <a:pt x="110" y="584"/>
                    </a:lnTo>
                    <a:lnTo>
                      <a:pt x="108" y="589"/>
                    </a:lnTo>
                    <a:lnTo>
                      <a:pt x="110" y="591"/>
                    </a:lnTo>
                    <a:lnTo>
                      <a:pt x="108" y="591"/>
                    </a:lnTo>
                    <a:lnTo>
                      <a:pt x="106" y="591"/>
                    </a:lnTo>
                    <a:lnTo>
                      <a:pt x="106" y="587"/>
                    </a:lnTo>
                    <a:lnTo>
                      <a:pt x="100" y="589"/>
                    </a:lnTo>
                    <a:lnTo>
                      <a:pt x="96" y="593"/>
                    </a:lnTo>
                    <a:lnTo>
                      <a:pt x="91" y="593"/>
                    </a:lnTo>
                    <a:lnTo>
                      <a:pt x="91" y="595"/>
                    </a:lnTo>
                    <a:lnTo>
                      <a:pt x="89" y="597"/>
                    </a:lnTo>
                    <a:lnTo>
                      <a:pt x="83" y="597"/>
                    </a:lnTo>
                    <a:lnTo>
                      <a:pt x="79" y="601"/>
                    </a:lnTo>
                    <a:lnTo>
                      <a:pt x="71" y="605"/>
                    </a:lnTo>
                    <a:lnTo>
                      <a:pt x="64" y="609"/>
                    </a:lnTo>
                    <a:lnTo>
                      <a:pt x="62" y="616"/>
                    </a:lnTo>
                    <a:lnTo>
                      <a:pt x="62" y="616"/>
                    </a:lnTo>
                    <a:lnTo>
                      <a:pt x="64" y="620"/>
                    </a:lnTo>
                    <a:lnTo>
                      <a:pt x="62" y="622"/>
                    </a:lnTo>
                    <a:lnTo>
                      <a:pt x="62" y="622"/>
                    </a:lnTo>
                    <a:lnTo>
                      <a:pt x="60" y="620"/>
                    </a:lnTo>
                    <a:lnTo>
                      <a:pt x="58" y="620"/>
                    </a:lnTo>
                    <a:lnTo>
                      <a:pt x="58" y="622"/>
                    </a:lnTo>
                    <a:lnTo>
                      <a:pt x="58" y="624"/>
                    </a:lnTo>
                    <a:lnTo>
                      <a:pt x="56" y="626"/>
                    </a:lnTo>
                    <a:lnTo>
                      <a:pt x="54" y="622"/>
                    </a:lnTo>
                    <a:lnTo>
                      <a:pt x="54" y="620"/>
                    </a:lnTo>
                    <a:lnTo>
                      <a:pt x="56" y="618"/>
                    </a:lnTo>
                    <a:lnTo>
                      <a:pt x="52" y="616"/>
                    </a:lnTo>
                    <a:lnTo>
                      <a:pt x="50" y="616"/>
                    </a:lnTo>
                    <a:lnTo>
                      <a:pt x="48" y="616"/>
                    </a:lnTo>
                    <a:lnTo>
                      <a:pt x="44" y="616"/>
                    </a:lnTo>
                    <a:lnTo>
                      <a:pt x="40" y="618"/>
                    </a:lnTo>
                    <a:lnTo>
                      <a:pt x="35" y="618"/>
                    </a:lnTo>
                    <a:lnTo>
                      <a:pt x="33" y="622"/>
                    </a:lnTo>
                    <a:lnTo>
                      <a:pt x="29" y="624"/>
                    </a:lnTo>
                    <a:lnTo>
                      <a:pt x="25" y="626"/>
                    </a:lnTo>
                    <a:lnTo>
                      <a:pt x="19" y="630"/>
                    </a:lnTo>
                    <a:lnTo>
                      <a:pt x="21" y="632"/>
                    </a:lnTo>
                    <a:lnTo>
                      <a:pt x="19" y="634"/>
                    </a:lnTo>
                    <a:lnTo>
                      <a:pt x="17" y="634"/>
                    </a:lnTo>
                    <a:lnTo>
                      <a:pt x="13" y="634"/>
                    </a:lnTo>
                    <a:lnTo>
                      <a:pt x="11" y="636"/>
                    </a:lnTo>
                    <a:lnTo>
                      <a:pt x="11" y="638"/>
                    </a:lnTo>
                    <a:lnTo>
                      <a:pt x="9" y="638"/>
                    </a:lnTo>
                    <a:lnTo>
                      <a:pt x="6" y="638"/>
                    </a:lnTo>
                    <a:lnTo>
                      <a:pt x="2" y="638"/>
                    </a:lnTo>
                    <a:lnTo>
                      <a:pt x="0" y="643"/>
                    </a:lnTo>
                    <a:lnTo>
                      <a:pt x="0" y="645"/>
                    </a:lnTo>
                    <a:lnTo>
                      <a:pt x="0" y="649"/>
                    </a:lnTo>
                    <a:lnTo>
                      <a:pt x="4" y="647"/>
                    </a:lnTo>
                    <a:lnTo>
                      <a:pt x="4" y="645"/>
                    </a:lnTo>
                    <a:lnTo>
                      <a:pt x="4" y="643"/>
                    </a:lnTo>
                    <a:lnTo>
                      <a:pt x="6" y="640"/>
                    </a:lnTo>
                    <a:lnTo>
                      <a:pt x="9" y="643"/>
                    </a:lnTo>
                    <a:lnTo>
                      <a:pt x="6" y="645"/>
                    </a:lnTo>
                    <a:lnTo>
                      <a:pt x="9" y="647"/>
                    </a:lnTo>
                    <a:lnTo>
                      <a:pt x="11" y="647"/>
                    </a:lnTo>
                    <a:lnTo>
                      <a:pt x="15" y="640"/>
                    </a:lnTo>
                    <a:lnTo>
                      <a:pt x="15" y="638"/>
                    </a:lnTo>
                    <a:lnTo>
                      <a:pt x="17" y="643"/>
                    </a:lnTo>
                    <a:lnTo>
                      <a:pt x="17" y="645"/>
                    </a:lnTo>
                    <a:lnTo>
                      <a:pt x="17" y="645"/>
                    </a:lnTo>
                    <a:lnTo>
                      <a:pt x="19" y="645"/>
                    </a:lnTo>
                    <a:lnTo>
                      <a:pt x="21" y="643"/>
                    </a:lnTo>
                    <a:lnTo>
                      <a:pt x="23" y="645"/>
                    </a:lnTo>
                    <a:lnTo>
                      <a:pt x="23" y="645"/>
                    </a:lnTo>
                    <a:lnTo>
                      <a:pt x="23" y="643"/>
                    </a:lnTo>
                    <a:lnTo>
                      <a:pt x="27" y="640"/>
                    </a:lnTo>
                    <a:lnTo>
                      <a:pt x="29" y="640"/>
                    </a:lnTo>
                    <a:lnTo>
                      <a:pt x="33" y="638"/>
                    </a:lnTo>
                    <a:lnTo>
                      <a:pt x="35" y="634"/>
                    </a:lnTo>
                    <a:lnTo>
                      <a:pt x="35" y="632"/>
                    </a:lnTo>
                    <a:lnTo>
                      <a:pt x="38" y="630"/>
                    </a:lnTo>
                    <a:lnTo>
                      <a:pt x="42" y="626"/>
                    </a:lnTo>
                    <a:lnTo>
                      <a:pt x="42" y="626"/>
                    </a:lnTo>
                    <a:lnTo>
                      <a:pt x="46" y="628"/>
                    </a:lnTo>
                    <a:lnTo>
                      <a:pt x="46" y="630"/>
                    </a:lnTo>
                    <a:lnTo>
                      <a:pt x="42" y="630"/>
                    </a:lnTo>
                    <a:lnTo>
                      <a:pt x="40" y="634"/>
                    </a:lnTo>
                    <a:lnTo>
                      <a:pt x="40" y="636"/>
                    </a:lnTo>
                    <a:lnTo>
                      <a:pt x="42" y="638"/>
                    </a:lnTo>
                    <a:lnTo>
                      <a:pt x="46" y="634"/>
                    </a:lnTo>
                    <a:lnTo>
                      <a:pt x="48" y="632"/>
                    </a:lnTo>
                    <a:lnTo>
                      <a:pt x="50" y="630"/>
                    </a:lnTo>
                    <a:lnTo>
                      <a:pt x="50" y="632"/>
                    </a:lnTo>
                    <a:lnTo>
                      <a:pt x="52" y="630"/>
                    </a:lnTo>
                    <a:lnTo>
                      <a:pt x="54" y="630"/>
                    </a:lnTo>
                    <a:lnTo>
                      <a:pt x="54" y="632"/>
                    </a:lnTo>
                    <a:lnTo>
                      <a:pt x="52" y="634"/>
                    </a:lnTo>
                    <a:lnTo>
                      <a:pt x="54" y="636"/>
                    </a:lnTo>
                    <a:lnTo>
                      <a:pt x="56" y="632"/>
                    </a:lnTo>
                    <a:lnTo>
                      <a:pt x="60" y="632"/>
                    </a:lnTo>
                    <a:lnTo>
                      <a:pt x="62" y="630"/>
                    </a:lnTo>
                    <a:lnTo>
                      <a:pt x="64" y="630"/>
                    </a:lnTo>
                    <a:lnTo>
                      <a:pt x="69" y="626"/>
                    </a:lnTo>
                    <a:lnTo>
                      <a:pt x="73" y="624"/>
                    </a:lnTo>
                    <a:lnTo>
                      <a:pt x="75" y="624"/>
                    </a:lnTo>
                    <a:lnTo>
                      <a:pt x="75" y="626"/>
                    </a:lnTo>
                    <a:lnTo>
                      <a:pt x="73" y="630"/>
                    </a:lnTo>
                    <a:lnTo>
                      <a:pt x="69" y="634"/>
                    </a:lnTo>
                    <a:lnTo>
                      <a:pt x="71" y="634"/>
                    </a:lnTo>
                    <a:lnTo>
                      <a:pt x="71" y="634"/>
                    </a:lnTo>
                    <a:lnTo>
                      <a:pt x="77" y="630"/>
                    </a:lnTo>
                    <a:lnTo>
                      <a:pt x="77" y="624"/>
                    </a:lnTo>
                    <a:lnTo>
                      <a:pt x="77" y="624"/>
                    </a:lnTo>
                    <a:lnTo>
                      <a:pt x="79" y="626"/>
                    </a:lnTo>
                    <a:lnTo>
                      <a:pt x="81" y="624"/>
                    </a:lnTo>
                    <a:lnTo>
                      <a:pt x="83" y="624"/>
                    </a:lnTo>
                    <a:lnTo>
                      <a:pt x="87" y="624"/>
                    </a:lnTo>
                    <a:lnTo>
                      <a:pt x="91" y="620"/>
                    </a:lnTo>
                    <a:lnTo>
                      <a:pt x="91" y="620"/>
                    </a:lnTo>
                    <a:lnTo>
                      <a:pt x="94" y="622"/>
                    </a:lnTo>
                    <a:lnTo>
                      <a:pt x="96" y="618"/>
                    </a:lnTo>
                    <a:lnTo>
                      <a:pt x="98" y="616"/>
                    </a:lnTo>
                    <a:lnTo>
                      <a:pt x="98" y="616"/>
                    </a:lnTo>
                    <a:lnTo>
                      <a:pt x="98" y="620"/>
                    </a:lnTo>
                    <a:lnTo>
                      <a:pt x="98" y="622"/>
                    </a:lnTo>
                    <a:lnTo>
                      <a:pt x="100" y="622"/>
                    </a:lnTo>
                    <a:lnTo>
                      <a:pt x="102" y="618"/>
                    </a:lnTo>
                    <a:lnTo>
                      <a:pt x="100" y="618"/>
                    </a:lnTo>
                    <a:lnTo>
                      <a:pt x="104" y="616"/>
                    </a:lnTo>
                    <a:lnTo>
                      <a:pt x="104" y="613"/>
                    </a:lnTo>
                    <a:lnTo>
                      <a:pt x="98" y="613"/>
                    </a:lnTo>
                    <a:lnTo>
                      <a:pt x="96" y="613"/>
                    </a:lnTo>
                    <a:lnTo>
                      <a:pt x="102" y="611"/>
                    </a:lnTo>
                    <a:lnTo>
                      <a:pt x="106" y="607"/>
                    </a:lnTo>
                    <a:lnTo>
                      <a:pt x="114" y="607"/>
                    </a:lnTo>
                    <a:lnTo>
                      <a:pt x="116" y="607"/>
                    </a:lnTo>
                    <a:lnTo>
                      <a:pt x="114" y="603"/>
                    </a:lnTo>
                    <a:lnTo>
                      <a:pt x="114" y="603"/>
                    </a:lnTo>
                    <a:lnTo>
                      <a:pt x="116" y="603"/>
                    </a:lnTo>
                    <a:lnTo>
                      <a:pt x="118" y="601"/>
                    </a:lnTo>
                    <a:lnTo>
                      <a:pt x="120" y="601"/>
                    </a:lnTo>
                    <a:lnTo>
                      <a:pt x="123" y="601"/>
                    </a:lnTo>
                    <a:lnTo>
                      <a:pt x="123" y="603"/>
                    </a:lnTo>
                    <a:lnTo>
                      <a:pt x="125" y="603"/>
                    </a:lnTo>
                    <a:lnTo>
                      <a:pt x="127" y="601"/>
                    </a:lnTo>
                    <a:lnTo>
                      <a:pt x="125" y="601"/>
                    </a:lnTo>
                    <a:lnTo>
                      <a:pt x="129" y="599"/>
                    </a:lnTo>
                    <a:lnTo>
                      <a:pt x="129" y="595"/>
                    </a:lnTo>
                    <a:lnTo>
                      <a:pt x="129" y="593"/>
                    </a:lnTo>
                    <a:lnTo>
                      <a:pt x="131" y="595"/>
                    </a:lnTo>
                    <a:lnTo>
                      <a:pt x="131" y="597"/>
                    </a:lnTo>
                    <a:lnTo>
                      <a:pt x="133" y="599"/>
                    </a:lnTo>
                    <a:lnTo>
                      <a:pt x="137" y="597"/>
                    </a:lnTo>
                    <a:lnTo>
                      <a:pt x="139" y="593"/>
                    </a:lnTo>
                    <a:lnTo>
                      <a:pt x="141" y="593"/>
                    </a:lnTo>
                    <a:lnTo>
                      <a:pt x="143" y="591"/>
                    </a:lnTo>
                    <a:lnTo>
                      <a:pt x="145" y="589"/>
                    </a:lnTo>
                    <a:lnTo>
                      <a:pt x="147" y="591"/>
                    </a:lnTo>
                    <a:lnTo>
                      <a:pt x="149" y="591"/>
                    </a:lnTo>
                    <a:lnTo>
                      <a:pt x="154" y="587"/>
                    </a:lnTo>
                    <a:lnTo>
                      <a:pt x="154" y="582"/>
                    </a:lnTo>
                    <a:lnTo>
                      <a:pt x="152" y="582"/>
                    </a:lnTo>
                    <a:lnTo>
                      <a:pt x="149" y="582"/>
                    </a:lnTo>
                    <a:lnTo>
                      <a:pt x="149" y="582"/>
                    </a:lnTo>
                    <a:lnTo>
                      <a:pt x="154" y="578"/>
                    </a:lnTo>
                    <a:lnTo>
                      <a:pt x="158" y="578"/>
                    </a:lnTo>
                    <a:lnTo>
                      <a:pt x="160" y="574"/>
                    </a:lnTo>
                    <a:lnTo>
                      <a:pt x="162" y="574"/>
                    </a:lnTo>
                    <a:lnTo>
                      <a:pt x="162" y="576"/>
                    </a:lnTo>
                    <a:lnTo>
                      <a:pt x="166" y="572"/>
                    </a:lnTo>
                    <a:lnTo>
                      <a:pt x="170" y="572"/>
                    </a:lnTo>
                    <a:lnTo>
                      <a:pt x="170" y="568"/>
                    </a:lnTo>
                    <a:lnTo>
                      <a:pt x="172" y="568"/>
                    </a:lnTo>
                    <a:lnTo>
                      <a:pt x="174" y="566"/>
                    </a:lnTo>
                    <a:lnTo>
                      <a:pt x="176" y="566"/>
                    </a:lnTo>
                    <a:lnTo>
                      <a:pt x="178" y="568"/>
                    </a:lnTo>
                    <a:lnTo>
                      <a:pt x="178" y="568"/>
                    </a:lnTo>
                    <a:lnTo>
                      <a:pt x="181" y="566"/>
                    </a:lnTo>
                    <a:lnTo>
                      <a:pt x="183" y="566"/>
                    </a:lnTo>
                    <a:lnTo>
                      <a:pt x="185" y="564"/>
                    </a:lnTo>
                    <a:lnTo>
                      <a:pt x="185" y="562"/>
                    </a:lnTo>
                    <a:lnTo>
                      <a:pt x="187" y="562"/>
                    </a:lnTo>
                    <a:lnTo>
                      <a:pt x="189" y="560"/>
                    </a:lnTo>
                    <a:lnTo>
                      <a:pt x="189" y="562"/>
                    </a:lnTo>
                    <a:lnTo>
                      <a:pt x="195" y="562"/>
                    </a:lnTo>
                    <a:lnTo>
                      <a:pt x="195" y="557"/>
                    </a:lnTo>
                    <a:lnTo>
                      <a:pt x="197" y="557"/>
                    </a:lnTo>
                    <a:lnTo>
                      <a:pt x="197" y="560"/>
                    </a:lnTo>
                    <a:lnTo>
                      <a:pt x="199" y="560"/>
                    </a:lnTo>
                    <a:lnTo>
                      <a:pt x="201" y="557"/>
                    </a:lnTo>
                    <a:lnTo>
                      <a:pt x="203" y="560"/>
                    </a:lnTo>
                    <a:lnTo>
                      <a:pt x="203" y="560"/>
                    </a:lnTo>
                    <a:lnTo>
                      <a:pt x="205" y="553"/>
                    </a:lnTo>
                    <a:lnTo>
                      <a:pt x="203" y="553"/>
                    </a:lnTo>
                    <a:lnTo>
                      <a:pt x="201" y="555"/>
                    </a:lnTo>
                    <a:lnTo>
                      <a:pt x="203" y="551"/>
                    </a:lnTo>
                    <a:lnTo>
                      <a:pt x="207" y="549"/>
                    </a:lnTo>
                    <a:lnTo>
                      <a:pt x="210" y="549"/>
                    </a:lnTo>
                    <a:lnTo>
                      <a:pt x="210" y="549"/>
                    </a:lnTo>
                    <a:lnTo>
                      <a:pt x="212" y="549"/>
                    </a:lnTo>
                    <a:lnTo>
                      <a:pt x="210" y="547"/>
                    </a:lnTo>
                    <a:lnTo>
                      <a:pt x="207" y="545"/>
                    </a:lnTo>
                    <a:lnTo>
                      <a:pt x="210" y="545"/>
                    </a:lnTo>
                    <a:lnTo>
                      <a:pt x="212" y="547"/>
                    </a:lnTo>
                    <a:lnTo>
                      <a:pt x="216" y="543"/>
                    </a:lnTo>
                    <a:lnTo>
                      <a:pt x="220" y="543"/>
                    </a:lnTo>
                    <a:lnTo>
                      <a:pt x="224" y="539"/>
                    </a:lnTo>
                    <a:lnTo>
                      <a:pt x="226" y="539"/>
                    </a:lnTo>
                    <a:lnTo>
                      <a:pt x="230" y="535"/>
                    </a:lnTo>
                    <a:lnTo>
                      <a:pt x="230" y="528"/>
                    </a:lnTo>
                    <a:lnTo>
                      <a:pt x="230" y="528"/>
                    </a:lnTo>
                    <a:lnTo>
                      <a:pt x="228" y="528"/>
                    </a:lnTo>
                    <a:lnTo>
                      <a:pt x="228" y="524"/>
                    </a:lnTo>
                    <a:lnTo>
                      <a:pt x="226" y="522"/>
                    </a:lnTo>
                    <a:lnTo>
                      <a:pt x="220" y="522"/>
                    </a:lnTo>
                    <a:lnTo>
                      <a:pt x="222" y="520"/>
                    </a:lnTo>
                    <a:lnTo>
                      <a:pt x="222" y="516"/>
                    </a:lnTo>
                    <a:lnTo>
                      <a:pt x="226" y="514"/>
                    </a:lnTo>
                    <a:lnTo>
                      <a:pt x="226" y="512"/>
                    </a:lnTo>
                    <a:lnTo>
                      <a:pt x="230" y="512"/>
                    </a:lnTo>
                    <a:lnTo>
                      <a:pt x="230" y="510"/>
                    </a:lnTo>
                    <a:lnTo>
                      <a:pt x="230" y="510"/>
                    </a:lnTo>
                    <a:lnTo>
                      <a:pt x="232" y="508"/>
                    </a:lnTo>
                    <a:lnTo>
                      <a:pt x="234" y="508"/>
                    </a:lnTo>
                    <a:lnTo>
                      <a:pt x="241" y="506"/>
                    </a:lnTo>
                    <a:lnTo>
                      <a:pt x="243" y="508"/>
                    </a:lnTo>
                    <a:lnTo>
                      <a:pt x="247" y="506"/>
                    </a:lnTo>
                    <a:lnTo>
                      <a:pt x="247" y="508"/>
                    </a:lnTo>
                    <a:lnTo>
                      <a:pt x="249" y="510"/>
                    </a:lnTo>
                    <a:lnTo>
                      <a:pt x="251" y="510"/>
                    </a:lnTo>
                    <a:lnTo>
                      <a:pt x="253" y="506"/>
                    </a:lnTo>
                    <a:lnTo>
                      <a:pt x="253" y="504"/>
                    </a:lnTo>
                    <a:lnTo>
                      <a:pt x="251" y="504"/>
                    </a:lnTo>
                    <a:lnTo>
                      <a:pt x="251" y="501"/>
                    </a:lnTo>
                    <a:lnTo>
                      <a:pt x="253" y="501"/>
                    </a:lnTo>
                    <a:lnTo>
                      <a:pt x="255" y="501"/>
                    </a:lnTo>
                    <a:lnTo>
                      <a:pt x="261" y="499"/>
                    </a:lnTo>
                    <a:lnTo>
                      <a:pt x="263" y="495"/>
                    </a:lnTo>
                    <a:lnTo>
                      <a:pt x="261" y="491"/>
                    </a:lnTo>
                    <a:lnTo>
                      <a:pt x="257" y="487"/>
                    </a:lnTo>
                    <a:lnTo>
                      <a:pt x="255" y="487"/>
                    </a:lnTo>
                    <a:lnTo>
                      <a:pt x="253" y="489"/>
                    </a:lnTo>
                    <a:lnTo>
                      <a:pt x="253" y="489"/>
                    </a:lnTo>
                    <a:lnTo>
                      <a:pt x="255" y="487"/>
                    </a:lnTo>
                    <a:lnTo>
                      <a:pt x="259" y="487"/>
                    </a:lnTo>
                    <a:lnTo>
                      <a:pt x="261" y="489"/>
                    </a:lnTo>
                    <a:lnTo>
                      <a:pt x="268" y="489"/>
                    </a:lnTo>
                    <a:lnTo>
                      <a:pt x="272" y="485"/>
                    </a:lnTo>
                    <a:lnTo>
                      <a:pt x="270" y="483"/>
                    </a:lnTo>
                    <a:lnTo>
                      <a:pt x="278" y="479"/>
                    </a:lnTo>
                    <a:lnTo>
                      <a:pt x="284" y="475"/>
                    </a:lnTo>
                    <a:lnTo>
                      <a:pt x="286" y="475"/>
                    </a:lnTo>
                    <a:lnTo>
                      <a:pt x="288" y="472"/>
                    </a:lnTo>
                    <a:lnTo>
                      <a:pt x="288" y="470"/>
                    </a:lnTo>
                    <a:lnTo>
                      <a:pt x="297" y="464"/>
                    </a:lnTo>
                    <a:lnTo>
                      <a:pt x="303" y="464"/>
                    </a:lnTo>
                    <a:lnTo>
                      <a:pt x="311" y="458"/>
                    </a:lnTo>
                    <a:lnTo>
                      <a:pt x="315" y="458"/>
                    </a:lnTo>
                    <a:lnTo>
                      <a:pt x="321" y="450"/>
                    </a:lnTo>
                    <a:lnTo>
                      <a:pt x="319" y="454"/>
                    </a:lnTo>
                    <a:lnTo>
                      <a:pt x="319" y="458"/>
                    </a:lnTo>
                    <a:lnTo>
                      <a:pt x="321" y="460"/>
                    </a:lnTo>
                    <a:lnTo>
                      <a:pt x="326" y="460"/>
                    </a:lnTo>
                    <a:lnTo>
                      <a:pt x="326" y="460"/>
                    </a:lnTo>
                    <a:lnTo>
                      <a:pt x="330" y="456"/>
                    </a:lnTo>
                    <a:lnTo>
                      <a:pt x="334" y="454"/>
                    </a:lnTo>
                    <a:lnTo>
                      <a:pt x="342" y="452"/>
                    </a:lnTo>
                    <a:lnTo>
                      <a:pt x="344" y="450"/>
                    </a:lnTo>
                    <a:lnTo>
                      <a:pt x="342" y="454"/>
                    </a:lnTo>
                    <a:lnTo>
                      <a:pt x="336" y="458"/>
                    </a:lnTo>
                    <a:lnTo>
                      <a:pt x="332" y="458"/>
                    </a:lnTo>
                    <a:lnTo>
                      <a:pt x="326" y="466"/>
                    </a:lnTo>
                    <a:lnTo>
                      <a:pt x="324" y="468"/>
                    </a:lnTo>
                    <a:lnTo>
                      <a:pt x="328" y="475"/>
                    </a:lnTo>
                    <a:lnTo>
                      <a:pt x="330" y="479"/>
                    </a:lnTo>
                    <a:lnTo>
                      <a:pt x="326" y="477"/>
                    </a:lnTo>
                    <a:lnTo>
                      <a:pt x="321" y="475"/>
                    </a:lnTo>
                    <a:lnTo>
                      <a:pt x="321" y="477"/>
                    </a:lnTo>
                    <a:lnTo>
                      <a:pt x="317" y="477"/>
                    </a:lnTo>
                    <a:lnTo>
                      <a:pt x="313" y="475"/>
                    </a:lnTo>
                    <a:lnTo>
                      <a:pt x="313" y="468"/>
                    </a:lnTo>
                    <a:lnTo>
                      <a:pt x="307" y="472"/>
                    </a:lnTo>
                    <a:lnTo>
                      <a:pt x="305" y="472"/>
                    </a:lnTo>
                    <a:lnTo>
                      <a:pt x="299" y="477"/>
                    </a:lnTo>
                    <a:lnTo>
                      <a:pt x="295" y="477"/>
                    </a:lnTo>
                    <a:lnTo>
                      <a:pt x="290" y="479"/>
                    </a:lnTo>
                    <a:lnTo>
                      <a:pt x="290" y="483"/>
                    </a:lnTo>
                    <a:lnTo>
                      <a:pt x="290" y="485"/>
                    </a:lnTo>
                    <a:lnTo>
                      <a:pt x="288" y="491"/>
                    </a:lnTo>
                    <a:lnTo>
                      <a:pt x="284" y="493"/>
                    </a:lnTo>
                    <a:lnTo>
                      <a:pt x="282" y="497"/>
                    </a:lnTo>
                    <a:lnTo>
                      <a:pt x="272" y="508"/>
                    </a:lnTo>
                    <a:lnTo>
                      <a:pt x="270" y="510"/>
                    </a:lnTo>
                    <a:lnTo>
                      <a:pt x="270" y="514"/>
                    </a:lnTo>
                    <a:lnTo>
                      <a:pt x="274" y="518"/>
                    </a:lnTo>
                    <a:lnTo>
                      <a:pt x="276" y="516"/>
                    </a:lnTo>
                    <a:lnTo>
                      <a:pt x="276" y="516"/>
                    </a:lnTo>
                    <a:lnTo>
                      <a:pt x="280" y="514"/>
                    </a:lnTo>
                    <a:lnTo>
                      <a:pt x="282" y="514"/>
                    </a:lnTo>
                    <a:lnTo>
                      <a:pt x="282" y="516"/>
                    </a:lnTo>
                    <a:lnTo>
                      <a:pt x="276" y="520"/>
                    </a:lnTo>
                    <a:lnTo>
                      <a:pt x="274" y="520"/>
                    </a:lnTo>
                    <a:lnTo>
                      <a:pt x="272" y="524"/>
                    </a:lnTo>
                    <a:lnTo>
                      <a:pt x="268" y="522"/>
                    </a:lnTo>
                    <a:lnTo>
                      <a:pt x="266" y="522"/>
                    </a:lnTo>
                    <a:lnTo>
                      <a:pt x="263" y="524"/>
                    </a:lnTo>
                    <a:lnTo>
                      <a:pt x="263" y="526"/>
                    </a:lnTo>
                    <a:lnTo>
                      <a:pt x="261" y="526"/>
                    </a:lnTo>
                    <a:lnTo>
                      <a:pt x="257" y="526"/>
                    </a:lnTo>
                    <a:lnTo>
                      <a:pt x="257" y="531"/>
                    </a:lnTo>
                    <a:lnTo>
                      <a:pt x="263" y="537"/>
                    </a:lnTo>
                    <a:lnTo>
                      <a:pt x="263" y="537"/>
                    </a:lnTo>
                    <a:lnTo>
                      <a:pt x="266" y="533"/>
                    </a:lnTo>
                    <a:lnTo>
                      <a:pt x="268" y="535"/>
                    </a:lnTo>
                    <a:lnTo>
                      <a:pt x="270" y="531"/>
                    </a:lnTo>
                    <a:lnTo>
                      <a:pt x="272" y="533"/>
                    </a:lnTo>
                    <a:lnTo>
                      <a:pt x="272" y="535"/>
                    </a:lnTo>
                    <a:lnTo>
                      <a:pt x="274" y="533"/>
                    </a:lnTo>
                    <a:lnTo>
                      <a:pt x="274" y="531"/>
                    </a:lnTo>
                    <a:lnTo>
                      <a:pt x="278" y="531"/>
                    </a:lnTo>
                    <a:lnTo>
                      <a:pt x="282" y="526"/>
                    </a:lnTo>
                    <a:lnTo>
                      <a:pt x="282" y="522"/>
                    </a:lnTo>
                    <a:lnTo>
                      <a:pt x="284" y="520"/>
                    </a:lnTo>
                    <a:lnTo>
                      <a:pt x="284" y="522"/>
                    </a:lnTo>
                    <a:lnTo>
                      <a:pt x="282" y="524"/>
                    </a:lnTo>
                    <a:lnTo>
                      <a:pt x="284" y="526"/>
                    </a:lnTo>
                    <a:lnTo>
                      <a:pt x="288" y="526"/>
                    </a:lnTo>
                    <a:lnTo>
                      <a:pt x="295" y="522"/>
                    </a:lnTo>
                    <a:lnTo>
                      <a:pt x="299" y="522"/>
                    </a:lnTo>
                    <a:lnTo>
                      <a:pt x="299" y="524"/>
                    </a:lnTo>
                    <a:lnTo>
                      <a:pt x="301" y="522"/>
                    </a:lnTo>
                    <a:lnTo>
                      <a:pt x="303" y="516"/>
                    </a:lnTo>
                    <a:lnTo>
                      <a:pt x="307" y="514"/>
                    </a:lnTo>
                    <a:lnTo>
                      <a:pt x="309" y="514"/>
                    </a:lnTo>
                    <a:lnTo>
                      <a:pt x="305" y="518"/>
                    </a:lnTo>
                    <a:lnTo>
                      <a:pt x="305" y="520"/>
                    </a:lnTo>
                    <a:lnTo>
                      <a:pt x="307" y="520"/>
                    </a:lnTo>
                    <a:lnTo>
                      <a:pt x="311" y="514"/>
                    </a:lnTo>
                    <a:lnTo>
                      <a:pt x="313" y="508"/>
                    </a:lnTo>
                    <a:lnTo>
                      <a:pt x="315" y="508"/>
                    </a:lnTo>
                    <a:lnTo>
                      <a:pt x="315" y="510"/>
                    </a:lnTo>
                    <a:lnTo>
                      <a:pt x="313" y="514"/>
                    </a:lnTo>
                    <a:lnTo>
                      <a:pt x="313" y="516"/>
                    </a:lnTo>
                    <a:lnTo>
                      <a:pt x="317" y="512"/>
                    </a:lnTo>
                    <a:lnTo>
                      <a:pt x="319" y="514"/>
                    </a:lnTo>
                    <a:lnTo>
                      <a:pt x="319" y="516"/>
                    </a:lnTo>
                    <a:lnTo>
                      <a:pt x="324" y="516"/>
                    </a:lnTo>
                    <a:lnTo>
                      <a:pt x="324" y="518"/>
                    </a:lnTo>
                    <a:lnTo>
                      <a:pt x="328" y="514"/>
                    </a:lnTo>
                    <a:lnTo>
                      <a:pt x="330" y="510"/>
                    </a:lnTo>
                    <a:lnTo>
                      <a:pt x="334" y="510"/>
                    </a:lnTo>
                    <a:lnTo>
                      <a:pt x="336" y="508"/>
                    </a:lnTo>
                    <a:lnTo>
                      <a:pt x="334" y="508"/>
                    </a:lnTo>
                    <a:lnTo>
                      <a:pt x="336" y="504"/>
                    </a:lnTo>
                    <a:lnTo>
                      <a:pt x="342" y="501"/>
                    </a:lnTo>
                    <a:lnTo>
                      <a:pt x="344" y="497"/>
                    </a:lnTo>
                    <a:lnTo>
                      <a:pt x="344" y="495"/>
                    </a:lnTo>
                    <a:lnTo>
                      <a:pt x="340" y="495"/>
                    </a:lnTo>
                    <a:lnTo>
                      <a:pt x="338" y="493"/>
                    </a:lnTo>
                    <a:lnTo>
                      <a:pt x="334" y="493"/>
                    </a:lnTo>
                    <a:lnTo>
                      <a:pt x="336" y="491"/>
                    </a:lnTo>
                    <a:lnTo>
                      <a:pt x="338" y="491"/>
                    </a:lnTo>
                    <a:lnTo>
                      <a:pt x="342" y="491"/>
                    </a:lnTo>
                    <a:lnTo>
                      <a:pt x="342" y="489"/>
                    </a:lnTo>
                    <a:lnTo>
                      <a:pt x="342" y="487"/>
                    </a:lnTo>
                    <a:lnTo>
                      <a:pt x="340" y="487"/>
                    </a:lnTo>
                    <a:lnTo>
                      <a:pt x="336" y="485"/>
                    </a:lnTo>
                    <a:lnTo>
                      <a:pt x="336" y="483"/>
                    </a:lnTo>
                    <a:lnTo>
                      <a:pt x="340" y="481"/>
                    </a:lnTo>
                    <a:lnTo>
                      <a:pt x="342" y="481"/>
                    </a:lnTo>
                    <a:lnTo>
                      <a:pt x="344" y="481"/>
                    </a:lnTo>
                    <a:lnTo>
                      <a:pt x="344" y="481"/>
                    </a:lnTo>
                    <a:lnTo>
                      <a:pt x="344" y="477"/>
                    </a:lnTo>
                    <a:lnTo>
                      <a:pt x="350" y="472"/>
                    </a:lnTo>
                    <a:lnTo>
                      <a:pt x="353" y="477"/>
                    </a:lnTo>
                    <a:lnTo>
                      <a:pt x="355" y="475"/>
                    </a:lnTo>
                    <a:lnTo>
                      <a:pt x="361" y="475"/>
                    </a:lnTo>
                    <a:lnTo>
                      <a:pt x="353" y="479"/>
                    </a:lnTo>
                    <a:lnTo>
                      <a:pt x="355" y="483"/>
                    </a:lnTo>
                    <a:lnTo>
                      <a:pt x="355" y="489"/>
                    </a:lnTo>
                    <a:lnTo>
                      <a:pt x="357" y="489"/>
                    </a:lnTo>
                    <a:lnTo>
                      <a:pt x="359" y="481"/>
                    </a:lnTo>
                    <a:lnTo>
                      <a:pt x="361" y="479"/>
                    </a:lnTo>
                    <a:lnTo>
                      <a:pt x="363" y="479"/>
                    </a:lnTo>
                    <a:lnTo>
                      <a:pt x="363" y="481"/>
                    </a:lnTo>
                    <a:lnTo>
                      <a:pt x="361" y="485"/>
                    </a:lnTo>
                    <a:lnTo>
                      <a:pt x="361" y="487"/>
                    </a:lnTo>
                    <a:lnTo>
                      <a:pt x="365" y="483"/>
                    </a:lnTo>
                    <a:lnTo>
                      <a:pt x="365" y="481"/>
                    </a:lnTo>
                    <a:lnTo>
                      <a:pt x="369" y="483"/>
                    </a:lnTo>
                    <a:lnTo>
                      <a:pt x="373" y="481"/>
                    </a:lnTo>
                    <a:lnTo>
                      <a:pt x="373" y="481"/>
                    </a:lnTo>
                    <a:lnTo>
                      <a:pt x="377" y="479"/>
                    </a:lnTo>
                    <a:lnTo>
                      <a:pt x="382" y="477"/>
                    </a:lnTo>
                    <a:lnTo>
                      <a:pt x="384" y="479"/>
                    </a:lnTo>
                    <a:lnTo>
                      <a:pt x="384" y="481"/>
                    </a:lnTo>
                    <a:lnTo>
                      <a:pt x="380" y="481"/>
                    </a:lnTo>
                    <a:lnTo>
                      <a:pt x="375" y="485"/>
                    </a:lnTo>
                    <a:lnTo>
                      <a:pt x="373" y="485"/>
                    </a:lnTo>
                    <a:lnTo>
                      <a:pt x="371" y="487"/>
                    </a:lnTo>
                    <a:lnTo>
                      <a:pt x="373" y="489"/>
                    </a:lnTo>
                    <a:lnTo>
                      <a:pt x="380" y="489"/>
                    </a:lnTo>
                    <a:lnTo>
                      <a:pt x="382" y="493"/>
                    </a:lnTo>
                    <a:lnTo>
                      <a:pt x="382" y="493"/>
                    </a:lnTo>
                    <a:lnTo>
                      <a:pt x="377" y="491"/>
                    </a:lnTo>
                    <a:lnTo>
                      <a:pt x="373" y="491"/>
                    </a:lnTo>
                    <a:lnTo>
                      <a:pt x="371" y="491"/>
                    </a:lnTo>
                    <a:lnTo>
                      <a:pt x="369" y="495"/>
                    </a:lnTo>
                    <a:lnTo>
                      <a:pt x="373" y="495"/>
                    </a:lnTo>
                    <a:lnTo>
                      <a:pt x="375" y="493"/>
                    </a:lnTo>
                    <a:lnTo>
                      <a:pt x="377" y="495"/>
                    </a:lnTo>
                    <a:lnTo>
                      <a:pt x="377" y="497"/>
                    </a:lnTo>
                    <a:lnTo>
                      <a:pt x="373" y="497"/>
                    </a:lnTo>
                    <a:lnTo>
                      <a:pt x="373" y="499"/>
                    </a:lnTo>
                    <a:lnTo>
                      <a:pt x="377" y="501"/>
                    </a:lnTo>
                    <a:lnTo>
                      <a:pt x="380" y="504"/>
                    </a:lnTo>
                    <a:lnTo>
                      <a:pt x="377" y="504"/>
                    </a:lnTo>
                    <a:lnTo>
                      <a:pt x="375" y="506"/>
                    </a:lnTo>
                    <a:lnTo>
                      <a:pt x="375" y="508"/>
                    </a:lnTo>
                    <a:lnTo>
                      <a:pt x="377" y="508"/>
                    </a:lnTo>
                    <a:lnTo>
                      <a:pt x="382" y="506"/>
                    </a:lnTo>
                    <a:lnTo>
                      <a:pt x="386" y="508"/>
                    </a:lnTo>
                    <a:lnTo>
                      <a:pt x="388" y="510"/>
                    </a:lnTo>
                    <a:lnTo>
                      <a:pt x="394" y="508"/>
                    </a:lnTo>
                    <a:lnTo>
                      <a:pt x="394" y="510"/>
                    </a:lnTo>
                    <a:lnTo>
                      <a:pt x="394" y="512"/>
                    </a:lnTo>
                    <a:lnTo>
                      <a:pt x="392" y="514"/>
                    </a:lnTo>
                    <a:lnTo>
                      <a:pt x="394" y="516"/>
                    </a:lnTo>
                    <a:lnTo>
                      <a:pt x="394" y="516"/>
                    </a:lnTo>
                    <a:lnTo>
                      <a:pt x="396" y="518"/>
                    </a:lnTo>
                    <a:lnTo>
                      <a:pt x="398" y="520"/>
                    </a:lnTo>
                    <a:lnTo>
                      <a:pt x="400" y="516"/>
                    </a:lnTo>
                    <a:lnTo>
                      <a:pt x="400" y="514"/>
                    </a:lnTo>
                    <a:lnTo>
                      <a:pt x="400" y="512"/>
                    </a:lnTo>
                    <a:lnTo>
                      <a:pt x="404" y="514"/>
                    </a:lnTo>
                    <a:lnTo>
                      <a:pt x="402" y="516"/>
                    </a:lnTo>
                    <a:lnTo>
                      <a:pt x="402" y="518"/>
                    </a:lnTo>
                    <a:lnTo>
                      <a:pt x="398" y="522"/>
                    </a:lnTo>
                    <a:lnTo>
                      <a:pt x="402" y="526"/>
                    </a:lnTo>
                    <a:lnTo>
                      <a:pt x="400" y="526"/>
                    </a:lnTo>
                    <a:lnTo>
                      <a:pt x="398" y="526"/>
                    </a:lnTo>
                    <a:lnTo>
                      <a:pt x="396" y="528"/>
                    </a:lnTo>
                    <a:lnTo>
                      <a:pt x="396" y="531"/>
                    </a:lnTo>
                    <a:lnTo>
                      <a:pt x="406" y="531"/>
                    </a:lnTo>
                    <a:lnTo>
                      <a:pt x="409" y="531"/>
                    </a:lnTo>
                    <a:lnTo>
                      <a:pt x="411" y="531"/>
                    </a:lnTo>
                    <a:lnTo>
                      <a:pt x="415" y="531"/>
                    </a:lnTo>
                    <a:lnTo>
                      <a:pt x="419" y="531"/>
                    </a:lnTo>
                    <a:lnTo>
                      <a:pt x="423" y="531"/>
                    </a:lnTo>
                    <a:lnTo>
                      <a:pt x="425" y="531"/>
                    </a:lnTo>
                    <a:lnTo>
                      <a:pt x="425" y="533"/>
                    </a:lnTo>
                    <a:lnTo>
                      <a:pt x="427" y="535"/>
                    </a:lnTo>
                    <a:lnTo>
                      <a:pt x="429" y="537"/>
                    </a:lnTo>
                    <a:lnTo>
                      <a:pt x="431" y="539"/>
                    </a:lnTo>
                    <a:lnTo>
                      <a:pt x="433" y="541"/>
                    </a:lnTo>
                    <a:lnTo>
                      <a:pt x="435" y="541"/>
                    </a:lnTo>
                    <a:lnTo>
                      <a:pt x="442" y="539"/>
                    </a:lnTo>
                    <a:lnTo>
                      <a:pt x="442" y="537"/>
                    </a:lnTo>
                    <a:lnTo>
                      <a:pt x="444" y="539"/>
                    </a:lnTo>
                    <a:lnTo>
                      <a:pt x="444" y="541"/>
                    </a:lnTo>
                    <a:lnTo>
                      <a:pt x="442" y="543"/>
                    </a:lnTo>
                    <a:lnTo>
                      <a:pt x="438" y="543"/>
                    </a:lnTo>
                    <a:lnTo>
                      <a:pt x="438" y="545"/>
                    </a:lnTo>
                    <a:lnTo>
                      <a:pt x="444" y="547"/>
                    </a:lnTo>
                    <a:lnTo>
                      <a:pt x="444" y="549"/>
                    </a:lnTo>
                    <a:lnTo>
                      <a:pt x="448" y="551"/>
                    </a:lnTo>
                    <a:lnTo>
                      <a:pt x="452" y="553"/>
                    </a:lnTo>
                    <a:lnTo>
                      <a:pt x="458" y="551"/>
                    </a:lnTo>
                    <a:lnTo>
                      <a:pt x="462" y="551"/>
                    </a:lnTo>
                    <a:lnTo>
                      <a:pt x="462" y="553"/>
                    </a:lnTo>
                    <a:lnTo>
                      <a:pt x="464" y="551"/>
                    </a:lnTo>
                    <a:lnTo>
                      <a:pt x="471" y="547"/>
                    </a:lnTo>
                    <a:lnTo>
                      <a:pt x="471" y="547"/>
                    </a:lnTo>
                    <a:lnTo>
                      <a:pt x="471" y="549"/>
                    </a:lnTo>
                    <a:lnTo>
                      <a:pt x="467" y="551"/>
                    </a:lnTo>
                    <a:lnTo>
                      <a:pt x="467" y="557"/>
                    </a:lnTo>
                    <a:lnTo>
                      <a:pt x="464" y="562"/>
                    </a:lnTo>
                    <a:lnTo>
                      <a:pt x="462" y="562"/>
                    </a:lnTo>
                    <a:lnTo>
                      <a:pt x="458" y="560"/>
                    </a:lnTo>
                    <a:lnTo>
                      <a:pt x="456" y="562"/>
                    </a:lnTo>
                    <a:lnTo>
                      <a:pt x="460" y="566"/>
                    </a:lnTo>
                    <a:lnTo>
                      <a:pt x="460" y="568"/>
                    </a:lnTo>
                    <a:lnTo>
                      <a:pt x="462" y="570"/>
                    </a:lnTo>
                    <a:lnTo>
                      <a:pt x="467" y="570"/>
                    </a:lnTo>
                    <a:lnTo>
                      <a:pt x="469" y="570"/>
                    </a:lnTo>
                    <a:lnTo>
                      <a:pt x="467" y="572"/>
                    </a:lnTo>
                    <a:lnTo>
                      <a:pt x="464" y="572"/>
                    </a:lnTo>
                    <a:lnTo>
                      <a:pt x="464" y="574"/>
                    </a:lnTo>
                    <a:lnTo>
                      <a:pt x="471" y="580"/>
                    </a:lnTo>
                    <a:lnTo>
                      <a:pt x="471" y="578"/>
                    </a:lnTo>
                    <a:lnTo>
                      <a:pt x="475" y="578"/>
                    </a:lnTo>
                    <a:lnTo>
                      <a:pt x="477" y="576"/>
                    </a:lnTo>
                    <a:lnTo>
                      <a:pt x="481" y="568"/>
                    </a:lnTo>
                    <a:lnTo>
                      <a:pt x="479" y="574"/>
                    </a:lnTo>
                    <a:lnTo>
                      <a:pt x="479" y="578"/>
                    </a:lnTo>
                    <a:lnTo>
                      <a:pt x="479" y="580"/>
                    </a:lnTo>
                    <a:lnTo>
                      <a:pt x="477" y="580"/>
                    </a:lnTo>
                    <a:lnTo>
                      <a:pt x="475" y="584"/>
                    </a:lnTo>
                    <a:lnTo>
                      <a:pt x="475" y="587"/>
                    </a:lnTo>
                    <a:lnTo>
                      <a:pt x="477" y="589"/>
                    </a:lnTo>
                    <a:lnTo>
                      <a:pt x="477" y="591"/>
                    </a:lnTo>
                    <a:lnTo>
                      <a:pt x="477" y="599"/>
                    </a:lnTo>
                    <a:lnTo>
                      <a:pt x="477" y="601"/>
                    </a:lnTo>
                    <a:lnTo>
                      <a:pt x="481" y="601"/>
                    </a:lnTo>
                    <a:lnTo>
                      <a:pt x="479" y="603"/>
                    </a:lnTo>
                    <a:lnTo>
                      <a:pt x="481" y="607"/>
                    </a:lnTo>
                    <a:lnTo>
                      <a:pt x="485" y="613"/>
                    </a:lnTo>
                    <a:lnTo>
                      <a:pt x="487" y="613"/>
                    </a:lnTo>
                    <a:lnTo>
                      <a:pt x="487" y="616"/>
                    </a:lnTo>
                    <a:lnTo>
                      <a:pt x="489" y="613"/>
                    </a:lnTo>
                    <a:lnTo>
                      <a:pt x="491" y="618"/>
                    </a:lnTo>
                    <a:lnTo>
                      <a:pt x="496" y="616"/>
                    </a:lnTo>
                    <a:lnTo>
                      <a:pt x="493" y="613"/>
                    </a:lnTo>
                    <a:lnTo>
                      <a:pt x="496" y="613"/>
                    </a:lnTo>
                    <a:lnTo>
                      <a:pt x="496" y="613"/>
                    </a:lnTo>
                    <a:lnTo>
                      <a:pt x="498" y="616"/>
                    </a:lnTo>
                    <a:lnTo>
                      <a:pt x="500" y="611"/>
                    </a:lnTo>
                    <a:lnTo>
                      <a:pt x="498" y="607"/>
                    </a:lnTo>
                    <a:lnTo>
                      <a:pt x="496" y="607"/>
                    </a:lnTo>
                    <a:lnTo>
                      <a:pt x="493" y="607"/>
                    </a:lnTo>
                    <a:lnTo>
                      <a:pt x="493" y="607"/>
                    </a:lnTo>
                    <a:lnTo>
                      <a:pt x="496" y="603"/>
                    </a:lnTo>
                    <a:lnTo>
                      <a:pt x="496" y="601"/>
                    </a:lnTo>
                    <a:lnTo>
                      <a:pt x="493" y="599"/>
                    </a:lnTo>
                    <a:lnTo>
                      <a:pt x="491" y="597"/>
                    </a:lnTo>
                    <a:lnTo>
                      <a:pt x="491" y="595"/>
                    </a:lnTo>
                    <a:lnTo>
                      <a:pt x="493" y="595"/>
                    </a:lnTo>
                    <a:lnTo>
                      <a:pt x="493" y="591"/>
                    </a:lnTo>
                    <a:lnTo>
                      <a:pt x="496" y="591"/>
                    </a:lnTo>
                    <a:lnTo>
                      <a:pt x="496" y="593"/>
                    </a:lnTo>
                    <a:lnTo>
                      <a:pt x="498" y="597"/>
                    </a:lnTo>
                    <a:lnTo>
                      <a:pt x="500" y="593"/>
                    </a:lnTo>
                    <a:lnTo>
                      <a:pt x="500" y="595"/>
                    </a:lnTo>
                    <a:lnTo>
                      <a:pt x="502" y="597"/>
                    </a:lnTo>
                    <a:lnTo>
                      <a:pt x="500" y="601"/>
                    </a:lnTo>
                    <a:lnTo>
                      <a:pt x="502" y="603"/>
                    </a:lnTo>
                    <a:lnTo>
                      <a:pt x="504" y="603"/>
                    </a:lnTo>
                    <a:lnTo>
                      <a:pt x="506" y="601"/>
                    </a:lnTo>
                    <a:lnTo>
                      <a:pt x="508" y="601"/>
                    </a:lnTo>
                    <a:lnTo>
                      <a:pt x="506" y="603"/>
                    </a:lnTo>
                    <a:lnTo>
                      <a:pt x="504" y="605"/>
                    </a:lnTo>
                    <a:lnTo>
                      <a:pt x="504" y="609"/>
                    </a:lnTo>
                    <a:lnTo>
                      <a:pt x="506" y="611"/>
                    </a:lnTo>
                    <a:lnTo>
                      <a:pt x="504" y="616"/>
                    </a:lnTo>
                    <a:lnTo>
                      <a:pt x="504" y="618"/>
                    </a:lnTo>
                    <a:lnTo>
                      <a:pt x="508" y="620"/>
                    </a:lnTo>
                    <a:lnTo>
                      <a:pt x="510" y="618"/>
                    </a:lnTo>
                    <a:lnTo>
                      <a:pt x="510" y="613"/>
                    </a:lnTo>
                    <a:lnTo>
                      <a:pt x="512" y="618"/>
                    </a:lnTo>
                    <a:lnTo>
                      <a:pt x="510" y="618"/>
                    </a:lnTo>
                    <a:lnTo>
                      <a:pt x="512" y="624"/>
                    </a:lnTo>
                    <a:lnTo>
                      <a:pt x="514" y="624"/>
                    </a:lnTo>
                    <a:lnTo>
                      <a:pt x="516" y="618"/>
                    </a:lnTo>
                    <a:lnTo>
                      <a:pt x="518" y="613"/>
                    </a:lnTo>
                    <a:lnTo>
                      <a:pt x="518" y="611"/>
                    </a:lnTo>
                    <a:lnTo>
                      <a:pt x="518" y="603"/>
                    </a:lnTo>
                    <a:lnTo>
                      <a:pt x="523" y="595"/>
                    </a:lnTo>
                    <a:lnTo>
                      <a:pt x="523" y="587"/>
                    </a:lnTo>
                    <a:lnTo>
                      <a:pt x="520" y="582"/>
                    </a:lnTo>
                    <a:lnTo>
                      <a:pt x="520" y="578"/>
                    </a:lnTo>
                    <a:lnTo>
                      <a:pt x="520" y="578"/>
                    </a:lnTo>
                    <a:lnTo>
                      <a:pt x="520" y="578"/>
                    </a:lnTo>
                    <a:lnTo>
                      <a:pt x="523" y="584"/>
                    </a:lnTo>
                    <a:lnTo>
                      <a:pt x="525" y="584"/>
                    </a:lnTo>
                    <a:lnTo>
                      <a:pt x="527" y="580"/>
                    </a:lnTo>
                    <a:lnTo>
                      <a:pt x="531" y="576"/>
                    </a:lnTo>
                    <a:lnTo>
                      <a:pt x="529" y="582"/>
                    </a:lnTo>
                    <a:lnTo>
                      <a:pt x="527" y="589"/>
                    </a:lnTo>
                    <a:lnTo>
                      <a:pt x="529" y="593"/>
                    </a:lnTo>
                    <a:lnTo>
                      <a:pt x="525" y="601"/>
                    </a:lnTo>
                    <a:lnTo>
                      <a:pt x="525" y="605"/>
                    </a:lnTo>
                    <a:lnTo>
                      <a:pt x="525" y="607"/>
                    </a:lnTo>
                    <a:lnTo>
                      <a:pt x="523" y="609"/>
                    </a:lnTo>
                    <a:lnTo>
                      <a:pt x="523" y="613"/>
                    </a:lnTo>
                    <a:lnTo>
                      <a:pt x="523" y="618"/>
                    </a:lnTo>
                    <a:lnTo>
                      <a:pt x="525" y="622"/>
                    </a:lnTo>
                    <a:lnTo>
                      <a:pt x="527" y="624"/>
                    </a:lnTo>
                    <a:lnTo>
                      <a:pt x="527" y="628"/>
                    </a:lnTo>
                    <a:lnTo>
                      <a:pt x="529" y="628"/>
                    </a:lnTo>
                    <a:lnTo>
                      <a:pt x="529" y="632"/>
                    </a:lnTo>
                    <a:lnTo>
                      <a:pt x="533" y="634"/>
                    </a:lnTo>
                    <a:lnTo>
                      <a:pt x="535" y="632"/>
                    </a:lnTo>
                    <a:lnTo>
                      <a:pt x="537" y="634"/>
                    </a:lnTo>
                    <a:lnTo>
                      <a:pt x="539" y="632"/>
                    </a:lnTo>
                    <a:lnTo>
                      <a:pt x="543" y="632"/>
                    </a:lnTo>
                    <a:lnTo>
                      <a:pt x="543" y="634"/>
                    </a:lnTo>
                    <a:lnTo>
                      <a:pt x="539" y="636"/>
                    </a:lnTo>
                    <a:lnTo>
                      <a:pt x="537" y="638"/>
                    </a:lnTo>
                    <a:lnTo>
                      <a:pt x="537" y="638"/>
                    </a:lnTo>
                    <a:lnTo>
                      <a:pt x="539" y="640"/>
                    </a:lnTo>
                    <a:lnTo>
                      <a:pt x="537" y="643"/>
                    </a:lnTo>
                    <a:lnTo>
                      <a:pt x="535" y="643"/>
                    </a:lnTo>
                    <a:lnTo>
                      <a:pt x="535" y="645"/>
                    </a:lnTo>
                    <a:lnTo>
                      <a:pt x="537" y="649"/>
                    </a:lnTo>
                    <a:lnTo>
                      <a:pt x="537" y="653"/>
                    </a:lnTo>
                    <a:lnTo>
                      <a:pt x="537" y="653"/>
                    </a:lnTo>
                    <a:lnTo>
                      <a:pt x="533" y="651"/>
                    </a:lnTo>
                    <a:lnTo>
                      <a:pt x="533" y="649"/>
                    </a:lnTo>
                    <a:lnTo>
                      <a:pt x="531" y="649"/>
                    </a:lnTo>
                    <a:lnTo>
                      <a:pt x="533" y="651"/>
                    </a:lnTo>
                    <a:lnTo>
                      <a:pt x="531" y="655"/>
                    </a:lnTo>
                    <a:lnTo>
                      <a:pt x="531" y="659"/>
                    </a:lnTo>
                    <a:lnTo>
                      <a:pt x="531" y="659"/>
                    </a:lnTo>
                    <a:lnTo>
                      <a:pt x="531" y="661"/>
                    </a:lnTo>
                    <a:lnTo>
                      <a:pt x="529" y="661"/>
                    </a:lnTo>
                    <a:lnTo>
                      <a:pt x="527" y="665"/>
                    </a:lnTo>
                    <a:lnTo>
                      <a:pt x="527" y="665"/>
                    </a:lnTo>
                    <a:lnTo>
                      <a:pt x="529" y="667"/>
                    </a:lnTo>
                    <a:lnTo>
                      <a:pt x="531" y="665"/>
                    </a:lnTo>
                    <a:lnTo>
                      <a:pt x="531" y="669"/>
                    </a:lnTo>
                    <a:lnTo>
                      <a:pt x="535" y="672"/>
                    </a:lnTo>
                    <a:lnTo>
                      <a:pt x="537" y="672"/>
                    </a:lnTo>
                    <a:lnTo>
                      <a:pt x="539" y="674"/>
                    </a:lnTo>
                    <a:lnTo>
                      <a:pt x="539" y="674"/>
                    </a:lnTo>
                    <a:lnTo>
                      <a:pt x="535" y="674"/>
                    </a:lnTo>
                    <a:lnTo>
                      <a:pt x="535" y="674"/>
                    </a:lnTo>
                    <a:lnTo>
                      <a:pt x="535" y="676"/>
                    </a:lnTo>
                    <a:lnTo>
                      <a:pt x="537" y="678"/>
                    </a:lnTo>
                    <a:lnTo>
                      <a:pt x="539" y="682"/>
                    </a:lnTo>
                    <a:lnTo>
                      <a:pt x="541" y="684"/>
                    </a:lnTo>
                    <a:lnTo>
                      <a:pt x="543" y="684"/>
                    </a:lnTo>
                    <a:lnTo>
                      <a:pt x="541" y="684"/>
                    </a:lnTo>
                    <a:lnTo>
                      <a:pt x="539" y="686"/>
                    </a:lnTo>
                    <a:lnTo>
                      <a:pt x="537" y="688"/>
                    </a:lnTo>
                    <a:lnTo>
                      <a:pt x="537" y="692"/>
                    </a:lnTo>
                    <a:lnTo>
                      <a:pt x="541" y="698"/>
                    </a:lnTo>
                    <a:lnTo>
                      <a:pt x="543" y="698"/>
                    </a:lnTo>
                    <a:lnTo>
                      <a:pt x="547" y="698"/>
                    </a:lnTo>
                    <a:lnTo>
                      <a:pt x="549" y="701"/>
                    </a:lnTo>
                    <a:lnTo>
                      <a:pt x="545" y="703"/>
                    </a:lnTo>
                    <a:lnTo>
                      <a:pt x="541" y="701"/>
                    </a:lnTo>
                    <a:lnTo>
                      <a:pt x="539" y="703"/>
                    </a:lnTo>
                    <a:lnTo>
                      <a:pt x="537" y="707"/>
                    </a:lnTo>
                    <a:lnTo>
                      <a:pt x="531" y="713"/>
                    </a:lnTo>
                    <a:lnTo>
                      <a:pt x="527" y="715"/>
                    </a:lnTo>
                    <a:lnTo>
                      <a:pt x="527" y="719"/>
                    </a:lnTo>
                    <a:lnTo>
                      <a:pt x="529" y="723"/>
                    </a:lnTo>
                    <a:lnTo>
                      <a:pt x="533" y="719"/>
                    </a:lnTo>
                    <a:lnTo>
                      <a:pt x="535" y="715"/>
                    </a:lnTo>
                    <a:lnTo>
                      <a:pt x="535" y="713"/>
                    </a:lnTo>
                    <a:lnTo>
                      <a:pt x="537" y="713"/>
                    </a:lnTo>
                    <a:lnTo>
                      <a:pt x="541" y="709"/>
                    </a:lnTo>
                    <a:lnTo>
                      <a:pt x="543" y="709"/>
                    </a:lnTo>
                    <a:lnTo>
                      <a:pt x="545" y="709"/>
                    </a:lnTo>
                    <a:lnTo>
                      <a:pt x="549" y="709"/>
                    </a:lnTo>
                    <a:lnTo>
                      <a:pt x="547" y="713"/>
                    </a:lnTo>
                    <a:lnTo>
                      <a:pt x="547" y="713"/>
                    </a:lnTo>
                    <a:lnTo>
                      <a:pt x="552" y="713"/>
                    </a:lnTo>
                    <a:lnTo>
                      <a:pt x="552" y="715"/>
                    </a:lnTo>
                    <a:lnTo>
                      <a:pt x="547" y="719"/>
                    </a:lnTo>
                    <a:lnTo>
                      <a:pt x="547" y="721"/>
                    </a:lnTo>
                    <a:lnTo>
                      <a:pt x="549" y="723"/>
                    </a:lnTo>
                    <a:lnTo>
                      <a:pt x="547" y="728"/>
                    </a:lnTo>
                    <a:lnTo>
                      <a:pt x="545" y="730"/>
                    </a:lnTo>
                    <a:lnTo>
                      <a:pt x="545" y="732"/>
                    </a:lnTo>
                    <a:lnTo>
                      <a:pt x="547" y="734"/>
                    </a:lnTo>
                    <a:lnTo>
                      <a:pt x="545" y="734"/>
                    </a:lnTo>
                    <a:lnTo>
                      <a:pt x="541" y="734"/>
                    </a:lnTo>
                    <a:lnTo>
                      <a:pt x="539" y="738"/>
                    </a:lnTo>
                    <a:lnTo>
                      <a:pt x="539" y="738"/>
                    </a:lnTo>
                    <a:lnTo>
                      <a:pt x="541" y="738"/>
                    </a:lnTo>
                    <a:lnTo>
                      <a:pt x="543" y="738"/>
                    </a:lnTo>
                    <a:lnTo>
                      <a:pt x="547" y="738"/>
                    </a:lnTo>
                    <a:lnTo>
                      <a:pt x="547" y="740"/>
                    </a:lnTo>
                    <a:lnTo>
                      <a:pt x="543" y="742"/>
                    </a:lnTo>
                    <a:lnTo>
                      <a:pt x="541" y="742"/>
                    </a:lnTo>
                    <a:lnTo>
                      <a:pt x="539" y="742"/>
                    </a:lnTo>
                    <a:lnTo>
                      <a:pt x="537" y="742"/>
                    </a:lnTo>
                    <a:lnTo>
                      <a:pt x="537" y="746"/>
                    </a:lnTo>
                    <a:lnTo>
                      <a:pt x="539" y="750"/>
                    </a:lnTo>
                    <a:lnTo>
                      <a:pt x="541" y="750"/>
                    </a:lnTo>
                    <a:lnTo>
                      <a:pt x="541" y="746"/>
                    </a:lnTo>
                    <a:lnTo>
                      <a:pt x="543" y="748"/>
                    </a:lnTo>
                    <a:lnTo>
                      <a:pt x="547" y="746"/>
                    </a:lnTo>
                    <a:lnTo>
                      <a:pt x="552" y="740"/>
                    </a:lnTo>
                    <a:lnTo>
                      <a:pt x="556" y="736"/>
                    </a:lnTo>
                    <a:lnTo>
                      <a:pt x="558" y="728"/>
                    </a:lnTo>
                    <a:lnTo>
                      <a:pt x="562" y="719"/>
                    </a:lnTo>
                    <a:lnTo>
                      <a:pt x="562" y="717"/>
                    </a:lnTo>
                    <a:lnTo>
                      <a:pt x="562" y="717"/>
                    </a:lnTo>
                    <a:lnTo>
                      <a:pt x="562" y="717"/>
                    </a:lnTo>
                    <a:lnTo>
                      <a:pt x="562" y="71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0" name="9Slide.vn 79">
                <a:extLst>
                  <a:ext uri="{FF2B5EF4-FFF2-40B4-BE49-F238E27FC236}">
                    <a16:creationId xmlns:a16="http://schemas.microsoft.com/office/drawing/2014/main" id="{633A4E5F-B8EC-466D-ACBD-7E95B1C88400}"/>
                  </a:ext>
                </a:extLst>
              </p:cNvPr>
              <p:cNvSpPr>
                <a:spLocks/>
              </p:cNvSpPr>
              <p:nvPr/>
            </p:nvSpPr>
            <p:spPr bwMode="auto">
              <a:xfrm>
                <a:off x="702" y="1353"/>
                <a:ext cx="2" cy="4"/>
              </a:xfrm>
              <a:custGeom>
                <a:avLst/>
                <a:gdLst>
                  <a:gd name="T0" fmla="*/ 2 w 2"/>
                  <a:gd name="T1" fmla="*/ 4 h 4"/>
                  <a:gd name="T2" fmla="*/ 2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2"/>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1" name="9Slide.vn 80">
                <a:extLst>
                  <a:ext uri="{FF2B5EF4-FFF2-40B4-BE49-F238E27FC236}">
                    <a16:creationId xmlns:a16="http://schemas.microsoft.com/office/drawing/2014/main" id="{D8DDB260-B8C1-472D-940C-6FE0A27042CD}"/>
                  </a:ext>
                </a:extLst>
              </p:cNvPr>
              <p:cNvSpPr>
                <a:spLocks/>
              </p:cNvSpPr>
              <p:nvPr/>
            </p:nvSpPr>
            <p:spPr bwMode="auto">
              <a:xfrm>
                <a:off x="694" y="1363"/>
                <a:ext cx="6" cy="4"/>
              </a:xfrm>
              <a:custGeom>
                <a:avLst/>
                <a:gdLst>
                  <a:gd name="T0" fmla="*/ 0 w 6"/>
                  <a:gd name="T1" fmla="*/ 2 h 4"/>
                  <a:gd name="T2" fmla="*/ 2 w 6"/>
                  <a:gd name="T3" fmla="*/ 4 h 4"/>
                  <a:gd name="T4" fmla="*/ 6 w 6"/>
                  <a:gd name="T5" fmla="*/ 2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2" y="4"/>
                    </a:lnTo>
                    <a:lnTo>
                      <a:pt x="6"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2" name="9Slide.vn 81">
                <a:extLst>
                  <a:ext uri="{FF2B5EF4-FFF2-40B4-BE49-F238E27FC236}">
                    <a16:creationId xmlns:a16="http://schemas.microsoft.com/office/drawing/2014/main" id="{16BC4302-86DA-497C-8B54-06AACFDFB0F9}"/>
                  </a:ext>
                </a:extLst>
              </p:cNvPr>
              <p:cNvSpPr>
                <a:spLocks/>
              </p:cNvSpPr>
              <p:nvPr/>
            </p:nvSpPr>
            <p:spPr bwMode="auto">
              <a:xfrm>
                <a:off x="715" y="1353"/>
                <a:ext cx="10" cy="10"/>
              </a:xfrm>
              <a:custGeom>
                <a:avLst/>
                <a:gdLst>
                  <a:gd name="T0" fmla="*/ 2 w 10"/>
                  <a:gd name="T1" fmla="*/ 0 h 10"/>
                  <a:gd name="T2" fmla="*/ 0 w 10"/>
                  <a:gd name="T3" fmla="*/ 2 h 10"/>
                  <a:gd name="T4" fmla="*/ 2 w 10"/>
                  <a:gd name="T5" fmla="*/ 4 h 10"/>
                  <a:gd name="T6" fmla="*/ 4 w 10"/>
                  <a:gd name="T7" fmla="*/ 6 h 10"/>
                  <a:gd name="T8" fmla="*/ 2 w 10"/>
                  <a:gd name="T9" fmla="*/ 6 h 10"/>
                  <a:gd name="T10" fmla="*/ 2 w 10"/>
                  <a:gd name="T11" fmla="*/ 10 h 10"/>
                  <a:gd name="T12" fmla="*/ 6 w 10"/>
                  <a:gd name="T13" fmla="*/ 8 h 10"/>
                  <a:gd name="T14" fmla="*/ 8 w 10"/>
                  <a:gd name="T15" fmla="*/ 6 h 10"/>
                  <a:gd name="T16" fmla="*/ 10 w 10"/>
                  <a:gd name="T17" fmla="*/ 4 h 10"/>
                  <a:gd name="T18" fmla="*/ 6 w 10"/>
                  <a:gd name="T19" fmla="*/ 0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0" y="2"/>
                    </a:lnTo>
                    <a:lnTo>
                      <a:pt x="2" y="4"/>
                    </a:lnTo>
                    <a:lnTo>
                      <a:pt x="4" y="6"/>
                    </a:lnTo>
                    <a:lnTo>
                      <a:pt x="2" y="6"/>
                    </a:lnTo>
                    <a:lnTo>
                      <a:pt x="2" y="10"/>
                    </a:lnTo>
                    <a:lnTo>
                      <a:pt x="6" y="8"/>
                    </a:lnTo>
                    <a:lnTo>
                      <a:pt x="8" y="6"/>
                    </a:lnTo>
                    <a:lnTo>
                      <a:pt x="10" y="4"/>
                    </a:lnTo>
                    <a:lnTo>
                      <a:pt x="6"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3" name="9Slide.vn 82">
                <a:extLst>
                  <a:ext uri="{FF2B5EF4-FFF2-40B4-BE49-F238E27FC236}">
                    <a16:creationId xmlns:a16="http://schemas.microsoft.com/office/drawing/2014/main" id="{9978BFDD-4490-464E-B248-8F1A825FB728}"/>
                  </a:ext>
                </a:extLst>
              </p:cNvPr>
              <p:cNvSpPr>
                <a:spLocks/>
              </p:cNvSpPr>
              <p:nvPr/>
            </p:nvSpPr>
            <p:spPr bwMode="auto">
              <a:xfrm>
                <a:off x="953" y="1315"/>
                <a:ext cx="2" cy="5"/>
              </a:xfrm>
              <a:custGeom>
                <a:avLst/>
                <a:gdLst>
                  <a:gd name="T0" fmla="*/ 0 w 2"/>
                  <a:gd name="T1" fmla="*/ 0 h 5"/>
                  <a:gd name="T2" fmla="*/ 0 w 2"/>
                  <a:gd name="T3" fmla="*/ 2 h 5"/>
                  <a:gd name="T4" fmla="*/ 2 w 2"/>
                  <a:gd name="T5" fmla="*/ 5 h 5"/>
                  <a:gd name="T6" fmla="*/ 2 w 2"/>
                  <a:gd name="T7" fmla="*/ 2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2"/>
                    </a:lnTo>
                    <a:lnTo>
                      <a:pt x="2" y="5"/>
                    </a:lnTo>
                    <a:lnTo>
                      <a:pt x="2" y="2"/>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4" name="9Slide.vn 83">
                <a:extLst>
                  <a:ext uri="{FF2B5EF4-FFF2-40B4-BE49-F238E27FC236}">
                    <a16:creationId xmlns:a16="http://schemas.microsoft.com/office/drawing/2014/main" id="{8AF9E88F-6F38-4207-A0BE-D2A8B848478C}"/>
                  </a:ext>
                </a:extLst>
              </p:cNvPr>
              <p:cNvSpPr>
                <a:spLocks/>
              </p:cNvSpPr>
              <p:nvPr/>
            </p:nvSpPr>
            <p:spPr bwMode="auto">
              <a:xfrm>
                <a:off x="1067" y="1288"/>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5" name="9Slide.vn 84">
                <a:extLst>
                  <a:ext uri="{FF2B5EF4-FFF2-40B4-BE49-F238E27FC236}">
                    <a16:creationId xmlns:a16="http://schemas.microsoft.com/office/drawing/2014/main" id="{8012722A-1A89-43FD-BA4C-C0DC95DFE3CE}"/>
                  </a:ext>
                </a:extLst>
              </p:cNvPr>
              <p:cNvSpPr>
                <a:spLocks/>
              </p:cNvSpPr>
              <p:nvPr/>
            </p:nvSpPr>
            <p:spPr bwMode="auto">
              <a:xfrm>
                <a:off x="1059" y="1286"/>
                <a:ext cx="6" cy="7"/>
              </a:xfrm>
              <a:custGeom>
                <a:avLst/>
                <a:gdLst>
                  <a:gd name="T0" fmla="*/ 0 w 6"/>
                  <a:gd name="T1" fmla="*/ 2 h 7"/>
                  <a:gd name="T2" fmla="*/ 0 w 6"/>
                  <a:gd name="T3" fmla="*/ 5 h 7"/>
                  <a:gd name="T4" fmla="*/ 2 w 6"/>
                  <a:gd name="T5" fmla="*/ 7 h 7"/>
                  <a:gd name="T6" fmla="*/ 4 w 6"/>
                  <a:gd name="T7" fmla="*/ 7 h 7"/>
                  <a:gd name="T8" fmla="*/ 4 w 6"/>
                  <a:gd name="T9" fmla="*/ 5 h 7"/>
                  <a:gd name="T10" fmla="*/ 6 w 6"/>
                  <a:gd name="T11" fmla="*/ 2 h 7"/>
                  <a:gd name="T12" fmla="*/ 4 w 6"/>
                  <a:gd name="T13" fmla="*/ 0 h 7"/>
                  <a:gd name="T14" fmla="*/ 0 w 6"/>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2"/>
                    </a:moveTo>
                    <a:lnTo>
                      <a:pt x="0" y="5"/>
                    </a:lnTo>
                    <a:lnTo>
                      <a:pt x="2" y="7"/>
                    </a:lnTo>
                    <a:lnTo>
                      <a:pt x="4" y="7"/>
                    </a:lnTo>
                    <a:lnTo>
                      <a:pt x="4" y="5"/>
                    </a:lnTo>
                    <a:lnTo>
                      <a:pt x="6"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6" name="9Slide.vn 85">
                <a:extLst>
                  <a:ext uri="{FF2B5EF4-FFF2-40B4-BE49-F238E27FC236}">
                    <a16:creationId xmlns:a16="http://schemas.microsoft.com/office/drawing/2014/main" id="{A40FD5F0-BF9B-4B9C-996D-1652E7964AB8}"/>
                  </a:ext>
                </a:extLst>
              </p:cNvPr>
              <p:cNvSpPr>
                <a:spLocks/>
              </p:cNvSpPr>
              <p:nvPr/>
            </p:nvSpPr>
            <p:spPr bwMode="auto">
              <a:xfrm>
                <a:off x="1042" y="1291"/>
                <a:ext cx="4" cy="4"/>
              </a:xfrm>
              <a:custGeom>
                <a:avLst/>
                <a:gdLst>
                  <a:gd name="T0" fmla="*/ 0 w 4"/>
                  <a:gd name="T1" fmla="*/ 0 h 4"/>
                  <a:gd name="T2" fmla="*/ 0 w 4"/>
                  <a:gd name="T3" fmla="*/ 4 h 4"/>
                  <a:gd name="T4" fmla="*/ 4 w 4"/>
                  <a:gd name="T5" fmla="*/ 2 h 4"/>
                  <a:gd name="T6" fmla="*/ 2 w 4"/>
                  <a:gd name="T7" fmla="*/ 0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4"/>
                    </a:lnTo>
                    <a:lnTo>
                      <a:pt x="4"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7" name="9Slide.vn 86">
                <a:extLst>
                  <a:ext uri="{FF2B5EF4-FFF2-40B4-BE49-F238E27FC236}">
                    <a16:creationId xmlns:a16="http://schemas.microsoft.com/office/drawing/2014/main" id="{16343717-6DD7-4541-8F3B-557D3CBF94EF}"/>
                  </a:ext>
                </a:extLst>
              </p:cNvPr>
              <p:cNvSpPr>
                <a:spLocks/>
              </p:cNvSpPr>
              <p:nvPr/>
            </p:nvSpPr>
            <p:spPr bwMode="auto">
              <a:xfrm>
                <a:off x="1500" y="1303"/>
                <a:ext cx="6" cy="8"/>
              </a:xfrm>
              <a:custGeom>
                <a:avLst/>
                <a:gdLst>
                  <a:gd name="T0" fmla="*/ 2 w 6"/>
                  <a:gd name="T1" fmla="*/ 8 h 8"/>
                  <a:gd name="T2" fmla="*/ 4 w 6"/>
                  <a:gd name="T3" fmla="*/ 8 h 8"/>
                  <a:gd name="T4" fmla="*/ 4 w 6"/>
                  <a:gd name="T5" fmla="*/ 4 h 8"/>
                  <a:gd name="T6" fmla="*/ 6 w 6"/>
                  <a:gd name="T7" fmla="*/ 2 h 8"/>
                  <a:gd name="T8" fmla="*/ 4 w 6"/>
                  <a:gd name="T9" fmla="*/ 0 h 8"/>
                  <a:gd name="T10" fmla="*/ 2 w 6"/>
                  <a:gd name="T11" fmla="*/ 2 h 8"/>
                  <a:gd name="T12" fmla="*/ 2 w 6"/>
                  <a:gd name="T13" fmla="*/ 4 h 8"/>
                  <a:gd name="T14" fmla="*/ 2 w 6"/>
                  <a:gd name="T15" fmla="*/ 4 h 8"/>
                  <a:gd name="T16" fmla="*/ 0 w 6"/>
                  <a:gd name="T17" fmla="*/ 8 h 8"/>
                  <a:gd name="T18" fmla="*/ 2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8"/>
                    </a:moveTo>
                    <a:lnTo>
                      <a:pt x="4" y="8"/>
                    </a:lnTo>
                    <a:lnTo>
                      <a:pt x="4" y="4"/>
                    </a:lnTo>
                    <a:lnTo>
                      <a:pt x="6" y="2"/>
                    </a:lnTo>
                    <a:lnTo>
                      <a:pt x="4" y="0"/>
                    </a:lnTo>
                    <a:lnTo>
                      <a:pt x="2" y="2"/>
                    </a:lnTo>
                    <a:lnTo>
                      <a:pt x="2" y="4"/>
                    </a:lnTo>
                    <a:lnTo>
                      <a:pt x="2" y="4"/>
                    </a:lnTo>
                    <a:lnTo>
                      <a:pt x="0" y="8"/>
                    </a:lnTo>
                    <a:lnTo>
                      <a:pt x="2"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8" name="9Slide.vn 87">
                <a:extLst>
                  <a:ext uri="{FF2B5EF4-FFF2-40B4-BE49-F238E27FC236}">
                    <a16:creationId xmlns:a16="http://schemas.microsoft.com/office/drawing/2014/main" id="{88A4EA7C-7E47-4637-A263-EA43439171C5}"/>
                  </a:ext>
                </a:extLst>
              </p:cNvPr>
              <p:cNvSpPr>
                <a:spLocks/>
              </p:cNvSpPr>
              <p:nvPr/>
            </p:nvSpPr>
            <p:spPr bwMode="auto">
              <a:xfrm>
                <a:off x="1071" y="1284"/>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9" name="9Slide.vn 88">
                <a:extLst>
                  <a:ext uri="{FF2B5EF4-FFF2-40B4-BE49-F238E27FC236}">
                    <a16:creationId xmlns:a16="http://schemas.microsoft.com/office/drawing/2014/main" id="{1DB99627-2227-4620-8639-5FE03E3D5F5B}"/>
                  </a:ext>
                </a:extLst>
              </p:cNvPr>
              <p:cNvSpPr>
                <a:spLocks/>
              </p:cNvSpPr>
              <p:nvPr/>
            </p:nvSpPr>
            <p:spPr bwMode="auto">
              <a:xfrm>
                <a:off x="1082" y="1301"/>
                <a:ext cx="2" cy="4"/>
              </a:xfrm>
              <a:custGeom>
                <a:avLst/>
                <a:gdLst>
                  <a:gd name="T0" fmla="*/ 0 w 2"/>
                  <a:gd name="T1" fmla="*/ 2 h 4"/>
                  <a:gd name="T2" fmla="*/ 0 w 2"/>
                  <a:gd name="T3" fmla="*/ 4 h 4"/>
                  <a:gd name="T4" fmla="*/ 2 w 2"/>
                  <a:gd name="T5" fmla="*/ 2 h 4"/>
                  <a:gd name="T6" fmla="*/ 2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lnTo>
                      <a:pt x="0" y="4"/>
                    </a:lnTo>
                    <a:lnTo>
                      <a:pt x="2"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0" name="9Slide.vn 89">
                <a:extLst>
                  <a:ext uri="{FF2B5EF4-FFF2-40B4-BE49-F238E27FC236}">
                    <a16:creationId xmlns:a16="http://schemas.microsoft.com/office/drawing/2014/main" id="{AABC9B56-0C29-4D93-8678-33DF0860F285}"/>
                  </a:ext>
                </a:extLst>
              </p:cNvPr>
              <p:cNvSpPr>
                <a:spLocks/>
              </p:cNvSpPr>
              <p:nvPr/>
            </p:nvSpPr>
            <p:spPr bwMode="auto">
              <a:xfrm>
                <a:off x="4522" y="2916"/>
                <a:ext cx="6" cy="9"/>
              </a:xfrm>
              <a:custGeom>
                <a:avLst/>
                <a:gdLst>
                  <a:gd name="T0" fmla="*/ 2 w 6"/>
                  <a:gd name="T1" fmla="*/ 9 h 9"/>
                  <a:gd name="T2" fmla="*/ 6 w 6"/>
                  <a:gd name="T3" fmla="*/ 4 h 9"/>
                  <a:gd name="T4" fmla="*/ 4 w 6"/>
                  <a:gd name="T5" fmla="*/ 0 h 9"/>
                  <a:gd name="T6" fmla="*/ 2 w 6"/>
                  <a:gd name="T7" fmla="*/ 0 h 9"/>
                  <a:gd name="T8" fmla="*/ 2 w 6"/>
                  <a:gd name="T9" fmla="*/ 4 h 9"/>
                  <a:gd name="T10" fmla="*/ 0 w 6"/>
                  <a:gd name="T11" fmla="*/ 7 h 9"/>
                  <a:gd name="T12" fmla="*/ 2 w 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2" y="9"/>
                    </a:moveTo>
                    <a:lnTo>
                      <a:pt x="6" y="4"/>
                    </a:lnTo>
                    <a:lnTo>
                      <a:pt x="4" y="0"/>
                    </a:lnTo>
                    <a:lnTo>
                      <a:pt x="2" y="0"/>
                    </a:lnTo>
                    <a:lnTo>
                      <a:pt x="2" y="4"/>
                    </a:lnTo>
                    <a:lnTo>
                      <a:pt x="0" y="7"/>
                    </a:lnTo>
                    <a:lnTo>
                      <a:pt x="2" y="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1" name="9Slide.vn 90">
                <a:extLst>
                  <a:ext uri="{FF2B5EF4-FFF2-40B4-BE49-F238E27FC236}">
                    <a16:creationId xmlns:a16="http://schemas.microsoft.com/office/drawing/2014/main" id="{86CB0E9B-E253-4831-AC20-1516E2B0745B}"/>
                  </a:ext>
                </a:extLst>
              </p:cNvPr>
              <p:cNvSpPr>
                <a:spLocks/>
              </p:cNvSpPr>
              <p:nvPr/>
            </p:nvSpPr>
            <p:spPr bwMode="auto">
              <a:xfrm>
                <a:off x="4509" y="2906"/>
                <a:ext cx="7" cy="6"/>
              </a:xfrm>
              <a:custGeom>
                <a:avLst/>
                <a:gdLst>
                  <a:gd name="T0" fmla="*/ 5 w 7"/>
                  <a:gd name="T1" fmla="*/ 6 h 6"/>
                  <a:gd name="T2" fmla="*/ 7 w 7"/>
                  <a:gd name="T3" fmla="*/ 4 h 6"/>
                  <a:gd name="T4" fmla="*/ 5 w 7"/>
                  <a:gd name="T5" fmla="*/ 0 h 6"/>
                  <a:gd name="T6" fmla="*/ 2 w 7"/>
                  <a:gd name="T7" fmla="*/ 2 h 6"/>
                  <a:gd name="T8" fmla="*/ 0 w 7"/>
                  <a:gd name="T9" fmla="*/ 2 h 6"/>
                  <a:gd name="T10" fmla="*/ 2 w 7"/>
                  <a:gd name="T11" fmla="*/ 4 h 6"/>
                  <a:gd name="T12" fmla="*/ 5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6"/>
                    </a:moveTo>
                    <a:lnTo>
                      <a:pt x="7" y="4"/>
                    </a:lnTo>
                    <a:lnTo>
                      <a:pt x="5" y="0"/>
                    </a:lnTo>
                    <a:lnTo>
                      <a:pt x="2" y="2"/>
                    </a:lnTo>
                    <a:lnTo>
                      <a:pt x="0" y="2"/>
                    </a:lnTo>
                    <a:lnTo>
                      <a:pt x="2" y="4"/>
                    </a:lnTo>
                    <a:lnTo>
                      <a:pt x="5"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2" name="9Slide.vn 91">
                <a:extLst>
                  <a:ext uri="{FF2B5EF4-FFF2-40B4-BE49-F238E27FC236}">
                    <a16:creationId xmlns:a16="http://schemas.microsoft.com/office/drawing/2014/main" id="{46101A89-9E42-4422-ACFE-8FDB58222E9D}"/>
                  </a:ext>
                </a:extLst>
              </p:cNvPr>
              <p:cNvSpPr>
                <a:spLocks/>
              </p:cNvSpPr>
              <p:nvPr/>
            </p:nvSpPr>
            <p:spPr bwMode="auto">
              <a:xfrm>
                <a:off x="4487" y="2891"/>
                <a:ext cx="8" cy="13"/>
              </a:xfrm>
              <a:custGeom>
                <a:avLst/>
                <a:gdLst>
                  <a:gd name="T0" fmla="*/ 6 w 8"/>
                  <a:gd name="T1" fmla="*/ 0 h 13"/>
                  <a:gd name="T2" fmla="*/ 4 w 8"/>
                  <a:gd name="T3" fmla="*/ 0 h 13"/>
                  <a:gd name="T4" fmla="*/ 0 w 8"/>
                  <a:gd name="T5" fmla="*/ 5 h 13"/>
                  <a:gd name="T6" fmla="*/ 2 w 8"/>
                  <a:gd name="T7" fmla="*/ 7 h 13"/>
                  <a:gd name="T8" fmla="*/ 2 w 8"/>
                  <a:gd name="T9" fmla="*/ 11 h 13"/>
                  <a:gd name="T10" fmla="*/ 4 w 8"/>
                  <a:gd name="T11" fmla="*/ 13 h 13"/>
                  <a:gd name="T12" fmla="*/ 6 w 8"/>
                  <a:gd name="T13" fmla="*/ 11 h 13"/>
                  <a:gd name="T14" fmla="*/ 6 w 8"/>
                  <a:gd name="T15" fmla="*/ 9 h 13"/>
                  <a:gd name="T16" fmla="*/ 6 w 8"/>
                  <a:gd name="T17" fmla="*/ 7 h 13"/>
                  <a:gd name="T18" fmla="*/ 8 w 8"/>
                  <a:gd name="T19" fmla="*/ 5 h 13"/>
                  <a:gd name="T20" fmla="*/ 6 w 8"/>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3">
                    <a:moveTo>
                      <a:pt x="6" y="0"/>
                    </a:moveTo>
                    <a:lnTo>
                      <a:pt x="4" y="0"/>
                    </a:lnTo>
                    <a:lnTo>
                      <a:pt x="0" y="5"/>
                    </a:lnTo>
                    <a:lnTo>
                      <a:pt x="2" y="7"/>
                    </a:lnTo>
                    <a:lnTo>
                      <a:pt x="2" y="11"/>
                    </a:lnTo>
                    <a:lnTo>
                      <a:pt x="4" y="13"/>
                    </a:lnTo>
                    <a:lnTo>
                      <a:pt x="6" y="11"/>
                    </a:lnTo>
                    <a:lnTo>
                      <a:pt x="6" y="9"/>
                    </a:lnTo>
                    <a:lnTo>
                      <a:pt x="6" y="7"/>
                    </a:lnTo>
                    <a:lnTo>
                      <a:pt x="8" y="5"/>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3" name="9Slide.vn 92">
                <a:extLst>
                  <a:ext uri="{FF2B5EF4-FFF2-40B4-BE49-F238E27FC236}">
                    <a16:creationId xmlns:a16="http://schemas.microsoft.com/office/drawing/2014/main" id="{16C31117-1454-4120-AE0B-6081DF1AB6EE}"/>
                  </a:ext>
                </a:extLst>
              </p:cNvPr>
              <p:cNvSpPr>
                <a:spLocks/>
              </p:cNvSpPr>
              <p:nvPr/>
            </p:nvSpPr>
            <p:spPr bwMode="auto">
              <a:xfrm>
                <a:off x="4493" y="2910"/>
                <a:ext cx="4" cy="2"/>
              </a:xfrm>
              <a:custGeom>
                <a:avLst/>
                <a:gdLst>
                  <a:gd name="T0" fmla="*/ 2 w 4"/>
                  <a:gd name="T1" fmla="*/ 2 h 2"/>
                  <a:gd name="T2" fmla="*/ 4 w 4"/>
                  <a:gd name="T3" fmla="*/ 2 h 2"/>
                  <a:gd name="T4" fmla="*/ 4 w 4"/>
                  <a:gd name="T5" fmla="*/ 0 h 2"/>
                  <a:gd name="T6" fmla="*/ 2 w 4"/>
                  <a:gd name="T7" fmla="*/ 0 h 2"/>
                  <a:gd name="T8" fmla="*/ 0 w 4"/>
                  <a:gd name="T9" fmla="*/ 0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4" y="0"/>
                    </a:lnTo>
                    <a:lnTo>
                      <a:pt x="2" y="0"/>
                    </a:lnTo>
                    <a:lnTo>
                      <a:pt x="0"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4" name="9Slide.vn 93">
                <a:extLst>
                  <a:ext uri="{FF2B5EF4-FFF2-40B4-BE49-F238E27FC236}">
                    <a16:creationId xmlns:a16="http://schemas.microsoft.com/office/drawing/2014/main" id="{A888E6F1-6F82-439F-A442-C3BAB261CDE1}"/>
                  </a:ext>
                </a:extLst>
              </p:cNvPr>
              <p:cNvSpPr>
                <a:spLocks/>
              </p:cNvSpPr>
              <p:nvPr/>
            </p:nvSpPr>
            <p:spPr bwMode="auto">
              <a:xfrm>
                <a:off x="4715" y="2769"/>
                <a:ext cx="6" cy="4"/>
              </a:xfrm>
              <a:custGeom>
                <a:avLst/>
                <a:gdLst>
                  <a:gd name="T0" fmla="*/ 2 w 6"/>
                  <a:gd name="T1" fmla="*/ 0 h 4"/>
                  <a:gd name="T2" fmla="*/ 0 w 6"/>
                  <a:gd name="T3" fmla="*/ 2 h 4"/>
                  <a:gd name="T4" fmla="*/ 2 w 6"/>
                  <a:gd name="T5" fmla="*/ 4 h 4"/>
                  <a:gd name="T6" fmla="*/ 6 w 6"/>
                  <a:gd name="T7" fmla="*/ 2 h 4"/>
                  <a:gd name="T8" fmla="*/ 6 w 6"/>
                  <a:gd name="T9" fmla="*/ 2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2"/>
                    </a:lnTo>
                    <a:lnTo>
                      <a:pt x="2" y="4"/>
                    </a:lnTo>
                    <a:lnTo>
                      <a:pt x="6" y="2"/>
                    </a:lnTo>
                    <a:lnTo>
                      <a:pt x="6"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5" name="9Slide.vn 94">
                <a:extLst>
                  <a:ext uri="{FF2B5EF4-FFF2-40B4-BE49-F238E27FC236}">
                    <a16:creationId xmlns:a16="http://schemas.microsoft.com/office/drawing/2014/main" id="{BD83C4E9-8984-4F76-AF74-9B9A2CAA21A6}"/>
                  </a:ext>
                </a:extLst>
              </p:cNvPr>
              <p:cNvSpPr>
                <a:spLocks/>
              </p:cNvSpPr>
              <p:nvPr/>
            </p:nvSpPr>
            <p:spPr bwMode="auto">
              <a:xfrm>
                <a:off x="4551" y="2860"/>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6" name="9Slide.vn 95">
                <a:extLst>
                  <a:ext uri="{FF2B5EF4-FFF2-40B4-BE49-F238E27FC236}">
                    <a16:creationId xmlns:a16="http://schemas.microsoft.com/office/drawing/2014/main" id="{F37FC8AC-E80B-4629-9860-052CF88F60D0}"/>
                  </a:ext>
                </a:extLst>
              </p:cNvPr>
              <p:cNvSpPr>
                <a:spLocks/>
              </p:cNvSpPr>
              <p:nvPr/>
            </p:nvSpPr>
            <p:spPr bwMode="auto">
              <a:xfrm>
                <a:off x="4547" y="2854"/>
                <a:ext cx="6" cy="2"/>
              </a:xfrm>
              <a:custGeom>
                <a:avLst/>
                <a:gdLst>
                  <a:gd name="T0" fmla="*/ 4 w 6"/>
                  <a:gd name="T1" fmla="*/ 0 h 2"/>
                  <a:gd name="T2" fmla="*/ 2 w 6"/>
                  <a:gd name="T3" fmla="*/ 0 h 2"/>
                  <a:gd name="T4" fmla="*/ 0 w 6"/>
                  <a:gd name="T5" fmla="*/ 2 h 2"/>
                  <a:gd name="T6" fmla="*/ 2 w 6"/>
                  <a:gd name="T7" fmla="*/ 2 h 2"/>
                  <a:gd name="T8" fmla="*/ 6 w 6"/>
                  <a:gd name="T9" fmla="*/ 2 h 2"/>
                  <a:gd name="T10" fmla="*/ 6 w 6"/>
                  <a:gd name="T11" fmla="*/ 0 h 2"/>
                  <a:gd name="T12" fmla="*/ 4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4" y="0"/>
                    </a:moveTo>
                    <a:lnTo>
                      <a:pt x="2" y="0"/>
                    </a:lnTo>
                    <a:lnTo>
                      <a:pt x="0" y="2"/>
                    </a:lnTo>
                    <a:lnTo>
                      <a:pt x="2" y="2"/>
                    </a:lnTo>
                    <a:lnTo>
                      <a:pt x="6" y="2"/>
                    </a:lnTo>
                    <a:lnTo>
                      <a:pt x="6" y="0"/>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7" name="9Slide.vn 96">
                <a:extLst>
                  <a:ext uri="{FF2B5EF4-FFF2-40B4-BE49-F238E27FC236}">
                    <a16:creationId xmlns:a16="http://schemas.microsoft.com/office/drawing/2014/main" id="{D9BD6EA9-17AE-4F22-B97D-B3D27C776942}"/>
                  </a:ext>
                </a:extLst>
              </p:cNvPr>
              <p:cNvSpPr>
                <a:spLocks/>
              </p:cNvSpPr>
              <p:nvPr/>
            </p:nvSpPr>
            <p:spPr bwMode="auto">
              <a:xfrm>
                <a:off x="5398" y="2425"/>
                <a:ext cx="7" cy="25"/>
              </a:xfrm>
              <a:custGeom>
                <a:avLst/>
                <a:gdLst>
                  <a:gd name="T0" fmla="*/ 3 w 7"/>
                  <a:gd name="T1" fmla="*/ 25 h 25"/>
                  <a:gd name="T2" fmla="*/ 7 w 7"/>
                  <a:gd name="T3" fmla="*/ 23 h 25"/>
                  <a:gd name="T4" fmla="*/ 7 w 7"/>
                  <a:gd name="T5" fmla="*/ 16 h 25"/>
                  <a:gd name="T6" fmla="*/ 5 w 7"/>
                  <a:gd name="T7" fmla="*/ 14 h 25"/>
                  <a:gd name="T8" fmla="*/ 7 w 7"/>
                  <a:gd name="T9" fmla="*/ 10 h 25"/>
                  <a:gd name="T10" fmla="*/ 7 w 7"/>
                  <a:gd name="T11" fmla="*/ 8 h 25"/>
                  <a:gd name="T12" fmla="*/ 5 w 7"/>
                  <a:gd name="T13" fmla="*/ 6 h 25"/>
                  <a:gd name="T14" fmla="*/ 7 w 7"/>
                  <a:gd name="T15" fmla="*/ 2 h 25"/>
                  <a:gd name="T16" fmla="*/ 7 w 7"/>
                  <a:gd name="T17" fmla="*/ 0 h 25"/>
                  <a:gd name="T18" fmla="*/ 3 w 7"/>
                  <a:gd name="T19" fmla="*/ 4 h 25"/>
                  <a:gd name="T20" fmla="*/ 3 w 7"/>
                  <a:gd name="T21" fmla="*/ 10 h 25"/>
                  <a:gd name="T22" fmla="*/ 3 w 7"/>
                  <a:gd name="T23" fmla="*/ 12 h 25"/>
                  <a:gd name="T24" fmla="*/ 3 w 7"/>
                  <a:gd name="T25" fmla="*/ 16 h 25"/>
                  <a:gd name="T26" fmla="*/ 0 w 7"/>
                  <a:gd name="T27" fmla="*/ 23 h 25"/>
                  <a:gd name="T28" fmla="*/ 3 w 7"/>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5">
                    <a:moveTo>
                      <a:pt x="3" y="25"/>
                    </a:moveTo>
                    <a:lnTo>
                      <a:pt x="7" y="23"/>
                    </a:lnTo>
                    <a:lnTo>
                      <a:pt x="7" y="16"/>
                    </a:lnTo>
                    <a:lnTo>
                      <a:pt x="5" y="14"/>
                    </a:lnTo>
                    <a:lnTo>
                      <a:pt x="7" y="10"/>
                    </a:lnTo>
                    <a:lnTo>
                      <a:pt x="7" y="8"/>
                    </a:lnTo>
                    <a:lnTo>
                      <a:pt x="5" y="6"/>
                    </a:lnTo>
                    <a:lnTo>
                      <a:pt x="7" y="2"/>
                    </a:lnTo>
                    <a:lnTo>
                      <a:pt x="7" y="0"/>
                    </a:lnTo>
                    <a:lnTo>
                      <a:pt x="3" y="4"/>
                    </a:lnTo>
                    <a:lnTo>
                      <a:pt x="3" y="10"/>
                    </a:lnTo>
                    <a:lnTo>
                      <a:pt x="3" y="12"/>
                    </a:lnTo>
                    <a:lnTo>
                      <a:pt x="3" y="16"/>
                    </a:lnTo>
                    <a:lnTo>
                      <a:pt x="0" y="23"/>
                    </a:lnTo>
                    <a:lnTo>
                      <a:pt x="3" y="2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8" name="9Slide.vn 97">
                <a:extLst>
                  <a:ext uri="{FF2B5EF4-FFF2-40B4-BE49-F238E27FC236}">
                    <a16:creationId xmlns:a16="http://schemas.microsoft.com/office/drawing/2014/main" id="{2652A95A-1454-43B6-BB93-0DC53F4E35CE}"/>
                  </a:ext>
                </a:extLst>
              </p:cNvPr>
              <p:cNvSpPr>
                <a:spLocks/>
              </p:cNvSpPr>
              <p:nvPr/>
            </p:nvSpPr>
            <p:spPr bwMode="auto">
              <a:xfrm>
                <a:off x="5421" y="2547"/>
                <a:ext cx="6" cy="11"/>
              </a:xfrm>
              <a:custGeom>
                <a:avLst/>
                <a:gdLst>
                  <a:gd name="T0" fmla="*/ 6 w 6"/>
                  <a:gd name="T1" fmla="*/ 2 h 11"/>
                  <a:gd name="T2" fmla="*/ 4 w 6"/>
                  <a:gd name="T3" fmla="*/ 0 h 11"/>
                  <a:gd name="T4" fmla="*/ 0 w 6"/>
                  <a:gd name="T5" fmla="*/ 2 h 11"/>
                  <a:gd name="T6" fmla="*/ 0 w 6"/>
                  <a:gd name="T7" fmla="*/ 6 h 11"/>
                  <a:gd name="T8" fmla="*/ 2 w 6"/>
                  <a:gd name="T9" fmla="*/ 8 h 11"/>
                  <a:gd name="T10" fmla="*/ 4 w 6"/>
                  <a:gd name="T11" fmla="*/ 11 h 11"/>
                  <a:gd name="T12" fmla="*/ 6 w 6"/>
                  <a:gd name="T13" fmla="*/ 8 h 11"/>
                  <a:gd name="T14" fmla="*/ 6 w 6"/>
                  <a:gd name="T15" fmla="*/ 6 h 11"/>
                  <a:gd name="T16" fmla="*/ 6 w 6"/>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2"/>
                    </a:moveTo>
                    <a:lnTo>
                      <a:pt x="4" y="0"/>
                    </a:lnTo>
                    <a:lnTo>
                      <a:pt x="0" y="2"/>
                    </a:lnTo>
                    <a:lnTo>
                      <a:pt x="0" y="6"/>
                    </a:lnTo>
                    <a:lnTo>
                      <a:pt x="2" y="8"/>
                    </a:lnTo>
                    <a:lnTo>
                      <a:pt x="4" y="11"/>
                    </a:lnTo>
                    <a:lnTo>
                      <a:pt x="6" y="8"/>
                    </a:lnTo>
                    <a:lnTo>
                      <a:pt x="6" y="6"/>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9" name="9Slide.vn 98">
                <a:extLst>
                  <a:ext uri="{FF2B5EF4-FFF2-40B4-BE49-F238E27FC236}">
                    <a16:creationId xmlns:a16="http://schemas.microsoft.com/office/drawing/2014/main" id="{535810BA-443C-443E-84D9-2FE9D44EB629}"/>
                  </a:ext>
                </a:extLst>
              </p:cNvPr>
              <p:cNvSpPr>
                <a:spLocks/>
              </p:cNvSpPr>
              <p:nvPr/>
            </p:nvSpPr>
            <p:spPr bwMode="auto">
              <a:xfrm>
                <a:off x="5403" y="2510"/>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0" name="9Slide.vn 99">
                <a:extLst>
                  <a:ext uri="{FF2B5EF4-FFF2-40B4-BE49-F238E27FC236}">
                    <a16:creationId xmlns:a16="http://schemas.microsoft.com/office/drawing/2014/main" id="{DF75B2EF-A9D0-4C96-8FCD-6FC80CAFF852}"/>
                  </a:ext>
                </a:extLst>
              </p:cNvPr>
              <p:cNvSpPr>
                <a:spLocks/>
              </p:cNvSpPr>
              <p:nvPr/>
            </p:nvSpPr>
            <p:spPr bwMode="auto">
              <a:xfrm>
                <a:off x="5421" y="2543"/>
                <a:ext cx="4" cy="4"/>
              </a:xfrm>
              <a:custGeom>
                <a:avLst/>
                <a:gdLst>
                  <a:gd name="T0" fmla="*/ 2 w 4"/>
                  <a:gd name="T1" fmla="*/ 0 h 4"/>
                  <a:gd name="T2" fmla="*/ 0 w 4"/>
                  <a:gd name="T3" fmla="*/ 2 h 4"/>
                  <a:gd name="T4" fmla="*/ 0 w 4"/>
                  <a:gd name="T5" fmla="*/ 4 h 4"/>
                  <a:gd name="T6" fmla="*/ 4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0" y="4"/>
                    </a:lnTo>
                    <a:lnTo>
                      <a:pt x="4"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1" name="9Slide.vn 100">
                <a:extLst>
                  <a:ext uri="{FF2B5EF4-FFF2-40B4-BE49-F238E27FC236}">
                    <a16:creationId xmlns:a16="http://schemas.microsoft.com/office/drawing/2014/main" id="{35F18DDC-2D8E-42CA-B11E-29D351D95DC2}"/>
                  </a:ext>
                </a:extLst>
              </p:cNvPr>
              <p:cNvSpPr>
                <a:spLocks/>
              </p:cNvSpPr>
              <p:nvPr/>
            </p:nvSpPr>
            <p:spPr bwMode="auto">
              <a:xfrm>
                <a:off x="5419" y="2526"/>
                <a:ext cx="2" cy="7"/>
              </a:xfrm>
              <a:custGeom>
                <a:avLst/>
                <a:gdLst>
                  <a:gd name="T0" fmla="*/ 2 w 2"/>
                  <a:gd name="T1" fmla="*/ 3 h 7"/>
                  <a:gd name="T2" fmla="*/ 0 w 2"/>
                  <a:gd name="T3" fmla="*/ 0 h 7"/>
                  <a:gd name="T4" fmla="*/ 0 w 2"/>
                  <a:gd name="T5" fmla="*/ 5 h 7"/>
                  <a:gd name="T6" fmla="*/ 0 w 2"/>
                  <a:gd name="T7" fmla="*/ 7 h 7"/>
                  <a:gd name="T8" fmla="*/ 2 w 2"/>
                  <a:gd name="T9" fmla="*/ 5 h 7"/>
                  <a:gd name="T10" fmla="*/ 2 w 2"/>
                  <a:gd name="T11" fmla="*/ 3 h 7"/>
                </a:gdLst>
                <a:ahLst/>
                <a:cxnLst>
                  <a:cxn ang="0">
                    <a:pos x="T0" y="T1"/>
                  </a:cxn>
                  <a:cxn ang="0">
                    <a:pos x="T2" y="T3"/>
                  </a:cxn>
                  <a:cxn ang="0">
                    <a:pos x="T4" y="T5"/>
                  </a:cxn>
                  <a:cxn ang="0">
                    <a:pos x="T6" y="T7"/>
                  </a:cxn>
                  <a:cxn ang="0">
                    <a:pos x="T8" y="T9"/>
                  </a:cxn>
                  <a:cxn ang="0">
                    <a:pos x="T10" y="T11"/>
                  </a:cxn>
                </a:cxnLst>
                <a:rect l="0" t="0" r="r" b="b"/>
                <a:pathLst>
                  <a:path w="2" h="7">
                    <a:moveTo>
                      <a:pt x="2" y="3"/>
                    </a:moveTo>
                    <a:lnTo>
                      <a:pt x="0" y="0"/>
                    </a:lnTo>
                    <a:lnTo>
                      <a:pt x="0" y="5"/>
                    </a:lnTo>
                    <a:lnTo>
                      <a:pt x="0" y="7"/>
                    </a:lnTo>
                    <a:lnTo>
                      <a:pt x="2" y="5"/>
                    </a:lnTo>
                    <a:lnTo>
                      <a:pt x="2"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2" name="9Slide.vn 101">
                <a:extLst>
                  <a:ext uri="{FF2B5EF4-FFF2-40B4-BE49-F238E27FC236}">
                    <a16:creationId xmlns:a16="http://schemas.microsoft.com/office/drawing/2014/main" id="{E451D6B0-21D8-4758-B7B7-FF752865FD93}"/>
                  </a:ext>
                </a:extLst>
              </p:cNvPr>
              <p:cNvSpPr>
                <a:spLocks/>
              </p:cNvSpPr>
              <p:nvPr/>
            </p:nvSpPr>
            <p:spPr bwMode="auto">
              <a:xfrm>
                <a:off x="5388" y="2466"/>
                <a:ext cx="4" cy="2"/>
              </a:xfrm>
              <a:custGeom>
                <a:avLst/>
                <a:gdLst>
                  <a:gd name="T0" fmla="*/ 0 w 4"/>
                  <a:gd name="T1" fmla="*/ 2 h 2"/>
                  <a:gd name="T2" fmla="*/ 4 w 4"/>
                  <a:gd name="T3" fmla="*/ 2 h 2"/>
                  <a:gd name="T4" fmla="*/ 2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3" name="9Slide.vn 102">
                <a:extLst>
                  <a:ext uri="{FF2B5EF4-FFF2-40B4-BE49-F238E27FC236}">
                    <a16:creationId xmlns:a16="http://schemas.microsoft.com/office/drawing/2014/main" id="{3F9FF028-C529-4A0D-8029-5E70642E8A7A}"/>
                  </a:ext>
                </a:extLst>
              </p:cNvPr>
              <p:cNvSpPr>
                <a:spLocks/>
              </p:cNvSpPr>
              <p:nvPr/>
            </p:nvSpPr>
            <p:spPr bwMode="auto">
              <a:xfrm>
                <a:off x="5415" y="2535"/>
                <a:ext cx="4" cy="4"/>
              </a:xfrm>
              <a:custGeom>
                <a:avLst/>
                <a:gdLst>
                  <a:gd name="T0" fmla="*/ 0 w 4"/>
                  <a:gd name="T1" fmla="*/ 0 h 4"/>
                  <a:gd name="T2" fmla="*/ 0 w 4"/>
                  <a:gd name="T3" fmla="*/ 2 h 4"/>
                  <a:gd name="T4" fmla="*/ 2 w 4"/>
                  <a:gd name="T5" fmla="*/ 4 h 4"/>
                  <a:gd name="T6" fmla="*/ 4 w 4"/>
                  <a:gd name="T7" fmla="*/ 2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2"/>
                    </a:lnTo>
                    <a:lnTo>
                      <a:pt x="2" y="4"/>
                    </a:lnTo>
                    <a:lnTo>
                      <a:pt x="4" y="2"/>
                    </a:lnTo>
                    <a:lnTo>
                      <a:pt x="2"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4" name="9Slide.vn 103">
                <a:extLst>
                  <a:ext uri="{FF2B5EF4-FFF2-40B4-BE49-F238E27FC236}">
                    <a16:creationId xmlns:a16="http://schemas.microsoft.com/office/drawing/2014/main" id="{25F356A8-5804-4026-A67E-825A3A3F3104}"/>
                  </a:ext>
                </a:extLst>
              </p:cNvPr>
              <p:cNvSpPr>
                <a:spLocks/>
              </p:cNvSpPr>
              <p:nvPr/>
            </p:nvSpPr>
            <p:spPr bwMode="auto">
              <a:xfrm>
                <a:off x="5411" y="2524"/>
                <a:ext cx="4" cy="7"/>
              </a:xfrm>
              <a:custGeom>
                <a:avLst/>
                <a:gdLst>
                  <a:gd name="T0" fmla="*/ 0 w 4"/>
                  <a:gd name="T1" fmla="*/ 0 h 7"/>
                  <a:gd name="T2" fmla="*/ 0 w 4"/>
                  <a:gd name="T3" fmla="*/ 5 h 7"/>
                  <a:gd name="T4" fmla="*/ 4 w 4"/>
                  <a:gd name="T5" fmla="*/ 7 h 7"/>
                  <a:gd name="T6" fmla="*/ 2 w 4"/>
                  <a:gd name="T7" fmla="*/ 2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5"/>
                    </a:lnTo>
                    <a:lnTo>
                      <a:pt x="4" y="7"/>
                    </a:lnTo>
                    <a:lnTo>
                      <a:pt x="2" y="2"/>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5" name="9Slide.vn 104">
                <a:extLst>
                  <a:ext uri="{FF2B5EF4-FFF2-40B4-BE49-F238E27FC236}">
                    <a16:creationId xmlns:a16="http://schemas.microsoft.com/office/drawing/2014/main" id="{73C6FAA6-F940-4CB0-B37E-4930DCB53647}"/>
                  </a:ext>
                </a:extLst>
              </p:cNvPr>
              <p:cNvSpPr>
                <a:spLocks/>
              </p:cNvSpPr>
              <p:nvPr/>
            </p:nvSpPr>
            <p:spPr bwMode="auto">
              <a:xfrm>
                <a:off x="5396" y="2452"/>
                <a:ext cx="7" cy="18"/>
              </a:xfrm>
              <a:custGeom>
                <a:avLst/>
                <a:gdLst>
                  <a:gd name="T0" fmla="*/ 2 w 7"/>
                  <a:gd name="T1" fmla="*/ 8 h 18"/>
                  <a:gd name="T2" fmla="*/ 5 w 7"/>
                  <a:gd name="T3" fmla="*/ 4 h 18"/>
                  <a:gd name="T4" fmla="*/ 7 w 7"/>
                  <a:gd name="T5" fmla="*/ 2 h 18"/>
                  <a:gd name="T6" fmla="*/ 7 w 7"/>
                  <a:gd name="T7" fmla="*/ 0 h 18"/>
                  <a:gd name="T8" fmla="*/ 2 w 7"/>
                  <a:gd name="T9" fmla="*/ 2 h 18"/>
                  <a:gd name="T10" fmla="*/ 2 w 7"/>
                  <a:gd name="T11" fmla="*/ 8 h 18"/>
                  <a:gd name="T12" fmla="*/ 0 w 7"/>
                  <a:gd name="T13" fmla="*/ 10 h 18"/>
                  <a:gd name="T14" fmla="*/ 2 w 7"/>
                  <a:gd name="T15" fmla="*/ 14 h 18"/>
                  <a:gd name="T16" fmla="*/ 0 w 7"/>
                  <a:gd name="T17" fmla="*/ 16 h 18"/>
                  <a:gd name="T18" fmla="*/ 2 w 7"/>
                  <a:gd name="T19" fmla="*/ 18 h 18"/>
                  <a:gd name="T20" fmla="*/ 5 w 7"/>
                  <a:gd name="T21" fmla="*/ 14 h 18"/>
                  <a:gd name="T22" fmla="*/ 5 w 7"/>
                  <a:gd name="T23" fmla="*/ 10 h 18"/>
                  <a:gd name="T24" fmla="*/ 2 w 7"/>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8">
                    <a:moveTo>
                      <a:pt x="2" y="8"/>
                    </a:moveTo>
                    <a:lnTo>
                      <a:pt x="5" y="4"/>
                    </a:lnTo>
                    <a:lnTo>
                      <a:pt x="7" y="2"/>
                    </a:lnTo>
                    <a:lnTo>
                      <a:pt x="7" y="0"/>
                    </a:lnTo>
                    <a:lnTo>
                      <a:pt x="2" y="2"/>
                    </a:lnTo>
                    <a:lnTo>
                      <a:pt x="2" y="8"/>
                    </a:lnTo>
                    <a:lnTo>
                      <a:pt x="0" y="10"/>
                    </a:lnTo>
                    <a:lnTo>
                      <a:pt x="2" y="14"/>
                    </a:lnTo>
                    <a:lnTo>
                      <a:pt x="0" y="16"/>
                    </a:lnTo>
                    <a:lnTo>
                      <a:pt x="2" y="18"/>
                    </a:lnTo>
                    <a:lnTo>
                      <a:pt x="5" y="14"/>
                    </a:lnTo>
                    <a:lnTo>
                      <a:pt x="5" y="10"/>
                    </a:lnTo>
                    <a:lnTo>
                      <a:pt x="2"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6" name="9Slide.vn 105">
                <a:extLst>
                  <a:ext uri="{FF2B5EF4-FFF2-40B4-BE49-F238E27FC236}">
                    <a16:creationId xmlns:a16="http://schemas.microsoft.com/office/drawing/2014/main" id="{5D7423A7-1713-4008-ACBB-B4A40F6E1FFB}"/>
                  </a:ext>
                </a:extLst>
              </p:cNvPr>
              <p:cNvSpPr>
                <a:spLocks/>
              </p:cNvSpPr>
              <p:nvPr/>
            </p:nvSpPr>
            <p:spPr bwMode="auto">
              <a:xfrm>
                <a:off x="5394" y="2479"/>
                <a:ext cx="7" cy="10"/>
              </a:xfrm>
              <a:custGeom>
                <a:avLst/>
                <a:gdLst>
                  <a:gd name="T0" fmla="*/ 2 w 7"/>
                  <a:gd name="T1" fmla="*/ 2 h 10"/>
                  <a:gd name="T2" fmla="*/ 0 w 7"/>
                  <a:gd name="T3" fmla="*/ 6 h 10"/>
                  <a:gd name="T4" fmla="*/ 0 w 7"/>
                  <a:gd name="T5" fmla="*/ 10 h 10"/>
                  <a:gd name="T6" fmla="*/ 4 w 7"/>
                  <a:gd name="T7" fmla="*/ 8 h 10"/>
                  <a:gd name="T8" fmla="*/ 7 w 7"/>
                  <a:gd name="T9" fmla="*/ 4 h 10"/>
                  <a:gd name="T10" fmla="*/ 4 w 7"/>
                  <a:gd name="T11" fmla="*/ 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lnTo>
                      <a:pt x="0" y="6"/>
                    </a:lnTo>
                    <a:lnTo>
                      <a:pt x="0" y="10"/>
                    </a:lnTo>
                    <a:lnTo>
                      <a:pt x="4" y="8"/>
                    </a:lnTo>
                    <a:lnTo>
                      <a:pt x="7" y="4"/>
                    </a:lnTo>
                    <a:lnTo>
                      <a:pt x="4"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7" name="9Slide.vn 106">
                <a:extLst>
                  <a:ext uri="{FF2B5EF4-FFF2-40B4-BE49-F238E27FC236}">
                    <a16:creationId xmlns:a16="http://schemas.microsoft.com/office/drawing/2014/main" id="{F5C947E3-428F-45A8-B4F8-1EE2E50F1F12}"/>
                  </a:ext>
                </a:extLst>
              </p:cNvPr>
              <p:cNvSpPr>
                <a:spLocks/>
              </p:cNvSpPr>
              <p:nvPr/>
            </p:nvSpPr>
            <p:spPr bwMode="auto">
              <a:xfrm>
                <a:off x="6358" y="2410"/>
                <a:ext cx="4" cy="2"/>
              </a:xfrm>
              <a:custGeom>
                <a:avLst/>
                <a:gdLst>
                  <a:gd name="T0" fmla="*/ 4 w 4"/>
                  <a:gd name="T1" fmla="*/ 2 h 2"/>
                  <a:gd name="T2" fmla="*/ 2 w 4"/>
                  <a:gd name="T3" fmla="*/ 0 h 2"/>
                  <a:gd name="T4" fmla="*/ 0 w 4"/>
                  <a:gd name="T5" fmla="*/ 2 h 2"/>
                  <a:gd name="T6" fmla="*/ 2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2" y="0"/>
                    </a:lnTo>
                    <a:lnTo>
                      <a:pt x="0" y="2"/>
                    </a:lnTo>
                    <a:lnTo>
                      <a:pt x="2" y="2"/>
                    </a:lnTo>
                    <a:lnTo>
                      <a:pt x="4" y="2"/>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8" name="9Slide.vn 107">
                <a:extLst>
                  <a:ext uri="{FF2B5EF4-FFF2-40B4-BE49-F238E27FC236}">
                    <a16:creationId xmlns:a16="http://schemas.microsoft.com/office/drawing/2014/main" id="{872F89F8-C398-4239-8E48-34574B667500}"/>
                  </a:ext>
                </a:extLst>
              </p:cNvPr>
              <p:cNvSpPr>
                <a:spLocks/>
              </p:cNvSpPr>
              <p:nvPr/>
            </p:nvSpPr>
            <p:spPr bwMode="auto">
              <a:xfrm>
                <a:off x="6364" y="2385"/>
                <a:ext cx="4" cy="9"/>
              </a:xfrm>
              <a:custGeom>
                <a:avLst/>
                <a:gdLst>
                  <a:gd name="T0" fmla="*/ 2 w 4"/>
                  <a:gd name="T1" fmla="*/ 0 h 9"/>
                  <a:gd name="T2" fmla="*/ 0 w 4"/>
                  <a:gd name="T3" fmla="*/ 5 h 9"/>
                  <a:gd name="T4" fmla="*/ 2 w 4"/>
                  <a:gd name="T5" fmla="*/ 9 h 9"/>
                  <a:gd name="T6" fmla="*/ 2 w 4"/>
                  <a:gd name="T7" fmla="*/ 5 h 9"/>
                  <a:gd name="T8" fmla="*/ 4 w 4"/>
                  <a:gd name="T9" fmla="*/ 3 h 9"/>
                  <a:gd name="T10" fmla="*/ 2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2" y="0"/>
                    </a:moveTo>
                    <a:lnTo>
                      <a:pt x="0" y="5"/>
                    </a:lnTo>
                    <a:lnTo>
                      <a:pt x="2" y="9"/>
                    </a:lnTo>
                    <a:lnTo>
                      <a:pt x="2" y="5"/>
                    </a:lnTo>
                    <a:lnTo>
                      <a:pt x="4" y="3"/>
                    </a:lnTo>
                    <a:lnTo>
                      <a:pt x="2"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9" name="9Slide.vn 108">
                <a:extLst>
                  <a:ext uri="{FF2B5EF4-FFF2-40B4-BE49-F238E27FC236}">
                    <a16:creationId xmlns:a16="http://schemas.microsoft.com/office/drawing/2014/main" id="{92374DC5-BD55-4B64-922D-CC3CF0400F57}"/>
                  </a:ext>
                </a:extLst>
              </p:cNvPr>
              <p:cNvSpPr>
                <a:spLocks/>
              </p:cNvSpPr>
              <p:nvPr/>
            </p:nvSpPr>
            <p:spPr bwMode="auto">
              <a:xfrm>
                <a:off x="6346" y="2423"/>
                <a:ext cx="8" cy="6"/>
              </a:xfrm>
              <a:custGeom>
                <a:avLst/>
                <a:gdLst>
                  <a:gd name="T0" fmla="*/ 8 w 8"/>
                  <a:gd name="T1" fmla="*/ 0 h 6"/>
                  <a:gd name="T2" fmla="*/ 6 w 8"/>
                  <a:gd name="T3" fmla="*/ 0 h 6"/>
                  <a:gd name="T4" fmla="*/ 2 w 8"/>
                  <a:gd name="T5" fmla="*/ 0 h 6"/>
                  <a:gd name="T6" fmla="*/ 2 w 8"/>
                  <a:gd name="T7" fmla="*/ 4 h 6"/>
                  <a:gd name="T8" fmla="*/ 0 w 8"/>
                  <a:gd name="T9" fmla="*/ 6 h 6"/>
                  <a:gd name="T10" fmla="*/ 2 w 8"/>
                  <a:gd name="T11" fmla="*/ 6 h 6"/>
                  <a:gd name="T12" fmla="*/ 4 w 8"/>
                  <a:gd name="T13" fmla="*/ 6 h 6"/>
                  <a:gd name="T14" fmla="*/ 8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8" y="0"/>
                    </a:moveTo>
                    <a:lnTo>
                      <a:pt x="6" y="0"/>
                    </a:lnTo>
                    <a:lnTo>
                      <a:pt x="2" y="0"/>
                    </a:lnTo>
                    <a:lnTo>
                      <a:pt x="2" y="4"/>
                    </a:lnTo>
                    <a:lnTo>
                      <a:pt x="0" y="6"/>
                    </a:lnTo>
                    <a:lnTo>
                      <a:pt x="2" y="6"/>
                    </a:lnTo>
                    <a:lnTo>
                      <a:pt x="4" y="6"/>
                    </a:lnTo>
                    <a:lnTo>
                      <a:pt x="8"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0" name="9Slide.vn 109">
                <a:extLst>
                  <a:ext uri="{FF2B5EF4-FFF2-40B4-BE49-F238E27FC236}">
                    <a16:creationId xmlns:a16="http://schemas.microsoft.com/office/drawing/2014/main" id="{62D4D974-E710-4631-8516-E01E363B91C9}"/>
                  </a:ext>
                </a:extLst>
              </p:cNvPr>
              <p:cNvSpPr>
                <a:spLocks/>
              </p:cNvSpPr>
              <p:nvPr/>
            </p:nvSpPr>
            <p:spPr bwMode="auto">
              <a:xfrm>
                <a:off x="6240" y="1633"/>
                <a:ext cx="27" cy="37"/>
              </a:xfrm>
              <a:custGeom>
                <a:avLst/>
                <a:gdLst>
                  <a:gd name="T0" fmla="*/ 0 w 27"/>
                  <a:gd name="T1" fmla="*/ 33 h 37"/>
                  <a:gd name="T2" fmla="*/ 0 w 27"/>
                  <a:gd name="T3" fmla="*/ 37 h 37"/>
                  <a:gd name="T4" fmla="*/ 2 w 27"/>
                  <a:gd name="T5" fmla="*/ 37 h 37"/>
                  <a:gd name="T6" fmla="*/ 4 w 27"/>
                  <a:gd name="T7" fmla="*/ 33 h 37"/>
                  <a:gd name="T8" fmla="*/ 6 w 27"/>
                  <a:gd name="T9" fmla="*/ 31 h 37"/>
                  <a:gd name="T10" fmla="*/ 6 w 27"/>
                  <a:gd name="T11" fmla="*/ 27 h 37"/>
                  <a:gd name="T12" fmla="*/ 6 w 27"/>
                  <a:gd name="T13" fmla="*/ 25 h 37"/>
                  <a:gd name="T14" fmla="*/ 6 w 27"/>
                  <a:gd name="T15" fmla="*/ 22 h 37"/>
                  <a:gd name="T16" fmla="*/ 8 w 27"/>
                  <a:gd name="T17" fmla="*/ 20 h 37"/>
                  <a:gd name="T18" fmla="*/ 10 w 27"/>
                  <a:gd name="T19" fmla="*/ 22 h 37"/>
                  <a:gd name="T20" fmla="*/ 12 w 27"/>
                  <a:gd name="T21" fmla="*/ 20 h 37"/>
                  <a:gd name="T22" fmla="*/ 16 w 27"/>
                  <a:gd name="T23" fmla="*/ 14 h 37"/>
                  <a:gd name="T24" fmla="*/ 19 w 27"/>
                  <a:gd name="T25" fmla="*/ 10 h 37"/>
                  <a:gd name="T26" fmla="*/ 23 w 27"/>
                  <a:gd name="T27" fmla="*/ 10 h 37"/>
                  <a:gd name="T28" fmla="*/ 27 w 27"/>
                  <a:gd name="T29" fmla="*/ 8 h 37"/>
                  <a:gd name="T30" fmla="*/ 27 w 27"/>
                  <a:gd name="T31" fmla="*/ 4 h 37"/>
                  <a:gd name="T32" fmla="*/ 25 w 27"/>
                  <a:gd name="T33" fmla="*/ 0 h 37"/>
                  <a:gd name="T34" fmla="*/ 23 w 27"/>
                  <a:gd name="T35" fmla="*/ 2 h 37"/>
                  <a:gd name="T36" fmla="*/ 19 w 27"/>
                  <a:gd name="T37" fmla="*/ 6 h 37"/>
                  <a:gd name="T38" fmla="*/ 19 w 27"/>
                  <a:gd name="T39" fmla="*/ 8 h 37"/>
                  <a:gd name="T40" fmla="*/ 16 w 27"/>
                  <a:gd name="T41" fmla="*/ 8 h 37"/>
                  <a:gd name="T42" fmla="*/ 12 w 27"/>
                  <a:gd name="T43" fmla="*/ 10 h 37"/>
                  <a:gd name="T44" fmla="*/ 10 w 27"/>
                  <a:gd name="T45" fmla="*/ 10 h 37"/>
                  <a:gd name="T46" fmla="*/ 10 w 27"/>
                  <a:gd name="T47" fmla="*/ 6 h 37"/>
                  <a:gd name="T48" fmla="*/ 8 w 27"/>
                  <a:gd name="T49" fmla="*/ 8 h 37"/>
                  <a:gd name="T50" fmla="*/ 8 w 27"/>
                  <a:gd name="T51" fmla="*/ 10 h 37"/>
                  <a:gd name="T52" fmla="*/ 8 w 27"/>
                  <a:gd name="T53" fmla="*/ 12 h 37"/>
                  <a:gd name="T54" fmla="*/ 8 w 27"/>
                  <a:gd name="T55" fmla="*/ 14 h 37"/>
                  <a:gd name="T56" fmla="*/ 6 w 27"/>
                  <a:gd name="T57" fmla="*/ 18 h 37"/>
                  <a:gd name="T58" fmla="*/ 4 w 27"/>
                  <a:gd name="T59" fmla="*/ 18 h 37"/>
                  <a:gd name="T60" fmla="*/ 4 w 27"/>
                  <a:gd name="T61" fmla="*/ 20 h 37"/>
                  <a:gd name="T62" fmla="*/ 4 w 27"/>
                  <a:gd name="T63" fmla="*/ 25 h 37"/>
                  <a:gd name="T64" fmla="*/ 0 w 27"/>
                  <a:gd name="T65" fmla="*/ 25 h 37"/>
                  <a:gd name="T66" fmla="*/ 0 w 27"/>
                  <a:gd name="T67" fmla="*/ 27 h 37"/>
                  <a:gd name="T68" fmla="*/ 2 w 27"/>
                  <a:gd name="T69" fmla="*/ 29 h 37"/>
                  <a:gd name="T70" fmla="*/ 0 w 27"/>
                  <a:gd name="T71" fmla="*/ 31 h 37"/>
                  <a:gd name="T72" fmla="*/ 0 w 27"/>
                  <a:gd name="T73"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37">
                    <a:moveTo>
                      <a:pt x="0" y="33"/>
                    </a:moveTo>
                    <a:lnTo>
                      <a:pt x="0" y="37"/>
                    </a:lnTo>
                    <a:lnTo>
                      <a:pt x="2" y="37"/>
                    </a:lnTo>
                    <a:lnTo>
                      <a:pt x="4" y="33"/>
                    </a:lnTo>
                    <a:lnTo>
                      <a:pt x="6" y="31"/>
                    </a:lnTo>
                    <a:lnTo>
                      <a:pt x="6" y="27"/>
                    </a:lnTo>
                    <a:lnTo>
                      <a:pt x="6" y="25"/>
                    </a:lnTo>
                    <a:lnTo>
                      <a:pt x="6" y="22"/>
                    </a:lnTo>
                    <a:lnTo>
                      <a:pt x="8" y="20"/>
                    </a:lnTo>
                    <a:lnTo>
                      <a:pt x="10" y="22"/>
                    </a:lnTo>
                    <a:lnTo>
                      <a:pt x="12" y="20"/>
                    </a:lnTo>
                    <a:lnTo>
                      <a:pt x="16" y="14"/>
                    </a:lnTo>
                    <a:lnTo>
                      <a:pt x="19" y="10"/>
                    </a:lnTo>
                    <a:lnTo>
                      <a:pt x="23" y="10"/>
                    </a:lnTo>
                    <a:lnTo>
                      <a:pt x="27" y="8"/>
                    </a:lnTo>
                    <a:lnTo>
                      <a:pt x="27" y="4"/>
                    </a:lnTo>
                    <a:lnTo>
                      <a:pt x="25" y="0"/>
                    </a:lnTo>
                    <a:lnTo>
                      <a:pt x="23" y="2"/>
                    </a:lnTo>
                    <a:lnTo>
                      <a:pt x="19" y="6"/>
                    </a:lnTo>
                    <a:lnTo>
                      <a:pt x="19" y="8"/>
                    </a:lnTo>
                    <a:lnTo>
                      <a:pt x="16" y="8"/>
                    </a:lnTo>
                    <a:lnTo>
                      <a:pt x="12" y="10"/>
                    </a:lnTo>
                    <a:lnTo>
                      <a:pt x="10" y="10"/>
                    </a:lnTo>
                    <a:lnTo>
                      <a:pt x="10" y="6"/>
                    </a:lnTo>
                    <a:lnTo>
                      <a:pt x="8" y="8"/>
                    </a:lnTo>
                    <a:lnTo>
                      <a:pt x="8" y="10"/>
                    </a:lnTo>
                    <a:lnTo>
                      <a:pt x="8" y="12"/>
                    </a:lnTo>
                    <a:lnTo>
                      <a:pt x="8" y="14"/>
                    </a:lnTo>
                    <a:lnTo>
                      <a:pt x="6" y="18"/>
                    </a:lnTo>
                    <a:lnTo>
                      <a:pt x="4" y="18"/>
                    </a:lnTo>
                    <a:lnTo>
                      <a:pt x="4" y="20"/>
                    </a:lnTo>
                    <a:lnTo>
                      <a:pt x="4" y="25"/>
                    </a:lnTo>
                    <a:lnTo>
                      <a:pt x="0" y="25"/>
                    </a:lnTo>
                    <a:lnTo>
                      <a:pt x="0" y="27"/>
                    </a:lnTo>
                    <a:lnTo>
                      <a:pt x="2" y="29"/>
                    </a:lnTo>
                    <a:lnTo>
                      <a:pt x="0" y="31"/>
                    </a:lnTo>
                    <a:lnTo>
                      <a:pt x="0" y="3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1" name="9Slide.vn 110">
                <a:extLst>
                  <a:ext uri="{FF2B5EF4-FFF2-40B4-BE49-F238E27FC236}">
                    <a16:creationId xmlns:a16="http://schemas.microsoft.com/office/drawing/2014/main" id="{334AAD4C-8A82-4B6B-9A3D-12369D4B6D96}"/>
                  </a:ext>
                </a:extLst>
              </p:cNvPr>
              <p:cNvSpPr>
                <a:spLocks/>
              </p:cNvSpPr>
              <p:nvPr/>
            </p:nvSpPr>
            <p:spPr bwMode="auto">
              <a:xfrm>
                <a:off x="6275" y="1608"/>
                <a:ext cx="15" cy="23"/>
              </a:xfrm>
              <a:custGeom>
                <a:avLst/>
                <a:gdLst>
                  <a:gd name="T0" fmla="*/ 4 w 15"/>
                  <a:gd name="T1" fmla="*/ 18 h 23"/>
                  <a:gd name="T2" fmla="*/ 8 w 15"/>
                  <a:gd name="T3" fmla="*/ 14 h 23"/>
                  <a:gd name="T4" fmla="*/ 10 w 15"/>
                  <a:gd name="T5" fmla="*/ 12 h 23"/>
                  <a:gd name="T6" fmla="*/ 10 w 15"/>
                  <a:gd name="T7" fmla="*/ 10 h 23"/>
                  <a:gd name="T8" fmla="*/ 10 w 15"/>
                  <a:gd name="T9" fmla="*/ 6 h 23"/>
                  <a:gd name="T10" fmla="*/ 15 w 15"/>
                  <a:gd name="T11" fmla="*/ 0 h 23"/>
                  <a:gd name="T12" fmla="*/ 13 w 15"/>
                  <a:gd name="T13" fmla="*/ 2 h 23"/>
                  <a:gd name="T14" fmla="*/ 10 w 15"/>
                  <a:gd name="T15" fmla="*/ 2 h 23"/>
                  <a:gd name="T16" fmla="*/ 8 w 15"/>
                  <a:gd name="T17" fmla="*/ 6 h 23"/>
                  <a:gd name="T18" fmla="*/ 6 w 15"/>
                  <a:gd name="T19" fmla="*/ 6 h 23"/>
                  <a:gd name="T20" fmla="*/ 6 w 15"/>
                  <a:gd name="T21" fmla="*/ 10 h 23"/>
                  <a:gd name="T22" fmla="*/ 4 w 15"/>
                  <a:gd name="T23" fmla="*/ 12 h 23"/>
                  <a:gd name="T24" fmla="*/ 4 w 15"/>
                  <a:gd name="T25" fmla="*/ 14 h 23"/>
                  <a:gd name="T26" fmla="*/ 0 w 15"/>
                  <a:gd name="T27" fmla="*/ 16 h 23"/>
                  <a:gd name="T28" fmla="*/ 0 w 15"/>
                  <a:gd name="T29" fmla="*/ 23 h 23"/>
                  <a:gd name="T30" fmla="*/ 2 w 15"/>
                  <a:gd name="T31" fmla="*/ 23 h 23"/>
                  <a:gd name="T32" fmla="*/ 4 w 15"/>
                  <a:gd name="T3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4" y="18"/>
                    </a:moveTo>
                    <a:lnTo>
                      <a:pt x="8" y="14"/>
                    </a:lnTo>
                    <a:lnTo>
                      <a:pt x="10" y="12"/>
                    </a:lnTo>
                    <a:lnTo>
                      <a:pt x="10" y="10"/>
                    </a:lnTo>
                    <a:lnTo>
                      <a:pt x="10" y="6"/>
                    </a:lnTo>
                    <a:lnTo>
                      <a:pt x="15" y="0"/>
                    </a:lnTo>
                    <a:lnTo>
                      <a:pt x="13" y="2"/>
                    </a:lnTo>
                    <a:lnTo>
                      <a:pt x="10" y="2"/>
                    </a:lnTo>
                    <a:lnTo>
                      <a:pt x="8" y="6"/>
                    </a:lnTo>
                    <a:lnTo>
                      <a:pt x="6" y="6"/>
                    </a:lnTo>
                    <a:lnTo>
                      <a:pt x="6" y="10"/>
                    </a:lnTo>
                    <a:lnTo>
                      <a:pt x="4" y="12"/>
                    </a:lnTo>
                    <a:lnTo>
                      <a:pt x="4" y="14"/>
                    </a:lnTo>
                    <a:lnTo>
                      <a:pt x="0" y="16"/>
                    </a:lnTo>
                    <a:lnTo>
                      <a:pt x="0" y="23"/>
                    </a:lnTo>
                    <a:lnTo>
                      <a:pt x="2" y="23"/>
                    </a:lnTo>
                    <a:lnTo>
                      <a:pt x="4" y="1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2" name="9Slide.vn 111">
                <a:extLst>
                  <a:ext uri="{FF2B5EF4-FFF2-40B4-BE49-F238E27FC236}">
                    <a16:creationId xmlns:a16="http://schemas.microsoft.com/office/drawing/2014/main" id="{776F84E3-EEE4-4839-9F28-A4012A4B1033}"/>
                  </a:ext>
                </a:extLst>
              </p:cNvPr>
              <p:cNvSpPr>
                <a:spLocks/>
              </p:cNvSpPr>
              <p:nvPr/>
            </p:nvSpPr>
            <p:spPr bwMode="auto">
              <a:xfrm>
                <a:off x="4103" y="579"/>
                <a:ext cx="2408" cy="1294"/>
              </a:xfrm>
              <a:custGeom>
                <a:avLst/>
                <a:gdLst>
                  <a:gd name="T0" fmla="*/ 197 w 1162"/>
                  <a:gd name="T1" fmla="*/ 571 h 624"/>
                  <a:gd name="T2" fmla="*/ 209 w 1162"/>
                  <a:gd name="T3" fmla="*/ 503 h 624"/>
                  <a:gd name="T4" fmla="*/ 288 w 1162"/>
                  <a:gd name="T5" fmla="*/ 508 h 624"/>
                  <a:gd name="T6" fmla="*/ 320 w 1162"/>
                  <a:gd name="T7" fmla="*/ 460 h 624"/>
                  <a:gd name="T8" fmla="*/ 388 w 1162"/>
                  <a:gd name="T9" fmla="*/ 461 h 624"/>
                  <a:gd name="T10" fmla="*/ 495 w 1162"/>
                  <a:gd name="T11" fmla="*/ 507 h 624"/>
                  <a:gd name="T12" fmla="*/ 585 w 1162"/>
                  <a:gd name="T13" fmla="*/ 496 h 624"/>
                  <a:gd name="T14" fmla="*/ 657 w 1162"/>
                  <a:gd name="T15" fmla="*/ 484 h 624"/>
                  <a:gd name="T16" fmla="*/ 777 w 1162"/>
                  <a:gd name="T17" fmla="*/ 473 h 624"/>
                  <a:gd name="T18" fmla="*/ 804 w 1162"/>
                  <a:gd name="T19" fmla="*/ 424 h 624"/>
                  <a:gd name="T20" fmla="*/ 851 w 1162"/>
                  <a:gd name="T21" fmla="*/ 471 h 624"/>
                  <a:gd name="T22" fmla="*/ 899 w 1162"/>
                  <a:gd name="T23" fmla="*/ 488 h 624"/>
                  <a:gd name="T24" fmla="*/ 900 w 1162"/>
                  <a:gd name="T25" fmla="*/ 532 h 624"/>
                  <a:gd name="T26" fmla="*/ 941 w 1162"/>
                  <a:gd name="T27" fmla="*/ 534 h 624"/>
                  <a:gd name="T28" fmla="*/ 943 w 1162"/>
                  <a:gd name="T29" fmla="*/ 419 h 624"/>
                  <a:gd name="T30" fmla="*/ 890 w 1162"/>
                  <a:gd name="T31" fmla="*/ 387 h 624"/>
                  <a:gd name="T32" fmla="*/ 931 w 1162"/>
                  <a:gd name="T33" fmla="*/ 298 h 624"/>
                  <a:gd name="T34" fmla="*/ 986 w 1162"/>
                  <a:gd name="T35" fmla="*/ 288 h 624"/>
                  <a:gd name="T36" fmla="*/ 1006 w 1162"/>
                  <a:gd name="T37" fmla="*/ 227 h 624"/>
                  <a:gd name="T38" fmla="*/ 1031 w 1162"/>
                  <a:gd name="T39" fmla="*/ 210 h 624"/>
                  <a:gd name="T40" fmla="*/ 1040 w 1162"/>
                  <a:gd name="T41" fmla="*/ 265 h 624"/>
                  <a:gd name="T42" fmla="*/ 1084 w 1162"/>
                  <a:gd name="T43" fmla="*/ 407 h 624"/>
                  <a:gd name="T44" fmla="*/ 1092 w 1162"/>
                  <a:gd name="T45" fmla="*/ 325 h 624"/>
                  <a:gd name="T46" fmla="*/ 1060 w 1162"/>
                  <a:gd name="T47" fmla="*/ 255 h 624"/>
                  <a:gd name="T48" fmla="*/ 1115 w 1162"/>
                  <a:gd name="T49" fmla="*/ 209 h 624"/>
                  <a:gd name="T50" fmla="*/ 1128 w 1162"/>
                  <a:gd name="T51" fmla="*/ 149 h 624"/>
                  <a:gd name="T52" fmla="*/ 1117 w 1162"/>
                  <a:gd name="T53" fmla="*/ 120 h 624"/>
                  <a:gd name="T54" fmla="*/ 1142 w 1162"/>
                  <a:gd name="T55" fmla="*/ 88 h 624"/>
                  <a:gd name="T56" fmla="*/ 1149 w 1162"/>
                  <a:gd name="T57" fmla="*/ 47 h 624"/>
                  <a:gd name="T58" fmla="*/ 1124 w 1162"/>
                  <a:gd name="T59" fmla="*/ 49 h 624"/>
                  <a:gd name="T60" fmla="*/ 1049 w 1162"/>
                  <a:gd name="T61" fmla="*/ 27 h 624"/>
                  <a:gd name="T62" fmla="*/ 991 w 1162"/>
                  <a:gd name="T63" fmla="*/ 53 h 624"/>
                  <a:gd name="T64" fmla="*/ 911 w 1162"/>
                  <a:gd name="T65" fmla="*/ 65 h 624"/>
                  <a:gd name="T66" fmla="*/ 798 w 1162"/>
                  <a:gd name="T67" fmla="*/ 47 h 624"/>
                  <a:gd name="T68" fmla="*/ 730 w 1162"/>
                  <a:gd name="T69" fmla="*/ 42 h 624"/>
                  <a:gd name="T70" fmla="*/ 709 w 1162"/>
                  <a:gd name="T71" fmla="*/ 83 h 624"/>
                  <a:gd name="T72" fmla="*/ 659 w 1162"/>
                  <a:gd name="T73" fmla="*/ 76 h 624"/>
                  <a:gd name="T74" fmla="*/ 607 w 1162"/>
                  <a:gd name="T75" fmla="*/ 61 h 624"/>
                  <a:gd name="T76" fmla="*/ 535 w 1162"/>
                  <a:gd name="T77" fmla="*/ 80 h 624"/>
                  <a:gd name="T78" fmla="*/ 501 w 1162"/>
                  <a:gd name="T79" fmla="*/ 92 h 624"/>
                  <a:gd name="T80" fmla="*/ 504 w 1162"/>
                  <a:gd name="T81" fmla="*/ 25 h 624"/>
                  <a:gd name="T82" fmla="*/ 441 w 1162"/>
                  <a:gd name="T83" fmla="*/ 14 h 624"/>
                  <a:gd name="T84" fmla="*/ 409 w 1162"/>
                  <a:gd name="T85" fmla="*/ 45 h 624"/>
                  <a:gd name="T86" fmla="*/ 378 w 1162"/>
                  <a:gd name="T87" fmla="*/ 71 h 624"/>
                  <a:gd name="T88" fmla="*/ 362 w 1162"/>
                  <a:gd name="T89" fmla="*/ 114 h 624"/>
                  <a:gd name="T90" fmla="*/ 376 w 1162"/>
                  <a:gd name="T91" fmla="*/ 193 h 624"/>
                  <a:gd name="T92" fmla="*/ 343 w 1162"/>
                  <a:gd name="T93" fmla="*/ 168 h 624"/>
                  <a:gd name="T94" fmla="*/ 304 w 1162"/>
                  <a:gd name="T95" fmla="*/ 168 h 624"/>
                  <a:gd name="T96" fmla="*/ 363 w 1162"/>
                  <a:gd name="T97" fmla="*/ 250 h 624"/>
                  <a:gd name="T98" fmla="*/ 309 w 1162"/>
                  <a:gd name="T99" fmla="*/ 278 h 624"/>
                  <a:gd name="T100" fmla="*/ 285 w 1162"/>
                  <a:gd name="T101" fmla="*/ 165 h 624"/>
                  <a:gd name="T102" fmla="*/ 283 w 1162"/>
                  <a:gd name="T103" fmla="*/ 239 h 624"/>
                  <a:gd name="T104" fmla="*/ 217 w 1162"/>
                  <a:gd name="T105" fmla="*/ 256 h 624"/>
                  <a:gd name="T106" fmla="*/ 173 w 1162"/>
                  <a:gd name="T107" fmla="*/ 259 h 624"/>
                  <a:gd name="T108" fmla="*/ 123 w 1162"/>
                  <a:gd name="T109" fmla="*/ 264 h 624"/>
                  <a:gd name="T110" fmla="*/ 75 w 1162"/>
                  <a:gd name="T111" fmla="*/ 323 h 624"/>
                  <a:gd name="T112" fmla="*/ 43 w 1162"/>
                  <a:gd name="T113" fmla="*/ 305 h 624"/>
                  <a:gd name="T114" fmla="*/ 92 w 1162"/>
                  <a:gd name="T115" fmla="*/ 281 h 624"/>
                  <a:gd name="T116" fmla="*/ 24 w 1162"/>
                  <a:gd name="T117" fmla="*/ 251 h 624"/>
                  <a:gd name="T118" fmla="*/ 20 w 1162"/>
                  <a:gd name="T119" fmla="*/ 325 h 624"/>
                  <a:gd name="T120" fmla="*/ 16 w 1162"/>
                  <a:gd name="T121" fmla="*/ 435 h 624"/>
                  <a:gd name="T122" fmla="*/ 92 w 1162"/>
                  <a:gd name="T123" fmla="*/ 521 h 624"/>
                  <a:gd name="T124" fmla="*/ 108 w 1162"/>
                  <a:gd name="T125" fmla="*/ 57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2" h="624">
                    <a:moveTo>
                      <a:pt x="154" y="621"/>
                    </a:moveTo>
                    <a:cubicBezTo>
                      <a:pt x="155" y="619"/>
                      <a:pt x="155" y="619"/>
                      <a:pt x="155" y="619"/>
                    </a:cubicBezTo>
                    <a:cubicBezTo>
                      <a:pt x="157" y="620"/>
                      <a:pt x="157" y="620"/>
                      <a:pt x="157" y="620"/>
                    </a:cubicBezTo>
                    <a:cubicBezTo>
                      <a:pt x="158" y="620"/>
                      <a:pt x="158" y="620"/>
                      <a:pt x="158" y="620"/>
                    </a:cubicBezTo>
                    <a:cubicBezTo>
                      <a:pt x="159" y="619"/>
                      <a:pt x="159" y="619"/>
                      <a:pt x="159" y="619"/>
                    </a:cubicBezTo>
                    <a:cubicBezTo>
                      <a:pt x="161" y="619"/>
                      <a:pt x="161" y="619"/>
                      <a:pt x="161" y="619"/>
                    </a:cubicBezTo>
                    <a:cubicBezTo>
                      <a:pt x="165" y="623"/>
                      <a:pt x="165" y="623"/>
                      <a:pt x="165" y="623"/>
                    </a:cubicBezTo>
                    <a:cubicBezTo>
                      <a:pt x="166" y="623"/>
                      <a:pt x="166" y="623"/>
                      <a:pt x="166" y="623"/>
                    </a:cubicBezTo>
                    <a:cubicBezTo>
                      <a:pt x="166" y="623"/>
                      <a:pt x="166" y="623"/>
                      <a:pt x="166" y="623"/>
                    </a:cubicBezTo>
                    <a:cubicBezTo>
                      <a:pt x="169" y="622"/>
                      <a:pt x="169" y="622"/>
                      <a:pt x="169" y="622"/>
                    </a:cubicBezTo>
                    <a:cubicBezTo>
                      <a:pt x="173" y="621"/>
                      <a:pt x="173" y="621"/>
                      <a:pt x="173" y="621"/>
                    </a:cubicBezTo>
                    <a:cubicBezTo>
                      <a:pt x="174" y="622"/>
                      <a:pt x="174" y="622"/>
                      <a:pt x="174" y="622"/>
                    </a:cubicBezTo>
                    <a:cubicBezTo>
                      <a:pt x="179" y="621"/>
                      <a:pt x="179" y="621"/>
                      <a:pt x="179" y="621"/>
                    </a:cubicBezTo>
                    <a:cubicBezTo>
                      <a:pt x="181" y="623"/>
                      <a:pt x="181" y="623"/>
                      <a:pt x="181" y="623"/>
                    </a:cubicBezTo>
                    <a:cubicBezTo>
                      <a:pt x="180" y="622"/>
                      <a:pt x="180" y="622"/>
                      <a:pt x="180" y="622"/>
                    </a:cubicBezTo>
                    <a:cubicBezTo>
                      <a:pt x="180" y="620"/>
                      <a:pt x="180" y="620"/>
                      <a:pt x="180" y="620"/>
                    </a:cubicBezTo>
                    <a:cubicBezTo>
                      <a:pt x="183" y="619"/>
                      <a:pt x="183" y="619"/>
                      <a:pt x="183" y="619"/>
                    </a:cubicBezTo>
                    <a:cubicBezTo>
                      <a:pt x="188" y="622"/>
                      <a:pt x="188" y="622"/>
                      <a:pt x="188" y="622"/>
                    </a:cubicBezTo>
                    <a:cubicBezTo>
                      <a:pt x="191" y="622"/>
                      <a:pt x="191" y="622"/>
                      <a:pt x="191" y="622"/>
                    </a:cubicBezTo>
                    <a:cubicBezTo>
                      <a:pt x="194" y="624"/>
                      <a:pt x="194" y="624"/>
                      <a:pt x="194" y="624"/>
                    </a:cubicBezTo>
                    <a:cubicBezTo>
                      <a:pt x="195" y="621"/>
                      <a:pt x="195" y="621"/>
                      <a:pt x="195" y="621"/>
                    </a:cubicBezTo>
                    <a:cubicBezTo>
                      <a:pt x="194" y="619"/>
                      <a:pt x="194" y="619"/>
                      <a:pt x="194" y="619"/>
                    </a:cubicBezTo>
                    <a:cubicBezTo>
                      <a:pt x="191" y="617"/>
                      <a:pt x="191" y="617"/>
                      <a:pt x="191" y="617"/>
                    </a:cubicBezTo>
                    <a:cubicBezTo>
                      <a:pt x="192" y="614"/>
                      <a:pt x="192" y="614"/>
                      <a:pt x="192" y="614"/>
                    </a:cubicBezTo>
                    <a:cubicBezTo>
                      <a:pt x="195" y="614"/>
                      <a:pt x="195" y="614"/>
                      <a:pt x="195" y="614"/>
                    </a:cubicBezTo>
                    <a:cubicBezTo>
                      <a:pt x="199" y="618"/>
                      <a:pt x="199" y="618"/>
                      <a:pt x="199" y="618"/>
                    </a:cubicBezTo>
                    <a:cubicBezTo>
                      <a:pt x="200" y="620"/>
                      <a:pt x="200" y="620"/>
                      <a:pt x="200" y="620"/>
                    </a:cubicBezTo>
                    <a:cubicBezTo>
                      <a:pt x="204" y="620"/>
                      <a:pt x="204" y="620"/>
                      <a:pt x="204" y="620"/>
                    </a:cubicBezTo>
                    <a:cubicBezTo>
                      <a:pt x="205" y="619"/>
                      <a:pt x="205" y="619"/>
                      <a:pt x="205" y="619"/>
                    </a:cubicBezTo>
                    <a:cubicBezTo>
                      <a:pt x="207" y="617"/>
                      <a:pt x="207" y="617"/>
                      <a:pt x="207" y="617"/>
                    </a:cubicBezTo>
                    <a:cubicBezTo>
                      <a:pt x="210" y="614"/>
                      <a:pt x="210" y="614"/>
                      <a:pt x="210" y="614"/>
                    </a:cubicBezTo>
                    <a:cubicBezTo>
                      <a:pt x="210" y="614"/>
                      <a:pt x="210" y="614"/>
                      <a:pt x="210" y="614"/>
                    </a:cubicBezTo>
                    <a:cubicBezTo>
                      <a:pt x="210" y="613"/>
                      <a:pt x="210" y="613"/>
                      <a:pt x="210" y="613"/>
                    </a:cubicBezTo>
                    <a:cubicBezTo>
                      <a:pt x="205" y="609"/>
                      <a:pt x="205" y="609"/>
                      <a:pt x="205" y="609"/>
                    </a:cubicBezTo>
                    <a:cubicBezTo>
                      <a:pt x="202" y="605"/>
                      <a:pt x="202" y="605"/>
                      <a:pt x="202" y="605"/>
                    </a:cubicBezTo>
                    <a:cubicBezTo>
                      <a:pt x="201" y="603"/>
                      <a:pt x="201" y="603"/>
                      <a:pt x="201" y="603"/>
                    </a:cubicBezTo>
                    <a:cubicBezTo>
                      <a:pt x="200" y="601"/>
                      <a:pt x="200" y="601"/>
                      <a:pt x="200" y="601"/>
                    </a:cubicBezTo>
                    <a:cubicBezTo>
                      <a:pt x="200" y="599"/>
                      <a:pt x="200" y="599"/>
                      <a:pt x="200" y="599"/>
                    </a:cubicBezTo>
                    <a:cubicBezTo>
                      <a:pt x="199" y="597"/>
                      <a:pt x="199" y="597"/>
                      <a:pt x="199" y="597"/>
                    </a:cubicBezTo>
                    <a:cubicBezTo>
                      <a:pt x="199" y="596"/>
                      <a:pt x="199" y="596"/>
                      <a:pt x="199" y="596"/>
                    </a:cubicBezTo>
                    <a:cubicBezTo>
                      <a:pt x="198" y="596"/>
                      <a:pt x="198" y="596"/>
                      <a:pt x="198" y="596"/>
                    </a:cubicBezTo>
                    <a:cubicBezTo>
                      <a:pt x="198" y="595"/>
                      <a:pt x="198" y="595"/>
                      <a:pt x="198" y="595"/>
                    </a:cubicBezTo>
                    <a:cubicBezTo>
                      <a:pt x="199" y="595"/>
                      <a:pt x="199" y="595"/>
                      <a:pt x="199" y="595"/>
                    </a:cubicBezTo>
                    <a:cubicBezTo>
                      <a:pt x="199" y="594"/>
                      <a:pt x="199" y="594"/>
                      <a:pt x="199" y="594"/>
                    </a:cubicBezTo>
                    <a:cubicBezTo>
                      <a:pt x="200" y="592"/>
                      <a:pt x="200" y="592"/>
                      <a:pt x="200" y="592"/>
                    </a:cubicBezTo>
                    <a:cubicBezTo>
                      <a:pt x="199" y="592"/>
                      <a:pt x="199" y="592"/>
                      <a:pt x="199" y="592"/>
                    </a:cubicBezTo>
                    <a:cubicBezTo>
                      <a:pt x="198" y="593"/>
                      <a:pt x="198" y="593"/>
                      <a:pt x="198" y="593"/>
                    </a:cubicBezTo>
                    <a:cubicBezTo>
                      <a:pt x="196" y="592"/>
                      <a:pt x="196" y="592"/>
                      <a:pt x="196" y="592"/>
                    </a:cubicBezTo>
                    <a:cubicBezTo>
                      <a:pt x="196" y="589"/>
                      <a:pt x="196" y="589"/>
                      <a:pt x="196" y="589"/>
                    </a:cubicBezTo>
                    <a:cubicBezTo>
                      <a:pt x="194" y="588"/>
                      <a:pt x="194" y="588"/>
                      <a:pt x="194" y="588"/>
                    </a:cubicBezTo>
                    <a:cubicBezTo>
                      <a:pt x="193" y="587"/>
                      <a:pt x="193" y="587"/>
                      <a:pt x="193" y="587"/>
                    </a:cubicBezTo>
                    <a:cubicBezTo>
                      <a:pt x="192" y="587"/>
                      <a:pt x="192" y="587"/>
                      <a:pt x="192" y="587"/>
                    </a:cubicBezTo>
                    <a:cubicBezTo>
                      <a:pt x="191" y="587"/>
                      <a:pt x="191" y="587"/>
                      <a:pt x="191" y="587"/>
                    </a:cubicBezTo>
                    <a:cubicBezTo>
                      <a:pt x="190" y="584"/>
                      <a:pt x="190" y="584"/>
                      <a:pt x="190" y="584"/>
                    </a:cubicBezTo>
                    <a:cubicBezTo>
                      <a:pt x="190" y="582"/>
                      <a:pt x="190" y="582"/>
                      <a:pt x="190" y="582"/>
                    </a:cubicBezTo>
                    <a:cubicBezTo>
                      <a:pt x="191" y="582"/>
                      <a:pt x="191" y="582"/>
                      <a:pt x="191" y="582"/>
                    </a:cubicBezTo>
                    <a:cubicBezTo>
                      <a:pt x="191" y="578"/>
                      <a:pt x="191" y="578"/>
                      <a:pt x="191" y="578"/>
                    </a:cubicBezTo>
                    <a:cubicBezTo>
                      <a:pt x="192" y="577"/>
                      <a:pt x="192" y="577"/>
                      <a:pt x="192" y="577"/>
                    </a:cubicBezTo>
                    <a:cubicBezTo>
                      <a:pt x="193" y="575"/>
                      <a:pt x="193" y="575"/>
                      <a:pt x="193" y="575"/>
                    </a:cubicBezTo>
                    <a:cubicBezTo>
                      <a:pt x="193" y="575"/>
                      <a:pt x="193" y="575"/>
                      <a:pt x="193" y="575"/>
                    </a:cubicBezTo>
                    <a:cubicBezTo>
                      <a:pt x="194" y="573"/>
                      <a:pt x="194" y="573"/>
                      <a:pt x="194" y="573"/>
                    </a:cubicBezTo>
                    <a:cubicBezTo>
                      <a:pt x="195" y="571"/>
                      <a:pt x="195" y="571"/>
                      <a:pt x="195" y="571"/>
                    </a:cubicBezTo>
                    <a:cubicBezTo>
                      <a:pt x="195" y="570"/>
                      <a:pt x="195" y="570"/>
                      <a:pt x="195" y="570"/>
                    </a:cubicBezTo>
                    <a:cubicBezTo>
                      <a:pt x="196" y="570"/>
                      <a:pt x="196" y="570"/>
                      <a:pt x="196" y="570"/>
                    </a:cubicBezTo>
                    <a:cubicBezTo>
                      <a:pt x="196" y="571"/>
                      <a:pt x="196" y="571"/>
                      <a:pt x="196" y="571"/>
                    </a:cubicBezTo>
                    <a:cubicBezTo>
                      <a:pt x="197" y="571"/>
                      <a:pt x="197" y="571"/>
                      <a:pt x="197" y="571"/>
                    </a:cubicBezTo>
                    <a:cubicBezTo>
                      <a:pt x="198" y="570"/>
                      <a:pt x="198" y="570"/>
                      <a:pt x="198" y="570"/>
                    </a:cubicBezTo>
                    <a:cubicBezTo>
                      <a:pt x="198" y="570"/>
                      <a:pt x="198" y="570"/>
                      <a:pt x="198" y="570"/>
                    </a:cubicBezTo>
                    <a:cubicBezTo>
                      <a:pt x="199" y="570"/>
                      <a:pt x="199" y="570"/>
                      <a:pt x="199" y="570"/>
                    </a:cubicBezTo>
                    <a:cubicBezTo>
                      <a:pt x="200" y="570"/>
                      <a:pt x="200" y="570"/>
                      <a:pt x="200" y="570"/>
                    </a:cubicBezTo>
                    <a:cubicBezTo>
                      <a:pt x="202" y="569"/>
                      <a:pt x="202" y="569"/>
                      <a:pt x="202" y="569"/>
                    </a:cubicBezTo>
                    <a:cubicBezTo>
                      <a:pt x="201" y="568"/>
                      <a:pt x="201" y="568"/>
                      <a:pt x="201" y="568"/>
                    </a:cubicBezTo>
                    <a:cubicBezTo>
                      <a:pt x="200" y="568"/>
                      <a:pt x="200" y="568"/>
                      <a:pt x="200" y="568"/>
                    </a:cubicBezTo>
                    <a:cubicBezTo>
                      <a:pt x="201" y="568"/>
                      <a:pt x="201" y="568"/>
                      <a:pt x="201" y="568"/>
                    </a:cubicBezTo>
                    <a:cubicBezTo>
                      <a:pt x="202" y="568"/>
                      <a:pt x="202" y="568"/>
                      <a:pt x="202" y="568"/>
                    </a:cubicBezTo>
                    <a:cubicBezTo>
                      <a:pt x="203" y="568"/>
                      <a:pt x="203" y="568"/>
                      <a:pt x="203" y="568"/>
                    </a:cubicBezTo>
                    <a:cubicBezTo>
                      <a:pt x="204" y="568"/>
                      <a:pt x="204" y="568"/>
                      <a:pt x="204" y="568"/>
                    </a:cubicBezTo>
                    <a:cubicBezTo>
                      <a:pt x="204" y="568"/>
                      <a:pt x="204" y="568"/>
                      <a:pt x="204" y="568"/>
                    </a:cubicBezTo>
                    <a:cubicBezTo>
                      <a:pt x="204" y="567"/>
                      <a:pt x="204" y="567"/>
                      <a:pt x="204" y="567"/>
                    </a:cubicBezTo>
                    <a:cubicBezTo>
                      <a:pt x="202" y="565"/>
                      <a:pt x="202" y="565"/>
                      <a:pt x="202" y="565"/>
                    </a:cubicBezTo>
                    <a:cubicBezTo>
                      <a:pt x="203" y="565"/>
                      <a:pt x="203" y="565"/>
                      <a:pt x="203" y="565"/>
                    </a:cubicBezTo>
                    <a:cubicBezTo>
                      <a:pt x="204" y="566"/>
                      <a:pt x="204" y="566"/>
                      <a:pt x="204" y="566"/>
                    </a:cubicBezTo>
                    <a:cubicBezTo>
                      <a:pt x="205" y="565"/>
                      <a:pt x="205" y="565"/>
                      <a:pt x="205" y="565"/>
                    </a:cubicBezTo>
                    <a:cubicBezTo>
                      <a:pt x="206" y="566"/>
                      <a:pt x="206" y="566"/>
                      <a:pt x="206" y="566"/>
                    </a:cubicBezTo>
                    <a:cubicBezTo>
                      <a:pt x="206" y="565"/>
                      <a:pt x="206" y="565"/>
                      <a:pt x="206" y="565"/>
                    </a:cubicBezTo>
                    <a:cubicBezTo>
                      <a:pt x="206" y="564"/>
                      <a:pt x="206" y="564"/>
                      <a:pt x="206" y="564"/>
                    </a:cubicBezTo>
                    <a:cubicBezTo>
                      <a:pt x="206" y="564"/>
                      <a:pt x="206" y="564"/>
                      <a:pt x="206" y="564"/>
                    </a:cubicBezTo>
                    <a:cubicBezTo>
                      <a:pt x="206" y="563"/>
                      <a:pt x="206" y="563"/>
                      <a:pt x="206" y="563"/>
                    </a:cubicBezTo>
                    <a:cubicBezTo>
                      <a:pt x="206" y="562"/>
                      <a:pt x="206" y="562"/>
                      <a:pt x="206" y="562"/>
                    </a:cubicBezTo>
                    <a:cubicBezTo>
                      <a:pt x="207" y="562"/>
                      <a:pt x="207" y="562"/>
                      <a:pt x="207" y="562"/>
                    </a:cubicBezTo>
                    <a:cubicBezTo>
                      <a:pt x="207" y="561"/>
                      <a:pt x="207" y="561"/>
                      <a:pt x="207" y="561"/>
                    </a:cubicBezTo>
                    <a:cubicBezTo>
                      <a:pt x="207" y="561"/>
                      <a:pt x="207" y="561"/>
                      <a:pt x="207" y="561"/>
                    </a:cubicBezTo>
                    <a:cubicBezTo>
                      <a:pt x="207" y="561"/>
                      <a:pt x="207" y="561"/>
                      <a:pt x="207" y="561"/>
                    </a:cubicBezTo>
                    <a:cubicBezTo>
                      <a:pt x="207" y="561"/>
                      <a:pt x="207" y="561"/>
                      <a:pt x="207" y="561"/>
                    </a:cubicBezTo>
                    <a:cubicBezTo>
                      <a:pt x="205" y="559"/>
                      <a:pt x="205" y="559"/>
                      <a:pt x="205" y="559"/>
                    </a:cubicBezTo>
                    <a:cubicBezTo>
                      <a:pt x="203" y="560"/>
                      <a:pt x="203" y="560"/>
                      <a:pt x="203" y="560"/>
                    </a:cubicBezTo>
                    <a:cubicBezTo>
                      <a:pt x="200" y="558"/>
                      <a:pt x="200" y="558"/>
                      <a:pt x="200" y="558"/>
                    </a:cubicBezTo>
                    <a:cubicBezTo>
                      <a:pt x="200" y="556"/>
                      <a:pt x="200" y="556"/>
                      <a:pt x="200" y="556"/>
                    </a:cubicBezTo>
                    <a:cubicBezTo>
                      <a:pt x="203" y="556"/>
                      <a:pt x="203" y="556"/>
                      <a:pt x="203" y="556"/>
                    </a:cubicBezTo>
                    <a:cubicBezTo>
                      <a:pt x="200" y="550"/>
                      <a:pt x="200" y="550"/>
                      <a:pt x="200" y="550"/>
                    </a:cubicBezTo>
                    <a:cubicBezTo>
                      <a:pt x="196" y="547"/>
                      <a:pt x="196" y="547"/>
                      <a:pt x="196" y="547"/>
                    </a:cubicBezTo>
                    <a:cubicBezTo>
                      <a:pt x="190" y="545"/>
                      <a:pt x="190" y="545"/>
                      <a:pt x="190" y="545"/>
                    </a:cubicBezTo>
                    <a:cubicBezTo>
                      <a:pt x="189" y="546"/>
                      <a:pt x="189" y="546"/>
                      <a:pt x="189" y="546"/>
                    </a:cubicBezTo>
                    <a:cubicBezTo>
                      <a:pt x="186" y="544"/>
                      <a:pt x="186" y="544"/>
                      <a:pt x="186" y="544"/>
                    </a:cubicBezTo>
                    <a:cubicBezTo>
                      <a:pt x="187" y="542"/>
                      <a:pt x="187" y="542"/>
                      <a:pt x="187" y="542"/>
                    </a:cubicBezTo>
                    <a:cubicBezTo>
                      <a:pt x="185" y="540"/>
                      <a:pt x="185" y="540"/>
                      <a:pt x="185" y="540"/>
                    </a:cubicBezTo>
                    <a:cubicBezTo>
                      <a:pt x="182" y="539"/>
                      <a:pt x="182" y="539"/>
                      <a:pt x="182" y="539"/>
                    </a:cubicBezTo>
                    <a:cubicBezTo>
                      <a:pt x="183" y="536"/>
                      <a:pt x="183" y="536"/>
                      <a:pt x="183" y="536"/>
                    </a:cubicBezTo>
                    <a:cubicBezTo>
                      <a:pt x="184" y="530"/>
                      <a:pt x="184" y="530"/>
                      <a:pt x="184" y="530"/>
                    </a:cubicBezTo>
                    <a:cubicBezTo>
                      <a:pt x="182" y="529"/>
                      <a:pt x="182" y="529"/>
                      <a:pt x="182" y="529"/>
                    </a:cubicBezTo>
                    <a:cubicBezTo>
                      <a:pt x="182" y="524"/>
                      <a:pt x="182" y="524"/>
                      <a:pt x="182" y="524"/>
                    </a:cubicBezTo>
                    <a:cubicBezTo>
                      <a:pt x="184" y="524"/>
                      <a:pt x="184" y="524"/>
                      <a:pt x="184" y="524"/>
                    </a:cubicBezTo>
                    <a:cubicBezTo>
                      <a:pt x="186" y="521"/>
                      <a:pt x="186" y="521"/>
                      <a:pt x="186" y="521"/>
                    </a:cubicBezTo>
                    <a:cubicBezTo>
                      <a:pt x="186" y="518"/>
                      <a:pt x="186" y="518"/>
                      <a:pt x="186" y="518"/>
                    </a:cubicBezTo>
                    <a:cubicBezTo>
                      <a:pt x="187" y="517"/>
                      <a:pt x="187" y="517"/>
                      <a:pt x="187" y="517"/>
                    </a:cubicBezTo>
                    <a:cubicBezTo>
                      <a:pt x="192" y="521"/>
                      <a:pt x="192" y="521"/>
                      <a:pt x="192" y="521"/>
                    </a:cubicBezTo>
                    <a:cubicBezTo>
                      <a:pt x="193" y="523"/>
                      <a:pt x="193" y="523"/>
                      <a:pt x="193" y="523"/>
                    </a:cubicBezTo>
                    <a:cubicBezTo>
                      <a:pt x="195" y="524"/>
                      <a:pt x="195" y="524"/>
                      <a:pt x="195" y="524"/>
                    </a:cubicBezTo>
                    <a:cubicBezTo>
                      <a:pt x="198" y="524"/>
                      <a:pt x="198" y="524"/>
                      <a:pt x="198" y="524"/>
                    </a:cubicBezTo>
                    <a:cubicBezTo>
                      <a:pt x="198" y="521"/>
                      <a:pt x="198" y="521"/>
                      <a:pt x="198" y="521"/>
                    </a:cubicBezTo>
                    <a:cubicBezTo>
                      <a:pt x="199" y="521"/>
                      <a:pt x="199" y="521"/>
                      <a:pt x="199" y="521"/>
                    </a:cubicBezTo>
                    <a:cubicBezTo>
                      <a:pt x="197" y="513"/>
                      <a:pt x="197" y="513"/>
                      <a:pt x="197" y="513"/>
                    </a:cubicBezTo>
                    <a:cubicBezTo>
                      <a:pt x="199" y="513"/>
                      <a:pt x="199" y="513"/>
                      <a:pt x="199" y="513"/>
                    </a:cubicBezTo>
                    <a:cubicBezTo>
                      <a:pt x="202" y="513"/>
                      <a:pt x="202" y="513"/>
                      <a:pt x="202" y="513"/>
                    </a:cubicBezTo>
                    <a:cubicBezTo>
                      <a:pt x="202" y="511"/>
                      <a:pt x="202" y="511"/>
                      <a:pt x="202" y="511"/>
                    </a:cubicBezTo>
                    <a:cubicBezTo>
                      <a:pt x="201" y="509"/>
                      <a:pt x="201" y="509"/>
                      <a:pt x="201" y="509"/>
                    </a:cubicBezTo>
                    <a:cubicBezTo>
                      <a:pt x="202" y="507"/>
                      <a:pt x="202" y="507"/>
                      <a:pt x="202" y="507"/>
                    </a:cubicBezTo>
                    <a:cubicBezTo>
                      <a:pt x="204" y="506"/>
                      <a:pt x="204" y="506"/>
                      <a:pt x="204" y="506"/>
                    </a:cubicBezTo>
                    <a:cubicBezTo>
                      <a:pt x="205" y="506"/>
                      <a:pt x="205" y="506"/>
                      <a:pt x="205" y="506"/>
                    </a:cubicBezTo>
                    <a:cubicBezTo>
                      <a:pt x="206" y="503"/>
                      <a:pt x="206" y="503"/>
                      <a:pt x="206" y="503"/>
                    </a:cubicBezTo>
                    <a:cubicBezTo>
                      <a:pt x="208" y="502"/>
                      <a:pt x="208" y="502"/>
                      <a:pt x="208" y="502"/>
                    </a:cubicBezTo>
                    <a:cubicBezTo>
                      <a:pt x="209" y="503"/>
                      <a:pt x="209" y="503"/>
                      <a:pt x="209" y="503"/>
                    </a:cubicBezTo>
                    <a:cubicBezTo>
                      <a:pt x="210" y="501"/>
                      <a:pt x="210" y="501"/>
                      <a:pt x="210" y="501"/>
                    </a:cubicBezTo>
                    <a:cubicBezTo>
                      <a:pt x="209" y="500"/>
                      <a:pt x="209" y="500"/>
                      <a:pt x="209" y="500"/>
                    </a:cubicBezTo>
                    <a:cubicBezTo>
                      <a:pt x="210" y="499"/>
                      <a:pt x="210" y="499"/>
                      <a:pt x="210" y="499"/>
                    </a:cubicBezTo>
                    <a:cubicBezTo>
                      <a:pt x="212" y="500"/>
                      <a:pt x="212" y="500"/>
                      <a:pt x="212" y="500"/>
                    </a:cubicBezTo>
                    <a:cubicBezTo>
                      <a:pt x="214" y="501"/>
                      <a:pt x="214" y="501"/>
                      <a:pt x="214" y="501"/>
                    </a:cubicBezTo>
                    <a:cubicBezTo>
                      <a:pt x="214" y="502"/>
                      <a:pt x="214" y="502"/>
                      <a:pt x="214" y="502"/>
                    </a:cubicBezTo>
                    <a:cubicBezTo>
                      <a:pt x="213" y="504"/>
                      <a:pt x="213" y="504"/>
                      <a:pt x="213" y="504"/>
                    </a:cubicBezTo>
                    <a:cubicBezTo>
                      <a:pt x="214" y="504"/>
                      <a:pt x="214" y="504"/>
                      <a:pt x="214" y="504"/>
                    </a:cubicBezTo>
                    <a:cubicBezTo>
                      <a:pt x="215" y="504"/>
                      <a:pt x="215" y="504"/>
                      <a:pt x="215" y="504"/>
                    </a:cubicBezTo>
                    <a:cubicBezTo>
                      <a:pt x="216" y="502"/>
                      <a:pt x="216" y="502"/>
                      <a:pt x="216" y="502"/>
                    </a:cubicBezTo>
                    <a:cubicBezTo>
                      <a:pt x="217" y="501"/>
                      <a:pt x="217" y="501"/>
                      <a:pt x="217" y="501"/>
                    </a:cubicBezTo>
                    <a:cubicBezTo>
                      <a:pt x="217" y="503"/>
                      <a:pt x="217" y="503"/>
                      <a:pt x="217" y="503"/>
                    </a:cubicBezTo>
                    <a:cubicBezTo>
                      <a:pt x="218" y="502"/>
                      <a:pt x="218" y="502"/>
                      <a:pt x="218" y="502"/>
                    </a:cubicBezTo>
                    <a:cubicBezTo>
                      <a:pt x="219" y="501"/>
                      <a:pt x="219" y="501"/>
                      <a:pt x="219" y="501"/>
                    </a:cubicBezTo>
                    <a:cubicBezTo>
                      <a:pt x="220" y="500"/>
                      <a:pt x="220" y="500"/>
                      <a:pt x="220" y="500"/>
                    </a:cubicBezTo>
                    <a:cubicBezTo>
                      <a:pt x="222" y="499"/>
                      <a:pt x="222" y="499"/>
                      <a:pt x="222" y="499"/>
                    </a:cubicBezTo>
                    <a:cubicBezTo>
                      <a:pt x="224" y="499"/>
                      <a:pt x="224" y="499"/>
                      <a:pt x="224" y="499"/>
                    </a:cubicBezTo>
                    <a:cubicBezTo>
                      <a:pt x="225" y="501"/>
                      <a:pt x="225" y="501"/>
                      <a:pt x="225" y="501"/>
                    </a:cubicBezTo>
                    <a:cubicBezTo>
                      <a:pt x="227" y="503"/>
                      <a:pt x="227" y="503"/>
                      <a:pt x="227" y="503"/>
                    </a:cubicBezTo>
                    <a:cubicBezTo>
                      <a:pt x="230" y="502"/>
                      <a:pt x="230" y="502"/>
                      <a:pt x="230" y="502"/>
                    </a:cubicBezTo>
                    <a:cubicBezTo>
                      <a:pt x="231" y="502"/>
                      <a:pt x="231" y="502"/>
                      <a:pt x="231" y="502"/>
                    </a:cubicBezTo>
                    <a:cubicBezTo>
                      <a:pt x="232" y="503"/>
                      <a:pt x="232" y="503"/>
                      <a:pt x="232" y="503"/>
                    </a:cubicBezTo>
                    <a:cubicBezTo>
                      <a:pt x="233" y="503"/>
                      <a:pt x="233" y="503"/>
                      <a:pt x="233" y="503"/>
                    </a:cubicBezTo>
                    <a:cubicBezTo>
                      <a:pt x="235" y="506"/>
                      <a:pt x="235" y="506"/>
                      <a:pt x="235" y="506"/>
                    </a:cubicBezTo>
                    <a:cubicBezTo>
                      <a:pt x="237" y="506"/>
                      <a:pt x="237" y="506"/>
                      <a:pt x="237" y="506"/>
                    </a:cubicBezTo>
                    <a:cubicBezTo>
                      <a:pt x="238" y="507"/>
                      <a:pt x="238" y="507"/>
                      <a:pt x="238" y="507"/>
                    </a:cubicBezTo>
                    <a:cubicBezTo>
                      <a:pt x="241" y="509"/>
                      <a:pt x="241" y="509"/>
                      <a:pt x="241" y="509"/>
                    </a:cubicBezTo>
                    <a:cubicBezTo>
                      <a:pt x="242" y="509"/>
                      <a:pt x="242" y="509"/>
                      <a:pt x="242" y="509"/>
                    </a:cubicBezTo>
                    <a:cubicBezTo>
                      <a:pt x="243" y="511"/>
                      <a:pt x="243" y="511"/>
                      <a:pt x="243" y="511"/>
                    </a:cubicBezTo>
                    <a:cubicBezTo>
                      <a:pt x="243" y="513"/>
                      <a:pt x="243" y="513"/>
                      <a:pt x="243" y="513"/>
                    </a:cubicBezTo>
                    <a:cubicBezTo>
                      <a:pt x="244" y="513"/>
                      <a:pt x="244" y="513"/>
                      <a:pt x="244" y="513"/>
                    </a:cubicBezTo>
                    <a:cubicBezTo>
                      <a:pt x="245" y="511"/>
                      <a:pt x="245" y="511"/>
                      <a:pt x="245" y="511"/>
                    </a:cubicBezTo>
                    <a:cubicBezTo>
                      <a:pt x="245" y="509"/>
                      <a:pt x="245" y="509"/>
                      <a:pt x="245" y="509"/>
                    </a:cubicBezTo>
                    <a:cubicBezTo>
                      <a:pt x="247" y="508"/>
                      <a:pt x="247" y="508"/>
                      <a:pt x="247" y="508"/>
                    </a:cubicBezTo>
                    <a:cubicBezTo>
                      <a:pt x="248" y="510"/>
                      <a:pt x="248" y="510"/>
                      <a:pt x="248" y="510"/>
                    </a:cubicBezTo>
                    <a:cubicBezTo>
                      <a:pt x="251" y="510"/>
                      <a:pt x="251" y="510"/>
                      <a:pt x="251" y="510"/>
                    </a:cubicBezTo>
                    <a:cubicBezTo>
                      <a:pt x="252" y="512"/>
                      <a:pt x="252" y="512"/>
                      <a:pt x="252" y="512"/>
                    </a:cubicBezTo>
                    <a:cubicBezTo>
                      <a:pt x="254" y="512"/>
                      <a:pt x="254" y="512"/>
                      <a:pt x="254" y="512"/>
                    </a:cubicBezTo>
                    <a:cubicBezTo>
                      <a:pt x="256" y="511"/>
                      <a:pt x="256" y="511"/>
                      <a:pt x="256" y="511"/>
                    </a:cubicBezTo>
                    <a:cubicBezTo>
                      <a:pt x="256" y="507"/>
                      <a:pt x="256" y="507"/>
                      <a:pt x="256" y="507"/>
                    </a:cubicBezTo>
                    <a:cubicBezTo>
                      <a:pt x="258" y="507"/>
                      <a:pt x="258" y="507"/>
                      <a:pt x="258" y="507"/>
                    </a:cubicBezTo>
                    <a:cubicBezTo>
                      <a:pt x="258" y="506"/>
                      <a:pt x="258" y="506"/>
                      <a:pt x="258" y="506"/>
                    </a:cubicBezTo>
                    <a:cubicBezTo>
                      <a:pt x="259" y="505"/>
                      <a:pt x="259" y="505"/>
                      <a:pt x="259" y="505"/>
                    </a:cubicBezTo>
                    <a:cubicBezTo>
                      <a:pt x="260" y="506"/>
                      <a:pt x="260" y="506"/>
                      <a:pt x="260" y="506"/>
                    </a:cubicBezTo>
                    <a:cubicBezTo>
                      <a:pt x="261" y="505"/>
                      <a:pt x="261" y="505"/>
                      <a:pt x="261" y="505"/>
                    </a:cubicBezTo>
                    <a:cubicBezTo>
                      <a:pt x="263" y="505"/>
                      <a:pt x="263" y="505"/>
                      <a:pt x="263" y="505"/>
                    </a:cubicBezTo>
                    <a:cubicBezTo>
                      <a:pt x="266" y="507"/>
                      <a:pt x="266" y="507"/>
                      <a:pt x="266" y="507"/>
                    </a:cubicBezTo>
                    <a:cubicBezTo>
                      <a:pt x="266" y="508"/>
                      <a:pt x="266" y="508"/>
                      <a:pt x="266" y="508"/>
                    </a:cubicBezTo>
                    <a:cubicBezTo>
                      <a:pt x="269" y="508"/>
                      <a:pt x="269" y="508"/>
                      <a:pt x="269" y="508"/>
                    </a:cubicBezTo>
                    <a:cubicBezTo>
                      <a:pt x="268" y="506"/>
                      <a:pt x="268" y="506"/>
                      <a:pt x="268" y="506"/>
                    </a:cubicBezTo>
                    <a:cubicBezTo>
                      <a:pt x="270" y="505"/>
                      <a:pt x="270" y="505"/>
                      <a:pt x="270" y="505"/>
                    </a:cubicBezTo>
                    <a:cubicBezTo>
                      <a:pt x="272" y="505"/>
                      <a:pt x="272" y="505"/>
                      <a:pt x="272" y="505"/>
                    </a:cubicBezTo>
                    <a:cubicBezTo>
                      <a:pt x="273" y="504"/>
                      <a:pt x="273" y="504"/>
                      <a:pt x="273" y="504"/>
                    </a:cubicBezTo>
                    <a:cubicBezTo>
                      <a:pt x="275" y="505"/>
                      <a:pt x="275" y="505"/>
                      <a:pt x="275" y="505"/>
                    </a:cubicBezTo>
                    <a:cubicBezTo>
                      <a:pt x="276" y="506"/>
                      <a:pt x="276" y="506"/>
                      <a:pt x="276" y="506"/>
                    </a:cubicBezTo>
                    <a:cubicBezTo>
                      <a:pt x="276" y="507"/>
                      <a:pt x="276" y="507"/>
                      <a:pt x="276" y="507"/>
                    </a:cubicBezTo>
                    <a:cubicBezTo>
                      <a:pt x="274" y="508"/>
                      <a:pt x="274" y="508"/>
                      <a:pt x="274" y="508"/>
                    </a:cubicBezTo>
                    <a:cubicBezTo>
                      <a:pt x="276" y="510"/>
                      <a:pt x="276" y="510"/>
                      <a:pt x="276" y="510"/>
                    </a:cubicBezTo>
                    <a:cubicBezTo>
                      <a:pt x="277" y="510"/>
                      <a:pt x="277" y="510"/>
                      <a:pt x="277" y="510"/>
                    </a:cubicBezTo>
                    <a:cubicBezTo>
                      <a:pt x="278" y="510"/>
                      <a:pt x="278" y="510"/>
                      <a:pt x="278" y="510"/>
                    </a:cubicBezTo>
                    <a:cubicBezTo>
                      <a:pt x="279" y="511"/>
                      <a:pt x="279" y="511"/>
                      <a:pt x="279" y="511"/>
                    </a:cubicBezTo>
                    <a:cubicBezTo>
                      <a:pt x="282" y="510"/>
                      <a:pt x="282" y="510"/>
                      <a:pt x="282" y="510"/>
                    </a:cubicBezTo>
                    <a:cubicBezTo>
                      <a:pt x="285" y="512"/>
                      <a:pt x="285" y="512"/>
                      <a:pt x="285" y="512"/>
                    </a:cubicBezTo>
                    <a:cubicBezTo>
                      <a:pt x="287" y="512"/>
                      <a:pt x="287" y="512"/>
                      <a:pt x="287" y="512"/>
                    </a:cubicBezTo>
                    <a:cubicBezTo>
                      <a:pt x="288" y="510"/>
                      <a:pt x="288" y="510"/>
                      <a:pt x="288" y="510"/>
                    </a:cubicBezTo>
                    <a:cubicBezTo>
                      <a:pt x="288" y="508"/>
                      <a:pt x="288" y="508"/>
                      <a:pt x="288" y="508"/>
                    </a:cubicBezTo>
                    <a:cubicBezTo>
                      <a:pt x="289" y="507"/>
                      <a:pt x="289" y="507"/>
                      <a:pt x="289" y="507"/>
                    </a:cubicBezTo>
                    <a:cubicBezTo>
                      <a:pt x="292" y="509"/>
                      <a:pt x="292" y="509"/>
                      <a:pt x="292" y="509"/>
                    </a:cubicBezTo>
                    <a:cubicBezTo>
                      <a:pt x="294" y="509"/>
                      <a:pt x="294" y="509"/>
                      <a:pt x="294" y="509"/>
                    </a:cubicBezTo>
                    <a:cubicBezTo>
                      <a:pt x="297" y="508"/>
                      <a:pt x="297" y="508"/>
                      <a:pt x="297" y="508"/>
                    </a:cubicBezTo>
                    <a:cubicBezTo>
                      <a:pt x="298" y="507"/>
                      <a:pt x="298" y="507"/>
                      <a:pt x="298" y="507"/>
                    </a:cubicBezTo>
                    <a:cubicBezTo>
                      <a:pt x="298" y="500"/>
                      <a:pt x="298" y="500"/>
                      <a:pt x="298" y="500"/>
                    </a:cubicBezTo>
                    <a:cubicBezTo>
                      <a:pt x="297" y="499"/>
                      <a:pt x="297" y="499"/>
                      <a:pt x="297" y="499"/>
                    </a:cubicBezTo>
                    <a:cubicBezTo>
                      <a:pt x="294" y="499"/>
                      <a:pt x="294" y="499"/>
                      <a:pt x="294" y="499"/>
                    </a:cubicBezTo>
                    <a:cubicBezTo>
                      <a:pt x="293" y="498"/>
                      <a:pt x="293" y="498"/>
                      <a:pt x="293" y="498"/>
                    </a:cubicBezTo>
                    <a:cubicBezTo>
                      <a:pt x="292" y="497"/>
                      <a:pt x="292" y="497"/>
                      <a:pt x="292" y="497"/>
                    </a:cubicBezTo>
                    <a:cubicBezTo>
                      <a:pt x="290" y="496"/>
                      <a:pt x="290" y="496"/>
                      <a:pt x="290" y="496"/>
                    </a:cubicBezTo>
                    <a:cubicBezTo>
                      <a:pt x="289" y="495"/>
                      <a:pt x="289" y="495"/>
                      <a:pt x="289" y="495"/>
                    </a:cubicBezTo>
                    <a:cubicBezTo>
                      <a:pt x="287" y="495"/>
                      <a:pt x="287" y="495"/>
                      <a:pt x="287" y="495"/>
                    </a:cubicBezTo>
                    <a:cubicBezTo>
                      <a:pt x="287" y="494"/>
                      <a:pt x="287" y="494"/>
                      <a:pt x="287" y="494"/>
                    </a:cubicBezTo>
                    <a:cubicBezTo>
                      <a:pt x="286" y="493"/>
                      <a:pt x="286" y="493"/>
                      <a:pt x="286" y="493"/>
                    </a:cubicBezTo>
                    <a:cubicBezTo>
                      <a:pt x="287" y="492"/>
                      <a:pt x="287" y="492"/>
                      <a:pt x="287" y="492"/>
                    </a:cubicBezTo>
                    <a:cubicBezTo>
                      <a:pt x="288" y="492"/>
                      <a:pt x="288" y="492"/>
                      <a:pt x="288" y="492"/>
                    </a:cubicBezTo>
                    <a:cubicBezTo>
                      <a:pt x="288" y="490"/>
                      <a:pt x="288" y="490"/>
                      <a:pt x="288" y="490"/>
                    </a:cubicBezTo>
                    <a:cubicBezTo>
                      <a:pt x="290" y="489"/>
                      <a:pt x="290" y="489"/>
                      <a:pt x="290" y="489"/>
                    </a:cubicBezTo>
                    <a:cubicBezTo>
                      <a:pt x="289" y="487"/>
                      <a:pt x="289" y="487"/>
                      <a:pt x="289" y="487"/>
                    </a:cubicBezTo>
                    <a:cubicBezTo>
                      <a:pt x="288" y="486"/>
                      <a:pt x="288" y="486"/>
                      <a:pt x="288" y="486"/>
                    </a:cubicBezTo>
                    <a:cubicBezTo>
                      <a:pt x="288" y="484"/>
                      <a:pt x="288" y="484"/>
                      <a:pt x="288" y="484"/>
                    </a:cubicBezTo>
                    <a:cubicBezTo>
                      <a:pt x="290" y="482"/>
                      <a:pt x="290" y="482"/>
                      <a:pt x="290" y="482"/>
                    </a:cubicBezTo>
                    <a:cubicBezTo>
                      <a:pt x="292" y="480"/>
                      <a:pt x="292" y="480"/>
                      <a:pt x="292" y="480"/>
                    </a:cubicBezTo>
                    <a:cubicBezTo>
                      <a:pt x="296" y="479"/>
                      <a:pt x="296" y="479"/>
                      <a:pt x="296" y="479"/>
                    </a:cubicBezTo>
                    <a:cubicBezTo>
                      <a:pt x="297" y="480"/>
                      <a:pt x="297" y="480"/>
                      <a:pt x="297" y="480"/>
                    </a:cubicBezTo>
                    <a:cubicBezTo>
                      <a:pt x="298" y="479"/>
                      <a:pt x="298" y="479"/>
                      <a:pt x="298" y="479"/>
                    </a:cubicBezTo>
                    <a:cubicBezTo>
                      <a:pt x="298" y="477"/>
                      <a:pt x="298" y="477"/>
                      <a:pt x="298" y="477"/>
                    </a:cubicBezTo>
                    <a:cubicBezTo>
                      <a:pt x="296" y="477"/>
                      <a:pt x="296" y="477"/>
                      <a:pt x="296" y="477"/>
                    </a:cubicBezTo>
                    <a:cubicBezTo>
                      <a:pt x="295" y="475"/>
                      <a:pt x="295" y="475"/>
                      <a:pt x="295" y="475"/>
                    </a:cubicBezTo>
                    <a:cubicBezTo>
                      <a:pt x="294" y="476"/>
                      <a:pt x="294" y="476"/>
                      <a:pt x="294" y="476"/>
                    </a:cubicBezTo>
                    <a:cubicBezTo>
                      <a:pt x="293" y="476"/>
                      <a:pt x="293" y="476"/>
                      <a:pt x="293" y="476"/>
                    </a:cubicBezTo>
                    <a:cubicBezTo>
                      <a:pt x="291" y="476"/>
                      <a:pt x="291" y="476"/>
                      <a:pt x="291" y="476"/>
                    </a:cubicBezTo>
                    <a:cubicBezTo>
                      <a:pt x="289" y="476"/>
                      <a:pt x="289" y="476"/>
                      <a:pt x="289" y="476"/>
                    </a:cubicBezTo>
                    <a:cubicBezTo>
                      <a:pt x="288" y="474"/>
                      <a:pt x="288" y="474"/>
                      <a:pt x="288" y="474"/>
                    </a:cubicBezTo>
                    <a:cubicBezTo>
                      <a:pt x="289" y="474"/>
                      <a:pt x="289" y="474"/>
                      <a:pt x="289" y="474"/>
                    </a:cubicBezTo>
                    <a:cubicBezTo>
                      <a:pt x="291" y="474"/>
                      <a:pt x="291" y="474"/>
                      <a:pt x="291" y="474"/>
                    </a:cubicBezTo>
                    <a:cubicBezTo>
                      <a:pt x="291" y="472"/>
                      <a:pt x="291" y="472"/>
                      <a:pt x="291" y="472"/>
                    </a:cubicBezTo>
                    <a:cubicBezTo>
                      <a:pt x="289" y="472"/>
                      <a:pt x="289" y="472"/>
                      <a:pt x="289" y="472"/>
                    </a:cubicBezTo>
                    <a:cubicBezTo>
                      <a:pt x="287" y="472"/>
                      <a:pt x="287" y="472"/>
                      <a:pt x="287" y="472"/>
                    </a:cubicBezTo>
                    <a:cubicBezTo>
                      <a:pt x="288" y="471"/>
                      <a:pt x="288" y="471"/>
                      <a:pt x="288" y="471"/>
                    </a:cubicBezTo>
                    <a:cubicBezTo>
                      <a:pt x="287" y="469"/>
                      <a:pt x="287" y="469"/>
                      <a:pt x="287" y="469"/>
                    </a:cubicBezTo>
                    <a:cubicBezTo>
                      <a:pt x="287" y="468"/>
                      <a:pt x="287" y="468"/>
                      <a:pt x="287" y="468"/>
                    </a:cubicBezTo>
                    <a:cubicBezTo>
                      <a:pt x="289" y="468"/>
                      <a:pt x="289" y="468"/>
                      <a:pt x="289" y="468"/>
                    </a:cubicBezTo>
                    <a:cubicBezTo>
                      <a:pt x="290" y="467"/>
                      <a:pt x="290" y="467"/>
                      <a:pt x="290" y="467"/>
                    </a:cubicBezTo>
                    <a:cubicBezTo>
                      <a:pt x="292" y="467"/>
                      <a:pt x="292" y="467"/>
                      <a:pt x="292" y="467"/>
                    </a:cubicBezTo>
                    <a:cubicBezTo>
                      <a:pt x="292" y="468"/>
                      <a:pt x="292" y="468"/>
                      <a:pt x="292" y="468"/>
                    </a:cubicBezTo>
                    <a:cubicBezTo>
                      <a:pt x="294" y="468"/>
                      <a:pt x="294" y="468"/>
                      <a:pt x="294" y="468"/>
                    </a:cubicBezTo>
                    <a:cubicBezTo>
                      <a:pt x="296" y="469"/>
                      <a:pt x="296" y="469"/>
                      <a:pt x="296" y="469"/>
                    </a:cubicBezTo>
                    <a:cubicBezTo>
                      <a:pt x="296" y="468"/>
                      <a:pt x="296" y="468"/>
                      <a:pt x="296" y="468"/>
                    </a:cubicBezTo>
                    <a:cubicBezTo>
                      <a:pt x="296" y="467"/>
                      <a:pt x="296" y="467"/>
                      <a:pt x="296" y="467"/>
                    </a:cubicBezTo>
                    <a:cubicBezTo>
                      <a:pt x="298" y="466"/>
                      <a:pt x="298" y="466"/>
                      <a:pt x="298" y="466"/>
                    </a:cubicBezTo>
                    <a:cubicBezTo>
                      <a:pt x="300" y="466"/>
                      <a:pt x="300" y="466"/>
                      <a:pt x="300" y="466"/>
                    </a:cubicBezTo>
                    <a:cubicBezTo>
                      <a:pt x="301" y="467"/>
                      <a:pt x="301" y="467"/>
                      <a:pt x="301" y="467"/>
                    </a:cubicBezTo>
                    <a:cubicBezTo>
                      <a:pt x="301" y="466"/>
                      <a:pt x="301" y="466"/>
                      <a:pt x="301" y="466"/>
                    </a:cubicBezTo>
                    <a:cubicBezTo>
                      <a:pt x="302" y="465"/>
                      <a:pt x="302" y="465"/>
                      <a:pt x="302" y="465"/>
                    </a:cubicBezTo>
                    <a:cubicBezTo>
                      <a:pt x="305" y="464"/>
                      <a:pt x="305" y="464"/>
                      <a:pt x="305" y="464"/>
                    </a:cubicBezTo>
                    <a:cubicBezTo>
                      <a:pt x="307" y="464"/>
                      <a:pt x="307" y="464"/>
                      <a:pt x="307" y="464"/>
                    </a:cubicBezTo>
                    <a:cubicBezTo>
                      <a:pt x="309" y="463"/>
                      <a:pt x="309" y="463"/>
                      <a:pt x="309" y="463"/>
                    </a:cubicBezTo>
                    <a:cubicBezTo>
                      <a:pt x="311" y="463"/>
                      <a:pt x="311" y="463"/>
                      <a:pt x="311" y="463"/>
                    </a:cubicBezTo>
                    <a:cubicBezTo>
                      <a:pt x="312" y="462"/>
                      <a:pt x="312" y="462"/>
                      <a:pt x="312" y="462"/>
                    </a:cubicBezTo>
                    <a:cubicBezTo>
                      <a:pt x="314" y="460"/>
                      <a:pt x="314" y="460"/>
                      <a:pt x="314" y="460"/>
                    </a:cubicBezTo>
                    <a:cubicBezTo>
                      <a:pt x="316" y="460"/>
                      <a:pt x="316" y="460"/>
                      <a:pt x="316" y="460"/>
                    </a:cubicBezTo>
                    <a:cubicBezTo>
                      <a:pt x="318" y="459"/>
                      <a:pt x="318" y="459"/>
                      <a:pt x="318" y="459"/>
                    </a:cubicBezTo>
                    <a:cubicBezTo>
                      <a:pt x="319" y="459"/>
                      <a:pt x="319" y="459"/>
                      <a:pt x="319" y="459"/>
                    </a:cubicBezTo>
                    <a:cubicBezTo>
                      <a:pt x="320" y="460"/>
                      <a:pt x="320" y="460"/>
                      <a:pt x="320" y="460"/>
                    </a:cubicBezTo>
                    <a:cubicBezTo>
                      <a:pt x="321" y="459"/>
                      <a:pt x="321" y="459"/>
                      <a:pt x="321" y="459"/>
                    </a:cubicBezTo>
                    <a:cubicBezTo>
                      <a:pt x="321" y="457"/>
                      <a:pt x="321" y="457"/>
                      <a:pt x="321" y="457"/>
                    </a:cubicBezTo>
                    <a:cubicBezTo>
                      <a:pt x="322" y="456"/>
                      <a:pt x="322" y="456"/>
                      <a:pt x="322" y="456"/>
                    </a:cubicBezTo>
                    <a:cubicBezTo>
                      <a:pt x="324" y="456"/>
                      <a:pt x="324" y="456"/>
                      <a:pt x="324" y="456"/>
                    </a:cubicBezTo>
                    <a:cubicBezTo>
                      <a:pt x="324" y="455"/>
                      <a:pt x="324" y="455"/>
                      <a:pt x="324" y="455"/>
                    </a:cubicBezTo>
                    <a:cubicBezTo>
                      <a:pt x="325" y="454"/>
                      <a:pt x="325" y="454"/>
                      <a:pt x="325" y="454"/>
                    </a:cubicBezTo>
                    <a:cubicBezTo>
                      <a:pt x="326" y="455"/>
                      <a:pt x="326" y="455"/>
                      <a:pt x="326" y="455"/>
                    </a:cubicBezTo>
                    <a:cubicBezTo>
                      <a:pt x="327" y="455"/>
                      <a:pt x="327" y="455"/>
                      <a:pt x="327" y="455"/>
                    </a:cubicBezTo>
                    <a:cubicBezTo>
                      <a:pt x="329" y="455"/>
                      <a:pt x="329" y="455"/>
                      <a:pt x="329" y="455"/>
                    </a:cubicBezTo>
                    <a:cubicBezTo>
                      <a:pt x="331" y="454"/>
                      <a:pt x="331" y="454"/>
                      <a:pt x="331" y="454"/>
                    </a:cubicBezTo>
                    <a:cubicBezTo>
                      <a:pt x="335" y="451"/>
                      <a:pt x="335" y="451"/>
                      <a:pt x="335" y="451"/>
                    </a:cubicBezTo>
                    <a:cubicBezTo>
                      <a:pt x="335" y="451"/>
                      <a:pt x="335" y="451"/>
                      <a:pt x="335" y="451"/>
                    </a:cubicBezTo>
                    <a:cubicBezTo>
                      <a:pt x="336" y="451"/>
                      <a:pt x="336" y="451"/>
                      <a:pt x="336" y="451"/>
                    </a:cubicBezTo>
                    <a:cubicBezTo>
                      <a:pt x="338" y="450"/>
                      <a:pt x="338" y="450"/>
                      <a:pt x="338" y="450"/>
                    </a:cubicBezTo>
                    <a:cubicBezTo>
                      <a:pt x="340" y="449"/>
                      <a:pt x="340" y="449"/>
                      <a:pt x="340" y="449"/>
                    </a:cubicBezTo>
                    <a:cubicBezTo>
                      <a:pt x="341" y="449"/>
                      <a:pt x="341" y="449"/>
                      <a:pt x="341" y="449"/>
                    </a:cubicBezTo>
                    <a:cubicBezTo>
                      <a:pt x="343" y="449"/>
                      <a:pt x="343" y="449"/>
                      <a:pt x="343" y="449"/>
                    </a:cubicBezTo>
                    <a:cubicBezTo>
                      <a:pt x="343" y="447"/>
                      <a:pt x="343" y="447"/>
                      <a:pt x="343" y="447"/>
                    </a:cubicBezTo>
                    <a:cubicBezTo>
                      <a:pt x="342" y="446"/>
                      <a:pt x="342" y="446"/>
                      <a:pt x="342" y="446"/>
                    </a:cubicBezTo>
                    <a:cubicBezTo>
                      <a:pt x="343" y="446"/>
                      <a:pt x="343" y="446"/>
                      <a:pt x="343" y="446"/>
                    </a:cubicBezTo>
                    <a:cubicBezTo>
                      <a:pt x="345" y="445"/>
                      <a:pt x="345" y="445"/>
                      <a:pt x="345" y="445"/>
                    </a:cubicBezTo>
                    <a:cubicBezTo>
                      <a:pt x="346" y="444"/>
                      <a:pt x="346" y="444"/>
                      <a:pt x="346" y="444"/>
                    </a:cubicBezTo>
                    <a:cubicBezTo>
                      <a:pt x="348" y="443"/>
                      <a:pt x="348" y="443"/>
                      <a:pt x="348" y="443"/>
                    </a:cubicBezTo>
                    <a:cubicBezTo>
                      <a:pt x="349" y="443"/>
                      <a:pt x="349" y="443"/>
                      <a:pt x="349" y="443"/>
                    </a:cubicBezTo>
                    <a:cubicBezTo>
                      <a:pt x="350" y="443"/>
                      <a:pt x="350" y="443"/>
                      <a:pt x="350" y="443"/>
                    </a:cubicBezTo>
                    <a:cubicBezTo>
                      <a:pt x="352" y="443"/>
                      <a:pt x="352" y="443"/>
                      <a:pt x="352" y="443"/>
                    </a:cubicBezTo>
                    <a:cubicBezTo>
                      <a:pt x="355" y="443"/>
                      <a:pt x="355" y="443"/>
                      <a:pt x="355" y="443"/>
                    </a:cubicBezTo>
                    <a:cubicBezTo>
                      <a:pt x="357" y="445"/>
                      <a:pt x="357" y="445"/>
                      <a:pt x="357" y="445"/>
                    </a:cubicBezTo>
                    <a:cubicBezTo>
                      <a:pt x="359" y="445"/>
                      <a:pt x="359" y="445"/>
                      <a:pt x="359" y="445"/>
                    </a:cubicBezTo>
                    <a:cubicBezTo>
                      <a:pt x="361" y="444"/>
                      <a:pt x="361" y="444"/>
                      <a:pt x="361" y="444"/>
                    </a:cubicBezTo>
                    <a:cubicBezTo>
                      <a:pt x="362" y="444"/>
                      <a:pt x="362" y="444"/>
                      <a:pt x="362" y="444"/>
                    </a:cubicBezTo>
                    <a:cubicBezTo>
                      <a:pt x="363" y="446"/>
                      <a:pt x="363" y="446"/>
                      <a:pt x="363" y="446"/>
                    </a:cubicBezTo>
                    <a:cubicBezTo>
                      <a:pt x="364" y="447"/>
                      <a:pt x="364" y="447"/>
                      <a:pt x="364" y="447"/>
                    </a:cubicBezTo>
                    <a:cubicBezTo>
                      <a:pt x="365" y="448"/>
                      <a:pt x="365" y="448"/>
                      <a:pt x="365" y="448"/>
                    </a:cubicBezTo>
                    <a:cubicBezTo>
                      <a:pt x="366" y="450"/>
                      <a:pt x="366" y="450"/>
                      <a:pt x="366" y="450"/>
                    </a:cubicBezTo>
                    <a:cubicBezTo>
                      <a:pt x="367" y="451"/>
                      <a:pt x="367" y="451"/>
                      <a:pt x="367" y="451"/>
                    </a:cubicBezTo>
                    <a:cubicBezTo>
                      <a:pt x="367" y="452"/>
                      <a:pt x="367" y="452"/>
                      <a:pt x="367" y="452"/>
                    </a:cubicBezTo>
                    <a:cubicBezTo>
                      <a:pt x="367" y="453"/>
                      <a:pt x="367" y="453"/>
                      <a:pt x="367" y="453"/>
                    </a:cubicBezTo>
                    <a:cubicBezTo>
                      <a:pt x="367" y="455"/>
                      <a:pt x="367" y="455"/>
                      <a:pt x="367" y="455"/>
                    </a:cubicBezTo>
                    <a:cubicBezTo>
                      <a:pt x="367" y="455"/>
                      <a:pt x="367" y="455"/>
                      <a:pt x="367" y="455"/>
                    </a:cubicBezTo>
                    <a:cubicBezTo>
                      <a:pt x="366" y="456"/>
                      <a:pt x="366" y="456"/>
                      <a:pt x="366" y="456"/>
                    </a:cubicBezTo>
                    <a:cubicBezTo>
                      <a:pt x="366" y="457"/>
                      <a:pt x="366" y="457"/>
                      <a:pt x="366" y="457"/>
                    </a:cubicBezTo>
                    <a:cubicBezTo>
                      <a:pt x="367" y="458"/>
                      <a:pt x="367" y="458"/>
                      <a:pt x="367" y="458"/>
                    </a:cubicBezTo>
                    <a:cubicBezTo>
                      <a:pt x="369" y="457"/>
                      <a:pt x="369" y="457"/>
                      <a:pt x="369" y="457"/>
                    </a:cubicBezTo>
                    <a:cubicBezTo>
                      <a:pt x="371" y="458"/>
                      <a:pt x="371" y="458"/>
                      <a:pt x="371" y="458"/>
                    </a:cubicBezTo>
                    <a:cubicBezTo>
                      <a:pt x="372" y="458"/>
                      <a:pt x="372" y="458"/>
                      <a:pt x="372" y="458"/>
                    </a:cubicBezTo>
                    <a:cubicBezTo>
                      <a:pt x="372" y="456"/>
                      <a:pt x="372" y="456"/>
                      <a:pt x="372" y="456"/>
                    </a:cubicBezTo>
                    <a:cubicBezTo>
                      <a:pt x="373" y="456"/>
                      <a:pt x="373" y="456"/>
                      <a:pt x="373" y="456"/>
                    </a:cubicBezTo>
                    <a:cubicBezTo>
                      <a:pt x="374" y="457"/>
                      <a:pt x="374" y="457"/>
                      <a:pt x="374" y="457"/>
                    </a:cubicBezTo>
                    <a:cubicBezTo>
                      <a:pt x="375" y="457"/>
                      <a:pt x="375" y="457"/>
                      <a:pt x="375" y="457"/>
                    </a:cubicBezTo>
                    <a:cubicBezTo>
                      <a:pt x="375" y="456"/>
                      <a:pt x="375" y="456"/>
                      <a:pt x="375" y="456"/>
                    </a:cubicBezTo>
                    <a:cubicBezTo>
                      <a:pt x="374" y="454"/>
                      <a:pt x="374" y="454"/>
                      <a:pt x="374" y="454"/>
                    </a:cubicBezTo>
                    <a:cubicBezTo>
                      <a:pt x="375" y="454"/>
                      <a:pt x="375" y="454"/>
                      <a:pt x="375" y="454"/>
                    </a:cubicBezTo>
                    <a:cubicBezTo>
                      <a:pt x="378" y="456"/>
                      <a:pt x="378" y="456"/>
                      <a:pt x="378" y="456"/>
                    </a:cubicBezTo>
                    <a:cubicBezTo>
                      <a:pt x="378" y="459"/>
                      <a:pt x="378" y="459"/>
                      <a:pt x="378" y="459"/>
                    </a:cubicBezTo>
                    <a:cubicBezTo>
                      <a:pt x="379" y="461"/>
                      <a:pt x="379" y="461"/>
                      <a:pt x="379" y="461"/>
                    </a:cubicBezTo>
                    <a:cubicBezTo>
                      <a:pt x="380" y="461"/>
                      <a:pt x="380" y="461"/>
                      <a:pt x="380" y="461"/>
                    </a:cubicBezTo>
                    <a:cubicBezTo>
                      <a:pt x="382" y="460"/>
                      <a:pt x="382" y="460"/>
                      <a:pt x="382" y="460"/>
                    </a:cubicBezTo>
                    <a:cubicBezTo>
                      <a:pt x="381" y="459"/>
                      <a:pt x="381" y="459"/>
                      <a:pt x="381" y="459"/>
                    </a:cubicBezTo>
                    <a:cubicBezTo>
                      <a:pt x="380" y="458"/>
                      <a:pt x="380" y="458"/>
                      <a:pt x="380" y="458"/>
                    </a:cubicBezTo>
                    <a:cubicBezTo>
                      <a:pt x="382" y="458"/>
                      <a:pt x="382" y="458"/>
                      <a:pt x="382" y="458"/>
                    </a:cubicBezTo>
                    <a:cubicBezTo>
                      <a:pt x="386" y="459"/>
                      <a:pt x="386" y="459"/>
                      <a:pt x="386" y="459"/>
                    </a:cubicBezTo>
                    <a:cubicBezTo>
                      <a:pt x="387" y="459"/>
                      <a:pt x="387" y="459"/>
                      <a:pt x="387" y="459"/>
                    </a:cubicBezTo>
                    <a:cubicBezTo>
                      <a:pt x="388" y="458"/>
                      <a:pt x="388" y="458"/>
                      <a:pt x="388" y="458"/>
                    </a:cubicBezTo>
                    <a:cubicBezTo>
                      <a:pt x="389" y="459"/>
                      <a:pt x="389" y="459"/>
                      <a:pt x="389" y="459"/>
                    </a:cubicBezTo>
                    <a:cubicBezTo>
                      <a:pt x="388" y="461"/>
                      <a:pt x="388" y="461"/>
                      <a:pt x="388" y="461"/>
                    </a:cubicBezTo>
                    <a:cubicBezTo>
                      <a:pt x="387" y="462"/>
                      <a:pt x="387" y="462"/>
                      <a:pt x="387" y="462"/>
                    </a:cubicBezTo>
                    <a:cubicBezTo>
                      <a:pt x="387" y="464"/>
                      <a:pt x="387" y="464"/>
                      <a:pt x="387" y="464"/>
                    </a:cubicBezTo>
                    <a:cubicBezTo>
                      <a:pt x="388" y="465"/>
                      <a:pt x="388" y="465"/>
                      <a:pt x="388" y="465"/>
                    </a:cubicBezTo>
                    <a:cubicBezTo>
                      <a:pt x="390" y="465"/>
                      <a:pt x="390" y="465"/>
                      <a:pt x="390" y="465"/>
                    </a:cubicBezTo>
                    <a:cubicBezTo>
                      <a:pt x="391" y="464"/>
                      <a:pt x="391" y="464"/>
                      <a:pt x="391" y="464"/>
                    </a:cubicBezTo>
                    <a:cubicBezTo>
                      <a:pt x="393" y="464"/>
                      <a:pt x="393" y="464"/>
                      <a:pt x="393" y="464"/>
                    </a:cubicBezTo>
                    <a:cubicBezTo>
                      <a:pt x="396" y="464"/>
                      <a:pt x="396" y="464"/>
                      <a:pt x="396" y="464"/>
                    </a:cubicBezTo>
                    <a:cubicBezTo>
                      <a:pt x="397" y="465"/>
                      <a:pt x="397" y="465"/>
                      <a:pt x="397" y="465"/>
                    </a:cubicBezTo>
                    <a:cubicBezTo>
                      <a:pt x="398" y="464"/>
                      <a:pt x="398" y="464"/>
                      <a:pt x="398" y="464"/>
                    </a:cubicBezTo>
                    <a:cubicBezTo>
                      <a:pt x="398" y="462"/>
                      <a:pt x="398" y="462"/>
                      <a:pt x="398" y="462"/>
                    </a:cubicBezTo>
                    <a:cubicBezTo>
                      <a:pt x="399" y="462"/>
                      <a:pt x="399" y="462"/>
                      <a:pt x="399" y="462"/>
                    </a:cubicBezTo>
                    <a:cubicBezTo>
                      <a:pt x="402" y="461"/>
                      <a:pt x="402" y="461"/>
                      <a:pt x="402" y="461"/>
                    </a:cubicBezTo>
                    <a:cubicBezTo>
                      <a:pt x="404" y="460"/>
                      <a:pt x="404" y="460"/>
                      <a:pt x="404" y="460"/>
                    </a:cubicBezTo>
                    <a:cubicBezTo>
                      <a:pt x="404" y="459"/>
                      <a:pt x="404" y="459"/>
                      <a:pt x="404" y="459"/>
                    </a:cubicBezTo>
                    <a:cubicBezTo>
                      <a:pt x="406" y="458"/>
                      <a:pt x="406" y="458"/>
                      <a:pt x="406" y="458"/>
                    </a:cubicBezTo>
                    <a:cubicBezTo>
                      <a:pt x="406" y="456"/>
                      <a:pt x="406" y="456"/>
                      <a:pt x="406" y="456"/>
                    </a:cubicBezTo>
                    <a:cubicBezTo>
                      <a:pt x="408" y="454"/>
                      <a:pt x="408" y="454"/>
                      <a:pt x="408" y="454"/>
                    </a:cubicBezTo>
                    <a:cubicBezTo>
                      <a:pt x="409" y="454"/>
                      <a:pt x="409" y="454"/>
                      <a:pt x="409" y="454"/>
                    </a:cubicBezTo>
                    <a:cubicBezTo>
                      <a:pt x="410" y="452"/>
                      <a:pt x="410" y="452"/>
                      <a:pt x="410" y="452"/>
                    </a:cubicBezTo>
                    <a:cubicBezTo>
                      <a:pt x="412" y="452"/>
                      <a:pt x="412" y="452"/>
                      <a:pt x="412" y="452"/>
                    </a:cubicBezTo>
                    <a:cubicBezTo>
                      <a:pt x="415" y="451"/>
                      <a:pt x="415" y="451"/>
                      <a:pt x="415" y="451"/>
                    </a:cubicBezTo>
                    <a:cubicBezTo>
                      <a:pt x="416" y="452"/>
                      <a:pt x="416" y="452"/>
                      <a:pt x="416" y="452"/>
                    </a:cubicBezTo>
                    <a:cubicBezTo>
                      <a:pt x="416" y="453"/>
                      <a:pt x="416" y="453"/>
                      <a:pt x="416" y="453"/>
                    </a:cubicBezTo>
                    <a:cubicBezTo>
                      <a:pt x="414" y="455"/>
                      <a:pt x="414" y="455"/>
                      <a:pt x="414" y="455"/>
                    </a:cubicBezTo>
                    <a:cubicBezTo>
                      <a:pt x="413" y="455"/>
                      <a:pt x="413" y="455"/>
                      <a:pt x="413" y="455"/>
                    </a:cubicBezTo>
                    <a:cubicBezTo>
                      <a:pt x="413" y="457"/>
                      <a:pt x="413" y="457"/>
                      <a:pt x="413" y="457"/>
                    </a:cubicBezTo>
                    <a:cubicBezTo>
                      <a:pt x="429" y="469"/>
                      <a:pt x="429" y="469"/>
                      <a:pt x="429" y="469"/>
                    </a:cubicBezTo>
                    <a:cubicBezTo>
                      <a:pt x="451" y="496"/>
                      <a:pt x="451" y="496"/>
                      <a:pt x="451" y="496"/>
                    </a:cubicBezTo>
                    <a:cubicBezTo>
                      <a:pt x="453" y="495"/>
                      <a:pt x="453" y="495"/>
                      <a:pt x="453" y="495"/>
                    </a:cubicBezTo>
                    <a:cubicBezTo>
                      <a:pt x="454" y="494"/>
                      <a:pt x="454" y="494"/>
                      <a:pt x="454" y="494"/>
                    </a:cubicBezTo>
                    <a:cubicBezTo>
                      <a:pt x="455" y="493"/>
                      <a:pt x="455" y="493"/>
                      <a:pt x="455" y="493"/>
                    </a:cubicBezTo>
                    <a:cubicBezTo>
                      <a:pt x="454" y="493"/>
                      <a:pt x="454" y="493"/>
                      <a:pt x="454" y="493"/>
                    </a:cubicBezTo>
                    <a:cubicBezTo>
                      <a:pt x="454" y="491"/>
                      <a:pt x="454" y="491"/>
                      <a:pt x="454" y="491"/>
                    </a:cubicBezTo>
                    <a:cubicBezTo>
                      <a:pt x="456" y="490"/>
                      <a:pt x="456" y="490"/>
                      <a:pt x="456" y="490"/>
                    </a:cubicBezTo>
                    <a:cubicBezTo>
                      <a:pt x="458" y="491"/>
                      <a:pt x="458" y="491"/>
                      <a:pt x="458" y="491"/>
                    </a:cubicBezTo>
                    <a:cubicBezTo>
                      <a:pt x="458" y="493"/>
                      <a:pt x="458" y="493"/>
                      <a:pt x="458" y="493"/>
                    </a:cubicBezTo>
                    <a:cubicBezTo>
                      <a:pt x="458" y="494"/>
                      <a:pt x="458" y="494"/>
                      <a:pt x="458" y="494"/>
                    </a:cubicBezTo>
                    <a:cubicBezTo>
                      <a:pt x="460" y="494"/>
                      <a:pt x="460" y="494"/>
                      <a:pt x="460" y="494"/>
                    </a:cubicBezTo>
                    <a:cubicBezTo>
                      <a:pt x="461" y="496"/>
                      <a:pt x="461" y="496"/>
                      <a:pt x="461" y="496"/>
                    </a:cubicBezTo>
                    <a:cubicBezTo>
                      <a:pt x="463" y="496"/>
                      <a:pt x="463" y="496"/>
                      <a:pt x="463" y="496"/>
                    </a:cubicBezTo>
                    <a:cubicBezTo>
                      <a:pt x="464" y="495"/>
                      <a:pt x="464" y="495"/>
                      <a:pt x="464" y="495"/>
                    </a:cubicBezTo>
                    <a:cubicBezTo>
                      <a:pt x="466" y="495"/>
                      <a:pt x="466" y="495"/>
                      <a:pt x="466" y="495"/>
                    </a:cubicBezTo>
                    <a:cubicBezTo>
                      <a:pt x="468" y="496"/>
                      <a:pt x="468" y="496"/>
                      <a:pt x="468" y="496"/>
                    </a:cubicBezTo>
                    <a:cubicBezTo>
                      <a:pt x="470" y="495"/>
                      <a:pt x="470" y="495"/>
                      <a:pt x="470" y="495"/>
                    </a:cubicBezTo>
                    <a:cubicBezTo>
                      <a:pt x="471" y="495"/>
                      <a:pt x="471" y="495"/>
                      <a:pt x="471" y="495"/>
                    </a:cubicBezTo>
                    <a:cubicBezTo>
                      <a:pt x="473" y="495"/>
                      <a:pt x="473" y="495"/>
                      <a:pt x="473" y="495"/>
                    </a:cubicBezTo>
                    <a:cubicBezTo>
                      <a:pt x="473" y="494"/>
                      <a:pt x="473" y="494"/>
                      <a:pt x="473" y="494"/>
                    </a:cubicBezTo>
                    <a:cubicBezTo>
                      <a:pt x="473" y="493"/>
                      <a:pt x="473" y="493"/>
                      <a:pt x="473" y="493"/>
                    </a:cubicBezTo>
                    <a:cubicBezTo>
                      <a:pt x="473" y="492"/>
                      <a:pt x="473" y="492"/>
                      <a:pt x="473" y="492"/>
                    </a:cubicBezTo>
                    <a:cubicBezTo>
                      <a:pt x="476" y="492"/>
                      <a:pt x="476" y="492"/>
                      <a:pt x="476" y="492"/>
                    </a:cubicBezTo>
                    <a:cubicBezTo>
                      <a:pt x="479" y="492"/>
                      <a:pt x="479" y="492"/>
                      <a:pt x="479" y="492"/>
                    </a:cubicBezTo>
                    <a:cubicBezTo>
                      <a:pt x="482" y="492"/>
                      <a:pt x="482" y="492"/>
                      <a:pt x="482" y="492"/>
                    </a:cubicBezTo>
                    <a:cubicBezTo>
                      <a:pt x="485" y="494"/>
                      <a:pt x="485" y="494"/>
                      <a:pt x="485" y="494"/>
                    </a:cubicBezTo>
                    <a:cubicBezTo>
                      <a:pt x="486" y="497"/>
                      <a:pt x="486" y="497"/>
                      <a:pt x="486" y="497"/>
                    </a:cubicBezTo>
                    <a:cubicBezTo>
                      <a:pt x="487" y="499"/>
                      <a:pt x="487" y="499"/>
                      <a:pt x="487" y="499"/>
                    </a:cubicBezTo>
                    <a:cubicBezTo>
                      <a:pt x="488" y="499"/>
                      <a:pt x="488" y="499"/>
                      <a:pt x="488" y="499"/>
                    </a:cubicBezTo>
                    <a:cubicBezTo>
                      <a:pt x="490" y="499"/>
                      <a:pt x="490" y="499"/>
                      <a:pt x="490" y="499"/>
                    </a:cubicBezTo>
                    <a:cubicBezTo>
                      <a:pt x="492" y="501"/>
                      <a:pt x="492" y="501"/>
                      <a:pt x="492" y="501"/>
                    </a:cubicBezTo>
                    <a:cubicBezTo>
                      <a:pt x="492" y="501"/>
                      <a:pt x="492" y="501"/>
                      <a:pt x="492" y="501"/>
                    </a:cubicBezTo>
                    <a:cubicBezTo>
                      <a:pt x="494" y="501"/>
                      <a:pt x="494" y="501"/>
                      <a:pt x="494" y="501"/>
                    </a:cubicBezTo>
                    <a:cubicBezTo>
                      <a:pt x="494" y="502"/>
                      <a:pt x="494" y="502"/>
                      <a:pt x="494" y="502"/>
                    </a:cubicBezTo>
                    <a:cubicBezTo>
                      <a:pt x="493" y="503"/>
                      <a:pt x="493" y="503"/>
                      <a:pt x="493" y="503"/>
                    </a:cubicBezTo>
                    <a:cubicBezTo>
                      <a:pt x="493" y="505"/>
                      <a:pt x="493" y="505"/>
                      <a:pt x="493" y="505"/>
                    </a:cubicBezTo>
                    <a:cubicBezTo>
                      <a:pt x="494" y="506"/>
                      <a:pt x="494" y="506"/>
                      <a:pt x="494" y="506"/>
                    </a:cubicBezTo>
                    <a:cubicBezTo>
                      <a:pt x="495" y="507"/>
                      <a:pt x="495" y="507"/>
                      <a:pt x="495" y="507"/>
                    </a:cubicBezTo>
                    <a:cubicBezTo>
                      <a:pt x="495" y="507"/>
                      <a:pt x="495" y="507"/>
                      <a:pt x="495" y="507"/>
                    </a:cubicBezTo>
                    <a:cubicBezTo>
                      <a:pt x="496" y="507"/>
                      <a:pt x="496" y="507"/>
                      <a:pt x="496" y="507"/>
                    </a:cubicBezTo>
                    <a:cubicBezTo>
                      <a:pt x="498" y="508"/>
                      <a:pt x="498" y="508"/>
                      <a:pt x="498" y="508"/>
                    </a:cubicBezTo>
                    <a:cubicBezTo>
                      <a:pt x="499" y="508"/>
                      <a:pt x="499" y="508"/>
                      <a:pt x="499" y="508"/>
                    </a:cubicBezTo>
                    <a:cubicBezTo>
                      <a:pt x="500" y="508"/>
                      <a:pt x="500" y="508"/>
                      <a:pt x="500" y="508"/>
                    </a:cubicBezTo>
                    <a:cubicBezTo>
                      <a:pt x="501" y="507"/>
                      <a:pt x="501" y="507"/>
                      <a:pt x="501" y="507"/>
                    </a:cubicBezTo>
                    <a:cubicBezTo>
                      <a:pt x="505" y="507"/>
                      <a:pt x="505" y="507"/>
                      <a:pt x="505" y="507"/>
                    </a:cubicBezTo>
                    <a:cubicBezTo>
                      <a:pt x="507" y="506"/>
                      <a:pt x="507" y="506"/>
                      <a:pt x="507" y="506"/>
                    </a:cubicBezTo>
                    <a:cubicBezTo>
                      <a:pt x="508" y="505"/>
                      <a:pt x="508" y="505"/>
                      <a:pt x="508" y="505"/>
                    </a:cubicBezTo>
                    <a:cubicBezTo>
                      <a:pt x="510" y="504"/>
                      <a:pt x="510" y="504"/>
                      <a:pt x="510" y="504"/>
                    </a:cubicBezTo>
                    <a:cubicBezTo>
                      <a:pt x="511" y="504"/>
                      <a:pt x="511" y="504"/>
                      <a:pt x="511" y="504"/>
                    </a:cubicBezTo>
                    <a:cubicBezTo>
                      <a:pt x="510" y="506"/>
                      <a:pt x="510" y="506"/>
                      <a:pt x="510" y="506"/>
                    </a:cubicBezTo>
                    <a:cubicBezTo>
                      <a:pt x="510" y="508"/>
                      <a:pt x="510" y="508"/>
                      <a:pt x="510" y="508"/>
                    </a:cubicBezTo>
                    <a:cubicBezTo>
                      <a:pt x="512" y="508"/>
                      <a:pt x="512" y="508"/>
                      <a:pt x="512" y="508"/>
                    </a:cubicBezTo>
                    <a:cubicBezTo>
                      <a:pt x="514" y="510"/>
                      <a:pt x="514" y="510"/>
                      <a:pt x="514" y="510"/>
                    </a:cubicBezTo>
                    <a:cubicBezTo>
                      <a:pt x="516" y="511"/>
                      <a:pt x="516" y="511"/>
                      <a:pt x="516" y="511"/>
                    </a:cubicBezTo>
                    <a:cubicBezTo>
                      <a:pt x="517" y="511"/>
                      <a:pt x="517" y="511"/>
                      <a:pt x="517" y="511"/>
                    </a:cubicBezTo>
                    <a:cubicBezTo>
                      <a:pt x="518" y="511"/>
                      <a:pt x="518" y="511"/>
                      <a:pt x="518" y="511"/>
                    </a:cubicBezTo>
                    <a:cubicBezTo>
                      <a:pt x="519" y="512"/>
                      <a:pt x="519" y="512"/>
                      <a:pt x="519" y="512"/>
                    </a:cubicBezTo>
                    <a:cubicBezTo>
                      <a:pt x="520" y="512"/>
                      <a:pt x="520" y="512"/>
                      <a:pt x="520" y="512"/>
                    </a:cubicBezTo>
                    <a:cubicBezTo>
                      <a:pt x="520" y="512"/>
                      <a:pt x="520" y="512"/>
                      <a:pt x="520" y="512"/>
                    </a:cubicBezTo>
                    <a:cubicBezTo>
                      <a:pt x="522" y="508"/>
                      <a:pt x="522" y="508"/>
                      <a:pt x="522" y="508"/>
                    </a:cubicBezTo>
                    <a:cubicBezTo>
                      <a:pt x="523" y="507"/>
                      <a:pt x="523" y="507"/>
                      <a:pt x="523" y="507"/>
                    </a:cubicBezTo>
                    <a:cubicBezTo>
                      <a:pt x="527" y="508"/>
                      <a:pt x="527" y="508"/>
                      <a:pt x="527" y="508"/>
                    </a:cubicBezTo>
                    <a:cubicBezTo>
                      <a:pt x="528" y="507"/>
                      <a:pt x="528" y="507"/>
                      <a:pt x="528" y="507"/>
                    </a:cubicBezTo>
                    <a:cubicBezTo>
                      <a:pt x="529" y="505"/>
                      <a:pt x="529" y="505"/>
                      <a:pt x="529" y="505"/>
                    </a:cubicBezTo>
                    <a:cubicBezTo>
                      <a:pt x="532" y="504"/>
                      <a:pt x="532" y="504"/>
                      <a:pt x="532" y="504"/>
                    </a:cubicBezTo>
                    <a:cubicBezTo>
                      <a:pt x="532" y="502"/>
                      <a:pt x="532" y="502"/>
                      <a:pt x="532" y="502"/>
                    </a:cubicBezTo>
                    <a:cubicBezTo>
                      <a:pt x="533" y="501"/>
                      <a:pt x="533" y="501"/>
                      <a:pt x="533" y="501"/>
                    </a:cubicBezTo>
                    <a:cubicBezTo>
                      <a:pt x="535" y="499"/>
                      <a:pt x="535" y="499"/>
                      <a:pt x="535" y="499"/>
                    </a:cubicBezTo>
                    <a:cubicBezTo>
                      <a:pt x="535" y="498"/>
                      <a:pt x="535" y="498"/>
                      <a:pt x="535" y="498"/>
                    </a:cubicBezTo>
                    <a:cubicBezTo>
                      <a:pt x="537" y="497"/>
                      <a:pt x="537" y="497"/>
                      <a:pt x="537" y="497"/>
                    </a:cubicBezTo>
                    <a:cubicBezTo>
                      <a:pt x="538" y="496"/>
                      <a:pt x="538" y="496"/>
                      <a:pt x="538" y="496"/>
                    </a:cubicBezTo>
                    <a:cubicBezTo>
                      <a:pt x="539" y="495"/>
                      <a:pt x="539" y="495"/>
                      <a:pt x="539" y="495"/>
                    </a:cubicBezTo>
                    <a:cubicBezTo>
                      <a:pt x="540" y="494"/>
                      <a:pt x="540" y="494"/>
                      <a:pt x="540" y="494"/>
                    </a:cubicBezTo>
                    <a:cubicBezTo>
                      <a:pt x="539" y="493"/>
                      <a:pt x="539" y="493"/>
                      <a:pt x="539" y="493"/>
                    </a:cubicBezTo>
                    <a:cubicBezTo>
                      <a:pt x="539" y="492"/>
                      <a:pt x="539" y="492"/>
                      <a:pt x="539" y="492"/>
                    </a:cubicBezTo>
                    <a:cubicBezTo>
                      <a:pt x="540" y="491"/>
                      <a:pt x="540" y="491"/>
                      <a:pt x="540" y="491"/>
                    </a:cubicBezTo>
                    <a:cubicBezTo>
                      <a:pt x="543" y="492"/>
                      <a:pt x="543" y="492"/>
                      <a:pt x="543" y="492"/>
                    </a:cubicBezTo>
                    <a:cubicBezTo>
                      <a:pt x="544" y="492"/>
                      <a:pt x="544" y="492"/>
                      <a:pt x="544" y="492"/>
                    </a:cubicBezTo>
                    <a:cubicBezTo>
                      <a:pt x="545" y="489"/>
                      <a:pt x="545" y="489"/>
                      <a:pt x="545" y="489"/>
                    </a:cubicBezTo>
                    <a:cubicBezTo>
                      <a:pt x="546" y="489"/>
                      <a:pt x="546" y="489"/>
                      <a:pt x="546" y="489"/>
                    </a:cubicBezTo>
                    <a:cubicBezTo>
                      <a:pt x="549" y="488"/>
                      <a:pt x="549" y="488"/>
                      <a:pt x="549" y="488"/>
                    </a:cubicBezTo>
                    <a:cubicBezTo>
                      <a:pt x="551" y="488"/>
                      <a:pt x="551" y="488"/>
                      <a:pt x="551" y="488"/>
                    </a:cubicBezTo>
                    <a:cubicBezTo>
                      <a:pt x="552" y="488"/>
                      <a:pt x="552" y="488"/>
                      <a:pt x="552" y="488"/>
                    </a:cubicBezTo>
                    <a:cubicBezTo>
                      <a:pt x="554" y="488"/>
                      <a:pt x="554" y="488"/>
                      <a:pt x="554" y="488"/>
                    </a:cubicBezTo>
                    <a:cubicBezTo>
                      <a:pt x="556" y="487"/>
                      <a:pt x="556" y="487"/>
                      <a:pt x="556" y="487"/>
                    </a:cubicBezTo>
                    <a:cubicBezTo>
                      <a:pt x="556" y="487"/>
                      <a:pt x="556" y="487"/>
                      <a:pt x="556" y="487"/>
                    </a:cubicBezTo>
                    <a:cubicBezTo>
                      <a:pt x="557" y="489"/>
                      <a:pt x="557" y="489"/>
                      <a:pt x="557" y="489"/>
                    </a:cubicBezTo>
                    <a:cubicBezTo>
                      <a:pt x="557" y="490"/>
                      <a:pt x="557" y="490"/>
                      <a:pt x="557" y="490"/>
                    </a:cubicBezTo>
                    <a:cubicBezTo>
                      <a:pt x="558" y="491"/>
                      <a:pt x="558" y="491"/>
                      <a:pt x="558" y="491"/>
                    </a:cubicBezTo>
                    <a:cubicBezTo>
                      <a:pt x="560" y="491"/>
                      <a:pt x="560" y="491"/>
                      <a:pt x="560" y="491"/>
                    </a:cubicBezTo>
                    <a:cubicBezTo>
                      <a:pt x="561" y="490"/>
                      <a:pt x="561" y="490"/>
                      <a:pt x="561" y="490"/>
                    </a:cubicBezTo>
                    <a:cubicBezTo>
                      <a:pt x="563" y="490"/>
                      <a:pt x="563" y="490"/>
                      <a:pt x="563" y="490"/>
                    </a:cubicBezTo>
                    <a:cubicBezTo>
                      <a:pt x="564" y="489"/>
                      <a:pt x="564" y="489"/>
                      <a:pt x="564" y="489"/>
                    </a:cubicBezTo>
                    <a:cubicBezTo>
                      <a:pt x="567" y="489"/>
                      <a:pt x="567" y="489"/>
                      <a:pt x="567" y="489"/>
                    </a:cubicBezTo>
                    <a:cubicBezTo>
                      <a:pt x="568" y="491"/>
                      <a:pt x="568" y="491"/>
                      <a:pt x="568" y="491"/>
                    </a:cubicBezTo>
                    <a:cubicBezTo>
                      <a:pt x="568" y="492"/>
                      <a:pt x="568" y="492"/>
                      <a:pt x="568" y="492"/>
                    </a:cubicBezTo>
                    <a:cubicBezTo>
                      <a:pt x="568" y="493"/>
                      <a:pt x="568" y="493"/>
                      <a:pt x="568" y="493"/>
                    </a:cubicBezTo>
                    <a:cubicBezTo>
                      <a:pt x="573" y="496"/>
                      <a:pt x="573" y="496"/>
                      <a:pt x="573" y="496"/>
                    </a:cubicBezTo>
                    <a:cubicBezTo>
                      <a:pt x="574" y="497"/>
                      <a:pt x="574" y="497"/>
                      <a:pt x="574" y="497"/>
                    </a:cubicBezTo>
                    <a:cubicBezTo>
                      <a:pt x="577" y="499"/>
                      <a:pt x="577" y="499"/>
                      <a:pt x="577" y="499"/>
                    </a:cubicBezTo>
                    <a:cubicBezTo>
                      <a:pt x="579" y="498"/>
                      <a:pt x="579" y="498"/>
                      <a:pt x="579" y="498"/>
                    </a:cubicBezTo>
                    <a:cubicBezTo>
                      <a:pt x="580" y="497"/>
                      <a:pt x="580" y="497"/>
                      <a:pt x="580" y="497"/>
                    </a:cubicBezTo>
                    <a:cubicBezTo>
                      <a:pt x="582" y="496"/>
                      <a:pt x="582" y="496"/>
                      <a:pt x="582" y="496"/>
                    </a:cubicBezTo>
                    <a:cubicBezTo>
                      <a:pt x="584" y="496"/>
                      <a:pt x="584" y="496"/>
                      <a:pt x="584" y="496"/>
                    </a:cubicBezTo>
                    <a:cubicBezTo>
                      <a:pt x="585" y="496"/>
                      <a:pt x="585" y="496"/>
                      <a:pt x="585" y="496"/>
                    </a:cubicBezTo>
                    <a:cubicBezTo>
                      <a:pt x="587" y="497"/>
                      <a:pt x="587" y="497"/>
                      <a:pt x="587" y="497"/>
                    </a:cubicBezTo>
                    <a:cubicBezTo>
                      <a:pt x="588" y="497"/>
                      <a:pt x="588" y="497"/>
                      <a:pt x="588" y="497"/>
                    </a:cubicBezTo>
                    <a:cubicBezTo>
                      <a:pt x="592" y="497"/>
                      <a:pt x="592" y="497"/>
                      <a:pt x="592" y="497"/>
                    </a:cubicBezTo>
                    <a:cubicBezTo>
                      <a:pt x="594" y="497"/>
                      <a:pt x="594" y="497"/>
                      <a:pt x="594" y="497"/>
                    </a:cubicBezTo>
                    <a:cubicBezTo>
                      <a:pt x="595" y="497"/>
                      <a:pt x="595" y="497"/>
                      <a:pt x="595" y="497"/>
                    </a:cubicBezTo>
                    <a:cubicBezTo>
                      <a:pt x="596" y="497"/>
                      <a:pt x="596" y="497"/>
                      <a:pt x="596" y="497"/>
                    </a:cubicBezTo>
                    <a:cubicBezTo>
                      <a:pt x="597" y="497"/>
                      <a:pt x="597" y="497"/>
                      <a:pt x="597" y="497"/>
                    </a:cubicBezTo>
                    <a:cubicBezTo>
                      <a:pt x="600" y="497"/>
                      <a:pt x="600" y="497"/>
                      <a:pt x="600" y="497"/>
                    </a:cubicBezTo>
                    <a:cubicBezTo>
                      <a:pt x="602" y="494"/>
                      <a:pt x="602" y="494"/>
                      <a:pt x="602" y="494"/>
                    </a:cubicBezTo>
                    <a:cubicBezTo>
                      <a:pt x="601" y="493"/>
                      <a:pt x="601" y="493"/>
                      <a:pt x="601" y="493"/>
                    </a:cubicBezTo>
                    <a:cubicBezTo>
                      <a:pt x="599" y="492"/>
                      <a:pt x="599" y="492"/>
                      <a:pt x="599" y="492"/>
                    </a:cubicBezTo>
                    <a:cubicBezTo>
                      <a:pt x="599" y="489"/>
                      <a:pt x="599" y="489"/>
                      <a:pt x="599" y="489"/>
                    </a:cubicBezTo>
                    <a:cubicBezTo>
                      <a:pt x="600" y="486"/>
                      <a:pt x="600" y="486"/>
                      <a:pt x="600" y="486"/>
                    </a:cubicBezTo>
                    <a:cubicBezTo>
                      <a:pt x="599" y="485"/>
                      <a:pt x="599" y="485"/>
                      <a:pt x="599" y="485"/>
                    </a:cubicBezTo>
                    <a:cubicBezTo>
                      <a:pt x="598" y="485"/>
                      <a:pt x="598" y="485"/>
                      <a:pt x="598" y="485"/>
                    </a:cubicBezTo>
                    <a:cubicBezTo>
                      <a:pt x="597" y="483"/>
                      <a:pt x="597" y="483"/>
                      <a:pt x="597" y="483"/>
                    </a:cubicBezTo>
                    <a:cubicBezTo>
                      <a:pt x="594" y="483"/>
                      <a:pt x="594" y="483"/>
                      <a:pt x="594" y="483"/>
                    </a:cubicBezTo>
                    <a:cubicBezTo>
                      <a:pt x="594" y="481"/>
                      <a:pt x="594" y="481"/>
                      <a:pt x="594" y="481"/>
                    </a:cubicBezTo>
                    <a:cubicBezTo>
                      <a:pt x="594" y="476"/>
                      <a:pt x="594" y="476"/>
                      <a:pt x="594" y="476"/>
                    </a:cubicBezTo>
                    <a:cubicBezTo>
                      <a:pt x="595" y="474"/>
                      <a:pt x="595" y="474"/>
                      <a:pt x="595" y="474"/>
                    </a:cubicBezTo>
                    <a:cubicBezTo>
                      <a:pt x="595" y="473"/>
                      <a:pt x="595" y="473"/>
                      <a:pt x="595" y="473"/>
                    </a:cubicBezTo>
                    <a:cubicBezTo>
                      <a:pt x="596" y="471"/>
                      <a:pt x="596" y="471"/>
                      <a:pt x="596" y="471"/>
                    </a:cubicBezTo>
                    <a:cubicBezTo>
                      <a:pt x="598" y="471"/>
                      <a:pt x="598" y="471"/>
                      <a:pt x="598" y="471"/>
                    </a:cubicBezTo>
                    <a:cubicBezTo>
                      <a:pt x="599" y="471"/>
                      <a:pt x="599" y="471"/>
                      <a:pt x="599" y="471"/>
                    </a:cubicBezTo>
                    <a:cubicBezTo>
                      <a:pt x="599" y="470"/>
                      <a:pt x="599" y="470"/>
                      <a:pt x="599" y="470"/>
                    </a:cubicBezTo>
                    <a:cubicBezTo>
                      <a:pt x="599" y="468"/>
                      <a:pt x="599" y="468"/>
                      <a:pt x="599" y="468"/>
                    </a:cubicBezTo>
                    <a:cubicBezTo>
                      <a:pt x="599" y="467"/>
                      <a:pt x="599" y="467"/>
                      <a:pt x="599" y="467"/>
                    </a:cubicBezTo>
                    <a:cubicBezTo>
                      <a:pt x="600" y="466"/>
                      <a:pt x="600" y="466"/>
                      <a:pt x="600" y="466"/>
                    </a:cubicBezTo>
                    <a:cubicBezTo>
                      <a:pt x="602" y="466"/>
                      <a:pt x="602" y="466"/>
                      <a:pt x="602" y="466"/>
                    </a:cubicBezTo>
                    <a:cubicBezTo>
                      <a:pt x="603" y="467"/>
                      <a:pt x="603" y="467"/>
                      <a:pt x="603" y="467"/>
                    </a:cubicBezTo>
                    <a:cubicBezTo>
                      <a:pt x="605" y="467"/>
                      <a:pt x="605" y="467"/>
                      <a:pt x="605" y="467"/>
                    </a:cubicBezTo>
                    <a:cubicBezTo>
                      <a:pt x="608" y="468"/>
                      <a:pt x="608" y="468"/>
                      <a:pt x="608" y="468"/>
                    </a:cubicBezTo>
                    <a:cubicBezTo>
                      <a:pt x="608" y="469"/>
                      <a:pt x="608" y="469"/>
                      <a:pt x="608" y="469"/>
                    </a:cubicBezTo>
                    <a:cubicBezTo>
                      <a:pt x="610" y="470"/>
                      <a:pt x="610" y="470"/>
                      <a:pt x="610" y="470"/>
                    </a:cubicBezTo>
                    <a:cubicBezTo>
                      <a:pt x="612" y="470"/>
                      <a:pt x="612" y="470"/>
                      <a:pt x="612" y="470"/>
                    </a:cubicBezTo>
                    <a:cubicBezTo>
                      <a:pt x="615" y="470"/>
                      <a:pt x="615" y="470"/>
                      <a:pt x="615" y="470"/>
                    </a:cubicBezTo>
                    <a:cubicBezTo>
                      <a:pt x="617" y="471"/>
                      <a:pt x="617" y="471"/>
                      <a:pt x="617" y="471"/>
                    </a:cubicBezTo>
                    <a:cubicBezTo>
                      <a:pt x="617" y="471"/>
                      <a:pt x="617" y="471"/>
                      <a:pt x="617" y="471"/>
                    </a:cubicBezTo>
                    <a:cubicBezTo>
                      <a:pt x="620" y="472"/>
                      <a:pt x="620" y="472"/>
                      <a:pt x="620" y="472"/>
                    </a:cubicBezTo>
                    <a:cubicBezTo>
                      <a:pt x="621" y="472"/>
                      <a:pt x="621" y="472"/>
                      <a:pt x="621" y="472"/>
                    </a:cubicBezTo>
                    <a:cubicBezTo>
                      <a:pt x="622" y="473"/>
                      <a:pt x="622" y="473"/>
                      <a:pt x="622" y="473"/>
                    </a:cubicBezTo>
                    <a:cubicBezTo>
                      <a:pt x="626" y="472"/>
                      <a:pt x="626" y="472"/>
                      <a:pt x="626" y="472"/>
                    </a:cubicBezTo>
                    <a:cubicBezTo>
                      <a:pt x="628" y="473"/>
                      <a:pt x="628" y="473"/>
                      <a:pt x="628" y="473"/>
                    </a:cubicBezTo>
                    <a:cubicBezTo>
                      <a:pt x="628" y="474"/>
                      <a:pt x="628" y="474"/>
                      <a:pt x="628" y="474"/>
                    </a:cubicBezTo>
                    <a:cubicBezTo>
                      <a:pt x="628" y="476"/>
                      <a:pt x="628" y="476"/>
                      <a:pt x="628" y="476"/>
                    </a:cubicBezTo>
                    <a:cubicBezTo>
                      <a:pt x="629" y="477"/>
                      <a:pt x="629" y="477"/>
                      <a:pt x="629" y="477"/>
                    </a:cubicBezTo>
                    <a:cubicBezTo>
                      <a:pt x="629" y="478"/>
                      <a:pt x="629" y="478"/>
                      <a:pt x="629" y="478"/>
                    </a:cubicBezTo>
                    <a:cubicBezTo>
                      <a:pt x="630" y="479"/>
                      <a:pt x="630" y="479"/>
                      <a:pt x="630" y="479"/>
                    </a:cubicBezTo>
                    <a:cubicBezTo>
                      <a:pt x="631" y="481"/>
                      <a:pt x="631" y="481"/>
                      <a:pt x="631" y="481"/>
                    </a:cubicBezTo>
                    <a:cubicBezTo>
                      <a:pt x="631" y="483"/>
                      <a:pt x="631" y="483"/>
                      <a:pt x="631" y="483"/>
                    </a:cubicBezTo>
                    <a:cubicBezTo>
                      <a:pt x="632" y="483"/>
                      <a:pt x="632" y="483"/>
                      <a:pt x="632" y="483"/>
                    </a:cubicBezTo>
                    <a:cubicBezTo>
                      <a:pt x="633" y="483"/>
                      <a:pt x="633" y="483"/>
                      <a:pt x="633" y="483"/>
                    </a:cubicBezTo>
                    <a:cubicBezTo>
                      <a:pt x="635" y="485"/>
                      <a:pt x="635" y="485"/>
                      <a:pt x="635" y="485"/>
                    </a:cubicBezTo>
                    <a:cubicBezTo>
                      <a:pt x="635" y="486"/>
                      <a:pt x="635" y="486"/>
                      <a:pt x="635" y="486"/>
                    </a:cubicBezTo>
                    <a:cubicBezTo>
                      <a:pt x="638" y="487"/>
                      <a:pt x="638" y="487"/>
                      <a:pt x="638" y="487"/>
                    </a:cubicBezTo>
                    <a:cubicBezTo>
                      <a:pt x="641" y="488"/>
                      <a:pt x="641" y="488"/>
                      <a:pt x="641" y="488"/>
                    </a:cubicBezTo>
                    <a:cubicBezTo>
                      <a:pt x="642" y="488"/>
                      <a:pt x="642" y="488"/>
                      <a:pt x="642" y="488"/>
                    </a:cubicBezTo>
                    <a:cubicBezTo>
                      <a:pt x="642" y="488"/>
                      <a:pt x="642" y="488"/>
                      <a:pt x="642" y="488"/>
                    </a:cubicBezTo>
                    <a:cubicBezTo>
                      <a:pt x="645" y="488"/>
                      <a:pt x="645" y="488"/>
                      <a:pt x="645" y="488"/>
                    </a:cubicBezTo>
                    <a:cubicBezTo>
                      <a:pt x="646" y="487"/>
                      <a:pt x="646" y="487"/>
                      <a:pt x="646" y="487"/>
                    </a:cubicBezTo>
                    <a:cubicBezTo>
                      <a:pt x="648" y="487"/>
                      <a:pt x="648" y="487"/>
                      <a:pt x="648" y="487"/>
                    </a:cubicBezTo>
                    <a:cubicBezTo>
                      <a:pt x="649" y="487"/>
                      <a:pt x="649" y="487"/>
                      <a:pt x="649" y="487"/>
                    </a:cubicBezTo>
                    <a:cubicBezTo>
                      <a:pt x="650" y="487"/>
                      <a:pt x="650" y="487"/>
                      <a:pt x="650" y="487"/>
                    </a:cubicBezTo>
                    <a:cubicBezTo>
                      <a:pt x="651" y="485"/>
                      <a:pt x="651" y="485"/>
                      <a:pt x="651" y="485"/>
                    </a:cubicBezTo>
                    <a:cubicBezTo>
                      <a:pt x="654" y="485"/>
                      <a:pt x="654" y="485"/>
                      <a:pt x="654" y="485"/>
                    </a:cubicBezTo>
                    <a:cubicBezTo>
                      <a:pt x="657" y="484"/>
                      <a:pt x="657" y="484"/>
                      <a:pt x="657" y="484"/>
                    </a:cubicBezTo>
                    <a:cubicBezTo>
                      <a:pt x="659" y="483"/>
                      <a:pt x="659" y="483"/>
                      <a:pt x="659" y="483"/>
                    </a:cubicBezTo>
                    <a:cubicBezTo>
                      <a:pt x="661" y="483"/>
                      <a:pt x="661" y="483"/>
                      <a:pt x="661" y="483"/>
                    </a:cubicBezTo>
                    <a:cubicBezTo>
                      <a:pt x="664" y="483"/>
                      <a:pt x="664" y="483"/>
                      <a:pt x="664" y="483"/>
                    </a:cubicBezTo>
                    <a:cubicBezTo>
                      <a:pt x="666" y="484"/>
                      <a:pt x="666" y="484"/>
                      <a:pt x="666" y="484"/>
                    </a:cubicBezTo>
                    <a:cubicBezTo>
                      <a:pt x="668" y="484"/>
                      <a:pt x="668" y="484"/>
                      <a:pt x="668" y="484"/>
                    </a:cubicBezTo>
                    <a:cubicBezTo>
                      <a:pt x="672" y="484"/>
                      <a:pt x="672" y="484"/>
                      <a:pt x="672" y="484"/>
                    </a:cubicBezTo>
                    <a:cubicBezTo>
                      <a:pt x="673" y="486"/>
                      <a:pt x="673" y="486"/>
                      <a:pt x="673" y="486"/>
                    </a:cubicBezTo>
                    <a:cubicBezTo>
                      <a:pt x="677" y="488"/>
                      <a:pt x="677" y="488"/>
                      <a:pt x="677" y="488"/>
                    </a:cubicBezTo>
                    <a:cubicBezTo>
                      <a:pt x="679" y="487"/>
                      <a:pt x="679" y="487"/>
                      <a:pt x="679" y="487"/>
                    </a:cubicBezTo>
                    <a:cubicBezTo>
                      <a:pt x="681" y="487"/>
                      <a:pt x="681" y="487"/>
                      <a:pt x="681" y="487"/>
                    </a:cubicBezTo>
                    <a:cubicBezTo>
                      <a:pt x="682" y="488"/>
                      <a:pt x="682" y="488"/>
                      <a:pt x="682" y="488"/>
                    </a:cubicBezTo>
                    <a:cubicBezTo>
                      <a:pt x="683" y="491"/>
                      <a:pt x="683" y="491"/>
                      <a:pt x="683" y="491"/>
                    </a:cubicBezTo>
                    <a:cubicBezTo>
                      <a:pt x="685" y="492"/>
                      <a:pt x="685" y="492"/>
                      <a:pt x="685" y="492"/>
                    </a:cubicBezTo>
                    <a:cubicBezTo>
                      <a:pt x="686" y="493"/>
                      <a:pt x="686" y="493"/>
                      <a:pt x="686" y="493"/>
                    </a:cubicBezTo>
                    <a:cubicBezTo>
                      <a:pt x="687" y="493"/>
                      <a:pt x="687" y="493"/>
                      <a:pt x="687" y="493"/>
                    </a:cubicBezTo>
                    <a:cubicBezTo>
                      <a:pt x="688" y="494"/>
                      <a:pt x="688" y="494"/>
                      <a:pt x="688" y="494"/>
                    </a:cubicBezTo>
                    <a:cubicBezTo>
                      <a:pt x="690" y="494"/>
                      <a:pt x="690" y="494"/>
                      <a:pt x="690" y="494"/>
                    </a:cubicBezTo>
                    <a:cubicBezTo>
                      <a:pt x="694" y="494"/>
                      <a:pt x="694" y="494"/>
                      <a:pt x="694" y="494"/>
                    </a:cubicBezTo>
                    <a:cubicBezTo>
                      <a:pt x="697" y="495"/>
                      <a:pt x="697" y="495"/>
                      <a:pt x="697" y="495"/>
                    </a:cubicBezTo>
                    <a:cubicBezTo>
                      <a:pt x="702" y="495"/>
                      <a:pt x="702" y="495"/>
                      <a:pt x="702" y="495"/>
                    </a:cubicBezTo>
                    <a:cubicBezTo>
                      <a:pt x="705" y="495"/>
                      <a:pt x="705" y="495"/>
                      <a:pt x="705" y="495"/>
                    </a:cubicBezTo>
                    <a:cubicBezTo>
                      <a:pt x="706" y="494"/>
                      <a:pt x="706" y="494"/>
                      <a:pt x="706" y="494"/>
                    </a:cubicBezTo>
                    <a:cubicBezTo>
                      <a:pt x="708" y="494"/>
                      <a:pt x="708" y="494"/>
                      <a:pt x="708" y="494"/>
                    </a:cubicBezTo>
                    <a:cubicBezTo>
                      <a:pt x="709" y="495"/>
                      <a:pt x="709" y="495"/>
                      <a:pt x="709" y="495"/>
                    </a:cubicBezTo>
                    <a:cubicBezTo>
                      <a:pt x="710" y="495"/>
                      <a:pt x="710" y="495"/>
                      <a:pt x="710" y="495"/>
                    </a:cubicBezTo>
                    <a:cubicBezTo>
                      <a:pt x="712" y="493"/>
                      <a:pt x="712" y="493"/>
                      <a:pt x="712" y="493"/>
                    </a:cubicBezTo>
                    <a:cubicBezTo>
                      <a:pt x="715" y="491"/>
                      <a:pt x="715" y="491"/>
                      <a:pt x="715" y="491"/>
                    </a:cubicBezTo>
                    <a:cubicBezTo>
                      <a:pt x="717" y="491"/>
                      <a:pt x="717" y="491"/>
                      <a:pt x="717" y="491"/>
                    </a:cubicBezTo>
                    <a:cubicBezTo>
                      <a:pt x="718" y="489"/>
                      <a:pt x="718" y="489"/>
                      <a:pt x="718" y="489"/>
                    </a:cubicBezTo>
                    <a:cubicBezTo>
                      <a:pt x="720" y="489"/>
                      <a:pt x="720" y="489"/>
                      <a:pt x="720" y="489"/>
                    </a:cubicBezTo>
                    <a:cubicBezTo>
                      <a:pt x="724" y="489"/>
                      <a:pt x="724" y="489"/>
                      <a:pt x="724" y="489"/>
                    </a:cubicBezTo>
                    <a:cubicBezTo>
                      <a:pt x="726" y="487"/>
                      <a:pt x="726" y="487"/>
                      <a:pt x="726" y="487"/>
                    </a:cubicBezTo>
                    <a:cubicBezTo>
                      <a:pt x="726" y="486"/>
                      <a:pt x="726" y="486"/>
                      <a:pt x="726" y="486"/>
                    </a:cubicBezTo>
                    <a:cubicBezTo>
                      <a:pt x="726" y="485"/>
                      <a:pt x="726" y="485"/>
                      <a:pt x="726" y="485"/>
                    </a:cubicBezTo>
                    <a:cubicBezTo>
                      <a:pt x="727" y="483"/>
                      <a:pt x="727" y="483"/>
                      <a:pt x="727" y="483"/>
                    </a:cubicBezTo>
                    <a:cubicBezTo>
                      <a:pt x="729" y="482"/>
                      <a:pt x="729" y="482"/>
                      <a:pt x="729" y="482"/>
                    </a:cubicBezTo>
                    <a:cubicBezTo>
                      <a:pt x="730" y="481"/>
                      <a:pt x="730" y="481"/>
                      <a:pt x="730" y="481"/>
                    </a:cubicBezTo>
                    <a:cubicBezTo>
                      <a:pt x="731" y="479"/>
                      <a:pt x="731" y="479"/>
                      <a:pt x="731" y="479"/>
                    </a:cubicBezTo>
                    <a:cubicBezTo>
                      <a:pt x="732" y="478"/>
                      <a:pt x="732" y="478"/>
                      <a:pt x="732" y="478"/>
                    </a:cubicBezTo>
                    <a:cubicBezTo>
                      <a:pt x="734" y="478"/>
                      <a:pt x="734" y="478"/>
                      <a:pt x="734" y="478"/>
                    </a:cubicBezTo>
                    <a:cubicBezTo>
                      <a:pt x="734" y="478"/>
                      <a:pt x="734" y="478"/>
                      <a:pt x="734" y="478"/>
                    </a:cubicBezTo>
                    <a:cubicBezTo>
                      <a:pt x="737" y="478"/>
                      <a:pt x="737" y="478"/>
                      <a:pt x="737" y="478"/>
                    </a:cubicBezTo>
                    <a:cubicBezTo>
                      <a:pt x="739" y="478"/>
                      <a:pt x="739" y="478"/>
                      <a:pt x="739" y="478"/>
                    </a:cubicBezTo>
                    <a:cubicBezTo>
                      <a:pt x="741" y="479"/>
                      <a:pt x="741" y="479"/>
                      <a:pt x="741" y="479"/>
                    </a:cubicBezTo>
                    <a:cubicBezTo>
                      <a:pt x="742" y="481"/>
                      <a:pt x="742" y="481"/>
                      <a:pt x="742" y="481"/>
                    </a:cubicBezTo>
                    <a:cubicBezTo>
                      <a:pt x="743" y="481"/>
                      <a:pt x="743" y="481"/>
                      <a:pt x="743" y="481"/>
                    </a:cubicBezTo>
                    <a:cubicBezTo>
                      <a:pt x="745" y="480"/>
                      <a:pt x="745" y="480"/>
                      <a:pt x="745" y="480"/>
                    </a:cubicBezTo>
                    <a:cubicBezTo>
                      <a:pt x="746" y="481"/>
                      <a:pt x="746" y="481"/>
                      <a:pt x="746" y="481"/>
                    </a:cubicBezTo>
                    <a:cubicBezTo>
                      <a:pt x="747" y="481"/>
                      <a:pt x="747" y="481"/>
                      <a:pt x="747" y="481"/>
                    </a:cubicBezTo>
                    <a:cubicBezTo>
                      <a:pt x="749" y="480"/>
                      <a:pt x="749" y="480"/>
                      <a:pt x="749" y="480"/>
                    </a:cubicBezTo>
                    <a:cubicBezTo>
                      <a:pt x="749" y="479"/>
                      <a:pt x="749" y="479"/>
                      <a:pt x="749" y="479"/>
                    </a:cubicBezTo>
                    <a:cubicBezTo>
                      <a:pt x="752" y="478"/>
                      <a:pt x="752" y="478"/>
                      <a:pt x="752" y="478"/>
                    </a:cubicBezTo>
                    <a:cubicBezTo>
                      <a:pt x="756" y="479"/>
                      <a:pt x="756" y="479"/>
                      <a:pt x="756" y="479"/>
                    </a:cubicBezTo>
                    <a:cubicBezTo>
                      <a:pt x="756" y="480"/>
                      <a:pt x="756" y="480"/>
                      <a:pt x="756" y="480"/>
                    </a:cubicBezTo>
                    <a:cubicBezTo>
                      <a:pt x="757" y="480"/>
                      <a:pt x="757" y="480"/>
                      <a:pt x="757" y="480"/>
                    </a:cubicBezTo>
                    <a:cubicBezTo>
                      <a:pt x="759" y="480"/>
                      <a:pt x="759" y="480"/>
                      <a:pt x="759" y="480"/>
                    </a:cubicBezTo>
                    <a:cubicBezTo>
                      <a:pt x="759" y="481"/>
                      <a:pt x="759" y="481"/>
                      <a:pt x="759" y="481"/>
                    </a:cubicBezTo>
                    <a:cubicBezTo>
                      <a:pt x="760" y="481"/>
                      <a:pt x="760" y="481"/>
                      <a:pt x="760" y="481"/>
                    </a:cubicBezTo>
                    <a:cubicBezTo>
                      <a:pt x="763" y="481"/>
                      <a:pt x="763" y="481"/>
                      <a:pt x="763" y="481"/>
                    </a:cubicBezTo>
                    <a:cubicBezTo>
                      <a:pt x="764" y="482"/>
                      <a:pt x="764" y="482"/>
                      <a:pt x="764" y="482"/>
                    </a:cubicBezTo>
                    <a:cubicBezTo>
                      <a:pt x="765" y="482"/>
                      <a:pt x="765" y="482"/>
                      <a:pt x="765" y="482"/>
                    </a:cubicBezTo>
                    <a:cubicBezTo>
                      <a:pt x="769" y="478"/>
                      <a:pt x="769" y="478"/>
                      <a:pt x="769" y="478"/>
                    </a:cubicBezTo>
                    <a:cubicBezTo>
                      <a:pt x="771" y="476"/>
                      <a:pt x="771" y="476"/>
                      <a:pt x="771" y="476"/>
                    </a:cubicBezTo>
                    <a:cubicBezTo>
                      <a:pt x="775" y="476"/>
                      <a:pt x="775" y="476"/>
                      <a:pt x="775" y="476"/>
                    </a:cubicBezTo>
                    <a:cubicBezTo>
                      <a:pt x="776" y="475"/>
                      <a:pt x="776" y="475"/>
                      <a:pt x="776" y="475"/>
                    </a:cubicBezTo>
                    <a:cubicBezTo>
                      <a:pt x="777" y="473"/>
                      <a:pt x="777" y="473"/>
                      <a:pt x="777" y="473"/>
                    </a:cubicBezTo>
                    <a:cubicBezTo>
                      <a:pt x="776" y="471"/>
                      <a:pt x="776" y="471"/>
                      <a:pt x="776" y="471"/>
                    </a:cubicBezTo>
                    <a:cubicBezTo>
                      <a:pt x="776" y="471"/>
                      <a:pt x="776" y="471"/>
                      <a:pt x="776" y="471"/>
                    </a:cubicBezTo>
                    <a:cubicBezTo>
                      <a:pt x="775" y="471"/>
                      <a:pt x="775" y="471"/>
                      <a:pt x="775" y="471"/>
                    </a:cubicBezTo>
                    <a:cubicBezTo>
                      <a:pt x="774" y="471"/>
                      <a:pt x="774" y="471"/>
                      <a:pt x="774" y="471"/>
                    </a:cubicBezTo>
                    <a:cubicBezTo>
                      <a:pt x="773" y="470"/>
                      <a:pt x="773" y="470"/>
                      <a:pt x="773" y="470"/>
                    </a:cubicBezTo>
                    <a:cubicBezTo>
                      <a:pt x="773" y="468"/>
                      <a:pt x="773" y="468"/>
                      <a:pt x="773" y="468"/>
                    </a:cubicBezTo>
                    <a:cubicBezTo>
                      <a:pt x="774" y="467"/>
                      <a:pt x="774" y="467"/>
                      <a:pt x="774" y="467"/>
                    </a:cubicBezTo>
                    <a:cubicBezTo>
                      <a:pt x="774" y="465"/>
                      <a:pt x="774" y="465"/>
                      <a:pt x="774" y="465"/>
                    </a:cubicBezTo>
                    <a:cubicBezTo>
                      <a:pt x="773" y="463"/>
                      <a:pt x="773" y="463"/>
                      <a:pt x="773" y="463"/>
                    </a:cubicBezTo>
                    <a:cubicBezTo>
                      <a:pt x="773" y="462"/>
                      <a:pt x="773" y="462"/>
                      <a:pt x="773" y="462"/>
                    </a:cubicBezTo>
                    <a:cubicBezTo>
                      <a:pt x="774" y="462"/>
                      <a:pt x="774" y="462"/>
                      <a:pt x="774" y="462"/>
                    </a:cubicBezTo>
                    <a:cubicBezTo>
                      <a:pt x="774" y="460"/>
                      <a:pt x="774" y="460"/>
                      <a:pt x="774" y="460"/>
                    </a:cubicBezTo>
                    <a:cubicBezTo>
                      <a:pt x="773" y="459"/>
                      <a:pt x="773" y="459"/>
                      <a:pt x="773" y="459"/>
                    </a:cubicBezTo>
                    <a:cubicBezTo>
                      <a:pt x="773" y="457"/>
                      <a:pt x="773" y="457"/>
                      <a:pt x="773" y="457"/>
                    </a:cubicBezTo>
                    <a:cubicBezTo>
                      <a:pt x="773" y="456"/>
                      <a:pt x="773" y="456"/>
                      <a:pt x="773" y="456"/>
                    </a:cubicBezTo>
                    <a:cubicBezTo>
                      <a:pt x="773" y="455"/>
                      <a:pt x="773" y="455"/>
                      <a:pt x="773" y="455"/>
                    </a:cubicBezTo>
                    <a:cubicBezTo>
                      <a:pt x="773" y="453"/>
                      <a:pt x="773" y="453"/>
                      <a:pt x="773" y="453"/>
                    </a:cubicBezTo>
                    <a:cubicBezTo>
                      <a:pt x="774" y="451"/>
                      <a:pt x="774" y="451"/>
                      <a:pt x="774" y="451"/>
                    </a:cubicBezTo>
                    <a:cubicBezTo>
                      <a:pt x="775" y="450"/>
                      <a:pt x="775" y="450"/>
                      <a:pt x="775" y="450"/>
                    </a:cubicBezTo>
                    <a:cubicBezTo>
                      <a:pt x="775" y="448"/>
                      <a:pt x="775" y="448"/>
                      <a:pt x="775" y="448"/>
                    </a:cubicBezTo>
                    <a:cubicBezTo>
                      <a:pt x="776" y="447"/>
                      <a:pt x="776" y="447"/>
                      <a:pt x="776" y="447"/>
                    </a:cubicBezTo>
                    <a:cubicBezTo>
                      <a:pt x="777" y="446"/>
                      <a:pt x="777" y="446"/>
                      <a:pt x="777" y="446"/>
                    </a:cubicBezTo>
                    <a:cubicBezTo>
                      <a:pt x="778" y="444"/>
                      <a:pt x="778" y="444"/>
                      <a:pt x="778" y="444"/>
                    </a:cubicBezTo>
                    <a:cubicBezTo>
                      <a:pt x="777" y="443"/>
                      <a:pt x="777" y="443"/>
                      <a:pt x="777" y="443"/>
                    </a:cubicBezTo>
                    <a:cubicBezTo>
                      <a:pt x="777" y="441"/>
                      <a:pt x="777" y="441"/>
                      <a:pt x="777" y="441"/>
                    </a:cubicBezTo>
                    <a:cubicBezTo>
                      <a:pt x="776" y="440"/>
                      <a:pt x="776" y="440"/>
                      <a:pt x="776" y="440"/>
                    </a:cubicBezTo>
                    <a:cubicBezTo>
                      <a:pt x="775" y="439"/>
                      <a:pt x="775" y="439"/>
                      <a:pt x="775" y="439"/>
                    </a:cubicBezTo>
                    <a:cubicBezTo>
                      <a:pt x="774" y="437"/>
                      <a:pt x="774" y="437"/>
                      <a:pt x="774" y="437"/>
                    </a:cubicBezTo>
                    <a:cubicBezTo>
                      <a:pt x="773" y="436"/>
                      <a:pt x="773" y="436"/>
                      <a:pt x="773" y="436"/>
                    </a:cubicBezTo>
                    <a:cubicBezTo>
                      <a:pt x="772" y="437"/>
                      <a:pt x="772" y="437"/>
                      <a:pt x="772" y="437"/>
                    </a:cubicBezTo>
                    <a:cubicBezTo>
                      <a:pt x="770" y="438"/>
                      <a:pt x="770" y="438"/>
                      <a:pt x="770" y="438"/>
                    </a:cubicBezTo>
                    <a:cubicBezTo>
                      <a:pt x="769" y="438"/>
                      <a:pt x="769" y="438"/>
                      <a:pt x="769" y="438"/>
                    </a:cubicBezTo>
                    <a:cubicBezTo>
                      <a:pt x="768" y="437"/>
                      <a:pt x="768" y="437"/>
                      <a:pt x="768" y="437"/>
                    </a:cubicBezTo>
                    <a:cubicBezTo>
                      <a:pt x="768" y="435"/>
                      <a:pt x="768" y="435"/>
                      <a:pt x="768" y="435"/>
                    </a:cubicBezTo>
                    <a:cubicBezTo>
                      <a:pt x="769" y="434"/>
                      <a:pt x="769" y="434"/>
                      <a:pt x="769" y="434"/>
                    </a:cubicBezTo>
                    <a:cubicBezTo>
                      <a:pt x="769" y="433"/>
                      <a:pt x="769" y="433"/>
                      <a:pt x="769" y="433"/>
                    </a:cubicBezTo>
                    <a:cubicBezTo>
                      <a:pt x="769" y="433"/>
                      <a:pt x="769" y="433"/>
                      <a:pt x="769" y="433"/>
                    </a:cubicBezTo>
                    <a:cubicBezTo>
                      <a:pt x="770" y="431"/>
                      <a:pt x="770" y="431"/>
                      <a:pt x="770" y="431"/>
                    </a:cubicBezTo>
                    <a:cubicBezTo>
                      <a:pt x="771" y="429"/>
                      <a:pt x="771" y="429"/>
                      <a:pt x="771" y="429"/>
                    </a:cubicBezTo>
                    <a:cubicBezTo>
                      <a:pt x="771" y="428"/>
                      <a:pt x="771" y="428"/>
                      <a:pt x="771" y="428"/>
                    </a:cubicBezTo>
                    <a:cubicBezTo>
                      <a:pt x="772" y="427"/>
                      <a:pt x="772" y="427"/>
                      <a:pt x="772" y="427"/>
                    </a:cubicBezTo>
                    <a:cubicBezTo>
                      <a:pt x="775" y="427"/>
                      <a:pt x="775" y="427"/>
                      <a:pt x="775" y="427"/>
                    </a:cubicBezTo>
                    <a:cubicBezTo>
                      <a:pt x="776" y="427"/>
                      <a:pt x="776" y="427"/>
                      <a:pt x="776" y="427"/>
                    </a:cubicBezTo>
                    <a:cubicBezTo>
                      <a:pt x="777" y="427"/>
                      <a:pt x="777" y="427"/>
                      <a:pt x="777" y="427"/>
                    </a:cubicBezTo>
                    <a:cubicBezTo>
                      <a:pt x="777" y="426"/>
                      <a:pt x="777" y="426"/>
                      <a:pt x="777" y="426"/>
                    </a:cubicBezTo>
                    <a:cubicBezTo>
                      <a:pt x="778" y="427"/>
                      <a:pt x="778" y="427"/>
                      <a:pt x="778" y="427"/>
                    </a:cubicBezTo>
                    <a:cubicBezTo>
                      <a:pt x="780" y="426"/>
                      <a:pt x="780" y="426"/>
                      <a:pt x="780" y="426"/>
                    </a:cubicBezTo>
                    <a:cubicBezTo>
                      <a:pt x="780" y="425"/>
                      <a:pt x="780" y="425"/>
                      <a:pt x="780" y="425"/>
                    </a:cubicBezTo>
                    <a:cubicBezTo>
                      <a:pt x="782" y="425"/>
                      <a:pt x="782" y="425"/>
                      <a:pt x="782" y="425"/>
                    </a:cubicBezTo>
                    <a:cubicBezTo>
                      <a:pt x="783" y="424"/>
                      <a:pt x="783" y="424"/>
                      <a:pt x="783" y="424"/>
                    </a:cubicBezTo>
                    <a:cubicBezTo>
                      <a:pt x="785" y="424"/>
                      <a:pt x="785" y="424"/>
                      <a:pt x="785" y="424"/>
                    </a:cubicBezTo>
                    <a:cubicBezTo>
                      <a:pt x="786" y="424"/>
                      <a:pt x="786" y="424"/>
                      <a:pt x="786" y="424"/>
                    </a:cubicBezTo>
                    <a:cubicBezTo>
                      <a:pt x="788" y="424"/>
                      <a:pt x="788" y="424"/>
                      <a:pt x="788" y="424"/>
                    </a:cubicBezTo>
                    <a:cubicBezTo>
                      <a:pt x="788" y="423"/>
                      <a:pt x="788" y="423"/>
                      <a:pt x="788" y="423"/>
                    </a:cubicBezTo>
                    <a:cubicBezTo>
                      <a:pt x="789" y="423"/>
                      <a:pt x="789" y="423"/>
                      <a:pt x="789" y="423"/>
                    </a:cubicBezTo>
                    <a:cubicBezTo>
                      <a:pt x="790" y="422"/>
                      <a:pt x="790" y="422"/>
                      <a:pt x="790" y="422"/>
                    </a:cubicBezTo>
                    <a:cubicBezTo>
                      <a:pt x="792" y="421"/>
                      <a:pt x="792" y="421"/>
                      <a:pt x="792" y="421"/>
                    </a:cubicBezTo>
                    <a:cubicBezTo>
                      <a:pt x="793" y="421"/>
                      <a:pt x="793" y="421"/>
                      <a:pt x="793" y="421"/>
                    </a:cubicBezTo>
                    <a:cubicBezTo>
                      <a:pt x="794" y="421"/>
                      <a:pt x="794" y="421"/>
                      <a:pt x="794" y="421"/>
                    </a:cubicBezTo>
                    <a:cubicBezTo>
                      <a:pt x="795" y="422"/>
                      <a:pt x="795" y="422"/>
                      <a:pt x="795" y="422"/>
                    </a:cubicBezTo>
                    <a:cubicBezTo>
                      <a:pt x="796" y="422"/>
                      <a:pt x="796" y="422"/>
                      <a:pt x="796" y="422"/>
                    </a:cubicBezTo>
                    <a:cubicBezTo>
                      <a:pt x="799" y="423"/>
                      <a:pt x="799" y="423"/>
                      <a:pt x="799" y="423"/>
                    </a:cubicBezTo>
                    <a:cubicBezTo>
                      <a:pt x="800" y="424"/>
                      <a:pt x="800" y="424"/>
                      <a:pt x="800" y="424"/>
                    </a:cubicBezTo>
                    <a:cubicBezTo>
                      <a:pt x="801" y="424"/>
                      <a:pt x="801" y="424"/>
                      <a:pt x="801" y="424"/>
                    </a:cubicBezTo>
                    <a:cubicBezTo>
                      <a:pt x="803" y="424"/>
                      <a:pt x="803" y="424"/>
                      <a:pt x="803" y="424"/>
                    </a:cubicBezTo>
                    <a:cubicBezTo>
                      <a:pt x="804" y="424"/>
                      <a:pt x="804" y="424"/>
                      <a:pt x="804" y="424"/>
                    </a:cubicBezTo>
                    <a:cubicBezTo>
                      <a:pt x="804" y="425"/>
                      <a:pt x="804" y="425"/>
                      <a:pt x="804" y="425"/>
                    </a:cubicBezTo>
                    <a:cubicBezTo>
                      <a:pt x="806" y="425"/>
                      <a:pt x="806" y="425"/>
                      <a:pt x="806" y="425"/>
                    </a:cubicBezTo>
                    <a:cubicBezTo>
                      <a:pt x="807" y="425"/>
                      <a:pt x="807" y="425"/>
                      <a:pt x="807" y="425"/>
                    </a:cubicBezTo>
                    <a:cubicBezTo>
                      <a:pt x="806" y="424"/>
                      <a:pt x="806" y="424"/>
                      <a:pt x="806" y="424"/>
                    </a:cubicBezTo>
                    <a:cubicBezTo>
                      <a:pt x="807" y="423"/>
                      <a:pt x="807" y="423"/>
                      <a:pt x="807" y="423"/>
                    </a:cubicBezTo>
                    <a:cubicBezTo>
                      <a:pt x="808" y="424"/>
                      <a:pt x="808" y="424"/>
                      <a:pt x="808" y="424"/>
                    </a:cubicBezTo>
                    <a:cubicBezTo>
                      <a:pt x="809" y="424"/>
                      <a:pt x="809" y="424"/>
                      <a:pt x="809" y="424"/>
                    </a:cubicBezTo>
                    <a:cubicBezTo>
                      <a:pt x="810" y="423"/>
                      <a:pt x="810" y="423"/>
                      <a:pt x="810" y="423"/>
                    </a:cubicBezTo>
                    <a:cubicBezTo>
                      <a:pt x="811" y="424"/>
                      <a:pt x="811" y="424"/>
                      <a:pt x="811" y="424"/>
                    </a:cubicBezTo>
                    <a:cubicBezTo>
                      <a:pt x="812" y="424"/>
                      <a:pt x="812" y="424"/>
                      <a:pt x="812" y="424"/>
                    </a:cubicBezTo>
                    <a:cubicBezTo>
                      <a:pt x="813" y="425"/>
                      <a:pt x="813" y="425"/>
                      <a:pt x="813" y="425"/>
                    </a:cubicBezTo>
                    <a:cubicBezTo>
                      <a:pt x="813" y="426"/>
                      <a:pt x="813" y="426"/>
                      <a:pt x="813" y="426"/>
                    </a:cubicBezTo>
                    <a:cubicBezTo>
                      <a:pt x="813" y="426"/>
                      <a:pt x="813" y="426"/>
                      <a:pt x="813" y="426"/>
                    </a:cubicBezTo>
                    <a:cubicBezTo>
                      <a:pt x="813" y="427"/>
                      <a:pt x="813" y="427"/>
                      <a:pt x="813" y="427"/>
                    </a:cubicBezTo>
                    <a:cubicBezTo>
                      <a:pt x="814" y="427"/>
                      <a:pt x="814" y="427"/>
                      <a:pt x="814" y="427"/>
                    </a:cubicBezTo>
                    <a:cubicBezTo>
                      <a:pt x="815" y="428"/>
                      <a:pt x="815" y="428"/>
                      <a:pt x="815" y="428"/>
                    </a:cubicBezTo>
                    <a:cubicBezTo>
                      <a:pt x="816" y="427"/>
                      <a:pt x="816" y="427"/>
                      <a:pt x="816" y="427"/>
                    </a:cubicBezTo>
                    <a:cubicBezTo>
                      <a:pt x="817" y="428"/>
                      <a:pt x="817" y="428"/>
                      <a:pt x="817" y="428"/>
                    </a:cubicBezTo>
                    <a:cubicBezTo>
                      <a:pt x="817" y="428"/>
                      <a:pt x="817" y="428"/>
                      <a:pt x="817" y="428"/>
                    </a:cubicBezTo>
                    <a:cubicBezTo>
                      <a:pt x="817" y="429"/>
                      <a:pt x="817" y="429"/>
                      <a:pt x="817" y="429"/>
                    </a:cubicBezTo>
                    <a:cubicBezTo>
                      <a:pt x="817" y="430"/>
                      <a:pt x="817" y="430"/>
                      <a:pt x="817" y="430"/>
                    </a:cubicBezTo>
                    <a:cubicBezTo>
                      <a:pt x="819" y="430"/>
                      <a:pt x="819" y="430"/>
                      <a:pt x="819" y="430"/>
                    </a:cubicBezTo>
                    <a:cubicBezTo>
                      <a:pt x="820" y="430"/>
                      <a:pt x="820" y="430"/>
                      <a:pt x="820" y="430"/>
                    </a:cubicBezTo>
                    <a:cubicBezTo>
                      <a:pt x="820" y="431"/>
                      <a:pt x="820" y="431"/>
                      <a:pt x="820" y="431"/>
                    </a:cubicBezTo>
                    <a:cubicBezTo>
                      <a:pt x="820" y="432"/>
                      <a:pt x="820" y="432"/>
                      <a:pt x="820" y="432"/>
                    </a:cubicBezTo>
                    <a:cubicBezTo>
                      <a:pt x="821" y="432"/>
                      <a:pt x="821" y="432"/>
                      <a:pt x="821" y="432"/>
                    </a:cubicBezTo>
                    <a:cubicBezTo>
                      <a:pt x="822" y="433"/>
                      <a:pt x="822" y="433"/>
                      <a:pt x="822" y="433"/>
                    </a:cubicBezTo>
                    <a:cubicBezTo>
                      <a:pt x="822" y="434"/>
                      <a:pt x="822" y="434"/>
                      <a:pt x="822" y="434"/>
                    </a:cubicBezTo>
                    <a:cubicBezTo>
                      <a:pt x="822" y="436"/>
                      <a:pt x="822" y="436"/>
                      <a:pt x="822" y="436"/>
                    </a:cubicBezTo>
                    <a:cubicBezTo>
                      <a:pt x="822" y="436"/>
                      <a:pt x="822" y="436"/>
                      <a:pt x="822" y="436"/>
                    </a:cubicBezTo>
                    <a:cubicBezTo>
                      <a:pt x="823" y="437"/>
                      <a:pt x="823" y="437"/>
                      <a:pt x="823" y="437"/>
                    </a:cubicBezTo>
                    <a:cubicBezTo>
                      <a:pt x="825" y="437"/>
                      <a:pt x="825" y="437"/>
                      <a:pt x="825" y="437"/>
                    </a:cubicBezTo>
                    <a:cubicBezTo>
                      <a:pt x="825" y="438"/>
                      <a:pt x="825" y="438"/>
                      <a:pt x="825" y="438"/>
                    </a:cubicBezTo>
                    <a:cubicBezTo>
                      <a:pt x="825" y="439"/>
                      <a:pt x="825" y="439"/>
                      <a:pt x="825" y="439"/>
                    </a:cubicBezTo>
                    <a:cubicBezTo>
                      <a:pt x="825" y="440"/>
                      <a:pt x="825" y="440"/>
                      <a:pt x="825" y="440"/>
                    </a:cubicBezTo>
                    <a:cubicBezTo>
                      <a:pt x="827" y="441"/>
                      <a:pt x="827" y="441"/>
                      <a:pt x="827" y="441"/>
                    </a:cubicBezTo>
                    <a:cubicBezTo>
                      <a:pt x="827" y="443"/>
                      <a:pt x="827" y="443"/>
                      <a:pt x="827" y="443"/>
                    </a:cubicBezTo>
                    <a:cubicBezTo>
                      <a:pt x="829" y="444"/>
                      <a:pt x="829" y="444"/>
                      <a:pt x="829" y="444"/>
                    </a:cubicBezTo>
                    <a:cubicBezTo>
                      <a:pt x="829" y="446"/>
                      <a:pt x="829" y="446"/>
                      <a:pt x="829" y="446"/>
                    </a:cubicBezTo>
                    <a:cubicBezTo>
                      <a:pt x="830" y="446"/>
                      <a:pt x="830" y="446"/>
                      <a:pt x="830" y="446"/>
                    </a:cubicBezTo>
                    <a:cubicBezTo>
                      <a:pt x="830" y="447"/>
                      <a:pt x="830" y="447"/>
                      <a:pt x="830" y="447"/>
                    </a:cubicBezTo>
                    <a:cubicBezTo>
                      <a:pt x="831" y="448"/>
                      <a:pt x="831" y="448"/>
                      <a:pt x="831" y="448"/>
                    </a:cubicBezTo>
                    <a:cubicBezTo>
                      <a:pt x="831" y="449"/>
                      <a:pt x="831" y="449"/>
                      <a:pt x="831" y="449"/>
                    </a:cubicBezTo>
                    <a:cubicBezTo>
                      <a:pt x="831" y="450"/>
                      <a:pt x="831" y="450"/>
                      <a:pt x="831" y="450"/>
                    </a:cubicBezTo>
                    <a:cubicBezTo>
                      <a:pt x="832" y="450"/>
                      <a:pt x="832" y="450"/>
                      <a:pt x="832" y="450"/>
                    </a:cubicBezTo>
                    <a:cubicBezTo>
                      <a:pt x="832" y="450"/>
                      <a:pt x="832" y="450"/>
                      <a:pt x="832" y="450"/>
                    </a:cubicBezTo>
                    <a:cubicBezTo>
                      <a:pt x="833" y="451"/>
                      <a:pt x="833" y="451"/>
                      <a:pt x="833" y="451"/>
                    </a:cubicBezTo>
                    <a:cubicBezTo>
                      <a:pt x="834" y="452"/>
                      <a:pt x="834" y="452"/>
                      <a:pt x="834" y="452"/>
                    </a:cubicBezTo>
                    <a:cubicBezTo>
                      <a:pt x="835" y="455"/>
                      <a:pt x="835" y="455"/>
                      <a:pt x="835" y="455"/>
                    </a:cubicBezTo>
                    <a:cubicBezTo>
                      <a:pt x="838" y="457"/>
                      <a:pt x="838" y="457"/>
                      <a:pt x="838" y="457"/>
                    </a:cubicBezTo>
                    <a:cubicBezTo>
                      <a:pt x="839" y="458"/>
                      <a:pt x="839" y="458"/>
                      <a:pt x="839" y="458"/>
                    </a:cubicBezTo>
                    <a:cubicBezTo>
                      <a:pt x="839" y="460"/>
                      <a:pt x="839" y="460"/>
                      <a:pt x="839" y="460"/>
                    </a:cubicBezTo>
                    <a:cubicBezTo>
                      <a:pt x="840" y="461"/>
                      <a:pt x="840" y="461"/>
                      <a:pt x="840" y="461"/>
                    </a:cubicBezTo>
                    <a:cubicBezTo>
                      <a:pt x="840" y="462"/>
                      <a:pt x="840" y="462"/>
                      <a:pt x="840" y="462"/>
                    </a:cubicBezTo>
                    <a:cubicBezTo>
                      <a:pt x="841" y="463"/>
                      <a:pt x="841" y="463"/>
                      <a:pt x="841" y="463"/>
                    </a:cubicBezTo>
                    <a:cubicBezTo>
                      <a:pt x="842" y="463"/>
                      <a:pt x="842" y="463"/>
                      <a:pt x="842" y="463"/>
                    </a:cubicBezTo>
                    <a:cubicBezTo>
                      <a:pt x="842" y="465"/>
                      <a:pt x="842" y="465"/>
                      <a:pt x="842" y="465"/>
                    </a:cubicBezTo>
                    <a:cubicBezTo>
                      <a:pt x="842" y="466"/>
                      <a:pt x="842" y="466"/>
                      <a:pt x="842" y="466"/>
                    </a:cubicBezTo>
                    <a:cubicBezTo>
                      <a:pt x="843" y="468"/>
                      <a:pt x="843" y="468"/>
                      <a:pt x="843" y="468"/>
                    </a:cubicBezTo>
                    <a:cubicBezTo>
                      <a:pt x="845" y="470"/>
                      <a:pt x="845" y="470"/>
                      <a:pt x="845" y="470"/>
                    </a:cubicBezTo>
                    <a:cubicBezTo>
                      <a:pt x="847" y="470"/>
                      <a:pt x="847" y="470"/>
                      <a:pt x="847" y="470"/>
                    </a:cubicBezTo>
                    <a:cubicBezTo>
                      <a:pt x="847" y="471"/>
                      <a:pt x="847" y="471"/>
                      <a:pt x="847" y="471"/>
                    </a:cubicBezTo>
                    <a:cubicBezTo>
                      <a:pt x="848" y="471"/>
                      <a:pt x="848" y="471"/>
                      <a:pt x="848" y="471"/>
                    </a:cubicBezTo>
                    <a:cubicBezTo>
                      <a:pt x="849" y="471"/>
                      <a:pt x="849" y="471"/>
                      <a:pt x="849" y="471"/>
                    </a:cubicBezTo>
                    <a:cubicBezTo>
                      <a:pt x="850" y="472"/>
                      <a:pt x="850" y="472"/>
                      <a:pt x="850" y="472"/>
                    </a:cubicBezTo>
                    <a:cubicBezTo>
                      <a:pt x="851" y="471"/>
                      <a:pt x="851" y="471"/>
                      <a:pt x="851" y="471"/>
                    </a:cubicBezTo>
                    <a:cubicBezTo>
                      <a:pt x="853" y="472"/>
                      <a:pt x="853" y="472"/>
                      <a:pt x="853" y="472"/>
                    </a:cubicBezTo>
                    <a:cubicBezTo>
                      <a:pt x="854" y="471"/>
                      <a:pt x="854" y="471"/>
                      <a:pt x="854" y="471"/>
                    </a:cubicBezTo>
                    <a:cubicBezTo>
                      <a:pt x="855" y="471"/>
                      <a:pt x="855" y="471"/>
                      <a:pt x="855" y="471"/>
                    </a:cubicBezTo>
                    <a:cubicBezTo>
                      <a:pt x="855" y="471"/>
                      <a:pt x="855" y="471"/>
                      <a:pt x="855" y="471"/>
                    </a:cubicBezTo>
                    <a:cubicBezTo>
                      <a:pt x="854" y="472"/>
                      <a:pt x="854" y="472"/>
                      <a:pt x="854" y="472"/>
                    </a:cubicBezTo>
                    <a:cubicBezTo>
                      <a:pt x="855" y="473"/>
                      <a:pt x="855" y="473"/>
                      <a:pt x="855" y="473"/>
                    </a:cubicBezTo>
                    <a:cubicBezTo>
                      <a:pt x="857" y="473"/>
                      <a:pt x="857" y="473"/>
                      <a:pt x="857" y="473"/>
                    </a:cubicBezTo>
                    <a:cubicBezTo>
                      <a:pt x="858" y="473"/>
                      <a:pt x="858" y="473"/>
                      <a:pt x="858" y="473"/>
                    </a:cubicBezTo>
                    <a:cubicBezTo>
                      <a:pt x="858" y="474"/>
                      <a:pt x="858" y="474"/>
                      <a:pt x="858" y="474"/>
                    </a:cubicBezTo>
                    <a:cubicBezTo>
                      <a:pt x="859" y="475"/>
                      <a:pt x="859" y="475"/>
                      <a:pt x="859" y="475"/>
                    </a:cubicBezTo>
                    <a:cubicBezTo>
                      <a:pt x="859" y="474"/>
                      <a:pt x="859" y="474"/>
                      <a:pt x="859" y="474"/>
                    </a:cubicBezTo>
                    <a:cubicBezTo>
                      <a:pt x="860" y="474"/>
                      <a:pt x="860" y="474"/>
                      <a:pt x="860" y="474"/>
                    </a:cubicBezTo>
                    <a:cubicBezTo>
                      <a:pt x="861" y="474"/>
                      <a:pt x="861" y="474"/>
                      <a:pt x="861" y="474"/>
                    </a:cubicBezTo>
                    <a:cubicBezTo>
                      <a:pt x="862" y="473"/>
                      <a:pt x="862" y="473"/>
                      <a:pt x="862" y="473"/>
                    </a:cubicBezTo>
                    <a:cubicBezTo>
                      <a:pt x="863" y="473"/>
                      <a:pt x="863" y="473"/>
                      <a:pt x="863" y="473"/>
                    </a:cubicBezTo>
                    <a:cubicBezTo>
                      <a:pt x="863" y="473"/>
                      <a:pt x="863" y="473"/>
                      <a:pt x="863" y="473"/>
                    </a:cubicBezTo>
                    <a:cubicBezTo>
                      <a:pt x="864" y="474"/>
                      <a:pt x="864" y="474"/>
                      <a:pt x="864" y="474"/>
                    </a:cubicBezTo>
                    <a:cubicBezTo>
                      <a:pt x="864" y="475"/>
                      <a:pt x="864" y="475"/>
                      <a:pt x="864" y="475"/>
                    </a:cubicBezTo>
                    <a:cubicBezTo>
                      <a:pt x="865" y="475"/>
                      <a:pt x="865" y="475"/>
                      <a:pt x="865" y="475"/>
                    </a:cubicBezTo>
                    <a:cubicBezTo>
                      <a:pt x="866" y="476"/>
                      <a:pt x="866" y="476"/>
                      <a:pt x="866" y="476"/>
                    </a:cubicBezTo>
                    <a:cubicBezTo>
                      <a:pt x="867" y="477"/>
                      <a:pt x="867" y="477"/>
                      <a:pt x="867" y="477"/>
                    </a:cubicBezTo>
                    <a:cubicBezTo>
                      <a:pt x="867" y="477"/>
                      <a:pt x="867" y="477"/>
                      <a:pt x="867" y="477"/>
                    </a:cubicBezTo>
                    <a:cubicBezTo>
                      <a:pt x="868" y="478"/>
                      <a:pt x="868" y="478"/>
                      <a:pt x="868" y="478"/>
                    </a:cubicBezTo>
                    <a:cubicBezTo>
                      <a:pt x="868" y="479"/>
                      <a:pt x="868" y="479"/>
                      <a:pt x="868" y="479"/>
                    </a:cubicBezTo>
                    <a:cubicBezTo>
                      <a:pt x="870" y="480"/>
                      <a:pt x="870" y="480"/>
                      <a:pt x="870" y="480"/>
                    </a:cubicBezTo>
                    <a:cubicBezTo>
                      <a:pt x="870" y="480"/>
                      <a:pt x="870" y="480"/>
                      <a:pt x="870" y="480"/>
                    </a:cubicBezTo>
                    <a:cubicBezTo>
                      <a:pt x="871" y="480"/>
                      <a:pt x="871" y="480"/>
                      <a:pt x="871" y="480"/>
                    </a:cubicBezTo>
                    <a:cubicBezTo>
                      <a:pt x="872" y="481"/>
                      <a:pt x="872" y="481"/>
                      <a:pt x="872" y="481"/>
                    </a:cubicBezTo>
                    <a:cubicBezTo>
                      <a:pt x="873" y="481"/>
                      <a:pt x="873" y="481"/>
                      <a:pt x="873" y="481"/>
                    </a:cubicBezTo>
                    <a:cubicBezTo>
                      <a:pt x="874" y="481"/>
                      <a:pt x="874" y="481"/>
                      <a:pt x="874" y="481"/>
                    </a:cubicBezTo>
                    <a:cubicBezTo>
                      <a:pt x="875" y="481"/>
                      <a:pt x="875" y="481"/>
                      <a:pt x="875" y="481"/>
                    </a:cubicBezTo>
                    <a:cubicBezTo>
                      <a:pt x="876" y="480"/>
                      <a:pt x="876" y="480"/>
                      <a:pt x="876" y="480"/>
                    </a:cubicBezTo>
                    <a:cubicBezTo>
                      <a:pt x="877" y="480"/>
                      <a:pt x="877" y="480"/>
                      <a:pt x="877" y="480"/>
                    </a:cubicBezTo>
                    <a:cubicBezTo>
                      <a:pt x="878" y="480"/>
                      <a:pt x="878" y="480"/>
                      <a:pt x="878" y="480"/>
                    </a:cubicBezTo>
                    <a:cubicBezTo>
                      <a:pt x="877" y="481"/>
                      <a:pt x="877" y="481"/>
                      <a:pt x="877" y="481"/>
                    </a:cubicBezTo>
                    <a:cubicBezTo>
                      <a:pt x="877" y="482"/>
                      <a:pt x="877" y="482"/>
                      <a:pt x="877" y="482"/>
                    </a:cubicBezTo>
                    <a:cubicBezTo>
                      <a:pt x="877" y="483"/>
                      <a:pt x="877" y="483"/>
                      <a:pt x="877" y="483"/>
                    </a:cubicBezTo>
                    <a:cubicBezTo>
                      <a:pt x="877" y="484"/>
                      <a:pt x="877" y="484"/>
                      <a:pt x="877" y="484"/>
                    </a:cubicBezTo>
                    <a:cubicBezTo>
                      <a:pt x="878" y="484"/>
                      <a:pt x="878" y="484"/>
                      <a:pt x="878" y="484"/>
                    </a:cubicBezTo>
                    <a:cubicBezTo>
                      <a:pt x="879" y="486"/>
                      <a:pt x="879" y="486"/>
                      <a:pt x="879" y="486"/>
                    </a:cubicBezTo>
                    <a:cubicBezTo>
                      <a:pt x="879" y="487"/>
                      <a:pt x="879" y="487"/>
                      <a:pt x="879" y="487"/>
                    </a:cubicBezTo>
                    <a:cubicBezTo>
                      <a:pt x="879" y="489"/>
                      <a:pt x="879" y="489"/>
                      <a:pt x="879" y="489"/>
                    </a:cubicBezTo>
                    <a:cubicBezTo>
                      <a:pt x="879" y="490"/>
                      <a:pt x="879" y="490"/>
                      <a:pt x="879" y="490"/>
                    </a:cubicBezTo>
                    <a:cubicBezTo>
                      <a:pt x="879" y="491"/>
                      <a:pt x="879" y="491"/>
                      <a:pt x="879" y="491"/>
                    </a:cubicBezTo>
                    <a:cubicBezTo>
                      <a:pt x="880" y="493"/>
                      <a:pt x="880" y="493"/>
                      <a:pt x="880" y="493"/>
                    </a:cubicBezTo>
                    <a:cubicBezTo>
                      <a:pt x="881" y="493"/>
                      <a:pt x="881" y="493"/>
                      <a:pt x="881" y="493"/>
                    </a:cubicBezTo>
                    <a:cubicBezTo>
                      <a:pt x="882" y="495"/>
                      <a:pt x="882" y="495"/>
                      <a:pt x="882" y="495"/>
                    </a:cubicBezTo>
                    <a:cubicBezTo>
                      <a:pt x="883" y="496"/>
                      <a:pt x="883" y="496"/>
                      <a:pt x="883" y="496"/>
                    </a:cubicBezTo>
                    <a:cubicBezTo>
                      <a:pt x="884" y="496"/>
                      <a:pt x="884" y="496"/>
                      <a:pt x="884" y="496"/>
                    </a:cubicBezTo>
                    <a:cubicBezTo>
                      <a:pt x="885" y="495"/>
                      <a:pt x="885" y="495"/>
                      <a:pt x="885" y="495"/>
                    </a:cubicBezTo>
                    <a:cubicBezTo>
                      <a:pt x="887" y="495"/>
                      <a:pt x="887" y="495"/>
                      <a:pt x="887" y="495"/>
                    </a:cubicBezTo>
                    <a:cubicBezTo>
                      <a:pt x="887" y="496"/>
                      <a:pt x="887" y="496"/>
                      <a:pt x="887" y="496"/>
                    </a:cubicBezTo>
                    <a:cubicBezTo>
                      <a:pt x="888" y="497"/>
                      <a:pt x="888" y="497"/>
                      <a:pt x="888" y="497"/>
                    </a:cubicBezTo>
                    <a:cubicBezTo>
                      <a:pt x="889" y="497"/>
                      <a:pt x="889" y="497"/>
                      <a:pt x="889" y="497"/>
                    </a:cubicBezTo>
                    <a:cubicBezTo>
                      <a:pt x="890" y="496"/>
                      <a:pt x="890" y="496"/>
                      <a:pt x="890" y="496"/>
                    </a:cubicBezTo>
                    <a:cubicBezTo>
                      <a:pt x="891" y="496"/>
                      <a:pt x="891" y="496"/>
                      <a:pt x="891" y="496"/>
                    </a:cubicBezTo>
                    <a:cubicBezTo>
                      <a:pt x="892" y="496"/>
                      <a:pt x="892" y="496"/>
                      <a:pt x="892" y="496"/>
                    </a:cubicBezTo>
                    <a:cubicBezTo>
                      <a:pt x="894" y="496"/>
                      <a:pt x="894" y="496"/>
                      <a:pt x="894" y="496"/>
                    </a:cubicBezTo>
                    <a:cubicBezTo>
                      <a:pt x="895" y="495"/>
                      <a:pt x="895" y="495"/>
                      <a:pt x="895" y="495"/>
                    </a:cubicBezTo>
                    <a:cubicBezTo>
                      <a:pt x="896" y="494"/>
                      <a:pt x="896" y="494"/>
                      <a:pt x="896" y="494"/>
                    </a:cubicBezTo>
                    <a:cubicBezTo>
                      <a:pt x="896" y="493"/>
                      <a:pt x="896" y="493"/>
                      <a:pt x="896" y="493"/>
                    </a:cubicBezTo>
                    <a:cubicBezTo>
                      <a:pt x="897" y="492"/>
                      <a:pt x="897" y="492"/>
                      <a:pt x="897" y="492"/>
                    </a:cubicBezTo>
                    <a:cubicBezTo>
                      <a:pt x="898" y="491"/>
                      <a:pt x="898" y="491"/>
                      <a:pt x="898" y="491"/>
                    </a:cubicBezTo>
                    <a:cubicBezTo>
                      <a:pt x="898" y="490"/>
                      <a:pt x="898" y="490"/>
                      <a:pt x="898" y="490"/>
                    </a:cubicBezTo>
                    <a:cubicBezTo>
                      <a:pt x="898" y="488"/>
                      <a:pt x="898" y="488"/>
                      <a:pt x="898" y="488"/>
                    </a:cubicBezTo>
                    <a:cubicBezTo>
                      <a:pt x="899" y="488"/>
                      <a:pt x="899" y="488"/>
                      <a:pt x="899" y="488"/>
                    </a:cubicBezTo>
                    <a:cubicBezTo>
                      <a:pt x="901" y="488"/>
                      <a:pt x="901" y="488"/>
                      <a:pt x="901" y="488"/>
                    </a:cubicBezTo>
                    <a:cubicBezTo>
                      <a:pt x="902" y="486"/>
                      <a:pt x="902" y="486"/>
                      <a:pt x="902" y="486"/>
                    </a:cubicBezTo>
                    <a:cubicBezTo>
                      <a:pt x="903" y="486"/>
                      <a:pt x="903" y="486"/>
                      <a:pt x="903" y="486"/>
                    </a:cubicBezTo>
                    <a:cubicBezTo>
                      <a:pt x="904" y="486"/>
                      <a:pt x="904" y="486"/>
                      <a:pt x="904" y="486"/>
                    </a:cubicBezTo>
                    <a:cubicBezTo>
                      <a:pt x="904" y="485"/>
                      <a:pt x="904" y="485"/>
                      <a:pt x="904" y="485"/>
                    </a:cubicBezTo>
                    <a:cubicBezTo>
                      <a:pt x="905" y="484"/>
                      <a:pt x="905" y="484"/>
                      <a:pt x="905" y="484"/>
                    </a:cubicBezTo>
                    <a:cubicBezTo>
                      <a:pt x="906" y="484"/>
                      <a:pt x="906" y="484"/>
                      <a:pt x="906" y="484"/>
                    </a:cubicBezTo>
                    <a:cubicBezTo>
                      <a:pt x="907" y="483"/>
                      <a:pt x="907" y="483"/>
                      <a:pt x="907" y="483"/>
                    </a:cubicBezTo>
                    <a:cubicBezTo>
                      <a:pt x="909" y="483"/>
                      <a:pt x="909" y="483"/>
                      <a:pt x="909" y="483"/>
                    </a:cubicBezTo>
                    <a:cubicBezTo>
                      <a:pt x="910" y="484"/>
                      <a:pt x="910" y="484"/>
                      <a:pt x="910" y="484"/>
                    </a:cubicBezTo>
                    <a:cubicBezTo>
                      <a:pt x="911" y="484"/>
                      <a:pt x="911" y="484"/>
                      <a:pt x="911" y="484"/>
                    </a:cubicBezTo>
                    <a:cubicBezTo>
                      <a:pt x="912" y="485"/>
                      <a:pt x="912" y="485"/>
                      <a:pt x="912" y="485"/>
                    </a:cubicBezTo>
                    <a:cubicBezTo>
                      <a:pt x="913" y="487"/>
                      <a:pt x="913" y="487"/>
                      <a:pt x="913" y="487"/>
                    </a:cubicBezTo>
                    <a:cubicBezTo>
                      <a:pt x="912" y="487"/>
                      <a:pt x="912" y="487"/>
                      <a:pt x="912" y="487"/>
                    </a:cubicBezTo>
                    <a:cubicBezTo>
                      <a:pt x="912" y="488"/>
                      <a:pt x="912" y="488"/>
                      <a:pt x="912" y="488"/>
                    </a:cubicBezTo>
                    <a:cubicBezTo>
                      <a:pt x="913" y="490"/>
                      <a:pt x="913" y="490"/>
                      <a:pt x="913" y="490"/>
                    </a:cubicBezTo>
                    <a:cubicBezTo>
                      <a:pt x="914" y="491"/>
                      <a:pt x="914" y="491"/>
                      <a:pt x="914" y="491"/>
                    </a:cubicBezTo>
                    <a:cubicBezTo>
                      <a:pt x="914" y="492"/>
                      <a:pt x="914" y="492"/>
                      <a:pt x="914" y="492"/>
                    </a:cubicBezTo>
                    <a:cubicBezTo>
                      <a:pt x="916" y="493"/>
                      <a:pt x="916" y="493"/>
                      <a:pt x="916" y="493"/>
                    </a:cubicBezTo>
                    <a:cubicBezTo>
                      <a:pt x="915" y="495"/>
                      <a:pt x="915" y="495"/>
                      <a:pt x="915" y="495"/>
                    </a:cubicBezTo>
                    <a:cubicBezTo>
                      <a:pt x="915" y="496"/>
                      <a:pt x="915" y="496"/>
                      <a:pt x="915" y="496"/>
                    </a:cubicBezTo>
                    <a:cubicBezTo>
                      <a:pt x="915" y="497"/>
                      <a:pt x="915" y="497"/>
                      <a:pt x="915" y="497"/>
                    </a:cubicBezTo>
                    <a:cubicBezTo>
                      <a:pt x="913" y="497"/>
                      <a:pt x="913" y="497"/>
                      <a:pt x="913" y="497"/>
                    </a:cubicBezTo>
                    <a:cubicBezTo>
                      <a:pt x="912" y="498"/>
                      <a:pt x="912" y="498"/>
                      <a:pt x="912" y="498"/>
                    </a:cubicBezTo>
                    <a:cubicBezTo>
                      <a:pt x="912" y="499"/>
                      <a:pt x="912" y="499"/>
                      <a:pt x="912" y="499"/>
                    </a:cubicBezTo>
                    <a:cubicBezTo>
                      <a:pt x="913" y="500"/>
                      <a:pt x="913" y="500"/>
                      <a:pt x="913" y="500"/>
                    </a:cubicBezTo>
                    <a:cubicBezTo>
                      <a:pt x="913" y="501"/>
                      <a:pt x="913" y="501"/>
                      <a:pt x="913" y="501"/>
                    </a:cubicBezTo>
                    <a:cubicBezTo>
                      <a:pt x="913" y="502"/>
                      <a:pt x="913" y="502"/>
                      <a:pt x="913" y="502"/>
                    </a:cubicBezTo>
                    <a:cubicBezTo>
                      <a:pt x="913" y="504"/>
                      <a:pt x="913" y="504"/>
                      <a:pt x="913" y="504"/>
                    </a:cubicBezTo>
                    <a:cubicBezTo>
                      <a:pt x="913" y="504"/>
                      <a:pt x="913" y="504"/>
                      <a:pt x="913" y="504"/>
                    </a:cubicBezTo>
                    <a:cubicBezTo>
                      <a:pt x="914" y="505"/>
                      <a:pt x="914" y="505"/>
                      <a:pt x="914" y="505"/>
                    </a:cubicBezTo>
                    <a:cubicBezTo>
                      <a:pt x="914" y="506"/>
                      <a:pt x="914" y="506"/>
                      <a:pt x="914" y="506"/>
                    </a:cubicBezTo>
                    <a:cubicBezTo>
                      <a:pt x="914" y="506"/>
                      <a:pt x="914" y="506"/>
                      <a:pt x="914" y="506"/>
                    </a:cubicBezTo>
                    <a:cubicBezTo>
                      <a:pt x="914" y="507"/>
                      <a:pt x="914" y="507"/>
                      <a:pt x="914" y="507"/>
                    </a:cubicBezTo>
                    <a:cubicBezTo>
                      <a:pt x="914" y="508"/>
                      <a:pt x="914" y="508"/>
                      <a:pt x="914" y="508"/>
                    </a:cubicBezTo>
                    <a:cubicBezTo>
                      <a:pt x="913" y="508"/>
                      <a:pt x="913" y="508"/>
                      <a:pt x="913" y="508"/>
                    </a:cubicBezTo>
                    <a:cubicBezTo>
                      <a:pt x="914" y="510"/>
                      <a:pt x="914" y="510"/>
                      <a:pt x="914" y="510"/>
                    </a:cubicBezTo>
                    <a:cubicBezTo>
                      <a:pt x="914" y="512"/>
                      <a:pt x="914" y="512"/>
                      <a:pt x="914" y="512"/>
                    </a:cubicBezTo>
                    <a:cubicBezTo>
                      <a:pt x="915" y="513"/>
                      <a:pt x="915" y="513"/>
                      <a:pt x="915" y="513"/>
                    </a:cubicBezTo>
                    <a:cubicBezTo>
                      <a:pt x="915" y="513"/>
                      <a:pt x="915" y="513"/>
                      <a:pt x="915" y="513"/>
                    </a:cubicBezTo>
                    <a:cubicBezTo>
                      <a:pt x="914" y="514"/>
                      <a:pt x="914" y="514"/>
                      <a:pt x="914" y="514"/>
                    </a:cubicBezTo>
                    <a:cubicBezTo>
                      <a:pt x="913" y="515"/>
                      <a:pt x="913" y="515"/>
                      <a:pt x="913" y="515"/>
                    </a:cubicBezTo>
                    <a:cubicBezTo>
                      <a:pt x="914" y="516"/>
                      <a:pt x="914" y="516"/>
                      <a:pt x="914" y="516"/>
                    </a:cubicBezTo>
                    <a:cubicBezTo>
                      <a:pt x="914" y="517"/>
                      <a:pt x="914" y="517"/>
                      <a:pt x="914" y="517"/>
                    </a:cubicBezTo>
                    <a:cubicBezTo>
                      <a:pt x="915" y="518"/>
                      <a:pt x="915" y="518"/>
                      <a:pt x="915" y="518"/>
                    </a:cubicBezTo>
                    <a:cubicBezTo>
                      <a:pt x="913" y="518"/>
                      <a:pt x="913" y="518"/>
                      <a:pt x="913" y="518"/>
                    </a:cubicBezTo>
                    <a:cubicBezTo>
                      <a:pt x="913" y="519"/>
                      <a:pt x="913" y="519"/>
                      <a:pt x="913" y="519"/>
                    </a:cubicBezTo>
                    <a:cubicBezTo>
                      <a:pt x="914" y="520"/>
                      <a:pt x="914" y="520"/>
                      <a:pt x="914" y="520"/>
                    </a:cubicBezTo>
                    <a:cubicBezTo>
                      <a:pt x="914" y="521"/>
                      <a:pt x="914" y="521"/>
                      <a:pt x="914" y="521"/>
                    </a:cubicBezTo>
                    <a:cubicBezTo>
                      <a:pt x="913" y="522"/>
                      <a:pt x="913" y="522"/>
                      <a:pt x="913" y="522"/>
                    </a:cubicBezTo>
                    <a:cubicBezTo>
                      <a:pt x="913" y="524"/>
                      <a:pt x="913" y="524"/>
                      <a:pt x="913" y="524"/>
                    </a:cubicBezTo>
                    <a:cubicBezTo>
                      <a:pt x="913" y="525"/>
                      <a:pt x="913" y="525"/>
                      <a:pt x="913" y="525"/>
                    </a:cubicBezTo>
                    <a:cubicBezTo>
                      <a:pt x="913" y="526"/>
                      <a:pt x="913" y="526"/>
                      <a:pt x="913" y="526"/>
                    </a:cubicBezTo>
                    <a:cubicBezTo>
                      <a:pt x="913" y="526"/>
                      <a:pt x="913" y="526"/>
                      <a:pt x="913" y="526"/>
                    </a:cubicBezTo>
                    <a:cubicBezTo>
                      <a:pt x="913" y="527"/>
                      <a:pt x="913" y="527"/>
                      <a:pt x="913" y="527"/>
                    </a:cubicBezTo>
                    <a:cubicBezTo>
                      <a:pt x="913" y="528"/>
                      <a:pt x="913" y="528"/>
                      <a:pt x="913" y="528"/>
                    </a:cubicBezTo>
                    <a:cubicBezTo>
                      <a:pt x="914" y="529"/>
                      <a:pt x="914" y="529"/>
                      <a:pt x="914" y="529"/>
                    </a:cubicBezTo>
                    <a:cubicBezTo>
                      <a:pt x="913" y="530"/>
                      <a:pt x="913" y="530"/>
                      <a:pt x="913" y="530"/>
                    </a:cubicBezTo>
                    <a:cubicBezTo>
                      <a:pt x="912" y="530"/>
                      <a:pt x="912" y="530"/>
                      <a:pt x="912" y="530"/>
                    </a:cubicBezTo>
                    <a:cubicBezTo>
                      <a:pt x="911" y="530"/>
                      <a:pt x="911" y="530"/>
                      <a:pt x="911" y="530"/>
                    </a:cubicBezTo>
                    <a:cubicBezTo>
                      <a:pt x="905" y="529"/>
                      <a:pt x="905" y="529"/>
                      <a:pt x="905" y="529"/>
                    </a:cubicBezTo>
                    <a:cubicBezTo>
                      <a:pt x="904" y="529"/>
                      <a:pt x="904" y="529"/>
                      <a:pt x="904" y="529"/>
                    </a:cubicBezTo>
                    <a:cubicBezTo>
                      <a:pt x="903" y="528"/>
                      <a:pt x="903" y="528"/>
                      <a:pt x="903" y="528"/>
                    </a:cubicBezTo>
                    <a:cubicBezTo>
                      <a:pt x="902" y="528"/>
                      <a:pt x="902" y="528"/>
                      <a:pt x="902" y="528"/>
                    </a:cubicBezTo>
                    <a:cubicBezTo>
                      <a:pt x="901" y="531"/>
                      <a:pt x="901" y="531"/>
                      <a:pt x="901" y="531"/>
                    </a:cubicBezTo>
                    <a:cubicBezTo>
                      <a:pt x="900" y="532"/>
                      <a:pt x="900" y="532"/>
                      <a:pt x="900" y="532"/>
                    </a:cubicBezTo>
                    <a:cubicBezTo>
                      <a:pt x="899" y="533"/>
                      <a:pt x="899" y="533"/>
                      <a:pt x="899" y="533"/>
                    </a:cubicBezTo>
                    <a:cubicBezTo>
                      <a:pt x="898" y="533"/>
                      <a:pt x="898" y="533"/>
                      <a:pt x="898" y="533"/>
                    </a:cubicBezTo>
                    <a:cubicBezTo>
                      <a:pt x="897" y="534"/>
                      <a:pt x="897" y="534"/>
                      <a:pt x="897" y="534"/>
                    </a:cubicBezTo>
                    <a:cubicBezTo>
                      <a:pt x="897" y="535"/>
                      <a:pt x="897" y="535"/>
                      <a:pt x="897" y="535"/>
                    </a:cubicBezTo>
                    <a:cubicBezTo>
                      <a:pt x="898" y="536"/>
                      <a:pt x="898" y="536"/>
                      <a:pt x="898" y="536"/>
                    </a:cubicBezTo>
                    <a:cubicBezTo>
                      <a:pt x="900" y="539"/>
                      <a:pt x="900" y="539"/>
                      <a:pt x="900" y="539"/>
                    </a:cubicBezTo>
                    <a:cubicBezTo>
                      <a:pt x="900" y="541"/>
                      <a:pt x="900" y="541"/>
                      <a:pt x="900" y="541"/>
                    </a:cubicBezTo>
                    <a:cubicBezTo>
                      <a:pt x="901" y="542"/>
                      <a:pt x="901" y="542"/>
                      <a:pt x="901" y="542"/>
                    </a:cubicBezTo>
                    <a:cubicBezTo>
                      <a:pt x="902" y="543"/>
                      <a:pt x="902" y="543"/>
                      <a:pt x="902" y="543"/>
                    </a:cubicBezTo>
                    <a:cubicBezTo>
                      <a:pt x="902" y="545"/>
                      <a:pt x="902" y="545"/>
                      <a:pt x="902" y="545"/>
                    </a:cubicBezTo>
                    <a:cubicBezTo>
                      <a:pt x="902" y="547"/>
                      <a:pt x="902" y="547"/>
                      <a:pt x="902" y="547"/>
                    </a:cubicBezTo>
                    <a:cubicBezTo>
                      <a:pt x="902" y="549"/>
                      <a:pt x="902" y="549"/>
                      <a:pt x="902" y="549"/>
                    </a:cubicBezTo>
                    <a:cubicBezTo>
                      <a:pt x="902" y="552"/>
                      <a:pt x="902" y="552"/>
                      <a:pt x="902" y="552"/>
                    </a:cubicBezTo>
                    <a:cubicBezTo>
                      <a:pt x="903" y="552"/>
                      <a:pt x="903" y="552"/>
                      <a:pt x="903" y="552"/>
                    </a:cubicBezTo>
                    <a:cubicBezTo>
                      <a:pt x="903" y="554"/>
                      <a:pt x="903" y="554"/>
                      <a:pt x="903" y="554"/>
                    </a:cubicBezTo>
                    <a:cubicBezTo>
                      <a:pt x="903" y="555"/>
                      <a:pt x="903" y="555"/>
                      <a:pt x="903" y="555"/>
                    </a:cubicBezTo>
                    <a:cubicBezTo>
                      <a:pt x="903" y="556"/>
                      <a:pt x="903" y="556"/>
                      <a:pt x="903" y="556"/>
                    </a:cubicBezTo>
                    <a:cubicBezTo>
                      <a:pt x="903" y="557"/>
                      <a:pt x="903" y="557"/>
                      <a:pt x="903" y="557"/>
                    </a:cubicBezTo>
                    <a:cubicBezTo>
                      <a:pt x="903" y="558"/>
                      <a:pt x="903" y="558"/>
                      <a:pt x="903" y="558"/>
                    </a:cubicBezTo>
                    <a:cubicBezTo>
                      <a:pt x="903" y="560"/>
                      <a:pt x="903" y="560"/>
                      <a:pt x="903" y="560"/>
                    </a:cubicBezTo>
                    <a:cubicBezTo>
                      <a:pt x="902" y="560"/>
                      <a:pt x="902" y="560"/>
                      <a:pt x="902" y="560"/>
                    </a:cubicBezTo>
                    <a:cubicBezTo>
                      <a:pt x="900" y="560"/>
                      <a:pt x="900" y="560"/>
                      <a:pt x="900" y="560"/>
                    </a:cubicBezTo>
                    <a:cubicBezTo>
                      <a:pt x="899" y="560"/>
                      <a:pt x="899" y="560"/>
                      <a:pt x="899" y="560"/>
                    </a:cubicBezTo>
                    <a:cubicBezTo>
                      <a:pt x="899" y="561"/>
                      <a:pt x="899" y="561"/>
                      <a:pt x="899" y="561"/>
                    </a:cubicBezTo>
                    <a:cubicBezTo>
                      <a:pt x="900" y="563"/>
                      <a:pt x="900" y="563"/>
                      <a:pt x="900" y="563"/>
                    </a:cubicBezTo>
                    <a:cubicBezTo>
                      <a:pt x="900" y="563"/>
                      <a:pt x="900" y="563"/>
                      <a:pt x="900" y="563"/>
                    </a:cubicBezTo>
                    <a:cubicBezTo>
                      <a:pt x="900" y="564"/>
                      <a:pt x="900" y="564"/>
                      <a:pt x="900" y="564"/>
                    </a:cubicBezTo>
                    <a:cubicBezTo>
                      <a:pt x="900" y="565"/>
                      <a:pt x="900" y="565"/>
                      <a:pt x="900" y="565"/>
                    </a:cubicBezTo>
                    <a:cubicBezTo>
                      <a:pt x="902" y="567"/>
                      <a:pt x="902" y="567"/>
                      <a:pt x="902" y="567"/>
                    </a:cubicBezTo>
                    <a:cubicBezTo>
                      <a:pt x="902" y="567"/>
                      <a:pt x="902" y="567"/>
                      <a:pt x="902" y="567"/>
                    </a:cubicBezTo>
                    <a:cubicBezTo>
                      <a:pt x="903" y="564"/>
                      <a:pt x="903" y="564"/>
                      <a:pt x="903" y="564"/>
                    </a:cubicBezTo>
                    <a:cubicBezTo>
                      <a:pt x="905" y="564"/>
                      <a:pt x="905" y="564"/>
                      <a:pt x="905" y="564"/>
                    </a:cubicBezTo>
                    <a:cubicBezTo>
                      <a:pt x="906" y="565"/>
                      <a:pt x="906" y="565"/>
                      <a:pt x="906" y="565"/>
                    </a:cubicBezTo>
                    <a:cubicBezTo>
                      <a:pt x="906" y="562"/>
                      <a:pt x="906" y="562"/>
                      <a:pt x="906" y="562"/>
                    </a:cubicBezTo>
                    <a:cubicBezTo>
                      <a:pt x="908" y="561"/>
                      <a:pt x="908" y="561"/>
                      <a:pt x="908" y="561"/>
                    </a:cubicBezTo>
                    <a:cubicBezTo>
                      <a:pt x="908" y="558"/>
                      <a:pt x="908" y="558"/>
                      <a:pt x="908" y="558"/>
                    </a:cubicBezTo>
                    <a:cubicBezTo>
                      <a:pt x="909" y="556"/>
                      <a:pt x="909" y="556"/>
                      <a:pt x="909" y="556"/>
                    </a:cubicBezTo>
                    <a:cubicBezTo>
                      <a:pt x="909" y="555"/>
                      <a:pt x="909" y="555"/>
                      <a:pt x="909" y="555"/>
                    </a:cubicBezTo>
                    <a:cubicBezTo>
                      <a:pt x="910" y="554"/>
                      <a:pt x="910" y="554"/>
                      <a:pt x="910" y="554"/>
                    </a:cubicBezTo>
                    <a:cubicBezTo>
                      <a:pt x="912" y="555"/>
                      <a:pt x="912" y="555"/>
                      <a:pt x="912" y="555"/>
                    </a:cubicBezTo>
                    <a:cubicBezTo>
                      <a:pt x="914" y="554"/>
                      <a:pt x="914" y="554"/>
                      <a:pt x="914" y="554"/>
                    </a:cubicBezTo>
                    <a:cubicBezTo>
                      <a:pt x="915" y="555"/>
                      <a:pt x="915" y="555"/>
                      <a:pt x="915" y="555"/>
                    </a:cubicBezTo>
                    <a:cubicBezTo>
                      <a:pt x="915" y="558"/>
                      <a:pt x="915" y="558"/>
                      <a:pt x="915" y="558"/>
                    </a:cubicBezTo>
                    <a:cubicBezTo>
                      <a:pt x="918" y="559"/>
                      <a:pt x="918" y="559"/>
                      <a:pt x="918" y="559"/>
                    </a:cubicBezTo>
                    <a:cubicBezTo>
                      <a:pt x="920" y="561"/>
                      <a:pt x="920" y="561"/>
                      <a:pt x="920" y="561"/>
                    </a:cubicBezTo>
                    <a:cubicBezTo>
                      <a:pt x="921" y="560"/>
                      <a:pt x="921" y="560"/>
                      <a:pt x="921" y="560"/>
                    </a:cubicBezTo>
                    <a:cubicBezTo>
                      <a:pt x="923" y="561"/>
                      <a:pt x="923" y="561"/>
                      <a:pt x="923" y="561"/>
                    </a:cubicBezTo>
                    <a:cubicBezTo>
                      <a:pt x="925" y="559"/>
                      <a:pt x="925" y="559"/>
                      <a:pt x="925" y="559"/>
                    </a:cubicBezTo>
                    <a:cubicBezTo>
                      <a:pt x="927" y="558"/>
                      <a:pt x="927" y="558"/>
                      <a:pt x="927" y="558"/>
                    </a:cubicBezTo>
                    <a:cubicBezTo>
                      <a:pt x="927" y="557"/>
                      <a:pt x="927" y="557"/>
                      <a:pt x="927" y="557"/>
                    </a:cubicBezTo>
                    <a:cubicBezTo>
                      <a:pt x="929" y="557"/>
                      <a:pt x="929" y="557"/>
                      <a:pt x="929" y="557"/>
                    </a:cubicBezTo>
                    <a:cubicBezTo>
                      <a:pt x="930" y="555"/>
                      <a:pt x="930" y="555"/>
                      <a:pt x="930" y="555"/>
                    </a:cubicBezTo>
                    <a:cubicBezTo>
                      <a:pt x="933" y="551"/>
                      <a:pt x="933" y="551"/>
                      <a:pt x="933" y="551"/>
                    </a:cubicBezTo>
                    <a:cubicBezTo>
                      <a:pt x="932" y="550"/>
                      <a:pt x="932" y="550"/>
                      <a:pt x="932" y="550"/>
                    </a:cubicBezTo>
                    <a:cubicBezTo>
                      <a:pt x="934" y="549"/>
                      <a:pt x="934" y="549"/>
                      <a:pt x="934" y="549"/>
                    </a:cubicBezTo>
                    <a:cubicBezTo>
                      <a:pt x="934" y="547"/>
                      <a:pt x="934" y="547"/>
                      <a:pt x="934" y="547"/>
                    </a:cubicBezTo>
                    <a:cubicBezTo>
                      <a:pt x="934" y="545"/>
                      <a:pt x="934" y="545"/>
                      <a:pt x="934" y="545"/>
                    </a:cubicBezTo>
                    <a:cubicBezTo>
                      <a:pt x="935" y="546"/>
                      <a:pt x="935" y="546"/>
                      <a:pt x="935" y="546"/>
                    </a:cubicBezTo>
                    <a:cubicBezTo>
                      <a:pt x="935" y="546"/>
                      <a:pt x="935" y="546"/>
                      <a:pt x="935" y="546"/>
                    </a:cubicBezTo>
                    <a:cubicBezTo>
                      <a:pt x="937" y="543"/>
                      <a:pt x="937" y="543"/>
                      <a:pt x="937" y="543"/>
                    </a:cubicBezTo>
                    <a:cubicBezTo>
                      <a:pt x="936" y="541"/>
                      <a:pt x="936" y="541"/>
                      <a:pt x="936" y="541"/>
                    </a:cubicBezTo>
                    <a:cubicBezTo>
                      <a:pt x="937" y="541"/>
                      <a:pt x="937" y="541"/>
                      <a:pt x="937" y="541"/>
                    </a:cubicBezTo>
                    <a:cubicBezTo>
                      <a:pt x="937" y="539"/>
                      <a:pt x="937" y="539"/>
                      <a:pt x="937" y="539"/>
                    </a:cubicBezTo>
                    <a:cubicBezTo>
                      <a:pt x="939" y="538"/>
                      <a:pt x="939" y="538"/>
                      <a:pt x="939" y="538"/>
                    </a:cubicBezTo>
                    <a:cubicBezTo>
                      <a:pt x="939" y="536"/>
                      <a:pt x="939" y="536"/>
                      <a:pt x="939" y="536"/>
                    </a:cubicBezTo>
                    <a:cubicBezTo>
                      <a:pt x="941" y="534"/>
                      <a:pt x="941" y="534"/>
                      <a:pt x="941" y="534"/>
                    </a:cubicBezTo>
                    <a:cubicBezTo>
                      <a:pt x="942" y="533"/>
                      <a:pt x="942" y="533"/>
                      <a:pt x="942" y="533"/>
                    </a:cubicBezTo>
                    <a:cubicBezTo>
                      <a:pt x="941" y="533"/>
                      <a:pt x="941" y="533"/>
                      <a:pt x="941" y="533"/>
                    </a:cubicBezTo>
                    <a:cubicBezTo>
                      <a:pt x="941" y="531"/>
                      <a:pt x="941" y="531"/>
                      <a:pt x="941" y="531"/>
                    </a:cubicBezTo>
                    <a:cubicBezTo>
                      <a:pt x="942" y="530"/>
                      <a:pt x="942" y="530"/>
                      <a:pt x="942" y="530"/>
                    </a:cubicBezTo>
                    <a:cubicBezTo>
                      <a:pt x="944" y="522"/>
                      <a:pt x="944" y="522"/>
                      <a:pt x="944" y="522"/>
                    </a:cubicBezTo>
                    <a:cubicBezTo>
                      <a:pt x="946" y="520"/>
                      <a:pt x="946" y="520"/>
                      <a:pt x="946" y="520"/>
                    </a:cubicBezTo>
                    <a:cubicBezTo>
                      <a:pt x="946" y="519"/>
                      <a:pt x="946" y="519"/>
                      <a:pt x="946" y="519"/>
                    </a:cubicBezTo>
                    <a:cubicBezTo>
                      <a:pt x="948" y="517"/>
                      <a:pt x="948" y="517"/>
                      <a:pt x="948" y="517"/>
                    </a:cubicBezTo>
                    <a:cubicBezTo>
                      <a:pt x="948" y="515"/>
                      <a:pt x="948" y="515"/>
                      <a:pt x="948" y="515"/>
                    </a:cubicBezTo>
                    <a:cubicBezTo>
                      <a:pt x="950" y="512"/>
                      <a:pt x="950" y="512"/>
                      <a:pt x="950" y="512"/>
                    </a:cubicBezTo>
                    <a:cubicBezTo>
                      <a:pt x="950" y="511"/>
                      <a:pt x="950" y="511"/>
                      <a:pt x="950" y="511"/>
                    </a:cubicBezTo>
                    <a:cubicBezTo>
                      <a:pt x="949" y="510"/>
                      <a:pt x="949" y="510"/>
                      <a:pt x="949" y="510"/>
                    </a:cubicBezTo>
                    <a:cubicBezTo>
                      <a:pt x="949" y="508"/>
                      <a:pt x="949" y="508"/>
                      <a:pt x="949" y="508"/>
                    </a:cubicBezTo>
                    <a:cubicBezTo>
                      <a:pt x="951" y="506"/>
                      <a:pt x="951" y="506"/>
                      <a:pt x="951" y="506"/>
                    </a:cubicBezTo>
                    <a:cubicBezTo>
                      <a:pt x="950" y="502"/>
                      <a:pt x="950" y="502"/>
                      <a:pt x="950" y="502"/>
                    </a:cubicBezTo>
                    <a:cubicBezTo>
                      <a:pt x="951" y="500"/>
                      <a:pt x="951" y="500"/>
                      <a:pt x="951" y="500"/>
                    </a:cubicBezTo>
                    <a:cubicBezTo>
                      <a:pt x="951" y="499"/>
                      <a:pt x="951" y="499"/>
                      <a:pt x="951" y="499"/>
                    </a:cubicBezTo>
                    <a:cubicBezTo>
                      <a:pt x="950" y="499"/>
                      <a:pt x="950" y="499"/>
                      <a:pt x="950" y="499"/>
                    </a:cubicBezTo>
                    <a:cubicBezTo>
                      <a:pt x="952" y="496"/>
                      <a:pt x="952" y="496"/>
                      <a:pt x="952" y="496"/>
                    </a:cubicBezTo>
                    <a:cubicBezTo>
                      <a:pt x="952" y="494"/>
                      <a:pt x="952" y="494"/>
                      <a:pt x="952" y="494"/>
                    </a:cubicBezTo>
                    <a:cubicBezTo>
                      <a:pt x="953" y="492"/>
                      <a:pt x="953" y="492"/>
                      <a:pt x="953" y="492"/>
                    </a:cubicBezTo>
                    <a:cubicBezTo>
                      <a:pt x="953" y="489"/>
                      <a:pt x="953" y="489"/>
                      <a:pt x="953" y="489"/>
                    </a:cubicBezTo>
                    <a:cubicBezTo>
                      <a:pt x="953" y="489"/>
                      <a:pt x="953" y="489"/>
                      <a:pt x="953" y="489"/>
                    </a:cubicBezTo>
                    <a:cubicBezTo>
                      <a:pt x="953" y="486"/>
                      <a:pt x="953" y="486"/>
                      <a:pt x="953" y="486"/>
                    </a:cubicBezTo>
                    <a:cubicBezTo>
                      <a:pt x="954" y="483"/>
                      <a:pt x="954" y="483"/>
                      <a:pt x="954" y="483"/>
                    </a:cubicBezTo>
                    <a:cubicBezTo>
                      <a:pt x="954" y="481"/>
                      <a:pt x="954" y="481"/>
                      <a:pt x="954" y="481"/>
                    </a:cubicBezTo>
                    <a:cubicBezTo>
                      <a:pt x="956" y="478"/>
                      <a:pt x="956" y="478"/>
                      <a:pt x="956" y="478"/>
                    </a:cubicBezTo>
                    <a:cubicBezTo>
                      <a:pt x="956" y="476"/>
                      <a:pt x="956" y="476"/>
                      <a:pt x="956" y="476"/>
                    </a:cubicBezTo>
                    <a:cubicBezTo>
                      <a:pt x="955" y="474"/>
                      <a:pt x="955" y="474"/>
                      <a:pt x="955" y="474"/>
                    </a:cubicBezTo>
                    <a:cubicBezTo>
                      <a:pt x="955" y="472"/>
                      <a:pt x="955" y="472"/>
                      <a:pt x="955" y="472"/>
                    </a:cubicBezTo>
                    <a:cubicBezTo>
                      <a:pt x="956" y="471"/>
                      <a:pt x="956" y="471"/>
                      <a:pt x="956" y="471"/>
                    </a:cubicBezTo>
                    <a:cubicBezTo>
                      <a:pt x="956" y="469"/>
                      <a:pt x="956" y="469"/>
                      <a:pt x="956" y="469"/>
                    </a:cubicBezTo>
                    <a:cubicBezTo>
                      <a:pt x="955" y="469"/>
                      <a:pt x="955" y="469"/>
                      <a:pt x="955" y="469"/>
                    </a:cubicBezTo>
                    <a:cubicBezTo>
                      <a:pt x="954" y="465"/>
                      <a:pt x="954" y="465"/>
                      <a:pt x="954" y="465"/>
                    </a:cubicBezTo>
                    <a:cubicBezTo>
                      <a:pt x="954" y="464"/>
                      <a:pt x="954" y="464"/>
                      <a:pt x="954" y="464"/>
                    </a:cubicBezTo>
                    <a:cubicBezTo>
                      <a:pt x="954" y="462"/>
                      <a:pt x="954" y="462"/>
                      <a:pt x="954" y="462"/>
                    </a:cubicBezTo>
                    <a:cubicBezTo>
                      <a:pt x="954" y="459"/>
                      <a:pt x="954" y="459"/>
                      <a:pt x="954" y="459"/>
                    </a:cubicBezTo>
                    <a:cubicBezTo>
                      <a:pt x="951" y="456"/>
                      <a:pt x="951" y="456"/>
                      <a:pt x="951" y="456"/>
                    </a:cubicBezTo>
                    <a:cubicBezTo>
                      <a:pt x="951" y="456"/>
                      <a:pt x="951" y="456"/>
                      <a:pt x="951" y="456"/>
                    </a:cubicBezTo>
                    <a:cubicBezTo>
                      <a:pt x="950" y="455"/>
                      <a:pt x="950" y="455"/>
                      <a:pt x="950" y="455"/>
                    </a:cubicBezTo>
                    <a:cubicBezTo>
                      <a:pt x="950" y="454"/>
                      <a:pt x="950" y="454"/>
                      <a:pt x="950" y="454"/>
                    </a:cubicBezTo>
                    <a:cubicBezTo>
                      <a:pt x="952" y="452"/>
                      <a:pt x="952" y="452"/>
                      <a:pt x="952" y="452"/>
                    </a:cubicBezTo>
                    <a:cubicBezTo>
                      <a:pt x="952" y="451"/>
                      <a:pt x="952" y="451"/>
                      <a:pt x="952" y="451"/>
                    </a:cubicBezTo>
                    <a:cubicBezTo>
                      <a:pt x="950" y="452"/>
                      <a:pt x="950" y="452"/>
                      <a:pt x="950" y="452"/>
                    </a:cubicBezTo>
                    <a:cubicBezTo>
                      <a:pt x="949" y="452"/>
                      <a:pt x="949" y="452"/>
                      <a:pt x="949" y="452"/>
                    </a:cubicBezTo>
                    <a:cubicBezTo>
                      <a:pt x="947" y="446"/>
                      <a:pt x="947" y="446"/>
                      <a:pt x="947" y="446"/>
                    </a:cubicBezTo>
                    <a:cubicBezTo>
                      <a:pt x="947" y="444"/>
                      <a:pt x="947" y="444"/>
                      <a:pt x="947" y="444"/>
                    </a:cubicBezTo>
                    <a:cubicBezTo>
                      <a:pt x="947" y="443"/>
                      <a:pt x="947" y="443"/>
                      <a:pt x="947" y="443"/>
                    </a:cubicBezTo>
                    <a:cubicBezTo>
                      <a:pt x="946" y="440"/>
                      <a:pt x="946" y="440"/>
                      <a:pt x="946" y="440"/>
                    </a:cubicBezTo>
                    <a:cubicBezTo>
                      <a:pt x="947" y="439"/>
                      <a:pt x="947" y="439"/>
                      <a:pt x="947" y="439"/>
                    </a:cubicBezTo>
                    <a:cubicBezTo>
                      <a:pt x="945" y="435"/>
                      <a:pt x="945" y="435"/>
                      <a:pt x="945" y="435"/>
                    </a:cubicBezTo>
                    <a:cubicBezTo>
                      <a:pt x="947" y="433"/>
                      <a:pt x="947" y="433"/>
                      <a:pt x="947" y="433"/>
                    </a:cubicBezTo>
                    <a:cubicBezTo>
                      <a:pt x="946" y="433"/>
                      <a:pt x="946" y="433"/>
                      <a:pt x="946" y="433"/>
                    </a:cubicBezTo>
                    <a:cubicBezTo>
                      <a:pt x="946" y="432"/>
                      <a:pt x="946" y="432"/>
                      <a:pt x="946" y="432"/>
                    </a:cubicBezTo>
                    <a:cubicBezTo>
                      <a:pt x="946" y="431"/>
                      <a:pt x="946" y="431"/>
                      <a:pt x="946" y="431"/>
                    </a:cubicBezTo>
                    <a:cubicBezTo>
                      <a:pt x="945" y="430"/>
                      <a:pt x="945" y="430"/>
                      <a:pt x="945" y="430"/>
                    </a:cubicBezTo>
                    <a:cubicBezTo>
                      <a:pt x="946" y="428"/>
                      <a:pt x="946" y="428"/>
                      <a:pt x="946" y="428"/>
                    </a:cubicBezTo>
                    <a:cubicBezTo>
                      <a:pt x="946" y="427"/>
                      <a:pt x="946" y="427"/>
                      <a:pt x="946" y="427"/>
                    </a:cubicBezTo>
                    <a:cubicBezTo>
                      <a:pt x="946" y="425"/>
                      <a:pt x="946" y="425"/>
                      <a:pt x="946" y="425"/>
                    </a:cubicBezTo>
                    <a:cubicBezTo>
                      <a:pt x="947" y="425"/>
                      <a:pt x="947" y="425"/>
                      <a:pt x="947" y="425"/>
                    </a:cubicBezTo>
                    <a:cubicBezTo>
                      <a:pt x="945" y="423"/>
                      <a:pt x="945" y="423"/>
                      <a:pt x="945" y="423"/>
                    </a:cubicBezTo>
                    <a:cubicBezTo>
                      <a:pt x="945" y="421"/>
                      <a:pt x="945" y="421"/>
                      <a:pt x="945" y="421"/>
                    </a:cubicBezTo>
                    <a:cubicBezTo>
                      <a:pt x="946" y="420"/>
                      <a:pt x="946" y="420"/>
                      <a:pt x="946" y="420"/>
                    </a:cubicBezTo>
                    <a:cubicBezTo>
                      <a:pt x="946" y="419"/>
                      <a:pt x="946" y="419"/>
                      <a:pt x="946" y="419"/>
                    </a:cubicBezTo>
                    <a:cubicBezTo>
                      <a:pt x="944" y="420"/>
                      <a:pt x="944" y="420"/>
                      <a:pt x="944" y="420"/>
                    </a:cubicBezTo>
                    <a:cubicBezTo>
                      <a:pt x="943" y="419"/>
                      <a:pt x="943" y="419"/>
                      <a:pt x="943" y="419"/>
                    </a:cubicBezTo>
                    <a:cubicBezTo>
                      <a:pt x="941" y="418"/>
                      <a:pt x="941" y="418"/>
                      <a:pt x="941" y="418"/>
                    </a:cubicBezTo>
                    <a:cubicBezTo>
                      <a:pt x="941" y="416"/>
                      <a:pt x="941" y="416"/>
                      <a:pt x="941" y="416"/>
                    </a:cubicBezTo>
                    <a:cubicBezTo>
                      <a:pt x="942" y="414"/>
                      <a:pt x="942" y="414"/>
                      <a:pt x="942" y="414"/>
                    </a:cubicBezTo>
                    <a:cubicBezTo>
                      <a:pt x="942" y="413"/>
                      <a:pt x="942" y="413"/>
                      <a:pt x="942" y="413"/>
                    </a:cubicBezTo>
                    <a:cubicBezTo>
                      <a:pt x="940" y="410"/>
                      <a:pt x="940" y="410"/>
                      <a:pt x="940" y="410"/>
                    </a:cubicBezTo>
                    <a:cubicBezTo>
                      <a:pt x="938" y="410"/>
                      <a:pt x="938" y="410"/>
                      <a:pt x="938" y="410"/>
                    </a:cubicBezTo>
                    <a:cubicBezTo>
                      <a:pt x="937" y="408"/>
                      <a:pt x="937" y="408"/>
                      <a:pt x="937" y="408"/>
                    </a:cubicBezTo>
                    <a:cubicBezTo>
                      <a:pt x="938" y="407"/>
                      <a:pt x="938" y="407"/>
                      <a:pt x="938" y="407"/>
                    </a:cubicBezTo>
                    <a:cubicBezTo>
                      <a:pt x="938" y="406"/>
                      <a:pt x="938" y="406"/>
                      <a:pt x="938" y="406"/>
                    </a:cubicBezTo>
                    <a:cubicBezTo>
                      <a:pt x="939" y="404"/>
                      <a:pt x="939" y="404"/>
                      <a:pt x="939" y="404"/>
                    </a:cubicBezTo>
                    <a:cubicBezTo>
                      <a:pt x="938" y="402"/>
                      <a:pt x="938" y="402"/>
                      <a:pt x="938" y="402"/>
                    </a:cubicBezTo>
                    <a:cubicBezTo>
                      <a:pt x="937" y="402"/>
                      <a:pt x="937" y="402"/>
                      <a:pt x="937" y="402"/>
                    </a:cubicBezTo>
                    <a:cubicBezTo>
                      <a:pt x="935" y="400"/>
                      <a:pt x="935" y="400"/>
                      <a:pt x="935" y="400"/>
                    </a:cubicBezTo>
                    <a:cubicBezTo>
                      <a:pt x="934" y="400"/>
                      <a:pt x="934" y="400"/>
                      <a:pt x="934" y="400"/>
                    </a:cubicBezTo>
                    <a:cubicBezTo>
                      <a:pt x="933" y="399"/>
                      <a:pt x="933" y="399"/>
                      <a:pt x="933" y="399"/>
                    </a:cubicBezTo>
                    <a:cubicBezTo>
                      <a:pt x="930" y="397"/>
                      <a:pt x="930" y="397"/>
                      <a:pt x="930" y="397"/>
                    </a:cubicBezTo>
                    <a:cubicBezTo>
                      <a:pt x="929" y="396"/>
                      <a:pt x="929" y="396"/>
                      <a:pt x="929" y="396"/>
                    </a:cubicBezTo>
                    <a:cubicBezTo>
                      <a:pt x="926" y="396"/>
                      <a:pt x="926" y="396"/>
                      <a:pt x="926" y="396"/>
                    </a:cubicBezTo>
                    <a:cubicBezTo>
                      <a:pt x="925" y="395"/>
                      <a:pt x="925" y="395"/>
                      <a:pt x="925" y="395"/>
                    </a:cubicBezTo>
                    <a:cubicBezTo>
                      <a:pt x="924" y="393"/>
                      <a:pt x="924" y="393"/>
                      <a:pt x="924" y="393"/>
                    </a:cubicBezTo>
                    <a:cubicBezTo>
                      <a:pt x="923" y="392"/>
                      <a:pt x="923" y="392"/>
                      <a:pt x="923" y="392"/>
                    </a:cubicBezTo>
                    <a:cubicBezTo>
                      <a:pt x="921" y="392"/>
                      <a:pt x="921" y="392"/>
                      <a:pt x="921" y="392"/>
                    </a:cubicBezTo>
                    <a:cubicBezTo>
                      <a:pt x="919" y="390"/>
                      <a:pt x="919" y="390"/>
                      <a:pt x="919" y="390"/>
                    </a:cubicBezTo>
                    <a:cubicBezTo>
                      <a:pt x="917" y="392"/>
                      <a:pt x="917" y="392"/>
                      <a:pt x="917" y="392"/>
                    </a:cubicBezTo>
                    <a:cubicBezTo>
                      <a:pt x="915" y="392"/>
                      <a:pt x="915" y="392"/>
                      <a:pt x="915" y="392"/>
                    </a:cubicBezTo>
                    <a:cubicBezTo>
                      <a:pt x="915" y="393"/>
                      <a:pt x="915" y="393"/>
                      <a:pt x="915" y="393"/>
                    </a:cubicBezTo>
                    <a:cubicBezTo>
                      <a:pt x="913" y="393"/>
                      <a:pt x="913" y="393"/>
                      <a:pt x="913" y="393"/>
                    </a:cubicBezTo>
                    <a:cubicBezTo>
                      <a:pt x="913" y="392"/>
                      <a:pt x="913" y="392"/>
                      <a:pt x="913" y="392"/>
                    </a:cubicBezTo>
                    <a:cubicBezTo>
                      <a:pt x="913" y="391"/>
                      <a:pt x="913" y="391"/>
                      <a:pt x="913" y="391"/>
                    </a:cubicBezTo>
                    <a:cubicBezTo>
                      <a:pt x="911" y="390"/>
                      <a:pt x="911" y="390"/>
                      <a:pt x="911" y="390"/>
                    </a:cubicBezTo>
                    <a:cubicBezTo>
                      <a:pt x="910" y="390"/>
                      <a:pt x="910" y="390"/>
                      <a:pt x="910" y="390"/>
                    </a:cubicBezTo>
                    <a:cubicBezTo>
                      <a:pt x="910" y="393"/>
                      <a:pt x="910" y="393"/>
                      <a:pt x="910" y="393"/>
                    </a:cubicBezTo>
                    <a:cubicBezTo>
                      <a:pt x="912" y="395"/>
                      <a:pt x="912" y="395"/>
                      <a:pt x="912" y="395"/>
                    </a:cubicBezTo>
                    <a:cubicBezTo>
                      <a:pt x="911" y="397"/>
                      <a:pt x="911" y="397"/>
                      <a:pt x="911" y="397"/>
                    </a:cubicBezTo>
                    <a:cubicBezTo>
                      <a:pt x="912" y="400"/>
                      <a:pt x="912" y="400"/>
                      <a:pt x="912" y="400"/>
                    </a:cubicBezTo>
                    <a:cubicBezTo>
                      <a:pt x="912" y="402"/>
                      <a:pt x="912" y="402"/>
                      <a:pt x="912" y="402"/>
                    </a:cubicBezTo>
                    <a:cubicBezTo>
                      <a:pt x="910" y="403"/>
                      <a:pt x="910" y="403"/>
                      <a:pt x="910" y="403"/>
                    </a:cubicBezTo>
                    <a:cubicBezTo>
                      <a:pt x="910" y="400"/>
                      <a:pt x="910" y="400"/>
                      <a:pt x="910" y="400"/>
                    </a:cubicBezTo>
                    <a:cubicBezTo>
                      <a:pt x="911" y="398"/>
                      <a:pt x="911" y="398"/>
                      <a:pt x="911" y="398"/>
                    </a:cubicBezTo>
                    <a:cubicBezTo>
                      <a:pt x="910" y="396"/>
                      <a:pt x="910" y="396"/>
                      <a:pt x="910" y="396"/>
                    </a:cubicBezTo>
                    <a:cubicBezTo>
                      <a:pt x="909" y="397"/>
                      <a:pt x="909" y="397"/>
                      <a:pt x="909" y="397"/>
                    </a:cubicBezTo>
                    <a:cubicBezTo>
                      <a:pt x="909" y="399"/>
                      <a:pt x="909" y="399"/>
                      <a:pt x="909" y="399"/>
                    </a:cubicBezTo>
                    <a:cubicBezTo>
                      <a:pt x="908" y="402"/>
                      <a:pt x="908" y="402"/>
                      <a:pt x="908" y="402"/>
                    </a:cubicBezTo>
                    <a:cubicBezTo>
                      <a:pt x="906" y="403"/>
                      <a:pt x="906" y="403"/>
                      <a:pt x="906" y="403"/>
                    </a:cubicBezTo>
                    <a:cubicBezTo>
                      <a:pt x="902" y="403"/>
                      <a:pt x="902" y="403"/>
                      <a:pt x="902" y="403"/>
                    </a:cubicBezTo>
                    <a:cubicBezTo>
                      <a:pt x="902" y="403"/>
                      <a:pt x="902" y="403"/>
                      <a:pt x="902" y="403"/>
                    </a:cubicBezTo>
                    <a:cubicBezTo>
                      <a:pt x="903" y="401"/>
                      <a:pt x="903" y="401"/>
                      <a:pt x="903" y="401"/>
                    </a:cubicBezTo>
                    <a:cubicBezTo>
                      <a:pt x="904" y="401"/>
                      <a:pt x="904" y="401"/>
                      <a:pt x="904" y="401"/>
                    </a:cubicBezTo>
                    <a:cubicBezTo>
                      <a:pt x="904" y="399"/>
                      <a:pt x="904" y="399"/>
                      <a:pt x="904" y="399"/>
                    </a:cubicBezTo>
                    <a:cubicBezTo>
                      <a:pt x="905" y="397"/>
                      <a:pt x="905" y="397"/>
                      <a:pt x="905" y="397"/>
                    </a:cubicBezTo>
                    <a:cubicBezTo>
                      <a:pt x="906" y="397"/>
                      <a:pt x="906" y="397"/>
                      <a:pt x="906" y="397"/>
                    </a:cubicBezTo>
                    <a:cubicBezTo>
                      <a:pt x="904" y="396"/>
                      <a:pt x="904" y="396"/>
                      <a:pt x="904" y="396"/>
                    </a:cubicBezTo>
                    <a:cubicBezTo>
                      <a:pt x="903" y="397"/>
                      <a:pt x="903" y="397"/>
                      <a:pt x="903" y="397"/>
                    </a:cubicBezTo>
                    <a:cubicBezTo>
                      <a:pt x="902" y="396"/>
                      <a:pt x="902" y="396"/>
                      <a:pt x="902" y="396"/>
                    </a:cubicBezTo>
                    <a:cubicBezTo>
                      <a:pt x="901" y="397"/>
                      <a:pt x="901" y="397"/>
                      <a:pt x="901" y="397"/>
                    </a:cubicBezTo>
                    <a:cubicBezTo>
                      <a:pt x="900" y="399"/>
                      <a:pt x="900" y="399"/>
                      <a:pt x="900" y="399"/>
                    </a:cubicBezTo>
                    <a:cubicBezTo>
                      <a:pt x="899" y="399"/>
                      <a:pt x="899" y="399"/>
                      <a:pt x="899" y="399"/>
                    </a:cubicBezTo>
                    <a:cubicBezTo>
                      <a:pt x="899" y="399"/>
                      <a:pt x="899" y="399"/>
                      <a:pt x="899" y="399"/>
                    </a:cubicBezTo>
                    <a:cubicBezTo>
                      <a:pt x="897" y="401"/>
                      <a:pt x="897" y="401"/>
                      <a:pt x="897" y="401"/>
                    </a:cubicBezTo>
                    <a:cubicBezTo>
                      <a:pt x="895" y="399"/>
                      <a:pt x="895" y="399"/>
                      <a:pt x="895" y="399"/>
                    </a:cubicBezTo>
                    <a:cubicBezTo>
                      <a:pt x="895" y="396"/>
                      <a:pt x="895" y="396"/>
                      <a:pt x="895" y="396"/>
                    </a:cubicBezTo>
                    <a:cubicBezTo>
                      <a:pt x="895" y="394"/>
                      <a:pt x="895" y="394"/>
                      <a:pt x="895" y="394"/>
                    </a:cubicBezTo>
                    <a:cubicBezTo>
                      <a:pt x="893" y="391"/>
                      <a:pt x="893" y="391"/>
                      <a:pt x="893" y="391"/>
                    </a:cubicBezTo>
                    <a:cubicBezTo>
                      <a:pt x="893" y="387"/>
                      <a:pt x="893" y="387"/>
                      <a:pt x="893" y="387"/>
                    </a:cubicBezTo>
                    <a:cubicBezTo>
                      <a:pt x="891" y="387"/>
                      <a:pt x="891" y="387"/>
                      <a:pt x="891" y="387"/>
                    </a:cubicBezTo>
                    <a:cubicBezTo>
                      <a:pt x="890" y="387"/>
                      <a:pt x="890" y="387"/>
                      <a:pt x="890" y="387"/>
                    </a:cubicBezTo>
                    <a:cubicBezTo>
                      <a:pt x="888" y="388"/>
                      <a:pt x="888" y="388"/>
                      <a:pt x="888" y="388"/>
                    </a:cubicBezTo>
                    <a:cubicBezTo>
                      <a:pt x="887" y="388"/>
                      <a:pt x="887" y="388"/>
                      <a:pt x="887" y="388"/>
                    </a:cubicBezTo>
                    <a:cubicBezTo>
                      <a:pt x="885" y="390"/>
                      <a:pt x="885" y="390"/>
                      <a:pt x="885" y="390"/>
                    </a:cubicBezTo>
                    <a:cubicBezTo>
                      <a:pt x="883" y="390"/>
                      <a:pt x="883" y="390"/>
                      <a:pt x="883" y="390"/>
                    </a:cubicBezTo>
                    <a:cubicBezTo>
                      <a:pt x="882" y="388"/>
                      <a:pt x="882" y="388"/>
                      <a:pt x="882" y="388"/>
                    </a:cubicBezTo>
                    <a:cubicBezTo>
                      <a:pt x="880" y="389"/>
                      <a:pt x="880" y="389"/>
                      <a:pt x="880" y="389"/>
                    </a:cubicBezTo>
                    <a:cubicBezTo>
                      <a:pt x="878" y="388"/>
                      <a:pt x="878" y="388"/>
                      <a:pt x="878" y="388"/>
                    </a:cubicBezTo>
                    <a:cubicBezTo>
                      <a:pt x="877" y="386"/>
                      <a:pt x="877" y="386"/>
                      <a:pt x="877" y="386"/>
                    </a:cubicBezTo>
                    <a:cubicBezTo>
                      <a:pt x="878" y="385"/>
                      <a:pt x="878" y="385"/>
                      <a:pt x="878" y="385"/>
                    </a:cubicBezTo>
                    <a:cubicBezTo>
                      <a:pt x="879" y="383"/>
                      <a:pt x="879" y="383"/>
                      <a:pt x="879" y="383"/>
                    </a:cubicBezTo>
                    <a:cubicBezTo>
                      <a:pt x="881" y="380"/>
                      <a:pt x="881" y="380"/>
                      <a:pt x="881" y="380"/>
                    </a:cubicBezTo>
                    <a:cubicBezTo>
                      <a:pt x="881" y="379"/>
                      <a:pt x="881" y="379"/>
                      <a:pt x="881" y="379"/>
                    </a:cubicBezTo>
                    <a:cubicBezTo>
                      <a:pt x="883" y="377"/>
                      <a:pt x="883" y="377"/>
                      <a:pt x="883" y="377"/>
                    </a:cubicBezTo>
                    <a:cubicBezTo>
                      <a:pt x="883" y="374"/>
                      <a:pt x="883" y="374"/>
                      <a:pt x="883" y="374"/>
                    </a:cubicBezTo>
                    <a:cubicBezTo>
                      <a:pt x="886" y="372"/>
                      <a:pt x="886" y="372"/>
                      <a:pt x="886" y="372"/>
                    </a:cubicBezTo>
                    <a:cubicBezTo>
                      <a:pt x="886" y="369"/>
                      <a:pt x="886" y="369"/>
                      <a:pt x="886" y="369"/>
                    </a:cubicBezTo>
                    <a:cubicBezTo>
                      <a:pt x="887" y="369"/>
                      <a:pt x="887" y="369"/>
                      <a:pt x="887" y="369"/>
                    </a:cubicBezTo>
                    <a:cubicBezTo>
                      <a:pt x="887" y="368"/>
                      <a:pt x="887" y="368"/>
                      <a:pt x="887" y="368"/>
                    </a:cubicBezTo>
                    <a:cubicBezTo>
                      <a:pt x="888" y="365"/>
                      <a:pt x="888" y="365"/>
                      <a:pt x="888" y="365"/>
                    </a:cubicBezTo>
                    <a:cubicBezTo>
                      <a:pt x="889" y="363"/>
                      <a:pt x="889" y="363"/>
                      <a:pt x="889" y="363"/>
                    </a:cubicBezTo>
                    <a:cubicBezTo>
                      <a:pt x="890" y="361"/>
                      <a:pt x="890" y="361"/>
                      <a:pt x="890" y="361"/>
                    </a:cubicBezTo>
                    <a:cubicBezTo>
                      <a:pt x="889" y="359"/>
                      <a:pt x="889" y="359"/>
                      <a:pt x="889" y="359"/>
                    </a:cubicBezTo>
                    <a:cubicBezTo>
                      <a:pt x="890" y="358"/>
                      <a:pt x="890" y="358"/>
                      <a:pt x="890" y="358"/>
                    </a:cubicBezTo>
                    <a:cubicBezTo>
                      <a:pt x="890" y="355"/>
                      <a:pt x="890" y="355"/>
                      <a:pt x="890" y="355"/>
                    </a:cubicBezTo>
                    <a:cubicBezTo>
                      <a:pt x="891" y="351"/>
                      <a:pt x="891" y="351"/>
                      <a:pt x="891" y="351"/>
                    </a:cubicBezTo>
                    <a:cubicBezTo>
                      <a:pt x="891" y="351"/>
                      <a:pt x="891" y="351"/>
                      <a:pt x="891" y="351"/>
                    </a:cubicBezTo>
                    <a:cubicBezTo>
                      <a:pt x="892" y="348"/>
                      <a:pt x="892" y="348"/>
                      <a:pt x="892" y="348"/>
                    </a:cubicBezTo>
                    <a:cubicBezTo>
                      <a:pt x="893" y="347"/>
                      <a:pt x="893" y="347"/>
                      <a:pt x="893" y="347"/>
                    </a:cubicBezTo>
                    <a:cubicBezTo>
                      <a:pt x="893" y="345"/>
                      <a:pt x="893" y="345"/>
                      <a:pt x="893" y="345"/>
                    </a:cubicBezTo>
                    <a:cubicBezTo>
                      <a:pt x="895" y="342"/>
                      <a:pt x="895" y="342"/>
                      <a:pt x="895" y="342"/>
                    </a:cubicBezTo>
                    <a:cubicBezTo>
                      <a:pt x="895" y="340"/>
                      <a:pt x="895" y="340"/>
                      <a:pt x="895" y="340"/>
                    </a:cubicBezTo>
                    <a:cubicBezTo>
                      <a:pt x="897" y="339"/>
                      <a:pt x="897" y="339"/>
                      <a:pt x="897" y="339"/>
                    </a:cubicBezTo>
                    <a:cubicBezTo>
                      <a:pt x="896" y="336"/>
                      <a:pt x="896" y="336"/>
                      <a:pt x="896" y="336"/>
                    </a:cubicBezTo>
                    <a:cubicBezTo>
                      <a:pt x="897" y="335"/>
                      <a:pt x="897" y="335"/>
                      <a:pt x="897" y="335"/>
                    </a:cubicBezTo>
                    <a:cubicBezTo>
                      <a:pt x="897" y="333"/>
                      <a:pt x="897" y="333"/>
                      <a:pt x="897" y="333"/>
                    </a:cubicBezTo>
                    <a:cubicBezTo>
                      <a:pt x="898" y="332"/>
                      <a:pt x="898" y="332"/>
                      <a:pt x="898" y="332"/>
                    </a:cubicBezTo>
                    <a:cubicBezTo>
                      <a:pt x="899" y="332"/>
                      <a:pt x="899" y="332"/>
                      <a:pt x="899" y="332"/>
                    </a:cubicBezTo>
                    <a:cubicBezTo>
                      <a:pt x="899" y="330"/>
                      <a:pt x="899" y="330"/>
                      <a:pt x="899" y="330"/>
                    </a:cubicBezTo>
                    <a:cubicBezTo>
                      <a:pt x="898" y="329"/>
                      <a:pt x="898" y="329"/>
                      <a:pt x="898" y="329"/>
                    </a:cubicBezTo>
                    <a:cubicBezTo>
                      <a:pt x="898" y="325"/>
                      <a:pt x="898" y="325"/>
                      <a:pt x="898" y="325"/>
                    </a:cubicBezTo>
                    <a:cubicBezTo>
                      <a:pt x="898" y="323"/>
                      <a:pt x="898" y="323"/>
                      <a:pt x="898" y="323"/>
                    </a:cubicBezTo>
                    <a:cubicBezTo>
                      <a:pt x="899" y="320"/>
                      <a:pt x="899" y="320"/>
                      <a:pt x="899" y="320"/>
                    </a:cubicBezTo>
                    <a:cubicBezTo>
                      <a:pt x="902" y="318"/>
                      <a:pt x="902" y="318"/>
                      <a:pt x="902" y="318"/>
                    </a:cubicBezTo>
                    <a:cubicBezTo>
                      <a:pt x="902" y="314"/>
                      <a:pt x="902" y="314"/>
                      <a:pt x="902" y="314"/>
                    </a:cubicBezTo>
                    <a:cubicBezTo>
                      <a:pt x="900" y="311"/>
                      <a:pt x="900" y="311"/>
                      <a:pt x="900" y="311"/>
                    </a:cubicBezTo>
                    <a:cubicBezTo>
                      <a:pt x="900" y="309"/>
                      <a:pt x="900" y="309"/>
                      <a:pt x="900" y="309"/>
                    </a:cubicBezTo>
                    <a:cubicBezTo>
                      <a:pt x="902" y="307"/>
                      <a:pt x="902" y="307"/>
                      <a:pt x="902" y="307"/>
                    </a:cubicBezTo>
                    <a:cubicBezTo>
                      <a:pt x="902" y="305"/>
                      <a:pt x="902" y="305"/>
                      <a:pt x="902" y="305"/>
                    </a:cubicBezTo>
                    <a:cubicBezTo>
                      <a:pt x="906" y="303"/>
                      <a:pt x="906" y="303"/>
                      <a:pt x="906" y="303"/>
                    </a:cubicBezTo>
                    <a:cubicBezTo>
                      <a:pt x="906" y="301"/>
                      <a:pt x="906" y="301"/>
                      <a:pt x="906" y="301"/>
                    </a:cubicBezTo>
                    <a:cubicBezTo>
                      <a:pt x="907" y="301"/>
                      <a:pt x="907" y="301"/>
                      <a:pt x="907" y="301"/>
                    </a:cubicBezTo>
                    <a:cubicBezTo>
                      <a:pt x="908" y="302"/>
                      <a:pt x="908" y="302"/>
                      <a:pt x="908" y="302"/>
                    </a:cubicBezTo>
                    <a:cubicBezTo>
                      <a:pt x="910" y="302"/>
                      <a:pt x="910" y="302"/>
                      <a:pt x="910" y="302"/>
                    </a:cubicBezTo>
                    <a:cubicBezTo>
                      <a:pt x="913" y="299"/>
                      <a:pt x="913" y="299"/>
                      <a:pt x="913" y="299"/>
                    </a:cubicBezTo>
                    <a:cubicBezTo>
                      <a:pt x="916" y="299"/>
                      <a:pt x="916" y="299"/>
                      <a:pt x="916" y="299"/>
                    </a:cubicBezTo>
                    <a:cubicBezTo>
                      <a:pt x="919" y="298"/>
                      <a:pt x="919" y="298"/>
                      <a:pt x="919" y="298"/>
                    </a:cubicBezTo>
                    <a:cubicBezTo>
                      <a:pt x="920" y="298"/>
                      <a:pt x="920" y="298"/>
                      <a:pt x="920" y="298"/>
                    </a:cubicBezTo>
                    <a:cubicBezTo>
                      <a:pt x="922" y="297"/>
                      <a:pt x="922" y="297"/>
                      <a:pt x="922" y="297"/>
                    </a:cubicBezTo>
                    <a:cubicBezTo>
                      <a:pt x="924" y="297"/>
                      <a:pt x="924" y="297"/>
                      <a:pt x="924" y="297"/>
                    </a:cubicBezTo>
                    <a:cubicBezTo>
                      <a:pt x="925" y="296"/>
                      <a:pt x="925" y="296"/>
                      <a:pt x="925" y="296"/>
                    </a:cubicBezTo>
                    <a:cubicBezTo>
                      <a:pt x="926" y="295"/>
                      <a:pt x="926" y="295"/>
                      <a:pt x="926" y="295"/>
                    </a:cubicBezTo>
                    <a:cubicBezTo>
                      <a:pt x="928" y="296"/>
                      <a:pt x="928" y="296"/>
                      <a:pt x="928" y="296"/>
                    </a:cubicBezTo>
                    <a:cubicBezTo>
                      <a:pt x="927" y="298"/>
                      <a:pt x="927" y="298"/>
                      <a:pt x="927" y="298"/>
                    </a:cubicBezTo>
                    <a:cubicBezTo>
                      <a:pt x="928" y="298"/>
                      <a:pt x="928" y="298"/>
                      <a:pt x="928" y="298"/>
                    </a:cubicBezTo>
                    <a:cubicBezTo>
                      <a:pt x="930" y="300"/>
                      <a:pt x="930" y="300"/>
                      <a:pt x="930" y="300"/>
                    </a:cubicBezTo>
                    <a:cubicBezTo>
                      <a:pt x="931" y="298"/>
                      <a:pt x="931" y="298"/>
                      <a:pt x="931" y="298"/>
                    </a:cubicBezTo>
                    <a:cubicBezTo>
                      <a:pt x="932" y="297"/>
                      <a:pt x="932" y="297"/>
                      <a:pt x="932" y="297"/>
                    </a:cubicBezTo>
                    <a:cubicBezTo>
                      <a:pt x="929" y="295"/>
                      <a:pt x="929" y="295"/>
                      <a:pt x="929" y="295"/>
                    </a:cubicBezTo>
                    <a:cubicBezTo>
                      <a:pt x="929" y="294"/>
                      <a:pt x="929" y="294"/>
                      <a:pt x="929" y="294"/>
                    </a:cubicBezTo>
                    <a:cubicBezTo>
                      <a:pt x="931" y="293"/>
                      <a:pt x="931" y="293"/>
                      <a:pt x="931" y="293"/>
                    </a:cubicBezTo>
                    <a:cubicBezTo>
                      <a:pt x="935" y="294"/>
                      <a:pt x="935" y="294"/>
                      <a:pt x="935" y="294"/>
                    </a:cubicBezTo>
                    <a:cubicBezTo>
                      <a:pt x="936" y="293"/>
                      <a:pt x="936" y="293"/>
                      <a:pt x="936" y="293"/>
                    </a:cubicBezTo>
                    <a:cubicBezTo>
                      <a:pt x="940" y="293"/>
                      <a:pt x="940" y="293"/>
                      <a:pt x="940" y="293"/>
                    </a:cubicBezTo>
                    <a:cubicBezTo>
                      <a:pt x="940" y="294"/>
                      <a:pt x="940" y="294"/>
                      <a:pt x="940" y="294"/>
                    </a:cubicBezTo>
                    <a:cubicBezTo>
                      <a:pt x="941" y="294"/>
                      <a:pt x="941" y="294"/>
                      <a:pt x="941" y="294"/>
                    </a:cubicBezTo>
                    <a:cubicBezTo>
                      <a:pt x="942" y="293"/>
                      <a:pt x="942" y="293"/>
                      <a:pt x="942" y="293"/>
                    </a:cubicBezTo>
                    <a:cubicBezTo>
                      <a:pt x="944" y="293"/>
                      <a:pt x="944" y="293"/>
                      <a:pt x="944" y="293"/>
                    </a:cubicBezTo>
                    <a:cubicBezTo>
                      <a:pt x="943" y="292"/>
                      <a:pt x="943" y="292"/>
                      <a:pt x="943" y="292"/>
                    </a:cubicBezTo>
                    <a:cubicBezTo>
                      <a:pt x="944" y="291"/>
                      <a:pt x="944" y="291"/>
                      <a:pt x="944" y="291"/>
                    </a:cubicBezTo>
                    <a:cubicBezTo>
                      <a:pt x="947" y="291"/>
                      <a:pt x="947" y="291"/>
                      <a:pt x="947" y="291"/>
                    </a:cubicBezTo>
                    <a:cubicBezTo>
                      <a:pt x="948" y="293"/>
                      <a:pt x="948" y="293"/>
                      <a:pt x="948" y="293"/>
                    </a:cubicBezTo>
                    <a:cubicBezTo>
                      <a:pt x="952" y="291"/>
                      <a:pt x="952" y="291"/>
                      <a:pt x="952" y="291"/>
                    </a:cubicBezTo>
                    <a:cubicBezTo>
                      <a:pt x="952" y="290"/>
                      <a:pt x="952" y="290"/>
                      <a:pt x="952" y="290"/>
                    </a:cubicBezTo>
                    <a:cubicBezTo>
                      <a:pt x="951" y="289"/>
                      <a:pt x="951" y="289"/>
                      <a:pt x="951" y="289"/>
                    </a:cubicBezTo>
                    <a:cubicBezTo>
                      <a:pt x="950" y="290"/>
                      <a:pt x="950" y="290"/>
                      <a:pt x="950" y="290"/>
                    </a:cubicBezTo>
                    <a:cubicBezTo>
                      <a:pt x="948" y="289"/>
                      <a:pt x="948" y="289"/>
                      <a:pt x="948" y="289"/>
                    </a:cubicBezTo>
                    <a:cubicBezTo>
                      <a:pt x="949" y="287"/>
                      <a:pt x="949" y="287"/>
                      <a:pt x="949" y="287"/>
                    </a:cubicBezTo>
                    <a:cubicBezTo>
                      <a:pt x="950" y="288"/>
                      <a:pt x="950" y="288"/>
                      <a:pt x="950" y="288"/>
                    </a:cubicBezTo>
                    <a:cubicBezTo>
                      <a:pt x="952" y="287"/>
                      <a:pt x="952" y="287"/>
                      <a:pt x="952" y="287"/>
                    </a:cubicBezTo>
                    <a:cubicBezTo>
                      <a:pt x="950" y="286"/>
                      <a:pt x="950" y="286"/>
                      <a:pt x="950" y="286"/>
                    </a:cubicBezTo>
                    <a:cubicBezTo>
                      <a:pt x="950" y="285"/>
                      <a:pt x="950" y="285"/>
                      <a:pt x="950" y="285"/>
                    </a:cubicBezTo>
                    <a:cubicBezTo>
                      <a:pt x="951" y="284"/>
                      <a:pt x="951" y="284"/>
                      <a:pt x="951" y="284"/>
                    </a:cubicBezTo>
                    <a:cubicBezTo>
                      <a:pt x="953" y="282"/>
                      <a:pt x="953" y="282"/>
                      <a:pt x="953" y="282"/>
                    </a:cubicBezTo>
                    <a:cubicBezTo>
                      <a:pt x="956" y="282"/>
                      <a:pt x="956" y="282"/>
                      <a:pt x="956" y="282"/>
                    </a:cubicBezTo>
                    <a:cubicBezTo>
                      <a:pt x="957" y="283"/>
                      <a:pt x="957" y="283"/>
                      <a:pt x="957" y="283"/>
                    </a:cubicBezTo>
                    <a:cubicBezTo>
                      <a:pt x="959" y="282"/>
                      <a:pt x="959" y="282"/>
                      <a:pt x="959" y="282"/>
                    </a:cubicBezTo>
                    <a:cubicBezTo>
                      <a:pt x="962" y="283"/>
                      <a:pt x="962" y="283"/>
                      <a:pt x="962" y="283"/>
                    </a:cubicBezTo>
                    <a:cubicBezTo>
                      <a:pt x="964" y="283"/>
                      <a:pt x="964" y="283"/>
                      <a:pt x="964" y="283"/>
                    </a:cubicBezTo>
                    <a:cubicBezTo>
                      <a:pt x="964" y="284"/>
                      <a:pt x="964" y="284"/>
                      <a:pt x="964" y="284"/>
                    </a:cubicBezTo>
                    <a:cubicBezTo>
                      <a:pt x="965" y="284"/>
                      <a:pt x="965" y="284"/>
                      <a:pt x="965" y="284"/>
                    </a:cubicBezTo>
                    <a:cubicBezTo>
                      <a:pt x="966" y="284"/>
                      <a:pt x="966" y="284"/>
                      <a:pt x="966" y="284"/>
                    </a:cubicBezTo>
                    <a:cubicBezTo>
                      <a:pt x="965" y="283"/>
                      <a:pt x="965" y="283"/>
                      <a:pt x="965" y="283"/>
                    </a:cubicBezTo>
                    <a:cubicBezTo>
                      <a:pt x="968" y="283"/>
                      <a:pt x="968" y="283"/>
                      <a:pt x="968" y="283"/>
                    </a:cubicBezTo>
                    <a:cubicBezTo>
                      <a:pt x="971" y="283"/>
                      <a:pt x="971" y="283"/>
                      <a:pt x="971" y="283"/>
                    </a:cubicBezTo>
                    <a:cubicBezTo>
                      <a:pt x="972" y="283"/>
                      <a:pt x="972" y="283"/>
                      <a:pt x="972" y="283"/>
                    </a:cubicBezTo>
                    <a:cubicBezTo>
                      <a:pt x="974" y="285"/>
                      <a:pt x="974" y="285"/>
                      <a:pt x="974" y="285"/>
                    </a:cubicBezTo>
                    <a:cubicBezTo>
                      <a:pt x="974" y="285"/>
                      <a:pt x="974" y="285"/>
                      <a:pt x="974" y="285"/>
                    </a:cubicBezTo>
                    <a:cubicBezTo>
                      <a:pt x="976" y="286"/>
                      <a:pt x="976" y="286"/>
                      <a:pt x="976" y="286"/>
                    </a:cubicBezTo>
                    <a:cubicBezTo>
                      <a:pt x="978" y="284"/>
                      <a:pt x="978" y="284"/>
                      <a:pt x="978" y="284"/>
                    </a:cubicBezTo>
                    <a:cubicBezTo>
                      <a:pt x="979" y="285"/>
                      <a:pt x="979" y="285"/>
                      <a:pt x="979" y="285"/>
                    </a:cubicBezTo>
                    <a:cubicBezTo>
                      <a:pt x="979" y="286"/>
                      <a:pt x="979" y="286"/>
                      <a:pt x="979" y="286"/>
                    </a:cubicBezTo>
                    <a:cubicBezTo>
                      <a:pt x="976" y="288"/>
                      <a:pt x="976" y="288"/>
                      <a:pt x="976" y="288"/>
                    </a:cubicBezTo>
                    <a:cubicBezTo>
                      <a:pt x="974" y="288"/>
                      <a:pt x="974" y="288"/>
                      <a:pt x="974" y="288"/>
                    </a:cubicBezTo>
                    <a:cubicBezTo>
                      <a:pt x="973" y="289"/>
                      <a:pt x="973" y="289"/>
                      <a:pt x="973" y="289"/>
                    </a:cubicBezTo>
                    <a:cubicBezTo>
                      <a:pt x="973" y="291"/>
                      <a:pt x="973" y="291"/>
                      <a:pt x="973" y="291"/>
                    </a:cubicBezTo>
                    <a:cubicBezTo>
                      <a:pt x="972" y="291"/>
                      <a:pt x="972" y="291"/>
                      <a:pt x="972" y="291"/>
                    </a:cubicBezTo>
                    <a:cubicBezTo>
                      <a:pt x="971" y="291"/>
                      <a:pt x="971" y="291"/>
                      <a:pt x="971" y="291"/>
                    </a:cubicBezTo>
                    <a:cubicBezTo>
                      <a:pt x="972" y="292"/>
                      <a:pt x="972" y="292"/>
                      <a:pt x="972" y="292"/>
                    </a:cubicBezTo>
                    <a:cubicBezTo>
                      <a:pt x="973" y="292"/>
                      <a:pt x="973" y="292"/>
                      <a:pt x="973" y="292"/>
                    </a:cubicBezTo>
                    <a:cubicBezTo>
                      <a:pt x="976" y="295"/>
                      <a:pt x="976" y="295"/>
                      <a:pt x="976" y="295"/>
                    </a:cubicBezTo>
                    <a:cubicBezTo>
                      <a:pt x="976" y="294"/>
                      <a:pt x="976" y="294"/>
                      <a:pt x="976" y="294"/>
                    </a:cubicBezTo>
                    <a:cubicBezTo>
                      <a:pt x="979" y="293"/>
                      <a:pt x="979" y="293"/>
                      <a:pt x="979" y="293"/>
                    </a:cubicBezTo>
                    <a:cubicBezTo>
                      <a:pt x="980" y="292"/>
                      <a:pt x="980" y="292"/>
                      <a:pt x="980" y="292"/>
                    </a:cubicBezTo>
                    <a:cubicBezTo>
                      <a:pt x="980" y="291"/>
                      <a:pt x="980" y="291"/>
                      <a:pt x="980" y="291"/>
                    </a:cubicBezTo>
                    <a:cubicBezTo>
                      <a:pt x="982" y="290"/>
                      <a:pt x="982" y="290"/>
                      <a:pt x="982" y="290"/>
                    </a:cubicBezTo>
                    <a:cubicBezTo>
                      <a:pt x="980" y="289"/>
                      <a:pt x="980" y="289"/>
                      <a:pt x="980" y="289"/>
                    </a:cubicBezTo>
                    <a:cubicBezTo>
                      <a:pt x="981" y="289"/>
                      <a:pt x="981" y="289"/>
                      <a:pt x="981" y="289"/>
                    </a:cubicBezTo>
                    <a:cubicBezTo>
                      <a:pt x="984" y="291"/>
                      <a:pt x="984" y="291"/>
                      <a:pt x="984" y="291"/>
                    </a:cubicBezTo>
                    <a:cubicBezTo>
                      <a:pt x="985" y="291"/>
                      <a:pt x="985" y="291"/>
                      <a:pt x="985" y="291"/>
                    </a:cubicBezTo>
                    <a:cubicBezTo>
                      <a:pt x="986" y="290"/>
                      <a:pt x="986" y="290"/>
                      <a:pt x="986" y="290"/>
                    </a:cubicBezTo>
                    <a:cubicBezTo>
                      <a:pt x="985" y="289"/>
                      <a:pt x="985" y="289"/>
                      <a:pt x="985" y="289"/>
                    </a:cubicBezTo>
                    <a:cubicBezTo>
                      <a:pt x="986" y="288"/>
                      <a:pt x="986" y="288"/>
                      <a:pt x="986" y="288"/>
                    </a:cubicBezTo>
                    <a:cubicBezTo>
                      <a:pt x="987" y="287"/>
                      <a:pt x="987" y="287"/>
                      <a:pt x="987" y="287"/>
                    </a:cubicBezTo>
                    <a:cubicBezTo>
                      <a:pt x="987" y="287"/>
                      <a:pt x="987" y="287"/>
                      <a:pt x="987" y="287"/>
                    </a:cubicBezTo>
                    <a:cubicBezTo>
                      <a:pt x="987" y="286"/>
                      <a:pt x="987" y="286"/>
                      <a:pt x="987" y="286"/>
                    </a:cubicBezTo>
                    <a:cubicBezTo>
                      <a:pt x="987" y="284"/>
                      <a:pt x="987" y="284"/>
                      <a:pt x="987" y="284"/>
                    </a:cubicBezTo>
                    <a:cubicBezTo>
                      <a:pt x="988" y="284"/>
                      <a:pt x="988" y="284"/>
                      <a:pt x="988" y="284"/>
                    </a:cubicBezTo>
                    <a:cubicBezTo>
                      <a:pt x="989" y="285"/>
                      <a:pt x="989" y="285"/>
                      <a:pt x="989" y="285"/>
                    </a:cubicBezTo>
                    <a:cubicBezTo>
                      <a:pt x="991" y="284"/>
                      <a:pt x="991" y="284"/>
                      <a:pt x="991" y="284"/>
                    </a:cubicBezTo>
                    <a:cubicBezTo>
                      <a:pt x="992" y="285"/>
                      <a:pt x="992" y="285"/>
                      <a:pt x="992" y="285"/>
                    </a:cubicBezTo>
                    <a:cubicBezTo>
                      <a:pt x="992" y="286"/>
                      <a:pt x="992" y="286"/>
                      <a:pt x="992" y="286"/>
                    </a:cubicBezTo>
                    <a:cubicBezTo>
                      <a:pt x="993" y="287"/>
                      <a:pt x="993" y="287"/>
                      <a:pt x="993" y="287"/>
                    </a:cubicBezTo>
                    <a:cubicBezTo>
                      <a:pt x="995" y="285"/>
                      <a:pt x="995" y="285"/>
                      <a:pt x="995" y="285"/>
                    </a:cubicBezTo>
                    <a:cubicBezTo>
                      <a:pt x="994" y="284"/>
                      <a:pt x="994" y="284"/>
                      <a:pt x="994" y="284"/>
                    </a:cubicBezTo>
                    <a:cubicBezTo>
                      <a:pt x="994" y="283"/>
                      <a:pt x="994" y="283"/>
                      <a:pt x="994" y="283"/>
                    </a:cubicBezTo>
                    <a:cubicBezTo>
                      <a:pt x="996" y="282"/>
                      <a:pt x="996" y="282"/>
                      <a:pt x="996" y="282"/>
                    </a:cubicBezTo>
                    <a:cubicBezTo>
                      <a:pt x="997" y="283"/>
                      <a:pt x="997" y="283"/>
                      <a:pt x="997" y="283"/>
                    </a:cubicBezTo>
                    <a:cubicBezTo>
                      <a:pt x="998" y="282"/>
                      <a:pt x="998" y="282"/>
                      <a:pt x="998" y="282"/>
                    </a:cubicBezTo>
                    <a:cubicBezTo>
                      <a:pt x="999" y="282"/>
                      <a:pt x="999" y="282"/>
                      <a:pt x="999" y="282"/>
                    </a:cubicBezTo>
                    <a:cubicBezTo>
                      <a:pt x="1000" y="281"/>
                      <a:pt x="1000" y="281"/>
                      <a:pt x="1000" y="281"/>
                    </a:cubicBezTo>
                    <a:cubicBezTo>
                      <a:pt x="998" y="280"/>
                      <a:pt x="998" y="280"/>
                      <a:pt x="998" y="280"/>
                    </a:cubicBezTo>
                    <a:cubicBezTo>
                      <a:pt x="998" y="279"/>
                      <a:pt x="998" y="279"/>
                      <a:pt x="998" y="279"/>
                    </a:cubicBezTo>
                    <a:cubicBezTo>
                      <a:pt x="998" y="278"/>
                      <a:pt x="998" y="278"/>
                      <a:pt x="998" y="278"/>
                    </a:cubicBezTo>
                    <a:cubicBezTo>
                      <a:pt x="997" y="277"/>
                      <a:pt x="997" y="277"/>
                      <a:pt x="997" y="277"/>
                    </a:cubicBezTo>
                    <a:cubicBezTo>
                      <a:pt x="996" y="277"/>
                      <a:pt x="996" y="277"/>
                      <a:pt x="996" y="277"/>
                    </a:cubicBezTo>
                    <a:cubicBezTo>
                      <a:pt x="995" y="277"/>
                      <a:pt x="995" y="277"/>
                      <a:pt x="995" y="277"/>
                    </a:cubicBezTo>
                    <a:cubicBezTo>
                      <a:pt x="995" y="278"/>
                      <a:pt x="995" y="278"/>
                      <a:pt x="995" y="278"/>
                    </a:cubicBezTo>
                    <a:cubicBezTo>
                      <a:pt x="994" y="278"/>
                      <a:pt x="994" y="278"/>
                      <a:pt x="994" y="278"/>
                    </a:cubicBezTo>
                    <a:cubicBezTo>
                      <a:pt x="993" y="277"/>
                      <a:pt x="993" y="277"/>
                      <a:pt x="993" y="277"/>
                    </a:cubicBezTo>
                    <a:cubicBezTo>
                      <a:pt x="992" y="277"/>
                      <a:pt x="992" y="277"/>
                      <a:pt x="992" y="277"/>
                    </a:cubicBezTo>
                    <a:cubicBezTo>
                      <a:pt x="993" y="278"/>
                      <a:pt x="993" y="278"/>
                      <a:pt x="993" y="278"/>
                    </a:cubicBezTo>
                    <a:cubicBezTo>
                      <a:pt x="991" y="278"/>
                      <a:pt x="991" y="278"/>
                      <a:pt x="991" y="278"/>
                    </a:cubicBezTo>
                    <a:cubicBezTo>
                      <a:pt x="990" y="279"/>
                      <a:pt x="990" y="279"/>
                      <a:pt x="990" y="279"/>
                    </a:cubicBezTo>
                    <a:cubicBezTo>
                      <a:pt x="989" y="278"/>
                      <a:pt x="989" y="278"/>
                      <a:pt x="989" y="278"/>
                    </a:cubicBezTo>
                    <a:cubicBezTo>
                      <a:pt x="989" y="276"/>
                      <a:pt x="989" y="276"/>
                      <a:pt x="989" y="276"/>
                    </a:cubicBezTo>
                    <a:cubicBezTo>
                      <a:pt x="990" y="276"/>
                      <a:pt x="990" y="276"/>
                      <a:pt x="990" y="276"/>
                    </a:cubicBezTo>
                    <a:cubicBezTo>
                      <a:pt x="988" y="273"/>
                      <a:pt x="988" y="273"/>
                      <a:pt x="988" y="273"/>
                    </a:cubicBezTo>
                    <a:cubicBezTo>
                      <a:pt x="989" y="272"/>
                      <a:pt x="989" y="272"/>
                      <a:pt x="989" y="272"/>
                    </a:cubicBezTo>
                    <a:cubicBezTo>
                      <a:pt x="988" y="269"/>
                      <a:pt x="988" y="269"/>
                      <a:pt x="988" y="269"/>
                    </a:cubicBezTo>
                    <a:cubicBezTo>
                      <a:pt x="988" y="266"/>
                      <a:pt x="988" y="266"/>
                      <a:pt x="988" y="266"/>
                    </a:cubicBezTo>
                    <a:cubicBezTo>
                      <a:pt x="988" y="264"/>
                      <a:pt x="988" y="264"/>
                      <a:pt x="988" y="264"/>
                    </a:cubicBezTo>
                    <a:cubicBezTo>
                      <a:pt x="990" y="263"/>
                      <a:pt x="990" y="263"/>
                      <a:pt x="990" y="263"/>
                    </a:cubicBezTo>
                    <a:cubicBezTo>
                      <a:pt x="990" y="260"/>
                      <a:pt x="990" y="260"/>
                      <a:pt x="990" y="260"/>
                    </a:cubicBezTo>
                    <a:cubicBezTo>
                      <a:pt x="992" y="258"/>
                      <a:pt x="992" y="258"/>
                      <a:pt x="992" y="258"/>
                    </a:cubicBezTo>
                    <a:cubicBezTo>
                      <a:pt x="992" y="256"/>
                      <a:pt x="992" y="256"/>
                      <a:pt x="992" y="256"/>
                    </a:cubicBezTo>
                    <a:cubicBezTo>
                      <a:pt x="991" y="256"/>
                      <a:pt x="991" y="256"/>
                      <a:pt x="991" y="256"/>
                    </a:cubicBezTo>
                    <a:cubicBezTo>
                      <a:pt x="993" y="255"/>
                      <a:pt x="993" y="255"/>
                      <a:pt x="993" y="255"/>
                    </a:cubicBezTo>
                    <a:cubicBezTo>
                      <a:pt x="991" y="253"/>
                      <a:pt x="991" y="253"/>
                      <a:pt x="991" y="253"/>
                    </a:cubicBezTo>
                    <a:cubicBezTo>
                      <a:pt x="992" y="247"/>
                      <a:pt x="992" y="247"/>
                      <a:pt x="992" y="247"/>
                    </a:cubicBezTo>
                    <a:cubicBezTo>
                      <a:pt x="993" y="245"/>
                      <a:pt x="993" y="245"/>
                      <a:pt x="993" y="245"/>
                    </a:cubicBezTo>
                    <a:cubicBezTo>
                      <a:pt x="991" y="243"/>
                      <a:pt x="991" y="243"/>
                      <a:pt x="991" y="243"/>
                    </a:cubicBezTo>
                    <a:cubicBezTo>
                      <a:pt x="991" y="241"/>
                      <a:pt x="991" y="241"/>
                      <a:pt x="991" y="241"/>
                    </a:cubicBezTo>
                    <a:cubicBezTo>
                      <a:pt x="990" y="240"/>
                      <a:pt x="990" y="240"/>
                      <a:pt x="990" y="240"/>
                    </a:cubicBezTo>
                    <a:cubicBezTo>
                      <a:pt x="990" y="239"/>
                      <a:pt x="990" y="239"/>
                      <a:pt x="990" y="239"/>
                    </a:cubicBezTo>
                    <a:cubicBezTo>
                      <a:pt x="991" y="238"/>
                      <a:pt x="991" y="238"/>
                      <a:pt x="991" y="238"/>
                    </a:cubicBezTo>
                    <a:cubicBezTo>
                      <a:pt x="991" y="235"/>
                      <a:pt x="991" y="235"/>
                      <a:pt x="991" y="235"/>
                    </a:cubicBezTo>
                    <a:cubicBezTo>
                      <a:pt x="992" y="235"/>
                      <a:pt x="992" y="235"/>
                      <a:pt x="992" y="235"/>
                    </a:cubicBezTo>
                    <a:cubicBezTo>
                      <a:pt x="994" y="232"/>
                      <a:pt x="994" y="232"/>
                      <a:pt x="994" y="232"/>
                    </a:cubicBezTo>
                    <a:cubicBezTo>
                      <a:pt x="996" y="232"/>
                      <a:pt x="996" y="232"/>
                      <a:pt x="996" y="232"/>
                    </a:cubicBezTo>
                    <a:cubicBezTo>
                      <a:pt x="997" y="231"/>
                      <a:pt x="997" y="231"/>
                      <a:pt x="997" y="231"/>
                    </a:cubicBezTo>
                    <a:cubicBezTo>
                      <a:pt x="999" y="232"/>
                      <a:pt x="999" y="232"/>
                      <a:pt x="999" y="232"/>
                    </a:cubicBezTo>
                    <a:cubicBezTo>
                      <a:pt x="999" y="230"/>
                      <a:pt x="999" y="230"/>
                      <a:pt x="999" y="230"/>
                    </a:cubicBezTo>
                    <a:cubicBezTo>
                      <a:pt x="1003" y="230"/>
                      <a:pt x="1003" y="230"/>
                      <a:pt x="1003" y="230"/>
                    </a:cubicBezTo>
                    <a:cubicBezTo>
                      <a:pt x="1003" y="229"/>
                      <a:pt x="1003" y="229"/>
                      <a:pt x="1003" y="229"/>
                    </a:cubicBezTo>
                    <a:cubicBezTo>
                      <a:pt x="1004" y="229"/>
                      <a:pt x="1004" y="229"/>
                      <a:pt x="1004" y="229"/>
                    </a:cubicBezTo>
                    <a:cubicBezTo>
                      <a:pt x="1005" y="227"/>
                      <a:pt x="1005" y="227"/>
                      <a:pt x="1005" y="227"/>
                    </a:cubicBezTo>
                    <a:cubicBezTo>
                      <a:pt x="1005" y="227"/>
                      <a:pt x="1005" y="227"/>
                      <a:pt x="1005" y="227"/>
                    </a:cubicBezTo>
                    <a:cubicBezTo>
                      <a:pt x="1006" y="227"/>
                      <a:pt x="1006" y="227"/>
                      <a:pt x="1006" y="227"/>
                    </a:cubicBezTo>
                    <a:cubicBezTo>
                      <a:pt x="1008" y="227"/>
                      <a:pt x="1008" y="227"/>
                      <a:pt x="1008" y="227"/>
                    </a:cubicBezTo>
                    <a:cubicBezTo>
                      <a:pt x="1008" y="228"/>
                      <a:pt x="1008" y="228"/>
                      <a:pt x="1008" y="228"/>
                    </a:cubicBezTo>
                    <a:cubicBezTo>
                      <a:pt x="1009" y="228"/>
                      <a:pt x="1009" y="228"/>
                      <a:pt x="1009" y="228"/>
                    </a:cubicBezTo>
                    <a:cubicBezTo>
                      <a:pt x="1010" y="228"/>
                      <a:pt x="1010" y="228"/>
                      <a:pt x="1010" y="228"/>
                    </a:cubicBezTo>
                    <a:cubicBezTo>
                      <a:pt x="1011" y="230"/>
                      <a:pt x="1011" y="230"/>
                      <a:pt x="1011" y="230"/>
                    </a:cubicBezTo>
                    <a:cubicBezTo>
                      <a:pt x="1012" y="230"/>
                      <a:pt x="1012" y="230"/>
                      <a:pt x="1012" y="230"/>
                    </a:cubicBezTo>
                    <a:cubicBezTo>
                      <a:pt x="1013" y="228"/>
                      <a:pt x="1013" y="228"/>
                      <a:pt x="1013" y="228"/>
                    </a:cubicBezTo>
                    <a:cubicBezTo>
                      <a:pt x="1013" y="226"/>
                      <a:pt x="1013" y="226"/>
                      <a:pt x="1013" y="226"/>
                    </a:cubicBezTo>
                    <a:cubicBezTo>
                      <a:pt x="1014" y="226"/>
                      <a:pt x="1014" y="226"/>
                      <a:pt x="1014" y="226"/>
                    </a:cubicBezTo>
                    <a:cubicBezTo>
                      <a:pt x="1014" y="223"/>
                      <a:pt x="1014" y="223"/>
                      <a:pt x="1014" y="223"/>
                    </a:cubicBezTo>
                    <a:cubicBezTo>
                      <a:pt x="1015" y="223"/>
                      <a:pt x="1015" y="223"/>
                      <a:pt x="1015" y="223"/>
                    </a:cubicBezTo>
                    <a:cubicBezTo>
                      <a:pt x="1016" y="225"/>
                      <a:pt x="1016" y="225"/>
                      <a:pt x="1016" y="225"/>
                    </a:cubicBezTo>
                    <a:cubicBezTo>
                      <a:pt x="1017" y="226"/>
                      <a:pt x="1017" y="226"/>
                      <a:pt x="1017" y="226"/>
                    </a:cubicBezTo>
                    <a:cubicBezTo>
                      <a:pt x="1018" y="228"/>
                      <a:pt x="1018" y="228"/>
                      <a:pt x="1018" y="228"/>
                    </a:cubicBezTo>
                    <a:cubicBezTo>
                      <a:pt x="1017" y="229"/>
                      <a:pt x="1017" y="229"/>
                      <a:pt x="1017" y="229"/>
                    </a:cubicBezTo>
                    <a:cubicBezTo>
                      <a:pt x="1018" y="230"/>
                      <a:pt x="1018" y="230"/>
                      <a:pt x="1018" y="230"/>
                    </a:cubicBezTo>
                    <a:cubicBezTo>
                      <a:pt x="1018" y="231"/>
                      <a:pt x="1018" y="231"/>
                      <a:pt x="1018" y="231"/>
                    </a:cubicBezTo>
                    <a:cubicBezTo>
                      <a:pt x="1017" y="233"/>
                      <a:pt x="1017" y="233"/>
                      <a:pt x="1017" y="233"/>
                    </a:cubicBezTo>
                    <a:cubicBezTo>
                      <a:pt x="1018" y="233"/>
                      <a:pt x="1018" y="233"/>
                      <a:pt x="1018" y="233"/>
                    </a:cubicBezTo>
                    <a:cubicBezTo>
                      <a:pt x="1019" y="235"/>
                      <a:pt x="1019" y="235"/>
                      <a:pt x="1019" y="235"/>
                    </a:cubicBezTo>
                    <a:cubicBezTo>
                      <a:pt x="1018" y="235"/>
                      <a:pt x="1018" y="235"/>
                      <a:pt x="1018" y="235"/>
                    </a:cubicBezTo>
                    <a:cubicBezTo>
                      <a:pt x="1018" y="237"/>
                      <a:pt x="1018" y="237"/>
                      <a:pt x="1018" y="237"/>
                    </a:cubicBezTo>
                    <a:cubicBezTo>
                      <a:pt x="1019" y="237"/>
                      <a:pt x="1019" y="237"/>
                      <a:pt x="1019" y="237"/>
                    </a:cubicBezTo>
                    <a:cubicBezTo>
                      <a:pt x="1018" y="238"/>
                      <a:pt x="1018" y="238"/>
                      <a:pt x="1018" y="238"/>
                    </a:cubicBezTo>
                    <a:cubicBezTo>
                      <a:pt x="1017" y="239"/>
                      <a:pt x="1017" y="239"/>
                      <a:pt x="1017" y="239"/>
                    </a:cubicBezTo>
                    <a:cubicBezTo>
                      <a:pt x="1018" y="240"/>
                      <a:pt x="1018" y="240"/>
                      <a:pt x="1018" y="240"/>
                    </a:cubicBezTo>
                    <a:cubicBezTo>
                      <a:pt x="1019" y="239"/>
                      <a:pt x="1019" y="239"/>
                      <a:pt x="1019" y="239"/>
                    </a:cubicBezTo>
                    <a:cubicBezTo>
                      <a:pt x="1020" y="240"/>
                      <a:pt x="1020" y="240"/>
                      <a:pt x="1020" y="240"/>
                    </a:cubicBezTo>
                    <a:cubicBezTo>
                      <a:pt x="1022" y="240"/>
                      <a:pt x="1022" y="240"/>
                      <a:pt x="1022" y="240"/>
                    </a:cubicBezTo>
                    <a:cubicBezTo>
                      <a:pt x="1022" y="243"/>
                      <a:pt x="1022" y="243"/>
                      <a:pt x="1022" y="243"/>
                    </a:cubicBezTo>
                    <a:cubicBezTo>
                      <a:pt x="1023" y="243"/>
                      <a:pt x="1023" y="243"/>
                      <a:pt x="1023" y="243"/>
                    </a:cubicBezTo>
                    <a:cubicBezTo>
                      <a:pt x="1023" y="241"/>
                      <a:pt x="1023" y="241"/>
                      <a:pt x="1023" y="241"/>
                    </a:cubicBezTo>
                    <a:cubicBezTo>
                      <a:pt x="1025" y="240"/>
                      <a:pt x="1025" y="240"/>
                      <a:pt x="1025" y="240"/>
                    </a:cubicBezTo>
                    <a:cubicBezTo>
                      <a:pt x="1026" y="240"/>
                      <a:pt x="1026" y="240"/>
                      <a:pt x="1026" y="240"/>
                    </a:cubicBezTo>
                    <a:cubicBezTo>
                      <a:pt x="1027" y="241"/>
                      <a:pt x="1027" y="241"/>
                      <a:pt x="1027" y="241"/>
                    </a:cubicBezTo>
                    <a:cubicBezTo>
                      <a:pt x="1025" y="244"/>
                      <a:pt x="1025" y="244"/>
                      <a:pt x="1025" y="244"/>
                    </a:cubicBezTo>
                    <a:cubicBezTo>
                      <a:pt x="1027" y="245"/>
                      <a:pt x="1027" y="245"/>
                      <a:pt x="1027" y="245"/>
                    </a:cubicBezTo>
                    <a:cubicBezTo>
                      <a:pt x="1027" y="247"/>
                      <a:pt x="1027" y="247"/>
                      <a:pt x="1027" y="247"/>
                    </a:cubicBezTo>
                    <a:cubicBezTo>
                      <a:pt x="1028" y="244"/>
                      <a:pt x="1028" y="244"/>
                      <a:pt x="1028" y="244"/>
                    </a:cubicBezTo>
                    <a:cubicBezTo>
                      <a:pt x="1030" y="244"/>
                      <a:pt x="1030" y="244"/>
                      <a:pt x="1030" y="244"/>
                    </a:cubicBezTo>
                    <a:cubicBezTo>
                      <a:pt x="1030" y="242"/>
                      <a:pt x="1030" y="242"/>
                      <a:pt x="1030" y="242"/>
                    </a:cubicBezTo>
                    <a:cubicBezTo>
                      <a:pt x="1030" y="241"/>
                      <a:pt x="1030" y="241"/>
                      <a:pt x="1030" y="241"/>
                    </a:cubicBezTo>
                    <a:cubicBezTo>
                      <a:pt x="1030" y="237"/>
                      <a:pt x="1030" y="237"/>
                      <a:pt x="1030" y="237"/>
                    </a:cubicBezTo>
                    <a:cubicBezTo>
                      <a:pt x="1031" y="236"/>
                      <a:pt x="1031" y="236"/>
                      <a:pt x="1031" y="236"/>
                    </a:cubicBezTo>
                    <a:cubicBezTo>
                      <a:pt x="1030" y="235"/>
                      <a:pt x="1030" y="235"/>
                      <a:pt x="1030" y="235"/>
                    </a:cubicBezTo>
                    <a:cubicBezTo>
                      <a:pt x="1032" y="233"/>
                      <a:pt x="1032" y="233"/>
                      <a:pt x="1032" y="233"/>
                    </a:cubicBezTo>
                    <a:cubicBezTo>
                      <a:pt x="1032" y="232"/>
                      <a:pt x="1032" y="232"/>
                      <a:pt x="1032" y="232"/>
                    </a:cubicBezTo>
                    <a:cubicBezTo>
                      <a:pt x="1031" y="231"/>
                      <a:pt x="1031" y="231"/>
                      <a:pt x="1031" y="231"/>
                    </a:cubicBezTo>
                    <a:cubicBezTo>
                      <a:pt x="1031" y="231"/>
                      <a:pt x="1031" y="231"/>
                      <a:pt x="1031" y="231"/>
                    </a:cubicBezTo>
                    <a:cubicBezTo>
                      <a:pt x="1032" y="230"/>
                      <a:pt x="1032" y="230"/>
                      <a:pt x="1032" y="230"/>
                    </a:cubicBezTo>
                    <a:cubicBezTo>
                      <a:pt x="1032" y="228"/>
                      <a:pt x="1032" y="228"/>
                      <a:pt x="1032" y="228"/>
                    </a:cubicBezTo>
                    <a:cubicBezTo>
                      <a:pt x="1031" y="227"/>
                      <a:pt x="1031" y="227"/>
                      <a:pt x="1031" y="227"/>
                    </a:cubicBezTo>
                    <a:cubicBezTo>
                      <a:pt x="1032" y="224"/>
                      <a:pt x="1032" y="224"/>
                      <a:pt x="1032" y="224"/>
                    </a:cubicBezTo>
                    <a:cubicBezTo>
                      <a:pt x="1034" y="223"/>
                      <a:pt x="1034" y="223"/>
                      <a:pt x="1034" y="223"/>
                    </a:cubicBezTo>
                    <a:cubicBezTo>
                      <a:pt x="1036" y="222"/>
                      <a:pt x="1036" y="222"/>
                      <a:pt x="1036" y="222"/>
                    </a:cubicBezTo>
                    <a:cubicBezTo>
                      <a:pt x="1037" y="224"/>
                      <a:pt x="1037" y="224"/>
                      <a:pt x="1037" y="224"/>
                    </a:cubicBezTo>
                    <a:cubicBezTo>
                      <a:pt x="1038" y="225"/>
                      <a:pt x="1038" y="225"/>
                      <a:pt x="1038" y="225"/>
                    </a:cubicBezTo>
                    <a:cubicBezTo>
                      <a:pt x="1039" y="224"/>
                      <a:pt x="1039" y="224"/>
                      <a:pt x="1039" y="224"/>
                    </a:cubicBezTo>
                    <a:cubicBezTo>
                      <a:pt x="1037" y="222"/>
                      <a:pt x="1037" y="222"/>
                      <a:pt x="1037" y="222"/>
                    </a:cubicBezTo>
                    <a:cubicBezTo>
                      <a:pt x="1038" y="221"/>
                      <a:pt x="1038" y="221"/>
                      <a:pt x="1038" y="221"/>
                    </a:cubicBezTo>
                    <a:cubicBezTo>
                      <a:pt x="1035" y="219"/>
                      <a:pt x="1035" y="219"/>
                      <a:pt x="1035" y="219"/>
                    </a:cubicBezTo>
                    <a:cubicBezTo>
                      <a:pt x="1034" y="216"/>
                      <a:pt x="1034" y="216"/>
                      <a:pt x="1034" y="216"/>
                    </a:cubicBezTo>
                    <a:cubicBezTo>
                      <a:pt x="1033" y="215"/>
                      <a:pt x="1033" y="215"/>
                      <a:pt x="1033" y="215"/>
                    </a:cubicBezTo>
                    <a:cubicBezTo>
                      <a:pt x="1033" y="214"/>
                      <a:pt x="1033" y="214"/>
                      <a:pt x="1033" y="214"/>
                    </a:cubicBezTo>
                    <a:cubicBezTo>
                      <a:pt x="1031" y="213"/>
                      <a:pt x="1031" y="213"/>
                      <a:pt x="1031" y="213"/>
                    </a:cubicBezTo>
                    <a:cubicBezTo>
                      <a:pt x="1031" y="210"/>
                      <a:pt x="1031" y="210"/>
                      <a:pt x="1031" y="210"/>
                    </a:cubicBezTo>
                    <a:cubicBezTo>
                      <a:pt x="1032" y="210"/>
                      <a:pt x="1032" y="210"/>
                      <a:pt x="1032" y="210"/>
                    </a:cubicBezTo>
                    <a:cubicBezTo>
                      <a:pt x="1031" y="208"/>
                      <a:pt x="1031" y="208"/>
                      <a:pt x="1031" y="208"/>
                    </a:cubicBezTo>
                    <a:cubicBezTo>
                      <a:pt x="1029" y="206"/>
                      <a:pt x="1029" y="206"/>
                      <a:pt x="1029" y="206"/>
                    </a:cubicBezTo>
                    <a:cubicBezTo>
                      <a:pt x="1029" y="205"/>
                      <a:pt x="1029" y="205"/>
                      <a:pt x="1029" y="205"/>
                    </a:cubicBezTo>
                    <a:cubicBezTo>
                      <a:pt x="1029" y="204"/>
                      <a:pt x="1029" y="204"/>
                      <a:pt x="1029" y="204"/>
                    </a:cubicBezTo>
                    <a:cubicBezTo>
                      <a:pt x="1031" y="202"/>
                      <a:pt x="1031" y="202"/>
                      <a:pt x="1031" y="202"/>
                    </a:cubicBezTo>
                    <a:cubicBezTo>
                      <a:pt x="1033" y="202"/>
                      <a:pt x="1033" y="202"/>
                      <a:pt x="1033" y="202"/>
                    </a:cubicBezTo>
                    <a:cubicBezTo>
                      <a:pt x="1034" y="200"/>
                      <a:pt x="1034" y="200"/>
                      <a:pt x="1034" y="200"/>
                    </a:cubicBezTo>
                    <a:cubicBezTo>
                      <a:pt x="1037" y="200"/>
                      <a:pt x="1037" y="200"/>
                      <a:pt x="1037" y="200"/>
                    </a:cubicBezTo>
                    <a:cubicBezTo>
                      <a:pt x="1037" y="199"/>
                      <a:pt x="1037" y="199"/>
                      <a:pt x="1037" y="199"/>
                    </a:cubicBezTo>
                    <a:cubicBezTo>
                      <a:pt x="1040" y="201"/>
                      <a:pt x="1040" y="201"/>
                      <a:pt x="1040" y="201"/>
                    </a:cubicBezTo>
                    <a:cubicBezTo>
                      <a:pt x="1042" y="201"/>
                      <a:pt x="1042" y="201"/>
                      <a:pt x="1042" y="201"/>
                    </a:cubicBezTo>
                    <a:cubicBezTo>
                      <a:pt x="1043" y="202"/>
                      <a:pt x="1043" y="202"/>
                      <a:pt x="1043" y="202"/>
                    </a:cubicBezTo>
                    <a:cubicBezTo>
                      <a:pt x="1045" y="202"/>
                      <a:pt x="1045" y="202"/>
                      <a:pt x="1045" y="202"/>
                    </a:cubicBezTo>
                    <a:cubicBezTo>
                      <a:pt x="1046" y="202"/>
                      <a:pt x="1046" y="202"/>
                      <a:pt x="1046" y="202"/>
                    </a:cubicBezTo>
                    <a:cubicBezTo>
                      <a:pt x="1044" y="203"/>
                      <a:pt x="1044" y="203"/>
                      <a:pt x="1044" y="203"/>
                    </a:cubicBezTo>
                    <a:cubicBezTo>
                      <a:pt x="1045" y="204"/>
                      <a:pt x="1045" y="204"/>
                      <a:pt x="1045" y="204"/>
                    </a:cubicBezTo>
                    <a:cubicBezTo>
                      <a:pt x="1043" y="204"/>
                      <a:pt x="1043" y="204"/>
                      <a:pt x="1043" y="204"/>
                    </a:cubicBezTo>
                    <a:cubicBezTo>
                      <a:pt x="1041" y="204"/>
                      <a:pt x="1041" y="204"/>
                      <a:pt x="1041" y="204"/>
                    </a:cubicBezTo>
                    <a:cubicBezTo>
                      <a:pt x="1039" y="206"/>
                      <a:pt x="1039" y="206"/>
                      <a:pt x="1039" y="206"/>
                    </a:cubicBezTo>
                    <a:cubicBezTo>
                      <a:pt x="1039" y="208"/>
                      <a:pt x="1039" y="208"/>
                      <a:pt x="1039" y="208"/>
                    </a:cubicBezTo>
                    <a:cubicBezTo>
                      <a:pt x="1040" y="210"/>
                      <a:pt x="1040" y="210"/>
                      <a:pt x="1040" y="210"/>
                    </a:cubicBezTo>
                    <a:cubicBezTo>
                      <a:pt x="1040" y="212"/>
                      <a:pt x="1040" y="212"/>
                      <a:pt x="1040" y="212"/>
                    </a:cubicBezTo>
                    <a:cubicBezTo>
                      <a:pt x="1041" y="213"/>
                      <a:pt x="1041" y="213"/>
                      <a:pt x="1041" y="213"/>
                    </a:cubicBezTo>
                    <a:cubicBezTo>
                      <a:pt x="1041" y="214"/>
                      <a:pt x="1041" y="214"/>
                      <a:pt x="1041" y="214"/>
                    </a:cubicBezTo>
                    <a:cubicBezTo>
                      <a:pt x="1043" y="216"/>
                      <a:pt x="1043" y="216"/>
                      <a:pt x="1043" y="216"/>
                    </a:cubicBezTo>
                    <a:cubicBezTo>
                      <a:pt x="1043" y="217"/>
                      <a:pt x="1043" y="217"/>
                      <a:pt x="1043" y="217"/>
                    </a:cubicBezTo>
                    <a:cubicBezTo>
                      <a:pt x="1043" y="217"/>
                      <a:pt x="1043" y="217"/>
                      <a:pt x="1043" y="217"/>
                    </a:cubicBezTo>
                    <a:cubicBezTo>
                      <a:pt x="1043" y="218"/>
                      <a:pt x="1043" y="218"/>
                      <a:pt x="1043" y="218"/>
                    </a:cubicBezTo>
                    <a:cubicBezTo>
                      <a:pt x="1045" y="219"/>
                      <a:pt x="1045" y="219"/>
                      <a:pt x="1045" y="219"/>
                    </a:cubicBezTo>
                    <a:cubicBezTo>
                      <a:pt x="1045" y="221"/>
                      <a:pt x="1045" y="221"/>
                      <a:pt x="1045" y="221"/>
                    </a:cubicBezTo>
                    <a:cubicBezTo>
                      <a:pt x="1045" y="222"/>
                      <a:pt x="1045" y="222"/>
                      <a:pt x="1045" y="222"/>
                    </a:cubicBezTo>
                    <a:cubicBezTo>
                      <a:pt x="1044" y="223"/>
                      <a:pt x="1044" y="223"/>
                      <a:pt x="1044" y="223"/>
                    </a:cubicBezTo>
                    <a:cubicBezTo>
                      <a:pt x="1045" y="227"/>
                      <a:pt x="1045" y="227"/>
                      <a:pt x="1045" y="227"/>
                    </a:cubicBezTo>
                    <a:cubicBezTo>
                      <a:pt x="1045" y="227"/>
                      <a:pt x="1045" y="227"/>
                      <a:pt x="1045" y="227"/>
                    </a:cubicBezTo>
                    <a:cubicBezTo>
                      <a:pt x="1046" y="226"/>
                      <a:pt x="1046" y="226"/>
                      <a:pt x="1046" y="226"/>
                    </a:cubicBezTo>
                    <a:cubicBezTo>
                      <a:pt x="1047" y="226"/>
                      <a:pt x="1047" y="226"/>
                      <a:pt x="1047" y="226"/>
                    </a:cubicBezTo>
                    <a:cubicBezTo>
                      <a:pt x="1048" y="228"/>
                      <a:pt x="1048" y="228"/>
                      <a:pt x="1048" y="228"/>
                    </a:cubicBezTo>
                    <a:cubicBezTo>
                      <a:pt x="1048" y="229"/>
                      <a:pt x="1048" y="229"/>
                      <a:pt x="1048" y="229"/>
                    </a:cubicBezTo>
                    <a:cubicBezTo>
                      <a:pt x="1047" y="232"/>
                      <a:pt x="1047" y="232"/>
                      <a:pt x="1047" y="232"/>
                    </a:cubicBezTo>
                    <a:cubicBezTo>
                      <a:pt x="1047" y="235"/>
                      <a:pt x="1047" y="235"/>
                      <a:pt x="1047" y="235"/>
                    </a:cubicBezTo>
                    <a:cubicBezTo>
                      <a:pt x="1049" y="236"/>
                      <a:pt x="1049" y="236"/>
                      <a:pt x="1049" y="236"/>
                    </a:cubicBezTo>
                    <a:cubicBezTo>
                      <a:pt x="1050" y="235"/>
                      <a:pt x="1050" y="235"/>
                      <a:pt x="1050" y="235"/>
                    </a:cubicBezTo>
                    <a:cubicBezTo>
                      <a:pt x="1051" y="236"/>
                      <a:pt x="1051" y="236"/>
                      <a:pt x="1051" y="236"/>
                    </a:cubicBezTo>
                    <a:cubicBezTo>
                      <a:pt x="1052" y="236"/>
                      <a:pt x="1052" y="236"/>
                      <a:pt x="1052" y="236"/>
                    </a:cubicBezTo>
                    <a:cubicBezTo>
                      <a:pt x="1052" y="238"/>
                      <a:pt x="1052" y="238"/>
                      <a:pt x="1052" y="238"/>
                    </a:cubicBezTo>
                    <a:cubicBezTo>
                      <a:pt x="1050" y="237"/>
                      <a:pt x="1050" y="237"/>
                      <a:pt x="1050" y="237"/>
                    </a:cubicBezTo>
                    <a:cubicBezTo>
                      <a:pt x="1049" y="239"/>
                      <a:pt x="1049" y="239"/>
                      <a:pt x="1049" y="239"/>
                    </a:cubicBezTo>
                    <a:cubicBezTo>
                      <a:pt x="1048" y="239"/>
                      <a:pt x="1048" y="239"/>
                      <a:pt x="1048" y="239"/>
                    </a:cubicBezTo>
                    <a:cubicBezTo>
                      <a:pt x="1046" y="241"/>
                      <a:pt x="1046" y="241"/>
                      <a:pt x="1046" y="241"/>
                    </a:cubicBezTo>
                    <a:cubicBezTo>
                      <a:pt x="1046" y="242"/>
                      <a:pt x="1046" y="242"/>
                      <a:pt x="1046" y="242"/>
                    </a:cubicBezTo>
                    <a:cubicBezTo>
                      <a:pt x="1044" y="244"/>
                      <a:pt x="1044" y="244"/>
                      <a:pt x="1044" y="244"/>
                    </a:cubicBezTo>
                    <a:cubicBezTo>
                      <a:pt x="1043" y="245"/>
                      <a:pt x="1043" y="245"/>
                      <a:pt x="1043" y="245"/>
                    </a:cubicBezTo>
                    <a:cubicBezTo>
                      <a:pt x="1042" y="245"/>
                      <a:pt x="1042" y="245"/>
                      <a:pt x="1042" y="245"/>
                    </a:cubicBezTo>
                    <a:cubicBezTo>
                      <a:pt x="1042" y="247"/>
                      <a:pt x="1042" y="247"/>
                      <a:pt x="1042" y="247"/>
                    </a:cubicBezTo>
                    <a:cubicBezTo>
                      <a:pt x="1041" y="248"/>
                      <a:pt x="1041" y="248"/>
                      <a:pt x="1041" y="248"/>
                    </a:cubicBezTo>
                    <a:cubicBezTo>
                      <a:pt x="1042" y="250"/>
                      <a:pt x="1042" y="250"/>
                      <a:pt x="1042" y="250"/>
                    </a:cubicBezTo>
                    <a:cubicBezTo>
                      <a:pt x="1043" y="250"/>
                      <a:pt x="1043" y="250"/>
                      <a:pt x="1043" y="250"/>
                    </a:cubicBezTo>
                    <a:cubicBezTo>
                      <a:pt x="1043" y="252"/>
                      <a:pt x="1043" y="252"/>
                      <a:pt x="1043" y="252"/>
                    </a:cubicBezTo>
                    <a:cubicBezTo>
                      <a:pt x="1041" y="255"/>
                      <a:pt x="1041" y="255"/>
                      <a:pt x="1041" y="255"/>
                    </a:cubicBezTo>
                    <a:cubicBezTo>
                      <a:pt x="1042" y="256"/>
                      <a:pt x="1042" y="256"/>
                      <a:pt x="1042" y="256"/>
                    </a:cubicBezTo>
                    <a:cubicBezTo>
                      <a:pt x="1043" y="257"/>
                      <a:pt x="1043" y="257"/>
                      <a:pt x="1043" y="257"/>
                    </a:cubicBezTo>
                    <a:cubicBezTo>
                      <a:pt x="1042" y="261"/>
                      <a:pt x="1042" y="261"/>
                      <a:pt x="1042" y="261"/>
                    </a:cubicBezTo>
                    <a:cubicBezTo>
                      <a:pt x="1043" y="263"/>
                      <a:pt x="1043" y="263"/>
                      <a:pt x="1043" y="263"/>
                    </a:cubicBezTo>
                    <a:cubicBezTo>
                      <a:pt x="1042" y="265"/>
                      <a:pt x="1042" y="265"/>
                      <a:pt x="1042" y="265"/>
                    </a:cubicBezTo>
                    <a:cubicBezTo>
                      <a:pt x="1040" y="265"/>
                      <a:pt x="1040" y="265"/>
                      <a:pt x="1040" y="265"/>
                    </a:cubicBezTo>
                    <a:cubicBezTo>
                      <a:pt x="1039" y="267"/>
                      <a:pt x="1039" y="267"/>
                      <a:pt x="1039" y="267"/>
                    </a:cubicBezTo>
                    <a:cubicBezTo>
                      <a:pt x="1040" y="268"/>
                      <a:pt x="1040" y="268"/>
                      <a:pt x="1040" y="268"/>
                    </a:cubicBezTo>
                    <a:cubicBezTo>
                      <a:pt x="1040" y="271"/>
                      <a:pt x="1040" y="271"/>
                      <a:pt x="1040" y="271"/>
                    </a:cubicBezTo>
                    <a:cubicBezTo>
                      <a:pt x="1039" y="272"/>
                      <a:pt x="1039" y="272"/>
                      <a:pt x="1039" y="272"/>
                    </a:cubicBezTo>
                    <a:cubicBezTo>
                      <a:pt x="1040" y="273"/>
                      <a:pt x="1040" y="273"/>
                      <a:pt x="1040" y="273"/>
                    </a:cubicBezTo>
                    <a:cubicBezTo>
                      <a:pt x="1041" y="275"/>
                      <a:pt x="1041" y="275"/>
                      <a:pt x="1041" y="275"/>
                    </a:cubicBezTo>
                    <a:cubicBezTo>
                      <a:pt x="1040" y="275"/>
                      <a:pt x="1040" y="275"/>
                      <a:pt x="1040" y="275"/>
                    </a:cubicBezTo>
                    <a:cubicBezTo>
                      <a:pt x="1039" y="278"/>
                      <a:pt x="1039" y="278"/>
                      <a:pt x="1039" y="278"/>
                    </a:cubicBezTo>
                    <a:cubicBezTo>
                      <a:pt x="1040" y="279"/>
                      <a:pt x="1040" y="279"/>
                      <a:pt x="1040" y="279"/>
                    </a:cubicBezTo>
                    <a:cubicBezTo>
                      <a:pt x="1040" y="281"/>
                      <a:pt x="1040" y="281"/>
                      <a:pt x="1040" y="281"/>
                    </a:cubicBezTo>
                    <a:cubicBezTo>
                      <a:pt x="1038" y="283"/>
                      <a:pt x="1038" y="283"/>
                      <a:pt x="1038" y="283"/>
                    </a:cubicBezTo>
                    <a:cubicBezTo>
                      <a:pt x="1039" y="285"/>
                      <a:pt x="1039" y="285"/>
                      <a:pt x="1039" y="285"/>
                    </a:cubicBezTo>
                    <a:cubicBezTo>
                      <a:pt x="1039" y="288"/>
                      <a:pt x="1039" y="288"/>
                      <a:pt x="1039" y="288"/>
                    </a:cubicBezTo>
                    <a:cubicBezTo>
                      <a:pt x="1041" y="291"/>
                      <a:pt x="1041" y="291"/>
                      <a:pt x="1041" y="291"/>
                    </a:cubicBezTo>
                    <a:cubicBezTo>
                      <a:pt x="1038" y="297"/>
                      <a:pt x="1038" y="297"/>
                      <a:pt x="1038" y="297"/>
                    </a:cubicBezTo>
                    <a:cubicBezTo>
                      <a:pt x="1039" y="299"/>
                      <a:pt x="1039" y="299"/>
                      <a:pt x="1039" y="299"/>
                    </a:cubicBezTo>
                    <a:cubicBezTo>
                      <a:pt x="1038" y="298"/>
                      <a:pt x="1038" y="298"/>
                      <a:pt x="1038" y="298"/>
                    </a:cubicBezTo>
                    <a:cubicBezTo>
                      <a:pt x="1035" y="299"/>
                      <a:pt x="1035" y="299"/>
                      <a:pt x="1035" y="299"/>
                    </a:cubicBezTo>
                    <a:cubicBezTo>
                      <a:pt x="1035" y="302"/>
                      <a:pt x="1035" y="302"/>
                      <a:pt x="1035" y="302"/>
                    </a:cubicBezTo>
                    <a:cubicBezTo>
                      <a:pt x="1035" y="303"/>
                      <a:pt x="1035" y="303"/>
                      <a:pt x="1035" y="303"/>
                    </a:cubicBezTo>
                    <a:cubicBezTo>
                      <a:pt x="1033" y="306"/>
                      <a:pt x="1033" y="306"/>
                      <a:pt x="1033" y="306"/>
                    </a:cubicBezTo>
                    <a:cubicBezTo>
                      <a:pt x="1030" y="304"/>
                      <a:pt x="1030" y="304"/>
                      <a:pt x="1030" y="304"/>
                    </a:cubicBezTo>
                    <a:cubicBezTo>
                      <a:pt x="1028" y="305"/>
                      <a:pt x="1028" y="305"/>
                      <a:pt x="1028" y="305"/>
                    </a:cubicBezTo>
                    <a:cubicBezTo>
                      <a:pt x="1028" y="307"/>
                      <a:pt x="1028" y="307"/>
                      <a:pt x="1028" y="307"/>
                    </a:cubicBezTo>
                    <a:cubicBezTo>
                      <a:pt x="1030" y="307"/>
                      <a:pt x="1030" y="307"/>
                      <a:pt x="1030" y="307"/>
                    </a:cubicBezTo>
                    <a:cubicBezTo>
                      <a:pt x="1034" y="311"/>
                      <a:pt x="1034" y="311"/>
                      <a:pt x="1034" y="311"/>
                    </a:cubicBezTo>
                    <a:cubicBezTo>
                      <a:pt x="1033" y="316"/>
                      <a:pt x="1033" y="316"/>
                      <a:pt x="1033" y="316"/>
                    </a:cubicBezTo>
                    <a:cubicBezTo>
                      <a:pt x="1033" y="317"/>
                      <a:pt x="1033" y="317"/>
                      <a:pt x="1033" y="317"/>
                    </a:cubicBezTo>
                    <a:cubicBezTo>
                      <a:pt x="1034" y="318"/>
                      <a:pt x="1034" y="318"/>
                      <a:pt x="1034" y="318"/>
                    </a:cubicBezTo>
                    <a:cubicBezTo>
                      <a:pt x="1032" y="318"/>
                      <a:pt x="1032" y="318"/>
                      <a:pt x="1032" y="318"/>
                    </a:cubicBezTo>
                    <a:cubicBezTo>
                      <a:pt x="1032" y="322"/>
                      <a:pt x="1032" y="322"/>
                      <a:pt x="1032" y="322"/>
                    </a:cubicBezTo>
                    <a:cubicBezTo>
                      <a:pt x="1030" y="324"/>
                      <a:pt x="1030" y="324"/>
                      <a:pt x="1030" y="324"/>
                    </a:cubicBezTo>
                    <a:cubicBezTo>
                      <a:pt x="1029" y="328"/>
                      <a:pt x="1029" y="328"/>
                      <a:pt x="1029" y="328"/>
                    </a:cubicBezTo>
                    <a:cubicBezTo>
                      <a:pt x="1031" y="331"/>
                      <a:pt x="1031" y="331"/>
                      <a:pt x="1031" y="331"/>
                    </a:cubicBezTo>
                    <a:cubicBezTo>
                      <a:pt x="1032" y="337"/>
                      <a:pt x="1032" y="337"/>
                      <a:pt x="1032" y="337"/>
                    </a:cubicBezTo>
                    <a:cubicBezTo>
                      <a:pt x="1034" y="341"/>
                      <a:pt x="1034" y="341"/>
                      <a:pt x="1034" y="341"/>
                    </a:cubicBezTo>
                    <a:cubicBezTo>
                      <a:pt x="1034" y="344"/>
                      <a:pt x="1034" y="344"/>
                      <a:pt x="1034" y="344"/>
                    </a:cubicBezTo>
                    <a:cubicBezTo>
                      <a:pt x="1038" y="352"/>
                      <a:pt x="1038" y="352"/>
                      <a:pt x="1038" y="352"/>
                    </a:cubicBezTo>
                    <a:cubicBezTo>
                      <a:pt x="1043" y="362"/>
                      <a:pt x="1043" y="362"/>
                      <a:pt x="1043" y="362"/>
                    </a:cubicBezTo>
                    <a:cubicBezTo>
                      <a:pt x="1048" y="369"/>
                      <a:pt x="1048" y="369"/>
                      <a:pt x="1048" y="369"/>
                    </a:cubicBezTo>
                    <a:cubicBezTo>
                      <a:pt x="1050" y="372"/>
                      <a:pt x="1050" y="372"/>
                      <a:pt x="1050" y="372"/>
                    </a:cubicBezTo>
                    <a:cubicBezTo>
                      <a:pt x="1050" y="375"/>
                      <a:pt x="1050" y="375"/>
                      <a:pt x="1050" y="375"/>
                    </a:cubicBezTo>
                    <a:cubicBezTo>
                      <a:pt x="1056" y="382"/>
                      <a:pt x="1056" y="382"/>
                      <a:pt x="1056" y="382"/>
                    </a:cubicBezTo>
                    <a:cubicBezTo>
                      <a:pt x="1063" y="394"/>
                      <a:pt x="1063" y="394"/>
                      <a:pt x="1063" y="394"/>
                    </a:cubicBezTo>
                    <a:cubicBezTo>
                      <a:pt x="1066" y="396"/>
                      <a:pt x="1066" y="396"/>
                      <a:pt x="1066" y="396"/>
                    </a:cubicBezTo>
                    <a:cubicBezTo>
                      <a:pt x="1068" y="396"/>
                      <a:pt x="1068" y="396"/>
                      <a:pt x="1068" y="396"/>
                    </a:cubicBezTo>
                    <a:cubicBezTo>
                      <a:pt x="1070" y="395"/>
                      <a:pt x="1070" y="395"/>
                      <a:pt x="1070" y="395"/>
                    </a:cubicBezTo>
                    <a:cubicBezTo>
                      <a:pt x="1069" y="397"/>
                      <a:pt x="1069" y="397"/>
                      <a:pt x="1069" y="397"/>
                    </a:cubicBezTo>
                    <a:cubicBezTo>
                      <a:pt x="1068" y="398"/>
                      <a:pt x="1068" y="398"/>
                      <a:pt x="1068" y="398"/>
                    </a:cubicBezTo>
                    <a:cubicBezTo>
                      <a:pt x="1066" y="397"/>
                      <a:pt x="1066" y="397"/>
                      <a:pt x="1066" y="397"/>
                    </a:cubicBezTo>
                    <a:cubicBezTo>
                      <a:pt x="1069" y="401"/>
                      <a:pt x="1069" y="401"/>
                      <a:pt x="1069" y="401"/>
                    </a:cubicBezTo>
                    <a:cubicBezTo>
                      <a:pt x="1072" y="409"/>
                      <a:pt x="1072" y="409"/>
                      <a:pt x="1072" y="409"/>
                    </a:cubicBezTo>
                    <a:cubicBezTo>
                      <a:pt x="1073" y="412"/>
                      <a:pt x="1073" y="412"/>
                      <a:pt x="1073" y="412"/>
                    </a:cubicBezTo>
                    <a:cubicBezTo>
                      <a:pt x="1074" y="414"/>
                      <a:pt x="1074" y="414"/>
                      <a:pt x="1074" y="414"/>
                    </a:cubicBezTo>
                    <a:cubicBezTo>
                      <a:pt x="1078" y="415"/>
                      <a:pt x="1078" y="415"/>
                      <a:pt x="1078" y="415"/>
                    </a:cubicBezTo>
                    <a:cubicBezTo>
                      <a:pt x="1078" y="416"/>
                      <a:pt x="1078" y="416"/>
                      <a:pt x="1078" y="416"/>
                    </a:cubicBezTo>
                    <a:cubicBezTo>
                      <a:pt x="1078" y="418"/>
                      <a:pt x="1078" y="418"/>
                      <a:pt x="1078" y="418"/>
                    </a:cubicBezTo>
                    <a:cubicBezTo>
                      <a:pt x="1079" y="419"/>
                      <a:pt x="1079" y="419"/>
                      <a:pt x="1079" y="419"/>
                    </a:cubicBezTo>
                    <a:cubicBezTo>
                      <a:pt x="1078" y="421"/>
                      <a:pt x="1078" y="421"/>
                      <a:pt x="1078" y="421"/>
                    </a:cubicBezTo>
                    <a:cubicBezTo>
                      <a:pt x="1080" y="417"/>
                      <a:pt x="1080" y="417"/>
                      <a:pt x="1080" y="417"/>
                    </a:cubicBezTo>
                    <a:cubicBezTo>
                      <a:pt x="1081" y="413"/>
                      <a:pt x="1081" y="413"/>
                      <a:pt x="1081" y="413"/>
                    </a:cubicBezTo>
                    <a:cubicBezTo>
                      <a:pt x="1082" y="413"/>
                      <a:pt x="1082" y="413"/>
                      <a:pt x="1082" y="413"/>
                    </a:cubicBezTo>
                    <a:cubicBezTo>
                      <a:pt x="1082" y="411"/>
                      <a:pt x="1082" y="411"/>
                      <a:pt x="1082" y="411"/>
                    </a:cubicBezTo>
                    <a:cubicBezTo>
                      <a:pt x="1084" y="409"/>
                      <a:pt x="1084" y="409"/>
                      <a:pt x="1084" y="409"/>
                    </a:cubicBezTo>
                    <a:cubicBezTo>
                      <a:pt x="1085" y="407"/>
                      <a:pt x="1085" y="407"/>
                      <a:pt x="1085" y="407"/>
                    </a:cubicBezTo>
                    <a:cubicBezTo>
                      <a:pt x="1084" y="407"/>
                      <a:pt x="1084" y="407"/>
                      <a:pt x="1084" y="407"/>
                    </a:cubicBezTo>
                    <a:cubicBezTo>
                      <a:pt x="1085" y="405"/>
                      <a:pt x="1085" y="405"/>
                      <a:pt x="1085" y="405"/>
                    </a:cubicBezTo>
                    <a:cubicBezTo>
                      <a:pt x="1085" y="401"/>
                      <a:pt x="1085" y="401"/>
                      <a:pt x="1085" y="401"/>
                    </a:cubicBezTo>
                    <a:cubicBezTo>
                      <a:pt x="1084" y="400"/>
                      <a:pt x="1084" y="400"/>
                      <a:pt x="1084" y="400"/>
                    </a:cubicBezTo>
                    <a:cubicBezTo>
                      <a:pt x="1085" y="397"/>
                      <a:pt x="1085" y="397"/>
                      <a:pt x="1085" y="397"/>
                    </a:cubicBezTo>
                    <a:cubicBezTo>
                      <a:pt x="1086" y="396"/>
                      <a:pt x="1086" y="396"/>
                      <a:pt x="1086" y="396"/>
                    </a:cubicBezTo>
                    <a:cubicBezTo>
                      <a:pt x="1085" y="394"/>
                      <a:pt x="1085" y="394"/>
                      <a:pt x="1085" y="394"/>
                    </a:cubicBezTo>
                    <a:cubicBezTo>
                      <a:pt x="1084" y="395"/>
                      <a:pt x="1084" y="395"/>
                      <a:pt x="1084" y="395"/>
                    </a:cubicBezTo>
                    <a:cubicBezTo>
                      <a:pt x="1082" y="394"/>
                      <a:pt x="1082" y="394"/>
                      <a:pt x="1082" y="394"/>
                    </a:cubicBezTo>
                    <a:cubicBezTo>
                      <a:pt x="1083" y="393"/>
                      <a:pt x="1083" y="393"/>
                      <a:pt x="1083" y="393"/>
                    </a:cubicBezTo>
                    <a:cubicBezTo>
                      <a:pt x="1082" y="391"/>
                      <a:pt x="1082" y="391"/>
                      <a:pt x="1082" y="391"/>
                    </a:cubicBezTo>
                    <a:cubicBezTo>
                      <a:pt x="1083" y="391"/>
                      <a:pt x="1083" y="391"/>
                      <a:pt x="1083" y="391"/>
                    </a:cubicBezTo>
                    <a:cubicBezTo>
                      <a:pt x="1083" y="390"/>
                      <a:pt x="1083" y="390"/>
                      <a:pt x="1083" y="390"/>
                    </a:cubicBezTo>
                    <a:cubicBezTo>
                      <a:pt x="1082" y="388"/>
                      <a:pt x="1082" y="388"/>
                      <a:pt x="1082" y="388"/>
                    </a:cubicBezTo>
                    <a:cubicBezTo>
                      <a:pt x="1082" y="387"/>
                      <a:pt x="1082" y="387"/>
                      <a:pt x="1082" y="387"/>
                    </a:cubicBezTo>
                    <a:cubicBezTo>
                      <a:pt x="1083" y="385"/>
                      <a:pt x="1083" y="385"/>
                      <a:pt x="1083" y="385"/>
                    </a:cubicBezTo>
                    <a:cubicBezTo>
                      <a:pt x="1081" y="385"/>
                      <a:pt x="1081" y="385"/>
                      <a:pt x="1081" y="385"/>
                    </a:cubicBezTo>
                    <a:cubicBezTo>
                      <a:pt x="1080" y="384"/>
                      <a:pt x="1080" y="384"/>
                      <a:pt x="1080" y="384"/>
                    </a:cubicBezTo>
                    <a:cubicBezTo>
                      <a:pt x="1081" y="383"/>
                      <a:pt x="1081" y="383"/>
                      <a:pt x="1081" y="383"/>
                    </a:cubicBezTo>
                    <a:cubicBezTo>
                      <a:pt x="1082" y="384"/>
                      <a:pt x="1082" y="384"/>
                      <a:pt x="1082" y="384"/>
                    </a:cubicBezTo>
                    <a:cubicBezTo>
                      <a:pt x="1085" y="382"/>
                      <a:pt x="1085" y="382"/>
                      <a:pt x="1085" y="382"/>
                    </a:cubicBezTo>
                    <a:cubicBezTo>
                      <a:pt x="1086" y="382"/>
                      <a:pt x="1086" y="382"/>
                      <a:pt x="1086" y="382"/>
                    </a:cubicBezTo>
                    <a:cubicBezTo>
                      <a:pt x="1088" y="381"/>
                      <a:pt x="1088" y="381"/>
                      <a:pt x="1088" y="381"/>
                    </a:cubicBezTo>
                    <a:cubicBezTo>
                      <a:pt x="1089" y="380"/>
                      <a:pt x="1089" y="380"/>
                      <a:pt x="1089" y="380"/>
                    </a:cubicBezTo>
                    <a:cubicBezTo>
                      <a:pt x="1090" y="380"/>
                      <a:pt x="1090" y="380"/>
                      <a:pt x="1090" y="380"/>
                    </a:cubicBezTo>
                    <a:cubicBezTo>
                      <a:pt x="1092" y="380"/>
                      <a:pt x="1092" y="380"/>
                      <a:pt x="1092" y="380"/>
                    </a:cubicBezTo>
                    <a:cubicBezTo>
                      <a:pt x="1091" y="379"/>
                      <a:pt x="1091" y="379"/>
                      <a:pt x="1091" y="379"/>
                    </a:cubicBezTo>
                    <a:cubicBezTo>
                      <a:pt x="1088" y="377"/>
                      <a:pt x="1088" y="377"/>
                      <a:pt x="1088" y="377"/>
                    </a:cubicBezTo>
                    <a:cubicBezTo>
                      <a:pt x="1088" y="375"/>
                      <a:pt x="1088" y="375"/>
                      <a:pt x="1088" y="375"/>
                    </a:cubicBezTo>
                    <a:cubicBezTo>
                      <a:pt x="1086" y="374"/>
                      <a:pt x="1086" y="374"/>
                      <a:pt x="1086" y="374"/>
                    </a:cubicBezTo>
                    <a:cubicBezTo>
                      <a:pt x="1084" y="369"/>
                      <a:pt x="1084" y="369"/>
                      <a:pt x="1084" y="369"/>
                    </a:cubicBezTo>
                    <a:cubicBezTo>
                      <a:pt x="1085" y="364"/>
                      <a:pt x="1085" y="364"/>
                      <a:pt x="1085" y="364"/>
                    </a:cubicBezTo>
                    <a:cubicBezTo>
                      <a:pt x="1084" y="363"/>
                      <a:pt x="1084" y="363"/>
                      <a:pt x="1084" y="363"/>
                    </a:cubicBezTo>
                    <a:cubicBezTo>
                      <a:pt x="1085" y="362"/>
                      <a:pt x="1085" y="362"/>
                      <a:pt x="1085" y="362"/>
                    </a:cubicBezTo>
                    <a:cubicBezTo>
                      <a:pt x="1085" y="359"/>
                      <a:pt x="1085" y="359"/>
                      <a:pt x="1085" y="359"/>
                    </a:cubicBezTo>
                    <a:cubicBezTo>
                      <a:pt x="1087" y="356"/>
                      <a:pt x="1087" y="356"/>
                      <a:pt x="1087" y="356"/>
                    </a:cubicBezTo>
                    <a:cubicBezTo>
                      <a:pt x="1086" y="355"/>
                      <a:pt x="1086" y="355"/>
                      <a:pt x="1086" y="355"/>
                    </a:cubicBezTo>
                    <a:cubicBezTo>
                      <a:pt x="1088" y="355"/>
                      <a:pt x="1088" y="355"/>
                      <a:pt x="1088" y="355"/>
                    </a:cubicBezTo>
                    <a:cubicBezTo>
                      <a:pt x="1090" y="354"/>
                      <a:pt x="1090" y="354"/>
                      <a:pt x="1090" y="354"/>
                    </a:cubicBezTo>
                    <a:cubicBezTo>
                      <a:pt x="1091" y="355"/>
                      <a:pt x="1091" y="355"/>
                      <a:pt x="1091" y="355"/>
                    </a:cubicBezTo>
                    <a:cubicBezTo>
                      <a:pt x="1096" y="353"/>
                      <a:pt x="1096" y="353"/>
                      <a:pt x="1096" y="353"/>
                    </a:cubicBezTo>
                    <a:cubicBezTo>
                      <a:pt x="1096" y="350"/>
                      <a:pt x="1096" y="350"/>
                      <a:pt x="1096" y="350"/>
                    </a:cubicBezTo>
                    <a:cubicBezTo>
                      <a:pt x="1097" y="349"/>
                      <a:pt x="1097" y="349"/>
                      <a:pt x="1097" y="349"/>
                    </a:cubicBezTo>
                    <a:cubicBezTo>
                      <a:pt x="1095" y="348"/>
                      <a:pt x="1095" y="348"/>
                      <a:pt x="1095" y="348"/>
                    </a:cubicBezTo>
                    <a:cubicBezTo>
                      <a:pt x="1092" y="344"/>
                      <a:pt x="1092" y="344"/>
                      <a:pt x="1092" y="344"/>
                    </a:cubicBezTo>
                    <a:cubicBezTo>
                      <a:pt x="1091" y="344"/>
                      <a:pt x="1091" y="344"/>
                      <a:pt x="1091" y="344"/>
                    </a:cubicBezTo>
                    <a:cubicBezTo>
                      <a:pt x="1086" y="337"/>
                      <a:pt x="1086" y="337"/>
                      <a:pt x="1086" y="337"/>
                    </a:cubicBezTo>
                    <a:cubicBezTo>
                      <a:pt x="1086" y="335"/>
                      <a:pt x="1086" y="335"/>
                      <a:pt x="1086" y="335"/>
                    </a:cubicBezTo>
                    <a:cubicBezTo>
                      <a:pt x="1085" y="334"/>
                      <a:pt x="1085" y="334"/>
                      <a:pt x="1085" y="334"/>
                    </a:cubicBezTo>
                    <a:cubicBezTo>
                      <a:pt x="1085" y="328"/>
                      <a:pt x="1085" y="328"/>
                      <a:pt x="1085" y="328"/>
                    </a:cubicBezTo>
                    <a:cubicBezTo>
                      <a:pt x="1085" y="327"/>
                      <a:pt x="1085" y="327"/>
                      <a:pt x="1085" y="327"/>
                    </a:cubicBezTo>
                    <a:cubicBezTo>
                      <a:pt x="1084" y="324"/>
                      <a:pt x="1084" y="324"/>
                      <a:pt x="1084" y="324"/>
                    </a:cubicBezTo>
                    <a:cubicBezTo>
                      <a:pt x="1086" y="322"/>
                      <a:pt x="1086" y="322"/>
                      <a:pt x="1086" y="322"/>
                    </a:cubicBezTo>
                    <a:cubicBezTo>
                      <a:pt x="1086" y="320"/>
                      <a:pt x="1086" y="320"/>
                      <a:pt x="1086" y="320"/>
                    </a:cubicBezTo>
                    <a:cubicBezTo>
                      <a:pt x="1084" y="321"/>
                      <a:pt x="1084" y="321"/>
                      <a:pt x="1084" y="321"/>
                    </a:cubicBezTo>
                    <a:cubicBezTo>
                      <a:pt x="1083" y="320"/>
                      <a:pt x="1083" y="320"/>
                      <a:pt x="1083" y="320"/>
                    </a:cubicBezTo>
                    <a:cubicBezTo>
                      <a:pt x="1085" y="317"/>
                      <a:pt x="1085" y="317"/>
                      <a:pt x="1085" y="317"/>
                    </a:cubicBezTo>
                    <a:cubicBezTo>
                      <a:pt x="1087" y="317"/>
                      <a:pt x="1087" y="317"/>
                      <a:pt x="1087" y="317"/>
                    </a:cubicBezTo>
                    <a:cubicBezTo>
                      <a:pt x="1087" y="316"/>
                      <a:pt x="1087" y="316"/>
                      <a:pt x="1087" y="316"/>
                    </a:cubicBezTo>
                    <a:cubicBezTo>
                      <a:pt x="1086" y="315"/>
                      <a:pt x="1086" y="315"/>
                      <a:pt x="1086" y="315"/>
                    </a:cubicBezTo>
                    <a:cubicBezTo>
                      <a:pt x="1087" y="314"/>
                      <a:pt x="1087" y="314"/>
                      <a:pt x="1087" y="314"/>
                    </a:cubicBezTo>
                    <a:cubicBezTo>
                      <a:pt x="1088" y="316"/>
                      <a:pt x="1088" y="316"/>
                      <a:pt x="1088" y="316"/>
                    </a:cubicBezTo>
                    <a:cubicBezTo>
                      <a:pt x="1087" y="318"/>
                      <a:pt x="1087" y="318"/>
                      <a:pt x="1087" y="318"/>
                    </a:cubicBezTo>
                    <a:cubicBezTo>
                      <a:pt x="1087" y="320"/>
                      <a:pt x="1087" y="320"/>
                      <a:pt x="1087" y="320"/>
                    </a:cubicBezTo>
                    <a:cubicBezTo>
                      <a:pt x="1087" y="322"/>
                      <a:pt x="1087" y="322"/>
                      <a:pt x="1087" y="322"/>
                    </a:cubicBezTo>
                    <a:cubicBezTo>
                      <a:pt x="1089" y="323"/>
                      <a:pt x="1089" y="323"/>
                      <a:pt x="1089" y="323"/>
                    </a:cubicBezTo>
                    <a:cubicBezTo>
                      <a:pt x="1092" y="325"/>
                      <a:pt x="1092" y="325"/>
                      <a:pt x="1092" y="325"/>
                    </a:cubicBezTo>
                    <a:cubicBezTo>
                      <a:pt x="1093" y="324"/>
                      <a:pt x="1093" y="324"/>
                      <a:pt x="1093" y="324"/>
                    </a:cubicBezTo>
                    <a:cubicBezTo>
                      <a:pt x="1093" y="322"/>
                      <a:pt x="1093" y="322"/>
                      <a:pt x="1093" y="322"/>
                    </a:cubicBezTo>
                    <a:cubicBezTo>
                      <a:pt x="1094" y="321"/>
                      <a:pt x="1094" y="321"/>
                      <a:pt x="1094" y="321"/>
                    </a:cubicBezTo>
                    <a:cubicBezTo>
                      <a:pt x="1092" y="318"/>
                      <a:pt x="1092" y="318"/>
                      <a:pt x="1092" y="318"/>
                    </a:cubicBezTo>
                    <a:cubicBezTo>
                      <a:pt x="1089" y="315"/>
                      <a:pt x="1089" y="315"/>
                      <a:pt x="1089" y="315"/>
                    </a:cubicBezTo>
                    <a:cubicBezTo>
                      <a:pt x="1089" y="311"/>
                      <a:pt x="1089" y="311"/>
                      <a:pt x="1089" y="311"/>
                    </a:cubicBezTo>
                    <a:cubicBezTo>
                      <a:pt x="1087" y="310"/>
                      <a:pt x="1087" y="310"/>
                      <a:pt x="1087" y="310"/>
                    </a:cubicBezTo>
                    <a:cubicBezTo>
                      <a:pt x="1086" y="309"/>
                      <a:pt x="1086" y="309"/>
                      <a:pt x="1086" y="309"/>
                    </a:cubicBezTo>
                    <a:cubicBezTo>
                      <a:pt x="1086" y="310"/>
                      <a:pt x="1086" y="310"/>
                      <a:pt x="1086" y="310"/>
                    </a:cubicBezTo>
                    <a:cubicBezTo>
                      <a:pt x="1084" y="311"/>
                      <a:pt x="1084" y="311"/>
                      <a:pt x="1084" y="311"/>
                    </a:cubicBezTo>
                    <a:cubicBezTo>
                      <a:pt x="1084" y="312"/>
                      <a:pt x="1084" y="312"/>
                      <a:pt x="1084" y="312"/>
                    </a:cubicBezTo>
                    <a:cubicBezTo>
                      <a:pt x="1083" y="313"/>
                      <a:pt x="1083" y="313"/>
                      <a:pt x="1083" y="313"/>
                    </a:cubicBezTo>
                    <a:cubicBezTo>
                      <a:pt x="1082" y="311"/>
                      <a:pt x="1082" y="311"/>
                      <a:pt x="1082" y="311"/>
                    </a:cubicBezTo>
                    <a:cubicBezTo>
                      <a:pt x="1082" y="308"/>
                      <a:pt x="1082" y="308"/>
                      <a:pt x="1082" y="308"/>
                    </a:cubicBezTo>
                    <a:cubicBezTo>
                      <a:pt x="1080" y="306"/>
                      <a:pt x="1080" y="306"/>
                      <a:pt x="1080" y="306"/>
                    </a:cubicBezTo>
                    <a:cubicBezTo>
                      <a:pt x="1079" y="303"/>
                      <a:pt x="1079" y="303"/>
                      <a:pt x="1079" y="303"/>
                    </a:cubicBezTo>
                    <a:cubicBezTo>
                      <a:pt x="1080" y="301"/>
                      <a:pt x="1080" y="301"/>
                      <a:pt x="1080" y="301"/>
                    </a:cubicBezTo>
                    <a:cubicBezTo>
                      <a:pt x="1081" y="301"/>
                      <a:pt x="1081" y="301"/>
                      <a:pt x="1081" y="301"/>
                    </a:cubicBezTo>
                    <a:cubicBezTo>
                      <a:pt x="1080" y="299"/>
                      <a:pt x="1080" y="299"/>
                      <a:pt x="1080" y="299"/>
                    </a:cubicBezTo>
                    <a:cubicBezTo>
                      <a:pt x="1081" y="298"/>
                      <a:pt x="1081" y="298"/>
                      <a:pt x="1081" y="298"/>
                    </a:cubicBezTo>
                    <a:cubicBezTo>
                      <a:pt x="1080" y="296"/>
                      <a:pt x="1080" y="296"/>
                      <a:pt x="1080" y="296"/>
                    </a:cubicBezTo>
                    <a:cubicBezTo>
                      <a:pt x="1081" y="295"/>
                      <a:pt x="1081" y="295"/>
                      <a:pt x="1081" y="295"/>
                    </a:cubicBezTo>
                    <a:cubicBezTo>
                      <a:pt x="1081" y="294"/>
                      <a:pt x="1081" y="294"/>
                      <a:pt x="1081" y="294"/>
                    </a:cubicBezTo>
                    <a:cubicBezTo>
                      <a:pt x="1079" y="293"/>
                      <a:pt x="1079" y="293"/>
                      <a:pt x="1079" y="293"/>
                    </a:cubicBezTo>
                    <a:cubicBezTo>
                      <a:pt x="1078" y="293"/>
                      <a:pt x="1078" y="293"/>
                      <a:pt x="1078" y="293"/>
                    </a:cubicBezTo>
                    <a:cubicBezTo>
                      <a:pt x="1075" y="291"/>
                      <a:pt x="1075" y="291"/>
                      <a:pt x="1075" y="291"/>
                    </a:cubicBezTo>
                    <a:cubicBezTo>
                      <a:pt x="1073" y="291"/>
                      <a:pt x="1073" y="291"/>
                      <a:pt x="1073" y="291"/>
                    </a:cubicBezTo>
                    <a:cubicBezTo>
                      <a:pt x="1072" y="292"/>
                      <a:pt x="1072" y="292"/>
                      <a:pt x="1072" y="292"/>
                    </a:cubicBezTo>
                    <a:cubicBezTo>
                      <a:pt x="1072" y="293"/>
                      <a:pt x="1072" y="293"/>
                      <a:pt x="1072" y="293"/>
                    </a:cubicBezTo>
                    <a:cubicBezTo>
                      <a:pt x="1074" y="296"/>
                      <a:pt x="1074" y="296"/>
                      <a:pt x="1074" y="296"/>
                    </a:cubicBezTo>
                    <a:cubicBezTo>
                      <a:pt x="1074" y="297"/>
                      <a:pt x="1074" y="297"/>
                      <a:pt x="1074" y="297"/>
                    </a:cubicBezTo>
                    <a:cubicBezTo>
                      <a:pt x="1073" y="298"/>
                      <a:pt x="1073" y="298"/>
                      <a:pt x="1073" y="298"/>
                    </a:cubicBezTo>
                    <a:cubicBezTo>
                      <a:pt x="1071" y="297"/>
                      <a:pt x="1071" y="297"/>
                      <a:pt x="1071" y="297"/>
                    </a:cubicBezTo>
                    <a:cubicBezTo>
                      <a:pt x="1069" y="294"/>
                      <a:pt x="1069" y="294"/>
                      <a:pt x="1069" y="294"/>
                    </a:cubicBezTo>
                    <a:cubicBezTo>
                      <a:pt x="1067" y="292"/>
                      <a:pt x="1067" y="292"/>
                      <a:pt x="1067" y="292"/>
                    </a:cubicBezTo>
                    <a:cubicBezTo>
                      <a:pt x="1066" y="291"/>
                      <a:pt x="1066" y="291"/>
                      <a:pt x="1066" y="291"/>
                    </a:cubicBezTo>
                    <a:cubicBezTo>
                      <a:pt x="1066" y="290"/>
                      <a:pt x="1066" y="290"/>
                      <a:pt x="1066" y="290"/>
                    </a:cubicBezTo>
                    <a:cubicBezTo>
                      <a:pt x="1065" y="287"/>
                      <a:pt x="1065" y="287"/>
                      <a:pt x="1065" y="287"/>
                    </a:cubicBezTo>
                    <a:cubicBezTo>
                      <a:pt x="1065" y="285"/>
                      <a:pt x="1065" y="285"/>
                      <a:pt x="1065" y="285"/>
                    </a:cubicBezTo>
                    <a:cubicBezTo>
                      <a:pt x="1065" y="284"/>
                      <a:pt x="1065" y="284"/>
                      <a:pt x="1065" y="284"/>
                    </a:cubicBezTo>
                    <a:cubicBezTo>
                      <a:pt x="1064" y="283"/>
                      <a:pt x="1064" y="283"/>
                      <a:pt x="1064" y="283"/>
                    </a:cubicBezTo>
                    <a:cubicBezTo>
                      <a:pt x="1065" y="281"/>
                      <a:pt x="1065" y="281"/>
                      <a:pt x="1065" y="281"/>
                    </a:cubicBezTo>
                    <a:cubicBezTo>
                      <a:pt x="1064" y="279"/>
                      <a:pt x="1064" y="279"/>
                      <a:pt x="1064" y="279"/>
                    </a:cubicBezTo>
                    <a:cubicBezTo>
                      <a:pt x="1065" y="277"/>
                      <a:pt x="1065" y="277"/>
                      <a:pt x="1065" y="277"/>
                    </a:cubicBezTo>
                    <a:cubicBezTo>
                      <a:pt x="1065" y="276"/>
                      <a:pt x="1065" y="276"/>
                      <a:pt x="1065" y="276"/>
                    </a:cubicBezTo>
                    <a:cubicBezTo>
                      <a:pt x="1065" y="274"/>
                      <a:pt x="1065" y="274"/>
                      <a:pt x="1065" y="274"/>
                    </a:cubicBezTo>
                    <a:cubicBezTo>
                      <a:pt x="1065" y="272"/>
                      <a:pt x="1065" y="272"/>
                      <a:pt x="1065" y="272"/>
                    </a:cubicBezTo>
                    <a:cubicBezTo>
                      <a:pt x="1064" y="272"/>
                      <a:pt x="1064" y="272"/>
                      <a:pt x="1064" y="272"/>
                    </a:cubicBezTo>
                    <a:cubicBezTo>
                      <a:pt x="1062" y="271"/>
                      <a:pt x="1062" y="271"/>
                      <a:pt x="1062" y="271"/>
                    </a:cubicBezTo>
                    <a:cubicBezTo>
                      <a:pt x="1063" y="270"/>
                      <a:pt x="1063" y="270"/>
                      <a:pt x="1063" y="270"/>
                    </a:cubicBezTo>
                    <a:cubicBezTo>
                      <a:pt x="1064" y="269"/>
                      <a:pt x="1064" y="269"/>
                      <a:pt x="1064" y="269"/>
                    </a:cubicBezTo>
                    <a:cubicBezTo>
                      <a:pt x="1066" y="271"/>
                      <a:pt x="1066" y="271"/>
                      <a:pt x="1066" y="271"/>
                    </a:cubicBezTo>
                    <a:cubicBezTo>
                      <a:pt x="1066" y="270"/>
                      <a:pt x="1066" y="270"/>
                      <a:pt x="1066" y="270"/>
                    </a:cubicBezTo>
                    <a:cubicBezTo>
                      <a:pt x="1064" y="269"/>
                      <a:pt x="1064" y="269"/>
                      <a:pt x="1064" y="269"/>
                    </a:cubicBezTo>
                    <a:cubicBezTo>
                      <a:pt x="1063" y="267"/>
                      <a:pt x="1063" y="267"/>
                      <a:pt x="1063" y="267"/>
                    </a:cubicBezTo>
                    <a:cubicBezTo>
                      <a:pt x="1064" y="266"/>
                      <a:pt x="1064" y="266"/>
                      <a:pt x="1064" y="266"/>
                    </a:cubicBezTo>
                    <a:cubicBezTo>
                      <a:pt x="1064" y="266"/>
                      <a:pt x="1064" y="266"/>
                      <a:pt x="1064" y="266"/>
                    </a:cubicBezTo>
                    <a:cubicBezTo>
                      <a:pt x="1064" y="265"/>
                      <a:pt x="1064" y="265"/>
                      <a:pt x="1064" y="265"/>
                    </a:cubicBezTo>
                    <a:cubicBezTo>
                      <a:pt x="1063" y="264"/>
                      <a:pt x="1063" y="264"/>
                      <a:pt x="1063" y="264"/>
                    </a:cubicBezTo>
                    <a:cubicBezTo>
                      <a:pt x="1061" y="263"/>
                      <a:pt x="1061" y="263"/>
                      <a:pt x="1061" y="263"/>
                    </a:cubicBezTo>
                    <a:cubicBezTo>
                      <a:pt x="1060" y="262"/>
                      <a:pt x="1060" y="262"/>
                      <a:pt x="1060" y="262"/>
                    </a:cubicBezTo>
                    <a:cubicBezTo>
                      <a:pt x="1061" y="262"/>
                      <a:pt x="1061" y="262"/>
                      <a:pt x="1061" y="262"/>
                    </a:cubicBezTo>
                    <a:cubicBezTo>
                      <a:pt x="1061" y="260"/>
                      <a:pt x="1061" y="260"/>
                      <a:pt x="1061" y="260"/>
                    </a:cubicBezTo>
                    <a:cubicBezTo>
                      <a:pt x="1059" y="258"/>
                      <a:pt x="1059" y="258"/>
                      <a:pt x="1059" y="258"/>
                    </a:cubicBezTo>
                    <a:cubicBezTo>
                      <a:pt x="1059" y="256"/>
                      <a:pt x="1059" y="256"/>
                      <a:pt x="1059" y="256"/>
                    </a:cubicBezTo>
                    <a:cubicBezTo>
                      <a:pt x="1060" y="255"/>
                      <a:pt x="1060" y="255"/>
                      <a:pt x="1060" y="255"/>
                    </a:cubicBezTo>
                    <a:cubicBezTo>
                      <a:pt x="1061" y="254"/>
                      <a:pt x="1061" y="254"/>
                      <a:pt x="1061" y="254"/>
                    </a:cubicBezTo>
                    <a:cubicBezTo>
                      <a:pt x="1060" y="252"/>
                      <a:pt x="1060" y="252"/>
                      <a:pt x="1060" y="252"/>
                    </a:cubicBezTo>
                    <a:cubicBezTo>
                      <a:pt x="1060" y="251"/>
                      <a:pt x="1060" y="251"/>
                      <a:pt x="1060" y="251"/>
                    </a:cubicBezTo>
                    <a:cubicBezTo>
                      <a:pt x="1061" y="251"/>
                      <a:pt x="1061" y="251"/>
                      <a:pt x="1061" y="251"/>
                    </a:cubicBezTo>
                    <a:cubicBezTo>
                      <a:pt x="1063" y="252"/>
                      <a:pt x="1063" y="252"/>
                      <a:pt x="1063" y="252"/>
                    </a:cubicBezTo>
                    <a:cubicBezTo>
                      <a:pt x="1064" y="252"/>
                      <a:pt x="1064" y="252"/>
                      <a:pt x="1064" y="252"/>
                    </a:cubicBezTo>
                    <a:cubicBezTo>
                      <a:pt x="1065" y="249"/>
                      <a:pt x="1065" y="249"/>
                      <a:pt x="1065" y="249"/>
                    </a:cubicBezTo>
                    <a:cubicBezTo>
                      <a:pt x="1066" y="249"/>
                      <a:pt x="1066" y="249"/>
                      <a:pt x="1066" y="249"/>
                    </a:cubicBezTo>
                    <a:cubicBezTo>
                      <a:pt x="1067" y="250"/>
                      <a:pt x="1067" y="250"/>
                      <a:pt x="1067" y="250"/>
                    </a:cubicBezTo>
                    <a:cubicBezTo>
                      <a:pt x="1068" y="250"/>
                      <a:pt x="1068" y="250"/>
                      <a:pt x="1068" y="250"/>
                    </a:cubicBezTo>
                    <a:cubicBezTo>
                      <a:pt x="1069" y="252"/>
                      <a:pt x="1069" y="252"/>
                      <a:pt x="1069" y="252"/>
                    </a:cubicBezTo>
                    <a:cubicBezTo>
                      <a:pt x="1071" y="248"/>
                      <a:pt x="1071" y="248"/>
                      <a:pt x="1071" y="248"/>
                    </a:cubicBezTo>
                    <a:cubicBezTo>
                      <a:pt x="1069" y="248"/>
                      <a:pt x="1069" y="248"/>
                      <a:pt x="1069" y="248"/>
                    </a:cubicBezTo>
                    <a:cubicBezTo>
                      <a:pt x="1069" y="246"/>
                      <a:pt x="1069" y="246"/>
                      <a:pt x="1069" y="246"/>
                    </a:cubicBezTo>
                    <a:cubicBezTo>
                      <a:pt x="1071" y="245"/>
                      <a:pt x="1071" y="245"/>
                      <a:pt x="1071" y="245"/>
                    </a:cubicBezTo>
                    <a:cubicBezTo>
                      <a:pt x="1073" y="241"/>
                      <a:pt x="1073" y="241"/>
                      <a:pt x="1073" y="241"/>
                    </a:cubicBezTo>
                    <a:cubicBezTo>
                      <a:pt x="1073" y="239"/>
                      <a:pt x="1073" y="239"/>
                      <a:pt x="1073" y="239"/>
                    </a:cubicBezTo>
                    <a:cubicBezTo>
                      <a:pt x="1074" y="241"/>
                      <a:pt x="1074" y="241"/>
                      <a:pt x="1074" y="241"/>
                    </a:cubicBezTo>
                    <a:cubicBezTo>
                      <a:pt x="1076" y="242"/>
                      <a:pt x="1076" y="242"/>
                      <a:pt x="1076" y="242"/>
                    </a:cubicBezTo>
                    <a:cubicBezTo>
                      <a:pt x="1076" y="244"/>
                      <a:pt x="1076" y="244"/>
                      <a:pt x="1076" y="244"/>
                    </a:cubicBezTo>
                    <a:cubicBezTo>
                      <a:pt x="1078" y="250"/>
                      <a:pt x="1078" y="250"/>
                      <a:pt x="1078" y="250"/>
                    </a:cubicBezTo>
                    <a:cubicBezTo>
                      <a:pt x="1079" y="251"/>
                      <a:pt x="1079" y="251"/>
                      <a:pt x="1079" y="251"/>
                    </a:cubicBezTo>
                    <a:cubicBezTo>
                      <a:pt x="1080" y="250"/>
                      <a:pt x="1080" y="250"/>
                      <a:pt x="1080" y="250"/>
                    </a:cubicBezTo>
                    <a:cubicBezTo>
                      <a:pt x="1081" y="246"/>
                      <a:pt x="1081" y="246"/>
                      <a:pt x="1081" y="246"/>
                    </a:cubicBezTo>
                    <a:cubicBezTo>
                      <a:pt x="1082" y="244"/>
                      <a:pt x="1082" y="244"/>
                      <a:pt x="1082" y="244"/>
                    </a:cubicBezTo>
                    <a:cubicBezTo>
                      <a:pt x="1081" y="242"/>
                      <a:pt x="1081" y="242"/>
                      <a:pt x="1081" y="242"/>
                    </a:cubicBezTo>
                    <a:cubicBezTo>
                      <a:pt x="1082" y="241"/>
                      <a:pt x="1082" y="241"/>
                      <a:pt x="1082" y="241"/>
                    </a:cubicBezTo>
                    <a:cubicBezTo>
                      <a:pt x="1081" y="238"/>
                      <a:pt x="1081" y="238"/>
                      <a:pt x="1081" y="238"/>
                    </a:cubicBezTo>
                    <a:cubicBezTo>
                      <a:pt x="1083" y="239"/>
                      <a:pt x="1083" y="239"/>
                      <a:pt x="1083" y="239"/>
                    </a:cubicBezTo>
                    <a:cubicBezTo>
                      <a:pt x="1084" y="238"/>
                      <a:pt x="1084" y="238"/>
                      <a:pt x="1084" y="238"/>
                    </a:cubicBezTo>
                    <a:cubicBezTo>
                      <a:pt x="1085" y="235"/>
                      <a:pt x="1085" y="235"/>
                      <a:pt x="1085" y="235"/>
                    </a:cubicBezTo>
                    <a:cubicBezTo>
                      <a:pt x="1086" y="235"/>
                      <a:pt x="1086" y="235"/>
                      <a:pt x="1086" y="235"/>
                    </a:cubicBezTo>
                    <a:cubicBezTo>
                      <a:pt x="1088" y="232"/>
                      <a:pt x="1088" y="232"/>
                      <a:pt x="1088" y="232"/>
                    </a:cubicBezTo>
                    <a:cubicBezTo>
                      <a:pt x="1090" y="232"/>
                      <a:pt x="1090" y="232"/>
                      <a:pt x="1090" y="232"/>
                    </a:cubicBezTo>
                    <a:cubicBezTo>
                      <a:pt x="1091" y="232"/>
                      <a:pt x="1091" y="232"/>
                      <a:pt x="1091" y="232"/>
                    </a:cubicBezTo>
                    <a:cubicBezTo>
                      <a:pt x="1094" y="231"/>
                      <a:pt x="1094" y="231"/>
                      <a:pt x="1094" y="231"/>
                    </a:cubicBezTo>
                    <a:cubicBezTo>
                      <a:pt x="1096" y="231"/>
                      <a:pt x="1096" y="231"/>
                      <a:pt x="1096" y="231"/>
                    </a:cubicBezTo>
                    <a:cubicBezTo>
                      <a:pt x="1101" y="234"/>
                      <a:pt x="1101" y="234"/>
                      <a:pt x="1101" y="234"/>
                    </a:cubicBezTo>
                    <a:cubicBezTo>
                      <a:pt x="1101" y="235"/>
                      <a:pt x="1101" y="235"/>
                      <a:pt x="1101" y="235"/>
                    </a:cubicBezTo>
                    <a:cubicBezTo>
                      <a:pt x="1103" y="235"/>
                      <a:pt x="1103" y="235"/>
                      <a:pt x="1103" y="235"/>
                    </a:cubicBezTo>
                    <a:cubicBezTo>
                      <a:pt x="1104" y="235"/>
                      <a:pt x="1104" y="235"/>
                      <a:pt x="1104" y="235"/>
                    </a:cubicBezTo>
                    <a:cubicBezTo>
                      <a:pt x="1105" y="236"/>
                      <a:pt x="1105" y="236"/>
                      <a:pt x="1105" y="236"/>
                    </a:cubicBezTo>
                    <a:cubicBezTo>
                      <a:pt x="1104" y="236"/>
                      <a:pt x="1104" y="236"/>
                      <a:pt x="1104" y="236"/>
                    </a:cubicBezTo>
                    <a:cubicBezTo>
                      <a:pt x="1107" y="239"/>
                      <a:pt x="1107" y="239"/>
                      <a:pt x="1107" y="239"/>
                    </a:cubicBezTo>
                    <a:cubicBezTo>
                      <a:pt x="1108" y="238"/>
                      <a:pt x="1108" y="238"/>
                      <a:pt x="1108" y="238"/>
                    </a:cubicBezTo>
                    <a:cubicBezTo>
                      <a:pt x="1109" y="240"/>
                      <a:pt x="1109" y="240"/>
                      <a:pt x="1109" y="240"/>
                    </a:cubicBezTo>
                    <a:cubicBezTo>
                      <a:pt x="1111" y="239"/>
                      <a:pt x="1111" y="239"/>
                      <a:pt x="1111" y="239"/>
                    </a:cubicBezTo>
                    <a:cubicBezTo>
                      <a:pt x="1113" y="240"/>
                      <a:pt x="1113" y="240"/>
                      <a:pt x="1113" y="240"/>
                    </a:cubicBezTo>
                    <a:cubicBezTo>
                      <a:pt x="1113" y="238"/>
                      <a:pt x="1113" y="238"/>
                      <a:pt x="1113" y="238"/>
                    </a:cubicBezTo>
                    <a:cubicBezTo>
                      <a:pt x="1110" y="235"/>
                      <a:pt x="1110" y="235"/>
                      <a:pt x="1110" y="235"/>
                    </a:cubicBezTo>
                    <a:cubicBezTo>
                      <a:pt x="1111" y="234"/>
                      <a:pt x="1111" y="234"/>
                      <a:pt x="1111" y="234"/>
                    </a:cubicBezTo>
                    <a:cubicBezTo>
                      <a:pt x="1110" y="233"/>
                      <a:pt x="1110" y="233"/>
                      <a:pt x="1110" y="233"/>
                    </a:cubicBezTo>
                    <a:cubicBezTo>
                      <a:pt x="1109" y="232"/>
                      <a:pt x="1109" y="232"/>
                      <a:pt x="1109" y="232"/>
                    </a:cubicBezTo>
                    <a:cubicBezTo>
                      <a:pt x="1109" y="231"/>
                      <a:pt x="1109" y="231"/>
                      <a:pt x="1109" y="231"/>
                    </a:cubicBezTo>
                    <a:cubicBezTo>
                      <a:pt x="1110" y="229"/>
                      <a:pt x="1110" y="229"/>
                      <a:pt x="1110" y="229"/>
                    </a:cubicBezTo>
                    <a:cubicBezTo>
                      <a:pt x="1111" y="225"/>
                      <a:pt x="1111" y="225"/>
                      <a:pt x="1111" y="225"/>
                    </a:cubicBezTo>
                    <a:cubicBezTo>
                      <a:pt x="1112" y="222"/>
                      <a:pt x="1112" y="222"/>
                      <a:pt x="1112" y="222"/>
                    </a:cubicBezTo>
                    <a:cubicBezTo>
                      <a:pt x="1112" y="221"/>
                      <a:pt x="1112" y="221"/>
                      <a:pt x="1112" y="221"/>
                    </a:cubicBezTo>
                    <a:cubicBezTo>
                      <a:pt x="1114" y="218"/>
                      <a:pt x="1114" y="218"/>
                      <a:pt x="1114" y="218"/>
                    </a:cubicBezTo>
                    <a:cubicBezTo>
                      <a:pt x="1113" y="217"/>
                      <a:pt x="1113" y="217"/>
                      <a:pt x="1113" y="217"/>
                    </a:cubicBezTo>
                    <a:cubicBezTo>
                      <a:pt x="1114" y="216"/>
                      <a:pt x="1114" y="216"/>
                      <a:pt x="1114" y="216"/>
                    </a:cubicBezTo>
                    <a:cubicBezTo>
                      <a:pt x="1113" y="213"/>
                      <a:pt x="1113" y="213"/>
                      <a:pt x="1113" y="213"/>
                    </a:cubicBezTo>
                    <a:cubicBezTo>
                      <a:pt x="1112" y="212"/>
                      <a:pt x="1112" y="212"/>
                      <a:pt x="1112" y="212"/>
                    </a:cubicBezTo>
                    <a:cubicBezTo>
                      <a:pt x="1112" y="212"/>
                      <a:pt x="1112" y="212"/>
                      <a:pt x="1112" y="212"/>
                    </a:cubicBezTo>
                    <a:cubicBezTo>
                      <a:pt x="1114" y="211"/>
                      <a:pt x="1114" y="211"/>
                      <a:pt x="1114" y="211"/>
                    </a:cubicBezTo>
                    <a:cubicBezTo>
                      <a:pt x="1115" y="209"/>
                      <a:pt x="1115" y="209"/>
                      <a:pt x="1115" y="209"/>
                    </a:cubicBezTo>
                    <a:cubicBezTo>
                      <a:pt x="1112" y="208"/>
                      <a:pt x="1112" y="208"/>
                      <a:pt x="1112" y="208"/>
                    </a:cubicBezTo>
                    <a:cubicBezTo>
                      <a:pt x="1111" y="207"/>
                      <a:pt x="1111" y="207"/>
                      <a:pt x="1111" y="207"/>
                    </a:cubicBezTo>
                    <a:cubicBezTo>
                      <a:pt x="1112" y="206"/>
                      <a:pt x="1112" y="206"/>
                      <a:pt x="1112" y="206"/>
                    </a:cubicBezTo>
                    <a:cubicBezTo>
                      <a:pt x="1113" y="207"/>
                      <a:pt x="1113" y="207"/>
                      <a:pt x="1113" y="207"/>
                    </a:cubicBezTo>
                    <a:cubicBezTo>
                      <a:pt x="1115" y="207"/>
                      <a:pt x="1115" y="207"/>
                      <a:pt x="1115" y="207"/>
                    </a:cubicBezTo>
                    <a:cubicBezTo>
                      <a:pt x="1115" y="206"/>
                      <a:pt x="1115" y="206"/>
                      <a:pt x="1115" y="206"/>
                    </a:cubicBezTo>
                    <a:cubicBezTo>
                      <a:pt x="1114" y="204"/>
                      <a:pt x="1114" y="204"/>
                      <a:pt x="1114" y="204"/>
                    </a:cubicBezTo>
                    <a:cubicBezTo>
                      <a:pt x="1116" y="203"/>
                      <a:pt x="1116" y="203"/>
                      <a:pt x="1116" y="203"/>
                    </a:cubicBezTo>
                    <a:cubicBezTo>
                      <a:pt x="1116" y="202"/>
                      <a:pt x="1116" y="202"/>
                      <a:pt x="1116" y="202"/>
                    </a:cubicBezTo>
                    <a:cubicBezTo>
                      <a:pt x="1115" y="200"/>
                      <a:pt x="1115" y="200"/>
                      <a:pt x="1115" y="200"/>
                    </a:cubicBezTo>
                    <a:cubicBezTo>
                      <a:pt x="1116" y="200"/>
                      <a:pt x="1116" y="200"/>
                      <a:pt x="1116" y="200"/>
                    </a:cubicBezTo>
                    <a:cubicBezTo>
                      <a:pt x="1117" y="200"/>
                      <a:pt x="1117" y="200"/>
                      <a:pt x="1117" y="200"/>
                    </a:cubicBezTo>
                    <a:cubicBezTo>
                      <a:pt x="1118" y="199"/>
                      <a:pt x="1118" y="199"/>
                      <a:pt x="1118" y="199"/>
                    </a:cubicBezTo>
                    <a:cubicBezTo>
                      <a:pt x="1118" y="198"/>
                      <a:pt x="1118" y="198"/>
                      <a:pt x="1118" y="198"/>
                    </a:cubicBezTo>
                    <a:cubicBezTo>
                      <a:pt x="1117" y="197"/>
                      <a:pt x="1117" y="197"/>
                      <a:pt x="1117" y="197"/>
                    </a:cubicBezTo>
                    <a:cubicBezTo>
                      <a:pt x="1119" y="196"/>
                      <a:pt x="1119" y="196"/>
                      <a:pt x="1119" y="196"/>
                    </a:cubicBezTo>
                    <a:cubicBezTo>
                      <a:pt x="1121" y="194"/>
                      <a:pt x="1121" y="194"/>
                      <a:pt x="1121" y="194"/>
                    </a:cubicBezTo>
                    <a:cubicBezTo>
                      <a:pt x="1120" y="193"/>
                      <a:pt x="1120" y="193"/>
                      <a:pt x="1120" y="193"/>
                    </a:cubicBezTo>
                    <a:cubicBezTo>
                      <a:pt x="1120" y="191"/>
                      <a:pt x="1120" y="191"/>
                      <a:pt x="1120" y="191"/>
                    </a:cubicBezTo>
                    <a:cubicBezTo>
                      <a:pt x="1121" y="192"/>
                      <a:pt x="1121" y="192"/>
                      <a:pt x="1121" y="192"/>
                    </a:cubicBezTo>
                    <a:cubicBezTo>
                      <a:pt x="1123" y="191"/>
                      <a:pt x="1123" y="191"/>
                      <a:pt x="1123" y="191"/>
                    </a:cubicBezTo>
                    <a:cubicBezTo>
                      <a:pt x="1122" y="188"/>
                      <a:pt x="1122" y="188"/>
                      <a:pt x="1122" y="188"/>
                    </a:cubicBezTo>
                    <a:cubicBezTo>
                      <a:pt x="1122" y="186"/>
                      <a:pt x="1122" y="186"/>
                      <a:pt x="1122" y="186"/>
                    </a:cubicBezTo>
                    <a:cubicBezTo>
                      <a:pt x="1123" y="186"/>
                      <a:pt x="1123" y="186"/>
                      <a:pt x="1123" y="186"/>
                    </a:cubicBezTo>
                    <a:cubicBezTo>
                      <a:pt x="1124" y="186"/>
                      <a:pt x="1124" y="186"/>
                      <a:pt x="1124" y="186"/>
                    </a:cubicBezTo>
                    <a:cubicBezTo>
                      <a:pt x="1125" y="185"/>
                      <a:pt x="1125" y="185"/>
                      <a:pt x="1125" y="185"/>
                    </a:cubicBezTo>
                    <a:cubicBezTo>
                      <a:pt x="1127" y="182"/>
                      <a:pt x="1127" y="182"/>
                      <a:pt x="1127" y="182"/>
                    </a:cubicBezTo>
                    <a:cubicBezTo>
                      <a:pt x="1126" y="181"/>
                      <a:pt x="1126" y="181"/>
                      <a:pt x="1126" y="181"/>
                    </a:cubicBezTo>
                    <a:cubicBezTo>
                      <a:pt x="1126" y="180"/>
                      <a:pt x="1126" y="180"/>
                      <a:pt x="1126" y="180"/>
                    </a:cubicBezTo>
                    <a:cubicBezTo>
                      <a:pt x="1128" y="180"/>
                      <a:pt x="1128" y="180"/>
                      <a:pt x="1128" y="180"/>
                    </a:cubicBezTo>
                    <a:cubicBezTo>
                      <a:pt x="1131" y="177"/>
                      <a:pt x="1131" y="177"/>
                      <a:pt x="1131" y="177"/>
                    </a:cubicBezTo>
                    <a:cubicBezTo>
                      <a:pt x="1130" y="176"/>
                      <a:pt x="1130" y="176"/>
                      <a:pt x="1130" y="176"/>
                    </a:cubicBezTo>
                    <a:cubicBezTo>
                      <a:pt x="1130" y="175"/>
                      <a:pt x="1130" y="175"/>
                      <a:pt x="1130" y="175"/>
                    </a:cubicBezTo>
                    <a:cubicBezTo>
                      <a:pt x="1133" y="175"/>
                      <a:pt x="1133" y="175"/>
                      <a:pt x="1133" y="175"/>
                    </a:cubicBezTo>
                    <a:cubicBezTo>
                      <a:pt x="1135" y="174"/>
                      <a:pt x="1135" y="174"/>
                      <a:pt x="1135" y="174"/>
                    </a:cubicBezTo>
                    <a:cubicBezTo>
                      <a:pt x="1135" y="172"/>
                      <a:pt x="1135" y="172"/>
                      <a:pt x="1135" y="172"/>
                    </a:cubicBezTo>
                    <a:cubicBezTo>
                      <a:pt x="1135" y="172"/>
                      <a:pt x="1135" y="172"/>
                      <a:pt x="1135" y="172"/>
                    </a:cubicBezTo>
                    <a:cubicBezTo>
                      <a:pt x="1136" y="172"/>
                      <a:pt x="1136" y="172"/>
                      <a:pt x="1136" y="172"/>
                    </a:cubicBezTo>
                    <a:cubicBezTo>
                      <a:pt x="1136" y="174"/>
                      <a:pt x="1136" y="174"/>
                      <a:pt x="1136" y="174"/>
                    </a:cubicBezTo>
                    <a:cubicBezTo>
                      <a:pt x="1138" y="174"/>
                      <a:pt x="1138" y="174"/>
                      <a:pt x="1138" y="174"/>
                    </a:cubicBezTo>
                    <a:cubicBezTo>
                      <a:pt x="1139" y="174"/>
                      <a:pt x="1139" y="174"/>
                      <a:pt x="1139" y="174"/>
                    </a:cubicBezTo>
                    <a:cubicBezTo>
                      <a:pt x="1141" y="175"/>
                      <a:pt x="1141" y="175"/>
                      <a:pt x="1141" y="175"/>
                    </a:cubicBezTo>
                    <a:cubicBezTo>
                      <a:pt x="1148" y="175"/>
                      <a:pt x="1148" y="175"/>
                      <a:pt x="1148" y="175"/>
                    </a:cubicBezTo>
                    <a:cubicBezTo>
                      <a:pt x="1149" y="176"/>
                      <a:pt x="1149" y="176"/>
                      <a:pt x="1149" y="176"/>
                    </a:cubicBezTo>
                    <a:cubicBezTo>
                      <a:pt x="1150" y="175"/>
                      <a:pt x="1150" y="175"/>
                      <a:pt x="1150" y="175"/>
                    </a:cubicBezTo>
                    <a:cubicBezTo>
                      <a:pt x="1149" y="173"/>
                      <a:pt x="1149" y="173"/>
                      <a:pt x="1149" y="173"/>
                    </a:cubicBezTo>
                    <a:cubicBezTo>
                      <a:pt x="1147" y="172"/>
                      <a:pt x="1147" y="172"/>
                      <a:pt x="1147" y="172"/>
                    </a:cubicBezTo>
                    <a:cubicBezTo>
                      <a:pt x="1147" y="171"/>
                      <a:pt x="1147" y="171"/>
                      <a:pt x="1147" y="171"/>
                    </a:cubicBezTo>
                    <a:cubicBezTo>
                      <a:pt x="1148" y="171"/>
                      <a:pt x="1148" y="171"/>
                      <a:pt x="1148" y="171"/>
                    </a:cubicBezTo>
                    <a:cubicBezTo>
                      <a:pt x="1148" y="166"/>
                      <a:pt x="1148" y="166"/>
                      <a:pt x="1148" y="166"/>
                    </a:cubicBezTo>
                    <a:cubicBezTo>
                      <a:pt x="1146" y="162"/>
                      <a:pt x="1146" y="162"/>
                      <a:pt x="1146" y="162"/>
                    </a:cubicBezTo>
                    <a:cubicBezTo>
                      <a:pt x="1144" y="161"/>
                      <a:pt x="1144" y="161"/>
                      <a:pt x="1144" y="161"/>
                    </a:cubicBezTo>
                    <a:cubicBezTo>
                      <a:pt x="1141" y="158"/>
                      <a:pt x="1141" y="158"/>
                      <a:pt x="1141" y="158"/>
                    </a:cubicBezTo>
                    <a:cubicBezTo>
                      <a:pt x="1143" y="157"/>
                      <a:pt x="1143" y="157"/>
                      <a:pt x="1143" y="157"/>
                    </a:cubicBezTo>
                    <a:cubicBezTo>
                      <a:pt x="1140" y="155"/>
                      <a:pt x="1140" y="155"/>
                      <a:pt x="1140" y="155"/>
                    </a:cubicBezTo>
                    <a:cubicBezTo>
                      <a:pt x="1136" y="154"/>
                      <a:pt x="1136" y="154"/>
                      <a:pt x="1136" y="154"/>
                    </a:cubicBezTo>
                    <a:cubicBezTo>
                      <a:pt x="1132" y="151"/>
                      <a:pt x="1132" y="151"/>
                      <a:pt x="1132" y="151"/>
                    </a:cubicBezTo>
                    <a:cubicBezTo>
                      <a:pt x="1131" y="149"/>
                      <a:pt x="1131" y="149"/>
                      <a:pt x="1131" y="149"/>
                    </a:cubicBezTo>
                    <a:cubicBezTo>
                      <a:pt x="1130" y="150"/>
                      <a:pt x="1130" y="150"/>
                      <a:pt x="1130" y="150"/>
                    </a:cubicBezTo>
                    <a:cubicBezTo>
                      <a:pt x="1129" y="150"/>
                      <a:pt x="1129" y="150"/>
                      <a:pt x="1129" y="150"/>
                    </a:cubicBezTo>
                    <a:cubicBezTo>
                      <a:pt x="1129" y="150"/>
                      <a:pt x="1129" y="150"/>
                      <a:pt x="1129" y="150"/>
                    </a:cubicBezTo>
                    <a:cubicBezTo>
                      <a:pt x="1128" y="152"/>
                      <a:pt x="1128" y="152"/>
                      <a:pt x="1128" y="152"/>
                    </a:cubicBezTo>
                    <a:cubicBezTo>
                      <a:pt x="1126" y="153"/>
                      <a:pt x="1126" y="153"/>
                      <a:pt x="1126" y="153"/>
                    </a:cubicBezTo>
                    <a:cubicBezTo>
                      <a:pt x="1126" y="152"/>
                      <a:pt x="1126" y="152"/>
                      <a:pt x="1126" y="152"/>
                    </a:cubicBezTo>
                    <a:cubicBezTo>
                      <a:pt x="1126" y="150"/>
                      <a:pt x="1126" y="150"/>
                      <a:pt x="1126" y="150"/>
                    </a:cubicBezTo>
                    <a:cubicBezTo>
                      <a:pt x="1128" y="149"/>
                      <a:pt x="1128" y="149"/>
                      <a:pt x="1128" y="149"/>
                    </a:cubicBezTo>
                    <a:cubicBezTo>
                      <a:pt x="1126" y="147"/>
                      <a:pt x="1126" y="147"/>
                      <a:pt x="1126" y="147"/>
                    </a:cubicBezTo>
                    <a:cubicBezTo>
                      <a:pt x="1127" y="146"/>
                      <a:pt x="1127" y="146"/>
                      <a:pt x="1127" y="146"/>
                    </a:cubicBezTo>
                    <a:cubicBezTo>
                      <a:pt x="1128" y="146"/>
                      <a:pt x="1128" y="146"/>
                      <a:pt x="1128" y="146"/>
                    </a:cubicBezTo>
                    <a:cubicBezTo>
                      <a:pt x="1129" y="147"/>
                      <a:pt x="1129" y="147"/>
                      <a:pt x="1129" y="147"/>
                    </a:cubicBezTo>
                    <a:cubicBezTo>
                      <a:pt x="1126" y="142"/>
                      <a:pt x="1126" y="142"/>
                      <a:pt x="1126" y="142"/>
                    </a:cubicBezTo>
                    <a:cubicBezTo>
                      <a:pt x="1123" y="140"/>
                      <a:pt x="1123" y="140"/>
                      <a:pt x="1123" y="140"/>
                    </a:cubicBezTo>
                    <a:cubicBezTo>
                      <a:pt x="1123" y="143"/>
                      <a:pt x="1123" y="143"/>
                      <a:pt x="1123" y="143"/>
                    </a:cubicBezTo>
                    <a:cubicBezTo>
                      <a:pt x="1123" y="143"/>
                      <a:pt x="1123" y="143"/>
                      <a:pt x="1123" y="143"/>
                    </a:cubicBezTo>
                    <a:cubicBezTo>
                      <a:pt x="1122" y="143"/>
                      <a:pt x="1122" y="143"/>
                      <a:pt x="1122" y="143"/>
                    </a:cubicBezTo>
                    <a:cubicBezTo>
                      <a:pt x="1119" y="140"/>
                      <a:pt x="1119" y="140"/>
                      <a:pt x="1119" y="140"/>
                    </a:cubicBezTo>
                    <a:cubicBezTo>
                      <a:pt x="1119" y="139"/>
                      <a:pt x="1119" y="139"/>
                      <a:pt x="1119" y="139"/>
                    </a:cubicBezTo>
                    <a:cubicBezTo>
                      <a:pt x="1121" y="139"/>
                      <a:pt x="1121" y="139"/>
                      <a:pt x="1121" y="139"/>
                    </a:cubicBezTo>
                    <a:cubicBezTo>
                      <a:pt x="1120" y="137"/>
                      <a:pt x="1120" y="137"/>
                      <a:pt x="1120" y="137"/>
                    </a:cubicBezTo>
                    <a:cubicBezTo>
                      <a:pt x="1115" y="134"/>
                      <a:pt x="1115" y="134"/>
                      <a:pt x="1115" y="134"/>
                    </a:cubicBezTo>
                    <a:cubicBezTo>
                      <a:pt x="1114" y="134"/>
                      <a:pt x="1114" y="134"/>
                      <a:pt x="1114" y="134"/>
                    </a:cubicBezTo>
                    <a:cubicBezTo>
                      <a:pt x="1115" y="135"/>
                      <a:pt x="1115" y="135"/>
                      <a:pt x="1115" y="135"/>
                    </a:cubicBezTo>
                    <a:cubicBezTo>
                      <a:pt x="1114" y="136"/>
                      <a:pt x="1114" y="136"/>
                      <a:pt x="1114" y="136"/>
                    </a:cubicBezTo>
                    <a:cubicBezTo>
                      <a:pt x="1112" y="137"/>
                      <a:pt x="1112" y="137"/>
                      <a:pt x="1112" y="137"/>
                    </a:cubicBezTo>
                    <a:cubicBezTo>
                      <a:pt x="1110" y="135"/>
                      <a:pt x="1110" y="135"/>
                      <a:pt x="1110" y="135"/>
                    </a:cubicBezTo>
                    <a:cubicBezTo>
                      <a:pt x="1107" y="134"/>
                      <a:pt x="1107" y="134"/>
                      <a:pt x="1107" y="134"/>
                    </a:cubicBezTo>
                    <a:cubicBezTo>
                      <a:pt x="1105" y="131"/>
                      <a:pt x="1105" y="131"/>
                      <a:pt x="1105" y="131"/>
                    </a:cubicBezTo>
                    <a:cubicBezTo>
                      <a:pt x="1105" y="129"/>
                      <a:pt x="1105" y="129"/>
                      <a:pt x="1105" y="129"/>
                    </a:cubicBezTo>
                    <a:cubicBezTo>
                      <a:pt x="1104" y="128"/>
                      <a:pt x="1104" y="128"/>
                      <a:pt x="1104" y="128"/>
                    </a:cubicBezTo>
                    <a:cubicBezTo>
                      <a:pt x="1103" y="129"/>
                      <a:pt x="1103" y="129"/>
                      <a:pt x="1103" y="129"/>
                    </a:cubicBezTo>
                    <a:cubicBezTo>
                      <a:pt x="1100" y="131"/>
                      <a:pt x="1100" y="131"/>
                      <a:pt x="1100" y="131"/>
                    </a:cubicBezTo>
                    <a:cubicBezTo>
                      <a:pt x="1100" y="132"/>
                      <a:pt x="1100" y="132"/>
                      <a:pt x="1100" y="132"/>
                    </a:cubicBezTo>
                    <a:cubicBezTo>
                      <a:pt x="1098" y="132"/>
                      <a:pt x="1098" y="132"/>
                      <a:pt x="1098" y="132"/>
                    </a:cubicBezTo>
                    <a:cubicBezTo>
                      <a:pt x="1097" y="133"/>
                      <a:pt x="1097" y="133"/>
                      <a:pt x="1097" y="133"/>
                    </a:cubicBezTo>
                    <a:cubicBezTo>
                      <a:pt x="1097" y="136"/>
                      <a:pt x="1097" y="136"/>
                      <a:pt x="1097" y="136"/>
                    </a:cubicBezTo>
                    <a:cubicBezTo>
                      <a:pt x="1098" y="137"/>
                      <a:pt x="1098" y="137"/>
                      <a:pt x="1098" y="137"/>
                    </a:cubicBezTo>
                    <a:cubicBezTo>
                      <a:pt x="1096" y="136"/>
                      <a:pt x="1096" y="136"/>
                      <a:pt x="1096" y="136"/>
                    </a:cubicBezTo>
                    <a:cubicBezTo>
                      <a:pt x="1095" y="133"/>
                      <a:pt x="1095" y="133"/>
                      <a:pt x="1095" y="133"/>
                    </a:cubicBezTo>
                    <a:cubicBezTo>
                      <a:pt x="1096" y="131"/>
                      <a:pt x="1096" y="131"/>
                      <a:pt x="1096" y="131"/>
                    </a:cubicBezTo>
                    <a:cubicBezTo>
                      <a:pt x="1093" y="129"/>
                      <a:pt x="1093" y="129"/>
                      <a:pt x="1093" y="129"/>
                    </a:cubicBezTo>
                    <a:cubicBezTo>
                      <a:pt x="1092" y="127"/>
                      <a:pt x="1092" y="127"/>
                      <a:pt x="1092" y="127"/>
                    </a:cubicBezTo>
                    <a:cubicBezTo>
                      <a:pt x="1092" y="127"/>
                      <a:pt x="1092" y="127"/>
                      <a:pt x="1092" y="127"/>
                    </a:cubicBezTo>
                    <a:cubicBezTo>
                      <a:pt x="1093" y="127"/>
                      <a:pt x="1093" y="127"/>
                      <a:pt x="1093" y="127"/>
                    </a:cubicBezTo>
                    <a:cubicBezTo>
                      <a:pt x="1095" y="129"/>
                      <a:pt x="1095" y="129"/>
                      <a:pt x="1095" y="129"/>
                    </a:cubicBezTo>
                    <a:cubicBezTo>
                      <a:pt x="1095" y="127"/>
                      <a:pt x="1095" y="127"/>
                      <a:pt x="1095" y="127"/>
                    </a:cubicBezTo>
                    <a:cubicBezTo>
                      <a:pt x="1097" y="127"/>
                      <a:pt x="1097" y="127"/>
                      <a:pt x="1097" y="127"/>
                    </a:cubicBezTo>
                    <a:cubicBezTo>
                      <a:pt x="1098" y="128"/>
                      <a:pt x="1098" y="128"/>
                      <a:pt x="1098" y="128"/>
                    </a:cubicBezTo>
                    <a:cubicBezTo>
                      <a:pt x="1101" y="126"/>
                      <a:pt x="1101" y="126"/>
                      <a:pt x="1101" y="126"/>
                    </a:cubicBezTo>
                    <a:cubicBezTo>
                      <a:pt x="1100" y="125"/>
                      <a:pt x="1100" y="125"/>
                      <a:pt x="1100" y="125"/>
                    </a:cubicBezTo>
                    <a:cubicBezTo>
                      <a:pt x="1095" y="123"/>
                      <a:pt x="1095" y="123"/>
                      <a:pt x="1095" y="123"/>
                    </a:cubicBezTo>
                    <a:cubicBezTo>
                      <a:pt x="1094" y="125"/>
                      <a:pt x="1094" y="125"/>
                      <a:pt x="1094" y="125"/>
                    </a:cubicBezTo>
                    <a:cubicBezTo>
                      <a:pt x="1092" y="124"/>
                      <a:pt x="1092" y="124"/>
                      <a:pt x="1092" y="124"/>
                    </a:cubicBezTo>
                    <a:cubicBezTo>
                      <a:pt x="1090" y="124"/>
                      <a:pt x="1090" y="124"/>
                      <a:pt x="1090" y="124"/>
                    </a:cubicBezTo>
                    <a:cubicBezTo>
                      <a:pt x="1092" y="124"/>
                      <a:pt x="1092" y="124"/>
                      <a:pt x="1092" y="124"/>
                    </a:cubicBezTo>
                    <a:cubicBezTo>
                      <a:pt x="1093" y="121"/>
                      <a:pt x="1093" y="121"/>
                      <a:pt x="1093" y="121"/>
                    </a:cubicBezTo>
                    <a:cubicBezTo>
                      <a:pt x="1095" y="121"/>
                      <a:pt x="1095" y="121"/>
                      <a:pt x="1095" y="121"/>
                    </a:cubicBezTo>
                    <a:cubicBezTo>
                      <a:pt x="1096" y="122"/>
                      <a:pt x="1096" y="122"/>
                      <a:pt x="1096" y="122"/>
                    </a:cubicBezTo>
                    <a:cubicBezTo>
                      <a:pt x="1098" y="122"/>
                      <a:pt x="1098" y="122"/>
                      <a:pt x="1098" y="122"/>
                    </a:cubicBezTo>
                    <a:cubicBezTo>
                      <a:pt x="1100" y="124"/>
                      <a:pt x="1100" y="124"/>
                      <a:pt x="1100" y="124"/>
                    </a:cubicBezTo>
                    <a:cubicBezTo>
                      <a:pt x="1103" y="126"/>
                      <a:pt x="1103" y="126"/>
                      <a:pt x="1103" y="126"/>
                    </a:cubicBezTo>
                    <a:cubicBezTo>
                      <a:pt x="1105" y="127"/>
                      <a:pt x="1105" y="127"/>
                      <a:pt x="1105" y="127"/>
                    </a:cubicBezTo>
                    <a:cubicBezTo>
                      <a:pt x="1106" y="128"/>
                      <a:pt x="1106" y="128"/>
                      <a:pt x="1106" y="128"/>
                    </a:cubicBezTo>
                    <a:cubicBezTo>
                      <a:pt x="1107" y="129"/>
                      <a:pt x="1107" y="129"/>
                      <a:pt x="1107" y="129"/>
                    </a:cubicBezTo>
                    <a:cubicBezTo>
                      <a:pt x="1109" y="127"/>
                      <a:pt x="1109" y="127"/>
                      <a:pt x="1109" y="127"/>
                    </a:cubicBezTo>
                    <a:cubicBezTo>
                      <a:pt x="1110" y="128"/>
                      <a:pt x="1110" y="128"/>
                      <a:pt x="1110" y="128"/>
                    </a:cubicBezTo>
                    <a:cubicBezTo>
                      <a:pt x="1114" y="125"/>
                      <a:pt x="1114" y="125"/>
                      <a:pt x="1114" y="125"/>
                    </a:cubicBezTo>
                    <a:cubicBezTo>
                      <a:pt x="1115" y="126"/>
                      <a:pt x="1115" y="126"/>
                      <a:pt x="1115" y="126"/>
                    </a:cubicBezTo>
                    <a:cubicBezTo>
                      <a:pt x="1114" y="128"/>
                      <a:pt x="1114" y="128"/>
                      <a:pt x="1114" y="128"/>
                    </a:cubicBezTo>
                    <a:cubicBezTo>
                      <a:pt x="1116" y="127"/>
                      <a:pt x="1116" y="127"/>
                      <a:pt x="1116" y="127"/>
                    </a:cubicBezTo>
                    <a:cubicBezTo>
                      <a:pt x="1116" y="124"/>
                      <a:pt x="1116" y="124"/>
                      <a:pt x="1116" y="124"/>
                    </a:cubicBezTo>
                    <a:cubicBezTo>
                      <a:pt x="1118" y="121"/>
                      <a:pt x="1118" y="121"/>
                      <a:pt x="1118" y="121"/>
                    </a:cubicBezTo>
                    <a:cubicBezTo>
                      <a:pt x="1117" y="120"/>
                      <a:pt x="1117" y="120"/>
                      <a:pt x="1117" y="120"/>
                    </a:cubicBezTo>
                    <a:cubicBezTo>
                      <a:pt x="1117" y="118"/>
                      <a:pt x="1117" y="118"/>
                      <a:pt x="1117" y="118"/>
                    </a:cubicBezTo>
                    <a:cubicBezTo>
                      <a:pt x="1116" y="114"/>
                      <a:pt x="1116" y="114"/>
                      <a:pt x="1116" y="114"/>
                    </a:cubicBezTo>
                    <a:cubicBezTo>
                      <a:pt x="1118" y="108"/>
                      <a:pt x="1118" y="108"/>
                      <a:pt x="1118" y="108"/>
                    </a:cubicBezTo>
                    <a:cubicBezTo>
                      <a:pt x="1118" y="105"/>
                      <a:pt x="1118" y="105"/>
                      <a:pt x="1118" y="105"/>
                    </a:cubicBezTo>
                    <a:cubicBezTo>
                      <a:pt x="1116" y="103"/>
                      <a:pt x="1116" y="103"/>
                      <a:pt x="1116" y="103"/>
                    </a:cubicBezTo>
                    <a:cubicBezTo>
                      <a:pt x="1116" y="101"/>
                      <a:pt x="1116" y="101"/>
                      <a:pt x="1116" y="101"/>
                    </a:cubicBezTo>
                    <a:cubicBezTo>
                      <a:pt x="1113" y="99"/>
                      <a:pt x="1113" y="99"/>
                      <a:pt x="1113" y="99"/>
                    </a:cubicBezTo>
                    <a:cubicBezTo>
                      <a:pt x="1112" y="96"/>
                      <a:pt x="1112" y="96"/>
                      <a:pt x="1112" y="96"/>
                    </a:cubicBezTo>
                    <a:cubicBezTo>
                      <a:pt x="1113" y="96"/>
                      <a:pt x="1113" y="96"/>
                      <a:pt x="1113" y="96"/>
                    </a:cubicBezTo>
                    <a:cubicBezTo>
                      <a:pt x="1114" y="98"/>
                      <a:pt x="1114" y="98"/>
                      <a:pt x="1114" y="98"/>
                    </a:cubicBezTo>
                    <a:cubicBezTo>
                      <a:pt x="1115" y="98"/>
                      <a:pt x="1115" y="98"/>
                      <a:pt x="1115" y="98"/>
                    </a:cubicBezTo>
                    <a:cubicBezTo>
                      <a:pt x="1114" y="96"/>
                      <a:pt x="1114" y="96"/>
                      <a:pt x="1114" y="96"/>
                    </a:cubicBezTo>
                    <a:cubicBezTo>
                      <a:pt x="1112" y="94"/>
                      <a:pt x="1112" y="94"/>
                      <a:pt x="1112" y="94"/>
                    </a:cubicBezTo>
                    <a:cubicBezTo>
                      <a:pt x="1110" y="95"/>
                      <a:pt x="1110" y="95"/>
                      <a:pt x="1110" y="95"/>
                    </a:cubicBezTo>
                    <a:cubicBezTo>
                      <a:pt x="1106" y="94"/>
                      <a:pt x="1106" y="94"/>
                      <a:pt x="1106" y="94"/>
                    </a:cubicBezTo>
                    <a:cubicBezTo>
                      <a:pt x="1101" y="89"/>
                      <a:pt x="1101" y="89"/>
                      <a:pt x="1101" y="89"/>
                    </a:cubicBezTo>
                    <a:cubicBezTo>
                      <a:pt x="1100" y="88"/>
                      <a:pt x="1100" y="88"/>
                      <a:pt x="1100" y="88"/>
                    </a:cubicBezTo>
                    <a:cubicBezTo>
                      <a:pt x="1100" y="87"/>
                      <a:pt x="1100" y="87"/>
                      <a:pt x="1100" y="87"/>
                    </a:cubicBezTo>
                    <a:cubicBezTo>
                      <a:pt x="1103" y="87"/>
                      <a:pt x="1103" y="87"/>
                      <a:pt x="1103" y="87"/>
                    </a:cubicBezTo>
                    <a:cubicBezTo>
                      <a:pt x="1104" y="85"/>
                      <a:pt x="1104" y="85"/>
                      <a:pt x="1104" y="85"/>
                    </a:cubicBezTo>
                    <a:cubicBezTo>
                      <a:pt x="1103" y="83"/>
                      <a:pt x="1103" y="83"/>
                      <a:pt x="1103" y="83"/>
                    </a:cubicBezTo>
                    <a:cubicBezTo>
                      <a:pt x="1100" y="83"/>
                      <a:pt x="1100" y="83"/>
                      <a:pt x="1100" y="83"/>
                    </a:cubicBezTo>
                    <a:cubicBezTo>
                      <a:pt x="1100" y="83"/>
                      <a:pt x="1100" y="83"/>
                      <a:pt x="1100" y="83"/>
                    </a:cubicBezTo>
                    <a:cubicBezTo>
                      <a:pt x="1101" y="82"/>
                      <a:pt x="1101" y="82"/>
                      <a:pt x="1101" y="82"/>
                    </a:cubicBezTo>
                    <a:cubicBezTo>
                      <a:pt x="1100" y="79"/>
                      <a:pt x="1100" y="79"/>
                      <a:pt x="1100" y="79"/>
                    </a:cubicBezTo>
                    <a:cubicBezTo>
                      <a:pt x="1100" y="79"/>
                      <a:pt x="1100" y="79"/>
                      <a:pt x="1100" y="79"/>
                    </a:cubicBezTo>
                    <a:cubicBezTo>
                      <a:pt x="1102" y="82"/>
                      <a:pt x="1102" y="82"/>
                      <a:pt x="1102" y="82"/>
                    </a:cubicBezTo>
                    <a:cubicBezTo>
                      <a:pt x="1105" y="83"/>
                      <a:pt x="1105" y="83"/>
                      <a:pt x="1105" y="83"/>
                    </a:cubicBezTo>
                    <a:cubicBezTo>
                      <a:pt x="1105" y="82"/>
                      <a:pt x="1105" y="82"/>
                      <a:pt x="1105" y="82"/>
                    </a:cubicBezTo>
                    <a:cubicBezTo>
                      <a:pt x="1104" y="81"/>
                      <a:pt x="1104" y="81"/>
                      <a:pt x="1104" y="81"/>
                    </a:cubicBezTo>
                    <a:cubicBezTo>
                      <a:pt x="1104" y="79"/>
                      <a:pt x="1104" y="79"/>
                      <a:pt x="1104" y="79"/>
                    </a:cubicBezTo>
                    <a:cubicBezTo>
                      <a:pt x="1104" y="78"/>
                      <a:pt x="1104" y="78"/>
                      <a:pt x="1104" y="78"/>
                    </a:cubicBezTo>
                    <a:cubicBezTo>
                      <a:pt x="1105" y="77"/>
                      <a:pt x="1105" y="77"/>
                      <a:pt x="1105" y="77"/>
                    </a:cubicBezTo>
                    <a:cubicBezTo>
                      <a:pt x="1106" y="78"/>
                      <a:pt x="1106" y="78"/>
                      <a:pt x="1106" y="78"/>
                    </a:cubicBezTo>
                    <a:cubicBezTo>
                      <a:pt x="1106" y="79"/>
                      <a:pt x="1106" y="79"/>
                      <a:pt x="1106" y="79"/>
                    </a:cubicBezTo>
                    <a:cubicBezTo>
                      <a:pt x="1108" y="80"/>
                      <a:pt x="1108" y="80"/>
                      <a:pt x="1108" y="80"/>
                    </a:cubicBezTo>
                    <a:cubicBezTo>
                      <a:pt x="1109" y="84"/>
                      <a:pt x="1109" y="84"/>
                      <a:pt x="1109" y="84"/>
                    </a:cubicBezTo>
                    <a:cubicBezTo>
                      <a:pt x="1108" y="86"/>
                      <a:pt x="1108" y="86"/>
                      <a:pt x="1108" y="86"/>
                    </a:cubicBezTo>
                    <a:cubicBezTo>
                      <a:pt x="1113" y="89"/>
                      <a:pt x="1113" y="89"/>
                      <a:pt x="1113" y="89"/>
                    </a:cubicBezTo>
                    <a:cubicBezTo>
                      <a:pt x="1114" y="88"/>
                      <a:pt x="1114" y="88"/>
                      <a:pt x="1114" y="88"/>
                    </a:cubicBezTo>
                    <a:cubicBezTo>
                      <a:pt x="1116" y="89"/>
                      <a:pt x="1116" y="89"/>
                      <a:pt x="1116" y="89"/>
                    </a:cubicBezTo>
                    <a:cubicBezTo>
                      <a:pt x="1116" y="92"/>
                      <a:pt x="1116" y="92"/>
                      <a:pt x="1116" y="92"/>
                    </a:cubicBezTo>
                    <a:cubicBezTo>
                      <a:pt x="1118" y="92"/>
                      <a:pt x="1118" y="92"/>
                      <a:pt x="1118" y="92"/>
                    </a:cubicBezTo>
                    <a:cubicBezTo>
                      <a:pt x="1121" y="87"/>
                      <a:pt x="1121" y="87"/>
                      <a:pt x="1121" y="87"/>
                    </a:cubicBezTo>
                    <a:cubicBezTo>
                      <a:pt x="1122" y="85"/>
                      <a:pt x="1122" y="85"/>
                      <a:pt x="1122" y="85"/>
                    </a:cubicBezTo>
                    <a:cubicBezTo>
                      <a:pt x="1121" y="83"/>
                      <a:pt x="1121" y="83"/>
                      <a:pt x="1121" y="83"/>
                    </a:cubicBezTo>
                    <a:cubicBezTo>
                      <a:pt x="1121" y="80"/>
                      <a:pt x="1121" y="80"/>
                      <a:pt x="1121" y="80"/>
                    </a:cubicBezTo>
                    <a:cubicBezTo>
                      <a:pt x="1121" y="78"/>
                      <a:pt x="1121" y="78"/>
                      <a:pt x="1121" y="78"/>
                    </a:cubicBezTo>
                    <a:cubicBezTo>
                      <a:pt x="1122" y="80"/>
                      <a:pt x="1122" y="80"/>
                      <a:pt x="1122" y="80"/>
                    </a:cubicBezTo>
                    <a:cubicBezTo>
                      <a:pt x="1122" y="82"/>
                      <a:pt x="1122" y="82"/>
                      <a:pt x="1122" y="82"/>
                    </a:cubicBezTo>
                    <a:cubicBezTo>
                      <a:pt x="1123" y="82"/>
                      <a:pt x="1123" y="82"/>
                      <a:pt x="1123" y="82"/>
                    </a:cubicBezTo>
                    <a:cubicBezTo>
                      <a:pt x="1124" y="80"/>
                      <a:pt x="1124" y="80"/>
                      <a:pt x="1124" y="80"/>
                    </a:cubicBezTo>
                    <a:cubicBezTo>
                      <a:pt x="1127" y="80"/>
                      <a:pt x="1127" y="80"/>
                      <a:pt x="1127" y="80"/>
                    </a:cubicBezTo>
                    <a:cubicBezTo>
                      <a:pt x="1128" y="78"/>
                      <a:pt x="1128" y="78"/>
                      <a:pt x="1128" y="78"/>
                    </a:cubicBezTo>
                    <a:cubicBezTo>
                      <a:pt x="1131" y="79"/>
                      <a:pt x="1131" y="79"/>
                      <a:pt x="1131" y="79"/>
                    </a:cubicBezTo>
                    <a:cubicBezTo>
                      <a:pt x="1130" y="79"/>
                      <a:pt x="1130" y="79"/>
                      <a:pt x="1130" y="79"/>
                    </a:cubicBezTo>
                    <a:cubicBezTo>
                      <a:pt x="1131" y="80"/>
                      <a:pt x="1131" y="80"/>
                      <a:pt x="1131" y="80"/>
                    </a:cubicBezTo>
                    <a:cubicBezTo>
                      <a:pt x="1135" y="83"/>
                      <a:pt x="1135" y="83"/>
                      <a:pt x="1135" y="83"/>
                    </a:cubicBezTo>
                    <a:cubicBezTo>
                      <a:pt x="1136" y="84"/>
                      <a:pt x="1136" y="84"/>
                      <a:pt x="1136" y="84"/>
                    </a:cubicBezTo>
                    <a:cubicBezTo>
                      <a:pt x="1137" y="86"/>
                      <a:pt x="1137" y="86"/>
                      <a:pt x="1137" y="86"/>
                    </a:cubicBezTo>
                    <a:cubicBezTo>
                      <a:pt x="1136" y="87"/>
                      <a:pt x="1136" y="87"/>
                      <a:pt x="1136" y="87"/>
                    </a:cubicBezTo>
                    <a:cubicBezTo>
                      <a:pt x="1137" y="87"/>
                      <a:pt x="1137" y="87"/>
                      <a:pt x="1137" y="87"/>
                    </a:cubicBezTo>
                    <a:cubicBezTo>
                      <a:pt x="1141" y="86"/>
                      <a:pt x="1141" y="86"/>
                      <a:pt x="1141" y="86"/>
                    </a:cubicBezTo>
                    <a:cubicBezTo>
                      <a:pt x="1142" y="87"/>
                      <a:pt x="1142" y="87"/>
                      <a:pt x="1142" y="87"/>
                    </a:cubicBezTo>
                    <a:cubicBezTo>
                      <a:pt x="1142" y="88"/>
                      <a:pt x="1142" y="88"/>
                      <a:pt x="1142" y="88"/>
                    </a:cubicBezTo>
                    <a:cubicBezTo>
                      <a:pt x="1142" y="88"/>
                      <a:pt x="1142" y="88"/>
                      <a:pt x="1142" y="88"/>
                    </a:cubicBezTo>
                    <a:cubicBezTo>
                      <a:pt x="1144" y="86"/>
                      <a:pt x="1144" y="86"/>
                      <a:pt x="1144" y="86"/>
                    </a:cubicBezTo>
                    <a:cubicBezTo>
                      <a:pt x="1143" y="85"/>
                      <a:pt x="1143" y="85"/>
                      <a:pt x="1143" y="85"/>
                    </a:cubicBezTo>
                    <a:cubicBezTo>
                      <a:pt x="1143" y="84"/>
                      <a:pt x="1143" y="84"/>
                      <a:pt x="1143" y="84"/>
                    </a:cubicBezTo>
                    <a:cubicBezTo>
                      <a:pt x="1144" y="84"/>
                      <a:pt x="1144" y="84"/>
                      <a:pt x="1144" y="84"/>
                    </a:cubicBezTo>
                    <a:cubicBezTo>
                      <a:pt x="1144" y="82"/>
                      <a:pt x="1144" y="82"/>
                      <a:pt x="1144" y="82"/>
                    </a:cubicBezTo>
                    <a:cubicBezTo>
                      <a:pt x="1145" y="82"/>
                      <a:pt x="1145" y="82"/>
                      <a:pt x="1145" y="82"/>
                    </a:cubicBezTo>
                    <a:cubicBezTo>
                      <a:pt x="1146" y="83"/>
                      <a:pt x="1146" y="83"/>
                      <a:pt x="1146" y="83"/>
                    </a:cubicBezTo>
                    <a:cubicBezTo>
                      <a:pt x="1145" y="85"/>
                      <a:pt x="1145" y="85"/>
                      <a:pt x="1145" y="85"/>
                    </a:cubicBezTo>
                    <a:cubicBezTo>
                      <a:pt x="1147" y="85"/>
                      <a:pt x="1147" y="85"/>
                      <a:pt x="1147" y="85"/>
                    </a:cubicBezTo>
                    <a:cubicBezTo>
                      <a:pt x="1149" y="84"/>
                      <a:pt x="1149" y="84"/>
                      <a:pt x="1149" y="84"/>
                    </a:cubicBezTo>
                    <a:cubicBezTo>
                      <a:pt x="1153" y="84"/>
                      <a:pt x="1153" y="84"/>
                      <a:pt x="1153" y="84"/>
                    </a:cubicBezTo>
                    <a:cubicBezTo>
                      <a:pt x="1154" y="85"/>
                      <a:pt x="1154" y="85"/>
                      <a:pt x="1154" y="85"/>
                    </a:cubicBezTo>
                    <a:cubicBezTo>
                      <a:pt x="1155" y="85"/>
                      <a:pt x="1155" y="85"/>
                      <a:pt x="1155" y="85"/>
                    </a:cubicBezTo>
                    <a:cubicBezTo>
                      <a:pt x="1156" y="85"/>
                      <a:pt x="1156" y="85"/>
                      <a:pt x="1156" y="85"/>
                    </a:cubicBezTo>
                    <a:cubicBezTo>
                      <a:pt x="1157" y="85"/>
                      <a:pt x="1157" y="85"/>
                      <a:pt x="1157" y="85"/>
                    </a:cubicBezTo>
                    <a:cubicBezTo>
                      <a:pt x="1158" y="84"/>
                      <a:pt x="1158" y="84"/>
                      <a:pt x="1158" y="84"/>
                    </a:cubicBezTo>
                    <a:cubicBezTo>
                      <a:pt x="1157" y="81"/>
                      <a:pt x="1157" y="81"/>
                      <a:pt x="1157" y="81"/>
                    </a:cubicBezTo>
                    <a:cubicBezTo>
                      <a:pt x="1158" y="81"/>
                      <a:pt x="1158" y="81"/>
                      <a:pt x="1158" y="81"/>
                    </a:cubicBezTo>
                    <a:cubicBezTo>
                      <a:pt x="1159" y="84"/>
                      <a:pt x="1159" y="84"/>
                      <a:pt x="1159" y="84"/>
                    </a:cubicBezTo>
                    <a:cubicBezTo>
                      <a:pt x="1162" y="83"/>
                      <a:pt x="1162" y="83"/>
                      <a:pt x="1162" y="83"/>
                    </a:cubicBezTo>
                    <a:cubicBezTo>
                      <a:pt x="1162" y="82"/>
                      <a:pt x="1162" y="82"/>
                      <a:pt x="1162" y="82"/>
                    </a:cubicBezTo>
                    <a:cubicBezTo>
                      <a:pt x="1161" y="79"/>
                      <a:pt x="1161" y="79"/>
                      <a:pt x="1161" y="79"/>
                    </a:cubicBezTo>
                    <a:cubicBezTo>
                      <a:pt x="1159" y="80"/>
                      <a:pt x="1159" y="80"/>
                      <a:pt x="1159" y="80"/>
                    </a:cubicBezTo>
                    <a:cubicBezTo>
                      <a:pt x="1157" y="79"/>
                      <a:pt x="1157" y="79"/>
                      <a:pt x="1157" y="79"/>
                    </a:cubicBezTo>
                    <a:cubicBezTo>
                      <a:pt x="1158" y="77"/>
                      <a:pt x="1158" y="77"/>
                      <a:pt x="1158" y="77"/>
                    </a:cubicBezTo>
                    <a:cubicBezTo>
                      <a:pt x="1160" y="78"/>
                      <a:pt x="1160" y="78"/>
                      <a:pt x="1160" y="78"/>
                    </a:cubicBezTo>
                    <a:cubicBezTo>
                      <a:pt x="1161" y="77"/>
                      <a:pt x="1161" y="77"/>
                      <a:pt x="1161" y="77"/>
                    </a:cubicBezTo>
                    <a:cubicBezTo>
                      <a:pt x="1161" y="75"/>
                      <a:pt x="1161" y="75"/>
                      <a:pt x="1161" y="75"/>
                    </a:cubicBezTo>
                    <a:cubicBezTo>
                      <a:pt x="1160" y="75"/>
                      <a:pt x="1160" y="75"/>
                      <a:pt x="1160" y="75"/>
                    </a:cubicBezTo>
                    <a:cubicBezTo>
                      <a:pt x="1158" y="74"/>
                      <a:pt x="1158" y="74"/>
                      <a:pt x="1158" y="74"/>
                    </a:cubicBezTo>
                    <a:cubicBezTo>
                      <a:pt x="1157" y="75"/>
                      <a:pt x="1157" y="75"/>
                      <a:pt x="1157" y="75"/>
                    </a:cubicBezTo>
                    <a:cubicBezTo>
                      <a:pt x="1157" y="77"/>
                      <a:pt x="1157" y="77"/>
                      <a:pt x="1157" y="77"/>
                    </a:cubicBezTo>
                    <a:cubicBezTo>
                      <a:pt x="1156" y="75"/>
                      <a:pt x="1156" y="75"/>
                      <a:pt x="1156" y="75"/>
                    </a:cubicBezTo>
                    <a:cubicBezTo>
                      <a:pt x="1154" y="76"/>
                      <a:pt x="1154" y="76"/>
                      <a:pt x="1154" y="76"/>
                    </a:cubicBezTo>
                    <a:cubicBezTo>
                      <a:pt x="1155" y="74"/>
                      <a:pt x="1155" y="74"/>
                      <a:pt x="1155" y="74"/>
                    </a:cubicBezTo>
                    <a:cubicBezTo>
                      <a:pt x="1154" y="72"/>
                      <a:pt x="1154" y="72"/>
                      <a:pt x="1154" y="72"/>
                    </a:cubicBezTo>
                    <a:cubicBezTo>
                      <a:pt x="1152" y="73"/>
                      <a:pt x="1152" y="73"/>
                      <a:pt x="1152" y="73"/>
                    </a:cubicBezTo>
                    <a:cubicBezTo>
                      <a:pt x="1152" y="74"/>
                      <a:pt x="1152" y="74"/>
                      <a:pt x="1152" y="74"/>
                    </a:cubicBezTo>
                    <a:cubicBezTo>
                      <a:pt x="1151" y="73"/>
                      <a:pt x="1151" y="73"/>
                      <a:pt x="1151" y="73"/>
                    </a:cubicBezTo>
                    <a:cubicBezTo>
                      <a:pt x="1151" y="72"/>
                      <a:pt x="1151" y="72"/>
                      <a:pt x="1151" y="72"/>
                    </a:cubicBezTo>
                    <a:cubicBezTo>
                      <a:pt x="1153" y="71"/>
                      <a:pt x="1153" y="71"/>
                      <a:pt x="1153" y="71"/>
                    </a:cubicBezTo>
                    <a:cubicBezTo>
                      <a:pt x="1153" y="68"/>
                      <a:pt x="1153" y="68"/>
                      <a:pt x="1153" y="68"/>
                    </a:cubicBezTo>
                    <a:cubicBezTo>
                      <a:pt x="1152" y="68"/>
                      <a:pt x="1152" y="68"/>
                      <a:pt x="1152" y="68"/>
                    </a:cubicBezTo>
                    <a:cubicBezTo>
                      <a:pt x="1154" y="66"/>
                      <a:pt x="1154" y="66"/>
                      <a:pt x="1154" y="66"/>
                    </a:cubicBezTo>
                    <a:cubicBezTo>
                      <a:pt x="1153" y="64"/>
                      <a:pt x="1153" y="64"/>
                      <a:pt x="1153" y="64"/>
                    </a:cubicBezTo>
                    <a:cubicBezTo>
                      <a:pt x="1153" y="63"/>
                      <a:pt x="1153" y="63"/>
                      <a:pt x="1153" y="63"/>
                    </a:cubicBezTo>
                    <a:cubicBezTo>
                      <a:pt x="1151" y="61"/>
                      <a:pt x="1151" y="61"/>
                      <a:pt x="1151" y="61"/>
                    </a:cubicBezTo>
                    <a:cubicBezTo>
                      <a:pt x="1148" y="61"/>
                      <a:pt x="1148" y="61"/>
                      <a:pt x="1148" y="61"/>
                    </a:cubicBezTo>
                    <a:cubicBezTo>
                      <a:pt x="1146" y="63"/>
                      <a:pt x="1146" y="63"/>
                      <a:pt x="1146" y="63"/>
                    </a:cubicBezTo>
                    <a:cubicBezTo>
                      <a:pt x="1147" y="60"/>
                      <a:pt x="1147" y="60"/>
                      <a:pt x="1147" y="60"/>
                    </a:cubicBezTo>
                    <a:cubicBezTo>
                      <a:pt x="1148" y="59"/>
                      <a:pt x="1148" y="59"/>
                      <a:pt x="1148" y="59"/>
                    </a:cubicBezTo>
                    <a:cubicBezTo>
                      <a:pt x="1146" y="57"/>
                      <a:pt x="1146" y="57"/>
                      <a:pt x="1146" y="57"/>
                    </a:cubicBezTo>
                    <a:cubicBezTo>
                      <a:pt x="1146" y="56"/>
                      <a:pt x="1146" y="56"/>
                      <a:pt x="1146" y="56"/>
                    </a:cubicBezTo>
                    <a:cubicBezTo>
                      <a:pt x="1145" y="56"/>
                      <a:pt x="1145" y="56"/>
                      <a:pt x="1145" y="56"/>
                    </a:cubicBezTo>
                    <a:cubicBezTo>
                      <a:pt x="1144" y="57"/>
                      <a:pt x="1144" y="57"/>
                      <a:pt x="1144" y="57"/>
                    </a:cubicBezTo>
                    <a:cubicBezTo>
                      <a:pt x="1143" y="56"/>
                      <a:pt x="1143" y="56"/>
                      <a:pt x="1143" y="56"/>
                    </a:cubicBezTo>
                    <a:cubicBezTo>
                      <a:pt x="1142" y="55"/>
                      <a:pt x="1142" y="55"/>
                      <a:pt x="1142" y="55"/>
                    </a:cubicBezTo>
                    <a:cubicBezTo>
                      <a:pt x="1139" y="55"/>
                      <a:pt x="1139" y="55"/>
                      <a:pt x="1139" y="55"/>
                    </a:cubicBezTo>
                    <a:cubicBezTo>
                      <a:pt x="1141" y="54"/>
                      <a:pt x="1141" y="54"/>
                      <a:pt x="1141" y="54"/>
                    </a:cubicBezTo>
                    <a:cubicBezTo>
                      <a:pt x="1144" y="54"/>
                      <a:pt x="1144" y="54"/>
                      <a:pt x="1144" y="54"/>
                    </a:cubicBezTo>
                    <a:cubicBezTo>
                      <a:pt x="1146" y="52"/>
                      <a:pt x="1146" y="52"/>
                      <a:pt x="1146" y="52"/>
                    </a:cubicBezTo>
                    <a:cubicBezTo>
                      <a:pt x="1146" y="53"/>
                      <a:pt x="1146" y="53"/>
                      <a:pt x="1146" y="53"/>
                    </a:cubicBezTo>
                    <a:cubicBezTo>
                      <a:pt x="1148" y="50"/>
                      <a:pt x="1148" y="50"/>
                      <a:pt x="1148" y="50"/>
                    </a:cubicBezTo>
                    <a:cubicBezTo>
                      <a:pt x="1150" y="50"/>
                      <a:pt x="1150" y="50"/>
                      <a:pt x="1150" y="50"/>
                    </a:cubicBezTo>
                    <a:cubicBezTo>
                      <a:pt x="1150" y="48"/>
                      <a:pt x="1150" y="48"/>
                      <a:pt x="1150" y="48"/>
                    </a:cubicBezTo>
                    <a:cubicBezTo>
                      <a:pt x="1149" y="47"/>
                      <a:pt x="1149" y="47"/>
                      <a:pt x="1149" y="47"/>
                    </a:cubicBezTo>
                    <a:cubicBezTo>
                      <a:pt x="1145" y="46"/>
                      <a:pt x="1145" y="46"/>
                      <a:pt x="1145" y="46"/>
                    </a:cubicBezTo>
                    <a:cubicBezTo>
                      <a:pt x="1148" y="45"/>
                      <a:pt x="1148" y="45"/>
                      <a:pt x="1148" y="45"/>
                    </a:cubicBezTo>
                    <a:cubicBezTo>
                      <a:pt x="1151" y="45"/>
                      <a:pt x="1151" y="45"/>
                      <a:pt x="1151" y="45"/>
                    </a:cubicBezTo>
                    <a:cubicBezTo>
                      <a:pt x="1152" y="44"/>
                      <a:pt x="1152" y="44"/>
                      <a:pt x="1152" y="44"/>
                    </a:cubicBezTo>
                    <a:cubicBezTo>
                      <a:pt x="1151" y="42"/>
                      <a:pt x="1151" y="42"/>
                      <a:pt x="1151" y="42"/>
                    </a:cubicBezTo>
                    <a:cubicBezTo>
                      <a:pt x="1149" y="41"/>
                      <a:pt x="1149" y="41"/>
                      <a:pt x="1149" y="41"/>
                    </a:cubicBezTo>
                    <a:cubicBezTo>
                      <a:pt x="1148" y="40"/>
                      <a:pt x="1148" y="40"/>
                      <a:pt x="1148" y="40"/>
                    </a:cubicBezTo>
                    <a:cubicBezTo>
                      <a:pt x="1147" y="40"/>
                      <a:pt x="1147" y="40"/>
                      <a:pt x="1147" y="40"/>
                    </a:cubicBezTo>
                    <a:cubicBezTo>
                      <a:pt x="1146" y="39"/>
                      <a:pt x="1146" y="39"/>
                      <a:pt x="1146" y="39"/>
                    </a:cubicBezTo>
                    <a:cubicBezTo>
                      <a:pt x="1147" y="37"/>
                      <a:pt x="1147" y="37"/>
                      <a:pt x="1147" y="37"/>
                    </a:cubicBezTo>
                    <a:cubicBezTo>
                      <a:pt x="1146" y="32"/>
                      <a:pt x="1146" y="32"/>
                      <a:pt x="1146" y="32"/>
                    </a:cubicBezTo>
                    <a:cubicBezTo>
                      <a:pt x="1146" y="31"/>
                      <a:pt x="1146" y="31"/>
                      <a:pt x="1146" y="31"/>
                    </a:cubicBezTo>
                    <a:cubicBezTo>
                      <a:pt x="1147" y="30"/>
                      <a:pt x="1147" y="30"/>
                      <a:pt x="1147" y="30"/>
                    </a:cubicBezTo>
                    <a:cubicBezTo>
                      <a:pt x="1147" y="28"/>
                      <a:pt x="1147" y="28"/>
                      <a:pt x="1147" y="28"/>
                    </a:cubicBezTo>
                    <a:cubicBezTo>
                      <a:pt x="1145" y="28"/>
                      <a:pt x="1145" y="28"/>
                      <a:pt x="1145" y="28"/>
                    </a:cubicBezTo>
                    <a:cubicBezTo>
                      <a:pt x="1144" y="30"/>
                      <a:pt x="1144" y="30"/>
                      <a:pt x="1144" y="30"/>
                    </a:cubicBezTo>
                    <a:cubicBezTo>
                      <a:pt x="1142" y="31"/>
                      <a:pt x="1142" y="31"/>
                      <a:pt x="1142" y="31"/>
                    </a:cubicBezTo>
                    <a:cubicBezTo>
                      <a:pt x="1142" y="28"/>
                      <a:pt x="1142" y="28"/>
                      <a:pt x="1142" y="28"/>
                    </a:cubicBezTo>
                    <a:cubicBezTo>
                      <a:pt x="1141" y="28"/>
                      <a:pt x="1141" y="28"/>
                      <a:pt x="1141" y="28"/>
                    </a:cubicBezTo>
                    <a:cubicBezTo>
                      <a:pt x="1140" y="30"/>
                      <a:pt x="1140" y="30"/>
                      <a:pt x="1140" y="30"/>
                    </a:cubicBezTo>
                    <a:cubicBezTo>
                      <a:pt x="1139" y="30"/>
                      <a:pt x="1139" y="30"/>
                      <a:pt x="1139" y="30"/>
                    </a:cubicBezTo>
                    <a:cubicBezTo>
                      <a:pt x="1139" y="29"/>
                      <a:pt x="1139" y="29"/>
                      <a:pt x="1139" y="29"/>
                    </a:cubicBezTo>
                    <a:cubicBezTo>
                      <a:pt x="1139" y="27"/>
                      <a:pt x="1139" y="27"/>
                      <a:pt x="1139" y="27"/>
                    </a:cubicBezTo>
                    <a:cubicBezTo>
                      <a:pt x="1134" y="26"/>
                      <a:pt x="1134" y="26"/>
                      <a:pt x="1134" y="26"/>
                    </a:cubicBezTo>
                    <a:cubicBezTo>
                      <a:pt x="1133" y="27"/>
                      <a:pt x="1133" y="27"/>
                      <a:pt x="1133" y="27"/>
                    </a:cubicBezTo>
                    <a:cubicBezTo>
                      <a:pt x="1130" y="26"/>
                      <a:pt x="1130" y="26"/>
                      <a:pt x="1130" y="26"/>
                    </a:cubicBezTo>
                    <a:cubicBezTo>
                      <a:pt x="1129" y="25"/>
                      <a:pt x="1129" y="25"/>
                      <a:pt x="1129" y="25"/>
                    </a:cubicBezTo>
                    <a:cubicBezTo>
                      <a:pt x="1128" y="24"/>
                      <a:pt x="1128" y="24"/>
                      <a:pt x="1128" y="24"/>
                    </a:cubicBezTo>
                    <a:cubicBezTo>
                      <a:pt x="1127" y="24"/>
                      <a:pt x="1127" y="24"/>
                      <a:pt x="1127" y="24"/>
                    </a:cubicBezTo>
                    <a:cubicBezTo>
                      <a:pt x="1126" y="24"/>
                      <a:pt x="1126" y="24"/>
                      <a:pt x="1126" y="24"/>
                    </a:cubicBezTo>
                    <a:cubicBezTo>
                      <a:pt x="1125" y="23"/>
                      <a:pt x="1125" y="23"/>
                      <a:pt x="1125" y="23"/>
                    </a:cubicBezTo>
                    <a:cubicBezTo>
                      <a:pt x="1124" y="23"/>
                      <a:pt x="1124" y="23"/>
                      <a:pt x="1124" y="23"/>
                    </a:cubicBezTo>
                    <a:cubicBezTo>
                      <a:pt x="1122" y="25"/>
                      <a:pt x="1122" y="25"/>
                      <a:pt x="1122" y="25"/>
                    </a:cubicBezTo>
                    <a:cubicBezTo>
                      <a:pt x="1120" y="26"/>
                      <a:pt x="1120" y="26"/>
                      <a:pt x="1120" y="26"/>
                    </a:cubicBezTo>
                    <a:cubicBezTo>
                      <a:pt x="1120" y="26"/>
                      <a:pt x="1120" y="26"/>
                      <a:pt x="1120" y="26"/>
                    </a:cubicBezTo>
                    <a:cubicBezTo>
                      <a:pt x="1119" y="27"/>
                      <a:pt x="1119" y="27"/>
                      <a:pt x="1119" y="27"/>
                    </a:cubicBezTo>
                    <a:cubicBezTo>
                      <a:pt x="1121" y="27"/>
                      <a:pt x="1121" y="27"/>
                      <a:pt x="1121" y="27"/>
                    </a:cubicBezTo>
                    <a:cubicBezTo>
                      <a:pt x="1120" y="28"/>
                      <a:pt x="1120" y="28"/>
                      <a:pt x="1120" y="28"/>
                    </a:cubicBezTo>
                    <a:cubicBezTo>
                      <a:pt x="1118" y="30"/>
                      <a:pt x="1118" y="30"/>
                      <a:pt x="1118" y="30"/>
                    </a:cubicBezTo>
                    <a:cubicBezTo>
                      <a:pt x="1117" y="30"/>
                      <a:pt x="1117" y="30"/>
                      <a:pt x="1117" y="30"/>
                    </a:cubicBezTo>
                    <a:cubicBezTo>
                      <a:pt x="1118" y="31"/>
                      <a:pt x="1118" y="31"/>
                      <a:pt x="1118" y="31"/>
                    </a:cubicBezTo>
                    <a:cubicBezTo>
                      <a:pt x="1119" y="33"/>
                      <a:pt x="1119" y="33"/>
                      <a:pt x="1119" y="33"/>
                    </a:cubicBezTo>
                    <a:cubicBezTo>
                      <a:pt x="1119" y="33"/>
                      <a:pt x="1119" y="33"/>
                      <a:pt x="1119" y="33"/>
                    </a:cubicBezTo>
                    <a:cubicBezTo>
                      <a:pt x="1117" y="33"/>
                      <a:pt x="1117" y="33"/>
                      <a:pt x="1117" y="33"/>
                    </a:cubicBezTo>
                    <a:cubicBezTo>
                      <a:pt x="1116" y="30"/>
                      <a:pt x="1116" y="30"/>
                      <a:pt x="1116" y="30"/>
                    </a:cubicBezTo>
                    <a:cubicBezTo>
                      <a:pt x="1116" y="29"/>
                      <a:pt x="1116" y="29"/>
                      <a:pt x="1116" y="29"/>
                    </a:cubicBezTo>
                    <a:cubicBezTo>
                      <a:pt x="1115" y="29"/>
                      <a:pt x="1115" y="29"/>
                      <a:pt x="1115" y="29"/>
                    </a:cubicBezTo>
                    <a:cubicBezTo>
                      <a:pt x="1113" y="32"/>
                      <a:pt x="1113" y="32"/>
                      <a:pt x="1113" y="32"/>
                    </a:cubicBezTo>
                    <a:cubicBezTo>
                      <a:pt x="1111" y="35"/>
                      <a:pt x="1111" y="35"/>
                      <a:pt x="1111" y="35"/>
                    </a:cubicBezTo>
                    <a:cubicBezTo>
                      <a:pt x="1110" y="36"/>
                      <a:pt x="1110" y="36"/>
                      <a:pt x="1110" y="36"/>
                    </a:cubicBezTo>
                    <a:cubicBezTo>
                      <a:pt x="1110" y="37"/>
                      <a:pt x="1110" y="37"/>
                      <a:pt x="1110" y="37"/>
                    </a:cubicBezTo>
                    <a:cubicBezTo>
                      <a:pt x="1112" y="35"/>
                      <a:pt x="1112" y="35"/>
                      <a:pt x="1112" y="35"/>
                    </a:cubicBezTo>
                    <a:cubicBezTo>
                      <a:pt x="1113" y="35"/>
                      <a:pt x="1113" y="35"/>
                      <a:pt x="1113" y="35"/>
                    </a:cubicBezTo>
                    <a:cubicBezTo>
                      <a:pt x="1114" y="37"/>
                      <a:pt x="1114" y="37"/>
                      <a:pt x="1114" y="37"/>
                    </a:cubicBezTo>
                    <a:cubicBezTo>
                      <a:pt x="1116" y="39"/>
                      <a:pt x="1116" y="39"/>
                      <a:pt x="1116" y="39"/>
                    </a:cubicBezTo>
                    <a:cubicBezTo>
                      <a:pt x="1119" y="41"/>
                      <a:pt x="1119" y="41"/>
                      <a:pt x="1119" y="41"/>
                    </a:cubicBezTo>
                    <a:cubicBezTo>
                      <a:pt x="1119" y="43"/>
                      <a:pt x="1119" y="43"/>
                      <a:pt x="1119" y="43"/>
                    </a:cubicBezTo>
                    <a:cubicBezTo>
                      <a:pt x="1118" y="44"/>
                      <a:pt x="1118" y="44"/>
                      <a:pt x="1118" y="44"/>
                    </a:cubicBezTo>
                    <a:cubicBezTo>
                      <a:pt x="1119" y="46"/>
                      <a:pt x="1119" y="46"/>
                      <a:pt x="1119" y="46"/>
                    </a:cubicBezTo>
                    <a:cubicBezTo>
                      <a:pt x="1121" y="45"/>
                      <a:pt x="1121" y="45"/>
                      <a:pt x="1121" y="45"/>
                    </a:cubicBezTo>
                    <a:cubicBezTo>
                      <a:pt x="1123" y="44"/>
                      <a:pt x="1123" y="44"/>
                      <a:pt x="1123" y="44"/>
                    </a:cubicBezTo>
                    <a:cubicBezTo>
                      <a:pt x="1124" y="45"/>
                      <a:pt x="1124" y="45"/>
                      <a:pt x="1124" y="45"/>
                    </a:cubicBezTo>
                    <a:cubicBezTo>
                      <a:pt x="1125" y="47"/>
                      <a:pt x="1125" y="47"/>
                      <a:pt x="1125" y="47"/>
                    </a:cubicBezTo>
                    <a:cubicBezTo>
                      <a:pt x="1126" y="50"/>
                      <a:pt x="1126" y="50"/>
                      <a:pt x="1126" y="50"/>
                    </a:cubicBezTo>
                    <a:cubicBezTo>
                      <a:pt x="1126" y="51"/>
                      <a:pt x="1126" y="51"/>
                      <a:pt x="1126" y="51"/>
                    </a:cubicBezTo>
                    <a:cubicBezTo>
                      <a:pt x="1124" y="49"/>
                      <a:pt x="1124" y="49"/>
                      <a:pt x="1124" y="49"/>
                    </a:cubicBezTo>
                    <a:cubicBezTo>
                      <a:pt x="1123" y="47"/>
                      <a:pt x="1123" y="47"/>
                      <a:pt x="1123" y="47"/>
                    </a:cubicBezTo>
                    <a:cubicBezTo>
                      <a:pt x="1122" y="46"/>
                      <a:pt x="1122" y="46"/>
                      <a:pt x="1122" y="46"/>
                    </a:cubicBezTo>
                    <a:cubicBezTo>
                      <a:pt x="1121" y="48"/>
                      <a:pt x="1121" y="48"/>
                      <a:pt x="1121" y="48"/>
                    </a:cubicBezTo>
                    <a:cubicBezTo>
                      <a:pt x="1122" y="49"/>
                      <a:pt x="1122" y="49"/>
                      <a:pt x="1122" y="49"/>
                    </a:cubicBezTo>
                    <a:cubicBezTo>
                      <a:pt x="1122" y="50"/>
                      <a:pt x="1122" y="50"/>
                      <a:pt x="1122" y="50"/>
                    </a:cubicBezTo>
                    <a:cubicBezTo>
                      <a:pt x="1122" y="51"/>
                      <a:pt x="1122" y="51"/>
                      <a:pt x="1122" y="51"/>
                    </a:cubicBezTo>
                    <a:cubicBezTo>
                      <a:pt x="1121" y="50"/>
                      <a:pt x="1121" y="50"/>
                      <a:pt x="1121" y="50"/>
                    </a:cubicBezTo>
                    <a:cubicBezTo>
                      <a:pt x="1119" y="48"/>
                      <a:pt x="1119" y="48"/>
                      <a:pt x="1119" y="48"/>
                    </a:cubicBezTo>
                    <a:cubicBezTo>
                      <a:pt x="1117" y="47"/>
                      <a:pt x="1117" y="47"/>
                      <a:pt x="1117" y="47"/>
                    </a:cubicBezTo>
                    <a:cubicBezTo>
                      <a:pt x="1115" y="49"/>
                      <a:pt x="1115" y="49"/>
                      <a:pt x="1115" y="49"/>
                    </a:cubicBezTo>
                    <a:cubicBezTo>
                      <a:pt x="1114" y="48"/>
                      <a:pt x="1114" y="48"/>
                      <a:pt x="1114" y="48"/>
                    </a:cubicBezTo>
                    <a:cubicBezTo>
                      <a:pt x="1113" y="46"/>
                      <a:pt x="1113" y="46"/>
                      <a:pt x="1113" y="46"/>
                    </a:cubicBezTo>
                    <a:cubicBezTo>
                      <a:pt x="1114" y="46"/>
                      <a:pt x="1114" y="46"/>
                      <a:pt x="1114" y="46"/>
                    </a:cubicBezTo>
                    <a:cubicBezTo>
                      <a:pt x="1113" y="44"/>
                      <a:pt x="1113" y="44"/>
                      <a:pt x="1113" y="44"/>
                    </a:cubicBezTo>
                    <a:cubicBezTo>
                      <a:pt x="1111" y="42"/>
                      <a:pt x="1111" y="42"/>
                      <a:pt x="1111" y="42"/>
                    </a:cubicBezTo>
                    <a:cubicBezTo>
                      <a:pt x="1111" y="40"/>
                      <a:pt x="1111" y="40"/>
                      <a:pt x="1111" y="40"/>
                    </a:cubicBezTo>
                    <a:cubicBezTo>
                      <a:pt x="1108" y="39"/>
                      <a:pt x="1108" y="39"/>
                      <a:pt x="1108" y="39"/>
                    </a:cubicBezTo>
                    <a:cubicBezTo>
                      <a:pt x="1105" y="34"/>
                      <a:pt x="1105" y="34"/>
                      <a:pt x="1105" y="34"/>
                    </a:cubicBezTo>
                    <a:cubicBezTo>
                      <a:pt x="1103" y="32"/>
                      <a:pt x="1103" y="32"/>
                      <a:pt x="1103" y="32"/>
                    </a:cubicBezTo>
                    <a:cubicBezTo>
                      <a:pt x="1103" y="32"/>
                      <a:pt x="1103" y="32"/>
                      <a:pt x="1103" y="32"/>
                    </a:cubicBezTo>
                    <a:cubicBezTo>
                      <a:pt x="1102" y="31"/>
                      <a:pt x="1102" y="31"/>
                      <a:pt x="1102" y="31"/>
                    </a:cubicBezTo>
                    <a:cubicBezTo>
                      <a:pt x="1101" y="30"/>
                      <a:pt x="1101" y="30"/>
                      <a:pt x="1101" y="30"/>
                    </a:cubicBezTo>
                    <a:cubicBezTo>
                      <a:pt x="1101" y="31"/>
                      <a:pt x="1101" y="31"/>
                      <a:pt x="1101" y="31"/>
                    </a:cubicBezTo>
                    <a:cubicBezTo>
                      <a:pt x="1101" y="32"/>
                      <a:pt x="1101" y="32"/>
                      <a:pt x="1101" y="32"/>
                    </a:cubicBezTo>
                    <a:cubicBezTo>
                      <a:pt x="1100" y="32"/>
                      <a:pt x="1100" y="32"/>
                      <a:pt x="1100" y="32"/>
                    </a:cubicBezTo>
                    <a:cubicBezTo>
                      <a:pt x="1099" y="30"/>
                      <a:pt x="1099" y="30"/>
                      <a:pt x="1099" y="30"/>
                    </a:cubicBezTo>
                    <a:cubicBezTo>
                      <a:pt x="1096" y="28"/>
                      <a:pt x="1096" y="28"/>
                      <a:pt x="1096" y="28"/>
                    </a:cubicBezTo>
                    <a:cubicBezTo>
                      <a:pt x="1094" y="28"/>
                      <a:pt x="1094" y="28"/>
                      <a:pt x="1094" y="28"/>
                    </a:cubicBezTo>
                    <a:cubicBezTo>
                      <a:pt x="1092" y="28"/>
                      <a:pt x="1092" y="28"/>
                      <a:pt x="1092" y="28"/>
                    </a:cubicBezTo>
                    <a:cubicBezTo>
                      <a:pt x="1092" y="29"/>
                      <a:pt x="1092" y="29"/>
                      <a:pt x="1092" y="29"/>
                    </a:cubicBezTo>
                    <a:cubicBezTo>
                      <a:pt x="1094" y="30"/>
                      <a:pt x="1094" y="30"/>
                      <a:pt x="1094" y="30"/>
                    </a:cubicBezTo>
                    <a:cubicBezTo>
                      <a:pt x="1097" y="31"/>
                      <a:pt x="1097" y="31"/>
                      <a:pt x="1097" y="31"/>
                    </a:cubicBezTo>
                    <a:cubicBezTo>
                      <a:pt x="1095" y="32"/>
                      <a:pt x="1095" y="32"/>
                      <a:pt x="1095" y="32"/>
                    </a:cubicBezTo>
                    <a:cubicBezTo>
                      <a:pt x="1092" y="31"/>
                      <a:pt x="1092" y="31"/>
                      <a:pt x="1092" y="31"/>
                    </a:cubicBezTo>
                    <a:cubicBezTo>
                      <a:pt x="1090" y="29"/>
                      <a:pt x="1090" y="29"/>
                      <a:pt x="1090" y="29"/>
                    </a:cubicBezTo>
                    <a:cubicBezTo>
                      <a:pt x="1091" y="28"/>
                      <a:pt x="1091" y="28"/>
                      <a:pt x="1091" y="28"/>
                    </a:cubicBezTo>
                    <a:cubicBezTo>
                      <a:pt x="1090" y="28"/>
                      <a:pt x="1090" y="28"/>
                      <a:pt x="1090" y="28"/>
                    </a:cubicBezTo>
                    <a:cubicBezTo>
                      <a:pt x="1087" y="27"/>
                      <a:pt x="1087" y="27"/>
                      <a:pt x="1087" y="27"/>
                    </a:cubicBezTo>
                    <a:cubicBezTo>
                      <a:pt x="1088" y="28"/>
                      <a:pt x="1088" y="28"/>
                      <a:pt x="1088" y="28"/>
                    </a:cubicBezTo>
                    <a:cubicBezTo>
                      <a:pt x="1088" y="29"/>
                      <a:pt x="1088" y="29"/>
                      <a:pt x="1088" y="29"/>
                    </a:cubicBezTo>
                    <a:cubicBezTo>
                      <a:pt x="1085" y="30"/>
                      <a:pt x="1085" y="30"/>
                      <a:pt x="1085" y="30"/>
                    </a:cubicBezTo>
                    <a:cubicBezTo>
                      <a:pt x="1084" y="28"/>
                      <a:pt x="1084" y="28"/>
                      <a:pt x="1084" y="28"/>
                    </a:cubicBezTo>
                    <a:cubicBezTo>
                      <a:pt x="1084" y="27"/>
                      <a:pt x="1084" y="27"/>
                      <a:pt x="1084" y="27"/>
                    </a:cubicBezTo>
                    <a:cubicBezTo>
                      <a:pt x="1082" y="27"/>
                      <a:pt x="1082" y="27"/>
                      <a:pt x="1082" y="27"/>
                    </a:cubicBezTo>
                    <a:cubicBezTo>
                      <a:pt x="1081" y="27"/>
                      <a:pt x="1081" y="27"/>
                      <a:pt x="1081" y="27"/>
                    </a:cubicBezTo>
                    <a:cubicBezTo>
                      <a:pt x="1081" y="28"/>
                      <a:pt x="1081" y="28"/>
                      <a:pt x="1081" y="28"/>
                    </a:cubicBezTo>
                    <a:cubicBezTo>
                      <a:pt x="1080" y="28"/>
                      <a:pt x="1080" y="28"/>
                      <a:pt x="1080" y="28"/>
                    </a:cubicBezTo>
                    <a:cubicBezTo>
                      <a:pt x="1079" y="26"/>
                      <a:pt x="1079" y="26"/>
                      <a:pt x="1079" y="26"/>
                    </a:cubicBezTo>
                    <a:cubicBezTo>
                      <a:pt x="1077" y="27"/>
                      <a:pt x="1077" y="27"/>
                      <a:pt x="1077" y="27"/>
                    </a:cubicBezTo>
                    <a:cubicBezTo>
                      <a:pt x="1077" y="28"/>
                      <a:pt x="1077" y="28"/>
                      <a:pt x="1077" y="28"/>
                    </a:cubicBezTo>
                    <a:cubicBezTo>
                      <a:pt x="1070" y="26"/>
                      <a:pt x="1070" y="26"/>
                      <a:pt x="1070" y="26"/>
                    </a:cubicBezTo>
                    <a:cubicBezTo>
                      <a:pt x="1068" y="27"/>
                      <a:pt x="1068" y="27"/>
                      <a:pt x="1068" y="27"/>
                    </a:cubicBezTo>
                    <a:cubicBezTo>
                      <a:pt x="1065" y="26"/>
                      <a:pt x="1065" y="26"/>
                      <a:pt x="1065" y="26"/>
                    </a:cubicBezTo>
                    <a:cubicBezTo>
                      <a:pt x="1065" y="25"/>
                      <a:pt x="1065" y="25"/>
                      <a:pt x="1065" y="25"/>
                    </a:cubicBezTo>
                    <a:cubicBezTo>
                      <a:pt x="1062" y="24"/>
                      <a:pt x="1062" y="24"/>
                      <a:pt x="1062" y="24"/>
                    </a:cubicBezTo>
                    <a:cubicBezTo>
                      <a:pt x="1062" y="25"/>
                      <a:pt x="1062" y="25"/>
                      <a:pt x="1062" y="25"/>
                    </a:cubicBezTo>
                    <a:cubicBezTo>
                      <a:pt x="1062" y="26"/>
                      <a:pt x="1062" y="26"/>
                      <a:pt x="1062" y="26"/>
                    </a:cubicBezTo>
                    <a:cubicBezTo>
                      <a:pt x="1061" y="25"/>
                      <a:pt x="1061" y="25"/>
                      <a:pt x="1061" y="25"/>
                    </a:cubicBezTo>
                    <a:cubicBezTo>
                      <a:pt x="1059" y="25"/>
                      <a:pt x="1059" y="25"/>
                      <a:pt x="1059" y="25"/>
                    </a:cubicBezTo>
                    <a:cubicBezTo>
                      <a:pt x="1058" y="23"/>
                      <a:pt x="1058" y="23"/>
                      <a:pt x="1058" y="23"/>
                    </a:cubicBezTo>
                    <a:cubicBezTo>
                      <a:pt x="1057" y="24"/>
                      <a:pt x="1057" y="24"/>
                      <a:pt x="1057" y="24"/>
                    </a:cubicBezTo>
                    <a:cubicBezTo>
                      <a:pt x="1057" y="25"/>
                      <a:pt x="1057" y="25"/>
                      <a:pt x="1057" y="25"/>
                    </a:cubicBezTo>
                    <a:cubicBezTo>
                      <a:pt x="1055" y="25"/>
                      <a:pt x="1055" y="25"/>
                      <a:pt x="1055" y="25"/>
                    </a:cubicBezTo>
                    <a:cubicBezTo>
                      <a:pt x="1052" y="26"/>
                      <a:pt x="1052" y="26"/>
                      <a:pt x="1052" y="26"/>
                    </a:cubicBezTo>
                    <a:cubicBezTo>
                      <a:pt x="1052" y="27"/>
                      <a:pt x="1052" y="27"/>
                      <a:pt x="1052" y="27"/>
                    </a:cubicBezTo>
                    <a:cubicBezTo>
                      <a:pt x="1049" y="27"/>
                      <a:pt x="1049" y="27"/>
                      <a:pt x="1049" y="27"/>
                    </a:cubicBezTo>
                    <a:cubicBezTo>
                      <a:pt x="1044" y="25"/>
                      <a:pt x="1044" y="25"/>
                      <a:pt x="1044" y="25"/>
                    </a:cubicBezTo>
                    <a:cubicBezTo>
                      <a:pt x="1044" y="24"/>
                      <a:pt x="1044" y="24"/>
                      <a:pt x="1044" y="24"/>
                    </a:cubicBezTo>
                    <a:cubicBezTo>
                      <a:pt x="1047" y="25"/>
                      <a:pt x="1047" y="25"/>
                      <a:pt x="1047" y="25"/>
                    </a:cubicBezTo>
                    <a:cubicBezTo>
                      <a:pt x="1049" y="26"/>
                      <a:pt x="1049" y="26"/>
                      <a:pt x="1049" y="26"/>
                    </a:cubicBezTo>
                    <a:cubicBezTo>
                      <a:pt x="1049" y="25"/>
                      <a:pt x="1049" y="25"/>
                      <a:pt x="1049" y="25"/>
                    </a:cubicBezTo>
                    <a:cubicBezTo>
                      <a:pt x="1044" y="22"/>
                      <a:pt x="1044" y="22"/>
                      <a:pt x="1044" y="22"/>
                    </a:cubicBezTo>
                    <a:cubicBezTo>
                      <a:pt x="1038" y="21"/>
                      <a:pt x="1038" y="21"/>
                      <a:pt x="1038" y="21"/>
                    </a:cubicBezTo>
                    <a:cubicBezTo>
                      <a:pt x="1035" y="22"/>
                      <a:pt x="1035" y="22"/>
                      <a:pt x="1035" y="22"/>
                    </a:cubicBezTo>
                    <a:cubicBezTo>
                      <a:pt x="1034" y="21"/>
                      <a:pt x="1034" y="21"/>
                      <a:pt x="1034" y="21"/>
                    </a:cubicBezTo>
                    <a:cubicBezTo>
                      <a:pt x="1035" y="20"/>
                      <a:pt x="1035" y="20"/>
                      <a:pt x="1035" y="20"/>
                    </a:cubicBezTo>
                    <a:cubicBezTo>
                      <a:pt x="1034" y="19"/>
                      <a:pt x="1034" y="19"/>
                      <a:pt x="1034" y="19"/>
                    </a:cubicBezTo>
                    <a:cubicBezTo>
                      <a:pt x="1032" y="20"/>
                      <a:pt x="1032" y="20"/>
                      <a:pt x="1032" y="20"/>
                    </a:cubicBezTo>
                    <a:cubicBezTo>
                      <a:pt x="1033" y="20"/>
                      <a:pt x="1033" y="20"/>
                      <a:pt x="1033" y="20"/>
                    </a:cubicBezTo>
                    <a:cubicBezTo>
                      <a:pt x="1031" y="21"/>
                      <a:pt x="1031" y="21"/>
                      <a:pt x="1031" y="21"/>
                    </a:cubicBezTo>
                    <a:cubicBezTo>
                      <a:pt x="1029" y="20"/>
                      <a:pt x="1029" y="20"/>
                      <a:pt x="1029" y="20"/>
                    </a:cubicBezTo>
                    <a:cubicBezTo>
                      <a:pt x="1024" y="18"/>
                      <a:pt x="1024" y="18"/>
                      <a:pt x="1024" y="18"/>
                    </a:cubicBezTo>
                    <a:cubicBezTo>
                      <a:pt x="1021" y="18"/>
                      <a:pt x="1021" y="18"/>
                      <a:pt x="1021" y="18"/>
                    </a:cubicBezTo>
                    <a:cubicBezTo>
                      <a:pt x="1020" y="20"/>
                      <a:pt x="1020" y="20"/>
                      <a:pt x="1020" y="20"/>
                    </a:cubicBezTo>
                    <a:cubicBezTo>
                      <a:pt x="1019" y="19"/>
                      <a:pt x="1019" y="19"/>
                      <a:pt x="1019" y="19"/>
                    </a:cubicBezTo>
                    <a:cubicBezTo>
                      <a:pt x="1018" y="18"/>
                      <a:pt x="1018" y="18"/>
                      <a:pt x="1018" y="18"/>
                    </a:cubicBezTo>
                    <a:cubicBezTo>
                      <a:pt x="1016" y="19"/>
                      <a:pt x="1016" y="19"/>
                      <a:pt x="1016" y="19"/>
                    </a:cubicBezTo>
                    <a:cubicBezTo>
                      <a:pt x="1013" y="19"/>
                      <a:pt x="1013" y="19"/>
                      <a:pt x="1013" y="19"/>
                    </a:cubicBezTo>
                    <a:cubicBezTo>
                      <a:pt x="1011" y="17"/>
                      <a:pt x="1011" y="17"/>
                      <a:pt x="1011" y="17"/>
                    </a:cubicBezTo>
                    <a:cubicBezTo>
                      <a:pt x="1010" y="18"/>
                      <a:pt x="1010" y="18"/>
                      <a:pt x="1010" y="18"/>
                    </a:cubicBezTo>
                    <a:cubicBezTo>
                      <a:pt x="1008" y="18"/>
                      <a:pt x="1008" y="18"/>
                      <a:pt x="1008" y="18"/>
                    </a:cubicBezTo>
                    <a:cubicBezTo>
                      <a:pt x="1007" y="17"/>
                      <a:pt x="1007" y="17"/>
                      <a:pt x="1007" y="17"/>
                    </a:cubicBezTo>
                    <a:cubicBezTo>
                      <a:pt x="1006" y="19"/>
                      <a:pt x="1006" y="19"/>
                      <a:pt x="1006" y="19"/>
                    </a:cubicBezTo>
                    <a:cubicBezTo>
                      <a:pt x="1005" y="20"/>
                      <a:pt x="1005" y="20"/>
                      <a:pt x="1005" y="20"/>
                    </a:cubicBezTo>
                    <a:cubicBezTo>
                      <a:pt x="1005" y="19"/>
                      <a:pt x="1005" y="19"/>
                      <a:pt x="1005" y="19"/>
                    </a:cubicBezTo>
                    <a:cubicBezTo>
                      <a:pt x="998" y="21"/>
                      <a:pt x="998" y="21"/>
                      <a:pt x="998" y="21"/>
                    </a:cubicBezTo>
                    <a:cubicBezTo>
                      <a:pt x="997" y="22"/>
                      <a:pt x="997" y="22"/>
                      <a:pt x="997" y="22"/>
                    </a:cubicBezTo>
                    <a:cubicBezTo>
                      <a:pt x="996" y="22"/>
                      <a:pt x="996" y="22"/>
                      <a:pt x="996" y="22"/>
                    </a:cubicBezTo>
                    <a:cubicBezTo>
                      <a:pt x="995" y="24"/>
                      <a:pt x="995" y="24"/>
                      <a:pt x="995" y="24"/>
                    </a:cubicBezTo>
                    <a:cubicBezTo>
                      <a:pt x="994" y="24"/>
                      <a:pt x="994" y="24"/>
                      <a:pt x="994" y="24"/>
                    </a:cubicBezTo>
                    <a:cubicBezTo>
                      <a:pt x="993" y="23"/>
                      <a:pt x="993" y="23"/>
                      <a:pt x="993" y="23"/>
                    </a:cubicBezTo>
                    <a:cubicBezTo>
                      <a:pt x="991" y="23"/>
                      <a:pt x="991" y="23"/>
                      <a:pt x="991" y="23"/>
                    </a:cubicBezTo>
                    <a:cubicBezTo>
                      <a:pt x="991" y="24"/>
                      <a:pt x="991" y="24"/>
                      <a:pt x="991" y="24"/>
                    </a:cubicBezTo>
                    <a:cubicBezTo>
                      <a:pt x="990" y="24"/>
                      <a:pt x="990" y="24"/>
                      <a:pt x="990" y="24"/>
                    </a:cubicBezTo>
                    <a:cubicBezTo>
                      <a:pt x="988" y="25"/>
                      <a:pt x="988" y="25"/>
                      <a:pt x="988" y="25"/>
                    </a:cubicBezTo>
                    <a:cubicBezTo>
                      <a:pt x="986" y="23"/>
                      <a:pt x="986" y="23"/>
                      <a:pt x="986" y="23"/>
                    </a:cubicBezTo>
                    <a:cubicBezTo>
                      <a:pt x="984" y="24"/>
                      <a:pt x="984" y="24"/>
                      <a:pt x="984" y="24"/>
                    </a:cubicBezTo>
                    <a:cubicBezTo>
                      <a:pt x="984" y="25"/>
                      <a:pt x="984" y="25"/>
                      <a:pt x="984" y="25"/>
                    </a:cubicBezTo>
                    <a:cubicBezTo>
                      <a:pt x="980" y="25"/>
                      <a:pt x="980" y="25"/>
                      <a:pt x="980" y="25"/>
                    </a:cubicBezTo>
                    <a:cubicBezTo>
                      <a:pt x="975" y="26"/>
                      <a:pt x="975" y="26"/>
                      <a:pt x="975" y="26"/>
                    </a:cubicBezTo>
                    <a:cubicBezTo>
                      <a:pt x="974" y="25"/>
                      <a:pt x="974" y="25"/>
                      <a:pt x="974" y="25"/>
                    </a:cubicBezTo>
                    <a:cubicBezTo>
                      <a:pt x="970" y="26"/>
                      <a:pt x="970" y="26"/>
                      <a:pt x="970" y="26"/>
                    </a:cubicBezTo>
                    <a:cubicBezTo>
                      <a:pt x="969" y="26"/>
                      <a:pt x="969" y="26"/>
                      <a:pt x="969" y="26"/>
                    </a:cubicBezTo>
                    <a:cubicBezTo>
                      <a:pt x="972" y="28"/>
                      <a:pt x="972" y="28"/>
                      <a:pt x="972" y="28"/>
                    </a:cubicBezTo>
                    <a:cubicBezTo>
                      <a:pt x="973" y="31"/>
                      <a:pt x="973" y="31"/>
                      <a:pt x="973" y="31"/>
                    </a:cubicBezTo>
                    <a:cubicBezTo>
                      <a:pt x="974" y="32"/>
                      <a:pt x="974" y="32"/>
                      <a:pt x="974" y="32"/>
                    </a:cubicBezTo>
                    <a:cubicBezTo>
                      <a:pt x="975" y="34"/>
                      <a:pt x="975" y="34"/>
                      <a:pt x="975" y="34"/>
                    </a:cubicBezTo>
                    <a:cubicBezTo>
                      <a:pt x="976" y="36"/>
                      <a:pt x="976" y="36"/>
                      <a:pt x="976" y="36"/>
                    </a:cubicBezTo>
                    <a:cubicBezTo>
                      <a:pt x="975" y="37"/>
                      <a:pt x="975" y="37"/>
                      <a:pt x="975" y="37"/>
                    </a:cubicBezTo>
                    <a:cubicBezTo>
                      <a:pt x="975" y="40"/>
                      <a:pt x="975" y="40"/>
                      <a:pt x="975" y="40"/>
                    </a:cubicBezTo>
                    <a:cubicBezTo>
                      <a:pt x="976" y="40"/>
                      <a:pt x="976" y="40"/>
                      <a:pt x="976" y="40"/>
                    </a:cubicBezTo>
                    <a:cubicBezTo>
                      <a:pt x="978" y="38"/>
                      <a:pt x="978" y="38"/>
                      <a:pt x="978" y="38"/>
                    </a:cubicBezTo>
                    <a:cubicBezTo>
                      <a:pt x="981" y="40"/>
                      <a:pt x="981" y="40"/>
                      <a:pt x="981" y="40"/>
                    </a:cubicBezTo>
                    <a:cubicBezTo>
                      <a:pt x="982" y="41"/>
                      <a:pt x="982" y="41"/>
                      <a:pt x="982" y="41"/>
                    </a:cubicBezTo>
                    <a:cubicBezTo>
                      <a:pt x="983" y="41"/>
                      <a:pt x="983" y="41"/>
                      <a:pt x="983" y="41"/>
                    </a:cubicBezTo>
                    <a:cubicBezTo>
                      <a:pt x="986" y="44"/>
                      <a:pt x="986" y="44"/>
                      <a:pt x="986" y="44"/>
                    </a:cubicBezTo>
                    <a:cubicBezTo>
                      <a:pt x="987" y="47"/>
                      <a:pt x="987" y="47"/>
                      <a:pt x="987" y="47"/>
                    </a:cubicBezTo>
                    <a:cubicBezTo>
                      <a:pt x="989" y="48"/>
                      <a:pt x="989" y="48"/>
                      <a:pt x="989" y="48"/>
                    </a:cubicBezTo>
                    <a:cubicBezTo>
                      <a:pt x="991" y="50"/>
                      <a:pt x="991" y="50"/>
                      <a:pt x="991" y="50"/>
                    </a:cubicBezTo>
                    <a:cubicBezTo>
                      <a:pt x="991" y="52"/>
                      <a:pt x="991" y="52"/>
                      <a:pt x="991" y="52"/>
                    </a:cubicBezTo>
                    <a:cubicBezTo>
                      <a:pt x="992" y="53"/>
                      <a:pt x="992" y="53"/>
                      <a:pt x="992" y="53"/>
                    </a:cubicBezTo>
                    <a:cubicBezTo>
                      <a:pt x="991" y="53"/>
                      <a:pt x="991" y="53"/>
                      <a:pt x="991" y="53"/>
                    </a:cubicBezTo>
                    <a:cubicBezTo>
                      <a:pt x="992" y="55"/>
                      <a:pt x="992" y="55"/>
                      <a:pt x="992" y="55"/>
                    </a:cubicBezTo>
                    <a:cubicBezTo>
                      <a:pt x="991" y="56"/>
                      <a:pt x="991" y="56"/>
                      <a:pt x="991" y="56"/>
                    </a:cubicBezTo>
                    <a:cubicBezTo>
                      <a:pt x="990" y="55"/>
                      <a:pt x="990" y="55"/>
                      <a:pt x="990" y="55"/>
                    </a:cubicBezTo>
                    <a:cubicBezTo>
                      <a:pt x="988" y="57"/>
                      <a:pt x="988" y="57"/>
                      <a:pt x="988" y="57"/>
                    </a:cubicBezTo>
                    <a:cubicBezTo>
                      <a:pt x="988" y="58"/>
                      <a:pt x="988" y="58"/>
                      <a:pt x="988" y="58"/>
                    </a:cubicBezTo>
                    <a:cubicBezTo>
                      <a:pt x="986" y="58"/>
                      <a:pt x="986" y="58"/>
                      <a:pt x="986" y="58"/>
                    </a:cubicBezTo>
                    <a:cubicBezTo>
                      <a:pt x="985" y="59"/>
                      <a:pt x="985" y="59"/>
                      <a:pt x="985" y="59"/>
                    </a:cubicBezTo>
                    <a:cubicBezTo>
                      <a:pt x="982" y="59"/>
                      <a:pt x="982" y="59"/>
                      <a:pt x="982" y="59"/>
                    </a:cubicBezTo>
                    <a:cubicBezTo>
                      <a:pt x="981" y="58"/>
                      <a:pt x="981" y="58"/>
                      <a:pt x="981" y="58"/>
                    </a:cubicBezTo>
                    <a:cubicBezTo>
                      <a:pt x="981" y="56"/>
                      <a:pt x="981" y="56"/>
                      <a:pt x="981" y="56"/>
                    </a:cubicBezTo>
                    <a:cubicBezTo>
                      <a:pt x="978" y="52"/>
                      <a:pt x="978" y="52"/>
                      <a:pt x="978" y="52"/>
                    </a:cubicBezTo>
                    <a:cubicBezTo>
                      <a:pt x="976" y="52"/>
                      <a:pt x="976" y="52"/>
                      <a:pt x="976" y="52"/>
                    </a:cubicBezTo>
                    <a:cubicBezTo>
                      <a:pt x="976" y="52"/>
                      <a:pt x="976" y="52"/>
                      <a:pt x="976" y="52"/>
                    </a:cubicBezTo>
                    <a:cubicBezTo>
                      <a:pt x="972" y="51"/>
                      <a:pt x="972" y="51"/>
                      <a:pt x="972" y="51"/>
                    </a:cubicBezTo>
                    <a:cubicBezTo>
                      <a:pt x="969" y="52"/>
                      <a:pt x="969" y="52"/>
                      <a:pt x="969" y="52"/>
                    </a:cubicBezTo>
                    <a:cubicBezTo>
                      <a:pt x="968" y="51"/>
                      <a:pt x="968" y="51"/>
                      <a:pt x="968" y="51"/>
                    </a:cubicBezTo>
                    <a:cubicBezTo>
                      <a:pt x="965" y="48"/>
                      <a:pt x="965" y="48"/>
                      <a:pt x="965" y="48"/>
                    </a:cubicBezTo>
                    <a:cubicBezTo>
                      <a:pt x="965" y="46"/>
                      <a:pt x="965" y="46"/>
                      <a:pt x="965" y="46"/>
                    </a:cubicBezTo>
                    <a:cubicBezTo>
                      <a:pt x="964" y="45"/>
                      <a:pt x="964" y="45"/>
                      <a:pt x="964" y="45"/>
                    </a:cubicBezTo>
                    <a:cubicBezTo>
                      <a:pt x="961" y="44"/>
                      <a:pt x="961" y="44"/>
                      <a:pt x="961" y="44"/>
                    </a:cubicBezTo>
                    <a:cubicBezTo>
                      <a:pt x="961" y="43"/>
                      <a:pt x="961" y="43"/>
                      <a:pt x="961" y="43"/>
                    </a:cubicBezTo>
                    <a:cubicBezTo>
                      <a:pt x="960" y="41"/>
                      <a:pt x="960" y="41"/>
                      <a:pt x="960" y="41"/>
                    </a:cubicBezTo>
                    <a:cubicBezTo>
                      <a:pt x="957" y="41"/>
                      <a:pt x="957" y="41"/>
                      <a:pt x="957" y="41"/>
                    </a:cubicBezTo>
                    <a:cubicBezTo>
                      <a:pt x="956" y="41"/>
                      <a:pt x="956" y="41"/>
                      <a:pt x="956" y="41"/>
                    </a:cubicBezTo>
                    <a:cubicBezTo>
                      <a:pt x="956" y="43"/>
                      <a:pt x="956" y="43"/>
                      <a:pt x="956" y="43"/>
                    </a:cubicBezTo>
                    <a:cubicBezTo>
                      <a:pt x="956" y="46"/>
                      <a:pt x="956" y="46"/>
                      <a:pt x="956" y="46"/>
                    </a:cubicBezTo>
                    <a:cubicBezTo>
                      <a:pt x="956" y="47"/>
                      <a:pt x="956" y="47"/>
                      <a:pt x="956" y="47"/>
                    </a:cubicBezTo>
                    <a:cubicBezTo>
                      <a:pt x="954" y="50"/>
                      <a:pt x="954" y="50"/>
                      <a:pt x="954" y="50"/>
                    </a:cubicBezTo>
                    <a:cubicBezTo>
                      <a:pt x="954" y="52"/>
                      <a:pt x="954" y="52"/>
                      <a:pt x="954" y="52"/>
                    </a:cubicBezTo>
                    <a:cubicBezTo>
                      <a:pt x="952" y="51"/>
                      <a:pt x="952" y="51"/>
                      <a:pt x="952" y="51"/>
                    </a:cubicBezTo>
                    <a:cubicBezTo>
                      <a:pt x="952" y="50"/>
                      <a:pt x="952" y="50"/>
                      <a:pt x="952" y="50"/>
                    </a:cubicBezTo>
                    <a:cubicBezTo>
                      <a:pt x="951" y="50"/>
                      <a:pt x="951" y="50"/>
                      <a:pt x="951" y="50"/>
                    </a:cubicBezTo>
                    <a:cubicBezTo>
                      <a:pt x="950" y="51"/>
                      <a:pt x="950" y="51"/>
                      <a:pt x="950" y="51"/>
                    </a:cubicBezTo>
                    <a:cubicBezTo>
                      <a:pt x="946" y="50"/>
                      <a:pt x="946" y="50"/>
                      <a:pt x="946" y="50"/>
                    </a:cubicBezTo>
                    <a:cubicBezTo>
                      <a:pt x="943" y="52"/>
                      <a:pt x="943" y="52"/>
                      <a:pt x="943" y="52"/>
                    </a:cubicBezTo>
                    <a:cubicBezTo>
                      <a:pt x="942" y="51"/>
                      <a:pt x="942" y="51"/>
                      <a:pt x="942" y="51"/>
                    </a:cubicBezTo>
                    <a:cubicBezTo>
                      <a:pt x="939" y="53"/>
                      <a:pt x="939" y="53"/>
                      <a:pt x="939" y="53"/>
                    </a:cubicBezTo>
                    <a:cubicBezTo>
                      <a:pt x="937" y="54"/>
                      <a:pt x="937" y="54"/>
                      <a:pt x="937" y="54"/>
                    </a:cubicBezTo>
                    <a:cubicBezTo>
                      <a:pt x="935" y="53"/>
                      <a:pt x="935" y="53"/>
                      <a:pt x="935" y="53"/>
                    </a:cubicBezTo>
                    <a:cubicBezTo>
                      <a:pt x="933" y="51"/>
                      <a:pt x="933" y="51"/>
                      <a:pt x="933" y="51"/>
                    </a:cubicBezTo>
                    <a:cubicBezTo>
                      <a:pt x="932" y="51"/>
                      <a:pt x="932" y="51"/>
                      <a:pt x="932" y="51"/>
                    </a:cubicBezTo>
                    <a:cubicBezTo>
                      <a:pt x="932" y="52"/>
                      <a:pt x="932" y="52"/>
                      <a:pt x="932" y="52"/>
                    </a:cubicBezTo>
                    <a:cubicBezTo>
                      <a:pt x="932" y="53"/>
                      <a:pt x="932" y="53"/>
                      <a:pt x="932" y="53"/>
                    </a:cubicBezTo>
                    <a:cubicBezTo>
                      <a:pt x="929" y="55"/>
                      <a:pt x="929" y="55"/>
                      <a:pt x="929" y="55"/>
                    </a:cubicBezTo>
                    <a:cubicBezTo>
                      <a:pt x="927" y="56"/>
                      <a:pt x="927" y="56"/>
                      <a:pt x="927" y="56"/>
                    </a:cubicBezTo>
                    <a:cubicBezTo>
                      <a:pt x="924" y="56"/>
                      <a:pt x="924" y="56"/>
                      <a:pt x="924" y="56"/>
                    </a:cubicBezTo>
                    <a:cubicBezTo>
                      <a:pt x="921" y="59"/>
                      <a:pt x="921" y="59"/>
                      <a:pt x="921" y="59"/>
                    </a:cubicBezTo>
                    <a:cubicBezTo>
                      <a:pt x="922" y="62"/>
                      <a:pt x="922" y="62"/>
                      <a:pt x="922" y="62"/>
                    </a:cubicBezTo>
                    <a:cubicBezTo>
                      <a:pt x="921" y="66"/>
                      <a:pt x="921" y="66"/>
                      <a:pt x="921" y="66"/>
                    </a:cubicBezTo>
                    <a:cubicBezTo>
                      <a:pt x="925" y="71"/>
                      <a:pt x="925" y="71"/>
                      <a:pt x="925" y="71"/>
                    </a:cubicBezTo>
                    <a:cubicBezTo>
                      <a:pt x="925" y="73"/>
                      <a:pt x="925" y="73"/>
                      <a:pt x="925" y="73"/>
                    </a:cubicBezTo>
                    <a:cubicBezTo>
                      <a:pt x="923" y="70"/>
                      <a:pt x="923" y="70"/>
                      <a:pt x="923" y="70"/>
                    </a:cubicBezTo>
                    <a:cubicBezTo>
                      <a:pt x="921" y="68"/>
                      <a:pt x="921" y="68"/>
                      <a:pt x="921" y="68"/>
                    </a:cubicBezTo>
                    <a:cubicBezTo>
                      <a:pt x="919" y="69"/>
                      <a:pt x="919" y="69"/>
                      <a:pt x="919" y="69"/>
                    </a:cubicBezTo>
                    <a:cubicBezTo>
                      <a:pt x="918" y="67"/>
                      <a:pt x="918" y="67"/>
                      <a:pt x="918" y="67"/>
                    </a:cubicBezTo>
                    <a:cubicBezTo>
                      <a:pt x="918" y="69"/>
                      <a:pt x="918" y="69"/>
                      <a:pt x="918" y="69"/>
                    </a:cubicBezTo>
                    <a:cubicBezTo>
                      <a:pt x="920" y="70"/>
                      <a:pt x="920" y="70"/>
                      <a:pt x="920" y="70"/>
                    </a:cubicBezTo>
                    <a:cubicBezTo>
                      <a:pt x="921" y="73"/>
                      <a:pt x="921" y="73"/>
                      <a:pt x="921" y="73"/>
                    </a:cubicBezTo>
                    <a:cubicBezTo>
                      <a:pt x="921" y="74"/>
                      <a:pt x="921" y="74"/>
                      <a:pt x="921" y="74"/>
                    </a:cubicBezTo>
                    <a:cubicBezTo>
                      <a:pt x="918" y="70"/>
                      <a:pt x="918" y="70"/>
                      <a:pt x="918" y="70"/>
                    </a:cubicBezTo>
                    <a:cubicBezTo>
                      <a:pt x="916" y="70"/>
                      <a:pt x="916" y="70"/>
                      <a:pt x="916" y="70"/>
                    </a:cubicBezTo>
                    <a:cubicBezTo>
                      <a:pt x="916" y="67"/>
                      <a:pt x="916" y="67"/>
                      <a:pt x="916" y="67"/>
                    </a:cubicBezTo>
                    <a:cubicBezTo>
                      <a:pt x="913" y="64"/>
                      <a:pt x="913" y="64"/>
                      <a:pt x="913" y="64"/>
                    </a:cubicBezTo>
                    <a:cubicBezTo>
                      <a:pt x="912" y="62"/>
                      <a:pt x="912" y="62"/>
                      <a:pt x="912" y="62"/>
                    </a:cubicBezTo>
                    <a:cubicBezTo>
                      <a:pt x="910" y="62"/>
                      <a:pt x="910" y="62"/>
                      <a:pt x="910" y="62"/>
                    </a:cubicBezTo>
                    <a:cubicBezTo>
                      <a:pt x="911" y="65"/>
                      <a:pt x="911" y="65"/>
                      <a:pt x="911" y="65"/>
                    </a:cubicBezTo>
                    <a:cubicBezTo>
                      <a:pt x="910" y="67"/>
                      <a:pt x="910" y="67"/>
                      <a:pt x="910" y="67"/>
                    </a:cubicBezTo>
                    <a:cubicBezTo>
                      <a:pt x="910" y="65"/>
                      <a:pt x="910" y="65"/>
                      <a:pt x="910" y="65"/>
                    </a:cubicBezTo>
                    <a:cubicBezTo>
                      <a:pt x="908" y="63"/>
                      <a:pt x="908" y="63"/>
                      <a:pt x="908" y="63"/>
                    </a:cubicBezTo>
                    <a:cubicBezTo>
                      <a:pt x="905" y="64"/>
                      <a:pt x="905" y="64"/>
                      <a:pt x="905" y="64"/>
                    </a:cubicBezTo>
                    <a:cubicBezTo>
                      <a:pt x="905" y="65"/>
                      <a:pt x="905" y="65"/>
                      <a:pt x="905" y="65"/>
                    </a:cubicBezTo>
                    <a:cubicBezTo>
                      <a:pt x="904" y="64"/>
                      <a:pt x="904" y="64"/>
                      <a:pt x="904" y="64"/>
                    </a:cubicBezTo>
                    <a:cubicBezTo>
                      <a:pt x="902" y="64"/>
                      <a:pt x="902" y="64"/>
                      <a:pt x="902" y="64"/>
                    </a:cubicBezTo>
                    <a:cubicBezTo>
                      <a:pt x="900" y="66"/>
                      <a:pt x="900" y="66"/>
                      <a:pt x="900" y="66"/>
                    </a:cubicBezTo>
                    <a:cubicBezTo>
                      <a:pt x="898" y="67"/>
                      <a:pt x="898" y="67"/>
                      <a:pt x="898" y="67"/>
                    </a:cubicBezTo>
                    <a:cubicBezTo>
                      <a:pt x="899" y="65"/>
                      <a:pt x="899" y="65"/>
                      <a:pt x="899" y="65"/>
                    </a:cubicBezTo>
                    <a:cubicBezTo>
                      <a:pt x="899" y="63"/>
                      <a:pt x="899" y="63"/>
                      <a:pt x="899" y="63"/>
                    </a:cubicBezTo>
                    <a:cubicBezTo>
                      <a:pt x="897" y="60"/>
                      <a:pt x="897" y="60"/>
                      <a:pt x="897" y="60"/>
                    </a:cubicBezTo>
                    <a:cubicBezTo>
                      <a:pt x="897" y="57"/>
                      <a:pt x="897" y="57"/>
                      <a:pt x="897" y="57"/>
                    </a:cubicBezTo>
                    <a:cubicBezTo>
                      <a:pt x="896" y="56"/>
                      <a:pt x="896" y="56"/>
                      <a:pt x="896" y="56"/>
                    </a:cubicBezTo>
                    <a:cubicBezTo>
                      <a:pt x="896" y="55"/>
                      <a:pt x="896" y="55"/>
                      <a:pt x="896" y="55"/>
                    </a:cubicBezTo>
                    <a:cubicBezTo>
                      <a:pt x="894" y="52"/>
                      <a:pt x="894" y="52"/>
                      <a:pt x="894" y="52"/>
                    </a:cubicBezTo>
                    <a:cubicBezTo>
                      <a:pt x="891" y="48"/>
                      <a:pt x="891" y="48"/>
                      <a:pt x="891" y="48"/>
                    </a:cubicBezTo>
                    <a:cubicBezTo>
                      <a:pt x="887" y="46"/>
                      <a:pt x="887" y="46"/>
                      <a:pt x="887" y="46"/>
                    </a:cubicBezTo>
                    <a:cubicBezTo>
                      <a:pt x="884" y="42"/>
                      <a:pt x="884" y="42"/>
                      <a:pt x="884" y="42"/>
                    </a:cubicBezTo>
                    <a:cubicBezTo>
                      <a:pt x="875" y="39"/>
                      <a:pt x="875" y="39"/>
                      <a:pt x="875" y="39"/>
                    </a:cubicBezTo>
                    <a:cubicBezTo>
                      <a:pt x="871" y="39"/>
                      <a:pt x="871" y="39"/>
                      <a:pt x="871" y="39"/>
                    </a:cubicBezTo>
                    <a:cubicBezTo>
                      <a:pt x="869" y="40"/>
                      <a:pt x="869" y="40"/>
                      <a:pt x="869" y="40"/>
                    </a:cubicBezTo>
                    <a:cubicBezTo>
                      <a:pt x="865" y="42"/>
                      <a:pt x="865" y="42"/>
                      <a:pt x="865" y="42"/>
                    </a:cubicBezTo>
                    <a:cubicBezTo>
                      <a:pt x="865" y="43"/>
                      <a:pt x="865" y="43"/>
                      <a:pt x="865" y="43"/>
                    </a:cubicBezTo>
                    <a:cubicBezTo>
                      <a:pt x="863" y="42"/>
                      <a:pt x="863" y="42"/>
                      <a:pt x="863" y="42"/>
                    </a:cubicBezTo>
                    <a:cubicBezTo>
                      <a:pt x="859" y="43"/>
                      <a:pt x="859" y="43"/>
                      <a:pt x="859" y="43"/>
                    </a:cubicBezTo>
                    <a:cubicBezTo>
                      <a:pt x="853" y="47"/>
                      <a:pt x="853" y="47"/>
                      <a:pt x="853" y="47"/>
                    </a:cubicBezTo>
                    <a:cubicBezTo>
                      <a:pt x="850" y="47"/>
                      <a:pt x="850" y="47"/>
                      <a:pt x="850" y="47"/>
                    </a:cubicBezTo>
                    <a:cubicBezTo>
                      <a:pt x="847" y="50"/>
                      <a:pt x="847" y="50"/>
                      <a:pt x="847" y="50"/>
                    </a:cubicBezTo>
                    <a:cubicBezTo>
                      <a:pt x="846" y="51"/>
                      <a:pt x="846" y="51"/>
                      <a:pt x="846" y="51"/>
                    </a:cubicBezTo>
                    <a:cubicBezTo>
                      <a:pt x="842" y="54"/>
                      <a:pt x="842" y="54"/>
                      <a:pt x="842" y="54"/>
                    </a:cubicBezTo>
                    <a:cubicBezTo>
                      <a:pt x="840" y="55"/>
                      <a:pt x="840" y="55"/>
                      <a:pt x="840" y="55"/>
                    </a:cubicBezTo>
                    <a:cubicBezTo>
                      <a:pt x="838" y="57"/>
                      <a:pt x="838" y="57"/>
                      <a:pt x="838" y="57"/>
                    </a:cubicBezTo>
                    <a:cubicBezTo>
                      <a:pt x="835" y="57"/>
                      <a:pt x="835" y="57"/>
                      <a:pt x="835" y="57"/>
                    </a:cubicBezTo>
                    <a:cubicBezTo>
                      <a:pt x="833" y="57"/>
                      <a:pt x="833" y="57"/>
                      <a:pt x="833" y="57"/>
                    </a:cubicBezTo>
                    <a:cubicBezTo>
                      <a:pt x="829" y="57"/>
                      <a:pt x="829" y="57"/>
                      <a:pt x="829" y="57"/>
                    </a:cubicBezTo>
                    <a:cubicBezTo>
                      <a:pt x="826" y="59"/>
                      <a:pt x="826" y="59"/>
                      <a:pt x="826" y="59"/>
                    </a:cubicBezTo>
                    <a:cubicBezTo>
                      <a:pt x="828" y="57"/>
                      <a:pt x="828" y="57"/>
                      <a:pt x="828" y="57"/>
                    </a:cubicBezTo>
                    <a:cubicBezTo>
                      <a:pt x="831" y="55"/>
                      <a:pt x="831" y="55"/>
                      <a:pt x="831" y="55"/>
                    </a:cubicBezTo>
                    <a:cubicBezTo>
                      <a:pt x="832" y="53"/>
                      <a:pt x="832" y="53"/>
                      <a:pt x="832" y="53"/>
                    </a:cubicBezTo>
                    <a:cubicBezTo>
                      <a:pt x="829" y="50"/>
                      <a:pt x="829" y="50"/>
                      <a:pt x="829" y="50"/>
                    </a:cubicBezTo>
                    <a:cubicBezTo>
                      <a:pt x="825" y="49"/>
                      <a:pt x="825" y="49"/>
                      <a:pt x="825" y="49"/>
                    </a:cubicBezTo>
                    <a:cubicBezTo>
                      <a:pt x="821" y="47"/>
                      <a:pt x="821" y="47"/>
                      <a:pt x="821" y="47"/>
                    </a:cubicBezTo>
                    <a:cubicBezTo>
                      <a:pt x="819" y="46"/>
                      <a:pt x="819" y="46"/>
                      <a:pt x="819" y="46"/>
                    </a:cubicBezTo>
                    <a:cubicBezTo>
                      <a:pt x="818" y="47"/>
                      <a:pt x="818" y="47"/>
                      <a:pt x="818" y="47"/>
                    </a:cubicBezTo>
                    <a:cubicBezTo>
                      <a:pt x="817" y="50"/>
                      <a:pt x="817" y="50"/>
                      <a:pt x="817" y="50"/>
                    </a:cubicBezTo>
                    <a:cubicBezTo>
                      <a:pt x="817" y="52"/>
                      <a:pt x="817" y="52"/>
                      <a:pt x="817" y="52"/>
                    </a:cubicBezTo>
                    <a:cubicBezTo>
                      <a:pt x="816" y="51"/>
                      <a:pt x="816" y="51"/>
                      <a:pt x="816" y="51"/>
                    </a:cubicBezTo>
                    <a:cubicBezTo>
                      <a:pt x="815" y="51"/>
                      <a:pt x="815" y="51"/>
                      <a:pt x="815" y="51"/>
                    </a:cubicBezTo>
                    <a:cubicBezTo>
                      <a:pt x="814" y="53"/>
                      <a:pt x="814" y="53"/>
                      <a:pt x="814" y="53"/>
                    </a:cubicBezTo>
                    <a:cubicBezTo>
                      <a:pt x="813" y="54"/>
                      <a:pt x="813" y="54"/>
                      <a:pt x="813" y="54"/>
                    </a:cubicBezTo>
                    <a:cubicBezTo>
                      <a:pt x="812" y="53"/>
                      <a:pt x="812" y="53"/>
                      <a:pt x="812" y="53"/>
                    </a:cubicBezTo>
                    <a:cubicBezTo>
                      <a:pt x="813" y="51"/>
                      <a:pt x="813" y="51"/>
                      <a:pt x="813" y="51"/>
                    </a:cubicBezTo>
                    <a:cubicBezTo>
                      <a:pt x="814" y="50"/>
                      <a:pt x="814" y="50"/>
                      <a:pt x="814" y="50"/>
                    </a:cubicBezTo>
                    <a:cubicBezTo>
                      <a:pt x="813" y="47"/>
                      <a:pt x="813" y="47"/>
                      <a:pt x="813" y="47"/>
                    </a:cubicBezTo>
                    <a:cubicBezTo>
                      <a:pt x="811" y="46"/>
                      <a:pt x="811" y="46"/>
                      <a:pt x="811" y="46"/>
                    </a:cubicBezTo>
                    <a:cubicBezTo>
                      <a:pt x="809" y="48"/>
                      <a:pt x="809" y="48"/>
                      <a:pt x="809" y="48"/>
                    </a:cubicBezTo>
                    <a:cubicBezTo>
                      <a:pt x="809" y="49"/>
                      <a:pt x="809" y="49"/>
                      <a:pt x="809" y="49"/>
                    </a:cubicBezTo>
                    <a:cubicBezTo>
                      <a:pt x="808" y="51"/>
                      <a:pt x="808" y="51"/>
                      <a:pt x="808" y="51"/>
                    </a:cubicBezTo>
                    <a:cubicBezTo>
                      <a:pt x="807" y="50"/>
                      <a:pt x="807" y="50"/>
                      <a:pt x="807" y="50"/>
                    </a:cubicBezTo>
                    <a:cubicBezTo>
                      <a:pt x="807" y="48"/>
                      <a:pt x="807" y="48"/>
                      <a:pt x="807" y="48"/>
                    </a:cubicBezTo>
                    <a:cubicBezTo>
                      <a:pt x="806" y="46"/>
                      <a:pt x="806" y="46"/>
                      <a:pt x="806" y="46"/>
                    </a:cubicBezTo>
                    <a:cubicBezTo>
                      <a:pt x="805" y="44"/>
                      <a:pt x="805" y="44"/>
                      <a:pt x="805" y="44"/>
                    </a:cubicBezTo>
                    <a:cubicBezTo>
                      <a:pt x="803" y="45"/>
                      <a:pt x="803" y="45"/>
                      <a:pt x="803" y="45"/>
                    </a:cubicBezTo>
                    <a:cubicBezTo>
                      <a:pt x="800" y="46"/>
                      <a:pt x="800" y="46"/>
                      <a:pt x="800" y="46"/>
                    </a:cubicBezTo>
                    <a:cubicBezTo>
                      <a:pt x="798" y="47"/>
                      <a:pt x="798" y="47"/>
                      <a:pt x="798" y="47"/>
                    </a:cubicBezTo>
                    <a:cubicBezTo>
                      <a:pt x="797" y="46"/>
                      <a:pt x="797" y="46"/>
                      <a:pt x="797" y="46"/>
                    </a:cubicBezTo>
                    <a:cubicBezTo>
                      <a:pt x="798" y="45"/>
                      <a:pt x="798" y="45"/>
                      <a:pt x="798" y="45"/>
                    </a:cubicBezTo>
                    <a:cubicBezTo>
                      <a:pt x="798" y="43"/>
                      <a:pt x="798" y="43"/>
                      <a:pt x="798" y="43"/>
                    </a:cubicBezTo>
                    <a:cubicBezTo>
                      <a:pt x="798" y="42"/>
                      <a:pt x="798" y="42"/>
                      <a:pt x="798" y="42"/>
                    </a:cubicBezTo>
                    <a:cubicBezTo>
                      <a:pt x="798" y="40"/>
                      <a:pt x="798" y="40"/>
                      <a:pt x="798" y="40"/>
                    </a:cubicBezTo>
                    <a:cubicBezTo>
                      <a:pt x="798" y="39"/>
                      <a:pt x="798" y="39"/>
                      <a:pt x="798" y="39"/>
                    </a:cubicBezTo>
                    <a:cubicBezTo>
                      <a:pt x="801" y="42"/>
                      <a:pt x="801" y="42"/>
                      <a:pt x="801" y="42"/>
                    </a:cubicBezTo>
                    <a:cubicBezTo>
                      <a:pt x="803" y="41"/>
                      <a:pt x="803" y="41"/>
                      <a:pt x="803" y="41"/>
                    </a:cubicBezTo>
                    <a:cubicBezTo>
                      <a:pt x="803" y="39"/>
                      <a:pt x="803" y="39"/>
                      <a:pt x="803" y="39"/>
                    </a:cubicBezTo>
                    <a:cubicBezTo>
                      <a:pt x="800" y="35"/>
                      <a:pt x="800" y="35"/>
                      <a:pt x="800" y="35"/>
                    </a:cubicBezTo>
                    <a:cubicBezTo>
                      <a:pt x="794" y="33"/>
                      <a:pt x="794" y="33"/>
                      <a:pt x="794" y="33"/>
                    </a:cubicBezTo>
                    <a:cubicBezTo>
                      <a:pt x="789" y="32"/>
                      <a:pt x="789" y="32"/>
                      <a:pt x="789" y="32"/>
                    </a:cubicBezTo>
                    <a:cubicBezTo>
                      <a:pt x="784" y="33"/>
                      <a:pt x="784" y="33"/>
                      <a:pt x="784" y="33"/>
                    </a:cubicBezTo>
                    <a:cubicBezTo>
                      <a:pt x="779" y="34"/>
                      <a:pt x="779" y="34"/>
                      <a:pt x="779" y="34"/>
                    </a:cubicBezTo>
                    <a:cubicBezTo>
                      <a:pt x="776" y="37"/>
                      <a:pt x="776" y="37"/>
                      <a:pt x="776" y="37"/>
                    </a:cubicBezTo>
                    <a:cubicBezTo>
                      <a:pt x="777" y="46"/>
                      <a:pt x="777" y="46"/>
                      <a:pt x="777" y="46"/>
                    </a:cubicBezTo>
                    <a:cubicBezTo>
                      <a:pt x="777" y="48"/>
                      <a:pt x="777" y="48"/>
                      <a:pt x="777" y="48"/>
                    </a:cubicBezTo>
                    <a:cubicBezTo>
                      <a:pt x="778" y="50"/>
                      <a:pt x="778" y="50"/>
                      <a:pt x="778" y="50"/>
                    </a:cubicBezTo>
                    <a:cubicBezTo>
                      <a:pt x="776" y="53"/>
                      <a:pt x="776" y="53"/>
                      <a:pt x="776" y="53"/>
                    </a:cubicBezTo>
                    <a:cubicBezTo>
                      <a:pt x="776" y="55"/>
                      <a:pt x="776" y="55"/>
                      <a:pt x="776" y="55"/>
                    </a:cubicBezTo>
                    <a:cubicBezTo>
                      <a:pt x="774" y="57"/>
                      <a:pt x="774" y="57"/>
                      <a:pt x="774" y="57"/>
                    </a:cubicBezTo>
                    <a:cubicBezTo>
                      <a:pt x="772" y="57"/>
                      <a:pt x="772" y="57"/>
                      <a:pt x="772" y="57"/>
                    </a:cubicBezTo>
                    <a:cubicBezTo>
                      <a:pt x="771" y="56"/>
                      <a:pt x="771" y="56"/>
                      <a:pt x="771" y="56"/>
                    </a:cubicBezTo>
                    <a:cubicBezTo>
                      <a:pt x="771" y="55"/>
                      <a:pt x="771" y="55"/>
                      <a:pt x="771" y="55"/>
                    </a:cubicBezTo>
                    <a:cubicBezTo>
                      <a:pt x="769" y="53"/>
                      <a:pt x="769" y="53"/>
                      <a:pt x="769" y="53"/>
                    </a:cubicBezTo>
                    <a:cubicBezTo>
                      <a:pt x="771" y="52"/>
                      <a:pt x="771" y="52"/>
                      <a:pt x="771" y="52"/>
                    </a:cubicBezTo>
                    <a:cubicBezTo>
                      <a:pt x="772" y="53"/>
                      <a:pt x="772" y="53"/>
                      <a:pt x="772" y="53"/>
                    </a:cubicBezTo>
                    <a:cubicBezTo>
                      <a:pt x="773" y="50"/>
                      <a:pt x="773" y="50"/>
                      <a:pt x="773" y="50"/>
                    </a:cubicBezTo>
                    <a:cubicBezTo>
                      <a:pt x="772" y="46"/>
                      <a:pt x="772" y="46"/>
                      <a:pt x="772" y="46"/>
                    </a:cubicBezTo>
                    <a:cubicBezTo>
                      <a:pt x="771" y="46"/>
                      <a:pt x="771" y="46"/>
                      <a:pt x="771" y="46"/>
                    </a:cubicBezTo>
                    <a:cubicBezTo>
                      <a:pt x="769" y="42"/>
                      <a:pt x="769" y="42"/>
                      <a:pt x="769" y="42"/>
                    </a:cubicBezTo>
                    <a:cubicBezTo>
                      <a:pt x="771" y="43"/>
                      <a:pt x="771" y="43"/>
                      <a:pt x="771" y="43"/>
                    </a:cubicBezTo>
                    <a:cubicBezTo>
                      <a:pt x="772" y="41"/>
                      <a:pt x="772" y="41"/>
                      <a:pt x="772" y="41"/>
                    </a:cubicBezTo>
                    <a:cubicBezTo>
                      <a:pt x="773" y="43"/>
                      <a:pt x="773" y="43"/>
                      <a:pt x="773" y="43"/>
                    </a:cubicBezTo>
                    <a:cubicBezTo>
                      <a:pt x="774" y="45"/>
                      <a:pt x="774" y="45"/>
                      <a:pt x="774" y="45"/>
                    </a:cubicBezTo>
                    <a:cubicBezTo>
                      <a:pt x="775" y="48"/>
                      <a:pt x="775" y="48"/>
                      <a:pt x="775" y="48"/>
                    </a:cubicBezTo>
                    <a:cubicBezTo>
                      <a:pt x="776" y="47"/>
                      <a:pt x="776" y="47"/>
                      <a:pt x="776" y="47"/>
                    </a:cubicBezTo>
                    <a:cubicBezTo>
                      <a:pt x="776" y="42"/>
                      <a:pt x="776" y="42"/>
                      <a:pt x="776" y="42"/>
                    </a:cubicBezTo>
                    <a:cubicBezTo>
                      <a:pt x="775" y="39"/>
                      <a:pt x="775" y="39"/>
                      <a:pt x="775" y="39"/>
                    </a:cubicBezTo>
                    <a:cubicBezTo>
                      <a:pt x="769" y="41"/>
                      <a:pt x="769" y="41"/>
                      <a:pt x="769" y="41"/>
                    </a:cubicBezTo>
                    <a:cubicBezTo>
                      <a:pt x="764" y="44"/>
                      <a:pt x="764" y="44"/>
                      <a:pt x="764" y="44"/>
                    </a:cubicBezTo>
                    <a:cubicBezTo>
                      <a:pt x="764" y="46"/>
                      <a:pt x="764" y="46"/>
                      <a:pt x="764" y="46"/>
                    </a:cubicBezTo>
                    <a:cubicBezTo>
                      <a:pt x="761" y="48"/>
                      <a:pt x="761" y="48"/>
                      <a:pt x="761" y="48"/>
                    </a:cubicBezTo>
                    <a:cubicBezTo>
                      <a:pt x="760" y="47"/>
                      <a:pt x="760" y="47"/>
                      <a:pt x="760" y="47"/>
                    </a:cubicBezTo>
                    <a:cubicBezTo>
                      <a:pt x="760" y="46"/>
                      <a:pt x="760" y="46"/>
                      <a:pt x="760" y="46"/>
                    </a:cubicBezTo>
                    <a:cubicBezTo>
                      <a:pt x="762" y="45"/>
                      <a:pt x="762" y="45"/>
                      <a:pt x="762" y="45"/>
                    </a:cubicBezTo>
                    <a:cubicBezTo>
                      <a:pt x="760" y="43"/>
                      <a:pt x="760" y="43"/>
                      <a:pt x="760" y="43"/>
                    </a:cubicBezTo>
                    <a:cubicBezTo>
                      <a:pt x="761" y="39"/>
                      <a:pt x="761" y="39"/>
                      <a:pt x="761" y="39"/>
                    </a:cubicBezTo>
                    <a:cubicBezTo>
                      <a:pt x="763" y="40"/>
                      <a:pt x="763" y="40"/>
                      <a:pt x="763" y="40"/>
                    </a:cubicBezTo>
                    <a:cubicBezTo>
                      <a:pt x="764" y="40"/>
                      <a:pt x="764" y="40"/>
                      <a:pt x="764" y="40"/>
                    </a:cubicBezTo>
                    <a:cubicBezTo>
                      <a:pt x="766" y="41"/>
                      <a:pt x="766" y="41"/>
                      <a:pt x="766" y="41"/>
                    </a:cubicBezTo>
                    <a:cubicBezTo>
                      <a:pt x="772" y="38"/>
                      <a:pt x="772" y="38"/>
                      <a:pt x="772" y="38"/>
                    </a:cubicBezTo>
                    <a:cubicBezTo>
                      <a:pt x="774" y="38"/>
                      <a:pt x="774" y="38"/>
                      <a:pt x="774" y="38"/>
                    </a:cubicBezTo>
                    <a:cubicBezTo>
                      <a:pt x="770" y="37"/>
                      <a:pt x="770" y="37"/>
                      <a:pt x="770" y="37"/>
                    </a:cubicBezTo>
                    <a:cubicBezTo>
                      <a:pt x="767" y="38"/>
                      <a:pt x="767" y="38"/>
                      <a:pt x="767" y="38"/>
                    </a:cubicBezTo>
                    <a:cubicBezTo>
                      <a:pt x="764" y="37"/>
                      <a:pt x="764" y="37"/>
                      <a:pt x="764" y="37"/>
                    </a:cubicBezTo>
                    <a:cubicBezTo>
                      <a:pt x="756" y="38"/>
                      <a:pt x="756" y="38"/>
                      <a:pt x="756" y="38"/>
                    </a:cubicBezTo>
                    <a:cubicBezTo>
                      <a:pt x="754" y="39"/>
                      <a:pt x="754" y="39"/>
                      <a:pt x="754" y="39"/>
                    </a:cubicBezTo>
                    <a:cubicBezTo>
                      <a:pt x="744" y="39"/>
                      <a:pt x="744" y="39"/>
                      <a:pt x="744" y="39"/>
                    </a:cubicBezTo>
                    <a:cubicBezTo>
                      <a:pt x="738" y="39"/>
                      <a:pt x="738" y="39"/>
                      <a:pt x="738" y="39"/>
                    </a:cubicBezTo>
                    <a:cubicBezTo>
                      <a:pt x="735" y="40"/>
                      <a:pt x="735" y="40"/>
                      <a:pt x="735" y="40"/>
                    </a:cubicBezTo>
                    <a:cubicBezTo>
                      <a:pt x="731" y="38"/>
                      <a:pt x="731" y="38"/>
                      <a:pt x="731" y="38"/>
                    </a:cubicBezTo>
                    <a:cubicBezTo>
                      <a:pt x="727" y="39"/>
                      <a:pt x="727" y="39"/>
                      <a:pt x="727" y="39"/>
                    </a:cubicBezTo>
                    <a:cubicBezTo>
                      <a:pt x="725" y="40"/>
                      <a:pt x="725" y="40"/>
                      <a:pt x="725" y="40"/>
                    </a:cubicBezTo>
                    <a:cubicBezTo>
                      <a:pt x="727" y="42"/>
                      <a:pt x="727" y="42"/>
                      <a:pt x="727" y="42"/>
                    </a:cubicBezTo>
                    <a:cubicBezTo>
                      <a:pt x="730" y="42"/>
                      <a:pt x="730" y="42"/>
                      <a:pt x="730" y="42"/>
                    </a:cubicBezTo>
                    <a:cubicBezTo>
                      <a:pt x="731" y="43"/>
                      <a:pt x="731" y="43"/>
                      <a:pt x="731" y="43"/>
                    </a:cubicBezTo>
                    <a:cubicBezTo>
                      <a:pt x="733" y="43"/>
                      <a:pt x="733" y="43"/>
                      <a:pt x="733" y="43"/>
                    </a:cubicBezTo>
                    <a:cubicBezTo>
                      <a:pt x="735" y="45"/>
                      <a:pt x="735" y="45"/>
                      <a:pt x="735" y="45"/>
                    </a:cubicBezTo>
                    <a:cubicBezTo>
                      <a:pt x="735" y="46"/>
                      <a:pt x="735" y="46"/>
                      <a:pt x="735" y="46"/>
                    </a:cubicBezTo>
                    <a:cubicBezTo>
                      <a:pt x="731" y="49"/>
                      <a:pt x="731" y="49"/>
                      <a:pt x="731" y="49"/>
                    </a:cubicBezTo>
                    <a:cubicBezTo>
                      <a:pt x="730" y="49"/>
                      <a:pt x="730" y="49"/>
                      <a:pt x="730" y="49"/>
                    </a:cubicBezTo>
                    <a:cubicBezTo>
                      <a:pt x="727" y="50"/>
                      <a:pt x="727" y="50"/>
                      <a:pt x="727" y="50"/>
                    </a:cubicBezTo>
                    <a:cubicBezTo>
                      <a:pt x="726" y="52"/>
                      <a:pt x="726" y="52"/>
                      <a:pt x="726" y="52"/>
                    </a:cubicBezTo>
                    <a:cubicBezTo>
                      <a:pt x="725" y="54"/>
                      <a:pt x="725" y="54"/>
                      <a:pt x="725" y="54"/>
                    </a:cubicBezTo>
                    <a:cubicBezTo>
                      <a:pt x="727" y="57"/>
                      <a:pt x="727" y="57"/>
                      <a:pt x="727" y="57"/>
                    </a:cubicBezTo>
                    <a:cubicBezTo>
                      <a:pt x="730" y="58"/>
                      <a:pt x="730" y="58"/>
                      <a:pt x="730" y="58"/>
                    </a:cubicBezTo>
                    <a:cubicBezTo>
                      <a:pt x="731" y="56"/>
                      <a:pt x="731" y="56"/>
                      <a:pt x="731" y="56"/>
                    </a:cubicBezTo>
                    <a:cubicBezTo>
                      <a:pt x="732" y="54"/>
                      <a:pt x="732" y="54"/>
                      <a:pt x="732" y="54"/>
                    </a:cubicBezTo>
                    <a:cubicBezTo>
                      <a:pt x="736" y="53"/>
                      <a:pt x="736" y="53"/>
                      <a:pt x="736" y="53"/>
                    </a:cubicBezTo>
                    <a:cubicBezTo>
                      <a:pt x="735" y="57"/>
                      <a:pt x="735" y="57"/>
                      <a:pt x="735" y="57"/>
                    </a:cubicBezTo>
                    <a:cubicBezTo>
                      <a:pt x="732" y="57"/>
                      <a:pt x="732" y="57"/>
                      <a:pt x="732" y="57"/>
                    </a:cubicBezTo>
                    <a:cubicBezTo>
                      <a:pt x="734" y="59"/>
                      <a:pt x="734" y="59"/>
                      <a:pt x="734" y="59"/>
                    </a:cubicBezTo>
                    <a:cubicBezTo>
                      <a:pt x="733" y="59"/>
                      <a:pt x="733" y="59"/>
                      <a:pt x="733" y="59"/>
                    </a:cubicBezTo>
                    <a:cubicBezTo>
                      <a:pt x="734" y="61"/>
                      <a:pt x="734" y="61"/>
                      <a:pt x="734" y="61"/>
                    </a:cubicBezTo>
                    <a:cubicBezTo>
                      <a:pt x="732" y="62"/>
                      <a:pt x="732" y="62"/>
                      <a:pt x="732" y="62"/>
                    </a:cubicBezTo>
                    <a:cubicBezTo>
                      <a:pt x="734" y="63"/>
                      <a:pt x="734" y="63"/>
                      <a:pt x="734" y="63"/>
                    </a:cubicBezTo>
                    <a:cubicBezTo>
                      <a:pt x="735" y="62"/>
                      <a:pt x="735" y="62"/>
                      <a:pt x="735" y="62"/>
                    </a:cubicBezTo>
                    <a:cubicBezTo>
                      <a:pt x="736" y="63"/>
                      <a:pt x="736" y="63"/>
                      <a:pt x="736" y="63"/>
                    </a:cubicBezTo>
                    <a:cubicBezTo>
                      <a:pt x="736" y="65"/>
                      <a:pt x="736" y="65"/>
                      <a:pt x="736" y="65"/>
                    </a:cubicBezTo>
                    <a:cubicBezTo>
                      <a:pt x="738" y="67"/>
                      <a:pt x="738" y="67"/>
                      <a:pt x="738" y="67"/>
                    </a:cubicBezTo>
                    <a:cubicBezTo>
                      <a:pt x="740" y="68"/>
                      <a:pt x="740" y="68"/>
                      <a:pt x="740" y="68"/>
                    </a:cubicBezTo>
                    <a:cubicBezTo>
                      <a:pt x="743" y="71"/>
                      <a:pt x="743" y="71"/>
                      <a:pt x="743" y="71"/>
                    </a:cubicBezTo>
                    <a:cubicBezTo>
                      <a:pt x="742" y="72"/>
                      <a:pt x="742" y="72"/>
                      <a:pt x="742" y="72"/>
                    </a:cubicBezTo>
                    <a:cubicBezTo>
                      <a:pt x="741" y="71"/>
                      <a:pt x="741" y="71"/>
                      <a:pt x="741" y="71"/>
                    </a:cubicBezTo>
                    <a:cubicBezTo>
                      <a:pt x="739" y="72"/>
                      <a:pt x="739" y="72"/>
                      <a:pt x="739" y="72"/>
                    </a:cubicBezTo>
                    <a:cubicBezTo>
                      <a:pt x="740" y="74"/>
                      <a:pt x="740" y="74"/>
                      <a:pt x="740" y="74"/>
                    </a:cubicBezTo>
                    <a:cubicBezTo>
                      <a:pt x="739" y="75"/>
                      <a:pt x="739" y="75"/>
                      <a:pt x="739" y="75"/>
                    </a:cubicBezTo>
                    <a:cubicBezTo>
                      <a:pt x="738" y="74"/>
                      <a:pt x="738" y="74"/>
                      <a:pt x="738" y="74"/>
                    </a:cubicBezTo>
                    <a:cubicBezTo>
                      <a:pt x="737" y="74"/>
                      <a:pt x="737" y="74"/>
                      <a:pt x="737" y="74"/>
                    </a:cubicBezTo>
                    <a:cubicBezTo>
                      <a:pt x="736" y="72"/>
                      <a:pt x="736" y="72"/>
                      <a:pt x="736" y="72"/>
                    </a:cubicBezTo>
                    <a:cubicBezTo>
                      <a:pt x="733" y="70"/>
                      <a:pt x="733" y="70"/>
                      <a:pt x="733" y="70"/>
                    </a:cubicBezTo>
                    <a:cubicBezTo>
                      <a:pt x="732" y="71"/>
                      <a:pt x="732" y="71"/>
                      <a:pt x="732" y="71"/>
                    </a:cubicBezTo>
                    <a:cubicBezTo>
                      <a:pt x="733" y="72"/>
                      <a:pt x="733" y="72"/>
                      <a:pt x="733" y="72"/>
                    </a:cubicBezTo>
                    <a:cubicBezTo>
                      <a:pt x="731" y="73"/>
                      <a:pt x="731" y="73"/>
                      <a:pt x="731" y="73"/>
                    </a:cubicBezTo>
                    <a:cubicBezTo>
                      <a:pt x="730" y="72"/>
                      <a:pt x="730" y="72"/>
                      <a:pt x="730" y="72"/>
                    </a:cubicBezTo>
                    <a:cubicBezTo>
                      <a:pt x="729" y="73"/>
                      <a:pt x="729" y="73"/>
                      <a:pt x="729" y="73"/>
                    </a:cubicBezTo>
                    <a:cubicBezTo>
                      <a:pt x="730" y="75"/>
                      <a:pt x="730" y="75"/>
                      <a:pt x="730" y="75"/>
                    </a:cubicBezTo>
                    <a:cubicBezTo>
                      <a:pt x="730" y="78"/>
                      <a:pt x="730" y="78"/>
                      <a:pt x="730" y="78"/>
                    </a:cubicBezTo>
                    <a:cubicBezTo>
                      <a:pt x="732" y="79"/>
                      <a:pt x="732" y="79"/>
                      <a:pt x="732" y="79"/>
                    </a:cubicBezTo>
                    <a:cubicBezTo>
                      <a:pt x="734" y="77"/>
                      <a:pt x="734" y="77"/>
                      <a:pt x="734" y="77"/>
                    </a:cubicBezTo>
                    <a:cubicBezTo>
                      <a:pt x="736" y="79"/>
                      <a:pt x="736" y="79"/>
                      <a:pt x="736" y="79"/>
                    </a:cubicBezTo>
                    <a:cubicBezTo>
                      <a:pt x="735" y="80"/>
                      <a:pt x="735" y="80"/>
                      <a:pt x="735" y="80"/>
                    </a:cubicBezTo>
                    <a:cubicBezTo>
                      <a:pt x="737" y="81"/>
                      <a:pt x="737" y="81"/>
                      <a:pt x="737" y="81"/>
                    </a:cubicBezTo>
                    <a:cubicBezTo>
                      <a:pt x="735" y="82"/>
                      <a:pt x="735" y="82"/>
                      <a:pt x="735" y="82"/>
                    </a:cubicBezTo>
                    <a:cubicBezTo>
                      <a:pt x="733" y="82"/>
                      <a:pt x="733" y="82"/>
                      <a:pt x="733" y="82"/>
                    </a:cubicBezTo>
                    <a:cubicBezTo>
                      <a:pt x="733" y="83"/>
                      <a:pt x="733" y="83"/>
                      <a:pt x="733" y="83"/>
                    </a:cubicBezTo>
                    <a:cubicBezTo>
                      <a:pt x="735" y="84"/>
                      <a:pt x="735" y="84"/>
                      <a:pt x="735" y="84"/>
                    </a:cubicBezTo>
                    <a:cubicBezTo>
                      <a:pt x="731" y="84"/>
                      <a:pt x="731" y="84"/>
                      <a:pt x="731" y="84"/>
                    </a:cubicBezTo>
                    <a:cubicBezTo>
                      <a:pt x="730" y="82"/>
                      <a:pt x="730" y="82"/>
                      <a:pt x="730" y="82"/>
                    </a:cubicBezTo>
                    <a:cubicBezTo>
                      <a:pt x="727" y="82"/>
                      <a:pt x="727" y="82"/>
                      <a:pt x="727" y="82"/>
                    </a:cubicBezTo>
                    <a:cubicBezTo>
                      <a:pt x="726" y="80"/>
                      <a:pt x="726" y="80"/>
                      <a:pt x="726" y="80"/>
                    </a:cubicBezTo>
                    <a:cubicBezTo>
                      <a:pt x="724" y="80"/>
                      <a:pt x="724" y="80"/>
                      <a:pt x="724" y="80"/>
                    </a:cubicBezTo>
                    <a:cubicBezTo>
                      <a:pt x="722" y="78"/>
                      <a:pt x="722" y="78"/>
                      <a:pt x="722" y="78"/>
                    </a:cubicBezTo>
                    <a:cubicBezTo>
                      <a:pt x="719" y="78"/>
                      <a:pt x="719" y="78"/>
                      <a:pt x="719" y="78"/>
                    </a:cubicBezTo>
                    <a:cubicBezTo>
                      <a:pt x="717" y="77"/>
                      <a:pt x="717" y="77"/>
                      <a:pt x="717" y="77"/>
                    </a:cubicBezTo>
                    <a:cubicBezTo>
                      <a:pt x="716" y="77"/>
                      <a:pt x="716" y="77"/>
                      <a:pt x="716" y="77"/>
                    </a:cubicBezTo>
                    <a:cubicBezTo>
                      <a:pt x="715" y="76"/>
                      <a:pt x="715" y="76"/>
                      <a:pt x="715" y="76"/>
                    </a:cubicBezTo>
                    <a:cubicBezTo>
                      <a:pt x="709" y="79"/>
                      <a:pt x="709" y="79"/>
                      <a:pt x="709" y="79"/>
                    </a:cubicBezTo>
                    <a:cubicBezTo>
                      <a:pt x="709" y="81"/>
                      <a:pt x="709" y="81"/>
                      <a:pt x="709" y="81"/>
                    </a:cubicBezTo>
                    <a:cubicBezTo>
                      <a:pt x="708" y="81"/>
                      <a:pt x="708" y="81"/>
                      <a:pt x="708" y="81"/>
                    </a:cubicBezTo>
                    <a:cubicBezTo>
                      <a:pt x="709" y="83"/>
                      <a:pt x="709" y="83"/>
                      <a:pt x="709" y="83"/>
                    </a:cubicBezTo>
                    <a:cubicBezTo>
                      <a:pt x="709" y="84"/>
                      <a:pt x="709" y="84"/>
                      <a:pt x="709" y="84"/>
                    </a:cubicBezTo>
                    <a:cubicBezTo>
                      <a:pt x="710" y="86"/>
                      <a:pt x="710" y="86"/>
                      <a:pt x="710" y="86"/>
                    </a:cubicBezTo>
                    <a:cubicBezTo>
                      <a:pt x="710" y="86"/>
                      <a:pt x="710" y="86"/>
                      <a:pt x="710" y="86"/>
                    </a:cubicBezTo>
                    <a:cubicBezTo>
                      <a:pt x="708" y="85"/>
                      <a:pt x="708" y="85"/>
                      <a:pt x="708" y="85"/>
                    </a:cubicBezTo>
                    <a:cubicBezTo>
                      <a:pt x="707" y="85"/>
                      <a:pt x="707" y="85"/>
                      <a:pt x="707" y="85"/>
                    </a:cubicBezTo>
                    <a:cubicBezTo>
                      <a:pt x="705" y="85"/>
                      <a:pt x="705" y="85"/>
                      <a:pt x="705" y="85"/>
                    </a:cubicBezTo>
                    <a:cubicBezTo>
                      <a:pt x="699" y="86"/>
                      <a:pt x="699" y="86"/>
                      <a:pt x="699" y="86"/>
                    </a:cubicBezTo>
                    <a:cubicBezTo>
                      <a:pt x="695" y="85"/>
                      <a:pt x="695" y="85"/>
                      <a:pt x="695" y="85"/>
                    </a:cubicBezTo>
                    <a:cubicBezTo>
                      <a:pt x="693" y="83"/>
                      <a:pt x="693" y="83"/>
                      <a:pt x="693" y="83"/>
                    </a:cubicBezTo>
                    <a:cubicBezTo>
                      <a:pt x="691" y="83"/>
                      <a:pt x="691" y="83"/>
                      <a:pt x="691" y="83"/>
                    </a:cubicBezTo>
                    <a:cubicBezTo>
                      <a:pt x="689" y="81"/>
                      <a:pt x="689" y="81"/>
                      <a:pt x="689" y="81"/>
                    </a:cubicBezTo>
                    <a:cubicBezTo>
                      <a:pt x="688" y="78"/>
                      <a:pt x="688" y="78"/>
                      <a:pt x="688" y="78"/>
                    </a:cubicBezTo>
                    <a:cubicBezTo>
                      <a:pt x="687" y="78"/>
                      <a:pt x="687" y="78"/>
                      <a:pt x="687" y="78"/>
                    </a:cubicBezTo>
                    <a:cubicBezTo>
                      <a:pt x="687" y="79"/>
                      <a:pt x="687" y="79"/>
                      <a:pt x="687" y="79"/>
                    </a:cubicBezTo>
                    <a:cubicBezTo>
                      <a:pt x="688" y="82"/>
                      <a:pt x="688" y="82"/>
                      <a:pt x="688" y="82"/>
                    </a:cubicBezTo>
                    <a:cubicBezTo>
                      <a:pt x="689" y="87"/>
                      <a:pt x="689" y="87"/>
                      <a:pt x="689" y="87"/>
                    </a:cubicBezTo>
                    <a:cubicBezTo>
                      <a:pt x="691" y="92"/>
                      <a:pt x="691" y="92"/>
                      <a:pt x="691" y="92"/>
                    </a:cubicBezTo>
                    <a:cubicBezTo>
                      <a:pt x="693" y="96"/>
                      <a:pt x="693" y="96"/>
                      <a:pt x="693" y="96"/>
                    </a:cubicBezTo>
                    <a:cubicBezTo>
                      <a:pt x="695" y="105"/>
                      <a:pt x="695" y="105"/>
                      <a:pt x="695" y="105"/>
                    </a:cubicBezTo>
                    <a:cubicBezTo>
                      <a:pt x="694" y="107"/>
                      <a:pt x="694" y="107"/>
                      <a:pt x="694" y="107"/>
                    </a:cubicBezTo>
                    <a:cubicBezTo>
                      <a:pt x="693" y="107"/>
                      <a:pt x="693" y="107"/>
                      <a:pt x="693" y="107"/>
                    </a:cubicBezTo>
                    <a:cubicBezTo>
                      <a:pt x="692" y="106"/>
                      <a:pt x="692" y="106"/>
                      <a:pt x="692" y="106"/>
                    </a:cubicBezTo>
                    <a:cubicBezTo>
                      <a:pt x="692" y="104"/>
                      <a:pt x="692" y="104"/>
                      <a:pt x="692" y="104"/>
                    </a:cubicBezTo>
                    <a:cubicBezTo>
                      <a:pt x="690" y="103"/>
                      <a:pt x="690" y="103"/>
                      <a:pt x="690" y="103"/>
                    </a:cubicBezTo>
                    <a:cubicBezTo>
                      <a:pt x="689" y="103"/>
                      <a:pt x="689" y="103"/>
                      <a:pt x="689" y="103"/>
                    </a:cubicBezTo>
                    <a:cubicBezTo>
                      <a:pt x="690" y="105"/>
                      <a:pt x="690" y="105"/>
                      <a:pt x="690" y="105"/>
                    </a:cubicBezTo>
                    <a:cubicBezTo>
                      <a:pt x="689" y="106"/>
                      <a:pt x="689" y="106"/>
                      <a:pt x="689" y="106"/>
                    </a:cubicBezTo>
                    <a:cubicBezTo>
                      <a:pt x="687" y="105"/>
                      <a:pt x="687" y="105"/>
                      <a:pt x="687" y="105"/>
                    </a:cubicBezTo>
                    <a:cubicBezTo>
                      <a:pt x="684" y="102"/>
                      <a:pt x="684" y="102"/>
                      <a:pt x="684" y="102"/>
                    </a:cubicBezTo>
                    <a:cubicBezTo>
                      <a:pt x="680" y="102"/>
                      <a:pt x="680" y="102"/>
                      <a:pt x="680" y="102"/>
                    </a:cubicBezTo>
                    <a:cubicBezTo>
                      <a:pt x="678" y="100"/>
                      <a:pt x="678" y="100"/>
                      <a:pt x="678" y="100"/>
                    </a:cubicBezTo>
                    <a:cubicBezTo>
                      <a:pt x="677" y="99"/>
                      <a:pt x="677" y="99"/>
                      <a:pt x="677" y="99"/>
                    </a:cubicBezTo>
                    <a:cubicBezTo>
                      <a:pt x="671" y="94"/>
                      <a:pt x="671" y="94"/>
                      <a:pt x="671" y="94"/>
                    </a:cubicBezTo>
                    <a:cubicBezTo>
                      <a:pt x="670" y="94"/>
                      <a:pt x="670" y="94"/>
                      <a:pt x="670" y="94"/>
                    </a:cubicBezTo>
                    <a:cubicBezTo>
                      <a:pt x="669" y="95"/>
                      <a:pt x="669" y="95"/>
                      <a:pt x="669" y="95"/>
                    </a:cubicBezTo>
                    <a:cubicBezTo>
                      <a:pt x="667" y="94"/>
                      <a:pt x="667" y="94"/>
                      <a:pt x="667" y="94"/>
                    </a:cubicBezTo>
                    <a:cubicBezTo>
                      <a:pt x="667" y="93"/>
                      <a:pt x="667" y="93"/>
                      <a:pt x="667" y="93"/>
                    </a:cubicBezTo>
                    <a:cubicBezTo>
                      <a:pt x="670" y="90"/>
                      <a:pt x="670" y="90"/>
                      <a:pt x="670" y="90"/>
                    </a:cubicBezTo>
                    <a:cubicBezTo>
                      <a:pt x="672" y="90"/>
                      <a:pt x="672" y="90"/>
                      <a:pt x="672" y="90"/>
                    </a:cubicBezTo>
                    <a:cubicBezTo>
                      <a:pt x="670" y="89"/>
                      <a:pt x="670" y="89"/>
                      <a:pt x="670" y="89"/>
                    </a:cubicBezTo>
                    <a:cubicBezTo>
                      <a:pt x="668" y="88"/>
                      <a:pt x="668" y="88"/>
                      <a:pt x="668" y="88"/>
                    </a:cubicBezTo>
                    <a:cubicBezTo>
                      <a:pt x="666" y="86"/>
                      <a:pt x="666" y="86"/>
                      <a:pt x="666" y="86"/>
                    </a:cubicBezTo>
                    <a:cubicBezTo>
                      <a:pt x="666" y="86"/>
                      <a:pt x="666" y="86"/>
                      <a:pt x="666" y="86"/>
                    </a:cubicBezTo>
                    <a:cubicBezTo>
                      <a:pt x="666" y="87"/>
                      <a:pt x="666" y="87"/>
                      <a:pt x="666" y="87"/>
                    </a:cubicBezTo>
                    <a:cubicBezTo>
                      <a:pt x="668" y="89"/>
                      <a:pt x="668" y="89"/>
                      <a:pt x="668" y="89"/>
                    </a:cubicBezTo>
                    <a:cubicBezTo>
                      <a:pt x="668" y="91"/>
                      <a:pt x="668" y="91"/>
                      <a:pt x="668" y="91"/>
                    </a:cubicBezTo>
                    <a:cubicBezTo>
                      <a:pt x="666" y="92"/>
                      <a:pt x="666" y="92"/>
                      <a:pt x="666" y="92"/>
                    </a:cubicBezTo>
                    <a:cubicBezTo>
                      <a:pt x="662" y="91"/>
                      <a:pt x="662" y="91"/>
                      <a:pt x="662" y="91"/>
                    </a:cubicBezTo>
                    <a:cubicBezTo>
                      <a:pt x="659" y="89"/>
                      <a:pt x="659" y="89"/>
                      <a:pt x="659" y="89"/>
                    </a:cubicBezTo>
                    <a:cubicBezTo>
                      <a:pt x="659" y="88"/>
                      <a:pt x="659" y="88"/>
                      <a:pt x="659" y="88"/>
                    </a:cubicBezTo>
                    <a:cubicBezTo>
                      <a:pt x="655" y="87"/>
                      <a:pt x="655" y="87"/>
                      <a:pt x="655" y="87"/>
                    </a:cubicBezTo>
                    <a:cubicBezTo>
                      <a:pt x="654" y="85"/>
                      <a:pt x="654" y="85"/>
                      <a:pt x="654" y="85"/>
                    </a:cubicBezTo>
                    <a:cubicBezTo>
                      <a:pt x="653" y="84"/>
                      <a:pt x="653" y="84"/>
                      <a:pt x="653" y="84"/>
                    </a:cubicBezTo>
                    <a:cubicBezTo>
                      <a:pt x="657" y="84"/>
                      <a:pt x="657" y="84"/>
                      <a:pt x="657" y="84"/>
                    </a:cubicBezTo>
                    <a:cubicBezTo>
                      <a:pt x="660" y="85"/>
                      <a:pt x="660" y="85"/>
                      <a:pt x="660" y="85"/>
                    </a:cubicBezTo>
                    <a:cubicBezTo>
                      <a:pt x="662" y="86"/>
                      <a:pt x="662" y="86"/>
                      <a:pt x="662" y="86"/>
                    </a:cubicBezTo>
                    <a:cubicBezTo>
                      <a:pt x="664" y="86"/>
                      <a:pt x="664" y="86"/>
                      <a:pt x="664" y="86"/>
                    </a:cubicBezTo>
                    <a:cubicBezTo>
                      <a:pt x="665" y="83"/>
                      <a:pt x="665" y="83"/>
                      <a:pt x="665" y="83"/>
                    </a:cubicBezTo>
                    <a:cubicBezTo>
                      <a:pt x="665" y="82"/>
                      <a:pt x="665" y="82"/>
                      <a:pt x="665" y="82"/>
                    </a:cubicBezTo>
                    <a:cubicBezTo>
                      <a:pt x="664" y="82"/>
                      <a:pt x="664" y="82"/>
                      <a:pt x="664" y="82"/>
                    </a:cubicBezTo>
                    <a:cubicBezTo>
                      <a:pt x="663" y="81"/>
                      <a:pt x="663" y="81"/>
                      <a:pt x="663" y="81"/>
                    </a:cubicBezTo>
                    <a:cubicBezTo>
                      <a:pt x="662" y="81"/>
                      <a:pt x="662" y="81"/>
                      <a:pt x="662" y="81"/>
                    </a:cubicBezTo>
                    <a:cubicBezTo>
                      <a:pt x="662" y="78"/>
                      <a:pt x="662" y="78"/>
                      <a:pt x="662" y="78"/>
                    </a:cubicBezTo>
                    <a:cubicBezTo>
                      <a:pt x="660" y="76"/>
                      <a:pt x="660" y="76"/>
                      <a:pt x="660" y="76"/>
                    </a:cubicBezTo>
                    <a:cubicBezTo>
                      <a:pt x="659" y="77"/>
                      <a:pt x="659" y="77"/>
                      <a:pt x="659" y="77"/>
                    </a:cubicBezTo>
                    <a:cubicBezTo>
                      <a:pt x="659" y="76"/>
                      <a:pt x="659" y="76"/>
                      <a:pt x="659" y="76"/>
                    </a:cubicBezTo>
                    <a:cubicBezTo>
                      <a:pt x="658" y="75"/>
                      <a:pt x="658" y="75"/>
                      <a:pt x="658" y="75"/>
                    </a:cubicBezTo>
                    <a:cubicBezTo>
                      <a:pt x="656" y="76"/>
                      <a:pt x="656" y="76"/>
                      <a:pt x="656" y="76"/>
                    </a:cubicBezTo>
                    <a:cubicBezTo>
                      <a:pt x="656" y="77"/>
                      <a:pt x="656" y="77"/>
                      <a:pt x="656" y="77"/>
                    </a:cubicBezTo>
                    <a:cubicBezTo>
                      <a:pt x="653" y="76"/>
                      <a:pt x="653" y="76"/>
                      <a:pt x="653" y="76"/>
                    </a:cubicBezTo>
                    <a:cubicBezTo>
                      <a:pt x="653" y="74"/>
                      <a:pt x="653" y="74"/>
                      <a:pt x="653" y="74"/>
                    </a:cubicBezTo>
                    <a:cubicBezTo>
                      <a:pt x="656" y="71"/>
                      <a:pt x="656" y="71"/>
                      <a:pt x="656" y="71"/>
                    </a:cubicBezTo>
                    <a:cubicBezTo>
                      <a:pt x="656" y="70"/>
                      <a:pt x="656" y="70"/>
                      <a:pt x="656" y="70"/>
                    </a:cubicBezTo>
                    <a:cubicBezTo>
                      <a:pt x="654" y="70"/>
                      <a:pt x="654" y="70"/>
                      <a:pt x="654" y="70"/>
                    </a:cubicBezTo>
                    <a:cubicBezTo>
                      <a:pt x="652" y="72"/>
                      <a:pt x="652" y="72"/>
                      <a:pt x="652" y="72"/>
                    </a:cubicBezTo>
                    <a:cubicBezTo>
                      <a:pt x="652" y="70"/>
                      <a:pt x="652" y="70"/>
                      <a:pt x="652" y="70"/>
                    </a:cubicBezTo>
                    <a:cubicBezTo>
                      <a:pt x="653" y="68"/>
                      <a:pt x="653" y="68"/>
                      <a:pt x="653" y="68"/>
                    </a:cubicBezTo>
                    <a:cubicBezTo>
                      <a:pt x="652" y="66"/>
                      <a:pt x="652" y="66"/>
                      <a:pt x="652" y="66"/>
                    </a:cubicBezTo>
                    <a:cubicBezTo>
                      <a:pt x="652" y="67"/>
                      <a:pt x="652" y="67"/>
                      <a:pt x="652" y="67"/>
                    </a:cubicBezTo>
                    <a:cubicBezTo>
                      <a:pt x="651" y="67"/>
                      <a:pt x="651" y="67"/>
                      <a:pt x="651" y="67"/>
                    </a:cubicBezTo>
                    <a:cubicBezTo>
                      <a:pt x="650" y="66"/>
                      <a:pt x="650" y="66"/>
                      <a:pt x="650" y="66"/>
                    </a:cubicBezTo>
                    <a:cubicBezTo>
                      <a:pt x="649" y="66"/>
                      <a:pt x="649" y="66"/>
                      <a:pt x="649" y="66"/>
                    </a:cubicBezTo>
                    <a:cubicBezTo>
                      <a:pt x="648" y="65"/>
                      <a:pt x="648" y="65"/>
                      <a:pt x="648" y="65"/>
                    </a:cubicBezTo>
                    <a:cubicBezTo>
                      <a:pt x="647" y="64"/>
                      <a:pt x="647" y="64"/>
                      <a:pt x="647" y="64"/>
                    </a:cubicBezTo>
                    <a:cubicBezTo>
                      <a:pt x="648" y="62"/>
                      <a:pt x="648" y="62"/>
                      <a:pt x="648" y="62"/>
                    </a:cubicBezTo>
                    <a:cubicBezTo>
                      <a:pt x="647" y="61"/>
                      <a:pt x="647" y="61"/>
                      <a:pt x="647" y="61"/>
                    </a:cubicBezTo>
                    <a:cubicBezTo>
                      <a:pt x="646" y="62"/>
                      <a:pt x="646" y="62"/>
                      <a:pt x="646" y="62"/>
                    </a:cubicBezTo>
                    <a:cubicBezTo>
                      <a:pt x="645" y="64"/>
                      <a:pt x="645" y="64"/>
                      <a:pt x="645" y="64"/>
                    </a:cubicBezTo>
                    <a:cubicBezTo>
                      <a:pt x="644" y="60"/>
                      <a:pt x="644" y="60"/>
                      <a:pt x="644" y="60"/>
                    </a:cubicBezTo>
                    <a:cubicBezTo>
                      <a:pt x="643" y="59"/>
                      <a:pt x="643" y="59"/>
                      <a:pt x="643" y="59"/>
                    </a:cubicBezTo>
                    <a:cubicBezTo>
                      <a:pt x="641" y="60"/>
                      <a:pt x="641" y="60"/>
                      <a:pt x="641" y="60"/>
                    </a:cubicBezTo>
                    <a:cubicBezTo>
                      <a:pt x="640" y="60"/>
                      <a:pt x="640" y="60"/>
                      <a:pt x="640" y="60"/>
                    </a:cubicBezTo>
                    <a:cubicBezTo>
                      <a:pt x="639" y="58"/>
                      <a:pt x="639" y="58"/>
                      <a:pt x="639" y="58"/>
                    </a:cubicBezTo>
                    <a:cubicBezTo>
                      <a:pt x="638" y="59"/>
                      <a:pt x="638" y="59"/>
                      <a:pt x="638" y="59"/>
                    </a:cubicBezTo>
                    <a:cubicBezTo>
                      <a:pt x="637" y="59"/>
                      <a:pt x="637" y="59"/>
                      <a:pt x="637" y="59"/>
                    </a:cubicBezTo>
                    <a:cubicBezTo>
                      <a:pt x="636" y="60"/>
                      <a:pt x="636" y="60"/>
                      <a:pt x="636" y="60"/>
                    </a:cubicBezTo>
                    <a:cubicBezTo>
                      <a:pt x="636" y="58"/>
                      <a:pt x="636" y="58"/>
                      <a:pt x="636" y="58"/>
                    </a:cubicBezTo>
                    <a:cubicBezTo>
                      <a:pt x="636" y="57"/>
                      <a:pt x="636" y="57"/>
                      <a:pt x="636" y="57"/>
                    </a:cubicBezTo>
                    <a:cubicBezTo>
                      <a:pt x="633" y="57"/>
                      <a:pt x="633" y="57"/>
                      <a:pt x="633" y="57"/>
                    </a:cubicBezTo>
                    <a:cubicBezTo>
                      <a:pt x="632" y="57"/>
                      <a:pt x="632" y="57"/>
                      <a:pt x="632" y="57"/>
                    </a:cubicBezTo>
                    <a:cubicBezTo>
                      <a:pt x="632" y="57"/>
                      <a:pt x="632" y="57"/>
                      <a:pt x="632" y="57"/>
                    </a:cubicBezTo>
                    <a:cubicBezTo>
                      <a:pt x="629" y="57"/>
                      <a:pt x="629" y="57"/>
                      <a:pt x="629" y="57"/>
                    </a:cubicBezTo>
                    <a:cubicBezTo>
                      <a:pt x="627" y="57"/>
                      <a:pt x="627" y="57"/>
                      <a:pt x="627" y="57"/>
                    </a:cubicBezTo>
                    <a:cubicBezTo>
                      <a:pt x="627" y="58"/>
                      <a:pt x="627" y="58"/>
                      <a:pt x="627" y="58"/>
                    </a:cubicBezTo>
                    <a:cubicBezTo>
                      <a:pt x="628" y="59"/>
                      <a:pt x="628" y="59"/>
                      <a:pt x="628" y="59"/>
                    </a:cubicBezTo>
                    <a:cubicBezTo>
                      <a:pt x="629" y="61"/>
                      <a:pt x="629" y="61"/>
                      <a:pt x="629" y="61"/>
                    </a:cubicBezTo>
                    <a:cubicBezTo>
                      <a:pt x="627" y="60"/>
                      <a:pt x="627" y="60"/>
                      <a:pt x="627" y="60"/>
                    </a:cubicBezTo>
                    <a:cubicBezTo>
                      <a:pt x="627" y="61"/>
                      <a:pt x="627" y="61"/>
                      <a:pt x="627" y="61"/>
                    </a:cubicBezTo>
                    <a:cubicBezTo>
                      <a:pt x="627" y="62"/>
                      <a:pt x="627" y="62"/>
                      <a:pt x="627" y="62"/>
                    </a:cubicBezTo>
                    <a:cubicBezTo>
                      <a:pt x="626" y="62"/>
                      <a:pt x="626" y="62"/>
                      <a:pt x="626" y="62"/>
                    </a:cubicBezTo>
                    <a:cubicBezTo>
                      <a:pt x="624" y="62"/>
                      <a:pt x="624" y="62"/>
                      <a:pt x="624" y="62"/>
                    </a:cubicBezTo>
                    <a:cubicBezTo>
                      <a:pt x="623" y="62"/>
                      <a:pt x="623" y="62"/>
                      <a:pt x="623" y="62"/>
                    </a:cubicBezTo>
                    <a:cubicBezTo>
                      <a:pt x="624" y="60"/>
                      <a:pt x="624" y="60"/>
                      <a:pt x="624" y="60"/>
                    </a:cubicBezTo>
                    <a:cubicBezTo>
                      <a:pt x="625" y="59"/>
                      <a:pt x="625" y="59"/>
                      <a:pt x="625" y="59"/>
                    </a:cubicBezTo>
                    <a:cubicBezTo>
                      <a:pt x="624" y="58"/>
                      <a:pt x="624" y="58"/>
                      <a:pt x="624" y="58"/>
                    </a:cubicBezTo>
                    <a:cubicBezTo>
                      <a:pt x="623" y="57"/>
                      <a:pt x="623" y="57"/>
                      <a:pt x="623" y="57"/>
                    </a:cubicBezTo>
                    <a:cubicBezTo>
                      <a:pt x="623" y="59"/>
                      <a:pt x="623" y="59"/>
                      <a:pt x="623" y="59"/>
                    </a:cubicBezTo>
                    <a:cubicBezTo>
                      <a:pt x="622" y="60"/>
                      <a:pt x="622" y="60"/>
                      <a:pt x="622" y="60"/>
                    </a:cubicBezTo>
                    <a:cubicBezTo>
                      <a:pt x="621" y="58"/>
                      <a:pt x="621" y="58"/>
                      <a:pt x="621" y="58"/>
                    </a:cubicBezTo>
                    <a:cubicBezTo>
                      <a:pt x="619" y="58"/>
                      <a:pt x="619" y="58"/>
                      <a:pt x="619" y="58"/>
                    </a:cubicBezTo>
                    <a:cubicBezTo>
                      <a:pt x="618" y="56"/>
                      <a:pt x="618" y="56"/>
                      <a:pt x="618" y="56"/>
                    </a:cubicBezTo>
                    <a:cubicBezTo>
                      <a:pt x="617" y="57"/>
                      <a:pt x="617" y="57"/>
                      <a:pt x="617" y="57"/>
                    </a:cubicBezTo>
                    <a:cubicBezTo>
                      <a:pt x="616" y="58"/>
                      <a:pt x="616" y="58"/>
                      <a:pt x="616" y="58"/>
                    </a:cubicBezTo>
                    <a:cubicBezTo>
                      <a:pt x="613" y="58"/>
                      <a:pt x="613" y="58"/>
                      <a:pt x="613" y="58"/>
                    </a:cubicBezTo>
                    <a:cubicBezTo>
                      <a:pt x="613" y="57"/>
                      <a:pt x="613" y="57"/>
                      <a:pt x="613" y="57"/>
                    </a:cubicBezTo>
                    <a:cubicBezTo>
                      <a:pt x="612" y="58"/>
                      <a:pt x="612" y="58"/>
                      <a:pt x="612" y="58"/>
                    </a:cubicBezTo>
                    <a:cubicBezTo>
                      <a:pt x="611" y="59"/>
                      <a:pt x="611" y="59"/>
                      <a:pt x="611" y="59"/>
                    </a:cubicBezTo>
                    <a:cubicBezTo>
                      <a:pt x="609" y="57"/>
                      <a:pt x="609" y="57"/>
                      <a:pt x="609" y="57"/>
                    </a:cubicBezTo>
                    <a:cubicBezTo>
                      <a:pt x="608" y="57"/>
                      <a:pt x="608" y="57"/>
                      <a:pt x="608" y="57"/>
                    </a:cubicBezTo>
                    <a:cubicBezTo>
                      <a:pt x="608" y="59"/>
                      <a:pt x="608" y="59"/>
                      <a:pt x="608" y="59"/>
                    </a:cubicBezTo>
                    <a:cubicBezTo>
                      <a:pt x="609" y="60"/>
                      <a:pt x="609" y="60"/>
                      <a:pt x="609" y="60"/>
                    </a:cubicBezTo>
                    <a:cubicBezTo>
                      <a:pt x="607" y="61"/>
                      <a:pt x="607" y="61"/>
                      <a:pt x="607" y="61"/>
                    </a:cubicBezTo>
                    <a:cubicBezTo>
                      <a:pt x="606" y="61"/>
                      <a:pt x="606" y="61"/>
                      <a:pt x="606" y="61"/>
                    </a:cubicBezTo>
                    <a:cubicBezTo>
                      <a:pt x="606" y="60"/>
                      <a:pt x="606" y="60"/>
                      <a:pt x="606" y="60"/>
                    </a:cubicBezTo>
                    <a:cubicBezTo>
                      <a:pt x="605" y="61"/>
                      <a:pt x="605" y="61"/>
                      <a:pt x="605" y="61"/>
                    </a:cubicBezTo>
                    <a:cubicBezTo>
                      <a:pt x="605" y="64"/>
                      <a:pt x="605" y="64"/>
                      <a:pt x="605" y="64"/>
                    </a:cubicBezTo>
                    <a:cubicBezTo>
                      <a:pt x="606" y="65"/>
                      <a:pt x="606" y="65"/>
                      <a:pt x="606" y="65"/>
                    </a:cubicBezTo>
                    <a:cubicBezTo>
                      <a:pt x="607" y="67"/>
                      <a:pt x="607" y="67"/>
                      <a:pt x="607" y="67"/>
                    </a:cubicBezTo>
                    <a:cubicBezTo>
                      <a:pt x="607" y="67"/>
                      <a:pt x="607" y="67"/>
                      <a:pt x="607" y="67"/>
                    </a:cubicBezTo>
                    <a:cubicBezTo>
                      <a:pt x="608" y="69"/>
                      <a:pt x="608" y="69"/>
                      <a:pt x="608" y="69"/>
                    </a:cubicBezTo>
                    <a:cubicBezTo>
                      <a:pt x="610" y="70"/>
                      <a:pt x="610" y="70"/>
                      <a:pt x="610" y="70"/>
                    </a:cubicBezTo>
                    <a:cubicBezTo>
                      <a:pt x="611" y="71"/>
                      <a:pt x="611" y="71"/>
                      <a:pt x="611" y="71"/>
                    </a:cubicBezTo>
                    <a:cubicBezTo>
                      <a:pt x="610" y="73"/>
                      <a:pt x="610" y="73"/>
                      <a:pt x="610" y="73"/>
                    </a:cubicBezTo>
                    <a:cubicBezTo>
                      <a:pt x="612" y="74"/>
                      <a:pt x="612" y="74"/>
                      <a:pt x="612" y="74"/>
                    </a:cubicBezTo>
                    <a:cubicBezTo>
                      <a:pt x="612" y="76"/>
                      <a:pt x="612" y="76"/>
                      <a:pt x="612" y="76"/>
                    </a:cubicBezTo>
                    <a:cubicBezTo>
                      <a:pt x="611" y="77"/>
                      <a:pt x="611" y="77"/>
                      <a:pt x="611" y="77"/>
                    </a:cubicBezTo>
                    <a:cubicBezTo>
                      <a:pt x="610" y="77"/>
                      <a:pt x="610" y="77"/>
                      <a:pt x="610" y="77"/>
                    </a:cubicBezTo>
                    <a:cubicBezTo>
                      <a:pt x="610" y="76"/>
                      <a:pt x="610" y="76"/>
                      <a:pt x="610" y="76"/>
                    </a:cubicBezTo>
                    <a:cubicBezTo>
                      <a:pt x="607" y="76"/>
                      <a:pt x="607" y="76"/>
                      <a:pt x="607" y="76"/>
                    </a:cubicBezTo>
                    <a:cubicBezTo>
                      <a:pt x="606" y="76"/>
                      <a:pt x="606" y="76"/>
                      <a:pt x="606" y="76"/>
                    </a:cubicBezTo>
                    <a:cubicBezTo>
                      <a:pt x="604" y="76"/>
                      <a:pt x="604" y="76"/>
                      <a:pt x="604" y="76"/>
                    </a:cubicBezTo>
                    <a:cubicBezTo>
                      <a:pt x="605" y="78"/>
                      <a:pt x="605" y="78"/>
                      <a:pt x="605" y="78"/>
                    </a:cubicBezTo>
                    <a:cubicBezTo>
                      <a:pt x="604" y="79"/>
                      <a:pt x="604" y="79"/>
                      <a:pt x="604" y="79"/>
                    </a:cubicBezTo>
                    <a:cubicBezTo>
                      <a:pt x="602" y="79"/>
                      <a:pt x="602" y="79"/>
                      <a:pt x="602" y="79"/>
                    </a:cubicBezTo>
                    <a:cubicBezTo>
                      <a:pt x="601" y="79"/>
                      <a:pt x="601" y="79"/>
                      <a:pt x="601" y="79"/>
                    </a:cubicBezTo>
                    <a:cubicBezTo>
                      <a:pt x="597" y="81"/>
                      <a:pt x="597" y="81"/>
                      <a:pt x="597" y="81"/>
                    </a:cubicBezTo>
                    <a:cubicBezTo>
                      <a:pt x="591" y="82"/>
                      <a:pt x="591" y="82"/>
                      <a:pt x="591" y="82"/>
                    </a:cubicBezTo>
                    <a:cubicBezTo>
                      <a:pt x="589" y="81"/>
                      <a:pt x="589" y="81"/>
                      <a:pt x="589" y="81"/>
                    </a:cubicBezTo>
                    <a:cubicBezTo>
                      <a:pt x="586" y="81"/>
                      <a:pt x="586" y="81"/>
                      <a:pt x="586" y="81"/>
                    </a:cubicBezTo>
                    <a:cubicBezTo>
                      <a:pt x="586" y="81"/>
                      <a:pt x="586" y="81"/>
                      <a:pt x="586" y="81"/>
                    </a:cubicBezTo>
                    <a:cubicBezTo>
                      <a:pt x="584" y="81"/>
                      <a:pt x="584" y="81"/>
                      <a:pt x="584" y="81"/>
                    </a:cubicBezTo>
                    <a:cubicBezTo>
                      <a:pt x="576" y="81"/>
                      <a:pt x="576" y="81"/>
                      <a:pt x="576" y="81"/>
                    </a:cubicBezTo>
                    <a:cubicBezTo>
                      <a:pt x="574" y="79"/>
                      <a:pt x="574" y="79"/>
                      <a:pt x="574" y="79"/>
                    </a:cubicBezTo>
                    <a:cubicBezTo>
                      <a:pt x="573" y="75"/>
                      <a:pt x="573" y="75"/>
                      <a:pt x="573" y="75"/>
                    </a:cubicBezTo>
                    <a:cubicBezTo>
                      <a:pt x="574" y="73"/>
                      <a:pt x="574" y="73"/>
                      <a:pt x="574" y="73"/>
                    </a:cubicBezTo>
                    <a:cubicBezTo>
                      <a:pt x="575" y="73"/>
                      <a:pt x="575" y="73"/>
                      <a:pt x="575" y="73"/>
                    </a:cubicBezTo>
                    <a:cubicBezTo>
                      <a:pt x="575" y="72"/>
                      <a:pt x="575" y="72"/>
                      <a:pt x="575" y="72"/>
                    </a:cubicBezTo>
                    <a:cubicBezTo>
                      <a:pt x="573" y="71"/>
                      <a:pt x="573" y="71"/>
                      <a:pt x="573" y="71"/>
                    </a:cubicBezTo>
                    <a:cubicBezTo>
                      <a:pt x="570" y="71"/>
                      <a:pt x="570" y="71"/>
                      <a:pt x="570" y="71"/>
                    </a:cubicBezTo>
                    <a:cubicBezTo>
                      <a:pt x="565" y="73"/>
                      <a:pt x="565" y="73"/>
                      <a:pt x="565" y="73"/>
                    </a:cubicBezTo>
                    <a:cubicBezTo>
                      <a:pt x="558" y="73"/>
                      <a:pt x="558" y="73"/>
                      <a:pt x="558" y="73"/>
                    </a:cubicBezTo>
                    <a:cubicBezTo>
                      <a:pt x="552" y="75"/>
                      <a:pt x="552" y="75"/>
                      <a:pt x="552" y="75"/>
                    </a:cubicBezTo>
                    <a:cubicBezTo>
                      <a:pt x="548" y="76"/>
                      <a:pt x="548" y="76"/>
                      <a:pt x="548" y="76"/>
                    </a:cubicBezTo>
                    <a:cubicBezTo>
                      <a:pt x="547" y="77"/>
                      <a:pt x="547" y="77"/>
                      <a:pt x="547" y="77"/>
                    </a:cubicBezTo>
                    <a:cubicBezTo>
                      <a:pt x="546" y="77"/>
                      <a:pt x="546" y="77"/>
                      <a:pt x="546" y="77"/>
                    </a:cubicBezTo>
                    <a:cubicBezTo>
                      <a:pt x="545" y="78"/>
                      <a:pt x="545" y="78"/>
                      <a:pt x="545" y="78"/>
                    </a:cubicBezTo>
                    <a:cubicBezTo>
                      <a:pt x="544" y="79"/>
                      <a:pt x="544" y="79"/>
                      <a:pt x="544" y="79"/>
                    </a:cubicBezTo>
                    <a:cubicBezTo>
                      <a:pt x="541" y="81"/>
                      <a:pt x="541" y="81"/>
                      <a:pt x="541" y="81"/>
                    </a:cubicBezTo>
                    <a:cubicBezTo>
                      <a:pt x="542" y="84"/>
                      <a:pt x="542" y="84"/>
                      <a:pt x="542" y="84"/>
                    </a:cubicBezTo>
                    <a:cubicBezTo>
                      <a:pt x="544" y="84"/>
                      <a:pt x="544" y="84"/>
                      <a:pt x="544" y="84"/>
                    </a:cubicBezTo>
                    <a:cubicBezTo>
                      <a:pt x="545" y="83"/>
                      <a:pt x="545" y="83"/>
                      <a:pt x="545" y="83"/>
                    </a:cubicBezTo>
                    <a:cubicBezTo>
                      <a:pt x="546" y="84"/>
                      <a:pt x="546" y="84"/>
                      <a:pt x="546" y="84"/>
                    </a:cubicBezTo>
                    <a:cubicBezTo>
                      <a:pt x="545" y="85"/>
                      <a:pt x="545" y="85"/>
                      <a:pt x="545" y="85"/>
                    </a:cubicBezTo>
                    <a:cubicBezTo>
                      <a:pt x="544" y="85"/>
                      <a:pt x="544" y="85"/>
                      <a:pt x="544" y="85"/>
                    </a:cubicBezTo>
                    <a:cubicBezTo>
                      <a:pt x="542" y="87"/>
                      <a:pt x="542" y="87"/>
                      <a:pt x="542" y="87"/>
                    </a:cubicBezTo>
                    <a:cubicBezTo>
                      <a:pt x="543" y="88"/>
                      <a:pt x="543" y="88"/>
                      <a:pt x="543" y="88"/>
                    </a:cubicBezTo>
                    <a:cubicBezTo>
                      <a:pt x="542" y="87"/>
                      <a:pt x="542" y="87"/>
                      <a:pt x="542" y="87"/>
                    </a:cubicBezTo>
                    <a:cubicBezTo>
                      <a:pt x="541" y="84"/>
                      <a:pt x="541" y="84"/>
                      <a:pt x="541" y="84"/>
                    </a:cubicBezTo>
                    <a:cubicBezTo>
                      <a:pt x="539" y="82"/>
                      <a:pt x="539" y="82"/>
                      <a:pt x="539" y="82"/>
                    </a:cubicBezTo>
                    <a:cubicBezTo>
                      <a:pt x="539" y="81"/>
                      <a:pt x="539" y="81"/>
                      <a:pt x="539" y="81"/>
                    </a:cubicBezTo>
                    <a:cubicBezTo>
                      <a:pt x="539" y="80"/>
                      <a:pt x="539" y="80"/>
                      <a:pt x="539" y="80"/>
                    </a:cubicBezTo>
                    <a:cubicBezTo>
                      <a:pt x="537" y="78"/>
                      <a:pt x="537" y="78"/>
                      <a:pt x="537" y="78"/>
                    </a:cubicBezTo>
                    <a:cubicBezTo>
                      <a:pt x="536" y="78"/>
                      <a:pt x="536" y="78"/>
                      <a:pt x="536" y="78"/>
                    </a:cubicBezTo>
                    <a:cubicBezTo>
                      <a:pt x="533" y="74"/>
                      <a:pt x="533" y="74"/>
                      <a:pt x="533" y="74"/>
                    </a:cubicBezTo>
                    <a:cubicBezTo>
                      <a:pt x="532" y="74"/>
                      <a:pt x="532" y="74"/>
                      <a:pt x="532" y="74"/>
                    </a:cubicBezTo>
                    <a:cubicBezTo>
                      <a:pt x="532" y="75"/>
                      <a:pt x="532" y="75"/>
                      <a:pt x="532" y="75"/>
                    </a:cubicBezTo>
                    <a:cubicBezTo>
                      <a:pt x="535" y="78"/>
                      <a:pt x="535" y="78"/>
                      <a:pt x="535" y="78"/>
                    </a:cubicBezTo>
                    <a:cubicBezTo>
                      <a:pt x="535" y="80"/>
                      <a:pt x="535" y="80"/>
                      <a:pt x="535" y="80"/>
                    </a:cubicBezTo>
                    <a:cubicBezTo>
                      <a:pt x="533" y="82"/>
                      <a:pt x="533" y="82"/>
                      <a:pt x="533" y="82"/>
                    </a:cubicBezTo>
                    <a:cubicBezTo>
                      <a:pt x="530" y="82"/>
                      <a:pt x="530" y="82"/>
                      <a:pt x="530" y="82"/>
                    </a:cubicBezTo>
                    <a:cubicBezTo>
                      <a:pt x="529" y="83"/>
                      <a:pt x="529" y="83"/>
                      <a:pt x="529" y="83"/>
                    </a:cubicBezTo>
                    <a:cubicBezTo>
                      <a:pt x="526" y="83"/>
                      <a:pt x="526" y="83"/>
                      <a:pt x="526" y="83"/>
                    </a:cubicBezTo>
                    <a:cubicBezTo>
                      <a:pt x="522" y="79"/>
                      <a:pt x="522" y="79"/>
                      <a:pt x="522" y="79"/>
                    </a:cubicBezTo>
                    <a:cubicBezTo>
                      <a:pt x="522" y="77"/>
                      <a:pt x="522" y="77"/>
                      <a:pt x="522" y="77"/>
                    </a:cubicBezTo>
                    <a:cubicBezTo>
                      <a:pt x="523" y="76"/>
                      <a:pt x="523" y="76"/>
                      <a:pt x="523" y="76"/>
                    </a:cubicBezTo>
                    <a:cubicBezTo>
                      <a:pt x="522" y="75"/>
                      <a:pt x="522" y="75"/>
                      <a:pt x="522" y="75"/>
                    </a:cubicBezTo>
                    <a:cubicBezTo>
                      <a:pt x="520" y="76"/>
                      <a:pt x="520" y="76"/>
                      <a:pt x="520" y="76"/>
                    </a:cubicBezTo>
                    <a:cubicBezTo>
                      <a:pt x="520" y="78"/>
                      <a:pt x="520" y="78"/>
                      <a:pt x="520" y="78"/>
                    </a:cubicBezTo>
                    <a:cubicBezTo>
                      <a:pt x="519" y="79"/>
                      <a:pt x="519" y="79"/>
                      <a:pt x="519" y="79"/>
                    </a:cubicBezTo>
                    <a:cubicBezTo>
                      <a:pt x="516" y="77"/>
                      <a:pt x="516" y="77"/>
                      <a:pt x="516" y="77"/>
                    </a:cubicBezTo>
                    <a:cubicBezTo>
                      <a:pt x="513" y="77"/>
                      <a:pt x="513" y="77"/>
                      <a:pt x="513" y="77"/>
                    </a:cubicBezTo>
                    <a:cubicBezTo>
                      <a:pt x="512" y="79"/>
                      <a:pt x="512" y="79"/>
                      <a:pt x="512" y="79"/>
                    </a:cubicBezTo>
                    <a:cubicBezTo>
                      <a:pt x="512" y="82"/>
                      <a:pt x="512" y="82"/>
                      <a:pt x="512" y="82"/>
                    </a:cubicBezTo>
                    <a:cubicBezTo>
                      <a:pt x="511" y="84"/>
                      <a:pt x="511" y="84"/>
                      <a:pt x="511" y="84"/>
                    </a:cubicBezTo>
                    <a:cubicBezTo>
                      <a:pt x="512" y="86"/>
                      <a:pt x="512" y="86"/>
                      <a:pt x="512" y="86"/>
                    </a:cubicBezTo>
                    <a:cubicBezTo>
                      <a:pt x="514" y="87"/>
                      <a:pt x="514" y="87"/>
                      <a:pt x="514" y="87"/>
                    </a:cubicBezTo>
                    <a:cubicBezTo>
                      <a:pt x="516" y="85"/>
                      <a:pt x="516" y="85"/>
                      <a:pt x="516" y="85"/>
                    </a:cubicBezTo>
                    <a:cubicBezTo>
                      <a:pt x="517" y="84"/>
                      <a:pt x="517" y="84"/>
                      <a:pt x="517" y="84"/>
                    </a:cubicBezTo>
                    <a:cubicBezTo>
                      <a:pt x="520" y="82"/>
                      <a:pt x="520" y="82"/>
                      <a:pt x="520" y="82"/>
                    </a:cubicBezTo>
                    <a:cubicBezTo>
                      <a:pt x="521" y="83"/>
                      <a:pt x="521" y="83"/>
                      <a:pt x="521" y="83"/>
                    </a:cubicBezTo>
                    <a:cubicBezTo>
                      <a:pt x="520" y="85"/>
                      <a:pt x="520" y="85"/>
                      <a:pt x="520" y="85"/>
                    </a:cubicBezTo>
                    <a:cubicBezTo>
                      <a:pt x="517" y="88"/>
                      <a:pt x="517" y="88"/>
                      <a:pt x="517" y="88"/>
                    </a:cubicBezTo>
                    <a:cubicBezTo>
                      <a:pt x="518" y="89"/>
                      <a:pt x="518" y="89"/>
                      <a:pt x="518" y="89"/>
                    </a:cubicBezTo>
                    <a:cubicBezTo>
                      <a:pt x="517" y="91"/>
                      <a:pt x="517" y="91"/>
                      <a:pt x="517" y="91"/>
                    </a:cubicBezTo>
                    <a:cubicBezTo>
                      <a:pt x="515" y="92"/>
                      <a:pt x="515" y="92"/>
                      <a:pt x="515" y="92"/>
                    </a:cubicBezTo>
                    <a:cubicBezTo>
                      <a:pt x="513" y="91"/>
                      <a:pt x="513" y="91"/>
                      <a:pt x="513" y="91"/>
                    </a:cubicBezTo>
                    <a:cubicBezTo>
                      <a:pt x="513" y="91"/>
                      <a:pt x="513" y="91"/>
                      <a:pt x="513" y="91"/>
                    </a:cubicBezTo>
                    <a:cubicBezTo>
                      <a:pt x="514" y="93"/>
                      <a:pt x="514" y="93"/>
                      <a:pt x="514" y="93"/>
                    </a:cubicBezTo>
                    <a:cubicBezTo>
                      <a:pt x="513" y="95"/>
                      <a:pt x="513" y="95"/>
                      <a:pt x="513" y="95"/>
                    </a:cubicBezTo>
                    <a:cubicBezTo>
                      <a:pt x="510" y="97"/>
                      <a:pt x="510" y="97"/>
                      <a:pt x="510" y="97"/>
                    </a:cubicBezTo>
                    <a:cubicBezTo>
                      <a:pt x="511" y="99"/>
                      <a:pt x="511" y="99"/>
                      <a:pt x="511" y="99"/>
                    </a:cubicBezTo>
                    <a:cubicBezTo>
                      <a:pt x="510" y="100"/>
                      <a:pt x="510" y="100"/>
                      <a:pt x="510" y="100"/>
                    </a:cubicBezTo>
                    <a:cubicBezTo>
                      <a:pt x="509" y="100"/>
                      <a:pt x="509" y="100"/>
                      <a:pt x="509" y="100"/>
                    </a:cubicBezTo>
                    <a:cubicBezTo>
                      <a:pt x="506" y="102"/>
                      <a:pt x="506" y="102"/>
                      <a:pt x="506" y="102"/>
                    </a:cubicBezTo>
                    <a:cubicBezTo>
                      <a:pt x="503" y="102"/>
                      <a:pt x="503" y="102"/>
                      <a:pt x="503" y="102"/>
                    </a:cubicBezTo>
                    <a:cubicBezTo>
                      <a:pt x="500" y="103"/>
                      <a:pt x="500" y="103"/>
                      <a:pt x="500" y="103"/>
                    </a:cubicBezTo>
                    <a:cubicBezTo>
                      <a:pt x="499" y="105"/>
                      <a:pt x="499" y="105"/>
                      <a:pt x="499" y="105"/>
                    </a:cubicBezTo>
                    <a:cubicBezTo>
                      <a:pt x="500" y="107"/>
                      <a:pt x="500" y="107"/>
                      <a:pt x="500" y="107"/>
                    </a:cubicBezTo>
                    <a:cubicBezTo>
                      <a:pt x="503" y="110"/>
                      <a:pt x="503" y="110"/>
                      <a:pt x="503" y="110"/>
                    </a:cubicBezTo>
                    <a:cubicBezTo>
                      <a:pt x="504" y="110"/>
                      <a:pt x="504" y="110"/>
                      <a:pt x="504" y="110"/>
                    </a:cubicBezTo>
                    <a:cubicBezTo>
                      <a:pt x="503" y="111"/>
                      <a:pt x="503" y="111"/>
                      <a:pt x="503" y="111"/>
                    </a:cubicBezTo>
                    <a:cubicBezTo>
                      <a:pt x="501" y="111"/>
                      <a:pt x="501" y="111"/>
                      <a:pt x="501" y="111"/>
                    </a:cubicBezTo>
                    <a:cubicBezTo>
                      <a:pt x="500" y="112"/>
                      <a:pt x="500" y="112"/>
                      <a:pt x="500" y="112"/>
                    </a:cubicBezTo>
                    <a:cubicBezTo>
                      <a:pt x="500" y="113"/>
                      <a:pt x="500" y="113"/>
                      <a:pt x="500" y="113"/>
                    </a:cubicBezTo>
                    <a:cubicBezTo>
                      <a:pt x="500" y="114"/>
                      <a:pt x="500" y="114"/>
                      <a:pt x="500" y="114"/>
                    </a:cubicBezTo>
                    <a:cubicBezTo>
                      <a:pt x="498" y="116"/>
                      <a:pt x="498" y="116"/>
                      <a:pt x="498" y="116"/>
                    </a:cubicBezTo>
                    <a:cubicBezTo>
                      <a:pt x="496" y="116"/>
                      <a:pt x="496" y="116"/>
                      <a:pt x="496" y="116"/>
                    </a:cubicBezTo>
                    <a:cubicBezTo>
                      <a:pt x="496" y="117"/>
                      <a:pt x="496" y="117"/>
                      <a:pt x="496" y="117"/>
                    </a:cubicBezTo>
                    <a:cubicBezTo>
                      <a:pt x="496" y="116"/>
                      <a:pt x="496" y="116"/>
                      <a:pt x="496" y="116"/>
                    </a:cubicBezTo>
                    <a:cubicBezTo>
                      <a:pt x="497" y="115"/>
                      <a:pt x="497" y="115"/>
                      <a:pt x="497" y="115"/>
                    </a:cubicBezTo>
                    <a:cubicBezTo>
                      <a:pt x="499" y="110"/>
                      <a:pt x="499" y="110"/>
                      <a:pt x="499" y="110"/>
                    </a:cubicBezTo>
                    <a:cubicBezTo>
                      <a:pt x="497" y="109"/>
                      <a:pt x="497" y="109"/>
                      <a:pt x="497" y="109"/>
                    </a:cubicBezTo>
                    <a:cubicBezTo>
                      <a:pt x="497" y="108"/>
                      <a:pt x="497" y="108"/>
                      <a:pt x="497" y="108"/>
                    </a:cubicBezTo>
                    <a:cubicBezTo>
                      <a:pt x="498" y="107"/>
                      <a:pt x="498" y="107"/>
                      <a:pt x="498" y="107"/>
                    </a:cubicBezTo>
                    <a:cubicBezTo>
                      <a:pt x="498" y="105"/>
                      <a:pt x="498" y="105"/>
                      <a:pt x="498" y="105"/>
                    </a:cubicBezTo>
                    <a:cubicBezTo>
                      <a:pt x="497" y="102"/>
                      <a:pt x="497" y="102"/>
                      <a:pt x="497" y="102"/>
                    </a:cubicBezTo>
                    <a:cubicBezTo>
                      <a:pt x="498" y="100"/>
                      <a:pt x="498" y="100"/>
                      <a:pt x="498" y="100"/>
                    </a:cubicBezTo>
                    <a:cubicBezTo>
                      <a:pt x="500" y="99"/>
                      <a:pt x="500" y="99"/>
                      <a:pt x="500" y="99"/>
                    </a:cubicBezTo>
                    <a:cubicBezTo>
                      <a:pt x="500" y="97"/>
                      <a:pt x="500" y="97"/>
                      <a:pt x="500" y="97"/>
                    </a:cubicBezTo>
                    <a:cubicBezTo>
                      <a:pt x="499" y="94"/>
                      <a:pt x="499" y="94"/>
                      <a:pt x="499" y="94"/>
                    </a:cubicBezTo>
                    <a:cubicBezTo>
                      <a:pt x="499" y="93"/>
                      <a:pt x="499" y="93"/>
                      <a:pt x="499" y="93"/>
                    </a:cubicBezTo>
                    <a:cubicBezTo>
                      <a:pt x="499" y="91"/>
                      <a:pt x="499" y="91"/>
                      <a:pt x="499" y="91"/>
                    </a:cubicBezTo>
                    <a:cubicBezTo>
                      <a:pt x="500" y="91"/>
                      <a:pt x="500" y="91"/>
                      <a:pt x="500" y="91"/>
                    </a:cubicBezTo>
                    <a:cubicBezTo>
                      <a:pt x="501" y="92"/>
                      <a:pt x="501" y="92"/>
                      <a:pt x="501" y="92"/>
                    </a:cubicBezTo>
                    <a:cubicBezTo>
                      <a:pt x="504" y="91"/>
                      <a:pt x="504" y="91"/>
                      <a:pt x="504" y="91"/>
                    </a:cubicBezTo>
                    <a:cubicBezTo>
                      <a:pt x="505" y="87"/>
                      <a:pt x="505" y="87"/>
                      <a:pt x="505" y="87"/>
                    </a:cubicBezTo>
                    <a:cubicBezTo>
                      <a:pt x="505" y="85"/>
                      <a:pt x="505" y="85"/>
                      <a:pt x="505" y="85"/>
                    </a:cubicBezTo>
                    <a:cubicBezTo>
                      <a:pt x="504" y="84"/>
                      <a:pt x="504" y="84"/>
                      <a:pt x="504" y="84"/>
                    </a:cubicBezTo>
                    <a:cubicBezTo>
                      <a:pt x="505" y="79"/>
                      <a:pt x="505" y="79"/>
                      <a:pt x="505" y="79"/>
                    </a:cubicBezTo>
                    <a:cubicBezTo>
                      <a:pt x="506" y="77"/>
                      <a:pt x="506" y="77"/>
                      <a:pt x="506" y="77"/>
                    </a:cubicBezTo>
                    <a:cubicBezTo>
                      <a:pt x="508" y="74"/>
                      <a:pt x="508" y="74"/>
                      <a:pt x="508" y="74"/>
                    </a:cubicBezTo>
                    <a:cubicBezTo>
                      <a:pt x="507" y="72"/>
                      <a:pt x="507" y="72"/>
                      <a:pt x="507" y="72"/>
                    </a:cubicBezTo>
                    <a:cubicBezTo>
                      <a:pt x="506" y="72"/>
                      <a:pt x="506" y="72"/>
                      <a:pt x="506" y="72"/>
                    </a:cubicBezTo>
                    <a:cubicBezTo>
                      <a:pt x="505" y="73"/>
                      <a:pt x="505" y="73"/>
                      <a:pt x="505" y="73"/>
                    </a:cubicBezTo>
                    <a:cubicBezTo>
                      <a:pt x="504" y="73"/>
                      <a:pt x="504" y="73"/>
                      <a:pt x="504" y="73"/>
                    </a:cubicBezTo>
                    <a:cubicBezTo>
                      <a:pt x="502" y="73"/>
                      <a:pt x="502" y="73"/>
                      <a:pt x="502" y="73"/>
                    </a:cubicBezTo>
                    <a:cubicBezTo>
                      <a:pt x="504" y="73"/>
                      <a:pt x="504" y="73"/>
                      <a:pt x="504" y="73"/>
                    </a:cubicBezTo>
                    <a:cubicBezTo>
                      <a:pt x="506" y="71"/>
                      <a:pt x="506" y="71"/>
                      <a:pt x="506" y="71"/>
                    </a:cubicBezTo>
                    <a:cubicBezTo>
                      <a:pt x="507" y="70"/>
                      <a:pt x="507" y="70"/>
                      <a:pt x="507" y="70"/>
                    </a:cubicBezTo>
                    <a:cubicBezTo>
                      <a:pt x="508" y="68"/>
                      <a:pt x="508" y="68"/>
                      <a:pt x="508" y="68"/>
                    </a:cubicBezTo>
                    <a:cubicBezTo>
                      <a:pt x="508" y="67"/>
                      <a:pt x="508" y="67"/>
                      <a:pt x="508" y="67"/>
                    </a:cubicBezTo>
                    <a:cubicBezTo>
                      <a:pt x="509" y="66"/>
                      <a:pt x="509" y="66"/>
                      <a:pt x="509" y="66"/>
                    </a:cubicBezTo>
                    <a:cubicBezTo>
                      <a:pt x="510" y="63"/>
                      <a:pt x="510" y="63"/>
                      <a:pt x="510" y="63"/>
                    </a:cubicBezTo>
                    <a:cubicBezTo>
                      <a:pt x="510" y="62"/>
                      <a:pt x="510" y="62"/>
                      <a:pt x="510" y="62"/>
                    </a:cubicBezTo>
                    <a:cubicBezTo>
                      <a:pt x="510" y="61"/>
                      <a:pt x="510" y="61"/>
                      <a:pt x="510" y="61"/>
                    </a:cubicBezTo>
                    <a:cubicBezTo>
                      <a:pt x="513" y="60"/>
                      <a:pt x="513" y="60"/>
                      <a:pt x="513" y="60"/>
                    </a:cubicBezTo>
                    <a:cubicBezTo>
                      <a:pt x="512" y="58"/>
                      <a:pt x="512" y="58"/>
                      <a:pt x="512" y="58"/>
                    </a:cubicBezTo>
                    <a:cubicBezTo>
                      <a:pt x="511" y="57"/>
                      <a:pt x="511" y="57"/>
                      <a:pt x="511" y="57"/>
                    </a:cubicBezTo>
                    <a:cubicBezTo>
                      <a:pt x="511" y="56"/>
                      <a:pt x="511" y="56"/>
                      <a:pt x="511" y="56"/>
                    </a:cubicBezTo>
                    <a:cubicBezTo>
                      <a:pt x="513" y="54"/>
                      <a:pt x="513" y="54"/>
                      <a:pt x="513" y="54"/>
                    </a:cubicBezTo>
                    <a:cubicBezTo>
                      <a:pt x="512" y="52"/>
                      <a:pt x="512" y="52"/>
                      <a:pt x="512" y="52"/>
                    </a:cubicBezTo>
                    <a:cubicBezTo>
                      <a:pt x="513" y="51"/>
                      <a:pt x="513" y="51"/>
                      <a:pt x="513" y="51"/>
                    </a:cubicBezTo>
                    <a:cubicBezTo>
                      <a:pt x="514" y="51"/>
                      <a:pt x="514" y="51"/>
                      <a:pt x="514" y="51"/>
                    </a:cubicBezTo>
                    <a:cubicBezTo>
                      <a:pt x="515" y="48"/>
                      <a:pt x="515" y="48"/>
                      <a:pt x="515" y="48"/>
                    </a:cubicBezTo>
                    <a:cubicBezTo>
                      <a:pt x="515" y="44"/>
                      <a:pt x="515" y="44"/>
                      <a:pt x="515" y="44"/>
                    </a:cubicBezTo>
                    <a:cubicBezTo>
                      <a:pt x="514" y="41"/>
                      <a:pt x="514" y="41"/>
                      <a:pt x="514" y="41"/>
                    </a:cubicBezTo>
                    <a:cubicBezTo>
                      <a:pt x="513" y="39"/>
                      <a:pt x="513" y="39"/>
                      <a:pt x="513" y="39"/>
                    </a:cubicBezTo>
                    <a:cubicBezTo>
                      <a:pt x="513" y="38"/>
                      <a:pt x="513" y="38"/>
                      <a:pt x="513" y="38"/>
                    </a:cubicBezTo>
                    <a:cubicBezTo>
                      <a:pt x="513" y="36"/>
                      <a:pt x="513" y="36"/>
                      <a:pt x="513" y="36"/>
                    </a:cubicBezTo>
                    <a:cubicBezTo>
                      <a:pt x="512" y="36"/>
                      <a:pt x="512" y="36"/>
                      <a:pt x="512" y="36"/>
                    </a:cubicBezTo>
                    <a:cubicBezTo>
                      <a:pt x="511" y="37"/>
                      <a:pt x="511" y="37"/>
                      <a:pt x="511" y="37"/>
                    </a:cubicBezTo>
                    <a:cubicBezTo>
                      <a:pt x="510" y="36"/>
                      <a:pt x="510" y="36"/>
                      <a:pt x="510" y="36"/>
                    </a:cubicBezTo>
                    <a:cubicBezTo>
                      <a:pt x="509" y="35"/>
                      <a:pt x="509" y="35"/>
                      <a:pt x="509" y="35"/>
                    </a:cubicBezTo>
                    <a:cubicBezTo>
                      <a:pt x="508" y="35"/>
                      <a:pt x="508" y="35"/>
                      <a:pt x="508" y="35"/>
                    </a:cubicBezTo>
                    <a:cubicBezTo>
                      <a:pt x="507" y="37"/>
                      <a:pt x="507" y="37"/>
                      <a:pt x="507" y="37"/>
                    </a:cubicBezTo>
                    <a:cubicBezTo>
                      <a:pt x="507" y="37"/>
                      <a:pt x="507" y="37"/>
                      <a:pt x="507" y="37"/>
                    </a:cubicBezTo>
                    <a:cubicBezTo>
                      <a:pt x="506" y="36"/>
                      <a:pt x="506" y="36"/>
                      <a:pt x="506" y="36"/>
                    </a:cubicBezTo>
                    <a:cubicBezTo>
                      <a:pt x="505" y="34"/>
                      <a:pt x="505" y="34"/>
                      <a:pt x="505" y="34"/>
                    </a:cubicBezTo>
                    <a:cubicBezTo>
                      <a:pt x="505" y="34"/>
                      <a:pt x="505" y="34"/>
                      <a:pt x="505" y="34"/>
                    </a:cubicBezTo>
                    <a:cubicBezTo>
                      <a:pt x="504" y="33"/>
                      <a:pt x="504" y="33"/>
                      <a:pt x="504" y="33"/>
                    </a:cubicBezTo>
                    <a:cubicBezTo>
                      <a:pt x="502" y="33"/>
                      <a:pt x="502" y="33"/>
                      <a:pt x="502" y="33"/>
                    </a:cubicBezTo>
                    <a:cubicBezTo>
                      <a:pt x="501" y="31"/>
                      <a:pt x="501" y="31"/>
                      <a:pt x="501" y="31"/>
                    </a:cubicBezTo>
                    <a:cubicBezTo>
                      <a:pt x="501" y="31"/>
                      <a:pt x="501" y="31"/>
                      <a:pt x="501" y="31"/>
                    </a:cubicBezTo>
                    <a:cubicBezTo>
                      <a:pt x="503" y="31"/>
                      <a:pt x="503" y="31"/>
                      <a:pt x="503" y="31"/>
                    </a:cubicBezTo>
                    <a:cubicBezTo>
                      <a:pt x="506" y="32"/>
                      <a:pt x="506" y="32"/>
                      <a:pt x="506" y="32"/>
                    </a:cubicBezTo>
                    <a:cubicBezTo>
                      <a:pt x="508" y="33"/>
                      <a:pt x="508" y="33"/>
                      <a:pt x="508" y="33"/>
                    </a:cubicBezTo>
                    <a:cubicBezTo>
                      <a:pt x="509" y="32"/>
                      <a:pt x="509" y="32"/>
                      <a:pt x="509" y="32"/>
                    </a:cubicBezTo>
                    <a:cubicBezTo>
                      <a:pt x="509" y="32"/>
                      <a:pt x="509" y="32"/>
                      <a:pt x="509" y="32"/>
                    </a:cubicBezTo>
                    <a:cubicBezTo>
                      <a:pt x="510" y="33"/>
                      <a:pt x="510" y="33"/>
                      <a:pt x="510" y="33"/>
                    </a:cubicBezTo>
                    <a:cubicBezTo>
                      <a:pt x="510" y="34"/>
                      <a:pt x="510" y="34"/>
                      <a:pt x="510" y="34"/>
                    </a:cubicBezTo>
                    <a:cubicBezTo>
                      <a:pt x="511" y="34"/>
                      <a:pt x="511" y="34"/>
                      <a:pt x="511" y="34"/>
                    </a:cubicBezTo>
                    <a:cubicBezTo>
                      <a:pt x="511" y="33"/>
                      <a:pt x="511" y="33"/>
                      <a:pt x="511" y="33"/>
                    </a:cubicBezTo>
                    <a:cubicBezTo>
                      <a:pt x="510" y="31"/>
                      <a:pt x="510" y="31"/>
                      <a:pt x="510" y="31"/>
                    </a:cubicBezTo>
                    <a:cubicBezTo>
                      <a:pt x="509" y="30"/>
                      <a:pt x="509" y="30"/>
                      <a:pt x="509" y="30"/>
                    </a:cubicBezTo>
                    <a:cubicBezTo>
                      <a:pt x="508" y="28"/>
                      <a:pt x="508" y="28"/>
                      <a:pt x="508" y="28"/>
                    </a:cubicBezTo>
                    <a:cubicBezTo>
                      <a:pt x="507" y="27"/>
                      <a:pt x="507" y="27"/>
                      <a:pt x="507" y="27"/>
                    </a:cubicBezTo>
                    <a:cubicBezTo>
                      <a:pt x="506" y="27"/>
                      <a:pt x="506" y="27"/>
                      <a:pt x="506" y="27"/>
                    </a:cubicBezTo>
                    <a:cubicBezTo>
                      <a:pt x="505" y="28"/>
                      <a:pt x="505" y="28"/>
                      <a:pt x="505" y="28"/>
                    </a:cubicBezTo>
                    <a:cubicBezTo>
                      <a:pt x="504" y="27"/>
                      <a:pt x="504" y="27"/>
                      <a:pt x="504" y="27"/>
                    </a:cubicBezTo>
                    <a:cubicBezTo>
                      <a:pt x="504" y="25"/>
                      <a:pt x="504" y="25"/>
                      <a:pt x="504" y="25"/>
                    </a:cubicBezTo>
                    <a:cubicBezTo>
                      <a:pt x="501" y="23"/>
                      <a:pt x="501" y="23"/>
                      <a:pt x="501" y="23"/>
                    </a:cubicBezTo>
                    <a:cubicBezTo>
                      <a:pt x="501" y="22"/>
                      <a:pt x="501" y="22"/>
                      <a:pt x="501" y="22"/>
                    </a:cubicBezTo>
                    <a:cubicBezTo>
                      <a:pt x="500" y="20"/>
                      <a:pt x="500" y="20"/>
                      <a:pt x="500" y="20"/>
                    </a:cubicBezTo>
                    <a:cubicBezTo>
                      <a:pt x="499" y="19"/>
                      <a:pt x="499" y="19"/>
                      <a:pt x="499" y="19"/>
                    </a:cubicBezTo>
                    <a:cubicBezTo>
                      <a:pt x="498" y="19"/>
                      <a:pt x="498" y="19"/>
                      <a:pt x="498" y="19"/>
                    </a:cubicBezTo>
                    <a:cubicBezTo>
                      <a:pt x="497" y="20"/>
                      <a:pt x="497" y="20"/>
                      <a:pt x="497" y="20"/>
                    </a:cubicBezTo>
                    <a:cubicBezTo>
                      <a:pt x="497" y="22"/>
                      <a:pt x="497" y="22"/>
                      <a:pt x="497" y="22"/>
                    </a:cubicBezTo>
                    <a:cubicBezTo>
                      <a:pt x="498" y="22"/>
                      <a:pt x="498" y="22"/>
                      <a:pt x="498" y="22"/>
                    </a:cubicBezTo>
                    <a:cubicBezTo>
                      <a:pt x="499" y="23"/>
                      <a:pt x="499" y="23"/>
                      <a:pt x="499" y="23"/>
                    </a:cubicBezTo>
                    <a:cubicBezTo>
                      <a:pt x="499" y="23"/>
                      <a:pt x="499" y="23"/>
                      <a:pt x="499" y="23"/>
                    </a:cubicBezTo>
                    <a:cubicBezTo>
                      <a:pt x="498" y="24"/>
                      <a:pt x="498" y="24"/>
                      <a:pt x="498" y="24"/>
                    </a:cubicBezTo>
                    <a:cubicBezTo>
                      <a:pt x="498" y="25"/>
                      <a:pt x="498" y="25"/>
                      <a:pt x="498" y="25"/>
                    </a:cubicBezTo>
                    <a:cubicBezTo>
                      <a:pt x="497" y="26"/>
                      <a:pt x="497" y="26"/>
                      <a:pt x="497" y="26"/>
                    </a:cubicBezTo>
                    <a:cubicBezTo>
                      <a:pt x="494" y="22"/>
                      <a:pt x="494" y="22"/>
                      <a:pt x="494" y="22"/>
                    </a:cubicBezTo>
                    <a:cubicBezTo>
                      <a:pt x="494" y="21"/>
                      <a:pt x="494" y="21"/>
                      <a:pt x="494" y="21"/>
                    </a:cubicBezTo>
                    <a:cubicBezTo>
                      <a:pt x="493" y="19"/>
                      <a:pt x="493" y="19"/>
                      <a:pt x="493" y="19"/>
                    </a:cubicBezTo>
                    <a:cubicBezTo>
                      <a:pt x="492" y="19"/>
                      <a:pt x="492" y="19"/>
                      <a:pt x="492" y="19"/>
                    </a:cubicBezTo>
                    <a:cubicBezTo>
                      <a:pt x="485" y="15"/>
                      <a:pt x="485" y="15"/>
                      <a:pt x="485" y="15"/>
                    </a:cubicBezTo>
                    <a:cubicBezTo>
                      <a:pt x="483" y="14"/>
                      <a:pt x="483" y="14"/>
                      <a:pt x="483" y="14"/>
                    </a:cubicBezTo>
                    <a:cubicBezTo>
                      <a:pt x="483" y="14"/>
                      <a:pt x="483" y="14"/>
                      <a:pt x="483" y="14"/>
                    </a:cubicBezTo>
                    <a:cubicBezTo>
                      <a:pt x="479" y="14"/>
                      <a:pt x="479" y="14"/>
                      <a:pt x="479" y="14"/>
                    </a:cubicBezTo>
                    <a:cubicBezTo>
                      <a:pt x="479" y="13"/>
                      <a:pt x="479" y="13"/>
                      <a:pt x="479" y="13"/>
                    </a:cubicBezTo>
                    <a:cubicBezTo>
                      <a:pt x="479" y="12"/>
                      <a:pt x="479" y="12"/>
                      <a:pt x="479" y="12"/>
                    </a:cubicBezTo>
                    <a:cubicBezTo>
                      <a:pt x="479" y="11"/>
                      <a:pt x="479" y="11"/>
                      <a:pt x="479" y="11"/>
                    </a:cubicBezTo>
                    <a:cubicBezTo>
                      <a:pt x="477" y="11"/>
                      <a:pt x="477" y="11"/>
                      <a:pt x="477" y="11"/>
                    </a:cubicBezTo>
                    <a:cubicBezTo>
                      <a:pt x="476" y="10"/>
                      <a:pt x="476" y="10"/>
                      <a:pt x="476" y="10"/>
                    </a:cubicBezTo>
                    <a:cubicBezTo>
                      <a:pt x="475" y="11"/>
                      <a:pt x="475" y="11"/>
                      <a:pt x="475" y="11"/>
                    </a:cubicBezTo>
                    <a:cubicBezTo>
                      <a:pt x="473" y="12"/>
                      <a:pt x="473" y="12"/>
                      <a:pt x="473" y="12"/>
                    </a:cubicBezTo>
                    <a:cubicBezTo>
                      <a:pt x="473" y="12"/>
                      <a:pt x="473" y="12"/>
                      <a:pt x="473" y="12"/>
                    </a:cubicBezTo>
                    <a:cubicBezTo>
                      <a:pt x="471" y="13"/>
                      <a:pt x="471" y="13"/>
                      <a:pt x="471" y="13"/>
                    </a:cubicBezTo>
                    <a:cubicBezTo>
                      <a:pt x="470" y="15"/>
                      <a:pt x="470" y="15"/>
                      <a:pt x="470" y="15"/>
                    </a:cubicBezTo>
                    <a:cubicBezTo>
                      <a:pt x="468" y="15"/>
                      <a:pt x="468" y="15"/>
                      <a:pt x="468" y="15"/>
                    </a:cubicBezTo>
                    <a:cubicBezTo>
                      <a:pt x="467" y="15"/>
                      <a:pt x="467" y="15"/>
                      <a:pt x="467" y="15"/>
                    </a:cubicBezTo>
                    <a:cubicBezTo>
                      <a:pt x="465" y="17"/>
                      <a:pt x="465" y="17"/>
                      <a:pt x="465" y="17"/>
                    </a:cubicBezTo>
                    <a:cubicBezTo>
                      <a:pt x="462" y="18"/>
                      <a:pt x="462" y="18"/>
                      <a:pt x="462" y="18"/>
                    </a:cubicBezTo>
                    <a:cubicBezTo>
                      <a:pt x="460" y="18"/>
                      <a:pt x="460" y="18"/>
                      <a:pt x="460" y="18"/>
                    </a:cubicBezTo>
                    <a:cubicBezTo>
                      <a:pt x="460" y="18"/>
                      <a:pt x="460" y="18"/>
                      <a:pt x="460" y="18"/>
                    </a:cubicBezTo>
                    <a:cubicBezTo>
                      <a:pt x="458" y="18"/>
                      <a:pt x="458" y="18"/>
                      <a:pt x="458" y="18"/>
                    </a:cubicBezTo>
                    <a:cubicBezTo>
                      <a:pt x="457" y="18"/>
                      <a:pt x="457" y="18"/>
                      <a:pt x="457" y="18"/>
                    </a:cubicBezTo>
                    <a:cubicBezTo>
                      <a:pt x="458" y="20"/>
                      <a:pt x="458" y="20"/>
                      <a:pt x="458" y="20"/>
                    </a:cubicBezTo>
                    <a:cubicBezTo>
                      <a:pt x="459" y="20"/>
                      <a:pt x="459" y="20"/>
                      <a:pt x="459" y="20"/>
                    </a:cubicBezTo>
                    <a:cubicBezTo>
                      <a:pt x="460" y="20"/>
                      <a:pt x="460" y="20"/>
                      <a:pt x="460" y="20"/>
                    </a:cubicBezTo>
                    <a:cubicBezTo>
                      <a:pt x="461" y="23"/>
                      <a:pt x="461" y="23"/>
                      <a:pt x="461" y="23"/>
                    </a:cubicBezTo>
                    <a:cubicBezTo>
                      <a:pt x="461" y="26"/>
                      <a:pt x="461" y="26"/>
                      <a:pt x="461" y="26"/>
                    </a:cubicBezTo>
                    <a:cubicBezTo>
                      <a:pt x="460" y="28"/>
                      <a:pt x="460" y="28"/>
                      <a:pt x="460" y="28"/>
                    </a:cubicBezTo>
                    <a:cubicBezTo>
                      <a:pt x="457" y="28"/>
                      <a:pt x="457" y="28"/>
                      <a:pt x="457" y="28"/>
                    </a:cubicBezTo>
                    <a:cubicBezTo>
                      <a:pt x="455" y="31"/>
                      <a:pt x="455" y="31"/>
                      <a:pt x="455" y="31"/>
                    </a:cubicBezTo>
                    <a:cubicBezTo>
                      <a:pt x="452" y="31"/>
                      <a:pt x="452" y="31"/>
                      <a:pt x="452" y="31"/>
                    </a:cubicBezTo>
                    <a:cubicBezTo>
                      <a:pt x="450" y="31"/>
                      <a:pt x="450" y="31"/>
                      <a:pt x="450" y="31"/>
                    </a:cubicBezTo>
                    <a:cubicBezTo>
                      <a:pt x="452" y="30"/>
                      <a:pt x="452" y="30"/>
                      <a:pt x="452" y="30"/>
                    </a:cubicBezTo>
                    <a:cubicBezTo>
                      <a:pt x="453" y="29"/>
                      <a:pt x="453" y="29"/>
                      <a:pt x="453" y="29"/>
                    </a:cubicBezTo>
                    <a:cubicBezTo>
                      <a:pt x="454" y="27"/>
                      <a:pt x="454" y="27"/>
                      <a:pt x="454" y="27"/>
                    </a:cubicBezTo>
                    <a:cubicBezTo>
                      <a:pt x="451" y="24"/>
                      <a:pt x="451" y="24"/>
                      <a:pt x="451" y="24"/>
                    </a:cubicBezTo>
                    <a:cubicBezTo>
                      <a:pt x="453" y="21"/>
                      <a:pt x="453" y="21"/>
                      <a:pt x="453" y="21"/>
                    </a:cubicBezTo>
                    <a:cubicBezTo>
                      <a:pt x="453" y="20"/>
                      <a:pt x="453" y="20"/>
                      <a:pt x="453" y="20"/>
                    </a:cubicBezTo>
                    <a:cubicBezTo>
                      <a:pt x="453" y="19"/>
                      <a:pt x="453" y="19"/>
                      <a:pt x="453" y="19"/>
                    </a:cubicBezTo>
                    <a:cubicBezTo>
                      <a:pt x="452" y="16"/>
                      <a:pt x="452" y="16"/>
                      <a:pt x="452" y="16"/>
                    </a:cubicBezTo>
                    <a:cubicBezTo>
                      <a:pt x="452" y="14"/>
                      <a:pt x="452" y="14"/>
                      <a:pt x="452" y="14"/>
                    </a:cubicBezTo>
                    <a:cubicBezTo>
                      <a:pt x="450" y="12"/>
                      <a:pt x="450" y="12"/>
                      <a:pt x="450" y="12"/>
                    </a:cubicBezTo>
                    <a:cubicBezTo>
                      <a:pt x="449" y="13"/>
                      <a:pt x="449" y="13"/>
                      <a:pt x="449" y="13"/>
                    </a:cubicBezTo>
                    <a:cubicBezTo>
                      <a:pt x="447" y="12"/>
                      <a:pt x="447" y="12"/>
                      <a:pt x="447" y="12"/>
                    </a:cubicBezTo>
                    <a:cubicBezTo>
                      <a:pt x="446" y="12"/>
                      <a:pt x="446" y="12"/>
                      <a:pt x="446" y="12"/>
                    </a:cubicBezTo>
                    <a:cubicBezTo>
                      <a:pt x="446" y="14"/>
                      <a:pt x="446" y="14"/>
                      <a:pt x="446" y="14"/>
                    </a:cubicBezTo>
                    <a:cubicBezTo>
                      <a:pt x="444" y="14"/>
                      <a:pt x="444" y="14"/>
                      <a:pt x="444" y="14"/>
                    </a:cubicBezTo>
                    <a:cubicBezTo>
                      <a:pt x="443" y="13"/>
                      <a:pt x="443" y="13"/>
                      <a:pt x="443" y="13"/>
                    </a:cubicBezTo>
                    <a:cubicBezTo>
                      <a:pt x="441" y="14"/>
                      <a:pt x="441" y="14"/>
                      <a:pt x="441" y="14"/>
                    </a:cubicBezTo>
                    <a:cubicBezTo>
                      <a:pt x="440" y="17"/>
                      <a:pt x="440" y="17"/>
                      <a:pt x="440" y="17"/>
                    </a:cubicBezTo>
                    <a:cubicBezTo>
                      <a:pt x="438" y="17"/>
                      <a:pt x="438" y="17"/>
                      <a:pt x="438" y="17"/>
                    </a:cubicBezTo>
                    <a:cubicBezTo>
                      <a:pt x="438" y="15"/>
                      <a:pt x="438" y="15"/>
                      <a:pt x="438" y="15"/>
                    </a:cubicBezTo>
                    <a:cubicBezTo>
                      <a:pt x="439" y="14"/>
                      <a:pt x="439" y="14"/>
                      <a:pt x="439" y="14"/>
                    </a:cubicBezTo>
                    <a:cubicBezTo>
                      <a:pt x="439" y="12"/>
                      <a:pt x="439" y="12"/>
                      <a:pt x="439" y="12"/>
                    </a:cubicBezTo>
                    <a:cubicBezTo>
                      <a:pt x="438" y="12"/>
                      <a:pt x="438" y="12"/>
                      <a:pt x="438" y="12"/>
                    </a:cubicBezTo>
                    <a:cubicBezTo>
                      <a:pt x="435" y="16"/>
                      <a:pt x="435" y="16"/>
                      <a:pt x="435" y="16"/>
                    </a:cubicBezTo>
                    <a:cubicBezTo>
                      <a:pt x="431" y="18"/>
                      <a:pt x="431" y="18"/>
                      <a:pt x="431" y="18"/>
                    </a:cubicBezTo>
                    <a:cubicBezTo>
                      <a:pt x="429" y="17"/>
                      <a:pt x="429" y="17"/>
                      <a:pt x="429" y="17"/>
                    </a:cubicBezTo>
                    <a:cubicBezTo>
                      <a:pt x="431" y="15"/>
                      <a:pt x="431" y="15"/>
                      <a:pt x="431" y="15"/>
                    </a:cubicBezTo>
                    <a:cubicBezTo>
                      <a:pt x="433" y="15"/>
                      <a:pt x="433" y="15"/>
                      <a:pt x="433" y="15"/>
                    </a:cubicBezTo>
                    <a:cubicBezTo>
                      <a:pt x="435" y="12"/>
                      <a:pt x="435" y="12"/>
                      <a:pt x="435" y="12"/>
                    </a:cubicBezTo>
                    <a:cubicBezTo>
                      <a:pt x="434" y="10"/>
                      <a:pt x="434" y="10"/>
                      <a:pt x="434" y="10"/>
                    </a:cubicBezTo>
                    <a:cubicBezTo>
                      <a:pt x="435" y="8"/>
                      <a:pt x="435" y="8"/>
                      <a:pt x="435" y="8"/>
                    </a:cubicBezTo>
                    <a:cubicBezTo>
                      <a:pt x="435" y="8"/>
                      <a:pt x="435" y="8"/>
                      <a:pt x="435" y="8"/>
                    </a:cubicBezTo>
                    <a:cubicBezTo>
                      <a:pt x="437" y="7"/>
                      <a:pt x="437" y="7"/>
                      <a:pt x="437" y="7"/>
                    </a:cubicBezTo>
                    <a:cubicBezTo>
                      <a:pt x="437" y="6"/>
                      <a:pt x="437" y="6"/>
                      <a:pt x="437" y="6"/>
                    </a:cubicBezTo>
                    <a:cubicBezTo>
                      <a:pt x="434" y="5"/>
                      <a:pt x="434" y="5"/>
                      <a:pt x="434" y="5"/>
                    </a:cubicBezTo>
                    <a:cubicBezTo>
                      <a:pt x="433" y="4"/>
                      <a:pt x="433" y="4"/>
                      <a:pt x="433" y="4"/>
                    </a:cubicBezTo>
                    <a:cubicBezTo>
                      <a:pt x="433" y="2"/>
                      <a:pt x="433" y="2"/>
                      <a:pt x="433" y="2"/>
                    </a:cubicBezTo>
                    <a:cubicBezTo>
                      <a:pt x="432" y="2"/>
                      <a:pt x="432" y="2"/>
                      <a:pt x="432" y="2"/>
                    </a:cubicBezTo>
                    <a:cubicBezTo>
                      <a:pt x="430" y="4"/>
                      <a:pt x="430" y="4"/>
                      <a:pt x="430" y="4"/>
                    </a:cubicBezTo>
                    <a:cubicBezTo>
                      <a:pt x="427" y="3"/>
                      <a:pt x="427" y="3"/>
                      <a:pt x="427" y="3"/>
                    </a:cubicBezTo>
                    <a:cubicBezTo>
                      <a:pt x="427" y="1"/>
                      <a:pt x="427" y="1"/>
                      <a:pt x="427" y="1"/>
                    </a:cubicBezTo>
                    <a:cubicBezTo>
                      <a:pt x="425" y="1"/>
                      <a:pt x="425" y="1"/>
                      <a:pt x="425" y="1"/>
                    </a:cubicBezTo>
                    <a:cubicBezTo>
                      <a:pt x="423" y="2"/>
                      <a:pt x="423" y="2"/>
                      <a:pt x="423" y="2"/>
                    </a:cubicBezTo>
                    <a:cubicBezTo>
                      <a:pt x="421" y="0"/>
                      <a:pt x="421" y="0"/>
                      <a:pt x="421" y="0"/>
                    </a:cubicBezTo>
                    <a:cubicBezTo>
                      <a:pt x="420" y="0"/>
                      <a:pt x="420" y="0"/>
                      <a:pt x="420" y="0"/>
                    </a:cubicBezTo>
                    <a:cubicBezTo>
                      <a:pt x="418" y="2"/>
                      <a:pt x="418" y="2"/>
                      <a:pt x="418" y="2"/>
                    </a:cubicBezTo>
                    <a:cubicBezTo>
                      <a:pt x="417" y="3"/>
                      <a:pt x="417" y="3"/>
                      <a:pt x="417" y="3"/>
                    </a:cubicBezTo>
                    <a:cubicBezTo>
                      <a:pt x="416" y="4"/>
                      <a:pt x="416" y="4"/>
                      <a:pt x="416" y="4"/>
                    </a:cubicBezTo>
                    <a:cubicBezTo>
                      <a:pt x="417" y="6"/>
                      <a:pt x="417" y="6"/>
                      <a:pt x="417" y="6"/>
                    </a:cubicBezTo>
                    <a:cubicBezTo>
                      <a:pt x="415" y="7"/>
                      <a:pt x="415" y="7"/>
                      <a:pt x="415" y="7"/>
                    </a:cubicBezTo>
                    <a:cubicBezTo>
                      <a:pt x="415" y="10"/>
                      <a:pt x="415" y="10"/>
                      <a:pt x="415" y="10"/>
                    </a:cubicBezTo>
                    <a:cubicBezTo>
                      <a:pt x="415" y="12"/>
                      <a:pt x="415" y="12"/>
                      <a:pt x="415" y="12"/>
                    </a:cubicBezTo>
                    <a:cubicBezTo>
                      <a:pt x="413" y="15"/>
                      <a:pt x="413" y="15"/>
                      <a:pt x="413" y="15"/>
                    </a:cubicBezTo>
                    <a:cubicBezTo>
                      <a:pt x="413" y="23"/>
                      <a:pt x="413" y="23"/>
                      <a:pt x="413" y="23"/>
                    </a:cubicBezTo>
                    <a:cubicBezTo>
                      <a:pt x="415" y="25"/>
                      <a:pt x="415" y="25"/>
                      <a:pt x="415" y="25"/>
                    </a:cubicBezTo>
                    <a:cubicBezTo>
                      <a:pt x="415" y="27"/>
                      <a:pt x="415" y="27"/>
                      <a:pt x="415" y="27"/>
                    </a:cubicBezTo>
                    <a:cubicBezTo>
                      <a:pt x="414" y="27"/>
                      <a:pt x="414" y="27"/>
                      <a:pt x="414" y="27"/>
                    </a:cubicBezTo>
                    <a:cubicBezTo>
                      <a:pt x="414" y="29"/>
                      <a:pt x="414" y="29"/>
                      <a:pt x="414" y="29"/>
                    </a:cubicBezTo>
                    <a:cubicBezTo>
                      <a:pt x="416" y="31"/>
                      <a:pt x="416" y="31"/>
                      <a:pt x="416" y="31"/>
                    </a:cubicBezTo>
                    <a:cubicBezTo>
                      <a:pt x="417" y="31"/>
                      <a:pt x="417" y="31"/>
                      <a:pt x="417" y="31"/>
                    </a:cubicBezTo>
                    <a:cubicBezTo>
                      <a:pt x="419" y="34"/>
                      <a:pt x="419" y="34"/>
                      <a:pt x="419" y="34"/>
                    </a:cubicBezTo>
                    <a:cubicBezTo>
                      <a:pt x="422" y="34"/>
                      <a:pt x="422" y="34"/>
                      <a:pt x="422" y="34"/>
                    </a:cubicBezTo>
                    <a:cubicBezTo>
                      <a:pt x="419" y="36"/>
                      <a:pt x="419" y="36"/>
                      <a:pt x="419" y="36"/>
                    </a:cubicBezTo>
                    <a:cubicBezTo>
                      <a:pt x="420" y="38"/>
                      <a:pt x="420" y="38"/>
                      <a:pt x="420" y="38"/>
                    </a:cubicBezTo>
                    <a:cubicBezTo>
                      <a:pt x="420" y="39"/>
                      <a:pt x="420" y="39"/>
                      <a:pt x="420" y="39"/>
                    </a:cubicBezTo>
                    <a:cubicBezTo>
                      <a:pt x="423" y="39"/>
                      <a:pt x="423" y="39"/>
                      <a:pt x="423" y="39"/>
                    </a:cubicBezTo>
                    <a:cubicBezTo>
                      <a:pt x="425" y="39"/>
                      <a:pt x="425" y="39"/>
                      <a:pt x="425" y="39"/>
                    </a:cubicBezTo>
                    <a:cubicBezTo>
                      <a:pt x="428" y="40"/>
                      <a:pt x="428" y="40"/>
                      <a:pt x="428" y="40"/>
                    </a:cubicBezTo>
                    <a:cubicBezTo>
                      <a:pt x="431" y="40"/>
                      <a:pt x="431" y="40"/>
                      <a:pt x="431" y="40"/>
                    </a:cubicBezTo>
                    <a:cubicBezTo>
                      <a:pt x="432" y="41"/>
                      <a:pt x="432" y="41"/>
                      <a:pt x="432" y="41"/>
                    </a:cubicBezTo>
                    <a:cubicBezTo>
                      <a:pt x="430" y="42"/>
                      <a:pt x="430" y="42"/>
                      <a:pt x="430" y="42"/>
                    </a:cubicBezTo>
                    <a:cubicBezTo>
                      <a:pt x="429" y="42"/>
                      <a:pt x="429" y="42"/>
                      <a:pt x="429" y="42"/>
                    </a:cubicBezTo>
                    <a:cubicBezTo>
                      <a:pt x="427" y="42"/>
                      <a:pt x="427" y="42"/>
                      <a:pt x="427" y="42"/>
                    </a:cubicBezTo>
                    <a:cubicBezTo>
                      <a:pt x="425" y="41"/>
                      <a:pt x="425" y="41"/>
                      <a:pt x="425" y="41"/>
                    </a:cubicBezTo>
                    <a:cubicBezTo>
                      <a:pt x="421" y="43"/>
                      <a:pt x="421" y="43"/>
                      <a:pt x="421" y="43"/>
                    </a:cubicBezTo>
                    <a:cubicBezTo>
                      <a:pt x="420" y="42"/>
                      <a:pt x="420" y="42"/>
                      <a:pt x="420" y="42"/>
                    </a:cubicBezTo>
                    <a:cubicBezTo>
                      <a:pt x="418" y="42"/>
                      <a:pt x="418" y="42"/>
                      <a:pt x="418" y="42"/>
                    </a:cubicBezTo>
                    <a:cubicBezTo>
                      <a:pt x="416" y="42"/>
                      <a:pt x="416" y="42"/>
                      <a:pt x="416" y="42"/>
                    </a:cubicBezTo>
                    <a:cubicBezTo>
                      <a:pt x="415" y="42"/>
                      <a:pt x="415" y="42"/>
                      <a:pt x="415" y="42"/>
                    </a:cubicBezTo>
                    <a:cubicBezTo>
                      <a:pt x="414" y="43"/>
                      <a:pt x="414" y="43"/>
                      <a:pt x="414" y="43"/>
                    </a:cubicBezTo>
                    <a:cubicBezTo>
                      <a:pt x="410" y="43"/>
                      <a:pt x="410" y="43"/>
                      <a:pt x="410" y="43"/>
                    </a:cubicBezTo>
                    <a:cubicBezTo>
                      <a:pt x="409" y="45"/>
                      <a:pt x="409" y="45"/>
                      <a:pt x="409" y="45"/>
                    </a:cubicBezTo>
                    <a:cubicBezTo>
                      <a:pt x="409" y="45"/>
                      <a:pt x="409" y="45"/>
                      <a:pt x="409" y="45"/>
                    </a:cubicBezTo>
                    <a:cubicBezTo>
                      <a:pt x="411" y="46"/>
                      <a:pt x="411" y="46"/>
                      <a:pt x="411" y="46"/>
                    </a:cubicBezTo>
                    <a:cubicBezTo>
                      <a:pt x="411" y="47"/>
                      <a:pt x="411" y="47"/>
                      <a:pt x="411" y="47"/>
                    </a:cubicBezTo>
                    <a:cubicBezTo>
                      <a:pt x="413" y="47"/>
                      <a:pt x="413" y="47"/>
                      <a:pt x="413" y="47"/>
                    </a:cubicBezTo>
                    <a:cubicBezTo>
                      <a:pt x="414" y="48"/>
                      <a:pt x="414" y="48"/>
                      <a:pt x="414" y="48"/>
                    </a:cubicBezTo>
                    <a:cubicBezTo>
                      <a:pt x="416" y="47"/>
                      <a:pt x="416" y="47"/>
                      <a:pt x="416" y="47"/>
                    </a:cubicBezTo>
                    <a:cubicBezTo>
                      <a:pt x="418" y="49"/>
                      <a:pt x="418" y="49"/>
                      <a:pt x="418" y="49"/>
                    </a:cubicBezTo>
                    <a:cubicBezTo>
                      <a:pt x="420" y="50"/>
                      <a:pt x="420" y="50"/>
                      <a:pt x="420" y="50"/>
                    </a:cubicBezTo>
                    <a:cubicBezTo>
                      <a:pt x="422" y="54"/>
                      <a:pt x="422" y="54"/>
                      <a:pt x="422" y="54"/>
                    </a:cubicBezTo>
                    <a:cubicBezTo>
                      <a:pt x="421" y="58"/>
                      <a:pt x="421" y="58"/>
                      <a:pt x="421" y="58"/>
                    </a:cubicBezTo>
                    <a:cubicBezTo>
                      <a:pt x="418" y="59"/>
                      <a:pt x="418" y="59"/>
                      <a:pt x="418" y="59"/>
                    </a:cubicBezTo>
                    <a:cubicBezTo>
                      <a:pt x="420" y="55"/>
                      <a:pt x="420" y="55"/>
                      <a:pt x="420" y="55"/>
                    </a:cubicBezTo>
                    <a:cubicBezTo>
                      <a:pt x="419" y="54"/>
                      <a:pt x="419" y="54"/>
                      <a:pt x="419" y="54"/>
                    </a:cubicBezTo>
                    <a:cubicBezTo>
                      <a:pt x="419" y="51"/>
                      <a:pt x="419" y="51"/>
                      <a:pt x="419" y="51"/>
                    </a:cubicBezTo>
                    <a:cubicBezTo>
                      <a:pt x="416" y="51"/>
                      <a:pt x="416" y="51"/>
                      <a:pt x="416" y="51"/>
                    </a:cubicBezTo>
                    <a:cubicBezTo>
                      <a:pt x="415" y="51"/>
                      <a:pt x="415" y="51"/>
                      <a:pt x="415" y="51"/>
                    </a:cubicBezTo>
                    <a:cubicBezTo>
                      <a:pt x="415" y="49"/>
                      <a:pt x="415" y="49"/>
                      <a:pt x="415" y="49"/>
                    </a:cubicBezTo>
                    <a:cubicBezTo>
                      <a:pt x="414" y="49"/>
                      <a:pt x="414" y="49"/>
                      <a:pt x="414" y="49"/>
                    </a:cubicBezTo>
                    <a:cubicBezTo>
                      <a:pt x="412" y="50"/>
                      <a:pt x="412" y="50"/>
                      <a:pt x="412" y="50"/>
                    </a:cubicBezTo>
                    <a:cubicBezTo>
                      <a:pt x="410" y="50"/>
                      <a:pt x="410" y="50"/>
                      <a:pt x="410" y="50"/>
                    </a:cubicBezTo>
                    <a:cubicBezTo>
                      <a:pt x="408" y="52"/>
                      <a:pt x="408" y="52"/>
                      <a:pt x="408" y="52"/>
                    </a:cubicBezTo>
                    <a:cubicBezTo>
                      <a:pt x="410" y="53"/>
                      <a:pt x="410" y="53"/>
                      <a:pt x="410" y="53"/>
                    </a:cubicBezTo>
                    <a:cubicBezTo>
                      <a:pt x="409" y="54"/>
                      <a:pt x="409" y="54"/>
                      <a:pt x="409" y="54"/>
                    </a:cubicBezTo>
                    <a:cubicBezTo>
                      <a:pt x="407" y="54"/>
                      <a:pt x="407" y="54"/>
                      <a:pt x="407" y="54"/>
                    </a:cubicBezTo>
                    <a:cubicBezTo>
                      <a:pt x="408" y="55"/>
                      <a:pt x="408" y="55"/>
                      <a:pt x="408" y="55"/>
                    </a:cubicBezTo>
                    <a:cubicBezTo>
                      <a:pt x="408" y="56"/>
                      <a:pt x="408" y="56"/>
                      <a:pt x="408" y="56"/>
                    </a:cubicBezTo>
                    <a:cubicBezTo>
                      <a:pt x="405" y="58"/>
                      <a:pt x="405" y="58"/>
                      <a:pt x="405" y="58"/>
                    </a:cubicBezTo>
                    <a:cubicBezTo>
                      <a:pt x="405" y="56"/>
                      <a:pt x="405" y="56"/>
                      <a:pt x="405" y="56"/>
                    </a:cubicBezTo>
                    <a:cubicBezTo>
                      <a:pt x="404" y="56"/>
                      <a:pt x="404" y="56"/>
                      <a:pt x="404" y="56"/>
                    </a:cubicBezTo>
                    <a:cubicBezTo>
                      <a:pt x="403" y="57"/>
                      <a:pt x="403" y="57"/>
                      <a:pt x="403" y="57"/>
                    </a:cubicBezTo>
                    <a:cubicBezTo>
                      <a:pt x="404" y="59"/>
                      <a:pt x="404" y="59"/>
                      <a:pt x="404" y="59"/>
                    </a:cubicBezTo>
                    <a:cubicBezTo>
                      <a:pt x="403" y="61"/>
                      <a:pt x="403" y="61"/>
                      <a:pt x="403" y="61"/>
                    </a:cubicBezTo>
                    <a:cubicBezTo>
                      <a:pt x="402" y="61"/>
                      <a:pt x="402" y="61"/>
                      <a:pt x="402" y="61"/>
                    </a:cubicBezTo>
                    <a:cubicBezTo>
                      <a:pt x="401" y="58"/>
                      <a:pt x="401" y="58"/>
                      <a:pt x="401" y="58"/>
                    </a:cubicBezTo>
                    <a:cubicBezTo>
                      <a:pt x="400" y="57"/>
                      <a:pt x="400" y="57"/>
                      <a:pt x="400" y="57"/>
                    </a:cubicBezTo>
                    <a:cubicBezTo>
                      <a:pt x="399" y="57"/>
                      <a:pt x="399" y="57"/>
                      <a:pt x="399" y="57"/>
                    </a:cubicBezTo>
                    <a:cubicBezTo>
                      <a:pt x="400" y="59"/>
                      <a:pt x="400" y="59"/>
                      <a:pt x="400" y="59"/>
                    </a:cubicBezTo>
                    <a:cubicBezTo>
                      <a:pt x="398" y="62"/>
                      <a:pt x="398" y="62"/>
                      <a:pt x="398" y="62"/>
                    </a:cubicBezTo>
                    <a:cubicBezTo>
                      <a:pt x="398" y="64"/>
                      <a:pt x="398" y="64"/>
                      <a:pt x="398" y="64"/>
                    </a:cubicBezTo>
                    <a:cubicBezTo>
                      <a:pt x="396" y="63"/>
                      <a:pt x="396" y="63"/>
                      <a:pt x="396" y="63"/>
                    </a:cubicBezTo>
                    <a:cubicBezTo>
                      <a:pt x="396" y="62"/>
                      <a:pt x="396" y="62"/>
                      <a:pt x="396" y="62"/>
                    </a:cubicBezTo>
                    <a:cubicBezTo>
                      <a:pt x="398" y="58"/>
                      <a:pt x="398" y="58"/>
                      <a:pt x="398" y="58"/>
                    </a:cubicBezTo>
                    <a:cubicBezTo>
                      <a:pt x="397" y="56"/>
                      <a:pt x="397" y="56"/>
                      <a:pt x="397" y="56"/>
                    </a:cubicBezTo>
                    <a:cubicBezTo>
                      <a:pt x="395" y="56"/>
                      <a:pt x="395" y="56"/>
                      <a:pt x="395" y="56"/>
                    </a:cubicBezTo>
                    <a:cubicBezTo>
                      <a:pt x="390" y="58"/>
                      <a:pt x="390" y="58"/>
                      <a:pt x="390" y="58"/>
                    </a:cubicBezTo>
                    <a:cubicBezTo>
                      <a:pt x="388" y="57"/>
                      <a:pt x="388" y="57"/>
                      <a:pt x="388" y="57"/>
                    </a:cubicBezTo>
                    <a:cubicBezTo>
                      <a:pt x="386" y="59"/>
                      <a:pt x="386" y="59"/>
                      <a:pt x="386" y="59"/>
                    </a:cubicBezTo>
                    <a:cubicBezTo>
                      <a:pt x="384" y="58"/>
                      <a:pt x="384" y="58"/>
                      <a:pt x="384" y="58"/>
                    </a:cubicBezTo>
                    <a:cubicBezTo>
                      <a:pt x="383" y="57"/>
                      <a:pt x="383" y="57"/>
                      <a:pt x="383" y="57"/>
                    </a:cubicBezTo>
                    <a:cubicBezTo>
                      <a:pt x="381" y="58"/>
                      <a:pt x="381" y="58"/>
                      <a:pt x="381" y="58"/>
                    </a:cubicBezTo>
                    <a:cubicBezTo>
                      <a:pt x="383" y="60"/>
                      <a:pt x="383" y="60"/>
                      <a:pt x="383" y="60"/>
                    </a:cubicBezTo>
                    <a:cubicBezTo>
                      <a:pt x="381" y="61"/>
                      <a:pt x="381" y="61"/>
                      <a:pt x="381" y="61"/>
                    </a:cubicBezTo>
                    <a:cubicBezTo>
                      <a:pt x="381" y="61"/>
                      <a:pt x="381" y="61"/>
                      <a:pt x="381" y="61"/>
                    </a:cubicBezTo>
                    <a:cubicBezTo>
                      <a:pt x="380" y="60"/>
                      <a:pt x="380" y="60"/>
                      <a:pt x="380" y="60"/>
                    </a:cubicBezTo>
                    <a:cubicBezTo>
                      <a:pt x="380" y="60"/>
                      <a:pt x="380" y="60"/>
                      <a:pt x="380" y="60"/>
                    </a:cubicBezTo>
                    <a:cubicBezTo>
                      <a:pt x="379" y="61"/>
                      <a:pt x="379" y="61"/>
                      <a:pt x="379" y="61"/>
                    </a:cubicBezTo>
                    <a:cubicBezTo>
                      <a:pt x="378" y="62"/>
                      <a:pt x="378" y="62"/>
                      <a:pt x="378" y="62"/>
                    </a:cubicBezTo>
                    <a:cubicBezTo>
                      <a:pt x="378" y="66"/>
                      <a:pt x="378" y="66"/>
                      <a:pt x="378" y="66"/>
                    </a:cubicBezTo>
                    <a:cubicBezTo>
                      <a:pt x="379" y="67"/>
                      <a:pt x="379" y="67"/>
                      <a:pt x="379" y="67"/>
                    </a:cubicBezTo>
                    <a:cubicBezTo>
                      <a:pt x="381" y="65"/>
                      <a:pt x="381" y="65"/>
                      <a:pt x="381" y="65"/>
                    </a:cubicBezTo>
                    <a:cubicBezTo>
                      <a:pt x="382" y="66"/>
                      <a:pt x="382" y="66"/>
                      <a:pt x="382" y="66"/>
                    </a:cubicBezTo>
                    <a:cubicBezTo>
                      <a:pt x="385" y="64"/>
                      <a:pt x="385" y="64"/>
                      <a:pt x="385" y="64"/>
                    </a:cubicBezTo>
                    <a:cubicBezTo>
                      <a:pt x="386" y="64"/>
                      <a:pt x="386" y="64"/>
                      <a:pt x="386" y="64"/>
                    </a:cubicBezTo>
                    <a:cubicBezTo>
                      <a:pt x="386" y="66"/>
                      <a:pt x="386" y="66"/>
                      <a:pt x="386" y="66"/>
                    </a:cubicBezTo>
                    <a:cubicBezTo>
                      <a:pt x="381" y="68"/>
                      <a:pt x="381" y="68"/>
                      <a:pt x="381" y="68"/>
                    </a:cubicBezTo>
                    <a:cubicBezTo>
                      <a:pt x="380" y="70"/>
                      <a:pt x="380" y="70"/>
                      <a:pt x="380" y="70"/>
                    </a:cubicBezTo>
                    <a:cubicBezTo>
                      <a:pt x="378" y="71"/>
                      <a:pt x="378" y="71"/>
                      <a:pt x="378" y="71"/>
                    </a:cubicBezTo>
                    <a:cubicBezTo>
                      <a:pt x="374" y="72"/>
                      <a:pt x="374" y="72"/>
                      <a:pt x="374" y="72"/>
                    </a:cubicBezTo>
                    <a:cubicBezTo>
                      <a:pt x="374" y="73"/>
                      <a:pt x="374" y="73"/>
                      <a:pt x="374" y="73"/>
                    </a:cubicBezTo>
                    <a:cubicBezTo>
                      <a:pt x="374" y="74"/>
                      <a:pt x="374" y="74"/>
                      <a:pt x="374" y="74"/>
                    </a:cubicBezTo>
                    <a:cubicBezTo>
                      <a:pt x="371" y="75"/>
                      <a:pt x="371" y="75"/>
                      <a:pt x="371" y="75"/>
                    </a:cubicBezTo>
                    <a:cubicBezTo>
                      <a:pt x="370" y="74"/>
                      <a:pt x="370" y="74"/>
                      <a:pt x="370" y="74"/>
                    </a:cubicBezTo>
                    <a:cubicBezTo>
                      <a:pt x="369" y="74"/>
                      <a:pt x="369" y="74"/>
                      <a:pt x="369" y="74"/>
                    </a:cubicBezTo>
                    <a:cubicBezTo>
                      <a:pt x="368" y="76"/>
                      <a:pt x="368" y="76"/>
                      <a:pt x="368" y="76"/>
                    </a:cubicBezTo>
                    <a:cubicBezTo>
                      <a:pt x="367" y="76"/>
                      <a:pt x="367" y="76"/>
                      <a:pt x="367" y="76"/>
                    </a:cubicBezTo>
                    <a:cubicBezTo>
                      <a:pt x="365" y="77"/>
                      <a:pt x="365" y="77"/>
                      <a:pt x="365" y="77"/>
                    </a:cubicBezTo>
                    <a:cubicBezTo>
                      <a:pt x="364" y="78"/>
                      <a:pt x="364" y="78"/>
                      <a:pt x="364" y="78"/>
                    </a:cubicBezTo>
                    <a:cubicBezTo>
                      <a:pt x="365" y="80"/>
                      <a:pt x="365" y="80"/>
                      <a:pt x="365" y="80"/>
                    </a:cubicBezTo>
                    <a:cubicBezTo>
                      <a:pt x="365" y="80"/>
                      <a:pt x="365" y="80"/>
                      <a:pt x="365" y="80"/>
                    </a:cubicBezTo>
                    <a:cubicBezTo>
                      <a:pt x="364" y="81"/>
                      <a:pt x="364" y="81"/>
                      <a:pt x="364" y="81"/>
                    </a:cubicBezTo>
                    <a:cubicBezTo>
                      <a:pt x="363" y="82"/>
                      <a:pt x="363" y="82"/>
                      <a:pt x="363" y="82"/>
                    </a:cubicBezTo>
                    <a:cubicBezTo>
                      <a:pt x="362" y="81"/>
                      <a:pt x="362" y="81"/>
                      <a:pt x="362" y="81"/>
                    </a:cubicBezTo>
                    <a:cubicBezTo>
                      <a:pt x="362" y="81"/>
                      <a:pt x="362" y="81"/>
                      <a:pt x="362" y="81"/>
                    </a:cubicBezTo>
                    <a:cubicBezTo>
                      <a:pt x="360" y="83"/>
                      <a:pt x="360" y="83"/>
                      <a:pt x="360" y="83"/>
                    </a:cubicBezTo>
                    <a:cubicBezTo>
                      <a:pt x="360" y="84"/>
                      <a:pt x="360" y="84"/>
                      <a:pt x="360" y="84"/>
                    </a:cubicBezTo>
                    <a:cubicBezTo>
                      <a:pt x="360" y="85"/>
                      <a:pt x="360" y="85"/>
                      <a:pt x="360" y="85"/>
                    </a:cubicBezTo>
                    <a:cubicBezTo>
                      <a:pt x="360" y="86"/>
                      <a:pt x="360" y="86"/>
                      <a:pt x="360" y="86"/>
                    </a:cubicBezTo>
                    <a:cubicBezTo>
                      <a:pt x="358" y="88"/>
                      <a:pt x="358" y="88"/>
                      <a:pt x="358" y="88"/>
                    </a:cubicBezTo>
                    <a:cubicBezTo>
                      <a:pt x="358" y="90"/>
                      <a:pt x="358" y="90"/>
                      <a:pt x="358" y="90"/>
                    </a:cubicBezTo>
                    <a:cubicBezTo>
                      <a:pt x="356" y="90"/>
                      <a:pt x="356" y="90"/>
                      <a:pt x="356" y="90"/>
                    </a:cubicBezTo>
                    <a:cubicBezTo>
                      <a:pt x="353" y="91"/>
                      <a:pt x="353" y="91"/>
                      <a:pt x="353" y="91"/>
                    </a:cubicBezTo>
                    <a:cubicBezTo>
                      <a:pt x="351" y="92"/>
                      <a:pt x="351" y="92"/>
                      <a:pt x="351" y="92"/>
                    </a:cubicBezTo>
                    <a:cubicBezTo>
                      <a:pt x="351" y="94"/>
                      <a:pt x="351" y="94"/>
                      <a:pt x="351" y="94"/>
                    </a:cubicBezTo>
                    <a:cubicBezTo>
                      <a:pt x="353" y="94"/>
                      <a:pt x="353" y="94"/>
                      <a:pt x="353" y="94"/>
                    </a:cubicBezTo>
                    <a:cubicBezTo>
                      <a:pt x="353" y="93"/>
                      <a:pt x="353" y="93"/>
                      <a:pt x="353" y="93"/>
                    </a:cubicBezTo>
                    <a:cubicBezTo>
                      <a:pt x="358" y="94"/>
                      <a:pt x="358" y="94"/>
                      <a:pt x="358" y="94"/>
                    </a:cubicBezTo>
                    <a:cubicBezTo>
                      <a:pt x="357" y="95"/>
                      <a:pt x="357" y="95"/>
                      <a:pt x="357" y="95"/>
                    </a:cubicBezTo>
                    <a:cubicBezTo>
                      <a:pt x="355" y="95"/>
                      <a:pt x="355" y="95"/>
                      <a:pt x="355" y="95"/>
                    </a:cubicBezTo>
                    <a:cubicBezTo>
                      <a:pt x="354" y="95"/>
                      <a:pt x="354" y="95"/>
                      <a:pt x="354" y="95"/>
                    </a:cubicBezTo>
                    <a:cubicBezTo>
                      <a:pt x="356" y="96"/>
                      <a:pt x="356" y="96"/>
                      <a:pt x="356" y="96"/>
                    </a:cubicBezTo>
                    <a:cubicBezTo>
                      <a:pt x="355" y="100"/>
                      <a:pt x="355" y="100"/>
                      <a:pt x="355" y="100"/>
                    </a:cubicBezTo>
                    <a:cubicBezTo>
                      <a:pt x="354" y="101"/>
                      <a:pt x="354" y="101"/>
                      <a:pt x="354" y="101"/>
                    </a:cubicBezTo>
                    <a:cubicBezTo>
                      <a:pt x="354" y="102"/>
                      <a:pt x="354" y="102"/>
                      <a:pt x="354" y="102"/>
                    </a:cubicBezTo>
                    <a:cubicBezTo>
                      <a:pt x="354" y="104"/>
                      <a:pt x="354" y="104"/>
                      <a:pt x="354" y="104"/>
                    </a:cubicBezTo>
                    <a:cubicBezTo>
                      <a:pt x="352" y="101"/>
                      <a:pt x="352" y="101"/>
                      <a:pt x="352" y="101"/>
                    </a:cubicBezTo>
                    <a:cubicBezTo>
                      <a:pt x="350" y="102"/>
                      <a:pt x="350" y="102"/>
                      <a:pt x="350" y="102"/>
                    </a:cubicBezTo>
                    <a:cubicBezTo>
                      <a:pt x="349" y="99"/>
                      <a:pt x="349" y="99"/>
                      <a:pt x="349" y="99"/>
                    </a:cubicBezTo>
                    <a:cubicBezTo>
                      <a:pt x="347" y="99"/>
                      <a:pt x="347" y="99"/>
                      <a:pt x="347" y="99"/>
                    </a:cubicBezTo>
                    <a:cubicBezTo>
                      <a:pt x="347" y="99"/>
                      <a:pt x="347" y="99"/>
                      <a:pt x="347" y="99"/>
                    </a:cubicBezTo>
                    <a:cubicBezTo>
                      <a:pt x="348" y="101"/>
                      <a:pt x="348" y="101"/>
                      <a:pt x="348" y="101"/>
                    </a:cubicBezTo>
                    <a:cubicBezTo>
                      <a:pt x="348" y="102"/>
                      <a:pt x="348" y="102"/>
                      <a:pt x="348" y="102"/>
                    </a:cubicBezTo>
                    <a:cubicBezTo>
                      <a:pt x="347" y="103"/>
                      <a:pt x="347" y="103"/>
                      <a:pt x="347" y="103"/>
                    </a:cubicBezTo>
                    <a:cubicBezTo>
                      <a:pt x="348" y="105"/>
                      <a:pt x="348" y="105"/>
                      <a:pt x="348" y="105"/>
                    </a:cubicBezTo>
                    <a:cubicBezTo>
                      <a:pt x="350" y="104"/>
                      <a:pt x="350" y="104"/>
                      <a:pt x="350" y="104"/>
                    </a:cubicBezTo>
                    <a:cubicBezTo>
                      <a:pt x="353" y="105"/>
                      <a:pt x="353" y="105"/>
                      <a:pt x="353" y="105"/>
                    </a:cubicBezTo>
                    <a:cubicBezTo>
                      <a:pt x="355" y="105"/>
                      <a:pt x="355" y="105"/>
                      <a:pt x="355" y="105"/>
                    </a:cubicBezTo>
                    <a:cubicBezTo>
                      <a:pt x="355" y="107"/>
                      <a:pt x="355" y="107"/>
                      <a:pt x="355" y="107"/>
                    </a:cubicBezTo>
                    <a:cubicBezTo>
                      <a:pt x="357" y="108"/>
                      <a:pt x="357" y="108"/>
                      <a:pt x="357" y="108"/>
                    </a:cubicBezTo>
                    <a:cubicBezTo>
                      <a:pt x="359" y="108"/>
                      <a:pt x="359" y="108"/>
                      <a:pt x="359" y="108"/>
                    </a:cubicBezTo>
                    <a:cubicBezTo>
                      <a:pt x="359" y="107"/>
                      <a:pt x="359" y="107"/>
                      <a:pt x="359" y="107"/>
                    </a:cubicBezTo>
                    <a:cubicBezTo>
                      <a:pt x="360" y="109"/>
                      <a:pt x="360" y="109"/>
                      <a:pt x="360" y="109"/>
                    </a:cubicBezTo>
                    <a:cubicBezTo>
                      <a:pt x="358" y="109"/>
                      <a:pt x="358" y="109"/>
                      <a:pt x="358" y="109"/>
                    </a:cubicBezTo>
                    <a:cubicBezTo>
                      <a:pt x="356" y="110"/>
                      <a:pt x="356" y="110"/>
                      <a:pt x="356" y="110"/>
                    </a:cubicBezTo>
                    <a:cubicBezTo>
                      <a:pt x="355" y="108"/>
                      <a:pt x="355" y="108"/>
                      <a:pt x="355" y="108"/>
                    </a:cubicBezTo>
                    <a:cubicBezTo>
                      <a:pt x="354" y="109"/>
                      <a:pt x="354" y="109"/>
                      <a:pt x="354" y="109"/>
                    </a:cubicBezTo>
                    <a:cubicBezTo>
                      <a:pt x="353" y="110"/>
                      <a:pt x="353" y="110"/>
                      <a:pt x="353" y="110"/>
                    </a:cubicBezTo>
                    <a:cubicBezTo>
                      <a:pt x="352" y="111"/>
                      <a:pt x="352" y="111"/>
                      <a:pt x="352" y="111"/>
                    </a:cubicBezTo>
                    <a:cubicBezTo>
                      <a:pt x="354" y="113"/>
                      <a:pt x="354" y="113"/>
                      <a:pt x="354" y="113"/>
                    </a:cubicBezTo>
                    <a:cubicBezTo>
                      <a:pt x="356" y="112"/>
                      <a:pt x="356" y="112"/>
                      <a:pt x="356" y="112"/>
                    </a:cubicBezTo>
                    <a:cubicBezTo>
                      <a:pt x="359" y="112"/>
                      <a:pt x="359" y="112"/>
                      <a:pt x="359" y="112"/>
                    </a:cubicBezTo>
                    <a:cubicBezTo>
                      <a:pt x="360" y="115"/>
                      <a:pt x="360" y="115"/>
                      <a:pt x="360" y="115"/>
                    </a:cubicBezTo>
                    <a:cubicBezTo>
                      <a:pt x="361" y="116"/>
                      <a:pt x="361" y="116"/>
                      <a:pt x="361" y="116"/>
                    </a:cubicBezTo>
                    <a:cubicBezTo>
                      <a:pt x="362" y="114"/>
                      <a:pt x="362" y="114"/>
                      <a:pt x="362" y="114"/>
                    </a:cubicBezTo>
                    <a:cubicBezTo>
                      <a:pt x="364" y="115"/>
                      <a:pt x="364" y="115"/>
                      <a:pt x="364" y="115"/>
                    </a:cubicBezTo>
                    <a:cubicBezTo>
                      <a:pt x="364" y="116"/>
                      <a:pt x="364" y="116"/>
                      <a:pt x="364" y="116"/>
                    </a:cubicBezTo>
                    <a:cubicBezTo>
                      <a:pt x="366" y="118"/>
                      <a:pt x="366" y="118"/>
                      <a:pt x="366" y="118"/>
                    </a:cubicBezTo>
                    <a:cubicBezTo>
                      <a:pt x="368" y="118"/>
                      <a:pt x="368" y="118"/>
                      <a:pt x="368" y="118"/>
                    </a:cubicBezTo>
                    <a:cubicBezTo>
                      <a:pt x="370" y="120"/>
                      <a:pt x="370" y="120"/>
                      <a:pt x="370" y="120"/>
                    </a:cubicBezTo>
                    <a:cubicBezTo>
                      <a:pt x="368" y="124"/>
                      <a:pt x="368" y="124"/>
                      <a:pt x="368" y="124"/>
                    </a:cubicBezTo>
                    <a:cubicBezTo>
                      <a:pt x="365" y="126"/>
                      <a:pt x="365" y="126"/>
                      <a:pt x="365" y="126"/>
                    </a:cubicBezTo>
                    <a:cubicBezTo>
                      <a:pt x="364" y="128"/>
                      <a:pt x="364" y="128"/>
                      <a:pt x="364" y="128"/>
                    </a:cubicBezTo>
                    <a:cubicBezTo>
                      <a:pt x="364" y="129"/>
                      <a:pt x="364" y="129"/>
                      <a:pt x="364" y="129"/>
                    </a:cubicBezTo>
                    <a:cubicBezTo>
                      <a:pt x="367" y="132"/>
                      <a:pt x="367" y="132"/>
                      <a:pt x="367" y="132"/>
                    </a:cubicBezTo>
                    <a:cubicBezTo>
                      <a:pt x="369" y="133"/>
                      <a:pt x="369" y="133"/>
                      <a:pt x="369" y="133"/>
                    </a:cubicBezTo>
                    <a:cubicBezTo>
                      <a:pt x="365" y="133"/>
                      <a:pt x="365" y="133"/>
                      <a:pt x="365" y="133"/>
                    </a:cubicBezTo>
                    <a:cubicBezTo>
                      <a:pt x="362" y="130"/>
                      <a:pt x="362" y="130"/>
                      <a:pt x="362" y="130"/>
                    </a:cubicBezTo>
                    <a:cubicBezTo>
                      <a:pt x="362" y="128"/>
                      <a:pt x="362" y="128"/>
                      <a:pt x="362" y="128"/>
                    </a:cubicBezTo>
                    <a:cubicBezTo>
                      <a:pt x="363" y="124"/>
                      <a:pt x="363" y="124"/>
                      <a:pt x="363" y="124"/>
                    </a:cubicBezTo>
                    <a:cubicBezTo>
                      <a:pt x="365" y="123"/>
                      <a:pt x="365" y="123"/>
                      <a:pt x="365" y="123"/>
                    </a:cubicBezTo>
                    <a:cubicBezTo>
                      <a:pt x="364" y="122"/>
                      <a:pt x="364" y="122"/>
                      <a:pt x="364" y="122"/>
                    </a:cubicBezTo>
                    <a:cubicBezTo>
                      <a:pt x="365" y="120"/>
                      <a:pt x="365" y="120"/>
                      <a:pt x="365" y="120"/>
                    </a:cubicBezTo>
                    <a:cubicBezTo>
                      <a:pt x="365" y="120"/>
                      <a:pt x="365" y="120"/>
                      <a:pt x="365" y="120"/>
                    </a:cubicBezTo>
                    <a:cubicBezTo>
                      <a:pt x="359" y="122"/>
                      <a:pt x="359" y="122"/>
                      <a:pt x="359" y="122"/>
                    </a:cubicBezTo>
                    <a:cubicBezTo>
                      <a:pt x="355" y="123"/>
                      <a:pt x="355" y="123"/>
                      <a:pt x="355" y="123"/>
                    </a:cubicBezTo>
                    <a:cubicBezTo>
                      <a:pt x="355" y="125"/>
                      <a:pt x="355" y="125"/>
                      <a:pt x="355" y="125"/>
                    </a:cubicBezTo>
                    <a:cubicBezTo>
                      <a:pt x="352" y="126"/>
                      <a:pt x="352" y="126"/>
                      <a:pt x="352" y="126"/>
                    </a:cubicBezTo>
                    <a:cubicBezTo>
                      <a:pt x="351" y="126"/>
                      <a:pt x="351" y="126"/>
                      <a:pt x="351" y="126"/>
                    </a:cubicBezTo>
                    <a:cubicBezTo>
                      <a:pt x="349" y="126"/>
                      <a:pt x="349" y="126"/>
                      <a:pt x="349" y="126"/>
                    </a:cubicBezTo>
                    <a:cubicBezTo>
                      <a:pt x="346" y="128"/>
                      <a:pt x="346" y="128"/>
                      <a:pt x="346" y="128"/>
                    </a:cubicBezTo>
                    <a:cubicBezTo>
                      <a:pt x="339" y="131"/>
                      <a:pt x="339" y="131"/>
                      <a:pt x="339" y="131"/>
                    </a:cubicBezTo>
                    <a:cubicBezTo>
                      <a:pt x="334" y="132"/>
                      <a:pt x="334" y="132"/>
                      <a:pt x="334" y="132"/>
                    </a:cubicBezTo>
                    <a:cubicBezTo>
                      <a:pt x="332" y="132"/>
                      <a:pt x="332" y="132"/>
                      <a:pt x="332" y="132"/>
                    </a:cubicBezTo>
                    <a:cubicBezTo>
                      <a:pt x="330" y="134"/>
                      <a:pt x="330" y="134"/>
                      <a:pt x="330" y="134"/>
                    </a:cubicBezTo>
                    <a:cubicBezTo>
                      <a:pt x="328" y="134"/>
                      <a:pt x="328" y="134"/>
                      <a:pt x="328" y="134"/>
                    </a:cubicBezTo>
                    <a:cubicBezTo>
                      <a:pt x="326" y="135"/>
                      <a:pt x="326" y="135"/>
                      <a:pt x="326" y="135"/>
                    </a:cubicBezTo>
                    <a:cubicBezTo>
                      <a:pt x="328" y="137"/>
                      <a:pt x="328" y="137"/>
                      <a:pt x="328" y="137"/>
                    </a:cubicBezTo>
                    <a:cubicBezTo>
                      <a:pt x="328" y="139"/>
                      <a:pt x="328" y="139"/>
                      <a:pt x="328" y="139"/>
                    </a:cubicBezTo>
                    <a:cubicBezTo>
                      <a:pt x="328" y="141"/>
                      <a:pt x="328" y="141"/>
                      <a:pt x="328" y="141"/>
                    </a:cubicBezTo>
                    <a:cubicBezTo>
                      <a:pt x="329" y="142"/>
                      <a:pt x="329" y="142"/>
                      <a:pt x="329" y="142"/>
                    </a:cubicBezTo>
                    <a:cubicBezTo>
                      <a:pt x="330" y="142"/>
                      <a:pt x="330" y="142"/>
                      <a:pt x="330" y="142"/>
                    </a:cubicBezTo>
                    <a:cubicBezTo>
                      <a:pt x="331" y="143"/>
                      <a:pt x="331" y="143"/>
                      <a:pt x="331" y="143"/>
                    </a:cubicBezTo>
                    <a:cubicBezTo>
                      <a:pt x="330" y="144"/>
                      <a:pt x="330" y="144"/>
                      <a:pt x="330" y="144"/>
                    </a:cubicBezTo>
                    <a:cubicBezTo>
                      <a:pt x="333" y="146"/>
                      <a:pt x="333" y="146"/>
                      <a:pt x="333" y="146"/>
                    </a:cubicBezTo>
                    <a:cubicBezTo>
                      <a:pt x="335" y="150"/>
                      <a:pt x="335" y="150"/>
                      <a:pt x="335" y="150"/>
                    </a:cubicBezTo>
                    <a:cubicBezTo>
                      <a:pt x="335" y="153"/>
                      <a:pt x="335" y="153"/>
                      <a:pt x="335" y="153"/>
                    </a:cubicBezTo>
                    <a:cubicBezTo>
                      <a:pt x="336" y="155"/>
                      <a:pt x="336" y="155"/>
                      <a:pt x="336" y="155"/>
                    </a:cubicBezTo>
                    <a:cubicBezTo>
                      <a:pt x="337" y="155"/>
                      <a:pt x="337" y="155"/>
                      <a:pt x="337" y="155"/>
                    </a:cubicBezTo>
                    <a:cubicBezTo>
                      <a:pt x="337" y="157"/>
                      <a:pt x="337" y="157"/>
                      <a:pt x="337" y="157"/>
                    </a:cubicBezTo>
                    <a:cubicBezTo>
                      <a:pt x="340" y="159"/>
                      <a:pt x="340" y="159"/>
                      <a:pt x="340" y="159"/>
                    </a:cubicBezTo>
                    <a:cubicBezTo>
                      <a:pt x="342" y="158"/>
                      <a:pt x="342" y="158"/>
                      <a:pt x="342" y="158"/>
                    </a:cubicBezTo>
                    <a:cubicBezTo>
                      <a:pt x="348" y="159"/>
                      <a:pt x="348" y="159"/>
                      <a:pt x="348" y="159"/>
                    </a:cubicBezTo>
                    <a:cubicBezTo>
                      <a:pt x="350" y="157"/>
                      <a:pt x="350" y="157"/>
                      <a:pt x="350" y="157"/>
                    </a:cubicBezTo>
                    <a:cubicBezTo>
                      <a:pt x="350" y="159"/>
                      <a:pt x="350" y="159"/>
                      <a:pt x="350" y="159"/>
                    </a:cubicBezTo>
                    <a:cubicBezTo>
                      <a:pt x="351" y="160"/>
                      <a:pt x="351" y="160"/>
                      <a:pt x="351" y="160"/>
                    </a:cubicBezTo>
                    <a:cubicBezTo>
                      <a:pt x="351" y="162"/>
                      <a:pt x="351" y="162"/>
                      <a:pt x="351" y="162"/>
                    </a:cubicBezTo>
                    <a:cubicBezTo>
                      <a:pt x="353" y="164"/>
                      <a:pt x="353" y="164"/>
                      <a:pt x="353" y="164"/>
                    </a:cubicBezTo>
                    <a:cubicBezTo>
                      <a:pt x="355" y="166"/>
                      <a:pt x="355" y="166"/>
                      <a:pt x="355" y="166"/>
                    </a:cubicBezTo>
                    <a:cubicBezTo>
                      <a:pt x="359" y="166"/>
                      <a:pt x="359" y="166"/>
                      <a:pt x="359" y="166"/>
                    </a:cubicBezTo>
                    <a:cubicBezTo>
                      <a:pt x="362" y="168"/>
                      <a:pt x="362" y="168"/>
                      <a:pt x="362" y="168"/>
                    </a:cubicBezTo>
                    <a:cubicBezTo>
                      <a:pt x="364" y="168"/>
                      <a:pt x="364" y="168"/>
                      <a:pt x="364" y="168"/>
                    </a:cubicBezTo>
                    <a:cubicBezTo>
                      <a:pt x="365" y="171"/>
                      <a:pt x="365" y="171"/>
                      <a:pt x="365" y="171"/>
                    </a:cubicBezTo>
                    <a:cubicBezTo>
                      <a:pt x="366" y="175"/>
                      <a:pt x="366" y="175"/>
                      <a:pt x="366" y="175"/>
                    </a:cubicBezTo>
                    <a:cubicBezTo>
                      <a:pt x="366" y="177"/>
                      <a:pt x="366" y="177"/>
                      <a:pt x="366" y="177"/>
                    </a:cubicBezTo>
                    <a:cubicBezTo>
                      <a:pt x="366" y="179"/>
                      <a:pt x="366" y="179"/>
                      <a:pt x="366" y="179"/>
                    </a:cubicBezTo>
                    <a:cubicBezTo>
                      <a:pt x="368" y="181"/>
                      <a:pt x="368" y="181"/>
                      <a:pt x="368" y="181"/>
                    </a:cubicBezTo>
                    <a:cubicBezTo>
                      <a:pt x="370" y="183"/>
                      <a:pt x="370" y="183"/>
                      <a:pt x="370" y="183"/>
                    </a:cubicBezTo>
                    <a:cubicBezTo>
                      <a:pt x="372" y="187"/>
                      <a:pt x="372" y="187"/>
                      <a:pt x="372" y="187"/>
                    </a:cubicBezTo>
                    <a:cubicBezTo>
                      <a:pt x="373" y="191"/>
                      <a:pt x="373" y="191"/>
                      <a:pt x="373" y="191"/>
                    </a:cubicBezTo>
                    <a:cubicBezTo>
                      <a:pt x="376" y="193"/>
                      <a:pt x="376" y="193"/>
                      <a:pt x="376" y="193"/>
                    </a:cubicBezTo>
                    <a:cubicBezTo>
                      <a:pt x="377" y="195"/>
                      <a:pt x="377" y="195"/>
                      <a:pt x="377" y="195"/>
                    </a:cubicBezTo>
                    <a:cubicBezTo>
                      <a:pt x="375" y="198"/>
                      <a:pt x="375" y="198"/>
                      <a:pt x="375" y="198"/>
                    </a:cubicBezTo>
                    <a:cubicBezTo>
                      <a:pt x="373" y="199"/>
                      <a:pt x="373" y="199"/>
                      <a:pt x="373" y="199"/>
                    </a:cubicBezTo>
                    <a:cubicBezTo>
                      <a:pt x="372" y="198"/>
                      <a:pt x="372" y="198"/>
                      <a:pt x="372" y="198"/>
                    </a:cubicBezTo>
                    <a:cubicBezTo>
                      <a:pt x="374" y="201"/>
                      <a:pt x="374" y="201"/>
                      <a:pt x="374" y="201"/>
                    </a:cubicBezTo>
                    <a:cubicBezTo>
                      <a:pt x="377" y="201"/>
                      <a:pt x="377" y="201"/>
                      <a:pt x="377" y="201"/>
                    </a:cubicBezTo>
                    <a:cubicBezTo>
                      <a:pt x="378" y="202"/>
                      <a:pt x="378" y="202"/>
                      <a:pt x="378" y="202"/>
                    </a:cubicBezTo>
                    <a:cubicBezTo>
                      <a:pt x="382" y="206"/>
                      <a:pt x="382" y="206"/>
                      <a:pt x="382" y="206"/>
                    </a:cubicBezTo>
                    <a:cubicBezTo>
                      <a:pt x="385" y="207"/>
                      <a:pt x="385" y="207"/>
                      <a:pt x="385" y="207"/>
                    </a:cubicBezTo>
                    <a:cubicBezTo>
                      <a:pt x="385" y="207"/>
                      <a:pt x="385" y="207"/>
                      <a:pt x="385" y="207"/>
                    </a:cubicBezTo>
                    <a:cubicBezTo>
                      <a:pt x="386" y="207"/>
                      <a:pt x="386" y="207"/>
                      <a:pt x="386" y="207"/>
                    </a:cubicBezTo>
                    <a:cubicBezTo>
                      <a:pt x="389" y="205"/>
                      <a:pt x="389" y="205"/>
                      <a:pt x="389" y="205"/>
                    </a:cubicBezTo>
                    <a:cubicBezTo>
                      <a:pt x="392" y="204"/>
                      <a:pt x="392" y="204"/>
                      <a:pt x="392" y="204"/>
                    </a:cubicBezTo>
                    <a:cubicBezTo>
                      <a:pt x="396" y="207"/>
                      <a:pt x="396" y="207"/>
                      <a:pt x="396" y="207"/>
                    </a:cubicBezTo>
                    <a:cubicBezTo>
                      <a:pt x="398" y="207"/>
                      <a:pt x="398" y="207"/>
                      <a:pt x="398" y="207"/>
                    </a:cubicBezTo>
                    <a:cubicBezTo>
                      <a:pt x="400" y="208"/>
                      <a:pt x="400" y="208"/>
                      <a:pt x="400" y="208"/>
                    </a:cubicBezTo>
                    <a:cubicBezTo>
                      <a:pt x="401" y="210"/>
                      <a:pt x="401" y="210"/>
                      <a:pt x="401" y="210"/>
                    </a:cubicBezTo>
                    <a:cubicBezTo>
                      <a:pt x="401" y="213"/>
                      <a:pt x="401" y="213"/>
                      <a:pt x="401" y="213"/>
                    </a:cubicBezTo>
                    <a:cubicBezTo>
                      <a:pt x="400" y="210"/>
                      <a:pt x="400" y="210"/>
                      <a:pt x="400" y="210"/>
                    </a:cubicBezTo>
                    <a:cubicBezTo>
                      <a:pt x="399" y="208"/>
                      <a:pt x="399" y="208"/>
                      <a:pt x="399" y="208"/>
                    </a:cubicBezTo>
                    <a:cubicBezTo>
                      <a:pt x="396" y="208"/>
                      <a:pt x="396" y="208"/>
                      <a:pt x="396" y="208"/>
                    </a:cubicBezTo>
                    <a:cubicBezTo>
                      <a:pt x="392" y="205"/>
                      <a:pt x="392" y="205"/>
                      <a:pt x="392" y="205"/>
                    </a:cubicBezTo>
                    <a:cubicBezTo>
                      <a:pt x="390" y="205"/>
                      <a:pt x="390" y="205"/>
                      <a:pt x="390" y="205"/>
                    </a:cubicBezTo>
                    <a:cubicBezTo>
                      <a:pt x="388" y="208"/>
                      <a:pt x="388" y="208"/>
                      <a:pt x="388" y="208"/>
                    </a:cubicBezTo>
                    <a:cubicBezTo>
                      <a:pt x="388" y="211"/>
                      <a:pt x="388" y="211"/>
                      <a:pt x="388" y="211"/>
                    </a:cubicBezTo>
                    <a:cubicBezTo>
                      <a:pt x="388" y="212"/>
                      <a:pt x="388" y="212"/>
                      <a:pt x="388" y="212"/>
                    </a:cubicBezTo>
                    <a:cubicBezTo>
                      <a:pt x="384" y="208"/>
                      <a:pt x="384" y="208"/>
                      <a:pt x="384" y="208"/>
                    </a:cubicBezTo>
                    <a:cubicBezTo>
                      <a:pt x="381" y="208"/>
                      <a:pt x="381" y="208"/>
                      <a:pt x="381" y="208"/>
                    </a:cubicBezTo>
                    <a:cubicBezTo>
                      <a:pt x="379" y="207"/>
                      <a:pt x="379" y="207"/>
                      <a:pt x="379" y="207"/>
                    </a:cubicBezTo>
                    <a:cubicBezTo>
                      <a:pt x="379" y="205"/>
                      <a:pt x="379" y="205"/>
                      <a:pt x="379" y="205"/>
                    </a:cubicBezTo>
                    <a:cubicBezTo>
                      <a:pt x="377" y="203"/>
                      <a:pt x="377" y="203"/>
                      <a:pt x="377" y="203"/>
                    </a:cubicBezTo>
                    <a:cubicBezTo>
                      <a:pt x="375" y="202"/>
                      <a:pt x="375" y="202"/>
                      <a:pt x="375" y="202"/>
                    </a:cubicBezTo>
                    <a:cubicBezTo>
                      <a:pt x="372" y="202"/>
                      <a:pt x="372" y="202"/>
                      <a:pt x="372" y="202"/>
                    </a:cubicBezTo>
                    <a:cubicBezTo>
                      <a:pt x="369" y="200"/>
                      <a:pt x="369" y="200"/>
                      <a:pt x="369" y="200"/>
                    </a:cubicBezTo>
                    <a:cubicBezTo>
                      <a:pt x="369" y="199"/>
                      <a:pt x="369" y="199"/>
                      <a:pt x="369" y="199"/>
                    </a:cubicBezTo>
                    <a:cubicBezTo>
                      <a:pt x="369" y="197"/>
                      <a:pt x="369" y="197"/>
                      <a:pt x="369" y="197"/>
                    </a:cubicBezTo>
                    <a:cubicBezTo>
                      <a:pt x="371" y="196"/>
                      <a:pt x="371" y="196"/>
                      <a:pt x="371" y="196"/>
                    </a:cubicBezTo>
                    <a:cubicBezTo>
                      <a:pt x="370" y="195"/>
                      <a:pt x="370" y="195"/>
                      <a:pt x="370" y="195"/>
                    </a:cubicBezTo>
                    <a:cubicBezTo>
                      <a:pt x="370" y="191"/>
                      <a:pt x="370" y="191"/>
                      <a:pt x="370" y="191"/>
                    </a:cubicBezTo>
                    <a:cubicBezTo>
                      <a:pt x="369" y="188"/>
                      <a:pt x="369" y="188"/>
                      <a:pt x="369" y="188"/>
                    </a:cubicBezTo>
                    <a:cubicBezTo>
                      <a:pt x="367" y="187"/>
                      <a:pt x="367" y="187"/>
                      <a:pt x="367" y="187"/>
                    </a:cubicBezTo>
                    <a:cubicBezTo>
                      <a:pt x="366" y="190"/>
                      <a:pt x="366" y="190"/>
                      <a:pt x="366" y="190"/>
                    </a:cubicBezTo>
                    <a:cubicBezTo>
                      <a:pt x="365" y="190"/>
                      <a:pt x="365" y="190"/>
                      <a:pt x="365" y="190"/>
                    </a:cubicBezTo>
                    <a:cubicBezTo>
                      <a:pt x="365" y="192"/>
                      <a:pt x="365" y="192"/>
                      <a:pt x="365" y="192"/>
                    </a:cubicBezTo>
                    <a:cubicBezTo>
                      <a:pt x="364" y="194"/>
                      <a:pt x="364" y="194"/>
                      <a:pt x="364" y="194"/>
                    </a:cubicBezTo>
                    <a:cubicBezTo>
                      <a:pt x="365" y="195"/>
                      <a:pt x="365" y="195"/>
                      <a:pt x="365" y="195"/>
                    </a:cubicBezTo>
                    <a:cubicBezTo>
                      <a:pt x="364" y="197"/>
                      <a:pt x="364" y="197"/>
                      <a:pt x="364" y="197"/>
                    </a:cubicBezTo>
                    <a:cubicBezTo>
                      <a:pt x="363" y="197"/>
                      <a:pt x="363" y="197"/>
                      <a:pt x="363" y="197"/>
                    </a:cubicBezTo>
                    <a:cubicBezTo>
                      <a:pt x="362" y="191"/>
                      <a:pt x="362" y="191"/>
                      <a:pt x="362" y="191"/>
                    </a:cubicBezTo>
                    <a:cubicBezTo>
                      <a:pt x="364" y="190"/>
                      <a:pt x="364" y="190"/>
                      <a:pt x="364" y="190"/>
                    </a:cubicBezTo>
                    <a:cubicBezTo>
                      <a:pt x="363" y="188"/>
                      <a:pt x="363" y="188"/>
                      <a:pt x="363" y="188"/>
                    </a:cubicBezTo>
                    <a:cubicBezTo>
                      <a:pt x="360" y="186"/>
                      <a:pt x="360" y="186"/>
                      <a:pt x="360" y="186"/>
                    </a:cubicBezTo>
                    <a:cubicBezTo>
                      <a:pt x="360" y="183"/>
                      <a:pt x="360" y="183"/>
                      <a:pt x="360" y="183"/>
                    </a:cubicBezTo>
                    <a:cubicBezTo>
                      <a:pt x="359" y="181"/>
                      <a:pt x="359" y="181"/>
                      <a:pt x="359" y="181"/>
                    </a:cubicBezTo>
                    <a:cubicBezTo>
                      <a:pt x="359" y="178"/>
                      <a:pt x="359" y="178"/>
                      <a:pt x="359" y="178"/>
                    </a:cubicBezTo>
                    <a:cubicBezTo>
                      <a:pt x="362" y="177"/>
                      <a:pt x="362" y="177"/>
                      <a:pt x="362" y="177"/>
                    </a:cubicBezTo>
                    <a:cubicBezTo>
                      <a:pt x="362" y="175"/>
                      <a:pt x="362" y="175"/>
                      <a:pt x="362" y="175"/>
                    </a:cubicBezTo>
                    <a:cubicBezTo>
                      <a:pt x="362" y="174"/>
                      <a:pt x="362" y="174"/>
                      <a:pt x="362" y="174"/>
                    </a:cubicBezTo>
                    <a:cubicBezTo>
                      <a:pt x="362" y="171"/>
                      <a:pt x="362" y="171"/>
                      <a:pt x="362" y="171"/>
                    </a:cubicBezTo>
                    <a:cubicBezTo>
                      <a:pt x="360" y="170"/>
                      <a:pt x="360" y="170"/>
                      <a:pt x="360" y="170"/>
                    </a:cubicBezTo>
                    <a:cubicBezTo>
                      <a:pt x="359" y="171"/>
                      <a:pt x="359" y="171"/>
                      <a:pt x="359" y="171"/>
                    </a:cubicBezTo>
                    <a:cubicBezTo>
                      <a:pt x="358" y="169"/>
                      <a:pt x="358" y="169"/>
                      <a:pt x="358" y="169"/>
                    </a:cubicBezTo>
                    <a:cubicBezTo>
                      <a:pt x="354" y="171"/>
                      <a:pt x="354" y="171"/>
                      <a:pt x="354" y="171"/>
                    </a:cubicBezTo>
                    <a:cubicBezTo>
                      <a:pt x="350" y="172"/>
                      <a:pt x="350" y="172"/>
                      <a:pt x="350" y="172"/>
                    </a:cubicBezTo>
                    <a:cubicBezTo>
                      <a:pt x="347" y="172"/>
                      <a:pt x="347" y="172"/>
                      <a:pt x="347" y="172"/>
                    </a:cubicBezTo>
                    <a:cubicBezTo>
                      <a:pt x="343" y="168"/>
                      <a:pt x="343" y="168"/>
                      <a:pt x="343" y="168"/>
                    </a:cubicBezTo>
                    <a:cubicBezTo>
                      <a:pt x="341" y="167"/>
                      <a:pt x="341" y="167"/>
                      <a:pt x="341" y="167"/>
                    </a:cubicBezTo>
                    <a:cubicBezTo>
                      <a:pt x="341" y="165"/>
                      <a:pt x="341" y="165"/>
                      <a:pt x="341" y="165"/>
                    </a:cubicBezTo>
                    <a:cubicBezTo>
                      <a:pt x="336" y="165"/>
                      <a:pt x="336" y="165"/>
                      <a:pt x="336" y="165"/>
                    </a:cubicBezTo>
                    <a:cubicBezTo>
                      <a:pt x="334" y="163"/>
                      <a:pt x="334" y="163"/>
                      <a:pt x="334" y="163"/>
                    </a:cubicBezTo>
                    <a:cubicBezTo>
                      <a:pt x="332" y="161"/>
                      <a:pt x="332" y="161"/>
                      <a:pt x="332" y="161"/>
                    </a:cubicBezTo>
                    <a:cubicBezTo>
                      <a:pt x="325" y="161"/>
                      <a:pt x="325" y="161"/>
                      <a:pt x="325" y="161"/>
                    </a:cubicBezTo>
                    <a:cubicBezTo>
                      <a:pt x="324" y="160"/>
                      <a:pt x="324" y="160"/>
                      <a:pt x="324" y="160"/>
                    </a:cubicBezTo>
                    <a:cubicBezTo>
                      <a:pt x="322" y="162"/>
                      <a:pt x="322" y="162"/>
                      <a:pt x="322" y="162"/>
                    </a:cubicBezTo>
                    <a:cubicBezTo>
                      <a:pt x="320" y="165"/>
                      <a:pt x="320" y="165"/>
                      <a:pt x="320" y="165"/>
                    </a:cubicBezTo>
                    <a:cubicBezTo>
                      <a:pt x="319" y="167"/>
                      <a:pt x="319" y="167"/>
                      <a:pt x="319" y="167"/>
                    </a:cubicBezTo>
                    <a:cubicBezTo>
                      <a:pt x="318" y="168"/>
                      <a:pt x="318" y="168"/>
                      <a:pt x="318" y="168"/>
                    </a:cubicBezTo>
                    <a:cubicBezTo>
                      <a:pt x="317" y="167"/>
                      <a:pt x="317" y="167"/>
                      <a:pt x="317" y="167"/>
                    </a:cubicBezTo>
                    <a:cubicBezTo>
                      <a:pt x="317" y="168"/>
                      <a:pt x="317" y="168"/>
                      <a:pt x="317" y="168"/>
                    </a:cubicBezTo>
                    <a:cubicBezTo>
                      <a:pt x="318" y="169"/>
                      <a:pt x="318" y="169"/>
                      <a:pt x="318" y="169"/>
                    </a:cubicBezTo>
                    <a:cubicBezTo>
                      <a:pt x="321" y="168"/>
                      <a:pt x="321" y="168"/>
                      <a:pt x="321" y="168"/>
                    </a:cubicBezTo>
                    <a:cubicBezTo>
                      <a:pt x="324" y="168"/>
                      <a:pt x="324" y="168"/>
                      <a:pt x="324" y="168"/>
                    </a:cubicBezTo>
                    <a:cubicBezTo>
                      <a:pt x="326" y="172"/>
                      <a:pt x="326" y="172"/>
                      <a:pt x="326" y="172"/>
                    </a:cubicBezTo>
                    <a:cubicBezTo>
                      <a:pt x="324" y="175"/>
                      <a:pt x="324" y="175"/>
                      <a:pt x="324" y="175"/>
                    </a:cubicBezTo>
                    <a:cubicBezTo>
                      <a:pt x="322" y="176"/>
                      <a:pt x="322" y="176"/>
                      <a:pt x="322" y="176"/>
                    </a:cubicBezTo>
                    <a:cubicBezTo>
                      <a:pt x="318" y="174"/>
                      <a:pt x="318" y="174"/>
                      <a:pt x="318" y="174"/>
                    </a:cubicBezTo>
                    <a:cubicBezTo>
                      <a:pt x="315" y="171"/>
                      <a:pt x="315" y="171"/>
                      <a:pt x="315" y="171"/>
                    </a:cubicBezTo>
                    <a:cubicBezTo>
                      <a:pt x="314" y="171"/>
                      <a:pt x="314" y="171"/>
                      <a:pt x="314" y="171"/>
                    </a:cubicBezTo>
                    <a:cubicBezTo>
                      <a:pt x="311" y="173"/>
                      <a:pt x="311" y="173"/>
                      <a:pt x="311" y="173"/>
                    </a:cubicBezTo>
                    <a:cubicBezTo>
                      <a:pt x="311" y="174"/>
                      <a:pt x="311" y="174"/>
                      <a:pt x="311" y="174"/>
                    </a:cubicBezTo>
                    <a:cubicBezTo>
                      <a:pt x="309" y="174"/>
                      <a:pt x="309" y="174"/>
                      <a:pt x="309" y="174"/>
                    </a:cubicBezTo>
                    <a:cubicBezTo>
                      <a:pt x="312" y="178"/>
                      <a:pt x="312" y="178"/>
                      <a:pt x="312" y="178"/>
                    </a:cubicBezTo>
                    <a:cubicBezTo>
                      <a:pt x="313" y="179"/>
                      <a:pt x="313" y="179"/>
                      <a:pt x="313" y="179"/>
                    </a:cubicBezTo>
                    <a:cubicBezTo>
                      <a:pt x="314" y="181"/>
                      <a:pt x="314" y="181"/>
                      <a:pt x="314" y="181"/>
                    </a:cubicBezTo>
                    <a:cubicBezTo>
                      <a:pt x="317" y="183"/>
                      <a:pt x="317" y="183"/>
                      <a:pt x="317" y="183"/>
                    </a:cubicBezTo>
                    <a:cubicBezTo>
                      <a:pt x="320" y="184"/>
                      <a:pt x="320" y="184"/>
                      <a:pt x="320" y="184"/>
                    </a:cubicBezTo>
                    <a:cubicBezTo>
                      <a:pt x="321" y="185"/>
                      <a:pt x="321" y="185"/>
                      <a:pt x="321" y="185"/>
                    </a:cubicBezTo>
                    <a:cubicBezTo>
                      <a:pt x="326" y="185"/>
                      <a:pt x="326" y="185"/>
                      <a:pt x="326" y="185"/>
                    </a:cubicBezTo>
                    <a:cubicBezTo>
                      <a:pt x="327" y="184"/>
                      <a:pt x="327" y="184"/>
                      <a:pt x="327" y="184"/>
                    </a:cubicBezTo>
                    <a:cubicBezTo>
                      <a:pt x="328" y="184"/>
                      <a:pt x="328" y="184"/>
                      <a:pt x="328" y="184"/>
                    </a:cubicBezTo>
                    <a:cubicBezTo>
                      <a:pt x="328" y="186"/>
                      <a:pt x="328" y="186"/>
                      <a:pt x="328" y="186"/>
                    </a:cubicBezTo>
                    <a:cubicBezTo>
                      <a:pt x="331" y="186"/>
                      <a:pt x="331" y="186"/>
                      <a:pt x="331" y="186"/>
                    </a:cubicBezTo>
                    <a:cubicBezTo>
                      <a:pt x="332" y="188"/>
                      <a:pt x="332" y="188"/>
                      <a:pt x="332" y="188"/>
                    </a:cubicBezTo>
                    <a:cubicBezTo>
                      <a:pt x="333" y="189"/>
                      <a:pt x="333" y="189"/>
                      <a:pt x="333" y="189"/>
                    </a:cubicBezTo>
                    <a:cubicBezTo>
                      <a:pt x="333" y="190"/>
                      <a:pt x="333" y="190"/>
                      <a:pt x="333" y="190"/>
                    </a:cubicBezTo>
                    <a:cubicBezTo>
                      <a:pt x="337" y="191"/>
                      <a:pt x="337" y="191"/>
                      <a:pt x="337" y="191"/>
                    </a:cubicBezTo>
                    <a:cubicBezTo>
                      <a:pt x="339" y="190"/>
                      <a:pt x="339" y="190"/>
                      <a:pt x="339" y="190"/>
                    </a:cubicBezTo>
                    <a:cubicBezTo>
                      <a:pt x="337" y="191"/>
                      <a:pt x="337" y="191"/>
                      <a:pt x="337" y="191"/>
                    </a:cubicBezTo>
                    <a:cubicBezTo>
                      <a:pt x="334" y="192"/>
                      <a:pt x="334" y="192"/>
                      <a:pt x="334" y="192"/>
                    </a:cubicBezTo>
                    <a:cubicBezTo>
                      <a:pt x="331" y="191"/>
                      <a:pt x="331" y="191"/>
                      <a:pt x="331" y="191"/>
                    </a:cubicBezTo>
                    <a:cubicBezTo>
                      <a:pt x="330" y="190"/>
                      <a:pt x="330" y="190"/>
                      <a:pt x="330" y="190"/>
                    </a:cubicBezTo>
                    <a:cubicBezTo>
                      <a:pt x="327" y="188"/>
                      <a:pt x="327" y="188"/>
                      <a:pt x="327" y="188"/>
                    </a:cubicBezTo>
                    <a:cubicBezTo>
                      <a:pt x="326" y="187"/>
                      <a:pt x="326" y="187"/>
                      <a:pt x="326" y="187"/>
                    </a:cubicBezTo>
                    <a:cubicBezTo>
                      <a:pt x="324" y="188"/>
                      <a:pt x="324" y="188"/>
                      <a:pt x="324" y="188"/>
                    </a:cubicBezTo>
                    <a:cubicBezTo>
                      <a:pt x="322" y="188"/>
                      <a:pt x="322" y="188"/>
                      <a:pt x="322" y="188"/>
                    </a:cubicBezTo>
                    <a:cubicBezTo>
                      <a:pt x="320" y="190"/>
                      <a:pt x="320" y="190"/>
                      <a:pt x="320" y="190"/>
                    </a:cubicBezTo>
                    <a:cubicBezTo>
                      <a:pt x="320" y="189"/>
                      <a:pt x="320" y="189"/>
                      <a:pt x="320" y="189"/>
                    </a:cubicBezTo>
                    <a:cubicBezTo>
                      <a:pt x="318" y="188"/>
                      <a:pt x="318" y="188"/>
                      <a:pt x="318" y="188"/>
                    </a:cubicBezTo>
                    <a:cubicBezTo>
                      <a:pt x="317" y="188"/>
                      <a:pt x="317" y="188"/>
                      <a:pt x="317" y="188"/>
                    </a:cubicBezTo>
                    <a:cubicBezTo>
                      <a:pt x="313" y="188"/>
                      <a:pt x="313" y="188"/>
                      <a:pt x="313" y="188"/>
                    </a:cubicBezTo>
                    <a:cubicBezTo>
                      <a:pt x="311" y="187"/>
                      <a:pt x="311" y="187"/>
                      <a:pt x="311" y="187"/>
                    </a:cubicBezTo>
                    <a:cubicBezTo>
                      <a:pt x="309" y="187"/>
                      <a:pt x="309" y="187"/>
                      <a:pt x="309" y="187"/>
                    </a:cubicBezTo>
                    <a:cubicBezTo>
                      <a:pt x="308" y="186"/>
                      <a:pt x="308" y="186"/>
                      <a:pt x="308" y="186"/>
                    </a:cubicBezTo>
                    <a:cubicBezTo>
                      <a:pt x="310" y="185"/>
                      <a:pt x="310" y="185"/>
                      <a:pt x="310" y="185"/>
                    </a:cubicBezTo>
                    <a:cubicBezTo>
                      <a:pt x="310" y="184"/>
                      <a:pt x="310" y="184"/>
                      <a:pt x="310" y="184"/>
                    </a:cubicBezTo>
                    <a:cubicBezTo>
                      <a:pt x="308" y="182"/>
                      <a:pt x="308" y="182"/>
                      <a:pt x="308" y="182"/>
                    </a:cubicBezTo>
                    <a:cubicBezTo>
                      <a:pt x="308" y="181"/>
                      <a:pt x="308" y="181"/>
                      <a:pt x="308" y="181"/>
                    </a:cubicBezTo>
                    <a:cubicBezTo>
                      <a:pt x="305" y="179"/>
                      <a:pt x="305" y="179"/>
                      <a:pt x="305" y="179"/>
                    </a:cubicBezTo>
                    <a:cubicBezTo>
                      <a:pt x="304" y="177"/>
                      <a:pt x="304" y="177"/>
                      <a:pt x="304" y="177"/>
                    </a:cubicBezTo>
                    <a:cubicBezTo>
                      <a:pt x="305" y="174"/>
                      <a:pt x="305" y="174"/>
                      <a:pt x="305" y="174"/>
                    </a:cubicBezTo>
                    <a:cubicBezTo>
                      <a:pt x="304" y="172"/>
                      <a:pt x="304" y="172"/>
                      <a:pt x="304" y="172"/>
                    </a:cubicBezTo>
                    <a:cubicBezTo>
                      <a:pt x="304" y="168"/>
                      <a:pt x="304" y="168"/>
                      <a:pt x="304" y="168"/>
                    </a:cubicBezTo>
                    <a:cubicBezTo>
                      <a:pt x="302" y="166"/>
                      <a:pt x="302" y="166"/>
                      <a:pt x="302" y="166"/>
                    </a:cubicBezTo>
                    <a:cubicBezTo>
                      <a:pt x="302" y="163"/>
                      <a:pt x="302" y="163"/>
                      <a:pt x="302" y="163"/>
                    </a:cubicBezTo>
                    <a:cubicBezTo>
                      <a:pt x="301" y="163"/>
                      <a:pt x="301" y="163"/>
                      <a:pt x="301" y="163"/>
                    </a:cubicBezTo>
                    <a:cubicBezTo>
                      <a:pt x="300" y="162"/>
                      <a:pt x="300" y="162"/>
                      <a:pt x="300" y="162"/>
                    </a:cubicBezTo>
                    <a:cubicBezTo>
                      <a:pt x="299" y="160"/>
                      <a:pt x="299" y="160"/>
                      <a:pt x="299" y="160"/>
                    </a:cubicBezTo>
                    <a:cubicBezTo>
                      <a:pt x="297" y="158"/>
                      <a:pt x="297" y="158"/>
                      <a:pt x="297" y="158"/>
                    </a:cubicBezTo>
                    <a:cubicBezTo>
                      <a:pt x="296" y="159"/>
                      <a:pt x="296" y="159"/>
                      <a:pt x="296" y="159"/>
                    </a:cubicBezTo>
                    <a:cubicBezTo>
                      <a:pt x="299" y="166"/>
                      <a:pt x="299" y="166"/>
                      <a:pt x="299" y="166"/>
                    </a:cubicBezTo>
                    <a:cubicBezTo>
                      <a:pt x="301" y="171"/>
                      <a:pt x="301" y="171"/>
                      <a:pt x="301" y="171"/>
                    </a:cubicBezTo>
                    <a:cubicBezTo>
                      <a:pt x="300" y="174"/>
                      <a:pt x="300" y="174"/>
                      <a:pt x="300" y="174"/>
                    </a:cubicBezTo>
                    <a:cubicBezTo>
                      <a:pt x="297" y="178"/>
                      <a:pt x="297" y="178"/>
                      <a:pt x="297" y="178"/>
                    </a:cubicBezTo>
                    <a:cubicBezTo>
                      <a:pt x="295" y="180"/>
                      <a:pt x="295" y="180"/>
                      <a:pt x="295" y="180"/>
                    </a:cubicBezTo>
                    <a:cubicBezTo>
                      <a:pt x="295" y="181"/>
                      <a:pt x="295" y="181"/>
                      <a:pt x="295" y="181"/>
                    </a:cubicBezTo>
                    <a:cubicBezTo>
                      <a:pt x="296" y="182"/>
                      <a:pt x="296" y="182"/>
                      <a:pt x="296" y="182"/>
                    </a:cubicBezTo>
                    <a:cubicBezTo>
                      <a:pt x="297" y="185"/>
                      <a:pt x="297" y="185"/>
                      <a:pt x="297" y="185"/>
                    </a:cubicBezTo>
                    <a:cubicBezTo>
                      <a:pt x="296" y="188"/>
                      <a:pt x="296" y="188"/>
                      <a:pt x="296" y="188"/>
                    </a:cubicBezTo>
                    <a:cubicBezTo>
                      <a:pt x="296" y="190"/>
                      <a:pt x="296" y="190"/>
                      <a:pt x="296" y="190"/>
                    </a:cubicBezTo>
                    <a:cubicBezTo>
                      <a:pt x="299" y="192"/>
                      <a:pt x="299" y="192"/>
                      <a:pt x="299" y="192"/>
                    </a:cubicBezTo>
                    <a:cubicBezTo>
                      <a:pt x="303" y="196"/>
                      <a:pt x="303" y="196"/>
                      <a:pt x="303" y="196"/>
                    </a:cubicBezTo>
                    <a:cubicBezTo>
                      <a:pt x="304" y="198"/>
                      <a:pt x="304" y="198"/>
                      <a:pt x="304" y="198"/>
                    </a:cubicBezTo>
                    <a:cubicBezTo>
                      <a:pt x="306" y="198"/>
                      <a:pt x="306" y="198"/>
                      <a:pt x="306" y="198"/>
                    </a:cubicBezTo>
                    <a:cubicBezTo>
                      <a:pt x="308" y="200"/>
                      <a:pt x="308" y="200"/>
                      <a:pt x="308" y="200"/>
                    </a:cubicBezTo>
                    <a:cubicBezTo>
                      <a:pt x="310" y="204"/>
                      <a:pt x="310" y="204"/>
                      <a:pt x="310" y="204"/>
                    </a:cubicBezTo>
                    <a:cubicBezTo>
                      <a:pt x="309" y="210"/>
                      <a:pt x="309" y="210"/>
                      <a:pt x="309" y="210"/>
                    </a:cubicBezTo>
                    <a:cubicBezTo>
                      <a:pt x="309" y="212"/>
                      <a:pt x="309" y="212"/>
                      <a:pt x="309" y="212"/>
                    </a:cubicBezTo>
                    <a:cubicBezTo>
                      <a:pt x="311" y="215"/>
                      <a:pt x="311" y="215"/>
                      <a:pt x="311" y="215"/>
                    </a:cubicBezTo>
                    <a:cubicBezTo>
                      <a:pt x="310" y="219"/>
                      <a:pt x="310" y="219"/>
                      <a:pt x="310" y="219"/>
                    </a:cubicBezTo>
                    <a:cubicBezTo>
                      <a:pt x="311" y="221"/>
                      <a:pt x="311" y="221"/>
                      <a:pt x="311" y="221"/>
                    </a:cubicBezTo>
                    <a:cubicBezTo>
                      <a:pt x="315" y="224"/>
                      <a:pt x="315" y="224"/>
                      <a:pt x="315" y="224"/>
                    </a:cubicBezTo>
                    <a:cubicBezTo>
                      <a:pt x="315" y="226"/>
                      <a:pt x="315" y="226"/>
                      <a:pt x="315" y="226"/>
                    </a:cubicBezTo>
                    <a:cubicBezTo>
                      <a:pt x="315" y="228"/>
                      <a:pt x="315" y="228"/>
                      <a:pt x="315" y="228"/>
                    </a:cubicBezTo>
                    <a:cubicBezTo>
                      <a:pt x="316" y="230"/>
                      <a:pt x="316" y="230"/>
                      <a:pt x="316" y="230"/>
                    </a:cubicBezTo>
                    <a:cubicBezTo>
                      <a:pt x="318" y="230"/>
                      <a:pt x="318" y="230"/>
                      <a:pt x="318" y="230"/>
                    </a:cubicBezTo>
                    <a:cubicBezTo>
                      <a:pt x="321" y="229"/>
                      <a:pt x="321" y="229"/>
                      <a:pt x="321" y="229"/>
                    </a:cubicBezTo>
                    <a:cubicBezTo>
                      <a:pt x="324" y="230"/>
                      <a:pt x="324" y="230"/>
                      <a:pt x="324" y="230"/>
                    </a:cubicBezTo>
                    <a:cubicBezTo>
                      <a:pt x="325" y="229"/>
                      <a:pt x="325" y="229"/>
                      <a:pt x="325" y="229"/>
                    </a:cubicBezTo>
                    <a:cubicBezTo>
                      <a:pt x="326" y="226"/>
                      <a:pt x="326" y="226"/>
                      <a:pt x="326" y="226"/>
                    </a:cubicBezTo>
                    <a:cubicBezTo>
                      <a:pt x="328" y="224"/>
                      <a:pt x="328" y="224"/>
                      <a:pt x="328" y="224"/>
                    </a:cubicBezTo>
                    <a:cubicBezTo>
                      <a:pt x="330" y="225"/>
                      <a:pt x="330" y="225"/>
                      <a:pt x="330" y="225"/>
                    </a:cubicBezTo>
                    <a:cubicBezTo>
                      <a:pt x="332" y="224"/>
                      <a:pt x="332" y="224"/>
                      <a:pt x="332" y="224"/>
                    </a:cubicBezTo>
                    <a:cubicBezTo>
                      <a:pt x="335" y="226"/>
                      <a:pt x="335" y="226"/>
                      <a:pt x="335" y="226"/>
                    </a:cubicBezTo>
                    <a:cubicBezTo>
                      <a:pt x="337" y="226"/>
                      <a:pt x="337" y="226"/>
                      <a:pt x="337" y="226"/>
                    </a:cubicBezTo>
                    <a:cubicBezTo>
                      <a:pt x="338" y="228"/>
                      <a:pt x="338" y="228"/>
                      <a:pt x="338" y="228"/>
                    </a:cubicBezTo>
                    <a:cubicBezTo>
                      <a:pt x="342" y="229"/>
                      <a:pt x="342" y="229"/>
                      <a:pt x="342" y="229"/>
                    </a:cubicBezTo>
                    <a:cubicBezTo>
                      <a:pt x="345" y="229"/>
                      <a:pt x="345" y="229"/>
                      <a:pt x="345" y="229"/>
                    </a:cubicBezTo>
                    <a:cubicBezTo>
                      <a:pt x="347" y="232"/>
                      <a:pt x="347" y="232"/>
                      <a:pt x="347" y="232"/>
                    </a:cubicBezTo>
                    <a:cubicBezTo>
                      <a:pt x="347" y="233"/>
                      <a:pt x="347" y="233"/>
                      <a:pt x="347" y="233"/>
                    </a:cubicBezTo>
                    <a:cubicBezTo>
                      <a:pt x="350" y="235"/>
                      <a:pt x="350" y="235"/>
                      <a:pt x="350" y="235"/>
                    </a:cubicBezTo>
                    <a:cubicBezTo>
                      <a:pt x="350" y="236"/>
                      <a:pt x="350" y="236"/>
                      <a:pt x="350" y="236"/>
                    </a:cubicBezTo>
                    <a:cubicBezTo>
                      <a:pt x="351" y="237"/>
                      <a:pt x="351" y="237"/>
                      <a:pt x="351" y="237"/>
                    </a:cubicBezTo>
                    <a:cubicBezTo>
                      <a:pt x="351" y="238"/>
                      <a:pt x="351" y="238"/>
                      <a:pt x="351" y="238"/>
                    </a:cubicBezTo>
                    <a:cubicBezTo>
                      <a:pt x="353" y="239"/>
                      <a:pt x="353" y="239"/>
                      <a:pt x="353" y="239"/>
                    </a:cubicBezTo>
                    <a:cubicBezTo>
                      <a:pt x="351" y="240"/>
                      <a:pt x="351" y="240"/>
                      <a:pt x="351" y="240"/>
                    </a:cubicBezTo>
                    <a:cubicBezTo>
                      <a:pt x="349" y="241"/>
                      <a:pt x="349" y="241"/>
                      <a:pt x="349" y="241"/>
                    </a:cubicBezTo>
                    <a:cubicBezTo>
                      <a:pt x="349" y="244"/>
                      <a:pt x="349" y="244"/>
                      <a:pt x="349" y="244"/>
                    </a:cubicBezTo>
                    <a:cubicBezTo>
                      <a:pt x="350" y="246"/>
                      <a:pt x="350" y="246"/>
                      <a:pt x="350" y="246"/>
                    </a:cubicBezTo>
                    <a:cubicBezTo>
                      <a:pt x="352" y="247"/>
                      <a:pt x="352" y="247"/>
                      <a:pt x="352" y="247"/>
                    </a:cubicBezTo>
                    <a:cubicBezTo>
                      <a:pt x="351" y="248"/>
                      <a:pt x="351" y="248"/>
                      <a:pt x="351" y="248"/>
                    </a:cubicBezTo>
                    <a:cubicBezTo>
                      <a:pt x="352" y="250"/>
                      <a:pt x="352" y="250"/>
                      <a:pt x="352" y="250"/>
                    </a:cubicBezTo>
                    <a:cubicBezTo>
                      <a:pt x="354" y="250"/>
                      <a:pt x="354" y="250"/>
                      <a:pt x="354" y="250"/>
                    </a:cubicBezTo>
                    <a:cubicBezTo>
                      <a:pt x="355" y="251"/>
                      <a:pt x="355" y="251"/>
                      <a:pt x="355" y="251"/>
                    </a:cubicBezTo>
                    <a:cubicBezTo>
                      <a:pt x="358" y="251"/>
                      <a:pt x="358" y="251"/>
                      <a:pt x="358" y="251"/>
                    </a:cubicBezTo>
                    <a:cubicBezTo>
                      <a:pt x="359" y="249"/>
                      <a:pt x="359" y="249"/>
                      <a:pt x="359" y="249"/>
                    </a:cubicBezTo>
                    <a:cubicBezTo>
                      <a:pt x="360" y="250"/>
                      <a:pt x="360" y="250"/>
                      <a:pt x="360" y="250"/>
                    </a:cubicBezTo>
                    <a:cubicBezTo>
                      <a:pt x="361" y="250"/>
                      <a:pt x="361" y="250"/>
                      <a:pt x="361" y="250"/>
                    </a:cubicBezTo>
                    <a:cubicBezTo>
                      <a:pt x="363" y="250"/>
                      <a:pt x="363" y="250"/>
                      <a:pt x="363" y="250"/>
                    </a:cubicBezTo>
                    <a:cubicBezTo>
                      <a:pt x="362" y="251"/>
                      <a:pt x="362" y="251"/>
                      <a:pt x="362" y="251"/>
                    </a:cubicBezTo>
                    <a:cubicBezTo>
                      <a:pt x="361" y="252"/>
                      <a:pt x="361" y="252"/>
                      <a:pt x="361" y="252"/>
                    </a:cubicBezTo>
                    <a:cubicBezTo>
                      <a:pt x="358" y="252"/>
                      <a:pt x="358" y="252"/>
                      <a:pt x="358" y="252"/>
                    </a:cubicBezTo>
                    <a:cubicBezTo>
                      <a:pt x="357" y="253"/>
                      <a:pt x="357" y="253"/>
                      <a:pt x="357" y="253"/>
                    </a:cubicBezTo>
                    <a:cubicBezTo>
                      <a:pt x="354" y="253"/>
                      <a:pt x="354" y="253"/>
                      <a:pt x="354" y="253"/>
                    </a:cubicBezTo>
                    <a:cubicBezTo>
                      <a:pt x="352" y="252"/>
                      <a:pt x="352" y="252"/>
                      <a:pt x="352" y="252"/>
                    </a:cubicBezTo>
                    <a:cubicBezTo>
                      <a:pt x="350" y="251"/>
                      <a:pt x="350" y="251"/>
                      <a:pt x="350" y="251"/>
                    </a:cubicBezTo>
                    <a:cubicBezTo>
                      <a:pt x="349" y="249"/>
                      <a:pt x="349" y="249"/>
                      <a:pt x="349" y="249"/>
                    </a:cubicBezTo>
                    <a:cubicBezTo>
                      <a:pt x="349" y="249"/>
                      <a:pt x="349" y="249"/>
                      <a:pt x="349" y="249"/>
                    </a:cubicBezTo>
                    <a:cubicBezTo>
                      <a:pt x="349" y="246"/>
                      <a:pt x="349" y="246"/>
                      <a:pt x="349" y="246"/>
                    </a:cubicBezTo>
                    <a:cubicBezTo>
                      <a:pt x="347" y="244"/>
                      <a:pt x="347" y="244"/>
                      <a:pt x="347" y="244"/>
                    </a:cubicBezTo>
                    <a:cubicBezTo>
                      <a:pt x="347" y="242"/>
                      <a:pt x="347" y="242"/>
                      <a:pt x="347" y="242"/>
                    </a:cubicBezTo>
                    <a:cubicBezTo>
                      <a:pt x="345" y="241"/>
                      <a:pt x="345" y="241"/>
                      <a:pt x="345" y="241"/>
                    </a:cubicBezTo>
                    <a:cubicBezTo>
                      <a:pt x="346" y="239"/>
                      <a:pt x="346" y="239"/>
                      <a:pt x="346" y="239"/>
                    </a:cubicBezTo>
                    <a:cubicBezTo>
                      <a:pt x="344" y="237"/>
                      <a:pt x="344" y="237"/>
                      <a:pt x="344" y="237"/>
                    </a:cubicBezTo>
                    <a:cubicBezTo>
                      <a:pt x="343" y="237"/>
                      <a:pt x="343" y="237"/>
                      <a:pt x="343" y="237"/>
                    </a:cubicBezTo>
                    <a:cubicBezTo>
                      <a:pt x="342" y="235"/>
                      <a:pt x="342" y="235"/>
                      <a:pt x="342" y="235"/>
                    </a:cubicBezTo>
                    <a:cubicBezTo>
                      <a:pt x="339" y="234"/>
                      <a:pt x="339" y="234"/>
                      <a:pt x="339" y="234"/>
                    </a:cubicBezTo>
                    <a:cubicBezTo>
                      <a:pt x="339" y="231"/>
                      <a:pt x="339" y="231"/>
                      <a:pt x="339" y="231"/>
                    </a:cubicBezTo>
                    <a:cubicBezTo>
                      <a:pt x="336" y="229"/>
                      <a:pt x="336" y="229"/>
                      <a:pt x="336" y="229"/>
                    </a:cubicBezTo>
                    <a:cubicBezTo>
                      <a:pt x="334" y="229"/>
                      <a:pt x="334" y="229"/>
                      <a:pt x="334" y="229"/>
                    </a:cubicBezTo>
                    <a:cubicBezTo>
                      <a:pt x="330" y="232"/>
                      <a:pt x="330" y="232"/>
                      <a:pt x="330" y="232"/>
                    </a:cubicBezTo>
                    <a:cubicBezTo>
                      <a:pt x="328" y="233"/>
                      <a:pt x="328" y="233"/>
                      <a:pt x="328" y="233"/>
                    </a:cubicBezTo>
                    <a:cubicBezTo>
                      <a:pt x="327" y="235"/>
                      <a:pt x="327" y="235"/>
                      <a:pt x="327" y="235"/>
                    </a:cubicBezTo>
                    <a:cubicBezTo>
                      <a:pt x="324" y="237"/>
                      <a:pt x="324" y="237"/>
                      <a:pt x="324" y="237"/>
                    </a:cubicBezTo>
                    <a:cubicBezTo>
                      <a:pt x="324" y="242"/>
                      <a:pt x="324" y="242"/>
                      <a:pt x="324" y="242"/>
                    </a:cubicBezTo>
                    <a:cubicBezTo>
                      <a:pt x="325" y="243"/>
                      <a:pt x="325" y="243"/>
                      <a:pt x="325" y="243"/>
                    </a:cubicBezTo>
                    <a:cubicBezTo>
                      <a:pt x="329" y="246"/>
                      <a:pt x="329" y="246"/>
                      <a:pt x="329" y="246"/>
                    </a:cubicBezTo>
                    <a:cubicBezTo>
                      <a:pt x="332" y="252"/>
                      <a:pt x="332" y="252"/>
                      <a:pt x="332" y="252"/>
                    </a:cubicBezTo>
                    <a:cubicBezTo>
                      <a:pt x="331" y="254"/>
                      <a:pt x="331" y="254"/>
                      <a:pt x="331" y="254"/>
                    </a:cubicBezTo>
                    <a:cubicBezTo>
                      <a:pt x="329" y="258"/>
                      <a:pt x="329" y="258"/>
                      <a:pt x="329" y="258"/>
                    </a:cubicBezTo>
                    <a:cubicBezTo>
                      <a:pt x="328" y="261"/>
                      <a:pt x="328" y="261"/>
                      <a:pt x="328" y="261"/>
                    </a:cubicBezTo>
                    <a:cubicBezTo>
                      <a:pt x="330" y="264"/>
                      <a:pt x="330" y="264"/>
                      <a:pt x="330" y="264"/>
                    </a:cubicBezTo>
                    <a:cubicBezTo>
                      <a:pt x="328" y="268"/>
                      <a:pt x="328" y="268"/>
                      <a:pt x="328" y="268"/>
                    </a:cubicBezTo>
                    <a:cubicBezTo>
                      <a:pt x="328" y="270"/>
                      <a:pt x="328" y="270"/>
                      <a:pt x="328" y="270"/>
                    </a:cubicBezTo>
                    <a:cubicBezTo>
                      <a:pt x="325" y="272"/>
                      <a:pt x="325" y="272"/>
                      <a:pt x="325" y="272"/>
                    </a:cubicBezTo>
                    <a:cubicBezTo>
                      <a:pt x="325" y="273"/>
                      <a:pt x="325" y="273"/>
                      <a:pt x="325" y="273"/>
                    </a:cubicBezTo>
                    <a:cubicBezTo>
                      <a:pt x="324" y="274"/>
                      <a:pt x="324" y="274"/>
                      <a:pt x="324" y="274"/>
                    </a:cubicBezTo>
                    <a:cubicBezTo>
                      <a:pt x="323" y="276"/>
                      <a:pt x="323" y="276"/>
                      <a:pt x="323" y="276"/>
                    </a:cubicBezTo>
                    <a:cubicBezTo>
                      <a:pt x="323" y="278"/>
                      <a:pt x="323" y="278"/>
                      <a:pt x="323" y="278"/>
                    </a:cubicBezTo>
                    <a:cubicBezTo>
                      <a:pt x="324" y="279"/>
                      <a:pt x="324" y="279"/>
                      <a:pt x="324" y="279"/>
                    </a:cubicBezTo>
                    <a:cubicBezTo>
                      <a:pt x="324" y="281"/>
                      <a:pt x="324" y="281"/>
                      <a:pt x="324" y="281"/>
                    </a:cubicBezTo>
                    <a:cubicBezTo>
                      <a:pt x="321" y="282"/>
                      <a:pt x="321" y="282"/>
                      <a:pt x="321" y="282"/>
                    </a:cubicBezTo>
                    <a:cubicBezTo>
                      <a:pt x="318" y="282"/>
                      <a:pt x="318" y="282"/>
                      <a:pt x="318" y="282"/>
                    </a:cubicBezTo>
                    <a:cubicBezTo>
                      <a:pt x="317" y="281"/>
                      <a:pt x="317" y="281"/>
                      <a:pt x="317" y="281"/>
                    </a:cubicBezTo>
                    <a:cubicBezTo>
                      <a:pt x="314" y="281"/>
                      <a:pt x="314" y="281"/>
                      <a:pt x="314" y="281"/>
                    </a:cubicBezTo>
                    <a:cubicBezTo>
                      <a:pt x="311" y="281"/>
                      <a:pt x="311" y="281"/>
                      <a:pt x="311" y="281"/>
                    </a:cubicBezTo>
                    <a:cubicBezTo>
                      <a:pt x="308" y="281"/>
                      <a:pt x="308" y="281"/>
                      <a:pt x="308" y="281"/>
                    </a:cubicBezTo>
                    <a:cubicBezTo>
                      <a:pt x="301" y="280"/>
                      <a:pt x="301" y="280"/>
                      <a:pt x="301" y="280"/>
                    </a:cubicBezTo>
                    <a:cubicBezTo>
                      <a:pt x="299" y="277"/>
                      <a:pt x="299" y="277"/>
                      <a:pt x="299" y="277"/>
                    </a:cubicBezTo>
                    <a:cubicBezTo>
                      <a:pt x="298" y="276"/>
                      <a:pt x="298" y="276"/>
                      <a:pt x="298" y="276"/>
                    </a:cubicBezTo>
                    <a:cubicBezTo>
                      <a:pt x="295" y="276"/>
                      <a:pt x="295" y="276"/>
                      <a:pt x="295" y="276"/>
                    </a:cubicBezTo>
                    <a:cubicBezTo>
                      <a:pt x="294" y="278"/>
                      <a:pt x="294" y="278"/>
                      <a:pt x="294" y="278"/>
                    </a:cubicBezTo>
                    <a:cubicBezTo>
                      <a:pt x="294" y="277"/>
                      <a:pt x="294" y="277"/>
                      <a:pt x="294" y="277"/>
                    </a:cubicBezTo>
                    <a:cubicBezTo>
                      <a:pt x="293" y="277"/>
                      <a:pt x="293" y="277"/>
                      <a:pt x="293" y="277"/>
                    </a:cubicBezTo>
                    <a:cubicBezTo>
                      <a:pt x="294" y="275"/>
                      <a:pt x="294" y="275"/>
                      <a:pt x="294" y="275"/>
                    </a:cubicBezTo>
                    <a:cubicBezTo>
                      <a:pt x="297" y="274"/>
                      <a:pt x="297" y="274"/>
                      <a:pt x="297" y="274"/>
                    </a:cubicBezTo>
                    <a:cubicBezTo>
                      <a:pt x="302" y="274"/>
                      <a:pt x="302" y="274"/>
                      <a:pt x="302" y="274"/>
                    </a:cubicBezTo>
                    <a:cubicBezTo>
                      <a:pt x="302" y="273"/>
                      <a:pt x="302" y="273"/>
                      <a:pt x="302" y="273"/>
                    </a:cubicBezTo>
                    <a:cubicBezTo>
                      <a:pt x="306" y="275"/>
                      <a:pt x="306" y="275"/>
                      <a:pt x="306" y="275"/>
                    </a:cubicBezTo>
                    <a:cubicBezTo>
                      <a:pt x="308" y="275"/>
                      <a:pt x="308" y="275"/>
                      <a:pt x="308" y="275"/>
                    </a:cubicBezTo>
                    <a:cubicBezTo>
                      <a:pt x="308" y="274"/>
                      <a:pt x="308" y="274"/>
                      <a:pt x="308" y="274"/>
                    </a:cubicBezTo>
                    <a:cubicBezTo>
                      <a:pt x="310" y="274"/>
                      <a:pt x="310" y="274"/>
                      <a:pt x="310" y="274"/>
                    </a:cubicBezTo>
                    <a:cubicBezTo>
                      <a:pt x="310" y="275"/>
                      <a:pt x="310" y="275"/>
                      <a:pt x="310" y="275"/>
                    </a:cubicBezTo>
                    <a:cubicBezTo>
                      <a:pt x="307" y="276"/>
                      <a:pt x="307" y="276"/>
                      <a:pt x="307" y="276"/>
                    </a:cubicBezTo>
                    <a:cubicBezTo>
                      <a:pt x="309" y="278"/>
                      <a:pt x="309" y="278"/>
                      <a:pt x="309" y="278"/>
                    </a:cubicBezTo>
                    <a:cubicBezTo>
                      <a:pt x="312" y="278"/>
                      <a:pt x="312" y="278"/>
                      <a:pt x="312" y="278"/>
                    </a:cubicBezTo>
                    <a:cubicBezTo>
                      <a:pt x="314" y="276"/>
                      <a:pt x="314" y="276"/>
                      <a:pt x="314" y="276"/>
                    </a:cubicBezTo>
                    <a:cubicBezTo>
                      <a:pt x="315" y="275"/>
                      <a:pt x="315" y="275"/>
                      <a:pt x="315" y="275"/>
                    </a:cubicBezTo>
                    <a:cubicBezTo>
                      <a:pt x="315" y="274"/>
                      <a:pt x="315" y="274"/>
                      <a:pt x="315" y="274"/>
                    </a:cubicBezTo>
                    <a:cubicBezTo>
                      <a:pt x="313" y="272"/>
                      <a:pt x="313" y="272"/>
                      <a:pt x="313" y="272"/>
                    </a:cubicBezTo>
                    <a:cubicBezTo>
                      <a:pt x="313" y="270"/>
                      <a:pt x="313" y="270"/>
                      <a:pt x="313" y="270"/>
                    </a:cubicBezTo>
                    <a:cubicBezTo>
                      <a:pt x="316" y="272"/>
                      <a:pt x="316" y="272"/>
                      <a:pt x="316" y="272"/>
                    </a:cubicBezTo>
                    <a:cubicBezTo>
                      <a:pt x="316" y="270"/>
                      <a:pt x="316" y="270"/>
                      <a:pt x="316" y="270"/>
                    </a:cubicBezTo>
                    <a:cubicBezTo>
                      <a:pt x="317" y="267"/>
                      <a:pt x="317" y="267"/>
                      <a:pt x="317" y="267"/>
                    </a:cubicBezTo>
                    <a:cubicBezTo>
                      <a:pt x="319" y="266"/>
                      <a:pt x="319" y="266"/>
                      <a:pt x="319" y="266"/>
                    </a:cubicBezTo>
                    <a:cubicBezTo>
                      <a:pt x="318" y="265"/>
                      <a:pt x="318" y="265"/>
                      <a:pt x="318" y="265"/>
                    </a:cubicBezTo>
                    <a:cubicBezTo>
                      <a:pt x="317" y="265"/>
                      <a:pt x="317" y="265"/>
                      <a:pt x="317" y="265"/>
                    </a:cubicBezTo>
                    <a:cubicBezTo>
                      <a:pt x="317" y="264"/>
                      <a:pt x="317" y="264"/>
                      <a:pt x="317" y="264"/>
                    </a:cubicBezTo>
                    <a:cubicBezTo>
                      <a:pt x="319" y="263"/>
                      <a:pt x="319" y="263"/>
                      <a:pt x="319" y="263"/>
                    </a:cubicBezTo>
                    <a:cubicBezTo>
                      <a:pt x="319" y="259"/>
                      <a:pt x="319" y="259"/>
                      <a:pt x="319" y="259"/>
                    </a:cubicBezTo>
                    <a:cubicBezTo>
                      <a:pt x="318" y="258"/>
                      <a:pt x="318" y="258"/>
                      <a:pt x="318" y="258"/>
                    </a:cubicBezTo>
                    <a:cubicBezTo>
                      <a:pt x="319" y="257"/>
                      <a:pt x="319" y="257"/>
                      <a:pt x="319" y="257"/>
                    </a:cubicBezTo>
                    <a:cubicBezTo>
                      <a:pt x="319" y="256"/>
                      <a:pt x="319" y="256"/>
                      <a:pt x="319" y="256"/>
                    </a:cubicBezTo>
                    <a:cubicBezTo>
                      <a:pt x="321" y="255"/>
                      <a:pt x="321" y="255"/>
                      <a:pt x="321" y="255"/>
                    </a:cubicBezTo>
                    <a:cubicBezTo>
                      <a:pt x="320" y="252"/>
                      <a:pt x="320" y="252"/>
                      <a:pt x="320" y="252"/>
                    </a:cubicBezTo>
                    <a:cubicBezTo>
                      <a:pt x="318" y="250"/>
                      <a:pt x="318" y="250"/>
                      <a:pt x="318" y="250"/>
                    </a:cubicBezTo>
                    <a:cubicBezTo>
                      <a:pt x="317" y="247"/>
                      <a:pt x="317" y="247"/>
                      <a:pt x="317" y="247"/>
                    </a:cubicBezTo>
                    <a:cubicBezTo>
                      <a:pt x="318" y="244"/>
                      <a:pt x="318" y="244"/>
                      <a:pt x="318" y="244"/>
                    </a:cubicBezTo>
                    <a:cubicBezTo>
                      <a:pt x="318" y="242"/>
                      <a:pt x="318" y="242"/>
                      <a:pt x="318" y="242"/>
                    </a:cubicBezTo>
                    <a:cubicBezTo>
                      <a:pt x="319" y="243"/>
                      <a:pt x="319" y="243"/>
                      <a:pt x="319" y="243"/>
                    </a:cubicBezTo>
                    <a:cubicBezTo>
                      <a:pt x="319" y="241"/>
                      <a:pt x="319" y="241"/>
                      <a:pt x="319" y="241"/>
                    </a:cubicBezTo>
                    <a:cubicBezTo>
                      <a:pt x="316" y="239"/>
                      <a:pt x="316" y="239"/>
                      <a:pt x="316" y="239"/>
                    </a:cubicBezTo>
                    <a:cubicBezTo>
                      <a:pt x="315" y="238"/>
                      <a:pt x="315" y="238"/>
                      <a:pt x="315" y="238"/>
                    </a:cubicBezTo>
                    <a:cubicBezTo>
                      <a:pt x="313" y="237"/>
                      <a:pt x="313" y="237"/>
                      <a:pt x="313" y="237"/>
                    </a:cubicBezTo>
                    <a:cubicBezTo>
                      <a:pt x="311" y="236"/>
                      <a:pt x="311" y="236"/>
                      <a:pt x="311" y="236"/>
                    </a:cubicBezTo>
                    <a:cubicBezTo>
                      <a:pt x="307" y="231"/>
                      <a:pt x="307" y="231"/>
                      <a:pt x="307" y="231"/>
                    </a:cubicBezTo>
                    <a:cubicBezTo>
                      <a:pt x="306" y="228"/>
                      <a:pt x="306" y="228"/>
                      <a:pt x="306" y="228"/>
                    </a:cubicBezTo>
                    <a:cubicBezTo>
                      <a:pt x="305" y="227"/>
                      <a:pt x="305" y="227"/>
                      <a:pt x="305" y="227"/>
                    </a:cubicBezTo>
                    <a:cubicBezTo>
                      <a:pt x="306" y="225"/>
                      <a:pt x="306" y="225"/>
                      <a:pt x="306" y="225"/>
                    </a:cubicBezTo>
                    <a:cubicBezTo>
                      <a:pt x="304" y="224"/>
                      <a:pt x="304" y="224"/>
                      <a:pt x="304" y="224"/>
                    </a:cubicBezTo>
                    <a:cubicBezTo>
                      <a:pt x="303" y="222"/>
                      <a:pt x="303" y="222"/>
                      <a:pt x="303" y="222"/>
                    </a:cubicBezTo>
                    <a:cubicBezTo>
                      <a:pt x="304" y="220"/>
                      <a:pt x="304" y="220"/>
                      <a:pt x="304" y="220"/>
                    </a:cubicBezTo>
                    <a:cubicBezTo>
                      <a:pt x="301" y="216"/>
                      <a:pt x="301" y="216"/>
                      <a:pt x="301" y="216"/>
                    </a:cubicBezTo>
                    <a:cubicBezTo>
                      <a:pt x="301" y="213"/>
                      <a:pt x="301" y="213"/>
                      <a:pt x="301" y="213"/>
                    </a:cubicBezTo>
                    <a:cubicBezTo>
                      <a:pt x="299" y="211"/>
                      <a:pt x="299" y="211"/>
                      <a:pt x="299" y="211"/>
                    </a:cubicBezTo>
                    <a:cubicBezTo>
                      <a:pt x="300" y="210"/>
                      <a:pt x="300" y="210"/>
                      <a:pt x="300" y="210"/>
                    </a:cubicBezTo>
                    <a:cubicBezTo>
                      <a:pt x="300" y="209"/>
                      <a:pt x="300" y="209"/>
                      <a:pt x="300" y="209"/>
                    </a:cubicBezTo>
                    <a:cubicBezTo>
                      <a:pt x="299" y="207"/>
                      <a:pt x="299" y="207"/>
                      <a:pt x="299" y="207"/>
                    </a:cubicBezTo>
                    <a:cubicBezTo>
                      <a:pt x="298" y="202"/>
                      <a:pt x="298" y="202"/>
                      <a:pt x="298" y="202"/>
                    </a:cubicBezTo>
                    <a:cubicBezTo>
                      <a:pt x="297" y="200"/>
                      <a:pt x="297" y="200"/>
                      <a:pt x="297" y="200"/>
                    </a:cubicBezTo>
                    <a:cubicBezTo>
                      <a:pt x="295" y="198"/>
                      <a:pt x="295" y="198"/>
                      <a:pt x="295" y="198"/>
                    </a:cubicBezTo>
                    <a:cubicBezTo>
                      <a:pt x="294" y="195"/>
                      <a:pt x="294" y="195"/>
                      <a:pt x="294" y="195"/>
                    </a:cubicBezTo>
                    <a:cubicBezTo>
                      <a:pt x="293" y="194"/>
                      <a:pt x="293" y="194"/>
                      <a:pt x="293" y="194"/>
                    </a:cubicBezTo>
                    <a:cubicBezTo>
                      <a:pt x="292" y="195"/>
                      <a:pt x="292" y="195"/>
                      <a:pt x="292" y="195"/>
                    </a:cubicBezTo>
                    <a:cubicBezTo>
                      <a:pt x="292" y="194"/>
                      <a:pt x="292" y="194"/>
                      <a:pt x="292" y="194"/>
                    </a:cubicBezTo>
                    <a:cubicBezTo>
                      <a:pt x="290" y="194"/>
                      <a:pt x="290" y="194"/>
                      <a:pt x="290" y="194"/>
                    </a:cubicBezTo>
                    <a:cubicBezTo>
                      <a:pt x="288" y="191"/>
                      <a:pt x="288" y="191"/>
                      <a:pt x="288" y="191"/>
                    </a:cubicBezTo>
                    <a:cubicBezTo>
                      <a:pt x="286" y="190"/>
                      <a:pt x="286" y="190"/>
                      <a:pt x="286" y="190"/>
                    </a:cubicBezTo>
                    <a:cubicBezTo>
                      <a:pt x="286" y="188"/>
                      <a:pt x="286" y="188"/>
                      <a:pt x="286" y="188"/>
                    </a:cubicBezTo>
                    <a:cubicBezTo>
                      <a:pt x="287" y="187"/>
                      <a:pt x="287" y="187"/>
                      <a:pt x="287" y="187"/>
                    </a:cubicBezTo>
                    <a:cubicBezTo>
                      <a:pt x="287" y="185"/>
                      <a:pt x="287" y="185"/>
                      <a:pt x="287" y="185"/>
                    </a:cubicBezTo>
                    <a:cubicBezTo>
                      <a:pt x="287" y="184"/>
                      <a:pt x="287" y="184"/>
                      <a:pt x="287" y="184"/>
                    </a:cubicBezTo>
                    <a:cubicBezTo>
                      <a:pt x="287" y="183"/>
                      <a:pt x="287" y="183"/>
                      <a:pt x="287" y="183"/>
                    </a:cubicBezTo>
                    <a:cubicBezTo>
                      <a:pt x="286" y="181"/>
                      <a:pt x="286" y="181"/>
                      <a:pt x="286" y="181"/>
                    </a:cubicBezTo>
                    <a:cubicBezTo>
                      <a:pt x="287" y="177"/>
                      <a:pt x="287" y="177"/>
                      <a:pt x="287" y="177"/>
                    </a:cubicBezTo>
                    <a:cubicBezTo>
                      <a:pt x="286" y="174"/>
                      <a:pt x="286" y="174"/>
                      <a:pt x="286" y="174"/>
                    </a:cubicBezTo>
                    <a:cubicBezTo>
                      <a:pt x="286" y="171"/>
                      <a:pt x="286" y="171"/>
                      <a:pt x="286" y="171"/>
                    </a:cubicBezTo>
                    <a:cubicBezTo>
                      <a:pt x="285" y="170"/>
                      <a:pt x="285" y="170"/>
                      <a:pt x="285" y="170"/>
                    </a:cubicBezTo>
                    <a:cubicBezTo>
                      <a:pt x="285" y="168"/>
                      <a:pt x="285" y="168"/>
                      <a:pt x="285" y="168"/>
                    </a:cubicBezTo>
                    <a:cubicBezTo>
                      <a:pt x="284" y="166"/>
                      <a:pt x="284" y="166"/>
                      <a:pt x="284" y="166"/>
                    </a:cubicBezTo>
                    <a:cubicBezTo>
                      <a:pt x="285" y="165"/>
                      <a:pt x="285" y="165"/>
                      <a:pt x="285" y="165"/>
                    </a:cubicBezTo>
                    <a:cubicBezTo>
                      <a:pt x="284" y="163"/>
                      <a:pt x="284" y="163"/>
                      <a:pt x="284" y="163"/>
                    </a:cubicBezTo>
                    <a:cubicBezTo>
                      <a:pt x="282" y="163"/>
                      <a:pt x="282" y="163"/>
                      <a:pt x="282" y="163"/>
                    </a:cubicBezTo>
                    <a:cubicBezTo>
                      <a:pt x="280" y="163"/>
                      <a:pt x="280" y="163"/>
                      <a:pt x="280" y="163"/>
                    </a:cubicBezTo>
                    <a:cubicBezTo>
                      <a:pt x="275" y="161"/>
                      <a:pt x="275" y="161"/>
                      <a:pt x="275" y="161"/>
                    </a:cubicBezTo>
                    <a:cubicBezTo>
                      <a:pt x="273" y="161"/>
                      <a:pt x="273" y="161"/>
                      <a:pt x="273" y="161"/>
                    </a:cubicBezTo>
                    <a:cubicBezTo>
                      <a:pt x="272" y="162"/>
                      <a:pt x="272" y="162"/>
                      <a:pt x="272" y="162"/>
                    </a:cubicBezTo>
                    <a:cubicBezTo>
                      <a:pt x="270" y="161"/>
                      <a:pt x="270" y="161"/>
                      <a:pt x="270" y="161"/>
                    </a:cubicBezTo>
                    <a:cubicBezTo>
                      <a:pt x="269" y="161"/>
                      <a:pt x="269" y="161"/>
                      <a:pt x="269" y="161"/>
                    </a:cubicBezTo>
                    <a:cubicBezTo>
                      <a:pt x="266" y="162"/>
                      <a:pt x="266" y="162"/>
                      <a:pt x="266" y="162"/>
                    </a:cubicBezTo>
                    <a:cubicBezTo>
                      <a:pt x="264" y="162"/>
                      <a:pt x="264" y="162"/>
                      <a:pt x="264" y="162"/>
                    </a:cubicBezTo>
                    <a:cubicBezTo>
                      <a:pt x="262" y="163"/>
                      <a:pt x="262" y="163"/>
                      <a:pt x="262" y="163"/>
                    </a:cubicBezTo>
                    <a:cubicBezTo>
                      <a:pt x="261" y="162"/>
                      <a:pt x="261" y="162"/>
                      <a:pt x="261" y="162"/>
                    </a:cubicBezTo>
                    <a:cubicBezTo>
                      <a:pt x="262" y="161"/>
                      <a:pt x="262" y="161"/>
                      <a:pt x="262" y="161"/>
                    </a:cubicBezTo>
                    <a:cubicBezTo>
                      <a:pt x="260" y="161"/>
                      <a:pt x="260" y="161"/>
                      <a:pt x="260" y="161"/>
                    </a:cubicBezTo>
                    <a:cubicBezTo>
                      <a:pt x="259" y="161"/>
                      <a:pt x="259" y="161"/>
                      <a:pt x="259" y="161"/>
                    </a:cubicBezTo>
                    <a:cubicBezTo>
                      <a:pt x="259" y="165"/>
                      <a:pt x="259" y="165"/>
                      <a:pt x="259" y="165"/>
                    </a:cubicBezTo>
                    <a:cubicBezTo>
                      <a:pt x="259" y="168"/>
                      <a:pt x="259" y="168"/>
                      <a:pt x="259" y="168"/>
                    </a:cubicBezTo>
                    <a:cubicBezTo>
                      <a:pt x="260" y="170"/>
                      <a:pt x="260" y="170"/>
                      <a:pt x="260" y="170"/>
                    </a:cubicBezTo>
                    <a:cubicBezTo>
                      <a:pt x="260" y="170"/>
                      <a:pt x="260" y="170"/>
                      <a:pt x="260" y="170"/>
                    </a:cubicBezTo>
                    <a:cubicBezTo>
                      <a:pt x="259" y="174"/>
                      <a:pt x="259" y="174"/>
                      <a:pt x="259" y="174"/>
                    </a:cubicBezTo>
                    <a:cubicBezTo>
                      <a:pt x="260" y="175"/>
                      <a:pt x="260" y="175"/>
                      <a:pt x="260" y="175"/>
                    </a:cubicBezTo>
                    <a:cubicBezTo>
                      <a:pt x="260" y="177"/>
                      <a:pt x="260" y="177"/>
                      <a:pt x="260" y="177"/>
                    </a:cubicBezTo>
                    <a:cubicBezTo>
                      <a:pt x="260" y="178"/>
                      <a:pt x="260" y="178"/>
                      <a:pt x="260" y="178"/>
                    </a:cubicBezTo>
                    <a:cubicBezTo>
                      <a:pt x="260" y="179"/>
                      <a:pt x="260" y="179"/>
                      <a:pt x="260" y="179"/>
                    </a:cubicBezTo>
                    <a:cubicBezTo>
                      <a:pt x="260" y="182"/>
                      <a:pt x="260" y="182"/>
                      <a:pt x="260" y="182"/>
                    </a:cubicBezTo>
                    <a:cubicBezTo>
                      <a:pt x="261" y="184"/>
                      <a:pt x="261" y="184"/>
                      <a:pt x="261" y="184"/>
                    </a:cubicBezTo>
                    <a:cubicBezTo>
                      <a:pt x="260" y="186"/>
                      <a:pt x="260" y="186"/>
                      <a:pt x="260" y="186"/>
                    </a:cubicBezTo>
                    <a:cubicBezTo>
                      <a:pt x="260" y="188"/>
                      <a:pt x="260" y="188"/>
                      <a:pt x="260" y="188"/>
                    </a:cubicBezTo>
                    <a:cubicBezTo>
                      <a:pt x="261" y="190"/>
                      <a:pt x="261" y="190"/>
                      <a:pt x="261" y="190"/>
                    </a:cubicBezTo>
                    <a:cubicBezTo>
                      <a:pt x="261" y="191"/>
                      <a:pt x="261" y="191"/>
                      <a:pt x="261" y="191"/>
                    </a:cubicBezTo>
                    <a:cubicBezTo>
                      <a:pt x="259" y="193"/>
                      <a:pt x="259" y="193"/>
                      <a:pt x="259" y="193"/>
                    </a:cubicBezTo>
                    <a:cubicBezTo>
                      <a:pt x="256" y="197"/>
                      <a:pt x="256" y="197"/>
                      <a:pt x="256" y="197"/>
                    </a:cubicBezTo>
                    <a:cubicBezTo>
                      <a:pt x="254" y="198"/>
                      <a:pt x="254" y="198"/>
                      <a:pt x="254" y="198"/>
                    </a:cubicBezTo>
                    <a:cubicBezTo>
                      <a:pt x="255" y="200"/>
                      <a:pt x="255" y="200"/>
                      <a:pt x="255" y="200"/>
                    </a:cubicBezTo>
                    <a:cubicBezTo>
                      <a:pt x="256" y="201"/>
                      <a:pt x="256" y="201"/>
                      <a:pt x="256" y="201"/>
                    </a:cubicBezTo>
                    <a:cubicBezTo>
                      <a:pt x="255" y="203"/>
                      <a:pt x="255" y="203"/>
                      <a:pt x="255" y="203"/>
                    </a:cubicBezTo>
                    <a:cubicBezTo>
                      <a:pt x="255" y="206"/>
                      <a:pt x="255" y="206"/>
                      <a:pt x="255" y="206"/>
                    </a:cubicBezTo>
                    <a:cubicBezTo>
                      <a:pt x="257" y="208"/>
                      <a:pt x="257" y="208"/>
                      <a:pt x="257" y="208"/>
                    </a:cubicBezTo>
                    <a:cubicBezTo>
                      <a:pt x="258" y="207"/>
                      <a:pt x="258" y="207"/>
                      <a:pt x="258" y="207"/>
                    </a:cubicBezTo>
                    <a:cubicBezTo>
                      <a:pt x="259" y="208"/>
                      <a:pt x="259" y="208"/>
                      <a:pt x="259" y="208"/>
                    </a:cubicBezTo>
                    <a:cubicBezTo>
                      <a:pt x="260" y="211"/>
                      <a:pt x="260" y="211"/>
                      <a:pt x="260" y="211"/>
                    </a:cubicBezTo>
                    <a:cubicBezTo>
                      <a:pt x="262" y="212"/>
                      <a:pt x="262" y="212"/>
                      <a:pt x="262" y="212"/>
                    </a:cubicBezTo>
                    <a:cubicBezTo>
                      <a:pt x="264" y="213"/>
                      <a:pt x="264" y="213"/>
                      <a:pt x="264" y="213"/>
                    </a:cubicBezTo>
                    <a:cubicBezTo>
                      <a:pt x="263" y="213"/>
                      <a:pt x="263" y="213"/>
                      <a:pt x="263" y="213"/>
                    </a:cubicBezTo>
                    <a:cubicBezTo>
                      <a:pt x="261" y="214"/>
                      <a:pt x="261" y="214"/>
                      <a:pt x="261" y="214"/>
                    </a:cubicBezTo>
                    <a:cubicBezTo>
                      <a:pt x="262" y="217"/>
                      <a:pt x="262" y="217"/>
                      <a:pt x="262" y="217"/>
                    </a:cubicBezTo>
                    <a:cubicBezTo>
                      <a:pt x="264" y="219"/>
                      <a:pt x="264" y="219"/>
                      <a:pt x="264" y="219"/>
                    </a:cubicBezTo>
                    <a:cubicBezTo>
                      <a:pt x="264" y="221"/>
                      <a:pt x="264" y="221"/>
                      <a:pt x="264" y="221"/>
                    </a:cubicBezTo>
                    <a:cubicBezTo>
                      <a:pt x="263" y="222"/>
                      <a:pt x="263" y="222"/>
                      <a:pt x="263" y="222"/>
                    </a:cubicBezTo>
                    <a:cubicBezTo>
                      <a:pt x="262" y="221"/>
                      <a:pt x="262" y="221"/>
                      <a:pt x="262" y="221"/>
                    </a:cubicBezTo>
                    <a:cubicBezTo>
                      <a:pt x="262" y="222"/>
                      <a:pt x="262" y="222"/>
                      <a:pt x="262" y="222"/>
                    </a:cubicBezTo>
                    <a:cubicBezTo>
                      <a:pt x="263" y="226"/>
                      <a:pt x="263" y="226"/>
                      <a:pt x="263" y="226"/>
                    </a:cubicBezTo>
                    <a:cubicBezTo>
                      <a:pt x="264" y="227"/>
                      <a:pt x="264" y="227"/>
                      <a:pt x="264" y="227"/>
                    </a:cubicBezTo>
                    <a:cubicBezTo>
                      <a:pt x="265" y="230"/>
                      <a:pt x="265" y="230"/>
                      <a:pt x="265" y="230"/>
                    </a:cubicBezTo>
                    <a:cubicBezTo>
                      <a:pt x="266" y="229"/>
                      <a:pt x="266" y="229"/>
                      <a:pt x="266" y="229"/>
                    </a:cubicBezTo>
                    <a:cubicBezTo>
                      <a:pt x="268" y="230"/>
                      <a:pt x="268" y="230"/>
                      <a:pt x="268" y="230"/>
                    </a:cubicBezTo>
                    <a:cubicBezTo>
                      <a:pt x="270" y="230"/>
                      <a:pt x="270" y="230"/>
                      <a:pt x="270" y="230"/>
                    </a:cubicBezTo>
                    <a:cubicBezTo>
                      <a:pt x="271" y="231"/>
                      <a:pt x="271" y="231"/>
                      <a:pt x="271" y="231"/>
                    </a:cubicBezTo>
                    <a:cubicBezTo>
                      <a:pt x="273" y="229"/>
                      <a:pt x="273" y="229"/>
                      <a:pt x="273" y="229"/>
                    </a:cubicBezTo>
                    <a:cubicBezTo>
                      <a:pt x="274" y="230"/>
                      <a:pt x="274" y="230"/>
                      <a:pt x="274" y="230"/>
                    </a:cubicBezTo>
                    <a:cubicBezTo>
                      <a:pt x="274" y="233"/>
                      <a:pt x="274" y="233"/>
                      <a:pt x="274" y="233"/>
                    </a:cubicBezTo>
                    <a:cubicBezTo>
                      <a:pt x="275" y="235"/>
                      <a:pt x="275" y="235"/>
                      <a:pt x="275" y="235"/>
                    </a:cubicBezTo>
                    <a:cubicBezTo>
                      <a:pt x="276" y="235"/>
                      <a:pt x="276" y="235"/>
                      <a:pt x="276" y="235"/>
                    </a:cubicBezTo>
                    <a:cubicBezTo>
                      <a:pt x="280" y="239"/>
                      <a:pt x="280" y="239"/>
                      <a:pt x="280" y="239"/>
                    </a:cubicBezTo>
                    <a:cubicBezTo>
                      <a:pt x="282" y="240"/>
                      <a:pt x="282" y="240"/>
                      <a:pt x="282" y="240"/>
                    </a:cubicBezTo>
                    <a:cubicBezTo>
                      <a:pt x="283" y="239"/>
                      <a:pt x="283" y="239"/>
                      <a:pt x="283" y="239"/>
                    </a:cubicBezTo>
                    <a:cubicBezTo>
                      <a:pt x="285" y="239"/>
                      <a:pt x="285" y="239"/>
                      <a:pt x="285" y="239"/>
                    </a:cubicBezTo>
                    <a:cubicBezTo>
                      <a:pt x="285" y="239"/>
                      <a:pt x="285" y="239"/>
                      <a:pt x="285" y="239"/>
                    </a:cubicBezTo>
                    <a:cubicBezTo>
                      <a:pt x="287" y="239"/>
                      <a:pt x="287" y="239"/>
                      <a:pt x="287" y="239"/>
                    </a:cubicBezTo>
                    <a:cubicBezTo>
                      <a:pt x="285" y="241"/>
                      <a:pt x="285" y="241"/>
                      <a:pt x="285" y="241"/>
                    </a:cubicBezTo>
                    <a:cubicBezTo>
                      <a:pt x="285" y="245"/>
                      <a:pt x="285" y="245"/>
                      <a:pt x="285" y="245"/>
                    </a:cubicBezTo>
                    <a:cubicBezTo>
                      <a:pt x="285" y="246"/>
                      <a:pt x="285" y="246"/>
                      <a:pt x="285" y="246"/>
                    </a:cubicBezTo>
                    <a:cubicBezTo>
                      <a:pt x="286" y="248"/>
                      <a:pt x="286" y="248"/>
                      <a:pt x="286" y="248"/>
                    </a:cubicBezTo>
                    <a:cubicBezTo>
                      <a:pt x="285" y="249"/>
                      <a:pt x="285" y="249"/>
                      <a:pt x="285" y="249"/>
                    </a:cubicBezTo>
                    <a:cubicBezTo>
                      <a:pt x="284" y="249"/>
                      <a:pt x="284" y="249"/>
                      <a:pt x="284" y="249"/>
                    </a:cubicBezTo>
                    <a:cubicBezTo>
                      <a:pt x="285" y="252"/>
                      <a:pt x="285" y="252"/>
                      <a:pt x="285" y="252"/>
                    </a:cubicBezTo>
                    <a:cubicBezTo>
                      <a:pt x="285" y="253"/>
                      <a:pt x="285" y="253"/>
                      <a:pt x="285" y="253"/>
                    </a:cubicBezTo>
                    <a:cubicBezTo>
                      <a:pt x="283" y="253"/>
                      <a:pt x="283" y="253"/>
                      <a:pt x="283" y="253"/>
                    </a:cubicBezTo>
                    <a:cubicBezTo>
                      <a:pt x="281" y="249"/>
                      <a:pt x="281" y="249"/>
                      <a:pt x="281" y="249"/>
                    </a:cubicBezTo>
                    <a:cubicBezTo>
                      <a:pt x="278" y="247"/>
                      <a:pt x="278" y="247"/>
                      <a:pt x="278" y="247"/>
                    </a:cubicBezTo>
                    <a:cubicBezTo>
                      <a:pt x="276" y="246"/>
                      <a:pt x="276" y="246"/>
                      <a:pt x="276" y="246"/>
                    </a:cubicBezTo>
                    <a:cubicBezTo>
                      <a:pt x="274" y="244"/>
                      <a:pt x="274" y="244"/>
                      <a:pt x="274" y="244"/>
                    </a:cubicBezTo>
                    <a:cubicBezTo>
                      <a:pt x="273" y="242"/>
                      <a:pt x="273" y="242"/>
                      <a:pt x="273" y="242"/>
                    </a:cubicBezTo>
                    <a:cubicBezTo>
                      <a:pt x="268" y="242"/>
                      <a:pt x="268" y="242"/>
                      <a:pt x="268" y="242"/>
                    </a:cubicBezTo>
                    <a:cubicBezTo>
                      <a:pt x="263" y="239"/>
                      <a:pt x="263" y="239"/>
                      <a:pt x="263" y="239"/>
                    </a:cubicBezTo>
                    <a:cubicBezTo>
                      <a:pt x="260" y="239"/>
                      <a:pt x="260" y="239"/>
                      <a:pt x="260" y="239"/>
                    </a:cubicBezTo>
                    <a:cubicBezTo>
                      <a:pt x="260" y="237"/>
                      <a:pt x="260" y="237"/>
                      <a:pt x="260" y="237"/>
                    </a:cubicBezTo>
                    <a:cubicBezTo>
                      <a:pt x="258" y="237"/>
                      <a:pt x="258" y="237"/>
                      <a:pt x="258" y="237"/>
                    </a:cubicBezTo>
                    <a:cubicBezTo>
                      <a:pt x="257" y="236"/>
                      <a:pt x="257" y="236"/>
                      <a:pt x="257" y="236"/>
                    </a:cubicBezTo>
                    <a:cubicBezTo>
                      <a:pt x="254" y="236"/>
                      <a:pt x="254" y="236"/>
                      <a:pt x="254" y="236"/>
                    </a:cubicBezTo>
                    <a:cubicBezTo>
                      <a:pt x="253" y="238"/>
                      <a:pt x="253" y="238"/>
                      <a:pt x="253" y="238"/>
                    </a:cubicBezTo>
                    <a:cubicBezTo>
                      <a:pt x="252" y="236"/>
                      <a:pt x="252" y="236"/>
                      <a:pt x="252" y="236"/>
                    </a:cubicBezTo>
                    <a:cubicBezTo>
                      <a:pt x="253" y="235"/>
                      <a:pt x="253" y="235"/>
                      <a:pt x="253" y="235"/>
                    </a:cubicBezTo>
                    <a:cubicBezTo>
                      <a:pt x="252" y="234"/>
                      <a:pt x="252" y="234"/>
                      <a:pt x="252" y="234"/>
                    </a:cubicBezTo>
                    <a:cubicBezTo>
                      <a:pt x="246" y="232"/>
                      <a:pt x="246" y="232"/>
                      <a:pt x="246" y="232"/>
                    </a:cubicBezTo>
                    <a:cubicBezTo>
                      <a:pt x="244" y="230"/>
                      <a:pt x="244" y="230"/>
                      <a:pt x="244" y="230"/>
                    </a:cubicBezTo>
                    <a:cubicBezTo>
                      <a:pt x="235" y="230"/>
                      <a:pt x="235" y="230"/>
                      <a:pt x="235" y="230"/>
                    </a:cubicBezTo>
                    <a:cubicBezTo>
                      <a:pt x="229" y="231"/>
                      <a:pt x="229" y="231"/>
                      <a:pt x="229" y="231"/>
                    </a:cubicBezTo>
                    <a:cubicBezTo>
                      <a:pt x="227" y="230"/>
                      <a:pt x="227" y="230"/>
                      <a:pt x="227" y="230"/>
                    </a:cubicBezTo>
                    <a:cubicBezTo>
                      <a:pt x="225" y="230"/>
                      <a:pt x="225" y="230"/>
                      <a:pt x="225" y="230"/>
                    </a:cubicBezTo>
                    <a:cubicBezTo>
                      <a:pt x="224" y="229"/>
                      <a:pt x="224" y="229"/>
                      <a:pt x="224" y="229"/>
                    </a:cubicBezTo>
                    <a:cubicBezTo>
                      <a:pt x="223" y="230"/>
                      <a:pt x="223" y="230"/>
                      <a:pt x="223" y="230"/>
                    </a:cubicBezTo>
                    <a:cubicBezTo>
                      <a:pt x="222" y="229"/>
                      <a:pt x="222" y="229"/>
                      <a:pt x="222" y="229"/>
                    </a:cubicBezTo>
                    <a:cubicBezTo>
                      <a:pt x="221" y="230"/>
                      <a:pt x="221" y="230"/>
                      <a:pt x="221" y="230"/>
                    </a:cubicBezTo>
                    <a:cubicBezTo>
                      <a:pt x="222" y="232"/>
                      <a:pt x="222" y="232"/>
                      <a:pt x="222" y="232"/>
                    </a:cubicBezTo>
                    <a:cubicBezTo>
                      <a:pt x="222" y="234"/>
                      <a:pt x="222" y="234"/>
                      <a:pt x="222" y="234"/>
                    </a:cubicBezTo>
                    <a:cubicBezTo>
                      <a:pt x="220" y="234"/>
                      <a:pt x="220" y="234"/>
                      <a:pt x="220" y="234"/>
                    </a:cubicBezTo>
                    <a:cubicBezTo>
                      <a:pt x="220" y="235"/>
                      <a:pt x="220" y="235"/>
                      <a:pt x="220" y="235"/>
                    </a:cubicBezTo>
                    <a:cubicBezTo>
                      <a:pt x="221" y="237"/>
                      <a:pt x="221" y="237"/>
                      <a:pt x="221" y="237"/>
                    </a:cubicBezTo>
                    <a:cubicBezTo>
                      <a:pt x="222" y="238"/>
                      <a:pt x="222" y="238"/>
                      <a:pt x="222" y="238"/>
                    </a:cubicBezTo>
                    <a:cubicBezTo>
                      <a:pt x="223" y="241"/>
                      <a:pt x="223" y="241"/>
                      <a:pt x="223" y="241"/>
                    </a:cubicBezTo>
                    <a:cubicBezTo>
                      <a:pt x="224" y="242"/>
                      <a:pt x="224" y="242"/>
                      <a:pt x="224" y="242"/>
                    </a:cubicBezTo>
                    <a:cubicBezTo>
                      <a:pt x="224" y="241"/>
                      <a:pt x="224" y="241"/>
                      <a:pt x="224" y="241"/>
                    </a:cubicBezTo>
                    <a:cubicBezTo>
                      <a:pt x="225" y="241"/>
                      <a:pt x="225" y="241"/>
                      <a:pt x="225" y="241"/>
                    </a:cubicBezTo>
                    <a:cubicBezTo>
                      <a:pt x="227" y="244"/>
                      <a:pt x="227" y="244"/>
                      <a:pt x="227" y="244"/>
                    </a:cubicBezTo>
                    <a:cubicBezTo>
                      <a:pt x="227" y="245"/>
                      <a:pt x="227" y="245"/>
                      <a:pt x="227" y="245"/>
                    </a:cubicBezTo>
                    <a:cubicBezTo>
                      <a:pt x="229" y="246"/>
                      <a:pt x="229" y="246"/>
                      <a:pt x="229" y="246"/>
                    </a:cubicBezTo>
                    <a:cubicBezTo>
                      <a:pt x="231" y="249"/>
                      <a:pt x="231" y="249"/>
                      <a:pt x="231" y="249"/>
                    </a:cubicBezTo>
                    <a:cubicBezTo>
                      <a:pt x="229" y="248"/>
                      <a:pt x="229" y="248"/>
                      <a:pt x="229" y="248"/>
                    </a:cubicBezTo>
                    <a:cubicBezTo>
                      <a:pt x="228" y="247"/>
                      <a:pt x="228" y="247"/>
                      <a:pt x="228" y="247"/>
                    </a:cubicBezTo>
                    <a:cubicBezTo>
                      <a:pt x="227" y="248"/>
                      <a:pt x="227" y="248"/>
                      <a:pt x="227" y="248"/>
                    </a:cubicBezTo>
                    <a:cubicBezTo>
                      <a:pt x="226" y="251"/>
                      <a:pt x="226" y="251"/>
                      <a:pt x="226" y="251"/>
                    </a:cubicBezTo>
                    <a:cubicBezTo>
                      <a:pt x="225" y="252"/>
                      <a:pt x="225" y="252"/>
                      <a:pt x="225" y="252"/>
                    </a:cubicBezTo>
                    <a:cubicBezTo>
                      <a:pt x="222" y="251"/>
                      <a:pt x="222" y="251"/>
                      <a:pt x="222" y="251"/>
                    </a:cubicBezTo>
                    <a:cubicBezTo>
                      <a:pt x="221" y="252"/>
                      <a:pt x="221" y="252"/>
                      <a:pt x="221" y="252"/>
                    </a:cubicBezTo>
                    <a:cubicBezTo>
                      <a:pt x="221" y="253"/>
                      <a:pt x="221" y="253"/>
                      <a:pt x="221" y="253"/>
                    </a:cubicBezTo>
                    <a:cubicBezTo>
                      <a:pt x="223" y="255"/>
                      <a:pt x="223" y="255"/>
                      <a:pt x="223" y="255"/>
                    </a:cubicBezTo>
                    <a:cubicBezTo>
                      <a:pt x="223" y="255"/>
                      <a:pt x="223" y="255"/>
                      <a:pt x="223" y="255"/>
                    </a:cubicBezTo>
                    <a:cubicBezTo>
                      <a:pt x="223" y="256"/>
                      <a:pt x="223" y="256"/>
                      <a:pt x="223" y="256"/>
                    </a:cubicBezTo>
                    <a:cubicBezTo>
                      <a:pt x="222" y="258"/>
                      <a:pt x="222" y="258"/>
                      <a:pt x="222" y="258"/>
                    </a:cubicBezTo>
                    <a:cubicBezTo>
                      <a:pt x="218" y="257"/>
                      <a:pt x="218" y="257"/>
                      <a:pt x="218" y="257"/>
                    </a:cubicBezTo>
                    <a:cubicBezTo>
                      <a:pt x="217" y="256"/>
                      <a:pt x="217" y="256"/>
                      <a:pt x="217" y="256"/>
                    </a:cubicBezTo>
                    <a:cubicBezTo>
                      <a:pt x="217" y="255"/>
                      <a:pt x="217" y="255"/>
                      <a:pt x="217" y="255"/>
                    </a:cubicBezTo>
                    <a:cubicBezTo>
                      <a:pt x="216" y="253"/>
                      <a:pt x="216" y="253"/>
                      <a:pt x="216" y="253"/>
                    </a:cubicBezTo>
                    <a:cubicBezTo>
                      <a:pt x="218" y="252"/>
                      <a:pt x="218" y="252"/>
                      <a:pt x="218" y="252"/>
                    </a:cubicBezTo>
                    <a:cubicBezTo>
                      <a:pt x="218" y="251"/>
                      <a:pt x="218" y="251"/>
                      <a:pt x="218" y="251"/>
                    </a:cubicBezTo>
                    <a:cubicBezTo>
                      <a:pt x="216" y="249"/>
                      <a:pt x="216" y="249"/>
                      <a:pt x="216" y="249"/>
                    </a:cubicBezTo>
                    <a:cubicBezTo>
                      <a:pt x="215" y="248"/>
                      <a:pt x="215" y="248"/>
                      <a:pt x="215" y="248"/>
                    </a:cubicBezTo>
                    <a:cubicBezTo>
                      <a:pt x="216" y="247"/>
                      <a:pt x="216" y="247"/>
                      <a:pt x="216" y="247"/>
                    </a:cubicBezTo>
                    <a:cubicBezTo>
                      <a:pt x="216" y="246"/>
                      <a:pt x="216" y="246"/>
                      <a:pt x="216" y="246"/>
                    </a:cubicBezTo>
                    <a:cubicBezTo>
                      <a:pt x="214" y="247"/>
                      <a:pt x="214" y="247"/>
                      <a:pt x="214" y="247"/>
                    </a:cubicBezTo>
                    <a:cubicBezTo>
                      <a:pt x="213" y="247"/>
                      <a:pt x="213" y="247"/>
                      <a:pt x="213" y="247"/>
                    </a:cubicBezTo>
                    <a:cubicBezTo>
                      <a:pt x="211" y="249"/>
                      <a:pt x="211" y="249"/>
                      <a:pt x="211" y="249"/>
                    </a:cubicBezTo>
                    <a:cubicBezTo>
                      <a:pt x="210" y="250"/>
                      <a:pt x="210" y="250"/>
                      <a:pt x="210" y="250"/>
                    </a:cubicBezTo>
                    <a:cubicBezTo>
                      <a:pt x="208" y="251"/>
                      <a:pt x="208" y="251"/>
                      <a:pt x="208" y="251"/>
                    </a:cubicBezTo>
                    <a:cubicBezTo>
                      <a:pt x="208" y="252"/>
                      <a:pt x="208" y="252"/>
                      <a:pt x="208" y="252"/>
                    </a:cubicBezTo>
                    <a:cubicBezTo>
                      <a:pt x="206" y="252"/>
                      <a:pt x="206" y="252"/>
                      <a:pt x="206" y="252"/>
                    </a:cubicBezTo>
                    <a:cubicBezTo>
                      <a:pt x="205" y="253"/>
                      <a:pt x="205" y="253"/>
                      <a:pt x="205" y="253"/>
                    </a:cubicBezTo>
                    <a:cubicBezTo>
                      <a:pt x="205" y="254"/>
                      <a:pt x="205" y="254"/>
                      <a:pt x="205" y="254"/>
                    </a:cubicBezTo>
                    <a:cubicBezTo>
                      <a:pt x="203" y="255"/>
                      <a:pt x="203" y="255"/>
                      <a:pt x="203" y="255"/>
                    </a:cubicBezTo>
                    <a:cubicBezTo>
                      <a:pt x="200" y="255"/>
                      <a:pt x="200" y="255"/>
                      <a:pt x="200" y="255"/>
                    </a:cubicBezTo>
                    <a:cubicBezTo>
                      <a:pt x="198" y="255"/>
                      <a:pt x="198" y="255"/>
                      <a:pt x="198" y="255"/>
                    </a:cubicBezTo>
                    <a:cubicBezTo>
                      <a:pt x="198" y="255"/>
                      <a:pt x="198" y="255"/>
                      <a:pt x="198" y="255"/>
                    </a:cubicBezTo>
                    <a:cubicBezTo>
                      <a:pt x="196" y="255"/>
                      <a:pt x="196" y="255"/>
                      <a:pt x="196" y="255"/>
                    </a:cubicBezTo>
                    <a:cubicBezTo>
                      <a:pt x="195" y="254"/>
                      <a:pt x="195" y="254"/>
                      <a:pt x="195" y="254"/>
                    </a:cubicBezTo>
                    <a:cubicBezTo>
                      <a:pt x="193" y="256"/>
                      <a:pt x="193" y="256"/>
                      <a:pt x="193" y="256"/>
                    </a:cubicBezTo>
                    <a:cubicBezTo>
                      <a:pt x="192" y="257"/>
                      <a:pt x="192" y="257"/>
                      <a:pt x="192" y="257"/>
                    </a:cubicBezTo>
                    <a:cubicBezTo>
                      <a:pt x="191" y="257"/>
                      <a:pt x="191" y="257"/>
                      <a:pt x="191" y="257"/>
                    </a:cubicBezTo>
                    <a:cubicBezTo>
                      <a:pt x="189" y="259"/>
                      <a:pt x="189" y="259"/>
                      <a:pt x="189" y="259"/>
                    </a:cubicBezTo>
                    <a:cubicBezTo>
                      <a:pt x="189" y="260"/>
                      <a:pt x="189" y="260"/>
                      <a:pt x="189" y="260"/>
                    </a:cubicBezTo>
                    <a:cubicBezTo>
                      <a:pt x="191" y="260"/>
                      <a:pt x="191" y="260"/>
                      <a:pt x="191" y="260"/>
                    </a:cubicBezTo>
                    <a:cubicBezTo>
                      <a:pt x="190" y="262"/>
                      <a:pt x="190" y="262"/>
                      <a:pt x="190" y="262"/>
                    </a:cubicBezTo>
                    <a:cubicBezTo>
                      <a:pt x="190" y="263"/>
                      <a:pt x="190" y="263"/>
                      <a:pt x="190" y="263"/>
                    </a:cubicBezTo>
                    <a:cubicBezTo>
                      <a:pt x="190" y="263"/>
                      <a:pt x="190" y="263"/>
                      <a:pt x="190" y="263"/>
                    </a:cubicBezTo>
                    <a:cubicBezTo>
                      <a:pt x="188" y="262"/>
                      <a:pt x="188" y="262"/>
                      <a:pt x="188" y="262"/>
                    </a:cubicBezTo>
                    <a:cubicBezTo>
                      <a:pt x="188" y="261"/>
                      <a:pt x="188" y="261"/>
                      <a:pt x="188" y="261"/>
                    </a:cubicBezTo>
                    <a:cubicBezTo>
                      <a:pt x="187" y="261"/>
                      <a:pt x="187" y="261"/>
                      <a:pt x="187" y="261"/>
                    </a:cubicBezTo>
                    <a:cubicBezTo>
                      <a:pt x="185" y="263"/>
                      <a:pt x="185" y="263"/>
                      <a:pt x="185" y="263"/>
                    </a:cubicBezTo>
                    <a:cubicBezTo>
                      <a:pt x="184" y="265"/>
                      <a:pt x="184" y="265"/>
                      <a:pt x="184" y="265"/>
                    </a:cubicBezTo>
                    <a:cubicBezTo>
                      <a:pt x="184" y="263"/>
                      <a:pt x="184" y="263"/>
                      <a:pt x="184" y="263"/>
                    </a:cubicBezTo>
                    <a:cubicBezTo>
                      <a:pt x="182" y="263"/>
                      <a:pt x="182" y="263"/>
                      <a:pt x="182" y="263"/>
                    </a:cubicBezTo>
                    <a:cubicBezTo>
                      <a:pt x="181" y="263"/>
                      <a:pt x="181" y="263"/>
                      <a:pt x="181" y="263"/>
                    </a:cubicBezTo>
                    <a:cubicBezTo>
                      <a:pt x="180" y="263"/>
                      <a:pt x="180" y="263"/>
                      <a:pt x="180" y="263"/>
                    </a:cubicBezTo>
                    <a:cubicBezTo>
                      <a:pt x="179" y="264"/>
                      <a:pt x="179" y="264"/>
                      <a:pt x="179" y="264"/>
                    </a:cubicBezTo>
                    <a:cubicBezTo>
                      <a:pt x="177" y="263"/>
                      <a:pt x="177" y="263"/>
                      <a:pt x="177" y="263"/>
                    </a:cubicBezTo>
                    <a:cubicBezTo>
                      <a:pt x="177" y="262"/>
                      <a:pt x="177" y="262"/>
                      <a:pt x="177" y="262"/>
                    </a:cubicBezTo>
                    <a:cubicBezTo>
                      <a:pt x="179" y="260"/>
                      <a:pt x="179" y="260"/>
                      <a:pt x="179" y="260"/>
                    </a:cubicBezTo>
                    <a:cubicBezTo>
                      <a:pt x="180" y="260"/>
                      <a:pt x="180" y="260"/>
                      <a:pt x="180" y="260"/>
                    </a:cubicBezTo>
                    <a:cubicBezTo>
                      <a:pt x="181" y="259"/>
                      <a:pt x="181" y="259"/>
                      <a:pt x="181" y="259"/>
                    </a:cubicBezTo>
                    <a:cubicBezTo>
                      <a:pt x="180" y="257"/>
                      <a:pt x="180" y="257"/>
                      <a:pt x="180" y="257"/>
                    </a:cubicBezTo>
                    <a:cubicBezTo>
                      <a:pt x="180" y="256"/>
                      <a:pt x="180" y="256"/>
                      <a:pt x="180" y="256"/>
                    </a:cubicBezTo>
                    <a:cubicBezTo>
                      <a:pt x="182" y="256"/>
                      <a:pt x="182" y="256"/>
                      <a:pt x="182" y="256"/>
                    </a:cubicBezTo>
                    <a:cubicBezTo>
                      <a:pt x="180" y="254"/>
                      <a:pt x="180" y="254"/>
                      <a:pt x="180" y="254"/>
                    </a:cubicBezTo>
                    <a:cubicBezTo>
                      <a:pt x="179" y="254"/>
                      <a:pt x="179" y="254"/>
                      <a:pt x="179" y="254"/>
                    </a:cubicBezTo>
                    <a:cubicBezTo>
                      <a:pt x="177" y="254"/>
                      <a:pt x="177" y="254"/>
                      <a:pt x="177" y="254"/>
                    </a:cubicBezTo>
                    <a:cubicBezTo>
                      <a:pt x="177" y="253"/>
                      <a:pt x="177" y="253"/>
                      <a:pt x="177" y="253"/>
                    </a:cubicBezTo>
                    <a:cubicBezTo>
                      <a:pt x="180" y="252"/>
                      <a:pt x="180" y="252"/>
                      <a:pt x="180" y="252"/>
                    </a:cubicBezTo>
                    <a:cubicBezTo>
                      <a:pt x="181" y="252"/>
                      <a:pt x="181" y="252"/>
                      <a:pt x="181" y="252"/>
                    </a:cubicBezTo>
                    <a:cubicBezTo>
                      <a:pt x="183" y="251"/>
                      <a:pt x="183" y="251"/>
                      <a:pt x="183" y="251"/>
                    </a:cubicBezTo>
                    <a:cubicBezTo>
                      <a:pt x="183" y="250"/>
                      <a:pt x="183" y="250"/>
                      <a:pt x="183" y="250"/>
                    </a:cubicBezTo>
                    <a:cubicBezTo>
                      <a:pt x="180" y="251"/>
                      <a:pt x="180" y="251"/>
                      <a:pt x="180" y="251"/>
                    </a:cubicBezTo>
                    <a:cubicBezTo>
                      <a:pt x="175" y="253"/>
                      <a:pt x="175" y="253"/>
                      <a:pt x="175" y="253"/>
                    </a:cubicBezTo>
                    <a:cubicBezTo>
                      <a:pt x="174" y="254"/>
                      <a:pt x="174" y="254"/>
                      <a:pt x="174" y="254"/>
                    </a:cubicBezTo>
                    <a:cubicBezTo>
                      <a:pt x="174" y="254"/>
                      <a:pt x="174" y="254"/>
                      <a:pt x="174" y="254"/>
                    </a:cubicBezTo>
                    <a:cubicBezTo>
                      <a:pt x="175" y="256"/>
                      <a:pt x="175" y="256"/>
                      <a:pt x="175" y="256"/>
                    </a:cubicBezTo>
                    <a:cubicBezTo>
                      <a:pt x="175" y="257"/>
                      <a:pt x="175" y="257"/>
                      <a:pt x="175" y="257"/>
                    </a:cubicBezTo>
                    <a:cubicBezTo>
                      <a:pt x="174" y="258"/>
                      <a:pt x="174" y="258"/>
                      <a:pt x="174" y="258"/>
                    </a:cubicBezTo>
                    <a:cubicBezTo>
                      <a:pt x="173" y="259"/>
                      <a:pt x="173" y="259"/>
                      <a:pt x="173" y="259"/>
                    </a:cubicBezTo>
                    <a:cubicBezTo>
                      <a:pt x="172" y="257"/>
                      <a:pt x="172" y="257"/>
                      <a:pt x="172" y="257"/>
                    </a:cubicBezTo>
                    <a:cubicBezTo>
                      <a:pt x="172" y="256"/>
                      <a:pt x="172" y="256"/>
                      <a:pt x="172" y="256"/>
                    </a:cubicBezTo>
                    <a:cubicBezTo>
                      <a:pt x="173" y="256"/>
                      <a:pt x="173" y="256"/>
                      <a:pt x="173" y="256"/>
                    </a:cubicBezTo>
                    <a:cubicBezTo>
                      <a:pt x="173" y="255"/>
                      <a:pt x="173" y="255"/>
                      <a:pt x="173" y="255"/>
                    </a:cubicBezTo>
                    <a:cubicBezTo>
                      <a:pt x="172" y="255"/>
                      <a:pt x="172" y="255"/>
                      <a:pt x="172" y="255"/>
                    </a:cubicBezTo>
                    <a:cubicBezTo>
                      <a:pt x="169" y="258"/>
                      <a:pt x="169" y="258"/>
                      <a:pt x="169" y="258"/>
                    </a:cubicBezTo>
                    <a:cubicBezTo>
                      <a:pt x="169" y="259"/>
                      <a:pt x="169" y="259"/>
                      <a:pt x="169" y="259"/>
                    </a:cubicBezTo>
                    <a:cubicBezTo>
                      <a:pt x="170" y="260"/>
                      <a:pt x="170" y="260"/>
                      <a:pt x="170" y="260"/>
                    </a:cubicBezTo>
                    <a:cubicBezTo>
                      <a:pt x="171" y="261"/>
                      <a:pt x="171" y="261"/>
                      <a:pt x="171" y="261"/>
                    </a:cubicBezTo>
                    <a:cubicBezTo>
                      <a:pt x="171" y="262"/>
                      <a:pt x="171" y="262"/>
                      <a:pt x="171" y="262"/>
                    </a:cubicBezTo>
                    <a:cubicBezTo>
                      <a:pt x="169" y="264"/>
                      <a:pt x="169" y="264"/>
                      <a:pt x="169" y="264"/>
                    </a:cubicBezTo>
                    <a:cubicBezTo>
                      <a:pt x="168" y="263"/>
                      <a:pt x="168" y="263"/>
                      <a:pt x="168" y="263"/>
                    </a:cubicBezTo>
                    <a:cubicBezTo>
                      <a:pt x="169" y="262"/>
                      <a:pt x="169" y="262"/>
                      <a:pt x="169" y="262"/>
                    </a:cubicBezTo>
                    <a:cubicBezTo>
                      <a:pt x="168" y="261"/>
                      <a:pt x="168" y="261"/>
                      <a:pt x="168" y="261"/>
                    </a:cubicBezTo>
                    <a:cubicBezTo>
                      <a:pt x="168" y="261"/>
                      <a:pt x="168" y="261"/>
                      <a:pt x="168" y="261"/>
                    </a:cubicBezTo>
                    <a:cubicBezTo>
                      <a:pt x="168" y="259"/>
                      <a:pt x="168" y="259"/>
                      <a:pt x="168" y="259"/>
                    </a:cubicBezTo>
                    <a:cubicBezTo>
                      <a:pt x="164" y="260"/>
                      <a:pt x="164" y="260"/>
                      <a:pt x="164" y="260"/>
                    </a:cubicBezTo>
                    <a:cubicBezTo>
                      <a:pt x="164" y="262"/>
                      <a:pt x="164" y="262"/>
                      <a:pt x="164" y="262"/>
                    </a:cubicBezTo>
                    <a:cubicBezTo>
                      <a:pt x="161" y="263"/>
                      <a:pt x="161" y="263"/>
                      <a:pt x="161" y="263"/>
                    </a:cubicBezTo>
                    <a:cubicBezTo>
                      <a:pt x="159" y="262"/>
                      <a:pt x="159" y="262"/>
                      <a:pt x="159" y="262"/>
                    </a:cubicBezTo>
                    <a:cubicBezTo>
                      <a:pt x="158" y="263"/>
                      <a:pt x="158" y="263"/>
                      <a:pt x="158" y="263"/>
                    </a:cubicBezTo>
                    <a:cubicBezTo>
                      <a:pt x="158" y="264"/>
                      <a:pt x="158" y="264"/>
                      <a:pt x="158" y="264"/>
                    </a:cubicBezTo>
                    <a:cubicBezTo>
                      <a:pt x="155" y="268"/>
                      <a:pt x="155" y="268"/>
                      <a:pt x="155" y="268"/>
                    </a:cubicBezTo>
                    <a:cubicBezTo>
                      <a:pt x="154" y="269"/>
                      <a:pt x="154" y="269"/>
                      <a:pt x="154" y="269"/>
                    </a:cubicBezTo>
                    <a:cubicBezTo>
                      <a:pt x="150" y="273"/>
                      <a:pt x="150" y="273"/>
                      <a:pt x="150" y="273"/>
                    </a:cubicBezTo>
                    <a:cubicBezTo>
                      <a:pt x="149" y="273"/>
                      <a:pt x="149" y="273"/>
                      <a:pt x="149" y="273"/>
                    </a:cubicBezTo>
                    <a:cubicBezTo>
                      <a:pt x="148" y="272"/>
                      <a:pt x="148" y="272"/>
                      <a:pt x="148" y="272"/>
                    </a:cubicBezTo>
                    <a:cubicBezTo>
                      <a:pt x="147" y="272"/>
                      <a:pt x="147" y="272"/>
                      <a:pt x="147" y="272"/>
                    </a:cubicBezTo>
                    <a:cubicBezTo>
                      <a:pt x="147" y="274"/>
                      <a:pt x="147" y="274"/>
                      <a:pt x="147" y="274"/>
                    </a:cubicBezTo>
                    <a:cubicBezTo>
                      <a:pt x="150" y="276"/>
                      <a:pt x="150" y="276"/>
                      <a:pt x="150" y="276"/>
                    </a:cubicBezTo>
                    <a:cubicBezTo>
                      <a:pt x="150" y="277"/>
                      <a:pt x="150" y="277"/>
                      <a:pt x="150" y="277"/>
                    </a:cubicBezTo>
                    <a:cubicBezTo>
                      <a:pt x="147" y="276"/>
                      <a:pt x="147" y="276"/>
                      <a:pt x="147" y="276"/>
                    </a:cubicBezTo>
                    <a:cubicBezTo>
                      <a:pt x="147" y="277"/>
                      <a:pt x="147" y="277"/>
                      <a:pt x="147" y="277"/>
                    </a:cubicBezTo>
                    <a:cubicBezTo>
                      <a:pt x="142" y="277"/>
                      <a:pt x="142" y="277"/>
                      <a:pt x="142" y="277"/>
                    </a:cubicBezTo>
                    <a:cubicBezTo>
                      <a:pt x="141" y="278"/>
                      <a:pt x="141" y="278"/>
                      <a:pt x="141" y="278"/>
                    </a:cubicBezTo>
                    <a:cubicBezTo>
                      <a:pt x="142" y="280"/>
                      <a:pt x="142" y="280"/>
                      <a:pt x="142" y="280"/>
                    </a:cubicBezTo>
                    <a:cubicBezTo>
                      <a:pt x="142" y="281"/>
                      <a:pt x="142" y="281"/>
                      <a:pt x="142" y="281"/>
                    </a:cubicBezTo>
                    <a:cubicBezTo>
                      <a:pt x="141" y="283"/>
                      <a:pt x="141" y="283"/>
                      <a:pt x="141" y="283"/>
                    </a:cubicBezTo>
                    <a:cubicBezTo>
                      <a:pt x="142" y="286"/>
                      <a:pt x="142" y="286"/>
                      <a:pt x="142" y="286"/>
                    </a:cubicBezTo>
                    <a:cubicBezTo>
                      <a:pt x="141" y="288"/>
                      <a:pt x="141" y="288"/>
                      <a:pt x="141" y="288"/>
                    </a:cubicBezTo>
                    <a:cubicBezTo>
                      <a:pt x="138" y="289"/>
                      <a:pt x="138" y="289"/>
                      <a:pt x="138" y="289"/>
                    </a:cubicBezTo>
                    <a:cubicBezTo>
                      <a:pt x="138" y="290"/>
                      <a:pt x="138" y="290"/>
                      <a:pt x="138" y="290"/>
                    </a:cubicBezTo>
                    <a:cubicBezTo>
                      <a:pt x="136" y="290"/>
                      <a:pt x="136" y="290"/>
                      <a:pt x="136" y="290"/>
                    </a:cubicBezTo>
                    <a:cubicBezTo>
                      <a:pt x="135" y="291"/>
                      <a:pt x="135" y="291"/>
                      <a:pt x="135" y="291"/>
                    </a:cubicBezTo>
                    <a:cubicBezTo>
                      <a:pt x="134" y="289"/>
                      <a:pt x="134" y="289"/>
                      <a:pt x="134" y="289"/>
                    </a:cubicBezTo>
                    <a:cubicBezTo>
                      <a:pt x="132" y="291"/>
                      <a:pt x="132" y="291"/>
                      <a:pt x="132" y="291"/>
                    </a:cubicBezTo>
                    <a:cubicBezTo>
                      <a:pt x="130" y="291"/>
                      <a:pt x="130" y="291"/>
                      <a:pt x="130" y="291"/>
                    </a:cubicBezTo>
                    <a:cubicBezTo>
                      <a:pt x="127" y="286"/>
                      <a:pt x="127" y="286"/>
                      <a:pt x="127" y="286"/>
                    </a:cubicBezTo>
                    <a:cubicBezTo>
                      <a:pt x="123" y="283"/>
                      <a:pt x="123" y="283"/>
                      <a:pt x="123" y="283"/>
                    </a:cubicBezTo>
                    <a:cubicBezTo>
                      <a:pt x="122" y="283"/>
                      <a:pt x="122" y="283"/>
                      <a:pt x="122" y="283"/>
                    </a:cubicBezTo>
                    <a:cubicBezTo>
                      <a:pt x="122" y="280"/>
                      <a:pt x="122" y="280"/>
                      <a:pt x="122" y="280"/>
                    </a:cubicBezTo>
                    <a:cubicBezTo>
                      <a:pt x="122" y="279"/>
                      <a:pt x="122" y="279"/>
                      <a:pt x="122" y="279"/>
                    </a:cubicBezTo>
                    <a:cubicBezTo>
                      <a:pt x="123" y="280"/>
                      <a:pt x="123" y="280"/>
                      <a:pt x="123" y="280"/>
                    </a:cubicBezTo>
                    <a:cubicBezTo>
                      <a:pt x="124" y="278"/>
                      <a:pt x="124" y="278"/>
                      <a:pt x="124" y="278"/>
                    </a:cubicBezTo>
                    <a:cubicBezTo>
                      <a:pt x="124" y="277"/>
                      <a:pt x="124" y="277"/>
                      <a:pt x="124" y="277"/>
                    </a:cubicBezTo>
                    <a:cubicBezTo>
                      <a:pt x="125" y="276"/>
                      <a:pt x="125" y="276"/>
                      <a:pt x="125" y="276"/>
                    </a:cubicBezTo>
                    <a:cubicBezTo>
                      <a:pt x="127" y="276"/>
                      <a:pt x="127" y="276"/>
                      <a:pt x="127" y="276"/>
                    </a:cubicBezTo>
                    <a:cubicBezTo>
                      <a:pt x="128" y="275"/>
                      <a:pt x="128" y="275"/>
                      <a:pt x="128" y="275"/>
                    </a:cubicBezTo>
                    <a:cubicBezTo>
                      <a:pt x="131" y="275"/>
                      <a:pt x="131" y="275"/>
                      <a:pt x="131" y="275"/>
                    </a:cubicBezTo>
                    <a:cubicBezTo>
                      <a:pt x="132" y="274"/>
                      <a:pt x="132" y="274"/>
                      <a:pt x="132" y="274"/>
                    </a:cubicBezTo>
                    <a:cubicBezTo>
                      <a:pt x="129" y="271"/>
                      <a:pt x="129" y="271"/>
                      <a:pt x="129" y="271"/>
                    </a:cubicBezTo>
                    <a:cubicBezTo>
                      <a:pt x="129" y="269"/>
                      <a:pt x="129" y="269"/>
                      <a:pt x="129" y="269"/>
                    </a:cubicBezTo>
                    <a:cubicBezTo>
                      <a:pt x="127" y="269"/>
                      <a:pt x="127" y="269"/>
                      <a:pt x="127" y="269"/>
                    </a:cubicBezTo>
                    <a:cubicBezTo>
                      <a:pt x="125" y="267"/>
                      <a:pt x="125" y="267"/>
                      <a:pt x="125" y="267"/>
                    </a:cubicBezTo>
                    <a:cubicBezTo>
                      <a:pt x="125" y="265"/>
                      <a:pt x="125" y="265"/>
                      <a:pt x="125" y="265"/>
                    </a:cubicBezTo>
                    <a:cubicBezTo>
                      <a:pt x="123" y="264"/>
                      <a:pt x="123" y="264"/>
                      <a:pt x="123" y="264"/>
                    </a:cubicBezTo>
                    <a:cubicBezTo>
                      <a:pt x="118" y="263"/>
                      <a:pt x="118" y="263"/>
                      <a:pt x="118" y="263"/>
                    </a:cubicBezTo>
                    <a:cubicBezTo>
                      <a:pt x="115" y="264"/>
                      <a:pt x="115" y="264"/>
                      <a:pt x="115" y="264"/>
                    </a:cubicBezTo>
                    <a:cubicBezTo>
                      <a:pt x="113" y="264"/>
                      <a:pt x="113" y="264"/>
                      <a:pt x="113" y="264"/>
                    </a:cubicBezTo>
                    <a:cubicBezTo>
                      <a:pt x="111" y="264"/>
                      <a:pt x="111" y="264"/>
                      <a:pt x="111" y="264"/>
                    </a:cubicBezTo>
                    <a:cubicBezTo>
                      <a:pt x="108" y="262"/>
                      <a:pt x="108" y="262"/>
                      <a:pt x="108" y="262"/>
                    </a:cubicBezTo>
                    <a:cubicBezTo>
                      <a:pt x="106" y="262"/>
                      <a:pt x="106" y="262"/>
                      <a:pt x="106" y="262"/>
                    </a:cubicBezTo>
                    <a:cubicBezTo>
                      <a:pt x="106" y="263"/>
                      <a:pt x="106" y="263"/>
                      <a:pt x="106" y="263"/>
                    </a:cubicBezTo>
                    <a:cubicBezTo>
                      <a:pt x="110" y="267"/>
                      <a:pt x="110" y="267"/>
                      <a:pt x="110" y="267"/>
                    </a:cubicBezTo>
                    <a:cubicBezTo>
                      <a:pt x="113" y="268"/>
                      <a:pt x="113" y="268"/>
                      <a:pt x="113" y="268"/>
                    </a:cubicBezTo>
                    <a:cubicBezTo>
                      <a:pt x="114" y="272"/>
                      <a:pt x="114" y="272"/>
                      <a:pt x="114" y="272"/>
                    </a:cubicBezTo>
                    <a:cubicBezTo>
                      <a:pt x="114" y="274"/>
                      <a:pt x="114" y="274"/>
                      <a:pt x="114" y="274"/>
                    </a:cubicBezTo>
                    <a:cubicBezTo>
                      <a:pt x="115" y="275"/>
                      <a:pt x="115" y="275"/>
                      <a:pt x="115" y="275"/>
                    </a:cubicBezTo>
                    <a:cubicBezTo>
                      <a:pt x="114" y="276"/>
                      <a:pt x="114" y="276"/>
                      <a:pt x="114" y="276"/>
                    </a:cubicBezTo>
                    <a:cubicBezTo>
                      <a:pt x="114" y="278"/>
                      <a:pt x="114" y="278"/>
                      <a:pt x="114" y="278"/>
                    </a:cubicBezTo>
                    <a:cubicBezTo>
                      <a:pt x="114" y="279"/>
                      <a:pt x="114" y="279"/>
                      <a:pt x="114" y="279"/>
                    </a:cubicBezTo>
                    <a:cubicBezTo>
                      <a:pt x="114" y="279"/>
                      <a:pt x="114" y="279"/>
                      <a:pt x="114" y="279"/>
                    </a:cubicBezTo>
                    <a:cubicBezTo>
                      <a:pt x="114" y="283"/>
                      <a:pt x="114" y="283"/>
                      <a:pt x="114" y="283"/>
                    </a:cubicBezTo>
                    <a:cubicBezTo>
                      <a:pt x="113" y="286"/>
                      <a:pt x="113" y="286"/>
                      <a:pt x="113" y="286"/>
                    </a:cubicBezTo>
                    <a:cubicBezTo>
                      <a:pt x="114" y="288"/>
                      <a:pt x="114" y="288"/>
                      <a:pt x="114" y="288"/>
                    </a:cubicBezTo>
                    <a:cubicBezTo>
                      <a:pt x="116" y="288"/>
                      <a:pt x="116" y="288"/>
                      <a:pt x="116" y="288"/>
                    </a:cubicBezTo>
                    <a:cubicBezTo>
                      <a:pt x="118" y="289"/>
                      <a:pt x="118" y="289"/>
                      <a:pt x="118" y="289"/>
                    </a:cubicBezTo>
                    <a:cubicBezTo>
                      <a:pt x="120" y="290"/>
                      <a:pt x="120" y="290"/>
                      <a:pt x="120" y="290"/>
                    </a:cubicBezTo>
                    <a:cubicBezTo>
                      <a:pt x="119" y="291"/>
                      <a:pt x="119" y="291"/>
                      <a:pt x="119" y="291"/>
                    </a:cubicBezTo>
                    <a:cubicBezTo>
                      <a:pt x="120" y="292"/>
                      <a:pt x="120" y="292"/>
                      <a:pt x="120" y="292"/>
                    </a:cubicBezTo>
                    <a:cubicBezTo>
                      <a:pt x="119" y="293"/>
                      <a:pt x="119" y="293"/>
                      <a:pt x="119" y="293"/>
                    </a:cubicBezTo>
                    <a:cubicBezTo>
                      <a:pt x="119" y="294"/>
                      <a:pt x="119" y="294"/>
                      <a:pt x="119" y="294"/>
                    </a:cubicBezTo>
                    <a:cubicBezTo>
                      <a:pt x="120" y="295"/>
                      <a:pt x="120" y="295"/>
                      <a:pt x="120" y="295"/>
                    </a:cubicBezTo>
                    <a:cubicBezTo>
                      <a:pt x="120" y="296"/>
                      <a:pt x="120" y="296"/>
                      <a:pt x="120" y="296"/>
                    </a:cubicBezTo>
                    <a:cubicBezTo>
                      <a:pt x="120" y="300"/>
                      <a:pt x="120" y="300"/>
                      <a:pt x="120" y="300"/>
                    </a:cubicBezTo>
                    <a:cubicBezTo>
                      <a:pt x="119" y="301"/>
                      <a:pt x="119" y="301"/>
                      <a:pt x="119" y="301"/>
                    </a:cubicBezTo>
                    <a:cubicBezTo>
                      <a:pt x="120" y="303"/>
                      <a:pt x="120" y="303"/>
                      <a:pt x="120" y="303"/>
                    </a:cubicBezTo>
                    <a:cubicBezTo>
                      <a:pt x="120" y="307"/>
                      <a:pt x="120" y="307"/>
                      <a:pt x="120" y="307"/>
                    </a:cubicBezTo>
                    <a:cubicBezTo>
                      <a:pt x="119" y="306"/>
                      <a:pt x="119" y="306"/>
                      <a:pt x="119" y="306"/>
                    </a:cubicBezTo>
                    <a:cubicBezTo>
                      <a:pt x="119" y="303"/>
                      <a:pt x="119" y="303"/>
                      <a:pt x="119" y="303"/>
                    </a:cubicBezTo>
                    <a:cubicBezTo>
                      <a:pt x="116" y="302"/>
                      <a:pt x="116" y="302"/>
                      <a:pt x="116" y="302"/>
                    </a:cubicBezTo>
                    <a:cubicBezTo>
                      <a:pt x="114" y="304"/>
                      <a:pt x="114" y="304"/>
                      <a:pt x="114" y="304"/>
                    </a:cubicBezTo>
                    <a:cubicBezTo>
                      <a:pt x="114" y="302"/>
                      <a:pt x="114" y="302"/>
                      <a:pt x="114" y="302"/>
                    </a:cubicBezTo>
                    <a:cubicBezTo>
                      <a:pt x="114" y="301"/>
                      <a:pt x="114" y="301"/>
                      <a:pt x="114" y="301"/>
                    </a:cubicBezTo>
                    <a:cubicBezTo>
                      <a:pt x="111" y="300"/>
                      <a:pt x="111" y="300"/>
                      <a:pt x="111" y="300"/>
                    </a:cubicBezTo>
                    <a:cubicBezTo>
                      <a:pt x="108" y="301"/>
                      <a:pt x="108" y="301"/>
                      <a:pt x="108" y="301"/>
                    </a:cubicBezTo>
                    <a:cubicBezTo>
                      <a:pt x="107" y="299"/>
                      <a:pt x="107" y="299"/>
                      <a:pt x="107" y="299"/>
                    </a:cubicBezTo>
                    <a:cubicBezTo>
                      <a:pt x="104" y="299"/>
                      <a:pt x="104" y="299"/>
                      <a:pt x="104" y="299"/>
                    </a:cubicBezTo>
                    <a:cubicBezTo>
                      <a:pt x="103" y="300"/>
                      <a:pt x="103" y="300"/>
                      <a:pt x="103" y="300"/>
                    </a:cubicBezTo>
                    <a:cubicBezTo>
                      <a:pt x="101" y="304"/>
                      <a:pt x="101" y="304"/>
                      <a:pt x="101" y="304"/>
                    </a:cubicBezTo>
                    <a:cubicBezTo>
                      <a:pt x="98" y="306"/>
                      <a:pt x="98" y="306"/>
                      <a:pt x="98" y="306"/>
                    </a:cubicBezTo>
                    <a:cubicBezTo>
                      <a:pt x="96" y="307"/>
                      <a:pt x="96" y="307"/>
                      <a:pt x="96" y="307"/>
                    </a:cubicBezTo>
                    <a:cubicBezTo>
                      <a:pt x="95" y="308"/>
                      <a:pt x="95" y="308"/>
                      <a:pt x="95" y="308"/>
                    </a:cubicBezTo>
                    <a:cubicBezTo>
                      <a:pt x="94" y="311"/>
                      <a:pt x="94" y="311"/>
                      <a:pt x="94" y="311"/>
                    </a:cubicBezTo>
                    <a:cubicBezTo>
                      <a:pt x="92" y="313"/>
                      <a:pt x="92" y="313"/>
                      <a:pt x="92" y="313"/>
                    </a:cubicBezTo>
                    <a:cubicBezTo>
                      <a:pt x="90" y="315"/>
                      <a:pt x="90" y="315"/>
                      <a:pt x="90" y="315"/>
                    </a:cubicBezTo>
                    <a:cubicBezTo>
                      <a:pt x="90" y="317"/>
                      <a:pt x="90" y="317"/>
                      <a:pt x="90" y="317"/>
                    </a:cubicBezTo>
                    <a:cubicBezTo>
                      <a:pt x="91" y="319"/>
                      <a:pt x="91" y="319"/>
                      <a:pt x="91" y="319"/>
                    </a:cubicBezTo>
                    <a:cubicBezTo>
                      <a:pt x="94" y="323"/>
                      <a:pt x="94" y="323"/>
                      <a:pt x="94" y="323"/>
                    </a:cubicBezTo>
                    <a:cubicBezTo>
                      <a:pt x="97" y="327"/>
                      <a:pt x="97" y="327"/>
                      <a:pt x="97" y="327"/>
                    </a:cubicBezTo>
                    <a:cubicBezTo>
                      <a:pt x="95" y="328"/>
                      <a:pt x="95" y="328"/>
                      <a:pt x="95" y="328"/>
                    </a:cubicBezTo>
                    <a:cubicBezTo>
                      <a:pt x="94" y="328"/>
                      <a:pt x="94" y="328"/>
                      <a:pt x="94" y="328"/>
                    </a:cubicBezTo>
                    <a:cubicBezTo>
                      <a:pt x="94" y="330"/>
                      <a:pt x="94" y="330"/>
                      <a:pt x="94" y="330"/>
                    </a:cubicBezTo>
                    <a:cubicBezTo>
                      <a:pt x="93" y="331"/>
                      <a:pt x="93" y="331"/>
                      <a:pt x="93" y="331"/>
                    </a:cubicBezTo>
                    <a:cubicBezTo>
                      <a:pt x="92" y="333"/>
                      <a:pt x="92" y="333"/>
                      <a:pt x="92" y="333"/>
                    </a:cubicBezTo>
                    <a:cubicBezTo>
                      <a:pt x="89" y="331"/>
                      <a:pt x="89" y="331"/>
                      <a:pt x="89" y="331"/>
                    </a:cubicBezTo>
                    <a:cubicBezTo>
                      <a:pt x="84" y="328"/>
                      <a:pt x="84" y="328"/>
                      <a:pt x="84" y="328"/>
                    </a:cubicBezTo>
                    <a:cubicBezTo>
                      <a:pt x="82" y="328"/>
                      <a:pt x="82" y="328"/>
                      <a:pt x="82" y="328"/>
                    </a:cubicBezTo>
                    <a:cubicBezTo>
                      <a:pt x="81" y="327"/>
                      <a:pt x="81" y="327"/>
                      <a:pt x="81" y="327"/>
                    </a:cubicBezTo>
                    <a:cubicBezTo>
                      <a:pt x="78" y="326"/>
                      <a:pt x="78" y="326"/>
                      <a:pt x="78" y="326"/>
                    </a:cubicBezTo>
                    <a:cubicBezTo>
                      <a:pt x="77" y="325"/>
                      <a:pt x="77" y="325"/>
                      <a:pt x="77" y="325"/>
                    </a:cubicBezTo>
                    <a:cubicBezTo>
                      <a:pt x="75" y="323"/>
                      <a:pt x="75" y="323"/>
                      <a:pt x="75" y="323"/>
                    </a:cubicBezTo>
                    <a:cubicBezTo>
                      <a:pt x="73" y="323"/>
                      <a:pt x="73" y="323"/>
                      <a:pt x="73" y="323"/>
                    </a:cubicBezTo>
                    <a:cubicBezTo>
                      <a:pt x="71" y="321"/>
                      <a:pt x="71" y="321"/>
                      <a:pt x="71" y="321"/>
                    </a:cubicBezTo>
                    <a:cubicBezTo>
                      <a:pt x="69" y="322"/>
                      <a:pt x="69" y="322"/>
                      <a:pt x="69" y="322"/>
                    </a:cubicBezTo>
                    <a:cubicBezTo>
                      <a:pt x="69" y="323"/>
                      <a:pt x="69" y="323"/>
                      <a:pt x="69" y="323"/>
                    </a:cubicBezTo>
                    <a:cubicBezTo>
                      <a:pt x="69" y="324"/>
                      <a:pt x="69" y="324"/>
                      <a:pt x="69" y="324"/>
                    </a:cubicBezTo>
                    <a:cubicBezTo>
                      <a:pt x="69" y="325"/>
                      <a:pt x="69" y="325"/>
                      <a:pt x="69" y="325"/>
                    </a:cubicBezTo>
                    <a:cubicBezTo>
                      <a:pt x="69" y="326"/>
                      <a:pt x="69" y="326"/>
                      <a:pt x="69" y="326"/>
                    </a:cubicBezTo>
                    <a:cubicBezTo>
                      <a:pt x="68" y="327"/>
                      <a:pt x="68" y="327"/>
                      <a:pt x="68" y="327"/>
                    </a:cubicBezTo>
                    <a:cubicBezTo>
                      <a:pt x="66" y="327"/>
                      <a:pt x="66" y="327"/>
                      <a:pt x="66" y="327"/>
                    </a:cubicBezTo>
                    <a:cubicBezTo>
                      <a:pt x="68" y="329"/>
                      <a:pt x="68" y="329"/>
                      <a:pt x="68" y="329"/>
                    </a:cubicBezTo>
                    <a:cubicBezTo>
                      <a:pt x="68" y="331"/>
                      <a:pt x="68" y="331"/>
                      <a:pt x="68" y="331"/>
                    </a:cubicBezTo>
                    <a:cubicBezTo>
                      <a:pt x="71" y="332"/>
                      <a:pt x="71" y="332"/>
                      <a:pt x="71" y="332"/>
                    </a:cubicBezTo>
                    <a:cubicBezTo>
                      <a:pt x="72" y="334"/>
                      <a:pt x="72" y="334"/>
                      <a:pt x="72" y="334"/>
                    </a:cubicBezTo>
                    <a:cubicBezTo>
                      <a:pt x="74" y="335"/>
                      <a:pt x="74" y="335"/>
                      <a:pt x="74" y="335"/>
                    </a:cubicBezTo>
                    <a:cubicBezTo>
                      <a:pt x="76" y="335"/>
                      <a:pt x="76" y="335"/>
                      <a:pt x="76" y="335"/>
                    </a:cubicBezTo>
                    <a:cubicBezTo>
                      <a:pt x="77" y="335"/>
                      <a:pt x="77" y="335"/>
                      <a:pt x="77" y="335"/>
                    </a:cubicBezTo>
                    <a:cubicBezTo>
                      <a:pt x="78" y="334"/>
                      <a:pt x="78" y="334"/>
                      <a:pt x="78" y="334"/>
                    </a:cubicBezTo>
                    <a:cubicBezTo>
                      <a:pt x="78" y="335"/>
                      <a:pt x="78" y="335"/>
                      <a:pt x="78" y="335"/>
                    </a:cubicBezTo>
                    <a:cubicBezTo>
                      <a:pt x="80" y="336"/>
                      <a:pt x="80" y="336"/>
                      <a:pt x="80" y="336"/>
                    </a:cubicBezTo>
                    <a:cubicBezTo>
                      <a:pt x="81" y="336"/>
                      <a:pt x="81" y="336"/>
                      <a:pt x="81" y="336"/>
                    </a:cubicBezTo>
                    <a:cubicBezTo>
                      <a:pt x="80" y="337"/>
                      <a:pt x="80" y="337"/>
                      <a:pt x="80" y="337"/>
                    </a:cubicBezTo>
                    <a:cubicBezTo>
                      <a:pt x="81" y="338"/>
                      <a:pt x="81" y="338"/>
                      <a:pt x="81" y="338"/>
                    </a:cubicBezTo>
                    <a:cubicBezTo>
                      <a:pt x="81" y="341"/>
                      <a:pt x="81" y="341"/>
                      <a:pt x="81" y="341"/>
                    </a:cubicBezTo>
                    <a:cubicBezTo>
                      <a:pt x="80" y="342"/>
                      <a:pt x="80" y="342"/>
                      <a:pt x="80" y="342"/>
                    </a:cubicBezTo>
                    <a:cubicBezTo>
                      <a:pt x="79" y="342"/>
                      <a:pt x="79" y="342"/>
                      <a:pt x="79" y="342"/>
                    </a:cubicBezTo>
                    <a:cubicBezTo>
                      <a:pt x="77" y="344"/>
                      <a:pt x="77" y="344"/>
                      <a:pt x="77" y="344"/>
                    </a:cubicBezTo>
                    <a:cubicBezTo>
                      <a:pt x="76" y="344"/>
                      <a:pt x="76" y="344"/>
                      <a:pt x="76" y="344"/>
                    </a:cubicBezTo>
                    <a:cubicBezTo>
                      <a:pt x="74" y="342"/>
                      <a:pt x="74" y="342"/>
                      <a:pt x="74" y="342"/>
                    </a:cubicBezTo>
                    <a:cubicBezTo>
                      <a:pt x="72" y="342"/>
                      <a:pt x="72" y="342"/>
                      <a:pt x="72" y="342"/>
                    </a:cubicBezTo>
                    <a:cubicBezTo>
                      <a:pt x="71" y="341"/>
                      <a:pt x="71" y="341"/>
                      <a:pt x="71" y="341"/>
                    </a:cubicBezTo>
                    <a:cubicBezTo>
                      <a:pt x="68" y="341"/>
                      <a:pt x="68" y="341"/>
                      <a:pt x="68" y="341"/>
                    </a:cubicBezTo>
                    <a:cubicBezTo>
                      <a:pt x="67" y="341"/>
                      <a:pt x="67" y="341"/>
                      <a:pt x="67" y="341"/>
                    </a:cubicBezTo>
                    <a:cubicBezTo>
                      <a:pt x="67" y="339"/>
                      <a:pt x="67" y="339"/>
                      <a:pt x="67" y="339"/>
                    </a:cubicBezTo>
                    <a:cubicBezTo>
                      <a:pt x="65" y="338"/>
                      <a:pt x="65" y="338"/>
                      <a:pt x="65" y="338"/>
                    </a:cubicBezTo>
                    <a:cubicBezTo>
                      <a:pt x="64" y="336"/>
                      <a:pt x="64" y="336"/>
                      <a:pt x="64" y="336"/>
                    </a:cubicBezTo>
                    <a:cubicBezTo>
                      <a:pt x="63" y="336"/>
                      <a:pt x="63" y="336"/>
                      <a:pt x="63" y="336"/>
                    </a:cubicBezTo>
                    <a:cubicBezTo>
                      <a:pt x="62" y="337"/>
                      <a:pt x="62" y="337"/>
                      <a:pt x="62" y="337"/>
                    </a:cubicBezTo>
                    <a:cubicBezTo>
                      <a:pt x="58" y="336"/>
                      <a:pt x="58" y="336"/>
                      <a:pt x="58" y="336"/>
                    </a:cubicBezTo>
                    <a:cubicBezTo>
                      <a:pt x="57" y="334"/>
                      <a:pt x="57" y="334"/>
                      <a:pt x="57" y="334"/>
                    </a:cubicBezTo>
                    <a:cubicBezTo>
                      <a:pt x="57" y="334"/>
                      <a:pt x="57" y="334"/>
                      <a:pt x="57" y="334"/>
                    </a:cubicBezTo>
                    <a:cubicBezTo>
                      <a:pt x="57" y="332"/>
                      <a:pt x="57" y="332"/>
                      <a:pt x="57" y="332"/>
                    </a:cubicBezTo>
                    <a:cubicBezTo>
                      <a:pt x="57" y="330"/>
                      <a:pt x="57" y="330"/>
                      <a:pt x="57" y="330"/>
                    </a:cubicBezTo>
                    <a:cubicBezTo>
                      <a:pt x="57" y="328"/>
                      <a:pt x="57" y="328"/>
                      <a:pt x="57" y="328"/>
                    </a:cubicBezTo>
                    <a:cubicBezTo>
                      <a:pt x="55" y="327"/>
                      <a:pt x="55" y="327"/>
                      <a:pt x="55" y="327"/>
                    </a:cubicBezTo>
                    <a:cubicBezTo>
                      <a:pt x="55" y="326"/>
                      <a:pt x="55" y="326"/>
                      <a:pt x="55" y="326"/>
                    </a:cubicBezTo>
                    <a:cubicBezTo>
                      <a:pt x="53" y="323"/>
                      <a:pt x="53" y="323"/>
                      <a:pt x="53" y="323"/>
                    </a:cubicBezTo>
                    <a:cubicBezTo>
                      <a:pt x="53" y="321"/>
                      <a:pt x="53" y="321"/>
                      <a:pt x="53" y="321"/>
                    </a:cubicBezTo>
                    <a:cubicBezTo>
                      <a:pt x="51" y="321"/>
                      <a:pt x="51" y="321"/>
                      <a:pt x="51" y="321"/>
                    </a:cubicBezTo>
                    <a:cubicBezTo>
                      <a:pt x="52" y="319"/>
                      <a:pt x="52" y="319"/>
                      <a:pt x="52" y="319"/>
                    </a:cubicBezTo>
                    <a:cubicBezTo>
                      <a:pt x="53" y="319"/>
                      <a:pt x="53" y="319"/>
                      <a:pt x="53" y="319"/>
                    </a:cubicBezTo>
                    <a:cubicBezTo>
                      <a:pt x="53" y="316"/>
                      <a:pt x="53" y="316"/>
                      <a:pt x="53" y="316"/>
                    </a:cubicBezTo>
                    <a:cubicBezTo>
                      <a:pt x="53" y="314"/>
                      <a:pt x="53" y="314"/>
                      <a:pt x="53" y="314"/>
                    </a:cubicBezTo>
                    <a:cubicBezTo>
                      <a:pt x="53" y="314"/>
                      <a:pt x="53" y="314"/>
                      <a:pt x="53" y="314"/>
                    </a:cubicBezTo>
                    <a:cubicBezTo>
                      <a:pt x="53" y="313"/>
                      <a:pt x="53" y="313"/>
                      <a:pt x="53" y="313"/>
                    </a:cubicBezTo>
                    <a:cubicBezTo>
                      <a:pt x="53" y="312"/>
                      <a:pt x="53" y="312"/>
                      <a:pt x="53" y="312"/>
                    </a:cubicBezTo>
                    <a:cubicBezTo>
                      <a:pt x="52" y="312"/>
                      <a:pt x="52" y="312"/>
                      <a:pt x="52" y="312"/>
                    </a:cubicBezTo>
                    <a:cubicBezTo>
                      <a:pt x="50" y="309"/>
                      <a:pt x="50" y="309"/>
                      <a:pt x="50" y="309"/>
                    </a:cubicBezTo>
                    <a:cubicBezTo>
                      <a:pt x="46" y="307"/>
                      <a:pt x="46" y="307"/>
                      <a:pt x="46" y="307"/>
                    </a:cubicBezTo>
                    <a:cubicBezTo>
                      <a:pt x="45" y="308"/>
                      <a:pt x="45" y="308"/>
                      <a:pt x="45" y="308"/>
                    </a:cubicBezTo>
                    <a:cubicBezTo>
                      <a:pt x="44" y="307"/>
                      <a:pt x="44" y="307"/>
                      <a:pt x="44" y="307"/>
                    </a:cubicBezTo>
                    <a:cubicBezTo>
                      <a:pt x="43" y="307"/>
                      <a:pt x="43" y="307"/>
                      <a:pt x="43" y="307"/>
                    </a:cubicBezTo>
                    <a:cubicBezTo>
                      <a:pt x="42" y="308"/>
                      <a:pt x="42" y="308"/>
                      <a:pt x="42" y="308"/>
                    </a:cubicBezTo>
                    <a:cubicBezTo>
                      <a:pt x="40" y="308"/>
                      <a:pt x="40" y="308"/>
                      <a:pt x="40" y="308"/>
                    </a:cubicBezTo>
                    <a:cubicBezTo>
                      <a:pt x="41" y="307"/>
                      <a:pt x="41" y="307"/>
                      <a:pt x="41" y="307"/>
                    </a:cubicBezTo>
                    <a:cubicBezTo>
                      <a:pt x="43" y="306"/>
                      <a:pt x="43" y="306"/>
                      <a:pt x="43" y="306"/>
                    </a:cubicBezTo>
                    <a:cubicBezTo>
                      <a:pt x="43" y="305"/>
                      <a:pt x="43" y="305"/>
                      <a:pt x="43" y="305"/>
                    </a:cubicBezTo>
                    <a:cubicBezTo>
                      <a:pt x="41" y="305"/>
                      <a:pt x="41" y="305"/>
                      <a:pt x="41" y="305"/>
                    </a:cubicBezTo>
                    <a:cubicBezTo>
                      <a:pt x="41" y="304"/>
                      <a:pt x="41" y="304"/>
                      <a:pt x="41" y="304"/>
                    </a:cubicBezTo>
                    <a:cubicBezTo>
                      <a:pt x="43" y="304"/>
                      <a:pt x="43" y="304"/>
                      <a:pt x="43" y="304"/>
                    </a:cubicBezTo>
                    <a:cubicBezTo>
                      <a:pt x="41" y="303"/>
                      <a:pt x="41" y="303"/>
                      <a:pt x="41" y="303"/>
                    </a:cubicBezTo>
                    <a:cubicBezTo>
                      <a:pt x="40" y="304"/>
                      <a:pt x="40" y="304"/>
                      <a:pt x="40" y="304"/>
                    </a:cubicBezTo>
                    <a:cubicBezTo>
                      <a:pt x="37" y="304"/>
                      <a:pt x="37" y="304"/>
                      <a:pt x="37" y="304"/>
                    </a:cubicBezTo>
                    <a:cubicBezTo>
                      <a:pt x="37" y="304"/>
                      <a:pt x="37" y="304"/>
                      <a:pt x="37" y="304"/>
                    </a:cubicBezTo>
                    <a:cubicBezTo>
                      <a:pt x="38" y="303"/>
                      <a:pt x="38" y="303"/>
                      <a:pt x="38" y="303"/>
                    </a:cubicBezTo>
                    <a:cubicBezTo>
                      <a:pt x="39" y="302"/>
                      <a:pt x="39" y="302"/>
                      <a:pt x="39" y="302"/>
                    </a:cubicBezTo>
                    <a:cubicBezTo>
                      <a:pt x="39" y="301"/>
                      <a:pt x="39" y="301"/>
                      <a:pt x="39" y="301"/>
                    </a:cubicBezTo>
                    <a:cubicBezTo>
                      <a:pt x="36" y="301"/>
                      <a:pt x="36" y="301"/>
                      <a:pt x="36" y="301"/>
                    </a:cubicBezTo>
                    <a:cubicBezTo>
                      <a:pt x="36" y="299"/>
                      <a:pt x="36" y="299"/>
                      <a:pt x="36" y="299"/>
                    </a:cubicBezTo>
                    <a:cubicBezTo>
                      <a:pt x="34" y="298"/>
                      <a:pt x="34" y="298"/>
                      <a:pt x="34" y="298"/>
                    </a:cubicBezTo>
                    <a:cubicBezTo>
                      <a:pt x="33" y="296"/>
                      <a:pt x="33" y="296"/>
                      <a:pt x="33" y="296"/>
                    </a:cubicBezTo>
                    <a:cubicBezTo>
                      <a:pt x="31" y="294"/>
                      <a:pt x="31" y="294"/>
                      <a:pt x="31" y="294"/>
                    </a:cubicBezTo>
                    <a:cubicBezTo>
                      <a:pt x="32" y="294"/>
                      <a:pt x="32" y="294"/>
                      <a:pt x="32" y="294"/>
                    </a:cubicBezTo>
                    <a:cubicBezTo>
                      <a:pt x="33" y="294"/>
                      <a:pt x="33" y="294"/>
                      <a:pt x="33" y="294"/>
                    </a:cubicBezTo>
                    <a:cubicBezTo>
                      <a:pt x="34" y="294"/>
                      <a:pt x="34" y="294"/>
                      <a:pt x="34" y="294"/>
                    </a:cubicBezTo>
                    <a:cubicBezTo>
                      <a:pt x="36" y="294"/>
                      <a:pt x="36" y="294"/>
                      <a:pt x="36" y="294"/>
                    </a:cubicBezTo>
                    <a:cubicBezTo>
                      <a:pt x="37" y="296"/>
                      <a:pt x="37" y="296"/>
                      <a:pt x="37" y="296"/>
                    </a:cubicBezTo>
                    <a:cubicBezTo>
                      <a:pt x="40" y="299"/>
                      <a:pt x="40" y="299"/>
                      <a:pt x="40" y="299"/>
                    </a:cubicBezTo>
                    <a:cubicBezTo>
                      <a:pt x="42" y="299"/>
                      <a:pt x="42" y="299"/>
                      <a:pt x="42" y="299"/>
                    </a:cubicBezTo>
                    <a:cubicBezTo>
                      <a:pt x="42" y="299"/>
                      <a:pt x="42" y="299"/>
                      <a:pt x="42" y="299"/>
                    </a:cubicBezTo>
                    <a:cubicBezTo>
                      <a:pt x="44" y="300"/>
                      <a:pt x="44" y="300"/>
                      <a:pt x="44" y="300"/>
                    </a:cubicBezTo>
                    <a:cubicBezTo>
                      <a:pt x="47" y="300"/>
                      <a:pt x="47" y="300"/>
                      <a:pt x="47" y="300"/>
                    </a:cubicBezTo>
                    <a:cubicBezTo>
                      <a:pt x="47" y="299"/>
                      <a:pt x="47" y="299"/>
                      <a:pt x="47" y="299"/>
                    </a:cubicBezTo>
                    <a:cubicBezTo>
                      <a:pt x="48" y="301"/>
                      <a:pt x="48" y="301"/>
                      <a:pt x="48" y="301"/>
                    </a:cubicBezTo>
                    <a:cubicBezTo>
                      <a:pt x="47" y="301"/>
                      <a:pt x="47" y="301"/>
                      <a:pt x="47" y="301"/>
                    </a:cubicBezTo>
                    <a:cubicBezTo>
                      <a:pt x="48" y="302"/>
                      <a:pt x="48" y="302"/>
                      <a:pt x="48" y="302"/>
                    </a:cubicBezTo>
                    <a:cubicBezTo>
                      <a:pt x="48" y="303"/>
                      <a:pt x="48" y="303"/>
                      <a:pt x="48" y="303"/>
                    </a:cubicBezTo>
                    <a:cubicBezTo>
                      <a:pt x="49" y="303"/>
                      <a:pt x="49" y="303"/>
                      <a:pt x="49" y="303"/>
                    </a:cubicBezTo>
                    <a:cubicBezTo>
                      <a:pt x="50" y="302"/>
                      <a:pt x="50" y="302"/>
                      <a:pt x="50" y="302"/>
                    </a:cubicBezTo>
                    <a:cubicBezTo>
                      <a:pt x="53" y="302"/>
                      <a:pt x="53" y="302"/>
                      <a:pt x="53" y="302"/>
                    </a:cubicBezTo>
                    <a:cubicBezTo>
                      <a:pt x="52" y="302"/>
                      <a:pt x="52" y="302"/>
                      <a:pt x="52" y="302"/>
                    </a:cubicBezTo>
                    <a:cubicBezTo>
                      <a:pt x="54" y="303"/>
                      <a:pt x="54" y="303"/>
                      <a:pt x="54" y="303"/>
                    </a:cubicBezTo>
                    <a:cubicBezTo>
                      <a:pt x="55" y="302"/>
                      <a:pt x="55" y="302"/>
                      <a:pt x="55" y="302"/>
                    </a:cubicBezTo>
                    <a:cubicBezTo>
                      <a:pt x="55" y="303"/>
                      <a:pt x="55" y="303"/>
                      <a:pt x="55" y="303"/>
                    </a:cubicBezTo>
                    <a:cubicBezTo>
                      <a:pt x="58" y="306"/>
                      <a:pt x="58" y="306"/>
                      <a:pt x="58" y="306"/>
                    </a:cubicBezTo>
                    <a:cubicBezTo>
                      <a:pt x="59" y="305"/>
                      <a:pt x="59" y="305"/>
                      <a:pt x="59" y="305"/>
                    </a:cubicBezTo>
                    <a:cubicBezTo>
                      <a:pt x="60" y="305"/>
                      <a:pt x="60" y="305"/>
                      <a:pt x="60" y="305"/>
                    </a:cubicBezTo>
                    <a:cubicBezTo>
                      <a:pt x="61" y="306"/>
                      <a:pt x="61" y="306"/>
                      <a:pt x="61" y="306"/>
                    </a:cubicBezTo>
                    <a:cubicBezTo>
                      <a:pt x="63" y="306"/>
                      <a:pt x="63" y="306"/>
                      <a:pt x="63" y="306"/>
                    </a:cubicBezTo>
                    <a:cubicBezTo>
                      <a:pt x="65" y="306"/>
                      <a:pt x="65" y="306"/>
                      <a:pt x="65" y="306"/>
                    </a:cubicBezTo>
                    <a:cubicBezTo>
                      <a:pt x="66" y="306"/>
                      <a:pt x="66" y="306"/>
                      <a:pt x="66" y="306"/>
                    </a:cubicBezTo>
                    <a:cubicBezTo>
                      <a:pt x="68" y="307"/>
                      <a:pt x="68" y="307"/>
                      <a:pt x="68" y="307"/>
                    </a:cubicBezTo>
                    <a:cubicBezTo>
                      <a:pt x="71" y="308"/>
                      <a:pt x="71" y="308"/>
                      <a:pt x="71" y="308"/>
                    </a:cubicBezTo>
                    <a:cubicBezTo>
                      <a:pt x="76" y="308"/>
                      <a:pt x="76" y="308"/>
                      <a:pt x="76" y="308"/>
                    </a:cubicBezTo>
                    <a:cubicBezTo>
                      <a:pt x="80" y="308"/>
                      <a:pt x="80" y="308"/>
                      <a:pt x="80" y="308"/>
                    </a:cubicBezTo>
                    <a:cubicBezTo>
                      <a:pt x="81" y="307"/>
                      <a:pt x="81" y="307"/>
                      <a:pt x="81" y="307"/>
                    </a:cubicBezTo>
                    <a:cubicBezTo>
                      <a:pt x="83" y="307"/>
                      <a:pt x="83" y="307"/>
                      <a:pt x="83" y="307"/>
                    </a:cubicBezTo>
                    <a:cubicBezTo>
                      <a:pt x="84" y="306"/>
                      <a:pt x="84" y="306"/>
                      <a:pt x="84" y="306"/>
                    </a:cubicBezTo>
                    <a:cubicBezTo>
                      <a:pt x="87" y="305"/>
                      <a:pt x="87" y="305"/>
                      <a:pt x="87" y="305"/>
                    </a:cubicBezTo>
                    <a:cubicBezTo>
                      <a:pt x="90" y="304"/>
                      <a:pt x="90" y="304"/>
                      <a:pt x="90" y="304"/>
                    </a:cubicBezTo>
                    <a:cubicBezTo>
                      <a:pt x="93" y="300"/>
                      <a:pt x="93" y="300"/>
                      <a:pt x="93" y="300"/>
                    </a:cubicBezTo>
                    <a:cubicBezTo>
                      <a:pt x="93" y="298"/>
                      <a:pt x="93" y="298"/>
                      <a:pt x="93" y="298"/>
                    </a:cubicBezTo>
                    <a:cubicBezTo>
                      <a:pt x="95" y="296"/>
                      <a:pt x="95" y="296"/>
                      <a:pt x="95" y="296"/>
                    </a:cubicBezTo>
                    <a:cubicBezTo>
                      <a:pt x="95" y="295"/>
                      <a:pt x="95" y="295"/>
                      <a:pt x="95" y="295"/>
                    </a:cubicBezTo>
                    <a:cubicBezTo>
                      <a:pt x="96" y="293"/>
                      <a:pt x="96" y="293"/>
                      <a:pt x="96" y="293"/>
                    </a:cubicBezTo>
                    <a:cubicBezTo>
                      <a:pt x="96" y="291"/>
                      <a:pt x="96" y="291"/>
                      <a:pt x="96" y="291"/>
                    </a:cubicBezTo>
                    <a:cubicBezTo>
                      <a:pt x="96" y="289"/>
                      <a:pt x="96" y="289"/>
                      <a:pt x="96" y="289"/>
                    </a:cubicBezTo>
                    <a:cubicBezTo>
                      <a:pt x="96" y="287"/>
                      <a:pt x="96" y="287"/>
                      <a:pt x="96" y="287"/>
                    </a:cubicBezTo>
                    <a:cubicBezTo>
                      <a:pt x="95" y="286"/>
                      <a:pt x="95" y="286"/>
                      <a:pt x="95" y="286"/>
                    </a:cubicBezTo>
                    <a:cubicBezTo>
                      <a:pt x="95" y="286"/>
                      <a:pt x="95" y="286"/>
                      <a:pt x="95" y="286"/>
                    </a:cubicBezTo>
                    <a:cubicBezTo>
                      <a:pt x="93" y="284"/>
                      <a:pt x="93" y="284"/>
                      <a:pt x="93" y="284"/>
                    </a:cubicBezTo>
                    <a:cubicBezTo>
                      <a:pt x="92" y="283"/>
                      <a:pt x="92" y="283"/>
                      <a:pt x="92" y="283"/>
                    </a:cubicBezTo>
                    <a:cubicBezTo>
                      <a:pt x="92" y="281"/>
                      <a:pt x="92" y="281"/>
                      <a:pt x="92" y="281"/>
                    </a:cubicBezTo>
                    <a:cubicBezTo>
                      <a:pt x="90" y="279"/>
                      <a:pt x="90" y="279"/>
                      <a:pt x="90" y="279"/>
                    </a:cubicBezTo>
                    <a:cubicBezTo>
                      <a:pt x="88" y="279"/>
                      <a:pt x="88" y="279"/>
                      <a:pt x="88" y="279"/>
                    </a:cubicBezTo>
                    <a:cubicBezTo>
                      <a:pt x="88" y="280"/>
                      <a:pt x="88" y="280"/>
                      <a:pt x="88" y="280"/>
                    </a:cubicBezTo>
                    <a:cubicBezTo>
                      <a:pt x="86" y="279"/>
                      <a:pt x="86" y="279"/>
                      <a:pt x="86" y="279"/>
                    </a:cubicBezTo>
                    <a:cubicBezTo>
                      <a:pt x="86" y="277"/>
                      <a:pt x="86" y="277"/>
                      <a:pt x="86" y="277"/>
                    </a:cubicBezTo>
                    <a:cubicBezTo>
                      <a:pt x="83" y="275"/>
                      <a:pt x="83" y="275"/>
                      <a:pt x="83" y="275"/>
                    </a:cubicBezTo>
                    <a:cubicBezTo>
                      <a:pt x="83" y="273"/>
                      <a:pt x="83" y="273"/>
                      <a:pt x="83" y="273"/>
                    </a:cubicBezTo>
                    <a:cubicBezTo>
                      <a:pt x="81" y="271"/>
                      <a:pt x="81" y="271"/>
                      <a:pt x="81" y="271"/>
                    </a:cubicBezTo>
                    <a:cubicBezTo>
                      <a:pt x="80" y="271"/>
                      <a:pt x="80" y="271"/>
                      <a:pt x="80" y="271"/>
                    </a:cubicBezTo>
                    <a:cubicBezTo>
                      <a:pt x="80" y="272"/>
                      <a:pt x="80" y="272"/>
                      <a:pt x="80" y="272"/>
                    </a:cubicBezTo>
                    <a:cubicBezTo>
                      <a:pt x="82" y="274"/>
                      <a:pt x="82" y="274"/>
                      <a:pt x="82" y="274"/>
                    </a:cubicBezTo>
                    <a:cubicBezTo>
                      <a:pt x="80" y="275"/>
                      <a:pt x="80" y="275"/>
                      <a:pt x="80" y="275"/>
                    </a:cubicBezTo>
                    <a:cubicBezTo>
                      <a:pt x="78" y="273"/>
                      <a:pt x="78" y="273"/>
                      <a:pt x="78" y="273"/>
                    </a:cubicBezTo>
                    <a:cubicBezTo>
                      <a:pt x="77" y="273"/>
                      <a:pt x="77" y="273"/>
                      <a:pt x="77" y="273"/>
                    </a:cubicBezTo>
                    <a:cubicBezTo>
                      <a:pt x="74" y="270"/>
                      <a:pt x="74" y="270"/>
                      <a:pt x="74" y="270"/>
                    </a:cubicBezTo>
                    <a:cubicBezTo>
                      <a:pt x="73" y="270"/>
                      <a:pt x="73" y="270"/>
                      <a:pt x="73" y="270"/>
                    </a:cubicBezTo>
                    <a:cubicBezTo>
                      <a:pt x="73" y="271"/>
                      <a:pt x="73" y="271"/>
                      <a:pt x="73" y="271"/>
                    </a:cubicBezTo>
                    <a:cubicBezTo>
                      <a:pt x="74" y="272"/>
                      <a:pt x="74" y="272"/>
                      <a:pt x="74" y="272"/>
                    </a:cubicBezTo>
                    <a:cubicBezTo>
                      <a:pt x="72" y="272"/>
                      <a:pt x="72" y="272"/>
                      <a:pt x="72" y="272"/>
                    </a:cubicBezTo>
                    <a:cubicBezTo>
                      <a:pt x="70" y="269"/>
                      <a:pt x="70" y="269"/>
                      <a:pt x="70" y="269"/>
                    </a:cubicBezTo>
                    <a:cubicBezTo>
                      <a:pt x="69" y="268"/>
                      <a:pt x="69" y="268"/>
                      <a:pt x="69" y="268"/>
                    </a:cubicBezTo>
                    <a:cubicBezTo>
                      <a:pt x="67" y="267"/>
                      <a:pt x="67" y="267"/>
                      <a:pt x="67" y="267"/>
                    </a:cubicBezTo>
                    <a:cubicBezTo>
                      <a:pt x="61" y="263"/>
                      <a:pt x="61" y="263"/>
                      <a:pt x="61" y="263"/>
                    </a:cubicBezTo>
                    <a:cubicBezTo>
                      <a:pt x="52" y="258"/>
                      <a:pt x="52" y="258"/>
                      <a:pt x="52" y="258"/>
                    </a:cubicBezTo>
                    <a:cubicBezTo>
                      <a:pt x="50" y="257"/>
                      <a:pt x="50" y="257"/>
                      <a:pt x="50" y="257"/>
                    </a:cubicBezTo>
                    <a:cubicBezTo>
                      <a:pt x="50" y="258"/>
                      <a:pt x="50" y="258"/>
                      <a:pt x="50" y="258"/>
                    </a:cubicBezTo>
                    <a:cubicBezTo>
                      <a:pt x="48" y="257"/>
                      <a:pt x="48" y="257"/>
                      <a:pt x="48" y="257"/>
                    </a:cubicBezTo>
                    <a:cubicBezTo>
                      <a:pt x="46" y="256"/>
                      <a:pt x="46" y="256"/>
                      <a:pt x="46" y="256"/>
                    </a:cubicBezTo>
                    <a:cubicBezTo>
                      <a:pt x="46" y="257"/>
                      <a:pt x="46" y="257"/>
                      <a:pt x="46" y="257"/>
                    </a:cubicBezTo>
                    <a:cubicBezTo>
                      <a:pt x="45" y="258"/>
                      <a:pt x="45" y="258"/>
                      <a:pt x="45" y="258"/>
                    </a:cubicBezTo>
                    <a:cubicBezTo>
                      <a:pt x="43" y="257"/>
                      <a:pt x="43" y="257"/>
                      <a:pt x="43" y="257"/>
                    </a:cubicBezTo>
                    <a:cubicBezTo>
                      <a:pt x="41" y="257"/>
                      <a:pt x="41" y="257"/>
                      <a:pt x="41" y="257"/>
                    </a:cubicBezTo>
                    <a:cubicBezTo>
                      <a:pt x="40" y="256"/>
                      <a:pt x="40" y="256"/>
                      <a:pt x="40" y="256"/>
                    </a:cubicBezTo>
                    <a:cubicBezTo>
                      <a:pt x="38" y="255"/>
                      <a:pt x="38" y="255"/>
                      <a:pt x="38" y="255"/>
                    </a:cubicBezTo>
                    <a:cubicBezTo>
                      <a:pt x="38" y="255"/>
                      <a:pt x="38" y="255"/>
                      <a:pt x="38" y="255"/>
                    </a:cubicBezTo>
                    <a:cubicBezTo>
                      <a:pt x="39" y="257"/>
                      <a:pt x="39" y="257"/>
                      <a:pt x="39" y="257"/>
                    </a:cubicBezTo>
                    <a:cubicBezTo>
                      <a:pt x="38" y="257"/>
                      <a:pt x="38" y="257"/>
                      <a:pt x="38" y="257"/>
                    </a:cubicBezTo>
                    <a:cubicBezTo>
                      <a:pt x="37" y="256"/>
                      <a:pt x="37" y="256"/>
                      <a:pt x="37" y="256"/>
                    </a:cubicBezTo>
                    <a:cubicBezTo>
                      <a:pt x="35" y="257"/>
                      <a:pt x="35" y="257"/>
                      <a:pt x="35" y="257"/>
                    </a:cubicBezTo>
                    <a:cubicBezTo>
                      <a:pt x="35" y="257"/>
                      <a:pt x="35" y="257"/>
                      <a:pt x="35" y="257"/>
                    </a:cubicBezTo>
                    <a:cubicBezTo>
                      <a:pt x="35" y="258"/>
                      <a:pt x="35" y="258"/>
                      <a:pt x="35" y="258"/>
                    </a:cubicBezTo>
                    <a:cubicBezTo>
                      <a:pt x="34" y="261"/>
                      <a:pt x="34" y="261"/>
                      <a:pt x="34" y="261"/>
                    </a:cubicBezTo>
                    <a:cubicBezTo>
                      <a:pt x="32" y="261"/>
                      <a:pt x="32" y="261"/>
                      <a:pt x="32" y="261"/>
                    </a:cubicBezTo>
                    <a:cubicBezTo>
                      <a:pt x="33" y="259"/>
                      <a:pt x="33" y="259"/>
                      <a:pt x="33" y="259"/>
                    </a:cubicBezTo>
                    <a:cubicBezTo>
                      <a:pt x="34" y="258"/>
                      <a:pt x="34" y="258"/>
                      <a:pt x="34" y="258"/>
                    </a:cubicBezTo>
                    <a:cubicBezTo>
                      <a:pt x="34" y="258"/>
                      <a:pt x="34" y="258"/>
                      <a:pt x="34" y="258"/>
                    </a:cubicBezTo>
                    <a:cubicBezTo>
                      <a:pt x="32" y="258"/>
                      <a:pt x="32" y="258"/>
                      <a:pt x="32" y="258"/>
                    </a:cubicBezTo>
                    <a:cubicBezTo>
                      <a:pt x="33" y="257"/>
                      <a:pt x="33" y="257"/>
                      <a:pt x="33" y="257"/>
                    </a:cubicBezTo>
                    <a:cubicBezTo>
                      <a:pt x="33" y="256"/>
                      <a:pt x="33" y="256"/>
                      <a:pt x="33" y="256"/>
                    </a:cubicBezTo>
                    <a:cubicBezTo>
                      <a:pt x="32" y="256"/>
                      <a:pt x="32" y="256"/>
                      <a:pt x="32" y="256"/>
                    </a:cubicBezTo>
                    <a:cubicBezTo>
                      <a:pt x="32" y="256"/>
                      <a:pt x="32" y="256"/>
                      <a:pt x="32" y="256"/>
                    </a:cubicBezTo>
                    <a:cubicBezTo>
                      <a:pt x="30" y="258"/>
                      <a:pt x="30" y="258"/>
                      <a:pt x="30" y="258"/>
                    </a:cubicBezTo>
                    <a:cubicBezTo>
                      <a:pt x="30" y="257"/>
                      <a:pt x="30" y="257"/>
                      <a:pt x="30" y="257"/>
                    </a:cubicBezTo>
                    <a:cubicBezTo>
                      <a:pt x="30" y="257"/>
                      <a:pt x="30" y="257"/>
                      <a:pt x="30" y="257"/>
                    </a:cubicBezTo>
                    <a:cubicBezTo>
                      <a:pt x="30" y="256"/>
                      <a:pt x="30" y="256"/>
                      <a:pt x="30" y="256"/>
                    </a:cubicBezTo>
                    <a:cubicBezTo>
                      <a:pt x="29" y="257"/>
                      <a:pt x="29" y="257"/>
                      <a:pt x="29" y="257"/>
                    </a:cubicBezTo>
                    <a:cubicBezTo>
                      <a:pt x="29" y="257"/>
                      <a:pt x="29" y="257"/>
                      <a:pt x="29" y="257"/>
                    </a:cubicBezTo>
                    <a:cubicBezTo>
                      <a:pt x="28" y="256"/>
                      <a:pt x="28" y="256"/>
                      <a:pt x="28" y="256"/>
                    </a:cubicBezTo>
                    <a:cubicBezTo>
                      <a:pt x="27" y="255"/>
                      <a:pt x="27" y="255"/>
                      <a:pt x="27" y="255"/>
                    </a:cubicBezTo>
                    <a:cubicBezTo>
                      <a:pt x="26" y="257"/>
                      <a:pt x="26" y="257"/>
                      <a:pt x="26" y="257"/>
                    </a:cubicBezTo>
                    <a:cubicBezTo>
                      <a:pt x="25" y="255"/>
                      <a:pt x="25" y="255"/>
                      <a:pt x="25" y="255"/>
                    </a:cubicBezTo>
                    <a:cubicBezTo>
                      <a:pt x="24" y="255"/>
                      <a:pt x="24" y="255"/>
                      <a:pt x="24" y="255"/>
                    </a:cubicBezTo>
                    <a:cubicBezTo>
                      <a:pt x="23" y="256"/>
                      <a:pt x="23" y="256"/>
                      <a:pt x="23" y="256"/>
                    </a:cubicBezTo>
                    <a:cubicBezTo>
                      <a:pt x="23" y="254"/>
                      <a:pt x="23" y="254"/>
                      <a:pt x="23" y="254"/>
                    </a:cubicBezTo>
                    <a:cubicBezTo>
                      <a:pt x="23" y="252"/>
                      <a:pt x="23" y="252"/>
                      <a:pt x="23" y="252"/>
                    </a:cubicBezTo>
                    <a:cubicBezTo>
                      <a:pt x="24" y="251"/>
                      <a:pt x="24" y="251"/>
                      <a:pt x="24" y="251"/>
                    </a:cubicBezTo>
                    <a:cubicBezTo>
                      <a:pt x="24" y="252"/>
                      <a:pt x="24" y="252"/>
                      <a:pt x="24" y="252"/>
                    </a:cubicBezTo>
                    <a:cubicBezTo>
                      <a:pt x="25" y="253"/>
                      <a:pt x="25" y="253"/>
                      <a:pt x="25" y="253"/>
                    </a:cubicBezTo>
                    <a:cubicBezTo>
                      <a:pt x="27" y="253"/>
                      <a:pt x="27" y="253"/>
                      <a:pt x="27" y="253"/>
                    </a:cubicBezTo>
                    <a:cubicBezTo>
                      <a:pt x="29" y="254"/>
                      <a:pt x="29" y="254"/>
                      <a:pt x="29" y="254"/>
                    </a:cubicBezTo>
                    <a:cubicBezTo>
                      <a:pt x="30" y="253"/>
                      <a:pt x="30" y="253"/>
                      <a:pt x="30" y="253"/>
                    </a:cubicBezTo>
                    <a:cubicBezTo>
                      <a:pt x="30" y="252"/>
                      <a:pt x="30" y="252"/>
                      <a:pt x="30" y="252"/>
                    </a:cubicBezTo>
                    <a:cubicBezTo>
                      <a:pt x="29" y="251"/>
                      <a:pt x="29" y="251"/>
                      <a:pt x="29" y="251"/>
                    </a:cubicBezTo>
                    <a:cubicBezTo>
                      <a:pt x="28" y="250"/>
                      <a:pt x="28" y="250"/>
                      <a:pt x="28" y="250"/>
                    </a:cubicBezTo>
                    <a:cubicBezTo>
                      <a:pt x="27" y="250"/>
                      <a:pt x="27" y="250"/>
                      <a:pt x="27" y="250"/>
                    </a:cubicBezTo>
                    <a:cubicBezTo>
                      <a:pt x="26" y="250"/>
                      <a:pt x="26" y="250"/>
                      <a:pt x="26" y="250"/>
                    </a:cubicBezTo>
                    <a:cubicBezTo>
                      <a:pt x="26" y="250"/>
                      <a:pt x="26" y="250"/>
                      <a:pt x="26" y="250"/>
                    </a:cubicBezTo>
                    <a:cubicBezTo>
                      <a:pt x="25" y="248"/>
                      <a:pt x="25" y="248"/>
                      <a:pt x="25" y="248"/>
                    </a:cubicBezTo>
                    <a:cubicBezTo>
                      <a:pt x="23" y="248"/>
                      <a:pt x="23" y="248"/>
                      <a:pt x="23" y="248"/>
                    </a:cubicBezTo>
                    <a:cubicBezTo>
                      <a:pt x="21" y="247"/>
                      <a:pt x="21" y="247"/>
                      <a:pt x="21" y="247"/>
                    </a:cubicBezTo>
                    <a:cubicBezTo>
                      <a:pt x="21" y="248"/>
                      <a:pt x="21" y="248"/>
                      <a:pt x="21" y="248"/>
                    </a:cubicBezTo>
                    <a:cubicBezTo>
                      <a:pt x="21" y="249"/>
                      <a:pt x="21" y="249"/>
                      <a:pt x="21" y="249"/>
                    </a:cubicBezTo>
                    <a:cubicBezTo>
                      <a:pt x="22" y="249"/>
                      <a:pt x="22" y="249"/>
                      <a:pt x="22" y="249"/>
                    </a:cubicBezTo>
                    <a:cubicBezTo>
                      <a:pt x="22" y="250"/>
                      <a:pt x="22" y="250"/>
                      <a:pt x="22" y="250"/>
                    </a:cubicBezTo>
                    <a:cubicBezTo>
                      <a:pt x="21" y="250"/>
                      <a:pt x="21" y="250"/>
                      <a:pt x="21" y="250"/>
                    </a:cubicBezTo>
                    <a:cubicBezTo>
                      <a:pt x="20" y="250"/>
                      <a:pt x="20" y="250"/>
                      <a:pt x="20" y="250"/>
                    </a:cubicBezTo>
                    <a:cubicBezTo>
                      <a:pt x="20" y="250"/>
                      <a:pt x="20" y="250"/>
                      <a:pt x="20" y="250"/>
                    </a:cubicBezTo>
                    <a:cubicBezTo>
                      <a:pt x="21" y="251"/>
                      <a:pt x="21" y="251"/>
                      <a:pt x="21" y="251"/>
                    </a:cubicBezTo>
                    <a:cubicBezTo>
                      <a:pt x="21" y="252"/>
                      <a:pt x="21" y="252"/>
                      <a:pt x="21" y="252"/>
                    </a:cubicBezTo>
                    <a:cubicBezTo>
                      <a:pt x="19" y="252"/>
                      <a:pt x="19" y="252"/>
                      <a:pt x="19" y="252"/>
                    </a:cubicBezTo>
                    <a:cubicBezTo>
                      <a:pt x="19" y="253"/>
                      <a:pt x="19" y="253"/>
                      <a:pt x="19" y="253"/>
                    </a:cubicBezTo>
                    <a:cubicBezTo>
                      <a:pt x="18" y="255"/>
                      <a:pt x="18" y="255"/>
                      <a:pt x="18" y="255"/>
                    </a:cubicBezTo>
                    <a:cubicBezTo>
                      <a:pt x="18" y="254"/>
                      <a:pt x="18" y="254"/>
                      <a:pt x="18" y="254"/>
                    </a:cubicBezTo>
                    <a:cubicBezTo>
                      <a:pt x="18" y="252"/>
                      <a:pt x="18" y="252"/>
                      <a:pt x="18" y="252"/>
                    </a:cubicBezTo>
                    <a:cubicBezTo>
                      <a:pt x="17" y="252"/>
                      <a:pt x="17" y="252"/>
                      <a:pt x="17" y="252"/>
                    </a:cubicBezTo>
                    <a:cubicBezTo>
                      <a:pt x="15" y="251"/>
                      <a:pt x="15" y="251"/>
                      <a:pt x="15" y="251"/>
                    </a:cubicBezTo>
                    <a:cubicBezTo>
                      <a:pt x="15" y="251"/>
                      <a:pt x="15" y="251"/>
                      <a:pt x="15" y="251"/>
                    </a:cubicBezTo>
                    <a:cubicBezTo>
                      <a:pt x="15" y="253"/>
                      <a:pt x="15" y="253"/>
                      <a:pt x="15" y="253"/>
                    </a:cubicBezTo>
                    <a:cubicBezTo>
                      <a:pt x="14" y="255"/>
                      <a:pt x="14" y="255"/>
                      <a:pt x="14" y="255"/>
                    </a:cubicBezTo>
                    <a:cubicBezTo>
                      <a:pt x="12" y="254"/>
                      <a:pt x="12" y="254"/>
                      <a:pt x="12" y="254"/>
                    </a:cubicBezTo>
                    <a:cubicBezTo>
                      <a:pt x="11" y="254"/>
                      <a:pt x="11" y="254"/>
                      <a:pt x="11" y="254"/>
                    </a:cubicBezTo>
                    <a:cubicBezTo>
                      <a:pt x="11" y="257"/>
                      <a:pt x="11" y="257"/>
                      <a:pt x="11" y="257"/>
                    </a:cubicBezTo>
                    <a:cubicBezTo>
                      <a:pt x="10" y="258"/>
                      <a:pt x="10" y="258"/>
                      <a:pt x="10" y="258"/>
                    </a:cubicBezTo>
                    <a:cubicBezTo>
                      <a:pt x="8" y="259"/>
                      <a:pt x="8" y="259"/>
                      <a:pt x="8" y="259"/>
                    </a:cubicBezTo>
                    <a:cubicBezTo>
                      <a:pt x="5" y="261"/>
                      <a:pt x="5" y="261"/>
                      <a:pt x="5" y="261"/>
                    </a:cubicBezTo>
                    <a:cubicBezTo>
                      <a:pt x="5" y="264"/>
                      <a:pt x="5" y="264"/>
                      <a:pt x="5" y="264"/>
                    </a:cubicBezTo>
                    <a:cubicBezTo>
                      <a:pt x="4" y="264"/>
                      <a:pt x="4" y="264"/>
                      <a:pt x="4" y="264"/>
                    </a:cubicBezTo>
                    <a:cubicBezTo>
                      <a:pt x="4" y="264"/>
                      <a:pt x="4" y="264"/>
                      <a:pt x="4" y="264"/>
                    </a:cubicBezTo>
                    <a:cubicBezTo>
                      <a:pt x="2" y="265"/>
                      <a:pt x="2" y="265"/>
                      <a:pt x="2" y="265"/>
                    </a:cubicBezTo>
                    <a:cubicBezTo>
                      <a:pt x="0" y="266"/>
                      <a:pt x="0" y="266"/>
                      <a:pt x="0" y="266"/>
                    </a:cubicBezTo>
                    <a:cubicBezTo>
                      <a:pt x="2" y="267"/>
                      <a:pt x="2" y="267"/>
                      <a:pt x="2" y="267"/>
                    </a:cubicBezTo>
                    <a:cubicBezTo>
                      <a:pt x="1" y="269"/>
                      <a:pt x="1" y="269"/>
                      <a:pt x="1" y="269"/>
                    </a:cubicBezTo>
                    <a:cubicBezTo>
                      <a:pt x="1" y="272"/>
                      <a:pt x="1" y="272"/>
                      <a:pt x="1" y="272"/>
                    </a:cubicBezTo>
                    <a:cubicBezTo>
                      <a:pt x="2" y="273"/>
                      <a:pt x="2" y="273"/>
                      <a:pt x="2" y="273"/>
                    </a:cubicBezTo>
                    <a:cubicBezTo>
                      <a:pt x="3" y="277"/>
                      <a:pt x="3" y="277"/>
                      <a:pt x="3" y="277"/>
                    </a:cubicBezTo>
                    <a:cubicBezTo>
                      <a:pt x="5" y="278"/>
                      <a:pt x="5" y="278"/>
                      <a:pt x="5" y="278"/>
                    </a:cubicBezTo>
                    <a:cubicBezTo>
                      <a:pt x="7" y="279"/>
                      <a:pt x="7" y="279"/>
                      <a:pt x="7" y="279"/>
                    </a:cubicBezTo>
                    <a:cubicBezTo>
                      <a:pt x="8" y="281"/>
                      <a:pt x="8" y="281"/>
                      <a:pt x="8" y="281"/>
                    </a:cubicBezTo>
                    <a:cubicBezTo>
                      <a:pt x="9" y="283"/>
                      <a:pt x="9" y="283"/>
                      <a:pt x="9" y="283"/>
                    </a:cubicBezTo>
                    <a:cubicBezTo>
                      <a:pt x="13" y="285"/>
                      <a:pt x="13" y="285"/>
                      <a:pt x="13" y="285"/>
                    </a:cubicBezTo>
                    <a:cubicBezTo>
                      <a:pt x="14" y="286"/>
                      <a:pt x="14" y="286"/>
                      <a:pt x="14" y="286"/>
                    </a:cubicBezTo>
                    <a:cubicBezTo>
                      <a:pt x="13" y="289"/>
                      <a:pt x="13" y="289"/>
                      <a:pt x="13" y="289"/>
                    </a:cubicBezTo>
                    <a:cubicBezTo>
                      <a:pt x="12" y="292"/>
                      <a:pt x="12" y="292"/>
                      <a:pt x="12" y="292"/>
                    </a:cubicBezTo>
                    <a:cubicBezTo>
                      <a:pt x="10" y="296"/>
                      <a:pt x="10" y="296"/>
                      <a:pt x="10" y="296"/>
                    </a:cubicBezTo>
                    <a:cubicBezTo>
                      <a:pt x="12" y="298"/>
                      <a:pt x="12" y="298"/>
                      <a:pt x="12" y="298"/>
                    </a:cubicBezTo>
                    <a:cubicBezTo>
                      <a:pt x="13" y="301"/>
                      <a:pt x="13" y="301"/>
                      <a:pt x="13" y="301"/>
                    </a:cubicBezTo>
                    <a:cubicBezTo>
                      <a:pt x="17" y="307"/>
                      <a:pt x="17" y="307"/>
                      <a:pt x="17" y="307"/>
                    </a:cubicBezTo>
                    <a:cubicBezTo>
                      <a:pt x="21" y="316"/>
                      <a:pt x="21" y="316"/>
                      <a:pt x="21" y="316"/>
                    </a:cubicBezTo>
                    <a:cubicBezTo>
                      <a:pt x="19" y="317"/>
                      <a:pt x="19" y="317"/>
                      <a:pt x="19" y="317"/>
                    </a:cubicBezTo>
                    <a:cubicBezTo>
                      <a:pt x="19" y="323"/>
                      <a:pt x="19" y="323"/>
                      <a:pt x="19" y="323"/>
                    </a:cubicBezTo>
                    <a:cubicBezTo>
                      <a:pt x="19" y="324"/>
                      <a:pt x="19" y="324"/>
                      <a:pt x="19" y="324"/>
                    </a:cubicBezTo>
                    <a:cubicBezTo>
                      <a:pt x="20" y="325"/>
                      <a:pt x="20" y="325"/>
                      <a:pt x="20" y="325"/>
                    </a:cubicBezTo>
                    <a:cubicBezTo>
                      <a:pt x="19" y="326"/>
                      <a:pt x="19" y="326"/>
                      <a:pt x="19" y="326"/>
                    </a:cubicBezTo>
                    <a:cubicBezTo>
                      <a:pt x="19" y="329"/>
                      <a:pt x="19" y="329"/>
                      <a:pt x="19" y="329"/>
                    </a:cubicBezTo>
                    <a:cubicBezTo>
                      <a:pt x="20" y="330"/>
                      <a:pt x="20" y="330"/>
                      <a:pt x="20" y="330"/>
                    </a:cubicBezTo>
                    <a:cubicBezTo>
                      <a:pt x="22" y="331"/>
                      <a:pt x="22" y="331"/>
                      <a:pt x="22" y="331"/>
                    </a:cubicBezTo>
                    <a:cubicBezTo>
                      <a:pt x="23" y="333"/>
                      <a:pt x="23" y="333"/>
                      <a:pt x="23" y="333"/>
                    </a:cubicBezTo>
                    <a:cubicBezTo>
                      <a:pt x="22" y="333"/>
                      <a:pt x="22" y="333"/>
                      <a:pt x="22" y="333"/>
                    </a:cubicBezTo>
                    <a:cubicBezTo>
                      <a:pt x="23" y="337"/>
                      <a:pt x="23" y="337"/>
                      <a:pt x="23" y="337"/>
                    </a:cubicBezTo>
                    <a:cubicBezTo>
                      <a:pt x="24" y="339"/>
                      <a:pt x="24" y="339"/>
                      <a:pt x="24" y="339"/>
                    </a:cubicBezTo>
                    <a:cubicBezTo>
                      <a:pt x="26" y="340"/>
                      <a:pt x="26" y="340"/>
                      <a:pt x="26" y="340"/>
                    </a:cubicBezTo>
                    <a:cubicBezTo>
                      <a:pt x="26" y="343"/>
                      <a:pt x="26" y="343"/>
                      <a:pt x="26" y="343"/>
                    </a:cubicBezTo>
                    <a:cubicBezTo>
                      <a:pt x="25" y="345"/>
                      <a:pt x="25" y="345"/>
                      <a:pt x="25" y="345"/>
                    </a:cubicBezTo>
                    <a:cubicBezTo>
                      <a:pt x="24" y="348"/>
                      <a:pt x="24" y="348"/>
                      <a:pt x="24" y="348"/>
                    </a:cubicBezTo>
                    <a:cubicBezTo>
                      <a:pt x="28" y="354"/>
                      <a:pt x="28" y="354"/>
                      <a:pt x="28" y="354"/>
                    </a:cubicBezTo>
                    <a:cubicBezTo>
                      <a:pt x="30" y="354"/>
                      <a:pt x="30" y="354"/>
                      <a:pt x="30" y="354"/>
                    </a:cubicBezTo>
                    <a:cubicBezTo>
                      <a:pt x="34" y="359"/>
                      <a:pt x="34" y="359"/>
                      <a:pt x="34" y="359"/>
                    </a:cubicBezTo>
                    <a:cubicBezTo>
                      <a:pt x="35" y="361"/>
                      <a:pt x="35" y="361"/>
                      <a:pt x="35" y="361"/>
                    </a:cubicBezTo>
                    <a:cubicBezTo>
                      <a:pt x="32" y="368"/>
                      <a:pt x="32" y="368"/>
                      <a:pt x="32" y="368"/>
                    </a:cubicBezTo>
                    <a:cubicBezTo>
                      <a:pt x="29" y="374"/>
                      <a:pt x="29" y="374"/>
                      <a:pt x="29" y="374"/>
                    </a:cubicBezTo>
                    <a:cubicBezTo>
                      <a:pt x="27" y="378"/>
                      <a:pt x="27" y="378"/>
                      <a:pt x="27" y="378"/>
                    </a:cubicBezTo>
                    <a:cubicBezTo>
                      <a:pt x="24" y="382"/>
                      <a:pt x="24" y="382"/>
                      <a:pt x="24" y="382"/>
                    </a:cubicBezTo>
                    <a:cubicBezTo>
                      <a:pt x="22" y="386"/>
                      <a:pt x="22" y="386"/>
                      <a:pt x="22" y="386"/>
                    </a:cubicBezTo>
                    <a:cubicBezTo>
                      <a:pt x="20" y="387"/>
                      <a:pt x="20" y="387"/>
                      <a:pt x="20" y="387"/>
                    </a:cubicBezTo>
                    <a:cubicBezTo>
                      <a:pt x="16" y="391"/>
                      <a:pt x="16" y="391"/>
                      <a:pt x="16" y="391"/>
                    </a:cubicBezTo>
                    <a:cubicBezTo>
                      <a:pt x="16" y="393"/>
                      <a:pt x="16" y="393"/>
                      <a:pt x="16" y="393"/>
                    </a:cubicBezTo>
                    <a:cubicBezTo>
                      <a:pt x="16" y="393"/>
                      <a:pt x="16" y="393"/>
                      <a:pt x="16" y="393"/>
                    </a:cubicBezTo>
                    <a:cubicBezTo>
                      <a:pt x="17" y="393"/>
                      <a:pt x="17" y="393"/>
                      <a:pt x="17" y="393"/>
                    </a:cubicBezTo>
                    <a:cubicBezTo>
                      <a:pt x="17" y="393"/>
                      <a:pt x="19" y="392"/>
                      <a:pt x="19" y="392"/>
                    </a:cubicBezTo>
                    <a:cubicBezTo>
                      <a:pt x="21" y="391"/>
                      <a:pt x="21" y="391"/>
                      <a:pt x="21" y="391"/>
                    </a:cubicBezTo>
                    <a:cubicBezTo>
                      <a:pt x="20" y="392"/>
                      <a:pt x="20" y="392"/>
                      <a:pt x="20" y="392"/>
                    </a:cubicBezTo>
                    <a:cubicBezTo>
                      <a:pt x="20" y="393"/>
                      <a:pt x="20" y="393"/>
                      <a:pt x="20" y="393"/>
                    </a:cubicBezTo>
                    <a:cubicBezTo>
                      <a:pt x="20" y="395"/>
                      <a:pt x="20" y="395"/>
                      <a:pt x="20" y="395"/>
                    </a:cubicBezTo>
                    <a:cubicBezTo>
                      <a:pt x="18" y="393"/>
                      <a:pt x="18" y="393"/>
                      <a:pt x="18" y="393"/>
                    </a:cubicBezTo>
                    <a:cubicBezTo>
                      <a:pt x="18" y="395"/>
                      <a:pt x="18" y="395"/>
                      <a:pt x="18" y="395"/>
                    </a:cubicBezTo>
                    <a:cubicBezTo>
                      <a:pt x="20" y="397"/>
                      <a:pt x="20" y="397"/>
                      <a:pt x="20" y="397"/>
                    </a:cubicBezTo>
                    <a:cubicBezTo>
                      <a:pt x="22" y="397"/>
                      <a:pt x="22" y="397"/>
                      <a:pt x="22" y="397"/>
                    </a:cubicBezTo>
                    <a:cubicBezTo>
                      <a:pt x="23" y="399"/>
                      <a:pt x="23" y="399"/>
                      <a:pt x="23" y="399"/>
                    </a:cubicBezTo>
                    <a:cubicBezTo>
                      <a:pt x="25" y="399"/>
                      <a:pt x="25" y="399"/>
                      <a:pt x="25" y="399"/>
                    </a:cubicBezTo>
                    <a:cubicBezTo>
                      <a:pt x="26" y="398"/>
                      <a:pt x="26" y="398"/>
                      <a:pt x="26" y="398"/>
                    </a:cubicBezTo>
                    <a:cubicBezTo>
                      <a:pt x="28" y="398"/>
                      <a:pt x="28" y="398"/>
                      <a:pt x="28" y="398"/>
                    </a:cubicBezTo>
                    <a:cubicBezTo>
                      <a:pt x="29" y="400"/>
                      <a:pt x="29" y="400"/>
                      <a:pt x="29" y="400"/>
                    </a:cubicBezTo>
                    <a:cubicBezTo>
                      <a:pt x="28" y="402"/>
                      <a:pt x="28" y="402"/>
                      <a:pt x="28" y="402"/>
                    </a:cubicBezTo>
                    <a:cubicBezTo>
                      <a:pt x="25" y="401"/>
                      <a:pt x="25" y="401"/>
                      <a:pt x="25" y="401"/>
                    </a:cubicBezTo>
                    <a:cubicBezTo>
                      <a:pt x="24" y="401"/>
                      <a:pt x="24" y="401"/>
                      <a:pt x="24" y="401"/>
                    </a:cubicBezTo>
                    <a:cubicBezTo>
                      <a:pt x="24" y="403"/>
                      <a:pt x="24" y="403"/>
                      <a:pt x="24" y="403"/>
                    </a:cubicBezTo>
                    <a:cubicBezTo>
                      <a:pt x="22" y="404"/>
                      <a:pt x="22" y="404"/>
                      <a:pt x="22" y="404"/>
                    </a:cubicBezTo>
                    <a:cubicBezTo>
                      <a:pt x="20" y="403"/>
                      <a:pt x="20" y="403"/>
                      <a:pt x="20" y="403"/>
                    </a:cubicBezTo>
                    <a:cubicBezTo>
                      <a:pt x="19" y="404"/>
                      <a:pt x="19" y="404"/>
                      <a:pt x="19" y="404"/>
                    </a:cubicBezTo>
                    <a:cubicBezTo>
                      <a:pt x="19" y="406"/>
                      <a:pt x="19" y="406"/>
                      <a:pt x="19" y="406"/>
                    </a:cubicBezTo>
                    <a:cubicBezTo>
                      <a:pt x="18" y="406"/>
                      <a:pt x="18" y="406"/>
                      <a:pt x="18" y="406"/>
                    </a:cubicBezTo>
                    <a:cubicBezTo>
                      <a:pt x="17" y="405"/>
                      <a:pt x="17" y="405"/>
                      <a:pt x="17" y="405"/>
                    </a:cubicBezTo>
                    <a:cubicBezTo>
                      <a:pt x="16" y="405"/>
                      <a:pt x="16" y="405"/>
                      <a:pt x="16" y="405"/>
                    </a:cubicBezTo>
                    <a:cubicBezTo>
                      <a:pt x="16" y="406"/>
                      <a:pt x="16" y="406"/>
                      <a:pt x="16" y="406"/>
                    </a:cubicBezTo>
                    <a:cubicBezTo>
                      <a:pt x="17" y="408"/>
                      <a:pt x="17" y="408"/>
                      <a:pt x="17" y="408"/>
                    </a:cubicBezTo>
                    <a:cubicBezTo>
                      <a:pt x="16" y="410"/>
                      <a:pt x="16" y="410"/>
                      <a:pt x="16" y="410"/>
                    </a:cubicBezTo>
                    <a:cubicBezTo>
                      <a:pt x="16" y="410"/>
                      <a:pt x="16" y="410"/>
                      <a:pt x="16" y="410"/>
                    </a:cubicBezTo>
                    <a:cubicBezTo>
                      <a:pt x="17" y="411"/>
                      <a:pt x="17" y="411"/>
                      <a:pt x="17" y="411"/>
                    </a:cubicBezTo>
                    <a:cubicBezTo>
                      <a:pt x="17" y="411"/>
                      <a:pt x="17" y="411"/>
                      <a:pt x="17" y="411"/>
                    </a:cubicBezTo>
                    <a:cubicBezTo>
                      <a:pt x="17" y="412"/>
                      <a:pt x="17" y="412"/>
                      <a:pt x="17" y="412"/>
                    </a:cubicBezTo>
                    <a:cubicBezTo>
                      <a:pt x="16" y="414"/>
                      <a:pt x="16" y="414"/>
                      <a:pt x="16" y="414"/>
                    </a:cubicBezTo>
                    <a:cubicBezTo>
                      <a:pt x="15" y="416"/>
                      <a:pt x="15" y="416"/>
                      <a:pt x="15" y="416"/>
                    </a:cubicBezTo>
                    <a:cubicBezTo>
                      <a:pt x="14" y="417"/>
                      <a:pt x="14" y="417"/>
                      <a:pt x="14" y="417"/>
                    </a:cubicBezTo>
                    <a:cubicBezTo>
                      <a:pt x="13" y="423"/>
                      <a:pt x="13" y="423"/>
                      <a:pt x="13" y="423"/>
                    </a:cubicBezTo>
                    <a:cubicBezTo>
                      <a:pt x="17" y="431"/>
                      <a:pt x="17" y="431"/>
                      <a:pt x="17" y="431"/>
                    </a:cubicBezTo>
                    <a:cubicBezTo>
                      <a:pt x="17" y="433"/>
                      <a:pt x="17" y="433"/>
                      <a:pt x="17" y="433"/>
                    </a:cubicBezTo>
                    <a:cubicBezTo>
                      <a:pt x="16" y="434"/>
                      <a:pt x="16" y="434"/>
                      <a:pt x="16" y="434"/>
                    </a:cubicBezTo>
                    <a:cubicBezTo>
                      <a:pt x="16" y="435"/>
                      <a:pt x="16" y="435"/>
                      <a:pt x="16" y="435"/>
                    </a:cubicBezTo>
                    <a:cubicBezTo>
                      <a:pt x="15" y="437"/>
                      <a:pt x="15" y="437"/>
                      <a:pt x="15" y="437"/>
                    </a:cubicBezTo>
                    <a:cubicBezTo>
                      <a:pt x="17" y="438"/>
                      <a:pt x="17" y="438"/>
                      <a:pt x="17" y="438"/>
                    </a:cubicBezTo>
                    <a:cubicBezTo>
                      <a:pt x="17" y="439"/>
                      <a:pt x="17" y="439"/>
                      <a:pt x="17" y="439"/>
                    </a:cubicBezTo>
                    <a:cubicBezTo>
                      <a:pt x="17" y="440"/>
                      <a:pt x="17" y="440"/>
                      <a:pt x="17" y="440"/>
                    </a:cubicBezTo>
                    <a:cubicBezTo>
                      <a:pt x="17" y="441"/>
                      <a:pt x="17" y="441"/>
                      <a:pt x="17" y="441"/>
                    </a:cubicBezTo>
                    <a:cubicBezTo>
                      <a:pt x="18" y="442"/>
                      <a:pt x="18" y="442"/>
                      <a:pt x="18" y="442"/>
                    </a:cubicBezTo>
                    <a:cubicBezTo>
                      <a:pt x="18" y="443"/>
                      <a:pt x="18" y="443"/>
                      <a:pt x="18" y="443"/>
                    </a:cubicBezTo>
                    <a:cubicBezTo>
                      <a:pt x="19" y="446"/>
                      <a:pt x="19" y="446"/>
                      <a:pt x="19" y="446"/>
                    </a:cubicBezTo>
                    <a:cubicBezTo>
                      <a:pt x="19" y="446"/>
                      <a:pt x="19" y="446"/>
                      <a:pt x="19" y="446"/>
                    </a:cubicBezTo>
                    <a:cubicBezTo>
                      <a:pt x="20" y="449"/>
                      <a:pt x="20" y="449"/>
                      <a:pt x="20" y="449"/>
                    </a:cubicBezTo>
                    <a:cubicBezTo>
                      <a:pt x="21" y="451"/>
                      <a:pt x="21" y="451"/>
                      <a:pt x="21" y="451"/>
                    </a:cubicBezTo>
                    <a:cubicBezTo>
                      <a:pt x="22" y="453"/>
                      <a:pt x="22" y="453"/>
                      <a:pt x="22" y="453"/>
                    </a:cubicBezTo>
                    <a:cubicBezTo>
                      <a:pt x="22" y="453"/>
                      <a:pt x="22" y="453"/>
                      <a:pt x="22" y="453"/>
                    </a:cubicBezTo>
                    <a:cubicBezTo>
                      <a:pt x="24" y="454"/>
                      <a:pt x="24" y="454"/>
                      <a:pt x="24" y="454"/>
                    </a:cubicBezTo>
                    <a:cubicBezTo>
                      <a:pt x="26" y="453"/>
                      <a:pt x="26" y="453"/>
                      <a:pt x="26" y="453"/>
                    </a:cubicBezTo>
                    <a:cubicBezTo>
                      <a:pt x="28" y="456"/>
                      <a:pt x="28" y="456"/>
                      <a:pt x="28" y="456"/>
                    </a:cubicBezTo>
                    <a:cubicBezTo>
                      <a:pt x="30" y="455"/>
                      <a:pt x="30" y="455"/>
                      <a:pt x="30" y="455"/>
                    </a:cubicBezTo>
                    <a:cubicBezTo>
                      <a:pt x="32" y="455"/>
                      <a:pt x="32" y="455"/>
                      <a:pt x="32" y="455"/>
                    </a:cubicBezTo>
                    <a:cubicBezTo>
                      <a:pt x="33" y="458"/>
                      <a:pt x="33" y="458"/>
                      <a:pt x="33" y="458"/>
                    </a:cubicBezTo>
                    <a:cubicBezTo>
                      <a:pt x="36" y="456"/>
                      <a:pt x="36" y="456"/>
                      <a:pt x="36" y="456"/>
                    </a:cubicBezTo>
                    <a:cubicBezTo>
                      <a:pt x="38" y="455"/>
                      <a:pt x="38" y="455"/>
                      <a:pt x="38" y="455"/>
                    </a:cubicBezTo>
                    <a:cubicBezTo>
                      <a:pt x="39" y="456"/>
                      <a:pt x="39" y="456"/>
                      <a:pt x="39" y="456"/>
                    </a:cubicBezTo>
                    <a:cubicBezTo>
                      <a:pt x="41" y="456"/>
                      <a:pt x="41" y="456"/>
                      <a:pt x="41" y="456"/>
                    </a:cubicBezTo>
                    <a:cubicBezTo>
                      <a:pt x="44" y="458"/>
                      <a:pt x="44" y="458"/>
                      <a:pt x="44" y="458"/>
                    </a:cubicBezTo>
                    <a:cubicBezTo>
                      <a:pt x="45" y="460"/>
                      <a:pt x="45" y="460"/>
                      <a:pt x="45" y="460"/>
                    </a:cubicBezTo>
                    <a:cubicBezTo>
                      <a:pt x="44" y="462"/>
                      <a:pt x="44" y="462"/>
                      <a:pt x="44" y="462"/>
                    </a:cubicBezTo>
                    <a:cubicBezTo>
                      <a:pt x="46" y="464"/>
                      <a:pt x="46" y="464"/>
                      <a:pt x="46" y="464"/>
                    </a:cubicBezTo>
                    <a:cubicBezTo>
                      <a:pt x="46" y="467"/>
                      <a:pt x="46" y="467"/>
                      <a:pt x="46" y="467"/>
                    </a:cubicBezTo>
                    <a:cubicBezTo>
                      <a:pt x="48" y="469"/>
                      <a:pt x="48" y="469"/>
                      <a:pt x="48" y="469"/>
                    </a:cubicBezTo>
                    <a:cubicBezTo>
                      <a:pt x="49" y="471"/>
                      <a:pt x="49" y="471"/>
                      <a:pt x="49" y="471"/>
                    </a:cubicBezTo>
                    <a:cubicBezTo>
                      <a:pt x="51" y="474"/>
                      <a:pt x="51" y="474"/>
                      <a:pt x="51" y="474"/>
                    </a:cubicBezTo>
                    <a:cubicBezTo>
                      <a:pt x="53" y="476"/>
                      <a:pt x="53" y="476"/>
                      <a:pt x="53" y="476"/>
                    </a:cubicBezTo>
                    <a:cubicBezTo>
                      <a:pt x="54" y="479"/>
                      <a:pt x="54" y="479"/>
                      <a:pt x="54" y="479"/>
                    </a:cubicBezTo>
                    <a:cubicBezTo>
                      <a:pt x="57" y="479"/>
                      <a:pt x="57" y="479"/>
                      <a:pt x="57" y="479"/>
                    </a:cubicBezTo>
                    <a:cubicBezTo>
                      <a:pt x="60" y="482"/>
                      <a:pt x="60" y="482"/>
                      <a:pt x="60" y="482"/>
                    </a:cubicBezTo>
                    <a:cubicBezTo>
                      <a:pt x="60" y="484"/>
                      <a:pt x="60" y="484"/>
                      <a:pt x="60" y="484"/>
                    </a:cubicBezTo>
                    <a:cubicBezTo>
                      <a:pt x="62" y="485"/>
                      <a:pt x="62" y="485"/>
                      <a:pt x="62" y="485"/>
                    </a:cubicBezTo>
                    <a:cubicBezTo>
                      <a:pt x="61" y="486"/>
                      <a:pt x="61" y="486"/>
                      <a:pt x="61" y="486"/>
                    </a:cubicBezTo>
                    <a:cubicBezTo>
                      <a:pt x="60" y="489"/>
                      <a:pt x="60" y="489"/>
                      <a:pt x="60" y="489"/>
                    </a:cubicBezTo>
                    <a:cubicBezTo>
                      <a:pt x="55" y="490"/>
                      <a:pt x="55" y="490"/>
                      <a:pt x="55" y="490"/>
                    </a:cubicBezTo>
                    <a:cubicBezTo>
                      <a:pt x="53" y="488"/>
                      <a:pt x="53" y="488"/>
                      <a:pt x="53" y="488"/>
                    </a:cubicBezTo>
                    <a:cubicBezTo>
                      <a:pt x="52" y="489"/>
                      <a:pt x="52" y="489"/>
                      <a:pt x="52" y="489"/>
                    </a:cubicBezTo>
                    <a:cubicBezTo>
                      <a:pt x="52" y="492"/>
                      <a:pt x="52" y="492"/>
                      <a:pt x="52" y="492"/>
                    </a:cubicBezTo>
                    <a:cubicBezTo>
                      <a:pt x="54" y="494"/>
                      <a:pt x="54" y="494"/>
                      <a:pt x="54" y="494"/>
                    </a:cubicBezTo>
                    <a:cubicBezTo>
                      <a:pt x="54" y="497"/>
                      <a:pt x="54" y="497"/>
                      <a:pt x="54" y="497"/>
                    </a:cubicBezTo>
                    <a:cubicBezTo>
                      <a:pt x="56" y="499"/>
                      <a:pt x="56" y="499"/>
                      <a:pt x="56" y="499"/>
                    </a:cubicBezTo>
                    <a:cubicBezTo>
                      <a:pt x="56" y="501"/>
                      <a:pt x="56" y="501"/>
                      <a:pt x="56" y="501"/>
                    </a:cubicBezTo>
                    <a:cubicBezTo>
                      <a:pt x="57" y="502"/>
                      <a:pt x="57" y="502"/>
                      <a:pt x="57" y="502"/>
                    </a:cubicBezTo>
                    <a:cubicBezTo>
                      <a:pt x="59" y="501"/>
                      <a:pt x="59" y="501"/>
                      <a:pt x="59" y="501"/>
                    </a:cubicBezTo>
                    <a:cubicBezTo>
                      <a:pt x="59" y="499"/>
                      <a:pt x="59" y="499"/>
                      <a:pt x="59" y="499"/>
                    </a:cubicBezTo>
                    <a:cubicBezTo>
                      <a:pt x="61" y="498"/>
                      <a:pt x="61" y="498"/>
                      <a:pt x="61" y="498"/>
                    </a:cubicBezTo>
                    <a:cubicBezTo>
                      <a:pt x="65" y="500"/>
                      <a:pt x="65" y="500"/>
                      <a:pt x="65" y="500"/>
                    </a:cubicBezTo>
                    <a:cubicBezTo>
                      <a:pt x="70" y="500"/>
                      <a:pt x="70" y="500"/>
                      <a:pt x="70" y="500"/>
                    </a:cubicBezTo>
                    <a:cubicBezTo>
                      <a:pt x="72" y="498"/>
                      <a:pt x="72" y="498"/>
                      <a:pt x="72" y="498"/>
                    </a:cubicBezTo>
                    <a:cubicBezTo>
                      <a:pt x="74" y="499"/>
                      <a:pt x="74" y="499"/>
                      <a:pt x="74" y="499"/>
                    </a:cubicBezTo>
                    <a:cubicBezTo>
                      <a:pt x="75" y="503"/>
                      <a:pt x="75" y="503"/>
                      <a:pt x="75" y="503"/>
                    </a:cubicBezTo>
                    <a:cubicBezTo>
                      <a:pt x="77" y="504"/>
                      <a:pt x="77" y="504"/>
                      <a:pt x="77" y="504"/>
                    </a:cubicBezTo>
                    <a:cubicBezTo>
                      <a:pt x="76" y="506"/>
                      <a:pt x="76" y="506"/>
                      <a:pt x="76" y="506"/>
                    </a:cubicBezTo>
                    <a:cubicBezTo>
                      <a:pt x="78" y="509"/>
                      <a:pt x="78" y="509"/>
                      <a:pt x="78" y="509"/>
                    </a:cubicBezTo>
                    <a:cubicBezTo>
                      <a:pt x="83" y="509"/>
                      <a:pt x="83" y="509"/>
                      <a:pt x="83" y="509"/>
                    </a:cubicBezTo>
                    <a:cubicBezTo>
                      <a:pt x="85" y="510"/>
                      <a:pt x="85" y="510"/>
                      <a:pt x="85" y="510"/>
                    </a:cubicBezTo>
                    <a:cubicBezTo>
                      <a:pt x="85" y="512"/>
                      <a:pt x="85" y="512"/>
                      <a:pt x="85" y="512"/>
                    </a:cubicBezTo>
                    <a:cubicBezTo>
                      <a:pt x="87" y="512"/>
                      <a:pt x="87" y="512"/>
                      <a:pt x="87" y="512"/>
                    </a:cubicBezTo>
                    <a:cubicBezTo>
                      <a:pt x="87" y="515"/>
                      <a:pt x="87" y="515"/>
                      <a:pt x="87" y="515"/>
                    </a:cubicBezTo>
                    <a:cubicBezTo>
                      <a:pt x="88" y="518"/>
                      <a:pt x="88" y="518"/>
                      <a:pt x="88" y="518"/>
                    </a:cubicBezTo>
                    <a:cubicBezTo>
                      <a:pt x="92" y="521"/>
                      <a:pt x="92" y="521"/>
                      <a:pt x="92" y="521"/>
                    </a:cubicBezTo>
                    <a:cubicBezTo>
                      <a:pt x="93" y="520"/>
                      <a:pt x="93" y="520"/>
                      <a:pt x="93" y="520"/>
                    </a:cubicBezTo>
                    <a:cubicBezTo>
                      <a:pt x="96" y="521"/>
                      <a:pt x="96" y="521"/>
                      <a:pt x="96" y="521"/>
                    </a:cubicBezTo>
                    <a:cubicBezTo>
                      <a:pt x="98" y="520"/>
                      <a:pt x="98" y="520"/>
                      <a:pt x="98" y="520"/>
                    </a:cubicBezTo>
                    <a:cubicBezTo>
                      <a:pt x="100" y="521"/>
                      <a:pt x="100" y="521"/>
                      <a:pt x="100" y="521"/>
                    </a:cubicBezTo>
                    <a:cubicBezTo>
                      <a:pt x="103" y="518"/>
                      <a:pt x="103" y="518"/>
                      <a:pt x="103" y="518"/>
                    </a:cubicBezTo>
                    <a:cubicBezTo>
                      <a:pt x="104" y="518"/>
                      <a:pt x="104" y="518"/>
                      <a:pt x="104" y="518"/>
                    </a:cubicBezTo>
                    <a:cubicBezTo>
                      <a:pt x="106" y="523"/>
                      <a:pt x="106" y="523"/>
                      <a:pt x="106" y="523"/>
                    </a:cubicBezTo>
                    <a:cubicBezTo>
                      <a:pt x="109" y="524"/>
                      <a:pt x="109" y="524"/>
                      <a:pt x="109" y="524"/>
                    </a:cubicBezTo>
                    <a:cubicBezTo>
                      <a:pt x="110" y="526"/>
                      <a:pt x="110" y="526"/>
                      <a:pt x="110" y="526"/>
                    </a:cubicBezTo>
                    <a:cubicBezTo>
                      <a:pt x="111" y="525"/>
                      <a:pt x="111" y="525"/>
                      <a:pt x="111" y="525"/>
                    </a:cubicBezTo>
                    <a:cubicBezTo>
                      <a:pt x="114" y="526"/>
                      <a:pt x="114" y="526"/>
                      <a:pt x="114" y="526"/>
                    </a:cubicBezTo>
                    <a:cubicBezTo>
                      <a:pt x="117" y="526"/>
                      <a:pt x="117" y="526"/>
                      <a:pt x="117" y="526"/>
                    </a:cubicBezTo>
                    <a:cubicBezTo>
                      <a:pt x="118" y="527"/>
                      <a:pt x="118" y="527"/>
                      <a:pt x="118" y="527"/>
                    </a:cubicBezTo>
                    <a:cubicBezTo>
                      <a:pt x="120" y="526"/>
                      <a:pt x="120" y="526"/>
                      <a:pt x="120" y="526"/>
                    </a:cubicBezTo>
                    <a:cubicBezTo>
                      <a:pt x="122" y="528"/>
                      <a:pt x="122" y="528"/>
                      <a:pt x="122" y="528"/>
                    </a:cubicBezTo>
                    <a:cubicBezTo>
                      <a:pt x="125" y="528"/>
                      <a:pt x="125" y="528"/>
                      <a:pt x="125" y="528"/>
                    </a:cubicBezTo>
                    <a:cubicBezTo>
                      <a:pt x="126" y="527"/>
                      <a:pt x="126" y="527"/>
                      <a:pt x="126" y="527"/>
                    </a:cubicBezTo>
                    <a:cubicBezTo>
                      <a:pt x="127" y="529"/>
                      <a:pt x="127" y="529"/>
                      <a:pt x="127" y="529"/>
                    </a:cubicBezTo>
                    <a:cubicBezTo>
                      <a:pt x="128" y="530"/>
                      <a:pt x="128" y="530"/>
                      <a:pt x="128" y="530"/>
                    </a:cubicBezTo>
                    <a:cubicBezTo>
                      <a:pt x="128" y="532"/>
                      <a:pt x="128" y="532"/>
                      <a:pt x="128" y="532"/>
                    </a:cubicBezTo>
                    <a:cubicBezTo>
                      <a:pt x="127" y="534"/>
                      <a:pt x="127" y="534"/>
                      <a:pt x="127" y="534"/>
                    </a:cubicBezTo>
                    <a:cubicBezTo>
                      <a:pt x="125" y="534"/>
                      <a:pt x="125" y="534"/>
                      <a:pt x="125" y="534"/>
                    </a:cubicBezTo>
                    <a:cubicBezTo>
                      <a:pt x="125" y="538"/>
                      <a:pt x="125" y="538"/>
                      <a:pt x="125" y="538"/>
                    </a:cubicBezTo>
                    <a:cubicBezTo>
                      <a:pt x="127" y="540"/>
                      <a:pt x="127" y="540"/>
                      <a:pt x="127" y="540"/>
                    </a:cubicBezTo>
                    <a:cubicBezTo>
                      <a:pt x="127" y="542"/>
                      <a:pt x="127" y="542"/>
                      <a:pt x="127" y="542"/>
                    </a:cubicBezTo>
                    <a:cubicBezTo>
                      <a:pt x="126" y="546"/>
                      <a:pt x="126" y="546"/>
                      <a:pt x="126" y="546"/>
                    </a:cubicBezTo>
                    <a:cubicBezTo>
                      <a:pt x="127" y="548"/>
                      <a:pt x="127" y="548"/>
                      <a:pt x="127" y="548"/>
                    </a:cubicBezTo>
                    <a:cubicBezTo>
                      <a:pt x="125" y="549"/>
                      <a:pt x="125" y="549"/>
                      <a:pt x="125" y="549"/>
                    </a:cubicBezTo>
                    <a:cubicBezTo>
                      <a:pt x="121" y="549"/>
                      <a:pt x="121" y="549"/>
                      <a:pt x="121" y="549"/>
                    </a:cubicBezTo>
                    <a:cubicBezTo>
                      <a:pt x="119" y="552"/>
                      <a:pt x="119" y="552"/>
                      <a:pt x="119" y="552"/>
                    </a:cubicBezTo>
                    <a:cubicBezTo>
                      <a:pt x="118" y="553"/>
                      <a:pt x="118" y="553"/>
                      <a:pt x="118" y="553"/>
                    </a:cubicBezTo>
                    <a:cubicBezTo>
                      <a:pt x="117" y="557"/>
                      <a:pt x="117" y="557"/>
                      <a:pt x="117" y="557"/>
                    </a:cubicBezTo>
                    <a:cubicBezTo>
                      <a:pt x="117" y="557"/>
                      <a:pt x="117" y="557"/>
                      <a:pt x="117" y="557"/>
                    </a:cubicBezTo>
                    <a:cubicBezTo>
                      <a:pt x="118" y="557"/>
                      <a:pt x="118" y="557"/>
                      <a:pt x="118" y="557"/>
                    </a:cubicBezTo>
                    <a:cubicBezTo>
                      <a:pt x="119" y="557"/>
                      <a:pt x="119" y="557"/>
                      <a:pt x="119" y="557"/>
                    </a:cubicBezTo>
                    <a:cubicBezTo>
                      <a:pt x="121" y="556"/>
                      <a:pt x="121" y="556"/>
                      <a:pt x="121" y="556"/>
                    </a:cubicBezTo>
                    <a:cubicBezTo>
                      <a:pt x="124" y="556"/>
                      <a:pt x="124" y="556"/>
                      <a:pt x="124" y="556"/>
                    </a:cubicBezTo>
                    <a:cubicBezTo>
                      <a:pt x="124" y="556"/>
                      <a:pt x="124" y="556"/>
                      <a:pt x="124" y="556"/>
                    </a:cubicBezTo>
                    <a:cubicBezTo>
                      <a:pt x="124" y="558"/>
                      <a:pt x="124" y="558"/>
                      <a:pt x="124" y="558"/>
                    </a:cubicBezTo>
                    <a:cubicBezTo>
                      <a:pt x="119" y="560"/>
                      <a:pt x="119" y="560"/>
                      <a:pt x="119" y="560"/>
                    </a:cubicBezTo>
                    <a:cubicBezTo>
                      <a:pt x="117" y="562"/>
                      <a:pt x="117" y="562"/>
                      <a:pt x="117" y="562"/>
                    </a:cubicBezTo>
                    <a:cubicBezTo>
                      <a:pt x="118" y="562"/>
                      <a:pt x="118" y="562"/>
                      <a:pt x="118" y="562"/>
                    </a:cubicBezTo>
                    <a:cubicBezTo>
                      <a:pt x="119" y="562"/>
                      <a:pt x="119" y="562"/>
                      <a:pt x="119" y="562"/>
                    </a:cubicBezTo>
                    <a:cubicBezTo>
                      <a:pt x="118" y="564"/>
                      <a:pt x="118" y="564"/>
                      <a:pt x="118" y="564"/>
                    </a:cubicBezTo>
                    <a:cubicBezTo>
                      <a:pt x="116" y="563"/>
                      <a:pt x="116" y="563"/>
                      <a:pt x="116" y="563"/>
                    </a:cubicBezTo>
                    <a:cubicBezTo>
                      <a:pt x="113" y="564"/>
                      <a:pt x="113" y="564"/>
                      <a:pt x="113" y="564"/>
                    </a:cubicBezTo>
                    <a:cubicBezTo>
                      <a:pt x="114" y="566"/>
                      <a:pt x="114" y="566"/>
                      <a:pt x="114" y="566"/>
                    </a:cubicBezTo>
                    <a:cubicBezTo>
                      <a:pt x="115" y="568"/>
                      <a:pt x="115" y="568"/>
                      <a:pt x="115" y="568"/>
                    </a:cubicBezTo>
                    <a:cubicBezTo>
                      <a:pt x="116" y="567"/>
                      <a:pt x="116" y="567"/>
                      <a:pt x="116" y="567"/>
                    </a:cubicBezTo>
                    <a:cubicBezTo>
                      <a:pt x="117" y="568"/>
                      <a:pt x="117" y="568"/>
                      <a:pt x="117" y="568"/>
                    </a:cubicBezTo>
                    <a:cubicBezTo>
                      <a:pt x="119" y="568"/>
                      <a:pt x="119" y="568"/>
                      <a:pt x="119" y="568"/>
                    </a:cubicBezTo>
                    <a:cubicBezTo>
                      <a:pt x="119" y="569"/>
                      <a:pt x="119" y="569"/>
                      <a:pt x="119" y="569"/>
                    </a:cubicBezTo>
                    <a:cubicBezTo>
                      <a:pt x="118" y="569"/>
                      <a:pt x="118" y="569"/>
                      <a:pt x="118" y="569"/>
                    </a:cubicBezTo>
                    <a:cubicBezTo>
                      <a:pt x="117" y="570"/>
                      <a:pt x="117" y="570"/>
                      <a:pt x="117" y="570"/>
                    </a:cubicBezTo>
                    <a:cubicBezTo>
                      <a:pt x="116" y="570"/>
                      <a:pt x="116" y="570"/>
                      <a:pt x="116" y="570"/>
                    </a:cubicBezTo>
                    <a:cubicBezTo>
                      <a:pt x="115" y="571"/>
                      <a:pt x="115" y="571"/>
                      <a:pt x="115" y="571"/>
                    </a:cubicBezTo>
                    <a:cubicBezTo>
                      <a:pt x="115" y="571"/>
                      <a:pt x="115" y="571"/>
                      <a:pt x="115" y="571"/>
                    </a:cubicBezTo>
                    <a:cubicBezTo>
                      <a:pt x="113" y="573"/>
                      <a:pt x="113" y="573"/>
                      <a:pt x="113" y="573"/>
                    </a:cubicBezTo>
                    <a:cubicBezTo>
                      <a:pt x="113" y="575"/>
                      <a:pt x="113" y="575"/>
                      <a:pt x="113" y="575"/>
                    </a:cubicBezTo>
                    <a:cubicBezTo>
                      <a:pt x="114" y="576"/>
                      <a:pt x="114" y="576"/>
                      <a:pt x="114" y="576"/>
                    </a:cubicBezTo>
                    <a:cubicBezTo>
                      <a:pt x="113" y="578"/>
                      <a:pt x="113" y="578"/>
                      <a:pt x="113" y="578"/>
                    </a:cubicBezTo>
                    <a:cubicBezTo>
                      <a:pt x="112" y="578"/>
                      <a:pt x="112" y="578"/>
                      <a:pt x="112" y="578"/>
                    </a:cubicBezTo>
                    <a:cubicBezTo>
                      <a:pt x="111" y="578"/>
                      <a:pt x="111" y="578"/>
                      <a:pt x="111" y="578"/>
                    </a:cubicBezTo>
                    <a:cubicBezTo>
                      <a:pt x="110" y="577"/>
                      <a:pt x="110" y="577"/>
                      <a:pt x="110" y="577"/>
                    </a:cubicBezTo>
                    <a:cubicBezTo>
                      <a:pt x="108" y="577"/>
                      <a:pt x="108" y="577"/>
                      <a:pt x="108" y="577"/>
                    </a:cubicBezTo>
                    <a:cubicBezTo>
                      <a:pt x="108" y="578"/>
                      <a:pt x="108" y="578"/>
                      <a:pt x="108" y="578"/>
                    </a:cubicBezTo>
                    <a:cubicBezTo>
                      <a:pt x="109" y="579"/>
                      <a:pt x="109" y="579"/>
                      <a:pt x="109" y="579"/>
                    </a:cubicBezTo>
                    <a:cubicBezTo>
                      <a:pt x="107" y="579"/>
                      <a:pt x="107" y="579"/>
                      <a:pt x="107" y="579"/>
                    </a:cubicBezTo>
                    <a:cubicBezTo>
                      <a:pt x="106" y="580"/>
                      <a:pt x="106" y="580"/>
                      <a:pt x="106" y="580"/>
                    </a:cubicBezTo>
                    <a:cubicBezTo>
                      <a:pt x="108" y="581"/>
                      <a:pt x="108" y="581"/>
                      <a:pt x="108" y="581"/>
                    </a:cubicBezTo>
                    <a:cubicBezTo>
                      <a:pt x="109" y="581"/>
                      <a:pt x="109" y="581"/>
                      <a:pt x="109" y="581"/>
                    </a:cubicBezTo>
                    <a:cubicBezTo>
                      <a:pt x="112" y="583"/>
                      <a:pt x="112" y="583"/>
                      <a:pt x="112" y="583"/>
                    </a:cubicBezTo>
                    <a:cubicBezTo>
                      <a:pt x="112" y="584"/>
                      <a:pt x="112" y="584"/>
                      <a:pt x="112" y="584"/>
                    </a:cubicBezTo>
                    <a:cubicBezTo>
                      <a:pt x="114" y="586"/>
                      <a:pt x="114" y="586"/>
                      <a:pt x="114" y="586"/>
                    </a:cubicBezTo>
                    <a:cubicBezTo>
                      <a:pt x="117" y="586"/>
                      <a:pt x="117" y="586"/>
                      <a:pt x="117" y="586"/>
                    </a:cubicBezTo>
                    <a:cubicBezTo>
                      <a:pt x="120" y="588"/>
                      <a:pt x="120" y="588"/>
                      <a:pt x="120" y="588"/>
                    </a:cubicBezTo>
                    <a:cubicBezTo>
                      <a:pt x="123" y="588"/>
                      <a:pt x="123" y="588"/>
                      <a:pt x="123" y="588"/>
                    </a:cubicBezTo>
                    <a:cubicBezTo>
                      <a:pt x="128" y="592"/>
                      <a:pt x="128" y="592"/>
                      <a:pt x="128" y="592"/>
                    </a:cubicBezTo>
                    <a:cubicBezTo>
                      <a:pt x="129" y="595"/>
                      <a:pt x="129" y="595"/>
                      <a:pt x="129" y="595"/>
                    </a:cubicBezTo>
                    <a:cubicBezTo>
                      <a:pt x="131" y="595"/>
                      <a:pt x="131" y="595"/>
                      <a:pt x="131" y="595"/>
                    </a:cubicBezTo>
                    <a:cubicBezTo>
                      <a:pt x="132" y="596"/>
                      <a:pt x="132" y="596"/>
                      <a:pt x="132" y="596"/>
                    </a:cubicBezTo>
                    <a:cubicBezTo>
                      <a:pt x="133" y="597"/>
                      <a:pt x="133" y="597"/>
                      <a:pt x="133" y="597"/>
                    </a:cubicBezTo>
                    <a:cubicBezTo>
                      <a:pt x="134" y="597"/>
                      <a:pt x="134" y="597"/>
                      <a:pt x="134" y="597"/>
                    </a:cubicBezTo>
                    <a:cubicBezTo>
                      <a:pt x="135" y="599"/>
                      <a:pt x="135" y="599"/>
                      <a:pt x="135" y="599"/>
                    </a:cubicBezTo>
                    <a:cubicBezTo>
                      <a:pt x="137" y="599"/>
                      <a:pt x="137" y="599"/>
                      <a:pt x="137" y="599"/>
                    </a:cubicBezTo>
                    <a:cubicBezTo>
                      <a:pt x="137" y="599"/>
                      <a:pt x="137" y="599"/>
                      <a:pt x="137" y="599"/>
                    </a:cubicBezTo>
                    <a:cubicBezTo>
                      <a:pt x="139" y="601"/>
                      <a:pt x="139" y="601"/>
                      <a:pt x="139" y="601"/>
                    </a:cubicBezTo>
                    <a:cubicBezTo>
                      <a:pt x="141" y="602"/>
                      <a:pt x="141" y="602"/>
                      <a:pt x="141" y="602"/>
                    </a:cubicBezTo>
                    <a:cubicBezTo>
                      <a:pt x="141" y="602"/>
                      <a:pt x="141" y="602"/>
                      <a:pt x="141" y="602"/>
                    </a:cubicBezTo>
                    <a:cubicBezTo>
                      <a:pt x="142" y="602"/>
                      <a:pt x="142" y="602"/>
                      <a:pt x="142" y="602"/>
                    </a:cubicBezTo>
                    <a:cubicBezTo>
                      <a:pt x="145" y="603"/>
                      <a:pt x="145" y="603"/>
                      <a:pt x="145" y="603"/>
                    </a:cubicBezTo>
                    <a:cubicBezTo>
                      <a:pt x="145" y="605"/>
                      <a:pt x="145" y="605"/>
                      <a:pt x="145" y="605"/>
                    </a:cubicBezTo>
                    <a:cubicBezTo>
                      <a:pt x="147" y="605"/>
                      <a:pt x="147" y="605"/>
                      <a:pt x="147" y="605"/>
                    </a:cubicBezTo>
                    <a:cubicBezTo>
                      <a:pt x="149" y="608"/>
                      <a:pt x="149" y="608"/>
                      <a:pt x="149" y="608"/>
                    </a:cubicBezTo>
                    <a:cubicBezTo>
                      <a:pt x="150" y="609"/>
                      <a:pt x="150" y="609"/>
                      <a:pt x="150" y="609"/>
                    </a:cubicBezTo>
                    <a:cubicBezTo>
                      <a:pt x="150" y="613"/>
                      <a:pt x="150" y="613"/>
                      <a:pt x="150" y="613"/>
                    </a:cubicBezTo>
                    <a:cubicBezTo>
                      <a:pt x="152" y="616"/>
                      <a:pt x="152" y="616"/>
                      <a:pt x="152" y="616"/>
                    </a:cubicBezTo>
                    <a:cubicBezTo>
                      <a:pt x="151" y="617"/>
                      <a:pt x="151" y="617"/>
                      <a:pt x="151" y="617"/>
                    </a:cubicBezTo>
                    <a:cubicBezTo>
                      <a:pt x="152" y="618"/>
                      <a:pt x="152" y="618"/>
                      <a:pt x="152" y="618"/>
                    </a:cubicBezTo>
                    <a:cubicBezTo>
                      <a:pt x="151" y="618"/>
                      <a:pt x="151" y="618"/>
                      <a:pt x="151" y="618"/>
                    </a:cubicBezTo>
                    <a:cubicBezTo>
                      <a:pt x="151" y="619"/>
                      <a:pt x="151" y="619"/>
                      <a:pt x="151" y="619"/>
                    </a:cubicBezTo>
                    <a:cubicBezTo>
                      <a:pt x="153" y="619"/>
                      <a:pt x="153" y="619"/>
                      <a:pt x="153" y="619"/>
                    </a:cubicBezTo>
                    <a:cubicBezTo>
                      <a:pt x="153" y="620"/>
                      <a:pt x="153" y="620"/>
                      <a:pt x="153" y="620"/>
                    </a:cubicBezTo>
                    <a:lnTo>
                      <a:pt x="154" y="6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3" name="9Slide.vn 112">
                <a:extLst>
                  <a:ext uri="{FF2B5EF4-FFF2-40B4-BE49-F238E27FC236}">
                    <a16:creationId xmlns:a16="http://schemas.microsoft.com/office/drawing/2014/main" id="{39DFBE5C-6454-4F9D-B221-9398A78D4718}"/>
                  </a:ext>
                </a:extLst>
              </p:cNvPr>
              <p:cNvSpPr>
                <a:spLocks/>
              </p:cNvSpPr>
              <p:nvPr/>
            </p:nvSpPr>
            <p:spPr bwMode="auto">
              <a:xfrm>
                <a:off x="6240" y="1685"/>
                <a:ext cx="6" cy="6"/>
              </a:xfrm>
              <a:custGeom>
                <a:avLst/>
                <a:gdLst>
                  <a:gd name="T0" fmla="*/ 0 w 6"/>
                  <a:gd name="T1" fmla="*/ 4 h 6"/>
                  <a:gd name="T2" fmla="*/ 2 w 6"/>
                  <a:gd name="T3" fmla="*/ 6 h 6"/>
                  <a:gd name="T4" fmla="*/ 6 w 6"/>
                  <a:gd name="T5" fmla="*/ 4 h 6"/>
                  <a:gd name="T6" fmla="*/ 6 w 6"/>
                  <a:gd name="T7" fmla="*/ 0 h 6"/>
                  <a:gd name="T8" fmla="*/ 4 w 6"/>
                  <a:gd name="T9" fmla="*/ 2 h 6"/>
                  <a:gd name="T10" fmla="*/ 0 w 6"/>
                  <a:gd name="T11" fmla="*/ 4 h 6"/>
                </a:gdLst>
                <a:ahLst/>
                <a:cxnLst>
                  <a:cxn ang="0">
                    <a:pos x="T0" y="T1"/>
                  </a:cxn>
                  <a:cxn ang="0">
                    <a:pos x="T2" y="T3"/>
                  </a:cxn>
                  <a:cxn ang="0">
                    <a:pos x="T4" y="T5"/>
                  </a:cxn>
                  <a:cxn ang="0">
                    <a:pos x="T6" y="T7"/>
                  </a:cxn>
                  <a:cxn ang="0">
                    <a:pos x="T8" y="T9"/>
                  </a:cxn>
                  <a:cxn ang="0">
                    <a:pos x="T10" y="T11"/>
                  </a:cxn>
                </a:cxnLst>
                <a:rect l="0" t="0" r="r" b="b"/>
                <a:pathLst>
                  <a:path w="6" h="6">
                    <a:moveTo>
                      <a:pt x="0" y="4"/>
                    </a:moveTo>
                    <a:lnTo>
                      <a:pt x="2" y="6"/>
                    </a:lnTo>
                    <a:lnTo>
                      <a:pt x="6" y="4"/>
                    </a:lnTo>
                    <a:lnTo>
                      <a:pt x="6" y="0"/>
                    </a:lnTo>
                    <a:lnTo>
                      <a:pt x="4"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4" name="9Slide.vn 113">
                <a:extLst>
                  <a:ext uri="{FF2B5EF4-FFF2-40B4-BE49-F238E27FC236}">
                    <a16:creationId xmlns:a16="http://schemas.microsoft.com/office/drawing/2014/main" id="{87EAA087-ABE1-4C04-89A2-18AA9B5E9D54}"/>
                  </a:ext>
                </a:extLst>
              </p:cNvPr>
              <p:cNvSpPr>
                <a:spLocks/>
              </p:cNvSpPr>
              <p:nvPr/>
            </p:nvSpPr>
            <p:spPr bwMode="auto">
              <a:xfrm>
                <a:off x="6312" y="15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5" name="9Slide.vn 114">
                <a:extLst>
                  <a:ext uri="{FF2B5EF4-FFF2-40B4-BE49-F238E27FC236}">
                    <a16:creationId xmlns:a16="http://schemas.microsoft.com/office/drawing/2014/main" id="{E667447A-48EC-4F55-B2C8-F5C965A9F316}"/>
                  </a:ext>
                </a:extLst>
              </p:cNvPr>
              <p:cNvSpPr>
                <a:spLocks/>
              </p:cNvSpPr>
              <p:nvPr/>
            </p:nvSpPr>
            <p:spPr bwMode="auto">
              <a:xfrm>
                <a:off x="6312" y="1550"/>
                <a:ext cx="5" cy="2"/>
              </a:xfrm>
              <a:custGeom>
                <a:avLst/>
                <a:gdLst>
                  <a:gd name="T0" fmla="*/ 0 w 5"/>
                  <a:gd name="T1" fmla="*/ 0 h 2"/>
                  <a:gd name="T2" fmla="*/ 2 w 5"/>
                  <a:gd name="T3" fmla="*/ 2 h 2"/>
                  <a:gd name="T4" fmla="*/ 5 w 5"/>
                  <a:gd name="T5" fmla="*/ 0 h 2"/>
                  <a:gd name="T6" fmla="*/ 2 w 5"/>
                  <a:gd name="T7" fmla="*/ 0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lnTo>
                      <a:pt x="2" y="2"/>
                    </a:lnTo>
                    <a:lnTo>
                      <a:pt x="5" y="0"/>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6" name="9Slide.vn 115">
                <a:extLst>
                  <a:ext uri="{FF2B5EF4-FFF2-40B4-BE49-F238E27FC236}">
                    <a16:creationId xmlns:a16="http://schemas.microsoft.com/office/drawing/2014/main" id="{762898F5-A4B8-498A-A312-D14D3750D06C}"/>
                  </a:ext>
                </a:extLst>
              </p:cNvPr>
              <p:cNvSpPr>
                <a:spLocks/>
              </p:cNvSpPr>
              <p:nvPr/>
            </p:nvSpPr>
            <p:spPr bwMode="auto">
              <a:xfrm>
                <a:off x="5954" y="1365"/>
                <a:ext cx="19" cy="15"/>
              </a:xfrm>
              <a:custGeom>
                <a:avLst/>
                <a:gdLst>
                  <a:gd name="T0" fmla="*/ 14 w 19"/>
                  <a:gd name="T1" fmla="*/ 2 h 15"/>
                  <a:gd name="T2" fmla="*/ 12 w 19"/>
                  <a:gd name="T3" fmla="*/ 0 h 15"/>
                  <a:gd name="T4" fmla="*/ 8 w 19"/>
                  <a:gd name="T5" fmla="*/ 2 h 15"/>
                  <a:gd name="T6" fmla="*/ 6 w 19"/>
                  <a:gd name="T7" fmla="*/ 0 h 15"/>
                  <a:gd name="T8" fmla="*/ 4 w 19"/>
                  <a:gd name="T9" fmla="*/ 2 h 15"/>
                  <a:gd name="T10" fmla="*/ 4 w 19"/>
                  <a:gd name="T11" fmla="*/ 4 h 15"/>
                  <a:gd name="T12" fmla="*/ 0 w 19"/>
                  <a:gd name="T13" fmla="*/ 6 h 15"/>
                  <a:gd name="T14" fmla="*/ 0 w 19"/>
                  <a:gd name="T15" fmla="*/ 11 h 15"/>
                  <a:gd name="T16" fmla="*/ 4 w 19"/>
                  <a:gd name="T17" fmla="*/ 15 h 15"/>
                  <a:gd name="T18" fmla="*/ 4 w 19"/>
                  <a:gd name="T19" fmla="*/ 15 h 15"/>
                  <a:gd name="T20" fmla="*/ 6 w 19"/>
                  <a:gd name="T21" fmla="*/ 13 h 15"/>
                  <a:gd name="T22" fmla="*/ 6 w 19"/>
                  <a:gd name="T23" fmla="*/ 11 h 15"/>
                  <a:gd name="T24" fmla="*/ 8 w 19"/>
                  <a:gd name="T25" fmla="*/ 13 h 15"/>
                  <a:gd name="T26" fmla="*/ 10 w 19"/>
                  <a:gd name="T27" fmla="*/ 15 h 15"/>
                  <a:gd name="T28" fmla="*/ 14 w 19"/>
                  <a:gd name="T29" fmla="*/ 15 h 15"/>
                  <a:gd name="T30" fmla="*/ 16 w 19"/>
                  <a:gd name="T31" fmla="*/ 13 h 15"/>
                  <a:gd name="T32" fmla="*/ 16 w 19"/>
                  <a:gd name="T33" fmla="*/ 11 h 15"/>
                  <a:gd name="T34" fmla="*/ 14 w 19"/>
                  <a:gd name="T35" fmla="*/ 8 h 15"/>
                  <a:gd name="T36" fmla="*/ 14 w 19"/>
                  <a:gd name="T37" fmla="*/ 6 h 15"/>
                  <a:gd name="T38" fmla="*/ 16 w 19"/>
                  <a:gd name="T39" fmla="*/ 4 h 15"/>
                  <a:gd name="T40" fmla="*/ 19 w 19"/>
                  <a:gd name="T41" fmla="*/ 2 h 15"/>
                  <a:gd name="T42" fmla="*/ 14 w 19"/>
                  <a:gd name="T43" fmla="*/ 2 h 15"/>
                  <a:gd name="T44" fmla="*/ 14 w 19"/>
                  <a:gd name="T45" fmla="*/ 4 h 15"/>
                  <a:gd name="T46" fmla="*/ 12 w 19"/>
                  <a:gd name="T47" fmla="*/ 6 h 15"/>
                  <a:gd name="T48" fmla="*/ 12 w 19"/>
                  <a:gd name="T49" fmla="*/ 4 h 15"/>
                  <a:gd name="T50" fmla="*/ 12 w 19"/>
                  <a:gd name="T51" fmla="*/ 2 h 15"/>
                  <a:gd name="T52" fmla="*/ 14 w 19"/>
                  <a:gd name="T5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5">
                    <a:moveTo>
                      <a:pt x="14" y="2"/>
                    </a:moveTo>
                    <a:lnTo>
                      <a:pt x="12" y="0"/>
                    </a:lnTo>
                    <a:lnTo>
                      <a:pt x="8" y="2"/>
                    </a:lnTo>
                    <a:lnTo>
                      <a:pt x="6" y="0"/>
                    </a:lnTo>
                    <a:lnTo>
                      <a:pt x="4" y="2"/>
                    </a:lnTo>
                    <a:lnTo>
                      <a:pt x="4" y="4"/>
                    </a:lnTo>
                    <a:lnTo>
                      <a:pt x="0" y="6"/>
                    </a:lnTo>
                    <a:lnTo>
                      <a:pt x="0" y="11"/>
                    </a:lnTo>
                    <a:lnTo>
                      <a:pt x="4" y="15"/>
                    </a:lnTo>
                    <a:lnTo>
                      <a:pt x="4" y="15"/>
                    </a:lnTo>
                    <a:lnTo>
                      <a:pt x="6" y="13"/>
                    </a:lnTo>
                    <a:lnTo>
                      <a:pt x="6" y="11"/>
                    </a:lnTo>
                    <a:lnTo>
                      <a:pt x="8" y="13"/>
                    </a:lnTo>
                    <a:lnTo>
                      <a:pt x="10" y="15"/>
                    </a:lnTo>
                    <a:lnTo>
                      <a:pt x="14" y="15"/>
                    </a:lnTo>
                    <a:lnTo>
                      <a:pt x="16" y="13"/>
                    </a:lnTo>
                    <a:lnTo>
                      <a:pt x="16" y="11"/>
                    </a:lnTo>
                    <a:lnTo>
                      <a:pt x="14" y="8"/>
                    </a:lnTo>
                    <a:lnTo>
                      <a:pt x="14" y="6"/>
                    </a:lnTo>
                    <a:lnTo>
                      <a:pt x="16" y="4"/>
                    </a:lnTo>
                    <a:lnTo>
                      <a:pt x="19" y="2"/>
                    </a:lnTo>
                    <a:lnTo>
                      <a:pt x="14" y="2"/>
                    </a:lnTo>
                    <a:lnTo>
                      <a:pt x="14" y="4"/>
                    </a:lnTo>
                    <a:lnTo>
                      <a:pt x="12" y="6"/>
                    </a:lnTo>
                    <a:lnTo>
                      <a:pt x="12" y="4"/>
                    </a:lnTo>
                    <a:lnTo>
                      <a:pt x="12" y="2"/>
                    </a:lnTo>
                    <a:lnTo>
                      <a:pt x="1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7" name="9Slide.vn 116">
                <a:extLst>
                  <a:ext uri="{FF2B5EF4-FFF2-40B4-BE49-F238E27FC236}">
                    <a16:creationId xmlns:a16="http://schemas.microsoft.com/office/drawing/2014/main" id="{A9F9B92E-AFFC-4CA9-A748-91EDD33DF46D}"/>
                  </a:ext>
                </a:extLst>
              </p:cNvPr>
              <p:cNvSpPr>
                <a:spLocks/>
              </p:cNvSpPr>
              <p:nvPr/>
            </p:nvSpPr>
            <p:spPr bwMode="auto">
              <a:xfrm>
                <a:off x="6304" y="1581"/>
                <a:ext cx="4" cy="8"/>
              </a:xfrm>
              <a:custGeom>
                <a:avLst/>
                <a:gdLst>
                  <a:gd name="T0" fmla="*/ 4 w 4"/>
                  <a:gd name="T1" fmla="*/ 6 h 8"/>
                  <a:gd name="T2" fmla="*/ 4 w 4"/>
                  <a:gd name="T3" fmla="*/ 0 h 8"/>
                  <a:gd name="T4" fmla="*/ 2 w 4"/>
                  <a:gd name="T5" fmla="*/ 0 h 8"/>
                  <a:gd name="T6" fmla="*/ 2 w 4"/>
                  <a:gd name="T7" fmla="*/ 2 h 8"/>
                  <a:gd name="T8" fmla="*/ 0 w 4"/>
                  <a:gd name="T9" fmla="*/ 8 h 8"/>
                  <a:gd name="T10" fmla="*/ 2 w 4"/>
                  <a:gd name="T11" fmla="*/ 8 h 8"/>
                  <a:gd name="T12" fmla="*/ 4 w 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6"/>
                    </a:moveTo>
                    <a:lnTo>
                      <a:pt x="4" y="0"/>
                    </a:lnTo>
                    <a:lnTo>
                      <a:pt x="2" y="0"/>
                    </a:lnTo>
                    <a:lnTo>
                      <a:pt x="2" y="2"/>
                    </a:lnTo>
                    <a:lnTo>
                      <a:pt x="0" y="8"/>
                    </a:lnTo>
                    <a:lnTo>
                      <a:pt x="2" y="8"/>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8" name="9Slide.vn 117">
                <a:extLst>
                  <a:ext uri="{FF2B5EF4-FFF2-40B4-BE49-F238E27FC236}">
                    <a16:creationId xmlns:a16="http://schemas.microsoft.com/office/drawing/2014/main" id="{A4EC1E6E-A0B6-4D67-BAFF-3186034D87C4}"/>
                  </a:ext>
                </a:extLst>
              </p:cNvPr>
              <p:cNvSpPr>
                <a:spLocks/>
              </p:cNvSpPr>
              <p:nvPr/>
            </p:nvSpPr>
            <p:spPr bwMode="auto">
              <a:xfrm>
                <a:off x="6312" y="1560"/>
                <a:ext cx="2" cy="4"/>
              </a:xfrm>
              <a:custGeom>
                <a:avLst/>
                <a:gdLst>
                  <a:gd name="T0" fmla="*/ 0 w 2"/>
                  <a:gd name="T1" fmla="*/ 4 h 4"/>
                  <a:gd name="T2" fmla="*/ 2 w 2"/>
                  <a:gd name="T3" fmla="*/ 2 h 4"/>
                  <a:gd name="T4" fmla="*/ 2 w 2"/>
                  <a:gd name="T5" fmla="*/ 0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2" y="0"/>
                    </a:lnTo>
                    <a:lnTo>
                      <a:pt x="0"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9" name="9Slide.vn 118">
                <a:extLst>
                  <a:ext uri="{FF2B5EF4-FFF2-40B4-BE49-F238E27FC236}">
                    <a16:creationId xmlns:a16="http://schemas.microsoft.com/office/drawing/2014/main" id="{11CE978D-E0BC-4F8F-B78B-98FE99ADAB93}"/>
                  </a:ext>
                </a:extLst>
              </p:cNvPr>
              <p:cNvSpPr>
                <a:spLocks/>
              </p:cNvSpPr>
              <p:nvPr/>
            </p:nvSpPr>
            <p:spPr bwMode="auto">
              <a:xfrm>
                <a:off x="5964" y="1392"/>
                <a:ext cx="9" cy="10"/>
              </a:xfrm>
              <a:custGeom>
                <a:avLst/>
                <a:gdLst>
                  <a:gd name="T0" fmla="*/ 4 w 9"/>
                  <a:gd name="T1" fmla="*/ 0 h 10"/>
                  <a:gd name="T2" fmla="*/ 0 w 9"/>
                  <a:gd name="T3" fmla="*/ 4 h 10"/>
                  <a:gd name="T4" fmla="*/ 0 w 9"/>
                  <a:gd name="T5" fmla="*/ 8 h 10"/>
                  <a:gd name="T6" fmla="*/ 4 w 9"/>
                  <a:gd name="T7" fmla="*/ 10 h 10"/>
                  <a:gd name="T8" fmla="*/ 6 w 9"/>
                  <a:gd name="T9" fmla="*/ 6 h 10"/>
                  <a:gd name="T10" fmla="*/ 9 w 9"/>
                  <a:gd name="T11" fmla="*/ 6 h 10"/>
                  <a:gd name="T12" fmla="*/ 9 w 9"/>
                  <a:gd name="T13" fmla="*/ 2 h 10"/>
                  <a:gd name="T14" fmla="*/ 9 w 9"/>
                  <a:gd name="T15" fmla="*/ 2 h 10"/>
                  <a:gd name="T16" fmla="*/ 9 w 9"/>
                  <a:gd name="T17" fmla="*/ 0 h 10"/>
                  <a:gd name="T18" fmla="*/ 4 w 9"/>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4" y="0"/>
                    </a:moveTo>
                    <a:lnTo>
                      <a:pt x="0" y="4"/>
                    </a:lnTo>
                    <a:lnTo>
                      <a:pt x="0" y="8"/>
                    </a:lnTo>
                    <a:lnTo>
                      <a:pt x="4" y="10"/>
                    </a:lnTo>
                    <a:lnTo>
                      <a:pt x="6" y="6"/>
                    </a:lnTo>
                    <a:lnTo>
                      <a:pt x="9" y="6"/>
                    </a:lnTo>
                    <a:lnTo>
                      <a:pt x="9" y="2"/>
                    </a:lnTo>
                    <a:lnTo>
                      <a:pt x="9" y="2"/>
                    </a:lnTo>
                    <a:lnTo>
                      <a:pt x="9" y="0"/>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0" name="9Slide.vn 119">
                <a:extLst>
                  <a:ext uri="{FF2B5EF4-FFF2-40B4-BE49-F238E27FC236}">
                    <a16:creationId xmlns:a16="http://schemas.microsoft.com/office/drawing/2014/main" id="{0816C307-7D44-4310-9F70-1E20D5C1586A}"/>
                  </a:ext>
                </a:extLst>
              </p:cNvPr>
              <p:cNvSpPr>
                <a:spLocks/>
              </p:cNvSpPr>
              <p:nvPr/>
            </p:nvSpPr>
            <p:spPr bwMode="auto">
              <a:xfrm>
                <a:off x="6314" y="1454"/>
                <a:ext cx="7" cy="4"/>
              </a:xfrm>
              <a:custGeom>
                <a:avLst/>
                <a:gdLst>
                  <a:gd name="T0" fmla="*/ 3 w 7"/>
                  <a:gd name="T1" fmla="*/ 0 h 4"/>
                  <a:gd name="T2" fmla="*/ 0 w 7"/>
                  <a:gd name="T3" fmla="*/ 4 h 4"/>
                  <a:gd name="T4" fmla="*/ 3 w 7"/>
                  <a:gd name="T5" fmla="*/ 4 h 4"/>
                  <a:gd name="T6" fmla="*/ 7 w 7"/>
                  <a:gd name="T7" fmla="*/ 4 h 4"/>
                  <a:gd name="T8" fmla="*/ 7 w 7"/>
                  <a:gd name="T9" fmla="*/ 2 h 4"/>
                  <a:gd name="T10" fmla="*/ 5 w 7"/>
                  <a:gd name="T11" fmla="*/ 0 h 4"/>
                  <a:gd name="T12" fmla="*/ 3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3" y="0"/>
                    </a:moveTo>
                    <a:lnTo>
                      <a:pt x="0" y="4"/>
                    </a:lnTo>
                    <a:lnTo>
                      <a:pt x="3" y="4"/>
                    </a:lnTo>
                    <a:lnTo>
                      <a:pt x="7" y="4"/>
                    </a:lnTo>
                    <a:lnTo>
                      <a:pt x="7" y="2"/>
                    </a:lnTo>
                    <a:lnTo>
                      <a:pt x="5" y="0"/>
                    </a:lnTo>
                    <a:lnTo>
                      <a:pt x="3"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1" name="9Slide.vn 120">
                <a:extLst>
                  <a:ext uri="{FF2B5EF4-FFF2-40B4-BE49-F238E27FC236}">
                    <a16:creationId xmlns:a16="http://schemas.microsoft.com/office/drawing/2014/main" id="{27E12B6E-33EA-400E-807C-BFC5680C92B8}"/>
                  </a:ext>
                </a:extLst>
              </p:cNvPr>
              <p:cNvSpPr>
                <a:spLocks/>
              </p:cNvSpPr>
              <p:nvPr/>
            </p:nvSpPr>
            <p:spPr bwMode="auto">
              <a:xfrm>
                <a:off x="6259" y="1038"/>
                <a:ext cx="2" cy="6"/>
              </a:xfrm>
              <a:custGeom>
                <a:avLst/>
                <a:gdLst>
                  <a:gd name="T0" fmla="*/ 0 w 2"/>
                  <a:gd name="T1" fmla="*/ 2 h 6"/>
                  <a:gd name="T2" fmla="*/ 2 w 2"/>
                  <a:gd name="T3" fmla="*/ 6 h 6"/>
                  <a:gd name="T4" fmla="*/ 2 w 2"/>
                  <a:gd name="T5" fmla="*/ 4 h 6"/>
                  <a:gd name="T6" fmla="*/ 2 w 2"/>
                  <a:gd name="T7" fmla="*/ 2 h 6"/>
                  <a:gd name="T8" fmla="*/ 2 w 2"/>
                  <a:gd name="T9" fmla="*/ 0 h 6"/>
                  <a:gd name="T10" fmla="*/ 0 w 2"/>
                  <a:gd name="T11" fmla="*/ 2 h 6"/>
                  <a:gd name="T12" fmla="*/ 0 w 2"/>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2"/>
                    </a:moveTo>
                    <a:lnTo>
                      <a:pt x="2" y="6"/>
                    </a:lnTo>
                    <a:lnTo>
                      <a:pt x="2" y="4"/>
                    </a:lnTo>
                    <a:lnTo>
                      <a:pt x="2" y="2"/>
                    </a:lnTo>
                    <a:lnTo>
                      <a:pt x="2" y="0"/>
                    </a:lnTo>
                    <a:lnTo>
                      <a:pt x="0" y="2"/>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2" name="9Slide.vn 121">
                <a:extLst>
                  <a:ext uri="{FF2B5EF4-FFF2-40B4-BE49-F238E27FC236}">
                    <a16:creationId xmlns:a16="http://schemas.microsoft.com/office/drawing/2014/main" id="{28AC64D0-6725-4316-9FCF-A1F02C7B64A7}"/>
                  </a:ext>
                </a:extLst>
              </p:cNvPr>
              <p:cNvSpPr>
                <a:spLocks/>
              </p:cNvSpPr>
              <p:nvPr/>
            </p:nvSpPr>
            <p:spPr bwMode="auto">
              <a:xfrm>
                <a:off x="6321" y="1127"/>
                <a:ext cx="20" cy="37"/>
              </a:xfrm>
              <a:custGeom>
                <a:avLst/>
                <a:gdLst>
                  <a:gd name="T0" fmla="*/ 10 w 20"/>
                  <a:gd name="T1" fmla="*/ 27 h 37"/>
                  <a:gd name="T2" fmla="*/ 12 w 20"/>
                  <a:gd name="T3" fmla="*/ 22 h 37"/>
                  <a:gd name="T4" fmla="*/ 14 w 20"/>
                  <a:gd name="T5" fmla="*/ 18 h 37"/>
                  <a:gd name="T6" fmla="*/ 18 w 20"/>
                  <a:gd name="T7" fmla="*/ 16 h 37"/>
                  <a:gd name="T8" fmla="*/ 20 w 20"/>
                  <a:gd name="T9" fmla="*/ 14 h 37"/>
                  <a:gd name="T10" fmla="*/ 20 w 20"/>
                  <a:gd name="T11" fmla="*/ 10 h 37"/>
                  <a:gd name="T12" fmla="*/ 18 w 20"/>
                  <a:gd name="T13" fmla="*/ 6 h 37"/>
                  <a:gd name="T14" fmla="*/ 14 w 20"/>
                  <a:gd name="T15" fmla="*/ 2 h 37"/>
                  <a:gd name="T16" fmla="*/ 12 w 20"/>
                  <a:gd name="T17" fmla="*/ 0 h 37"/>
                  <a:gd name="T18" fmla="*/ 10 w 20"/>
                  <a:gd name="T19" fmla="*/ 2 h 37"/>
                  <a:gd name="T20" fmla="*/ 10 w 20"/>
                  <a:gd name="T21" fmla="*/ 4 h 37"/>
                  <a:gd name="T22" fmla="*/ 8 w 20"/>
                  <a:gd name="T23" fmla="*/ 6 h 37"/>
                  <a:gd name="T24" fmla="*/ 4 w 20"/>
                  <a:gd name="T25" fmla="*/ 10 h 37"/>
                  <a:gd name="T26" fmla="*/ 2 w 20"/>
                  <a:gd name="T27" fmla="*/ 12 h 37"/>
                  <a:gd name="T28" fmla="*/ 0 w 20"/>
                  <a:gd name="T29" fmla="*/ 14 h 37"/>
                  <a:gd name="T30" fmla="*/ 2 w 20"/>
                  <a:gd name="T31" fmla="*/ 14 h 37"/>
                  <a:gd name="T32" fmla="*/ 6 w 20"/>
                  <a:gd name="T33" fmla="*/ 14 h 37"/>
                  <a:gd name="T34" fmla="*/ 6 w 20"/>
                  <a:gd name="T35" fmla="*/ 14 h 37"/>
                  <a:gd name="T36" fmla="*/ 4 w 20"/>
                  <a:gd name="T37" fmla="*/ 16 h 37"/>
                  <a:gd name="T38" fmla="*/ 6 w 20"/>
                  <a:gd name="T39" fmla="*/ 22 h 37"/>
                  <a:gd name="T40" fmla="*/ 8 w 20"/>
                  <a:gd name="T41" fmla="*/ 27 h 37"/>
                  <a:gd name="T42" fmla="*/ 8 w 20"/>
                  <a:gd name="T43" fmla="*/ 31 h 37"/>
                  <a:gd name="T44" fmla="*/ 6 w 20"/>
                  <a:gd name="T45" fmla="*/ 33 h 37"/>
                  <a:gd name="T46" fmla="*/ 6 w 20"/>
                  <a:gd name="T47" fmla="*/ 35 h 37"/>
                  <a:gd name="T48" fmla="*/ 10 w 20"/>
                  <a:gd name="T49" fmla="*/ 37 h 37"/>
                  <a:gd name="T50" fmla="*/ 12 w 20"/>
                  <a:gd name="T51" fmla="*/ 37 h 37"/>
                  <a:gd name="T52" fmla="*/ 10 w 20"/>
                  <a:gd name="T53" fmla="*/ 35 h 37"/>
                  <a:gd name="T54" fmla="*/ 10 w 20"/>
                  <a:gd name="T55" fmla="*/ 31 h 37"/>
                  <a:gd name="T56" fmla="*/ 10 w 20"/>
                  <a:gd name="T57" fmla="*/ 29 h 37"/>
                  <a:gd name="T58" fmla="*/ 10 w 20"/>
                  <a:gd name="T5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7">
                    <a:moveTo>
                      <a:pt x="10" y="27"/>
                    </a:moveTo>
                    <a:lnTo>
                      <a:pt x="12" y="22"/>
                    </a:lnTo>
                    <a:lnTo>
                      <a:pt x="14" y="18"/>
                    </a:lnTo>
                    <a:lnTo>
                      <a:pt x="18" y="16"/>
                    </a:lnTo>
                    <a:lnTo>
                      <a:pt x="20" y="14"/>
                    </a:lnTo>
                    <a:lnTo>
                      <a:pt x="20" y="10"/>
                    </a:lnTo>
                    <a:lnTo>
                      <a:pt x="18" y="6"/>
                    </a:lnTo>
                    <a:lnTo>
                      <a:pt x="14" y="2"/>
                    </a:lnTo>
                    <a:lnTo>
                      <a:pt x="12" y="0"/>
                    </a:lnTo>
                    <a:lnTo>
                      <a:pt x="10" y="2"/>
                    </a:lnTo>
                    <a:lnTo>
                      <a:pt x="10" y="4"/>
                    </a:lnTo>
                    <a:lnTo>
                      <a:pt x="8" y="6"/>
                    </a:lnTo>
                    <a:lnTo>
                      <a:pt x="4" y="10"/>
                    </a:lnTo>
                    <a:lnTo>
                      <a:pt x="2" y="12"/>
                    </a:lnTo>
                    <a:lnTo>
                      <a:pt x="0" y="14"/>
                    </a:lnTo>
                    <a:lnTo>
                      <a:pt x="2" y="14"/>
                    </a:lnTo>
                    <a:lnTo>
                      <a:pt x="6" y="14"/>
                    </a:lnTo>
                    <a:lnTo>
                      <a:pt x="6" y="14"/>
                    </a:lnTo>
                    <a:lnTo>
                      <a:pt x="4" y="16"/>
                    </a:lnTo>
                    <a:lnTo>
                      <a:pt x="6" y="22"/>
                    </a:lnTo>
                    <a:lnTo>
                      <a:pt x="8" y="27"/>
                    </a:lnTo>
                    <a:lnTo>
                      <a:pt x="8" y="31"/>
                    </a:lnTo>
                    <a:lnTo>
                      <a:pt x="6" y="33"/>
                    </a:lnTo>
                    <a:lnTo>
                      <a:pt x="6" y="35"/>
                    </a:lnTo>
                    <a:lnTo>
                      <a:pt x="10" y="37"/>
                    </a:lnTo>
                    <a:lnTo>
                      <a:pt x="12" y="37"/>
                    </a:lnTo>
                    <a:lnTo>
                      <a:pt x="10" y="35"/>
                    </a:lnTo>
                    <a:lnTo>
                      <a:pt x="10" y="31"/>
                    </a:lnTo>
                    <a:lnTo>
                      <a:pt x="10" y="29"/>
                    </a:lnTo>
                    <a:lnTo>
                      <a:pt x="10" y="2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3" name="9Slide.vn 122">
                <a:extLst>
                  <a:ext uri="{FF2B5EF4-FFF2-40B4-BE49-F238E27FC236}">
                    <a16:creationId xmlns:a16="http://schemas.microsoft.com/office/drawing/2014/main" id="{4B8F3600-E004-477D-A28F-DB629EC1B753}"/>
                  </a:ext>
                </a:extLst>
              </p:cNvPr>
              <p:cNvSpPr>
                <a:spLocks/>
              </p:cNvSpPr>
              <p:nvPr/>
            </p:nvSpPr>
            <p:spPr bwMode="auto">
              <a:xfrm>
                <a:off x="6254" y="1029"/>
                <a:ext cx="7" cy="6"/>
              </a:xfrm>
              <a:custGeom>
                <a:avLst/>
                <a:gdLst>
                  <a:gd name="T0" fmla="*/ 0 w 7"/>
                  <a:gd name="T1" fmla="*/ 2 h 6"/>
                  <a:gd name="T2" fmla="*/ 0 w 7"/>
                  <a:gd name="T3" fmla="*/ 2 h 6"/>
                  <a:gd name="T4" fmla="*/ 5 w 7"/>
                  <a:gd name="T5" fmla="*/ 6 h 6"/>
                  <a:gd name="T6" fmla="*/ 7 w 7"/>
                  <a:gd name="T7" fmla="*/ 6 h 6"/>
                  <a:gd name="T8" fmla="*/ 7 w 7"/>
                  <a:gd name="T9" fmla="*/ 4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lnTo>
                      <a:pt x="0" y="2"/>
                    </a:lnTo>
                    <a:lnTo>
                      <a:pt x="5" y="6"/>
                    </a:lnTo>
                    <a:lnTo>
                      <a:pt x="7" y="6"/>
                    </a:lnTo>
                    <a:lnTo>
                      <a:pt x="7" y="4"/>
                    </a:lnTo>
                    <a:lnTo>
                      <a:pt x="5"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4" name="9Slide.vn 123">
                <a:extLst>
                  <a:ext uri="{FF2B5EF4-FFF2-40B4-BE49-F238E27FC236}">
                    <a16:creationId xmlns:a16="http://schemas.microsoft.com/office/drawing/2014/main" id="{0FD1742B-255E-42C0-AAFA-D1A29D2F5831}"/>
                  </a:ext>
                </a:extLst>
              </p:cNvPr>
              <p:cNvSpPr>
                <a:spLocks/>
              </p:cNvSpPr>
              <p:nvPr/>
            </p:nvSpPr>
            <p:spPr bwMode="auto">
              <a:xfrm>
                <a:off x="6314" y="1519"/>
                <a:ext cx="5" cy="2"/>
              </a:xfrm>
              <a:custGeom>
                <a:avLst/>
                <a:gdLst>
                  <a:gd name="T0" fmla="*/ 3 w 5"/>
                  <a:gd name="T1" fmla="*/ 2 h 2"/>
                  <a:gd name="T2" fmla="*/ 5 w 5"/>
                  <a:gd name="T3" fmla="*/ 2 h 2"/>
                  <a:gd name="T4" fmla="*/ 3 w 5"/>
                  <a:gd name="T5" fmla="*/ 0 h 2"/>
                  <a:gd name="T6" fmla="*/ 3 w 5"/>
                  <a:gd name="T7" fmla="*/ 0 h 2"/>
                  <a:gd name="T8" fmla="*/ 0 w 5"/>
                  <a:gd name="T9" fmla="*/ 2 h 2"/>
                  <a:gd name="T10" fmla="*/ 3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3" y="2"/>
                    </a:moveTo>
                    <a:lnTo>
                      <a:pt x="5" y="2"/>
                    </a:lnTo>
                    <a:lnTo>
                      <a:pt x="3" y="0"/>
                    </a:lnTo>
                    <a:lnTo>
                      <a:pt x="3" y="0"/>
                    </a:lnTo>
                    <a:lnTo>
                      <a:pt x="0" y="2"/>
                    </a:lnTo>
                    <a:lnTo>
                      <a:pt x="3"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5" name="9Slide.vn 124">
                <a:extLst>
                  <a:ext uri="{FF2B5EF4-FFF2-40B4-BE49-F238E27FC236}">
                    <a16:creationId xmlns:a16="http://schemas.microsoft.com/office/drawing/2014/main" id="{F6074BB7-B21B-4916-9798-3AE878A3362C}"/>
                  </a:ext>
                </a:extLst>
              </p:cNvPr>
              <p:cNvSpPr>
                <a:spLocks/>
              </p:cNvSpPr>
              <p:nvPr/>
            </p:nvSpPr>
            <p:spPr bwMode="auto">
              <a:xfrm>
                <a:off x="5944" y="1367"/>
                <a:ext cx="8" cy="11"/>
              </a:xfrm>
              <a:custGeom>
                <a:avLst/>
                <a:gdLst>
                  <a:gd name="T0" fmla="*/ 8 w 8"/>
                  <a:gd name="T1" fmla="*/ 0 h 11"/>
                  <a:gd name="T2" fmla="*/ 6 w 8"/>
                  <a:gd name="T3" fmla="*/ 0 h 11"/>
                  <a:gd name="T4" fmla="*/ 4 w 8"/>
                  <a:gd name="T5" fmla="*/ 2 h 11"/>
                  <a:gd name="T6" fmla="*/ 0 w 8"/>
                  <a:gd name="T7" fmla="*/ 4 h 11"/>
                  <a:gd name="T8" fmla="*/ 0 w 8"/>
                  <a:gd name="T9" fmla="*/ 6 h 11"/>
                  <a:gd name="T10" fmla="*/ 2 w 8"/>
                  <a:gd name="T11" fmla="*/ 11 h 11"/>
                  <a:gd name="T12" fmla="*/ 4 w 8"/>
                  <a:gd name="T13" fmla="*/ 9 h 11"/>
                  <a:gd name="T14" fmla="*/ 4 w 8"/>
                  <a:gd name="T15" fmla="*/ 9 h 11"/>
                  <a:gd name="T16" fmla="*/ 4 w 8"/>
                  <a:gd name="T17" fmla="*/ 6 h 11"/>
                  <a:gd name="T18" fmla="*/ 6 w 8"/>
                  <a:gd name="T19" fmla="*/ 9 h 11"/>
                  <a:gd name="T20" fmla="*/ 8 w 8"/>
                  <a:gd name="T21" fmla="*/ 9 h 11"/>
                  <a:gd name="T22" fmla="*/ 6 w 8"/>
                  <a:gd name="T23" fmla="*/ 4 h 11"/>
                  <a:gd name="T24" fmla="*/ 8 w 8"/>
                  <a:gd name="T25" fmla="*/ 2 h 11"/>
                  <a:gd name="T26" fmla="*/ 8 w 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8" y="0"/>
                    </a:moveTo>
                    <a:lnTo>
                      <a:pt x="6" y="0"/>
                    </a:lnTo>
                    <a:lnTo>
                      <a:pt x="4" y="2"/>
                    </a:lnTo>
                    <a:lnTo>
                      <a:pt x="0" y="4"/>
                    </a:lnTo>
                    <a:lnTo>
                      <a:pt x="0" y="6"/>
                    </a:lnTo>
                    <a:lnTo>
                      <a:pt x="2" y="11"/>
                    </a:lnTo>
                    <a:lnTo>
                      <a:pt x="4" y="9"/>
                    </a:lnTo>
                    <a:lnTo>
                      <a:pt x="4" y="9"/>
                    </a:lnTo>
                    <a:lnTo>
                      <a:pt x="4" y="6"/>
                    </a:lnTo>
                    <a:lnTo>
                      <a:pt x="6" y="9"/>
                    </a:lnTo>
                    <a:lnTo>
                      <a:pt x="8" y="9"/>
                    </a:lnTo>
                    <a:lnTo>
                      <a:pt x="6" y="4"/>
                    </a:lnTo>
                    <a:lnTo>
                      <a:pt x="8" y="2"/>
                    </a:lnTo>
                    <a:lnTo>
                      <a:pt x="8"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6" name="9Slide.vn 125">
                <a:extLst>
                  <a:ext uri="{FF2B5EF4-FFF2-40B4-BE49-F238E27FC236}">
                    <a16:creationId xmlns:a16="http://schemas.microsoft.com/office/drawing/2014/main" id="{1A377C85-2708-4D59-908E-61C0B85C119D}"/>
                  </a:ext>
                </a:extLst>
              </p:cNvPr>
              <p:cNvSpPr>
                <a:spLocks/>
              </p:cNvSpPr>
              <p:nvPr/>
            </p:nvSpPr>
            <p:spPr bwMode="auto">
              <a:xfrm>
                <a:off x="6321" y="1456"/>
                <a:ext cx="14" cy="29"/>
              </a:xfrm>
              <a:custGeom>
                <a:avLst/>
                <a:gdLst>
                  <a:gd name="T0" fmla="*/ 4 w 14"/>
                  <a:gd name="T1" fmla="*/ 15 h 29"/>
                  <a:gd name="T2" fmla="*/ 2 w 14"/>
                  <a:gd name="T3" fmla="*/ 19 h 29"/>
                  <a:gd name="T4" fmla="*/ 0 w 14"/>
                  <a:gd name="T5" fmla="*/ 19 h 29"/>
                  <a:gd name="T6" fmla="*/ 0 w 14"/>
                  <a:gd name="T7" fmla="*/ 19 h 29"/>
                  <a:gd name="T8" fmla="*/ 2 w 14"/>
                  <a:gd name="T9" fmla="*/ 23 h 29"/>
                  <a:gd name="T10" fmla="*/ 2 w 14"/>
                  <a:gd name="T11" fmla="*/ 25 h 29"/>
                  <a:gd name="T12" fmla="*/ 0 w 14"/>
                  <a:gd name="T13" fmla="*/ 27 h 29"/>
                  <a:gd name="T14" fmla="*/ 0 w 14"/>
                  <a:gd name="T15" fmla="*/ 27 h 29"/>
                  <a:gd name="T16" fmla="*/ 4 w 14"/>
                  <a:gd name="T17" fmla="*/ 27 h 29"/>
                  <a:gd name="T18" fmla="*/ 4 w 14"/>
                  <a:gd name="T19" fmla="*/ 29 h 29"/>
                  <a:gd name="T20" fmla="*/ 6 w 14"/>
                  <a:gd name="T21" fmla="*/ 29 h 29"/>
                  <a:gd name="T22" fmla="*/ 6 w 14"/>
                  <a:gd name="T23" fmla="*/ 25 h 29"/>
                  <a:gd name="T24" fmla="*/ 6 w 14"/>
                  <a:gd name="T25" fmla="*/ 23 h 29"/>
                  <a:gd name="T26" fmla="*/ 10 w 14"/>
                  <a:gd name="T27" fmla="*/ 21 h 29"/>
                  <a:gd name="T28" fmla="*/ 12 w 14"/>
                  <a:gd name="T29" fmla="*/ 17 h 29"/>
                  <a:gd name="T30" fmla="*/ 12 w 14"/>
                  <a:gd name="T31" fmla="*/ 15 h 29"/>
                  <a:gd name="T32" fmla="*/ 12 w 14"/>
                  <a:gd name="T33" fmla="*/ 11 h 29"/>
                  <a:gd name="T34" fmla="*/ 14 w 14"/>
                  <a:gd name="T35" fmla="*/ 9 h 29"/>
                  <a:gd name="T36" fmla="*/ 12 w 14"/>
                  <a:gd name="T37" fmla="*/ 7 h 29"/>
                  <a:gd name="T38" fmla="*/ 8 w 14"/>
                  <a:gd name="T39" fmla="*/ 0 h 29"/>
                  <a:gd name="T40" fmla="*/ 6 w 14"/>
                  <a:gd name="T41" fmla="*/ 5 h 29"/>
                  <a:gd name="T42" fmla="*/ 6 w 14"/>
                  <a:gd name="T43" fmla="*/ 11 h 29"/>
                  <a:gd name="T44" fmla="*/ 6 w 14"/>
                  <a:gd name="T45" fmla="*/ 13 h 29"/>
                  <a:gd name="T46" fmla="*/ 4 w 14"/>
                  <a:gd name="T4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29">
                    <a:moveTo>
                      <a:pt x="4" y="15"/>
                    </a:moveTo>
                    <a:lnTo>
                      <a:pt x="2" y="19"/>
                    </a:lnTo>
                    <a:lnTo>
                      <a:pt x="0" y="19"/>
                    </a:lnTo>
                    <a:lnTo>
                      <a:pt x="0" y="19"/>
                    </a:lnTo>
                    <a:lnTo>
                      <a:pt x="2" y="23"/>
                    </a:lnTo>
                    <a:lnTo>
                      <a:pt x="2" y="25"/>
                    </a:lnTo>
                    <a:lnTo>
                      <a:pt x="0" y="27"/>
                    </a:lnTo>
                    <a:lnTo>
                      <a:pt x="0" y="27"/>
                    </a:lnTo>
                    <a:lnTo>
                      <a:pt x="4" y="27"/>
                    </a:lnTo>
                    <a:lnTo>
                      <a:pt x="4" y="29"/>
                    </a:lnTo>
                    <a:lnTo>
                      <a:pt x="6" y="29"/>
                    </a:lnTo>
                    <a:lnTo>
                      <a:pt x="6" y="25"/>
                    </a:lnTo>
                    <a:lnTo>
                      <a:pt x="6" y="23"/>
                    </a:lnTo>
                    <a:lnTo>
                      <a:pt x="10" y="21"/>
                    </a:lnTo>
                    <a:lnTo>
                      <a:pt x="12" y="17"/>
                    </a:lnTo>
                    <a:lnTo>
                      <a:pt x="12" y="15"/>
                    </a:lnTo>
                    <a:lnTo>
                      <a:pt x="12" y="11"/>
                    </a:lnTo>
                    <a:lnTo>
                      <a:pt x="14" y="9"/>
                    </a:lnTo>
                    <a:lnTo>
                      <a:pt x="12" y="7"/>
                    </a:lnTo>
                    <a:lnTo>
                      <a:pt x="8" y="0"/>
                    </a:lnTo>
                    <a:lnTo>
                      <a:pt x="6" y="5"/>
                    </a:lnTo>
                    <a:lnTo>
                      <a:pt x="6" y="11"/>
                    </a:lnTo>
                    <a:lnTo>
                      <a:pt x="6" y="13"/>
                    </a:lnTo>
                    <a:lnTo>
                      <a:pt x="4"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7" name="9Slide.vn 126">
                <a:extLst>
                  <a:ext uri="{FF2B5EF4-FFF2-40B4-BE49-F238E27FC236}">
                    <a16:creationId xmlns:a16="http://schemas.microsoft.com/office/drawing/2014/main" id="{D943B515-A411-4A49-AD34-C450A949DC22}"/>
                  </a:ext>
                </a:extLst>
              </p:cNvPr>
              <p:cNvSpPr>
                <a:spLocks/>
              </p:cNvSpPr>
              <p:nvPr/>
            </p:nvSpPr>
            <p:spPr bwMode="auto">
              <a:xfrm>
                <a:off x="6333" y="1452"/>
                <a:ext cx="4" cy="9"/>
              </a:xfrm>
              <a:custGeom>
                <a:avLst/>
                <a:gdLst>
                  <a:gd name="T0" fmla="*/ 4 w 4"/>
                  <a:gd name="T1" fmla="*/ 9 h 9"/>
                  <a:gd name="T2" fmla="*/ 4 w 4"/>
                  <a:gd name="T3" fmla="*/ 6 h 9"/>
                  <a:gd name="T4" fmla="*/ 4 w 4"/>
                  <a:gd name="T5" fmla="*/ 2 h 9"/>
                  <a:gd name="T6" fmla="*/ 2 w 4"/>
                  <a:gd name="T7" fmla="*/ 0 h 9"/>
                  <a:gd name="T8" fmla="*/ 0 w 4"/>
                  <a:gd name="T9" fmla="*/ 2 h 9"/>
                  <a:gd name="T10" fmla="*/ 0 w 4"/>
                  <a:gd name="T11" fmla="*/ 4 h 9"/>
                  <a:gd name="T12" fmla="*/ 2 w 4"/>
                  <a:gd name="T13" fmla="*/ 9 h 9"/>
                  <a:gd name="T14" fmla="*/ 4 w 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4" y="9"/>
                    </a:moveTo>
                    <a:lnTo>
                      <a:pt x="4" y="6"/>
                    </a:lnTo>
                    <a:lnTo>
                      <a:pt x="4" y="2"/>
                    </a:lnTo>
                    <a:lnTo>
                      <a:pt x="2" y="0"/>
                    </a:lnTo>
                    <a:lnTo>
                      <a:pt x="0" y="2"/>
                    </a:lnTo>
                    <a:lnTo>
                      <a:pt x="0" y="4"/>
                    </a:lnTo>
                    <a:lnTo>
                      <a:pt x="2" y="9"/>
                    </a:lnTo>
                    <a:lnTo>
                      <a:pt x="4"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8" name="9Slide.vn 127">
                <a:extLst>
                  <a:ext uri="{FF2B5EF4-FFF2-40B4-BE49-F238E27FC236}">
                    <a16:creationId xmlns:a16="http://schemas.microsoft.com/office/drawing/2014/main" id="{5308BEBF-832C-4B23-BCA4-548F777C1451}"/>
                  </a:ext>
                </a:extLst>
              </p:cNvPr>
              <p:cNvSpPr>
                <a:spLocks/>
              </p:cNvSpPr>
              <p:nvPr/>
            </p:nvSpPr>
            <p:spPr bwMode="auto">
              <a:xfrm>
                <a:off x="6308" y="1573"/>
                <a:ext cx="4" cy="2"/>
              </a:xfrm>
              <a:custGeom>
                <a:avLst/>
                <a:gdLst>
                  <a:gd name="T0" fmla="*/ 4 w 4"/>
                  <a:gd name="T1" fmla="*/ 0 h 2"/>
                  <a:gd name="T2" fmla="*/ 2 w 4"/>
                  <a:gd name="T3" fmla="*/ 0 h 2"/>
                  <a:gd name="T4" fmla="*/ 0 w 4"/>
                  <a:gd name="T5" fmla="*/ 0 h 2"/>
                  <a:gd name="T6" fmla="*/ 2 w 4"/>
                  <a:gd name="T7" fmla="*/ 2 h 2"/>
                  <a:gd name="T8" fmla="*/ 2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2" y="0"/>
                    </a:lnTo>
                    <a:lnTo>
                      <a:pt x="0" y="0"/>
                    </a:lnTo>
                    <a:lnTo>
                      <a:pt x="2" y="2"/>
                    </a:lnTo>
                    <a:lnTo>
                      <a:pt x="2"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9" name="9Slide.vn 128">
                <a:extLst>
                  <a:ext uri="{FF2B5EF4-FFF2-40B4-BE49-F238E27FC236}">
                    <a16:creationId xmlns:a16="http://schemas.microsoft.com/office/drawing/2014/main" id="{7C80A77B-BFA0-471C-ABFA-FF4050731A98}"/>
                  </a:ext>
                </a:extLst>
              </p:cNvPr>
              <p:cNvSpPr>
                <a:spLocks/>
              </p:cNvSpPr>
              <p:nvPr/>
            </p:nvSpPr>
            <p:spPr bwMode="auto">
              <a:xfrm>
                <a:off x="5970" y="1384"/>
                <a:ext cx="5" cy="6"/>
              </a:xfrm>
              <a:custGeom>
                <a:avLst/>
                <a:gdLst>
                  <a:gd name="T0" fmla="*/ 5 w 5"/>
                  <a:gd name="T1" fmla="*/ 2 h 6"/>
                  <a:gd name="T2" fmla="*/ 3 w 5"/>
                  <a:gd name="T3" fmla="*/ 0 h 6"/>
                  <a:gd name="T4" fmla="*/ 3 w 5"/>
                  <a:gd name="T5" fmla="*/ 2 h 6"/>
                  <a:gd name="T6" fmla="*/ 3 w 5"/>
                  <a:gd name="T7" fmla="*/ 2 h 6"/>
                  <a:gd name="T8" fmla="*/ 0 w 5"/>
                  <a:gd name="T9" fmla="*/ 6 h 6"/>
                  <a:gd name="T10" fmla="*/ 0 w 5"/>
                  <a:gd name="T11" fmla="*/ 6 h 6"/>
                  <a:gd name="T12" fmla="*/ 3 w 5"/>
                  <a:gd name="T13" fmla="*/ 4 h 6"/>
                  <a:gd name="T14" fmla="*/ 5 w 5"/>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2"/>
                    </a:moveTo>
                    <a:lnTo>
                      <a:pt x="3" y="0"/>
                    </a:lnTo>
                    <a:lnTo>
                      <a:pt x="3" y="2"/>
                    </a:lnTo>
                    <a:lnTo>
                      <a:pt x="3" y="2"/>
                    </a:lnTo>
                    <a:lnTo>
                      <a:pt x="0" y="6"/>
                    </a:lnTo>
                    <a:lnTo>
                      <a:pt x="0" y="6"/>
                    </a:lnTo>
                    <a:lnTo>
                      <a:pt x="3" y="4"/>
                    </a:lnTo>
                    <a:lnTo>
                      <a:pt x="5"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0" name="9Slide.vn 129">
                <a:extLst>
                  <a:ext uri="{FF2B5EF4-FFF2-40B4-BE49-F238E27FC236}">
                    <a16:creationId xmlns:a16="http://schemas.microsoft.com/office/drawing/2014/main" id="{82F54A54-3C34-42CF-94AF-B906C1F70EEE}"/>
                  </a:ext>
                </a:extLst>
              </p:cNvPr>
              <p:cNvSpPr>
                <a:spLocks/>
              </p:cNvSpPr>
              <p:nvPr/>
            </p:nvSpPr>
            <p:spPr bwMode="auto">
              <a:xfrm>
                <a:off x="6321" y="1498"/>
                <a:ext cx="4" cy="10"/>
              </a:xfrm>
              <a:custGeom>
                <a:avLst/>
                <a:gdLst>
                  <a:gd name="T0" fmla="*/ 4 w 4"/>
                  <a:gd name="T1" fmla="*/ 8 h 10"/>
                  <a:gd name="T2" fmla="*/ 2 w 4"/>
                  <a:gd name="T3" fmla="*/ 4 h 10"/>
                  <a:gd name="T4" fmla="*/ 2 w 4"/>
                  <a:gd name="T5" fmla="*/ 2 h 10"/>
                  <a:gd name="T6" fmla="*/ 0 w 4"/>
                  <a:gd name="T7" fmla="*/ 0 h 10"/>
                  <a:gd name="T8" fmla="*/ 0 w 4"/>
                  <a:gd name="T9" fmla="*/ 4 h 10"/>
                  <a:gd name="T10" fmla="*/ 0 w 4"/>
                  <a:gd name="T11" fmla="*/ 8 h 10"/>
                  <a:gd name="T12" fmla="*/ 2 w 4"/>
                  <a:gd name="T13" fmla="*/ 10 h 10"/>
                  <a:gd name="T14" fmla="*/ 4 w 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8"/>
                    </a:moveTo>
                    <a:lnTo>
                      <a:pt x="2" y="4"/>
                    </a:lnTo>
                    <a:lnTo>
                      <a:pt x="2" y="2"/>
                    </a:lnTo>
                    <a:lnTo>
                      <a:pt x="0" y="0"/>
                    </a:lnTo>
                    <a:lnTo>
                      <a:pt x="0" y="4"/>
                    </a:lnTo>
                    <a:lnTo>
                      <a:pt x="0" y="8"/>
                    </a:lnTo>
                    <a:lnTo>
                      <a:pt x="2" y="10"/>
                    </a:lnTo>
                    <a:lnTo>
                      <a:pt x="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1" name="9Slide.vn 130">
                <a:extLst>
                  <a:ext uri="{FF2B5EF4-FFF2-40B4-BE49-F238E27FC236}">
                    <a16:creationId xmlns:a16="http://schemas.microsoft.com/office/drawing/2014/main" id="{3B2F0E9B-C2F7-4EA7-BD91-E33E7271DA05}"/>
                  </a:ext>
                </a:extLst>
              </p:cNvPr>
              <p:cNvSpPr>
                <a:spLocks/>
              </p:cNvSpPr>
              <p:nvPr/>
            </p:nvSpPr>
            <p:spPr bwMode="auto">
              <a:xfrm>
                <a:off x="6319" y="1521"/>
                <a:ext cx="4" cy="8"/>
              </a:xfrm>
              <a:custGeom>
                <a:avLst/>
                <a:gdLst>
                  <a:gd name="T0" fmla="*/ 2 w 4"/>
                  <a:gd name="T1" fmla="*/ 4 h 8"/>
                  <a:gd name="T2" fmla="*/ 0 w 4"/>
                  <a:gd name="T3" fmla="*/ 8 h 8"/>
                  <a:gd name="T4" fmla="*/ 2 w 4"/>
                  <a:gd name="T5" fmla="*/ 8 h 8"/>
                  <a:gd name="T6" fmla="*/ 4 w 4"/>
                  <a:gd name="T7" fmla="*/ 6 h 8"/>
                  <a:gd name="T8" fmla="*/ 4 w 4"/>
                  <a:gd name="T9" fmla="*/ 2 h 8"/>
                  <a:gd name="T10" fmla="*/ 2 w 4"/>
                  <a:gd name="T11" fmla="*/ 0 h 8"/>
                  <a:gd name="T12" fmla="*/ 2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4"/>
                    </a:moveTo>
                    <a:lnTo>
                      <a:pt x="0" y="8"/>
                    </a:lnTo>
                    <a:lnTo>
                      <a:pt x="2" y="8"/>
                    </a:lnTo>
                    <a:lnTo>
                      <a:pt x="4" y="6"/>
                    </a:lnTo>
                    <a:lnTo>
                      <a:pt x="4" y="2"/>
                    </a:lnTo>
                    <a:lnTo>
                      <a:pt x="2" y="0"/>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2" name="9Slide.vn 131">
                <a:extLst>
                  <a:ext uri="{FF2B5EF4-FFF2-40B4-BE49-F238E27FC236}">
                    <a16:creationId xmlns:a16="http://schemas.microsoft.com/office/drawing/2014/main" id="{41B4FDD2-5AE9-455C-BCC9-332BFDD0A0FA}"/>
                  </a:ext>
                </a:extLst>
              </p:cNvPr>
              <p:cNvSpPr>
                <a:spLocks/>
              </p:cNvSpPr>
              <p:nvPr/>
            </p:nvSpPr>
            <p:spPr bwMode="auto">
              <a:xfrm>
                <a:off x="6321" y="1510"/>
                <a:ext cx="4" cy="4"/>
              </a:xfrm>
              <a:custGeom>
                <a:avLst/>
                <a:gdLst>
                  <a:gd name="T0" fmla="*/ 4 w 4"/>
                  <a:gd name="T1" fmla="*/ 4 h 4"/>
                  <a:gd name="T2" fmla="*/ 4 w 4"/>
                  <a:gd name="T3" fmla="*/ 2 h 4"/>
                  <a:gd name="T4" fmla="*/ 0 w 4"/>
                  <a:gd name="T5" fmla="*/ 0 h 4"/>
                  <a:gd name="T6" fmla="*/ 0 w 4"/>
                  <a:gd name="T7" fmla="*/ 2 h 4"/>
                  <a:gd name="T8" fmla="*/ 0 w 4"/>
                  <a:gd name="T9" fmla="*/ 2 h 4"/>
                  <a:gd name="T10" fmla="*/ 2 w 4"/>
                  <a:gd name="T11" fmla="*/ 4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2"/>
                    </a:lnTo>
                    <a:lnTo>
                      <a:pt x="0" y="0"/>
                    </a:lnTo>
                    <a:lnTo>
                      <a:pt x="0" y="2"/>
                    </a:lnTo>
                    <a:lnTo>
                      <a:pt x="0" y="2"/>
                    </a:lnTo>
                    <a:lnTo>
                      <a:pt x="2"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3" name="9Slide.vn 132">
                <a:extLst>
                  <a:ext uri="{FF2B5EF4-FFF2-40B4-BE49-F238E27FC236}">
                    <a16:creationId xmlns:a16="http://schemas.microsoft.com/office/drawing/2014/main" id="{F2140950-FC26-43EC-93CA-9C5E678F5085}"/>
                  </a:ext>
                </a:extLst>
              </p:cNvPr>
              <p:cNvSpPr>
                <a:spLocks/>
              </p:cNvSpPr>
              <p:nvPr/>
            </p:nvSpPr>
            <p:spPr bwMode="auto">
              <a:xfrm>
                <a:off x="5966" y="1384"/>
                <a:ext cx="2" cy="6"/>
              </a:xfrm>
              <a:custGeom>
                <a:avLst/>
                <a:gdLst>
                  <a:gd name="T0" fmla="*/ 0 w 2"/>
                  <a:gd name="T1" fmla="*/ 0 h 6"/>
                  <a:gd name="T2" fmla="*/ 0 w 2"/>
                  <a:gd name="T3" fmla="*/ 2 h 6"/>
                  <a:gd name="T4" fmla="*/ 2 w 2"/>
                  <a:gd name="T5" fmla="*/ 6 h 6"/>
                  <a:gd name="T6" fmla="*/ 2 w 2"/>
                  <a:gd name="T7" fmla="*/ 4 h 6"/>
                  <a:gd name="T8" fmla="*/ 2 w 2"/>
                  <a:gd name="T9" fmla="*/ 0 h 6"/>
                  <a:gd name="T10" fmla="*/ 2 w 2"/>
                  <a:gd name="T11" fmla="*/ 0 h 6"/>
                  <a:gd name="T12" fmla="*/ 0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0"/>
                    </a:moveTo>
                    <a:lnTo>
                      <a:pt x="0" y="2"/>
                    </a:lnTo>
                    <a:lnTo>
                      <a:pt x="2" y="6"/>
                    </a:lnTo>
                    <a:lnTo>
                      <a:pt x="2" y="4"/>
                    </a:lnTo>
                    <a:lnTo>
                      <a:pt x="2" y="0"/>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4" name="9Slide.vn 133">
                <a:extLst>
                  <a:ext uri="{FF2B5EF4-FFF2-40B4-BE49-F238E27FC236}">
                    <a16:creationId xmlns:a16="http://schemas.microsoft.com/office/drawing/2014/main" id="{A0813575-8F9C-4C74-B579-839EDDFC7D80}"/>
                  </a:ext>
                </a:extLst>
              </p:cNvPr>
              <p:cNvSpPr>
                <a:spLocks/>
              </p:cNvSpPr>
              <p:nvPr/>
            </p:nvSpPr>
            <p:spPr bwMode="auto">
              <a:xfrm>
                <a:off x="4304" y="581"/>
                <a:ext cx="6" cy="9"/>
              </a:xfrm>
              <a:custGeom>
                <a:avLst/>
                <a:gdLst>
                  <a:gd name="T0" fmla="*/ 2 w 6"/>
                  <a:gd name="T1" fmla="*/ 0 h 9"/>
                  <a:gd name="T2" fmla="*/ 0 w 6"/>
                  <a:gd name="T3" fmla="*/ 0 h 9"/>
                  <a:gd name="T4" fmla="*/ 0 w 6"/>
                  <a:gd name="T5" fmla="*/ 4 h 9"/>
                  <a:gd name="T6" fmla="*/ 4 w 6"/>
                  <a:gd name="T7" fmla="*/ 9 h 9"/>
                  <a:gd name="T8" fmla="*/ 4 w 6"/>
                  <a:gd name="T9" fmla="*/ 9 h 9"/>
                  <a:gd name="T10" fmla="*/ 6 w 6"/>
                  <a:gd name="T11" fmla="*/ 7 h 9"/>
                  <a:gd name="T12" fmla="*/ 4 w 6"/>
                  <a:gd name="T13" fmla="*/ 4 h 9"/>
                  <a:gd name="T14" fmla="*/ 2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2" y="0"/>
                    </a:moveTo>
                    <a:lnTo>
                      <a:pt x="0" y="0"/>
                    </a:lnTo>
                    <a:lnTo>
                      <a:pt x="0" y="4"/>
                    </a:lnTo>
                    <a:lnTo>
                      <a:pt x="4" y="9"/>
                    </a:lnTo>
                    <a:lnTo>
                      <a:pt x="4" y="9"/>
                    </a:lnTo>
                    <a:lnTo>
                      <a:pt x="6" y="7"/>
                    </a:lnTo>
                    <a:lnTo>
                      <a:pt x="4" y="4"/>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5" name="9Slide.vn 134">
                <a:extLst>
                  <a:ext uri="{FF2B5EF4-FFF2-40B4-BE49-F238E27FC236}">
                    <a16:creationId xmlns:a16="http://schemas.microsoft.com/office/drawing/2014/main" id="{06279CEE-A563-4DD9-A01B-B42BC9220830}"/>
                  </a:ext>
                </a:extLst>
              </p:cNvPr>
              <p:cNvSpPr>
                <a:spLocks/>
              </p:cNvSpPr>
              <p:nvPr/>
            </p:nvSpPr>
            <p:spPr bwMode="auto">
              <a:xfrm>
                <a:off x="4911" y="683"/>
                <a:ext cx="19" cy="10"/>
              </a:xfrm>
              <a:custGeom>
                <a:avLst/>
                <a:gdLst>
                  <a:gd name="T0" fmla="*/ 5 w 19"/>
                  <a:gd name="T1" fmla="*/ 8 h 10"/>
                  <a:gd name="T2" fmla="*/ 7 w 19"/>
                  <a:gd name="T3" fmla="*/ 10 h 10"/>
                  <a:gd name="T4" fmla="*/ 9 w 19"/>
                  <a:gd name="T5" fmla="*/ 10 h 10"/>
                  <a:gd name="T6" fmla="*/ 11 w 19"/>
                  <a:gd name="T7" fmla="*/ 8 h 10"/>
                  <a:gd name="T8" fmla="*/ 15 w 19"/>
                  <a:gd name="T9" fmla="*/ 10 h 10"/>
                  <a:gd name="T10" fmla="*/ 17 w 19"/>
                  <a:gd name="T11" fmla="*/ 8 h 10"/>
                  <a:gd name="T12" fmla="*/ 19 w 19"/>
                  <a:gd name="T13" fmla="*/ 6 h 10"/>
                  <a:gd name="T14" fmla="*/ 19 w 19"/>
                  <a:gd name="T15" fmla="*/ 6 h 10"/>
                  <a:gd name="T16" fmla="*/ 19 w 19"/>
                  <a:gd name="T17" fmla="*/ 4 h 10"/>
                  <a:gd name="T18" fmla="*/ 19 w 19"/>
                  <a:gd name="T19" fmla="*/ 4 h 10"/>
                  <a:gd name="T20" fmla="*/ 17 w 19"/>
                  <a:gd name="T21" fmla="*/ 0 h 10"/>
                  <a:gd name="T22" fmla="*/ 15 w 19"/>
                  <a:gd name="T23" fmla="*/ 0 h 10"/>
                  <a:gd name="T24" fmla="*/ 13 w 19"/>
                  <a:gd name="T25" fmla="*/ 2 h 10"/>
                  <a:gd name="T26" fmla="*/ 13 w 19"/>
                  <a:gd name="T27" fmla="*/ 4 h 10"/>
                  <a:gd name="T28" fmla="*/ 13 w 19"/>
                  <a:gd name="T29" fmla="*/ 4 h 10"/>
                  <a:gd name="T30" fmla="*/ 11 w 19"/>
                  <a:gd name="T31" fmla="*/ 4 h 10"/>
                  <a:gd name="T32" fmla="*/ 9 w 19"/>
                  <a:gd name="T33" fmla="*/ 2 h 10"/>
                  <a:gd name="T34" fmla="*/ 9 w 19"/>
                  <a:gd name="T35" fmla="*/ 2 h 10"/>
                  <a:gd name="T36" fmla="*/ 7 w 19"/>
                  <a:gd name="T37" fmla="*/ 4 h 10"/>
                  <a:gd name="T38" fmla="*/ 5 w 19"/>
                  <a:gd name="T39" fmla="*/ 6 h 10"/>
                  <a:gd name="T40" fmla="*/ 3 w 19"/>
                  <a:gd name="T41" fmla="*/ 4 h 10"/>
                  <a:gd name="T42" fmla="*/ 0 w 19"/>
                  <a:gd name="T43" fmla="*/ 8 h 10"/>
                  <a:gd name="T44" fmla="*/ 0 w 19"/>
                  <a:gd name="T45" fmla="*/ 8 h 10"/>
                  <a:gd name="T46" fmla="*/ 5 w 19"/>
                  <a:gd name="T4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0">
                    <a:moveTo>
                      <a:pt x="5" y="8"/>
                    </a:moveTo>
                    <a:lnTo>
                      <a:pt x="7" y="10"/>
                    </a:lnTo>
                    <a:lnTo>
                      <a:pt x="9" y="10"/>
                    </a:lnTo>
                    <a:lnTo>
                      <a:pt x="11" y="8"/>
                    </a:lnTo>
                    <a:lnTo>
                      <a:pt x="15" y="10"/>
                    </a:lnTo>
                    <a:lnTo>
                      <a:pt x="17" y="8"/>
                    </a:lnTo>
                    <a:lnTo>
                      <a:pt x="19" y="6"/>
                    </a:lnTo>
                    <a:lnTo>
                      <a:pt x="19" y="6"/>
                    </a:lnTo>
                    <a:lnTo>
                      <a:pt x="19" y="4"/>
                    </a:lnTo>
                    <a:lnTo>
                      <a:pt x="19" y="4"/>
                    </a:lnTo>
                    <a:lnTo>
                      <a:pt x="17" y="0"/>
                    </a:lnTo>
                    <a:lnTo>
                      <a:pt x="15" y="0"/>
                    </a:lnTo>
                    <a:lnTo>
                      <a:pt x="13" y="2"/>
                    </a:lnTo>
                    <a:lnTo>
                      <a:pt x="13" y="4"/>
                    </a:lnTo>
                    <a:lnTo>
                      <a:pt x="13" y="4"/>
                    </a:lnTo>
                    <a:lnTo>
                      <a:pt x="11" y="4"/>
                    </a:lnTo>
                    <a:lnTo>
                      <a:pt x="9" y="2"/>
                    </a:lnTo>
                    <a:lnTo>
                      <a:pt x="9" y="2"/>
                    </a:lnTo>
                    <a:lnTo>
                      <a:pt x="7" y="4"/>
                    </a:lnTo>
                    <a:lnTo>
                      <a:pt x="5" y="6"/>
                    </a:lnTo>
                    <a:lnTo>
                      <a:pt x="3" y="4"/>
                    </a:lnTo>
                    <a:lnTo>
                      <a:pt x="0" y="8"/>
                    </a:lnTo>
                    <a:lnTo>
                      <a:pt x="0" y="8"/>
                    </a:lnTo>
                    <a:lnTo>
                      <a:pt x="5"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6" name="9Slide.vn 135">
                <a:extLst>
                  <a:ext uri="{FF2B5EF4-FFF2-40B4-BE49-F238E27FC236}">
                    <a16:creationId xmlns:a16="http://schemas.microsoft.com/office/drawing/2014/main" id="{86CDEE0E-E2C5-45CE-8454-42AD4C39F65B}"/>
                  </a:ext>
                </a:extLst>
              </p:cNvPr>
              <p:cNvSpPr>
                <a:spLocks/>
              </p:cNvSpPr>
              <p:nvPr/>
            </p:nvSpPr>
            <p:spPr bwMode="auto">
              <a:xfrm>
                <a:off x="6424" y="1266"/>
                <a:ext cx="29" cy="22"/>
              </a:xfrm>
              <a:custGeom>
                <a:avLst/>
                <a:gdLst>
                  <a:gd name="T0" fmla="*/ 13 w 29"/>
                  <a:gd name="T1" fmla="*/ 14 h 22"/>
                  <a:gd name="T2" fmla="*/ 15 w 29"/>
                  <a:gd name="T3" fmla="*/ 14 h 22"/>
                  <a:gd name="T4" fmla="*/ 17 w 29"/>
                  <a:gd name="T5" fmla="*/ 18 h 22"/>
                  <a:gd name="T6" fmla="*/ 19 w 29"/>
                  <a:gd name="T7" fmla="*/ 18 h 22"/>
                  <a:gd name="T8" fmla="*/ 21 w 29"/>
                  <a:gd name="T9" fmla="*/ 18 h 22"/>
                  <a:gd name="T10" fmla="*/ 25 w 29"/>
                  <a:gd name="T11" fmla="*/ 20 h 22"/>
                  <a:gd name="T12" fmla="*/ 27 w 29"/>
                  <a:gd name="T13" fmla="*/ 22 h 22"/>
                  <a:gd name="T14" fmla="*/ 29 w 29"/>
                  <a:gd name="T15" fmla="*/ 20 h 22"/>
                  <a:gd name="T16" fmla="*/ 27 w 29"/>
                  <a:gd name="T17" fmla="*/ 16 h 22"/>
                  <a:gd name="T18" fmla="*/ 23 w 29"/>
                  <a:gd name="T19" fmla="*/ 14 h 22"/>
                  <a:gd name="T20" fmla="*/ 19 w 29"/>
                  <a:gd name="T21" fmla="*/ 10 h 22"/>
                  <a:gd name="T22" fmla="*/ 17 w 29"/>
                  <a:gd name="T23" fmla="*/ 8 h 22"/>
                  <a:gd name="T24" fmla="*/ 13 w 29"/>
                  <a:gd name="T25" fmla="*/ 8 h 22"/>
                  <a:gd name="T26" fmla="*/ 11 w 29"/>
                  <a:gd name="T27" fmla="*/ 2 h 22"/>
                  <a:gd name="T28" fmla="*/ 11 w 29"/>
                  <a:gd name="T29" fmla="*/ 2 h 22"/>
                  <a:gd name="T30" fmla="*/ 13 w 29"/>
                  <a:gd name="T31" fmla="*/ 0 h 22"/>
                  <a:gd name="T32" fmla="*/ 9 w 29"/>
                  <a:gd name="T33" fmla="*/ 0 h 22"/>
                  <a:gd name="T34" fmla="*/ 7 w 29"/>
                  <a:gd name="T35" fmla="*/ 0 h 22"/>
                  <a:gd name="T36" fmla="*/ 2 w 29"/>
                  <a:gd name="T37" fmla="*/ 0 h 22"/>
                  <a:gd name="T38" fmla="*/ 0 w 29"/>
                  <a:gd name="T39" fmla="*/ 4 h 22"/>
                  <a:gd name="T40" fmla="*/ 0 w 29"/>
                  <a:gd name="T41" fmla="*/ 6 h 22"/>
                  <a:gd name="T42" fmla="*/ 4 w 29"/>
                  <a:gd name="T43" fmla="*/ 6 h 22"/>
                  <a:gd name="T44" fmla="*/ 7 w 29"/>
                  <a:gd name="T45" fmla="*/ 6 h 22"/>
                  <a:gd name="T46" fmla="*/ 9 w 29"/>
                  <a:gd name="T47" fmla="*/ 8 h 22"/>
                  <a:gd name="T48" fmla="*/ 9 w 29"/>
                  <a:gd name="T49" fmla="*/ 10 h 22"/>
                  <a:gd name="T50" fmla="*/ 13 w 29"/>
                  <a:gd name="T5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2">
                    <a:moveTo>
                      <a:pt x="13" y="14"/>
                    </a:moveTo>
                    <a:lnTo>
                      <a:pt x="15" y="14"/>
                    </a:lnTo>
                    <a:lnTo>
                      <a:pt x="17" y="18"/>
                    </a:lnTo>
                    <a:lnTo>
                      <a:pt x="19" y="18"/>
                    </a:lnTo>
                    <a:lnTo>
                      <a:pt x="21" y="18"/>
                    </a:lnTo>
                    <a:lnTo>
                      <a:pt x="25" y="20"/>
                    </a:lnTo>
                    <a:lnTo>
                      <a:pt x="27" y="22"/>
                    </a:lnTo>
                    <a:lnTo>
                      <a:pt x="29" y="20"/>
                    </a:lnTo>
                    <a:lnTo>
                      <a:pt x="27" y="16"/>
                    </a:lnTo>
                    <a:lnTo>
                      <a:pt x="23" y="14"/>
                    </a:lnTo>
                    <a:lnTo>
                      <a:pt x="19" y="10"/>
                    </a:lnTo>
                    <a:lnTo>
                      <a:pt x="17" y="8"/>
                    </a:lnTo>
                    <a:lnTo>
                      <a:pt x="13" y="8"/>
                    </a:lnTo>
                    <a:lnTo>
                      <a:pt x="11" y="2"/>
                    </a:lnTo>
                    <a:lnTo>
                      <a:pt x="11" y="2"/>
                    </a:lnTo>
                    <a:lnTo>
                      <a:pt x="13" y="0"/>
                    </a:lnTo>
                    <a:lnTo>
                      <a:pt x="9" y="0"/>
                    </a:lnTo>
                    <a:lnTo>
                      <a:pt x="7" y="0"/>
                    </a:lnTo>
                    <a:lnTo>
                      <a:pt x="2" y="0"/>
                    </a:lnTo>
                    <a:lnTo>
                      <a:pt x="0" y="4"/>
                    </a:lnTo>
                    <a:lnTo>
                      <a:pt x="0" y="6"/>
                    </a:lnTo>
                    <a:lnTo>
                      <a:pt x="4" y="6"/>
                    </a:lnTo>
                    <a:lnTo>
                      <a:pt x="7" y="6"/>
                    </a:lnTo>
                    <a:lnTo>
                      <a:pt x="9" y="8"/>
                    </a:lnTo>
                    <a:lnTo>
                      <a:pt x="9" y="10"/>
                    </a:lnTo>
                    <a:lnTo>
                      <a:pt x="13" y="1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7" name="9Slide.vn 136">
                <a:extLst>
                  <a:ext uri="{FF2B5EF4-FFF2-40B4-BE49-F238E27FC236}">
                    <a16:creationId xmlns:a16="http://schemas.microsoft.com/office/drawing/2014/main" id="{F24B05CA-539F-4D87-9E8E-26D9BF89C7C1}"/>
                  </a:ext>
                </a:extLst>
              </p:cNvPr>
              <p:cNvSpPr>
                <a:spLocks/>
              </p:cNvSpPr>
              <p:nvPr/>
            </p:nvSpPr>
            <p:spPr bwMode="auto">
              <a:xfrm>
                <a:off x="4723" y="1149"/>
                <a:ext cx="12" cy="7"/>
              </a:xfrm>
              <a:custGeom>
                <a:avLst/>
                <a:gdLst>
                  <a:gd name="T0" fmla="*/ 6 w 12"/>
                  <a:gd name="T1" fmla="*/ 0 h 7"/>
                  <a:gd name="T2" fmla="*/ 4 w 12"/>
                  <a:gd name="T3" fmla="*/ 0 h 7"/>
                  <a:gd name="T4" fmla="*/ 0 w 12"/>
                  <a:gd name="T5" fmla="*/ 0 h 7"/>
                  <a:gd name="T6" fmla="*/ 2 w 12"/>
                  <a:gd name="T7" fmla="*/ 3 h 7"/>
                  <a:gd name="T8" fmla="*/ 4 w 12"/>
                  <a:gd name="T9" fmla="*/ 3 h 7"/>
                  <a:gd name="T10" fmla="*/ 4 w 12"/>
                  <a:gd name="T11" fmla="*/ 5 h 7"/>
                  <a:gd name="T12" fmla="*/ 8 w 12"/>
                  <a:gd name="T13" fmla="*/ 7 h 7"/>
                  <a:gd name="T14" fmla="*/ 12 w 12"/>
                  <a:gd name="T15" fmla="*/ 7 h 7"/>
                  <a:gd name="T16" fmla="*/ 12 w 12"/>
                  <a:gd name="T17" fmla="*/ 5 h 7"/>
                  <a:gd name="T18" fmla="*/ 12 w 12"/>
                  <a:gd name="T19" fmla="*/ 0 h 7"/>
                  <a:gd name="T20" fmla="*/ 8 w 12"/>
                  <a:gd name="T21" fmla="*/ 0 h 7"/>
                  <a:gd name="T22" fmla="*/ 6 w 12"/>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7">
                    <a:moveTo>
                      <a:pt x="6" y="0"/>
                    </a:moveTo>
                    <a:lnTo>
                      <a:pt x="4" y="0"/>
                    </a:lnTo>
                    <a:lnTo>
                      <a:pt x="0" y="0"/>
                    </a:lnTo>
                    <a:lnTo>
                      <a:pt x="2" y="3"/>
                    </a:lnTo>
                    <a:lnTo>
                      <a:pt x="4" y="3"/>
                    </a:lnTo>
                    <a:lnTo>
                      <a:pt x="4" y="5"/>
                    </a:lnTo>
                    <a:lnTo>
                      <a:pt x="8" y="7"/>
                    </a:lnTo>
                    <a:lnTo>
                      <a:pt x="12" y="7"/>
                    </a:lnTo>
                    <a:lnTo>
                      <a:pt x="12" y="5"/>
                    </a:lnTo>
                    <a:lnTo>
                      <a:pt x="12" y="0"/>
                    </a:lnTo>
                    <a:lnTo>
                      <a:pt x="8" y="0"/>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8" name="9Slide.vn 137">
                <a:extLst>
                  <a:ext uri="{FF2B5EF4-FFF2-40B4-BE49-F238E27FC236}">
                    <a16:creationId xmlns:a16="http://schemas.microsoft.com/office/drawing/2014/main" id="{2680DFB4-50D7-4297-86C1-820FD50037EC}"/>
                  </a:ext>
                </a:extLst>
              </p:cNvPr>
              <p:cNvSpPr>
                <a:spLocks/>
              </p:cNvSpPr>
              <p:nvPr/>
            </p:nvSpPr>
            <p:spPr bwMode="auto">
              <a:xfrm>
                <a:off x="4889" y="668"/>
                <a:ext cx="8" cy="5"/>
              </a:xfrm>
              <a:custGeom>
                <a:avLst/>
                <a:gdLst>
                  <a:gd name="T0" fmla="*/ 4 w 8"/>
                  <a:gd name="T1" fmla="*/ 2 h 5"/>
                  <a:gd name="T2" fmla="*/ 0 w 8"/>
                  <a:gd name="T3" fmla="*/ 5 h 5"/>
                  <a:gd name="T4" fmla="*/ 0 w 8"/>
                  <a:gd name="T5" fmla="*/ 5 h 5"/>
                  <a:gd name="T6" fmla="*/ 4 w 8"/>
                  <a:gd name="T7" fmla="*/ 5 h 5"/>
                  <a:gd name="T8" fmla="*/ 8 w 8"/>
                  <a:gd name="T9" fmla="*/ 5 h 5"/>
                  <a:gd name="T10" fmla="*/ 8 w 8"/>
                  <a:gd name="T11" fmla="*/ 2 h 5"/>
                  <a:gd name="T12" fmla="*/ 4 w 8"/>
                  <a:gd name="T13" fmla="*/ 0 h 5"/>
                  <a:gd name="T14" fmla="*/ 4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4" y="2"/>
                    </a:moveTo>
                    <a:lnTo>
                      <a:pt x="0" y="5"/>
                    </a:lnTo>
                    <a:lnTo>
                      <a:pt x="0" y="5"/>
                    </a:lnTo>
                    <a:lnTo>
                      <a:pt x="4" y="5"/>
                    </a:lnTo>
                    <a:lnTo>
                      <a:pt x="8" y="5"/>
                    </a:lnTo>
                    <a:lnTo>
                      <a:pt x="8" y="2"/>
                    </a:lnTo>
                    <a:lnTo>
                      <a:pt x="4" y="0"/>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9" name="9Slide.vn 138">
                <a:extLst>
                  <a:ext uri="{FF2B5EF4-FFF2-40B4-BE49-F238E27FC236}">
                    <a16:creationId xmlns:a16="http://schemas.microsoft.com/office/drawing/2014/main" id="{05BEF5B6-61DC-45EB-BDC6-B26FF443250A}"/>
                  </a:ext>
                </a:extLst>
              </p:cNvPr>
              <p:cNvSpPr>
                <a:spLocks/>
              </p:cNvSpPr>
              <p:nvPr/>
            </p:nvSpPr>
            <p:spPr bwMode="auto">
              <a:xfrm>
                <a:off x="6462" y="1278"/>
                <a:ext cx="22" cy="13"/>
              </a:xfrm>
              <a:custGeom>
                <a:avLst/>
                <a:gdLst>
                  <a:gd name="T0" fmla="*/ 10 w 22"/>
                  <a:gd name="T1" fmla="*/ 8 h 13"/>
                  <a:gd name="T2" fmla="*/ 16 w 22"/>
                  <a:gd name="T3" fmla="*/ 10 h 13"/>
                  <a:gd name="T4" fmla="*/ 18 w 22"/>
                  <a:gd name="T5" fmla="*/ 13 h 13"/>
                  <a:gd name="T6" fmla="*/ 22 w 22"/>
                  <a:gd name="T7" fmla="*/ 10 h 13"/>
                  <a:gd name="T8" fmla="*/ 20 w 22"/>
                  <a:gd name="T9" fmla="*/ 10 h 13"/>
                  <a:gd name="T10" fmla="*/ 16 w 22"/>
                  <a:gd name="T11" fmla="*/ 8 h 13"/>
                  <a:gd name="T12" fmla="*/ 12 w 22"/>
                  <a:gd name="T13" fmla="*/ 6 h 13"/>
                  <a:gd name="T14" fmla="*/ 10 w 22"/>
                  <a:gd name="T15" fmla="*/ 4 h 13"/>
                  <a:gd name="T16" fmla="*/ 6 w 22"/>
                  <a:gd name="T17" fmla="*/ 2 h 13"/>
                  <a:gd name="T18" fmla="*/ 2 w 22"/>
                  <a:gd name="T19" fmla="*/ 0 h 13"/>
                  <a:gd name="T20" fmla="*/ 0 w 22"/>
                  <a:gd name="T21" fmla="*/ 2 h 13"/>
                  <a:gd name="T22" fmla="*/ 2 w 22"/>
                  <a:gd name="T23" fmla="*/ 4 h 13"/>
                  <a:gd name="T24" fmla="*/ 6 w 22"/>
                  <a:gd name="T25" fmla="*/ 4 h 13"/>
                  <a:gd name="T26" fmla="*/ 10 w 22"/>
                  <a:gd name="T2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3">
                    <a:moveTo>
                      <a:pt x="10" y="8"/>
                    </a:moveTo>
                    <a:lnTo>
                      <a:pt x="16" y="10"/>
                    </a:lnTo>
                    <a:lnTo>
                      <a:pt x="18" y="13"/>
                    </a:lnTo>
                    <a:lnTo>
                      <a:pt x="22" y="10"/>
                    </a:lnTo>
                    <a:lnTo>
                      <a:pt x="20" y="10"/>
                    </a:lnTo>
                    <a:lnTo>
                      <a:pt x="16" y="8"/>
                    </a:lnTo>
                    <a:lnTo>
                      <a:pt x="12" y="6"/>
                    </a:lnTo>
                    <a:lnTo>
                      <a:pt x="10" y="4"/>
                    </a:lnTo>
                    <a:lnTo>
                      <a:pt x="6" y="2"/>
                    </a:lnTo>
                    <a:lnTo>
                      <a:pt x="2" y="0"/>
                    </a:lnTo>
                    <a:lnTo>
                      <a:pt x="0" y="2"/>
                    </a:lnTo>
                    <a:lnTo>
                      <a:pt x="2" y="4"/>
                    </a:lnTo>
                    <a:lnTo>
                      <a:pt x="6" y="4"/>
                    </a:lnTo>
                    <a:lnTo>
                      <a:pt x="10"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0" name="9Slide.vn 139">
                <a:extLst>
                  <a:ext uri="{FF2B5EF4-FFF2-40B4-BE49-F238E27FC236}">
                    <a16:creationId xmlns:a16="http://schemas.microsoft.com/office/drawing/2014/main" id="{B7F74B3C-FE54-4A6F-9838-FE1A3EC4FE40}"/>
                  </a:ext>
                </a:extLst>
              </p:cNvPr>
              <p:cNvSpPr>
                <a:spLocks/>
              </p:cNvSpPr>
              <p:nvPr/>
            </p:nvSpPr>
            <p:spPr bwMode="auto">
              <a:xfrm>
                <a:off x="4922" y="658"/>
                <a:ext cx="6" cy="6"/>
              </a:xfrm>
              <a:custGeom>
                <a:avLst/>
                <a:gdLst>
                  <a:gd name="T0" fmla="*/ 0 w 6"/>
                  <a:gd name="T1" fmla="*/ 2 h 6"/>
                  <a:gd name="T2" fmla="*/ 2 w 6"/>
                  <a:gd name="T3" fmla="*/ 4 h 6"/>
                  <a:gd name="T4" fmla="*/ 2 w 6"/>
                  <a:gd name="T5" fmla="*/ 6 h 6"/>
                  <a:gd name="T6" fmla="*/ 4 w 6"/>
                  <a:gd name="T7" fmla="*/ 6 h 6"/>
                  <a:gd name="T8" fmla="*/ 6 w 6"/>
                  <a:gd name="T9" fmla="*/ 6 h 6"/>
                  <a:gd name="T10" fmla="*/ 6 w 6"/>
                  <a:gd name="T11" fmla="*/ 4 h 6"/>
                  <a:gd name="T12" fmla="*/ 4 w 6"/>
                  <a:gd name="T13" fmla="*/ 2 h 6"/>
                  <a:gd name="T14" fmla="*/ 2 w 6"/>
                  <a:gd name="T15" fmla="*/ 0 h 6"/>
                  <a:gd name="T16" fmla="*/ 0 w 6"/>
                  <a:gd name="T17" fmla="*/ 0 h 6"/>
                  <a:gd name="T18" fmla="*/ 0 w 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2"/>
                    </a:moveTo>
                    <a:lnTo>
                      <a:pt x="2" y="4"/>
                    </a:lnTo>
                    <a:lnTo>
                      <a:pt x="2" y="6"/>
                    </a:lnTo>
                    <a:lnTo>
                      <a:pt x="4" y="6"/>
                    </a:lnTo>
                    <a:lnTo>
                      <a:pt x="6" y="6"/>
                    </a:lnTo>
                    <a:lnTo>
                      <a:pt x="6" y="4"/>
                    </a:lnTo>
                    <a:lnTo>
                      <a:pt x="4" y="2"/>
                    </a:ln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1" name="9Slide.vn 140">
                <a:extLst>
                  <a:ext uri="{FF2B5EF4-FFF2-40B4-BE49-F238E27FC236}">
                    <a16:creationId xmlns:a16="http://schemas.microsoft.com/office/drawing/2014/main" id="{7CA38C37-CBD4-4774-976C-72037D3E0BEE}"/>
                  </a:ext>
                </a:extLst>
              </p:cNvPr>
              <p:cNvSpPr>
                <a:spLocks/>
              </p:cNvSpPr>
              <p:nvPr/>
            </p:nvSpPr>
            <p:spPr bwMode="auto">
              <a:xfrm>
                <a:off x="4882" y="637"/>
                <a:ext cx="19" cy="17"/>
              </a:xfrm>
              <a:custGeom>
                <a:avLst/>
                <a:gdLst>
                  <a:gd name="T0" fmla="*/ 7 w 19"/>
                  <a:gd name="T1" fmla="*/ 15 h 17"/>
                  <a:gd name="T2" fmla="*/ 9 w 19"/>
                  <a:gd name="T3" fmla="*/ 13 h 17"/>
                  <a:gd name="T4" fmla="*/ 11 w 19"/>
                  <a:gd name="T5" fmla="*/ 13 h 17"/>
                  <a:gd name="T6" fmla="*/ 11 w 19"/>
                  <a:gd name="T7" fmla="*/ 15 h 17"/>
                  <a:gd name="T8" fmla="*/ 9 w 19"/>
                  <a:gd name="T9" fmla="*/ 17 h 17"/>
                  <a:gd name="T10" fmla="*/ 13 w 19"/>
                  <a:gd name="T11" fmla="*/ 13 h 17"/>
                  <a:gd name="T12" fmla="*/ 15 w 19"/>
                  <a:gd name="T13" fmla="*/ 11 h 17"/>
                  <a:gd name="T14" fmla="*/ 17 w 19"/>
                  <a:gd name="T15" fmla="*/ 7 h 17"/>
                  <a:gd name="T16" fmla="*/ 19 w 19"/>
                  <a:gd name="T17" fmla="*/ 4 h 17"/>
                  <a:gd name="T18" fmla="*/ 19 w 19"/>
                  <a:gd name="T19" fmla="*/ 0 h 17"/>
                  <a:gd name="T20" fmla="*/ 17 w 19"/>
                  <a:gd name="T21" fmla="*/ 0 h 17"/>
                  <a:gd name="T22" fmla="*/ 15 w 19"/>
                  <a:gd name="T23" fmla="*/ 0 h 17"/>
                  <a:gd name="T24" fmla="*/ 13 w 19"/>
                  <a:gd name="T25" fmla="*/ 2 h 17"/>
                  <a:gd name="T26" fmla="*/ 11 w 19"/>
                  <a:gd name="T27" fmla="*/ 4 h 17"/>
                  <a:gd name="T28" fmla="*/ 7 w 19"/>
                  <a:gd name="T29" fmla="*/ 9 h 17"/>
                  <a:gd name="T30" fmla="*/ 2 w 19"/>
                  <a:gd name="T31" fmla="*/ 13 h 17"/>
                  <a:gd name="T32" fmla="*/ 0 w 19"/>
                  <a:gd name="T33" fmla="*/ 17 h 17"/>
                  <a:gd name="T34" fmla="*/ 2 w 19"/>
                  <a:gd name="T35" fmla="*/ 17 h 17"/>
                  <a:gd name="T36" fmla="*/ 7 w 19"/>
                  <a:gd name="T3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7">
                    <a:moveTo>
                      <a:pt x="7" y="15"/>
                    </a:moveTo>
                    <a:lnTo>
                      <a:pt x="9" y="13"/>
                    </a:lnTo>
                    <a:lnTo>
                      <a:pt x="11" y="13"/>
                    </a:lnTo>
                    <a:lnTo>
                      <a:pt x="11" y="15"/>
                    </a:lnTo>
                    <a:lnTo>
                      <a:pt x="9" y="17"/>
                    </a:lnTo>
                    <a:lnTo>
                      <a:pt x="13" y="13"/>
                    </a:lnTo>
                    <a:lnTo>
                      <a:pt x="15" y="11"/>
                    </a:lnTo>
                    <a:lnTo>
                      <a:pt x="17" y="7"/>
                    </a:lnTo>
                    <a:lnTo>
                      <a:pt x="19" y="4"/>
                    </a:lnTo>
                    <a:lnTo>
                      <a:pt x="19" y="0"/>
                    </a:lnTo>
                    <a:lnTo>
                      <a:pt x="17" y="0"/>
                    </a:lnTo>
                    <a:lnTo>
                      <a:pt x="15" y="0"/>
                    </a:lnTo>
                    <a:lnTo>
                      <a:pt x="13" y="2"/>
                    </a:lnTo>
                    <a:lnTo>
                      <a:pt x="11" y="4"/>
                    </a:lnTo>
                    <a:lnTo>
                      <a:pt x="7" y="9"/>
                    </a:lnTo>
                    <a:lnTo>
                      <a:pt x="2" y="13"/>
                    </a:lnTo>
                    <a:lnTo>
                      <a:pt x="0" y="17"/>
                    </a:lnTo>
                    <a:lnTo>
                      <a:pt x="2" y="17"/>
                    </a:lnTo>
                    <a:lnTo>
                      <a:pt x="7"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2" name="9Slide.vn 141">
                <a:extLst>
                  <a:ext uri="{FF2B5EF4-FFF2-40B4-BE49-F238E27FC236}">
                    <a16:creationId xmlns:a16="http://schemas.microsoft.com/office/drawing/2014/main" id="{98ED7BFC-98AA-4178-B114-A17F7B3FADE7}"/>
                  </a:ext>
                </a:extLst>
              </p:cNvPr>
              <p:cNvSpPr>
                <a:spLocks/>
              </p:cNvSpPr>
              <p:nvPr/>
            </p:nvSpPr>
            <p:spPr bwMode="auto">
              <a:xfrm>
                <a:off x="4829" y="797"/>
                <a:ext cx="6" cy="8"/>
              </a:xfrm>
              <a:custGeom>
                <a:avLst/>
                <a:gdLst>
                  <a:gd name="T0" fmla="*/ 2 w 6"/>
                  <a:gd name="T1" fmla="*/ 8 h 8"/>
                  <a:gd name="T2" fmla="*/ 2 w 6"/>
                  <a:gd name="T3" fmla="*/ 8 h 8"/>
                  <a:gd name="T4" fmla="*/ 6 w 6"/>
                  <a:gd name="T5" fmla="*/ 6 h 8"/>
                  <a:gd name="T6" fmla="*/ 6 w 6"/>
                  <a:gd name="T7" fmla="*/ 2 h 8"/>
                  <a:gd name="T8" fmla="*/ 4 w 6"/>
                  <a:gd name="T9" fmla="*/ 0 h 8"/>
                  <a:gd name="T10" fmla="*/ 2 w 6"/>
                  <a:gd name="T11" fmla="*/ 2 h 8"/>
                  <a:gd name="T12" fmla="*/ 0 w 6"/>
                  <a:gd name="T13" fmla="*/ 4 h 8"/>
                  <a:gd name="T14" fmla="*/ 2 w 6"/>
                  <a:gd name="T15" fmla="*/ 6 h 8"/>
                  <a:gd name="T16" fmla="*/ 0 w 6"/>
                  <a:gd name="T17" fmla="*/ 8 h 8"/>
                  <a:gd name="T18" fmla="*/ 2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8"/>
                    </a:moveTo>
                    <a:lnTo>
                      <a:pt x="2" y="8"/>
                    </a:lnTo>
                    <a:lnTo>
                      <a:pt x="6" y="6"/>
                    </a:lnTo>
                    <a:lnTo>
                      <a:pt x="6" y="2"/>
                    </a:lnTo>
                    <a:lnTo>
                      <a:pt x="4" y="0"/>
                    </a:lnTo>
                    <a:lnTo>
                      <a:pt x="2" y="2"/>
                    </a:lnTo>
                    <a:lnTo>
                      <a:pt x="0" y="4"/>
                    </a:lnTo>
                    <a:lnTo>
                      <a:pt x="2" y="6"/>
                    </a:lnTo>
                    <a:lnTo>
                      <a:pt x="0" y="8"/>
                    </a:lnTo>
                    <a:lnTo>
                      <a:pt x="2"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3" name="9Slide.vn 142">
                <a:extLst>
                  <a:ext uri="{FF2B5EF4-FFF2-40B4-BE49-F238E27FC236}">
                    <a16:creationId xmlns:a16="http://schemas.microsoft.com/office/drawing/2014/main" id="{F7B57EA1-7660-45F7-AA63-9694CD7FA8BA}"/>
                  </a:ext>
                </a:extLst>
              </p:cNvPr>
              <p:cNvSpPr>
                <a:spLocks/>
              </p:cNvSpPr>
              <p:nvPr/>
            </p:nvSpPr>
            <p:spPr bwMode="auto">
              <a:xfrm>
                <a:off x="4878" y="979"/>
                <a:ext cx="2" cy="7"/>
              </a:xfrm>
              <a:custGeom>
                <a:avLst/>
                <a:gdLst>
                  <a:gd name="T0" fmla="*/ 2 w 2"/>
                  <a:gd name="T1" fmla="*/ 5 h 7"/>
                  <a:gd name="T2" fmla="*/ 2 w 2"/>
                  <a:gd name="T3" fmla="*/ 0 h 7"/>
                  <a:gd name="T4" fmla="*/ 0 w 2"/>
                  <a:gd name="T5" fmla="*/ 0 h 7"/>
                  <a:gd name="T6" fmla="*/ 0 w 2"/>
                  <a:gd name="T7" fmla="*/ 5 h 7"/>
                  <a:gd name="T8" fmla="*/ 2 w 2"/>
                  <a:gd name="T9" fmla="*/ 7 h 7"/>
                  <a:gd name="T10" fmla="*/ 2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2" y="5"/>
                    </a:moveTo>
                    <a:lnTo>
                      <a:pt x="2" y="0"/>
                    </a:lnTo>
                    <a:lnTo>
                      <a:pt x="0" y="0"/>
                    </a:lnTo>
                    <a:lnTo>
                      <a:pt x="0" y="5"/>
                    </a:lnTo>
                    <a:lnTo>
                      <a:pt x="2" y="7"/>
                    </a:lnTo>
                    <a:lnTo>
                      <a:pt x="2"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4" name="9Slide.vn 143">
                <a:extLst>
                  <a:ext uri="{FF2B5EF4-FFF2-40B4-BE49-F238E27FC236}">
                    <a16:creationId xmlns:a16="http://schemas.microsoft.com/office/drawing/2014/main" id="{CF13BB8B-0777-448E-9DD5-E0C861048CE5}"/>
                  </a:ext>
                </a:extLst>
              </p:cNvPr>
              <p:cNvSpPr>
                <a:spLocks/>
              </p:cNvSpPr>
              <p:nvPr/>
            </p:nvSpPr>
            <p:spPr bwMode="auto">
              <a:xfrm>
                <a:off x="6118" y="654"/>
                <a:ext cx="4" cy="4"/>
              </a:xfrm>
              <a:custGeom>
                <a:avLst/>
                <a:gdLst>
                  <a:gd name="T0" fmla="*/ 4 w 4"/>
                  <a:gd name="T1" fmla="*/ 0 h 4"/>
                  <a:gd name="T2" fmla="*/ 2 w 4"/>
                  <a:gd name="T3" fmla="*/ 0 h 4"/>
                  <a:gd name="T4" fmla="*/ 0 w 4"/>
                  <a:gd name="T5" fmla="*/ 2 h 4"/>
                  <a:gd name="T6" fmla="*/ 2 w 4"/>
                  <a:gd name="T7" fmla="*/ 4 h 4"/>
                  <a:gd name="T8" fmla="*/ 4 w 4"/>
                  <a:gd name="T9" fmla="*/ 2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2" y="0"/>
                    </a:lnTo>
                    <a:lnTo>
                      <a:pt x="0" y="2"/>
                    </a:lnTo>
                    <a:lnTo>
                      <a:pt x="2" y="4"/>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5" name="9Slide.vn 144">
                <a:extLst>
                  <a:ext uri="{FF2B5EF4-FFF2-40B4-BE49-F238E27FC236}">
                    <a16:creationId xmlns:a16="http://schemas.microsoft.com/office/drawing/2014/main" id="{348CEDC9-6BBA-4C9D-9869-83FFF8FACA91}"/>
                  </a:ext>
                </a:extLst>
              </p:cNvPr>
              <p:cNvSpPr>
                <a:spLocks/>
              </p:cNvSpPr>
              <p:nvPr/>
            </p:nvSpPr>
            <p:spPr bwMode="auto">
              <a:xfrm>
                <a:off x="4866" y="961"/>
                <a:ext cx="4" cy="6"/>
              </a:xfrm>
              <a:custGeom>
                <a:avLst/>
                <a:gdLst>
                  <a:gd name="T0" fmla="*/ 4 w 4"/>
                  <a:gd name="T1" fmla="*/ 6 h 6"/>
                  <a:gd name="T2" fmla="*/ 4 w 4"/>
                  <a:gd name="T3" fmla="*/ 4 h 6"/>
                  <a:gd name="T4" fmla="*/ 2 w 4"/>
                  <a:gd name="T5" fmla="*/ 0 h 6"/>
                  <a:gd name="T6" fmla="*/ 0 w 4"/>
                  <a:gd name="T7" fmla="*/ 2 h 6"/>
                  <a:gd name="T8" fmla="*/ 2 w 4"/>
                  <a:gd name="T9" fmla="*/ 4 h 6"/>
                  <a:gd name="T10" fmla="*/ 4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4" y="6"/>
                    </a:moveTo>
                    <a:lnTo>
                      <a:pt x="4" y="4"/>
                    </a:lnTo>
                    <a:lnTo>
                      <a:pt x="2" y="0"/>
                    </a:lnTo>
                    <a:lnTo>
                      <a:pt x="0" y="2"/>
                    </a:lnTo>
                    <a:lnTo>
                      <a:pt x="2" y="4"/>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6" name="9Slide.vn 145">
                <a:extLst>
                  <a:ext uri="{FF2B5EF4-FFF2-40B4-BE49-F238E27FC236}">
                    <a16:creationId xmlns:a16="http://schemas.microsoft.com/office/drawing/2014/main" id="{DF8C26FC-44F5-4292-8637-FC21A37445D7}"/>
                  </a:ext>
                </a:extLst>
              </p:cNvPr>
              <p:cNvSpPr>
                <a:spLocks/>
              </p:cNvSpPr>
              <p:nvPr/>
            </p:nvSpPr>
            <p:spPr bwMode="auto">
              <a:xfrm>
                <a:off x="4872" y="969"/>
                <a:ext cx="4" cy="17"/>
              </a:xfrm>
              <a:custGeom>
                <a:avLst/>
                <a:gdLst>
                  <a:gd name="T0" fmla="*/ 2 w 4"/>
                  <a:gd name="T1" fmla="*/ 17 h 17"/>
                  <a:gd name="T2" fmla="*/ 4 w 4"/>
                  <a:gd name="T3" fmla="*/ 15 h 17"/>
                  <a:gd name="T4" fmla="*/ 2 w 4"/>
                  <a:gd name="T5" fmla="*/ 4 h 17"/>
                  <a:gd name="T6" fmla="*/ 0 w 4"/>
                  <a:gd name="T7" fmla="*/ 0 h 17"/>
                  <a:gd name="T8" fmla="*/ 0 w 4"/>
                  <a:gd name="T9" fmla="*/ 0 h 17"/>
                  <a:gd name="T10" fmla="*/ 0 w 4"/>
                  <a:gd name="T11" fmla="*/ 6 h 17"/>
                  <a:gd name="T12" fmla="*/ 0 w 4"/>
                  <a:gd name="T13" fmla="*/ 10 h 17"/>
                  <a:gd name="T14" fmla="*/ 0 w 4"/>
                  <a:gd name="T15" fmla="*/ 17 h 17"/>
                  <a:gd name="T16" fmla="*/ 2 w 4"/>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2" y="17"/>
                    </a:moveTo>
                    <a:lnTo>
                      <a:pt x="4" y="15"/>
                    </a:lnTo>
                    <a:lnTo>
                      <a:pt x="2" y="4"/>
                    </a:lnTo>
                    <a:lnTo>
                      <a:pt x="0" y="0"/>
                    </a:lnTo>
                    <a:lnTo>
                      <a:pt x="0" y="0"/>
                    </a:lnTo>
                    <a:lnTo>
                      <a:pt x="0" y="6"/>
                    </a:lnTo>
                    <a:lnTo>
                      <a:pt x="0" y="10"/>
                    </a:lnTo>
                    <a:lnTo>
                      <a:pt x="0" y="17"/>
                    </a:lnTo>
                    <a:lnTo>
                      <a:pt x="2" y="1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7" name="9Slide.vn 146">
                <a:extLst>
                  <a:ext uri="{FF2B5EF4-FFF2-40B4-BE49-F238E27FC236}">
                    <a16:creationId xmlns:a16="http://schemas.microsoft.com/office/drawing/2014/main" id="{16B2D8E9-7BE5-47CE-BF98-068C06278BFB}"/>
                  </a:ext>
                </a:extLst>
              </p:cNvPr>
              <p:cNvSpPr>
                <a:spLocks/>
              </p:cNvSpPr>
              <p:nvPr/>
            </p:nvSpPr>
            <p:spPr bwMode="auto">
              <a:xfrm>
                <a:off x="4779" y="476"/>
                <a:ext cx="99" cy="76"/>
              </a:xfrm>
              <a:custGeom>
                <a:avLst/>
                <a:gdLst>
                  <a:gd name="T0" fmla="*/ 10 w 99"/>
                  <a:gd name="T1" fmla="*/ 12 h 76"/>
                  <a:gd name="T2" fmla="*/ 6 w 99"/>
                  <a:gd name="T3" fmla="*/ 16 h 76"/>
                  <a:gd name="T4" fmla="*/ 0 w 99"/>
                  <a:gd name="T5" fmla="*/ 26 h 76"/>
                  <a:gd name="T6" fmla="*/ 4 w 99"/>
                  <a:gd name="T7" fmla="*/ 31 h 76"/>
                  <a:gd name="T8" fmla="*/ 8 w 99"/>
                  <a:gd name="T9" fmla="*/ 33 h 76"/>
                  <a:gd name="T10" fmla="*/ 4 w 99"/>
                  <a:gd name="T11" fmla="*/ 41 h 76"/>
                  <a:gd name="T12" fmla="*/ 4 w 99"/>
                  <a:gd name="T13" fmla="*/ 49 h 76"/>
                  <a:gd name="T14" fmla="*/ 0 w 99"/>
                  <a:gd name="T15" fmla="*/ 53 h 76"/>
                  <a:gd name="T16" fmla="*/ 4 w 99"/>
                  <a:gd name="T17" fmla="*/ 58 h 76"/>
                  <a:gd name="T18" fmla="*/ 6 w 99"/>
                  <a:gd name="T19" fmla="*/ 53 h 76"/>
                  <a:gd name="T20" fmla="*/ 10 w 99"/>
                  <a:gd name="T21" fmla="*/ 53 h 76"/>
                  <a:gd name="T22" fmla="*/ 16 w 99"/>
                  <a:gd name="T23" fmla="*/ 53 h 76"/>
                  <a:gd name="T24" fmla="*/ 21 w 99"/>
                  <a:gd name="T25" fmla="*/ 58 h 76"/>
                  <a:gd name="T26" fmla="*/ 25 w 99"/>
                  <a:gd name="T27" fmla="*/ 68 h 76"/>
                  <a:gd name="T28" fmla="*/ 33 w 99"/>
                  <a:gd name="T29" fmla="*/ 70 h 76"/>
                  <a:gd name="T30" fmla="*/ 41 w 99"/>
                  <a:gd name="T31" fmla="*/ 68 h 76"/>
                  <a:gd name="T32" fmla="*/ 50 w 99"/>
                  <a:gd name="T33" fmla="*/ 68 h 76"/>
                  <a:gd name="T34" fmla="*/ 62 w 99"/>
                  <a:gd name="T35" fmla="*/ 72 h 76"/>
                  <a:gd name="T36" fmla="*/ 68 w 99"/>
                  <a:gd name="T37" fmla="*/ 72 h 76"/>
                  <a:gd name="T38" fmla="*/ 74 w 99"/>
                  <a:gd name="T39" fmla="*/ 74 h 76"/>
                  <a:gd name="T40" fmla="*/ 81 w 99"/>
                  <a:gd name="T41" fmla="*/ 76 h 76"/>
                  <a:gd name="T42" fmla="*/ 89 w 99"/>
                  <a:gd name="T43" fmla="*/ 70 h 76"/>
                  <a:gd name="T44" fmla="*/ 99 w 99"/>
                  <a:gd name="T45" fmla="*/ 62 h 76"/>
                  <a:gd name="T46" fmla="*/ 95 w 99"/>
                  <a:gd name="T47" fmla="*/ 56 h 76"/>
                  <a:gd name="T48" fmla="*/ 87 w 99"/>
                  <a:gd name="T49" fmla="*/ 49 h 76"/>
                  <a:gd name="T50" fmla="*/ 79 w 99"/>
                  <a:gd name="T51" fmla="*/ 45 h 76"/>
                  <a:gd name="T52" fmla="*/ 81 w 99"/>
                  <a:gd name="T53" fmla="*/ 41 h 76"/>
                  <a:gd name="T54" fmla="*/ 85 w 99"/>
                  <a:gd name="T55" fmla="*/ 43 h 76"/>
                  <a:gd name="T56" fmla="*/ 83 w 99"/>
                  <a:gd name="T57" fmla="*/ 35 h 76"/>
                  <a:gd name="T58" fmla="*/ 76 w 99"/>
                  <a:gd name="T59" fmla="*/ 24 h 76"/>
                  <a:gd name="T60" fmla="*/ 72 w 99"/>
                  <a:gd name="T61" fmla="*/ 18 h 76"/>
                  <a:gd name="T62" fmla="*/ 70 w 99"/>
                  <a:gd name="T63" fmla="*/ 12 h 76"/>
                  <a:gd name="T64" fmla="*/ 58 w 99"/>
                  <a:gd name="T65" fmla="*/ 2 h 76"/>
                  <a:gd name="T66" fmla="*/ 43 w 99"/>
                  <a:gd name="T67" fmla="*/ 2 h 76"/>
                  <a:gd name="T68" fmla="*/ 43 w 99"/>
                  <a:gd name="T69" fmla="*/ 8 h 76"/>
                  <a:gd name="T70" fmla="*/ 50 w 99"/>
                  <a:gd name="T71" fmla="*/ 14 h 76"/>
                  <a:gd name="T72" fmla="*/ 47 w 99"/>
                  <a:gd name="T73" fmla="*/ 20 h 76"/>
                  <a:gd name="T74" fmla="*/ 45 w 99"/>
                  <a:gd name="T75" fmla="*/ 31 h 76"/>
                  <a:gd name="T76" fmla="*/ 43 w 99"/>
                  <a:gd name="T77" fmla="*/ 29 h 76"/>
                  <a:gd name="T78" fmla="*/ 45 w 99"/>
                  <a:gd name="T79" fmla="*/ 22 h 76"/>
                  <a:gd name="T80" fmla="*/ 45 w 99"/>
                  <a:gd name="T81" fmla="*/ 16 h 76"/>
                  <a:gd name="T82" fmla="*/ 37 w 99"/>
                  <a:gd name="T83" fmla="*/ 4 h 76"/>
                  <a:gd name="T84" fmla="*/ 27 w 99"/>
                  <a:gd name="T85" fmla="*/ 0 h 76"/>
                  <a:gd name="T86" fmla="*/ 23 w 99"/>
                  <a:gd name="T87" fmla="*/ 4 h 76"/>
                  <a:gd name="T88" fmla="*/ 12 w 99"/>
                  <a:gd name="T89"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76">
                    <a:moveTo>
                      <a:pt x="12" y="10"/>
                    </a:moveTo>
                    <a:lnTo>
                      <a:pt x="10" y="12"/>
                    </a:lnTo>
                    <a:lnTo>
                      <a:pt x="10" y="16"/>
                    </a:lnTo>
                    <a:lnTo>
                      <a:pt x="6" y="16"/>
                    </a:lnTo>
                    <a:lnTo>
                      <a:pt x="2" y="20"/>
                    </a:lnTo>
                    <a:lnTo>
                      <a:pt x="0" y="26"/>
                    </a:lnTo>
                    <a:lnTo>
                      <a:pt x="2" y="29"/>
                    </a:lnTo>
                    <a:lnTo>
                      <a:pt x="4" y="31"/>
                    </a:lnTo>
                    <a:lnTo>
                      <a:pt x="6" y="31"/>
                    </a:lnTo>
                    <a:lnTo>
                      <a:pt x="8" y="33"/>
                    </a:lnTo>
                    <a:lnTo>
                      <a:pt x="4" y="37"/>
                    </a:lnTo>
                    <a:lnTo>
                      <a:pt x="4" y="41"/>
                    </a:lnTo>
                    <a:lnTo>
                      <a:pt x="4" y="45"/>
                    </a:lnTo>
                    <a:lnTo>
                      <a:pt x="4" y="49"/>
                    </a:lnTo>
                    <a:lnTo>
                      <a:pt x="0" y="51"/>
                    </a:lnTo>
                    <a:lnTo>
                      <a:pt x="0" y="53"/>
                    </a:lnTo>
                    <a:lnTo>
                      <a:pt x="2" y="56"/>
                    </a:lnTo>
                    <a:lnTo>
                      <a:pt x="4" y="58"/>
                    </a:lnTo>
                    <a:lnTo>
                      <a:pt x="6" y="56"/>
                    </a:lnTo>
                    <a:lnTo>
                      <a:pt x="6" y="53"/>
                    </a:lnTo>
                    <a:lnTo>
                      <a:pt x="6" y="51"/>
                    </a:lnTo>
                    <a:lnTo>
                      <a:pt x="10" y="53"/>
                    </a:lnTo>
                    <a:lnTo>
                      <a:pt x="12" y="56"/>
                    </a:lnTo>
                    <a:lnTo>
                      <a:pt x="16" y="53"/>
                    </a:lnTo>
                    <a:lnTo>
                      <a:pt x="18" y="53"/>
                    </a:lnTo>
                    <a:lnTo>
                      <a:pt x="21" y="58"/>
                    </a:lnTo>
                    <a:lnTo>
                      <a:pt x="23" y="64"/>
                    </a:lnTo>
                    <a:lnTo>
                      <a:pt x="25" y="68"/>
                    </a:lnTo>
                    <a:lnTo>
                      <a:pt x="31" y="68"/>
                    </a:lnTo>
                    <a:lnTo>
                      <a:pt x="33" y="70"/>
                    </a:lnTo>
                    <a:lnTo>
                      <a:pt x="37" y="72"/>
                    </a:lnTo>
                    <a:lnTo>
                      <a:pt x="41" y="68"/>
                    </a:lnTo>
                    <a:lnTo>
                      <a:pt x="47" y="68"/>
                    </a:lnTo>
                    <a:lnTo>
                      <a:pt x="50" y="68"/>
                    </a:lnTo>
                    <a:lnTo>
                      <a:pt x="54" y="72"/>
                    </a:lnTo>
                    <a:lnTo>
                      <a:pt x="62" y="72"/>
                    </a:lnTo>
                    <a:lnTo>
                      <a:pt x="66" y="72"/>
                    </a:lnTo>
                    <a:lnTo>
                      <a:pt x="68" y="72"/>
                    </a:lnTo>
                    <a:lnTo>
                      <a:pt x="72" y="72"/>
                    </a:lnTo>
                    <a:lnTo>
                      <a:pt x="74" y="74"/>
                    </a:lnTo>
                    <a:lnTo>
                      <a:pt x="79" y="76"/>
                    </a:lnTo>
                    <a:lnTo>
                      <a:pt x="81" y="76"/>
                    </a:lnTo>
                    <a:lnTo>
                      <a:pt x="85" y="74"/>
                    </a:lnTo>
                    <a:lnTo>
                      <a:pt x="89" y="70"/>
                    </a:lnTo>
                    <a:lnTo>
                      <a:pt x="95" y="68"/>
                    </a:lnTo>
                    <a:lnTo>
                      <a:pt x="99" y="62"/>
                    </a:lnTo>
                    <a:lnTo>
                      <a:pt x="99" y="60"/>
                    </a:lnTo>
                    <a:lnTo>
                      <a:pt x="95" y="56"/>
                    </a:lnTo>
                    <a:lnTo>
                      <a:pt x="91" y="53"/>
                    </a:lnTo>
                    <a:lnTo>
                      <a:pt x="87" y="49"/>
                    </a:lnTo>
                    <a:lnTo>
                      <a:pt x="83" y="47"/>
                    </a:lnTo>
                    <a:lnTo>
                      <a:pt x="79" y="45"/>
                    </a:lnTo>
                    <a:lnTo>
                      <a:pt x="79" y="41"/>
                    </a:lnTo>
                    <a:lnTo>
                      <a:pt x="81" y="41"/>
                    </a:lnTo>
                    <a:lnTo>
                      <a:pt x="83" y="43"/>
                    </a:lnTo>
                    <a:lnTo>
                      <a:pt x="85" y="43"/>
                    </a:lnTo>
                    <a:lnTo>
                      <a:pt x="87" y="41"/>
                    </a:lnTo>
                    <a:lnTo>
                      <a:pt x="83" y="35"/>
                    </a:lnTo>
                    <a:lnTo>
                      <a:pt x="76" y="29"/>
                    </a:lnTo>
                    <a:lnTo>
                      <a:pt x="76" y="24"/>
                    </a:lnTo>
                    <a:lnTo>
                      <a:pt x="76" y="20"/>
                    </a:lnTo>
                    <a:lnTo>
                      <a:pt x="72" y="18"/>
                    </a:lnTo>
                    <a:lnTo>
                      <a:pt x="72" y="14"/>
                    </a:lnTo>
                    <a:lnTo>
                      <a:pt x="70" y="12"/>
                    </a:lnTo>
                    <a:lnTo>
                      <a:pt x="68" y="12"/>
                    </a:lnTo>
                    <a:lnTo>
                      <a:pt x="58" y="2"/>
                    </a:lnTo>
                    <a:lnTo>
                      <a:pt x="50" y="2"/>
                    </a:lnTo>
                    <a:lnTo>
                      <a:pt x="43" y="2"/>
                    </a:lnTo>
                    <a:lnTo>
                      <a:pt x="43" y="4"/>
                    </a:lnTo>
                    <a:lnTo>
                      <a:pt x="43" y="8"/>
                    </a:lnTo>
                    <a:lnTo>
                      <a:pt x="50" y="12"/>
                    </a:lnTo>
                    <a:lnTo>
                      <a:pt x="50" y="14"/>
                    </a:lnTo>
                    <a:lnTo>
                      <a:pt x="47" y="18"/>
                    </a:lnTo>
                    <a:lnTo>
                      <a:pt x="47" y="20"/>
                    </a:lnTo>
                    <a:lnTo>
                      <a:pt x="47" y="24"/>
                    </a:lnTo>
                    <a:lnTo>
                      <a:pt x="45" y="31"/>
                    </a:lnTo>
                    <a:lnTo>
                      <a:pt x="43" y="33"/>
                    </a:lnTo>
                    <a:lnTo>
                      <a:pt x="43" y="29"/>
                    </a:lnTo>
                    <a:lnTo>
                      <a:pt x="43" y="26"/>
                    </a:lnTo>
                    <a:lnTo>
                      <a:pt x="45" y="22"/>
                    </a:lnTo>
                    <a:lnTo>
                      <a:pt x="43" y="20"/>
                    </a:lnTo>
                    <a:lnTo>
                      <a:pt x="45" y="16"/>
                    </a:lnTo>
                    <a:lnTo>
                      <a:pt x="43" y="12"/>
                    </a:lnTo>
                    <a:lnTo>
                      <a:pt x="37" y="4"/>
                    </a:lnTo>
                    <a:lnTo>
                      <a:pt x="33" y="0"/>
                    </a:lnTo>
                    <a:lnTo>
                      <a:pt x="27" y="0"/>
                    </a:lnTo>
                    <a:lnTo>
                      <a:pt x="25" y="0"/>
                    </a:lnTo>
                    <a:lnTo>
                      <a:pt x="23" y="4"/>
                    </a:lnTo>
                    <a:lnTo>
                      <a:pt x="16" y="8"/>
                    </a:lnTo>
                    <a:lnTo>
                      <a:pt x="1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8" name="9Slide.vn 147">
                <a:extLst>
                  <a:ext uri="{FF2B5EF4-FFF2-40B4-BE49-F238E27FC236}">
                    <a16:creationId xmlns:a16="http://schemas.microsoft.com/office/drawing/2014/main" id="{D5131651-A15B-4938-A22A-B57E4E4181B5}"/>
                  </a:ext>
                </a:extLst>
              </p:cNvPr>
              <p:cNvSpPr>
                <a:spLocks/>
              </p:cNvSpPr>
              <p:nvPr/>
            </p:nvSpPr>
            <p:spPr bwMode="auto">
              <a:xfrm>
                <a:off x="4845" y="824"/>
                <a:ext cx="4" cy="6"/>
              </a:xfrm>
              <a:custGeom>
                <a:avLst/>
                <a:gdLst>
                  <a:gd name="T0" fmla="*/ 4 w 4"/>
                  <a:gd name="T1" fmla="*/ 4 h 6"/>
                  <a:gd name="T2" fmla="*/ 2 w 4"/>
                  <a:gd name="T3" fmla="*/ 2 h 6"/>
                  <a:gd name="T4" fmla="*/ 0 w 4"/>
                  <a:gd name="T5" fmla="*/ 0 h 6"/>
                  <a:gd name="T6" fmla="*/ 2 w 4"/>
                  <a:gd name="T7" fmla="*/ 4 h 6"/>
                  <a:gd name="T8" fmla="*/ 4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2" y="2"/>
                    </a:lnTo>
                    <a:lnTo>
                      <a:pt x="0" y="0"/>
                    </a:lnTo>
                    <a:lnTo>
                      <a:pt x="2" y="4"/>
                    </a:lnTo>
                    <a:lnTo>
                      <a:pt x="4" y="6"/>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9" name="9Slide.vn 148">
                <a:extLst>
                  <a:ext uri="{FF2B5EF4-FFF2-40B4-BE49-F238E27FC236}">
                    <a16:creationId xmlns:a16="http://schemas.microsoft.com/office/drawing/2014/main" id="{AD56AC2F-1E65-4061-883D-B50A80813914}"/>
                  </a:ext>
                </a:extLst>
              </p:cNvPr>
              <p:cNvSpPr>
                <a:spLocks/>
              </p:cNvSpPr>
              <p:nvPr/>
            </p:nvSpPr>
            <p:spPr bwMode="auto">
              <a:xfrm>
                <a:off x="4831" y="818"/>
                <a:ext cx="4" cy="4"/>
              </a:xfrm>
              <a:custGeom>
                <a:avLst/>
                <a:gdLst>
                  <a:gd name="T0" fmla="*/ 2 w 4"/>
                  <a:gd name="T1" fmla="*/ 4 h 4"/>
                  <a:gd name="T2" fmla="*/ 4 w 4"/>
                  <a:gd name="T3" fmla="*/ 0 h 4"/>
                  <a:gd name="T4" fmla="*/ 2 w 4"/>
                  <a:gd name="T5" fmla="*/ 0 h 4"/>
                  <a:gd name="T6" fmla="*/ 0 w 4"/>
                  <a:gd name="T7" fmla="*/ 0 h 4"/>
                  <a:gd name="T8" fmla="*/ 0 w 4"/>
                  <a:gd name="T9" fmla="*/ 2 h 4"/>
                  <a:gd name="T10" fmla="*/ 0 w 4"/>
                  <a:gd name="T11" fmla="*/ 4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lnTo>
                      <a:pt x="4" y="0"/>
                    </a:lnTo>
                    <a:lnTo>
                      <a:pt x="2" y="0"/>
                    </a:lnTo>
                    <a:lnTo>
                      <a:pt x="0" y="0"/>
                    </a:lnTo>
                    <a:lnTo>
                      <a:pt x="0" y="2"/>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0" name="9Slide.vn 149">
                <a:extLst>
                  <a:ext uri="{FF2B5EF4-FFF2-40B4-BE49-F238E27FC236}">
                    <a16:creationId xmlns:a16="http://schemas.microsoft.com/office/drawing/2014/main" id="{3033D94F-8313-43DC-82F1-03A8CD5BB764}"/>
                  </a:ext>
                </a:extLst>
              </p:cNvPr>
              <p:cNvSpPr>
                <a:spLocks/>
              </p:cNvSpPr>
              <p:nvPr/>
            </p:nvSpPr>
            <p:spPr bwMode="auto">
              <a:xfrm>
                <a:off x="4918" y="652"/>
                <a:ext cx="6" cy="4"/>
              </a:xfrm>
              <a:custGeom>
                <a:avLst/>
                <a:gdLst>
                  <a:gd name="T0" fmla="*/ 2 w 6"/>
                  <a:gd name="T1" fmla="*/ 2 h 4"/>
                  <a:gd name="T2" fmla="*/ 0 w 6"/>
                  <a:gd name="T3" fmla="*/ 4 h 4"/>
                  <a:gd name="T4" fmla="*/ 0 w 6"/>
                  <a:gd name="T5" fmla="*/ 4 h 4"/>
                  <a:gd name="T6" fmla="*/ 4 w 6"/>
                  <a:gd name="T7" fmla="*/ 4 h 4"/>
                  <a:gd name="T8" fmla="*/ 6 w 6"/>
                  <a:gd name="T9" fmla="*/ 2 h 4"/>
                  <a:gd name="T10" fmla="*/ 4 w 6"/>
                  <a:gd name="T11" fmla="*/ 0 h 4"/>
                  <a:gd name="T12" fmla="*/ 2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2"/>
                    </a:moveTo>
                    <a:lnTo>
                      <a:pt x="0" y="4"/>
                    </a:lnTo>
                    <a:lnTo>
                      <a:pt x="0" y="4"/>
                    </a:lnTo>
                    <a:lnTo>
                      <a:pt x="4" y="4"/>
                    </a:lnTo>
                    <a:lnTo>
                      <a:pt x="6" y="2"/>
                    </a:lnTo>
                    <a:lnTo>
                      <a:pt x="4"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1" name="9Slide.vn 150">
                <a:extLst>
                  <a:ext uri="{FF2B5EF4-FFF2-40B4-BE49-F238E27FC236}">
                    <a16:creationId xmlns:a16="http://schemas.microsoft.com/office/drawing/2014/main" id="{AC85B3DE-7362-4C6A-AB17-35F4F729AD2F}"/>
                  </a:ext>
                </a:extLst>
              </p:cNvPr>
              <p:cNvSpPr>
                <a:spLocks/>
              </p:cNvSpPr>
              <p:nvPr/>
            </p:nvSpPr>
            <p:spPr bwMode="auto">
              <a:xfrm>
                <a:off x="4737" y="809"/>
                <a:ext cx="7" cy="9"/>
              </a:xfrm>
              <a:custGeom>
                <a:avLst/>
                <a:gdLst>
                  <a:gd name="T0" fmla="*/ 4 w 7"/>
                  <a:gd name="T1" fmla="*/ 0 h 9"/>
                  <a:gd name="T2" fmla="*/ 0 w 7"/>
                  <a:gd name="T3" fmla="*/ 0 h 9"/>
                  <a:gd name="T4" fmla="*/ 0 w 7"/>
                  <a:gd name="T5" fmla="*/ 2 h 9"/>
                  <a:gd name="T6" fmla="*/ 2 w 7"/>
                  <a:gd name="T7" fmla="*/ 5 h 9"/>
                  <a:gd name="T8" fmla="*/ 2 w 7"/>
                  <a:gd name="T9" fmla="*/ 7 h 9"/>
                  <a:gd name="T10" fmla="*/ 4 w 7"/>
                  <a:gd name="T11" fmla="*/ 9 h 9"/>
                  <a:gd name="T12" fmla="*/ 7 w 7"/>
                  <a:gd name="T13" fmla="*/ 7 h 9"/>
                  <a:gd name="T14" fmla="*/ 7 w 7"/>
                  <a:gd name="T15" fmla="*/ 5 h 9"/>
                  <a:gd name="T16" fmla="*/ 7 w 7"/>
                  <a:gd name="T17" fmla="*/ 2 h 9"/>
                  <a:gd name="T18" fmla="*/ 4 w 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0"/>
                    </a:moveTo>
                    <a:lnTo>
                      <a:pt x="0" y="0"/>
                    </a:lnTo>
                    <a:lnTo>
                      <a:pt x="0" y="2"/>
                    </a:lnTo>
                    <a:lnTo>
                      <a:pt x="2" y="5"/>
                    </a:lnTo>
                    <a:lnTo>
                      <a:pt x="2" y="7"/>
                    </a:lnTo>
                    <a:lnTo>
                      <a:pt x="4" y="9"/>
                    </a:lnTo>
                    <a:lnTo>
                      <a:pt x="7" y="7"/>
                    </a:lnTo>
                    <a:lnTo>
                      <a:pt x="7" y="5"/>
                    </a:lnTo>
                    <a:lnTo>
                      <a:pt x="7"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2" name="9Slide.vn 151">
                <a:extLst>
                  <a:ext uri="{FF2B5EF4-FFF2-40B4-BE49-F238E27FC236}">
                    <a16:creationId xmlns:a16="http://schemas.microsoft.com/office/drawing/2014/main" id="{0DA131D1-9290-47CA-8EDE-DBB53E1BED21}"/>
                  </a:ext>
                </a:extLst>
              </p:cNvPr>
              <p:cNvSpPr>
                <a:spLocks/>
              </p:cNvSpPr>
              <p:nvPr/>
            </p:nvSpPr>
            <p:spPr bwMode="auto">
              <a:xfrm>
                <a:off x="4739" y="745"/>
                <a:ext cx="11" cy="6"/>
              </a:xfrm>
              <a:custGeom>
                <a:avLst/>
                <a:gdLst>
                  <a:gd name="T0" fmla="*/ 9 w 11"/>
                  <a:gd name="T1" fmla="*/ 6 h 6"/>
                  <a:gd name="T2" fmla="*/ 11 w 11"/>
                  <a:gd name="T3" fmla="*/ 4 h 6"/>
                  <a:gd name="T4" fmla="*/ 7 w 11"/>
                  <a:gd name="T5" fmla="*/ 2 h 6"/>
                  <a:gd name="T6" fmla="*/ 5 w 11"/>
                  <a:gd name="T7" fmla="*/ 0 h 6"/>
                  <a:gd name="T8" fmla="*/ 2 w 11"/>
                  <a:gd name="T9" fmla="*/ 0 h 6"/>
                  <a:gd name="T10" fmla="*/ 0 w 11"/>
                  <a:gd name="T11" fmla="*/ 0 h 6"/>
                  <a:gd name="T12" fmla="*/ 2 w 11"/>
                  <a:gd name="T13" fmla="*/ 4 h 6"/>
                  <a:gd name="T14" fmla="*/ 7 w 11"/>
                  <a:gd name="T15" fmla="*/ 4 h 6"/>
                  <a:gd name="T16" fmla="*/ 9 w 11"/>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9" y="6"/>
                    </a:moveTo>
                    <a:lnTo>
                      <a:pt x="11" y="4"/>
                    </a:lnTo>
                    <a:lnTo>
                      <a:pt x="7" y="2"/>
                    </a:lnTo>
                    <a:lnTo>
                      <a:pt x="5" y="0"/>
                    </a:lnTo>
                    <a:lnTo>
                      <a:pt x="2" y="0"/>
                    </a:lnTo>
                    <a:lnTo>
                      <a:pt x="0" y="0"/>
                    </a:lnTo>
                    <a:lnTo>
                      <a:pt x="2" y="4"/>
                    </a:lnTo>
                    <a:lnTo>
                      <a:pt x="7" y="4"/>
                    </a:lnTo>
                    <a:lnTo>
                      <a:pt x="9"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3" name="9Slide.vn 152">
                <a:extLst>
                  <a:ext uri="{FF2B5EF4-FFF2-40B4-BE49-F238E27FC236}">
                    <a16:creationId xmlns:a16="http://schemas.microsoft.com/office/drawing/2014/main" id="{097926F5-9156-4395-A2A7-411F9B15B08D}"/>
                  </a:ext>
                </a:extLst>
              </p:cNvPr>
              <p:cNvSpPr>
                <a:spLocks/>
              </p:cNvSpPr>
              <p:nvPr/>
            </p:nvSpPr>
            <p:spPr bwMode="auto">
              <a:xfrm>
                <a:off x="4797" y="824"/>
                <a:ext cx="9" cy="6"/>
              </a:xfrm>
              <a:custGeom>
                <a:avLst/>
                <a:gdLst>
                  <a:gd name="T0" fmla="*/ 3 w 9"/>
                  <a:gd name="T1" fmla="*/ 2 h 6"/>
                  <a:gd name="T2" fmla="*/ 0 w 9"/>
                  <a:gd name="T3" fmla="*/ 2 h 6"/>
                  <a:gd name="T4" fmla="*/ 3 w 9"/>
                  <a:gd name="T5" fmla="*/ 4 h 6"/>
                  <a:gd name="T6" fmla="*/ 5 w 9"/>
                  <a:gd name="T7" fmla="*/ 6 h 6"/>
                  <a:gd name="T8" fmla="*/ 9 w 9"/>
                  <a:gd name="T9" fmla="*/ 4 h 6"/>
                  <a:gd name="T10" fmla="*/ 9 w 9"/>
                  <a:gd name="T11" fmla="*/ 2 h 6"/>
                  <a:gd name="T12" fmla="*/ 5 w 9"/>
                  <a:gd name="T13" fmla="*/ 0 h 6"/>
                  <a:gd name="T14" fmla="*/ 3 w 9"/>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3" y="2"/>
                    </a:moveTo>
                    <a:lnTo>
                      <a:pt x="0" y="2"/>
                    </a:lnTo>
                    <a:lnTo>
                      <a:pt x="3" y="4"/>
                    </a:lnTo>
                    <a:lnTo>
                      <a:pt x="5" y="6"/>
                    </a:lnTo>
                    <a:lnTo>
                      <a:pt x="9" y="4"/>
                    </a:lnTo>
                    <a:lnTo>
                      <a:pt x="9" y="2"/>
                    </a:lnTo>
                    <a:lnTo>
                      <a:pt x="5" y="0"/>
                    </a:lnTo>
                    <a:lnTo>
                      <a:pt x="3"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4" name="9Slide.vn 153">
                <a:extLst>
                  <a:ext uri="{FF2B5EF4-FFF2-40B4-BE49-F238E27FC236}">
                    <a16:creationId xmlns:a16="http://schemas.microsoft.com/office/drawing/2014/main" id="{EBF6CB26-D276-4259-9BF6-BAA4066E99E0}"/>
                  </a:ext>
                </a:extLst>
              </p:cNvPr>
              <p:cNvSpPr>
                <a:spLocks/>
              </p:cNvSpPr>
              <p:nvPr/>
            </p:nvSpPr>
            <p:spPr bwMode="auto">
              <a:xfrm>
                <a:off x="4787" y="826"/>
                <a:ext cx="8" cy="6"/>
              </a:xfrm>
              <a:custGeom>
                <a:avLst/>
                <a:gdLst>
                  <a:gd name="T0" fmla="*/ 0 w 8"/>
                  <a:gd name="T1" fmla="*/ 4 h 6"/>
                  <a:gd name="T2" fmla="*/ 2 w 8"/>
                  <a:gd name="T3" fmla="*/ 6 h 6"/>
                  <a:gd name="T4" fmla="*/ 4 w 8"/>
                  <a:gd name="T5" fmla="*/ 6 h 6"/>
                  <a:gd name="T6" fmla="*/ 8 w 8"/>
                  <a:gd name="T7" fmla="*/ 2 h 6"/>
                  <a:gd name="T8" fmla="*/ 6 w 8"/>
                  <a:gd name="T9" fmla="*/ 0 h 6"/>
                  <a:gd name="T10" fmla="*/ 2 w 8"/>
                  <a:gd name="T11" fmla="*/ 2 h 6"/>
                  <a:gd name="T12" fmla="*/ 0 w 8"/>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0" y="4"/>
                    </a:moveTo>
                    <a:lnTo>
                      <a:pt x="2" y="6"/>
                    </a:lnTo>
                    <a:lnTo>
                      <a:pt x="4" y="6"/>
                    </a:lnTo>
                    <a:lnTo>
                      <a:pt x="8" y="2"/>
                    </a:lnTo>
                    <a:lnTo>
                      <a:pt x="6" y="0"/>
                    </a:lnTo>
                    <a:lnTo>
                      <a:pt x="2"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5" name="9Slide.vn 154">
                <a:extLst>
                  <a:ext uri="{FF2B5EF4-FFF2-40B4-BE49-F238E27FC236}">
                    <a16:creationId xmlns:a16="http://schemas.microsoft.com/office/drawing/2014/main" id="{E0FFC2F0-4F58-457B-8B63-1EB895C3A598}"/>
                  </a:ext>
                </a:extLst>
              </p:cNvPr>
              <p:cNvSpPr>
                <a:spLocks/>
              </p:cNvSpPr>
              <p:nvPr/>
            </p:nvSpPr>
            <p:spPr bwMode="auto">
              <a:xfrm>
                <a:off x="4752" y="762"/>
                <a:ext cx="10" cy="18"/>
              </a:xfrm>
              <a:custGeom>
                <a:avLst/>
                <a:gdLst>
                  <a:gd name="T0" fmla="*/ 10 w 10"/>
                  <a:gd name="T1" fmla="*/ 8 h 18"/>
                  <a:gd name="T2" fmla="*/ 8 w 10"/>
                  <a:gd name="T3" fmla="*/ 4 h 18"/>
                  <a:gd name="T4" fmla="*/ 8 w 10"/>
                  <a:gd name="T5" fmla="*/ 2 h 18"/>
                  <a:gd name="T6" fmla="*/ 6 w 10"/>
                  <a:gd name="T7" fmla="*/ 0 h 18"/>
                  <a:gd name="T8" fmla="*/ 4 w 10"/>
                  <a:gd name="T9" fmla="*/ 2 h 18"/>
                  <a:gd name="T10" fmla="*/ 2 w 10"/>
                  <a:gd name="T11" fmla="*/ 2 h 18"/>
                  <a:gd name="T12" fmla="*/ 2 w 10"/>
                  <a:gd name="T13" fmla="*/ 2 h 18"/>
                  <a:gd name="T14" fmla="*/ 4 w 10"/>
                  <a:gd name="T15" fmla="*/ 6 h 18"/>
                  <a:gd name="T16" fmla="*/ 4 w 10"/>
                  <a:gd name="T17" fmla="*/ 8 h 18"/>
                  <a:gd name="T18" fmla="*/ 2 w 10"/>
                  <a:gd name="T19" fmla="*/ 8 h 18"/>
                  <a:gd name="T20" fmla="*/ 0 w 10"/>
                  <a:gd name="T21" fmla="*/ 6 h 18"/>
                  <a:gd name="T22" fmla="*/ 0 w 10"/>
                  <a:gd name="T23" fmla="*/ 12 h 18"/>
                  <a:gd name="T24" fmla="*/ 4 w 10"/>
                  <a:gd name="T25" fmla="*/ 14 h 18"/>
                  <a:gd name="T26" fmla="*/ 4 w 10"/>
                  <a:gd name="T27" fmla="*/ 12 h 18"/>
                  <a:gd name="T28" fmla="*/ 6 w 10"/>
                  <a:gd name="T29" fmla="*/ 12 h 18"/>
                  <a:gd name="T30" fmla="*/ 6 w 10"/>
                  <a:gd name="T31" fmla="*/ 16 h 18"/>
                  <a:gd name="T32" fmla="*/ 8 w 10"/>
                  <a:gd name="T33" fmla="*/ 18 h 18"/>
                  <a:gd name="T34" fmla="*/ 8 w 10"/>
                  <a:gd name="T35" fmla="*/ 14 h 18"/>
                  <a:gd name="T36" fmla="*/ 8 w 10"/>
                  <a:gd name="T37" fmla="*/ 10 h 18"/>
                  <a:gd name="T38" fmla="*/ 10 w 10"/>
                  <a:gd name="T39" fmla="*/ 10 h 18"/>
                  <a:gd name="T40" fmla="*/ 10 w 10"/>
                  <a:gd name="T4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8">
                    <a:moveTo>
                      <a:pt x="10" y="8"/>
                    </a:moveTo>
                    <a:lnTo>
                      <a:pt x="8" y="4"/>
                    </a:lnTo>
                    <a:lnTo>
                      <a:pt x="8" y="2"/>
                    </a:lnTo>
                    <a:lnTo>
                      <a:pt x="6" y="0"/>
                    </a:lnTo>
                    <a:lnTo>
                      <a:pt x="4" y="2"/>
                    </a:lnTo>
                    <a:lnTo>
                      <a:pt x="2" y="2"/>
                    </a:lnTo>
                    <a:lnTo>
                      <a:pt x="2" y="2"/>
                    </a:lnTo>
                    <a:lnTo>
                      <a:pt x="4" y="6"/>
                    </a:lnTo>
                    <a:lnTo>
                      <a:pt x="4" y="8"/>
                    </a:lnTo>
                    <a:lnTo>
                      <a:pt x="2" y="8"/>
                    </a:lnTo>
                    <a:lnTo>
                      <a:pt x="0" y="6"/>
                    </a:lnTo>
                    <a:lnTo>
                      <a:pt x="0" y="12"/>
                    </a:lnTo>
                    <a:lnTo>
                      <a:pt x="4" y="14"/>
                    </a:lnTo>
                    <a:lnTo>
                      <a:pt x="4" y="12"/>
                    </a:lnTo>
                    <a:lnTo>
                      <a:pt x="6" y="12"/>
                    </a:lnTo>
                    <a:lnTo>
                      <a:pt x="6" y="16"/>
                    </a:lnTo>
                    <a:lnTo>
                      <a:pt x="8" y="18"/>
                    </a:lnTo>
                    <a:lnTo>
                      <a:pt x="8" y="14"/>
                    </a:lnTo>
                    <a:lnTo>
                      <a:pt x="8" y="10"/>
                    </a:lnTo>
                    <a:lnTo>
                      <a:pt x="10" y="10"/>
                    </a:lnTo>
                    <a:lnTo>
                      <a:pt x="10"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6" name="9Slide.vn 155">
                <a:extLst>
                  <a:ext uri="{FF2B5EF4-FFF2-40B4-BE49-F238E27FC236}">
                    <a16:creationId xmlns:a16="http://schemas.microsoft.com/office/drawing/2014/main" id="{79BF37CA-0316-4ED3-829B-31F0F24C6F62}"/>
                  </a:ext>
                </a:extLst>
              </p:cNvPr>
              <p:cNvSpPr>
                <a:spLocks/>
              </p:cNvSpPr>
              <p:nvPr/>
            </p:nvSpPr>
            <p:spPr bwMode="auto">
              <a:xfrm>
                <a:off x="4737" y="502"/>
                <a:ext cx="38" cy="25"/>
              </a:xfrm>
              <a:custGeom>
                <a:avLst/>
                <a:gdLst>
                  <a:gd name="T0" fmla="*/ 19 w 38"/>
                  <a:gd name="T1" fmla="*/ 19 h 25"/>
                  <a:gd name="T2" fmla="*/ 25 w 38"/>
                  <a:gd name="T3" fmla="*/ 19 h 25"/>
                  <a:gd name="T4" fmla="*/ 27 w 38"/>
                  <a:gd name="T5" fmla="*/ 19 h 25"/>
                  <a:gd name="T6" fmla="*/ 27 w 38"/>
                  <a:gd name="T7" fmla="*/ 21 h 25"/>
                  <a:gd name="T8" fmla="*/ 21 w 38"/>
                  <a:gd name="T9" fmla="*/ 23 h 25"/>
                  <a:gd name="T10" fmla="*/ 17 w 38"/>
                  <a:gd name="T11" fmla="*/ 23 h 25"/>
                  <a:gd name="T12" fmla="*/ 17 w 38"/>
                  <a:gd name="T13" fmla="*/ 23 h 25"/>
                  <a:gd name="T14" fmla="*/ 21 w 38"/>
                  <a:gd name="T15" fmla="*/ 25 h 25"/>
                  <a:gd name="T16" fmla="*/ 25 w 38"/>
                  <a:gd name="T17" fmla="*/ 25 h 25"/>
                  <a:gd name="T18" fmla="*/ 27 w 38"/>
                  <a:gd name="T19" fmla="*/ 23 h 25"/>
                  <a:gd name="T20" fmla="*/ 31 w 38"/>
                  <a:gd name="T21" fmla="*/ 19 h 25"/>
                  <a:gd name="T22" fmla="*/ 36 w 38"/>
                  <a:gd name="T23" fmla="*/ 19 h 25"/>
                  <a:gd name="T24" fmla="*/ 36 w 38"/>
                  <a:gd name="T25" fmla="*/ 13 h 25"/>
                  <a:gd name="T26" fmla="*/ 38 w 38"/>
                  <a:gd name="T27" fmla="*/ 9 h 25"/>
                  <a:gd name="T28" fmla="*/ 38 w 38"/>
                  <a:gd name="T29" fmla="*/ 5 h 25"/>
                  <a:gd name="T30" fmla="*/ 29 w 38"/>
                  <a:gd name="T31" fmla="*/ 0 h 25"/>
                  <a:gd name="T32" fmla="*/ 23 w 38"/>
                  <a:gd name="T33" fmla="*/ 0 h 25"/>
                  <a:gd name="T34" fmla="*/ 17 w 38"/>
                  <a:gd name="T35" fmla="*/ 3 h 25"/>
                  <a:gd name="T36" fmla="*/ 15 w 38"/>
                  <a:gd name="T37" fmla="*/ 3 h 25"/>
                  <a:gd name="T38" fmla="*/ 11 w 38"/>
                  <a:gd name="T39" fmla="*/ 3 h 25"/>
                  <a:gd name="T40" fmla="*/ 9 w 38"/>
                  <a:gd name="T41" fmla="*/ 3 h 25"/>
                  <a:gd name="T42" fmla="*/ 7 w 38"/>
                  <a:gd name="T43" fmla="*/ 5 h 25"/>
                  <a:gd name="T44" fmla="*/ 0 w 38"/>
                  <a:gd name="T45" fmla="*/ 5 h 25"/>
                  <a:gd name="T46" fmla="*/ 0 w 38"/>
                  <a:gd name="T47" fmla="*/ 5 h 25"/>
                  <a:gd name="T48" fmla="*/ 2 w 38"/>
                  <a:gd name="T49" fmla="*/ 9 h 25"/>
                  <a:gd name="T50" fmla="*/ 7 w 38"/>
                  <a:gd name="T51" fmla="*/ 9 h 25"/>
                  <a:gd name="T52" fmla="*/ 9 w 38"/>
                  <a:gd name="T53" fmla="*/ 13 h 25"/>
                  <a:gd name="T54" fmla="*/ 13 w 38"/>
                  <a:gd name="T55" fmla="*/ 13 h 25"/>
                  <a:gd name="T56" fmla="*/ 15 w 38"/>
                  <a:gd name="T57" fmla="*/ 17 h 25"/>
                  <a:gd name="T58" fmla="*/ 19 w 38"/>
                  <a:gd name="T59"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5">
                    <a:moveTo>
                      <a:pt x="19" y="19"/>
                    </a:moveTo>
                    <a:lnTo>
                      <a:pt x="25" y="19"/>
                    </a:lnTo>
                    <a:lnTo>
                      <a:pt x="27" y="19"/>
                    </a:lnTo>
                    <a:lnTo>
                      <a:pt x="27" y="21"/>
                    </a:lnTo>
                    <a:lnTo>
                      <a:pt x="21" y="23"/>
                    </a:lnTo>
                    <a:lnTo>
                      <a:pt x="17" y="23"/>
                    </a:lnTo>
                    <a:lnTo>
                      <a:pt x="17" y="23"/>
                    </a:lnTo>
                    <a:lnTo>
                      <a:pt x="21" y="25"/>
                    </a:lnTo>
                    <a:lnTo>
                      <a:pt x="25" y="25"/>
                    </a:lnTo>
                    <a:lnTo>
                      <a:pt x="27" y="23"/>
                    </a:lnTo>
                    <a:lnTo>
                      <a:pt x="31" y="19"/>
                    </a:lnTo>
                    <a:lnTo>
                      <a:pt x="36" y="19"/>
                    </a:lnTo>
                    <a:lnTo>
                      <a:pt x="36" y="13"/>
                    </a:lnTo>
                    <a:lnTo>
                      <a:pt x="38" y="9"/>
                    </a:lnTo>
                    <a:lnTo>
                      <a:pt x="38" y="5"/>
                    </a:lnTo>
                    <a:lnTo>
                      <a:pt x="29" y="0"/>
                    </a:lnTo>
                    <a:lnTo>
                      <a:pt x="23" y="0"/>
                    </a:lnTo>
                    <a:lnTo>
                      <a:pt x="17" y="3"/>
                    </a:lnTo>
                    <a:lnTo>
                      <a:pt x="15" y="3"/>
                    </a:lnTo>
                    <a:lnTo>
                      <a:pt x="11" y="3"/>
                    </a:lnTo>
                    <a:lnTo>
                      <a:pt x="9" y="3"/>
                    </a:lnTo>
                    <a:lnTo>
                      <a:pt x="7" y="5"/>
                    </a:lnTo>
                    <a:lnTo>
                      <a:pt x="0" y="5"/>
                    </a:lnTo>
                    <a:lnTo>
                      <a:pt x="0" y="5"/>
                    </a:lnTo>
                    <a:lnTo>
                      <a:pt x="2" y="9"/>
                    </a:lnTo>
                    <a:lnTo>
                      <a:pt x="7" y="9"/>
                    </a:lnTo>
                    <a:lnTo>
                      <a:pt x="9" y="13"/>
                    </a:lnTo>
                    <a:lnTo>
                      <a:pt x="13" y="13"/>
                    </a:lnTo>
                    <a:lnTo>
                      <a:pt x="15" y="17"/>
                    </a:lnTo>
                    <a:lnTo>
                      <a:pt x="19" y="1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7" name="9Slide.vn 156">
                <a:extLst>
                  <a:ext uri="{FF2B5EF4-FFF2-40B4-BE49-F238E27FC236}">
                    <a16:creationId xmlns:a16="http://schemas.microsoft.com/office/drawing/2014/main" id="{BF870B38-15B0-400E-84DF-7CE209A7E31E}"/>
                  </a:ext>
                </a:extLst>
              </p:cNvPr>
              <p:cNvSpPr>
                <a:spLocks/>
              </p:cNvSpPr>
              <p:nvPr/>
            </p:nvSpPr>
            <p:spPr bwMode="auto">
              <a:xfrm>
                <a:off x="4750" y="741"/>
                <a:ext cx="12" cy="4"/>
              </a:xfrm>
              <a:custGeom>
                <a:avLst/>
                <a:gdLst>
                  <a:gd name="T0" fmla="*/ 2 w 12"/>
                  <a:gd name="T1" fmla="*/ 4 h 4"/>
                  <a:gd name="T2" fmla="*/ 6 w 12"/>
                  <a:gd name="T3" fmla="*/ 4 h 4"/>
                  <a:gd name="T4" fmla="*/ 8 w 12"/>
                  <a:gd name="T5" fmla="*/ 4 h 4"/>
                  <a:gd name="T6" fmla="*/ 12 w 12"/>
                  <a:gd name="T7" fmla="*/ 2 h 4"/>
                  <a:gd name="T8" fmla="*/ 12 w 12"/>
                  <a:gd name="T9" fmla="*/ 2 h 4"/>
                  <a:gd name="T10" fmla="*/ 6 w 12"/>
                  <a:gd name="T11" fmla="*/ 0 h 4"/>
                  <a:gd name="T12" fmla="*/ 4 w 12"/>
                  <a:gd name="T13" fmla="*/ 0 h 4"/>
                  <a:gd name="T14" fmla="*/ 2 w 12"/>
                  <a:gd name="T15" fmla="*/ 0 h 4"/>
                  <a:gd name="T16" fmla="*/ 0 w 12"/>
                  <a:gd name="T17" fmla="*/ 4 h 4"/>
                  <a:gd name="T18" fmla="*/ 2 w 12"/>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
                    <a:moveTo>
                      <a:pt x="2" y="4"/>
                    </a:moveTo>
                    <a:lnTo>
                      <a:pt x="6" y="4"/>
                    </a:lnTo>
                    <a:lnTo>
                      <a:pt x="8" y="4"/>
                    </a:lnTo>
                    <a:lnTo>
                      <a:pt x="12" y="2"/>
                    </a:lnTo>
                    <a:lnTo>
                      <a:pt x="12" y="2"/>
                    </a:lnTo>
                    <a:lnTo>
                      <a:pt x="6" y="0"/>
                    </a:lnTo>
                    <a:lnTo>
                      <a:pt x="4" y="0"/>
                    </a:lnTo>
                    <a:lnTo>
                      <a:pt x="2" y="0"/>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8" name="9Slide.vn 157">
                <a:extLst>
                  <a:ext uri="{FF2B5EF4-FFF2-40B4-BE49-F238E27FC236}">
                    <a16:creationId xmlns:a16="http://schemas.microsoft.com/office/drawing/2014/main" id="{01BD6079-6A48-44E1-9E6F-58466BFB3BCD}"/>
                  </a:ext>
                </a:extLst>
              </p:cNvPr>
              <p:cNvSpPr>
                <a:spLocks/>
              </p:cNvSpPr>
              <p:nvPr/>
            </p:nvSpPr>
            <p:spPr bwMode="auto">
              <a:xfrm>
                <a:off x="4812" y="789"/>
                <a:ext cx="8" cy="6"/>
              </a:xfrm>
              <a:custGeom>
                <a:avLst/>
                <a:gdLst>
                  <a:gd name="T0" fmla="*/ 8 w 8"/>
                  <a:gd name="T1" fmla="*/ 0 h 6"/>
                  <a:gd name="T2" fmla="*/ 6 w 8"/>
                  <a:gd name="T3" fmla="*/ 0 h 6"/>
                  <a:gd name="T4" fmla="*/ 2 w 8"/>
                  <a:gd name="T5" fmla="*/ 0 h 6"/>
                  <a:gd name="T6" fmla="*/ 0 w 8"/>
                  <a:gd name="T7" fmla="*/ 2 h 6"/>
                  <a:gd name="T8" fmla="*/ 0 w 8"/>
                  <a:gd name="T9" fmla="*/ 2 h 6"/>
                  <a:gd name="T10" fmla="*/ 4 w 8"/>
                  <a:gd name="T11" fmla="*/ 4 h 6"/>
                  <a:gd name="T12" fmla="*/ 6 w 8"/>
                  <a:gd name="T13" fmla="*/ 6 h 6"/>
                  <a:gd name="T14" fmla="*/ 8 w 8"/>
                  <a:gd name="T15" fmla="*/ 2 h 6"/>
                  <a:gd name="T16" fmla="*/ 8 w 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0"/>
                    </a:moveTo>
                    <a:lnTo>
                      <a:pt x="6" y="0"/>
                    </a:lnTo>
                    <a:lnTo>
                      <a:pt x="2" y="0"/>
                    </a:lnTo>
                    <a:lnTo>
                      <a:pt x="0" y="2"/>
                    </a:lnTo>
                    <a:lnTo>
                      <a:pt x="0" y="2"/>
                    </a:lnTo>
                    <a:lnTo>
                      <a:pt x="4" y="4"/>
                    </a:lnTo>
                    <a:lnTo>
                      <a:pt x="6" y="6"/>
                    </a:lnTo>
                    <a:lnTo>
                      <a:pt x="8" y="2"/>
                    </a:lnTo>
                    <a:lnTo>
                      <a:pt x="8"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9" name="9Slide.vn 158">
                <a:extLst>
                  <a:ext uri="{FF2B5EF4-FFF2-40B4-BE49-F238E27FC236}">
                    <a16:creationId xmlns:a16="http://schemas.microsoft.com/office/drawing/2014/main" id="{9499D077-E6AA-42C2-86CD-CE88E711276B}"/>
                  </a:ext>
                </a:extLst>
              </p:cNvPr>
              <p:cNvSpPr>
                <a:spLocks/>
              </p:cNvSpPr>
              <p:nvPr/>
            </p:nvSpPr>
            <p:spPr bwMode="auto">
              <a:xfrm>
                <a:off x="4822" y="801"/>
                <a:ext cx="4" cy="4"/>
              </a:xfrm>
              <a:custGeom>
                <a:avLst/>
                <a:gdLst>
                  <a:gd name="T0" fmla="*/ 2 w 4"/>
                  <a:gd name="T1" fmla="*/ 4 h 4"/>
                  <a:gd name="T2" fmla="*/ 4 w 4"/>
                  <a:gd name="T3" fmla="*/ 4 h 4"/>
                  <a:gd name="T4" fmla="*/ 4 w 4"/>
                  <a:gd name="T5" fmla="*/ 2 h 4"/>
                  <a:gd name="T6" fmla="*/ 4 w 4"/>
                  <a:gd name="T7" fmla="*/ 0 h 4"/>
                  <a:gd name="T8" fmla="*/ 0 w 4"/>
                  <a:gd name="T9" fmla="*/ 0 h 4"/>
                  <a:gd name="T10" fmla="*/ 0 w 4"/>
                  <a:gd name="T11" fmla="*/ 2 h 4"/>
                  <a:gd name="T12" fmla="*/ 0 w 4"/>
                  <a:gd name="T13" fmla="*/ 4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4" y="4"/>
                    </a:lnTo>
                    <a:lnTo>
                      <a:pt x="4" y="2"/>
                    </a:lnTo>
                    <a:lnTo>
                      <a:pt x="4" y="0"/>
                    </a:lnTo>
                    <a:lnTo>
                      <a:pt x="0" y="0"/>
                    </a:lnTo>
                    <a:lnTo>
                      <a:pt x="0" y="2"/>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0" name="9Slide.vn 159">
                <a:extLst>
                  <a:ext uri="{FF2B5EF4-FFF2-40B4-BE49-F238E27FC236}">
                    <a16:creationId xmlns:a16="http://schemas.microsoft.com/office/drawing/2014/main" id="{6CDF27CD-ACCF-43B8-AEE1-3740F266C047}"/>
                  </a:ext>
                </a:extLst>
              </p:cNvPr>
              <p:cNvSpPr>
                <a:spLocks/>
              </p:cNvSpPr>
              <p:nvPr/>
            </p:nvSpPr>
            <p:spPr bwMode="auto">
              <a:xfrm>
                <a:off x="6082" y="650"/>
                <a:ext cx="25" cy="18"/>
              </a:xfrm>
              <a:custGeom>
                <a:avLst/>
                <a:gdLst>
                  <a:gd name="T0" fmla="*/ 2 w 25"/>
                  <a:gd name="T1" fmla="*/ 12 h 18"/>
                  <a:gd name="T2" fmla="*/ 5 w 25"/>
                  <a:gd name="T3" fmla="*/ 12 h 18"/>
                  <a:gd name="T4" fmla="*/ 11 w 25"/>
                  <a:gd name="T5" fmla="*/ 12 h 18"/>
                  <a:gd name="T6" fmla="*/ 15 w 25"/>
                  <a:gd name="T7" fmla="*/ 16 h 18"/>
                  <a:gd name="T8" fmla="*/ 19 w 25"/>
                  <a:gd name="T9" fmla="*/ 18 h 18"/>
                  <a:gd name="T10" fmla="*/ 23 w 25"/>
                  <a:gd name="T11" fmla="*/ 18 h 18"/>
                  <a:gd name="T12" fmla="*/ 25 w 25"/>
                  <a:gd name="T13" fmla="*/ 14 h 18"/>
                  <a:gd name="T14" fmla="*/ 23 w 25"/>
                  <a:gd name="T15" fmla="*/ 10 h 18"/>
                  <a:gd name="T16" fmla="*/ 21 w 25"/>
                  <a:gd name="T17" fmla="*/ 6 h 18"/>
                  <a:gd name="T18" fmla="*/ 23 w 25"/>
                  <a:gd name="T19" fmla="*/ 6 h 18"/>
                  <a:gd name="T20" fmla="*/ 21 w 25"/>
                  <a:gd name="T21" fmla="*/ 2 h 18"/>
                  <a:gd name="T22" fmla="*/ 17 w 25"/>
                  <a:gd name="T23" fmla="*/ 0 h 18"/>
                  <a:gd name="T24" fmla="*/ 17 w 25"/>
                  <a:gd name="T25" fmla="*/ 2 h 18"/>
                  <a:gd name="T26" fmla="*/ 13 w 25"/>
                  <a:gd name="T27" fmla="*/ 0 h 18"/>
                  <a:gd name="T28" fmla="*/ 11 w 25"/>
                  <a:gd name="T29" fmla="*/ 0 h 18"/>
                  <a:gd name="T30" fmla="*/ 7 w 25"/>
                  <a:gd name="T31" fmla="*/ 0 h 18"/>
                  <a:gd name="T32" fmla="*/ 7 w 25"/>
                  <a:gd name="T33" fmla="*/ 0 h 18"/>
                  <a:gd name="T34" fmla="*/ 2 w 25"/>
                  <a:gd name="T35" fmla="*/ 0 h 18"/>
                  <a:gd name="T36" fmla="*/ 5 w 25"/>
                  <a:gd name="T37" fmla="*/ 2 h 18"/>
                  <a:gd name="T38" fmla="*/ 0 w 25"/>
                  <a:gd name="T39" fmla="*/ 2 h 18"/>
                  <a:gd name="T40" fmla="*/ 0 w 25"/>
                  <a:gd name="T41" fmla="*/ 6 h 18"/>
                  <a:gd name="T42" fmla="*/ 0 w 25"/>
                  <a:gd name="T43" fmla="*/ 12 h 18"/>
                  <a:gd name="T44" fmla="*/ 2 w 2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8">
                    <a:moveTo>
                      <a:pt x="2" y="12"/>
                    </a:moveTo>
                    <a:lnTo>
                      <a:pt x="5" y="12"/>
                    </a:lnTo>
                    <a:lnTo>
                      <a:pt x="11" y="12"/>
                    </a:lnTo>
                    <a:lnTo>
                      <a:pt x="15" y="16"/>
                    </a:lnTo>
                    <a:lnTo>
                      <a:pt x="19" y="18"/>
                    </a:lnTo>
                    <a:lnTo>
                      <a:pt x="23" y="18"/>
                    </a:lnTo>
                    <a:lnTo>
                      <a:pt x="25" y="14"/>
                    </a:lnTo>
                    <a:lnTo>
                      <a:pt x="23" y="10"/>
                    </a:lnTo>
                    <a:lnTo>
                      <a:pt x="21" y="6"/>
                    </a:lnTo>
                    <a:lnTo>
                      <a:pt x="23" y="6"/>
                    </a:lnTo>
                    <a:lnTo>
                      <a:pt x="21" y="2"/>
                    </a:lnTo>
                    <a:lnTo>
                      <a:pt x="17" y="0"/>
                    </a:lnTo>
                    <a:lnTo>
                      <a:pt x="17" y="2"/>
                    </a:lnTo>
                    <a:lnTo>
                      <a:pt x="13" y="0"/>
                    </a:lnTo>
                    <a:lnTo>
                      <a:pt x="11" y="0"/>
                    </a:lnTo>
                    <a:lnTo>
                      <a:pt x="7" y="0"/>
                    </a:lnTo>
                    <a:lnTo>
                      <a:pt x="7" y="0"/>
                    </a:lnTo>
                    <a:lnTo>
                      <a:pt x="2" y="0"/>
                    </a:lnTo>
                    <a:lnTo>
                      <a:pt x="5" y="2"/>
                    </a:lnTo>
                    <a:lnTo>
                      <a:pt x="0" y="2"/>
                    </a:lnTo>
                    <a:lnTo>
                      <a:pt x="0" y="6"/>
                    </a:lnTo>
                    <a:lnTo>
                      <a:pt x="0" y="12"/>
                    </a:lnTo>
                    <a:lnTo>
                      <a:pt x="2"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1" name="9Slide.vn 160">
                <a:extLst>
                  <a:ext uri="{FF2B5EF4-FFF2-40B4-BE49-F238E27FC236}">
                    <a16:creationId xmlns:a16="http://schemas.microsoft.com/office/drawing/2014/main" id="{EF9D82FD-5DE3-4EA5-9CA0-2F97D85401DE}"/>
                  </a:ext>
                </a:extLst>
              </p:cNvPr>
              <p:cNvSpPr>
                <a:spLocks/>
              </p:cNvSpPr>
              <p:nvPr/>
            </p:nvSpPr>
            <p:spPr bwMode="auto">
              <a:xfrm>
                <a:off x="4820" y="625"/>
                <a:ext cx="4" cy="4"/>
              </a:xfrm>
              <a:custGeom>
                <a:avLst/>
                <a:gdLst>
                  <a:gd name="T0" fmla="*/ 4 w 4"/>
                  <a:gd name="T1" fmla="*/ 0 h 4"/>
                  <a:gd name="T2" fmla="*/ 0 w 4"/>
                  <a:gd name="T3" fmla="*/ 0 h 4"/>
                  <a:gd name="T4" fmla="*/ 0 w 4"/>
                  <a:gd name="T5" fmla="*/ 0 h 4"/>
                  <a:gd name="T6" fmla="*/ 2 w 4"/>
                  <a:gd name="T7" fmla="*/ 4 h 4"/>
                  <a:gd name="T8" fmla="*/ 4 w 4"/>
                  <a:gd name="T9" fmla="*/ 2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0"/>
                    </a:lnTo>
                    <a:lnTo>
                      <a:pt x="2" y="4"/>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2" name="9Slide.vn 161">
                <a:extLst>
                  <a:ext uri="{FF2B5EF4-FFF2-40B4-BE49-F238E27FC236}">
                    <a16:creationId xmlns:a16="http://schemas.microsoft.com/office/drawing/2014/main" id="{7F913325-A9CB-44ED-97C5-8A10C139B916}"/>
                  </a:ext>
                </a:extLst>
              </p:cNvPr>
              <p:cNvSpPr>
                <a:spLocks/>
              </p:cNvSpPr>
              <p:nvPr/>
            </p:nvSpPr>
            <p:spPr bwMode="auto">
              <a:xfrm>
                <a:off x="4812" y="830"/>
                <a:ext cx="8" cy="2"/>
              </a:xfrm>
              <a:custGeom>
                <a:avLst/>
                <a:gdLst>
                  <a:gd name="T0" fmla="*/ 6 w 8"/>
                  <a:gd name="T1" fmla="*/ 2 h 2"/>
                  <a:gd name="T2" fmla="*/ 8 w 8"/>
                  <a:gd name="T3" fmla="*/ 0 h 2"/>
                  <a:gd name="T4" fmla="*/ 4 w 8"/>
                  <a:gd name="T5" fmla="*/ 0 h 2"/>
                  <a:gd name="T6" fmla="*/ 0 w 8"/>
                  <a:gd name="T7" fmla="*/ 0 h 2"/>
                  <a:gd name="T8" fmla="*/ 2 w 8"/>
                  <a:gd name="T9" fmla="*/ 2 h 2"/>
                  <a:gd name="T10" fmla="*/ 6 w 8"/>
                  <a:gd name="T11" fmla="*/ 2 h 2"/>
                </a:gdLst>
                <a:ahLst/>
                <a:cxnLst>
                  <a:cxn ang="0">
                    <a:pos x="T0" y="T1"/>
                  </a:cxn>
                  <a:cxn ang="0">
                    <a:pos x="T2" y="T3"/>
                  </a:cxn>
                  <a:cxn ang="0">
                    <a:pos x="T4" y="T5"/>
                  </a:cxn>
                  <a:cxn ang="0">
                    <a:pos x="T6" y="T7"/>
                  </a:cxn>
                  <a:cxn ang="0">
                    <a:pos x="T8" y="T9"/>
                  </a:cxn>
                  <a:cxn ang="0">
                    <a:pos x="T10" y="T11"/>
                  </a:cxn>
                </a:cxnLst>
                <a:rect l="0" t="0" r="r" b="b"/>
                <a:pathLst>
                  <a:path w="8" h="2">
                    <a:moveTo>
                      <a:pt x="6" y="2"/>
                    </a:moveTo>
                    <a:lnTo>
                      <a:pt x="8" y="0"/>
                    </a:lnTo>
                    <a:lnTo>
                      <a:pt x="4" y="0"/>
                    </a:lnTo>
                    <a:lnTo>
                      <a:pt x="0" y="0"/>
                    </a:lnTo>
                    <a:lnTo>
                      <a:pt x="2" y="2"/>
                    </a:lnTo>
                    <a:lnTo>
                      <a:pt x="6"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3" name="9Slide.vn 162">
                <a:extLst>
                  <a:ext uri="{FF2B5EF4-FFF2-40B4-BE49-F238E27FC236}">
                    <a16:creationId xmlns:a16="http://schemas.microsoft.com/office/drawing/2014/main" id="{F8C4E952-5712-41E9-94E2-F2931EBD89A1}"/>
                  </a:ext>
                </a:extLst>
              </p:cNvPr>
              <p:cNvSpPr>
                <a:spLocks/>
              </p:cNvSpPr>
              <p:nvPr/>
            </p:nvSpPr>
            <p:spPr bwMode="auto">
              <a:xfrm>
                <a:off x="4802" y="652"/>
                <a:ext cx="6" cy="10"/>
              </a:xfrm>
              <a:custGeom>
                <a:avLst/>
                <a:gdLst>
                  <a:gd name="T0" fmla="*/ 6 w 6"/>
                  <a:gd name="T1" fmla="*/ 6 h 10"/>
                  <a:gd name="T2" fmla="*/ 6 w 6"/>
                  <a:gd name="T3" fmla="*/ 2 h 10"/>
                  <a:gd name="T4" fmla="*/ 4 w 6"/>
                  <a:gd name="T5" fmla="*/ 0 h 10"/>
                  <a:gd name="T6" fmla="*/ 2 w 6"/>
                  <a:gd name="T7" fmla="*/ 0 h 10"/>
                  <a:gd name="T8" fmla="*/ 0 w 6"/>
                  <a:gd name="T9" fmla="*/ 2 h 10"/>
                  <a:gd name="T10" fmla="*/ 0 w 6"/>
                  <a:gd name="T11" fmla="*/ 4 h 10"/>
                  <a:gd name="T12" fmla="*/ 0 w 6"/>
                  <a:gd name="T13" fmla="*/ 8 h 10"/>
                  <a:gd name="T14" fmla="*/ 0 w 6"/>
                  <a:gd name="T15" fmla="*/ 10 h 10"/>
                  <a:gd name="T16" fmla="*/ 2 w 6"/>
                  <a:gd name="T17" fmla="*/ 10 h 10"/>
                  <a:gd name="T18" fmla="*/ 6 w 6"/>
                  <a:gd name="T19" fmla="*/ 10 h 10"/>
                  <a:gd name="T20" fmla="*/ 6 w 6"/>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6" y="6"/>
                    </a:moveTo>
                    <a:lnTo>
                      <a:pt x="6" y="2"/>
                    </a:lnTo>
                    <a:lnTo>
                      <a:pt x="4" y="0"/>
                    </a:lnTo>
                    <a:lnTo>
                      <a:pt x="2" y="0"/>
                    </a:lnTo>
                    <a:lnTo>
                      <a:pt x="0" y="2"/>
                    </a:lnTo>
                    <a:lnTo>
                      <a:pt x="0" y="4"/>
                    </a:lnTo>
                    <a:lnTo>
                      <a:pt x="0" y="8"/>
                    </a:lnTo>
                    <a:lnTo>
                      <a:pt x="0" y="10"/>
                    </a:lnTo>
                    <a:lnTo>
                      <a:pt x="2" y="10"/>
                    </a:lnTo>
                    <a:lnTo>
                      <a:pt x="6" y="10"/>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4" name="9Slide.vn 163">
                <a:extLst>
                  <a:ext uri="{FF2B5EF4-FFF2-40B4-BE49-F238E27FC236}">
                    <a16:creationId xmlns:a16="http://schemas.microsoft.com/office/drawing/2014/main" id="{2D68184A-798B-49D4-87F3-B514FA08CDFF}"/>
                  </a:ext>
                </a:extLst>
              </p:cNvPr>
              <p:cNvSpPr>
                <a:spLocks/>
              </p:cNvSpPr>
              <p:nvPr/>
            </p:nvSpPr>
            <p:spPr bwMode="auto">
              <a:xfrm>
                <a:off x="4824" y="776"/>
                <a:ext cx="15" cy="9"/>
              </a:xfrm>
              <a:custGeom>
                <a:avLst/>
                <a:gdLst>
                  <a:gd name="T0" fmla="*/ 15 w 15"/>
                  <a:gd name="T1" fmla="*/ 4 h 9"/>
                  <a:gd name="T2" fmla="*/ 11 w 15"/>
                  <a:gd name="T3" fmla="*/ 0 h 9"/>
                  <a:gd name="T4" fmla="*/ 7 w 15"/>
                  <a:gd name="T5" fmla="*/ 0 h 9"/>
                  <a:gd name="T6" fmla="*/ 5 w 15"/>
                  <a:gd name="T7" fmla="*/ 2 h 9"/>
                  <a:gd name="T8" fmla="*/ 7 w 15"/>
                  <a:gd name="T9" fmla="*/ 4 h 9"/>
                  <a:gd name="T10" fmla="*/ 5 w 15"/>
                  <a:gd name="T11" fmla="*/ 4 h 9"/>
                  <a:gd name="T12" fmla="*/ 2 w 15"/>
                  <a:gd name="T13" fmla="*/ 2 h 9"/>
                  <a:gd name="T14" fmla="*/ 0 w 15"/>
                  <a:gd name="T15" fmla="*/ 2 h 9"/>
                  <a:gd name="T16" fmla="*/ 2 w 15"/>
                  <a:gd name="T17" fmla="*/ 6 h 9"/>
                  <a:gd name="T18" fmla="*/ 5 w 15"/>
                  <a:gd name="T19" fmla="*/ 9 h 9"/>
                  <a:gd name="T20" fmla="*/ 9 w 15"/>
                  <a:gd name="T21" fmla="*/ 9 h 9"/>
                  <a:gd name="T22" fmla="*/ 11 w 15"/>
                  <a:gd name="T23" fmla="*/ 9 h 9"/>
                  <a:gd name="T24" fmla="*/ 13 w 15"/>
                  <a:gd name="T25" fmla="*/ 9 h 9"/>
                  <a:gd name="T26" fmla="*/ 13 w 15"/>
                  <a:gd name="T27" fmla="*/ 9 h 9"/>
                  <a:gd name="T28" fmla="*/ 11 w 15"/>
                  <a:gd name="T29" fmla="*/ 6 h 9"/>
                  <a:gd name="T30" fmla="*/ 15 w 15"/>
                  <a:gd name="T31" fmla="*/ 4 h 9"/>
                  <a:gd name="T32" fmla="*/ 15 w 15"/>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9">
                    <a:moveTo>
                      <a:pt x="15" y="4"/>
                    </a:moveTo>
                    <a:lnTo>
                      <a:pt x="11" y="0"/>
                    </a:lnTo>
                    <a:lnTo>
                      <a:pt x="7" y="0"/>
                    </a:lnTo>
                    <a:lnTo>
                      <a:pt x="5" y="2"/>
                    </a:lnTo>
                    <a:lnTo>
                      <a:pt x="7" y="4"/>
                    </a:lnTo>
                    <a:lnTo>
                      <a:pt x="5" y="4"/>
                    </a:lnTo>
                    <a:lnTo>
                      <a:pt x="2" y="2"/>
                    </a:lnTo>
                    <a:lnTo>
                      <a:pt x="0" y="2"/>
                    </a:lnTo>
                    <a:lnTo>
                      <a:pt x="2" y="6"/>
                    </a:lnTo>
                    <a:lnTo>
                      <a:pt x="5" y="9"/>
                    </a:lnTo>
                    <a:lnTo>
                      <a:pt x="9" y="9"/>
                    </a:lnTo>
                    <a:lnTo>
                      <a:pt x="11" y="9"/>
                    </a:lnTo>
                    <a:lnTo>
                      <a:pt x="13" y="9"/>
                    </a:lnTo>
                    <a:lnTo>
                      <a:pt x="13" y="9"/>
                    </a:lnTo>
                    <a:lnTo>
                      <a:pt x="11" y="6"/>
                    </a:lnTo>
                    <a:lnTo>
                      <a:pt x="15" y="4"/>
                    </a:lnTo>
                    <a:lnTo>
                      <a:pt x="1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5" name="9Slide.vn 164">
                <a:extLst>
                  <a:ext uri="{FF2B5EF4-FFF2-40B4-BE49-F238E27FC236}">
                    <a16:creationId xmlns:a16="http://schemas.microsoft.com/office/drawing/2014/main" id="{A1FE4A21-9A0D-4393-AC81-C5411098D5F6}"/>
                  </a:ext>
                </a:extLst>
              </p:cNvPr>
              <p:cNvSpPr>
                <a:spLocks/>
              </p:cNvSpPr>
              <p:nvPr/>
            </p:nvSpPr>
            <p:spPr bwMode="auto">
              <a:xfrm>
                <a:off x="5546" y="422"/>
                <a:ext cx="10" cy="12"/>
              </a:xfrm>
              <a:custGeom>
                <a:avLst/>
                <a:gdLst>
                  <a:gd name="T0" fmla="*/ 6 w 10"/>
                  <a:gd name="T1" fmla="*/ 8 h 12"/>
                  <a:gd name="T2" fmla="*/ 10 w 10"/>
                  <a:gd name="T3" fmla="*/ 6 h 12"/>
                  <a:gd name="T4" fmla="*/ 8 w 10"/>
                  <a:gd name="T5" fmla="*/ 4 h 12"/>
                  <a:gd name="T6" fmla="*/ 8 w 10"/>
                  <a:gd name="T7" fmla="*/ 0 h 12"/>
                  <a:gd name="T8" fmla="*/ 6 w 10"/>
                  <a:gd name="T9" fmla="*/ 0 h 12"/>
                  <a:gd name="T10" fmla="*/ 2 w 10"/>
                  <a:gd name="T11" fmla="*/ 4 h 12"/>
                  <a:gd name="T12" fmla="*/ 0 w 10"/>
                  <a:gd name="T13" fmla="*/ 12 h 12"/>
                  <a:gd name="T14" fmla="*/ 4 w 10"/>
                  <a:gd name="T15" fmla="*/ 10 h 12"/>
                  <a:gd name="T16" fmla="*/ 6 w 10"/>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8"/>
                    </a:moveTo>
                    <a:lnTo>
                      <a:pt x="10" y="6"/>
                    </a:lnTo>
                    <a:lnTo>
                      <a:pt x="8" y="4"/>
                    </a:lnTo>
                    <a:lnTo>
                      <a:pt x="8" y="0"/>
                    </a:lnTo>
                    <a:lnTo>
                      <a:pt x="6" y="0"/>
                    </a:lnTo>
                    <a:lnTo>
                      <a:pt x="2" y="4"/>
                    </a:lnTo>
                    <a:lnTo>
                      <a:pt x="0" y="12"/>
                    </a:lnTo>
                    <a:lnTo>
                      <a:pt x="4" y="10"/>
                    </a:lnTo>
                    <a:lnTo>
                      <a:pt x="6"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6" name="9Slide.vn 165">
                <a:extLst>
                  <a:ext uri="{FF2B5EF4-FFF2-40B4-BE49-F238E27FC236}">
                    <a16:creationId xmlns:a16="http://schemas.microsoft.com/office/drawing/2014/main" id="{975DFD5A-1207-4C44-9840-A0E892199B5E}"/>
                  </a:ext>
                </a:extLst>
              </p:cNvPr>
              <p:cNvSpPr>
                <a:spLocks/>
              </p:cNvSpPr>
              <p:nvPr/>
            </p:nvSpPr>
            <p:spPr bwMode="auto">
              <a:xfrm>
                <a:off x="5442" y="492"/>
                <a:ext cx="118" cy="89"/>
              </a:xfrm>
              <a:custGeom>
                <a:avLst/>
                <a:gdLst>
                  <a:gd name="T0" fmla="*/ 10 w 118"/>
                  <a:gd name="T1" fmla="*/ 40 h 89"/>
                  <a:gd name="T2" fmla="*/ 6 w 118"/>
                  <a:gd name="T3" fmla="*/ 42 h 89"/>
                  <a:gd name="T4" fmla="*/ 8 w 118"/>
                  <a:gd name="T5" fmla="*/ 46 h 89"/>
                  <a:gd name="T6" fmla="*/ 10 w 118"/>
                  <a:gd name="T7" fmla="*/ 52 h 89"/>
                  <a:gd name="T8" fmla="*/ 17 w 118"/>
                  <a:gd name="T9" fmla="*/ 54 h 89"/>
                  <a:gd name="T10" fmla="*/ 17 w 118"/>
                  <a:gd name="T11" fmla="*/ 58 h 89"/>
                  <a:gd name="T12" fmla="*/ 21 w 118"/>
                  <a:gd name="T13" fmla="*/ 60 h 89"/>
                  <a:gd name="T14" fmla="*/ 25 w 118"/>
                  <a:gd name="T15" fmla="*/ 62 h 89"/>
                  <a:gd name="T16" fmla="*/ 21 w 118"/>
                  <a:gd name="T17" fmla="*/ 62 h 89"/>
                  <a:gd name="T18" fmla="*/ 17 w 118"/>
                  <a:gd name="T19" fmla="*/ 64 h 89"/>
                  <a:gd name="T20" fmla="*/ 29 w 118"/>
                  <a:gd name="T21" fmla="*/ 75 h 89"/>
                  <a:gd name="T22" fmla="*/ 41 w 118"/>
                  <a:gd name="T23" fmla="*/ 77 h 89"/>
                  <a:gd name="T24" fmla="*/ 48 w 118"/>
                  <a:gd name="T25" fmla="*/ 83 h 89"/>
                  <a:gd name="T26" fmla="*/ 52 w 118"/>
                  <a:gd name="T27" fmla="*/ 89 h 89"/>
                  <a:gd name="T28" fmla="*/ 62 w 118"/>
                  <a:gd name="T29" fmla="*/ 87 h 89"/>
                  <a:gd name="T30" fmla="*/ 70 w 118"/>
                  <a:gd name="T31" fmla="*/ 89 h 89"/>
                  <a:gd name="T32" fmla="*/ 75 w 118"/>
                  <a:gd name="T33" fmla="*/ 85 h 89"/>
                  <a:gd name="T34" fmla="*/ 73 w 118"/>
                  <a:gd name="T35" fmla="*/ 77 h 89"/>
                  <a:gd name="T36" fmla="*/ 70 w 118"/>
                  <a:gd name="T37" fmla="*/ 75 h 89"/>
                  <a:gd name="T38" fmla="*/ 68 w 118"/>
                  <a:gd name="T39" fmla="*/ 71 h 89"/>
                  <a:gd name="T40" fmla="*/ 73 w 118"/>
                  <a:gd name="T41" fmla="*/ 71 h 89"/>
                  <a:gd name="T42" fmla="*/ 77 w 118"/>
                  <a:gd name="T43" fmla="*/ 73 h 89"/>
                  <a:gd name="T44" fmla="*/ 79 w 118"/>
                  <a:gd name="T45" fmla="*/ 79 h 89"/>
                  <a:gd name="T46" fmla="*/ 85 w 118"/>
                  <a:gd name="T47" fmla="*/ 73 h 89"/>
                  <a:gd name="T48" fmla="*/ 93 w 118"/>
                  <a:gd name="T49" fmla="*/ 60 h 89"/>
                  <a:gd name="T50" fmla="*/ 102 w 118"/>
                  <a:gd name="T51" fmla="*/ 56 h 89"/>
                  <a:gd name="T52" fmla="*/ 102 w 118"/>
                  <a:gd name="T53" fmla="*/ 60 h 89"/>
                  <a:gd name="T54" fmla="*/ 108 w 118"/>
                  <a:gd name="T55" fmla="*/ 62 h 89"/>
                  <a:gd name="T56" fmla="*/ 110 w 118"/>
                  <a:gd name="T57" fmla="*/ 58 h 89"/>
                  <a:gd name="T58" fmla="*/ 118 w 118"/>
                  <a:gd name="T59" fmla="*/ 52 h 89"/>
                  <a:gd name="T60" fmla="*/ 112 w 118"/>
                  <a:gd name="T61" fmla="*/ 50 h 89"/>
                  <a:gd name="T62" fmla="*/ 102 w 118"/>
                  <a:gd name="T63" fmla="*/ 50 h 89"/>
                  <a:gd name="T64" fmla="*/ 93 w 118"/>
                  <a:gd name="T65" fmla="*/ 46 h 89"/>
                  <a:gd name="T66" fmla="*/ 89 w 118"/>
                  <a:gd name="T67" fmla="*/ 44 h 89"/>
                  <a:gd name="T68" fmla="*/ 81 w 118"/>
                  <a:gd name="T69" fmla="*/ 35 h 89"/>
                  <a:gd name="T70" fmla="*/ 79 w 118"/>
                  <a:gd name="T71" fmla="*/ 27 h 89"/>
                  <a:gd name="T72" fmla="*/ 75 w 118"/>
                  <a:gd name="T73" fmla="*/ 21 h 89"/>
                  <a:gd name="T74" fmla="*/ 70 w 118"/>
                  <a:gd name="T75" fmla="*/ 17 h 89"/>
                  <a:gd name="T76" fmla="*/ 70 w 118"/>
                  <a:gd name="T77" fmla="*/ 13 h 89"/>
                  <a:gd name="T78" fmla="*/ 75 w 118"/>
                  <a:gd name="T79" fmla="*/ 10 h 89"/>
                  <a:gd name="T80" fmla="*/ 73 w 118"/>
                  <a:gd name="T81" fmla="*/ 6 h 89"/>
                  <a:gd name="T82" fmla="*/ 62 w 118"/>
                  <a:gd name="T83" fmla="*/ 4 h 89"/>
                  <a:gd name="T84" fmla="*/ 54 w 118"/>
                  <a:gd name="T85" fmla="*/ 0 h 89"/>
                  <a:gd name="T86" fmla="*/ 48 w 118"/>
                  <a:gd name="T87" fmla="*/ 0 h 89"/>
                  <a:gd name="T88" fmla="*/ 52 w 118"/>
                  <a:gd name="T89" fmla="*/ 4 h 89"/>
                  <a:gd name="T90" fmla="*/ 56 w 118"/>
                  <a:gd name="T91" fmla="*/ 8 h 89"/>
                  <a:gd name="T92" fmla="*/ 50 w 118"/>
                  <a:gd name="T93" fmla="*/ 6 h 89"/>
                  <a:gd name="T94" fmla="*/ 46 w 118"/>
                  <a:gd name="T95" fmla="*/ 10 h 89"/>
                  <a:gd name="T96" fmla="*/ 48 w 118"/>
                  <a:gd name="T97" fmla="*/ 17 h 89"/>
                  <a:gd name="T98" fmla="*/ 56 w 118"/>
                  <a:gd name="T99" fmla="*/ 29 h 89"/>
                  <a:gd name="T100" fmla="*/ 54 w 118"/>
                  <a:gd name="T101" fmla="*/ 33 h 89"/>
                  <a:gd name="T102" fmla="*/ 46 w 118"/>
                  <a:gd name="T103" fmla="*/ 29 h 89"/>
                  <a:gd name="T104" fmla="*/ 41 w 118"/>
                  <a:gd name="T105" fmla="*/ 21 h 89"/>
                  <a:gd name="T106" fmla="*/ 35 w 118"/>
                  <a:gd name="T107" fmla="*/ 23 h 89"/>
                  <a:gd name="T108" fmla="*/ 31 w 118"/>
                  <a:gd name="T109" fmla="*/ 21 h 89"/>
                  <a:gd name="T110" fmla="*/ 29 w 118"/>
                  <a:gd name="T111" fmla="*/ 15 h 89"/>
                  <a:gd name="T112" fmla="*/ 23 w 118"/>
                  <a:gd name="T113" fmla="*/ 10 h 89"/>
                  <a:gd name="T114" fmla="*/ 14 w 118"/>
                  <a:gd name="T115" fmla="*/ 8 h 89"/>
                  <a:gd name="T116" fmla="*/ 10 w 118"/>
                  <a:gd name="T117" fmla="*/ 8 h 89"/>
                  <a:gd name="T118" fmla="*/ 6 w 118"/>
                  <a:gd name="T119" fmla="*/ 15 h 89"/>
                  <a:gd name="T120" fmla="*/ 6 w 118"/>
                  <a:gd name="T121" fmla="*/ 21 h 89"/>
                  <a:gd name="T122" fmla="*/ 0 w 118"/>
                  <a:gd name="T123" fmla="*/ 29 h 89"/>
                  <a:gd name="T124" fmla="*/ 4 w 118"/>
                  <a:gd name="T1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89">
                    <a:moveTo>
                      <a:pt x="6" y="37"/>
                    </a:moveTo>
                    <a:lnTo>
                      <a:pt x="10" y="40"/>
                    </a:lnTo>
                    <a:lnTo>
                      <a:pt x="8" y="42"/>
                    </a:lnTo>
                    <a:lnTo>
                      <a:pt x="6" y="42"/>
                    </a:lnTo>
                    <a:lnTo>
                      <a:pt x="6" y="46"/>
                    </a:lnTo>
                    <a:lnTo>
                      <a:pt x="8" y="46"/>
                    </a:lnTo>
                    <a:lnTo>
                      <a:pt x="10" y="50"/>
                    </a:lnTo>
                    <a:lnTo>
                      <a:pt x="10" y="52"/>
                    </a:lnTo>
                    <a:lnTo>
                      <a:pt x="12" y="54"/>
                    </a:lnTo>
                    <a:lnTo>
                      <a:pt x="17" y="54"/>
                    </a:lnTo>
                    <a:lnTo>
                      <a:pt x="19" y="58"/>
                    </a:lnTo>
                    <a:lnTo>
                      <a:pt x="17" y="58"/>
                    </a:lnTo>
                    <a:lnTo>
                      <a:pt x="19" y="60"/>
                    </a:lnTo>
                    <a:lnTo>
                      <a:pt x="21" y="60"/>
                    </a:lnTo>
                    <a:lnTo>
                      <a:pt x="23" y="60"/>
                    </a:lnTo>
                    <a:lnTo>
                      <a:pt x="25" y="62"/>
                    </a:lnTo>
                    <a:lnTo>
                      <a:pt x="23" y="64"/>
                    </a:lnTo>
                    <a:lnTo>
                      <a:pt x="21" y="62"/>
                    </a:lnTo>
                    <a:lnTo>
                      <a:pt x="19" y="62"/>
                    </a:lnTo>
                    <a:lnTo>
                      <a:pt x="17" y="64"/>
                    </a:lnTo>
                    <a:lnTo>
                      <a:pt x="19" y="69"/>
                    </a:lnTo>
                    <a:lnTo>
                      <a:pt x="29" y="75"/>
                    </a:lnTo>
                    <a:lnTo>
                      <a:pt x="35" y="77"/>
                    </a:lnTo>
                    <a:lnTo>
                      <a:pt x="41" y="77"/>
                    </a:lnTo>
                    <a:lnTo>
                      <a:pt x="44" y="79"/>
                    </a:lnTo>
                    <a:lnTo>
                      <a:pt x="48" y="83"/>
                    </a:lnTo>
                    <a:lnTo>
                      <a:pt x="48" y="85"/>
                    </a:lnTo>
                    <a:lnTo>
                      <a:pt x="52" y="89"/>
                    </a:lnTo>
                    <a:lnTo>
                      <a:pt x="56" y="89"/>
                    </a:lnTo>
                    <a:lnTo>
                      <a:pt x="62" y="87"/>
                    </a:lnTo>
                    <a:lnTo>
                      <a:pt x="66" y="87"/>
                    </a:lnTo>
                    <a:lnTo>
                      <a:pt x="70" y="89"/>
                    </a:lnTo>
                    <a:lnTo>
                      <a:pt x="75" y="89"/>
                    </a:lnTo>
                    <a:lnTo>
                      <a:pt x="75" y="85"/>
                    </a:lnTo>
                    <a:lnTo>
                      <a:pt x="75" y="83"/>
                    </a:lnTo>
                    <a:lnTo>
                      <a:pt x="73" y="77"/>
                    </a:lnTo>
                    <a:lnTo>
                      <a:pt x="75" y="75"/>
                    </a:lnTo>
                    <a:lnTo>
                      <a:pt x="70" y="75"/>
                    </a:lnTo>
                    <a:lnTo>
                      <a:pt x="68" y="73"/>
                    </a:lnTo>
                    <a:lnTo>
                      <a:pt x="68" y="71"/>
                    </a:lnTo>
                    <a:lnTo>
                      <a:pt x="70" y="69"/>
                    </a:lnTo>
                    <a:lnTo>
                      <a:pt x="73" y="71"/>
                    </a:lnTo>
                    <a:lnTo>
                      <a:pt x="73" y="73"/>
                    </a:lnTo>
                    <a:lnTo>
                      <a:pt x="77" y="73"/>
                    </a:lnTo>
                    <a:lnTo>
                      <a:pt x="79" y="77"/>
                    </a:lnTo>
                    <a:lnTo>
                      <a:pt x="79" y="79"/>
                    </a:lnTo>
                    <a:lnTo>
                      <a:pt x="81" y="77"/>
                    </a:lnTo>
                    <a:lnTo>
                      <a:pt x="85" y="73"/>
                    </a:lnTo>
                    <a:lnTo>
                      <a:pt x="87" y="66"/>
                    </a:lnTo>
                    <a:lnTo>
                      <a:pt x="93" y="60"/>
                    </a:lnTo>
                    <a:lnTo>
                      <a:pt x="97" y="58"/>
                    </a:lnTo>
                    <a:lnTo>
                      <a:pt x="102" y="56"/>
                    </a:lnTo>
                    <a:lnTo>
                      <a:pt x="104" y="58"/>
                    </a:lnTo>
                    <a:lnTo>
                      <a:pt x="102" y="60"/>
                    </a:lnTo>
                    <a:lnTo>
                      <a:pt x="106" y="60"/>
                    </a:lnTo>
                    <a:lnTo>
                      <a:pt x="108" y="62"/>
                    </a:lnTo>
                    <a:lnTo>
                      <a:pt x="110" y="60"/>
                    </a:lnTo>
                    <a:lnTo>
                      <a:pt x="110" y="58"/>
                    </a:lnTo>
                    <a:lnTo>
                      <a:pt x="116" y="54"/>
                    </a:lnTo>
                    <a:lnTo>
                      <a:pt x="118" y="52"/>
                    </a:lnTo>
                    <a:lnTo>
                      <a:pt x="118" y="50"/>
                    </a:lnTo>
                    <a:lnTo>
                      <a:pt x="112" y="50"/>
                    </a:lnTo>
                    <a:lnTo>
                      <a:pt x="108" y="52"/>
                    </a:lnTo>
                    <a:lnTo>
                      <a:pt x="102" y="50"/>
                    </a:lnTo>
                    <a:lnTo>
                      <a:pt x="95" y="48"/>
                    </a:lnTo>
                    <a:lnTo>
                      <a:pt x="93" y="46"/>
                    </a:lnTo>
                    <a:lnTo>
                      <a:pt x="89" y="46"/>
                    </a:lnTo>
                    <a:lnTo>
                      <a:pt x="89" y="44"/>
                    </a:lnTo>
                    <a:lnTo>
                      <a:pt x="83" y="37"/>
                    </a:lnTo>
                    <a:lnTo>
                      <a:pt x="81" y="35"/>
                    </a:lnTo>
                    <a:lnTo>
                      <a:pt x="79" y="29"/>
                    </a:lnTo>
                    <a:lnTo>
                      <a:pt x="79" y="27"/>
                    </a:lnTo>
                    <a:lnTo>
                      <a:pt x="75" y="23"/>
                    </a:lnTo>
                    <a:lnTo>
                      <a:pt x="75" y="21"/>
                    </a:lnTo>
                    <a:lnTo>
                      <a:pt x="70" y="19"/>
                    </a:lnTo>
                    <a:lnTo>
                      <a:pt x="70" y="17"/>
                    </a:lnTo>
                    <a:lnTo>
                      <a:pt x="73" y="15"/>
                    </a:lnTo>
                    <a:lnTo>
                      <a:pt x="70" y="13"/>
                    </a:lnTo>
                    <a:lnTo>
                      <a:pt x="73" y="10"/>
                    </a:lnTo>
                    <a:lnTo>
                      <a:pt x="75" y="10"/>
                    </a:lnTo>
                    <a:lnTo>
                      <a:pt x="75" y="8"/>
                    </a:lnTo>
                    <a:lnTo>
                      <a:pt x="73" y="6"/>
                    </a:lnTo>
                    <a:lnTo>
                      <a:pt x="68" y="4"/>
                    </a:lnTo>
                    <a:lnTo>
                      <a:pt x="62" y="4"/>
                    </a:lnTo>
                    <a:lnTo>
                      <a:pt x="58" y="4"/>
                    </a:lnTo>
                    <a:lnTo>
                      <a:pt x="54" y="0"/>
                    </a:lnTo>
                    <a:lnTo>
                      <a:pt x="52" y="0"/>
                    </a:lnTo>
                    <a:lnTo>
                      <a:pt x="48" y="0"/>
                    </a:lnTo>
                    <a:lnTo>
                      <a:pt x="46" y="0"/>
                    </a:lnTo>
                    <a:lnTo>
                      <a:pt x="52" y="4"/>
                    </a:lnTo>
                    <a:lnTo>
                      <a:pt x="54" y="6"/>
                    </a:lnTo>
                    <a:lnTo>
                      <a:pt x="56" y="8"/>
                    </a:lnTo>
                    <a:lnTo>
                      <a:pt x="52" y="8"/>
                    </a:lnTo>
                    <a:lnTo>
                      <a:pt x="50" y="6"/>
                    </a:lnTo>
                    <a:lnTo>
                      <a:pt x="48" y="6"/>
                    </a:lnTo>
                    <a:lnTo>
                      <a:pt x="46" y="10"/>
                    </a:lnTo>
                    <a:lnTo>
                      <a:pt x="46" y="15"/>
                    </a:lnTo>
                    <a:lnTo>
                      <a:pt x="48" y="17"/>
                    </a:lnTo>
                    <a:lnTo>
                      <a:pt x="50" y="23"/>
                    </a:lnTo>
                    <a:lnTo>
                      <a:pt x="56" y="29"/>
                    </a:lnTo>
                    <a:lnTo>
                      <a:pt x="56" y="31"/>
                    </a:lnTo>
                    <a:lnTo>
                      <a:pt x="54" y="33"/>
                    </a:lnTo>
                    <a:lnTo>
                      <a:pt x="50" y="33"/>
                    </a:lnTo>
                    <a:lnTo>
                      <a:pt x="46" y="29"/>
                    </a:lnTo>
                    <a:lnTo>
                      <a:pt x="44" y="23"/>
                    </a:lnTo>
                    <a:lnTo>
                      <a:pt x="41" y="21"/>
                    </a:lnTo>
                    <a:lnTo>
                      <a:pt x="37" y="23"/>
                    </a:lnTo>
                    <a:lnTo>
                      <a:pt x="35" y="23"/>
                    </a:lnTo>
                    <a:lnTo>
                      <a:pt x="35" y="23"/>
                    </a:lnTo>
                    <a:lnTo>
                      <a:pt x="31" y="21"/>
                    </a:lnTo>
                    <a:lnTo>
                      <a:pt x="31" y="19"/>
                    </a:lnTo>
                    <a:lnTo>
                      <a:pt x="29" y="15"/>
                    </a:lnTo>
                    <a:lnTo>
                      <a:pt x="27" y="15"/>
                    </a:lnTo>
                    <a:lnTo>
                      <a:pt x="23" y="10"/>
                    </a:lnTo>
                    <a:lnTo>
                      <a:pt x="17" y="10"/>
                    </a:lnTo>
                    <a:lnTo>
                      <a:pt x="14" y="8"/>
                    </a:lnTo>
                    <a:lnTo>
                      <a:pt x="12" y="6"/>
                    </a:lnTo>
                    <a:lnTo>
                      <a:pt x="10" y="8"/>
                    </a:lnTo>
                    <a:lnTo>
                      <a:pt x="6" y="10"/>
                    </a:lnTo>
                    <a:lnTo>
                      <a:pt x="6" y="15"/>
                    </a:lnTo>
                    <a:lnTo>
                      <a:pt x="6" y="17"/>
                    </a:lnTo>
                    <a:lnTo>
                      <a:pt x="6" y="21"/>
                    </a:lnTo>
                    <a:lnTo>
                      <a:pt x="4" y="25"/>
                    </a:lnTo>
                    <a:lnTo>
                      <a:pt x="0" y="29"/>
                    </a:lnTo>
                    <a:lnTo>
                      <a:pt x="0" y="31"/>
                    </a:lnTo>
                    <a:lnTo>
                      <a:pt x="4" y="37"/>
                    </a:lnTo>
                    <a:lnTo>
                      <a:pt x="6" y="3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7" name="9Slide.vn 166">
                <a:extLst>
                  <a:ext uri="{FF2B5EF4-FFF2-40B4-BE49-F238E27FC236}">
                    <a16:creationId xmlns:a16="http://schemas.microsoft.com/office/drawing/2014/main" id="{A31929AE-23B6-4DAA-9384-0EFC0D23DB0F}"/>
                  </a:ext>
                </a:extLst>
              </p:cNvPr>
              <p:cNvSpPr>
                <a:spLocks/>
              </p:cNvSpPr>
              <p:nvPr/>
            </p:nvSpPr>
            <p:spPr bwMode="auto">
              <a:xfrm>
                <a:off x="5570" y="604"/>
                <a:ext cx="56" cy="35"/>
              </a:xfrm>
              <a:custGeom>
                <a:avLst/>
                <a:gdLst>
                  <a:gd name="T0" fmla="*/ 5 w 56"/>
                  <a:gd name="T1" fmla="*/ 35 h 35"/>
                  <a:gd name="T2" fmla="*/ 7 w 56"/>
                  <a:gd name="T3" fmla="*/ 31 h 35"/>
                  <a:gd name="T4" fmla="*/ 13 w 56"/>
                  <a:gd name="T5" fmla="*/ 27 h 35"/>
                  <a:gd name="T6" fmla="*/ 19 w 56"/>
                  <a:gd name="T7" fmla="*/ 29 h 35"/>
                  <a:gd name="T8" fmla="*/ 25 w 56"/>
                  <a:gd name="T9" fmla="*/ 29 h 35"/>
                  <a:gd name="T10" fmla="*/ 32 w 56"/>
                  <a:gd name="T11" fmla="*/ 27 h 35"/>
                  <a:gd name="T12" fmla="*/ 40 w 56"/>
                  <a:gd name="T13" fmla="*/ 27 h 35"/>
                  <a:gd name="T14" fmla="*/ 44 w 56"/>
                  <a:gd name="T15" fmla="*/ 25 h 35"/>
                  <a:gd name="T16" fmla="*/ 48 w 56"/>
                  <a:gd name="T17" fmla="*/ 25 h 35"/>
                  <a:gd name="T18" fmla="*/ 52 w 56"/>
                  <a:gd name="T19" fmla="*/ 25 h 35"/>
                  <a:gd name="T20" fmla="*/ 56 w 56"/>
                  <a:gd name="T21" fmla="*/ 23 h 35"/>
                  <a:gd name="T22" fmla="*/ 52 w 56"/>
                  <a:gd name="T23" fmla="*/ 21 h 35"/>
                  <a:gd name="T24" fmla="*/ 50 w 56"/>
                  <a:gd name="T25" fmla="*/ 17 h 35"/>
                  <a:gd name="T26" fmla="*/ 46 w 56"/>
                  <a:gd name="T27" fmla="*/ 10 h 35"/>
                  <a:gd name="T28" fmla="*/ 40 w 56"/>
                  <a:gd name="T29" fmla="*/ 4 h 35"/>
                  <a:gd name="T30" fmla="*/ 34 w 56"/>
                  <a:gd name="T31" fmla="*/ 4 h 35"/>
                  <a:gd name="T32" fmla="*/ 29 w 56"/>
                  <a:gd name="T33" fmla="*/ 4 h 35"/>
                  <a:gd name="T34" fmla="*/ 25 w 56"/>
                  <a:gd name="T35" fmla="*/ 0 h 35"/>
                  <a:gd name="T36" fmla="*/ 23 w 56"/>
                  <a:gd name="T37" fmla="*/ 0 h 35"/>
                  <a:gd name="T38" fmla="*/ 19 w 56"/>
                  <a:gd name="T39" fmla="*/ 2 h 35"/>
                  <a:gd name="T40" fmla="*/ 15 w 56"/>
                  <a:gd name="T41" fmla="*/ 0 h 35"/>
                  <a:gd name="T42" fmla="*/ 13 w 56"/>
                  <a:gd name="T43" fmla="*/ 0 h 35"/>
                  <a:gd name="T44" fmla="*/ 9 w 56"/>
                  <a:gd name="T45" fmla="*/ 2 h 35"/>
                  <a:gd name="T46" fmla="*/ 5 w 56"/>
                  <a:gd name="T47" fmla="*/ 8 h 35"/>
                  <a:gd name="T48" fmla="*/ 7 w 56"/>
                  <a:gd name="T49" fmla="*/ 13 h 35"/>
                  <a:gd name="T50" fmla="*/ 7 w 56"/>
                  <a:gd name="T51" fmla="*/ 21 h 35"/>
                  <a:gd name="T52" fmla="*/ 5 w 56"/>
                  <a:gd name="T53" fmla="*/ 29 h 35"/>
                  <a:gd name="T54" fmla="*/ 0 w 56"/>
                  <a:gd name="T55" fmla="*/ 33 h 35"/>
                  <a:gd name="T56" fmla="*/ 0 w 56"/>
                  <a:gd name="T57" fmla="*/ 35 h 35"/>
                  <a:gd name="T58" fmla="*/ 3 w 56"/>
                  <a:gd name="T59" fmla="*/ 35 h 35"/>
                  <a:gd name="T60" fmla="*/ 5 w 56"/>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35">
                    <a:moveTo>
                      <a:pt x="5" y="35"/>
                    </a:moveTo>
                    <a:lnTo>
                      <a:pt x="7" y="31"/>
                    </a:lnTo>
                    <a:lnTo>
                      <a:pt x="13" y="27"/>
                    </a:lnTo>
                    <a:lnTo>
                      <a:pt x="19" y="29"/>
                    </a:lnTo>
                    <a:lnTo>
                      <a:pt x="25" y="29"/>
                    </a:lnTo>
                    <a:lnTo>
                      <a:pt x="32" y="27"/>
                    </a:lnTo>
                    <a:lnTo>
                      <a:pt x="40" y="27"/>
                    </a:lnTo>
                    <a:lnTo>
                      <a:pt x="44" y="25"/>
                    </a:lnTo>
                    <a:lnTo>
                      <a:pt x="48" y="25"/>
                    </a:lnTo>
                    <a:lnTo>
                      <a:pt x="52" y="25"/>
                    </a:lnTo>
                    <a:lnTo>
                      <a:pt x="56" y="23"/>
                    </a:lnTo>
                    <a:lnTo>
                      <a:pt x="52" y="21"/>
                    </a:lnTo>
                    <a:lnTo>
                      <a:pt x="50" y="17"/>
                    </a:lnTo>
                    <a:lnTo>
                      <a:pt x="46" y="10"/>
                    </a:lnTo>
                    <a:lnTo>
                      <a:pt x="40" y="4"/>
                    </a:lnTo>
                    <a:lnTo>
                      <a:pt x="34" y="4"/>
                    </a:lnTo>
                    <a:lnTo>
                      <a:pt x="29" y="4"/>
                    </a:lnTo>
                    <a:lnTo>
                      <a:pt x="25" y="0"/>
                    </a:lnTo>
                    <a:lnTo>
                      <a:pt x="23" y="0"/>
                    </a:lnTo>
                    <a:lnTo>
                      <a:pt x="19" y="2"/>
                    </a:lnTo>
                    <a:lnTo>
                      <a:pt x="15" y="0"/>
                    </a:lnTo>
                    <a:lnTo>
                      <a:pt x="13" y="0"/>
                    </a:lnTo>
                    <a:lnTo>
                      <a:pt x="9" y="2"/>
                    </a:lnTo>
                    <a:lnTo>
                      <a:pt x="5" y="8"/>
                    </a:lnTo>
                    <a:lnTo>
                      <a:pt x="7" y="13"/>
                    </a:lnTo>
                    <a:lnTo>
                      <a:pt x="7" y="21"/>
                    </a:lnTo>
                    <a:lnTo>
                      <a:pt x="5" y="29"/>
                    </a:lnTo>
                    <a:lnTo>
                      <a:pt x="0" y="33"/>
                    </a:lnTo>
                    <a:lnTo>
                      <a:pt x="0" y="35"/>
                    </a:lnTo>
                    <a:lnTo>
                      <a:pt x="3" y="35"/>
                    </a:lnTo>
                    <a:lnTo>
                      <a:pt x="5" y="3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8" name="9Slide.vn 167">
                <a:extLst>
                  <a:ext uri="{FF2B5EF4-FFF2-40B4-BE49-F238E27FC236}">
                    <a16:creationId xmlns:a16="http://schemas.microsoft.com/office/drawing/2014/main" id="{8AA2D4EE-3C89-4AB2-96CA-78FF169E6A07}"/>
                  </a:ext>
                </a:extLst>
              </p:cNvPr>
              <p:cNvSpPr>
                <a:spLocks/>
              </p:cNvSpPr>
              <p:nvPr/>
            </p:nvSpPr>
            <p:spPr bwMode="auto">
              <a:xfrm>
                <a:off x="5585" y="496"/>
                <a:ext cx="68" cy="27"/>
              </a:xfrm>
              <a:custGeom>
                <a:avLst/>
                <a:gdLst>
                  <a:gd name="T0" fmla="*/ 8 w 68"/>
                  <a:gd name="T1" fmla="*/ 15 h 27"/>
                  <a:gd name="T2" fmla="*/ 10 w 68"/>
                  <a:gd name="T3" fmla="*/ 19 h 27"/>
                  <a:gd name="T4" fmla="*/ 23 w 68"/>
                  <a:gd name="T5" fmla="*/ 23 h 27"/>
                  <a:gd name="T6" fmla="*/ 31 w 68"/>
                  <a:gd name="T7" fmla="*/ 23 h 27"/>
                  <a:gd name="T8" fmla="*/ 37 w 68"/>
                  <a:gd name="T9" fmla="*/ 27 h 27"/>
                  <a:gd name="T10" fmla="*/ 44 w 68"/>
                  <a:gd name="T11" fmla="*/ 27 h 27"/>
                  <a:gd name="T12" fmla="*/ 50 w 68"/>
                  <a:gd name="T13" fmla="*/ 25 h 27"/>
                  <a:gd name="T14" fmla="*/ 54 w 68"/>
                  <a:gd name="T15" fmla="*/ 27 h 27"/>
                  <a:gd name="T16" fmla="*/ 58 w 68"/>
                  <a:gd name="T17" fmla="*/ 25 h 27"/>
                  <a:gd name="T18" fmla="*/ 64 w 68"/>
                  <a:gd name="T19" fmla="*/ 21 h 27"/>
                  <a:gd name="T20" fmla="*/ 66 w 68"/>
                  <a:gd name="T21" fmla="*/ 17 h 27"/>
                  <a:gd name="T22" fmla="*/ 68 w 68"/>
                  <a:gd name="T23" fmla="*/ 13 h 27"/>
                  <a:gd name="T24" fmla="*/ 68 w 68"/>
                  <a:gd name="T25" fmla="*/ 6 h 27"/>
                  <a:gd name="T26" fmla="*/ 64 w 68"/>
                  <a:gd name="T27" fmla="*/ 6 h 27"/>
                  <a:gd name="T28" fmla="*/ 62 w 68"/>
                  <a:gd name="T29" fmla="*/ 6 h 27"/>
                  <a:gd name="T30" fmla="*/ 60 w 68"/>
                  <a:gd name="T31" fmla="*/ 4 h 27"/>
                  <a:gd name="T32" fmla="*/ 62 w 68"/>
                  <a:gd name="T33" fmla="*/ 2 h 27"/>
                  <a:gd name="T34" fmla="*/ 60 w 68"/>
                  <a:gd name="T35" fmla="*/ 0 h 27"/>
                  <a:gd name="T36" fmla="*/ 56 w 68"/>
                  <a:gd name="T37" fmla="*/ 2 h 27"/>
                  <a:gd name="T38" fmla="*/ 52 w 68"/>
                  <a:gd name="T39" fmla="*/ 0 h 27"/>
                  <a:gd name="T40" fmla="*/ 41 w 68"/>
                  <a:gd name="T41" fmla="*/ 2 h 27"/>
                  <a:gd name="T42" fmla="*/ 37 w 68"/>
                  <a:gd name="T43" fmla="*/ 6 h 27"/>
                  <a:gd name="T44" fmla="*/ 33 w 68"/>
                  <a:gd name="T45" fmla="*/ 6 h 27"/>
                  <a:gd name="T46" fmla="*/ 31 w 68"/>
                  <a:gd name="T47" fmla="*/ 4 h 27"/>
                  <a:gd name="T48" fmla="*/ 31 w 68"/>
                  <a:gd name="T49" fmla="*/ 2 h 27"/>
                  <a:gd name="T50" fmla="*/ 29 w 68"/>
                  <a:gd name="T51" fmla="*/ 2 h 27"/>
                  <a:gd name="T52" fmla="*/ 25 w 68"/>
                  <a:gd name="T53" fmla="*/ 2 h 27"/>
                  <a:gd name="T54" fmla="*/ 19 w 68"/>
                  <a:gd name="T55" fmla="*/ 2 h 27"/>
                  <a:gd name="T56" fmla="*/ 14 w 68"/>
                  <a:gd name="T57" fmla="*/ 2 h 27"/>
                  <a:gd name="T58" fmla="*/ 14 w 68"/>
                  <a:gd name="T59" fmla="*/ 4 h 27"/>
                  <a:gd name="T60" fmla="*/ 12 w 68"/>
                  <a:gd name="T61" fmla="*/ 6 h 27"/>
                  <a:gd name="T62" fmla="*/ 6 w 68"/>
                  <a:gd name="T63" fmla="*/ 6 h 27"/>
                  <a:gd name="T64" fmla="*/ 4 w 68"/>
                  <a:gd name="T65" fmla="*/ 2 h 27"/>
                  <a:gd name="T66" fmla="*/ 4 w 68"/>
                  <a:gd name="T67" fmla="*/ 0 h 27"/>
                  <a:gd name="T68" fmla="*/ 0 w 68"/>
                  <a:gd name="T69" fmla="*/ 0 h 27"/>
                  <a:gd name="T70" fmla="*/ 2 w 68"/>
                  <a:gd name="T71" fmla="*/ 6 h 27"/>
                  <a:gd name="T72" fmla="*/ 8 w 68"/>
                  <a:gd name="T7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27">
                    <a:moveTo>
                      <a:pt x="8" y="15"/>
                    </a:moveTo>
                    <a:lnTo>
                      <a:pt x="10" y="19"/>
                    </a:lnTo>
                    <a:lnTo>
                      <a:pt x="23" y="23"/>
                    </a:lnTo>
                    <a:lnTo>
                      <a:pt x="31" y="23"/>
                    </a:lnTo>
                    <a:lnTo>
                      <a:pt x="37" y="27"/>
                    </a:lnTo>
                    <a:lnTo>
                      <a:pt x="44" y="27"/>
                    </a:lnTo>
                    <a:lnTo>
                      <a:pt x="50" y="25"/>
                    </a:lnTo>
                    <a:lnTo>
                      <a:pt x="54" y="27"/>
                    </a:lnTo>
                    <a:lnTo>
                      <a:pt x="58" y="25"/>
                    </a:lnTo>
                    <a:lnTo>
                      <a:pt x="64" y="21"/>
                    </a:lnTo>
                    <a:lnTo>
                      <a:pt x="66" y="17"/>
                    </a:lnTo>
                    <a:lnTo>
                      <a:pt x="68" y="13"/>
                    </a:lnTo>
                    <a:lnTo>
                      <a:pt x="68" y="6"/>
                    </a:lnTo>
                    <a:lnTo>
                      <a:pt x="64" y="6"/>
                    </a:lnTo>
                    <a:lnTo>
                      <a:pt x="62" y="6"/>
                    </a:lnTo>
                    <a:lnTo>
                      <a:pt x="60" y="4"/>
                    </a:lnTo>
                    <a:lnTo>
                      <a:pt x="62" y="2"/>
                    </a:lnTo>
                    <a:lnTo>
                      <a:pt x="60" y="0"/>
                    </a:lnTo>
                    <a:lnTo>
                      <a:pt x="56" y="2"/>
                    </a:lnTo>
                    <a:lnTo>
                      <a:pt x="52" y="0"/>
                    </a:lnTo>
                    <a:lnTo>
                      <a:pt x="41" y="2"/>
                    </a:lnTo>
                    <a:lnTo>
                      <a:pt x="37" y="6"/>
                    </a:lnTo>
                    <a:lnTo>
                      <a:pt x="33" y="6"/>
                    </a:lnTo>
                    <a:lnTo>
                      <a:pt x="31" y="4"/>
                    </a:lnTo>
                    <a:lnTo>
                      <a:pt x="31" y="2"/>
                    </a:lnTo>
                    <a:lnTo>
                      <a:pt x="29" y="2"/>
                    </a:lnTo>
                    <a:lnTo>
                      <a:pt x="25" y="2"/>
                    </a:lnTo>
                    <a:lnTo>
                      <a:pt x="19" y="2"/>
                    </a:lnTo>
                    <a:lnTo>
                      <a:pt x="14" y="2"/>
                    </a:lnTo>
                    <a:lnTo>
                      <a:pt x="14" y="4"/>
                    </a:lnTo>
                    <a:lnTo>
                      <a:pt x="12" y="6"/>
                    </a:lnTo>
                    <a:lnTo>
                      <a:pt x="6" y="6"/>
                    </a:lnTo>
                    <a:lnTo>
                      <a:pt x="4" y="2"/>
                    </a:lnTo>
                    <a:lnTo>
                      <a:pt x="4" y="0"/>
                    </a:lnTo>
                    <a:lnTo>
                      <a:pt x="0" y="0"/>
                    </a:lnTo>
                    <a:lnTo>
                      <a:pt x="2" y="6"/>
                    </a:lnTo>
                    <a:lnTo>
                      <a:pt x="8"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9" name="9Slide.vn 168">
                <a:extLst>
                  <a:ext uri="{FF2B5EF4-FFF2-40B4-BE49-F238E27FC236}">
                    <a16:creationId xmlns:a16="http://schemas.microsoft.com/office/drawing/2014/main" id="{0D2D9404-C3B1-4206-ACBF-5098586E420E}"/>
                  </a:ext>
                </a:extLst>
              </p:cNvPr>
              <p:cNvSpPr>
                <a:spLocks/>
              </p:cNvSpPr>
              <p:nvPr/>
            </p:nvSpPr>
            <p:spPr bwMode="auto">
              <a:xfrm>
                <a:off x="5548" y="590"/>
                <a:ext cx="18" cy="22"/>
              </a:xfrm>
              <a:custGeom>
                <a:avLst/>
                <a:gdLst>
                  <a:gd name="T0" fmla="*/ 18 w 18"/>
                  <a:gd name="T1" fmla="*/ 14 h 22"/>
                  <a:gd name="T2" fmla="*/ 18 w 18"/>
                  <a:gd name="T3" fmla="*/ 10 h 22"/>
                  <a:gd name="T4" fmla="*/ 12 w 18"/>
                  <a:gd name="T5" fmla="*/ 4 h 22"/>
                  <a:gd name="T6" fmla="*/ 10 w 18"/>
                  <a:gd name="T7" fmla="*/ 0 h 22"/>
                  <a:gd name="T8" fmla="*/ 8 w 18"/>
                  <a:gd name="T9" fmla="*/ 0 h 22"/>
                  <a:gd name="T10" fmla="*/ 4 w 18"/>
                  <a:gd name="T11" fmla="*/ 2 h 22"/>
                  <a:gd name="T12" fmla="*/ 0 w 18"/>
                  <a:gd name="T13" fmla="*/ 4 h 22"/>
                  <a:gd name="T14" fmla="*/ 2 w 18"/>
                  <a:gd name="T15" fmla="*/ 8 h 22"/>
                  <a:gd name="T16" fmla="*/ 4 w 18"/>
                  <a:gd name="T17" fmla="*/ 12 h 22"/>
                  <a:gd name="T18" fmla="*/ 4 w 18"/>
                  <a:gd name="T19" fmla="*/ 14 h 22"/>
                  <a:gd name="T20" fmla="*/ 4 w 18"/>
                  <a:gd name="T21" fmla="*/ 16 h 22"/>
                  <a:gd name="T22" fmla="*/ 8 w 18"/>
                  <a:gd name="T23" fmla="*/ 16 h 22"/>
                  <a:gd name="T24" fmla="*/ 10 w 18"/>
                  <a:gd name="T25" fmla="*/ 20 h 22"/>
                  <a:gd name="T26" fmla="*/ 14 w 18"/>
                  <a:gd name="T27" fmla="*/ 22 h 22"/>
                  <a:gd name="T28" fmla="*/ 16 w 18"/>
                  <a:gd name="T29" fmla="*/ 20 h 22"/>
                  <a:gd name="T30" fmla="*/ 14 w 18"/>
                  <a:gd name="T31" fmla="*/ 20 h 22"/>
                  <a:gd name="T32" fmla="*/ 16 w 18"/>
                  <a:gd name="T33" fmla="*/ 16 h 22"/>
                  <a:gd name="T34" fmla="*/ 18 w 18"/>
                  <a:gd name="T3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2">
                    <a:moveTo>
                      <a:pt x="18" y="14"/>
                    </a:moveTo>
                    <a:lnTo>
                      <a:pt x="18" y="10"/>
                    </a:lnTo>
                    <a:lnTo>
                      <a:pt x="12" y="4"/>
                    </a:lnTo>
                    <a:lnTo>
                      <a:pt x="10" y="0"/>
                    </a:lnTo>
                    <a:lnTo>
                      <a:pt x="8" y="0"/>
                    </a:lnTo>
                    <a:lnTo>
                      <a:pt x="4" y="2"/>
                    </a:lnTo>
                    <a:lnTo>
                      <a:pt x="0" y="4"/>
                    </a:lnTo>
                    <a:lnTo>
                      <a:pt x="2" y="8"/>
                    </a:lnTo>
                    <a:lnTo>
                      <a:pt x="4" y="12"/>
                    </a:lnTo>
                    <a:lnTo>
                      <a:pt x="4" y="14"/>
                    </a:lnTo>
                    <a:lnTo>
                      <a:pt x="4" y="16"/>
                    </a:lnTo>
                    <a:lnTo>
                      <a:pt x="8" y="16"/>
                    </a:lnTo>
                    <a:lnTo>
                      <a:pt x="10" y="20"/>
                    </a:lnTo>
                    <a:lnTo>
                      <a:pt x="14" y="22"/>
                    </a:lnTo>
                    <a:lnTo>
                      <a:pt x="16" y="20"/>
                    </a:lnTo>
                    <a:lnTo>
                      <a:pt x="14" y="20"/>
                    </a:lnTo>
                    <a:lnTo>
                      <a:pt x="16" y="16"/>
                    </a:lnTo>
                    <a:lnTo>
                      <a:pt x="18" y="1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0" name="9Slide.vn 169">
                <a:extLst>
                  <a:ext uri="{FF2B5EF4-FFF2-40B4-BE49-F238E27FC236}">
                    <a16:creationId xmlns:a16="http://schemas.microsoft.com/office/drawing/2014/main" id="{0E6DC4DD-83F1-4B7C-922D-05D650179291}"/>
                  </a:ext>
                </a:extLst>
              </p:cNvPr>
              <p:cNvSpPr>
                <a:spLocks/>
              </p:cNvSpPr>
              <p:nvPr/>
            </p:nvSpPr>
            <p:spPr bwMode="auto">
              <a:xfrm>
                <a:off x="4752" y="907"/>
                <a:ext cx="19" cy="16"/>
              </a:xfrm>
              <a:custGeom>
                <a:avLst/>
                <a:gdLst>
                  <a:gd name="T0" fmla="*/ 4 w 19"/>
                  <a:gd name="T1" fmla="*/ 16 h 16"/>
                  <a:gd name="T2" fmla="*/ 6 w 19"/>
                  <a:gd name="T3" fmla="*/ 14 h 16"/>
                  <a:gd name="T4" fmla="*/ 10 w 19"/>
                  <a:gd name="T5" fmla="*/ 12 h 16"/>
                  <a:gd name="T6" fmla="*/ 12 w 19"/>
                  <a:gd name="T7" fmla="*/ 8 h 16"/>
                  <a:gd name="T8" fmla="*/ 14 w 19"/>
                  <a:gd name="T9" fmla="*/ 8 h 16"/>
                  <a:gd name="T10" fmla="*/ 19 w 19"/>
                  <a:gd name="T11" fmla="*/ 4 h 16"/>
                  <a:gd name="T12" fmla="*/ 19 w 19"/>
                  <a:gd name="T13" fmla="*/ 0 h 16"/>
                  <a:gd name="T14" fmla="*/ 16 w 19"/>
                  <a:gd name="T15" fmla="*/ 0 h 16"/>
                  <a:gd name="T16" fmla="*/ 12 w 19"/>
                  <a:gd name="T17" fmla="*/ 0 h 16"/>
                  <a:gd name="T18" fmla="*/ 6 w 19"/>
                  <a:gd name="T19" fmla="*/ 0 h 16"/>
                  <a:gd name="T20" fmla="*/ 4 w 19"/>
                  <a:gd name="T21" fmla="*/ 4 h 16"/>
                  <a:gd name="T22" fmla="*/ 4 w 19"/>
                  <a:gd name="T23" fmla="*/ 6 h 16"/>
                  <a:gd name="T24" fmla="*/ 2 w 19"/>
                  <a:gd name="T25" fmla="*/ 10 h 16"/>
                  <a:gd name="T26" fmla="*/ 0 w 19"/>
                  <a:gd name="T27" fmla="*/ 12 h 16"/>
                  <a:gd name="T28" fmla="*/ 0 w 19"/>
                  <a:gd name="T29" fmla="*/ 14 h 16"/>
                  <a:gd name="T30" fmla="*/ 2 w 19"/>
                  <a:gd name="T31" fmla="*/ 16 h 16"/>
                  <a:gd name="T32" fmla="*/ 4 w 19"/>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6">
                    <a:moveTo>
                      <a:pt x="4" y="16"/>
                    </a:moveTo>
                    <a:lnTo>
                      <a:pt x="6" y="14"/>
                    </a:lnTo>
                    <a:lnTo>
                      <a:pt x="10" y="12"/>
                    </a:lnTo>
                    <a:lnTo>
                      <a:pt x="12" y="8"/>
                    </a:lnTo>
                    <a:lnTo>
                      <a:pt x="14" y="8"/>
                    </a:lnTo>
                    <a:lnTo>
                      <a:pt x="19" y="4"/>
                    </a:lnTo>
                    <a:lnTo>
                      <a:pt x="19" y="0"/>
                    </a:lnTo>
                    <a:lnTo>
                      <a:pt x="16" y="0"/>
                    </a:lnTo>
                    <a:lnTo>
                      <a:pt x="12" y="0"/>
                    </a:lnTo>
                    <a:lnTo>
                      <a:pt x="6" y="0"/>
                    </a:lnTo>
                    <a:lnTo>
                      <a:pt x="4" y="4"/>
                    </a:lnTo>
                    <a:lnTo>
                      <a:pt x="4" y="6"/>
                    </a:lnTo>
                    <a:lnTo>
                      <a:pt x="2" y="10"/>
                    </a:lnTo>
                    <a:lnTo>
                      <a:pt x="0" y="12"/>
                    </a:lnTo>
                    <a:lnTo>
                      <a:pt x="0" y="14"/>
                    </a:lnTo>
                    <a:lnTo>
                      <a:pt x="2" y="16"/>
                    </a:lnTo>
                    <a:lnTo>
                      <a:pt x="4"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1" name="9Slide.vn 170">
                <a:extLst>
                  <a:ext uri="{FF2B5EF4-FFF2-40B4-BE49-F238E27FC236}">
                    <a16:creationId xmlns:a16="http://schemas.microsoft.com/office/drawing/2014/main" id="{073B2E10-0618-42E7-94EC-5B3613AC24FF}"/>
                  </a:ext>
                </a:extLst>
              </p:cNvPr>
              <p:cNvSpPr>
                <a:spLocks/>
              </p:cNvSpPr>
              <p:nvPr/>
            </p:nvSpPr>
            <p:spPr bwMode="auto">
              <a:xfrm>
                <a:off x="5939" y="646"/>
                <a:ext cx="7" cy="6"/>
              </a:xfrm>
              <a:custGeom>
                <a:avLst/>
                <a:gdLst>
                  <a:gd name="T0" fmla="*/ 5 w 7"/>
                  <a:gd name="T1" fmla="*/ 6 h 6"/>
                  <a:gd name="T2" fmla="*/ 7 w 7"/>
                  <a:gd name="T3" fmla="*/ 4 h 6"/>
                  <a:gd name="T4" fmla="*/ 5 w 7"/>
                  <a:gd name="T5" fmla="*/ 2 h 6"/>
                  <a:gd name="T6" fmla="*/ 2 w 7"/>
                  <a:gd name="T7" fmla="*/ 0 h 6"/>
                  <a:gd name="T8" fmla="*/ 0 w 7"/>
                  <a:gd name="T9" fmla="*/ 2 h 6"/>
                  <a:gd name="T10" fmla="*/ 2 w 7"/>
                  <a:gd name="T11" fmla="*/ 6 h 6"/>
                  <a:gd name="T12" fmla="*/ 5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6"/>
                    </a:moveTo>
                    <a:lnTo>
                      <a:pt x="7" y="4"/>
                    </a:lnTo>
                    <a:lnTo>
                      <a:pt x="5" y="2"/>
                    </a:lnTo>
                    <a:lnTo>
                      <a:pt x="2" y="0"/>
                    </a:lnTo>
                    <a:lnTo>
                      <a:pt x="0" y="2"/>
                    </a:lnTo>
                    <a:lnTo>
                      <a:pt x="2" y="6"/>
                    </a:lnTo>
                    <a:lnTo>
                      <a:pt x="5"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2" name="9Slide.vn 171">
                <a:extLst>
                  <a:ext uri="{FF2B5EF4-FFF2-40B4-BE49-F238E27FC236}">
                    <a16:creationId xmlns:a16="http://schemas.microsoft.com/office/drawing/2014/main" id="{E7559B83-4D80-44C8-9737-DE51BCF8CCD5}"/>
                  </a:ext>
                </a:extLst>
              </p:cNvPr>
              <p:cNvSpPr>
                <a:spLocks/>
              </p:cNvSpPr>
              <p:nvPr/>
            </p:nvSpPr>
            <p:spPr bwMode="auto">
              <a:xfrm>
                <a:off x="5517" y="496"/>
                <a:ext cx="51" cy="44"/>
              </a:xfrm>
              <a:custGeom>
                <a:avLst/>
                <a:gdLst>
                  <a:gd name="T0" fmla="*/ 6 w 51"/>
                  <a:gd name="T1" fmla="*/ 6 h 44"/>
                  <a:gd name="T2" fmla="*/ 8 w 51"/>
                  <a:gd name="T3" fmla="*/ 9 h 44"/>
                  <a:gd name="T4" fmla="*/ 8 w 51"/>
                  <a:gd name="T5" fmla="*/ 11 h 44"/>
                  <a:gd name="T6" fmla="*/ 10 w 51"/>
                  <a:gd name="T7" fmla="*/ 13 h 44"/>
                  <a:gd name="T8" fmla="*/ 12 w 51"/>
                  <a:gd name="T9" fmla="*/ 15 h 44"/>
                  <a:gd name="T10" fmla="*/ 12 w 51"/>
                  <a:gd name="T11" fmla="*/ 17 h 44"/>
                  <a:gd name="T12" fmla="*/ 10 w 51"/>
                  <a:gd name="T13" fmla="*/ 21 h 44"/>
                  <a:gd name="T14" fmla="*/ 10 w 51"/>
                  <a:gd name="T15" fmla="*/ 25 h 44"/>
                  <a:gd name="T16" fmla="*/ 12 w 51"/>
                  <a:gd name="T17" fmla="*/ 29 h 44"/>
                  <a:gd name="T18" fmla="*/ 18 w 51"/>
                  <a:gd name="T19" fmla="*/ 36 h 44"/>
                  <a:gd name="T20" fmla="*/ 24 w 51"/>
                  <a:gd name="T21" fmla="*/ 40 h 44"/>
                  <a:gd name="T22" fmla="*/ 33 w 51"/>
                  <a:gd name="T23" fmla="*/ 44 h 44"/>
                  <a:gd name="T24" fmla="*/ 35 w 51"/>
                  <a:gd name="T25" fmla="*/ 44 h 44"/>
                  <a:gd name="T26" fmla="*/ 39 w 51"/>
                  <a:gd name="T27" fmla="*/ 42 h 44"/>
                  <a:gd name="T28" fmla="*/ 41 w 51"/>
                  <a:gd name="T29" fmla="*/ 40 h 44"/>
                  <a:gd name="T30" fmla="*/ 45 w 51"/>
                  <a:gd name="T31" fmla="*/ 44 h 44"/>
                  <a:gd name="T32" fmla="*/ 47 w 51"/>
                  <a:gd name="T33" fmla="*/ 42 h 44"/>
                  <a:gd name="T34" fmla="*/ 49 w 51"/>
                  <a:gd name="T35" fmla="*/ 38 h 44"/>
                  <a:gd name="T36" fmla="*/ 49 w 51"/>
                  <a:gd name="T37" fmla="*/ 33 h 44"/>
                  <a:gd name="T38" fmla="*/ 51 w 51"/>
                  <a:gd name="T39" fmla="*/ 29 h 44"/>
                  <a:gd name="T40" fmla="*/ 51 w 51"/>
                  <a:gd name="T41" fmla="*/ 27 h 44"/>
                  <a:gd name="T42" fmla="*/ 51 w 51"/>
                  <a:gd name="T43" fmla="*/ 23 h 44"/>
                  <a:gd name="T44" fmla="*/ 47 w 51"/>
                  <a:gd name="T45" fmla="*/ 21 h 44"/>
                  <a:gd name="T46" fmla="*/ 43 w 51"/>
                  <a:gd name="T47" fmla="*/ 17 h 44"/>
                  <a:gd name="T48" fmla="*/ 43 w 51"/>
                  <a:gd name="T49" fmla="*/ 13 h 44"/>
                  <a:gd name="T50" fmla="*/ 45 w 51"/>
                  <a:gd name="T51" fmla="*/ 11 h 44"/>
                  <a:gd name="T52" fmla="*/ 49 w 51"/>
                  <a:gd name="T53" fmla="*/ 11 h 44"/>
                  <a:gd name="T54" fmla="*/ 49 w 51"/>
                  <a:gd name="T55" fmla="*/ 9 h 44"/>
                  <a:gd name="T56" fmla="*/ 41 w 51"/>
                  <a:gd name="T57" fmla="*/ 4 h 44"/>
                  <a:gd name="T58" fmla="*/ 31 w 51"/>
                  <a:gd name="T59" fmla="*/ 4 h 44"/>
                  <a:gd name="T60" fmla="*/ 29 w 51"/>
                  <a:gd name="T61" fmla="*/ 4 h 44"/>
                  <a:gd name="T62" fmla="*/ 24 w 51"/>
                  <a:gd name="T63" fmla="*/ 4 h 44"/>
                  <a:gd name="T64" fmla="*/ 16 w 51"/>
                  <a:gd name="T65" fmla="*/ 0 h 44"/>
                  <a:gd name="T66" fmla="*/ 12 w 51"/>
                  <a:gd name="T67" fmla="*/ 0 h 44"/>
                  <a:gd name="T68" fmla="*/ 6 w 51"/>
                  <a:gd name="T69" fmla="*/ 0 h 44"/>
                  <a:gd name="T70" fmla="*/ 0 w 51"/>
                  <a:gd name="T71" fmla="*/ 0 h 44"/>
                  <a:gd name="T72" fmla="*/ 4 w 51"/>
                  <a:gd name="T73" fmla="*/ 4 h 44"/>
                  <a:gd name="T74" fmla="*/ 6 w 51"/>
                  <a:gd name="T75"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4">
                    <a:moveTo>
                      <a:pt x="6" y="6"/>
                    </a:moveTo>
                    <a:lnTo>
                      <a:pt x="8" y="9"/>
                    </a:lnTo>
                    <a:lnTo>
                      <a:pt x="8" y="11"/>
                    </a:lnTo>
                    <a:lnTo>
                      <a:pt x="10" y="13"/>
                    </a:lnTo>
                    <a:lnTo>
                      <a:pt x="12" y="15"/>
                    </a:lnTo>
                    <a:lnTo>
                      <a:pt x="12" y="17"/>
                    </a:lnTo>
                    <a:lnTo>
                      <a:pt x="10" y="21"/>
                    </a:lnTo>
                    <a:lnTo>
                      <a:pt x="10" y="25"/>
                    </a:lnTo>
                    <a:lnTo>
                      <a:pt x="12" y="29"/>
                    </a:lnTo>
                    <a:lnTo>
                      <a:pt x="18" y="36"/>
                    </a:lnTo>
                    <a:lnTo>
                      <a:pt x="24" y="40"/>
                    </a:lnTo>
                    <a:lnTo>
                      <a:pt x="33" y="44"/>
                    </a:lnTo>
                    <a:lnTo>
                      <a:pt x="35" y="44"/>
                    </a:lnTo>
                    <a:lnTo>
                      <a:pt x="39" y="42"/>
                    </a:lnTo>
                    <a:lnTo>
                      <a:pt x="41" y="40"/>
                    </a:lnTo>
                    <a:lnTo>
                      <a:pt x="45" y="44"/>
                    </a:lnTo>
                    <a:lnTo>
                      <a:pt x="47" y="42"/>
                    </a:lnTo>
                    <a:lnTo>
                      <a:pt x="49" y="38"/>
                    </a:lnTo>
                    <a:lnTo>
                      <a:pt x="49" y="33"/>
                    </a:lnTo>
                    <a:lnTo>
                      <a:pt x="51" y="29"/>
                    </a:lnTo>
                    <a:lnTo>
                      <a:pt x="51" y="27"/>
                    </a:lnTo>
                    <a:lnTo>
                      <a:pt x="51" y="23"/>
                    </a:lnTo>
                    <a:lnTo>
                      <a:pt x="47" y="21"/>
                    </a:lnTo>
                    <a:lnTo>
                      <a:pt x="43" y="17"/>
                    </a:lnTo>
                    <a:lnTo>
                      <a:pt x="43" y="13"/>
                    </a:lnTo>
                    <a:lnTo>
                      <a:pt x="45" y="11"/>
                    </a:lnTo>
                    <a:lnTo>
                      <a:pt x="49" y="11"/>
                    </a:lnTo>
                    <a:lnTo>
                      <a:pt x="49" y="9"/>
                    </a:lnTo>
                    <a:lnTo>
                      <a:pt x="41" y="4"/>
                    </a:lnTo>
                    <a:lnTo>
                      <a:pt x="31" y="4"/>
                    </a:lnTo>
                    <a:lnTo>
                      <a:pt x="29" y="4"/>
                    </a:lnTo>
                    <a:lnTo>
                      <a:pt x="24" y="4"/>
                    </a:lnTo>
                    <a:lnTo>
                      <a:pt x="16" y="0"/>
                    </a:lnTo>
                    <a:lnTo>
                      <a:pt x="12" y="0"/>
                    </a:lnTo>
                    <a:lnTo>
                      <a:pt x="6" y="0"/>
                    </a:lnTo>
                    <a:lnTo>
                      <a:pt x="0" y="0"/>
                    </a:lnTo>
                    <a:lnTo>
                      <a:pt x="4" y="4"/>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9Slide02 Noi dung dai"/>
                  <a:ea typeface="+mn-ea"/>
                  <a:cs typeface="+mn-cs"/>
                </a:endParaRPr>
              </a:p>
            </p:txBody>
          </p:sp>
          <p:sp>
            <p:nvSpPr>
              <p:cNvPr id="8313" name="9Slide.vn 172">
                <a:extLst>
                  <a:ext uri="{FF2B5EF4-FFF2-40B4-BE49-F238E27FC236}">
                    <a16:creationId xmlns:a16="http://schemas.microsoft.com/office/drawing/2014/main" id="{312F6AED-4270-4DA0-A212-790A8626CCC4}"/>
                  </a:ext>
                </a:extLst>
              </p:cNvPr>
              <p:cNvSpPr>
                <a:spLocks/>
              </p:cNvSpPr>
              <p:nvPr/>
            </p:nvSpPr>
            <p:spPr bwMode="auto">
              <a:xfrm>
                <a:off x="5602" y="731"/>
                <a:ext cx="12" cy="12"/>
              </a:xfrm>
              <a:custGeom>
                <a:avLst/>
                <a:gdLst>
                  <a:gd name="T0" fmla="*/ 6 w 12"/>
                  <a:gd name="T1" fmla="*/ 12 h 12"/>
                  <a:gd name="T2" fmla="*/ 6 w 12"/>
                  <a:gd name="T3" fmla="*/ 10 h 12"/>
                  <a:gd name="T4" fmla="*/ 12 w 12"/>
                  <a:gd name="T5" fmla="*/ 8 h 12"/>
                  <a:gd name="T6" fmla="*/ 12 w 12"/>
                  <a:gd name="T7" fmla="*/ 6 h 12"/>
                  <a:gd name="T8" fmla="*/ 10 w 12"/>
                  <a:gd name="T9" fmla="*/ 4 h 12"/>
                  <a:gd name="T10" fmla="*/ 10 w 12"/>
                  <a:gd name="T11" fmla="*/ 0 h 12"/>
                  <a:gd name="T12" fmla="*/ 8 w 12"/>
                  <a:gd name="T13" fmla="*/ 2 h 12"/>
                  <a:gd name="T14" fmla="*/ 8 w 12"/>
                  <a:gd name="T15" fmla="*/ 4 h 12"/>
                  <a:gd name="T16" fmla="*/ 4 w 12"/>
                  <a:gd name="T17" fmla="*/ 6 h 12"/>
                  <a:gd name="T18" fmla="*/ 0 w 12"/>
                  <a:gd name="T19" fmla="*/ 6 h 12"/>
                  <a:gd name="T20" fmla="*/ 4 w 12"/>
                  <a:gd name="T21" fmla="*/ 10 h 12"/>
                  <a:gd name="T22" fmla="*/ 6 w 12"/>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2">
                    <a:moveTo>
                      <a:pt x="6" y="12"/>
                    </a:moveTo>
                    <a:lnTo>
                      <a:pt x="6" y="10"/>
                    </a:lnTo>
                    <a:lnTo>
                      <a:pt x="12" y="8"/>
                    </a:lnTo>
                    <a:lnTo>
                      <a:pt x="12" y="6"/>
                    </a:lnTo>
                    <a:lnTo>
                      <a:pt x="10" y="4"/>
                    </a:lnTo>
                    <a:lnTo>
                      <a:pt x="10" y="0"/>
                    </a:lnTo>
                    <a:lnTo>
                      <a:pt x="8" y="2"/>
                    </a:lnTo>
                    <a:lnTo>
                      <a:pt x="8" y="4"/>
                    </a:lnTo>
                    <a:lnTo>
                      <a:pt x="4" y="6"/>
                    </a:lnTo>
                    <a:lnTo>
                      <a:pt x="0" y="6"/>
                    </a:lnTo>
                    <a:lnTo>
                      <a:pt x="4" y="10"/>
                    </a:lnTo>
                    <a:lnTo>
                      <a:pt x="6"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4" name="9Slide.vn 173">
                <a:extLst>
                  <a:ext uri="{FF2B5EF4-FFF2-40B4-BE49-F238E27FC236}">
                    <a16:creationId xmlns:a16="http://schemas.microsoft.com/office/drawing/2014/main" id="{524C019D-0077-4AAA-9AF7-A685D7166ECC}"/>
                  </a:ext>
                </a:extLst>
              </p:cNvPr>
              <p:cNvSpPr>
                <a:spLocks/>
              </p:cNvSpPr>
              <p:nvPr/>
            </p:nvSpPr>
            <p:spPr bwMode="auto">
              <a:xfrm>
                <a:off x="6004" y="710"/>
                <a:ext cx="6" cy="8"/>
              </a:xfrm>
              <a:custGeom>
                <a:avLst/>
                <a:gdLst>
                  <a:gd name="T0" fmla="*/ 4 w 6"/>
                  <a:gd name="T1" fmla="*/ 4 h 8"/>
                  <a:gd name="T2" fmla="*/ 4 w 6"/>
                  <a:gd name="T3" fmla="*/ 8 h 8"/>
                  <a:gd name="T4" fmla="*/ 6 w 6"/>
                  <a:gd name="T5" fmla="*/ 6 h 8"/>
                  <a:gd name="T6" fmla="*/ 4 w 6"/>
                  <a:gd name="T7" fmla="*/ 2 h 8"/>
                  <a:gd name="T8" fmla="*/ 2 w 6"/>
                  <a:gd name="T9" fmla="*/ 0 h 8"/>
                  <a:gd name="T10" fmla="*/ 0 w 6"/>
                  <a:gd name="T11" fmla="*/ 0 h 8"/>
                  <a:gd name="T12" fmla="*/ 0 w 6"/>
                  <a:gd name="T13" fmla="*/ 0 h 8"/>
                  <a:gd name="T14" fmla="*/ 4 w 6"/>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4" y="4"/>
                    </a:moveTo>
                    <a:lnTo>
                      <a:pt x="4" y="8"/>
                    </a:lnTo>
                    <a:lnTo>
                      <a:pt x="6" y="6"/>
                    </a:lnTo>
                    <a:lnTo>
                      <a:pt x="4" y="2"/>
                    </a:lnTo>
                    <a:lnTo>
                      <a:pt x="2" y="0"/>
                    </a:lnTo>
                    <a:lnTo>
                      <a:pt x="0" y="0"/>
                    </a:lnTo>
                    <a:lnTo>
                      <a:pt x="0" y="0"/>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5" name="9Slide.vn 174">
                <a:extLst>
                  <a:ext uri="{FF2B5EF4-FFF2-40B4-BE49-F238E27FC236}">
                    <a16:creationId xmlns:a16="http://schemas.microsoft.com/office/drawing/2014/main" id="{A9B97560-B1A3-4BDC-9781-EFAE1A5B5016}"/>
                  </a:ext>
                </a:extLst>
              </p:cNvPr>
              <p:cNvSpPr>
                <a:spLocks/>
              </p:cNvSpPr>
              <p:nvPr/>
            </p:nvSpPr>
            <p:spPr bwMode="auto">
              <a:xfrm>
                <a:off x="6004" y="704"/>
                <a:ext cx="6" cy="6"/>
              </a:xfrm>
              <a:custGeom>
                <a:avLst/>
                <a:gdLst>
                  <a:gd name="T0" fmla="*/ 6 w 6"/>
                  <a:gd name="T1" fmla="*/ 6 h 6"/>
                  <a:gd name="T2" fmla="*/ 4 w 6"/>
                  <a:gd name="T3" fmla="*/ 4 h 6"/>
                  <a:gd name="T4" fmla="*/ 4 w 6"/>
                  <a:gd name="T5" fmla="*/ 0 h 6"/>
                  <a:gd name="T6" fmla="*/ 0 w 6"/>
                  <a:gd name="T7" fmla="*/ 0 h 6"/>
                  <a:gd name="T8" fmla="*/ 0 w 6"/>
                  <a:gd name="T9" fmla="*/ 2 h 6"/>
                  <a:gd name="T10" fmla="*/ 4 w 6"/>
                  <a:gd name="T11" fmla="*/ 4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4" y="4"/>
                    </a:lnTo>
                    <a:lnTo>
                      <a:pt x="4" y="0"/>
                    </a:lnTo>
                    <a:lnTo>
                      <a:pt x="0" y="0"/>
                    </a:lnTo>
                    <a:lnTo>
                      <a:pt x="0" y="2"/>
                    </a:lnTo>
                    <a:lnTo>
                      <a:pt x="4" y="4"/>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6" name="9Slide.vn 175">
                <a:extLst>
                  <a:ext uri="{FF2B5EF4-FFF2-40B4-BE49-F238E27FC236}">
                    <a16:creationId xmlns:a16="http://schemas.microsoft.com/office/drawing/2014/main" id="{95309304-179B-45B1-BC37-725908E23BFC}"/>
                  </a:ext>
                </a:extLst>
              </p:cNvPr>
              <p:cNvSpPr>
                <a:spLocks/>
              </p:cNvSpPr>
              <p:nvPr/>
            </p:nvSpPr>
            <p:spPr bwMode="auto">
              <a:xfrm>
                <a:off x="6008" y="699"/>
                <a:ext cx="4" cy="7"/>
              </a:xfrm>
              <a:custGeom>
                <a:avLst/>
                <a:gdLst>
                  <a:gd name="T0" fmla="*/ 4 w 4"/>
                  <a:gd name="T1" fmla="*/ 7 h 7"/>
                  <a:gd name="T2" fmla="*/ 4 w 4"/>
                  <a:gd name="T3" fmla="*/ 5 h 7"/>
                  <a:gd name="T4" fmla="*/ 2 w 4"/>
                  <a:gd name="T5" fmla="*/ 0 h 7"/>
                  <a:gd name="T6" fmla="*/ 0 w 4"/>
                  <a:gd name="T7" fmla="*/ 0 h 7"/>
                  <a:gd name="T8" fmla="*/ 0 w 4"/>
                  <a:gd name="T9" fmla="*/ 3 h 7"/>
                  <a:gd name="T10" fmla="*/ 2 w 4"/>
                  <a:gd name="T11" fmla="*/ 7 h 7"/>
                  <a:gd name="T12" fmla="*/ 4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7"/>
                    </a:moveTo>
                    <a:lnTo>
                      <a:pt x="4" y="5"/>
                    </a:lnTo>
                    <a:lnTo>
                      <a:pt x="2" y="0"/>
                    </a:lnTo>
                    <a:lnTo>
                      <a:pt x="0" y="0"/>
                    </a:lnTo>
                    <a:lnTo>
                      <a:pt x="0" y="3"/>
                    </a:lnTo>
                    <a:lnTo>
                      <a:pt x="2" y="7"/>
                    </a:lnTo>
                    <a:lnTo>
                      <a:pt x="4"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7" name="9Slide.vn 176">
                <a:extLst>
                  <a:ext uri="{FF2B5EF4-FFF2-40B4-BE49-F238E27FC236}">
                    <a16:creationId xmlns:a16="http://schemas.microsoft.com/office/drawing/2014/main" id="{D8D88077-45DC-4827-8408-C347C65A0076}"/>
                  </a:ext>
                </a:extLst>
              </p:cNvPr>
              <p:cNvSpPr>
                <a:spLocks/>
              </p:cNvSpPr>
              <p:nvPr/>
            </p:nvSpPr>
            <p:spPr bwMode="auto">
              <a:xfrm>
                <a:off x="5968" y="646"/>
                <a:ext cx="5" cy="4"/>
              </a:xfrm>
              <a:custGeom>
                <a:avLst/>
                <a:gdLst>
                  <a:gd name="T0" fmla="*/ 2 w 5"/>
                  <a:gd name="T1" fmla="*/ 2 h 4"/>
                  <a:gd name="T2" fmla="*/ 5 w 5"/>
                  <a:gd name="T3" fmla="*/ 0 h 4"/>
                  <a:gd name="T4" fmla="*/ 2 w 5"/>
                  <a:gd name="T5" fmla="*/ 0 h 4"/>
                  <a:gd name="T6" fmla="*/ 0 w 5"/>
                  <a:gd name="T7" fmla="*/ 0 h 4"/>
                  <a:gd name="T8" fmla="*/ 2 w 5"/>
                  <a:gd name="T9" fmla="*/ 4 h 4"/>
                  <a:gd name="T10" fmla="*/ 2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2" y="2"/>
                    </a:moveTo>
                    <a:lnTo>
                      <a:pt x="5" y="0"/>
                    </a:lnTo>
                    <a:lnTo>
                      <a:pt x="2" y="0"/>
                    </a:lnTo>
                    <a:lnTo>
                      <a:pt x="0" y="0"/>
                    </a:lnTo>
                    <a:lnTo>
                      <a:pt x="2" y="4"/>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8" name="9Slide.vn 177">
                <a:extLst>
                  <a:ext uri="{FF2B5EF4-FFF2-40B4-BE49-F238E27FC236}">
                    <a16:creationId xmlns:a16="http://schemas.microsoft.com/office/drawing/2014/main" id="{4BEA9699-6FA2-4395-9F96-2A2EE7C9164B}"/>
                  </a:ext>
                </a:extLst>
              </p:cNvPr>
              <p:cNvSpPr>
                <a:spLocks/>
              </p:cNvSpPr>
              <p:nvPr/>
            </p:nvSpPr>
            <p:spPr bwMode="auto">
              <a:xfrm>
                <a:off x="5995" y="706"/>
                <a:ext cx="7" cy="8"/>
              </a:xfrm>
              <a:custGeom>
                <a:avLst/>
                <a:gdLst>
                  <a:gd name="T0" fmla="*/ 4 w 7"/>
                  <a:gd name="T1" fmla="*/ 8 h 8"/>
                  <a:gd name="T2" fmla="*/ 4 w 7"/>
                  <a:gd name="T3" fmla="*/ 6 h 8"/>
                  <a:gd name="T4" fmla="*/ 7 w 7"/>
                  <a:gd name="T5" fmla="*/ 6 h 8"/>
                  <a:gd name="T6" fmla="*/ 4 w 7"/>
                  <a:gd name="T7" fmla="*/ 2 h 8"/>
                  <a:gd name="T8" fmla="*/ 2 w 7"/>
                  <a:gd name="T9" fmla="*/ 0 h 8"/>
                  <a:gd name="T10" fmla="*/ 2 w 7"/>
                  <a:gd name="T11" fmla="*/ 2 h 8"/>
                  <a:gd name="T12" fmla="*/ 0 w 7"/>
                  <a:gd name="T13" fmla="*/ 2 h 8"/>
                  <a:gd name="T14" fmla="*/ 2 w 7"/>
                  <a:gd name="T15" fmla="*/ 6 h 8"/>
                  <a:gd name="T16" fmla="*/ 4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4" y="8"/>
                    </a:moveTo>
                    <a:lnTo>
                      <a:pt x="4" y="6"/>
                    </a:lnTo>
                    <a:lnTo>
                      <a:pt x="7" y="6"/>
                    </a:lnTo>
                    <a:lnTo>
                      <a:pt x="4" y="2"/>
                    </a:lnTo>
                    <a:lnTo>
                      <a:pt x="2" y="0"/>
                    </a:lnTo>
                    <a:lnTo>
                      <a:pt x="2" y="2"/>
                    </a:lnTo>
                    <a:lnTo>
                      <a:pt x="0" y="2"/>
                    </a:lnTo>
                    <a:lnTo>
                      <a:pt x="2" y="6"/>
                    </a:lnTo>
                    <a:lnTo>
                      <a:pt x="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9" name="9Slide.vn 178">
                <a:extLst>
                  <a:ext uri="{FF2B5EF4-FFF2-40B4-BE49-F238E27FC236}">
                    <a16:creationId xmlns:a16="http://schemas.microsoft.com/office/drawing/2014/main" id="{BC5D90F0-4C50-4412-BA3D-ABCA9ADD0AC9}"/>
                  </a:ext>
                </a:extLst>
              </p:cNvPr>
              <p:cNvSpPr>
                <a:spLocks/>
              </p:cNvSpPr>
              <p:nvPr/>
            </p:nvSpPr>
            <p:spPr bwMode="auto">
              <a:xfrm>
                <a:off x="4654" y="1058"/>
                <a:ext cx="7" cy="6"/>
              </a:xfrm>
              <a:custGeom>
                <a:avLst/>
                <a:gdLst>
                  <a:gd name="T0" fmla="*/ 7 w 7"/>
                  <a:gd name="T1" fmla="*/ 4 h 6"/>
                  <a:gd name="T2" fmla="*/ 7 w 7"/>
                  <a:gd name="T3" fmla="*/ 2 h 6"/>
                  <a:gd name="T4" fmla="*/ 5 w 7"/>
                  <a:gd name="T5" fmla="*/ 0 h 6"/>
                  <a:gd name="T6" fmla="*/ 3 w 7"/>
                  <a:gd name="T7" fmla="*/ 0 h 6"/>
                  <a:gd name="T8" fmla="*/ 3 w 7"/>
                  <a:gd name="T9" fmla="*/ 2 h 6"/>
                  <a:gd name="T10" fmla="*/ 0 w 7"/>
                  <a:gd name="T11" fmla="*/ 4 h 6"/>
                  <a:gd name="T12" fmla="*/ 3 w 7"/>
                  <a:gd name="T13" fmla="*/ 6 h 6"/>
                  <a:gd name="T14" fmla="*/ 5 w 7"/>
                  <a:gd name="T15" fmla="*/ 6 h 6"/>
                  <a:gd name="T16" fmla="*/ 7 w 7"/>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7" y="4"/>
                    </a:moveTo>
                    <a:lnTo>
                      <a:pt x="7" y="2"/>
                    </a:lnTo>
                    <a:lnTo>
                      <a:pt x="5" y="0"/>
                    </a:lnTo>
                    <a:lnTo>
                      <a:pt x="3" y="0"/>
                    </a:lnTo>
                    <a:lnTo>
                      <a:pt x="3" y="2"/>
                    </a:lnTo>
                    <a:lnTo>
                      <a:pt x="0" y="4"/>
                    </a:lnTo>
                    <a:lnTo>
                      <a:pt x="3" y="6"/>
                    </a:lnTo>
                    <a:lnTo>
                      <a:pt x="5" y="6"/>
                    </a:lnTo>
                    <a:lnTo>
                      <a:pt x="7"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0" name="9Slide.vn 179">
                <a:extLst>
                  <a:ext uri="{FF2B5EF4-FFF2-40B4-BE49-F238E27FC236}">
                    <a16:creationId xmlns:a16="http://schemas.microsoft.com/office/drawing/2014/main" id="{04C1573D-D336-40CB-BA22-25F79472DDD8}"/>
                  </a:ext>
                </a:extLst>
              </p:cNvPr>
              <p:cNvSpPr>
                <a:spLocks/>
              </p:cNvSpPr>
              <p:nvPr/>
            </p:nvSpPr>
            <p:spPr bwMode="auto">
              <a:xfrm>
                <a:off x="5954" y="644"/>
                <a:ext cx="6" cy="2"/>
              </a:xfrm>
              <a:custGeom>
                <a:avLst/>
                <a:gdLst>
                  <a:gd name="T0" fmla="*/ 4 w 6"/>
                  <a:gd name="T1" fmla="*/ 2 h 2"/>
                  <a:gd name="T2" fmla="*/ 6 w 6"/>
                  <a:gd name="T3" fmla="*/ 0 h 2"/>
                  <a:gd name="T4" fmla="*/ 2 w 6"/>
                  <a:gd name="T5" fmla="*/ 0 h 2"/>
                  <a:gd name="T6" fmla="*/ 0 w 6"/>
                  <a:gd name="T7" fmla="*/ 0 h 2"/>
                  <a:gd name="T8" fmla="*/ 2 w 6"/>
                  <a:gd name="T9" fmla="*/ 2 h 2"/>
                  <a:gd name="T10" fmla="*/ 4 w 6"/>
                  <a:gd name="T11" fmla="*/ 2 h 2"/>
                </a:gdLst>
                <a:ahLst/>
                <a:cxnLst>
                  <a:cxn ang="0">
                    <a:pos x="T0" y="T1"/>
                  </a:cxn>
                  <a:cxn ang="0">
                    <a:pos x="T2" y="T3"/>
                  </a:cxn>
                  <a:cxn ang="0">
                    <a:pos x="T4" y="T5"/>
                  </a:cxn>
                  <a:cxn ang="0">
                    <a:pos x="T6" y="T7"/>
                  </a:cxn>
                  <a:cxn ang="0">
                    <a:pos x="T8" y="T9"/>
                  </a:cxn>
                  <a:cxn ang="0">
                    <a:pos x="T10" y="T11"/>
                  </a:cxn>
                </a:cxnLst>
                <a:rect l="0" t="0" r="r" b="b"/>
                <a:pathLst>
                  <a:path w="6" h="2">
                    <a:moveTo>
                      <a:pt x="4" y="2"/>
                    </a:moveTo>
                    <a:lnTo>
                      <a:pt x="6" y="0"/>
                    </a:lnTo>
                    <a:lnTo>
                      <a:pt x="2" y="0"/>
                    </a:lnTo>
                    <a:lnTo>
                      <a:pt x="0" y="0"/>
                    </a:lnTo>
                    <a:lnTo>
                      <a:pt x="2" y="2"/>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1" name="9Slide.vn 180">
                <a:extLst>
                  <a:ext uri="{FF2B5EF4-FFF2-40B4-BE49-F238E27FC236}">
                    <a16:creationId xmlns:a16="http://schemas.microsoft.com/office/drawing/2014/main" id="{D12495CA-586A-4014-9197-CE2AFAE7F842}"/>
                  </a:ext>
                </a:extLst>
              </p:cNvPr>
              <p:cNvSpPr>
                <a:spLocks/>
              </p:cNvSpPr>
              <p:nvPr/>
            </p:nvSpPr>
            <p:spPr bwMode="auto">
              <a:xfrm>
                <a:off x="4903" y="664"/>
                <a:ext cx="11" cy="11"/>
              </a:xfrm>
              <a:custGeom>
                <a:avLst/>
                <a:gdLst>
                  <a:gd name="T0" fmla="*/ 6 w 11"/>
                  <a:gd name="T1" fmla="*/ 0 h 11"/>
                  <a:gd name="T2" fmla="*/ 4 w 11"/>
                  <a:gd name="T3" fmla="*/ 2 h 11"/>
                  <a:gd name="T4" fmla="*/ 4 w 11"/>
                  <a:gd name="T5" fmla="*/ 4 h 11"/>
                  <a:gd name="T6" fmla="*/ 0 w 11"/>
                  <a:gd name="T7" fmla="*/ 6 h 11"/>
                  <a:gd name="T8" fmla="*/ 2 w 11"/>
                  <a:gd name="T9" fmla="*/ 9 h 11"/>
                  <a:gd name="T10" fmla="*/ 4 w 11"/>
                  <a:gd name="T11" fmla="*/ 6 h 11"/>
                  <a:gd name="T12" fmla="*/ 6 w 11"/>
                  <a:gd name="T13" fmla="*/ 4 h 11"/>
                  <a:gd name="T14" fmla="*/ 6 w 11"/>
                  <a:gd name="T15" fmla="*/ 6 h 11"/>
                  <a:gd name="T16" fmla="*/ 8 w 11"/>
                  <a:gd name="T17" fmla="*/ 11 h 11"/>
                  <a:gd name="T18" fmla="*/ 8 w 11"/>
                  <a:gd name="T19" fmla="*/ 9 h 11"/>
                  <a:gd name="T20" fmla="*/ 11 w 11"/>
                  <a:gd name="T21" fmla="*/ 4 h 11"/>
                  <a:gd name="T22" fmla="*/ 8 w 11"/>
                  <a:gd name="T23" fmla="*/ 4 h 11"/>
                  <a:gd name="T24" fmla="*/ 8 w 11"/>
                  <a:gd name="T25" fmla="*/ 0 h 11"/>
                  <a:gd name="T26" fmla="*/ 6 w 11"/>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6" y="0"/>
                    </a:moveTo>
                    <a:lnTo>
                      <a:pt x="4" y="2"/>
                    </a:lnTo>
                    <a:lnTo>
                      <a:pt x="4" y="4"/>
                    </a:lnTo>
                    <a:lnTo>
                      <a:pt x="0" y="6"/>
                    </a:lnTo>
                    <a:lnTo>
                      <a:pt x="2" y="9"/>
                    </a:lnTo>
                    <a:lnTo>
                      <a:pt x="4" y="6"/>
                    </a:lnTo>
                    <a:lnTo>
                      <a:pt x="6" y="4"/>
                    </a:lnTo>
                    <a:lnTo>
                      <a:pt x="6" y="6"/>
                    </a:lnTo>
                    <a:lnTo>
                      <a:pt x="8" y="11"/>
                    </a:lnTo>
                    <a:lnTo>
                      <a:pt x="8" y="9"/>
                    </a:lnTo>
                    <a:lnTo>
                      <a:pt x="11" y="4"/>
                    </a:lnTo>
                    <a:lnTo>
                      <a:pt x="8" y="4"/>
                    </a:lnTo>
                    <a:lnTo>
                      <a:pt x="8" y="0"/>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2" name="9Slide.vn 181">
                <a:extLst>
                  <a:ext uri="{FF2B5EF4-FFF2-40B4-BE49-F238E27FC236}">
                    <a16:creationId xmlns:a16="http://schemas.microsoft.com/office/drawing/2014/main" id="{1589C894-1F0F-4AF7-9588-B4808A9769F5}"/>
                  </a:ext>
                </a:extLst>
              </p:cNvPr>
              <p:cNvSpPr>
                <a:spLocks/>
              </p:cNvSpPr>
              <p:nvPr/>
            </p:nvSpPr>
            <p:spPr bwMode="auto">
              <a:xfrm>
                <a:off x="4140" y="1400"/>
                <a:ext cx="5" cy="7"/>
              </a:xfrm>
              <a:custGeom>
                <a:avLst/>
                <a:gdLst>
                  <a:gd name="T0" fmla="*/ 5 w 5"/>
                  <a:gd name="T1" fmla="*/ 5 h 7"/>
                  <a:gd name="T2" fmla="*/ 0 w 5"/>
                  <a:gd name="T3" fmla="*/ 0 h 7"/>
                  <a:gd name="T4" fmla="*/ 0 w 5"/>
                  <a:gd name="T5" fmla="*/ 5 h 7"/>
                  <a:gd name="T6" fmla="*/ 5 w 5"/>
                  <a:gd name="T7" fmla="*/ 7 h 7"/>
                  <a:gd name="T8" fmla="*/ 5 w 5"/>
                  <a:gd name="T9" fmla="*/ 5 h 7"/>
                </a:gdLst>
                <a:ahLst/>
                <a:cxnLst>
                  <a:cxn ang="0">
                    <a:pos x="T0" y="T1"/>
                  </a:cxn>
                  <a:cxn ang="0">
                    <a:pos x="T2" y="T3"/>
                  </a:cxn>
                  <a:cxn ang="0">
                    <a:pos x="T4" y="T5"/>
                  </a:cxn>
                  <a:cxn ang="0">
                    <a:pos x="T6" y="T7"/>
                  </a:cxn>
                  <a:cxn ang="0">
                    <a:pos x="T8" y="T9"/>
                  </a:cxn>
                </a:cxnLst>
                <a:rect l="0" t="0" r="r" b="b"/>
                <a:pathLst>
                  <a:path w="5" h="7">
                    <a:moveTo>
                      <a:pt x="5" y="5"/>
                    </a:moveTo>
                    <a:lnTo>
                      <a:pt x="0" y="0"/>
                    </a:lnTo>
                    <a:lnTo>
                      <a:pt x="0" y="5"/>
                    </a:lnTo>
                    <a:lnTo>
                      <a:pt x="5" y="7"/>
                    </a:lnTo>
                    <a:lnTo>
                      <a:pt x="5"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3" name="9Slide.vn 182">
                <a:extLst>
                  <a:ext uri="{FF2B5EF4-FFF2-40B4-BE49-F238E27FC236}">
                    <a16:creationId xmlns:a16="http://schemas.microsoft.com/office/drawing/2014/main" id="{B427D5AD-B217-4417-921C-D468ED6179BA}"/>
                  </a:ext>
                </a:extLst>
              </p:cNvPr>
              <p:cNvSpPr>
                <a:spLocks/>
              </p:cNvSpPr>
              <p:nvPr/>
            </p:nvSpPr>
            <p:spPr bwMode="auto">
              <a:xfrm>
                <a:off x="4887" y="500"/>
                <a:ext cx="72" cy="90"/>
              </a:xfrm>
              <a:custGeom>
                <a:avLst/>
                <a:gdLst>
                  <a:gd name="T0" fmla="*/ 0 w 72"/>
                  <a:gd name="T1" fmla="*/ 15 h 90"/>
                  <a:gd name="T2" fmla="*/ 2 w 72"/>
                  <a:gd name="T3" fmla="*/ 21 h 90"/>
                  <a:gd name="T4" fmla="*/ 6 w 72"/>
                  <a:gd name="T5" fmla="*/ 23 h 90"/>
                  <a:gd name="T6" fmla="*/ 10 w 72"/>
                  <a:gd name="T7" fmla="*/ 36 h 90"/>
                  <a:gd name="T8" fmla="*/ 16 w 72"/>
                  <a:gd name="T9" fmla="*/ 40 h 90"/>
                  <a:gd name="T10" fmla="*/ 10 w 72"/>
                  <a:gd name="T11" fmla="*/ 42 h 90"/>
                  <a:gd name="T12" fmla="*/ 12 w 72"/>
                  <a:gd name="T13" fmla="*/ 54 h 90"/>
                  <a:gd name="T14" fmla="*/ 12 w 72"/>
                  <a:gd name="T15" fmla="*/ 65 h 90"/>
                  <a:gd name="T16" fmla="*/ 14 w 72"/>
                  <a:gd name="T17" fmla="*/ 69 h 90"/>
                  <a:gd name="T18" fmla="*/ 16 w 72"/>
                  <a:gd name="T19" fmla="*/ 77 h 90"/>
                  <a:gd name="T20" fmla="*/ 20 w 72"/>
                  <a:gd name="T21" fmla="*/ 85 h 90"/>
                  <a:gd name="T22" fmla="*/ 22 w 72"/>
                  <a:gd name="T23" fmla="*/ 90 h 90"/>
                  <a:gd name="T24" fmla="*/ 31 w 72"/>
                  <a:gd name="T25" fmla="*/ 83 h 90"/>
                  <a:gd name="T26" fmla="*/ 37 w 72"/>
                  <a:gd name="T27" fmla="*/ 77 h 90"/>
                  <a:gd name="T28" fmla="*/ 37 w 72"/>
                  <a:gd name="T29" fmla="*/ 71 h 90"/>
                  <a:gd name="T30" fmla="*/ 47 w 72"/>
                  <a:gd name="T31" fmla="*/ 65 h 90"/>
                  <a:gd name="T32" fmla="*/ 51 w 72"/>
                  <a:gd name="T33" fmla="*/ 67 h 90"/>
                  <a:gd name="T34" fmla="*/ 56 w 72"/>
                  <a:gd name="T35" fmla="*/ 61 h 90"/>
                  <a:gd name="T36" fmla="*/ 66 w 72"/>
                  <a:gd name="T37" fmla="*/ 54 h 90"/>
                  <a:gd name="T38" fmla="*/ 70 w 72"/>
                  <a:gd name="T39" fmla="*/ 50 h 90"/>
                  <a:gd name="T40" fmla="*/ 72 w 72"/>
                  <a:gd name="T41" fmla="*/ 40 h 90"/>
                  <a:gd name="T42" fmla="*/ 64 w 72"/>
                  <a:gd name="T43" fmla="*/ 29 h 90"/>
                  <a:gd name="T44" fmla="*/ 58 w 72"/>
                  <a:gd name="T45" fmla="*/ 21 h 90"/>
                  <a:gd name="T46" fmla="*/ 53 w 72"/>
                  <a:gd name="T47" fmla="*/ 23 h 90"/>
                  <a:gd name="T48" fmla="*/ 45 w 72"/>
                  <a:gd name="T49" fmla="*/ 19 h 90"/>
                  <a:gd name="T50" fmla="*/ 39 w 72"/>
                  <a:gd name="T51" fmla="*/ 15 h 90"/>
                  <a:gd name="T52" fmla="*/ 37 w 72"/>
                  <a:gd name="T53" fmla="*/ 15 h 90"/>
                  <a:gd name="T54" fmla="*/ 33 w 72"/>
                  <a:gd name="T55" fmla="*/ 9 h 90"/>
                  <a:gd name="T56" fmla="*/ 29 w 72"/>
                  <a:gd name="T57" fmla="*/ 13 h 90"/>
                  <a:gd name="T58" fmla="*/ 24 w 72"/>
                  <a:gd name="T59" fmla="*/ 7 h 90"/>
                  <a:gd name="T60" fmla="*/ 22 w 72"/>
                  <a:gd name="T61" fmla="*/ 9 h 90"/>
                  <a:gd name="T62" fmla="*/ 24 w 72"/>
                  <a:gd name="T63" fmla="*/ 13 h 90"/>
                  <a:gd name="T64" fmla="*/ 22 w 72"/>
                  <a:gd name="T65" fmla="*/ 19 h 90"/>
                  <a:gd name="T66" fmla="*/ 18 w 72"/>
                  <a:gd name="T67" fmla="*/ 17 h 90"/>
                  <a:gd name="T68" fmla="*/ 14 w 72"/>
                  <a:gd name="T69" fmla="*/ 2 h 90"/>
                  <a:gd name="T70" fmla="*/ 6 w 72"/>
                  <a:gd name="T71" fmla="*/ 0 h 90"/>
                  <a:gd name="T72" fmla="*/ 2 w 72"/>
                  <a:gd name="T73" fmla="*/ 2 h 90"/>
                  <a:gd name="T74" fmla="*/ 6 w 72"/>
                  <a:gd name="T75" fmla="*/ 9 h 90"/>
                  <a:gd name="T76" fmla="*/ 8 w 72"/>
                  <a:gd name="T77" fmla="*/ 13 h 90"/>
                  <a:gd name="T78" fmla="*/ 4 w 72"/>
                  <a:gd name="T79" fmla="*/ 11 h 90"/>
                  <a:gd name="T80" fmla="*/ 0 w 72"/>
                  <a:gd name="T81" fmla="*/ 9 h 90"/>
                  <a:gd name="T82" fmla="*/ 2 w 72"/>
                  <a:gd name="T83" fmla="*/ 1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90">
                    <a:moveTo>
                      <a:pt x="2" y="15"/>
                    </a:moveTo>
                    <a:lnTo>
                      <a:pt x="0" y="15"/>
                    </a:lnTo>
                    <a:lnTo>
                      <a:pt x="0" y="19"/>
                    </a:lnTo>
                    <a:lnTo>
                      <a:pt x="2" y="21"/>
                    </a:lnTo>
                    <a:lnTo>
                      <a:pt x="4" y="21"/>
                    </a:lnTo>
                    <a:lnTo>
                      <a:pt x="6" y="23"/>
                    </a:lnTo>
                    <a:lnTo>
                      <a:pt x="6" y="27"/>
                    </a:lnTo>
                    <a:lnTo>
                      <a:pt x="10" y="36"/>
                    </a:lnTo>
                    <a:lnTo>
                      <a:pt x="12" y="40"/>
                    </a:lnTo>
                    <a:lnTo>
                      <a:pt x="16" y="40"/>
                    </a:lnTo>
                    <a:lnTo>
                      <a:pt x="14" y="42"/>
                    </a:lnTo>
                    <a:lnTo>
                      <a:pt x="10" y="42"/>
                    </a:lnTo>
                    <a:lnTo>
                      <a:pt x="8" y="48"/>
                    </a:lnTo>
                    <a:lnTo>
                      <a:pt x="12" y="54"/>
                    </a:lnTo>
                    <a:lnTo>
                      <a:pt x="12" y="58"/>
                    </a:lnTo>
                    <a:lnTo>
                      <a:pt x="12" y="65"/>
                    </a:lnTo>
                    <a:lnTo>
                      <a:pt x="14" y="65"/>
                    </a:lnTo>
                    <a:lnTo>
                      <a:pt x="14" y="69"/>
                    </a:lnTo>
                    <a:lnTo>
                      <a:pt x="14" y="71"/>
                    </a:lnTo>
                    <a:lnTo>
                      <a:pt x="16" y="77"/>
                    </a:lnTo>
                    <a:lnTo>
                      <a:pt x="18" y="81"/>
                    </a:lnTo>
                    <a:lnTo>
                      <a:pt x="20" y="85"/>
                    </a:lnTo>
                    <a:lnTo>
                      <a:pt x="20" y="88"/>
                    </a:lnTo>
                    <a:lnTo>
                      <a:pt x="22" y="90"/>
                    </a:lnTo>
                    <a:lnTo>
                      <a:pt x="29" y="90"/>
                    </a:lnTo>
                    <a:lnTo>
                      <a:pt x="31" y="83"/>
                    </a:lnTo>
                    <a:lnTo>
                      <a:pt x="35" y="79"/>
                    </a:lnTo>
                    <a:lnTo>
                      <a:pt x="37" y="77"/>
                    </a:lnTo>
                    <a:lnTo>
                      <a:pt x="37" y="75"/>
                    </a:lnTo>
                    <a:lnTo>
                      <a:pt x="37" y="71"/>
                    </a:lnTo>
                    <a:lnTo>
                      <a:pt x="45" y="67"/>
                    </a:lnTo>
                    <a:lnTo>
                      <a:pt x="47" y="65"/>
                    </a:lnTo>
                    <a:lnTo>
                      <a:pt x="49" y="67"/>
                    </a:lnTo>
                    <a:lnTo>
                      <a:pt x="51" y="67"/>
                    </a:lnTo>
                    <a:lnTo>
                      <a:pt x="53" y="65"/>
                    </a:lnTo>
                    <a:lnTo>
                      <a:pt x="56" y="61"/>
                    </a:lnTo>
                    <a:lnTo>
                      <a:pt x="60" y="58"/>
                    </a:lnTo>
                    <a:lnTo>
                      <a:pt x="66" y="54"/>
                    </a:lnTo>
                    <a:lnTo>
                      <a:pt x="66" y="52"/>
                    </a:lnTo>
                    <a:lnTo>
                      <a:pt x="70" y="50"/>
                    </a:lnTo>
                    <a:lnTo>
                      <a:pt x="72" y="42"/>
                    </a:lnTo>
                    <a:lnTo>
                      <a:pt x="72" y="40"/>
                    </a:lnTo>
                    <a:lnTo>
                      <a:pt x="66" y="34"/>
                    </a:lnTo>
                    <a:lnTo>
                      <a:pt x="64" y="29"/>
                    </a:lnTo>
                    <a:lnTo>
                      <a:pt x="64" y="25"/>
                    </a:lnTo>
                    <a:lnTo>
                      <a:pt x="58" y="21"/>
                    </a:lnTo>
                    <a:lnTo>
                      <a:pt x="56" y="21"/>
                    </a:lnTo>
                    <a:lnTo>
                      <a:pt x="53" y="23"/>
                    </a:lnTo>
                    <a:lnTo>
                      <a:pt x="51" y="21"/>
                    </a:lnTo>
                    <a:lnTo>
                      <a:pt x="45" y="19"/>
                    </a:lnTo>
                    <a:lnTo>
                      <a:pt x="41" y="15"/>
                    </a:lnTo>
                    <a:lnTo>
                      <a:pt x="39" y="15"/>
                    </a:lnTo>
                    <a:lnTo>
                      <a:pt x="39" y="15"/>
                    </a:lnTo>
                    <a:lnTo>
                      <a:pt x="37" y="15"/>
                    </a:lnTo>
                    <a:lnTo>
                      <a:pt x="35" y="13"/>
                    </a:lnTo>
                    <a:lnTo>
                      <a:pt x="33" y="9"/>
                    </a:lnTo>
                    <a:lnTo>
                      <a:pt x="31" y="9"/>
                    </a:lnTo>
                    <a:lnTo>
                      <a:pt x="29" y="13"/>
                    </a:lnTo>
                    <a:lnTo>
                      <a:pt x="29" y="13"/>
                    </a:lnTo>
                    <a:lnTo>
                      <a:pt x="24" y="7"/>
                    </a:lnTo>
                    <a:lnTo>
                      <a:pt x="22" y="7"/>
                    </a:lnTo>
                    <a:lnTo>
                      <a:pt x="22" y="9"/>
                    </a:lnTo>
                    <a:lnTo>
                      <a:pt x="24" y="11"/>
                    </a:lnTo>
                    <a:lnTo>
                      <a:pt x="24" y="13"/>
                    </a:lnTo>
                    <a:lnTo>
                      <a:pt x="22" y="15"/>
                    </a:lnTo>
                    <a:lnTo>
                      <a:pt x="22" y="19"/>
                    </a:lnTo>
                    <a:lnTo>
                      <a:pt x="20" y="19"/>
                    </a:lnTo>
                    <a:lnTo>
                      <a:pt x="18" y="17"/>
                    </a:lnTo>
                    <a:lnTo>
                      <a:pt x="18" y="5"/>
                    </a:lnTo>
                    <a:lnTo>
                      <a:pt x="14" y="2"/>
                    </a:lnTo>
                    <a:lnTo>
                      <a:pt x="12" y="2"/>
                    </a:lnTo>
                    <a:lnTo>
                      <a:pt x="6" y="0"/>
                    </a:lnTo>
                    <a:lnTo>
                      <a:pt x="4" y="0"/>
                    </a:lnTo>
                    <a:lnTo>
                      <a:pt x="2" y="2"/>
                    </a:lnTo>
                    <a:lnTo>
                      <a:pt x="2" y="7"/>
                    </a:lnTo>
                    <a:lnTo>
                      <a:pt x="6" y="9"/>
                    </a:lnTo>
                    <a:lnTo>
                      <a:pt x="8" y="11"/>
                    </a:lnTo>
                    <a:lnTo>
                      <a:pt x="8" y="13"/>
                    </a:lnTo>
                    <a:lnTo>
                      <a:pt x="4" y="13"/>
                    </a:lnTo>
                    <a:lnTo>
                      <a:pt x="4" y="11"/>
                    </a:lnTo>
                    <a:lnTo>
                      <a:pt x="0" y="9"/>
                    </a:lnTo>
                    <a:lnTo>
                      <a:pt x="0" y="9"/>
                    </a:lnTo>
                    <a:lnTo>
                      <a:pt x="0" y="11"/>
                    </a:lnTo>
                    <a:lnTo>
                      <a:pt x="2"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4" name="9Slide.vn 183">
                <a:extLst>
                  <a:ext uri="{FF2B5EF4-FFF2-40B4-BE49-F238E27FC236}">
                    <a16:creationId xmlns:a16="http://schemas.microsoft.com/office/drawing/2014/main" id="{6DCDE84A-04DF-4B05-BD19-25FA028BAFA4}"/>
                  </a:ext>
                </a:extLst>
              </p:cNvPr>
              <p:cNvSpPr>
                <a:spLocks/>
              </p:cNvSpPr>
              <p:nvPr/>
            </p:nvSpPr>
            <p:spPr bwMode="auto">
              <a:xfrm>
                <a:off x="4325" y="1191"/>
                <a:ext cx="4" cy="4"/>
              </a:xfrm>
              <a:custGeom>
                <a:avLst/>
                <a:gdLst>
                  <a:gd name="T0" fmla="*/ 4 w 4"/>
                  <a:gd name="T1" fmla="*/ 4 h 4"/>
                  <a:gd name="T2" fmla="*/ 2 w 4"/>
                  <a:gd name="T3" fmla="*/ 2 h 4"/>
                  <a:gd name="T4" fmla="*/ 0 w 4"/>
                  <a:gd name="T5" fmla="*/ 0 h 4"/>
                  <a:gd name="T6" fmla="*/ 0 w 4"/>
                  <a:gd name="T7" fmla="*/ 0 h 4"/>
                  <a:gd name="T8" fmla="*/ 0 w 4"/>
                  <a:gd name="T9" fmla="*/ 2 h 4"/>
                  <a:gd name="T10" fmla="*/ 2 w 4"/>
                  <a:gd name="T11" fmla="*/ 4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2" y="2"/>
                    </a:lnTo>
                    <a:lnTo>
                      <a:pt x="0" y="0"/>
                    </a:lnTo>
                    <a:lnTo>
                      <a:pt x="0" y="0"/>
                    </a:lnTo>
                    <a:lnTo>
                      <a:pt x="0" y="2"/>
                    </a:lnTo>
                    <a:lnTo>
                      <a:pt x="2"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5" name="9Slide.vn 184">
                <a:extLst>
                  <a:ext uri="{FF2B5EF4-FFF2-40B4-BE49-F238E27FC236}">
                    <a16:creationId xmlns:a16="http://schemas.microsoft.com/office/drawing/2014/main" id="{A994D0E2-2BC7-4C14-82A2-7B974221A050}"/>
                  </a:ext>
                </a:extLst>
              </p:cNvPr>
              <p:cNvSpPr>
                <a:spLocks/>
              </p:cNvSpPr>
              <p:nvPr/>
            </p:nvSpPr>
            <p:spPr bwMode="auto">
              <a:xfrm>
                <a:off x="4478" y="1118"/>
                <a:ext cx="4" cy="5"/>
              </a:xfrm>
              <a:custGeom>
                <a:avLst/>
                <a:gdLst>
                  <a:gd name="T0" fmla="*/ 0 w 4"/>
                  <a:gd name="T1" fmla="*/ 5 h 5"/>
                  <a:gd name="T2" fmla="*/ 2 w 4"/>
                  <a:gd name="T3" fmla="*/ 5 h 5"/>
                  <a:gd name="T4" fmla="*/ 4 w 4"/>
                  <a:gd name="T5" fmla="*/ 2 h 5"/>
                  <a:gd name="T6" fmla="*/ 2 w 4"/>
                  <a:gd name="T7" fmla="*/ 0 h 5"/>
                  <a:gd name="T8" fmla="*/ 2 w 4"/>
                  <a:gd name="T9" fmla="*/ 0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2" y="5"/>
                    </a:lnTo>
                    <a:lnTo>
                      <a:pt x="4" y="2"/>
                    </a:lnTo>
                    <a:lnTo>
                      <a:pt x="2" y="0"/>
                    </a:lnTo>
                    <a:lnTo>
                      <a:pt x="2" y="0"/>
                    </a:lnTo>
                    <a:lnTo>
                      <a:pt x="0"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6" name="9Slide.vn 185">
                <a:extLst>
                  <a:ext uri="{FF2B5EF4-FFF2-40B4-BE49-F238E27FC236}">
                    <a16:creationId xmlns:a16="http://schemas.microsoft.com/office/drawing/2014/main" id="{242555A0-8AC4-4DED-B847-4FB503D08519}"/>
                  </a:ext>
                </a:extLst>
              </p:cNvPr>
              <p:cNvSpPr>
                <a:spLocks/>
              </p:cNvSpPr>
              <p:nvPr/>
            </p:nvSpPr>
            <p:spPr bwMode="auto">
              <a:xfrm>
                <a:off x="4976" y="540"/>
                <a:ext cx="10" cy="10"/>
              </a:xfrm>
              <a:custGeom>
                <a:avLst/>
                <a:gdLst>
                  <a:gd name="T0" fmla="*/ 4 w 10"/>
                  <a:gd name="T1" fmla="*/ 10 h 10"/>
                  <a:gd name="T2" fmla="*/ 8 w 10"/>
                  <a:gd name="T3" fmla="*/ 8 h 10"/>
                  <a:gd name="T4" fmla="*/ 8 w 10"/>
                  <a:gd name="T5" fmla="*/ 6 h 10"/>
                  <a:gd name="T6" fmla="*/ 6 w 10"/>
                  <a:gd name="T7" fmla="*/ 4 h 10"/>
                  <a:gd name="T8" fmla="*/ 8 w 10"/>
                  <a:gd name="T9" fmla="*/ 2 h 10"/>
                  <a:gd name="T10" fmla="*/ 10 w 10"/>
                  <a:gd name="T11" fmla="*/ 2 h 10"/>
                  <a:gd name="T12" fmla="*/ 8 w 10"/>
                  <a:gd name="T13" fmla="*/ 0 h 10"/>
                  <a:gd name="T14" fmla="*/ 6 w 10"/>
                  <a:gd name="T15" fmla="*/ 0 h 10"/>
                  <a:gd name="T16" fmla="*/ 4 w 10"/>
                  <a:gd name="T17" fmla="*/ 4 h 10"/>
                  <a:gd name="T18" fmla="*/ 4 w 10"/>
                  <a:gd name="T19" fmla="*/ 6 h 10"/>
                  <a:gd name="T20" fmla="*/ 2 w 10"/>
                  <a:gd name="T21" fmla="*/ 6 h 10"/>
                  <a:gd name="T22" fmla="*/ 0 w 10"/>
                  <a:gd name="T23" fmla="*/ 10 h 10"/>
                  <a:gd name="T24" fmla="*/ 2 w 10"/>
                  <a:gd name="T25" fmla="*/ 10 h 10"/>
                  <a:gd name="T26" fmla="*/ 4 w 10"/>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4" y="10"/>
                    </a:moveTo>
                    <a:lnTo>
                      <a:pt x="8" y="8"/>
                    </a:lnTo>
                    <a:lnTo>
                      <a:pt x="8" y="6"/>
                    </a:lnTo>
                    <a:lnTo>
                      <a:pt x="6" y="4"/>
                    </a:lnTo>
                    <a:lnTo>
                      <a:pt x="8" y="2"/>
                    </a:lnTo>
                    <a:lnTo>
                      <a:pt x="10" y="2"/>
                    </a:lnTo>
                    <a:lnTo>
                      <a:pt x="8" y="0"/>
                    </a:lnTo>
                    <a:lnTo>
                      <a:pt x="6" y="0"/>
                    </a:lnTo>
                    <a:lnTo>
                      <a:pt x="4" y="4"/>
                    </a:lnTo>
                    <a:lnTo>
                      <a:pt x="4" y="6"/>
                    </a:lnTo>
                    <a:lnTo>
                      <a:pt x="2" y="6"/>
                    </a:lnTo>
                    <a:lnTo>
                      <a:pt x="0" y="10"/>
                    </a:lnTo>
                    <a:lnTo>
                      <a:pt x="2" y="10"/>
                    </a:lnTo>
                    <a:lnTo>
                      <a:pt x="4"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7" name="9Slide.vn 186">
                <a:extLst>
                  <a:ext uri="{FF2B5EF4-FFF2-40B4-BE49-F238E27FC236}">
                    <a16:creationId xmlns:a16="http://schemas.microsoft.com/office/drawing/2014/main" id="{8D0E2E5F-2614-45EE-B4A8-B26ABE232064}"/>
                  </a:ext>
                </a:extLst>
              </p:cNvPr>
              <p:cNvSpPr>
                <a:spLocks/>
              </p:cNvSpPr>
              <p:nvPr/>
            </p:nvSpPr>
            <p:spPr bwMode="auto">
              <a:xfrm>
                <a:off x="4225" y="1247"/>
                <a:ext cx="7" cy="10"/>
              </a:xfrm>
              <a:custGeom>
                <a:avLst/>
                <a:gdLst>
                  <a:gd name="T0" fmla="*/ 7 w 7"/>
                  <a:gd name="T1" fmla="*/ 0 h 10"/>
                  <a:gd name="T2" fmla="*/ 3 w 7"/>
                  <a:gd name="T3" fmla="*/ 0 h 10"/>
                  <a:gd name="T4" fmla="*/ 0 w 7"/>
                  <a:gd name="T5" fmla="*/ 2 h 10"/>
                  <a:gd name="T6" fmla="*/ 0 w 7"/>
                  <a:gd name="T7" fmla="*/ 6 h 10"/>
                  <a:gd name="T8" fmla="*/ 5 w 7"/>
                  <a:gd name="T9" fmla="*/ 8 h 10"/>
                  <a:gd name="T10" fmla="*/ 5 w 7"/>
                  <a:gd name="T11" fmla="*/ 10 h 10"/>
                  <a:gd name="T12" fmla="*/ 7 w 7"/>
                  <a:gd name="T13" fmla="*/ 10 h 10"/>
                  <a:gd name="T14" fmla="*/ 7 w 7"/>
                  <a:gd name="T15" fmla="*/ 8 h 10"/>
                  <a:gd name="T16" fmla="*/ 5 w 7"/>
                  <a:gd name="T17" fmla="*/ 4 h 10"/>
                  <a:gd name="T18" fmla="*/ 7 w 7"/>
                  <a:gd name="T19" fmla="*/ 2 h 10"/>
                  <a:gd name="T20" fmla="*/ 7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7" y="0"/>
                    </a:moveTo>
                    <a:lnTo>
                      <a:pt x="3" y="0"/>
                    </a:lnTo>
                    <a:lnTo>
                      <a:pt x="0" y="2"/>
                    </a:lnTo>
                    <a:lnTo>
                      <a:pt x="0" y="6"/>
                    </a:lnTo>
                    <a:lnTo>
                      <a:pt x="5" y="8"/>
                    </a:lnTo>
                    <a:lnTo>
                      <a:pt x="5" y="10"/>
                    </a:lnTo>
                    <a:lnTo>
                      <a:pt x="7" y="10"/>
                    </a:lnTo>
                    <a:lnTo>
                      <a:pt x="7" y="8"/>
                    </a:lnTo>
                    <a:lnTo>
                      <a:pt x="5" y="4"/>
                    </a:lnTo>
                    <a:lnTo>
                      <a:pt x="7" y="2"/>
                    </a:lnTo>
                    <a:lnTo>
                      <a:pt x="7"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8" name="9Slide.vn 187">
                <a:extLst>
                  <a:ext uri="{FF2B5EF4-FFF2-40B4-BE49-F238E27FC236}">
                    <a16:creationId xmlns:a16="http://schemas.microsoft.com/office/drawing/2014/main" id="{01DC697E-D1A2-45E6-833D-3C93BE2EE353}"/>
                  </a:ext>
                </a:extLst>
              </p:cNvPr>
              <p:cNvSpPr>
                <a:spLocks/>
              </p:cNvSpPr>
              <p:nvPr/>
            </p:nvSpPr>
            <p:spPr bwMode="auto">
              <a:xfrm>
                <a:off x="5359" y="687"/>
                <a:ext cx="6" cy="8"/>
              </a:xfrm>
              <a:custGeom>
                <a:avLst/>
                <a:gdLst>
                  <a:gd name="T0" fmla="*/ 2 w 6"/>
                  <a:gd name="T1" fmla="*/ 6 h 8"/>
                  <a:gd name="T2" fmla="*/ 4 w 6"/>
                  <a:gd name="T3" fmla="*/ 8 h 8"/>
                  <a:gd name="T4" fmla="*/ 4 w 6"/>
                  <a:gd name="T5" fmla="*/ 8 h 8"/>
                  <a:gd name="T6" fmla="*/ 6 w 6"/>
                  <a:gd name="T7" fmla="*/ 4 h 8"/>
                  <a:gd name="T8" fmla="*/ 6 w 6"/>
                  <a:gd name="T9" fmla="*/ 0 h 8"/>
                  <a:gd name="T10" fmla="*/ 0 w 6"/>
                  <a:gd name="T11" fmla="*/ 2 h 8"/>
                  <a:gd name="T12" fmla="*/ 0 w 6"/>
                  <a:gd name="T13" fmla="*/ 4 h 8"/>
                  <a:gd name="T14" fmla="*/ 0 w 6"/>
                  <a:gd name="T15" fmla="*/ 6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8"/>
                    </a:lnTo>
                    <a:lnTo>
                      <a:pt x="4" y="8"/>
                    </a:lnTo>
                    <a:lnTo>
                      <a:pt x="6" y="4"/>
                    </a:lnTo>
                    <a:lnTo>
                      <a:pt x="6" y="0"/>
                    </a:lnTo>
                    <a:lnTo>
                      <a:pt x="0" y="2"/>
                    </a:lnTo>
                    <a:lnTo>
                      <a:pt x="0" y="4"/>
                    </a:lnTo>
                    <a:lnTo>
                      <a:pt x="0" y="6"/>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9" name="9Slide.vn 188">
                <a:extLst>
                  <a:ext uri="{FF2B5EF4-FFF2-40B4-BE49-F238E27FC236}">
                    <a16:creationId xmlns:a16="http://schemas.microsoft.com/office/drawing/2014/main" id="{959347B5-CE6E-4D10-BD2A-5AC9A3D0A6DC}"/>
                  </a:ext>
                </a:extLst>
              </p:cNvPr>
              <p:cNvSpPr>
                <a:spLocks/>
              </p:cNvSpPr>
              <p:nvPr/>
            </p:nvSpPr>
            <p:spPr bwMode="auto">
              <a:xfrm>
                <a:off x="5486" y="621"/>
                <a:ext cx="20" cy="14"/>
              </a:xfrm>
              <a:custGeom>
                <a:avLst/>
                <a:gdLst>
                  <a:gd name="T0" fmla="*/ 12 w 20"/>
                  <a:gd name="T1" fmla="*/ 4 h 14"/>
                  <a:gd name="T2" fmla="*/ 8 w 20"/>
                  <a:gd name="T3" fmla="*/ 4 h 14"/>
                  <a:gd name="T4" fmla="*/ 4 w 20"/>
                  <a:gd name="T5" fmla="*/ 0 h 14"/>
                  <a:gd name="T6" fmla="*/ 0 w 20"/>
                  <a:gd name="T7" fmla="*/ 0 h 14"/>
                  <a:gd name="T8" fmla="*/ 0 w 20"/>
                  <a:gd name="T9" fmla="*/ 2 h 14"/>
                  <a:gd name="T10" fmla="*/ 2 w 20"/>
                  <a:gd name="T11" fmla="*/ 4 h 14"/>
                  <a:gd name="T12" fmla="*/ 4 w 20"/>
                  <a:gd name="T13" fmla="*/ 6 h 14"/>
                  <a:gd name="T14" fmla="*/ 6 w 20"/>
                  <a:gd name="T15" fmla="*/ 6 h 14"/>
                  <a:gd name="T16" fmla="*/ 10 w 20"/>
                  <a:gd name="T17" fmla="*/ 10 h 14"/>
                  <a:gd name="T18" fmla="*/ 14 w 20"/>
                  <a:gd name="T19" fmla="*/ 10 h 14"/>
                  <a:gd name="T20" fmla="*/ 18 w 20"/>
                  <a:gd name="T21" fmla="*/ 14 h 14"/>
                  <a:gd name="T22" fmla="*/ 20 w 20"/>
                  <a:gd name="T23" fmla="*/ 14 h 14"/>
                  <a:gd name="T24" fmla="*/ 20 w 20"/>
                  <a:gd name="T25" fmla="*/ 10 h 14"/>
                  <a:gd name="T26" fmla="*/ 16 w 20"/>
                  <a:gd name="T27" fmla="*/ 6 h 14"/>
                  <a:gd name="T28" fmla="*/ 12 w 20"/>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12" y="4"/>
                    </a:moveTo>
                    <a:lnTo>
                      <a:pt x="8" y="4"/>
                    </a:lnTo>
                    <a:lnTo>
                      <a:pt x="4" y="0"/>
                    </a:lnTo>
                    <a:lnTo>
                      <a:pt x="0" y="0"/>
                    </a:lnTo>
                    <a:lnTo>
                      <a:pt x="0" y="2"/>
                    </a:lnTo>
                    <a:lnTo>
                      <a:pt x="2" y="4"/>
                    </a:lnTo>
                    <a:lnTo>
                      <a:pt x="4" y="6"/>
                    </a:lnTo>
                    <a:lnTo>
                      <a:pt x="6" y="6"/>
                    </a:lnTo>
                    <a:lnTo>
                      <a:pt x="10" y="10"/>
                    </a:lnTo>
                    <a:lnTo>
                      <a:pt x="14" y="10"/>
                    </a:lnTo>
                    <a:lnTo>
                      <a:pt x="18" y="14"/>
                    </a:lnTo>
                    <a:lnTo>
                      <a:pt x="20" y="14"/>
                    </a:lnTo>
                    <a:lnTo>
                      <a:pt x="20" y="10"/>
                    </a:lnTo>
                    <a:lnTo>
                      <a:pt x="16" y="6"/>
                    </a:lnTo>
                    <a:lnTo>
                      <a:pt x="1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0" name="9Slide.vn 189">
                <a:extLst>
                  <a:ext uri="{FF2B5EF4-FFF2-40B4-BE49-F238E27FC236}">
                    <a16:creationId xmlns:a16="http://schemas.microsoft.com/office/drawing/2014/main" id="{FB967B84-3C19-4C7F-B347-F00D1F66B0F2}"/>
                  </a:ext>
                </a:extLst>
              </p:cNvPr>
              <p:cNvSpPr>
                <a:spLocks/>
              </p:cNvSpPr>
              <p:nvPr/>
            </p:nvSpPr>
            <p:spPr bwMode="auto">
              <a:xfrm>
                <a:off x="4984" y="544"/>
                <a:ext cx="19" cy="8"/>
              </a:xfrm>
              <a:custGeom>
                <a:avLst/>
                <a:gdLst>
                  <a:gd name="T0" fmla="*/ 2 w 19"/>
                  <a:gd name="T1" fmla="*/ 8 h 8"/>
                  <a:gd name="T2" fmla="*/ 6 w 19"/>
                  <a:gd name="T3" fmla="*/ 8 h 8"/>
                  <a:gd name="T4" fmla="*/ 12 w 19"/>
                  <a:gd name="T5" fmla="*/ 8 h 8"/>
                  <a:gd name="T6" fmla="*/ 12 w 19"/>
                  <a:gd name="T7" fmla="*/ 6 h 8"/>
                  <a:gd name="T8" fmla="*/ 17 w 19"/>
                  <a:gd name="T9" fmla="*/ 8 h 8"/>
                  <a:gd name="T10" fmla="*/ 19 w 19"/>
                  <a:gd name="T11" fmla="*/ 4 h 8"/>
                  <a:gd name="T12" fmla="*/ 17 w 19"/>
                  <a:gd name="T13" fmla="*/ 0 h 8"/>
                  <a:gd name="T14" fmla="*/ 14 w 19"/>
                  <a:gd name="T15" fmla="*/ 0 h 8"/>
                  <a:gd name="T16" fmla="*/ 12 w 19"/>
                  <a:gd name="T17" fmla="*/ 0 h 8"/>
                  <a:gd name="T18" fmla="*/ 10 w 19"/>
                  <a:gd name="T19" fmla="*/ 0 h 8"/>
                  <a:gd name="T20" fmla="*/ 8 w 19"/>
                  <a:gd name="T21" fmla="*/ 4 h 8"/>
                  <a:gd name="T22" fmla="*/ 2 w 19"/>
                  <a:gd name="T23" fmla="*/ 4 h 8"/>
                  <a:gd name="T24" fmla="*/ 0 w 19"/>
                  <a:gd name="T25" fmla="*/ 6 h 8"/>
                  <a:gd name="T26" fmla="*/ 2 w 19"/>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8">
                    <a:moveTo>
                      <a:pt x="2" y="8"/>
                    </a:moveTo>
                    <a:lnTo>
                      <a:pt x="6" y="8"/>
                    </a:lnTo>
                    <a:lnTo>
                      <a:pt x="12" y="8"/>
                    </a:lnTo>
                    <a:lnTo>
                      <a:pt x="12" y="6"/>
                    </a:lnTo>
                    <a:lnTo>
                      <a:pt x="17" y="8"/>
                    </a:lnTo>
                    <a:lnTo>
                      <a:pt x="19" y="4"/>
                    </a:lnTo>
                    <a:lnTo>
                      <a:pt x="17" y="0"/>
                    </a:lnTo>
                    <a:lnTo>
                      <a:pt x="14" y="0"/>
                    </a:lnTo>
                    <a:lnTo>
                      <a:pt x="12" y="0"/>
                    </a:lnTo>
                    <a:lnTo>
                      <a:pt x="10" y="0"/>
                    </a:lnTo>
                    <a:lnTo>
                      <a:pt x="8" y="4"/>
                    </a:lnTo>
                    <a:lnTo>
                      <a:pt x="2" y="4"/>
                    </a:lnTo>
                    <a:lnTo>
                      <a:pt x="0" y="6"/>
                    </a:lnTo>
                    <a:lnTo>
                      <a:pt x="2"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1" name="9Slide.vn 190">
                <a:extLst>
                  <a:ext uri="{FF2B5EF4-FFF2-40B4-BE49-F238E27FC236}">
                    <a16:creationId xmlns:a16="http://schemas.microsoft.com/office/drawing/2014/main" id="{8E32DCEC-831E-489E-9AC9-F794B7C6A60E}"/>
                  </a:ext>
                </a:extLst>
              </p:cNvPr>
              <p:cNvSpPr>
                <a:spLocks/>
              </p:cNvSpPr>
              <p:nvPr/>
            </p:nvSpPr>
            <p:spPr bwMode="auto">
              <a:xfrm>
                <a:off x="5313" y="739"/>
                <a:ext cx="11" cy="8"/>
              </a:xfrm>
              <a:custGeom>
                <a:avLst/>
                <a:gdLst>
                  <a:gd name="T0" fmla="*/ 5 w 11"/>
                  <a:gd name="T1" fmla="*/ 4 h 8"/>
                  <a:gd name="T2" fmla="*/ 5 w 11"/>
                  <a:gd name="T3" fmla="*/ 8 h 8"/>
                  <a:gd name="T4" fmla="*/ 9 w 11"/>
                  <a:gd name="T5" fmla="*/ 8 h 8"/>
                  <a:gd name="T6" fmla="*/ 11 w 11"/>
                  <a:gd name="T7" fmla="*/ 6 h 8"/>
                  <a:gd name="T8" fmla="*/ 11 w 11"/>
                  <a:gd name="T9" fmla="*/ 6 h 8"/>
                  <a:gd name="T10" fmla="*/ 11 w 11"/>
                  <a:gd name="T11" fmla="*/ 4 h 8"/>
                  <a:gd name="T12" fmla="*/ 9 w 11"/>
                  <a:gd name="T13" fmla="*/ 2 h 8"/>
                  <a:gd name="T14" fmla="*/ 5 w 11"/>
                  <a:gd name="T15" fmla="*/ 0 h 8"/>
                  <a:gd name="T16" fmla="*/ 3 w 11"/>
                  <a:gd name="T17" fmla="*/ 0 h 8"/>
                  <a:gd name="T18" fmla="*/ 0 w 11"/>
                  <a:gd name="T19" fmla="*/ 2 h 8"/>
                  <a:gd name="T20" fmla="*/ 0 w 11"/>
                  <a:gd name="T21" fmla="*/ 2 h 8"/>
                  <a:gd name="T22" fmla="*/ 5 w 11"/>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8">
                    <a:moveTo>
                      <a:pt x="5" y="4"/>
                    </a:moveTo>
                    <a:lnTo>
                      <a:pt x="5" y="8"/>
                    </a:lnTo>
                    <a:lnTo>
                      <a:pt x="9" y="8"/>
                    </a:lnTo>
                    <a:lnTo>
                      <a:pt x="11" y="6"/>
                    </a:lnTo>
                    <a:lnTo>
                      <a:pt x="11" y="6"/>
                    </a:lnTo>
                    <a:lnTo>
                      <a:pt x="11" y="4"/>
                    </a:lnTo>
                    <a:lnTo>
                      <a:pt x="9" y="2"/>
                    </a:lnTo>
                    <a:lnTo>
                      <a:pt x="5" y="0"/>
                    </a:lnTo>
                    <a:lnTo>
                      <a:pt x="3" y="0"/>
                    </a:lnTo>
                    <a:lnTo>
                      <a:pt x="0" y="2"/>
                    </a:lnTo>
                    <a:lnTo>
                      <a:pt x="0" y="2"/>
                    </a:lnTo>
                    <a:lnTo>
                      <a:pt x="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2" name="9Slide.vn 191">
                <a:extLst>
                  <a:ext uri="{FF2B5EF4-FFF2-40B4-BE49-F238E27FC236}">
                    <a16:creationId xmlns:a16="http://schemas.microsoft.com/office/drawing/2014/main" id="{B97E6FA6-5067-4BB6-AA64-294EB48CE18F}"/>
                  </a:ext>
                </a:extLst>
              </p:cNvPr>
              <p:cNvSpPr>
                <a:spLocks/>
              </p:cNvSpPr>
              <p:nvPr/>
            </p:nvSpPr>
            <p:spPr bwMode="auto">
              <a:xfrm>
                <a:off x="5421" y="534"/>
                <a:ext cx="23" cy="31"/>
              </a:xfrm>
              <a:custGeom>
                <a:avLst/>
                <a:gdLst>
                  <a:gd name="T0" fmla="*/ 4 w 23"/>
                  <a:gd name="T1" fmla="*/ 8 h 31"/>
                  <a:gd name="T2" fmla="*/ 11 w 23"/>
                  <a:gd name="T3" fmla="*/ 14 h 31"/>
                  <a:gd name="T4" fmla="*/ 15 w 23"/>
                  <a:gd name="T5" fmla="*/ 20 h 31"/>
                  <a:gd name="T6" fmla="*/ 19 w 23"/>
                  <a:gd name="T7" fmla="*/ 29 h 31"/>
                  <a:gd name="T8" fmla="*/ 21 w 23"/>
                  <a:gd name="T9" fmla="*/ 31 h 31"/>
                  <a:gd name="T10" fmla="*/ 23 w 23"/>
                  <a:gd name="T11" fmla="*/ 29 h 31"/>
                  <a:gd name="T12" fmla="*/ 23 w 23"/>
                  <a:gd name="T13" fmla="*/ 24 h 31"/>
                  <a:gd name="T14" fmla="*/ 19 w 23"/>
                  <a:gd name="T15" fmla="*/ 16 h 31"/>
                  <a:gd name="T16" fmla="*/ 19 w 23"/>
                  <a:gd name="T17" fmla="*/ 12 h 31"/>
                  <a:gd name="T18" fmla="*/ 15 w 23"/>
                  <a:gd name="T19" fmla="*/ 10 h 31"/>
                  <a:gd name="T20" fmla="*/ 9 w 23"/>
                  <a:gd name="T21" fmla="*/ 8 h 31"/>
                  <a:gd name="T22" fmla="*/ 6 w 23"/>
                  <a:gd name="T23" fmla="*/ 4 h 31"/>
                  <a:gd name="T24" fmla="*/ 2 w 23"/>
                  <a:gd name="T25" fmla="*/ 2 h 31"/>
                  <a:gd name="T26" fmla="*/ 0 w 23"/>
                  <a:gd name="T27" fmla="*/ 0 h 31"/>
                  <a:gd name="T28" fmla="*/ 2 w 23"/>
                  <a:gd name="T29" fmla="*/ 4 h 31"/>
                  <a:gd name="T30" fmla="*/ 4 w 23"/>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31">
                    <a:moveTo>
                      <a:pt x="4" y="8"/>
                    </a:moveTo>
                    <a:lnTo>
                      <a:pt x="11" y="14"/>
                    </a:lnTo>
                    <a:lnTo>
                      <a:pt x="15" y="20"/>
                    </a:lnTo>
                    <a:lnTo>
                      <a:pt x="19" y="29"/>
                    </a:lnTo>
                    <a:lnTo>
                      <a:pt x="21" y="31"/>
                    </a:lnTo>
                    <a:lnTo>
                      <a:pt x="23" y="29"/>
                    </a:lnTo>
                    <a:lnTo>
                      <a:pt x="23" y="24"/>
                    </a:lnTo>
                    <a:lnTo>
                      <a:pt x="19" y="16"/>
                    </a:lnTo>
                    <a:lnTo>
                      <a:pt x="19" y="12"/>
                    </a:lnTo>
                    <a:lnTo>
                      <a:pt x="15" y="10"/>
                    </a:lnTo>
                    <a:lnTo>
                      <a:pt x="9" y="8"/>
                    </a:lnTo>
                    <a:lnTo>
                      <a:pt x="6" y="4"/>
                    </a:lnTo>
                    <a:lnTo>
                      <a:pt x="2" y="2"/>
                    </a:lnTo>
                    <a:lnTo>
                      <a:pt x="0" y="0"/>
                    </a:lnTo>
                    <a:lnTo>
                      <a:pt x="2" y="4"/>
                    </a:lnTo>
                    <a:lnTo>
                      <a:pt x="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3" name="9Slide.vn 192">
                <a:extLst>
                  <a:ext uri="{FF2B5EF4-FFF2-40B4-BE49-F238E27FC236}">
                    <a16:creationId xmlns:a16="http://schemas.microsoft.com/office/drawing/2014/main" id="{54BD7ED9-D260-4CF4-8798-9FA3A20FCC5F}"/>
                  </a:ext>
                </a:extLst>
              </p:cNvPr>
              <p:cNvSpPr>
                <a:spLocks/>
              </p:cNvSpPr>
              <p:nvPr/>
            </p:nvSpPr>
            <p:spPr bwMode="auto">
              <a:xfrm>
                <a:off x="5175" y="699"/>
                <a:ext cx="27" cy="27"/>
              </a:xfrm>
              <a:custGeom>
                <a:avLst/>
                <a:gdLst>
                  <a:gd name="T0" fmla="*/ 6 w 27"/>
                  <a:gd name="T1" fmla="*/ 23 h 27"/>
                  <a:gd name="T2" fmla="*/ 14 w 27"/>
                  <a:gd name="T3" fmla="*/ 25 h 27"/>
                  <a:gd name="T4" fmla="*/ 18 w 27"/>
                  <a:gd name="T5" fmla="*/ 25 h 27"/>
                  <a:gd name="T6" fmla="*/ 20 w 27"/>
                  <a:gd name="T7" fmla="*/ 27 h 27"/>
                  <a:gd name="T8" fmla="*/ 25 w 27"/>
                  <a:gd name="T9" fmla="*/ 25 h 27"/>
                  <a:gd name="T10" fmla="*/ 25 w 27"/>
                  <a:gd name="T11" fmla="*/ 23 h 27"/>
                  <a:gd name="T12" fmla="*/ 27 w 27"/>
                  <a:gd name="T13" fmla="*/ 21 h 27"/>
                  <a:gd name="T14" fmla="*/ 27 w 27"/>
                  <a:gd name="T15" fmla="*/ 19 h 27"/>
                  <a:gd name="T16" fmla="*/ 25 w 27"/>
                  <a:gd name="T17" fmla="*/ 17 h 27"/>
                  <a:gd name="T18" fmla="*/ 25 w 27"/>
                  <a:gd name="T19" fmla="*/ 11 h 27"/>
                  <a:gd name="T20" fmla="*/ 22 w 27"/>
                  <a:gd name="T21" fmla="*/ 9 h 27"/>
                  <a:gd name="T22" fmla="*/ 20 w 27"/>
                  <a:gd name="T23" fmla="*/ 5 h 27"/>
                  <a:gd name="T24" fmla="*/ 20 w 27"/>
                  <a:gd name="T25" fmla="*/ 3 h 27"/>
                  <a:gd name="T26" fmla="*/ 16 w 27"/>
                  <a:gd name="T27" fmla="*/ 0 h 27"/>
                  <a:gd name="T28" fmla="*/ 10 w 27"/>
                  <a:gd name="T29" fmla="*/ 3 h 27"/>
                  <a:gd name="T30" fmla="*/ 4 w 27"/>
                  <a:gd name="T31" fmla="*/ 7 h 27"/>
                  <a:gd name="T32" fmla="*/ 0 w 27"/>
                  <a:gd name="T33" fmla="*/ 7 h 27"/>
                  <a:gd name="T34" fmla="*/ 0 w 27"/>
                  <a:gd name="T35" fmla="*/ 9 h 27"/>
                  <a:gd name="T36" fmla="*/ 2 w 27"/>
                  <a:gd name="T37" fmla="*/ 13 h 27"/>
                  <a:gd name="T38" fmla="*/ 4 w 27"/>
                  <a:gd name="T39" fmla="*/ 15 h 27"/>
                  <a:gd name="T40" fmla="*/ 4 w 27"/>
                  <a:gd name="T41" fmla="*/ 17 h 27"/>
                  <a:gd name="T42" fmla="*/ 4 w 27"/>
                  <a:gd name="T43" fmla="*/ 19 h 27"/>
                  <a:gd name="T44" fmla="*/ 0 w 27"/>
                  <a:gd name="T45" fmla="*/ 19 h 27"/>
                  <a:gd name="T46" fmla="*/ 0 w 27"/>
                  <a:gd name="T47" fmla="*/ 19 h 27"/>
                  <a:gd name="T48" fmla="*/ 0 w 27"/>
                  <a:gd name="T49" fmla="*/ 21 h 27"/>
                  <a:gd name="T50" fmla="*/ 6 w 27"/>
                  <a:gd name="T51"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7">
                    <a:moveTo>
                      <a:pt x="6" y="23"/>
                    </a:moveTo>
                    <a:lnTo>
                      <a:pt x="14" y="25"/>
                    </a:lnTo>
                    <a:lnTo>
                      <a:pt x="18" y="25"/>
                    </a:lnTo>
                    <a:lnTo>
                      <a:pt x="20" y="27"/>
                    </a:lnTo>
                    <a:lnTo>
                      <a:pt x="25" y="25"/>
                    </a:lnTo>
                    <a:lnTo>
                      <a:pt x="25" y="23"/>
                    </a:lnTo>
                    <a:lnTo>
                      <a:pt x="27" y="21"/>
                    </a:lnTo>
                    <a:lnTo>
                      <a:pt x="27" y="19"/>
                    </a:lnTo>
                    <a:lnTo>
                      <a:pt x="25" y="17"/>
                    </a:lnTo>
                    <a:lnTo>
                      <a:pt x="25" y="11"/>
                    </a:lnTo>
                    <a:lnTo>
                      <a:pt x="22" y="9"/>
                    </a:lnTo>
                    <a:lnTo>
                      <a:pt x="20" y="5"/>
                    </a:lnTo>
                    <a:lnTo>
                      <a:pt x="20" y="3"/>
                    </a:lnTo>
                    <a:lnTo>
                      <a:pt x="16" y="0"/>
                    </a:lnTo>
                    <a:lnTo>
                      <a:pt x="10" y="3"/>
                    </a:lnTo>
                    <a:lnTo>
                      <a:pt x="4" y="7"/>
                    </a:lnTo>
                    <a:lnTo>
                      <a:pt x="0" y="7"/>
                    </a:lnTo>
                    <a:lnTo>
                      <a:pt x="0" y="9"/>
                    </a:lnTo>
                    <a:lnTo>
                      <a:pt x="2" y="13"/>
                    </a:lnTo>
                    <a:lnTo>
                      <a:pt x="4" y="15"/>
                    </a:lnTo>
                    <a:lnTo>
                      <a:pt x="4" y="17"/>
                    </a:lnTo>
                    <a:lnTo>
                      <a:pt x="4" y="19"/>
                    </a:lnTo>
                    <a:lnTo>
                      <a:pt x="0" y="19"/>
                    </a:lnTo>
                    <a:lnTo>
                      <a:pt x="0" y="19"/>
                    </a:lnTo>
                    <a:lnTo>
                      <a:pt x="0" y="21"/>
                    </a:lnTo>
                    <a:lnTo>
                      <a:pt x="6" y="2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4" name="9Slide.vn 193">
                <a:extLst>
                  <a:ext uri="{FF2B5EF4-FFF2-40B4-BE49-F238E27FC236}">
                    <a16:creationId xmlns:a16="http://schemas.microsoft.com/office/drawing/2014/main" id="{96C154D4-E181-4610-9362-B29981F130A2}"/>
                  </a:ext>
                </a:extLst>
              </p:cNvPr>
              <p:cNvSpPr>
                <a:spLocks/>
              </p:cNvSpPr>
              <p:nvPr/>
            </p:nvSpPr>
            <p:spPr bwMode="auto">
              <a:xfrm>
                <a:off x="5021" y="583"/>
                <a:ext cx="9" cy="13"/>
              </a:xfrm>
              <a:custGeom>
                <a:avLst/>
                <a:gdLst>
                  <a:gd name="T0" fmla="*/ 4 w 9"/>
                  <a:gd name="T1" fmla="*/ 11 h 13"/>
                  <a:gd name="T2" fmla="*/ 4 w 9"/>
                  <a:gd name="T3" fmla="*/ 13 h 13"/>
                  <a:gd name="T4" fmla="*/ 6 w 9"/>
                  <a:gd name="T5" fmla="*/ 11 h 13"/>
                  <a:gd name="T6" fmla="*/ 9 w 9"/>
                  <a:gd name="T7" fmla="*/ 7 h 13"/>
                  <a:gd name="T8" fmla="*/ 6 w 9"/>
                  <a:gd name="T9" fmla="*/ 2 h 13"/>
                  <a:gd name="T10" fmla="*/ 2 w 9"/>
                  <a:gd name="T11" fmla="*/ 0 h 13"/>
                  <a:gd name="T12" fmla="*/ 0 w 9"/>
                  <a:gd name="T13" fmla="*/ 2 h 13"/>
                  <a:gd name="T14" fmla="*/ 0 w 9"/>
                  <a:gd name="T15" fmla="*/ 5 h 13"/>
                  <a:gd name="T16" fmla="*/ 4 w 9"/>
                  <a:gd name="T17" fmla="*/ 9 h 13"/>
                  <a:gd name="T18" fmla="*/ 4 w 9"/>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4" y="11"/>
                    </a:moveTo>
                    <a:lnTo>
                      <a:pt x="4" y="13"/>
                    </a:lnTo>
                    <a:lnTo>
                      <a:pt x="6" y="11"/>
                    </a:lnTo>
                    <a:lnTo>
                      <a:pt x="9" y="7"/>
                    </a:lnTo>
                    <a:lnTo>
                      <a:pt x="6" y="2"/>
                    </a:lnTo>
                    <a:lnTo>
                      <a:pt x="2" y="0"/>
                    </a:lnTo>
                    <a:lnTo>
                      <a:pt x="0" y="2"/>
                    </a:lnTo>
                    <a:lnTo>
                      <a:pt x="0" y="5"/>
                    </a:lnTo>
                    <a:lnTo>
                      <a:pt x="4" y="9"/>
                    </a:lnTo>
                    <a:lnTo>
                      <a:pt x="4"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5" name="9Slide.vn 194">
                <a:extLst>
                  <a:ext uri="{FF2B5EF4-FFF2-40B4-BE49-F238E27FC236}">
                    <a16:creationId xmlns:a16="http://schemas.microsoft.com/office/drawing/2014/main" id="{E0271B8F-09EB-4C7A-B09A-51E951E4431C}"/>
                  </a:ext>
                </a:extLst>
              </p:cNvPr>
              <p:cNvSpPr>
                <a:spLocks/>
              </p:cNvSpPr>
              <p:nvPr/>
            </p:nvSpPr>
            <p:spPr bwMode="auto">
              <a:xfrm>
                <a:off x="4812" y="803"/>
                <a:ext cx="6" cy="8"/>
              </a:xfrm>
              <a:custGeom>
                <a:avLst/>
                <a:gdLst>
                  <a:gd name="T0" fmla="*/ 6 w 6"/>
                  <a:gd name="T1" fmla="*/ 2 h 8"/>
                  <a:gd name="T2" fmla="*/ 6 w 6"/>
                  <a:gd name="T3" fmla="*/ 0 h 8"/>
                  <a:gd name="T4" fmla="*/ 4 w 6"/>
                  <a:gd name="T5" fmla="*/ 0 h 8"/>
                  <a:gd name="T6" fmla="*/ 0 w 6"/>
                  <a:gd name="T7" fmla="*/ 4 h 8"/>
                  <a:gd name="T8" fmla="*/ 0 w 6"/>
                  <a:gd name="T9" fmla="*/ 6 h 8"/>
                  <a:gd name="T10" fmla="*/ 2 w 6"/>
                  <a:gd name="T11" fmla="*/ 8 h 8"/>
                  <a:gd name="T12" fmla="*/ 4 w 6"/>
                  <a:gd name="T13" fmla="*/ 6 h 8"/>
                  <a:gd name="T14" fmla="*/ 4 w 6"/>
                  <a:gd name="T15" fmla="*/ 4 h 8"/>
                  <a:gd name="T16" fmla="*/ 4 w 6"/>
                  <a:gd name="T17" fmla="*/ 4 h 8"/>
                  <a:gd name="T18" fmla="*/ 6 w 6"/>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2"/>
                    </a:moveTo>
                    <a:lnTo>
                      <a:pt x="6" y="0"/>
                    </a:lnTo>
                    <a:lnTo>
                      <a:pt x="4" y="0"/>
                    </a:lnTo>
                    <a:lnTo>
                      <a:pt x="0" y="4"/>
                    </a:lnTo>
                    <a:lnTo>
                      <a:pt x="0" y="6"/>
                    </a:lnTo>
                    <a:lnTo>
                      <a:pt x="2" y="8"/>
                    </a:lnTo>
                    <a:lnTo>
                      <a:pt x="4" y="6"/>
                    </a:lnTo>
                    <a:lnTo>
                      <a:pt x="4" y="4"/>
                    </a:lnTo>
                    <a:lnTo>
                      <a:pt x="4" y="4"/>
                    </a:lnTo>
                    <a:lnTo>
                      <a:pt x="6"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6" name="9Slide.vn 195">
                <a:extLst>
                  <a:ext uri="{FF2B5EF4-FFF2-40B4-BE49-F238E27FC236}">
                    <a16:creationId xmlns:a16="http://schemas.microsoft.com/office/drawing/2014/main" id="{60A97ADB-9269-41D0-89CB-FF753FADD095}"/>
                  </a:ext>
                </a:extLst>
              </p:cNvPr>
              <p:cNvSpPr>
                <a:spLocks/>
              </p:cNvSpPr>
              <p:nvPr/>
            </p:nvSpPr>
            <p:spPr bwMode="auto">
              <a:xfrm>
                <a:off x="4327" y="585"/>
                <a:ext cx="6" cy="5"/>
              </a:xfrm>
              <a:custGeom>
                <a:avLst/>
                <a:gdLst>
                  <a:gd name="T0" fmla="*/ 4 w 6"/>
                  <a:gd name="T1" fmla="*/ 5 h 5"/>
                  <a:gd name="T2" fmla="*/ 6 w 6"/>
                  <a:gd name="T3" fmla="*/ 3 h 5"/>
                  <a:gd name="T4" fmla="*/ 4 w 6"/>
                  <a:gd name="T5" fmla="*/ 0 h 5"/>
                  <a:gd name="T6" fmla="*/ 2 w 6"/>
                  <a:gd name="T7" fmla="*/ 0 h 5"/>
                  <a:gd name="T8" fmla="*/ 2 w 6"/>
                  <a:gd name="T9" fmla="*/ 3 h 5"/>
                  <a:gd name="T10" fmla="*/ 0 w 6"/>
                  <a:gd name="T11" fmla="*/ 3 h 5"/>
                  <a:gd name="T12" fmla="*/ 0 w 6"/>
                  <a:gd name="T13" fmla="*/ 5 h 5"/>
                  <a:gd name="T14" fmla="*/ 2 w 6"/>
                  <a:gd name="T15" fmla="*/ 5 h 5"/>
                  <a:gd name="T16" fmla="*/ 4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4" y="5"/>
                    </a:moveTo>
                    <a:lnTo>
                      <a:pt x="6" y="3"/>
                    </a:lnTo>
                    <a:lnTo>
                      <a:pt x="4" y="0"/>
                    </a:lnTo>
                    <a:lnTo>
                      <a:pt x="2" y="0"/>
                    </a:lnTo>
                    <a:lnTo>
                      <a:pt x="2" y="3"/>
                    </a:lnTo>
                    <a:lnTo>
                      <a:pt x="0" y="3"/>
                    </a:lnTo>
                    <a:lnTo>
                      <a:pt x="0" y="5"/>
                    </a:lnTo>
                    <a:lnTo>
                      <a:pt x="2" y="5"/>
                    </a:lnTo>
                    <a:lnTo>
                      <a:pt x="4"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7" name="9Slide.vn 196">
                <a:extLst>
                  <a:ext uri="{FF2B5EF4-FFF2-40B4-BE49-F238E27FC236}">
                    <a16:creationId xmlns:a16="http://schemas.microsoft.com/office/drawing/2014/main" id="{446F3F6D-4E38-45C4-B845-2E2709C72161}"/>
                  </a:ext>
                </a:extLst>
              </p:cNvPr>
              <p:cNvSpPr>
                <a:spLocks/>
              </p:cNvSpPr>
              <p:nvPr/>
            </p:nvSpPr>
            <p:spPr bwMode="auto">
              <a:xfrm>
                <a:off x="4319" y="594"/>
                <a:ext cx="8" cy="6"/>
              </a:xfrm>
              <a:custGeom>
                <a:avLst/>
                <a:gdLst>
                  <a:gd name="T0" fmla="*/ 6 w 8"/>
                  <a:gd name="T1" fmla="*/ 6 h 6"/>
                  <a:gd name="T2" fmla="*/ 8 w 8"/>
                  <a:gd name="T3" fmla="*/ 6 h 6"/>
                  <a:gd name="T4" fmla="*/ 8 w 8"/>
                  <a:gd name="T5" fmla="*/ 4 h 6"/>
                  <a:gd name="T6" fmla="*/ 8 w 8"/>
                  <a:gd name="T7" fmla="*/ 2 h 6"/>
                  <a:gd name="T8" fmla="*/ 6 w 8"/>
                  <a:gd name="T9" fmla="*/ 0 h 6"/>
                  <a:gd name="T10" fmla="*/ 4 w 8"/>
                  <a:gd name="T11" fmla="*/ 0 h 6"/>
                  <a:gd name="T12" fmla="*/ 2 w 8"/>
                  <a:gd name="T13" fmla="*/ 2 h 6"/>
                  <a:gd name="T14" fmla="*/ 0 w 8"/>
                  <a:gd name="T15" fmla="*/ 4 h 6"/>
                  <a:gd name="T16" fmla="*/ 2 w 8"/>
                  <a:gd name="T17" fmla="*/ 6 h 6"/>
                  <a:gd name="T18" fmla="*/ 6 w 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6"/>
                    </a:moveTo>
                    <a:lnTo>
                      <a:pt x="8" y="6"/>
                    </a:lnTo>
                    <a:lnTo>
                      <a:pt x="8" y="4"/>
                    </a:lnTo>
                    <a:lnTo>
                      <a:pt x="8" y="2"/>
                    </a:lnTo>
                    <a:lnTo>
                      <a:pt x="6" y="0"/>
                    </a:lnTo>
                    <a:lnTo>
                      <a:pt x="4" y="0"/>
                    </a:lnTo>
                    <a:lnTo>
                      <a:pt x="2" y="2"/>
                    </a:lnTo>
                    <a:lnTo>
                      <a:pt x="0" y="4"/>
                    </a:lnTo>
                    <a:lnTo>
                      <a:pt x="2" y="6"/>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8" name="9Slide.vn 197">
                <a:extLst>
                  <a:ext uri="{FF2B5EF4-FFF2-40B4-BE49-F238E27FC236}">
                    <a16:creationId xmlns:a16="http://schemas.microsoft.com/office/drawing/2014/main" id="{03AE4A4B-A382-4528-B84F-2D8A213A15ED}"/>
                  </a:ext>
                </a:extLst>
              </p:cNvPr>
              <p:cNvSpPr>
                <a:spLocks/>
              </p:cNvSpPr>
              <p:nvPr/>
            </p:nvSpPr>
            <p:spPr bwMode="auto">
              <a:xfrm>
                <a:off x="4321" y="585"/>
                <a:ext cx="4" cy="7"/>
              </a:xfrm>
              <a:custGeom>
                <a:avLst/>
                <a:gdLst>
                  <a:gd name="T0" fmla="*/ 0 w 4"/>
                  <a:gd name="T1" fmla="*/ 7 h 7"/>
                  <a:gd name="T2" fmla="*/ 2 w 4"/>
                  <a:gd name="T3" fmla="*/ 5 h 7"/>
                  <a:gd name="T4" fmla="*/ 2 w 4"/>
                  <a:gd name="T5" fmla="*/ 3 h 7"/>
                  <a:gd name="T6" fmla="*/ 4 w 4"/>
                  <a:gd name="T7" fmla="*/ 0 h 7"/>
                  <a:gd name="T8" fmla="*/ 0 w 4"/>
                  <a:gd name="T9" fmla="*/ 3 h 7"/>
                  <a:gd name="T10" fmla="*/ 0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0" y="7"/>
                    </a:moveTo>
                    <a:lnTo>
                      <a:pt x="2" y="5"/>
                    </a:lnTo>
                    <a:lnTo>
                      <a:pt x="2" y="3"/>
                    </a:lnTo>
                    <a:lnTo>
                      <a:pt x="4" y="0"/>
                    </a:lnTo>
                    <a:lnTo>
                      <a:pt x="0" y="3"/>
                    </a:lnTo>
                    <a:lnTo>
                      <a:pt x="0"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9" name="9Slide.vn 198">
                <a:extLst>
                  <a:ext uri="{FF2B5EF4-FFF2-40B4-BE49-F238E27FC236}">
                    <a16:creationId xmlns:a16="http://schemas.microsoft.com/office/drawing/2014/main" id="{F7487471-4CAE-4A16-9B6A-0CE8779DF851}"/>
                  </a:ext>
                </a:extLst>
              </p:cNvPr>
              <p:cNvSpPr>
                <a:spLocks/>
              </p:cNvSpPr>
              <p:nvPr/>
            </p:nvSpPr>
            <p:spPr bwMode="auto">
              <a:xfrm>
                <a:off x="4333" y="536"/>
                <a:ext cx="13" cy="8"/>
              </a:xfrm>
              <a:custGeom>
                <a:avLst/>
                <a:gdLst>
                  <a:gd name="T0" fmla="*/ 4 w 13"/>
                  <a:gd name="T1" fmla="*/ 0 h 8"/>
                  <a:gd name="T2" fmla="*/ 2 w 13"/>
                  <a:gd name="T3" fmla="*/ 0 h 8"/>
                  <a:gd name="T4" fmla="*/ 0 w 13"/>
                  <a:gd name="T5" fmla="*/ 2 h 8"/>
                  <a:gd name="T6" fmla="*/ 2 w 13"/>
                  <a:gd name="T7" fmla="*/ 6 h 8"/>
                  <a:gd name="T8" fmla="*/ 9 w 13"/>
                  <a:gd name="T9" fmla="*/ 8 h 8"/>
                  <a:gd name="T10" fmla="*/ 13 w 13"/>
                  <a:gd name="T11" fmla="*/ 8 h 8"/>
                  <a:gd name="T12" fmla="*/ 13 w 13"/>
                  <a:gd name="T13" fmla="*/ 4 h 8"/>
                  <a:gd name="T14" fmla="*/ 9 w 13"/>
                  <a:gd name="T15" fmla="*/ 2 h 8"/>
                  <a:gd name="T16" fmla="*/ 4 w 13"/>
                  <a:gd name="T17" fmla="*/ 2 h 8"/>
                  <a:gd name="T18" fmla="*/ 4 w 1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0"/>
                    </a:moveTo>
                    <a:lnTo>
                      <a:pt x="2" y="0"/>
                    </a:lnTo>
                    <a:lnTo>
                      <a:pt x="0" y="2"/>
                    </a:lnTo>
                    <a:lnTo>
                      <a:pt x="2" y="6"/>
                    </a:lnTo>
                    <a:lnTo>
                      <a:pt x="9" y="8"/>
                    </a:lnTo>
                    <a:lnTo>
                      <a:pt x="13" y="8"/>
                    </a:lnTo>
                    <a:lnTo>
                      <a:pt x="13" y="4"/>
                    </a:lnTo>
                    <a:lnTo>
                      <a:pt x="9" y="2"/>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40" name="9Slide.vn 199">
                <a:extLst>
                  <a:ext uri="{FF2B5EF4-FFF2-40B4-BE49-F238E27FC236}">
                    <a16:creationId xmlns:a16="http://schemas.microsoft.com/office/drawing/2014/main" id="{D96EC9A2-766A-4D4E-B6A9-D21CF0BB1B41}"/>
                  </a:ext>
                </a:extLst>
              </p:cNvPr>
              <p:cNvSpPr>
                <a:spLocks/>
              </p:cNvSpPr>
              <p:nvPr/>
            </p:nvSpPr>
            <p:spPr bwMode="auto">
              <a:xfrm>
                <a:off x="4342" y="548"/>
                <a:ext cx="8" cy="10"/>
              </a:xfrm>
              <a:custGeom>
                <a:avLst/>
                <a:gdLst>
                  <a:gd name="T0" fmla="*/ 0 w 8"/>
                  <a:gd name="T1" fmla="*/ 6 h 10"/>
                  <a:gd name="T2" fmla="*/ 0 w 8"/>
                  <a:gd name="T3" fmla="*/ 6 h 10"/>
                  <a:gd name="T4" fmla="*/ 0 w 8"/>
                  <a:gd name="T5" fmla="*/ 10 h 10"/>
                  <a:gd name="T6" fmla="*/ 0 w 8"/>
                  <a:gd name="T7" fmla="*/ 10 h 10"/>
                  <a:gd name="T8" fmla="*/ 4 w 8"/>
                  <a:gd name="T9" fmla="*/ 10 h 10"/>
                  <a:gd name="T10" fmla="*/ 6 w 8"/>
                  <a:gd name="T11" fmla="*/ 8 h 10"/>
                  <a:gd name="T12" fmla="*/ 6 w 8"/>
                  <a:gd name="T13" fmla="*/ 6 h 10"/>
                  <a:gd name="T14" fmla="*/ 8 w 8"/>
                  <a:gd name="T15" fmla="*/ 6 h 10"/>
                  <a:gd name="T16" fmla="*/ 8 w 8"/>
                  <a:gd name="T17" fmla="*/ 4 h 10"/>
                  <a:gd name="T18" fmla="*/ 6 w 8"/>
                  <a:gd name="T19" fmla="*/ 0 h 10"/>
                  <a:gd name="T20" fmla="*/ 4 w 8"/>
                  <a:gd name="T21" fmla="*/ 0 h 10"/>
                  <a:gd name="T22" fmla="*/ 2 w 8"/>
                  <a:gd name="T23" fmla="*/ 2 h 10"/>
                  <a:gd name="T24" fmla="*/ 0 w 8"/>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0" y="6"/>
                    </a:moveTo>
                    <a:lnTo>
                      <a:pt x="0" y="6"/>
                    </a:lnTo>
                    <a:lnTo>
                      <a:pt x="0" y="10"/>
                    </a:lnTo>
                    <a:lnTo>
                      <a:pt x="0" y="10"/>
                    </a:lnTo>
                    <a:lnTo>
                      <a:pt x="4" y="10"/>
                    </a:lnTo>
                    <a:lnTo>
                      <a:pt x="6" y="8"/>
                    </a:lnTo>
                    <a:lnTo>
                      <a:pt x="6" y="6"/>
                    </a:lnTo>
                    <a:lnTo>
                      <a:pt x="8" y="6"/>
                    </a:lnTo>
                    <a:lnTo>
                      <a:pt x="8" y="4"/>
                    </a:lnTo>
                    <a:lnTo>
                      <a:pt x="6" y="0"/>
                    </a:lnTo>
                    <a:lnTo>
                      <a:pt x="4" y="0"/>
                    </a:lnTo>
                    <a:lnTo>
                      <a:pt x="2" y="2"/>
                    </a:lnTo>
                    <a:lnTo>
                      <a:pt x="0"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7" name="Group 406">
              <a:extLst>
                <a:ext uri="{FF2B5EF4-FFF2-40B4-BE49-F238E27FC236}">
                  <a16:creationId xmlns:a16="http://schemas.microsoft.com/office/drawing/2014/main" id="{CE129674-B701-41A1-855E-89B68A4E934E}"/>
                </a:ext>
              </a:extLst>
            </p:cNvPr>
            <p:cNvGrpSpPr>
              <a:grpSpLocks/>
            </p:cNvGrpSpPr>
            <p:nvPr/>
          </p:nvGrpSpPr>
          <p:grpSpPr bwMode="auto">
            <a:xfrm>
              <a:off x="6062831" y="669930"/>
              <a:ext cx="5037270" cy="4222779"/>
              <a:chOff x="3819" y="422"/>
              <a:chExt cx="3173" cy="2660"/>
            </a:xfrm>
          </p:grpSpPr>
          <p:sp>
            <p:nvSpPr>
              <p:cNvPr id="1797" name="9Slide.vn 200">
                <a:extLst>
                  <a:ext uri="{FF2B5EF4-FFF2-40B4-BE49-F238E27FC236}">
                    <a16:creationId xmlns:a16="http://schemas.microsoft.com/office/drawing/2014/main" id="{052D609C-6CE8-4C94-95B5-91A0363C53F3}"/>
                  </a:ext>
                </a:extLst>
              </p:cNvPr>
              <p:cNvSpPr>
                <a:spLocks/>
              </p:cNvSpPr>
              <p:nvPr/>
            </p:nvSpPr>
            <p:spPr bwMode="auto">
              <a:xfrm>
                <a:off x="4342" y="569"/>
                <a:ext cx="8" cy="6"/>
              </a:xfrm>
              <a:custGeom>
                <a:avLst/>
                <a:gdLst>
                  <a:gd name="T0" fmla="*/ 4 w 8"/>
                  <a:gd name="T1" fmla="*/ 0 h 6"/>
                  <a:gd name="T2" fmla="*/ 2 w 8"/>
                  <a:gd name="T3" fmla="*/ 2 h 6"/>
                  <a:gd name="T4" fmla="*/ 0 w 8"/>
                  <a:gd name="T5" fmla="*/ 2 h 6"/>
                  <a:gd name="T6" fmla="*/ 2 w 8"/>
                  <a:gd name="T7" fmla="*/ 6 h 6"/>
                  <a:gd name="T8" fmla="*/ 4 w 8"/>
                  <a:gd name="T9" fmla="*/ 6 h 6"/>
                  <a:gd name="T10" fmla="*/ 8 w 8"/>
                  <a:gd name="T11" fmla="*/ 4 h 6"/>
                  <a:gd name="T12" fmla="*/ 8 w 8"/>
                  <a:gd name="T13" fmla="*/ 2 h 6"/>
                  <a:gd name="T14" fmla="*/ 6 w 8"/>
                  <a:gd name="T15" fmla="*/ 0 h 6"/>
                  <a:gd name="T16" fmla="*/ 4 w 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0"/>
                    </a:moveTo>
                    <a:lnTo>
                      <a:pt x="2" y="2"/>
                    </a:lnTo>
                    <a:lnTo>
                      <a:pt x="0" y="2"/>
                    </a:lnTo>
                    <a:lnTo>
                      <a:pt x="2" y="6"/>
                    </a:lnTo>
                    <a:lnTo>
                      <a:pt x="4" y="6"/>
                    </a:lnTo>
                    <a:lnTo>
                      <a:pt x="8" y="4"/>
                    </a:lnTo>
                    <a:lnTo>
                      <a:pt x="8" y="2"/>
                    </a:lnTo>
                    <a:lnTo>
                      <a:pt x="6" y="0"/>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8" name="9Slide.vn 201">
                <a:extLst>
                  <a:ext uri="{FF2B5EF4-FFF2-40B4-BE49-F238E27FC236}">
                    <a16:creationId xmlns:a16="http://schemas.microsoft.com/office/drawing/2014/main" id="{8020C3B9-EBDD-48EC-9763-665F3F2CF400}"/>
                  </a:ext>
                </a:extLst>
              </p:cNvPr>
              <p:cNvSpPr>
                <a:spLocks/>
              </p:cNvSpPr>
              <p:nvPr/>
            </p:nvSpPr>
            <p:spPr bwMode="auto">
              <a:xfrm>
                <a:off x="4315" y="540"/>
                <a:ext cx="24" cy="16"/>
              </a:xfrm>
              <a:custGeom>
                <a:avLst/>
                <a:gdLst>
                  <a:gd name="T0" fmla="*/ 24 w 24"/>
                  <a:gd name="T1" fmla="*/ 6 h 16"/>
                  <a:gd name="T2" fmla="*/ 22 w 24"/>
                  <a:gd name="T3" fmla="*/ 8 h 16"/>
                  <a:gd name="T4" fmla="*/ 20 w 24"/>
                  <a:gd name="T5" fmla="*/ 8 h 16"/>
                  <a:gd name="T6" fmla="*/ 14 w 24"/>
                  <a:gd name="T7" fmla="*/ 4 h 16"/>
                  <a:gd name="T8" fmla="*/ 8 w 24"/>
                  <a:gd name="T9" fmla="*/ 0 h 16"/>
                  <a:gd name="T10" fmla="*/ 4 w 24"/>
                  <a:gd name="T11" fmla="*/ 0 h 16"/>
                  <a:gd name="T12" fmla="*/ 0 w 24"/>
                  <a:gd name="T13" fmla="*/ 2 h 16"/>
                  <a:gd name="T14" fmla="*/ 0 w 24"/>
                  <a:gd name="T15" fmla="*/ 2 h 16"/>
                  <a:gd name="T16" fmla="*/ 2 w 24"/>
                  <a:gd name="T17" fmla="*/ 4 h 16"/>
                  <a:gd name="T18" fmla="*/ 6 w 24"/>
                  <a:gd name="T19" fmla="*/ 4 h 16"/>
                  <a:gd name="T20" fmla="*/ 12 w 24"/>
                  <a:gd name="T21" fmla="*/ 6 h 16"/>
                  <a:gd name="T22" fmla="*/ 18 w 24"/>
                  <a:gd name="T23" fmla="*/ 12 h 16"/>
                  <a:gd name="T24" fmla="*/ 20 w 24"/>
                  <a:gd name="T25" fmla="*/ 16 h 16"/>
                  <a:gd name="T26" fmla="*/ 24 w 24"/>
                  <a:gd name="T27" fmla="*/ 14 h 16"/>
                  <a:gd name="T28" fmla="*/ 24 w 24"/>
                  <a:gd name="T29" fmla="*/ 10 h 16"/>
                  <a:gd name="T30" fmla="*/ 24 w 24"/>
                  <a:gd name="T31" fmla="*/ 8 h 16"/>
                  <a:gd name="T32" fmla="*/ 24 w 24"/>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6">
                    <a:moveTo>
                      <a:pt x="24" y="6"/>
                    </a:moveTo>
                    <a:lnTo>
                      <a:pt x="22" y="8"/>
                    </a:lnTo>
                    <a:lnTo>
                      <a:pt x="20" y="8"/>
                    </a:lnTo>
                    <a:lnTo>
                      <a:pt x="14" y="4"/>
                    </a:lnTo>
                    <a:lnTo>
                      <a:pt x="8" y="0"/>
                    </a:lnTo>
                    <a:lnTo>
                      <a:pt x="4" y="0"/>
                    </a:lnTo>
                    <a:lnTo>
                      <a:pt x="0" y="2"/>
                    </a:lnTo>
                    <a:lnTo>
                      <a:pt x="0" y="2"/>
                    </a:lnTo>
                    <a:lnTo>
                      <a:pt x="2" y="4"/>
                    </a:lnTo>
                    <a:lnTo>
                      <a:pt x="6" y="4"/>
                    </a:lnTo>
                    <a:lnTo>
                      <a:pt x="12" y="6"/>
                    </a:lnTo>
                    <a:lnTo>
                      <a:pt x="18" y="12"/>
                    </a:lnTo>
                    <a:lnTo>
                      <a:pt x="20" y="16"/>
                    </a:lnTo>
                    <a:lnTo>
                      <a:pt x="24" y="14"/>
                    </a:lnTo>
                    <a:lnTo>
                      <a:pt x="24" y="10"/>
                    </a:lnTo>
                    <a:lnTo>
                      <a:pt x="24" y="8"/>
                    </a:lnTo>
                    <a:lnTo>
                      <a:pt x="2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9" name="9Slide.vn 202">
                <a:extLst>
                  <a:ext uri="{FF2B5EF4-FFF2-40B4-BE49-F238E27FC236}">
                    <a16:creationId xmlns:a16="http://schemas.microsoft.com/office/drawing/2014/main" id="{86D89DF6-FFA1-48C0-8ED5-0F6CF375EE23}"/>
                  </a:ext>
                </a:extLst>
              </p:cNvPr>
              <p:cNvSpPr>
                <a:spLocks/>
              </p:cNvSpPr>
              <p:nvPr/>
            </p:nvSpPr>
            <p:spPr bwMode="auto">
              <a:xfrm>
                <a:off x="4331" y="588"/>
                <a:ext cx="19" cy="20"/>
              </a:xfrm>
              <a:custGeom>
                <a:avLst/>
                <a:gdLst>
                  <a:gd name="T0" fmla="*/ 4 w 19"/>
                  <a:gd name="T1" fmla="*/ 16 h 20"/>
                  <a:gd name="T2" fmla="*/ 6 w 19"/>
                  <a:gd name="T3" fmla="*/ 18 h 20"/>
                  <a:gd name="T4" fmla="*/ 8 w 19"/>
                  <a:gd name="T5" fmla="*/ 20 h 20"/>
                  <a:gd name="T6" fmla="*/ 15 w 19"/>
                  <a:gd name="T7" fmla="*/ 18 h 20"/>
                  <a:gd name="T8" fmla="*/ 19 w 19"/>
                  <a:gd name="T9" fmla="*/ 18 h 20"/>
                  <a:gd name="T10" fmla="*/ 19 w 19"/>
                  <a:gd name="T11" fmla="*/ 16 h 20"/>
                  <a:gd name="T12" fmla="*/ 17 w 19"/>
                  <a:gd name="T13" fmla="*/ 12 h 20"/>
                  <a:gd name="T14" fmla="*/ 15 w 19"/>
                  <a:gd name="T15" fmla="*/ 8 h 20"/>
                  <a:gd name="T16" fmla="*/ 17 w 19"/>
                  <a:gd name="T17" fmla="*/ 6 h 20"/>
                  <a:gd name="T18" fmla="*/ 13 w 19"/>
                  <a:gd name="T19" fmla="*/ 2 h 20"/>
                  <a:gd name="T20" fmla="*/ 11 w 19"/>
                  <a:gd name="T21" fmla="*/ 0 h 20"/>
                  <a:gd name="T22" fmla="*/ 8 w 19"/>
                  <a:gd name="T23" fmla="*/ 0 h 20"/>
                  <a:gd name="T24" fmla="*/ 4 w 19"/>
                  <a:gd name="T25" fmla="*/ 2 h 20"/>
                  <a:gd name="T26" fmla="*/ 0 w 19"/>
                  <a:gd name="T27" fmla="*/ 4 h 20"/>
                  <a:gd name="T28" fmla="*/ 0 w 19"/>
                  <a:gd name="T29" fmla="*/ 6 h 20"/>
                  <a:gd name="T30" fmla="*/ 2 w 19"/>
                  <a:gd name="T31" fmla="*/ 10 h 20"/>
                  <a:gd name="T32" fmla="*/ 4 w 19"/>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4" y="16"/>
                    </a:moveTo>
                    <a:lnTo>
                      <a:pt x="6" y="18"/>
                    </a:lnTo>
                    <a:lnTo>
                      <a:pt x="8" y="20"/>
                    </a:lnTo>
                    <a:lnTo>
                      <a:pt x="15" y="18"/>
                    </a:lnTo>
                    <a:lnTo>
                      <a:pt x="19" y="18"/>
                    </a:lnTo>
                    <a:lnTo>
                      <a:pt x="19" y="16"/>
                    </a:lnTo>
                    <a:lnTo>
                      <a:pt x="17" y="12"/>
                    </a:lnTo>
                    <a:lnTo>
                      <a:pt x="15" y="8"/>
                    </a:lnTo>
                    <a:lnTo>
                      <a:pt x="17" y="6"/>
                    </a:lnTo>
                    <a:lnTo>
                      <a:pt x="13" y="2"/>
                    </a:lnTo>
                    <a:lnTo>
                      <a:pt x="11" y="0"/>
                    </a:lnTo>
                    <a:lnTo>
                      <a:pt x="8" y="0"/>
                    </a:lnTo>
                    <a:lnTo>
                      <a:pt x="4" y="2"/>
                    </a:lnTo>
                    <a:lnTo>
                      <a:pt x="0" y="4"/>
                    </a:lnTo>
                    <a:lnTo>
                      <a:pt x="0" y="6"/>
                    </a:lnTo>
                    <a:lnTo>
                      <a:pt x="2" y="10"/>
                    </a:lnTo>
                    <a:lnTo>
                      <a:pt x="4"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0" name="9Slide.vn 203">
                <a:extLst>
                  <a:ext uri="{FF2B5EF4-FFF2-40B4-BE49-F238E27FC236}">
                    <a16:creationId xmlns:a16="http://schemas.microsoft.com/office/drawing/2014/main" id="{9895CCFB-7810-4AB2-9CD5-3CF96FE962AD}"/>
                  </a:ext>
                </a:extLst>
              </p:cNvPr>
              <p:cNvSpPr>
                <a:spLocks/>
              </p:cNvSpPr>
              <p:nvPr/>
            </p:nvSpPr>
            <p:spPr bwMode="auto">
              <a:xfrm>
                <a:off x="6221" y="1670"/>
                <a:ext cx="13" cy="25"/>
              </a:xfrm>
              <a:custGeom>
                <a:avLst/>
                <a:gdLst>
                  <a:gd name="T0" fmla="*/ 6 w 13"/>
                  <a:gd name="T1" fmla="*/ 10 h 25"/>
                  <a:gd name="T2" fmla="*/ 6 w 13"/>
                  <a:gd name="T3" fmla="*/ 10 h 25"/>
                  <a:gd name="T4" fmla="*/ 13 w 13"/>
                  <a:gd name="T5" fmla="*/ 6 h 25"/>
                  <a:gd name="T6" fmla="*/ 13 w 13"/>
                  <a:gd name="T7" fmla="*/ 2 h 25"/>
                  <a:gd name="T8" fmla="*/ 13 w 13"/>
                  <a:gd name="T9" fmla="*/ 2 h 25"/>
                  <a:gd name="T10" fmla="*/ 9 w 13"/>
                  <a:gd name="T11" fmla="*/ 2 h 25"/>
                  <a:gd name="T12" fmla="*/ 6 w 13"/>
                  <a:gd name="T13" fmla="*/ 2 h 25"/>
                  <a:gd name="T14" fmla="*/ 4 w 13"/>
                  <a:gd name="T15" fmla="*/ 0 h 25"/>
                  <a:gd name="T16" fmla="*/ 4 w 13"/>
                  <a:gd name="T17" fmla="*/ 2 h 25"/>
                  <a:gd name="T18" fmla="*/ 4 w 13"/>
                  <a:gd name="T19" fmla="*/ 6 h 25"/>
                  <a:gd name="T20" fmla="*/ 2 w 13"/>
                  <a:gd name="T21" fmla="*/ 10 h 25"/>
                  <a:gd name="T22" fmla="*/ 2 w 13"/>
                  <a:gd name="T23" fmla="*/ 15 h 25"/>
                  <a:gd name="T24" fmla="*/ 0 w 13"/>
                  <a:gd name="T25" fmla="*/ 19 h 25"/>
                  <a:gd name="T26" fmla="*/ 0 w 13"/>
                  <a:gd name="T27" fmla="*/ 21 h 25"/>
                  <a:gd name="T28" fmla="*/ 4 w 13"/>
                  <a:gd name="T29" fmla="*/ 25 h 25"/>
                  <a:gd name="T30" fmla="*/ 4 w 13"/>
                  <a:gd name="T31" fmla="*/ 19 h 25"/>
                  <a:gd name="T32" fmla="*/ 6 w 13"/>
                  <a:gd name="T3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5">
                    <a:moveTo>
                      <a:pt x="6" y="10"/>
                    </a:moveTo>
                    <a:lnTo>
                      <a:pt x="6" y="10"/>
                    </a:lnTo>
                    <a:lnTo>
                      <a:pt x="13" y="6"/>
                    </a:lnTo>
                    <a:lnTo>
                      <a:pt x="13" y="2"/>
                    </a:lnTo>
                    <a:lnTo>
                      <a:pt x="13" y="2"/>
                    </a:lnTo>
                    <a:lnTo>
                      <a:pt x="9" y="2"/>
                    </a:lnTo>
                    <a:lnTo>
                      <a:pt x="6" y="2"/>
                    </a:lnTo>
                    <a:lnTo>
                      <a:pt x="4" y="0"/>
                    </a:lnTo>
                    <a:lnTo>
                      <a:pt x="4" y="2"/>
                    </a:lnTo>
                    <a:lnTo>
                      <a:pt x="4" y="6"/>
                    </a:lnTo>
                    <a:lnTo>
                      <a:pt x="2" y="10"/>
                    </a:lnTo>
                    <a:lnTo>
                      <a:pt x="2" y="15"/>
                    </a:lnTo>
                    <a:lnTo>
                      <a:pt x="0" y="19"/>
                    </a:lnTo>
                    <a:lnTo>
                      <a:pt x="0" y="21"/>
                    </a:lnTo>
                    <a:lnTo>
                      <a:pt x="4" y="25"/>
                    </a:lnTo>
                    <a:lnTo>
                      <a:pt x="4" y="19"/>
                    </a:lnTo>
                    <a:lnTo>
                      <a:pt x="6"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1" name="9Slide.vn 204">
                <a:extLst>
                  <a:ext uri="{FF2B5EF4-FFF2-40B4-BE49-F238E27FC236}">
                    <a16:creationId xmlns:a16="http://schemas.microsoft.com/office/drawing/2014/main" id="{6CC77889-B962-4B6C-AF54-81585EE1D4EB}"/>
                  </a:ext>
                </a:extLst>
              </p:cNvPr>
              <p:cNvSpPr>
                <a:spLocks/>
              </p:cNvSpPr>
              <p:nvPr/>
            </p:nvSpPr>
            <p:spPr bwMode="auto">
              <a:xfrm>
                <a:off x="4313" y="588"/>
                <a:ext cx="4" cy="8"/>
              </a:xfrm>
              <a:custGeom>
                <a:avLst/>
                <a:gdLst>
                  <a:gd name="T0" fmla="*/ 4 w 4"/>
                  <a:gd name="T1" fmla="*/ 0 h 8"/>
                  <a:gd name="T2" fmla="*/ 0 w 4"/>
                  <a:gd name="T3" fmla="*/ 0 h 8"/>
                  <a:gd name="T4" fmla="*/ 0 w 4"/>
                  <a:gd name="T5" fmla="*/ 2 h 8"/>
                  <a:gd name="T6" fmla="*/ 0 w 4"/>
                  <a:gd name="T7" fmla="*/ 2 h 8"/>
                  <a:gd name="T8" fmla="*/ 0 w 4"/>
                  <a:gd name="T9" fmla="*/ 6 h 8"/>
                  <a:gd name="T10" fmla="*/ 2 w 4"/>
                  <a:gd name="T11" fmla="*/ 8 h 8"/>
                  <a:gd name="T12" fmla="*/ 2 w 4"/>
                  <a:gd name="T13" fmla="*/ 6 h 8"/>
                  <a:gd name="T14" fmla="*/ 4 w 4"/>
                  <a:gd name="T15" fmla="*/ 2 h 8"/>
                  <a:gd name="T16" fmla="*/ 4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0"/>
                    </a:moveTo>
                    <a:lnTo>
                      <a:pt x="0" y="0"/>
                    </a:lnTo>
                    <a:lnTo>
                      <a:pt x="0" y="2"/>
                    </a:lnTo>
                    <a:lnTo>
                      <a:pt x="0" y="2"/>
                    </a:lnTo>
                    <a:lnTo>
                      <a:pt x="0" y="6"/>
                    </a:lnTo>
                    <a:lnTo>
                      <a:pt x="2" y="8"/>
                    </a:lnTo>
                    <a:lnTo>
                      <a:pt x="2" y="6"/>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2" name="9Slide.vn 205">
                <a:extLst>
                  <a:ext uri="{FF2B5EF4-FFF2-40B4-BE49-F238E27FC236}">
                    <a16:creationId xmlns:a16="http://schemas.microsoft.com/office/drawing/2014/main" id="{C3472F93-8902-4C3B-8433-066FCE88D12F}"/>
                  </a:ext>
                </a:extLst>
              </p:cNvPr>
              <p:cNvSpPr>
                <a:spLocks/>
              </p:cNvSpPr>
              <p:nvPr/>
            </p:nvSpPr>
            <p:spPr bwMode="auto">
              <a:xfrm>
                <a:off x="4321" y="565"/>
                <a:ext cx="14" cy="10"/>
              </a:xfrm>
              <a:custGeom>
                <a:avLst/>
                <a:gdLst>
                  <a:gd name="T0" fmla="*/ 6 w 14"/>
                  <a:gd name="T1" fmla="*/ 8 h 10"/>
                  <a:gd name="T2" fmla="*/ 8 w 14"/>
                  <a:gd name="T3" fmla="*/ 8 h 10"/>
                  <a:gd name="T4" fmla="*/ 12 w 14"/>
                  <a:gd name="T5" fmla="*/ 8 h 10"/>
                  <a:gd name="T6" fmla="*/ 14 w 14"/>
                  <a:gd name="T7" fmla="*/ 8 h 10"/>
                  <a:gd name="T8" fmla="*/ 14 w 14"/>
                  <a:gd name="T9" fmla="*/ 4 h 10"/>
                  <a:gd name="T10" fmla="*/ 10 w 14"/>
                  <a:gd name="T11" fmla="*/ 4 h 10"/>
                  <a:gd name="T12" fmla="*/ 10 w 14"/>
                  <a:gd name="T13" fmla="*/ 2 h 10"/>
                  <a:gd name="T14" fmla="*/ 6 w 14"/>
                  <a:gd name="T15" fmla="*/ 0 h 10"/>
                  <a:gd name="T16" fmla="*/ 2 w 14"/>
                  <a:gd name="T17" fmla="*/ 2 h 10"/>
                  <a:gd name="T18" fmla="*/ 0 w 14"/>
                  <a:gd name="T19" fmla="*/ 6 h 10"/>
                  <a:gd name="T20" fmla="*/ 0 w 14"/>
                  <a:gd name="T21" fmla="*/ 10 h 10"/>
                  <a:gd name="T22" fmla="*/ 2 w 14"/>
                  <a:gd name="T23" fmla="*/ 10 h 10"/>
                  <a:gd name="T24" fmla="*/ 4 w 14"/>
                  <a:gd name="T25" fmla="*/ 10 h 10"/>
                  <a:gd name="T26" fmla="*/ 6 w 1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0">
                    <a:moveTo>
                      <a:pt x="6" y="8"/>
                    </a:moveTo>
                    <a:lnTo>
                      <a:pt x="8" y="8"/>
                    </a:lnTo>
                    <a:lnTo>
                      <a:pt x="12" y="8"/>
                    </a:lnTo>
                    <a:lnTo>
                      <a:pt x="14" y="8"/>
                    </a:lnTo>
                    <a:lnTo>
                      <a:pt x="14" y="4"/>
                    </a:lnTo>
                    <a:lnTo>
                      <a:pt x="10" y="4"/>
                    </a:lnTo>
                    <a:lnTo>
                      <a:pt x="10" y="2"/>
                    </a:lnTo>
                    <a:lnTo>
                      <a:pt x="6" y="0"/>
                    </a:lnTo>
                    <a:lnTo>
                      <a:pt x="2" y="2"/>
                    </a:lnTo>
                    <a:lnTo>
                      <a:pt x="0" y="6"/>
                    </a:lnTo>
                    <a:lnTo>
                      <a:pt x="0" y="10"/>
                    </a:lnTo>
                    <a:lnTo>
                      <a:pt x="2" y="10"/>
                    </a:lnTo>
                    <a:lnTo>
                      <a:pt x="4" y="10"/>
                    </a:lnTo>
                    <a:lnTo>
                      <a:pt x="6"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3" name="9Slide.vn 206">
                <a:extLst>
                  <a:ext uri="{FF2B5EF4-FFF2-40B4-BE49-F238E27FC236}">
                    <a16:creationId xmlns:a16="http://schemas.microsoft.com/office/drawing/2014/main" id="{B136CE65-F8AF-4C0C-BA07-1A9B696345B6}"/>
                  </a:ext>
                </a:extLst>
              </p:cNvPr>
              <p:cNvSpPr>
                <a:spLocks/>
              </p:cNvSpPr>
              <p:nvPr/>
            </p:nvSpPr>
            <p:spPr bwMode="auto">
              <a:xfrm>
                <a:off x="6107" y="1183"/>
                <a:ext cx="4" cy="6"/>
              </a:xfrm>
              <a:custGeom>
                <a:avLst/>
                <a:gdLst>
                  <a:gd name="T0" fmla="*/ 4 w 4"/>
                  <a:gd name="T1" fmla="*/ 2 h 6"/>
                  <a:gd name="T2" fmla="*/ 4 w 4"/>
                  <a:gd name="T3" fmla="*/ 0 h 6"/>
                  <a:gd name="T4" fmla="*/ 2 w 4"/>
                  <a:gd name="T5" fmla="*/ 0 h 6"/>
                  <a:gd name="T6" fmla="*/ 0 w 4"/>
                  <a:gd name="T7" fmla="*/ 2 h 6"/>
                  <a:gd name="T8" fmla="*/ 0 w 4"/>
                  <a:gd name="T9" fmla="*/ 4 h 6"/>
                  <a:gd name="T10" fmla="*/ 2 w 4"/>
                  <a:gd name="T11" fmla="*/ 6 h 6"/>
                  <a:gd name="T12" fmla="*/ 4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2"/>
                    </a:moveTo>
                    <a:lnTo>
                      <a:pt x="4" y="0"/>
                    </a:lnTo>
                    <a:lnTo>
                      <a:pt x="2" y="0"/>
                    </a:lnTo>
                    <a:lnTo>
                      <a:pt x="0" y="2"/>
                    </a:lnTo>
                    <a:lnTo>
                      <a:pt x="0" y="4"/>
                    </a:lnTo>
                    <a:lnTo>
                      <a:pt x="2" y="6"/>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4" name="9Slide.vn 207">
                <a:extLst>
                  <a:ext uri="{FF2B5EF4-FFF2-40B4-BE49-F238E27FC236}">
                    <a16:creationId xmlns:a16="http://schemas.microsoft.com/office/drawing/2014/main" id="{822E6A95-8D9A-4127-8110-53892A1BEA7B}"/>
                  </a:ext>
                </a:extLst>
              </p:cNvPr>
              <p:cNvSpPr>
                <a:spLocks/>
              </p:cNvSpPr>
              <p:nvPr/>
            </p:nvSpPr>
            <p:spPr bwMode="auto">
              <a:xfrm>
                <a:off x="4300" y="561"/>
                <a:ext cx="21" cy="10"/>
              </a:xfrm>
              <a:custGeom>
                <a:avLst/>
                <a:gdLst>
                  <a:gd name="T0" fmla="*/ 21 w 21"/>
                  <a:gd name="T1" fmla="*/ 6 h 10"/>
                  <a:gd name="T2" fmla="*/ 19 w 21"/>
                  <a:gd name="T3" fmla="*/ 4 h 10"/>
                  <a:gd name="T4" fmla="*/ 17 w 21"/>
                  <a:gd name="T5" fmla="*/ 4 h 10"/>
                  <a:gd name="T6" fmla="*/ 17 w 21"/>
                  <a:gd name="T7" fmla="*/ 4 h 10"/>
                  <a:gd name="T8" fmla="*/ 15 w 21"/>
                  <a:gd name="T9" fmla="*/ 4 h 10"/>
                  <a:gd name="T10" fmla="*/ 13 w 21"/>
                  <a:gd name="T11" fmla="*/ 0 h 10"/>
                  <a:gd name="T12" fmla="*/ 10 w 21"/>
                  <a:gd name="T13" fmla="*/ 2 h 10"/>
                  <a:gd name="T14" fmla="*/ 6 w 21"/>
                  <a:gd name="T15" fmla="*/ 2 h 10"/>
                  <a:gd name="T16" fmla="*/ 2 w 21"/>
                  <a:gd name="T17" fmla="*/ 2 h 10"/>
                  <a:gd name="T18" fmla="*/ 0 w 21"/>
                  <a:gd name="T19" fmla="*/ 4 h 10"/>
                  <a:gd name="T20" fmla="*/ 2 w 21"/>
                  <a:gd name="T21" fmla="*/ 6 h 10"/>
                  <a:gd name="T22" fmla="*/ 4 w 21"/>
                  <a:gd name="T23" fmla="*/ 8 h 10"/>
                  <a:gd name="T24" fmla="*/ 8 w 21"/>
                  <a:gd name="T25" fmla="*/ 8 h 10"/>
                  <a:gd name="T26" fmla="*/ 10 w 21"/>
                  <a:gd name="T27" fmla="*/ 10 h 10"/>
                  <a:gd name="T28" fmla="*/ 13 w 21"/>
                  <a:gd name="T29" fmla="*/ 10 h 10"/>
                  <a:gd name="T30" fmla="*/ 19 w 21"/>
                  <a:gd name="T31" fmla="*/ 8 h 10"/>
                  <a:gd name="T32" fmla="*/ 21 w 21"/>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0">
                    <a:moveTo>
                      <a:pt x="21" y="6"/>
                    </a:moveTo>
                    <a:lnTo>
                      <a:pt x="19" y="4"/>
                    </a:lnTo>
                    <a:lnTo>
                      <a:pt x="17" y="4"/>
                    </a:lnTo>
                    <a:lnTo>
                      <a:pt x="17" y="4"/>
                    </a:lnTo>
                    <a:lnTo>
                      <a:pt x="15" y="4"/>
                    </a:lnTo>
                    <a:lnTo>
                      <a:pt x="13" y="0"/>
                    </a:lnTo>
                    <a:lnTo>
                      <a:pt x="10" y="2"/>
                    </a:lnTo>
                    <a:lnTo>
                      <a:pt x="6" y="2"/>
                    </a:lnTo>
                    <a:lnTo>
                      <a:pt x="2" y="2"/>
                    </a:lnTo>
                    <a:lnTo>
                      <a:pt x="0" y="4"/>
                    </a:lnTo>
                    <a:lnTo>
                      <a:pt x="2" y="6"/>
                    </a:lnTo>
                    <a:lnTo>
                      <a:pt x="4" y="8"/>
                    </a:lnTo>
                    <a:lnTo>
                      <a:pt x="8" y="8"/>
                    </a:lnTo>
                    <a:lnTo>
                      <a:pt x="10" y="10"/>
                    </a:lnTo>
                    <a:lnTo>
                      <a:pt x="13" y="10"/>
                    </a:lnTo>
                    <a:lnTo>
                      <a:pt x="19" y="8"/>
                    </a:lnTo>
                    <a:lnTo>
                      <a:pt x="21"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5" name="9Slide.vn 208">
                <a:extLst>
                  <a:ext uri="{FF2B5EF4-FFF2-40B4-BE49-F238E27FC236}">
                    <a16:creationId xmlns:a16="http://schemas.microsoft.com/office/drawing/2014/main" id="{925C3CDB-D8E4-40B2-8A00-0FFA4E30216C}"/>
                  </a:ext>
                </a:extLst>
              </p:cNvPr>
              <p:cNvSpPr>
                <a:spLocks/>
              </p:cNvSpPr>
              <p:nvPr/>
            </p:nvSpPr>
            <p:spPr bwMode="auto">
              <a:xfrm>
                <a:off x="4313" y="581"/>
                <a:ext cx="6" cy="7"/>
              </a:xfrm>
              <a:custGeom>
                <a:avLst/>
                <a:gdLst>
                  <a:gd name="T0" fmla="*/ 6 w 6"/>
                  <a:gd name="T1" fmla="*/ 4 h 7"/>
                  <a:gd name="T2" fmla="*/ 4 w 6"/>
                  <a:gd name="T3" fmla="*/ 2 h 7"/>
                  <a:gd name="T4" fmla="*/ 0 w 6"/>
                  <a:gd name="T5" fmla="*/ 0 h 7"/>
                  <a:gd name="T6" fmla="*/ 0 w 6"/>
                  <a:gd name="T7" fmla="*/ 2 h 7"/>
                  <a:gd name="T8" fmla="*/ 2 w 6"/>
                  <a:gd name="T9" fmla="*/ 4 h 7"/>
                  <a:gd name="T10" fmla="*/ 6 w 6"/>
                  <a:gd name="T11" fmla="*/ 7 h 7"/>
                  <a:gd name="T12" fmla="*/ 6 w 6"/>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4"/>
                    </a:moveTo>
                    <a:lnTo>
                      <a:pt x="4" y="2"/>
                    </a:lnTo>
                    <a:lnTo>
                      <a:pt x="0" y="0"/>
                    </a:lnTo>
                    <a:lnTo>
                      <a:pt x="0" y="2"/>
                    </a:lnTo>
                    <a:lnTo>
                      <a:pt x="2" y="4"/>
                    </a:lnTo>
                    <a:lnTo>
                      <a:pt x="6" y="7"/>
                    </a:lnTo>
                    <a:lnTo>
                      <a:pt x="6"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6" name="9Slide.vn 209">
                <a:extLst>
                  <a:ext uri="{FF2B5EF4-FFF2-40B4-BE49-F238E27FC236}">
                    <a16:creationId xmlns:a16="http://schemas.microsoft.com/office/drawing/2014/main" id="{4246AAD6-6B27-4A73-93EB-A58EE68E7F84}"/>
                  </a:ext>
                </a:extLst>
              </p:cNvPr>
              <p:cNvSpPr>
                <a:spLocks/>
              </p:cNvSpPr>
              <p:nvPr/>
            </p:nvSpPr>
            <p:spPr bwMode="auto">
              <a:xfrm>
                <a:off x="4313" y="598"/>
                <a:ext cx="2" cy="8"/>
              </a:xfrm>
              <a:custGeom>
                <a:avLst/>
                <a:gdLst>
                  <a:gd name="T0" fmla="*/ 0 w 2"/>
                  <a:gd name="T1" fmla="*/ 0 h 8"/>
                  <a:gd name="T2" fmla="*/ 0 w 2"/>
                  <a:gd name="T3" fmla="*/ 4 h 8"/>
                  <a:gd name="T4" fmla="*/ 0 w 2"/>
                  <a:gd name="T5" fmla="*/ 6 h 8"/>
                  <a:gd name="T6" fmla="*/ 2 w 2"/>
                  <a:gd name="T7" fmla="*/ 8 h 8"/>
                  <a:gd name="T8" fmla="*/ 2 w 2"/>
                  <a:gd name="T9" fmla="*/ 4 h 8"/>
                  <a:gd name="T10" fmla="*/ 2 w 2"/>
                  <a:gd name="T11" fmla="*/ 2 h 8"/>
                  <a:gd name="T12" fmla="*/ 0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0"/>
                    </a:moveTo>
                    <a:lnTo>
                      <a:pt x="0" y="4"/>
                    </a:lnTo>
                    <a:lnTo>
                      <a:pt x="0" y="6"/>
                    </a:lnTo>
                    <a:lnTo>
                      <a:pt x="2" y="8"/>
                    </a:lnTo>
                    <a:lnTo>
                      <a:pt x="2" y="4"/>
                    </a:lnTo>
                    <a:lnTo>
                      <a:pt x="2"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7" name="9Slide.vn 210">
                <a:extLst>
                  <a:ext uri="{FF2B5EF4-FFF2-40B4-BE49-F238E27FC236}">
                    <a16:creationId xmlns:a16="http://schemas.microsoft.com/office/drawing/2014/main" id="{363D1726-3FBB-4DBB-A152-9A85BBE19EFA}"/>
                  </a:ext>
                </a:extLst>
              </p:cNvPr>
              <p:cNvSpPr>
                <a:spLocks/>
              </p:cNvSpPr>
              <p:nvPr/>
            </p:nvSpPr>
            <p:spPr bwMode="auto">
              <a:xfrm>
                <a:off x="6047" y="1373"/>
                <a:ext cx="118" cy="266"/>
              </a:xfrm>
              <a:custGeom>
                <a:avLst/>
                <a:gdLst>
                  <a:gd name="T0" fmla="*/ 42 w 118"/>
                  <a:gd name="T1" fmla="*/ 106 h 266"/>
                  <a:gd name="T2" fmla="*/ 46 w 118"/>
                  <a:gd name="T3" fmla="*/ 121 h 266"/>
                  <a:gd name="T4" fmla="*/ 52 w 118"/>
                  <a:gd name="T5" fmla="*/ 131 h 266"/>
                  <a:gd name="T6" fmla="*/ 56 w 118"/>
                  <a:gd name="T7" fmla="*/ 141 h 266"/>
                  <a:gd name="T8" fmla="*/ 58 w 118"/>
                  <a:gd name="T9" fmla="*/ 158 h 266"/>
                  <a:gd name="T10" fmla="*/ 60 w 118"/>
                  <a:gd name="T11" fmla="*/ 168 h 266"/>
                  <a:gd name="T12" fmla="*/ 64 w 118"/>
                  <a:gd name="T13" fmla="*/ 185 h 266"/>
                  <a:gd name="T14" fmla="*/ 73 w 118"/>
                  <a:gd name="T15" fmla="*/ 200 h 266"/>
                  <a:gd name="T16" fmla="*/ 77 w 118"/>
                  <a:gd name="T17" fmla="*/ 218 h 266"/>
                  <a:gd name="T18" fmla="*/ 85 w 118"/>
                  <a:gd name="T19" fmla="*/ 233 h 266"/>
                  <a:gd name="T20" fmla="*/ 85 w 118"/>
                  <a:gd name="T21" fmla="*/ 249 h 266"/>
                  <a:gd name="T22" fmla="*/ 93 w 118"/>
                  <a:gd name="T23" fmla="*/ 262 h 266"/>
                  <a:gd name="T24" fmla="*/ 98 w 118"/>
                  <a:gd name="T25" fmla="*/ 258 h 266"/>
                  <a:gd name="T26" fmla="*/ 95 w 118"/>
                  <a:gd name="T27" fmla="*/ 243 h 266"/>
                  <a:gd name="T28" fmla="*/ 100 w 118"/>
                  <a:gd name="T29" fmla="*/ 245 h 266"/>
                  <a:gd name="T30" fmla="*/ 110 w 118"/>
                  <a:gd name="T31" fmla="*/ 243 h 266"/>
                  <a:gd name="T32" fmla="*/ 112 w 118"/>
                  <a:gd name="T33" fmla="*/ 247 h 266"/>
                  <a:gd name="T34" fmla="*/ 116 w 118"/>
                  <a:gd name="T35" fmla="*/ 256 h 266"/>
                  <a:gd name="T36" fmla="*/ 118 w 118"/>
                  <a:gd name="T37" fmla="*/ 253 h 266"/>
                  <a:gd name="T38" fmla="*/ 114 w 118"/>
                  <a:gd name="T39" fmla="*/ 243 h 266"/>
                  <a:gd name="T40" fmla="*/ 110 w 118"/>
                  <a:gd name="T41" fmla="*/ 237 h 266"/>
                  <a:gd name="T42" fmla="*/ 102 w 118"/>
                  <a:gd name="T43" fmla="*/ 229 h 266"/>
                  <a:gd name="T44" fmla="*/ 93 w 118"/>
                  <a:gd name="T45" fmla="*/ 220 h 266"/>
                  <a:gd name="T46" fmla="*/ 85 w 118"/>
                  <a:gd name="T47" fmla="*/ 204 h 266"/>
                  <a:gd name="T48" fmla="*/ 83 w 118"/>
                  <a:gd name="T49" fmla="*/ 187 h 266"/>
                  <a:gd name="T50" fmla="*/ 81 w 118"/>
                  <a:gd name="T51" fmla="*/ 175 h 266"/>
                  <a:gd name="T52" fmla="*/ 81 w 118"/>
                  <a:gd name="T53" fmla="*/ 164 h 266"/>
                  <a:gd name="T54" fmla="*/ 85 w 118"/>
                  <a:gd name="T55" fmla="*/ 162 h 266"/>
                  <a:gd name="T56" fmla="*/ 98 w 118"/>
                  <a:gd name="T57" fmla="*/ 164 h 266"/>
                  <a:gd name="T58" fmla="*/ 108 w 118"/>
                  <a:gd name="T59" fmla="*/ 173 h 266"/>
                  <a:gd name="T60" fmla="*/ 110 w 118"/>
                  <a:gd name="T61" fmla="*/ 175 h 266"/>
                  <a:gd name="T62" fmla="*/ 100 w 118"/>
                  <a:gd name="T63" fmla="*/ 160 h 266"/>
                  <a:gd name="T64" fmla="*/ 93 w 118"/>
                  <a:gd name="T65" fmla="*/ 152 h 266"/>
                  <a:gd name="T66" fmla="*/ 87 w 118"/>
                  <a:gd name="T67" fmla="*/ 139 h 266"/>
                  <a:gd name="T68" fmla="*/ 75 w 118"/>
                  <a:gd name="T69" fmla="*/ 121 h 266"/>
                  <a:gd name="T70" fmla="*/ 64 w 118"/>
                  <a:gd name="T71" fmla="*/ 102 h 266"/>
                  <a:gd name="T72" fmla="*/ 60 w 118"/>
                  <a:gd name="T73" fmla="*/ 94 h 266"/>
                  <a:gd name="T74" fmla="*/ 54 w 118"/>
                  <a:gd name="T75" fmla="*/ 94 h 266"/>
                  <a:gd name="T76" fmla="*/ 54 w 118"/>
                  <a:gd name="T77" fmla="*/ 85 h 266"/>
                  <a:gd name="T78" fmla="*/ 46 w 118"/>
                  <a:gd name="T79" fmla="*/ 75 h 266"/>
                  <a:gd name="T80" fmla="*/ 44 w 118"/>
                  <a:gd name="T81" fmla="*/ 65 h 266"/>
                  <a:gd name="T82" fmla="*/ 44 w 118"/>
                  <a:gd name="T83" fmla="*/ 54 h 266"/>
                  <a:gd name="T84" fmla="*/ 35 w 118"/>
                  <a:gd name="T85" fmla="*/ 46 h 266"/>
                  <a:gd name="T86" fmla="*/ 31 w 118"/>
                  <a:gd name="T87" fmla="*/ 40 h 266"/>
                  <a:gd name="T88" fmla="*/ 42 w 118"/>
                  <a:gd name="T89" fmla="*/ 46 h 266"/>
                  <a:gd name="T90" fmla="*/ 31 w 118"/>
                  <a:gd name="T91" fmla="*/ 32 h 266"/>
                  <a:gd name="T92" fmla="*/ 21 w 118"/>
                  <a:gd name="T93" fmla="*/ 23 h 266"/>
                  <a:gd name="T94" fmla="*/ 17 w 118"/>
                  <a:gd name="T95" fmla="*/ 11 h 266"/>
                  <a:gd name="T96" fmla="*/ 6 w 118"/>
                  <a:gd name="T97" fmla="*/ 0 h 266"/>
                  <a:gd name="T98" fmla="*/ 6 w 118"/>
                  <a:gd name="T99" fmla="*/ 7 h 266"/>
                  <a:gd name="T100" fmla="*/ 0 w 118"/>
                  <a:gd name="T101" fmla="*/ 7 h 266"/>
                  <a:gd name="T102" fmla="*/ 13 w 118"/>
                  <a:gd name="T103" fmla="*/ 17 h 266"/>
                  <a:gd name="T104" fmla="*/ 15 w 118"/>
                  <a:gd name="T105" fmla="*/ 19 h 266"/>
                  <a:gd name="T106" fmla="*/ 13 w 118"/>
                  <a:gd name="T107" fmla="*/ 25 h 266"/>
                  <a:gd name="T108" fmla="*/ 17 w 118"/>
                  <a:gd name="T109" fmla="*/ 32 h 266"/>
                  <a:gd name="T110" fmla="*/ 8 w 118"/>
                  <a:gd name="T111" fmla="*/ 29 h 266"/>
                  <a:gd name="T112" fmla="*/ 8 w 118"/>
                  <a:gd name="T113" fmla="*/ 40 h 266"/>
                  <a:gd name="T114" fmla="*/ 17 w 118"/>
                  <a:gd name="T115" fmla="*/ 54 h 266"/>
                  <a:gd name="T116" fmla="*/ 19 w 118"/>
                  <a:gd name="T117" fmla="*/ 71 h 266"/>
                  <a:gd name="T118" fmla="*/ 27 w 118"/>
                  <a:gd name="T119" fmla="*/ 88 h 266"/>
                  <a:gd name="T120" fmla="*/ 35 w 118"/>
                  <a:gd name="T121" fmla="*/ 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266">
                    <a:moveTo>
                      <a:pt x="35" y="98"/>
                    </a:moveTo>
                    <a:lnTo>
                      <a:pt x="37" y="100"/>
                    </a:lnTo>
                    <a:lnTo>
                      <a:pt x="42" y="106"/>
                    </a:lnTo>
                    <a:lnTo>
                      <a:pt x="44" y="112"/>
                    </a:lnTo>
                    <a:lnTo>
                      <a:pt x="44" y="117"/>
                    </a:lnTo>
                    <a:lnTo>
                      <a:pt x="46" y="121"/>
                    </a:lnTo>
                    <a:lnTo>
                      <a:pt x="46" y="125"/>
                    </a:lnTo>
                    <a:lnTo>
                      <a:pt x="50" y="127"/>
                    </a:lnTo>
                    <a:lnTo>
                      <a:pt x="52" y="131"/>
                    </a:lnTo>
                    <a:lnTo>
                      <a:pt x="52" y="133"/>
                    </a:lnTo>
                    <a:lnTo>
                      <a:pt x="52" y="135"/>
                    </a:lnTo>
                    <a:lnTo>
                      <a:pt x="56" y="141"/>
                    </a:lnTo>
                    <a:lnTo>
                      <a:pt x="56" y="146"/>
                    </a:lnTo>
                    <a:lnTo>
                      <a:pt x="58" y="150"/>
                    </a:lnTo>
                    <a:lnTo>
                      <a:pt x="58" y="158"/>
                    </a:lnTo>
                    <a:lnTo>
                      <a:pt x="60" y="160"/>
                    </a:lnTo>
                    <a:lnTo>
                      <a:pt x="60" y="164"/>
                    </a:lnTo>
                    <a:lnTo>
                      <a:pt x="60" y="168"/>
                    </a:lnTo>
                    <a:lnTo>
                      <a:pt x="64" y="177"/>
                    </a:lnTo>
                    <a:lnTo>
                      <a:pt x="62" y="179"/>
                    </a:lnTo>
                    <a:lnTo>
                      <a:pt x="64" y="185"/>
                    </a:lnTo>
                    <a:lnTo>
                      <a:pt x="66" y="187"/>
                    </a:lnTo>
                    <a:lnTo>
                      <a:pt x="73" y="195"/>
                    </a:lnTo>
                    <a:lnTo>
                      <a:pt x="73" y="200"/>
                    </a:lnTo>
                    <a:lnTo>
                      <a:pt x="77" y="204"/>
                    </a:lnTo>
                    <a:lnTo>
                      <a:pt x="75" y="212"/>
                    </a:lnTo>
                    <a:lnTo>
                      <a:pt x="77" y="218"/>
                    </a:lnTo>
                    <a:lnTo>
                      <a:pt x="79" y="224"/>
                    </a:lnTo>
                    <a:lnTo>
                      <a:pt x="81" y="226"/>
                    </a:lnTo>
                    <a:lnTo>
                      <a:pt x="85" y="233"/>
                    </a:lnTo>
                    <a:lnTo>
                      <a:pt x="85" y="237"/>
                    </a:lnTo>
                    <a:lnTo>
                      <a:pt x="85" y="243"/>
                    </a:lnTo>
                    <a:lnTo>
                      <a:pt x="85" y="249"/>
                    </a:lnTo>
                    <a:lnTo>
                      <a:pt x="85" y="253"/>
                    </a:lnTo>
                    <a:lnTo>
                      <a:pt x="89" y="258"/>
                    </a:lnTo>
                    <a:lnTo>
                      <a:pt x="93" y="262"/>
                    </a:lnTo>
                    <a:lnTo>
                      <a:pt x="98" y="266"/>
                    </a:lnTo>
                    <a:lnTo>
                      <a:pt x="98" y="262"/>
                    </a:lnTo>
                    <a:lnTo>
                      <a:pt x="98" y="258"/>
                    </a:lnTo>
                    <a:lnTo>
                      <a:pt x="95" y="253"/>
                    </a:lnTo>
                    <a:lnTo>
                      <a:pt x="95" y="249"/>
                    </a:lnTo>
                    <a:lnTo>
                      <a:pt x="95" y="243"/>
                    </a:lnTo>
                    <a:lnTo>
                      <a:pt x="98" y="241"/>
                    </a:lnTo>
                    <a:lnTo>
                      <a:pt x="100" y="241"/>
                    </a:lnTo>
                    <a:lnTo>
                      <a:pt x="100" y="245"/>
                    </a:lnTo>
                    <a:lnTo>
                      <a:pt x="102" y="245"/>
                    </a:lnTo>
                    <a:lnTo>
                      <a:pt x="110" y="245"/>
                    </a:lnTo>
                    <a:lnTo>
                      <a:pt x="110" y="243"/>
                    </a:lnTo>
                    <a:lnTo>
                      <a:pt x="112" y="243"/>
                    </a:lnTo>
                    <a:lnTo>
                      <a:pt x="114" y="245"/>
                    </a:lnTo>
                    <a:lnTo>
                      <a:pt x="112" y="247"/>
                    </a:lnTo>
                    <a:lnTo>
                      <a:pt x="112" y="249"/>
                    </a:lnTo>
                    <a:lnTo>
                      <a:pt x="116" y="253"/>
                    </a:lnTo>
                    <a:lnTo>
                      <a:pt x="116" y="256"/>
                    </a:lnTo>
                    <a:lnTo>
                      <a:pt x="118" y="260"/>
                    </a:lnTo>
                    <a:lnTo>
                      <a:pt x="118" y="256"/>
                    </a:lnTo>
                    <a:lnTo>
                      <a:pt x="118" y="253"/>
                    </a:lnTo>
                    <a:lnTo>
                      <a:pt x="118" y="251"/>
                    </a:lnTo>
                    <a:lnTo>
                      <a:pt x="118" y="245"/>
                    </a:lnTo>
                    <a:lnTo>
                      <a:pt x="114" y="243"/>
                    </a:lnTo>
                    <a:lnTo>
                      <a:pt x="114" y="239"/>
                    </a:lnTo>
                    <a:lnTo>
                      <a:pt x="112" y="235"/>
                    </a:lnTo>
                    <a:lnTo>
                      <a:pt x="110" y="237"/>
                    </a:lnTo>
                    <a:lnTo>
                      <a:pt x="108" y="237"/>
                    </a:lnTo>
                    <a:lnTo>
                      <a:pt x="104" y="233"/>
                    </a:lnTo>
                    <a:lnTo>
                      <a:pt x="102" y="229"/>
                    </a:lnTo>
                    <a:lnTo>
                      <a:pt x="100" y="224"/>
                    </a:lnTo>
                    <a:lnTo>
                      <a:pt x="95" y="220"/>
                    </a:lnTo>
                    <a:lnTo>
                      <a:pt x="93" y="220"/>
                    </a:lnTo>
                    <a:lnTo>
                      <a:pt x="89" y="216"/>
                    </a:lnTo>
                    <a:lnTo>
                      <a:pt x="87" y="210"/>
                    </a:lnTo>
                    <a:lnTo>
                      <a:pt x="85" y="204"/>
                    </a:lnTo>
                    <a:lnTo>
                      <a:pt x="83" y="200"/>
                    </a:lnTo>
                    <a:lnTo>
                      <a:pt x="83" y="193"/>
                    </a:lnTo>
                    <a:lnTo>
                      <a:pt x="83" y="187"/>
                    </a:lnTo>
                    <a:lnTo>
                      <a:pt x="81" y="183"/>
                    </a:lnTo>
                    <a:lnTo>
                      <a:pt x="83" y="177"/>
                    </a:lnTo>
                    <a:lnTo>
                      <a:pt x="81" y="175"/>
                    </a:lnTo>
                    <a:lnTo>
                      <a:pt x="79" y="168"/>
                    </a:lnTo>
                    <a:lnTo>
                      <a:pt x="81" y="166"/>
                    </a:lnTo>
                    <a:lnTo>
                      <a:pt x="81" y="164"/>
                    </a:lnTo>
                    <a:lnTo>
                      <a:pt x="81" y="162"/>
                    </a:lnTo>
                    <a:lnTo>
                      <a:pt x="83" y="162"/>
                    </a:lnTo>
                    <a:lnTo>
                      <a:pt x="85" y="162"/>
                    </a:lnTo>
                    <a:lnTo>
                      <a:pt x="89" y="160"/>
                    </a:lnTo>
                    <a:lnTo>
                      <a:pt x="93" y="162"/>
                    </a:lnTo>
                    <a:lnTo>
                      <a:pt x="98" y="164"/>
                    </a:lnTo>
                    <a:lnTo>
                      <a:pt x="100" y="168"/>
                    </a:lnTo>
                    <a:lnTo>
                      <a:pt x="104" y="171"/>
                    </a:lnTo>
                    <a:lnTo>
                      <a:pt x="108" y="173"/>
                    </a:lnTo>
                    <a:lnTo>
                      <a:pt x="110" y="179"/>
                    </a:lnTo>
                    <a:lnTo>
                      <a:pt x="112" y="179"/>
                    </a:lnTo>
                    <a:lnTo>
                      <a:pt x="110" y="175"/>
                    </a:lnTo>
                    <a:lnTo>
                      <a:pt x="108" y="171"/>
                    </a:lnTo>
                    <a:lnTo>
                      <a:pt x="102" y="166"/>
                    </a:lnTo>
                    <a:lnTo>
                      <a:pt x="100" y="160"/>
                    </a:lnTo>
                    <a:lnTo>
                      <a:pt x="95" y="156"/>
                    </a:lnTo>
                    <a:lnTo>
                      <a:pt x="95" y="154"/>
                    </a:lnTo>
                    <a:lnTo>
                      <a:pt x="93" y="152"/>
                    </a:lnTo>
                    <a:lnTo>
                      <a:pt x="91" y="146"/>
                    </a:lnTo>
                    <a:lnTo>
                      <a:pt x="89" y="141"/>
                    </a:lnTo>
                    <a:lnTo>
                      <a:pt x="87" y="139"/>
                    </a:lnTo>
                    <a:lnTo>
                      <a:pt x="85" y="137"/>
                    </a:lnTo>
                    <a:lnTo>
                      <a:pt x="81" y="131"/>
                    </a:lnTo>
                    <a:lnTo>
                      <a:pt x="75" y="121"/>
                    </a:lnTo>
                    <a:lnTo>
                      <a:pt x="75" y="117"/>
                    </a:lnTo>
                    <a:lnTo>
                      <a:pt x="69" y="108"/>
                    </a:lnTo>
                    <a:lnTo>
                      <a:pt x="64" y="102"/>
                    </a:lnTo>
                    <a:lnTo>
                      <a:pt x="62" y="100"/>
                    </a:lnTo>
                    <a:lnTo>
                      <a:pt x="62" y="96"/>
                    </a:lnTo>
                    <a:lnTo>
                      <a:pt x="60" y="94"/>
                    </a:lnTo>
                    <a:lnTo>
                      <a:pt x="58" y="92"/>
                    </a:lnTo>
                    <a:lnTo>
                      <a:pt x="58" y="94"/>
                    </a:lnTo>
                    <a:lnTo>
                      <a:pt x="54" y="94"/>
                    </a:lnTo>
                    <a:lnTo>
                      <a:pt x="54" y="92"/>
                    </a:lnTo>
                    <a:lnTo>
                      <a:pt x="54" y="90"/>
                    </a:lnTo>
                    <a:lnTo>
                      <a:pt x="54" y="85"/>
                    </a:lnTo>
                    <a:lnTo>
                      <a:pt x="50" y="83"/>
                    </a:lnTo>
                    <a:lnTo>
                      <a:pt x="48" y="79"/>
                    </a:lnTo>
                    <a:lnTo>
                      <a:pt x="46" y="75"/>
                    </a:lnTo>
                    <a:lnTo>
                      <a:pt x="44" y="73"/>
                    </a:lnTo>
                    <a:lnTo>
                      <a:pt x="44" y="69"/>
                    </a:lnTo>
                    <a:lnTo>
                      <a:pt x="44" y="65"/>
                    </a:lnTo>
                    <a:lnTo>
                      <a:pt x="46" y="67"/>
                    </a:lnTo>
                    <a:lnTo>
                      <a:pt x="44" y="61"/>
                    </a:lnTo>
                    <a:lnTo>
                      <a:pt x="44" y="54"/>
                    </a:lnTo>
                    <a:lnTo>
                      <a:pt x="42" y="50"/>
                    </a:lnTo>
                    <a:lnTo>
                      <a:pt x="37" y="50"/>
                    </a:lnTo>
                    <a:lnTo>
                      <a:pt x="35" y="46"/>
                    </a:lnTo>
                    <a:lnTo>
                      <a:pt x="33" y="42"/>
                    </a:lnTo>
                    <a:lnTo>
                      <a:pt x="31" y="40"/>
                    </a:lnTo>
                    <a:lnTo>
                      <a:pt x="31" y="40"/>
                    </a:lnTo>
                    <a:lnTo>
                      <a:pt x="33" y="38"/>
                    </a:lnTo>
                    <a:lnTo>
                      <a:pt x="37" y="42"/>
                    </a:lnTo>
                    <a:lnTo>
                      <a:pt x="42" y="46"/>
                    </a:lnTo>
                    <a:lnTo>
                      <a:pt x="40" y="42"/>
                    </a:lnTo>
                    <a:lnTo>
                      <a:pt x="35" y="36"/>
                    </a:lnTo>
                    <a:lnTo>
                      <a:pt x="31" y="32"/>
                    </a:lnTo>
                    <a:lnTo>
                      <a:pt x="29" y="32"/>
                    </a:lnTo>
                    <a:lnTo>
                      <a:pt x="27" y="27"/>
                    </a:lnTo>
                    <a:lnTo>
                      <a:pt x="21" y="23"/>
                    </a:lnTo>
                    <a:lnTo>
                      <a:pt x="19" y="19"/>
                    </a:lnTo>
                    <a:lnTo>
                      <a:pt x="19" y="13"/>
                    </a:lnTo>
                    <a:lnTo>
                      <a:pt x="17" y="11"/>
                    </a:lnTo>
                    <a:lnTo>
                      <a:pt x="10" y="9"/>
                    </a:lnTo>
                    <a:lnTo>
                      <a:pt x="8" y="3"/>
                    </a:lnTo>
                    <a:lnTo>
                      <a:pt x="6" y="0"/>
                    </a:lnTo>
                    <a:lnTo>
                      <a:pt x="6" y="3"/>
                    </a:lnTo>
                    <a:lnTo>
                      <a:pt x="6" y="5"/>
                    </a:lnTo>
                    <a:lnTo>
                      <a:pt x="6" y="7"/>
                    </a:lnTo>
                    <a:lnTo>
                      <a:pt x="4" y="9"/>
                    </a:lnTo>
                    <a:lnTo>
                      <a:pt x="2" y="7"/>
                    </a:lnTo>
                    <a:lnTo>
                      <a:pt x="0" y="7"/>
                    </a:lnTo>
                    <a:lnTo>
                      <a:pt x="4" y="11"/>
                    </a:lnTo>
                    <a:lnTo>
                      <a:pt x="10" y="15"/>
                    </a:lnTo>
                    <a:lnTo>
                      <a:pt x="13" y="17"/>
                    </a:lnTo>
                    <a:lnTo>
                      <a:pt x="13" y="21"/>
                    </a:lnTo>
                    <a:lnTo>
                      <a:pt x="13" y="21"/>
                    </a:lnTo>
                    <a:lnTo>
                      <a:pt x="15" y="19"/>
                    </a:lnTo>
                    <a:lnTo>
                      <a:pt x="17" y="23"/>
                    </a:lnTo>
                    <a:lnTo>
                      <a:pt x="15" y="25"/>
                    </a:lnTo>
                    <a:lnTo>
                      <a:pt x="13" y="25"/>
                    </a:lnTo>
                    <a:lnTo>
                      <a:pt x="13" y="27"/>
                    </a:lnTo>
                    <a:lnTo>
                      <a:pt x="17" y="27"/>
                    </a:lnTo>
                    <a:lnTo>
                      <a:pt x="17" y="32"/>
                    </a:lnTo>
                    <a:lnTo>
                      <a:pt x="15" y="34"/>
                    </a:lnTo>
                    <a:lnTo>
                      <a:pt x="10" y="34"/>
                    </a:lnTo>
                    <a:lnTo>
                      <a:pt x="8" y="29"/>
                    </a:lnTo>
                    <a:lnTo>
                      <a:pt x="6" y="32"/>
                    </a:lnTo>
                    <a:lnTo>
                      <a:pt x="4" y="38"/>
                    </a:lnTo>
                    <a:lnTo>
                      <a:pt x="8" y="40"/>
                    </a:lnTo>
                    <a:lnTo>
                      <a:pt x="8" y="44"/>
                    </a:lnTo>
                    <a:lnTo>
                      <a:pt x="13" y="50"/>
                    </a:lnTo>
                    <a:lnTo>
                      <a:pt x="17" y="54"/>
                    </a:lnTo>
                    <a:lnTo>
                      <a:pt x="17" y="63"/>
                    </a:lnTo>
                    <a:lnTo>
                      <a:pt x="17" y="65"/>
                    </a:lnTo>
                    <a:lnTo>
                      <a:pt x="19" y="71"/>
                    </a:lnTo>
                    <a:lnTo>
                      <a:pt x="21" y="79"/>
                    </a:lnTo>
                    <a:lnTo>
                      <a:pt x="23" y="85"/>
                    </a:lnTo>
                    <a:lnTo>
                      <a:pt x="27" y="88"/>
                    </a:lnTo>
                    <a:lnTo>
                      <a:pt x="27" y="90"/>
                    </a:lnTo>
                    <a:lnTo>
                      <a:pt x="27" y="90"/>
                    </a:lnTo>
                    <a:lnTo>
                      <a:pt x="35" y="9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8" name="9Slide.vn 211">
                <a:extLst>
                  <a:ext uri="{FF2B5EF4-FFF2-40B4-BE49-F238E27FC236}">
                    <a16:creationId xmlns:a16="http://schemas.microsoft.com/office/drawing/2014/main" id="{FDAE8788-3C48-4A90-8792-AFAF90C3934B}"/>
                  </a:ext>
                </a:extLst>
              </p:cNvPr>
              <p:cNvSpPr>
                <a:spLocks/>
              </p:cNvSpPr>
              <p:nvPr/>
            </p:nvSpPr>
            <p:spPr bwMode="auto">
              <a:xfrm>
                <a:off x="4269" y="612"/>
                <a:ext cx="19" cy="17"/>
              </a:xfrm>
              <a:custGeom>
                <a:avLst/>
                <a:gdLst>
                  <a:gd name="T0" fmla="*/ 0 w 19"/>
                  <a:gd name="T1" fmla="*/ 11 h 17"/>
                  <a:gd name="T2" fmla="*/ 4 w 19"/>
                  <a:gd name="T3" fmla="*/ 15 h 17"/>
                  <a:gd name="T4" fmla="*/ 6 w 19"/>
                  <a:gd name="T5" fmla="*/ 17 h 17"/>
                  <a:gd name="T6" fmla="*/ 8 w 19"/>
                  <a:gd name="T7" fmla="*/ 17 h 17"/>
                  <a:gd name="T8" fmla="*/ 10 w 19"/>
                  <a:gd name="T9" fmla="*/ 15 h 17"/>
                  <a:gd name="T10" fmla="*/ 17 w 19"/>
                  <a:gd name="T11" fmla="*/ 15 h 17"/>
                  <a:gd name="T12" fmla="*/ 19 w 19"/>
                  <a:gd name="T13" fmla="*/ 13 h 17"/>
                  <a:gd name="T14" fmla="*/ 17 w 19"/>
                  <a:gd name="T15" fmla="*/ 11 h 17"/>
                  <a:gd name="T16" fmla="*/ 12 w 19"/>
                  <a:gd name="T17" fmla="*/ 11 h 17"/>
                  <a:gd name="T18" fmla="*/ 12 w 19"/>
                  <a:gd name="T19" fmla="*/ 7 h 17"/>
                  <a:gd name="T20" fmla="*/ 8 w 19"/>
                  <a:gd name="T21" fmla="*/ 0 h 17"/>
                  <a:gd name="T22" fmla="*/ 8 w 19"/>
                  <a:gd name="T23" fmla="*/ 2 h 17"/>
                  <a:gd name="T24" fmla="*/ 8 w 19"/>
                  <a:gd name="T25" fmla="*/ 9 h 17"/>
                  <a:gd name="T26" fmla="*/ 6 w 19"/>
                  <a:gd name="T27" fmla="*/ 11 h 17"/>
                  <a:gd name="T28" fmla="*/ 2 w 19"/>
                  <a:gd name="T29" fmla="*/ 11 h 17"/>
                  <a:gd name="T30" fmla="*/ 0 w 19"/>
                  <a:gd name="T3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7">
                    <a:moveTo>
                      <a:pt x="0" y="11"/>
                    </a:moveTo>
                    <a:lnTo>
                      <a:pt x="4" y="15"/>
                    </a:lnTo>
                    <a:lnTo>
                      <a:pt x="6" y="17"/>
                    </a:lnTo>
                    <a:lnTo>
                      <a:pt x="8" y="17"/>
                    </a:lnTo>
                    <a:lnTo>
                      <a:pt x="10" y="15"/>
                    </a:lnTo>
                    <a:lnTo>
                      <a:pt x="17" y="15"/>
                    </a:lnTo>
                    <a:lnTo>
                      <a:pt x="19" y="13"/>
                    </a:lnTo>
                    <a:lnTo>
                      <a:pt x="17" y="11"/>
                    </a:lnTo>
                    <a:lnTo>
                      <a:pt x="12" y="11"/>
                    </a:lnTo>
                    <a:lnTo>
                      <a:pt x="12" y="7"/>
                    </a:lnTo>
                    <a:lnTo>
                      <a:pt x="8" y="0"/>
                    </a:lnTo>
                    <a:lnTo>
                      <a:pt x="8" y="2"/>
                    </a:lnTo>
                    <a:lnTo>
                      <a:pt x="8" y="9"/>
                    </a:lnTo>
                    <a:lnTo>
                      <a:pt x="6" y="11"/>
                    </a:lnTo>
                    <a:lnTo>
                      <a:pt x="2" y="11"/>
                    </a:lnTo>
                    <a:lnTo>
                      <a:pt x="0"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9" name="9Slide.vn 212">
                <a:extLst>
                  <a:ext uri="{FF2B5EF4-FFF2-40B4-BE49-F238E27FC236}">
                    <a16:creationId xmlns:a16="http://schemas.microsoft.com/office/drawing/2014/main" id="{650F4F07-D6A3-4204-9D9F-1565B496D3C3}"/>
                  </a:ext>
                </a:extLst>
              </p:cNvPr>
              <p:cNvSpPr>
                <a:spLocks/>
              </p:cNvSpPr>
              <p:nvPr/>
            </p:nvSpPr>
            <p:spPr bwMode="auto">
              <a:xfrm>
                <a:off x="4296" y="598"/>
                <a:ext cx="12" cy="12"/>
              </a:xfrm>
              <a:custGeom>
                <a:avLst/>
                <a:gdLst>
                  <a:gd name="T0" fmla="*/ 8 w 12"/>
                  <a:gd name="T1" fmla="*/ 12 h 12"/>
                  <a:gd name="T2" fmla="*/ 12 w 12"/>
                  <a:gd name="T3" fmla="*/ 10 h 12"/>
                  <a:gd name="T4" fmla="*/ 12 w 12"/>
                  <a:gd name="T5" fmla="*/ 6 h 12"/>
                  <a:gd name="T6" fmla="*/ 12 w 12"/>
                  <a:gd name="T7" fmla="*/ 4 h 12"/>
                  <a:gd name="T8" fmla="*/ 10 w 12"/>
                  <a:gd name="T9" fmla="*/ 4 h 12"/>
                  <a:gd name="T10" fmla="*/ 6 w 12"/>
                  <a:gd name="T11" fmla="*/ 0 h 12"/>
                  <a:gd name="T12" fmla="*/ 4 w 12"/>
                  <a:gd name="T13" fmla="*/ 0 h 12"/>
                  <a:gd name="T14" fmla="*/ 2 w 12"/>
                  <a:gd name="T15" fmla="*/ 2 h 12"/>
                  <a:gd name="T16" fmla="*/ 4 w 12"/>
                  <a:gd name="T17" fmla="*/ 4 h 12"/>
                  <a:gd name="T18" fmla="*/ 4 w 12"/>
                  <a:gd name="T19" fmla="*/ 8 h 12"/>
                  <a:gd name="T20" fmla="*/ 0 w 12"/>
                  <a:gd name="T21" fmla="*/ 10 h 12"/>
                  <a:gd name="T22" fmla="*/ 2 w 12"/>
                  <a:gd name="T23" fmla="*/ 12 h 12"/>
                  <a:gd name="T24" fmla="*/ 8 w 12"/>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8" y="12"/>
                    </a:moveTo>
                    <a:lnTo>
                      <a:pt x="12" y="10"/>
                    </a:lnTo>
                    <a:lnTo>
                      <a:pt x="12" y="6"/>
                    </a:lnTo>
                    <a:lnTo>
                      <a:pt x="12" y="4"/>
                    </a:lnTo>
                    <a:lnTo>
                      <a:pt x="10" y="4"/>
                    </a:lnTo>
                    <a:lnTo>
                      <a:pt x="6" y="0"/>
                    </a:lnTo>
                    <a:lnTo>
                      <a:pt x="4" y="0"/>
                    </a:lnTo>
                    <a:lnTo>
                      <a:pt x="2" y="2"/>
                    </a:lnTo>
                    <a:lnTo>
                      <a:pt x="4" y="4"/>
                    </a:lnTo>
                    <a:lnTo>
                      <a:pt x="4" y="8"/>
                    </a:lnTo>
                    <a:lnTo>
                      <a:pt x="0" y="10"/>
                    </a:lnTo>
                    <a:lnTo>
                      <a:pt x="2" y="12"/>
                    </a:lnTo>
                    <a:lnTo>
                      <a:pt x="8"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0" name="9Slide.vn 213">
                <a:extLst>
                  <a:ext uri="{FF2B5EF4-FFF2-40B4-BE49-F238E27FC236}">
                    <a16:creationId xmlns:a16="http://schemas.microsoft.com/office/drawing/2014/main" id="{715B7AD3-248D-4DC6-AD65-4FF1529A3370}"/>
                  </a:ext>
                </a:extLst>
              </p:cNvPr>
              <p:cNvSpPr>
                <a:spLocks/>
              </p:cNvSpPr>
              <p:nvPr/>
            </p:nvSpPr>
            <p:spPr bwMode="auto">
              <a:xfrm>
                <a:off x="4263" y="606"/>
                <a:ext cx="8" cy="13"/>
              </a:xfrm>
              <a:custGeom>
                <a:avLst/>
                <a:gdLst>
                  <a:gd name="T0" fmla="*/ 8 w 8"/>
                  <a:gd name="T1" fmla="*/ 4 h 13"/>
                  <a:gd name="T2" fmla="*/ 4 w 8"/>
                  <a:gd name="T3" fmla="*/ 2 h 13"/>
                  <a:gd name="T4" fmla="*/ 2 w 8"/>
                  <a:gd name="T5" fmla="*/ 0 h 13"/>
                  <a:gd name="T6" fmla="*/ 0 w 8"/>
                  <a:gd name="T7" fmla="*/ 4 h 13"/>
                  <a:gd name="T8" fmla="*/ 0 w 8"/>
                  <a:gd name="T9" fmla="*/ 8 h 13"/>
                  <a:gd name="T10" fmla="*/ 0 w 8"/>
                  <a:gd name="T11" fmla="*/ 11 h 13"/>
                  <a:gd name="T12" fmla="*/ 6 w 8"/>
                  <a:gd name="T13" fmla="*/ 13 h 13"/>
                  <a:gd name="T14" fmla="*/ 6 w 8"/>
                  <a:gd name="T15" fmla="*/ 11 h 13"/>
                  <a:gd name="T16" fmla="*/ 8 w 8"/>
                  <a:gd name="T17" fmla="*/ 6 h 13"/>
                  <a:gd name="T18" fmla="*/ 8 w 8"/>
                  <a:gd name="T1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3">
                    <a:moveTo>
                      <a:pt x="8" y="4"/>
                    </a:moveTo>
                    <a:lnTo>
                      <a:pt x="4" y="2"/>
                    </a:lnTo>
                    <a:lnTo>
                      <a:pt x="2" y="0"/>
                    </a:lnTo>
                    <a:lnTo>
                      <a:pt x="0" y="4"/>
                    </a:lnTo>
                    <a:lnTo>
                      <a:pt x="0" y="8"/>
                    </a:lnTo>
                    <a:lnTo>
                      <a:pt x="0" y="11"/>
                    </a:lnTo>
                    <a:lnTo>
                      <a:pt x="6" y="13"/>
                    </a:lnTo>
                    <a:lnTo>
                      <a:pt x="6" y="11"/>
                    </a:lnTo>
                    <a:lnTo>
                      <a:pt x="8" y="6"/>
                    </a:lnTo>
                    <a:lnTo>
                      <a:pt x="8"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1" name="9Slide.vn 214">
                <a:extLst>
                  <a:ext uri="{FF2B5EF4-FFF2-40B4-BE49-F238E27FC236}">
                    <a16:creationId xmlns:a16="http://schemas.microsoft.com/office/drawing/2014/main" id="{E16DC80C-90D0-4593-ADA1-A17B1F36E4B2}"/>
                  </a:ext>
                </a:extLst>
              </p:cNvPr>
              <p:cNvSpPr>
                <a:spLocks/>
              </p:cNvSpPr>
              <p:nvPr/>
            </p:nvSpPr>
            <p:spPr bwMode="auto">
              <a:xfrm>
                <a:off x="4298" y="581"/>
                <a:ext cx="6" cy="11"/>
              </a:xfrm>
              <a:custGeom>
                <a:avLst/>
                <a:gdLst>
                  <a:gd name="T0" fmla="*/ 4 w 6"/>
                  <a:gd name="T1" fmla="*/ 11 h 11"/>
                  <a:gd name="T2" fmla="*/ 6 w 6"/>
                  <a:gd name="T3" fmla="*/ 11 h 11"/>
                  <a:gd name="T4" fmla="*/ 4 w 6"/>
                  <a:gd name="T5" fmla="*/ 7 h 11"/>
                  <a:gd name="T6" fmla="*/ 4 w 6"/>
                  <a:gd name="T7" fmla="*/ 2 h 11"/>
                  <a:gd name="T8" fmla="*/ 2 w 6"/>
                  <a:gd name="T9" fmla="*/ 0 h 11"/>
                  <a:gd name="T10" fmla="*/ 0 w 6"/>
                  <a:gd name="T11" fmla="*/ 7 h 11"/>
                  <a:gd name="T12" fmla="*/ 0 w 6"/>
                  <a:gd name="T13" fmla="*/ 9 h 11"/>
                  <a:gd name="T14" fmla="*/ 2 w 6"/>
                  <a:gd name="T15" fmla="*/ 11 h 11"/>
                  <a:gd name="T16" fmla="*/ 4 w 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4" y="11"/>
                    </a:moveTo>
                    <a:lnTo>
                      <a:pt x="6" y="11"/>
                    </a:lnTo>
                    <a:lnTo>
                      <a:pt x="4" y="7"/>
                    </a:lnTo>
                    <a:lnTo>
                      <a:pt x="4" y="2"/>
                    </a:lnTo>
                    <a:lnTo>
                      <a:pt x="2" y="0"/>
                    </a:lnTo>
                    <a:lnTo>
                      <a:pt x="0" y="7"/>
                    </a:lnTo>
                    <a:lnTo>
                      <a:pt x="0" y="9"/>
                    </a:lnTo>
                    <a:lnTo>
                      <a:pt x="2" y="11"/>
                    </a:lnTo>
                    <a:lnTo>
                      <a:pt x="4"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2" name="9Slide.vn 215">
                <a:extLst>
                  <a:ext uri="{FF2B5EF4-FFF2-40B4-BE49-F238E27FC236}">
                    <a16:creationId xmlns:a16="http://schemas.microsoft.com/office/drawing/2014/main" id="{BBD9EF90-9531-454D-AB28-91B0213AA88C}"/>
                  </a:ext>
                </a:extLst>
              </p:cNvPr>
              <p:cNvSpPr>
                <a:spLocks/>
              </p:cNvSpPr>
              <p:nvPr/>
            </p:nvSpPr>
            <p:spPr bwMode="auto">
              <a:xfrm>
                <a:off x="4333" y="511"/>
                <a:ext cx="9" cy="8"/>
              </a:xfrm>
              <a:custGeom>
                <a:avLst/>
                <a:gdLst>
                  <a:gd name="T0" fmla="*/ 4 w 9"/>
                  <a:gd name="T1" fmla="*/ 8 h 8"/>
                  <a:gd name="T2" fmla="*/ 6 w 9"/>
                  <a:gd name="T3" fmla="*/ 6 h 8"/>
                  <a:gd name="T4" fmla="*/ 9 w 9"/>
                  <a:gd name="T5" fmla="*/ 4 h 8"/>
                  <a:gd name="T6" fmla="*/ 6 w 9"/>
                  <a:gd name="T7" fmla="*/ 2 h 8"/>
                  <a:gd name="T8" fmla="*/ 4 w 9"/>
                  <a:gd name="T9" fmla="*/ 0 h 8"/>
                  <a:gd name="T10" fmla="*/ 2 w 9"/>
                  <a:gd name="T11" fmla="*/ 2 h 8"/>
                  <a:gd name="T12" fmla="*/ 0 w 9"/>
                  <a:gd name="T13" fmla="*/ 4 h 8"/>
                  <a:gd name="T14" fmla="*/ 2 w 9"/>
                  <a:gd name="T15" fmla="*/ 8 h 8"/>
                  <a:gd name="T16" fmla="*/ 4 w 9"/>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8"/>
                    </a:moveTo>
                    <a:lnTo>
                      <a:pt x="6" y="6"/>
                    </a:lnTo>
                    <a:lnTo>
                      <a:pt x="9" y="4"/>
                    </a:lnTo>
                    <a:lnTo>
                      <a:pt x="6" y="2"/>
                    </a:lnTo>
                    <a:lnTo>
                      <a:pt x="4" y="0"/>
                    </a:lnTo>
                    <a:lnTo>
                      <a:pt x="2" y="2"/>
                    </a:lnTo>
                    <a:lnTo>
                      <a:pt x="0" y="4"/>
                    </a:lnTo>
                    <a:lnTo>
                      <a:pt x="2" y="8"/>
                    </a:lnTo>
                    <a:lnTo>
                      <a:pt x="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3" name="9Slide.vn 216">
                <a:extLst>
                  <a:ext uri="{FF2B5EF4-FFF2-40B4-BE49-F238E27FC236}">
                    <a16:creationId xmlns:a16="http://schemas.microsoft.com/office/drawing/2014/main" id="{7AFAE13B-FB13-421A-8C5B-396B7CE0B50E}"/>
                  </a:ext>
                </a:extLst>
              </p:cNvPr>
              <p:cNvSpPr>
                <a:spLocks/>
              </p:cNvSpPr>
              <p:nvPr/>
            </p:nvSpPr>
            <p:spPr bwMode="auto">
              <a:xfrm>
                <a:off x="4252" y="546"/>
                <a:ext cx="7" cy="8"/>
              </a:xfrm>
              <a:custGeom>
                <a:avLst/>
                <a:gdLst>
                  <a:gd name="T0" fmla="*/ 2 w 7"/>
                  <a:gd name="T1" fmla="*/ 8 h 8"/>
                  <a:gd name="T2" fmla="*/ 7 w 7"/>
                  <a:gd name="T3" fmla="*/ 8 h 8"/>
                  <a:gd name="T4" fmla="*/ 7 w 7"/>
                  <a:gd name="T5" fmla="*/ 6 h 8"/>
                  <a:gd name="T6" fmla="*/ 7 w 7"/>
                  <a:gd name="T7" fmla="*/ 4 h 8"/>
                  <a:gd name="T8" fmla="*/ 5 w 7"/>
                  <a:gd name="T9" fmla="*/ 0 h 8"/>
                  <a:gd name="T10" fmla="*/ 5 w 7"/>
                  <a:gd name="T11" fmla="*/ 0 h 8"/>
                  <a:gd name="T12" fmla="*/ 2 w 7"/>
                  <a:gd name="T13" fmla="*/ 4 h 8"/>
                  <a:gd name="T14" fmla="*/ 0 w 7"/>
                  <a:gd name="T15" fmla="*/ 6 h 8"/>
                  <a:gd name="T16" fmla="*/ 2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8"/>
                    </a:moveTo>
                    <a:lnTo>
                      <a:pt x="7" y="8"/>
                    </a:lnTo>
                    <a:lnTo>
                      <a:pt x="7" y="6"/>
                    </a:lnTo>
                    <a:lnTo>
                      <a:pt x="7" y="4"/>
                    </a:lnTo>
                    <a:lnTo>
                      <a:pt x="5" y="0"/>
                    </a:lnTo>
                    <a:lnTo>
                      <a:pt x="5" y="0"/>
                    </a:lnTo>
                    <a:lnTo>
                      <a:pt x="2" y="4"/>
                    </a:lnTo>
                    <a:lnTo>
                      <a:pt x="0" y="6"/>
                    </a:lnTo>
                    <a:lnTo>
                      <a:pt x="2"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4" name="9Slide.vn 217">
                <a:extLst>
                  <a:ext uri="{FF2B5EF4-FFF2-40B4-BE49-F238E27FC236}">
                    <a16:creationId xmlns:a16="http://schemas.microsoft.com/office/drawing/2014/main" id="{DD369300-26AA-4DAF-BE73-FC8F5FBB2FE4}"/>
                  </a:ext>
                </a:extLst>
              </p:cNvPr>
              <p:cNvSpPr>
                <a:spLocks/>
              </p:cNvSpPr>
              <p:nvPr/>
            </p:nvSpPr>
            <p:spPr bwMode="auto">
              <a:xfrm>
                <a:off x="4225" y="561"/>
                <a:ext cx="50" cy="66"/>
              </a:xfrm>
              <a:custGeom>
                <a:avLst/>
                <a:gdLst>
                  <a:gd name="T0" fmla="*/ 13 w 50"/>
                  <a:gd name="T1" fmla="*/ 31 h 66"/>
                  <a:gd name="T2" fmla="*/ 5 w 50"/>
                  <a:gd name="T3" fmla="*/ 31 h 66"/>
                  <a:gd name="T4" fmla="*/ 3 w 50"/>
                  <a:gd name="T5" fmla="*/ 29 h 66"/>
                  <a:gd name="T6" fmla="*/ 0 w 50"/>
                  <a:gd name="T7" fmla="*/ 33 h 66"/>
                  <a:gd name="T8" fmla="*/ 5 w 50"/>
                  <a:gd name="T9" fmla="*/ 37 h 66"/>
                  <a:gd name="T10" fmla="*/ 9 w 50"/>
                  <a:gd name="T11" fmla="*/ 37 h 66"/>
                  <a:gd name="T12" fmla="*/ 13 w 50"/>
                  <a:gd name="T13" fmla="*/ 41 h 66"/>
                  <a:gd name="T14" fmla="*/ 13 w 50"/>
                  <a:gd name="T15" fmla="*/ 45 h 66"/>
                  <a:gd name="T16" fmla="*/ 5 w 50"/>
                  <a:gd name="T17" fmla="*/ 47 h 66"/>
                  <a:gd name="T18" fmla="*/ 7 w 50"/>
                  <a:gd name="T19" fmla="*/ 58 h 66"/>
                  <a:gd name="T20" fmla="*/ 9 w 50"/>
                  <a:gd name="T21" fmla="*/ 62 h 66"/>
                  <a:gd name="T22" fmla="*/ 13 w 50"/>
                  <a:gd name="T23" fmla="*/ 62 h 66"/>
                  <a:gd name="T24" fmla="*/ 15 w 50"/>
                  <a:gd name="T25" fmla="*/ 56 h 66"/>
                  <a:gd name="T26" fmla="*/ 19 w 50"/>
                  <a:gd name="T27" fmla="*/ 58 h 66"/>
                  <a:gd name="T28" fmla="*/ 21 w 50"/>
                  <a:gd name="T29" fmla="*/ 66 h 66"/>
                  <a:gd name="T30" fmla="*/ 25 w 50"/>
                  <a:gd name="T31" fmla="*/ 62 h 66"/>
                  <a:gd name="T32" fmla="*/ 25 w 50"/>
                  <a:gd name="T33" fmla="*/ 58 h 66"/>
                  <a:gd name="T34" fmla="*/ 29 w 50"/>
                  <a:gd name="T35" fmla="*/ 56 h 66"/>
                  <a:gd name="T36" fmla="*/ 29 w 50"/>
                  <a:gd name="T37" fmla="*/ 47 h 66"/>
                  <a:gd name="T38" fmla="*/ 27 w 50"/>
                  <a:gd name="T39" fmla="*/ 43 h 66"/>
                  <a:gd name="T40" fmla="*/ 34 w 50"/>
                  <a:gd name="T41" fmla="*/ 41 h 66"/>
                  <a:gd name="T42" fmla="*/ 40 w 50"/>
                  <a:gd name="T43" fmla="*/ 39 h 66"/>
                  <a:gd name="T44" fmla="*/ 40 w 50"/>
                  <a:gd name="T45" fmla="*/ 37 h 66"/>
                  <a:gd name="T46" fmla="*/ 36 w 50"/>
                  <a:gd name="T47" fmla="*/ 33 h 66"/>
                  <a:gd name="T48" fmla="*/ 36 w 50"/>
                  <a:gd name="T49" fmla="*/ 29 h 66"/>
                  <a:gd name="T50" fmla="*/ 40 w 50"/>
                  <a:gd name="T51" fmla="*/ 29 h 66"/>
                  <a:gd name="T52" fmla="*/ 42 w 50"/>
                  <a:gd name="T53" fmla="*/ 29 h 66"/>
                  <a:gd name="T54" fmla="*/ 48 w 50"/>
                  <a:gd name="T55" fmla="*/ 24 h 66"/>
                  <a:gd name="T56" fmla="*/ 50 w 50"/>
                  <a:gd name="T57" fmla="*/ 22 h 66"/>
                  <a:gd name="T58" fmla="*/ 48 w 50"/>
                  <a:gd name="T59" fmla="*/ 16 h 66"/>
                  <a:gd name="T60" fmla="*/ 44 w 50"/>
                  <a:gd name="T61" fmla="*/ 12 h 66"/>
                  <a:gd name="T62" fmla="*/ 38 w 50"/>
                  <a:gd name="T63" fmla="*/ 12 h 66"/>
                  <a:gd name="T64" fmla="*/ 34 w 50"/>
                  <a:gd name="T65" fmla="*/ 18 h 66"/>
                  <a:gd name="T66" fmla="*/ 34 w 50"/>
                  <a:gd name="T67" fmla="*/ 12 h 66"/>
                  <a:gd name="T68" fmla="*/ 38 w 50"/>
                  <a:gd name="T69" fmla="*/ 6 h 66"/>
                  <a:gd name="T70" fmla="*/ 38 w 50"/>
                  <a:gd name="T71" fmla="*/ 0 h 66"/>
                  <a:gd name="T72" fmla="*/ 32 w 50"/>
                  <a:gd name="T73" fmla="*/ 10 h 66"/>
                  <a:gd name="T74" fmla="*/ 29 w 50"/>
                  <a:gd name="T75" fmla="*/ 8 h 66"/>
                  <a:gd name="T76" fmla="*/ 29 w 50"/>
                  <a:gd name="T77" fmla="*/ 2 h 66"/>
                  <a:gd name="T78" fmla="*/ 27 w 50"/>
                  <a:gd name="T79" fmla="*/ 8 h 66"/>
                  <a:gd name="T80" fmla="*/ 25 w 50"/>
                  <a:gd name="T81" fmla="*/ 12 h 66"/>
                  <a:gd name="T82" fmla="*/ 27 w 50"/>
                  <a:gd name="T83" fmla="*/ 14 h 66"/>
                  <a:gd name="T84" fmla="*/ 29 w 50"/>
                  <a:gd name="T85" fmla="*/ 16 h 66"/>
                  <a:gd name="T86" fmla="*/ 25 w 50"/>
                  <a:gd name="T87" fmla="*/ 20 h 66"/>
                  <a:gd name="T88" fmla="*/ 23 w 50"/>
                  <a:gd name="T89" fmla="*/ 27 h 66"/>
                  <a:gd name="T90" fmla="*/ 19 w 50"/>
                  <a:gd name="T91"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 h="66">
                    <a:moveTo>
                      <a:pt x="15" y="33"/>
                    </a:moveTo>
                    <a:lnTo>
                      <a:pt x="13" y="31"/>
                    </a:lnTo>
                    <a:lnTo>
                      <a:pt x="9" y="31"/>
                    </a:lnTo>
                    <a:lnTo>
                      <a:pt x="5" y="31"/>
                    </a:lnTo>
                    <a:lnTo>
                      <a:pt x="3" y="29"/>
                    </a:lnTo>
                    <a:lnTo>
                      <a:pt x="3" y="29"/>
                    </a:lnTo>
                    <a:lnTo>
                      <a:pt x="3" y="33"/>
                    </a:lnTo>
                    <a:lnTo>
                      <a:pt x="0" y="33"/>
                    </a:lnTo>
                    <a:lnTo>
                      <a:pt x="0" y="37"/>
                    </a:lnTo>
                    <a:lnTo>
                      <a:pt x="5" y="37"/>
                    </a:lnTo>
                    <a:lnTo>
                      <a:pt x="7" y="35"/>
                    </a:lnTo>
                    <a:lnTo>
                      <a:pt x="9" y="37"/>
                    </a:lnTo>
                    <a:lnTo>
                      <a:pt x="11" y="41"/>
                    </a:lnTo>
                    <a:lnTo>
                      <a:pt x="13" y="41"/>
                    </a:lnTo>
                    <a:lnTo>
                      <a:pt x="15" y="43"/>
                    </a:lnTo>
                    <a:lnTo>
                      <a:pt x="13" y="45"/>
                    </a:lnTo>
                    <a:lnTo>
                      <a:pt x="9" y="45"/>
                    </a:lnTo>
                    <a:lnTo>
                      <a:pt x="5" y="47"/>
                    </a:lnTo>
                    <a:lnTo>
                      <a:pt x="7" y="56"/>
                    </a:lnTo>
                    <a:lnTo>
                      <a:pt x="7" y="58"/>
                    </a:lnTo>
                    <a:lnTo>
                      <a:pt x="7" y="60"/>
                    </a:lnTo>
                    <a:lnTo>
                      <a:pt x="9" y="62"/>
                    </a:lnTo>
                    <a:lnTo>
                      <a:pt x="11" y="62"/>
                    </a:lnTo>
                    <a:lnTo>
                      <a:pt x="13" y="62"/>
                    </a:lnTo>
                    <a:lnTo>
                      <a:pt x="15" y="60"/>
                    </a:lnTo>
                    <a:lnTo>
                      <a:pt x="15" y="56"/>
                    </a:lnTo>
                    <a:lnTo>
                      <a:pt x="17" y="56"/>
                    </a:lnTo>
                    <a:lnTo>
                      <a:pt x="19" y="58"/>
                    </a:lnTo>
                    <a:lnTo>
                      <a:pt x="19" y="66"/>
                    </a:lnTo>
                    <a:lnTo>
                      <a:pt x="21" y="66"/>
                    </a:lnTo>
                    <a:lnTo>
                      <a:pt x="23" y="64"/>
                    </a:lnTo>
                    <a:lnTo>
                      <a:pt x="25" y="62"/>
                    </a:lnTo>
                    <a:lnTo>
                      <a:pt x="25" y="58"/>
                    </a:lnTo>
                    <a:lnTo>
                      <a:pt x="25" y="58"/>
                    </a:lnTo>
                    <a:lnTo>
                      <a:pt x="27" y="58"/>
                    </a:lnTo>
                    <a:lnTo>
                      <a:pt x="29" y="56"/>
                    </a:lnTo>
                    <a:lnTo>
                      <a:pt x="32" y="51"/>
                    </a:lnTo>
                    <a:lnTo>
                      <a:pt x="29" y="47"/>
                    </a:lnTo>
                    <a:lnTo>
                      <a:pt x="27" y="43"/>
                    </a:lnTo>
                    <a:lnTo>
                      <a:pt x="27" y="43"/>
                    </a:lnTo>
                    <a:lnTo>
                      <a:pt x="32" y="41"/>
                    </a:lnTo>
                    <a:lnTo>
                      <a:pt x="34" y="41"/>
                    </a:lnTo>
                    <a:lnTo>
                      <a:pt x="40" y="39"/>
                    </a:lnTo>
                    <a:lnTo>
                      <a:pt x="40" y="39"/>
                    </a:lnTo>
                    <a:lnTo>
                      <a:pt x="40" y="37"/>
                    </a:lnTo>
                    <a:lnTo>
                      <a:pt x="40" y="37"/>
                    </a:lnTo>
                    <a:lnTo>
                      <a:pt x="38" y="33"/>
                    </a:lnTo>
                    <a:lnTo>
                      <a:pt x="36" y="33"/>
                    </a:lnTo>
                    <a:lnTo>
                      <a:pt x="36" y="33"/>
                    </a:lnTo>
                    <a:lnTo>
                      <a:pt x="36" y="29"/>
                    </a:lnTo>
                    <a:lnTo>
                      <a:pt x="38" y="27"/>
                    </a:lnTo>
                    <a:lnTo>
                      <a:pt x="40" y="29"/>
                    </a:lnTo>
                    <a:lnTo>
                      <a:pt x="40" y="29"/>
                    </a:lnTo>
                    <a:lnTo>
                      <a:pt x="42" y="29"/>
                    </a:lnTo>
                    <a:lnTo>
                      <a:pt x="44" y="29"/>
                    </a:lnTo>
                    <a:lnTo>
                      <a:pt x="48" y="24"/>
                    </a:lnTo>
                    <a:lnTo>
                      <a:pt x="50" y="24"/>
                    </a:lnTo>
                    <a:lnTo>
                      <a:pt x="50" y="22"/>
                    </a:lnTo>
                    <a:lnTo>
                      <a:pt x="48" y="18"/>
                    </a:lnTo>
                    <a:lnTo>
                      <a:pt x="48" y="16"/>
                    </a:lnTo>
                    <a:lnTo>
                      <a:pt x="44" y="14"/>
                    </a:lnTo>
                    <a:lnTo>
                      <a:pt x="44" y="12"/>
                    </a:lnTo>
                    <a:lnTo>
                      <a:pt x="42" y="10"/>
                    </a:lnTo>
                    <a:lnTo>
                      <a:pt x="38" y="12"/>
                    </a:lnTo>
                    <a:lnTo>
                      <a:pt x="36" y="16"/>
                    </a:lnTo>
                    <a:lnTo>
                      <a:pt x="34" y="18"/>
                    </a:lnTo>
                    <a:lnTo>
                      <a:pt x="34" y="16"/>
                    </a:lnTo>
                    <a:lnTo>
                      <a:pt x="34" y="12"/>
                    </a:lnTo>
                    <a:lnTo>
                      <a:pt x="36" y="10"/>
                    </a:lnTo>
                    <a:lnTo>
                      <a:pt x="38" y="6"/>
                    </a:lnTo>
                    <a:lnTo>
                      <a:pt x="38" y="2"/>
                    </a:lnTo>
                    <a:lnTo>
                      <a:pt x="38" y="0"/>
                    </a:lnTo>
                    <a:lnTo>
                      <a:pt x="34" y="4"/>
                    </a:lnTo>
                    <a:lnTo>
                      <a:pt x="32" y="10"/>
                    </a:lnTo>
                    <a:lnTo>
                      <a:pt x="32" y="10"/>
                    </a:lnTo>
                    <a:lnTo>
                      <a:pt x="29" y="8"/>
                    </a:lnTo>
                    <a:lnTo>
                      <a:pt x="32" y="4"/>
                    </a:lnTo>
                    <a:lnTo>
                      <a:pt x="29" y="2"/>
                    </a:lnTo>
                    <a:lnTo>
                      <a:pt x="29" y="4"/>
                    </a:lnTo>
                    <a:lnTo>
                      <a:pt x="27" y="8"/>
                    </a:lnTo>
                    <a:lnTo>
                      <a:pt x="25" y="10"/>
                    </a:lnTo>
                    <a:lnTo>
                      <a:pt x="25" y="12"/>
                    </a:lnTo>
                    <a:lnTo>
                      <a:pt x="25" y="14"/>
                    </a:lnTo>
                    <a:lnTo>
                      <a:pt x="27" y="14"/>
                    </a:lnTo>
                    <a:lnTo>
                      <a:pt x="29" y="14"/>
                    </a:lnTo>
                    <a:lnTo>
                      <a:pt x="29" y="16"/>
                    </a:lnTo>
                    <a:lnTo>
                      <a:pt x="27" y="18"/>
                    </a:lnTo>
                    <a:lnTo>
                      <a:pt x="25" y="20"/>
                    </a:lnTo>
                    <a:lnTo>
                      <a:pt x="25" y="24"/>
                    </a:lnTo>
                    <a:lnTo>
                      <a:pt x="23" y="27"/>
                    </a:lnTo>
                    <a:lnTo>
                      <a:pt x="21" y="27"/>
                    </a:lnTo>
                    <a:lnTo>
                      <a:pt x="19" y="31"/>
                    </a:lnTo>
                    <a:lnTo>
                      <a:pt x="15" y="3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5" name="9Slide.vn 218">
                <a:extLst>
                  <a:ext uri="{FF2B5EF4-FFF2-40B4-BE49-F238E27FC236}">
                    <a16:creationId xmlns:a16="http://schemas.microsoft.com/office/drawing/2014/main" id="{482D5B85-566C-40B8-ACC8-D74842918085}"/>
                  </a:ext>
                </a:extLst>
              </p:cNvPr>
              <p:cNvSpPr>
                <a:spLocks/>
              </p:cNvSpPr>
              <p:nvPr/>
            </p:nvSpPr>
            <p:spPr bwMode="auto">
              <a:xfrm>
                <a:off x="4199" y="575"/>
                <a:ext cx="45" cy="35"/>
              </a:xfrm>
              <a:custGeom>
                <a:avLst/>
                <a:gdLst>
                  <a:gd name="T0" fmla="*/ 2 w 45"/>
                  <a:gd name="T1" fmla="*/ 27 h 35"/>
                  <a:gd name="T2" fmla="*/ 6 w 45"/>
                  <a:gd name="T3" fmla="*/ 25 h 35"/>
                  <a:gd name="T4" fmla="*/ 10 w 45"/>
                  <a:gd name="T5" fmla="*/ 27 h 35"/>
                  <a:gd name="T6" fmla="*/ 12 w 45"/>
                  <a:gd name="T7" fmla="*/ 29 h 35"/>
                  <a:gd name="T8" fmla="*/ 14 w 45"/>
                  <a:gd name="T9" fmla="*/ 31 h 35"/>
                  <a:gd name="T10" fmla="*/ 16 w 45"/>
                  <a:gd name="T11" fmla="*/ 29 h 35"/>
                  <a:gd name="T12" fmla="*/ 16 w 45"/>
                  <a:gd name="T13" fmla="*/ 27 h 35"/>
                  <a:gd name="T14" fmla="*/ 18 w 45"/>
                  <a:gd name="T15" fmla="*/ 25 h 35"/>
                  <a:gd name="T16" fmla="*/ 20 w 45"/>
                  <a:gd name="T17" fmla="*/ 27 h 35"/>
                  <a:gd name="T18" fmla="*/ 22 w 45"/>
                  <a:gd name="T19" fmla="*/ 33 h 35"/>
                  <a:gd name="T20" fmla="*/ 24 w 45"/>
                  <a:gd name="T21" fmla="*/ 35 h 35"/>
                  <a:gd name="T22" fmla="*/ 24 w 45"/>
                  <a:gd name="T23" fmla="*/ 31 h 35"/>
                  <a:gd name="T24" fmla="*/ 22 w 45"/>
                  <a:gd name="T25" fmla="*/ 27 h 35"/>
                  <a:gd name="T26" fmla="*/ 22 w 45"/>
                  <a:gd name="T27" fmla="*/ 23 h 35"/>
                  <a:gd name="T28" fmla="*/ 20 w 45"/>
                  <a:gd name="T29" fmla="*/ 21 h 35"/>
                  <a:gd name="T30" fmla="*/ 18 w 45"/>
                  <a:gd name="T31" fmla="*/ 19 h 35"/>
                  <a:gd name="T32" fmla="*/ 16 w 45"/>
                  <a:gd name="T33" fmla="*/ 17 h 35"/>
                  <a:gd name="T34" fmla="*/ 20 w 45"/>
                  <a:gd name="T35" fmla="*/ 13 h 35"/>
                  <a:gd name="T36" fmla="*/ 22 w 45"/>
                  <a:gd name="T37" fmla="*/ 8 h 35"/>
                  <a:gd name="T38" fmla="*/ 29 w 45"/>
                  <a:gd name="T39" fmla="*/ 8 h 35"/>
                  <a:gd name="T40" fmla="*/ 31 w 45"/>
                  <a:gd name="T41" fmla="*/ 6 h 35"/>
                  <a:gd name="T42" fmla="*/ 33 w 45"/>
                  <a:gd name="T43" fmla="*/ 6 h 35"/>
                  <a:gd name="T44" fmla="*/ 35 w 45"/>
                  <a:gd name="T45" fmla="*/ 10 h 35"/>
                  <a:gd name="T46" fmla="*/ 39 w 45"/>
                  <a:gd name="T47" fmla="*/ 13 h 35"/>
                  <a:gd name="T48" fmla="*/ 43 w 45"/>
                  <a:gd name="T49" fmla="*/ 13 h 35"/>
                  <a:gd name="T50" fmla="*/ 43 w 45"/>
                  <a:gd name="T51" fmla="*/ 10 h 35"/>
                  <a:gd name="T52" fmla="*/ 45 w 45"/>
                  <a:gd name="T53" fmla="*/ 10 h 35"/>
                  <a:gd name="T54" fmla="*/ 43 w 45"/>
                  <a:gd name="T55" fmla="*/ 8 h 35"/>
                  <a:gd name="T56" fmla="*/ 39 w 45"/>
                  <a:gd name="T57" fmla="*/ 6 h 35"/>
                  <a:gd name="T58" fmla="*/ 31 w 45"/>
                  <a:gd name="T59" fmla="*/ 0 h 35"/>
                  <a:gd name="T60" fmla="*/ 22 w 45"/>
                  <a:gd name="T61" fmla="*/ 0 h 35"/>
                  <a:gd name="T62" fmla="*/ 16 w 45"/>
                  <a:gd name="T63" fmla="*/ 0 h 35"/>
                  <a:gd name="T64" fmla="*/ 10 w 45"/>
                  <a:gd name="T65" fmla="*/ 6 h 35"/>
                  <a:gd name="T66" fmla="*/ 8 w 45"/>
                  <a:gd name="T67" fmla="*/ 10 h 35"/>
                  <a:gd name="T68" fmla="*/ 4 w 45"/>
                  <a:gd name="T69" fmla="*/ 13 h 35"/>
                  <a:gd name="T70" fmla="*/ 0 w 45"/>
                  <a:gd name="T71" fmla="*/ 17 h 35"/>
                  <a:gd name="T72" fmla="*/ 0 w 45"/>
                  <a:gd name="T73" fmla="*/ 25 h 35"/>
                  <a:gd name="T74" fmla="*/ 2 w 45"/>
                  <a:gd name="T7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5">
                    <a:moveTo>
                      <a:pt x="2" y="27"/>
                    </a:moveTo>
                    <a:lnTo>
                      <a:pt x="6" y="25"/>
                    </a:lnTo>
                    <a:lnTo>
                      <a:pt x="10" y="27"/>
                    </a:lnTo>
                    <a:lnTo>
                      <a:pt x="12" y="29"/>
                    </a:lnTo>
                    <a:lnTo>
                      <a:pt x="14" y="31"/>
                    </a:lnTo>
                    <a:lnTo>
                      <a:pt x="16" y="29"/>
                    </a:lnTo>
                    <a:lnTo>
                      <a:pt x="16" y="27"/>
                    </a:lnTo>
                    <a:lnTo>
                      <a:pt x="18" y="25"/>
                    </a:lnTo>
                    <a:lnTo>
                      <a:pt x="20" y="27"/>
                    </a:lnTo>
                    <a:lnTo>
                      <a:pt x="22" y="33"/>
                    </a:lnTo>
                    <a:lnTo>
                      <a:pt x="24" y="35"/>
                    </a:lnTo>
                    <a:lnTo>
                      <a:pt x="24" y="31"/>
                    </a:lnTo>
                    <a:lnTo>
                      <a:pt x="22" y="27"/>
                    </a:lnTo>
                    <a:lnTo>
                      <a:pt x="22" y="23"/>
                    </a:lnTo>
                    <a:lnTo>
                      <a:pt x="20" y="21"/>
                    </a:lnTo>
                    <a:lnTo>
                      <a:pt x="18" y="19"/>
                    </a:lnTo>
                    <a:lnTo>
                      <a:pt x="16" y="17"/>
                    </a:lnTo>
                    <a:lnTo>
                      <a:pt x="20" y="13"/>
                    </a:lnTo>
                    <a:lnTo>
                      <a:pt x="22" y="8"/>
                    </a:lnTo>
                    <a:lnTo>
                      <a:pt x="29" y="8"/>
                    </a:lnTo>
                    <a:lnTo>
                      <a:pt x="31" y="6"/>
                    </a:lnTo>
                    <a:lnTo>
                      <a:pt x="33" y="6"/>
                    </a:lnTo>
                    <a:lnTo>
                      <a:pt x="35" y="10"/>
                    </a:lnTo>
                    <a:lnTo>
                      <a:pt x="39" y="13"/>
                    </a:lnTo>
                    <a:lnTo>
                      <a:pt x="43" y="13"/>
                    </a:lnTo>
                    <a:lnTo>
                      <a:pt x="43" y="10"/>
                    </a:lnTo>
                    <a:lnTo>
                      <a:pt x="45" y="10"/>
                    </a:lnTo>
                    <a:lnTo>
                      <a:pt x="43" y="8"/>
                    </a:lnTo>
                    <a:lnTo>
                      <a:pt x="39" y="6"/>
                    </a:lnTo>
                    <a:lnTo>
                      <a:pt x="31" y="0"/>
                    </a:lnTo>
                    <a:lnTo>
                      <a:pt x="22" y="0"/>
                    </a:lnTo>
                    <a:lnTo>
                      <a:pt x="16" y="0"/>
                    </a:lnTo>
                    <a:lnTo>
                      <a:pt x="10" y="6"/>
                    </a:lnTo>
                    <a:lnTo>
                      <a:pt x="8" y="10"/>
                    </a:lnTo>
                    <a:lnTo>
                      <a:pt x="4" y="13"/>
                    </a:lnTo>
                    <a:lnTo>
                      <a:pt x="0" y="17"/>
                    </a:lnTo>
                    <a:lnTo>
                      <a:pt x="0" y="25"/>
                    </a:lnTo>
                    <a:lnTo>
                      <a:pt x="2" y="2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6" name="9Slide.vn 219">
                <a:extLst>
                  <a:ext uri="{FF2B5EF4-FFF2-40B4-BE49-F238E27FC236}">
                    <a16:creationId xmlns:a16="http://schemas.microsoft.com/office/drawing/2014/main" id="{88C82936-D9C8-43D4-9949-8B3E1A12A87B}"/>
                  </a:ext>
                </a:extLst>
              </p:cNvPr>
              <p:cNvSpPr>
                <a:spLocks/>
              </p:cNvSpPr>
              <p:nvPr/>
            </p:nvSpPr>
            <p:spPr bwMode="auto">
              <a:xfrm>
                <a:off x="4325" y="502"/>
                <a:ext cx="2" cy="5"/>
              </a:xfrm>
              <a:custGeom>
                <a:avLst/>
                <a:gdLst>
                  <a:gd name="T0" fmla="*/ 0 w 2"/>
                  <a:gd name="T1" fmla="*/ 5 h 5"/>
                  <a:gd name="T2" fmla="*/ 2 w 2"/>
                  <a:gd name="T3" fmla="*/ 3 h 5"/>
                  <a:gd name="T4" fmla="*/ 2 w 2"/>
                  <a:gd name="T5" fmla="*/ 0 h 5"/>
                  <a:gd name="T6" fmla="*/ 0 w 2"/>
                  <a:gd name="T7" fmla="*/ 0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lnTo>
                      <a:pt x="2" y="3"/>
                    </a:lnTo>
                    <a:lnTo>
                      <a:pt x="2" y="0"/>
                    </a:lnTo>
                    <a:lnTo>
                      <a:pt x="0" y="0"/>
                    </a:lnTo>
                    <a:lnTo>
                      <a:pt x="0"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7" name="9Slide.vn 220">
                <a:extLst>
                  <a:ext uri="{FF2B5EF4-FFF2-40B4-BE49-F238E27FC236}">
                    <a16:creationId xmlns:a16="http://schemas.microsoft.com/office/drawing/2014/main" id="{08651811-1892-4BC8-9254-EAA500F97583}"/>
                  </a:ext>
                </a:extLst>
              </p:cNvPr>
              <p:cNvSpPr>
                <a:spLocks/>
              </p:cNvSpPr>
              <p:nvPr/>
            </p:nvSpPr>
            <p:spPr bwMode="auto">
              <a:xfrm>
                <a:off x="4317" y="486"/>
                <a:ext cx="14" cy="14"/>
              </a:xfrm>
              <a:custGeom>
                <a:avLst/>
                <a:gdLst>
                  <a:gd name="T0" fmla="*/ 2 w 14"/>
                  <a:gd name="T1" fmla="*/ 10 h 14"/>
                  <a:gd name="T2" fmla="*/ 4 w 14"/>
                  <a:gd name="T3" fmla="*/ 14 h 14"/>
                  <a:gd name="T4" fmla="*/ 8 w 14"/>
                  <a:gd name="T5" fmla="*/ 10 h 14"/>
                  <a:gd name="T6" fmla="*/ 12 w 14"/>
                  <a:gd name="T7" fmla="*/ 10 h 14"/>
                  <a:gd name="T8" fmla="*/ 12 w 14"/>
                  <a:gd name="T9" fmla="*/ 10 h 14"/>
                  <a:gd name="T10" fmla="*/ 14 w 14"/>
                  <a:gd name="T11" fmla="*/ 8 h 14"/>
                  <a:gd name="T12" fmla="*/ 12 w 14"/>
                  <a:gd name="T13" fmla="*/ 6 h 14"/>
                  <a:gd name="T14" fmla="*/ 12 w 14"/>
                  <a:gd name="T15" fmla="*/ 2 h 14"/>
                  <a:gd name="T16" fmla="*/ 10 w 14"/>
                  <a:gd name="T17" fmla="*/ 0 h 14"/>
                  <a:gd name="T18" fmla="*/ 8 w 14"/>
                  <a:gd name="T19" fmla="*/ 2 h 14"/>
                  <a:gd name="T20" fmla="*/ 2 w 14"/>
                  <a:gd name="T21" fmla="*/ 4 h 14"/>
                  <a:gd name="T22" fmla="*/ 0 w 14"/>
                  <a:gd name="T23" fmla="*/ 6 h 14"/>
                  <a:gd name="T24" fmla="*/ 0 w 14"/>
                  <a:gd name="T25" fmla="*/ 6 h 14"/>
                  <a:gd name="T26" fmla="*/ 2 w 14"/>
                  <a:gd name="T27" fmla="*/ 8 h 14"/>
                  <a:gd name="T28" fmla="*/ 2 w 14"/>
                  <a:gd name="T2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2" y="10"/>
                    </a:moveTo>
                    <a:lnTo>
                      <a:pt x="4" y="14"/>
                    </a:lnTo>
                    <a:lnTo>
                      <a:pt x="8" y="10"/>
                    </a:lnTo>
                    <a:lnTo>
                      <a:pt x="12" y="10"/>
                    </a:lnTo>
                    <a:lnTo>
                      <a:pt x="12" y="10"/>
                    </a:lnTo>
                    <a:lnTo>
                      <a:pt x="14" y="8"/>
                    </a:lnTo>
                    <a:lnTo>
                      <a:pt x="12" y="6"/>
                    </a:lnTo>
                    <a:lnTo>
                      <a:pt x="12" y="2"/>
                    </a:lnTo>
                    <a:lnTo>
                      <a:pt x="10" y="0"/>
                    </a:lnTo>
                    <a:lnTo>
                      <a:pt x="8" y="2"/>
                    </a:lnTo>
                    <a:lnTo>
                      <a:pt x="2" y="4"/>
                    </a:lnTo>
                    <a:lnTo>
                      <a:pt x="0" y="6"/>
                    </a:lnTo>
                    <a:lnTo>
                      <a:pt x="0" y="6"/>
                    </a:lnTo>
                    <a:lnTo>
                      <a:pt x="2" y="8"/>
                    </a:lnTo>
                    <a:lnTo>
                      <a:pt x="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8" name="9Slide.vn 221">
                <a:extLst>
                  <a:ext uri="{FF2B5EF4-FFF2-40B4-BE49-F238E27FC236}">
                    <a16:creationId xmlns:a16="http://schemas.microsoft.com/office/drawing/2014/main" id="{3DD73CF5-23FA-4AD0-85BE-5C02420BFA81}"/>
                  </a:ext>
                </a:extLst>
              </p:cNvPr>
              <p:cNvSpPr>
                <a:spLocks/>
              </p:cNvSpPr>
              <p:nvPr/>
            </p:nvSpPr>
            <p:spPr bwMode="auto">
              <a:xfrm>
                <a:off x="4323" y="529"/>
                <a:ext cx="8" cy="11"/>
              </a:xfrm>
              <a:custGeom>
                <a:avLst/>
                <a:gdLst>
                  <a:gd name="T0" fmla="*/ 4 w 8"/>
                  <a:gd name="T1" fmla="*/ 3 h 11"/>
                  <a:gd name="T2" fmla="*/ 2 w 8"/>
                  <a:gd name="T3" fmla="*/ 5 h 11"/>
                  <a:gd name="T4" fmla="*/ 0 w 8"/>
                  <a:gd name="T5" fmla="*/ 9 h 11"/>
                  <a:gd name="T6" fmla="*/ 2 w 8"/>
                  <a:gd name="T7" fmla="*/ 11 h 11"/>
                  <a:gd name="T8" fmla="*/ 4 w 8"/>
                  <a:gd name="T9" fmla="*/ 9 h 11"/>
                  <a:gd name="T10" fmla="*/ 8 w 8"/>
                  <a:gd name="T11" fmla="*/ 9 h 11"/>
                  <a:gd name="T12" fmla="*/ 8 w 8"/>
                  <a:gd name="T13" fmla="*/ 7 h 11"/>
                  <a:gd name="T14" fmla="*/ 8 w 8"/>
                  <a:gd name="T15" fmla="*/ 5 h 11"/>
                  <a:gd name="T16" fmla="*/ 6 w 8"/>
                  <a:gd name="T17" fmla="*/ 0 h 11"/>
                  <a:gd name="T18" fmla="*/ 4 w 8"/>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4" y="3"/>
                    </a:moveTo>
                    <a:lnTo>
                      <a:pt x="2" y="5"/>
                    </a:lnTo>
                    <a:lnTo>
                      <a:pt x="0" y="9"/>
                    </a:lnTo>
                    <a:lnTo>
                      <a:pt x="2" y="11"/>
                    </a:lnTo>
                    <a:lnTo>
                      <a:pt x="4" y="9"/>
                    </a:lnTo>
                    <a:lnTo>
                      <a:pt x="8" y="9"/>
                    </a:lnTo>
                    <a:lnTo>
                      <a:pt x="8" y="7"/>
                    </a:lnTo>
                    <a:lnTo>
                      <a:pt x="8" y="5"/>
                    </a:lnTo>
                    <a:lnTo>
                      <a:pt x="6" y="0"/>
                    </a:lnTo>
                    <a:lnTo>
                      <a:pt x="4"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9" name="9Slide.vn 222">
                <a:extLst>
                  <a:ext uri="{FF2B5EF4-FFF2-40B4-BE49-F238E27FC236}">
                    <a16:creationId xmlns:a16="http://schemas.microsoft.com/office/drawing/2014/main" id="{1EC83C5A-3042-4C56-AD41-6B9054BE4BC9}"/>
                  </a:ext>
                </a:extLst>
              </p:cNvPr>
              <p:cNvSpPr>
                <a:spLocks/>
              </p:cNvSpPr>
              <p:nvPr/>
            </p:nvSpPr>
            <p:spPr bwMode="auto">
              <a:xfrm>
                <a:off x="4313" y="509"/>
                <a:ext cx="18" cy="10"/>
              </a:xfrm>
              <a:custGeom>
                <a:avLst/>
                <a:gdLst>
                  <a:gd name="T0" fmla="*/ 4 w 18"/>
                  <a:gd name="T1" fmla="*/ 10 h 10"/>
                  <a:gd name="T2" fmla="*/ 8 w 18"/>
                  <a:gd name="T3" fmla="*/ 8 h 10"/>
                  <a:gd name="T4" fmla="*/ 10 w 18"/>
                  <a:gd name="T5" fmla="*/ 10 h 10"/>
                  <a:gd name="T6" fmla="*/ 12 w 18"/>
                  <a:gd name="T7" fmla="*/ 10 h 10"/>
                  <a:gd name="T8" fmla="*/ 14 w 18"/>
                  <a:gd name="T9" fmla="*/ 8 h 10"/>
                  <a:gd name="T10" fmla="*/ 14 w 18"/>
                  <a:gd name="T11" fmla="*/ 6 h 10"/>
                  <a:gd name="T12" fmla="*/ 16 w 18"/>
                  <a:gd name="T13" fmla="*/ 4 h 10"/>
                  <a:gd name="T14" fmla="*/ 18 w 18"/>
                  <a:gd name="T15" fmla="*/ 2 h 10"/>
                  <a:gd name="T16" fmla="*/ 16 w 18"/>
                  <a:gd name="T17" fmla="*/ 2 h 10"/>
                  <a:gd name="T18" fmla="*/ 14 w 18"/>
                  <a:gd name="T19" fmla="*/ 2 h 10"/>
                  <a:gd name="T20" fmla="*/ 12 w 18"/>
                  <a:gd name="T21" fmla="*/ 2 h 10"/>
                  <a:gd name="T22" fmla="*/ 10 w 18"/>
                  <a:gd name="T23" fmla="*/ 0 h 10"/>
                  <a:gd name="T24" fmla="*/ 6 w 18"/>
                  <a:gd name="T25" fmla="*/ 0 h 10"/>
                  <a:gd name="T26" fmla="*/ 4 w 18"/>
                  <a:gd name="T27" fmla="*/ 2 h 10"/>
                  <a:gd name="T28" fmla="*/ 0 w 18"/>
                  <a:gd name="T29" fmla="*/ 4 h 10"/>
                  <a:gd name="T30" fmla="*/ 0 w 18"/>
                  <a:gd name="T31" fmla="*/ 6 h 10"/>
                  <a:gd name="T32" fmla="*/ 0 w 18"/>
                  <a:gd name="T33" fmla="*/ 8 h 10"/>
                  <a:gd name="T34" fmla="*/ 4 w 18"/>
                  <a:gd name="T3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0">
                    <a:moveTo>
                      <a:pt x="4" y="10"/>
                    </a:moveTo>
                    <a:lnTo>
                      <a:pt x="8" y="8"/>
                    </a:lnTo>
                    <a:lnTo>
                      <a:pt x="10" y="10"/>
                    </a:lnTo>
                    <a:lnTo>
                      <a:pt x="12" y="10"/>
                    </a:lnTo>
                    <a:lnTo>
                      <a:pt x="14" y="8"/>
                    </a:lnTo>
                    <a:lnTo>
                      <a:pt x="14" y="6"/>
                    </a:lnTo>
                    <a:lnTo>
                      <a:pt x="16" y="4"/>
                    </a:lnTo>
                    <a:lnTo>
                      <a:pt x="18" y="2"/>
                    </a:lnTo>
                    <a:lnTo>
                      <a:pt x="16" y="2"/>
                    </a:lnTo>
                    <a:lnTo>
                      <a:pt x="14" y="2"/>
                    </a:lnTo>
                    <a:lnTo>
                      <a:pt x="12" y="2"/>
                    </a:lnTo>
                    <a:lnTo>
                      <a:pt x="10" y="0"/>
                    </a:lnTo>
                    <a:lnTo>
                      <a:pt x="6" y="0"/>
                    </a:lnTo>
                    <a:lnTo>
                      <a:pt x="4" y="2"/>
                    </a:lnTo>
                    <a:lnTo>
                      <a:pt x="0" y="4"/>
                    </a:lnTo>
                    <a:lnTo>
                      <a:pt x="0" y="6"/>
                    </a:lnTo>
                    <a:lnTo>
                      <a:pt x="0" y="8"/>
                    </a:lnTo>
                    <a:lnTo>
                      <a:pt x="4"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0" name="9Slide.vn 223">
                <a:extLst>
                  <a:ext uri="{FF2B5EF4-FFF2-40B4-BE49-F238E27FC236}">
                    <a16:creationId xmlns:a16="http://schemas.microsoft.com/office/drawing/2014/main" id="{42114D8F-CA11-46BC-8271-97757DA05531}"/>
                  </a:ext>
                </a:extLst>
              </p:cNvPr>
              <p:cNvSpPr>
                <a:spLocks/>
              </p:cNvSpPr>
              <p:nvPr/>
            </p:nvSpPr>
            <p:spPr bwMode="auto">
              <a:xfrm>
                <a:off x="4298" y="546"/>
                <a:ext cx="41" cy="21"/>
              </a:xfrm>
              <a:custGeom>
                <a:avLst/>
                <a:gdLst>
                  <a:gd name="T0" fmla="*/ 0 w 41"/>
                  <a:gd name="T1" fmla="*/ 6 h 21"/>
                  <a:gd name="T2" fmla="*/ 2 w 41"/>
                  <a:gd name="T3" fmla="*/ 8 h 21"/>
                  <a:gd name="T4" fmla="*/ 8 w 41"/>
                  <a:gd name="T5" fmla="*/ 10 h 21"/>
                  <a:gd name="T6" fmla="*/ 10 w 41"/>
                  <a:gd name="T7" fmla="*/ 8 h 21"/>
                  <a:gd name="T8" fmla="*/ 12 w 41"/>
                  <a:gd name="T9" fmla="*/ 8 h 21"/>
                  <a:gd name="T10" fmla="*/ 15 w 41"/>
                  <a:gd name="T11" fmla="*/ 10 h 21"/>
                  <a:gd name="T12" fmla="*/ 17 w 41"/>
                  <a:gd name="T13" fmla="*/ 12 h 21"/>
                  <a:gd name="T14" fmla="*/ 19 w 41"/>
                  <a:gd name="T15" fmla="*/ 12 h 21"/>
                  <a:gd name="T16" fmla="*/ 21 w 41"/>
                  <a:gd name="T17" fmla="*/ 12 h 21"/>
                  <a:gd name="T18" fmla="*/ 23 w 41"/>
                  <a:gd name="T19" fmla="*/ 17 h 21"/>
                  <a:gd name="T20" fmla="*/ 27 w 41"/>
                  <a:gd name="T21" fmla="*/ 19 h 21"/>
                  <a:gd name="T22" fmla="*/ 31 w 41"/>
                  <a:gd name="T23" fmla="*/ 17 h 21"/>
                  <a:gd name="T24" fmla="*/ 35 w 41"/>
                  <a:gd name="T25" fmla="*/ 19 h 21"/>
                  <a:gd name="T26" fmla="*/ 39 w 41"/>
                  <a:gd name="T27" fmla="*/ 21 h 21"/>
                  <a:gd name="T28" fmla="*/ 41 w 41"/>
                  <a:gd name="T29" fmla="*/ 19 h 21"/>
                  <a:gd name="T30" fmla="*/ 41 w 41"/>
                  <a:gd name="T31" fmla="*/ 15 h 21"/>
                  <a:gd name="T32" fmla="*/ 39 w 41"/>
                  <a:gd name="T33" fmla="*/ 10 h 21"/>
                  <a:gd name="T34" fmla="*/ 35 w 41"/>
                  <a:gd name="T35" fmla="*/ 10 h 21"/>
                  <a:gd name="T36" fmla="*/ 31 w 41"/>
                  <a:gd name="T37" fmla="*/ 8 h 21"/>
                  <a:gd name="T38" fmla="*/ 25 w 41"/>
                  <a:gd name="T39" fmla="*/ 4 h 21"/>
                  <a:gd name="T40" fmla="*/ 23 w 41"/>
                  <a:gd name="T41" fmla="*/ 4 h 21"/>
                  <a:gd name="T42" fmla="*/ 21 w 41"/>
                  <a:gd name="T43" fmla="*/ 2 h 21"/>
                  <a:gd name="T44" fmla="*/ 17 w 41"/>
                  <a:gd name="T45" fmla="*/ 2 h 21"/>
                  <a:gd name="T46" fmla="*/ 12 w 41"/>
                  <a:gd name="T47" fmla="*/ 2 h 21"/>
                  <a:gd name="T48" fmla="*/ 4 w 41"/>
                  <a:gd name="T49" fmla="*/ 0 h 21"/>
                  <a:gd name="T50" fmla="*/ 0 w 41"/>
                  <a:gd name="T51" fmla="*/ 2 h 21"/>
                  <a:gd name="T52" fmla="*/ 0 w 41"/>
                  <a:gd name="T53" fmla="*/ 6 h 21"/>
                  <a:gd name="T54" fmla="*/ 0 w 41"/>
                  <a:gd name="T5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21">
                    <a:moveTo>
                      <a:pt x="0" y="6"/>
                    </a:moveTo>
                    <a:lnTo>
                      <a:pt x="2" y="8"/>
                    </a:lnTo>
                    <a:lnTo>
                      <a:pt x="8" y="10"/>
                    </a:lnTo>
                    <a:lnTo>
                      <a:pt x="10" y="8"/>
                    </a:lnTo>
                    <a:lnTo>
                      <a:pt x="12" y="8"/>
                    </a:lnTo>
                    <a:lnTo>
                      <a:pt x="15" y="10"/>
                    </a:lnTo>
                    <a:lnTo>
                      <a:pt x="17" y="12"/>
                    </a:lnTo>
                    <a:lnTo>
                      <a:pt x="19" y="12"/>
                    </a:lnTo>
                    <a:lnTo>
                      <a:pt x="21" y="12"/>
                    </a:lnTo>
                    <a:lnTo>
                      <a:pt x="23" y="17"/>
                    </a:lnTo>
                    <a:lnTo>
                      <a:pt x="27" y="19"/>
                    </a:lnTo>
                    <a:lnTo>
                      <a:pt x="31" y="17"/>
                    </a:lnTo>
                    <a:lnTo>
                      <a:pt x="35" y="19"/>
                    </a:lnTo>
                    <a:lnTo>
                      <a:pt x="39" y="21"/>
                    </a:lnTo>
                    <a:lnTo>
                      <a:pt x="41" y="19"/>
                    </a:lnTo>
                    <a:lnTo>
                      <a:pt x="41" y="15"/>
                    </a:lnTo>
                    <a:lnTo>
                      <a:pt x="39" y="10"/>
                    </a:lnTo>
                    <a:lnTo>
                      <a:pt x="35" y="10"/>
                    </a:lnTo>
                    <a:lnTo>
                      <a:pt x="31" y="8"/>
                    </a:lnTo>
                    <a:lnTo>
                      <a:pt x="25" y="4"/>
                    </a:lnTo>
                    <a:lnTo>
                      <a:pt x="23" y="4"/>
                    </a:lnTo>
                    <a:lnTo>
                      <a:pt x="21" y="2"/>
                    </a:lnTo>
                    <a:lnTo>
                      <a:pt x="17" y="2"/>
                    </a:lnTo>
                    <a:lnTo>
                      <a:pt x="12" y="2"/>
                    </a:lnTo>
                    <a:lnTo>
                      <a:pt x="4" y="0"/>
                    </a:lnTo>
                    <a:lnTo>
                      <a:pt x="0" y="2"/>
                    </a:lnTo>
                    <a:lnTo>
                      <a:pt x="0" y="6"/>
                    </a:lnTo>
                    <a:lnTo>
                      <a:pt x="0"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1" name="9Slide.vn 224">
                <a:extLst>
                  <a:ext uri="{FF2B5EF4-FFF2-40B4-BE49-F238E27FC236}">
                    <a16:creationId xmlns:a16="http://schemas.microsoft.com/office/drawing/2014/main" id="{CF1CA3D6-2599-49AF-B0F3-BAA7E0A249D0}"/>
                  </a:ext>
                </a:extLst>
              </p:cNvPr>
              <p:cNvSpPr>
                <a:spLocks/>
              </p:cNvSpPr>
              <p:nvPr/>
            </p:nvSpPr>
            <p:spPr bwMode="auto">
              <a:xfrm>
                <a:off x="4306" y="521"/>
                <a:ext cx="23" cy="21"/>
              </a:xfrm>
              <a:custGeom>
                <a:avLst/>
                <a:gdLst>
                  <a:gd name="T0" fmla="*/ 4 w 23"/>
                  <a:gd name="T1" fmla="*/ 21 h 21"/>
                  <a:gd name="T2" fmla="*/ 9 w 23"/>
                  <a:gd name="T3" fmla="*/ 17 h 21"/>
                  <a:gd name="T4" fmla="*/ 15 w 23"/>
                  <a:gd name="T5" fmla="*/ 17 h 21"/>
                  <a:gd name="T6" fmla="*/ 17 w 23"/>
                  <a:gd name="T7" fmla="*/ 11 h 21"/>
                  <a:gd name="T8" fmla="*/ 19 w 23"/>
                  <a:gd name="T9" fmla="*/ 6 h 21"/>
                  <a:gd name="T10" fmla="*/ 23 w 23"/>
                  <a:gd name="T11" fmla="*/ 4 h 21"/>
                  <a:gd name="T12" fmla="*/ 23 w 23"/>
                  <a:gd name="T13" fmla="*/ 2 h 21"/>
                  <a:gd name="T14" fmla="*/ 21 w 23"/>
                  <a:gd name="T15" fmla="*/ 0 h 21"/>
                  <a:gd name="T16" fmla="*/ 17 w 23"/>
                  <a:gd name="T17" fmla="*/ 2 h 21"/>
                  <a:gd name="T18" fmla="*/ 13 w 23"/>
                  <a:gd name="T19" fmla="*/ 2 h 21"/>
                  <a:gd name="T20" fmla="*/ 9 w 23"/>
                  <a:gd name="T21" fmla="*/ 0 h 21"/>
                  <a:gd name="T22" fmla="*/ 7 w 23"/>
                  <a:gd name="T23" fmla="*/ 4 h 21"/>
                  <a:gd name="T24" fmla="*/ 4 w 23"/>
                  <a:gd name="T25" fmla="*/ 6 h 21"/>
                  <a:gd name="T26" fmla="*/ 7 w 23"/>
                  <a:gd name="T27" fmla="*/ 8 h 21"/>
                  <a:gd name="T28" fmla="*/ 9 w 23"/>
                  <a:gd name="T29" fmla="*/ 6 h 21"/>
                  <a:gd name="T30" fmla="*/ 11 w 23"/>
                  <a:gd name="T31" fmla="*/ 13 h 21"/>
                  <a:gd name="T32" fmla="*/ 11 w 23"/>
                  <a:gd name="T33" fmla="*/ 13 h 21"/>
                  <a:gd name="T34" fmla="*/ 7 w 23"/>
                  <a:gd name="T35" fmla="*/ 15 h 21"/>
                  <a:gd name="T36" fmla="*/ 0 w 23"/>
                  <a:gd name="T37" fmla="*/ 17 h 21"/>
                  <a:gd name="T38" fmla="*/ 0 w 23"/>
                  <a:gd name="T39" fmla="*/ 19 h 21"/>
                  <a:gd name="T40" fmla="*/ 2 w 23"/>
                  <a:gd name="T41" fmla="*/ 21 h 21"/>
                  <a:gd name="T42" fmla="*/ 4 w 23"/>
                  <a:gd name="T4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1">
                    <a:moveTo>
                      <a:pt x="4" y="21"/>
                    </a:moveTo>
                    <a:lnTo>
                      <a:pt x="9" y="17"/>
                    </a:lnTo>
                    <a:lnTo>
                      <a:pt x="15" y="17"/>
                    </a:lnTo>
                    <a:lnTo>
                      <a:pt x="17" y="11"/>
                    </a:lnTo>
                    <a:lnTo>
                      <a:pt x="19" y="6"/>
                    </a:lnTo>
                    <a:lnTo>
                      <a:pt x="23" y="4"/>
                    </a:lnTo>
                    <a:lnTo>
                      <a:pt x="23" y="2"/>
                    </a:lnTo>
                    <a:lnTo>
                      <a:pt x="21" y="0"/>
                    </a:lnTo>
                    <a:lnTo>
                      <a:pt x="17" y="2"/>
                    </a:lnTo>
                    <a:lnTo>
                      <a:pt x="13" y="2"/>
                    </a:lnTo>
                    <a:lnTo>
                      <a:pt x="9" y="0"/>
                    </a:lnTo>
                    <a:lnTo>
                      <a:pt x="7" y="4"/>
                    </a:lnTo>
                    <a:lnTo>
                      <a:pt x="4" y="6"/>
                    </a:lnTo>
                    <a:lnTo>
                      <a:pt x="7" y="8"/>
                    </a:lnTo>
                    <a:lnTo>
                      <a:pt x="9" y="6"/>
                    </a:lnTo>
                    <a:lnTo>
                      <a:pt x="11" y="13"/>
                    </a:lnTo>
                    <a:lnTo>
                      <a:pt x="11" y="13"/>
                    </a:lnTo>
                    <a:lnTo>
                      <a:pt x="7" y="15"/>
                    </a:lnTo>
                    <a:lnTo>
                      <a:pt x="0" y="17"/>
                    </a:lnTo>
                    <a:lnTo>
                      <a:pt x="0" y="19"/>
                    </a:lnTo>
                    <a:lnTo>
                      <a:pt x="2" y="21"/>
                    </a:lnTo>
                    <a:lnTo>
                      <a:pt x="4" y="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2" name="9Slide.vn 225">
                <a:extLst>
                  <a:ext uri="{FF2B5EF4-FFF2-40B4-BE49-F238E27FC236}">
                    <a16:creationId xmlns:a16="http://schemas.microsoft.com/office/drawing/2014/main" id="{4AB40524-AA17-4580-AF4C-F0BA675CDBC5}"/>
                  </a:ext>
                </a:extLst>
              </p:cNvPr>
              <p:cNvSpPr>
                <a:spLocks/>
              </p:cNvSpPr>
              <p:nvPr/>
            </p:nvSpPr>
            <p:spPr bwMode="auto">
              <a:xfrm>
                <a:off x="4426" y="1013"/>
                <a:ext cx="17" cy="14"/>
              </a:xfrm>
              <a:custGeom>
                <a:avLst/>
                <a:gdLst>
                  <a:gd name="T0" fmla="*/ 15 w 17"/>
                  <a:gd name="T1" fmla="*/ 4 h 14"/>
                  <a:gd name="T2" fmla="*/ 11 w 17"/>
                  <a:gd name="T3" fmla="*/ 2 h 14"/>
                  <a:gd name="T4" fmla="*/ 11 w 17"/>
                  <a:gd name="T5" fmla="*/ 0 h 14"/>
                  <a:gd name="T6" fmla="*/ 9 w 17"/>
                  <a:gd name="T7" fmla="*/ 0 h 14"/>
                  <a:gd name="T8" fmla="*/ 5 w 17"/>
                  <a:gd name="T9" fmla="*/ 0 h 14"/>
                  <a:gd name="T10" fmla="*/ 0 w 17"/>
                  <a:gd name="T11" fmla="*/ 2 h 14"/>
                  <a:gd name="T12" fmla="*/ 3 w 17"/>
                  <a:gd name="T13" fmla="*/ 4 h 14"/>
                  <a:gd name="T14" fmla="*/ 5 w 17"/>
                  <a:gd name="T15" fmla="*/ 6 h 14"/>
                  <a:gd name="T16" fmla="*/ 7 w 17"/>
                  <a:gd name="T17" fmla="*/ 4 h 14"/>
                  <a:gd name="T18" fmla="*/ 9 w 17"/>
                  <a:gd name="T19" fmla="*/ 6 h 14"/>
                  <a:gd name="T20" fmla="*/ 9 w 17"/>
                  <a:gd name="T21" fmla="*/ 8 h 14"/>
                  <a:gd name="T22" fmla="*/ 13 w 17"/>
                  <a:gd name="T23" fmla="*/ 10 h 14"/>
                  <a:gd name="T24" fmla="*/ 15 w 17"/>
                  <a:gd name="T25" fmla="*/ 14 h 14"/>
                  <a:gd name="T26" fmla="*/ 17 w 17"/>
                  <a:gd name="T27" fmla="*/ 14 h 14"/>
                  <a:gd name="T28" fmla="*/ 17 w 17"/>
                  <a:gd name="T29" fmla="*/ 12 h 14"/>
                  <a:gd name="T30" fmla="*/ 15 w 17"/>
                  <a:gd name="T31" fmla="*/ 10 h 14"/>
                  <a:gd name="T32" fmla="*/ 17 w 17"/>
                  <a:gd name="T33" fmla="*/ 6 h 14"/>
                  <a:gd name="T34" fmla="*/ 15 w 17"/>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4">
                    <a:moveTo>
                      <a:pt x="15" y="4"/>
                    </a:moveTo>
                    <a:lnTo>
                      <a:pt x="11" y="2"/>
                    </a:lnTo>
                    <a:lnTo>
                      <a:pt x="11" y="0"/>
                    </a:lnTo>
                    <a:lnTo>
                      <a:pt x="9" y="0"/>
                    </a:lnTo>
                    <a:lnTo>
                      <a:pt x="5" y="0"/>
                    </a:lnTo>
                    <a:lnTo>
                      <a:pt x="0" y="2"/>
                    </a:lnTo>
                    <a:lnTo>
                      <a:pt x="3" y="4"/>
                    </a:lnTo>
                    <a:lnTo>
                      <a:pt x="5" y="6"/>
                    </a:lnTo>
                    <a:lnTo>
                      <a:pt x="7" y="4"/>
                    </a:lnTo>
                    <a:lnTo>
                      <a:pt x="9" y="6"/>
                    </a:lnTo>
                    <a:lnTo>
                      <a:pt x="9" y="8"/>
                    </a:lnTo>
                    <a:lnTo>
                      <a:pt x="13" y="10"/>
                    </a:lnTo>
                    <a:lnTo>
                      <a:pt x="15" y="14"/>
                    </a:lnTo>
                    <a:lnTo>
                      <a:pt x="17" y="14"/>
                    </a:lnTo>
                    <a:lnTo>
                      <a:pt x="17" y="12"/>
                    </a:lnTo>
                    <a:lnTo>
                      <a:pt x="15" y="10"/>
                    </a:lnTo>
                    <a:lnTo>
                      <a:pt x="17" y="6"/>
                    </a:lnTo>
                    <a:lnTo>
                      <a:pt x="1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3" name="9Slide.vn 226">
                <a:extLst>
                  <a:ext uri="{FF2B5EF4-FFF2-40B4-BE49-F238E27FC236}">
                    <a16:creationId xmlns:a16="http://schemas.microsoft.com/office/drawing/2014/main" id="{817518F1-C473-476F-8AFB-09EE077B4039}"/>
                  </a:ext>
                </a:extLst>
              </p:cNvPr>
              <p:cNvSpPr>
                <a:spLocks/>
              </p:cNvSpPr>
              <p:nvPr/>
            </p:nvSpPr>
            <p:spPr bwMode="auto">
              <a:xfrm>
                <a:off x="4584" y="581"/>
                <a:ext cx="15" cy="7"/>
              </a:xfrm>
              <a:custGeom>
                <a:avLst/>
                <a:gdLst>
                  <a:gd name="T0" fmla="*/ 4 w 15"/>
                  <a:gd name="T1" fmla="*/ 0 h 7"/>
                  <a:gd name="T2" fmla="*/ 2 w 15"/>
                  <a:gd name="T3" fmla="*/ 0 h 7"/>
                  <a:gd name="T4" fmla="*/ 0 w 15"/>
                  <a:gd name="T5" fmla="*/ 0 h 7"/>
                  <a:gd name="T6" fmla="*/ 0 w 15"/>
                  <a:gd name="T7" fmla="*/ 2 h 7"/>
                  <a:gd name="T8" fmla="*/ 0 w 15"/>
                  <a:gd name="T9" fmla="*/ 2 h 7"/>
                  <a:gd name="T10" fmla="*/ 4 w 15"/>
                  <a:gd name="T11" fmla="*/ 4 h 7"/>
                  <a:gd name="T12" fmla="*/ 6 w 15"/>
                  <a:gd name="T13" fmla="*/ 7 h 7"/>
                  <a:gd name="T14" fmla="*/ 8 w 15"/>
                  <a:gd name="T15" fmla="*/ 7 h 7"/>
                  <a:gd name="T16" fmla="*/ 15 w 15"/>
                  <a:gd name="T17" fmla="*/ 4 h 7"/>
                  <a:gd name="T18" fmla="*/ 15 w 15"/>
                  <a:gd name="T19" fmla="*/ 2 h 7"/>
                  <a:gd name="T20" fmla="*/ 12 w 15"/>
                  <a:gd name="T21" fmla="*/ 0 h 7"/>
                  <a:gd name="T22" fmla="*/ 8 w 15"/>
                  <a:gd name="T23" fmla="*/ 2 h 7"/>
                  <a:gd name="T24" fmla="*/ 4 w 1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7">
                    <a:moveTo>
                      <a:pt x="4" y="0"/>
                    </a:moveTo>
                    <a:lnTo>
                      <a:pt x="2" y="0"/>
                    </a:lnTo>
                    <a:lnTo>
                      <a:pt x="0" y="0"/>
                    </a:lnTo>
                    <a:lnTo>
                      <a:pt x="0" y="2"/>
                    </a:lnTo>
                    <a:lnTo>
                      <a:pt x="0" y="2"/>
                    </a:lnTo>
                    <a:lnTo>
                      <a:pt x="4" y="4"/>
                    </a:lnTo>
                    <a:lnTo>
                      <a:pt x="6" y="7"/>
                    </a:lnTo>
                    <a:lnTo>
                      <a:pt x="8" y="7"/>
                    </a:lnTo>
                    <a:lnTo>
                      <a:pt x="15" y="4"/>
                    </a:lnTo>
                    <a:lnTo>
                      <a:pt x="15" y="2"/>
                    </a:lnTo>
                    <a:lnTo>
                      <a:pt x="12" y="0"/>
                    </a:lnTo>
                    <a:lnTo>
                      <a:pt x="8"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4" name="9Slide.vn 227">
                <a:extLst>
                  <a:ext uri="{FF2B5EF4-FFF2-40B4-BE49-F238E27FC236}">
                    <a16:creationId xmlns:a16="http://schemas.microsoft.com/office/drawing/2014/main" id="{47F4C8A8-BBDE-439E-888C-8457A291B81D}"/>
                  </a:ext>
                </a:extLst>
              </p:cNvPr>
              <p:cNvSpPr>
                <a:spLocks/>
              </p:cNvSpPr>
              <p:nvPr/>
            </p:nvSpPr>
            <p:spPr bwMode="auto">
              <a:xfrm>
                <a:off x="4445" y="801"/>
                <a:ext cx="11" cy="8"/>
              </a:xfrm>
              <a:custGeom>
                <a:avLst/>
                <a:gdLst>
                  <a:gd name="T0" fmla="*/ 2 w 11"/>
                  <a:gd name="T1" fmla="*/ 8 h 8"/>
                  <a:gd name="T2" fmla="*/ 4 w 11"/>
                  <a:gd name="T3" fmla="*/ 6 h 8"/>
                  <a:gd name="T4" fmla="*/ 8 w 11"/>
                  <a:gd name="T5" fmla="*/ 4 h 8"/>
                  <a:gd name="T6" fmla="*/ 11 w 11"/>
                  <a:gd name="T7" fmla="*/ 0 h 8"/>
                  <a:gd name="T8" fmla="*/ 8 w 11"/>
                  <a:gd name="T9" fmla="*/ 0 h 8"/>
                  <a:gd name="T10" fmla="*/ 4 w 11"/>
                  <a:gd name="T11" fmla="*/ 4 h 8"/>
                  <a:gd name="T12" fmla="*/ 2 w 11"/>
                  <a:gd name="T13" fmla="*/ 4 h 8"/>
                  <a:gd name="T14" fmla="*/ 0 w 11"/>
                  <a:gd name="T15" fmla="*/ 6 h 8"/>
                  <a:gd name="T16" fmla="*/ 2 w 11"/>
                  <a:gd name="T17" fmla="*/ 8 h 8"/>
                  <a:gd name="T18" fmla="*/ 2 w 11"/>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2" y="8"/>
                    </a:moveTo>
                    <a:lnTo>
                      <a:pt x="4" y="6"/>
                    </a:lnTo>
                    <a:lnTo>
                      <a:pt x="8" y="4"/>
                    </a:lnTo>
                    <a:lnTo>
                      <a:pt x="11" y="0"/>
                    </a:lnTo>
                    <a:lnTo>
                      <a:pt x="8" y="0"/>
                    </a:lnTo>
                    <a:lnTo>
                      <a:pt x="4" y="4"/>
                    </a:lnTo>
                    <a:lnTo>
                      <a:pt x="2" y="4"/>
                    </a:lnTo>
                    <a:lnTo>
                      <a:pt x="0" y="6"/>
                    </a:lnTo>
                    <a:lnTo>
                      <a:pt x="2" y="8"/>
                    </a:lnTo>
                    <a:lnTo>
                      <a:pt x="2"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5" name="9Slide.vn 228">
                <a:extLst>
                  <a:ext uri="{FF2B5EF4-FFF2-40B4-BE49-F238E27FC236}">
                    <a16:creationId xmlns:a16="http://schemas.microsoft.com/office/drawing/2014/main" id="{9C4BC7A4-3457-4159-A4E6-864EF5EB870B}"/>
                  </a:ext>
                </a:extLst>
              </p:cNvPr>
              <p:cNvSpPr>
                <a:spLocks/>
              </p:cNvSpPr>
              <p:nvPr/>
            </p:nvSpPr>
            <p:spPr bwMode="auto">
              <a:xfrm>
                <a:off x="4574" y="498"/>
                <a:ext cx="18" cy="9"/>
              </a:xfrm>
              <a:custGeom>
                <a:avLst/>
                <a:gdLst>
                  <a:gd name="T0" fmla="*/ 4 w 18"/>
                  <a:gd name="T1" fmla="*/ 9 h 9"/>
                  <a:gd name="T2" fmla="*/ 12 w 18"/>
                  <a:gd name="T3" fmla="*/ 9 h 9"/>
                  <a:gd name="T4" fmla="*/ 16 w 18"/>
                  <a:gd name="T5" fmla="*/ 7 h 9"/>
                  <a:gd name="T6" fmla="*/ 18 w 18"/>
                  <a:gd name="T7" fmla="*/ 4 h 9"/>
                  <a:gd name="T8" fmla="*/ 16 w 18"/>
                  <a:gd name="T9" fmla="*/ 0 h 9"/>
                  <a:gd name="T10" fmla="*/ 12 w 18"/>
                  <a:gd name="T11" fmla="*/ 0 h 9"/>
                  <a:gd name="T12" fmla="*/ 6 w 18"/>
                  <a:gd name="T13" fmla="*/ 0 h 9"/>
                  <a:gd name="T14" fmla="*/ 0 w 18"/>
                  <a:gd name="T15" fmla="*/ 4 h 9"/>
                  <a:gd name="T16" fmla="*/ 0 w 18"/>
                  <a:gd name="T17" fmla="*/ 7 h 9"/>
                  <a:gd name="T18" fmla="*/ 2 w 18"/>
                  <a:gd name="T19" fmla="*/ 9 h 9"/>
                  <a:gd name="T20" fmla="*/ 4 w 18"/>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4" y="9"/>
                    </a:moveTo>
                    <a:lnTo>
                      <a:pt x="12" y="9"/>
                    </a:lnTo>
                    <a:lnTo>
                      <a:pt x="16" y="7"/>
                    </a:lnTo>
                    <a:lnTo>
                      <a:pt x="18" y="4"/>
                    </a:lnTo>
                    <a:lnTo>
                      <a:pt x="16" y="0"/>
                    </a:lnTo>
                    <a:lnTo>
                      <a:pt x="12" y="0"/>
                    </a:lnTo>
                    <a:lnTo>
                      <a:pt x="6" y="0"/>
                    </a:lnTo>
                    <a:lnTo>
                      <a:pt x="0" y="4"/>
                    </a:lnTo>
                    <a:lnTo>
                      <a:pt x="0" y="7"/>
                    </a:lnTo>
                    <a:lnTo>
                      <a:pt x="2" y="9"/>
                    </a:lnTo>
                    <a:lnTo>
                      <a:pt x="4"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6" name="9Slide.vn 229">
                <a:extLst>
                  <a:ext uri="{FF2B5EF4-FFF2-40B4-BE49-F238E27FC236}">
                    <a16:creationId xmlns:a16="http://schemas.microsoft.com/office/drawing/2014/main" id="{9996079F-3E37-41A5-A31B-8DC4E2B6E9F8}"/>
                  </a:ext>
                </a:extLst>
              </p:cNvPr>
              <p:cNvSpPr>
                <a:spLocks/>
              </p:cNvSpPr>
              <p:nvPr/>
            </p:nvSpPr>
            <p:spPr bwMode="auto">
              <a:xfrm>
                <a:off x="4414" y="733"/>
                <a:ext cx="155" cy="195"/>
              </a:xfrm>
              <a:custGeom>
                <a:avLst/>
                <a:gdLst>
                  <a:gd name="T0" fmla="*/ 4 w 155"/>
                  <a:gd name="T1" fmla="*/ 176 h 195"/>
                  <a:gd name="T2" fmla="*/ 6 w 155"/>
                  <a:gd name="T3" fmla="*/ 184 h 195"/>
                  <a:gd name="T4" fmla="*/ 19 w 155"/>
                  <a:gd name="T5" fmla="*/ 176 h 195"/>
                  <a:gd name="T6" fmla="*/ 21 w 155"/>
                  <a:gd name="T7" fmla="*/ 178 h 195"/>
                  <a:gd name="T8" fmla="*/ 10 w 155"/>
                  <a:gd name="T9" fmla="*/ 188 h 195"/>
                  <a:gd name="T10" fmla="*/ 21 w 155"/>
                  <a:gd name="T11" fmla="*/ 193 h 195"/>
                  <a:gd name="T12" fmla="*/ 37 w 155"/>
                  <a:gd name="T13" fmla="*/ 193 h 195"/>
                  <a:gd name="T14" fmla="*/ 42 w 155"/>
                  <a:gd name="T15" fmla="*/ 193 h 195"/>
                  <a:gd name="T16" fmla="*/ 52 w 155"/>
                  <a:gd name="T17" fmla="*/ 182 h 195"/>
                  <a:gd name="T18" fmla="*/ 48 w 155"/>
                  <a:gd name="T19" fmla="*/ 168 h 195"/>
                  <a:gd name="T20" fmla="*/ 52 w 155"/>
                  <a:gd name="T21" fmla="*/ 166 h 195"/>
                  <a:gd name="T22" fmla="*/ 56 w 155"/>
                  <a:gd name="T23" fmla="*/ 163 h 195"/>
                  <a:gd name="T24" fmla="*/ 52 w 155"/>
                  <a:gd name="T25" fmla="*/ 157 h 195"/>
                  <a:gd name="T26" fmla="*/ 58 w 155"/>
                  <a:gd name="T27" fmla="*/ 153 h 195"/>
                  <a:gd name="T28" fmla="*/ 54 w 155"/>
                  <a:gd name="T29" fmla="*/ 137 h 195"/>
                  <a:gd name="T30" fmla="*/ 62 w 155"/>
                  <a:gd name="T31" fmla="*/ 132 h 195"/>
                  <a:gd name="T32" fmla="*/ 71 w 155"/>
                  <a:gd name="T33" fmla="*/ 130 h 195"/>
                  <a:gd name="T34" fmla="*/ 73 w 155"/>
                  <a:gd name="T35" fmla="*/ 126 h 195"/>
                  <a:gd name="T36" fmla="*/ 81 w 155"/>
                  <a:gd name="T37" fmla="*/ 116 h 195"/>
                  <a:gd name="T38" fmla="*/ 81 w 155"/>
                  <a:gd name="T39" fmla="*/ 108 h 195"/>
                  <a:gd name="T40" fmla="*/ 91 w 155"/>
                  <a:gd name="T41" fmla="*/ 89 h 195"/>
                  <a:gd name="T42" fmla="*/ 112 w 155"/>
                  <a:gd name="T43" fmla="*/ 68 h 195"/>
                  <a:gd name="T44" fmla="*/ 137 w 155"/>
                  <a:gd name="T45" fmla="*/ 49 h 195"/>
                  <a:gd name="T46" fmla="*/ 153 w 155"/>
                  <a:gd name="T47" fmla="*/ 37 h 195"/>
                  <a:gd name="T48" fmla="*/ 153 w 155"/>
                  <a:gd name="T49" fmla="*/ 22 h 195"/>
                  <a:gd name="T50" fmla="*/ 151 w 155"/>
                  <a:gd name="T51" fmla="*/ 10 h 195"/>
                  <a:gd name="T52" fmla="*/ 139 w 155"/>
                  <a:gd name="T53" fmla="*/ 2 h 195"/>
                  <a:gd name="T54" fmla="*/ 129 w 155"/>
                  <a:gd name="T55" fmla="*/ 2 h 195"/>
                  <a:gd name="T56" fmla="*/ 116 w 155"/>
                  <a:gd name="T57" fmla="*/ 10 h 195"/>
                  <a:gd name="T58" fmla="*/ 112 w 155"/>
                  <a:gd name="T59" fmla="*/ 25 h 195"/>
                  <a:gd name="T60" fmla="*/ 106 w 155"/>
                  <a:gd name="T61" fmla="*/ 33 h 195"/>
                  <a:gd name="T62" fmla="*/ 91 w 155"/>
                  <a:gd name="T63" fmla="*/ 41 h 195"/>
                  <a:gd name="T64" fmla="*/ 79 w 155"/>
                  <a:gd name="T65" fmla="*/ 45 h 195"/>
                  <a:gd name="T66" fmla="*/ 75 w 155"/>
                  <a:gd name="T67" fmla="*/ 49 h 195"/>
                  <a:gd name="T68" fmla="*/ 58 w 155"/>
                  <a:gd name="T69" fmla="*/ 52 h 195"/>
                  <a:gd name="T70" fmla="*/ 58 w 155"/>
                  <a:gd name="T71" fmla="*/ 62 h 195"/>
                  <a:gd name="T72" fmla="*/ 56 w 155"/>
                  <a:gd name="T73" fmla="*/ 58 h 195"/>
                  <a:gd name="T74" fmla="*/ 50 w 155"/>
                  <a:gd name="T75" fmla="*/ 68 h 195"/>
                  <a:gd name="T76" fmla="*/ 39 w 155"/>
                  <a:gd name="T77" fmla="*/ 76 h 195"/>
                  <a:gd name="T78" fmla="*/ 37 w 155"/>
                  <a:gd name="T79" fmla="*/ 87 h 195"/>
                  <a:gd name="T80" fmla="*/ 27 w 155"/>
                  <a:gd name="T81" fmla="*/ 97 h 195"/>
                  <a:gd name="T82" fmla="*/ 33 w 155"/>
                  <a:gd name="T83" fmla="*/ 103 h 195"/>
                  <a:gd name="T84" fmla="*/ 19 w 155"/>
                  <a:gd name="T85" fmla="*/ 108 h 195"/>
                  <a:gd name="T86" fmla="*/ 8 w 155"/>
                  <a:gd name="T87" fmla="*/ 114 h 195"/>
                  <a:gd name="T88" fmla="*/ 10 w 155"/>
                  <a:gd name="T89" fmla="*/ 122 h 195"/>
                  <a:gd name="T90" fmla="*/ 12 w 155"/>
                  <a:gd name="T91" fmla="*/ 130 h 195"/>
                  <a:gd name="T92" fmla="*/ 23 w 155"/>
                  <a:gd name="T93" fmla="*/ 130 h 195"/>
                  <a:gd name="T94" fmla="*/ 19 w 155"/>
                  <a:gd name="T95" fmla="*/ 132 h 195"/>
                  <a:gd name="T96" fmla="*/ 17 w 155"/>
                  <a:gd name="T97" fmla="*/ 143 h 195"/>
                  <a:gd name="T98" fmla="*/ 19 w 155"/>
                  <a:gd name="T99" fmla="*/ 145 h 195"/>
                  <a:gd name="T100" fmla="*/ 17 w 155"/>
                  <a:gd name="T101" fmla="*/ 149 h 195"/>
                  <a:gd name="T102" fmla="*/ 15 w 155"/>
                  <a:gd name="T103" fmla="*/ 155 h 195"/>
                  <a:gd name="T104" fmla="*/ 27 w 155"/>
                  <a:gd name="T105" fmla="*/ 161 h 195"/>
                  <a:gd name="T106" fmla="*/ 17 w 155"/>
                  <a:gd name="T107" fmla="*/ 157 h 195"/>
                  <a:gd name="T108" fmla="*/ 8 w 155"/>
                  <a:gd name="T109" fmla="*/ 16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 h="195">
                    <a:moveTo>
                      <a:pt x="8" y="170"/>
                    </a:moveTo>
                    <a:lnTo>
                      <a:pt x="6" y="168"/>
                    </a:lnTo>
                    <a:lnTo>
                      <a:pt x="4" y="172"/>
                    </a:lnTo>
                    <a:lnTo>
                      <a:pt x="2" y="174"/>
                    </a:lnTo>
                    <a:lnTo>
                      <a:pt x="4" y="176"/>
                    </a:lnTo>
                    <a:lnTo>
                      <a:pt x="2" y="176"/>
                    </a:lnTo>
                    <a:lnTo>
                      <a:pt x="0" y="178"/>
                    </a:lnTo>
                    <a:lnTo>
                      <a:pt x="0" y="178"/>
                    </a:lnTo>
                    <a:lnTo>
                      <a:pt x="2" y="182"/>
                    </a:lnTo>
                    <a:lnTo>
                      <a:pt x="6" y="184"/>
                    </a:lnTo>
                    <a:lnTo>
                      <a:pt x="8" y="184"/>
                    </a:lnTo>
                    <a:lnTo>
                      <a:pt x="8" y="182"/>
                    </a:lnTo>
                    <a:lnTo>
                      <a:pt x="10" y="180"/>
                    </a:lnTo>
                    <a:lnTo>
                      <a:pt x="17" y="176"/>
                    </a:lnTo>
                    <a:lnTo>
                      <a:pt x="19" y="176"/>
                    </a:lnTo>
                    <a:lnTo>
                      <a:pt x="23" y="176"/>
                    </a:lnTo>
                    <a:lnTo>
                      <a:pt x="25" y="176"/>
                    </a:lnTo>
                    <a:lnTo>
                      <a:pt x="25" y="178"/>
                    </a:lnTo>
                    <a:lnTo>
                      <a:pt x="23" y="178"/>
                    </a:lnTo>
                    <a:lnTo>
                      <a:pt x="21" y="178"/>
                    </a:lnTo>
                    <a:lnTo>
                      <a:pt x="19" y="178"/>
                    </a:lnTo>
                    <a:lnTo>
                      <a:pt x="19" y="180"/>
                    </a:lnTo>
                    <a:lnTo>
                      <a:pt x="12" y="182"/>
                    </a:lnTo>
                    <a:lnTo>
                      <a:pt x="10" y="184"/>
                    </a:lnTo>
                    <a:lnTo>
                      <a:pt x="10" y="188"/>
                    </a:lnTo>
                    <a:lnTo>
                      <a:pt x="10" y="190"/>
                    </a:lnTo>
                    <a:lnTo>
                      <a:pt x="10" y="193"/>
                    </a:lnTo>
                    <a:lnTo>
                      <a:pt x="10" y="195"/>
                    </a:lnTo>
                    <a:lnTo>
                      <a:pt x="17" y="195"/>
                    </a:lnTo>
                    <a:lnTo>
                      <a:pt x="21" y="193"/>
                    </a:lnTo>
                    <a:lnTo>
                      <a:pt x="25" y="190"/>
                    </a:lnTo>
                    <a:lnTo>
                      <a:pt x="29" y="190"/>
                    </a:lnTo>
                    <a:lnTo>
                      <a:pt x="31" y="193"/>
                    </a:lnTo>
                    <a:lnTo>
                      <a:pt x="35" y="195"/>
                    </a:lnTo>
                    <a:lnTo>
                      <a:pt x="37" y="193"/>
                    </a:lnTo>
                    <a:lnTo>
                      <a:pt x="35" y="190"/>
                    </a:lnTo>
                    <a:lnTo>
                      <a:pt x="35" y="188"/>
                    </a:lnTo>
                    <a:lnTo>
                      <a:pt x="37" y="188"/>
                    </a:lnTo>
                    <a:lnTo>
                      <a:pt x="39" y="193"/>
                    </a:lnTo>
                    <a:lnTo>
                      <a:pt x="42" y="193"/>
                    </a:lnTo>
                    <a:lnTo>
                      <a:pt x="48" y="193"/>
                    </a:lnTo>
                    <a:lnTo>
                      <a:pt x="48" y="190"/>
                    </a:lnTo>
                    <a:lnTo>
                      <a:pt x="52" y="190"/>
                    </a:lnTo>
                    <a:lnTo>
                      <a:pt x="54" y="186"/>
                    </a:lnTo>
                    <a:lnTo>
                      <a:pt x="52" y="182"/>
                    </a:lnTo>
                    <a:lnTo>
                      <a:pt x="56" y="178"/>
                    </a:lnTo>
                    <a:lnTo>
                      <a:pt x="56" y="176"/>
                    </a:lnTo>
                    <a:lnTo>
                      <a:pt x="54" y="172"/>
                    </a:lnTo>
                    <a:lnTo>
                      <a:pt x="52" y="168"/>
                    </a:lnTo>
                    <a:lnTo>
                      <a:pt x="48" y="168"/>
                    </a:lnTo>
                    <a:lnTo>
                      <a:pt x="46" y="168"/>
                    </a:lnTo>
                    <a:lnTo>
                      <a:pt x="44" y="166"/>
                    </a:lnTo>
                    <a:lnTo>
                      <a:pt x="46" y="166"/>
                    </a:lnTo>
                    <a:lnTo>
                      <a:pt x="50" y="166"/>
                    </a:lnTo>
                    <a:lnTo>
                      <a:pt x="52" y="166"/>
                    </a:lnTo>
                    <a:lnTo>
                      <a:pt x="54" y="168"/>
                    </a:lnTo>
                    <a:lnTo>
                      <a:pt x="54" y="170"/>
                    </a:lnTo>
                    <a:lnTo>
                      <a:pt x="56" y="172"/>
                    </a:lnTo>
                    <a:lnTo>
                      <a:pt x="56" y="168"/>
                    </a:lnTo>
                    <a:lnTo>
                      <a:pt x="56" y="163"/>
                    </a:lnTo>
                    <a:lnTo>
                      <a:pt x="52" y="157"/>
                    </a:lnTo>
                    <a:lnTo>
                      <a:pt x="48" y="153"/>
                    </a:lnTo>
                    <a:lnTo>
                      <a:pt x="50" y="151"/>
                    </a:lnTo>
                    <a:lnTo>
                      <a:pt x="52" y="153"/>
                    </a:lnTo>
                    <a:lnTo>
                      <a:pt x="52" y="157"/>
                    </a:lnTo>
                    <a:lnTo>
                      <a:pt x="56" y="157"/>
                    </a:lnTo>
                    <a:lnTo>
                      <a:pt x="58" y="159"/>
                    </a:lnTo>
                    <a:lnTo>
                      <a:pt x="60" y="157"/>
                    </a:lnTo>
                    <a:lnTo>
                      <a:pt x="60" y="155"/>
                    </a:lnTo>
                    <a:lnTo>
                      <a:pt x="58" y="153"/>
                    </a:lnTo>
                    <a:lnTo>
                      <a:pt x="58" y="151"/>
                    </a:lnTo>
                    <a:lnTo>
                      <a:pt x="60" y="147"/>
                    </a:lnTo>
                    <a:lnTo>
                      <a:pt x="60" y="143"/>
                    </a:lnTo>
                    <a:lnTo>
                      <a:pt x="56" y="141"/>
                    </a:lnTo>
                    <a:lnTo>
                      <a:pt x="54" y="137"/>
                    </a:lnTo>
                    <a:lnTo>
                      <a:pt x="56" y="134"/>
                    </a:lnTo>
                    <a:lnTo>
                      <a:pt x="58" y="139"/>
                    </a:lnTo>
                    <a:lnTo>
                      <a:pt x="62" y="137"/>
                    </a:lnTo>
                    <a:lnTo>
                      <a:pt x="62" y="132"/>
                    </a:lnTo>
                    <a:lnTo>
                      <a:pt x="62" y="132"/>
                    </a:lnTo>
                    <a:lnTo>
                      <a:pt x="60" y="132"/>
                    </a:lnTo>
                    <a:lnTo>
                      <a:pt x="60" y="128"/>
                    </a:lnTo>
                    <a:lnTo>
                      <a:pt x="62" y="126"/>
                    </a:lnTo>
                    <a:lnTo>
                      <a:pt x="64" y="128"/>
                    </a:lnTo>
                    <a:lnTo>
                      <a:pt x="71" y="130"/>
                    </a:lnTo>
                    <a:lnTo>
                      <a:pt x="71" y="128"/>
                    </a:lnTo>
                    <a:lnTo>
                      <a:pt x="68" y="126"/>
                    </a:lnTo>
                    <a:lnTo>
                      <a:pt x="68" y="124"/>
                    </a:lnTo>
                    <a:lnTo>
                      <a:pt x="71" y="126"/>
                    </a:lnTo>
                    <a:lnTo>
                      <a:pt x="73" y="126"/>
                    </a:lnTo>
                    <a:lnTo>
                      <a:pt x="77" y="124"/>
                    </a:lnTo>
                    <a:lnTo>
                      <a:pt x="77" y="120"/>
                    </a:lnTo>
                    <a:lnTo>
                      <a:pt x="75" y="118"/>
                    </a:lnTo>
                    <a:lnTo>
                      <a:pt x="75" y="118"/>
                    </a:lnTo>
                    <a:lnTo>
                      <a:pt x="81" y="116"/>
                    </a:lnTo>
                    <a:lnTo>
                      <a:pt x="81" y="112"/>
                    </a:lnTo>
                    <a:lnTo>
                      <a:pt x="79" y="110"/>
                    </a:lnTo>
                    <a:lnTo>
                      <a:pt x="77" y="108"/>
                    </a:lnTo>
                    <a:lnTo>
                      <a:pt x="79" y="105"/>
                    </a:lnTo>
                    <a:lnTo>
                      <a:pt x="81" y="108"/>
                    </a:lnTo>
                    <a:lnTo>
                      <a:pt x="83" y="105"/>
                    </a:lnTo>
                    <a:lnTo>
                      <a:pt x="87" y="99"/>
                    </a:lnTo>
                    <a:lnTo>
                      <a:pt x="89" y="95"/>
                    </a:lnTo>
                    <a:lnTo>
                      <a:pt x="91" y="93"/>
                    </a:lnTo>
                    <a:lnTo>
                      <a:pt x="91" y="89"/>
                    </a:lnTo>
                    <a:lnTo>
                      <a:pt x="97" y="85"/>
                    </a:lnTo>
                    <a:lnTo>
                      <a:pt x="100" y="81"/>
                    </a:lnTo>
                    <a:lnTo>
                      <a:pt x="102" y="74"/>
                    </a:lnTo>
                    <a:lnTo>
                      <a:pt x="106" y="74"/>
                    </a:lnTo>
                    <a:lnTo>
                      <a:pt x="112" y="68"/>
                    </a:lnTo>
                    <a:lnTo>
                      <a:pt x="118" y="60"/>
                    </a:lnTo>
                    <a:lnTo>
                      <a:pt x="124" y="56"/>
                    </a:lnTo>
                    <a:lnTo>
                      <a:pt x="126" y="56"/>
                    </a:lnTo>
                    <a:lnTo>
                      <a:pt x="133" y="52"/>
                    </a:lnTo>
                    <a:lnTo>
                      <a:pt x="137" y="49"/>
                    </a:lnTo>
                    <a:lnTo>
                      <a:pt x="141" y="47"/>
                    </a:lnTo>
                    <a:lnTo>
                      <a:pt x="145" y="39"/>
                    </a:lnTo>
                    <a:lnTo>
                      <a:pt x="149" y="39"/>
                    </a:lnTo>
                    <a:lnTo>
                      <a:pt x="151" y="39"/>
                    </a:lnTo>
                    <a:lnTo>
                      <a:pt x="153" y="37"/>
                    </a:lnTo>
                    <a:lnTo>
                      <a:pt x="153" y="35"/>
                    </a:lnTo>
                    <a:lnTo>
                      <a:pt x="153" y="33"/>
                    </a:lnTo>
                    <a:lnTo>
                      <a:pt x="155" y="31"/>
                    </a:lnTo>
                    <a:lnTo>
                      <a:pt x="153" y="27"/>
                    </a:lnTo>
                    <a:lnTo>
                      <a:pt x="153" y="22"/>
                    </a:lnTo>
                    <a:lnTo>
                      <a:pt x="153" y="20"/>
                    </a:lnTo>
                    <a:lnTo>
                      <a:pt x="151" y="20"/>
                    </a:lnTo>
                    <a:lnTo>
                      <a:pt x="149" y="16"/>
                    </a:lnTo>
                    <a:lnTo>
                      <a:pt x="151" y="12"/>
                    </a:lnTo>
                    <a:lnTo>
                      <a:pt x="151" y="10"/>
                    </a:lnTo>
                    <a:lnTo>
                      <a:pt x="147" y="10"/>
                    </a:lnTo>
                    <a:lnTo>
                      <a:pt x="145" y="8"/>
                    </a:lnTo>
                    <a:lnTo>
                      <a:pt x="143" y="6"/>
                    </a:lnTo>
                    <a:lnTo>
                      <a:pt x="141" y="4"/>
                    </a:lnTo>
                    <a:lnTo>
                      <a:pt x="139" y="2"/>
                    </a:lnTo>
                    <a:lnTo>
                      <a:pt x="139" y="0"/>
                    </a:lnTo>
                    <a:lnTo>
                      <a:pt x="135" y="2"/>
                    </a:lnTo>
                    <a:lnTo>
                      <a:pt x="133" y="4"/>
                    </a:lnTo>
                    <a:lnTo>
                      <a:pt x="131" y="4"/>
                    </a:lnTo>
                    <a:lnTo>
                      <a:pt x="129" y="2"/>
                    </a:lnTo>
                    <a:lnTo>
                      <a:pt x="126" y="2"/>
                    </a:lnTo>
                    <a:lnTo>
                      <a:pt x="120" y="6"/>
                    </a:lnTo>
                    <a:lnTo>
                      <a:pt x="120" y="8"/>
                    </a:lnTo>
                    <a:lnTo>
                      <a:pt x="118" y="10"/>
                    </a:lnTo>
                    <a:lnTo>
                      <a:pt x="116" y="10"/>
                    </a:lnTo>
                    <a:lnTo>
                      <a:pt x="114" y="14"/>
                    </a:lnTo>
                    <a:lnTo>
                      <a:pt x="112" y="16"/>
                    </a:lnTo>
                    <a:lnTo>
                      <a:pt x="110" y="18"/>
                    </a:lnTo>
                    <a:lnTo>
                      <a:pt x="110" y="20"/>
                    </a:lnTo>
                    <a:lnTo>
                      <a:pt x="112" y="25"/>
                    </a:lnTo>
                    <a:lnTo>
                      <a:pt x="112" y="27"/>
                    </a:lnTo>
                    <a:lnTo>
                      <a:pt x="110" y="27"/>
                    </a:lnTo>
                    <a:lnTo>
                      <a:pt x="108" y="29"/>
                    </a:lnTo>
                    <a:lnTo>
                      <a:pt x="108" y="31"/>
                    </a:lnTo>
                    <a:lnTo>
                      <a:pt x="106" y="33"/>
                    </a:lnTo>
                    <a:lnTo>
                      <a:pt x="104" y="35"/>
                    </a:lnTo>
                    <a:lnTo>
                      <a:pt x="97" y="39"/>
                    </a:lnTo>
                    <a:lnTo>
                      <a:pt x="95" y="41"/>
                    </a:lnTo>
                    <a:lnTo>
                      <a:pt x="93" y="41"/>
                    </a:lnTo>
                    <a:lnTo>
                      <a:pt x="91" y="41"/>
                    </a:lnTo>
                    <a:lnTo>
                      <a:pt x="87" y="43"/>
                    </a:lnTo>
                    <a:lnTo>
                      <a:pt x="85" y="47"/>
                    </a:lnTo>
                    <a:lnTo>
                      <a:pt x="83" y="49"/>
                    </a:lnTo>
                    <a:lnTo>
                      <a:pt x="81" y="47"/>
                    </a:lnTo>
                    <a:lnTo>
                      <a:pt x="79" y="45"/>
                    </a:lnTo>
                    <a:lnTo>
                      <a:pt x="79" y="45"/>
                    </a:lnTo>
                    <a:lnTo>
                      <a:pt x="77" y="47"/>
                    </a:lnTo>
                    <a:lnTo>
                      <a:pt x="79" y="52"/>
                    </a:lnTo>
                    <a:lnTo>
                      <a:pt x="77" y="54"/>
                    </a:lnTo>
                    <a:lnTo>
                      <a:pt x="75" y="49"/>
                    </a:lnTo>
                    <a:lnTo>
                      <a:pt x="75" y="47"/>
                    </a:lnTo>
                    <a:lnTo>
                      <a:pt x="68" y="47"/>
                    </a:lnTo>
                    <a:lnTo>
                      <a:pt x="62" y="49"/>
                    </a:lnTo>
                    <a:lnTo>
                      <a:pt x="60" y="49"/>
                    </a:lnTo>
                    <a:lnTo>
                      <a:pt x="58" y="52"/>
                    </a:lnTo>
                    <a:lnTo>
                      <a:pt x="56" y="54"/>
                    </a:lnTo>
                    <a:lnTo>
                      <a:pt x="58" y="58"/>
                    </a:lnTo>
                    <a:lnTo>
                      <a:pt x="60" y="60"/>
                    </a:lnTo>
                    <a:lnTo>
                      <a:pt x="60" y="60"/>
                    </a:lnTo>
                    <a:lnTo>
                      <a:pt x="58" y="62"/>
                    </a:lnTo>
                    <a:lnTo>
                      <a:pt x="56" y="64"/>
                    </a:lnTo>
                    <a:lnTo>
                      <a:pt x="54" y="64"/>
                    </a:lnTo>
                    <a:lnTo>
                      <a:pt x="54" y="62"/>
                    </a:lnTo>
                    <a:lnTo>
                      <a:pt x="56" y="60"/>
                    </a:lnTo>
                    <a:lnTo>
                      <a:pt x="56" y="58"/>
                    </a:lnTo>
                    <a:lnTo>
                      <a:pt x="54" y="58"/>
                    </a:lnTo>
                    <a:lnTo>
                      <a:pt x="50" y="62"/>
                    </a:lnTo>
                    <a:lnTo>
                      <a:pt x="48" y="64"/>
                    </a:lnTo>
                    <a:lnTo>
                      <a:pt x="48" y="66"/>
                    </a:lnTo>
                    <a:lnTo>
                      <a:pt x="50" y="68"/>
                    </a:lnTo>
                    <a:lnTo>
                      <a:pt x="48" y="68"/>
                    </a:lnTo>
                    <a:lnTo>
                      <a:pt x="48" y="72"/>
                    </a:lnTo>
                    <a:lnTo>
                      <a:pt x="44" y="72"/>
                    </a:lnTo>
                    <a:lnTo>
                      <a:pt x="42" y="74"/>
                    </a:lnTo>
                    <a:lnTo>
                      <a:pt x="39" y="76"/>
                    </a:lnTo>
                    <a:lnTo>
                      <a:pt x="37" y="76"/>
                    </a:lnTo>
                    <a:lnTo>
                      <a:pt x="35" y="78"/>
                    </a:lnTo>
                    <a:lnTo>
                      <a:pt x="33" y="85"/>
                    </a:lnTo>
                    <a:lnTo>
                      <a:pt x="35" y="85"/>
                    </a:lnTo>
                    <a:lnTo>
                      <a:pt x="37" y="87"/>
                    </a:lnTo>
                    <a:lnTo>
                      <a:pt x="35" y="89"/>
                    </a:lnTo>
                    <a:lnTo>
                      <a:pt x="29" y="89"/>
                    </a:lnTo>
                    <a:lnTo>
                      <a:pt x="27" y="91"/>
                    </a:lnTo>
                    <a:lnTo>
                      <a:pt x="27" y="95"/>
                    </a:lnTo>
                    <a:lnTo>
                      <a:pt x="27" y="97"/>
                    </a:lnTo>
                    <a:lnTo>
                      <a:pt x="29" y="97"/>
                    </a:lnTo>
                    <a:lnTo>
                      <a:pt x="31" y="97"/>
                    </a:lnTo>
                    <a:lnTo>
                      <a:pt x="33" y="99"/>
                    </a:lnTo>
                    <a:lnTo>
                      <a:pt x="31" y="101"/>
                    </a:lnTo>
                    <a:lnTo>
                      <a:pt x="33" y="103"/>
                    </a:lnTo>
                    <a:lnTo>
                      <a:pt x="29" y="105"/>
                    </a:lnTo>
                    <a:lnTo>
                      <a:pt x="27" y="105"/>
                    </a:lnTo>
                    <a:lnTo>
                      <a:pt x="23" y="103"/>
                    </a:lnTo>
                    <a:lnTo>
                      <a:pt x="19" y="105"/>
                    </a:lnTo>
                    <a:lnTo>
                      <a:pt x="19" y="108"/>
                    </a:lnTo>
                    <a:lnTo>
                      <a:pt x="19" y="112"/>
                    </a:lnTo>
                    <a:lnTo>
                      <a:pt x="17" y="114"/>
                    </a:lnTo>
                    <a:lnTo>
                      <a:pt x="15" y="118"/>
                    </a:lnTo>
                    <a:lnTo>
                      <a:pt x="10" y="116"/>
                    </a:lnTo>
                    <a:lnTo>
                      <a:pt x="8" y="114"/>
                    </a:lnTo>
                    <a:lnTo>
                      <a:pt x="8" y="110"/>
                    </a:lnTo>
                    <a:lnTo>
                      <a:pt x="6" y="112"/>
                    </a:lnTo>
                    <a:lnTo>
                      <a:pt x="6" y="116"/>
                    </a:lnTo>
                    <a:lnTo>
                      <a:pt x="6" y="120"/>
                    </a:lnTo>
                    <a:lnTo>
                      <a:pt x="10" y="122"/>
                    </a:lnTo>
                    <a:lnTo>
                      <a:pt x="12" y="122"/>
                    </a:lnTo>
                    <a:lnTo>
                      <a:pt x="12" y="122"/>
                    </a:lnTo>
                    <a:lnTo>
                      <a:pt x="12" y="124"/>
                    </a:lnTo>
                    <a:lnTo>
                      <a:pt x="12" y="128"/>
                    </a:lnTo>
                    <a:lnTo>
                      <a:pt x="12" y="130"/>
                    </a:lnTo>
                    <a:lnTo>
                      <a:pt x="15" y="130"/>
                    </a:lnTo>
                    <a:lnTo>
                      <a:pt x="17" y="128"/>
                    </a:lnTo>
                    <a:lnTo>
                      <a:pt x="19" y="128"/>
                    </a:lnTo>
                    <a:lnTo>
                      <a:pt x="19" y="130"/>
                    </a:lnTo>
                    <a:lnTo>
                      <a:pt x="23" y="130"/>
                    </a:lnTo>
                    <a:lnTo>
                      <a:pt x="25" y="128"/>
                    </a:lnTo>
                    <a:lnTo>
                      <a:pt x="27" y="130"/>
                    </a:lnTo>
                    <a:lnTo>
                      <a:pt x="25" y="132"/>
                    </a:lnTo>
                    <a:lnTo>
                      <a:pt x="23" y="132"/>
                    </a:lnTo>
                    <a:lnTo>
                      <a:pt x="19" y="132"/>
                    </a:lnTo>
                    <a:lnTo>
                      <a:pt x="17" y="134"/>
                    </a:lnTo>
                    <a:lnTo>
                      <a:pt x="15" y="134"/>
                    </a:lnTo>
                    <a:lnTo>
                      <a:pt x="12" y="137"/>
                    </a:lnTo>
                    <a:lnTo>
                      <a:pt x="15" y="141"/>
                    </a:lnTo>
                    <a:lnTo>
                      <a:pt x="17" y="143"/>
                    </a:lnTo>
                    <a:lnTo>
                      <a:pt x="19" y="143"/>
                    </a:lnTo>
                    <a:lnTo>
                      <a:pt x="21" y="141"/>
                    </a:lnTo>
                    <a:lnTo>
                      <a:pt x="23" y="143"/>
                    </a:lnTo>
                    <a:lnTo>
                      <a:pt x="23" y="143"/>
                    </a:lnTo>
                    <a:lnTo>
                      <a:pt x="19" y="145"/>
                    </a:lnTo>
                    <a:lnTo>
                      <a:pt x="15" y="145"/>
                    </a:lnTo>
                    <a:lnTo>
                      <a:pt x="12" y="147"/>
                    </a:lnTo>
                    <a:lnTo>
                      <a:pt x="10" y="149"/>
                    </a:lnTo>
                    <a:lnTo>
                      <a:pt x="12" y="151"/>
                    </a:lnTo>
                    <a:lnTo>
                      <a:pt x="17" y="149"/>
                    </a:lnTo>
                    <a:lnTo>
                      <a:pt x="19" y="149"/>
                    </a:lnTo>
                    <a:lnTo>
                      <a:pt x="19" y="151"/>
                    </a:lnTo>
                    <a:lnTo>
                      <a:pt x="17" y="153"/>
                    </a:lnTo>
                    <a:lnTo>
                      <a:pt x="15" y="153"/>
                    </a:lnTo>
                    <a:lnTo>
                      <a:pt x="15" y="155"/>
                    </a:lnTo>
                    <a:lnTo>
                      <a:pt x="15" y="155"/>
                    </a:lnTo>
                    <a:lnTo>
                      <a:pt x="19" y="155"/>
                    </a:lnTo>
                    <a:lnTo>
                      <a:pt x="25" y="159"/>
                    </a:lnTo>
                    <a:lnTo>
                      <a:pt x="27" y="159"/>
                    </a:lnTo>
                    <a:lnTo>
                      <a:pt x="27" y="161"/>
                    </a:lnTo>
                    <a:lnTo>
                      <a:pt x="27" y="163"/>
                    </a:lnTo>
                    <a:lnTo>
                      <a:pt x="25" y="161"/>
                    </a:lnTo>
                    <a:lnTo>
                      <a:pt x="23" y="159"/>
                    </a:lnTo>
                    <a:lnTo>
                      <a:pt x="19" y="159"/>
                    </a:lnTo>
                    <a:lnTo>
                      <a:pt x="17" y="157"/>
                    </a:lnTo>
                    <a:lnTo>
                      <a:pt x="12" y="157"/>
                    </a:lnTo>
                    <a:lnTo>
                      <a:pt x="10" y="159"/>
                    </a:lnTo>
                    <a:lnTo>
                      <a:pt x="10" y="161"/>
                    </a:lnTo>
                    <a:lnTo>
                      <a:pt x="8" y="163"/>
                    </a:lnTo>
                    <a:lnTo>
                      <a:pt x="8" y="166"/>
                    </a:lnTo>
                    <a:lnTo>
                      <a:pt x="10" y="166"/>
                    </a:lnTo>
                    <a:lnTo>
                      <a:pt x="8" y="168"/>
                    </a:lnTo>
                    <a:lnTo>
                      <a:pt x="8" y="17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7" name="9Slide.vn 230">
                <a:extLst>
                  <a:ext uri="{FF2B5EF4-FFF2-40B4-BE49-F238E27FC236}">
                    <a16:creationId xmlns:a16="http://schemas.microsoft.com/office/drawing/2014/main" id="{0CF18BE2-3A4B-4170-AF0C-D6A882BA4077}"/>
                  </a:ext>
                </a:extLst>
              </p:cNvPr>
              <p:cNvSpPr>
                <a:spLocks/>
              </p:cNvSpPr>
              <p:nvPr/>
            </p:nvSpPr>
            <p:spPr bwMode="auto">
              <a:xfrm>
                <a:off x="4538" y="1073"/>
                <a:ext cx="11" cy="8"/>
              </a:xfrm>
              <a:custGeom>
                <a:avLst/>
                <a:gdLst>
                  <a:gd name="T0" fmla="*/ 0 w 11"/>
                  <a:gd name="T1" fmla="*/ 0 h 8"/>
                  <a:gd name="T2" fmla="*/ 0 w 11"/>
                  <a:gd name="T3" fmla="*/ 0 h 8"/>
                  <a:gd name="T4" fmla="*/ 5 w 11"/>
                  <a:gd name="T5" fmla="*/ 4 h 8"/>
                  <a:gd name="T6" fmla="*/ 11 w 11"/>
                  <a:gd name="T7" fmla="*/ 8 h 8"/>
                  <a:gd name="T8" fmla="*/ 9 w 11"/>
                  <a:gd name="T9" fmla="*/ 4 h 8"/>
                  <a:gd name="T10" fmla="*/ 5 w 11"/>
                  <a:gd name="T11" fmla="*/ 2 h 8"/>
                  <a:gd name="T12" fmla="*/ 0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0" y="0"/>
                    </a:moveTo>
                    <a:lnTo>
                      <a:pt x="0" y="0"/>
                    </a:lnTo>
                    <a:lnTo>
                      <a:pt x="5" y="4"/>
                    </a:lnTo>
                    <a:lnTo>
                      <a:pt x="11" y="8"/>
                    </a:lnTo>
                    <a:lnTo>
                      <a:pt x="9" y="4"/>
                    </a:lnTo>
                    <a:lnTo>
                      <a:pt x="5"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8" name="9Slide.vn 231">
                <a:extLst>
                  <a:ext uri="{FF2B5EF4-FFF2-40B4-BE49-F238E27FC236}">
                    <a16:creationId xmlns:a16="http://schemas.microsoft.com/office/drawing/2014/main" id="{DB3070D7-EE3D-4EB5-B656-9171100ABB69}"/>
                  </a:ext>
                </a:extLst>
              </p:cNvPr>
              <p:cNvSpPr>
                <a:spLocks/>
              </p:cNvSpPr>
              <p:nvPr/>
            </p:nvSpPr>
            <p:spPr bwMode="auto">
              <a:xfrm>
                <a:off x="4522" y="1033"/>
                <a:ext cx="37" cy="31"/>
              </a:xfrm>
              <a:custGeom>
                <a:avLst/>
                <a:gdLst>
                  <a:gd name="T0" fmla="*/ 35 w 37"/>
                  <a:gd name="T1" fmla="*/ 31 h 31"/>
                  <a:gd name="T2" fmla="*/ 37 w 37"/>
                  <a:gd name="T3" fmla="*/ 27 h 31"/>
                  <a:gd name="T4" fmla="*/ 37 w 37"/>
                  <a:gd name="T5" fmla="*/ 21 h 31"/>
                  <a:gd name="T6" fmla="*/ 29 w 37"/>
                  <a:gd name="T7" fmla="*/ 17 h 31"/>
                  <a:gd name="T8" fmla="*/ 25 w 37"/>
                  <a:gd name="T9" fmla="*/ 13 h 31"/>
                  <a:gd name="T10" fmla="*/ 23 w 37"/>
                  <a:gd name="T11" fmla="*/ 13 h 31"/>
                  <a:gd name="T12" fmla="*/ 18 w 37"/>
                  <a:gd name="T13" fmla="*/ 9 h 31"/>
                  <a:gd name="T14" fmla="*/ 14 w 37"/>
                  <a:gd name="T15" fmla="*/ 7 h 31"/>
                  <a:gd name="T16" fmla="*/ 12 w 37"/>
                  <a:gd name="T17" fmla="*/ 5 h 31"/>
                  <a:gd name="T18" fmla="*/ 8 w 37"/>
                  <a:gd name="T19" fmla="*/ 0 h 31"/>
                  <a:gd name="T20" fmla="*/ 6 w 37"/>
                  <a:gd name="T21" fmla="*/ 0 h 31"/>
                  <a:gd name="T22" fmla="*/ 4 w 37"/>
                  <a:gd name="T23" fmla="*/ 2 h 31"/>
                  <a:gd name="T24" fmla="*/ 4 w 37"/>
                  <a:gd name="T25" fmla="*/ 5 h 31"/>
                  <a:gd name="T26" fmla="*/ 2 w 37"/>
                  <a:gd name="T27" fmla="*/ 7 h 31"/>
                  <a:gd name="T28" fmla="*/ 4 w 37"/>
                  <a:gd name="T29" fmla="*/ 9 h 31"/>
                  <a:gd name="T30" fmla="*/ 6 w 37"/>
                  <a:gd name="T31" fmla="*/ 9 h 31"/>
                  <a:gd name="T32" fmla="*/ 6 w 37"/>
                  <a:gd name="T33" fmla="*/ 11 h 31"/>
                  <a:gd name="T34" fmla="*/ 4 w 37"/>
                  <a:gd name="T35" fmla="*/ 11 h 31"/>
                  <a:gd name="T36" fmla="*/ 2 w 37"/>
                  <a:gd name="T37" fmla="*/ 9 h 31"/>
                  <a:gd name="T38" fmla="*/ 0 w 37"/>
                  <a:gd name="T39" fmla="*/ 9 h 31"/>
                  <a:gd name="T40" fmla="*/ 2 w 37"/>
                  <a:gd name="T41" fmla="*/ 13 h 31"/>
                  <a:gd name="T42" fmla="*/ 8 w 37"/>
                  <a:gd name="T43" fmla="*/ 19 h 31"/>
                  <a:gd name="T44" fmla="*/ 12 w 37"/>
                  <a:gd name="T45" fmla="*/ 21 h 31"/>
                  <a:gd name="T46" fmla="*/ 14 w 37"/>
                  <a:gd name="T47" fmla="*/ 25 h 31"/>
                  <a:gd name="T48" fmla="*/ 14 w 37"/>
                  <a:gd name="T49" fmla="*/ 25 h 31"/>
                  <a:gd name="T50" fmla="*/ 16 w 37"/>
                  <a:gd name="T51" fmla="*/ 21 h 31"/>
                  <a:gd name="T52" fmla="*/ 18 w 37"/>
                  <a:gd name="T53" fmla="*/ 23 h 31"/>
                  <a:gd name="T54" fmla="*/ 21 w 37"/>
                  <a:gd name="T55" fmla="*/ 21 h 31"/>
                  <a:gd name="T56" fmla="*/ 23 w 37"/>
                  <a:gd name="T57" fmla="*/ 23 h 31"/>
                  <a:gd name="T58" fmla="*/ 23 w 37"/>
                  <a:gd name="T59" fmla="*/ 27 h 31"/>
                  <a:gd name="T60" fmla="*/ 23 w 37"/>
                  <a:gd name="T61" fmla="*/ 29 h 31"/>
                  <a:gd name="T62" fmla="*/ 25 w 37"/>
                  <a:gd name="T63" fmla="*/ 31 h 31"/>
                  <a:gd name="T64" fmla="*/ 29 w 37"/>
                  <a:gd name="T65" fmla="*/ 31 h 31"/>
                  <a:gd name="T66" fmla="*/ 31 w 37"/>
                  <a:gd name="T67" fmla="*/ 29 h 31"/>
                  <a:gd name="T68" fmla="*/ 35 w 37"/>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1">
                    <a:moveTo>
                      <a:pt x="35" y="31"/>
                    </a:moveTo>
                    <a:lnTo>
                      <a:pt x="37" y="27"/>
                    </a:lnTo>
                    <a:lnTo>
                      <a:pt x="37" y="21"/>
                    </a:lnTo>
                    <a:lnTo>
                      <a:pt x="29" y="17"/>
                    </a:lnTo>
                    <a:lnTo>
                      <a:pt x="25" y="13"/>
                    </a:lnTo>
                    <a:lnTo>
                      <a:pt x="23" y="13"/>
                    </a:lnTo>
                    <a:lnTo>
                      <a:pt x="18" y="9"/>
                    </a:lnTo>
                    <a:lnTo>
                      <a:pt x="14" y="7"/>
                    </a:lnTo>
                    <a:lnTo>
                      <a:pt x="12" y="5"/>
                    </a:lnTo>
                    <a:lnTo>
                      <a:pt x="8" y="0"/>
                    </a:lnTo>
                    <a:lnTo>
                      <a:pt x="6" y="0"/>
                    </a:lnTo>
                    <a:lnTo>
                      <a:pt x="4" y="2"/>
                    </a:lnTo>
                    <a:lnTo>
                      <a:pt x="4" y="5"/>
                    </a:lnTo>
                    <a:lnTo>
                      <a:pt x="2" y="7"/>
                    </a:lnTo>
                    <a:lnTo>
                      <a:pt x="4" y="9"/>
                    </a:lnTo>
                    <a:lnTo>
                      <a:pt x="6" y="9"/>
                    </a:lnTo>
                    <a:lnTo>
                      <a:pt x="6" y="11"/>
                    </a:lnTo>
                    <a:lnTo>
                      <a:pt x="4" y="11"/>
                    </a:lnTo>
                    <a:lnTo>
                      <a:pt x="2" y="9"/>
                    </a:lnTo>
                    <a:lnTo>
                      <a:pt x="0" y="9"/>
                    </a:lnTo>
                    <a:lnTo>
                      <a:pt x="2" y="13"/>
                    </a:lnTo>
                    <a:lnTo>
                      <a:pt x="8" y="19"/>
                    </a:lnTo>
                    <a:lnTo>
                      <a:pt x="12" y="21"/>
                    </a:lnTo>
                    <a:lnTo>
                      <a:pt x="14" y="25"/>
                    </a:lnTo>
                    <a:lnTo>
                      <a:pt x="14" y="25"/>
                    </a:lnTo>
                    <a:lnTo>
                      <a:pt x="16" y="21"/>
                    </a:lnTo>
                    <a:lnTo>
                      <a:pt x="18" y="23"/>
                    </a:lnTo>
                    <a:lnTo>
                      <a:pt x="21" y="21"/>
                    </a:lnTo>
                    <a:lnTo>
                      <a:pt x="23" y="23"/>
                    </a:lnTo>
                    <a:lnTo>
                      <a:pt x="23" y="27"/>
                    </a:lnTo>
                    <a:lnTo>
                      <a:pt x="23" y="29"/>
                    </a:lnTo>
                    <a:lnTo>
                      <a:pt x="25" y="31"/>
                    </a:lnTo>
                    <a:lnTo>
                      <a:pt x="29" y="31"/>
                    </a:lnTo>
                    <a:lnTo>
                      <a:pt x="31" y="29"/>
                    </a:lnTo>
                    <a:lnTo>
                      <a:pt x="35" y="3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9" name="9Slide.vn 232">
                <a:extLst>
                  <a:ext uri="{FF2B5EF4-FFF2-40B4-BE49-F238E27FC236}">
                    <a16:creationId xmlns:a16="http://schemas.microsoft.com/office/drawing/2014/main" id="{0B151601-C0E6-49A1-9B1A-B550888E23C8}"/>
                  </a:ext>
                </a:extLst>
              </p:cNvPr>
              <p:cNvSpPr>
                <a:spLocks/>
              </p:cNvSpPr>
              <p:nvPr/>
            </p:nvSpPr>
            <p:spPr bwMode="auto">
              <a:xfrm>
                <a:off x="4551" y="1085"/>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0" name="9Slide.vn 233">
                <a:extLst>
                  <a:ext uri="{FF2B5EF4-FFF2-40B4-BE49-F238E27FC236}">
                    <a16:creationId xmlns:a16="http://schemas.microsoft.com/office/drawing/2014/main" id="{6958A724-764E-41D5-AD10-D6A921BF6709}"/>
                  </a:ext>
                </a:extLst>
              </p:cNvPr>
              <p:cNvSpPr>
                <a:spLocks/>
              </p:cNvSpPr>
              <p:nvPr/>
            </p:nvSpPr>
            <p:spPr bwMode="auto">
              <a:xfrm>
                <a:off x="4362" y="532"/>
                <a:ext cx="19" cy="14"/>
              </a:xfrm>
              <a:custGeom>
                <a:avLst/>
                <a:gdLst>
                  <a:gd name="T0" fmla="*/ 6 w 19"/>
                  <a:gd name="T1" fmla="*/ 14 h 14"/>
                  <a:gd name="T2" fmla="*/ 11 w 19"/>
                  <a:gd name="T3" fmla="*/ 14 h 14"/>
                  <a:gd name="T4" fmla="*/ 15 w 19"/>
                  <a:gd name="T5" fmla="*/ 12 h 14"/>
                  <a:gd name="T6" fmla="*/ 17 w 19"/>
                  <a:gd name="T7" fmla="*/ 8 h 14"/>
                  <a:gd name="T8" fmla="*/ 19 w 19"/>
                  <a:gd name="T9" fmla="*/ 8 h 14"/>
                  <a:gd name="T10" fmla="*/ 19 w 19"/>
                  <a:gd name="T11" fmla="*/ 6 h 14"/>
                  <a:gd name="T12" fmla="*/ 17 w 19"/>
                  <a:gd name="T13" fmla="*/ 4 h 14"/>
                  <a:gd name="T14" fmla="*/ 15 w 19"/>
                  <a:gd name="T15" fmla="*/ 0 h 14"/>
                  <a:gd name="T16" fmla="*/ 11 w 19"/>
                  <a:gd name="T17" fmla="*/ 0 h 14"/>
                  <a:gd name="T18" fmla="*/ 6 w 19"/>
                  <a:gd name="T19" fmla="*/ 2 h 14"/>
                  <a:gd name="T20" fmla="*/ 2 w 19"/>
                  <a:gd name="T21" fmla="*/ 4 h 14"/>
                  <a:gd name="T22" fmla="*/ 0 w 19"/>
                  <a:gd name="T23" fmla="*/ 8 h 14"/>
                  <a:gd name="T24" fmla="*/ 0 w 19"/>
                  <a:gd name="T25" fmla="*/ 10 h 14"/>
                  <a:gd name="T26" fmla="*/ 6 w 19"/>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4">
                    <a:moveTo>
                      <a:pt x="6" y="14"/>
                    </a:moveTo>
                    <a:lnTo>
                      <a:pt x="11" y="14"/>
                    </a:lnTo>
                    <a:lnTo>
                      <a:pt x="15" y="12"/>
                    </a:lnTo>
                    <a:lnTo>
                      <a:pt x="17" y="8"/>
                    </a:lnTo>
                    <a:lnTo>
                      <a:pt x="19" y="8"/>
                    </a:lnTo>
                    <a:lnTo>
                      <a:pt x="19" y="6"/>
                    </a:lnTo>
                    <a:lnTo>
                      <a:pt x="17" y="4"/>
                    </a:lnTo>
                    <a:lnTo>
                      <a:pt x="15" y="0"/>
                    </a:lnTo>
                    <a:lnTo>
                      <a:pt x="11" y="0"/>
                    </a:lnTo>
                    <a:lnTo>
                      <a:pt x="6" y="2"/>
                    </a:lnTo>
                    <a:lnTo>
                      <a:pt x="2" y="4"/>
                    </a:lnTo>
                    <a:lnTo>
                      <a:pt x="0" y="8"/>
                    </a:lnTo>
                    <a:lnTo>
                      <a:pt x="0" y="10"/>
                    </a:lnTo>
                    <a:lnTo>
                      <a:pt x="6" y="1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1" name="9Slide.vn 234">
                <a:extLst>
                  <a:ext uri="{FF2B5EF4-FFF2-40B4-BE49-F238E27FC236}">
                    <a16:creationId xmlns:a16="http://schemas.microsoft.com/office/drawing/2014/main" id="{6AAAB78B-3756-4C97-891B-D3BC63CE02E0}"/>
                  </a:ext>
                </a:extLst>
              </p:cNvPr>
              <p:cNvSpPr>
                <a:spLocks/>
              </p:cNvSpPr>
              <p:nvPr/>
            </p:nvSpPr>
            <p:spPr bwMode="auto">
              <a:xfrm>
                <a:off x="4704" y="870"/>
                <a:ext cx="13" cy="10"/>
              </a:xfrm>
              <a:custGeom>
                <a:avLst/>
                <a:gdLst>
                  <a:gd name="T0" fmla="*/ 4 w 13"/>
                  <a:gd name="T1" fmla="*/ 6 h 10"/>
                  <a:gd name="T2" fmla="*/ 6 w 13"/>
                  <a:gd name="T3" fmla="*/ 8 h 10"/>
                  <a:gd name="T4" fmla="*/ 11 w 13"/>
                  <a:gd name="T5" fmla="*/ 6 h 10"/>
                  <a:gd name="T6" fmla="*/ 8 w 13"/>
                  <a:gd name="T7" fmla="*/ 4 h 10"/>
                  <a:gd name="T8" fmla="*/ 11 w 13"/>
                  <a:gd name="T9" fmla="*/ 2 h 10"/>
                  <a:gd name="T10" fmla="*/ 13 w 13"/>
                  <a:gd name="T11" fmla="*/ 0 h 10"/>
                  <a:gd name="T12" fmla="*/ 11 w 13"/>
                  <a:gd name="T13" fmla="*/ 0 h 10"/>
                  <a:gd name="T14" fmla="*/ 8 w 13"/>
                  <a:gd name="T15" fmla="*/ 0 h 10"/>
                  <a:gd name="T16" fmla="*/ 2 w 13"/>
                  <a:gd name="T17" fmla="*/ 4 h 10"/>
                  <a:gd name="T18" fmla="*/ 0 w 13"/>
                  <a:gd name="T19" fmla="*/ 8 h 10"/>
                  <a:gd name="T20" fmla="*/ 2 w 13"/>
                  <a:gd name="T21" fmla="*/ 10 h 10"/>
                  <a:gd name="T22" fmla="*/ 4 w 13"/>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4" y="6"/>
                    </a:moveTo>
                    <a:lnTo>
                      <a:pt x="6" y="8"/>
                    </a:lnTo>
                    <a:lnTo>
                      <a:pt x="11" y="6"/>
                    </a:lnTo>
                    <a:lnTo>
                      <a:pt x="8" y="4"/>
                    </a:lnTo>
                    <a:lnTo>
                      <a:pt x="11" y="2"/>
                    </a:lnTo>
                    <a:lnTo>
                      <a:pt x="13" y="0"/>
                    </a:lnTo>
                    <a:lnTo>
                      <a:pt x="11" y="0"/>
                    </a:lnTo>
                    <a:lnTo>
                      <a:pt x="8" y="0"/>
                    </a:lnTo>
                    <a:lnTo>
                      <a:pt x="2" y="4"/>
                    </a:lnTo>
                    <a:lnTo>
                      <a:pt x="0" y="8"/>
                    </a:lnTo>
                    <a:lnTo>
                      <a:pt x="2" y="10"/>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2" name="9Slide.vn 235">
                <a:extLst>
                  <a:ext uri="{FF2B5EF4-FFF2-40B4-BE49-F238E27FC236}">
                    <a16:creationId xmlns:a16="http://schemas.microsoft.com/office/drawing/2014/main" id="{C6F957E8-0D27-41C8-8447-27FB9EA7FB15}"/>
                  </a:ext>
                </a:extLst>
              </p:cNvPr>
              <p:cNvSpPr>
                <a:spLocks/>
              </p:cNvSpPr>
              <p:nvPr/>
            </p:nvSpPr>
            <p:spPr bwMode="auto">
              <a:xfrm>
                <a:off x="4721" y="884"/>
                <a:ext cx="10" cy="4"/>
              </a:xfrm>
              <a:custGeom>
                <a:avLst/>
                <a:gdLst>
                  <a:gd name="T0" fmla="*/ 8 w 10"/>
                  <a:gd name="T1" fmla="*/ 4 h 4"/>
                  <a:gd name="T2" fmla="*/ 10 w 10"/>
                  <a:gd name="T3" fmla="*/ 4 h 4"/>
                  <a:gd name="T4" fmla="*/ 10 w 10"/>
                  <a:gd name="T5" fmla="*/ 2 h 4"/>
                  <a:gd name="T6" fmla="*/ 6 w 10"/>
                  <a:gd name="T7" fmla="*/ 0 h 4"/>
                  <a:gd name="T8" fmla="*/ 2 w 10"/>
                  <a:gd name="T9" fmla="*/ 0 h 4"/>
                  <a:gd name="T10" fmla="*/ 0 w 10"/>
                  <a:gd name="T11" fmla="*/ 0 h 4"/>
                  <a:gd name="T12" fmla="*/ 4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lnTo>
                      <a:pt x="10" y="4"/>
                    </a:lnTo>
                    <a:lnTo>
                      <a:pt x="10" y="2"/>
                    </a:lnTo>
                    <a:lnTo>
                      <a:pt x="6" y="0"/>
                    </a:lnTo>
                    <a:lnTo>
                      <a:pt x="2" y="0"/>
                    </a:lnTo>
                    <a:lnTo>
                      <a:pt x="0" y="0"/>
                    </a:lnTo>
                    <a:lnTo>
                      <a:pt x="4" y="4"/>
                    </a:lnTo>
                    <a:lnTo>
                      <a:pt x="8"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3" name="9Slide.vn 236">
                <a:extLst>
                  <a:ext uri="{FF2B5EF4-FFF2-40B4-BE49-F238E27FC236}">
                    <a16:creationId xmlns:a16="http://schemas.microsoft.com/office/drawing/2014/main" id="{FE1BE158-92F3-4302-AC01-D9104D5BBA4D}"/>
                  </a:ext>
                </a:extLst>
              </p:cNvPr>
              <p:cNvSpPr>
                <a:spLocks/>
              </p:cNvSpPr>
              <p:nvPr/>
            </p:nvSpPr>
            <p:spPr bwMode="auto">
              <a:xfrm>
                <a:off x="4638" y="884"/>
                <a:ext cx="27" cy="25"/>
              </a:xfrm>
              <a:custGeom>
                <a:avLst/>
                <a:gdLst>
                  <a:gd name="T0" fmla="*/ 4 w 27"/>
                  <a:gd name="T1" fmla="*/ 12 h 25"/>
                  <a:gd name="T2" fmla="*/ 4 w 27"/>
                  <a:gd name="T3" fmla="*/ 17 h 25"/>
                  <a:gd name="T4" fmla="*/ 4 w 27"/>
                  <a:gd name="T5" fmla="*/ 23 h 25"/>
                  <a:gd name="T6" fmla="*/ 6 w 27"/>
                  <a:gd name="T7" fmla="*/ 25 h 25"/>
                  <a:gd name="T8" fmla="*/ 8 w 27"/>
                  <a:gd name="T9" fmla="*/ 25 h 25"/>
                  <a:gd name="T10" fmla="*/ 6 w 27"/>
                  <a:gd name="T11" fmla="*/ 23 h 25"/>
                  <a:gd name="T12" fmla="*/ 8 w 27"/>
                  <a:gd name="T13" fmla="*/ 21 h 25"/>
                  <a:gd name="T14" fmla="*/ 10 w 27"/>
                  <a:gd name="T15" fmla="*/ 21 h 25"/>
                  <a:gd name="T16" fmla="*/ 10 w 27"/>
                  <a:gd name="T17" fmla="*/ 23 h 25"/>
                  <a:gd name="T18" fmla="*/ 12 w 27"/>
                  <a:gd name="T19" fmla="*/ 23 h 25"/>
                  <a:gd name="T20" fmla="*/ 14 w 27"/>
                  <a:gd name="T21" fmla="*/ 23 h 25"/>
                  <a:gd name="T22" fmla="*/ 16 w 27"/>
                  <a:gd name="T23" fmla="*/ 23 h 25"/>
                  <a:gd name="T24" fmla="*/ 19 w 27"/>
                  <a:gd name="T25" fmla="*/ 21 h 25"/>
                  <a:gd name="T26" fmla="*/ 21 w 27"/>
                  <a:gd name="T27" fmla="*/ 17 h 25"/>
                  <a:gd name="T28" fmla="*/ 25 w 27"/>
                  <a:gd name="T29" fmla="*/ 17 h 25"/>
                  <a:gd name="T30" fmla="*/ 27 w 27"/>
                  <a:gd name="T31" fmla="*/ 15 h 25"/>
                  <a:gd name="T32" fmla="*/ 25 w 27"/>
                  <a:gd name="T33" fmla="*/ 10 h 25"/>
                  <a:gd name="T34" fmla="*/ 19 w 27"/>
                  <a:gd name="T35" fmla="*/ 8 h 25"/>
                  <a:gd name="T36" fmla="*/ 19 w 27"/>
                  <a:gd name="T37" fmla="*/ 4 h 25"/>
                  <a:gd name="T38" fmla="*/ 14 w 27"/>
                  <a:gd name="T39" fmla="*/ 0 h 25"/>
                  <a:gd name="T40" fmla="*/ 12 w 27"/>
                  <a:gd name="T41" fmla="*/ 0 h 25"/>
                  <a:gd name="T42" fmla="*/ 10 w 27"/>
                  <a:gd name="T43" fmla="*/ 0 h 25"/>
                  <a:gd name="T44" fmla="*/ 8 w 27"/>
                  <a:gd name="T45" fmla="*/ 4 h 25"/>
                  <a:gd name="T46" fmla="*/ 4 w 27"/>
                  <a:gd name="T47" fmla="*/ 4 h 25"/>
                  <a:gd name="T48" fmla="*/ 0 w 27"/>
                  <a:gd name="T49" fmla="*/ 6 h 25"/>
                  <a:gd name="T50" fmla="*/ 0 w 27"/>
                  <a:gd name="T51" fmla="*/ 10 h 25"/>
                  <a:gd name="T52" fmla="*/ 4 w 27"/>
                  <a:gd name="T5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25">
                    <a:moveTo>
                      <a:pt x="4" y="12"/>
                    </a:moveTo>
                    <a:lnTo>
                      <a:pt x="4" y="17"/>
                    </a:lnTo>
                    <a:lnTo>
                      <a:pt x="4" y="23"/>
                    </a:lnTo>
                    <a:lnTo>
                      <a:pt x="6" y="25"/>
                    </a:lnTo>
                    <a:lnTo>
                      <a:pt x="8" y="25"/>
                    </a:lnTo>
                    <a:lnTo>
                      <a:pt x="6" y="23"/>
                    </a:lnTo>
                    <a:lnTo>
                      <a:pt x="8" y="21"/>
                    </a:lnTo>
                    <a:lnTo>
                      <a:pt x="10" y="21"/>
                    </a:lnTo>
                    <a:lnTo>
                      <a:pt x="10" y="23"/>
                    </a:lnTo>
                    <a:lnTo>
                      <a:pt x="12" y="23"/>
                    </a:lnTo>
                    <a:lnTo>
                      <a:pt x="14" y="23"/>
                    </a:lnTo>
                    <a:lnTo>
                      <a:pt x="16" y="23"/>
                    </a:lnTo>
                    <a:lnTo>
                      <a:pt x="19" y="21"/>
                    </a:lnTo>
                    <a:lnTo>
                      <a:pt x="21" y="17"/>
                    </a:lnTo>
                    <a:lnTo>
                      <a:pt x="25" y="17"/>
                    </a:lnTo>
                    <a:lnTo>
                      <a:pt x="27" y="15"/>
                    </a:lnTo>
                    <a:lnTo>
                      <a:pt x="25" y="10"/>
                    </a:lnTo>
                    <a:lnTo>
                      <a:pt x="19" y="8"/>
                    </a:lnTo>
                    <a:lnTo>
                      <a:pt x="19" y="4"/>
                    </a:lnTo>
                    <a:lnTo>
                      <a:pt x="14" y="0"/>
                    </a:lnTo>
                    <a:lnTo>
                      <a:pt x="12" y="0"/>
                    </a:lnTo>
                    <a:lnTo>
                      <a:pt x="10" y="0"/>
                    </a:lnTo>
                    <a:lnTo>
                      <a:pt x="8" y="4"/>
                    </a:lnTo>
                    <a:lnTo>
                      <a:pt x="4" y="4"/>
                    </a:lnTo>
                    <a:lnTo>
                      <a:pt x="0" y="6"/>
                    </a:lnTo>
                    <a:lnTo>
                      <a:pt x="0" y="10"/>
                    </a:lnTo>
                    <a:lnTo>
                      <a:pt x="4"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4" name="9Slide.vn 237">
                <a:extLst>
                  <a:ext uri="{FF2B5EF4-FFF2-40B4-BE49-F238E27FC236}">
                    <a16:creationId xmlns:a16="http://schemas.microsoft.com/office/drawing/2014/main" id="{42C3F853-A5B1-44E0-A9C9-FD243DCE6B80}"/>
                  </a:ext>
                </a:extLst>
              </p:cNvPr>
              <p:cNvSpPr>
                <a:spLocks/>
              </p:cNvSpPr>
              <p:nvPr/>
            </p:nvSpPr>
            <p:spPr bwMode="auto">
              <a:xfrm>
                <a:off x="4534" y="1069"/>
                <a:ext cx="2" cy="4"/>
              </a:xfrm>
              <a:custGeom>
                <a:avLst/>
                <a:gdLst>
                  <a:gd name="T0" fmla="*/ 0 w 2"/>
                  <a:gd name="T1" fmla="*/ 2 h 4"/>
                  <a:gd name="T2" fmla="*/ 2 w 2"/>
                  <a:gd name="T3" fmla="*/ 0 h 4"/>
                  <a:gd name="T4" fmla="*/ 0 w 2"/>
                  <a:gd name="T5" fmla="*/ 0 h 4"/>
                  <a:gd name="T6" fmla="*/ 0 w 2"/>
                  <a:gd name="T7" fmla="*/ 4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lnTo>
                      <a:pt x="2" y="0"/>
                    </a:lnTo>
                    <a:lnTo>
                      <a:pt x="0" y="0"/>
                    </a:lnTo>
                    <a:lnTo>
                      <a:pt x="0" y="4"/>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5" name="9Slide.vn 238">
                <a:extLst>
                  <a:ext uri="{FF2B5EF4-FFF2-40B4-BE49-F238E27FC236}">
                    <a16:creationId xmlns:a16="http://schemas.microsoft.com/office/drawing/2014/main" id="{A9A7E8B4-A666-4C43-B0B6-6354F7B488FD}"/>
                  </a:ext>
                </a:extLst>
              </p:cNvPr>
              <p:cNvSpPr>
                <a:spLocks/>
              </p:cNvSpPr>
              <p:nvPr/>
            </p:nvSpPr>
            <p:spPr bwMode="auto">
              <a:xfrm>
                <a:off x="4702" y="894"/>
                <a:ext cx="8" cy="13"/>
              </a:xfrm>
              <a:custGeom>
                <a:avLst/>
                <a:gdLst>
                  <a:gd name="T0" fmla="*/ 8 w 8"/>
                  <a:gd name="T1" fmla="*/ 2 h 13"/>
                  <a:gd name="T2" fmla="*/ 8 w 8"/>
                  <a:gd name="T3" fmla="*/ 0 h 13"/>
                  <a:gd name="T4" fmla="*/ 4 w 8"/>
                  <a:gd name="T5" fmla="*/ 0 h 13"/>
                  <a:gd name="T6" fmla="*/ 2 w 8"/>
                  <a:gd name="T7" fmla="*/ 0 h 13"/>
                  <a:gd name="T8" fmla="*/ 0 w 8"/>
                  <a:gd name="T9" fmla="*/ 7 h 13"/>
                  <a:gd name="T10" fmla="*/ 2 w 8"/>
                  <a:gd name="T11" fmla="*/ 9 h 13"/>
                  <a:gd name="T12" fmla="*/ 4 w 8"/>
                  <a:gd name="T13" fmla="*/ 11 h 13"/>
                  <a:gd name="T14" fmla="*/ 6 w 8"/>
                  <a:gd name="T15" fmla="*/ 13 h 13"/>
                  <a:gd name="T16" fmla="*/ 8 w 8"/>
                  <a:gd name="T17" fmla="*/ 13 h 13"/>
                  <a:gd name="T18" fmla="*/ 8 w 8"/>
                  <a:gd name="T19" fmla="*/ 9 h 13"/>
                  <a:gd name="T20" fmla="*/ 6 w 8"/>
                  <a:gd name="T21" fmla="*/ 7 h 13"/>
                  <a:gd name="T22" fmla="*/ 6 w 8"/>
                  <a:gd name="T23" fmla="*/ 5 h 13"/>
                  <a:gd name="T24" fmla="*/ 8 w 8"/>
                  <a:gd name="T2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3">
                    <a:moveTo>
                      <a:pt x="8" y="2"/>
                    </a:moveTo>
                    <a:lnTo>
                      <a:pt x="8" y="0"/>
                    </a:lnTo>
                    <a:lnTo>
                      <a:pt x="4" y="0"/>
                    </a:lnTo>
                    <a:lnTo>
                      <a:pt x="2" y="0"/>
                    </a:lnTo>
                    <a:lnTo>
                      <a:pt x="0" y="7"/>
                    </a:lnTo>
                    <a:lnTo>
                      <a:pt x="2" y="9"/>
                    </a:lnTo>
                    <a:lnTo>
                      <a:pt x="4" y="11"/>
                    </a:lnTo>
                    <a:lnTo>
                      <a:pt x="6" y="13"/>
                    </a:lnTo>
                    <a:lnTo>
                      <a:pt x="8" y="13"/>
                    </a:lnTo>
                    <a:lnTo>
                      <a:pt x="8" y="9"/>
                    </a:lnTo>
                    <a:lnTo>
                      <a:pt x="6" y="7"/>
                    </a:lnTo>
                    <a:lnTo>
                      <a:pt x="6" y="5"/>
                    </a:lnTo>
                    <a:lnTo>
                      <a:pt x="8"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6" name="9Slide.vn 239">
                <a:extLst>
                  <a:ext uri="{FF2B5EF4-FFF2-40B4-BE49-F238E27FC236}">
                    <a16:creationId xmlns:a16="http://schemas.microsoft.com/office/drawing/2014/main" id="{2FB04356-EEB3-4E31-86F8-AF4BD74EA36C}"/>
                  </a:ext>
                </a:extLst>
              </p:cNvPr>
              <p:cNvSpPr>
                <a:spLocks/>
              </p:cNvSpPr>
              <p:nvPr/>
            </p:nvSpPr>
            <p:spPr bwMode="auto">
              <a:xfrm>
                <a:off x="4690" y="440"/>
                <a:ext cx="14" cy="11"/>
              </a:xfrm>
              <a:custGeom>
                <a:avLst/>
                <a:gdLst>
                  <a:gd name="T0" fmla="*/ 4 w 14"/>
                  <a:gd name="T1" fmla="*/ 11 h 11"/>
                  <a:gd name="T2" fmla="*/ 10 w 14"/>
                  <a:gd name="T3" fmla="*/ 9 h 11"/>
                  <a:gd name="T4" fmla="*/ 12 w 14"/>
                  <a:gd name="T5" fmla="*/ 6 h 11"/>
                  <a:gd name="T6" fmla="*/ 12 w 14"/>
                  <a:gd name="T7" fmla="*/ 4 h 11"/>
                  <a:gd name="T8" fmla="*/ 14 w 14"/>
                  <a:gd name="T9" fmla="*/ 2 h 11"/>
                  <a:gd name="T10" fmla="*/ 10 w 14"/>
                  <a:gd name="T11" fmla="*/ 0 h 11"/>
                  <a:gd name="T12" fmla="*/ 4 w 14"/>
                  <a:gd name="T13" fmla="*/ 0 h 11"/>
                  <a:gd name="T14" fmla="*/ 2 w 14"/>
                  <a:gd name="T15" fmla="*/ 4 h 11"/>
                  <a:gd name="T16" fmla="*/ 0 w 14"/>
                  <a:gd name="T17" fmla="*/ 6 h 11"/>
                  <a:gd name="T18" fmla="*/ 2 w 14"/>
                  <a:gd name="T19" fmla="*/ 9 h 11"/>
                  <a:gd name="T20" fmla="*/ 4 w 14"/>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4" y="11"/>
                    </a:moveTo>
                    <a:lnTo>
                      <a:pt x="10" y="9"/>
                    </a:lnTo>
                    <a:lnTo>
                      <a:pt x="12" y="6"/>
                    </a:lnTo>
                    <a:lnTo>
                      <a:pt x="12" y="4"/>
                    </a:lnTo>
                    <a:lnTo>
                      <a:pt x="14" y="2"/>
                    </a:lnTo>
                    <a:lnTo>
                      <a:pt x="10" y="0"/>
                    </a:lnTo>
                    <a:lnTo>
                      <a:pt x="4" y="0"/>
                    </a:lnTo>
                    <a:lnTo>
                      <a:pt x="2" y="4"/>
                    </a:lnTo>
                    <a:lnTo>
                      <a:pt x="0" y="6"/>
                    </a:lnTo>
                    <a:lnTo>
                      <a:pt x="2" y="9"/>
                    </a:lnTo>
                    <a:lnTo>
                      <a:pt x="4"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7" name="9Slide.vn 240">
                <a:extLst>
                  <a:ext uri="{FF2B5EF4-FFF2-40B4-BE49-F238E27FC236}">
                    <a16:creationId xmlns:a16="http://schemas.microsoft.com/office/drawing/2014/main" id="{58DC0318-236D-453B-A413-63B31456990C}"/>
                  </a:ext>
                </a:extLst>
              </p:cNvPr>
              <p:cNvSpPr>
                <a:spLocks/>
              </p:cNvSpPr>
              <p:nvPr/>
            </p:nvSpPr>
            <p:spPr bwMode="auto">
              <a:xfrm>
                <a:off x="4729" y="422"/>
                <a:ext cx="68" cy="78"/>
              </a:xfrm>
              <a:custGeom>
                <a:avLst/>
                <a:gdLst>
                  <a:gd name="T0" fmla="*/ 4 w 68"/>
                  <a:gd name="T1" fmla="*/ 47 h 78"/>
                  <a:gd name="T2" fmla="*/ 6 w 68"/>
                  <a:gd name="T3" fmla="*/ 49 h 78"/>
                  <a:gd name="T4" fmla="*/ 6 w 68"/>
                  <a:gd name="T5" fmla="*/ 54 h 78"/>
                  <a:gd name="T6" fmla="*/ 6 w 68"/>
                  <a:gd name="T7" fmla="*/ 64 h 78"/>
                  <a:gd name="T8" fmla="*/ 4 w 68"/>
                  <a:gd name="T9" fmla="*/ 66 h 78"/>
                  <a:gd name="T10" fmla="*/ 2 w 68"/>
                  <a:gd name="T11" fmla="*/ 70 h 78"/>
                  <a:gd name="T12" fmla="*/ 4 w 68"/>
                  <a:gd name="T13" fmla="*/ 72 h 78"/>
                  <a:gd name="T14" fmla="*/ 6 w 68"/>
                  <a:gd name="T15" fmla="*/ 72 h 78"/>
                  <a:gd name="T16" fmla="*/ 8 w 68"/>
                  <a:gd name="T17" fmla="*/ 68 h 78"/>
                  <a:gd name="T18" fmla="*/ 12 w 68"/>
                  <a:gd name="T19" fmla="*/ 66 h 78"/>
                  <a:gd name="T20" fmla="*/ 15 w 68"/>
                  <a:gd name="T21" fmla="*/ 68 h 78"/>
                  <a:gd name="T22" fmla="*/ 15 w 68"/>
                  <a:gd name="T23" fmla="*/ 72 h 78"/>
                  <a:gd name="T24" fmla="*/ 21 w 68"/>
                  <a:gd name="T25" fmla="*/ 74 h 78"/>
                  <a:gd name="T26" fmla="*/ 23 w 68"/>
                  <a:gd name="T27" fmla="*/ 74 h 78"/>
                  <a:gd name="T28" fmla="*/ 25 w 68"/>
                  <a:gd name="T29" fmla="*/ 74 h 78"/>
                  <a:gd name="T30" fmla="*/ 29 w 68"/>
                  <a:gd name="T31" fmla="*/ 74 h 78"/>
                  <a:gd name="T32" fmla="*/ 33 w 68"/>
                  <a:gd name="T33" fmla="*/ 76 h 78"/>
                  <a:gd name="T34" fmla="*/ 37 w 68"/>
                  <a:gd name="T35" fmla="*/ 78 h 78"/>
                  <a:gd name="T36" fmla="*/ 42 w 68"/>
                  <a:gd name="T37" fmla="*/ 76 h 78"/>
                  <a:gd name="T38" fmla="*/ 48 w 68"/>
                  <a:gd name="T39" fmla="*/ 74 h 78"/>
                  <a:gd name="T40" fmla="*/ 50 w 68"/>
                  <a:gd name="T41" fmla="*/ 70 h 78"/>
                  <a:gd name="T42" fmla="*/ 52 w 68"/>
                  <a:gd name="T43" fmla="*/ 66 h 78"/>
                  <a:gd name="T44" fmla="*/ 56 w 68"/>
                  <a:gd name="T45" fmla="*/ 62 h 78"/>
                  <a:gd name="T46" fmla="*/ 62 w 68"/>
                  <a:gd name="T47" fmla="*/ 58 h 78"/>
                  <a:gd name="T48" fmla="*/ 66 w 68"/>
                  <a:gd name="T49" fmla="*/ 54 h 78"/>
                  <a:gd name="T50" fmla="*/ 68 w 68"/>
                  <a:gd name="T51" fmla="*/ 51 h 78"/>
                  <a:gd name="T52" fmla="*/ 68 w 68"/>
                  <a:gd name="T53" fmla="*/ 47 h 78"/>
                  <a:gd name="T54" fmla="*/ 62 w 68"/>
                  <a:gd name="T55" fmla="*/ 43 h 78"/>
                  <a:gd name="T56" fmla="*/ 56 w 68"/>
                  <a:gd name="T57" fmla="*/ 39 h 78"/>
                  <a:gd name="T58" fmla="*/ 54 w 68"/>
                  <a:gd name="T59" fmla="*/ 33 h 78"/>
                  <a:gd name="T60" fmla="*/ 54 w 68"/>
                  <a:gd name="T61" fmla="*/ 29 h 78"/>
                  <a:gd name="T62" fmla="*/ 56 w 68"/>
                  <a:gd name="T63" fmla="*/ 24 h 78"/>
                  <a:gd name="T64" fmla="*/ 56 w 68"/>
                  <a:gd name="T65" fmla="*/ 22 h 78"/>
                  <a:gd name="T66" fmla="*/ 54 w 68"/>
                  <a:gd name="T67" fmla="*/ 20 h 78"/>
                  <a:gd name="T68" fmla="*/ 46 w 68"/>
                  <a:gd name="T69" fmla="*/ 20 h 78"/>
                  <a:gd name="T70" fmla="*/ 39 w 68"/>
                  <a:gd name="T71" fmla="*/ 18 h 78"/>
                  <a:gd name="T72" fmla="*/ 33 w 68"/>
                  <a:gd name="T73" fmla="*/ 14 h 78"/>
                  <a:gd name="T74" fmla="*/ 27 w 68"/>
                  <a:gd name="T75" fmla="*/ 6 h 78"/>
                  <a:gd name="T76" fmla="*/ 21 w 68"/>
                  <a:gd name="T77" fmla="*/ 2 h 78"/>
                  <a:gd name="T78" fmla="*/ 15 w 68"/>
                  <a:gd name="T79" fmla="*/ 0 h 78"/>
                  <a:gd name="T80" fmla="*/ 12 w 68"/>
                  <a:gd name="T81" fmla="*/ 0 h 78"/>
                  <a:gd name="T82" fmla="*/ 10 w 68"/>
                  <a:gd name="T83" fmla="*/ 0 h 78"/>
                  <a:gd name="T84" fmla="*/ 10 w 68"/>
                  <a:gd name="T85" fmla="*/ 4 h 78"/>
                  <a:gd name="T86" fmla="*/ 10 w 68"/>
                  <a:gd name="T87" fmla="*/ 6 h 78"/>
                  <a:gd name="T88" fmla="*/ 10 w 68"/>
                  <a:gd name="T89" fmla="*/ 10 h 78"/>
                  <a:gd name="T90" fmla="*/ 8 w 68"/>
                  <a:gd name="T91" fmla="*/ 16 h 78"/>
                  <a:gd name="T92" fmla="*/ 4 w 68"/>
                  <a:gd name="T93" fmla="*/ 20 h 78"/>
                  <a:gd name="T94" fmla="*/ 0 w 68"/>
                  <a:gd name="T95" fmla="*/ 27 h 78"/>
                  <a:gd name="T96" fmla="*/ 0 w 68"/>
                  <a:gd name="T97" fmla="*/ 29 h 78"/>
                  <a:gd name="T98" fmla="*/ 0 w 68"/>
                  <a:gd name="T99" fmla="*/ 43 h 78"/>
                  <a:gd name="T100" fmla="*/ 4 w 68"/>
                  <a:gd name="T101" fmla="*/ 4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78">
                    <a:moveTo>
                      <a:pt x="4" y="47"/>
                    </a:moveTo>
                    <a:lnTo>
                      <a:pt x="6" y="49"/>
                    </a:lnTo>
                    <a:lnTo>
                      <a:pt x="6" y="54"/>
                    </a:lnTo>
                    <a:lnTo>
                      <a:pt x="6" y="64"/>
                    </a:lnTo>
                    <a:lnTo>
                      <a:pt x="4" y="66"/>
                    </a:lnTo>
                    <a:lnTo>
                      <a:pt x="2" y="70"/>
                    </a:lnTo>
                    <a:lnTo>
                      <a:pt x="4" y="72"/>
                    </a:lnTo>
                    <a:lnTo>
                      <a:pt x="6" y="72"/>
                    </a:lnTo>
                    <a:lnTo>
                      <a:pt x="8" y="68"/>
                    </a:lnTo>
                    <a:lnTo>
                      <a:pt x="12" y="66"/>
                    </a:lnTo>
                    <a:lnTo>
                      <a:pt x="15" y="68"/>
                    </a:lnTo>
                    <a:lnTo>
                      <a:pt x="15" y="72"/>
                    </a:lnTo>
                    <a:lnTo>
                      <a:pt x="21" y="74"/>
                    </a:lnTo>
                    <a:lnTo>
                      <a:pt x="23" y="74"/>
                    </a:lnTo>
                    <a:lnTo>
                      <a:pt x="25" y="74"/>
                    </a:lnTo>
                    <a:lnTo>
                      <a:pt x="29" y="74"/>
                    </a:lnTo>
                    <a:lnTo>
                      <a:pt x="33" y="76"/>
                    </a:lnTo>
                    <a:lnTo>
                      <a:pt x="37" y="78"/>
                    </a:lnTo>
                    <a:lnTo>
                      <a:pt x="42" y="76"/>
                    </a:lnTo>
                    <a:lnTo>
                      <a:pt x="48" y="74"/>
                    </a:lnTo>
                    <a:lnTo>
                      <a:pt x="50" y="70"/>
                    </a:lnTo>
                    <a:lnTo>
                      <a:pt x="52" y="66"/>
                    </a:lnTo>
                    <a:lnTo>
                      <a:pt x="56" y="62"/>
                    </a:lnTo>
                    <a:lnTo>
                      <a:pt x="62" y="58"/>
                    </a:lnTo>
                    <a:lnTo>
                      <a:pt x="66" y="54"/>
                    </a:lnTo>
                    <a:lnTo>
                      <a:pt x="68" y="51"/>
                    </a:lnTo>
                    <a:lnTo>
                      <a:pt x="68" y="47"/>
                    </a:lnTo>
                    <a:lnTo>
                      <a:pt x="62" y="43"/>
                    </a:lnTo>
                    <a:lnTo>
                      <a:pt x="56" y="39"/>
                    </a:lnTo>
                    <a:lnTo>
                      <a:pt x="54" y="33"/>
                    </a:lnTo>
                    <a:lnTo>
                      <a:pt x="54" y="29"/>
                    </a:lnTo>
                    <a:lnTo>
                      <a:pt x="56" y="24"/>
                    </a:lnTo>
                    <a:lnTo>
                      <a:pt x="56" y="22"/>
                    </a:lnTo>
                    <a:lnTo>
                      <a:pt x="54" y="20"/>
                    </a:lnTo>
                    <a:lnTo>
                      <a:pt x="46" y="20"/>
                    </a:lnTo>
                    <a:lnTo>
                      <a:pt x="39" y="18"/>
                    </a:lnTo>
                    <a:lnTo>
                      <a:pt x="33" y="14"/>
                    </a:lnTo>
                    <a:lnTo>
                      <a:pt x="27" y="6"/>
                    </a:lnTo>
                    <a:lnTo>
                      <a:pt x="21" y="2"/>
                    </a:lnTo>
                    <a:lnTo>
                      <a:pt x="15" y="0"/>
                    </a:lnTo>
                    <a:lnTo>
                      <a:pt x="12" y="0"/>
                    </a:lnTo>
                    <a:lnTo>
                      <a:pt x="10" y="0"/>
                    </a:lnTo>
                    <a:lnTo>
                      <a:pt x="10" y="4"/>
                    </a:lnTo>
                    <a:lnTo>
                      <a:pt x="10" y="6"/>
                    </a:lnTo>
                    <a:lnTo>
                      <a:pt x="10" y="10"/>
                    </a:lnTo>
                    <a:lnTo>
                      <a:pt x="8" y="16"/>
                    </a:lnTo>
                    <a:lnTo>
                      <a:pt x="4" y="20"/>
                    </a:lnTo>
                    <a:lnTo>
                      <a:pt x="0" y="27"/>
                    </a:lnTo>
                    <a:lnTo>
                      <a:pt x="0" y="29"/>
                    </a:lnTo>
                    <a:lnTo>
                      <a:pt x="0" y="43"/>
                    </a:lnTo>
                    <a:lnTo>
                      <a:pt x="4" y="4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8" name="9Slide.vn 241">
                <a:extLst>
                  <a:ext uri="{FF2B5EF4-FFF2-40B4-BE49-F238E27FC236}">
                    <a16:creationId xmlns:a16="http://schemas.microsoft.com/office/drawing/2014/main" id="{2B806E0E-66F2-40BB-ACB3-87FDA600C4CF}"/>
                  </a:ext>
                </a:extLst>
              </p:cNvPr>
              <p:cNvSpPr>
                <a:spLocks/>
              </p:cNvSpPr>
              <p:nvPr/>
            </p:nvSpPr>
            <p:spPr bwMode="auto">
              <a:xfrm>
                <a:off x="4364" y="540"/>
                <a:ext cx="31" cy="39"/>
              </a:xfrm>
              <a:custGeom>
                <a:avLst/>
                <a:gdLst>
                  <a:gd name="T0" fmla="*/ 17 w 31"/>
                  <a:gd name="T1" fmla="*/ 6 h 39"/>
                  <a:gd name="T2" fmla="*/ 13 w 31"/>
                  <a:gd name="T3" fmla="*/ 6 h 39"/>
                  <a:gd name="T4" fmla="*/ 9 w 31"/>
                  <a:gd name="T5" fmla="*/ 12 h 39"/>
                  <a:gd name="T6" fmla="*/ 4 w 31"/>
                  <a:gd name="T7" fmla="*/ 12 h 39"/>
                  <a:gd name="T8" fmla="*/ 2 w 31"/>
                  <a:gd name="T9" fmla="*/ 10 h 39"/>
                  <a:gd name="T10" fmla="*/ 0 w 31"/>
                  <a:gd name="T11" fmla="*/ 10 h 39"/>
                  <a:gd name="T12" fmla="*/ 0 w 31"/>
                  <a:gd name="T13" fmla="*/ 14 h 39"/>
                  <a:gd name="T14" fmla="*/ 2 w 31"/>
                  <a:gd name="T15" fmla="*/ 18 h 39"/>
                  <a:gd name="T16" fmla="*/ 2 w 31"/>
                  <a:gd name="T17" fmla="*/ 29 h 39"/>
                  <a:gd name="T18" fmla="*/ 4 w 31"/>
                  <a:gd name="T19" fmla="*/ 33 h 39"/>
                  <a:gd name="T20" fmla="*/ 9 w 31"/>
                  <a:gd name="T21" fmla="*/ 39 h 39"/>
                  <a:gd name="T22" fmla="*/ 11 w 31"/>
                  <a:gd name="T23" fmla="*/ 39 h 39"/>
                  <a:gd name="T24" fmla="*/ 17 w 31"/>
                  <a:gd name="T25" fmla="*/ 37 h 39"/>
                  <a:gd name="T26" fmla="*/ 21 w 31"/>
                  <a:gd name="T27" fmla="*/ 37 h 39"/>
                  <a:gd name="T28" fmla="*/ 25 w 31"/>
                  <a:gd name="T29" fmla="*/ 35 h 39"/>
                  <a:gd name="T30" fmla="*/ 31 w 31"/>
                  <a:gd name="T31" fmla="*/ 33 h 39"/>
                  <a:gd name="T32" fmla="*/ 31 w 31"/>
                  <a:gd name="T33" fmla="*/ 31 h 39"/>
                  <a:gd name="T34" fmla="*/ 27 w 31"/>
                  <a:gd name="T35" fmla="*/ 29 h 39"/>
                  <a:gd name="T36" fmla="*/ 25 w 31"/>
                  <a:gd name="T37" fmla="*/ 25 h 39"/>
                  <a:gd name="T38" fmla="*/ 21 w 31"/>
                  <a:gd name="T39" fmla="*/ 23 h 39"/>
                  <a:gd name="T40" fmla="*/ 19 w 31"/>
                  <a:gd name="T41" fmla="*/ 18 h 39"/>
                  <a:gd name="T42" fmla="*/ 19 w 31"/>
                  <a:gd name="T43" fmla="*/ 16 h 39"/>
                  <a:gd name="T44" fmla="*/ 23 w 31"/>
                  <a:gd name="T45" fmla="*/ 14 h 39"/>
                  <a:gd name="T46" fmla="*/ 27 w 31"/>
                  <a:gd name="T47" fmla="*/ 14 h 39"/>
                  <a:gd name="T48" fmla="*/ 29 w 31"/>
                  <a:gd name="T49" fmla="*/ 12 h 39"/>
                  <a:gd name="T50" fmla="*/ 29 w 31"/>
                  <a:gd name="T51" fmla="*/ 10 h 39"/>
                  <a:gd name="T52" fmla="*/ 27 w 31"/>
                  <a:gd name="T53" fmla="*/ 6 h 39"/>
                  <a:gd name="T54" fmla="*/ 23 w 31"/>
                  <a:gd name="T55" fmla="*/ 4 h 39"/>
                  <a:gd name="T56" fmla="*/ 21 w 31"/>
                  <a:gd name="T57" fmla="*/ 0 h 39"/>
                  <a:gd name="T58" fmla="*/ 21 w 31"/>
                  <a:gd name="T59" fmla="*/ 2 h 39"/>
                  <a:gd name="T60" fmla="*/ 21 w 31"/>
                  <a:gd name="T61" fmla="*/ 6 h 39"/>
                  <a:gd name="T62" fmla="*/ 17 w 31"/>
                  <a:gd name="T63" fmla="*/ 8 h 39"/>
                  <a:gd name="T64" fmla="*/ 17 w 31"/>
                  <a:gd name="T65"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9">
                    <a:moveTo>
                      <a:pt x="17" y="6"/>
                    </a:moveTo>
                    <a:lnTo>
                      <a:pt x="13" y="6"/>
                    </a:lnTo>
                    <a:lnTo>
                      <a:pt x="9" y="12"/>
                    </a:lnTo>
                    <a:lnTo>
                      <a:pt x="4" y="12"/>
                    </a:lnTo>
                    <a:lnTo>
                      <a:pt x="2" y="10"/>
                    </a:lnTo>
                    <a:lnTo>
                      <a:pt x="0" y="10"/>
                    </a:lnTo>
                    <a:lnTo>
                      <a:pt x="0" y="14"/>
                    </a:lnTo>
                    <a:lnTo>
                      <a:pt x="2" y="18"/>
                    </a:lnTo>
                    <a:lnTo>
                      <a:pt x="2" y="29"/>
                    </a:lnTo>
                    <a:lnTo>
                      <a:pt x="4" y="33"/>
                    </a:lnTo>
                    <a:lnTo>
                      <a:pt x="9" y="39"/>
                    </a:lnTo>
                    <a:lnTo>
                      <a:pt x="11" y="39"/>
                    </a:lnTo>
                    <a:lnTo>
                      <a:pt x="17" y="37"/>
                    </a:lnTo>
                    <a:lnTo>
                      <a:pt x="21" y="37"/>
                    </a:lnTo>
                    <a:lnTo>
                      <a:pt x="25" y="35"/>
                    </a:lnTo>
                    <a:lnTo>
                      <a:pt x="31" y="33"/>
                    </a:lnTo>
                    <a:lnTo>
                      <a:pt x="31" y="31"/>
                    </a:lnTo>
                    <a:lnTo>
                      <a:pt x="27" y="29"/>
                    </a:lnTo>
                    <a:lnTo>
                      <a:pt x="25" y="25"/>
                    </a:lnTo>
                    <a:lnTo>
                      <a:pt x="21" y="23"/>
                    </a:lnTo>
                    <a:lnTo>
                      <a:pt x="19" y="18"/>
                    </a:lnTo>
                    <a:lnTo>
                      <a:pt x="19" y="16"/>
                    </a:lnTo>
                    <a:lnTo>
                      <a:pt x="23" y="14"/>
                    </a:lnTo>
                    <a:lnTo>
                      <a:pt x="27" y="14"/>
                    </a:lnTo>
                    <a:lnTo>
                      <a:pt x="29" y="12"/>
                    </a:lnTo>
                    <a:lnTo>
                      <a:pt x="29" y="10"/>
                    </a:lnTo>
                    <a:lnTo>
                      <a:pt x="27" y="6"/>
                    </a:lnTo>
                    <a:lnTo>
                      <a:pt x="23" y="4"/>
                    </a:lnTo>
                    <a:lnTo>
                      <a:pt x="21" y="0"/>
                    </a:lnTo>
                    <a:lnTo>
                      <a:pt x="21" y="2"/>
                    </a:lnTo>
                    <a:lnTo>
                      <a:pt x="21" y="6"/>
                    </a:lnTo>
                    <a:lnTo>
                      <a:pt x="17" y="8"/>
                    </a:lnTo>
                    <a:lnTo>
                      <a:pt x="17"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9" name="9Slide.vn 242">
                <a:extLst>
                  <a:ext uri="{FF2B5EF4-FFF2-40B4-BE49-F238E27FC236}">
                    <a16:creationId xmlns:a16="http://schemas.microsoft.com/office/drawing/2014/main" id="{7AA16E0C-6FCB-4525-8506-007E792126E2}"/>
                  </a:ext>
                </a:extLst>
              </p:cNvPr>
              <p:cNvSpPr>
                <a:spLocks/>
              </p:cNvSpPr>
              <p:nvPr/>
            </p:nvSpPr>
            <p:spPr bwMode="auto">
              <a:xfrm>
                <a:off x="4389" y="505"/>
                <a:ext cx="29" cy="41"/>
              </a:xfrm>
              <a:custGeom>
                <a:avLst/>
                <a:gdLst>
                  <a:gd name="T0" fmla="*/ 2 w 29"/>
                  <a:gd name="T1" fmla="*/ 27 h 41"/>
                  <a:gd name="T2" fmla="*/ 0 w 29"/>
                  <a:gd name="T3" fmla="*/ 29 h 41"/>
                  <a:gd name="T4" fmla="*/ 0 w 29"/>
                  <a:gd name="T5" fmla="*/ 31 h 41"/>
                  <a:gd name="T6" fmla="*/ 4 w 29"/>
                  <a:gd name="T7" fmla="*/ 35 h 41"/>
                  <a:gd name="T8" fmla="*/ 8 w 29"/>
                  <a:gd name="T9" fmla="*/ 35 h 41"/>
                  <a:gd name="T10" fmla="*/ 11 w 29"/>
                  <a:gd name="T11" fmla="*/ 37 h 41"/>
                  <a:gd name="T12" fmla="*/ 11 w 29"/>
                  <a:gd name="T13" fmla="*/ 39 h 41"/>
                  <a:gd name="T14" fmla="*/ 15 w 29"/>
                  <a:gd name="T15" fmla="*/ 41 h 41"/>
                  <a:gd name="T16" fmla="*/ 17 w 29"/>
                  <a:gd name="T17" fmla="*/ 37 h 41"/>
                  <a:gd name="T18" fmla="*/ 17 w 29"/>
                  <a:gd name="T19" fmla="*/ 33 h 41"/>
                  <a:gd name="T20" fmla="*/ 17 w 29"/>
                  <a:gd name="T21" fmla="*/ 29 h 41"/>
                  <a:gd name="T22" fmla="*/ 17 w 29"/>
                  <a:gd name="T23" fmla="*/ 27 h 41"/>
                  <a:gd name="T24" fmla="*/ 23 w 29"/>
                  <a:gd name="T25" fmla="*/ 24 h 41"/>
                  <a:gd name="T26" fmla="*/ 29 w 29"/>
                  <a:gd name="T27" fmla="*/ 20 h 41"/>
                  <a:gd name="T28" fmla="*/ 29 w 29"/>
                  <a:gd name="T29" fmla="*/ 20 h 41"/>
                  <a:gd name="T30" fmla="*/ 25 w 29"/>
                  <a:gd name="T31" fmla="*/ 20 h 41"/>
                  <a:gd name="T32" fmla="*/ 21 w 29"/>
                  <a:gd name="T33" fmla="*/ 14 h 41"/>
                  <a:gd name="T34" fmla="*/ 19 w 29"/>
                  <a:gd name="T35" fmla="*/ 14 h 41"/>
                  <a:gd name="T36" fmla="*/ 17 w 29"/>
                  <a:gd name="T37" fmla="*/ 12 h 41"/>
                  <a:gd name="T38" fmla="*/ 19 w 29"/>
                  <a:gd name="T39" fmla="*/ 6 h 41"/>
                  <a:gd name="T40" fmla="*/ 17 w 29"/>
                  <a:gd name="T41" fmla="*/ 2 h 41"/>
                  <a:gd name="T42" fmla="*/ 13 w 29"/>
                  <a:gd name="T43" fmla="*/ 2 h 41"/>
                  <a:gd name="T44" fmla="*/ 11 w 29"/>
                  <a:gd name="T45" fmla="*/ 0 h 41"/>
                  <a:gd name="T46" fmla="*/ 8 w 29"/>
                  <a:gd name="T47" fmla="*/ 0 h 41"/>
                  <a:gd name="T48" fmla="*/ 6 w 29"/>
                  <a:gd name="T49" fmla="*/ 4 h 41"/>
                  <a:gd name="T50" fmla="*/ 6 w 29"/>
                  <a:gd name="T51" fmla="*/ 6 h 41"/>
                  <a:gd name="T52" fmla="*/ 4 w 29"/>
                  <a:gd name="T53" fmla="*/ 10 h 41"/>
                  <a:gd name="T54" fmla="*/ 0 w 29"/>
                  <a:gd name="T55" fmla="*/ 12 h 41"/>
                  <a:gd name="T56" fmla="*/ 0 w 29"/>
                  <a:gd name="T57" fmla="*/ 16 h 41"/>
                  <a:gd name="T58" fmla="*/ 0 w 29"/>
                  <a:gd name="T59" fmla="*/ 20 h 41"/>
                  <a:gd name="T60" fmla="*/ 2 w 29"/>
                  <a:gd name="T61"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41">
                    <a:moveTo>
                      <a:pt x="2" y="27"/>
                    </a:moveTo>
                    <a:lnTo>
                      <a:pt x="0" y="29"/>
                    </a:lnTo>
                    <a:lnTo>
                      <a:pt x="0" y="31"/>
                    </a:lnTo>
                    <a:lnTo>
                      <a:pt x="4" y="35"/>
                    </a:lnTo>
                    <a:lnTo>
                      <a:pt x="8" y="35"/>
                    </a:lnTo>
                    <a:lnTo>
                      <a:pt x="11" y="37"/>
                    </a:lnTo>
                    <a:lnTo>
                      <a:pt x="11" y="39"/>
                    </a:lnTo>
                    <a:lnTo>
                      <a:pt x="15" y="41"/>
                    </a:lnTo>
                    <a:lnTo>
                      <a:pt x="17" y="37"/>
                    </a:lnTo>
                    <a:lnTo>
                      <a:pt x="17" y="33"/>
                    </a:lnTo>
                    <a:lnTo>
                      <a:pt x="17" y="29"/>
                    </a:lnTo>
                    <a:lnTo>
                      <a:pt x="17" y="27"/>
                    </a:lnTo>
                    <a:lnTo>
                      <a:pt x="23" y="24"/>
                    </a:lnTo>
                    <a:lnTo>
                      <a:pt x="29" y="20"/>
                    </a:lnTo>
                    <a:lnTo>
                      <a:pt x="29" y="20"/>
                    </a:lnTo>
                    <a:lnTo>
                      <a:pt x="25" y="20"/>
                    </a:lnTo>
                    <a:lnTo>
                      <a:pt x="21" y="14"/>
                    </a:lnTo>
                    <a:lnTo>
                      <a:pt x="19" y="14"/>
                    </a:lnTo>
                    <a:lnTo>
                      <a:pt x="17" y="12"/>
                    </a:lnTo>
                    <a:lnTo>
                      <a:pt x="19" y="6"/>
                    </a:lnTo>
                    <a:lnTo>
                      <a:pt x="17" y="2"/>
                    </a:lnTo>
                    <a:lnTo>
                      <a:pt x="13" y="2"/>
                    </a:lnTo>
                    <a:lnTo>
                      <a:pt x="11" y="0"/>
                    </a:lnTo>
                    <a:lnTo>
                      <a:pt x="8" y="0"/>
                    </a:lnTo>
                    <a:lnTo>
                      <a:pt x="6" y="4"/>
                    </a:lnTo>
                    <a:lnTo>
                      <a:pt x="6" y="6"/>
                    </a:lnTo>
                    <a:lnTo>
                      <a:pt x="4" y="10"/>
                    </a:lnTo>
                    <a:lnTo>
                      <a:pt x="0" y="12"/>
                    </a:lnTo>
                    <a:lnTo>
                      <a:pt x="0" y="16"/>
                    </a:lnTo>
                    <a:lnTo>
                      <a:pt x="0" y="20"/>
                    </a:lnTo>
                    <a:lnTo>
                      <a:pt x="2" y="2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0" name="9Slide.vn 243">
                <a:extLst>
                  <a:ext uri="{FF2B5EF4-FFF2-40B4-BE49-F238E27FC236}">
                    <a16:creationId xmlns:a16="http://schemas.microsoft.com/office/drawing/2014/main" id="{8E601FB9-8098-44F9-A72A-C43A3926DF6F}"/>
                  </a:ext>
                </a:extLst>
              </p:cNvPr>
              <p:cNvSpPr>
                <a:spLocks/>
              </p:cNvSpPr>
              <p:nvPr/>
            </p:nvSpPr>
            <p:spPr bwMode="auto">
              <a:xfrm>
                <a:off x="4505" y="1098"/>
                <a:ext cx="4" cy="4"/>
              </a:xfrm>
              <a:custGeom>
                <a:avLst/>
                <a:gdLst>
                  <a:gd name="T0" fmla="*/ 2 w 4"/>
                  <a:gd name="T1" fmla="*/ 4 h 4"/>
                  <a:gd name="T2" fmla="*/ 4 w 4"/>
                  <a:gd name="T3" fmla="*/ 2 h 4"/>
                  <a:gd name="T4" fmla="*/ 0 w 4"/>
                  <a:gd name="T5" fmla="*/ 0 h 4"/>
                  <a:gd name="T6" fmla="*/ 0 w 4"/>
                  <a:gd name="T7" fmla="*/ 2 h 4"/>
                  <a:gd name="T8" fmla="*/ 0 w 4"/>
                  <a:gd name="T9" fmla="*/ 4 h 4"/>
                  <a:gd name="T10" fmla="*/ 2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2" y="4"/>
                    </a:moveTo>
                    <a:lnTo>
                      <a:pt x="4" y="2"/>
                    </a:lnTo>
                    <a:lnTo>
                      <a:pt x="0" y="0"/>
                    </a:lnTo>
                    <a:lnTo>
                      <a:pt x="0" y="2"/>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1" name="9Slide.vn 244">
                <a:extLst>
                  <a:ext uri="{FF2B5EF4-FFF2-40B4-BE49-F238E27FC236}">
                    <a16:creationId xmlns:a16="http://schemas.microsoft.com/office/drawing/2014/main" id="{07D26266-45B3-4846-AB8E-8CFE1D7C9518}"/>
                  </a:ext>
                </a:extLst>
              </p:cNvPr>
              <p:cNvSpPr>
                <a:spLocks/>
              </p:cNvSpPr>
              <p:nvPr/>
            </p:nvSpPr>
            <p:spPr bwMode="auto">
              <a:xfrm>
                <a:off x="4371" y="490"/>
                <a:ext cx="12" cy="6"/>
              </a:xfrm>
              <a:custGeom>
                <a:avLst/>
                <a:gdLst>
                  <a:gd name="T0" fmla="*/ 6 w 12"/>
                  <a:gd name="T1" fmla="*/ 6 h 6"/>
                  <a:gd name="T2" fmla="*/ 8 w 12"/>
                  <a:gd name="T3" fmla="*/ 6 h 6"/>
                  <a:gd name="T4" fmla="*/ 10 w 12"/>
                  <a:gd name="T5" fmla="*/ 6 h 6"/>
                  <a:gd name="T6" fmla="*/ 12 w 12"/>
                  <a:gd name="T7" fmla="*/ 4 h 6"/>
                  <a:gd name="T8" fmla="*/ 12 w 12"/>
                  <a:gd name="T9" fmla="*/ 2 h 6"/>
                  <a:gd name="T10" fmla="*/ 10 w 12"/>
                  <a:gd name="T11" fmla="*/ 2 h 6"/>
                  <a:gd name="T12" fmla="*/ 8 w 12"/>
                  <a:gd name="T13" fmla="*/ 0 h 6"/>
                  <a:gd name="T14" fmla="*/ 6 w 12"/>
                  <a:gd name="T15" fmla="*/ 0 h 6"/>
                  <a:gd name="T16" fmla="*/ 4 w 12"/>
                  <a:gd name="T17" fmla="*/ 2 h 6"/>
                  <a:gd name="T18" fmla="*/ 0 w 12"/>
                  <a:gd name="T19" fmla="*/ 2 h 6"/>
                  <a:gd name="T20" fmla="*/ 0 w 12"/>
                  <a:gd name="T21" fmla="*/ 4 h 6"/>
                  <a:gd name="T22" fmla="*/ 0 w 12"/>
                  <a:gd name="T23" fmla="*/ 4 h 6"/>
                  <a:gd name="T24" fmla="*/ 6 w 1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6" y="6"/>
                    </a:moveTo>
                    <a:lnTo>
                      <a:pt x="8" y="6"/>
                    </a:lnTo>
                    <a:lnTo>
                      <a:pt x="10" y="6"/>
                    </a:lnTo>
                    <a:lnTo>
                      <a:pt x="12" y="4"/>
                    </a:lnTo>
                    <a:lnTo>
                      <a:pt x="12" y="2"/>
                    </a:lnTo>
                    <a:lnTo>
                      <a:pt x="10" y="2"/>
                    </a:lnTo>
                    <a:lnTo>
                      <a:pt x="8" y="0"/>
                    </a:lnTo>
                    <a:lnTo>
                      <a:pt x="6" y="0"/>
                    </a:lnTo>
                    <a:lnTo>
                      <a:pt x="4" y="2"/>
                    </a:lnTo>
                    <a:lnTo>
                      <a:pt x="0" y="2"/>
                    </a:lnTo>
                    <a:lnTo>
                      <a:pt x="0" y="4"/>
                    </a:lnTo>
                    <a:lnTo>
                      <a:pt x="0" y="4"/>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2" name="9Slide.vn 245">
                <a:extLst>
                  <a:ext uri="{FF2B5EF4-FFF2-40B4-BE49-F238E27FC236}">
                    <a16:creationId xmlns:a16="http://schemas.microsoft.com/office/drawing/2014/main" id="{221F2231-661F-461D-8095-109CD58CA863}"/>
                  </a:ext>
                </a:extLst>
              </p:cNvPr>
              <p:cNvSpPr>
                <a:spLocks/>
              </p:cNvSpPr>
              <p:nvPr/>
            </p:nvSpPr>
            <p:spPr bwMode="auto">
              <a:xfrm>
                <a:off x="4371" y="598"/>
                <a:ext cx="14" cy="12"/>
              </a:xfrm>
              <a:custGeom>
                <a:avLst/>
                <a:gdLst>
                  <a:gd name="T0" fmla="*/ 10 w 14"/>
                  <a:gd name="T1" fmla="*/ 12 h 12"/>
                  <a:gd name="T2" fmla="*/ 14 w 14"/>
                  <a:gd name="T3" fmla="*/ 8 h 12"/>
                  <a:gd name="T4" fmla="*/ 12 w 14"/>
                  <a:gd name="T5" fmla="*/ 2 h 12"/>
                  <a:gd name="T6" fmla="*/ 8 w 14"/>
                  <a:gd name="T7" fmla="*/ 0 h 12"/>
                  <a:gd name="T8" fmla="*/ 4 w 14"/>
                  <a:gd name="T9" fmla="*/ 2 h 12"/>
                  <a:gd name="T10" fmla="*/ 0 w 14"/>
                  <a:gd name="T11" fmla="*/ 6 h 12"/>
                  <a:gd name="T12" fmla="*/ 0 w 14"/>
                  <a:gd name="T13" fmla="*/ 8 h 12"/>
                  <a:gd name="T14" fmla="*/ 4 w 14"/>
                  <a:gd name="T15" fmla="*/ 10 h 12"/>
                  <a:gd name="T16" fmla="*/ 6 w 14"/>
                  <a:gd name="T17" fmla="*/ 12 h 12"/>
                  <a:gd name="T18" fmla="*/ 10 w 1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0" y="12"/>
                    </a:moveTo>
                    <a:lnTo>
                      <a:pt x="14" y="8"/>
                    </a:lnTo>
                    <a:lnTo>
                      <a:pt x="12" y="2"/>
                    </a:lnTo>
                    <a:lnTo>
                      <a:pt x="8" y="0"/>
                    </a:lnTo>
                    <a:lnTo>
                      <a:pt x="4" y="2"/>
                    </a:lnTo>
                    <a:lnTo>
                      <a:pt x="0" y="6"/>
                    </a:lnTo>
                    <a:lnTo>
                      <a:pt x="0" y="8"/>
                    </a:lnTo>
                    <a:lnTo>
                      <a:pt x="4" y="10"/>
                    </a:lnTo>
                    <a:lnTo>
                      <a:pt x="6" y="12"/>
                    </a:lnTo>
                    <a:lnTo>
                      <a:pt x="10"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3" name="9Slide.vn 246">
                <a:extLst>
                  <a:ext uri="{FF2B5EF4-FFF2-40B4-BE49-F238E27FC236}">
                    <a16:creationId xmlns:a16="http://schemas.microsoft.com/office/drawing/2014/main" id="{8143EA12-C69E-477C-8E67-E3464186E72D}"/>
                  </a:ext>
                </a:extLst>
              </p:cNvPr>
              <p:cNvSpPr>
                <a:spLocks/>
              </p:cNvSpPr>
              <p:nvPr/>
            </p:nvSpPr>
            <p:spPr bwMode="auto">
              <a:xfrm>
                <a:off x="4387" y="1087"/>
                <a:ext cx="29" cy="31"/>
              </a:xfrm>
              <a:custGeom>
                <a:avLst/>
                <a:gdLst>
                  <a:gd name="T0" fmla="*/ 29 w 29"/>
                  <a:gd name="T1" fmla="*/ 15 h 31"/>
                  <a:gd name="T2" fmla="*/ 29 w 29"/>
                  <a:gd name="T3" fmla="*/ 11 h 31"/>
                  <a:gd name="T4" fmla="*/ 27 w 29"/>
                  <a:gd name="T5" fmla="*/ 7 h 31"/>
                  <a:gd name="T6" fmla="*/ 13 w 29"/>
                  <a:gd name="T7" fmla="*/ 0 h 31"/>
                  <a:gd name="T8" fmla="*/ 6 w 29"/>
                  <a:gd name="T9" fmla="*/ 0 h 31"/>
                  <a:gd name="T10" fmla="*/ 4 w 29"/>
                  <a:gd name="T11" fmla="*/ 2 h 31"/>
                  <a:gd name="T12" fmla="*/ 2 w 29"/>
                  <a:gd name="T13" fmla="*/ 11 h 31"/>
                  <a:gd name="T14" fmla="*/ 0 w 29"/>
                  <a:gd name="T15" fmla="*/ 19 h 31"/>
                  <a:gd name="T16" fmla="*/ 4 w 29"/>
                  <a:gd name="T17" fmla="*/ 23 h 31"/>
                  <a:gd name="T18" fmla="*/ 4 w 29"/>
                  <a:gd name="T19" fmla="*/ 27 h 31"/>
                  <a:gd name="T20" fmla="*/ 6 w 29"/>
                  <a:gd name="T21" fmla="*/ 27 h 31"/>
                  <a:gd name="T22" fmla="*/ 8 w 29"/>
                  <a:gd name="T23" fmla="*/ 27 h 31"/>
                  <a:gd name="T24" fmla="*/ 6 w 29"/>
                  <a:gd name="T25" fmla="*/ 31 h 31"/>
                  <a:gd name="T26" fmla="*/ 10 w 29"/>
                  <a:gd name="T27" fmla="*/ 31 h 31"/>
                  <a:gd name="T28" fmla="*/ 13 w 29"/>
                  <a:gd name="T29" fmla="*/ 27 h 31"/>
                  <a:gd name="T30" fmla="*/ 17 w 29"/>
                  <a:gd name="T31" fmla="*/ 27 h 31"/>
                  <a:gd name="T32" fmla="*/ 21 w 29"/>
                  <a:gd name="T33" fmla="*/ 23 h 31"/>
                  <a:gd name="T34" fmla="*/ 25 w 29"/>
                  <a:gd name="T35" fmla="*/ 19 h 31"/>
                  <a:gd name="T36" fmla="*/ 25 w 29"/>
                  <a:gd name="T37" fmla="*/ 13 h 31"/>
                  <a:gd name="T38" fmla="*/ 27 w 29"/>
                  <a:gd name="T39" fmla="*/ 11 h 31"/>
                  <a:gd name="T40" fmla="*/ 29 w 29"/>
                  <a:gd name="T41" fmla="*/ 15 h 31"/>
                  <a:gd name="T42" fmla="*/ 27 w 29"/>
                  <a:gd name="T43" fmla="*/ 19 h 31"/>
                  <a:gd name="T44" fmla="*/ 29 w 29"/>
                  <a:gd name="T4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1">
                    <a:moveTo>
                      <a:pt x="29" y="15"/>
                    </a:moveTo>
                    <a:lnTo>
                      <a:pt x="29" y="11"/>
                    </a:lnTo>
                    <a:lnTo>
                      <a:pt x="27" y="7"/>
                    </a:lnTo>
                    <a:lnTo>
                      <a:pt x="13" y="0"/>
                    </a:lnTo>
                    <a:lnTo>
                      <a:pt x="6" y="0"/>
                    </a:lnTo>
                    <a:lnTo>
                      <a:pt x="4" y="2"/>
                    </a:lnTo>
                    <a:lnTo>
                      <a:pt x="2" y="11"/>
                    </a:lnTo>
                    <a:lnTo>
                      <a:pt x="0" y="19"/>
                    </a:lnTo>
                    <a:lnTo>
                      <a:pt x="4" y="23"/>
                    </a:lnTo>
                    <a:lnTo>
                      <a:pt x="4" y="27"/>
                    </a:lnTo>
                    <a:lnTo>
                      <a:pt x="6" y="27"/>
                    </a:lnTo>
                    <a:lnTo>
                      <a:pt x="8" y="27"/>
                    </a:lnTo>
                    <a:lnTo>
                      <a:pt x="6" y="31"/>
                    </a:lnTo>
                    <a:lnTo>
                      <a:pt x="10" y="31"/>
                    </a:lnTo>
                    <a:lnTo>
                      <a:pt x="13" y="27"/>
                    </a:lnTo>
                    <a:lnTo>
                      <a:pt x="17" y="27"/>
                    </a:lnTo>
                    <a:lnTo>
                      <a:pt x="21" y="23"/>
                    </a:lnTo>
                    <a:lnTo>
                      <a:pt x="25" y="19"/>
                    </a:lnTo>
                    <a:lnTo>
                      <a:pt x="25" y="13"/>
                    </a:lnTo>
                    <a:lnTo>
                      <a:pt x="27" y="11"/>
                    </a:lnTo>
                    <a:lnTo>
                      <a:pt x="29" y="15"/>
                    </a:lnTo>
                    <a:lnTo>
                      <a:pt x="27" y="19"/>
                    </a:lnTo>
                    <a:lnTo>
                      <a:pt x="29"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4" name="9Slide.vn 247">
                <a:extLst>
                  <a:ext uri="{FF2B5EF4-FFF2-40B4-BE49-F238E27FC236}">
                    <a16:creationId xmlns:a16="http://schemas.microsoft.com/office/drawing/2014/main" id="{FB54088A-86F3-4925-AD9A-C3C6DF8A94FD}"/>
                  </a:ext>
                </a:extLst>
              </p:cNvPr>
              <p:cNvSpPr>
                <a:spLocks/>
              </p:cNvSpPr>
              <p:nvPr/>
            </p:nvSpPr>
            <p:spPr bwMode="auto">
              <a:xfrm>
                <a:off x="4368" y="610"/>
                <a:ext cx="7" cy="4"/>
              </a:xfrm>
              <a:custGeom>
                <a:avLst/>
                <a:gdLst>
                  <a:gd name="T0" fmla="*/ 0 w 7"/>
                  <a:gd name="T1" fmla="*/ 0 h 4"/>
                  <a:gd name="T2" fmla="*/ 0 w 7"/>
                  <a:gd name="T3" fmla="*/ 2 h 4"/>
                  <a:gd name="T4" fmla="*/ 5 w 7"/>
                  <a:gd name="T5" fmla="*/ 4 h 4"/>
                  <a:gd name="T6" fmla="*/ 7 w 7"/>
                  <a:gd name="T7" fmla="*/ 4 h 4"/>
                  <a:gd name="T8" fmla="*/ 7 w 7"/>
                  <a:gd name="T9" fmla="*/ 4 h 4"/>
                  <a:gd name="T10" fmla="*/ 5 w 7"/>
                  <a:gd name="T11" fmla="*/ 0 h 4"/>
                  <a:gd name="T12" fmla="*/ 0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0"/>
                    </a:moveTo>
                    <a:lnTo>
                      <a:pt x="0" y="2"/>
                    </a:lnTo>
                    <a:lnTo>
                      <a:pt x="5" y="4"/>
                    </a:lnTo>
                    <a:lnTo>
                      <a:pt x="7" y="4"/>
                    </a:lnTo>
                    <a:lnTo>
                      <a:pt x="7" y="4"/>
                    </a:lnTo>
                    <a:lnTo>
                      <a:pt x="5"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5" name="9Slide.vn 248">
                <a:extLst>
                  <a:ext uri="{FF2B5EF4-FFF2-40B4-BE49-F238E27FC236}">
                    <a16:creationId xmlns:a16="http://schemas.microsoft.com/office/drawing/2014/main" id="{23CB9352-76C7-4028-BA6E-873820DCED16}"/>
                  </a:ext>
                </a:extLst>
              </p:cNvPr>
              <p:cNvSpPr>
                <a:spLocks/>
              </p:cNvSpPr>
              <p:nvPr/>
            </p:nvSpPr>
            <p:spPr bwMode="auto">
              <a:xfrm>
                <a:off x="4485" y="1116"/>
                <a:ext cx="4" cy="7"/>
              </a:xfrm>
              <a:custGeom>
                <a:avLst/>
                <a:gdLst>
                  <a:gd name="T0" fmla="*/ 0 w 4"/>
                  <a:gd name="T1" fmla="*/ 2 h 7"/>
                  <a:gd name="T2" fmla="*/ 0 w 4"/>
                  <a:gd name="T3" fmla="*/ 4 h 7"/>
                  <a:gd name="T4" fmla="*/ 2 w 4"/>
                  <a:gd name="T5" fmla="*/ 7 h 7"/>
                  <a:gd name="T6" fmla="*/ 4 w 4"/>
                  <a:gd name="T7" fmla="*/ 2 h 7"/>
                  <a:gd name="T8" fmla="*/ 4 w 4"/>
                  <a:gd name="T9" fmla="*/ 0 h 7"/>
                  <a:gd name="T10" fmla="*/ 2 w 4"/>
                  <a:gd name="T11" fmla="*/ 0 h 7"/>
                  <a:gd name="T12" fmla="*/ 0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2"/>
                    </a:moveTo>
                    <a:lnTo>
                      <a:pt x="0" y="4"/>
                    </a:lnTo>
                    <a:lnTo>
                      <a:pt x="2" y="7"/>
                    </a:lnTo>
                    <a:lnTo>
                      <a:pt x="4"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6" name="9Slide.vn 249">
                <a:extLst>
                  <a:ext uri="{FF2B5EF4-FFF2-40B4-BE49-F238E27FC236}">
                    <a16:creationId xmlns:a16="http://schemas.microsoft.com/office/drawing/2014/main" id="{65F16242-415E-4BD0-A862-2F24AEAEB459}"/>
                  </a:ext>
                </a:extLst>
              </p:cNvPr>
              <p:cNvSpPr>
                <a:spLocks/>
              </p:cNvSpPr>
              <p:nvPr/>
            </p:nvSpPr>
            <p:spPr bwMode="auto">
              <a:xfrm>
                <a:off x="4493" y="1098"/>
                <a:ext cx="8" cy="4"/>
              </a:xfrm>
              <a:custGeom>
                <a:avLst/>
                <a:gdLst>
                  <a:gd name="T0" fmla="*/ 2 w 8"/>
                  <a:gd name="T1" fmla="*/ 0 h 4"/>
                  <a:gd name="T2" fmla="*/ 0 w 8"/>
                  <a:gd name="T3" fmla="*/ 0 h 4"/>
                  <a:gd name="T4" fmla="*/ 2 w 8"/>
                  <a:gd name="T5" fmla="*/ 2 h 4"/>
                  <a:gd name="T6" fmla="*/ 4 w 8"/>
                  <a:gd name="T7" fmla="*/ 4 h 4"/>
                  <a:gd name="T8" fmla="*/ 8 w 8"/>
                  <a:gd name="T9" fmla="*/ 4 h 4"/>
                  <a:gd name="T10" fmla="*/ 6 w 8"/>
                  <a:gd name="T11" fmla="*/ 0 h 4"/>
                  <a:gd name="T12" fmla="*/ 2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2" y="0"/>
                    </a:moveTo>
                    <a:lnTo>
                      <a:pt x="0" y="0"/>
                    </a:lnTo>
                    <a:lnTo>
                      <a:pt x="2" y="2"/>
                    </a:lnTo>
                    <a:lnTo>
                      <a:pt x="4" y="4"/>
                    </a:lnTo>
                    <a:lnTo>
                      <a:pt x="8" y="4"/>
                    </a:lnTo>
                    <a:lnTo>
                      <a:pt x="6"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7" name="9Slide.vn 250">
                <a:extLst>
                  <a:ext uri="{FF2B5EF4-FFF2-40B4-BE49-F238E27FC236}">
                    <a16:creationId xmlns:a16="http://schemas.microsoft.com/office/drawing/2014/main" id="{90634E5A-6591-42C8-B15C-56A62208DDF4}"/>
                  </a:ext>
                </a:extLst>
              </p:cNvPr>
              <p:cNvSpPr>
                <a:spLocks/>
              </p:cNvSpPr>
              <p:nvPr/>
            </p:nvSpPr>
            <p:spPr bwMode="auto">
              <a:xfrm>
                <a:off x="4433" y="1118"/>
                <a:ext cx="8" cy="5"/>
              </a:xfrm>
              <a:custGeom>
                <a:avLst/>
                <a:gdLst>
                  <a:gd name="T0" fmla="*/ 0 w 8"/>
                  <a:gd name="T1" fmla="*/ 2 h 5"/>
                  <a:gd name="T2" fmla="*/ 0 w 8"/>
                  <a:gd name="T3" fmla="*/ 5 h 5"/>
                  <a:gd name="T4" fmla="*/ 2 w 8"/>
                  <a:gd name="T5" fmla="*/ 5 h 5"/>
                  <a:gd name="T6" fmla="*/ 2 w 8"/>
                  <a:gd name="T7" fmla="*/ 2 h 5"/>
                  <a:gd name="T8" fmla="*/ 6 w 8"/>
                  <a:gd name="T9" fmla="*/ 2 h 5"/>
                  <a:gd name="T10" fmla="*/ 8 w 8"/>
                  <a:gd name="T11" fmla="*/ 0 h 5"/>
                  <a:gd name="T12" fmla="*/ 4 w 8"/>
                  <a:gd name="T13" fmla="*/ 0 h 5"/>
                  <a:gd name="T14" fmla="*/ 0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2"/>
                    </a:moveTo>
                    <a:lnTo>
                      <a:pt x="0" y="5"/>
                    </a:lnTo>
                    <a:lnTo>
                      <a:pt x="2" y="5"/>
                    </a:lnTo>
                    <a:lnTo>
                      <a:pt x="2" y="2"/>
                    </a:lnTo>
                    <a:lnTo>
                      <a:pt x="6" y="2"/>
                    </a:lnTo>
                    <a:lnTo>
                      <a:pt x="8" y="0"/>
                    </a:lnTo>
                    <a:lnTo>
                      <a:pt x="4"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8" name="9Slide.vn 251">
                <a:extLst>
                  <a:ext uri="{FF2B5EF4-FFF2-40B4-BE49-F238E27FC236}">
                    <a16:creationId xmlns:a16="http://schemas.microsoft.com/office/drawing/2014/main" id="{CD7D353C-CA47-4524-B66F-019657A53BDB}"/>
                  </a:ext>
                </a:extLst>
              </p:cNvPr>
              <p:cNvSpPr>
                <a:spLocks/>
              </p:cNvSpPr>
              <p:nvPr/>
            </p:nvSpPr>
            <p:spPr bwMode="auto">
              <a:xfrm>
                <a:off x="4487" y="1098"/>
                <a:ext cx="6" cy="2"/>
              </a:xfrm>
              <a:custGeom>
                <a:avLst/>
                <a:gdLst>
                  <a:gd name="T0" fmla="*/ 6 w 6"/>
                  <a:gd name="T1" fmla="*/ 0 h 2"/>
                  <a:gd name="T2" fmla="*/ 4 w 6"/>
                  <a:gd name="T3" fmla="*/ 0 h 2"/>
                  <a:gd name="T4" fmla="*/ 0 w 6"/>
                  <a:gd name="T5" fmla="*/ 2 h 2"/>
                  <a:gd name="T6" fmla="*/ 2 w 6"/>
                  <a:gd name="T7" fmla="*/ 2 h 2"/>
                  <a:gd name="T8" fmla="*/ 4 w 6"/>
                  <a:gd name="T9" fmla="*/ 2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4" y="0"/>
                    </a:lnTo>
                    <a:lnTo>
                      <a:pt x="0" y="2"/>
                    </a:lnTo>
                    <a:lnTo>
                      <a:pt x="2" y="2"/>
                    </a:lnTo>
                    <a:lnTo>
                      <a:pt x="4" y="2"/>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9" name="9Slide.vn 252">
                <a:extLst>
                  <a:ext uri="{FF2B5EF4-FFF2-40B4-BE49-F238E27FC236}">
                    <a16:creationId xmlns:a16="http://schemas.microsoft.com/office/drawing/2014/main" id="{BCEE7168-FD97-49EC-A835-1BBEDEA795DB}"/>
                  </a:ext>
                </a:extLst>
              </p:cNvPr>
              <p:cNvSpPr>
                <a:spLocks/>
              </p:cNvSpPr>
              <p:nvPr/>
            </p:nvSpPr>
            <p:spPr bwMode="auto">
              <a:xfrm>
                <a:off x="4406" y="926"/>
                <a:ext cx="101" cy="116"/>
              </a:xfrm>
              <a:custGeom>
                <a:avLst/>
                <a:gdLst>
                  <a:gd name="T0" fmla="*/ 99 w 101"/>
                  <a:gd name="T1" fmla="*/ 103 h 116"/>
                  <a:gd name="T2" fmla="*/ 97 w 101"/>
                  <a:gd name="T3" fmla="*/ 97 h 116"/>
                  <a:gd name="T4" fmla="*/ 89 w 101"/>
                  <a:gd name="T5" fmla="*/ 93 h 116"/>
                  <a:gd name="T6" fmla="*/ 76 w 101"/>
                  <a:gd name="T7" fmla="*/ 85 h 116"/>
                  <a:gd name="T8" fmla="*/ 62 w 101"/>
                  <a:gd name="T9" fmla="*/ 68 h 116"/>
                  <a:gd name="T10" fmla="*/ 56 w 101"/>
                  <a:gd name="T11" fmla="*/ 45 h 116"/>
                  <a:gd name="T12" fmla="*/ 52 w 101"/>
                  <a:gd name="T13" fmla="*/ 29 h 116"/>
                  <a:gd name="T14" fmla="*/ 50 w 101"/>
                  <a:gd name="T15" fmla="*/ 22 h 116"/>
                  <a:gd name="T16" fmla="*/ 45 w 101"/>
                  <a:gd name="T17" fmla="*/ 20 h 116"/>
                  <a:gd name="T18" fmla="*/ 54 w 101"/>
                  <a:gd name="T19" fmla="*/ 12 h 116"/>
                  <a:gd name="T20" fmla="*/ 47 w 101"/>
                  <a:gd name="T21" fmla="*/ 10 h 116"/>
                  <a:gd name="T22" fmla="*/ 54 w 101"/>
                  <a:gd name="T23" fmla="*/ 4 h 116"/>
                  <a:gd name="T24" fmla="*/ 37 w 101"/>
                  <a:gd name="T25" fmla="*/ 2 h 116"/>
                  <a:gd name="T26" fmla="*/ 25 w 101"/>
                  <a:gd name="T27" fmla="*/ 4 h 116"/>
                  <a:gd name="T28" fmla="*/ 12 w 101"/>
                  <a:gd name="T29" fmla="*/ 8 h 116"/>
                  <a:gd name="T30" fmla="*/ 10 w 101"/>
                  <a:gd name="T31" fmla="*/ 18 h 116"/>
                  <a:gd name="T32" fmla="*/ 14 w 101"/>
                  <a:gd name="T33" fmla="*/ 22 h 116"/>
                  <a:gd name="T34" fmla="*/ 4 w 101"/>
                  <a:gd name="T35" fmla="*/ 29 h 116"/>
                  <a:gd name="T36" fmla="*/ 8 w 101"/>
                  <a:gd name="T37" fmla="*/ 35 h 116"/>
                  <a:gd name="T38" fmla="*/ 10 w 101"/>
                  <a:gd name="T39" fmla="*/ 35 h 116"/>
                  <a:gd name="T40" fmla="*/ 14 w 101"/>
                  <a:gd name="T41" fmla="*/ 37 h 116"/>
                  <a:gd name="T42" fmla="*/ 14 w 101"/>
                  <a:gd name="T43" fmla="*/ 39 h 116"/>
                  <a:gd name="T44" fmla="*/ 20 w 101"/>
                  <a:gd name="T45" fmla="*/ 45 h 116"/>
                  <a:gd name="T46" fmla="*/ 14 w 101"/>
                  <a:gd name="T47" fmla="*/ 49 h 116"/>
                  <a:gd name="T48" fmla="*/ 14 w 101"/>
                  <a:gd name="T49" fmla="*/ 56 h 116"/>
                  <a:gd name="T50" fmla="*/ 6 w 101"/>
                  <a:gd name="T51" fmla="*/ 56 h 116"/>
                  <a:gd name="T52" fmla="*/ 2 w 101"/>
                  <a:gd name="T53" fmla="*/ 62 h 116"/>
                  <a:gd name="T54" fmla="*/ 2 w 101"/>
                  <a:gd name="T55" fmla="*/ 74 h 116"/>
                  <a:gd name="T56" fmla="*/ 12 w 101"/>
                  <a:gd name="T57" fmla="*/ 85 h 116"/>
                  <a:gd name="T58" fmla="*/ 20 w 101"/>
                  <a:gd name="T59" fmla="*/ 85 h 116"/>
                  <a:gd name="T60" fmla="*/ 23 w 101"/>
                  <a:gd name="T61" fmla="*/ 72 h 116"/>
                  <a:gd name="T62" fmla="*/ 23 w 101"/>
                  <a:gd name="T63" fmla="*/ 74 h 116"/>
                  <a:gd name="T64" fmla="*/ 29 w 101"/>
                  <a:gd name="T65" fmla="*/ 82 h 116"/>
                  <a:gd name="T66" fmla="*/ 33 w 101"/>
                  <a:gd name="T67" fmla="*/ 74 h 116"/>
                  <a:gd name="T68" fmla="*/ 33 w 101"/>
                  <a:gd name="T69" fmla="*/ 80 h 116"/>
                  <a:gd name="T70" fmla="*/ 43 w 101"/>
                  <a:gd name="T71" fmla="*/ 89 h 116"/>
                  <a:gd name="T72" fmla="*/ 47 w 101"/>
                  <a:gd name="T73" fmla="*/ 91 h 116"/>
                  <a:gd name="T74" fmla="*/ 41 w 101"/>
                  <a:gd name="T75" fmla="*/ 93 h 116"/>
                  <a:gd name="T76" fmla="*/ 43 w 101"/>
                  <a:gd name="T77" fmla="*/ 101 h 116"/>
                  <a:gd name="T78" fmla="*/ 39 w 101"/>
                  <a:gd name="T79" fmla="*/ 103 h 116"/>
                  <a:gd name="T80" fmla="*/ 52 w 101"/>
                  <a:gd name="T81" fmla="*/ 107 h 116"/>
                  <a:gd name="T82" fmla="*/ 60 w 101"/>
                  <a:gd name="T83" fmla="*/ 105 h 116"/>
                  <a:gd name="T84" fmla="*/ 64 w 101"/>
                  <a:gd name="T85" fmla="*/ 114 h 116"/>
                  <a:gd name="T86" fmla="*/ 72 w 101"/>
                  <a:gd name="T87" fmla="*/ 112 h 116"/>
                  <a:gd name="T88" fmla="*/ 64 w 101"/>
                  <a:gd name="T89" fmla="*/ 105 h 116"/>
                  <a:gd name="T90" fmla="*/ 72 w 101"/>
                  <a:gd name="T91" fmla="*/ 107 h 116"/>
                  <a:gd name="T92" fmla="*/ 76 w 101"/>
                  <a:gd name="T93" fmla="*/ 114 h 116"/>
                  <a:gd name="T94" fmla="*/ 81 w 101"/>
                  <a:gd name="T95" fmla="*/ 112 h 116"/>
                  <a:gd name="T96" fmla="*/ 89 w 101"/>
                  <a:gd name="T97" fmla="*/ 112 h 116"/>
                  <a:gd name="T98" fmla="*/ 87 w 101"/>
                  <a:gd name="T99" fmla="*/ 107 h 116"/>
                  <a:gd name="T100" fmla="*/ 93 w 101"/>
                  <a:gd name="T101" fmla="*/ 112 h 116"/>
                  <a:gd name="T102" fmla="*/ 97 w 101"/>
                  <a:gd name="T103" fmla="*/ 116 h 116"/>
                  <a:gd name="T104" fmla="*/ 95 w 101"/>
                  <a:gd name="T105" fmla="*/ 109 h 116"/>
                  <a:gd name="T106" fmla="*/ 95 w 101"/>
                  <a:gd name="T107"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116">
                    <a:moveTo>
                      <a:pt x="95" y="107"/>
                    </a:moveTo>
                    <a:lnTo>
                      <a:pt x="97" y="107"/>
                    </a:lnTo>
                    <a:lnTo>
                      <a:pt x="99" y="103"/>
                    </a:lnTo>
                    <a:lnTo>
                      <a:pt x="101" y="101"/>
                    </a:lnTo>
                    <a:lnTo>
                      <a:pt x="99" y="99"/>
                    </a:lnTo>
                    <a:lnTo>
                      <a:pt x="97" y="97"/>
                    </a:lnTo>
                    <a:lnTo>
                      <a:pt x="95" y="99"/>
                    </a:lnTo>
                    <a:lnTo>
                      <a:pt x="91" y="97"/>
                    </a:lnTo>
                    <a:lnTo>
                      <a:pt x="89" y="93"/>
                    </a:lnTo>
                    <a:lnTo>
                      <a:pt x="85" y="93"/>
                    </a:lnTo>
                    <a:lnTo>
                      <a:pt x="79" y="89"/>
                    </a:lnTo>
                    <a:lnTo>
                      <a:pt x="76" y="85"/>
                    </a:lnTo>
                    <a:lnTo>
                      <a:pt x="72" y="85"/>
                    </a:lnTo>
                    <a:lnTo>
                      <a:pt x="68" y="76"/>
                    </a:lnTo>
                    <a:lnTo>
                      <a:pt x="62" y="68"/>
                    </a:lnTo>
                    <a:lnTo>
                      <a:pt x="60" y="60"/>
                    </a:lnTo>
                    <a:lnTo>
                      <a:pt x="56" y="56"/>
                    </a:lnTo>
                    <a:lnTo>
                      <a:pt x="56" y="45"/>
                    </a:lnTo>
                    <a:lnTo>
                      <a:pt x="54" y="41"/>
                    </a:lnTo>
                    <a:lnTo>
                      <a:pt x="52" y="31"/>
                    </a:lnTo>
                    <a:lnTo>
                      <a:pt x="52" y="29"/>
                    </a:lnTo>
                    <a:lnTo>
                      <a:pt x="54" y="24"/>
                    </a:lnTo>
                    <a:lnTo>
                      <a:pt x="52" y="22"/>
                    </a:lnTo>
                    <a:lnTo>
                      <a:pt x="50" y="22"/>
                    </a:lnTo>
                    <a:lnTo>
                      <a:pt x="45" y="24"/>
                    </a:lnTo>
                    <a:lnTo>
                      <a:pt x="43" y="22"/>
                    </a:lnTo>
                    <a:lnTo>
                      <a:pt x="45" y="20"/>
                    </a:lnTo>
                    <a:lnTo>
                      <a:pt x="50" y="20"/>
                    </a:lnTo>
                    <a:lnTo>
                      <a:pt x="54" y="18"/>
                    </a:lnTo>
                    <a:lnTo>
                      <a:pt x="54" y="12"/>
                    </a:lnTo>
                    <a:lnTo>
                      <a:pt x="54" y="8"/>
                    </a:lnTo>
                    <a:lnTo>
                      <a:pt x="52" y="10"/>
                    </a:lnTo>
                    <a:lnTo>
                      <a:pt x="47" y="10"/>
                    </a:lnTo>
                    <a:lnTo>
                      <a:pt x="50" y="8"/>
                    </a:lnTo>
                    <a:lnTo>
                      <a:pt x="54" y="6"/>
                    </a:lnTo>
                    <a:lnTo>
                      <a:pt x="54" y="4"/>
                    </a:lnTo>
                    <a:lnTo>
                      <a:pt x="54" y="4"/>
                    </a:lnTo>
                    <a:lnTo>
                      <a:pt x="45" y="4"/>
                    </a:lnTo>
                    <a:lnTo>
                      <a:pt x="37" y="2"/>
                    </a:lnTo>
                    <a:lnTo>
                      <a:pt x="35" y="0"/>
                    </a:lnTo>
                    <a:lnTo>
                      <a:pt x="31" y="0"/>
                    </a:lnTo>
                    <a:lnTo>
                      <a:pt x="25" y="4"/>
                    </a:lnTo>
                    <a:lnTo>
                      <a:pt x="18" y="4"/>
                    </a:lnTo>
                    <a:lnTo>
                      <a:pt x="16" y="6"/>
                    </a:lnTo>
                    <a:lnTo>
                      <a:pt x="12" y="8"/>
                    </a:lnTo>
                    <a:lnTo>
                      <a:pt x="12" y="12"/>
                    </a:lnTo>
                    <a:lnTo>
                      <a:pt x="10" y="16"/>
                    </a:lnTo>
                    <a:lnTo>
                      <a:pt x="10" y="18"/>
                    </a:lnTo>
                    <a:lnTo>
                      <a:pt x="14" y="18"/>
                    </a:lnTo>
                    <a:lnTo>
                      <a:pt x="16" y="20"/>
                    </a:lnTo>
                    <a:lnTo>
                      <a:pt x="14" y="22"/>
                    </a:lnTo>
                    <a:lnTo>
                      <a:pt x="12" y="22"/>
                    </a:lnTo>
                    <a:lnTo>
                      <a:pt x="8" y="24"/>
                    </a:lnTo>
                    <a:lnTo>
                      <a:pt x="4" y="29"/>
                    </a:lnTo>
                    <a:lnTo>
                      <a:pt x="4" y="33"/>
                    </a:lnTo>
                    <a:lnTo>
                      <a:pt x="6" y="35"/>
                    </a:lnTo>
                    <a:lnTo>
                      <a:pt x="8" y="35"/>
                    </a:lnTo>
                    <a:lnTo>
                      <a:pt x="14" y="31"/>
                    </a:lnTo>
                    <a:lnTo>
                      <a:pt x="14" y="33"/>
                    </a:lnTo>
                    <a:lnTo>
                      <a:pt x="10" y="35"/>
                    </a:lnTo>
                    <a:lnTo>
                      <a:pt x="10" y="39"/>
                    </a:lnTo>
                    <a:lnTo>
                      <a:pt x="12" y="39"/>
                    </a:lnTo>
                    <a:lnTo>
                      <a:pt x="14" y="37"/>
                    </a:lnTo>
                    <a:lnTo>
                      <a:pt x="16" y="35"/>
                    </a:lnTo>
                    <a:lnTo>
                      <a:pt x="18" y="37"/>
                    </a:lnTo>
                    <a:lnTo>
                      <a:pt x="14" y="39"/>
                    </a:lnTo>
                    <a:lnTo>
                      <a:pt x="14" y="43"/>
                    </a:lnTo>
                    <a:lnTo>
                      <a:pt x="16" y="45"/>
                    </a:lnTo>
                    <a:lnTo>
                      <a:pt x="20" y="45"/>
                    </a:lnTo>
                    <a:lnTo>
                      <a:pt x="18" y="47"/>
                    </a:lnTo>
                    <a:lnTo>
                      <a:pt x="16" y="47"/>
                    </a:lnTo>
                    <a:lnTo>
                      <a:pt x="14" y="49"/>
                    </a:lnTo>
                    <a:lnTo>
                      <a:pt x="14" y="51"/>
                    </a:lnTo>
                    <a:lnTo>
                      <a:pt x="16" y="56"/>
                    </a:lnTo>
                    <a:lnTo>
                      <a:pt x="14" y="56"/>
                    </a:lnTo>
                    <a:lnTo>
                      <a:pt x="12" y="56"/>
                    </a:lnTo>
                    <a:lnTo>
                      <a:pt x="8" y="56"/>
                    </a:lnTo>
                    <a:lnTo>
                      <a:pt x="6" y="56"/>
                    </a:lnTo>
                    <a:lnTo>
                      <a:pt x="4" y="56"/>
                    </a:lnTo>
                    <a:lnTo>
                      <a:pt x="0" y="60"/>
                    </a:lnTo>
                    <a:lnTo>
                      <a:pt x="2" y="62"/>
                    </a:lnTo>
                    <a:lnTo>
                      <a:pt x="2" y="68"/>
                    </a:lnTo>
                    <a:lnTo>
                      <a:pt x="2" y="72"/>
                    </a:lnTo>
                    <a:lnTo>
                      <a:pt x="2" y="74"/>
                    </a:lnTo>
                    <a:lnTo>
                      <a:pt x="6" y="78"/>
                    </a:lnTo>
                    <a:lnTo>
                      <a:pt x="8" y="80"/>
                    </a:lnTo>
                    <a:lnTo>
                      <a:pt x="12" y="85"/>
                    </a:lnTo>
                    <a:lnTo>
                      <a:pt x="14" y="87"/>
                    </a:lnTo>
                    <a:lnTo>
                      <a:pt x="16" y="85"/>
                    </a:lnTo>
                    <a:lnTo>
                      <a:pt x="20" y="85"/>
                    </a:lnTo>
                    <a:lnTo>
                      <a:pt x="23" y="80"/>
                    </a:lnTo>
                    <a:lnTo>
                      <a:pt x="23" y="74"/>
                    </a:lnTo>
                    <a:lnTo>
                      <a:pt x="23" y="72"/>
                    </a:lnTo>
                    <a:lnTo>
                      <a:pt x="25" y="68"/>
                    </a:lnTo>
                    <a:lnTo>
                      <a:pt x="23" y="72"/>
                    </a:lnTo>
                    <a:lnTo>
                      <a:pt x="23" y="74"/>
                    </a:lnTo>
                    <a:lnTo>
                      <a:pt x="25" y="76"/>
                    </a:lnTo>
                    <a:lnTo>
                      <a:pt x="27" y="82"/>
                    </a:lnTo>
                    <a:lnTo>
                      <a:pt x="29" y="82"/>
                    </a:lnTo>
                    <a:lnTo>
                      <a:pt x="31" y="80"/>
                    </a:lnTo>
                    <a:lnTo>
                      <a:pt x="31" y="78"/>
                    </a:lnTo>
                    <a:lnTo>
                      <a:pt x="33" y="74"/>
                    </a:lnTo>
                    <a:lnTo>
                      <a:pt x="33" y="76"/>
                    </a:lnTo>
                    <a:lnTo>
                      <a:pt x="33" y="78"/>
                    </a:lnTo>
                    <a:lnTo>
                      <a:pt x="33" y="80"/>
                    </a:lnTo>
                    <a:lnTo>
                      <a:pt x="37" y="87"/>
                    </a:lnTo>
                    <a:lnTo>
                      <a:pt x="41" y="89"/>
                    </a:lnTo>
                    <a:lnTo>
                      <a:pt x="43" y="89"/>
                    </a:lnTo>
                    <a:lnTo>
                      <a:pt x="45" y="87"/>
                    </a:lnTo>
                    <a:lnTo>
                      <a:pt x="47" y="89"/>
                    </a:lnTo>
                    <a:lnTo>
                      <a:pt x="47" y="91"/>
                    </a:lnTo>
                    <a:lnTo>
                      <a:pt x="45" y="91"/>
                    </a:lnTo>
                    <a:lnTo>
                      <a:pt x="43" y="93"/>
                    </a:lnTo>
                    <a:lnTo>
                      <a:pt x="41" y="93"/>
                    </a:lnTo>
                    <a:lnTo>
                      <a:pt x="41" y="95"/>
                    </a:lnTo>
                    <a:lnTo>
                      <a:pt x="43" y="99"/>
                    </a:lnTo>
                    <a:lnTo>
                      <a:pt x="43" y="101"/>
                    </a:lnTo>
                    <a:lnTo>
                      <a:pt x="41" y="101"/>
                    </a:lnTo>
                    <a:lnTo>
                      <a:pt x="39" y="101"/>
                    </a:lnTo>
                    <a:lnTo>
                      <a:pt x="39" y="103"/>
                    </a:lnTo>
                    <a:lnTo>
                      <a:pt x="41" y="105"/>
                    </a:lnTo>
                    <a:lnTo>
                      <a:pt x="47" y="105"/>
                    </a:lnTo>
                    <a:lnTo>
                      <a:pt x="52" y="107"/>
                    </a:lnTo>
                    <a:lnTo>
                      <a:pt x="56" y="107"/>
                    </a:lnTo>
                    <a:lnTo>
                      <a:pt x="60" y="107"/>
                    </a:lnTo>
                    <a:lnTo>
                      <a:pt x="60" y="105"/>
                    </a:lnTo>
                    <a:lnTo>
                      <a:pt x="62" y="105"/>
                    </a:lnTo>
                    <a:lnTo>
                      <a:pt x="62" y="107"/>
                    </a:lnTo>
                    <a:lnTo>
                      <a:pt x="64" y="114"/>
                    </a:lnTo>
                    <a:lnTo>
                      <a:pt x="66" y="116"/>
                    </a:lnTo>
                    <a:lnTo>
                      <a:pt x="70" y="116"/>
                    </a:lnTo>
                    <a:lnTo>
                      <a:pt x="72" y="112"/>
                    </a:lnTo>
                    <a:lnTo>
                      <a:pt x="70" y="107"/>
                    </a:lnTo>
                    <a:lnTo>
                      <a:pt x="66" y="105"/>
                    </a:lnTo>
                    <a:lnTo>
                      <a:pt x="64" y="105"/>
                    </a:lnTo>
                    <a:lnTo>
                      <a:pt x="66" y="103"/>
                    </a:lnTo>
                    <a:lnTo>
                      <a:pt x="68" y="105"/>
                    </a:lnTo>
                    <a:lnTo>
                      <a:pt x="72" y="107"/>
                    </a:lnTo>
                    <a:lnTo>
                      <a:pt x="74" y="109"/>
                    </a:lnTo>
                    <a:lnTo>
                      <a:pt x="76" y="114"/>
                    </a:lnTo>
                    <a:lnTo>
                      <a:pt x="76" y="114"/>
                    </a:lnTo>
                    <a:lnTo>
                      <a:pt x="79" y="109"/>
                    </a:lnTo>
                    <a:lnTo>
                      <a:pt x="79" y="109"/>
                    </a:lnTo>
                    <a:lnTo>
                      <a:pt x="81" y="112"/>
                    </a:lnTo>
                    <a:lnTo>
                      <a:pt x="85" y="114"/>
                    </a:lnTo>
                    <a:lnTo>
                      <a:pt x="89" y="114"/>
                    </a:lnTo>
                    <a:lnTo>
                      <a:pt x="89" y="112"/>
                    </a:lnTo>
                    <a:lnTo>
                      <a:pt x="85" y="109"/>
                    </a:lnTo>
                    <a:lnTo>
                      <a:pt x="85" y="107"/>
                    </a:lnTo>
                    <a:lnTo>
                      <a:pt x="87" y="107"/>
                    </a:lnTo>
                    <a:lnTo>
                      <a:pt x="91" y="109"/>
                    </a:lnTo>
                    <a:lnTo>
                      <a:pt x="91" y="112"/>
                    </a:lnTo>
                    <a:lnTo>
                      <a:pt x="93" y="112"/>
                    </a:lnTo>
                    <a:lnTo>
                      <a:pt x="93" y="114"/>
                    </a:lnTo>
                    <a:lnTo>
                      <a:pt x="95" y="116"/>
                    </a:lnTo>
                    <a:lnTo>
                      <a:pt x="97" y="116"/>
                    </a:lnTo>
                    <a:lnTo>
                      <a:pt x="97" y="112"/>
                    </a:lnTo>
                    <a:lnTo>
                      <a:pt x="97" y="109"/>
                    </a:lnTo>
                    <a:lnTo>
                      <a:pt x="95" y="109"/>
                    </a:lnTo>
                    <a:lnTo>
                      <a:pt x="93" y="107"/>
                    </a:lnTo>
                    <a:lnTo>
                      <a:pt x="93" y="107"/>
                    </a:lnTo>
                    <a:lnTo>
                      <a:pt x="95" y="10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0" name="9Slide.vn 253">
                <a:extLst>
                  <a:ext uri="{FF2B5EF4-FFF2-40B4-BE49-F238E27FC236}">
                    <a16:creationId xmlns:a16="http://schemas.microsoft.com/office/drawing/2014/main" id="{D3E23B97-E7DB-4C3B-898A-83D6ABC7A884}"/>
                  </a:ext>
                </a:extLst>
              </p:cNvPr>
              <p:cNvSpPr>
                <a:spLocks/>
              </p:cNvSpPr>
              <p:nvPr/>
            </p:nvSpPr>
            <p:spPr bwMode="auto">
              <a:xfrm>
                <a:off x="4522" y="1098"/>
                <a:ext cx="10" cy="6"/>
              </a:xfrm>
              <a:custGeom>
                <a:avLst/>
                <a:gdLst>
                  <a:gd name="T0" fmla="*/ 2 w 10"/>
                  <a:gd name="T1" fmla="*/ 2 h 6"/>
                  <a:gd name="T2" fmla="*/ 0 w 10"/>
                  <a:gd name="T3" fmla="*/ 6 h 6"/>
                  <a:gd name="T4" fmla="*/ 2 w 10"/>
                  <a:gd name="T5" fmla="*/ 6 h 6"/>
                  <a:gd name="T6" fmla="*/ 4 w 10"/>
                  <a:gd name="T7" fmla="*/ 4 h 6"/>
                  <a:gd name="T8" fmla="*/ 8 w 10"/>
                  <a:gd name="T9" fmla="*/ 2 h 6"/>
                  <a:gd name="T10" fmla="*/ 10 w 10"/>
                  <a:gd name="T11" fmla="*/ 2 h 6"/>
                  <a:gd name="T12" fmla="*/ 6 w 10"/>
                  <a:gd name="T13" fmla="*/ 0 h 6"/>
                  <a:gd name="T14" fmla="*/ 2 w 1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2"/>
                    </a:moveTo>
                    <a:lnTo>
                      <a:pt x="0" y="6"/>
                    </a:lnTo>
                    <a:lnTo>
                      <a:pt x="2" y="6"/>
                    </a:lnTo>
                    <a:lnTo>
                      <a:pt x="4" y="4"/>
                    </a:lnTo>
                    <a:lnTo>
                      <a:pt x="8" y="2"/>
                    </a:lnTo>
                    <a:lnTo>
                      <a:pt x="10" y="2"/>
                    </a:lnTo>
                    <a:lnTo>
                      <a:pt x="6"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1" name="9Slide.vn 254">
                <a:extLst>
                  <a:ext uri="{FF2B5EF4-FFF2-40B4-BE49-F238E27FC236}">
                    <a16:creationId xmlns:a16="http://schemas.microsoft.com/office/drawing/2014/main" id="{BC5A2FD7-14C8-4641-B4D1-D6A96C6E99FF}"/>
                  </a:ext>
                </a:extLst>
              </p:cNvPr>
              <p:cNvSpPr>
                <a:spLocks/>
              </p:cNvSpPr>
              <p:nvPr/>
            </p:nvSpPr>
            <p:spPr bwMode="auto">
              <a:xfrm>
                <a:off x="4762" y="878"/>
                <a:ext cx="17" cy="21"/>
              </a:xfrm>
              <a:custGeom>
                <a:avLst/>
                <a:gdLst>
                  <a:gd name="T0" fmla="*/ 15 w 17"/>
                  <a:gd name="T1" fmla="*/ 21 h 21"/>
                  <a:gd name="T2" fmla="*/ 17 w 17"/>
                  <a:gd name="T3" fmla="*/ 18 h 21"/>
                  <a:gd name="T4" fmla="*/ 17 w 17"/>
                  <a:gd name="T5" fmla="*/ 16 h 21"/>
                  <a:gd name="T6" fmla="*/ 15 w 17"/>
                  <a:gd name="T7" fmla="*/ 12 h 21"/>
                  <a:gd name="T8" fmla="*/ 13 w 17"/>
                  <a:gd name="T9" fmla="*/ 6 h 21"/>
                  <a:gd name="T10" fmla="*/ 9 w 17"/>
                  <a:gd name="T11" fmla="*/ 4 h 21"/>
                  <a:gd name="T12" fmla="*/ 9 w 17"/>
                  <a:gd name="T13" fmla="*/ 0 h 21"/>
                  <a:gd name="T14" fmla="*/ 4 w 17"/>
                  <a:gd name="T15" fmla="*/ 4 h 21"/>
                  <a:gd name="T16" fmla="*/ 4 w 17"/>
                  <a:gd name="T17" fmla="*/ 8 h 21"/>
                  <a:gd name="T18" fmla="*/ 0 w 17"/>
                  <a:gd name="T19" fmla="*/ 14 h 21"/>
                  <a:gd name="T20" fmla="*/ 2 w 17"/>
                  <a:gd name="T21" fmla="*/ 16 h 21"/>
                  <a:gd name="T22" fmla="*/ 6 w 17"/>
                  <a:gd name="T23" fmla="*/ 16 h 21"/>
                  <a:gd name="T24" fmla="*/ 6 w 17"/>
                  <a:gd name="T25" fmla="*/ 18 h 21"/>
                  <a:gd name="T26" fmla="*/ 11 w 17"/>
                  <a:gd name="T27" fmla="*/ 18 h 21"/>
                  <a:gd name="T28" fmla="*/ 15 w 17"/>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1">
                    <a:moveTo>
                      <a:pt x="15" y="21"/>
                    </a:moveTo>
                    <a:lnTo>
                      <a:pt x="17" y="18"/>
                    </a:lnTo>
                    <a:lnTo>
                      <a:pt x="17" y="16"/>
                    </a:lnTo>
                    <a:lnTo>
                      <a:pt x="15" y="12"/>
                    </a:lnTo>
                    <a:lnTo>
                      <a:pt x="13" y="6"/>
                    </a:lnTo>
                    <a:lnTo>
                      <a:pt x="9" y="4"/>
                    </a:lnTo>
                    <a:lnTo>
                      <a:pt x="9" y="0"/>
                    </a:lnTo>
                    <a:lnTo>
                      <a:pt x="4" y="4"/>
                    </a:lnTo>
                    <a:lnTo>
                      <a:pt x="4" y="8"/>
                    </a:lnTo>
                    <a:lnTo>
                      <a:pt x="0" y="14"/>
                    </a:lnTo>
                    <a:lnTo>
                      <a:pt x="2" y="16"/>
                    </a:lnTo>
                    <a:lnTo>
                      <a:pt x="6" y="16"/>
                    </a:lnTo>
                    <a:lnTo>
                      <a:pt x="6" y="18"/>
                    </a:lnTo>
                    <a:lnTo>
                      <a:pt x="11" y="18"/>
                    </a:lnTo>
                    <a:lnTo>
                      <a:pt x="15" y="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2" name="9Slide.vn 255">
                <a:extLst>
                  <a:ext uri="{FF2B5EF4-FFF2-40B4-BE49-F238E27FC236}">
                    <a16:creationId xmlns:a16="http://schemas.microsoft.com/office/drawing/2014/main" id="{F36E2E0A-CA07-4788-BCAA-F3C349423713}"/>
                  </a:ext>
                </a:extLst>
              </p:cNvPr>
              <p:cNvSpPr>
                <a:spLocks/>
              </p:cNvSpPr>
              <p:nvPr/>
            </p:nvSpPr>
            <p:spPr bwMode="auto">
              <a:xfrm>
                <a:off x="4346" y="577"/>
                <a:ext cx="22" cy="27"/>
              </a:xfrm>
              <a:custGeom>
                <a:avLst/>
                <a:gdLst>
                  <a:gd name="T0" fmla="*/ 0 w 22"/>
                  <a:gd name="T1" fmla="*/ 2 h 27"/>
                  <a:gd name="T2" fmla="*/ 0 w 22"/>
                  <a:gd name="T3" fmla="*/ 6 h 27"/>
                  <a:gd name="T4" fmla="*/ 4 w 22"/>
                  <a:gd name="T5" fmla="*/ 13 h 27"/>
                  <a:gd name="T6" fmla="*/ 4 w 22"/>
                  <a:gd name="T7" fmla="*/ 19 h 27"/>
                  <a:gd name="T8" fmla="*/ 6 w 22"/>
                  <a:gd name="T9" fmla="*/ 25 h 27"/>
                  <a:gd name="T10" fmla="*/ 10 w 22"/>
                  <a:gd name="T11" fmla="*/ 27 h 27"/>
                  <a:gd name="T12" fmla="*/ 12 w 22"/>
                  <a:gd name="T13" fmla="*/ 25 h 27"/>
                  <a:gd name="T14" fmla="*/ 12 w 22"/>
                  <a:gd name="T15" fmla="*/ 25 h 27"/>
                  <a:gd name="T16" fmla="*/ 10 w 22"/>
                  <a:gd name="T17" fmla="*/ 21 h 27"/>
                  <a:gd name="T18" fmla="*/ 10 w 22"/>
                  <a:gd name="T19" fmla="*/ 21 h 27"/>
                  <a:gd name="T20" fmla="*/ 12 w 22"/>
                  <a:gd name="T21" fmla="*/ 19 h 27"/>
                  <a:gd name="T22" fmla="*/ 14 w 22"/>
                  <a:gd name="T23" fmla="*/ 15 h 27"/>
                  <a:gd name="T24" fmla="*/ 14 w 22"/>
                  <a:gd name="T25" fmla="*/ 13 h 27"/>
                  <a:gd name="T26" fmla="*/ 20 w 22"/>
                  <a:gd name="T27" fmla="*/ 11 h 27"/>
                  <a:gd name="T28" fmla="*/ 22 w 22"/>
                  <a:gd name="T29" fmla="*/ 11 h 27"/>
                  <a:gd name="T30" fmla="*/ 22 w 22"/>
                  <a:gd name="T31" fmla="*/ 8 h 27"/>
                  <a:gd name="T32" fmla="*/ 20 w 22"/>
                  <a:gd name="T33" fmla="*/ 6 h 27"/>
                  <a:gd name="T34" fmla="*/ 16 w 22"/>
                  <a:gd name="T35" fmla="*/ 8 h 27"/>
                  <a:gd name="T36" fmla="*/ 10 w 22"/>
                  <a:gd name="T37" fmla="*/ 4 h 27"/>
                  <a:gd name="T38" fmla="*/ 6 w 22"/>
                  <a:gd name="T39" fmla="*/ 0 h 27"/>
                  <a:gd name="T40" fmla="*/ 4 w 22"/>
                  <a:gd name="T41" fmla="*/ 2 h 27"/>
                  <a:gd name="T42" fmla="*/ 0 w 22"/>
                  <a:gd name="T43" fmla="*/ 2 h 27"/>
                  <a:gd name="T44" fmla="*/ 0 w 22"/>
                  <a:gd name="T4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7">
                    <a:moveTo>
                      <a:pt x="0" y="2"/>
                    </a:moveTo>
                    <a:lnTo>
                      <a:pt x="0" y="6"/>
                    </a:lnTo>
                    <a:lnTo>
                      <a:pt x="4" y="13"/>
                    </a:lnTo>
                    <a:lnTo>
                      <a:pt x="4" y="19"/>
                    </a:lnTo>
                    <a:lnTo>
                      <a:pt x="6" y="25"/>
                    </a:lnTo>
                    <a:lnTo>
                      <a:pt x="10" y="27"/>
                    </a:lnTo>
                    <a:lnTo>
                      <a:pt x="12" y="25"/>
                    </a:lnTo>
                    <a:lnTo>
                      <a:pt x="12" y="25"/>
                    </a:lnTo>
                    <a:lnTo>
                      <a:pt x="10" y="21"/>
                    </a:lnTo>
                    <a:lnTo>
                      <a:pt x="10" y="21"/>
                    </a:lnTo>
                    <a:lnTo>
                      <a:pt x="12" y="19"/>
                    </a:lnTo>
                    <a:lnTo>
                      <a:pt x="14" y="15"/>
                    </a:lnTo>
                    <a:lnTo>
                      <a:pt x="14" y="13"/>
                    </a:lnTo>
                    <a:lnTo>
                      <a:pt x="20" y="11"/>
                    </a:lnTo>
                    <a:lnTo>
                      <a:pt x="22" y="11"/>
                    </a:lnTo>
                    <a:lnTo>
                      <a:pt x="22" y="8"/>
                    </a:lnTo>
                    <a:lnTo>
                      <a:pt x="20" y="6"/>
                    </a:lnTo>
                    <a:lnTo>
                      <a:pt x="16" y="8"/>
                    </a:lnTo>
                    <a:lnTo>
                      <a:pt x="10" y="4"/>
                    </a:lnTo>
                    <a:lnTo>
                      <a:pt x="6" y="0"/>
                    </a:lnTo>
                    <a:lnTo>
                      <a:pt x="4" y="2"/>
                    </a:lnTo>
                    <a:lnTo>
                      <a:pt x="0" y="2"/>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3" name="9Slide.vn 256">
                <a:extLst>
                  <a:ext uri="{FF2B5EF4-FFF2-40B4-BE49-F238E27FC236}">
                    <a16:creationId xmlns:a16="http://schemas.microsoft.com/office/drawing/2014/main" id="{3D810421-DADC-4D17-95DB-04295BDFA99D}"/>
                  </a:ext>
                </a:extLst>
              </p:cNvPr>
              <p:cNvSpPr>
                <a:spLocks/>
              </p:cNvSpPr>
              <p:nvPr/>
            </p:nvSpPr>
            <p:spPr bwMode="auto">
              <a:xfrm>
                <a:off x="5890" y="2070"/>
                <a:ext cx="8" cy="6"/>
              </a:xfrm>
              <a:custGeom>
                <a:avLst/>
                <a:gdLst>
                  <a:gd name="T0" fmla="*/ 8 w 8"/>
                  <a:gd name="T1" fmla="*/ 2 h 6"/>
                  <a:gd name="T2" fmla="*/ 4 w 8"/>
                  <a:gd name="T3" fmla="*/ 0 h 6"/>
                  <a:gd name="T4" fmla="*/ 2 w 8"/>
                  <a:gd name="T5" fmla="*/ 0 h 6"/>
                  <a:gd name="T6" fmla="*/ 0 w 8"/>
                  <a:gd name="T7" fmla="*/ 0 h 6"/>
                  <a:gd name="T8" fmla="*/ 2 w 8"/>
                  <a:gd name="T9" fmla="*/ 2 h 6"/>
                  <a:gd name="T10" fmla="*/ 4 w 8"/>
                  <a:gd name="T11" fmla="*/ 4 h 6"/>
                  <a:gd name="T12" fmla="*/ 8 w 8"/>
                  <a:gd name="T13" fmla="*/ 6 h 6"/>
                  <a:gd name="T14" fmla="*/ 8 w 8"/>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8" y="2"/>
                    </a:moveTo>
                    <a:lnTo>
                      <a:pt x="4" y="0"/>
                    </a:lnTo>
                    <a:lnTo>
                      <a:pt x="2" y="0"/>
                    </a:lnTo>
                    <a:lnTo>
                      <a:pt x="0" y="0"/>
                    </a:lnTo>
                    <a:lnTo>
                      <a:pt x="2" y="2"/>
                    </a:lnTo>
                    <a:lnTo>
                      <a:pt x="4" y="4"/>
                    </a:lnTo>
                    <a:lnTo>
                      <a:pt x="8" y="6"/>
                    </a:lnTo>
                    <a:lnTo>
                      <a:pt x="8"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4" name="9Slide.vn 257">
                <a:extLst>
                  <a:ext uri="{FF2B5EF4-FFF2-40B4-BE49-F238E27FC236}">
                    <a16:creationId xmlns:a16="http://schemas.microsoft.com/office/drawing/2014/main" id="{B2F9176D-0D62-49BA-8A8C-A5A8E91079B8}"/>
                  </a:ext>
                </a:extLst>
              </p:cNvPr>
              <p:cNvSpPr>
                <a:spLocks/>
              </p:cNvSpPr>
              <p:nvPr/>
            </p:nvSpPr>
            <p:spPr bwMode="auto">
              <a:xfrm>
                <a:off x="5877" y="2178"/>
                <a:ext cx="31" cy="77"/>
              </a:xfrm>
              <a:custGeom>
                <a:avLst/>
                <a:gdLst>
                  <a:gd name="T0" fmla="*/ 6 w 31"/>
                  <a:gd name="T1" fmla="*/ 21 h 77"/>
                  <a:gd name="T2" fmla="*/ 2 w 31"/>
                  <a:gd name="T3" fmla="*/ 29 h 77"/>
                  <a:gd name="T4" fmla="*/ 0 w 31"/>
                  <a:gd name="T5" fmla="*/ 35 h 77"/>
                  <a:gd name="T6" fmla="*/ 0 w 31"/>
                  <a:gd name="T7" fmla="*/ 37 h 77"/>
                  <a:gd name="T8" fmla="*/ 0 w 31"/>
                  <a:gd name="T9" fmla="*/ 39 h 77"/>
                  <a:gd name="T10" fmla="*/ 0 w 31"/>
                  <a:gd name="T11" fmla="*/ 46 h 77"/>
                  <a:gd name="T12" fmla="*/ 2 w 31"/>
                  <a:gd name="T13" fmla="*/ 54 h 77"/>
                  <a:gd name="T14" fmla="*/ 4 w 31"/>
                  <a:gd name="T15" fmla="*/ 54 h 77"/>
                  <a:gd name="T16" fmla="*/ 4 w 31"/>
                  <a:gd name="T17" fmla="*/ 56 h 77"/>
                  <a:gd name="T18" fmla="*/ 2 w 31"/>
                  <a:gd name="T19" fmla="*/ 56 h 77"/>
                  <a:gd name="T20" fmla="*/ 2 w 31"/>
                  <a:gd name="T21" fmla="*/ 58 h 77"/>
                  <a:gd name="T22" fmla="*/ 4 w 31"/>
                  <a:gd name="T23" fmla="*/ 62 h 77"/>
                  <a:gd name="T24" fmla="*/ 6 w 31"/>
                  <a:gd name="T25" fmla="*/ 62 h 77"/>
                  <a:gd name="T26" fmla="*/ 8 w 31"/>
                  <a:gd name="T27" fmla="*/ 64 h 77"/>
                  <a:gd name="T28" fmla="*/ 13 w 31"/>
                  <a:gd name="T29" fmla="*/ 66 h 77"/>
                  <a:gd name="T30" fmla="*/ 15 w 31"/>
                  <a:gd name="T31" fmla="*/ 71 h 77"/>
                  <a:gd name="T32" fmla="*/ 15 w 31"/>
                  <a:gd name="T33" fmla="*/ 75 h 77"/>
                  <a:gd name="T34" fmla="*/ 15 w 31"/>
                  <a:gd name="T35" fmla="*/ 77 h 77"/>
                  <a:gd name="T36" fmla="*/ 19 w 31"/>
                  <a:gd name="T37" fmla="*/ 77 h 77"/>
                  <a:gd name="T38" fmla="*/ 21 w 31"/>
                  <a:gd name="T39" fmla="*/ 77 h 77"/>
                  <a:gd name="T40" fmla="*/ 19 w 31"/>
                  <a:gd name="T41" fmla="*/ 75 h 77"/>
                  <a:gd name="T42" fmla="*/ 21 w 31"/>
                  <a:gd name="T43" fmla="*/ 71 h 77"/>
                  <a:gd name="T44" fmla="*/ 19 w 31"/>
                  <a:gd name="T45" fmla="*/ 64 h 77"/>
                  <a:gd name="T46" fmla="*/ 21 w 31"/>
                  <a:gd name="T47" fmla="*/ 60 h 77"/>
                  <a:gd name="T48" fmla="*/ 27 w 31"/>
                  <a:gd name="T49" fmla="*/ 54 h 77"/>
                  <a:gd name="T50" fmla="*/ 27 w 31"/>
                  <a:gd name="T51" fmla="*/ 48 h 77"/>
                  <a:gd name="T52" fmla="*/ 27 w 31"/>
                  <a:gd name="T53" fmla="*/ 48 h 77"/>
                  <a:gd name="T54" fmla="*/ 27 w 31"/>
                  <a:gd name="T55" fmla="*/ 48 h 77"/>
                  <a:gd name="T56" fmla="*/ 27 w 31"/>
                  <a:gd name="T57" fmla="*/ 39 h 77"/>
                  <a:gd name="T58" fmla="*/ 27 w 31"/>
                  <a:gd name="T59" fmla="*/ 35 h 77"/>
                  <a:gd name="T60" fmla="*/ 27 w 31"/>
                  <a:gd name="T61" fmla="*/ 29 h 77"/>
                  <a:gd name="T62" fmla="*/ 29 w 31"/>
                  <a:gd name="T63" fmla="*/ 25 h 77"/>
                  <a:gd name="T64" fmla="*/ 29 w 31"/>
                  <a:gd name="T65" fmla="*/ 17 h 77"/>
                  <a:gd name="T66" fmla="*/ 31 w 31"/>
                  <a:gd name="T67" fmla="*/ 13 h 77"/>
                  <a:gd name="T68" fmla="*/ 31 w 31"/>
                  <a:gd name="T69" fmla="*/ 10 h 77"/>
                  <a:gd name="T70" fmla="*/ 31 w 31"/>
                  <a:gd name="T71" fmla="*/ 8 h 77"/>
                  <a:gd name="T72" fmla="*/ 29 w 31"/>
                  <a:gd name="T73" fmla="*/ 6 h 77"/>
                  <a:gd name="T74" fmla="*/ 27 w 31"/>
                  <a:gd name="T75" fmla="*/ 6 h 77"/>
                  <a:gd name="T76" fmla="*/ 25 w 31"/>
                  <a:gd name="T77" fmla="*/ 2 h 77"/>
                  <a:gd name="T78" fmla="*/ 21 w 31"/>
                  <a:gd name="T79" fmla="*/ 0 h 77"/>
                  <a:gd name="T80" fmla="*/ 19 w 31"/>
                  <a:gd name="T81" fmla="*/ 2 h 77"/>
                  <a:gd name="T82" fmla="*/ 19 w 31"/>
                  <a:gd name="T83" fmla="*/ 4 h 77"/>
                  <a:gd name="T84" fmla="*/ 17 w 31"/>
                  <a:gd name="T85" fmla="*/ 4 h 77"/>
                  <a:gd name="T86" fmla="*/ 13 w 31"/>
                  <a:gd name="T87" fmla="*/ 10 h 77"/>
                  <a:gd name="T88" fmla="*/ 8 w 31"/>
                  <a:gd name="T89" fmla="*/ 17 h 77"/>
                  <a:gd name="T90" fmla="*/ 8 w 31"/>
                  <a:gd name="T91" fmla="*/ 17 h 77"/>
                  <a:gd name="T92" fmla="*/ 8 w 31"/>
                  <a:gd name="T93" fmla="*/ 21 h 77"/>
                  <a:gd name="T94" fmla="*/ 6 w 31"/>
                  <a:gd name="T9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 h="77">
                    <a:moveTo>
                      <a:pt x="6" y="21"/>
                    </a:moveTo>
                    <a:lnTo>
                      <a:pt x="2" y="29"/>
                    </a:lnTo>
                    <a:lnTo>
                      <a:pt x="0" y="35"/>
                    </a:lnTo>
                    <a:lnTo>
                      <a:pt x="0" y="37"/>
                    </a:lnTo>
                    <a:lnTo>
                      <a:pt x="0" y="39"/>
                    </a:lnTo>
                    <a:lnTo>
                      <a:pt x="0" y="46"/>
                    </a:lnTo>
                    <a:lnTo>
                      <a:pt x="2" y="54"/>
                    </a:lnTo>
                    <a:lnTo>
                      <a:pt x="4" y="54"/>
                    </a:lnTo>
                    <a:lnTo>
                      <a:pt x="4" y="56"/>
                    </a:lnTo>
                    <a:lnTo>
                      <a:pt x="2" y="56"/>
                    </a:lnTo>
                    <a:lnTo>
                      <a:pt x="2" y="58"/>
                    </a:lnTo>
                    <a:lnTo>
                      <a:pt x="4" y="62"/>
                    </a:lnTo>
                    <a:lnTo>
                      <a:pt x="6" y="62"/>
                    </a:lnTo>
                    <a:lnTo>
                      <a:pt x="8" y="64"/>
                    </a:lnTo>
                    <a:lnTo>
                      <a:pt x="13" y="66"/>
                    </a:lnTo>
                    <a:lnTo>
                      <a:pt x="15" y="71"/>
                    </a:lnTo>
                    <a:lnTo>
                      <a:pt x="15" y="75"/>
                    </a:lnTo>
                    <a:lnTo>
                      <a:pt x="15" y="77"/>
                    </a:lnTo>
                    <a:lnTo>
                      <a:pt x="19" y="77"/>
                    </a:lnTo>
                    <a:lnTo>
                      <a:pt x="21" y="77"/>
                    </a:lnTo>
                    <a:lnTo>
                      <a:pt x="19" y="75"/>
                    </a:lnTo>
                    <a:lnTo>
                      <a:pt x="21" y="71"/>
                    </a:lnTo>
                    <a:lnTo>
                      <a:pt x="19" y="64"/>
                    </a:lnTo>
                    <a:lnTo>
                      <a:pt x="21" y="60"/>
                    </a:lnTo>
                    <a:lnTo>
                      <a:pt x="27" y="54"/>
                    </a:lnTo>
                    <a:lnTo>
                      <a:pt x="27" y="48"/>
                    </a:lnTo>
                    <a:lnTo>
                      <a:pt x="27" y="48"/>
                    </a:lnTo>
                    <a:lnTo>
                      <a:pt x="27" y="48"/>
                    </a:lnTo>
                    <a:lnTo>
                      <a:pt x="27" y="39"/>
                    </a:lnTo>
                    <a:lnTo>
                      <a:pt x="27" y="35"/>
                    </a:lnTo>
                    <a:lnTo>
                      <a:pt x="27" y="29"/>
                    </a:lnTo>
                    <a:lnTo>
                      <a:pt x="29" y="25"/>
                    </a:lnTo>
                    <a:lnTo>
                      <a:pt x="29" y="17"/>
                    </a:lnTo>
                    <a:lnTo>
                      <a:pt x="31" y="13"/>
                    </a:lnTo>
                    <a:lnTo>
                      <a:pt x="31" y="10"/>
                    </a:lnTo>
                    <a:lnTo>
                      <a:pt x="31" y="8"/>
                    </a:lnTo>
                    <a:lnTo>
                      <a:pt x="29" y="6"/>
                    </a:lnTo>
                    <a:lnTo>
                      <a:pt x="27" y="6"/>
                    </a:lnTo>
                    <a:lnTo>
                      <a:pt x="25" y="2"/>
                    </a:lnTo>
                    <a:lnTo>
                      <a:pt x="21" y="0"/>
                    </a:lnTo>
                    <a:lnTo>
                      <a:pt x="19" y="2"/>
                    </a:lnTo>
                    <a:lnTo>
                      <a:pt x="19" y="4"/>
                    </a:lnTo>
                    <a:lnTo>
                      <a:pt x="17" y="4"/>
                    </a:lnTo>
                    <a:lnTo>
                      <a:pt x="13" y="10"/>
                    </a:lnTo>
                    <a:lnTo>
                      <a:pt x="8" y="17"/>
                    </a:lnTo>
                    <a:lnTo>
                      <a:pt x="8" y="17"/>
                    </a:lnTo>
                    <a:lnTo>
                      <a:pt x="8" y="21"/>
                    </a:lnTo>
                    <a:lnTo>
                      <a:pt x="6" y="2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5" name="9Slide.vn 258">
                <a:extLst>
                  <a:ext uri="{FF2B5EF4-FFF2-40B4-BE49-F238E27FC236}">
                    <a16:creationId xmlns:a16="http://schemas.microsoft.com/office/drawing/2014/main" id="{EFEB4F58-9D6F-4A61-B6CA-3890DB17AEF9}"/>
                  </a:ext>
                </a:extLst>
              </p:cNvPr>
              <p:cNvSpPr>
                <a:spLocks/>
              </p:cNvSpPr>
              <p:nvPr/>
            </p:nvSpPr>
            <p:spPr bwMode="auto">
              <a:xfrm>
                <a:off x="4878" y="1452"/>
                <a:ext cx="1124" cy="838"/>
              </a:xfrm>
              <a:custGeom>
                <a:avLst/>
                <a:gdLst>
                  <a:gd name="T0" fmla="*/ 1063 w 1124"/>
                  <a:gd name="T1" fmla="*/ 315 h 838"/>
                  <a:gd name="T2" fmla="*/ 1097 w 1124"/>
                  <a:gd name="T3" fmla="*/ 282 h 838"/>
                  <a:gd name="T4" fmla="*/ 1113 w 1124"/>
                  <a:gd name="T5" fmla="*/ 226 h 838"/>
                  <a:gd name="T6" fmla="*/ 1117 w 1124"/>
                  <a:gd name="T7" fmla="*/ 181 h 838"/>
                  <a:gd name="T8" fmla="*/ 1115 w 1124"/>
                  <a:gd name="T9" fmla="*/ 133 h 838"/>
                  <a:gd name="T10" fmla="*/ 1068 w 1124"/>
                  <a:gd name="T11" fmla="*/ 158 h 838"/>
                  <a:gd name="T12" fmla="*/ 1036 w 1124"/>
                  <a:gd name="T13" fmla="*/ 125 h 838"/>
                  <a:gd name="T14" fmla="*/ 997 w 1124"/>
                  <a:gd name="T15" fmla="*/ 108 h 838"/>
                  <a:gd name="T16" fmla="*/ 954 w 1124"/>
                  <a:gd name="T17" fmla="*/ 65 h 838"/>
                  <a:gd name="T18" fmla="*/ 925 w 1124"/>
                  <a:gd name="T19" fmla="*/ 21 h 838"/>
                  <a:gd name="T20" fmla="*/ 891 w 1124"/>
                  <a:gd name="T21" fmla="*/ 6 h 838"/>
                  <a:gd name="T22" fmla="*/ 831 w 1124"/>
                  <a:gd name="T23" fmla="*/ 13 h 838"/>
                  <a:gd name="T24" fmla="*/ 829 w 1124"/>
                  <a:gd name="T25" fmla="*/ 62 h 838"/>
                  <a:gd name="T26" fmla="*/ 809 w 1124"/>
                  <a:gd name="T27" fmla="*/ 127 h 838"/>
                  <a:gd name="T28" fmla="*/ 842 w 1124"/>
                  <a:gd name="T29" fmla="*/ 170 h 838"/>
                  <a:gd name="T30" fmla="*/ 825 w 1124"/>
                  <a:gd name="T31" fmla="*/ 222 h 838"/>
                  <a:gd name="T32" fmla="*/ 742 w 1124"/>
                  <a:gd name="T33" fmla="*/ 262 h 838"/>
                  <a:gd name="T34" fmla="*/ 661 w 1124"/>
                  <a:gd name="T35" fmla="*/ 351 h 838"/>
                  <a:gd name="T36" fmla="*/ 500 w 1124"/>
                  <a:gd name="T37" fmla="*/ 340 h 838"/>
                  <a:gd name="T38" fmla="*/ 429 w 1124"/>
                  <a:gd name="T39" fmla="*/ 289 h 838"/>
                  <a:gd name="T40" fmla="*/ 363 w 1124"/>
                  <a:gd name="T41" fmla="*/ 230 h 838"/>
                  <a:gd name="T42" fmla="*/ 311 w 1124"/>
                  <a:gd name="T43" fmla="*/ 203 h 838"/>
                  <a:gd name="T44" fmla="*/ 274 w 1124"/>
                  <a:gd name="T45" fmla="*/ 216 h 838"/>
                  <a:gd name="T46" fmla="*/ 237 w 1124"/>
                  <a:gd name="T47" fmla="*/ 286 h 838"/>
                  <a:gd name="T48" fmla="*/ 208 w 1124"/>
                  <a:gd name="T49" fmla="*/ 326 h 838"/>
                  <a:gd name="T50" fmla="*/ 131 w 1124"/>
                  <a:gd name="T51" fmla="*/ 357 h 838"/>
                  <a:gd name="T52" fmla="*/ 44 w 1124"/>
                  <a:gd name="T53" fmla="*/ 386 h 838"/>
                  <a:gd name="T54" fmla="*/ 21 w 1124"/>
                  <a:gd name="T55" fmla="*/ 427 h 838"/>
                  <a:gd name="T56" fmla="*/ 27 w 1124"/>
                  <a:gd name="T57" fmla="*/ 496 h 838"/>
                  <a:gd name="T58" fmla="*/ 73 w 1124"/>
                  <a:gd name="T59" fmla="*/ 471 h 838"/>
                  <a:gd name="T60" fmla="*/ 137 w 1124"/>
                  <a:gd name="T61" fmla="*/ 486 h 838"/>
                  <a:gd name="T62" fmla="*/ 212 w 1124"/>
                  <a:gd name="T63" fmla="*/ 542 h 838"/>
                  <a:gd name="T64" fmla="*/ 241 w 1124"/>
                  <a:gd name="T65" fmla="*/ 629 h 838"/>
                  <a:gd name="T66" fmla="*/ 315 w 1124"/>
                  <a:gd name="T67" fmla="*/ 656 h 838"/>
                  <a:gd name="T68" fmla="*/ 388 w 1124"/>
                  <a:gd name="T69" fmla="*/ 685 h 838"/>
                  <a:gd name="T70" fmla="*/ 473 w 1124"/>
                  <a:gd name="T71" fmla="*/ 689 h 838"/>
                  <a:gd name="T72" fmla="*/ 552 w 1124"/>
                  <a:gd name="T73" fmla="*/ 653 h 838"/>
                  <a:gd name="T74" fmla="*/ 599 w 1124"/>
                  <a:gd name="T75" fmla="*/ 697 h 838"/>
                  <a:gd name="T76" fmla="*/ 601 w 1124"/>
                  <a:gd name="T77" fmla="*/ 765 h 838"/>
                  <a:gd name="T78" fmla="*/ 637 w 1124"/>
                  <a:gd name="T79" fmla="*/ 803 h 838"/>
                  <a:gd name="T80" fmla="*/ 678 w 1124"/>
                  <a:gd name="T81" fmla="*/ 797 h 838"/>
                  <a:gd name="T82" fmla="*/ 736 w 1124"/>
                  <a:gd name="T83" fmla="*/ 778 h 838"/>
                  <a:gd name="T84" fmla="*/ 792 w 1124"/>
                  <a:gd name="T85" fmla="*/ 813 h 838"/>
                  <a:gd name="T86" fmla="*/ 823 w 1124"/>
                  <a:gd name="T87" fmla="*/ 836 h 838"/>
                  <a:gd name="T88" fmla="*/ 835 w 1124"/>
                  <a:gd name="T89" fmla="*/ 819 h 838"/>
                  <a:gd name="T90" fmla="*/ 879 w 1124"/>
                  <a:gd name="T91" fmla="*/ 784 h 838"/>
                  <a:gd name="T92" fmla="*/ 923 w 1124"/>
                  <a:gd name="T93" fmla="*/ 786 h 838"/>
                  <a:gd name="T94" fmla="*/ 958 w 1124"/>
                  <a:gd name="T95" fmla="*/ 757 h 838"/>
                  <a:gd name="T96" fmla="*/ 972 w 1124"/>
                  <a:gd name="T97" fmla="*/ 734 h 838"/>
                  <a:gd name="T98" fmla="*/ 981 w 1124"/>
                  <a:gd name="T99" fmla="*/ 712 h 838"/>
                  <a:gd name="T100" fmla="*/ 995 w 1124"/>
                  <a:gd name="T101" fmla="*/ 683 h 838"/>
                  <a:gd name="T102" fmla="*/ 1007 w 1124"/>
                  <a:gd name="T103" fmla="*/ 649 h 838"/>
                  <a:gd name="T104" fmla="*/ 1012 w 1124"/>
                  <a:gd name="T105" fmla="*/ 627 h 838"/>
                  <a:gd name="T106" fmla="*/ 1005 w 1124"/>
                  <a:gd name="T107" fmla="*/ 602 h 838"/>
                  <a:gd name="T108" fmla="*/ 970 w 1124"/>
                  <a:gd name="T109" fmla="*/ 579 h 838"/>
                  <a:gd name="T110" fmla="*/ 954 w 1124"/>
                  <a:gd name="T111" fmla="*/ 521 h 838"/>
                  <a:gd name="T112" fmla="*/ 964 w 1124"/>
                  <a:gd name="T113" fmla="*/ 465 h 838"/>
                  <a:gd name="T114" fmla="*/ 964 w 1124"/>
                  <a:gd name="T115" fmla="*/ 444 h 838"/>
                  <a:gd name="T116" fmla="*/ 910 w 1124"/>
                  <a:gd name="T117" fmla="*/ 438 h 838"/>
                  <a:gd name="T118" fmla="*/ 912 w 1124"/>
                  <a:gd name="T119" fmla="*/ 396 h 838"/>
                  <a:gd name="T120" fmla="*/ 954 w 1124"/>
                  <a:gd name="T121" fmla="*/ 382 h 838"/>
                  <a:gd name="T122" fmla="*/ 964 w 1124"/>
                  <a:gd name="T123" fmla="*/ 407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4" h="838">
                    <a:moveTo>
                      <a:pt x="1012" y="367"/>
                    </a:moveTo>
                    <a:lnTo>
                      <a:pt x="1014" y="361"/>
                    </a:lnTo>
                    <a:lnTo>
                      <a:pt x="1014" y="359"/>
                    </a:lnTo>
                    <a:lnTo>
                      <a:pt x="1018" y="355"/>
                    </a:lnTo>
                    <a:lnTo>
                      <a:pt x="1022" y="349"/>
                    </a:lnTo>
                    <a:lnTo>
                      <a:pt x="1024" y="349"/>
                    </a:lnTo>
                    <a:lnTo>
                      <a:pt x="1028" y="338"/>
                    </a:lnTo>
                    <a:lnTo>
                      <a:pt x="1030" y="336"/>
                    </a:lnTo>
                    <a:lnTo>
                      <a:pt x="1028" y="334"/>
                    </a:lnTo>
                    <a:lnTo>
                      <a:pt x="1030" y="328"/>
                    </a:lnTo>
                    <a:lnTo>
                      <a:pt x="1032" y="324"/>
                    </a:lnTo>
                    <a:lnTo>
                      <a:pt x="1036" y="328"/>
                    </a:lnTo>
                    <a:lnTo>
                      <a:pt x="1039" y="330"/>
                    </a:lnTo>
                    <a:lnTo>
                      <a:pt x="1043" y="332"/>
                    </a:lnTo>
                    <a:lnTo>
                      <a:pt x="1045" y="332"/>
                    </a:lnTo>
                    <a:lnTo>
                      <a:pt x="1049" y="332"/>
                    </a:lnTo>
                    <a:lnTo>
                      <a:pt x="1057" y="332"/>
                    </a:lnTo>
                    <a:lnTo>
                      <a:pt x="1061" y="332"/>
                    </a:lnTo>
                    <a:lnTo>
                      <a:pt x="1063" y="328"/>
                    </a:lnTo>
                    <a:lnTo>
                      <a:pt x="1063" y="326"/>
                    </a:lnTo>
                    <a:lnTo>
                      <a:pt x="1059" y="322"/>
                    </a:lnTo>
                    <a:lnTo>
                      <a:pt x="1055" y="318"/>
                    </a:lnTo>
                    <a:lnTo>
                      <a:pt x="1059" y="318"/>
                    </a:lnTo>
                    <a:lnTo>
                      <a:pt x="1063" y="315"/>
                    </a:lnTo>
                    <a:lnTo>
                      <a:pt x="1070" y="311"/>
                    </a:lnTo>
                    <a:lnTo>
                      <a:pt x="1070" y="307"/>
                    </a:lnTo>
                    <a:lnTo>
                      <a:pt x="1072" y="303"/>
                    </a:lnTo>
                    <a:lnTo>
                      <a:pt x="1076" y="301"/>
                    </a:lnTo>
                    <a:lnTo>
                      <a:pt x="1078" y="299"/>
                    </a:lnTo>
                    <a:lnTo>
                      <a:pt x="1076" y="297"/>
                    </a:lnTo>
                    <a:lnTo>
                      <a:pt x="1076" y="293"/>
                    </a:lnTo>
                    <a:lnTo>
                      <a:pt x="1076" y="289"/>
                    </a:lnTo>
                    <a:lnTo>
                      <a:pt x="1078" y="286"/>
                    </a:lnTo>
                    <a:lnTo>
                      <a:pt x="1082" y="291"/>
                    </a:lnTo>
                    <a:lnTo>
                      <a:pt x="1082" y="293"/>
                    </a:lnTo>
                    <a:lnTo>
                      <a:pt x="1084" y="295"/>
                    </a:lnTo>
                    <a:lnTo>
                      <a:pt x="1090" y="297"/>
                    </a:lnTo>
                    <a:lnTo>
                      <a:pt x="1090" y="299"/>
                    </a:lnTo>
                    <a:lnTo>
                      <a:pt x="1090" y="297"/>
                    </a:lnTo>
                    <a:lnTo>
                      <a:pt x="1090" y="295"/>
                    </a:lnTo>
                    <a:lnTo>
                      <a:pt x="1090" y="295"/>
                    </a:lnTo>
                    <a:lnTo>
                      <a:pt x="1088" y="291"/>
                    </a:lnTo>
                    <a:lnTo>
                      <a:pt x="1088" y="289"/>
                    </a:lnTo>
                    <a:lnTo>
                      <a:pt x="1090" y="289"/>
                    </a:lnTo>
                    <a:lnTo>
                      <a:pt x="1095" y="289"/>
                    </a:lnTo>
                    <a:lnTo>
                      <a:pt x="1097" y="289"/>
                    </a:lnTo>
                    <a:lnTo>
                      <a:pt x="1097" y="284"/>
                    </a:lnTo>
                    <a:lnTo>
                      <a:pt x="1097" y="282"/>
                    </a:lnTo>
                    <a:lnTo>
                      <a:pt x="1097" y="280"/>
                    </a:lnTo>
                    <a:lnTo>
                      <a:pt x="1097" y="278"/>
                    </a:lnTo>
                    <a:lnTo>
                      <a:pt x="1097" y="276"/>
                    </a:lnTo>
                    <a:lnTo>
                      <a:pt x="1097" y="272"/>
                    </a:lnTo>
                    <a:lnTo>
                      <a:pt x="1095" y="272"/>
                    </a:lnTo>
                    <a:lnTo>
                      <a:pt x="1095" y="266"/>
                    </a:lnTo>
                    <a:lnTo>
                      <a:pt x="1095" y="262"/>
                    </a:lnTo>
                    <a:lnTo>
                      <a:pt x="1095" y="257"/>
                    </a:lnTo>
                    <a:lnTo>
                      <a:pt x="1095" y="253"/>
                    </a:lnTo>
                    <a:lnTo>
                      <a:pt x="1092" y="251"/>
                    </a:lnTo>
                    <a:lnTo>
                      <a:pt x="1090" y="249"/>
                    </a:lnTo>
                    <a:lnTo>
                      <a:pt x="1090" y="245"/>
                    </a:lnTo>
                    <a:lnTo>
                      <a:pt x="1086" y="239"/>
                    </a:lnTo>
                    <a:lnTo>
                      <a:pt x="1084" y="237"/>
                    </a:lnTo>
                    <a:lnTo>
                      <a:pt x="1084" y="235"/>
                    </a:lnTo>
                    <a:lnTo>
                      <a:pt x="1086" y="233"/>
                    </a:lnTo>
                    <a:lnTo>
                      <a:pt x="1088" y="233"/>
                    </a:lnTo>
                    <a:lnTo>
                      <a:pt x="1090" y="230"/>
                    </a:lnTo>
                    <a:lnTo>
                      <a:pt x="1092" y="228"/>
                    </a:lnTo>
                    <a:lnTo>
                      <a:pt x="1095" y="222"/>
                    </a:lnTo>
                    <a:lnTo>
                      <a:pt x="1097" y="222"/>
                    </a:lnTo>
                    <a:lnTo>
                      <a:pt x="1099" y="224"/>
                    </a:lnTo>
                    <a:lnTo>
                      <a:pt x="1101" y="224"/>
                    </a:lnTo>
                    <a:lnTo>
                      <a:pt x="1113" y="226"/>
                    </a:lnTo>
                    <a:lnTo>
                      <a:pt x="1115" y="226"/>
                    </a:lnTo>
                    <a:lnTo>
                      <a:pt x="1117" y="226"/>
                    </a:lnTo>
                    <a:lnTo>
                      <a:pt x="1119" y="224"/>
                    </a:lnTo>
                    <a:lnTo>
                      <a:pt x="1117" y="222"/>
                    </a:lnTo>
                    <a:lnTo>
                      <a:pt x="1117" y="220"/>
                    </a:lnTo>
                    <a:lnTo>
                      <a:pt x="1117" y="218"/>
                    </a:lnTo>
                    <a:lnTo>
                      <a:pt x="1117" y="218"/>
                    </a:lnTo>
                    <a:lnTo>
                      <a:pt x="1117" y="216"/>
                    </a:lnTo>
                    <a:lnTo>
                      <a:pt x="1117" y="214"/>
                    </a:lnTo>
                    <a:lnTo>
                      <a:pt x="1117" y="210"/>
                    </a:lnTo>
                    <a:lnTo>
                      <a:pt x="1119" y="208"/>
                    </a:lnTo>
                    <a:lnTo>
                      <a:pt x="1119" y="206"/>
                    </a:lnTo>
                    <a:lnTo>
                      <a:pt x="1117" y="203"/>
                    </a:lnTo>
                    <a:lnTo>
                      <a:pt x="1117" y="201"/>
                    </a:lnTo>
                    <a:lnTo>
                      <a:pt x="1121" y="201"/>
                    </a:lnTo>
                    <a:lnTo>
                      <a:pt x="1119" y="199"/>
                    </a:lnTo>
                    <a:lnTo>
                      <a:pt x="1119" y="197"/>
                    </a:lnTo>
                    <a:lnTo>
                      <a:pt x="1117" y="195"/>
                    </a:lnTo>
                    <a:lnTo>
                      <a:pt x="1119" y="193"/>
                    </a:lnTo>
                    <a:lnTo>
                      <a:pt x="1121" y="191"/>
                    </a:lnTo>
                    <a:lnTo>
                      <a:pt x="1121" y="191"/>
                    </a:lnTo>
                    <a:lnTo>
                      <a:pt x="1119" y="189"/>
                    </a:lnTo>
                    <a:lnTo>
                      <a:pt x="1119" y="185"/>
                    </a:lnTo>
                    <a:lnTo>
                      <a:pt x="1117" y="181"/>
                    </a:lnTo>
                    <a:lnTo>
                      <a:pt x="1119" y="181"/>
                    </a:lnTo>
                    <a:lnTo>
                      <a:pt x="1119" y="179"/>
                    </a:lnTo>
                    <a:lnTo>
                      <a:pt x="1119" y="177"/>
                    </a:lnTo>
                    <a:lnTo>
                      <a:pt x="1119" y="177"/>
                    </a:lnTo>
                    <a:lnTo>
                      <a:pt x="1119" y="174"/>
                    </a:lnTo>
                    <a:lnTo>
                      <a:pt x="1117" y="172"/>
                    </a:lnTo>
                    <a:lnTo>
                      <a:pt x="1117" y="172"/>
                    </a:lnTo>
                    <a:lnTo>
                      <a:pt x="1117" y="168"/>
                    </a:lnTo>
                    <a:lnTo>
                      <a:pt x="1117" y="166"/>
                    </a:lnTo>
                    <a:lnTo>
                      <a:pt x="1117" y="164"/>
                    </a:lnTo>
                    <a:lnTo>
                      <a:pt x="1115" y="162"/>
                    </a:lnTo>
                    <a:lnTo>
                      <a:pt x="1115" y="160"/>
                    </a:lnTo>
                    <a:lnTo>
                      <a:pt x="1117" y="158"/>
                    </a:lnTo>
                    <a:lnTo>
                      <a:pt x="1121" y="158"/>
                    </a:lnTo>
                    <a:lnTo>
                      <a:pt x="1121" y="156"/>
                    </a:lnTo>
                    <a:lnTo>
                      <a:pt x="1121" y="154"/>
                    </a:lnTo>
                    <a:lnTo>
                      <a:pt x="1124" y="150"/>
                    </a:lnTo>
                    <a:lnTo>
                      <a:pt x="1119" y="147"/>
                    </a:lnTo>
                    <a:lnTo>
                      <a:pt x="1119" y="145"/>
                    </a:lnTo>
                    <a:lnTo>
                      <a:pt x="1117" y="143"/>
                    </a:lnTo>
                    <a:lnTo>
                      <a:pt x="1115" y="139"/>
                    </a:lnTo>
                    <a:lnTo>
                      <a:pt x="1115" y="137"/>
                    </a:lnTo>
                    <a:lnTo>
                      <a:pt x="1117" y="137"/>
                    </a:lnTo>
                    <a:lnTo>
                      <a:pt x="1115" y="133"/>
                    </a:lnTo>
                    <a:lnTo>
                      <a:pt x="1113" y="131"/>
                    </a:lnTo>
                    <a:lnTo>
                      <a:pt x="1111" y="131"/>
                    </a:lnTo>
                    <a:lnTo>
                      <a:pt x="1109" y="129"/>
                    </a:lnTo>
                    <a:lnTo>
                      <a:pt x="1105" y="129"/>
                    </a:lnTo>
                    <a:lnTo>
                      <a:pt x="1103" y="131"/>
                    </a:lnTo>
                    <a:lnTo>
                      <a:pt x="1101" y="131"/>
                    </a:lnTo>
                    <a:lnTo>
                      <a:pt x="1099" y="133"/>
                    </a:lnTo>
                    <a:lnTo>
                      <a:pt x="1099" y="135"/>
                    </a:lnTo>
                    <a:lnTo>
                      <a:pt x="1097" y="135"/>
                    </a:lnTo>
                    <a:lnTo>
                      <a:pt x="1095" y="135"/>
                    </a:lnTo>
                    <a:lnTo>
                      <a:pt x="1092" y="139"/>
                    </a:lnTo>
                    <a:lnTo>
                      <a:pt x="1088" y="139"/>
                    </a:lnTo>
                    <a:lnTo>
                      <a:pt x="1086" y="139"/>
                    </a:lnTo>
                    <a:lnTo>
                      <a:pt x="1086" y="143"/>
                    </a:lnTo>
                    <a:lnTo>
                      <a:pt x="1086" y="145"/>
                    </a:lnTo>
                    <a:lnTo>
                      <a:pt x="1084" y="147"/>
                    </a:lnTo>
                    <a:lnTo>
                      <a:pt x="1082" y="150"/>
                    </a:lnTo>
                    <a:lnTo>
                      <a:pt x="1082" y="152"/>
                    </a:lnTo>
                    <a:lnTo>
                      <a:pt x="1080" y="154"/>
                    </a:lnTo>
                    <a:lnTo>
                      <a:pt x="1078" y="156"/>
                    </a:lnTo>
                    <a:lnTo>
                      <a:pt x="1074" y="156"/>
                    </a:lnTo>
                    <a:lnTo>
                      <a:pt x="1072" y="156"/>
                    </a:lnTo>
                    <a:lnTo>
                      <a:pt x="1070" y="156"/>
                    </a:lnTo>
                    <a:lnTo>
                      <a:pt x="1068" y="158"/>
                    </a:lnTo>
                    <a:lnTo>
                      <a:pt x="1066" y="158"/>
                    </a:lnTo>
                    <a:lnTo>
                      <a:pt x="1063" y="156"/>
                    </a:lnTo>
                    <a:lnTo>
                      <a:pt x="1063" y="154"/>
                    </a:lnTo>
                    <a:lnTo>
                      <a:pt x="1059" y="154"/>
                    </a:lnTo>
                    <a:lnTo>
                      <a:pt x="1057" y="156"/>
                    </a:lnTo>
                    <a:lnTo>
                      <a:pt x="1055" y="156"/>
                    </a:lnTo>
                    <a:lnTo>
                      <a:pt x="1053" y="154"/>
                    </a:lnTo>
                    <a:lnTo>
                      <a:pt x="1051" y="150"/>
                    </a:lnTo>
                    <a:lnTo>
                      <a:pt x="1049" y="150"/>
                    </a:lnTo>
                    <a:lnTo>
                      <a:pt x="1047" y="145"/>
                    </a:lnTo>
                    <a:lnTo>
                      <a:pt x="1047" y="143"/>
                    </a:lnTo>
                    <a:lnTo>
                      <a:pt x="1047" y="141"/>
                    </a:lnTo>
                    <a:lnTo>
                      <a:pt x="1047" y="137"/>
                    </a:lnTo>
                    <a:lnTo>
                      <a:pt x="1047" y="135"/>
                    </a:lnTo>
                    <a:lnTo>
                      <a:pt x="1045" y="131"/>
                    </a:lnTo>
                    <a:lnTo>
                      <a:pt x="1043" y="131"/>
                    </a:lnTo>
                    <a:lnTo>
                      <a:pt x="1043" y="129"/>
                    </a:lnTo>
                    <a:lnTo>
                      <a:pt x="1043" y="127"/>
                    </a:lnTo>
                    <a:lnTo>
                      <a:pt x="1043" y="125"/>
                    </a:lnTo>
                    <a:lnTo>
                      <a:pt x="1045" y="123"/>
                    </a:lnTo>
                    <a:lnTo>
                      <a:pt x="1043" y="123"/>
                    </a:lnTo>
                    <a:lnTo>
                      <a:pt x="1041" y="123"/>
                    </a:lnTo>
                    <a:lnTo>
                      <a:pt x="1039" y="125"/>
                    </a:lnTo>
                    <a:lnTo>
                      <a:pt x="1036" y="125"/>
                    </a:lnTo>
                    <a:lnTo>
                      <a:pt x="1034" y="125"/>
                    </a:lnTo>
                    <a:lnTo>
                      <a:pt x="1032" y="125"/>
                    </a:lnTo>
                    <a:lnTo>
                      <a:pt x="1030" y="123"/>
                    </a:lnTo>
                    <a:lnTo>
                      <a:pt x="1028" y="123"/>
                    </a:lnTo>
                    <a:lnTo>
                      <a:pt x="1028" y="123"/>
                    </a:lnTo>
                    <a:lnTo>
                      <a:pt x="1024" y="121"/>
                    </a:lnTo>
                    <a:lnTo>
                      <a:pt x="1024" y="118"/>
                    </a:lnTo>
                    <a:lnTo>
                      <a:pt x="1022" y="116"/>
                    </a:lnTo>
                    <a:lnTo>
                      <a:pt x="1022" y="116"/>
                    </a:lnTo>
                    <a:lnTo>
                      <a:pt x="1020" y="114"/>
                    </a:lnTo>
                    <a:lnTo>
                      <a:pt x="1018" y="112"/>
                    </a:lnTo>
                    <a:lnTo>
                      <a:pt x="1016" y="112"/>
                    </a:lnTo>
                    <a:lnTo>
                      <a:pt x="1016" y="110"/>
                    </a:lnTo>
                    <a:lnTo>
                      <a:pt x="1014" y="108"/>
                    </a:lnTo>
                    <a:lnTo>
                      <a:pt x="1014" y="108"/>
                    </a:lnTo>
                    <a:lnTo>
                      <a:pt x="1012" y="108"/>
                    </a:lnTo>
                    <a:lnTo>
                      <a:pt x="1010" y="110"/>
                    </a:lnTo>
                    <a:lnTo>
                      <a:pt x="1007" y="110"/>
                    </a:lnTo>
                    <a:lnTo>
                      <a:pt x="1005" y="110"/>
                    </a:lnTo>
                    <a:lnTo>
                      <a:pt x="1005" y="112"/>
                    </a:lnTo>
                    <a:lnTo>
                      <a:pt x="1003" y="110"/>
                    </a:lnTo>
                    <a:lnTo>
                      <a:pt x="1003" y="108"/>
                    </a:lnTo>
                    <a:lnTo>
                      <a:pt x="1001" y="108"/>
                    </a:lnTo>
                    <a:lnTo>
                      <a:pt x="997" y="108"/>
                    </a:lnTo>
                    <a:lnTo>
                      <a:pt x="995" y="106"/>
                    </a:lnTo>
                    <a:lnTo>
                      <a:pt x="997" y="104"/>
                    </a:lnTo>
                    <a:lnTo>
                      <a:pt x="997" y="104"/>
                    </a:lnTo>
                    <a:lnTo>
                      <a:pt x="995" y="104"/>
                    </a:lnTo>
                    <a:lnTo>
                      <a:pt x="993" y="106"/>
                    </a:lnTo>
                    <a:lnTo>
                      <a:pt x="989" y="104"/>
                    </a:lnTo>
                    <a:lnTo>
                      <a:pt x="987" y="106"/>
                    </a:lnTo>
                    <a:lnTo>
                      <a:pt x="985" y="104"/>
                    </a:lnTo>
                    <a:lnTo>
                      <a:pt x="983" y="104"/>
                    </a:lnTo>
                    <a:lnTo>
                      <a:pt x="981" y="104"/>
                    </a:lnTo>
                    <a:lnTo>
                      <a:pt x="981" y="102"/>
                    </a:lnTo>
                    <a:lnTo>
                      <a:pt x="976" y="102"/>
                    </a:lnTo>
                    <a:lnTo>
                      <a:pt x="972" y="98"/>
                    </a:lnTo>
                    <a:lnTo>
                      <a:pt x="970" y="94"/>
                    </a:lnTo>
                    <a:lnTo>
                      <a:pt x="970" y="92"/>
                    </a:lnTo>
                    <a:lnTo>
                      <a:pt x="970" y="87"/>
                    </a:lnTo>
                    <a:lnTo>
                      <a:pt x="968" y="87"/>
                    </a:lnTo>
                    <a:lnTo>
                      <a:pt x="966" y="85"/>
                    </a:lnTo>
                    <a:lnTo>
                      <a:pt x="966" y="83"/>
                    </a:lnTo>
                    <a:lnTo>
                      <a:pt x="964" y="81"/>
                    </a:lnTo>
                    <a:lnTo>
                      <a:pt x="964" y="77"/>
                    </a:lnTo>
                    <a:lnTo>
                      <a:pt x="962" y="75"/>
                    </a:lnTo>
                    <a:lnTo>
                      <a:pt x="956" y="71"/>
                    </a:lnTo>
                    <a:lnTo>
                      <a:pt x="954" y="65"/>
                    </a:lnTo>
                    <a:lnTo>
                      <a:pt x="952" y="62"/>
                    </a:lnTo>
                    <a:lnTo>
                      <a:pt x="949" y="60"/>
                    </a:lnTo>
                    <a:lnTo>
                      <a:pt x="949" y="60"/>
                    </a:lnTo>
                    <a:lnTo>
                      <a:pt x="947" y="60"/>
                    </a:lnTo>
                    <a:lnTo>
                      <a:pt x="947" y="58"/>
                    </a:lnTo>
                    <a:lnTo>
                      <a:pt x="947" y="56"/>
                    </a:lnTo>
                    <a:lnTo>
                      <a:pt x="945" y="54"/>
                    </a:lnTo>
                    <a:lnTo>
                      <a:pt x="945" y="52"/>
                    </a:lnTo>
                    <a:lnTo>
                      <a:pt x="943" y="52"/>
                    </a:lnTo>
                    <a:lnTo>
                      <a:pt x="943" y="48"/>
                    </a:lnTo>
                    <a:lnTo>
                      <a:pt x="939" y="46"/>
                    </a:lnTo>
                    <a:lnTo>
                      <a:pt x="939" y="42"/>
                    </a:lnTo>
                    <a:lnTo>
                      <a:pt x="935" y="40"/>
                    </a:lnTo>
                    <a:lnTo>
                      <a:pt x="935" y="38"/>
                    </a:lnTo>
                    <a:lnTo>
                      <a:pt x="935" y="36"/>
                    </a:lnTo>
                    <a:lnTo>
                      <a:pt x="935" y="33"/>
                    </a:lnTo>
                    <a:lnTo>
                      <a:pt x="931" y="33"/>
                    </a:lnTo>
                    <a:lnTo>
                      <a:pt x="929" y="31"/>
                    </a:lnTo>
                    <a:lnTo>
                      <a:pt x="929" y="31"/>
                    </a:lnTo>
                    <a:lnTo>
                      <a:pt x="929" y="27"/>
                    </a:lnTo>
                    <a:lnTo>
                      <a:pt x="929" y="25"/>
                    </a:lnTo>
                    <a:lnTo>
                      <a:pt x="927" y="23"/>
                    </a:lnTo>
                    <a:lnTo>
                      <a:pt x="925" y="23"/>
                    </a:lnTo>
                    <a:lnTo>
                      <a:pt x="925" y="21"/>
                    </a:lnTo>
                    <a:lnTo>
                      <a:pt x="925" y="19"/>
                    </a:lnTo>
                    <a:lnTo>
                      <a:pt x="923" y="19"/>
                    </a:lnTo>
                    <a:lnTo>
                      <a:pt x="918" y="19"/>
                    </a:lnTo>
                    <a:lnTo>
                      <a:pt x="918" y="17"/>
                    </a:lnTo>
                    <a:lnTo>
                      <a:pt x="918" y="15"/>
                    </a:lnTo>
                    <a:lnTo>
                      <a:pt x="918" y="15"/>
                    </a:lnTo>
                    <a:lnTo>
                      <a:pt x="916" y="13"/>
                    </a:lnTo>
                    <a:lnTo>
                      <a:pt x="914" y="15"/>
                    </a:lnTo>
                    <a:lnTo>
                      <a:pt x="912" y="13"/>
                    </a:lnTo>
                    <a:lnTo>
                      <a:pt x="910" y="13"/>
                    </a:lnTo>
                    <a:lnTo>
                      <a:pt x="910" y="11"/>
                    </a:lnTo>
                    <a:lnTo>
                      <a:pt x="910" y="11"/>
                    </a:lnTo>
                    <a:lnTo>
                      <a:pt x="910" y="9"/>
                    </a:lnTo>
                    <a:lnTo>
                      <a:pt x="908" y="6"/>
                    </a:lnTo>
                    <a:lnTo>
                      <a:pt x="906" y="6"/>
                    </a:lnTo>
                    <a:lnTo>
                      <a:pt x="904" y="4"/>
                    </a:lnTo>
                    <a:lnTo>
                      <a:pt x="902" y="6"/>
                    </a:lnTo>
                    <a:lnTo>
                      <a:pt x="900" y="6"/>
                    </a:lnTo>
                    <a:lnTo>
                      <a:pt x="898" y="4"/>
                    </a:lnTo>
                    <a:lnTo>
                      <a:pt x="896" y="6"/>
                    </a:lnTo>
                    <a:lnTo>
                      <a:pt x="898" y="9"/>
                    </a:lnTo>
                    <a:lnTo>
                      <a:pt x="896" y="9"/>
                    </a:lnTo>
                    <a:lnTo>
                      <a:pt x="891" y="9"/>
                    </a:lnTo>
                    <a:lnTo>
                      <a:pt x="891" y="6"/>
                    </a:lnTo>
                    <a:lnTo>
                      <a:pt x="889" y="6"/>
                    </a:lnTo>
                    <a:lnTo>
                      <a:pt x="885" y="6"/>
                    </a:lnTo>
                    <a:lnTo>
                      <a:pt x="883" y="6"/>
                    </a:lnTo>
                    <a:lnTo>
                      <a:pt x="881" y="4"/>
                    </a:lnTo>
                    <a:lnTo>
                      <a:pt x="875" y="2"/>
                    </a:lnTo>
                    <a:lnTo>
                      <a:pt x="873" y="2"/>
                    </a:lnTo>
                    <a:lnTo>
                      <a:pt x="871" y="0"/>
                    </a:lnTo>
                    <a:lnTo>
                      <a:pt x="869" y="0"/>
                    </a:lnTo>
                    <a:lnTo>
                      <a:pt x="867" y="0"/>
                    </a:lnTo>
                    <a:lnTo>
                      <a:pt x="862" y="2"/>
                    </a:lnTo>
                    <a:lnTo>
                      <a:pt x="860" y="4"/>
                    </a:lnTo>
                    <a:lnTo>
                      <a:pt x="858" y="4"/>
                    </a:lnTo>
                    <a:lnTo>
                      <a:pt x="858" y="6"/>
                    </a:lnTo>
                    <a:lnTo>
                      <a:pt x="854" y="6"/>
                    </a:lnTo>
                    <a:lnTo>
                      <a:pt x="852" y="6"/>
                    </a:lnTo>
                    <a:lnTo>
                      <a:pt x="848" y="6"/>
                    </a:lnTo>
                    <a:lnTo>
                      <a:pt x="846" y="9"/>
                    </a:lnTo>
                    <a:lnTo>
                      <a:pt x="842" y="9"/>
                    </a:lnTo>
                    <a:lnTo>
                      <a:pt x="842" y="11"/>
                    </a:lnTo>
                    <a:lnTo>
                      <a:pt x="838" y="13"/>
                    </a:lnTo>
                    <a:lnTo>
                      <a:pt x="835" y="11"/>
                    </a:lnTo>
                    <a:lnTo>
                      <a:pt x="835" y="13"/>
                    </a:lnTo>
                    <a:lnTo>
                      <a:pt x="833" y="13"/>
                    </a:lnTo>
                    <a:lnTo>
                      <a:pt x="831" y="13"/>
                    </a:lnTo>
                    <a:lnTo>
                      <a:pt x="825" y="13"/>
                    </a:lnTo>
                    <a:lnTo>
                      <a:pt x="823" y="15"/>
                    </a:lnTo>
                    <a:lnTo>
                      <a:pt x="823" y="17"/>
                    </a:lnTo>
                    <a:lnTo>
                      <a:pt x="821" y="21"/>
                    </a:lnTo>
                    <a:lnTo>
                      <a:pt x="819" y="25"/>
                    </a:lnTo>
                    <a:lnTo>
                      <a:pt x="819" y="25"/>
                    </a:lnTo>
                    <a:lnTo>
                      <a:pt x="819" y="27"/>
                    </a:lnTo>
                    <a:lnTo>
                      <a:pt x="817" y="29"/>
                    </a:lnTo>
                    <a:lnTo>
                      <a:pt x="817" y="33"/>
                    </a:lnTo>
                    <a:lnTo>
                      <a:pt x="819" y="36"/>
                    </a:lnTo>
                    <a:lnTo>
                      <a:pt x="821" y="36"/>
                    </a:lnTo>
                    <a:lnTo>
                      <a:pt x="825" y="33"/>
                    </a:lnTo>
                    <a:lnTo>
                      <a:pt x="827" y="31"/>
                    </a:lnTo>
                    <a:lnTo>
                      <a:pt x="829" y="33"/>
                    </a:lnTo>
                    <a:lnTo>
                      <a:pt x="831" y="38"/>
                    </a:lnTo>
                    <a:lnTo>
                      <a:pt x="833" y="40"/>
                    </a:lnTo>
                    <a:lnTo>
                      <a:pt x="835" y="42"/>
                    </a:lnTo>
                    <a:lnTo>
                      <a:pt x="835" y="46"/>
                    </a:lnTo>
                    <a:lnTo>
                      <a:pt x="838" y="48"/>
                    </a:lnTo>
                    <a:lnTo>
                      <a:pt x="835" y="52"/>
                    </a:lnTo>
                    <a:lnTo>
                      <a:pt x="833" y="54"/>
                    </a:lnTo>
                    <a:lnTo>
                      <a:pt x="831" y="56"/>
                    </a:lnTo>
                    <a:lnTo>
                      <a:pt x="831" y="60"/>
                    </a:lnTo>
                    <a:lnTo>
                      <a:pt x="829" y="62"/>
                    </a:lnTo>
                    <a:lnTo>
                      <a:pt x="827" y="67"/>
                    </a:lnTo>
                    <a:lnTo>
                      <a:pt x="827" y="71"/>
                    </a:lnTo>
                    <a:lnTo>
                      <a:pt x="827" y="73"/>
                    </a:lnTo>
                    <a:lnTo>
                      <a:pt x="827" y="75"/>
                    </a:lnTo>
                    <a:lnTo>
                      <a:pt x="827" y="79"/>
                    </a:lnTo>
                    <a:lnTo>
                      <a:pt x="829" y="81"/>
                    </a:lnTo>
                    <a:lnTo>
                      <a:pt x="829" y="85"/>
                    </a:lnTo>
                    <a:lnTo>
                      <a:pt x="827" y="85"/>
                    </a:lnTo>
                    <a:lnTo>
                      <a:pt x="827" y="87"/>
                    </a:lnTo>
                    <a:lnTo>
                      <a:pt x="829" y="92"/>
                    </a:lnTo>
                    <a:lnTo>
                      <a:pt x="829" y="96"/>
                    </a:lnTo>
                    <a:lnTo>
                      <a:pt x="827" y="98"/>
                    </a:lnTo>
                    <a:lnTo>
                      <a:pt x="827" y="102"/>
                    </a:lnTo>
                    <a:lnTo>
                      <a:pt x="829" y="104"/>
                    </a:lnTo>
                    <a:lnTo>
                      <a:pt x="831" y="104"/>
                    </a:lnTo>
                    <a:lnTo>
                      <a:pt x="833" y="104"/>
                    </a:lnTo>
                    <a:lnTo>
                      <a:pt x="833" y="104"/>
                    </a:lnTo>
                    <a:lnTo>
                      <a:pt x="835" y="108"/>
                    </a:lnTo>
                    <a:lnTo>
                      <a:pt x="833" y="112"/>
                    </a:lnTo>
                    <a:lnTo>
                      <a:pt x="831" y="114"/>
                    </a:lnTo>
                    <a:lnTo>
                      <a:pt x="823" y="114"/>
                    </a:lnTo>
                    <a:lnTo>
                      <a:pt x="819" y="118"/>
                    </a:lnTo>
                    <a:lnTo>
                      <a:pt x="811" y="127"/>
                    </a:lnTo>
                    <a:lnTo>
                      <a:pt x="809" y="127"/>
                    </a:lnTo>
                    <a:lnTo>
                      <a:pt x="806" y="125"/>
                    </a:lnTo>
                    <a:lnTo>
                      <a:pt x="800" y="125"/>
                    </a:lnTo>
                    <a:lnTo>
                      <a:pt x="798" y="125"/>
                    </a:lnTo>
                    <a:lnTo>
                      <a:pt x="798" y="123"/>
                    </a:lnTo>
                    <a:lnTo>
                      <a:pt x="794" y="123"/>
                    </a:lnTo>
                    <a:lnTo>
                      <a:pt x="792" y="123"/>
                    </a:lnTo>
                    <a:lnTo>
                      <a:pt x="792" y="125"/>
                    </a:lnTo>
                    <a:lnTo>
                      <a:pt x="790" y="152"/>
                    </a:lnTo>
                    <a:lnTo>
                      <a:pt x="790" y="158"/>
                    </a:lnTo>
                    <a:lnTo>
                      <a:pt x="788" y="164"/>
                    </a:lnTo>
                    <a:lnTo>
                      <a:pt x="788" y="166"/>
                    </a:lnTo>
                    <a:lnTo>
                      <a:pt x="786" y="174"/>
                    </a:lnTo>
                    <a:lnTo>
                      <a:pt x="790" y="181"/>
                    </a:lnTo>
                    <a:lnTo>
                      <a:pt x="798" y="185"/>
                    </a:lnTo>
                    <a:lnTo>
                      <a:pt x="804" y="181"/>
                    </a:lnTo>
                    <a:lnTo>
                      <a:pt x="811" y="181"/>
                    </a:lnTo>
                    <a:lnTo>
                      <a:pt x="819" y="183"/>
                    </a:lnTo>
                    <a:lnTo>
                      <a:pt x="823" y="185"/>
                    </a:lnTo>
                    <a:lnTo>
                      <a:pt x="827" y="179"/>
                    </a:lnTo>
                    <a:lnTo>
                      <a:pt x="827" y="174"/>
                    </a:lnTo>
                    <a:lnTo>
                      <a:pt x="827" y="170"/>
                    </a:lnTo>
                    <a:lnTo>
                      <a:pt x="831" y="170"/>
                    </a:lnTo>
                    <a:lnTo>
                      <a:pt x="833" y="168"/>
                    </a:lnTo>
                    <a:lnTo>
                      <a:pt x="842" y="170"/>
                    </a:lnTo>
                    <a:lnTo>
                      <a:pt x="846" y="177"/>
                    </a:lnTo>
                    <a:lnTo>
                      <a:pt x="854" y="183"/>
                    </a:lnTo>
                    <a:lnTo>
                      <a:pt x="858" y="189"/>
                    </a:lnTo>
                    <a:lnTo>
                      <a:pt x="864" y="193"/>
                    </a:lnTo>
                    <a:lnTo>
                      <a:pt x="864" y="197"/>
                    </a:lnTo>
                    <a:lnTo>
                      <a:pt x="867" y="199"/>
                    </a:lnTo>
                    <a:lnTo>
                      <a:pt x="867" y="201"/>
                    </a:lnTo>
                    <a:lnTo>
                      <a:pt x="864" y="206"/>
                    </a:lnTo>
                    <a:lnTo>
                      <a:pt x="864" y="208"/>
                    </a:lnTo>
                    <a:lnTo>
                      <a:pt x="864" y="210"/>
                    </a:lnTo>
                    <a:lnTo>
                      <a:pt x="860" y="208"/>
                    </a:lnTo>
                    <a:lnTo>
                      <a:pt x="858" y="208"/>
                    </a:lnTo>
                    <a:lnTo>
                      <a:pt x="856" y="208"/>
                    </a:lnTo>
                    <a:lnTo>
                      <a:pt x="854" y="210"/>
                    </a:lnTo>
                    <a:lnTo>
                      <a:pt x="848" y="208"/>
                    </a:lnTo>
                    <a:lnTo>
                      <a:pt x="846" y="208"/>
                    </a:lnTo>
                    <a:lnTo>
                      <a:pt x="842" y="212"/>
                    </a:lnTo>
                    <a:lnTo>
                      <a:pt x="838" y="216"/>
                    </a:lnTo>
                    <a:lnTo>
                      <a:pt x="833" y="218"/>
                    </a:lnTo>
                    <a:lnTo>
                      <a:pt x="831" y="216"/>
                    </a:lnTo>
                    <a:lnTo>
                      <a:pt x="829" y="216"/>
                    </a:lnTo>
                    <a:lnTo>
                      <a:pt x="829" y="220"/>
                    </a:lnTo>
                    <a:lnTo>
                      <a:pt x="827" y="222"/>
                    </a:lnTo>
                    <a:lnTo>
                      <a:pt x="825" y="222"/>
                    </a:lnTo>
                    <a:lnTo>
                      <a:pt x="823" y="222"/>
                    </a:lnTo>
                    <a:lnTo>
                      <a:pt x="821" y="224"/>
                    </a:lnTo>
                    <a:lnTo>
                      <a:pt x="819" y="228"/>
                    </a:lnTo>
                    <a:lnTo>
                      <a:pt x="817" y="235"/>
                    </a:lnTo>
                    <a:lnTo>
                      <a:pt x="819" y="237"/>
                    </a:lnTo>
                    <a:lnTo>
                      <a:pt x="817" y="241"/>
                    </a:lnTo>
                    <a:lnTo>
                      <a:pt x="813" y="241"/>
                    </a:lnTo>
                    <a:lnTo>
                      <a:pt x="804" y="247"/>
                    </a:lnTo>
                    <a:lnTo>
                      <a:pt x="800" y="247"/>
                    </a:lnTo>
                    <a:lnTo>
                      <a:pt x="796" y="245"/>
                    </a:lnTo>
                    <a:lnTo>
                      <a:pt x="794" y="247"/>
                    </a:lnTo>
                    <a:lnTo>
                      <a:pt x="790" y="255"/>
                    </a:lnTo>
                    <a:lnTo>
                      <a:pt x="786" y="257"/>
                    </a:lnTo>
                    <a:lnTo>
                      <a:pt x="782" y="259"/>
                    </a:lnTo>
                    <a:lnTo>
                      <a:pt x="780" y="262"/>
                    </a:lnTo>
                    <a:lnTo>
                      <a:pt x="780" y="266"/>
                    </a:lnTo>
                    <a:lnTo>
                      <a:pt x="777" y="266"/>
                    </a:lnTo>
                    <a:lnTo>
                      <a:pt x="773" y="264"/>
                    </a:lnTo>
                    <a:lnTo>
                      <a:pt x="769" y="264"/>
                    </a:lnTo>
                    <a:lnTo>
                      <a:pt x="763" y="262"/>
                    </a:lnTo>
                    <a:lnTo>
                      <a:pt x="759" y="257"/>
                    </a:lnTo>
                    <a:lnTo>
                      <a:pt x="755" y="257"/>
                    </a:lnTo>
                    <a:lnTo>
                      <a:pt x="746" y="259"/>
                    </a:lnTo>
                    <a:lnTo>
                      <a:pt x="742" y="262"/>
                    </a:lnTo>
                    <a:lnTo>
                      <a:pt x="740" y="266"/>
                    </a:lnTo>
                    <a:lnTo>
                      <a:pt x="740" y="274"/>
                    </a:lnTo>
                    <a:lnTo>
                      <a:pt x="740" y="278"/>
                    </a:lnTo>
                    <a:lnTo>
                      <a:pt x="740" y="280"/>
                    </a:lnTo>
                    <a:lnTo>
                      <a:pt x="748" y="286"/>
                    </a:lnTo>
                    <a:lnTo>
                      <a:pt x="755" y="291"/>
                    </a:lnTo>
                    <a:lnTo>
                      <a:pt x="755" y="293"/>
                    </a:lnTo>
                    <a:lnTo>
                      <a:pt x="755" y="297"/>
                    </a:lnTo>
                    <a:lnTo>
                      <a:pt x="751" y="299"/>
                    </a:lnTo>
                    <a:lnTo>
                      <a:pt x="744" y="309"/>
                    </a:lnTo>
                    <a:lnTo>
                      <a:pt x="738" y="318"/>
                    </a:lnTo>
                    <a:lnTo>
                      <a:pt x="736" y="322"/>
                    </a:lnTo>
                    <a:lnTo>
                      <a:pt x="734" y="322"/>
                    </a:lnTo>
                    <a:lnTo>
                      <a:pt x="728" y="324"/>
                    </a:lnTo>
                    <a:lnTo>
                      <a:pt x="724" y="324"/>
                    </a:lnTo>
                    <a:lnTo>
                      <a:pt x="717" y="328"/>
                    </a:lnTo>
                    <a:lnTo>
                      <a:pt x="713" y="332"/>
                    </a:lnTo>
                    <a:lnTo>
                      <a:pt x="707" y="332"/>
                    </a:lnTo>
                    <a:lnTo>
                      <a:pt x="701" y="332"/>
                    </a:lnTo>
                    <a:lnTo>
                      <a:pt x="695" y="334"/>
                    </a:lnTo>
                    <a:lnTo>
                      <a:pt x="688" y="336"/>
                    </a:lnTo>
                    <a:lnTo>
                      <a:pt x="676" y="340"/>
                    </a:lnTo>
                    <a:lnTo>
                      <a:pt x="666" y="344"/>
                    </a:lnTo>
                    <a:lnTo>
                      <a:pt x="661" y="351"/>
                    </a:lnTo>
                    <a:lnTo>
                      <a:pt x="653" y="357"/>
                    </a:lnTo>
                    <a:lnTo>
                      <a:pt x="649" y="359"/>
                    </a:lnTo>
                    <a:lnTo>
                      <a:pt x="645" y="359"/>
                    </a:lnTo>
                    <a:lnTo>
                      <a:pt x="641" y="357"/>
                    </a:lnTo>
                    <a:lnTo>
                      <a:pt x="641" y="355"/>
                    </a:lnTo>
                    <a:lnTo>
                      <a:pt x="639" y="353"/>
                    </a:lnTo>
                    <a:lnTo>
                      <a:pt x="632" y="355"/>
                    </a:lnTo>
                    <a:lnTo>
                      <a:pt x="626" y="357"/>
                    </a:lnTo>
                    <a:lnTo>
                      <a:pt x="618" y="353"/>
                    </a:lnTo>
                    <a:lnTo>
                      <a:pt x="614" y="353"/>
                    </a:lnTo>
                    <a:lnTo>
                      <a:pt x="601" y="349"/>
                    </a:lnTo>
                    <a:lnTo>
                      <a:pt x="591" y="342"/>
                    </a:lnTo>
                    <a:lnTo>
                      <a:pt x="585" y="336"/>
                    </a:lnTo>
                    <a:lnTo>
                      <a:pt x="578" y="336"/>
                    </a:lnTo>
                    <a:lnTo>
                      <a:pt x="566" y="334"/>
                    </a:lnTo>
                    <a:lnTo>
                      <a:pt x="556" y="336"/>
                    </a:lnTo>
                    <a:lnTo>
                      <a:pt x="552" y="334"/>
                    </a:lnTo>
                    <a:lnTo>
                      <a:pt x="549" y="336"/>
                    </a:lnTo>
                    <a:lnTo>
                      <a:pt x="549" y="338"/>
                    </a:lnTo>
                    <a:lnTo>
                      <a:pt x="543" y="340"/>
                    </a:lnTo>
                    <a:lnTo>
                      <a:pt x="535" y="340"/>
                    </a:lnTo>
                    <a:lnTo>
                      <a:pt x="518" y="340"/>
                    </a:lnTo>
                    <a:lnTo>
                      <a:pt x="508" y="340"/>
                    </a:lnTo>
                    <a:lnTo>
                      <a:pt x="500" y="340"/>
                    </a:lnTo>
                    <a:lnTo>
                      <a:pt x="494" y="340"/>
                    </a:lnTo>
                    <a:lnTo>
                      <a:pt x="489" y="340"/>
                    </a:lnTo>
                    <a:lnTo>
                      <a:pt x="485" y="340"/>
                    </a:lnTo>
                    <a:lnTo>
                      <a:pt x="481" y="332"/>
                    </a:lnTo>
                    <a:lnTo>
                      <a:pt x="481" y="328"/>
                    </a:lnTo>
                    <a:lnTo>
                      <a:pt x="477" y="322"/>
                    </a:lnTo>
                    <a:lnTo>
                      <a:pt x="473" y="320"/>
                    </a:lnTo>
                    <a:lnTo>
                      <a:pt x="471" y="313"/>
                    </a:lnTo>
                    <a:lnTo>
                      <a:pt x="471" y="311"/>
                    </a:lnTo>
                    <a:lnTo>
                      <a:pt x="469" y="309"/>
                    </a:lnTo>
                    <a:lnTo>
                      <a:pt x="465" y="307"/>
                    </a:lnTo>
                    <a:lnTo>
                      <a:pt x="465" y="307"/>
                    </a:lnTo>
                    <a:lnTo>
                      <a:pt x="462" y="305"/>
                    </a:lnTo>
                    <a:lnTo>
                      <a:pt x="462" y="301"/>
                    </a:lnTo>
                    <a:lnTo>
                      <a:pt x="460" y="301"/>
                    </a:lnTo>
                    <a:lnTo>
                      <a:pt x="460" y="301"/>
                    </a:lnTo>
                    <a:lnTo>
                      <a:pt x="454" y="301"/>
                    </a:lnTo>
                    <a:lnTo>
                      <a:pt x="450" y="299"/>
                    </a:lnTo>
                    <a:lnTo>
                      <a:pt x="444" y="295"/>
                    </a:lnTo>
                    <a:lnTo>
                      <a:pt x="442" y="295"/>
                    </a:lnTo>
                    <a:lnTo>
                      <a:pt x="440" y="295"/>
                    </a:lnTo>
                    <a:lnTo>
                      <a:pt x="435" y="293"/>
                    </a:lnTo>
                    <a:lnTo>
                      <a:pt x="435" y="291"/>
                    </a:lnTo>
                    <a:lnTo>
                      <a:pt x="429" y="289"/>
                    </a:lnTo>
                    <a:lnTo>
                      <a:pt x="417" y="284"/>
                    </a:lnTo>
                    <a:lnTo>
                      <a:pt x="415" y="284"/>
                    </a:lnTo>
                    <a:lnTo>
                      <a:pt x="413" y="286"/>
                    </a:lnTo>
                    <a:lnTo>
                      <a:pt x="409" y="286"/>
                    </a:lnTo>
                    <a:lnTo>
                      <a:pt x="400" y="286"/>
                    </a:lnTo>
                    <a:lnTo>
                      <a:pt x="384" y="282"/>
                    </a:lnTo>
                    <a:lnTo>
                      <a:pt x="380" y="280"/>
                    </a:lnTo>
                    <a:lnTo>
                      <a:pt x="375" y="274"/>
                    </a:lnTo>
                    <a:lnTo>
                      <a:pt x="373" y="272"/>
                    </a:lnTo>
                    <a:lnTo>
                      <a:pt x="373" y="270"/>
                    </a:lnTo>
                    <a:lnTo>
                      <a:pt x="375" y="268"/>
                    </a:lnTo>
                    <a:lnTo>
                      <a:pt x="377" y="266"/>
                    </a:lnTo>
                    <a:lnTo>
                      <a:pt x="380" y="262"/>
                    </a:lnTo>
                    <a:lnTo>
                      <a:pt x="377" y="259"/>
                    </a:lnTo>
                    <a:lnTo>
                      <a:pt x="375" y="255"/>
                    </a:lnTo>
                    <a:lnTo>
                      <a:pt x="377" y="253"/>
                    </a:lnTo>
                    <a:lnTo>
                      <a:pt x="377" y="249"/>
                    </a:lnTo>
                    <a:lnTo>
                      <a:pt x="375" y="247"/>
                    </a:lnTo>
                    <a:lnTo>
                      <a:pt x="373" y="243"/>
                    </a:lnTo>
                    <a:lnTo>
                      <a:pt x="369" y="241"/>
                    </a:lnTo>
                    <a:lnTo>
                      <a:pt x="367" y="239"/>
                    </a:lnTo>
                    <a:lnTo>
                      <a:pt x="367" y="237"/>
                    </a:lnTo>
                    <a:lnTo>
                      <a:pt x="365" y="233"/>
                    </a:lnTo>
                    <a:lnTo>
                      <a:pt x="363" y="230"/>
                    </a:lnTo>
                    <a:lnTo>
                      <a:pt x="363" y="226"/>
                    </a:lnTo>
                    <a:lnTo>
                      <a:pt x="361" y="224"/>
                    </a:lnTo>
                    <a:lnTo>
                      <a:pt x="357" y="222"/>
                    </a:lnTo>
                    <a:lnTo>
                      <a:pt x="355" y="220"/>
                    </a:lnTo>
                    <a:lnTo>
                      <a:pt x="355" y="218"/>
                    </a:lnTo>
                    <a:lnTo>
                      <a:pt x="351" y="218"/>
                    </a:lnTo>
                    <a:lnTo>
                      <a:pt x="348" y="218"/>
                    </a:lnTo>
                    <a:lnTo>
                      <a:pt x="346" y="220"/>
                    </a:lnTo>
                    <a:lnTo>
                      <a:pt x="344" y="220"/>
                    </a:lnTo>
                    <a:lnTo>
                      <a:pt x="342" y="220"/>
                    </a:lnTo>
                    <a:lnTo>
                      <a:pt x="340" y="216"/>
                    </a:lnTo>
                    <a:lnTo>
                      <a:pt x="338" y="214"/>
                    </a:lnTo>
                    <a:lnTo>
                      <a:pt x="334" y="214"/>
                    </a:lnTo>
                    <a:lnTo>
                      <a:pt x="332" y="216"/>
                    </a:lnTo>
                    <a:lnTo>
                      <a:pt x="330" y="218"/>
                    </a:lnTo>
                    <a:lnTo>
                      <a:pt x="330" y="220"/>
                    </a:lnTo>
                    <a:lnTo>
                      <a:pt x="328" y="220"/>
                    </a:lnTo>
                    <a:lnTo>
                      <a:pt x="324" y="218"/>
                    </a:lnTo>
                    <a:lnTo>
                      <a:pt x="324" y="216"/>
                    </a:lnTo>
                    <a:lnTo>
                      <a:pt x="324" y="214"/>
                    </a:lnTo>
                    <a:lnTo>
                      <a:pt x="319" y="210"/>
                    </a:lnTo>
                    <a:lnTo>
                      <a:pt x="317" y="208"/>
                    </a:lnTo>
                    <a:lnTo>
                      <a:pt x="313" y="206"/>
                    </a:lnTo>
                    <a:lnTo>
                      <a:pt x="311" y="203"/>
                    </a:lnTo>
                    <a:lnTo>
                      <a:pt x="309" y="203"/>
                    </a:lnTo>
                    <a:lnTo>
                      <a:pt x="309" y="199"/>
                    </a:lnTo>
                    <a:lnTo>
                      <a:pt x="309" y="197"/>
                    </a:lnTo>
                    <a:lnTo>
                      <a:pt x="307" y="195"/>
                    </a:lnTo>
                    <a:lnTo>
                      <a:pt x="307" y="197"/>
                    </a:lnTo>
                    <a:lnTo>
                      <a:pt x="307" y="197"/>
                    </a:lnTo>
                    <a:lnTo>
                      <a:pt x="305" y="197"/>
                    </a:lnTo>
                    <a:lnTo>
                      <a:pt x="305" y="195"/>
                    </a:lnTo>
                    <a:lnTo>
                      <a:pt x="303" y="195"/>
                    </a:lnTo>
                    <a:lnTo>
                      <a:pt x="303" y="191"/>
                    </a:lnTo>
                    <a:lnTo>
                      <a:pt x="303" y="189"/>
                    </a:lnTo>
                    <a:lnTo>
                      <a:pt x="301" y="189"/>
                    </a:lnTo>
                    <a:lnTo>
                      <a:pt x="299" y="187"/>
                    </a:lnTo>
                    <a:lnTo>
                      <a:pt x="297" y="187"/>
                    </a:lnTo>
                    <a:lnTo>
                      <a:pt x="297" y="187"/>
                    </a:lnTo>
                    <a:lnTo>
                      <a:pt x="292" y="191"/>
                    </a:lnTo>
                    <a:lnTo>
                      <a:pt x="290" y="193"/>
                    </a:lnTo>
                    <a:lnTo>
                      <a:pt x="284" y="197"/>
                    </a:lnTo>
                    <a:lnTo>
                      <a:pt x="284" y="201"/>
                    </a:lnTo>
                    <a:lnTo>
                      <a:pt x="286" y="203"/>
                    </a:lnTo>
                    <a:lnTo>
                      <a:pt x="284" y="208"/>
                    </a:lnTo>
                    <a:lnTo>
                      <a:pt x="278" y="208"/>
                    </a:lnTo>
                    <a:lnTo>
                      <a:pt x="276" y="212"/>
                    </a:lnTo>
                    <a:lnTo>
                      <a:pt x="274" y="216"/>
                    </a:lnTo>
                    <a:lnTo>
                      <a:pt x="274" y="222"/>
                    </a:lnTo>
                    <a:lnTo>
                      <a:pt x="278" y="230"/>
                    </a:lnTo>
                    <a:lnTo>
                      <a:pt x="282" y="235"/>
                    </a:lnTo>
                    <a:lnTo>
                      <a:pt x="282" y="237"/>
                    </a:lnTo>
                    <a:lnTo>
                      <a:pt x="276" y="243"/>
                    </a:lnTo>
                    <a:lnTo>
                      <a:pt x="272" y="243"/>
                    </a:lnTo>
                    <a:lnTo>
                      <a:pt x="270" y="247"/>
                    </a:lnTo>
                    <a:lnTo>
                      <a:pt x="268" y="249"/>
                    </a:lnTo>
                    <a:lnTo>
                      <a:pt x="266" y="247"/>
                    </a:lnTo>
                    <a:lnTo>
                      <a:pt x="263" y="245"/>
                    </a:lnTo>
                    <a:lnTo>
                      <a:pt x="261" y="245"/>
                    </a:lnTo>
                    <a:lnTo>
                      <a:pt x="253" y="247"/>
                    </a:lnTo>
                    <a:lnTo>
                      <a:pt x="249" y="247"/>
                    </a:lnTo>
                    <a:lnTo>
                      <a:pt x="243" y="245"/>
                    </a:lnTo>
                    <a:lnTo>
                      <a:pt x="239" y="243"/>
                    </a:lnTo>
                    <a:lnTo>
                      <a:pt x="237" y="245"/>
                    </a:lnTo>
                    <a:lnTo>
                      <a:pt x="234" y="253"/>
                    </a:lnTo>
                    <a:lnTo>
                      <a:pt x="232" y="257"/>
                    </a:lnTo>
                    <a:lnTo>
                      <a:pt x="232" y="262"/>
                    </a:lnTo>
                    <a:lnTo>
                      <a:pt x="230" y="272"/>
                    </a:lnTo>
                    <a:lnTo>
                      <a:pt x="230" y="280"/>
                    </a:lnTo>
                    <a:lnTo>
                      <a:pt x="230" y="282"/>
                    </a:lnTo>
                    <a:lnTo>
                      <a:pt x="232" y="284"/>
                    </a:lnTo>
                    <a:lnTo>
                      <a:pt x="237" y="286"/>
                    </a:lnTo>
                    <a:lnTo>
                      <a:pt x="234" y="291"/>
                    </a:lnTo>
                    <a:lnTo>
                      <a:pt x="234" y="293"/>
                    </a:lnTo>
                    <a:lnTo>
                      <a:pt x="232" y="293"/>
                    </a:lnTo>
                    <a:lnTo>
                      <a:pt x="230" y="295"/>
                    </a:lnTo>
                    <a:lnTo>
                      <a:pt x="226" y="295"/>
                    </a:lnTo>
                    <a:lnTo>
                      <a:pt x="224" y="293"/>
                    </a:lnTo>
                    <a:lnTo>
                      <a:pt x="222" y="295"/>
                    </a:lnTo>
                    <a:lnTo>
                      <a:pt x="218" y="295"/>
                    </a:lnTo>
                    <a:lnTo>
                      <a:pt x="210" y="297"/>
                    </a:lnTo>
                    <a:lnTo>
                      <a:pt x="203" y="299"/>
                    </a:lnTo>
                    <a:lnTo>
                      <a:pt x="201" y="299"/>
                    </a:lnTo>
                    <a:lnTo>
                      <a:pt x="199" y="297"/>
                    </a:lnTo>
                    <a:lnTo>
                      <a:pt x="195" y="299"/>
                    </a:lnTo>
                    <a:lnTo>
                      <a:pt x="193" y="301"/>
                    </a:lnTo>
                    <a:lnTo>
                      <a:pt x="193" y="305"/>
                    </a:lnTo>
                    <a:lnTo>
                      <a:pt x="195" y="307"/>
                    </a:lnTo>
                    <a:lnTo>
                      <a:pt x="201" y="307"/>
                    </a:lnTo>
                    <a:lnTo>
                      <a:pt x="205" y="307"/>
                    </a:lnTo>
                    <a:lnTo>
                      <a:pt x="205" y="309"/>
                    </a:lnTo>
                    <a:lnTo>
                      <a:pt x="203" y="311"/>
                    </a:lnTo>
                    <a:lnTo>
                      <a:pt x="203" y="318"/>
                    </a:lnTo>
                    <a:lnTo>
                      <a:pt x="205" y="320"/>
                    </a:lnTo>
                    <a:lnTo>
                      <a:pt x="205" y="322"/>
                    </a:lnTo>
                    <a:lnTo>
                      <a:pt x="208" y="326"/>
                    </a:lnTo>
                    <a:lnTo>
                      <a:pt x="210" y="332"/>
                    </a:lnTo>
                    <a:lnTo>
                      <a:pt x="212" y="334"/>
                    </a:lnTo>
                    <a:lnTo>
                      <a:pt x="216" y="336"/>
                    </a:lnTo>
                    <a:lnTo>
                      <a:pt x="216" y="344"/>
                    </a:lnTo>
                    <a:lnTo>
                      <a:pt x="214" y="347"/>
                    </a:lnTo>
                    <a:lnTo>
                      <a:pt x="214" y="351"/>
                    </a:lnTo>
                    <a:lnTo>
                      <a:pt x="216" y="353"/>
                    </a:lnTo>
                    <a:lnTo>
                      <a:pt x="214" y="355"/>
                    </a:lnTo>
                    <a:lnTo>
                      <a:pt x="214" y="357"/>
                    </a:lnTo>
                    <a:lnTo>
                      <a:pt x="210" y="359"/>
                    </a:lnTo>
                    <a:lnTo>
                      <a:pt x="210" y="363"/>
                    </a:lnTo>
                    <a:lnTo>
                      <a:pt x="208" y="365"/>
                    </a:lnTo>
                    <a:lnTo>
                      <a:pt x="199" y="363"/>
                    </a:lnTo>
                    <a:lnTo>
                      <a:pt x="191" y="355"/>
                    </a:lnTo>
                    <a:lnTo>
                      <a:pt x="189" y="355"/>
                    </a:lnTo>
                    <a:lnTo>
                      <a:pt x="181" y="353"/>
                    </a:lnTo>
                    <a:lnTo>
                      <a:pt x="168" y="351"/>
                    </a:lnTo>
                    <a:lnTo>
                      <a:pt x="164" y="353"/>
                    </a:lnTo>
                    <a:lnTo>
                      <a:pt x="154" y="351"/>
                    </a:lnTo>
                    <a:lnTo>
                      <a:pt x="145" y="353"/>
                    </a:lnTo>
                    <a:lnTo>
                      <a:pt x="141" y="355"/>
                    </a:lnTo>
                    <a:lnTo>
                      <a:pt x="137" y="353"/>
                    </a:lnTo>
                    <a:lnTo>
                      <a:pt x="133" y="355"/>
                    </a:lnTo>
                    <a:lnTo>
                      <a:pt x="131" y="357"/>
                    </a:lnTo>
                    <a:lnTo>
                      <a:pt x="120" y="355"/>
                    </a:lnTo>
                    <a:lnTo>
                      <a:pt x="112" y="353"/>
                    </a:lnTo>
                    <a:lnTo>
                      <a:pt x="108" y="351"/>
                    </a:lnTo>
                    <a:lnTo>
                      <a:pt x="104" y="351"/>
                    </a:lnTo>
                    <a:lnTo>
                      <a:pt x="102" y="353"/>
                    </a:lnTo>
                    <a:lnTo>
                      <a:pt x="98" y="353"/>
                    </a:lnTo>
                    <a:lnTo>
                      <a:pt x="94" y="351"/>
                    </a:lnTo>
                    <a:lnTo>
                      <a:pt x="91" y="353"/>
                    </a:lnTo>
                    <a:lnTo>
                      <a:pt x="91" y="357"/>
                    </a:lnTo>
                    <a:lnTo>
                      <a:pt x="94" y="361"/>
                    </a:lnTo>
                    <a:lnTo>
                      <a:pt x="94" y="365"/>
                    </a:lnTo>
                    <a:lnTo>
                      <a:pt x="87" y="367"/>
                    </a:lnTo>
                    <a:lnTo>
                      <a:pt x="75" y="367"/>
                    </a:lnTo>
                    <a:lnTo>
                      <a:pt x="62" y="365"/>
                    </a:lnTo>
                    <a:lnTo>
                      <a:pt x="58" y="363"/>
                    </a:lnTo>
                    <a:lnTo>
                      <a:pt x="54" y="363"/>
                    </a:lnTo>
                    <a:lnTo>
                      <a:pt x="50" y="367"/>
                    </a:lnTo>
                    <a:lnTo>
                      <a:pt x="50" y="369"/>
                    </a:lnTo>
                    <a:lnTo>
                      <a:pt x="48" y="371"/>
                    </a:lnTo>
                    <a:lnTo>
                      <a:pt x="46" y="374"/>
                    </a:lnTo>
                    <a:lnTo>
                      <a:pt x="46" y="374"/>
                    </a:lnTo>
                    <a:lnTo>
                      <a:pt x="48" y="374"/>
                    </a:lnTo>
                    <a:lnTo>
                      <a:pt x="48" y="378"/>
                    </a:lnTo>
                    <a:lnTo>
                      <a:pt x="44" y="386"/>
                    </a:lnTo>
                    <a:lnTo>
                      <a:pt x="40" y="390"/>
                    </a:lnTo>
                    <a:lnTo>
                      <a:pt x="44" y="392"/>
                    </a:lnTo>
                    <a:lnTo>
                      <a:pt x="52" y="394"/>
                    </a:lnTo>
                    <a:lnTo>
                      <a:pt x="54" y="398"/>
                    </a:lnTo>
                    <a:lnTo>
                      <a:pt x="58" y="398"/>
                    </a:lnTo>
                    <a:lnTo>
                      <a:pt x="60" y="396"/>
                    </a:lnTo>
                    <a:lnTo>
                      <a:pt x="62" y="390"/>
                    </a:lnTo>
                    <a:lnTo>
                      <a:pt x="65" y="392"/>
                    </a:lnTo>
                    <a:lnTo>
                      <a:pt x="73" y="398"/>
                    </a:lnTo>
                    <a:lnTo>
                      <a:pt x="75" y="403"/>
                    </a:lnTo>
                    <a:lnTo>
                      <a:pt x="69" y="409"/>
                    </a:lnTo>
                    <a:lnTo>
                      <a:pt x="62" y="407"/>
                    </a:lnTo>
                    <a:lnTo>
                      <a:pt x="54" y="409"/>
                    </a:lnTo>
                    <a:lnTo>
                      <a:pt x="52" y="407"/>
                    </a:lnTo>
                    <a:lnTo>
                      <a:pt x="48" y="403"/>
                    </a:lnTo>
                    <a:lnTo>
                      <a:pt x="42" y="409"/>
                    </a:lnTo>
                    <a:lnTo>
                      <a:pt x="40" y="409"/>
                    </a:lnTo>
                    <a:lnTo>
                      <a:pt x="33" y="411"/>
                    </a:lnTo>
                    <a:lnTo>
                      <a:pt x="29" y="413"/>
                    </a:lnTo>
                    <a:lnTo>
                      <a:pt x="29" y="417"/>
                    </a:lnTo>
                    <a:lnTo>
                      <a:pt x="36" y="419"/>
                    </a:lnTo>
                    <a:lnTo>
                      <a:pt x="36" y="423"/>
                    </a:lnTo>
                    <a:lnTo>
                      <a:pt x="29" y="427"/>
                    </a:lnTo>
                    <a:lnTo>
                      <a:pt x="21" y="427"/>
                    </a:lnTo>
                    <a:lnTo>
                      <a:pt x="23" y="430"/>
                    </a:lnTo>
                    <a:lnTo>
                      <a:pt x="23" y="434"/>
                    </a:lnTo>
                    <a:lnTo>
                      <a:pt x="17" y="436"/>
                    </a:lnTo>
                    <a:lnTo>
                      <a:pt x="15" y="440"/>
                    </a:lnTo>
                    <a:lnTo>
                      <a:pt x="13" y="440"/>
                    </a:lnTo>
                    <a:lnTo>
                      <a:pt x="4" y="440"/>
                    </a:lnTo>
                    <a:lnTo>
                      <a:pt x="0" y="442"/>
                    </a:lnTo>
                    <a:lnTo>
                      <a:pt x="0" y="448"/>
                    </a:lnTo>
                    <a:lnTo>
                      <a:pt x="4" y="454"/>
                    </a:lnTo>
                    <a:lnTo>
                      <a:pt x="9" y="452"/>
                    </a:lnTo>
                    <a:lnTo>
                      <a:pt x="13" y="452"/>
                    </a:lnTo>
                    <a:lnTo>
                      <a:pt x="15" y="456"/>
                    </a:lnTo>
                    <a:lnTo>
                      <a:pt x="13" y="461"/>
                    </a:lnTo>
                    <a:lnTo>
                      <a:pt x="15" y="465"/>
                    </a:lnTo>
                    <a:lnTo>
                      <a:pt x="19" y="467"/>
                    </a:lnTo>
                    <a:lnTo>
                      <a:pt x="19" y="473"/>
                    </a:lnTo>
                    <a:lnTo>
                      <a:pt x="17" y="475"/>
                    </a:lnTo>
                    <a:lnTo>
                      <a:pt x="13" y="483"/>
                    </a:lnTo>
                    <a:lnTo>
                      <a:pt x="13" y="494"/>
                    </a:lnTo>
                    <a:lnTo>
                      <a:pt x="11" y="492"/>
                    </a:lnTo>
                    <a:lnTo>
                      <a:pt x="15" y="498"/>
                    </a:lnTo>
                    <a:lnTo>
                      <a:pt x="17" y="500"/>
                    </a:lnTo>
                    <a:lnTo>
                      <a:pt x="23" y="498"/>
                    </a:lnTo>
                    <a:lnTo>
                      <a:pt x="27" y="496"/>
                    </a:lnTo>
                    <a:lnTo>
                      <a:pt x="29" y="492"/>
                    </a:lnTo>
                    <a:lnTo>
                      <a:pt x="31" y="492"/>
                    </a:lnTo>
                    <a:lnTo>
                      <a:pt x="33" y="490"/>
                    </a:lnTo>
                    <a:lnTo>
                      <a:pt x="36" y="492"/>
                    </a:lnTo>
                    <a:lnTo>
                      <a:pt x="38" y="494"/>
                    </a:lnTo>
                    <a:lnTo>
                      <a:pt x="44" y="494"/>
                    </a:lnTo>
                    <a:lnTo>
                      <a:pt x="44" y="492"/>
                    </a:lnTo>
                    <a:lnTo>
                      <a:pt x="42" y="490"/>
                    </a:lnTo>
                    <a:lnTo>
                      <a:pt x="42" y="488"/>
                    </a:lnTo>
                    <a:lnTo>
                      <a:pt x="46" y="486"/>
                    </a:lnTo>
                    <a:lnTo>
                      <a:pt x="48" y="486"/>
                    </a:lnTo>
                    <a:lnTo>
                      <a:pt x="50" y="486"/>
                    </a:lnTo>
                    <a:lnTo>
                      <a:pt x="50" y="486"/>
                    </a:lnTo>
                    <a:lnTo>
                      <a:pt x="54" y="486"/>
                    </a:lnTo>
                    <a:lnTo>
                      <a:pt x="56" y="481"/>
                    </a:lnTo>
                    <a:lnTo>
                      <a:pt x="56" y="477"/>
                    </a:lnTo>
                    <a:lnTo>
                      <a:pt x="56" y="475"/>
                    </a:lnTo>
                    <a:lnTo>
                      <a:pt x="58" y="473"/>
                    </a:lnTo>
                    <a:lnTo>
                      <a:pt x="60" y="467"/>
                    </a:lnTo>
                    <a:lnTo>
                      <a:pt x="62" y="465"/>
                    </a:lnTo>
                    <a:lnTo>
                      <a:pt x="67" y="465"/>
                    </a:lnTo>
                    <a:lnTo>
                      <a:pt x="69" y="467"/>
                    </a:lnTo>
                    <a:lnTo>
                      <a:pt x="73" y="469"/>
                    </a:lnTo>
                    <a:lnTo>
                      <a:pt x="73" y="471"/>
                    </a:lnTo>
                    <a:lnTo>
                      <a:pt x="71" y="475"/>
                    </a:lnTo>
                    <a:lnTo>
                      <a:pt x="73" y="479"/>
                    </a:lnTo>
                    <a:lnTo>
                      <a:pt x="75" y="479"/>
                    </a:lnTo>
                    <a:lnTo>
                      <a:pt x="77" y="481"/>
                    </a:lnTo>
                    <a:lnTo>
                      <a:pt x="77" y="486"/>
                    </a:lnTo>
                    <a:lnTo>
                      <a:pt x="77" y="490"/>
                    </a:lnTo>
                    <a:lnTo>
                      <a:pt x="77" y="498"/>
                    </a:lnTo>
                    <a:lnTo>
                      <a:pt x="81" y="500"/>
                    </a:lnTo>
                    <a:lnTo>
                      <a:pt x="81" y="504"/>
                    </a:lnTo>
                    <a:lnTo>
                      <a:pt x="83" y="504"/>
                    </a:lnTo>
                    <a:lnTo>
                      <a:pt x="87" y="504"/>
                    </a:lnTo>
                    <a:lnTo>
                      <a:pt x="91" y="502"/>
                    </a:lnTo>
                    <a:lnTo>
                      <a:pt x="91" y="500"/>
                    </a:lnTo>
                    <a:lnTo>
                      <a:pt x="98" y="498"/>
                    </a:lnTo>
                    <a:lnTo>
                      <a:pt x="102" y="496"/>
                    </a:lnTo>
                    <a:lnTo>
                      <a:pt x="102" y="492"/>
                    </a:lnTo>
                    <a:lnTo>
                      <a:pt x="104" y="490"/>
                    </a:lnTo>
                    <a:lnTo>
                      <a:pt x="112" y="483"/>
                    </a:lnTo>
                    <a:lnTo>
                      <a:pt x="118" y="483"/>
                    </a:lnTo>
                    <a:lnTo>
                      <a:pt x="118" y="488"/>
                    </a:lnTo>
                    <a:lnTo>
                      <a:pt x="127" y="486"/>
                    </a:lnTo>
                    <a:lnTo>
                      <a:pt x="129" y="483"/>
                    </a:lnTo>
                    <a:lnTo>
                      <a:pt x="137" y="483"/>
                    </a:lnTo>
                    <a:lnTo>
                      <a:pt x="137" y="486"/>
                    </a:lnTo>
                    <a:lnTo>
                      <a:pt x="131" y="492"/>
                    </a:lnTo>
                    <a:lnTo>
                      <a:pt x="135" y="492"/>
                    </a:lnTo>
                    <a:lnTo>
                      <a:pt x="135" y="492"/>
                    </a:lnTo>
                    <a:lnTo>
                      <a:pt x="139" y="490"/>
                    </a:lnTo>
                    <a:lnTo>
                      <a:pt x="141" y="494"/>
                    </a:lnTo>
                    <a:lnTo>
                      <a:pt x="143" y="492"/>
                    </a:lnTo>
                    <a:lnTo>
                      <a:pt x="147" y="492"/>
                    </a:lnTo>
                    <a:lnTo>
                      <a:pt x="149" y="490"/>
                    </a:lnTo>
                    <a:lnTo>
                      <a:pt x="149" y="490"/>
                    </a:lnTo>
                    <a:lnTo>
                      <a:pt x="154" y="490"/>
                    </a:lnTo>
                    <a:lnTo>
                      <a:pt x="156" y="492"/>
                    </a:lnTo>
                    <a:lnTo>
                      <a:pt x="158" y="498"/>
                    </a:lnTo>
                    <a:lnTo>
                      <a:pt x="166" y="508"/>
                    </a:lnTo>
                    <a:lnTo>
                      <a:pt x="170" y="512"/>
                    </a:lnTo>
                    <a:lnTo>
                      <a:pt x="170" y="517"/>
                    </a:lnTo>
                    <a:lnTo>
                      <a:pt x="174" y="519"/>
                    </a:lnTo>
                    <a:lnTo>
                      <a:pt x="176" y="523"/>
                    </a:lnTo>
                    <a:lnTo>
                      <a:pt x="183" y="523"/>
                    </a:lnTo>
                    <a:lnTo>
                      <a:pt x="191" y="523"/>
                    </a:lnTo>
                    <a:lnTo>
                      <a:pt x="193" y="523"/>
                    </a:lnTo>
                    <a:lnTo>
                      <a:pt x="195" y="527"/>
                    </a:lnTo>
                    <a:lnTo>
                      <a:pt x="201" y="531"/>
                    </a:lnTo>
                    <a:lnTo>
                      <a:pt x="208" y="533"/>
                    </a:lnTo>
                    <a:lnTo>
                      <a:pt x="212" y="542"/>
                    </a:lnTo>
                    <a:lnTo>
                      <a:pt x="216" y="548"/>
                    </a:lnTo>
                    <a:lnTo>
                      <a:pt x="222" y="552"/>
                    </a:lnTo>
                    <a:lnTo>
                      <a:pt x="224" y="556"/>
                    </a:lnTo>
                    <a:lnTo>
                      <a:pt x="224" y="564"/>
                    </a:lnTo>
                    <a:lnTo>
                      <a:pt x="228" y="573"/>
                    </a:lnTo>
                    <a:lnTo>
                      <a:pt x="232" y="575"/>
                    </a:lnTo>
                    <a:lnTo>
                      <a:pt x="234" y="581"/>
                    </a:lnTo>
                    <a:lnTo>
                      <a:pt x="237" y="589"/>
                    </a:lnTo>
                    <a:lnTo>
                      <a:pt x="232" y="591"/>
                    </a:lnTo>
                    <a:lnTo>
                      <a:pt x="232" y="589"/>
                    </a:lnTo>
                    <a:lnTo>
                      <a:pt x="230" y="589"/>
                    </a:lnTo>
                    <a:lnTo>
                      <a:pt x="224" y="593"/>
                    </a:lnTo>
                    <a:lnTo>
                      <a:pt x="226" y="597"/>
                    </a:lnTo>
                    <a:lnTo>
                      <a:pt x="226" y="600"/>
                    </a:lnTo>
                    <a:lnTo>
                      <a:pt x="230" y="602"/>
                    </a:lnTo>
                    <a:lnTo>
                      <a:pt x="230" y="610"/>
                    </a:lnTo>
                    <a:lnTo>
                      <a:pt x="232" y="612"/>
                    </a:lnTo>
                    <a:lnTo>
                      <a:pt x="230" y="614"/>
                    </a:lnTo>
                    <a:lnTo>
                      <a:pt x="232" y="616"/>
                    </a:lnTo>
                    <a:lnTo>
                      <a:pt x="234" y="620"/>
                    </a:lnTo>
                    <a:lnTo>
                      <a:pt x="234" y="622"/>
                    </a:lnTo>
                    <a:lnTo>
                      <a:pt x="237" y="622"/>
                    </a:lnTo>
                    <a:lnTo>
                      <a:pt x="239" y="627"/>
                    </a:lnTo>
                    <a:lnTo>
                      <a:pt x="241" y="629"/>
                    </a:lnTo>
                    <a:lnTo>
                      <a:pt x="245" y="624"/>
                    </a:lnTo>
                    <a:lnTo>
                      <a:pt x="247" y="624"/>
                    </a:lnTo>
                    <a:lnTo>
                      <a:pt x="249" y="627"/>
                    </a:lnTo>
                    <a:lnTo>
                      <a:pt x="253" y="629"/>
                    </a:lnTo>
                    <a:lnTo>
                      <a:pt x="257" y="631"/>
                    </a:lnTo>
                    <a:lnTo>
                      <a:pt x="259" y="633"/>
                    </a:lnTo>
                    <a:lnTo>
                      <a:pt x="261" y="637"/>
                    </a:lnTo>
                    <a:lnTo>
                      <a:pt x="266" y="637"/>
                    </a:lnTo>
                    <a:lnTo>
                      <a:pt x="268" y="641"/>
                    </a:lnTo>
                    <a:lnTo>
                      <a:pt x="268" y="641"/>
                    </a:lnTo>
                    <a:lnTo>
                      <a:pt x="268" y="639"/>
                    </a:lnTo>
                    <a:lnTo>
                      <a:pt x="274" y="641"/>
                    </a:lnTo>
                    <a:lnTo>
                      <a:pt x="274" y="643"/>
                    </a:lnTo>
                    <a:lnTo>
                      <a:pt x="278" y="643"/>
                    </a:lnTo>
                    <a:lnTo>
                      <a:pt x="280" y="645"/>
                    </a:lnTo>
                    <a:lnTo>
                      <a:pt x="282" y="641"/>
                    </a:lnTo>
                    <a:lnTo>
                      <a:pt x="286" y="641"/>
                    </a:lnTo>
                    <a:lnTo>
                      <a:pt x="295" y="643"/>
                    </a:lnTo>
                    <a:lnTo>
                      <a:pt x="295" y="645"/>
                    </a:lnTo>
                    <a:lnTo>
                      <a:pt x="299" y="645"/>
                    </a:lnTo>
                    <a:lnTo>
                      <a:pt x="303" y="647"/>
                    </a:lnTo>
                    <a:lnTo>
                      <a:pt x="307" y="653"/>
                    </a:lnTo>
                    <a:lnTo>
                      <a:pt x="311" y="653"/>
                    </a:lnTo>
                    <a:lnTo>
                      <a:pt x="315" y="656"/>
                    </a:lnTo>
                    <a:lnTo>
                      <a:pt x="317" y="658"/>
                    </a:lnTo>
                    <a:lnTo>
                      <a:pt x="322" y="662"/>
                    </a:lnTo>
                    <a:lnTo>
                      <a:pt x="322" y="666"/>
                    </a:lnTo>
                    <a:lnTo>
                      <a:pt x="324" y="664"/>
                    </a:lnTo>
                    <a:lnTo>
                      <a:pt x="324" y="660"/>
                    </a:lnTo>
                    <a:lnTo>
                      <a:pt x="328" y="658"/>
                    </a:lnTo>
                    <a:lnTo>
                      <a:pt x="328" y="660"/>
                    </a:lnTo>
                    <a:lnTo>
                      <a:pt x="332" y="660"/>
                    </a:lnTo>
                    <a:lnTo>
                      <a:pt x="336" y="662"/>
                    </a:lnTo>
                    <a:lnTo>
                      <a:pt x="336" y="666"/>
                    </a:lnTo>
                    <a:lnTo>
                      <a:pt x="340" y="670"/>
                    </a:lnTo>
                    <a:lnTo>
                      <a:pt x="346" y="668"/>
                    </a:lnTo>
                    <a:lnTo>
                      <a:pt x="351" y="670"/>
                    </a:lnTo>
                    <a:lnTo>
                      <a:pt x="351" y="676"/>
                    </a:lnTo>
                    <a:lnTo>
                      <a:pt x="353" y="680"/>
                    </a:lnTo>
                    <a:lnTo>
                      <a:pt x="355" y="680"/>
                    </a:lnTo>
                    <a:lnTo>
                      <a:pt x="361" y="683"/>
                    </a:lnTo>
                    <a:lnTo>
                      <a:pt x="363" y="680"/>
                    </a:lnTo>
                    <a:lnTo>
                      <a:pt x="367" y="680"/>
                    </a:lnTo>
                    <a:lnTo>
                      <a:pt x="369" y="676"/>
                    </a:lnTo>
                    <a:lnTo>
                      <a:pt x="377" y="676"/>
                    </a:lnTo>
                    <a:lnTo>
                      <a:pt x="382" y="678"/>
                    </a:lnTo>
                    <a:lnTo>
                      <a:pt x="382" y="683"/>
                    </a:lnTo>
                    <a:lnTo>
                      <a:pt x="388" y="685"/>
                    </a:lnTo>
                    <a:lnTo>
                      <a:pt x="392" y="691"/>
                    </a:lnTo>
                    <a:lnTo>
                      <a:pt x="394" y="691"/>
                    </a:lnTo>
                    <a:lnTo>
                      <a:pt x="398" y="689"/>
                    </a:lnTo>
                    <a:lnTo>
                      <a:pt x="400" y="691"/>
                    </a:lnTo>
                    <a:lnTo>
                      <a:pt x="406" y="689"/>
                    </a:lnTo>
                    <a:lnTo>
                      <a:pt x="409" y="689"/>
                    </a:lnTo>
                    <a:lnTo>
                      <a:pt x="411" y="689"/>
                    </a:lnTo>
                    <a:lnTo>
                      <a:pt x="413" y="687"/>
                    </a:lnTo>
                    <a:lnTo>
                      <a:pt x="417" y="685"/>
                    </a:lnTo>
                    <a:lnTo>
                      <a:pt x="419" y="689"/>
                    </a:lnTo>
                    <a:lnTo>
                      <a:pt x="419" y="693"/>
                    </a:lnTo>
                    <a:lnTo>
                      <a:pt x="423" y="697"/>
                    </a:lnTo>
                    <a:lnTo>
                      <a:pt x="423" y="697"/>
                    </a:lnTo>
                    <a:lnTo>
                      <a:pt x="427" y="695"/>
                    </a:lnTo>
                    <a:lnTo>
                      <a:pt x="431" y="687"/>
                    </a:lnTo>
                    <a:lnTo>
                      <a:pt x="440" y="680"/>
                    </a:lnTo>
                    <a:lnTo>
                      <a:pt x="446" y="680"/>
                    </a:lnTo>
                    <a:lnTo>
                      <a:pt x="448" y="683"/>
                    </a:lnTo>
                    <a:lnTo>
                      <a:pt x="456" y="685"/>
                    </a:lnTo>
                    <a:lnTo>
                      <a:pt x="460" y="687"/>
                    </a:lnTo>
                    <a:lnTo>
                      <a:pt x="465" y="685"/>
                    </a:lnTo>
                    <a:lnTo>
                      <a:pt x="469" y="685"/>
                    </a:lnTo>
                    <a:lnTo>
                      <a:pt x="473" y="689"/>
                    </a:lnTo>
                    <a:lnTo>
                      <a:pt x="473" y="689"/>
                    </a:lnTo>
                    <a:lnTo>
                      <a:pt x="475" y="689"/>
                    </a:lnTo>
                    <a:lnTo>
                      <a:pt x="483" y="687"/>
                    </a:lnTo>
                    <a:lnTo>
                      <a:pt x="485" y="687"/>
                    </a:lnTo>
                    <a:lnTo>
                      <a:pt x="487" y="683"/>
                    </a:lnTo>
                    <a:lnTo>
                      <a:pt x="489" y="680"/>
                    </a:lnTo>
                    <a:lnTo>
                      <a:pt x="494" y="680"/>
                    </a:lnTo>
                    <a:lnTo>
                      <a:pt x="494" y="678"/>
                    </a:lnTo>
                    <a:lnTo>
                      <a:pt x="496" y="676"/>
                    </a:lnTo>
                    <a:lnTo>
                      <a:pt x="498" y="674"/>
                    </a:lnTo>
                    <a:lnTo>
                      <a:pt x="500" y="670"/>
                    </a:lnTo>
                    <a:lnTo>
                      <a:pt x="504" y="668"/>
                    </a:lnTo>
                    <a:lnTo>
                      <a:pt x="512" y="668"/>
                    </a:lnTo>
                    <a:lnTo>
                      <a:pt x="516" y="662"/>
                    </a:lnTo>
                    <a:lnTo>
                      <a:pt x="514" y="658"/>
                    </a:lnTo>
                    <a:lnTo>
                      <a:pt x="518" y="658"/>
                    </a:lnTo>
                    <a:lnTo>
                      <a:pt x="523" y="656"/>
                    </a:lnTo>
                    <a:lnTo>
                      <a:pt x="525" y="660"/>
                    </a:lnTo>
                    <a:lnTo>
                      <a:pt x="531" y="658"/>
                    </a:lnTo>
                    <a:lnTo>
                      <a:pt x="537" y="660"/>
                    </a:lnTo>
                    <a:lnTo>
                      <a:pt x="539" y="658"/>
                    </a:lnTo>
                    <a:lnTo>
                      <a:pt x="539" y="656"/>
                    </a:lnTo>
                    <a:lnTo>
                      <a:pt x="545" y="651"/>
                    </a:lnTo>
                    <a:lnTo>
                      <a:pt x="549" y="651"/>
                    </a:lnTo>
                    <a:lnTo>
                      <a:pt x="552" y="653"/>
                    </a:lnTo>
                    <a:lnTo>
                      <a:pt x="554" y="653"/>
                    </a:lnTo>
                    <a:lnTo>
                      <a:pt x="554" y="656"/>
                    </a:lnTo>
                    <a:lnTo>
                      <a:pt x="552" y="660"/>
                    </a:lnTo>
                    <a:lnTo>
                      <a:pt x="554" y="664"/>
                    </a:lnTo>
                    <a:lnTo>
                      <a:pt x="556" y="662"/>
                    </a:lnTo>
                    <a:lnTo>
                      <a:pt x="558" y="662"/>
                    </a:lnTo>
                    <a:lnTo>
                      <a:pt x="558" y="664"/>
                    </a:lnTo>
                    <a:lnTo>
                      <a:pt x="562" y="668"/>
                    </a:lnTo>
                    <a:lnTo>
                      <a:pt x="562" y="670"/>
                    </a:lnTo>
                    <a:lnTo>
                      <a:pt x="558" y="674"/>
                    </a:lnTo>
                    <a:lnTo>
                      <a:pt x="560" y="676"/>
                    </a:lnTo>
                    <a:lnTo>
                      <a:pt x="564" y="678"/>
                    </a:lnTo>
                    <a:lnTo>
                      <a:pt x="566" y="676"/>
                    </a:lnTo>
                    <a:lnTo>
                      <a:pt x="568" y="678"/>
                    </a:lnTo>
                    <a:lnTo>
                      <a:pt x="572" y="680"/>
                    </a:lnTo>
                    <a:lnTo>
                      <a:pt x="574" y="680"/>
                    </a:lnTo>
                    <a:lnTo>
                      <a:pt x="578" y="680"/>
                    </a:lnTo>
                    <a:lnTo>
                      <a:pt x="583" y="680"/>
                    </a:lnTo>
                    <a:lnTo>
                      <a:pt x="587" y="680"/>
                    </a:lnTo>
                    <a:lnTo>
                      <a:pt x="589" y="685"/>
                    </a:lnTo>
                    <a:lnTo>
                      <a:pt x="591" y="687"/>
                    </a:lnTo>
                    <a:lnTo>
                      <a:pt x="593" y="693"/>
                    </a:lnTo>
                    <a:lnTo>
                      <a:pt x="597" y="693"/>
                    </a:lnTo>
                    <a:lnTo>
                      <a:pt x="599" y="697"/>
                    </a:lnTo>
                    <a:lnTo>
                      <a:pt x="599" y="703"/>
                    </a:lnTo>
                    <a:lnTo>
                      <a:pt x="603" y="709"/>
                    </a:lnTo>
                    <a:lnTo>
                      <a:pt x="603" y="714"/>
                    </a:lnTo>
                    <a:lnTo>
                      <a:pt x="601" y="722"/>
                    </a:lnTo>
                    <a:lnTo>
                      <a:pt x="601" y="726"/>
                    </a:lnTo>
                    <a:lnTo>
                      <a:pt x="601" y="728"/>
                    </a:lnTo>
                    <a:lnTo>
                      <a:pt x="597" y="730"/>
                    </a:lnTo>
                    <a:lnTo>
                      <a:pt x="597" y="732"/>
                    </a:lnTo>
                    <a:lnTo>
                      <a:pt x="595" y="732"/>
                    </a:lnTo>
                    <a:lnTo>
                      <a:pt x="595" y="736"/>
                    </a:lnTo>
                    <a:lnTo>
                      <a:pt x="597" y="739"/>
                    </a:lnTo>
                    <a:lnTo>
                      <a:pt x="595" y="741"/>
                    </a:lnTo>
                    <a:lnTo>
                      <a:pt x="593" y="741"/>
                    </a:lnTo>
                    <a:lnTo>
                      <a:pt x="589" y="743"/>
                    </a:lnTo>
                    <a:lnTo>
                      <a:pt x="589" y="747"/>
                    </a:lnTo>
                    <a:lnTo>
                      <a:pt x="591" y="749"/>
                    </a:lnTo>
                    <a:lnTo>
                      <a:pt x="589" y="751"/>
                    </a:lnTo>
                    <a:lnTo>
                      <a:pt x="589" y="755"/>
                    </a:lnTo>
                    <a:lnTo>
                      <a:pt x="591" y="755"/>
                    </a:lnTo>
                    <a:lnTo>
                      <a:pt x="593" y="757"/>
                    </a:lnTo>
                    <a:lnTo>
                      <a:pt x="595" y="761"/>
                    </a:lnTo>
                    <a:lnTo>
                      <a:pt x="595" y="765"/>
                    </a:lnTo>
                    <a:lnTo>
                      <a:pt x="597" y="770"/>
                    </a:lnTo>
                    <a:lnTo>
                      <a:pt x="601" y="765"/>
                    </a:lnTo>
                    <a:lnTo>
                      <a:pt x="610" y="763"/>
                    </a:lnTo>
                    <a:lnTo>
                      <a:pt x="610" y="768"/>
                    </a:lnTo>
                    <a:lnTo>
                      <a:pt x="610" y="770"/>
                    </a:lnTo>
                    <a:lnTo>
                      <a:pt x="612" y="772"/>
                    </a:lnTo>
                    <a:lnTo>
                      <a:pt x="616" y="770"/>
                    </a:lnTo>
                    <a:lnTo>
                      <a:pt x="616" y="774"/>
                    </a:lnTo>
                    <a:lnTo>
                      <a:pt x="616" y="776"/>
                    </a:lnTo>
                    <a:lnTo>
                      <a:pt x="618" y="780"/>
                    </a:lnTo>
                    <a:lnTo>
                      <a:pt x="622" y="780"/>
                    </a:lnTo>
                    <a:lnTo>
                      <a:pt x="622" y="782"/>
                    </a:lnTo>
                    <a:lnTo>
                      <a:pt x="622" y="784"/>
                    </a:lnTo>
                    <a:lnTo>
                      <a:pt x="624" y="782"/>
                    </a:lnTo>
                    <a:lnTo>
                      <a:pt x="628" y="782"/>
                    </a:lnTo>
                    <a:lnTo>
                      <a:pt x="632" y="784"/>
                    </a:lnTo>
                    <a:lnTo>
                      <a:pt x="632" y="788"/>
                    </a:lnTo>
                    <a:lnTo>
                      <a:pt x="630" y="790"/>
                    </a:lnTo>
                    <a:lnTo>
                      <a:pt x="630" y="792"/>
                    </a:lnTo>
                    <a:lnTo>
                      <a:pt x="626" y="799"/>
                    </a:lnTo>
                    <a:lnTo>
                      <a:pt x="624" y="803"/>
                    </a:lnTo>
                    <a:lnTo>
                      <a:pt x="624" y="805"/>
                    </a:lnTo>
                    <a:lnTo>
                      <a:pt x="626" y="803"/>
                    </a:lnTo>
                    <a:lnTo>
                      <a:pt x="632" y="805"/>
                    </a:lnTo>
                    <a:lnTo>
                      <a:pt x="632" y="805"/>
                    </a:lnTo>
                    <a:lnTo>
                      <a:pt x="637" y="803"/>
                    </a:lnTo>
                    <a:lnTo>
                      <a:pt x="639" y="807"/>
                    </a:lnTo>
                    <a:lnTo>
                      <a:pt x="637" y="811"/>
                    </a:lnTo>
                    <a:lnTo>
                      <a:pt x="639" y="815"/>
                    </a:lnTo>
                    <a:lnTo>
                      <a:pt x="643" y="817"/>
                    </a:lnTo>
                    <a:lnTo>
                      <a:pt x="645" y="813"/>
                    </a:lnTo>
                    <a:lnTo>
                      <a:pt x="649" y="813"/>
                    </a:lnTo>
                    <a:lnTo>
                      <a:pt x="657" y="811"/>
                    </a:lnTo>
                    <a:lnTo>
                      <a:pt x="661" y="811"/>
                    </a:lnTo>
                    <a:lnTo>
                      <a:pt x="661" y="815"/>
                    </a:lnTo>
                    <a:lnTo>
                      <a:pt x="655" y="819"/>
                    </a:lnTo>
                    <a:lnTo>
                      <a:pt x="659" y="817"/>
                    </a:lnTo>
                    <a:lnTo>
                      <a:pt x="661" y="817"/>
                    </a:lnTo>
                    <a:lnTo>
                      <a:pt x="663" y="821"/>
                    </a:lnTo>
                    <a:lnTo>
                      <a:pt x="668" y="819"/>
                    </a:lnTo>
                    <a:lnTo>
                      <a:pt x="672" y="821"/>
                    </a:lnTo>
                    <a:lnTo>
                      <a:pt x="670" y="815"/>
                    </a:lnTo>
                    <a:lnTo>
                      <a:pt x="670" y="811"/>
                    </a:lnTo>
                    <a:lnTo>
                      <a:pt x="668" y="807"/>
                    </a:lnTo>
                    <a:lnTo>
                      <a:pt x="668" y="801"/>
                    </a:lnTo>
                    <a:lnTo>
                      <a:pt x="672" y="801"/>
                    </a:lnTo>
                    <a:lnTo>
                      <a:pt x="672" y="797"/>
                    </a:lnTo>
                    <a:lnTo>
                      <a:pt x="678" y="797"/>
                    </a:lnTo>
                    <a:lnTo>
                      <a:pt x="678" y="801"/>
                    </a:lnTo>
                    <a:lnTo>
                      <a:pt x="678" y="797"/>
                    </a:lnTo>
                    <a:lnTo>
                      <a:pt x="680" y="797"/>
                    </a:lnTo>
                    <a:lnTo>
                      <a:pt x="680" y="797"/>
                    </a:lnTo>
                    <a:lnTo>
                      <a:pt x="682" y="794"/>
                    </a:lnTo>
                    <a:lnTo>
                      <a:pt x="684" y="792"/>
                    </a:lnTo>
                    <a:lnTo>
                      <a:pt x="688" y="790"/>
                    </a:lnTo>
                    <a:lnTo>
                      <a:pt x="690" y="790"/>
                    </a:lnTo>
                    <a:lnTo>
                      <a:pt x="690" y="794"/>
                    </a:lnTo>
                    <a:lnTo>
                      <a:pt x="690" y="794"/>
                    </a:lnTo>
                    <a:lnTo>
                      <a:pt x="695" y="794"/>
                    </a:lnTo>
                    <a:lnTo>
                      <a:pt x="695" y="792"/>
                    </a:lnTo>
                    <a:lnTo>
                      <a:pt x="697" y="790"/>
                    </a:lnTo>
                    <a:lnTo>
                      <a:pt x="701" y="792"/>
                    </a:lnTo>
                    <a:lnTo>
                      <a:pt x="703" y="790"/>
                    </a:lnTo>
                    <a:lnTo>
                      <a:pt x="705" y="790"/>
                    </a:lnTo>
                    <a:lnTo>
                      <a:pt x="705" y="794"/>
                    </a:lnTo>
                    <a:lnTo>
                      <a:pt x="709" y="792"/>
                    </a:lnTo>
                    <a:lnTo>
                      <a:pt x="711" y="788"/>
                    </a:lnTo>
                    <a:lnTo>
                      <a:pt x="715" y="788"/>
                    </a:lnTo>
                    <a:lnTo>
                      <a:pt x="717" y="790"/>
                    </a:lnTo>
                    <a:lnTo>
                      <a:pt x="724" y="788"/>
                    </a:lnTo>
                    <a:lnTo>
                      <a:pt x="724" y="782"/>
                    </a:lnTo>
                    <a:lnTo>
                      <a:pt x="728" y="780"/>
                    </a:lnTo>
                    <a:lnTo>
                      <a:pt x="732" y="780"/>
                    </a:lnTo>
                    <a:lnTo>
                      <a:pt x="736" y="778"/>
                    </a:lnTo>
                    <a:lnTo>
                      <a:pt x="738" y="780"/>
                    </a:lnTo>
                    <a:lnTo>
                      <a:pt x="738" y="782"/>
                    </a:lnTo>
                    <a:lnTo>
                      <a:pt x="742" y="784"/>
                    </a:lnTo>
                    <a:lnTo>
                      <a:pt x="744" y="786"/>
                    </a:lnTo>
                    <a:lnTo>
                      <a:pt x="753" y="786"/>
                    </a:lnTo>
                    <a:lnTo>
                      <a:pt x="755" y="788"/>
                    </a:lnTo>
                    <a:lnTo>
                      <a:pt x="759" y="786"/>
                    </a:lnTo>
                    <a:lnTo>
                      <a:pt x="763" y="788"/>
                    </a:lnTo>
                    <a:lnTo>
                      <a:pt x="761" y="792"/>
                    </a:lnTo>
                    <a:lnTo>
                      <a:pt x="759" y="792"/>
                    </a:lnTo>
                    <a:lnTo>
                      <a:pt x="757" y="799"/>
                    </a:lnTo>
                    <a:lnTo>
                      <a:pt x="759" y="799"/>
                    </a:lnTo>
                    <a:lnTo>
                      <a:pt x="761" y="803"/>
                    </a:lnTo>
                    <a:lnTo>
                      <a:pt x="767" y="807"/>
                    </a:lnTo>
                    <a:lnTo>
                      <a:pt x="769" y="809"/>
                    </a:lnTo>
                    <a:lnTo>
                      <a:pt x="773" y="811"/>
                    </a:lnTo>
                    <a:lnTo>
                      <a:pt x="775" y="811"/>
                    </a:lnTo>
                    <a:lnTo>
                      <a:pt x="780" y="811"/>
                    </a:lnTo>
                    <a:lnTo>
                      <a:pt x="782" y="813"/>
                    </a:lnTo>
                    <a:lnTo>
                      <a:pt x="784" y="811"/>
                    </a:lnTo>
                    <a:lnTo>
                      <a:pt x="788" y="813"/>
                    </a:lnTo>
                    <a:lnTo>
                      <a:pt x="788" y="813"/>
                    </a:lnTo>
                    <a:lnTo>
                      <a:pt x="790" y="813"/>
                    </a:lnTo>
                    <a:lnTo>
                      <a:pt x="792" y="813"/>
                    </a:lnTo>
                    <a:lnTo>
                      <a:pt x="794" y="813"/>
                    </a:lnTo>
                    <a:lnTo>
                      <a:pt x="794" y="811"/>
                    </a:lnTo>
                    <a:lnTo>
                      <a:pt x="796" y="807"/>
                    </a:lnTo>
                    <a:lnTo>
                      <a:pt x="796" y="811"/>
                    </a:lnTo>
                    <a:lnTo>
                      <a:pt x="800" y="813"/>
                    </a:lnTo>
                    <a:lnTo>
                      <a:pt x="802" y="813"/>
                    </a:lnTo>
                    <a:lnTo>
                      <a:pt x="806" y="817"/>
                    </a:lnTo>
                    <a:lnTo>
                      <a:pt x="809" y="815"/>
                    </a:lnTo>
                    <a:lnTo>
                      <a:pt x="811" y="817"/>
                    </a:lnTo>
                    <a:lnTo>
                      <a:pt x="813" y="813"/>
                    </a:lnTo>
                    <a:lnTo>
                      <a:pt x="815" y="815"/>
                    </a:lnTo>
                    <a:lnTo>
                      <a:pt x="819" y="815"/>
                    </a:lnTo>
                    <a:lnTo>
                      <a:pt x="821" y="815"/>
                    </a:lnTo>
                    <a:lnTo>
                      <a:pt x="821" y="817"/>
                    </a:lnTo>
                    <a:lnTo>
                      <a:pt x="817" y="817"/>
                    </a:lnTo>
                    <a:lnTo>
                      <a:pt x="817" y="819"/>
                    </a:lnTo>
                    <a:lnTo>
                      <a:pt x="815" y="824"/>
                    </a:lnTo>
                    <a:lnTo>
                      <a:pt x="815" y="826"/>
                    </a:lnTo>
                    <a:lnTo>
                      <a:pt x="819" y="832"/>
                    </a:lnTo>
                    <a:lnTo>
                      <a:pt x="821" y="834"/>
                    </a:lnTo>
                    <a:lnTo>
                      <a:pt x="821" y="836"/>
                    </a:lnTo>
                    <a:lnTo>
                      <a:pt x="821" y="838"/>
                    </a:lnTo>
                    <a:lnTo>
                      <a:pt x="823" y="838"/>
                    </a:lnTo>
                    <a:lnTo>
                      <a:pt x="823" y="836"/>
                    </a:lnTo>
                    <a:lnTo>
                      <a:pt x="827" y="836"/>
                    </a:lnTo>
                    <a:lnTo>
                      <a:pt x="827" y="838"/>
                    </a:lnTo>
                    <a:lnTo>
                      <a:pt x="829" y="838"/>
                    </a:lnTo>
                    <a:lnTo>
                      <a:pt x="833" y="834"/>
                    </a:lnTo>
                    <a:lnTo>
                      <a:pt x="833" y="832"/>
                    </a:lnTo>
                    <a:lnTo>
                      <a:pt x="831" y="832"/>
                    </a:lnTo>
                    <a:lnTo>
                      <a:pt x="831" y="830"/>
                    </a:lnTo>
                    <a:lnTo>
                      <a:pt x="829" y="828"/>
                    </a:lnTo>
                    <a:lnTo>
                      <a:pt x="827" y="828"/>
                    </a:lnTo>
                    <a:lnTo>
                      <a:pt x="825" y="824"/>
                    </a:lnTo>
                    <a:lnTo>
                      <a:pt x="827" y="821"/>
                    </a:lnTo>
                    <a:lnTo>
                      <a:pt x="829" y="819"/>
                    </a:lnTo>
                    <a:lnTo>
                      <a:pt x="829" y="817"/>
                    </a:lnTo>
                    <a:lnTo>
                      <a:pt x="829" y="815"/>
                    </a:lnTo>
                    <a:lnTo>
                      <a:pt x="829" y="815"/>
                    </a:lnTo>
                    <a:lnTo>
                      <a:pt x="831" y="815"/>
                    </a:lnTo>
                    <a:lnTo>
                      <a:pt x="831" y="815"/>
                    </a:lnTo>
                    <a:lnTo>
                      <a:pt x="831" y="817"/>
                    </a:lnTo>
                    <a:lnTo>
                      <a:pt x="833" y="817"/>
                    </a:lnTo>
                    <a:lnTo>
                      <a:pt x="833" y="817"/>
                    </a:lnTo>
                    <a:lnTo>
                      <a:pt x="833" y="817"/>
                    </a:lnTo>
                    <a:lnTo>
                      <a:pt x="835" y="817"/>
                    </a:lnTo>
                    <a:lnTo>
                      <a:pt x="833" y="819"/>
                    </a:lnTo>
                    <a:lnTo>
                      <a:pt x="835" y="819"/>
                    </a:lnTo>
                    <a:lnTo>
                      <a:pt x="838" y="817"/>
                    </a:lnTo>
                    <a:lnTo>
                      <a:pt x="840" y="817"/>
                    </a:lnTo>
                    <a:lnTo>
                      <a:pt x="842" y="813"/>
                    </a:lnTo>
                    <a:lnTo>
                      <a:pt x="844" y="815"/>
                    </a:lnTo>
                    <a:lnTo>
                      <a:pt x="848" y="813"/>
                    </a:lnTo>
                    <a:lnTo>
                      <a:pt x="852" y="811"/>
                    </a:lnTo>
                    <a:lnTo>
                      <a:pt x="850" y="809"/>
                    </a:lnTo>
                    <a:lnTo>
                      <a:pt x="854" y="809"/>
                    </a:lnTo>
                    <a:lnTo>
                      <a:pt x="856" y="809"/>
                    </a:lnTo>
                    <a:lnTo>
                      <a:pt x="860" y="809"/>
                    </a:lnTo>
                    <a:lnTo>
                      <a:pt x="862" y="809"/>
                    </a:lnTo>
                    <a:lnTo>
                      <a:pt x="867" y="807"/>
                    </a:lnTo>
                    <a:lnTo>
                      <a:pt x="871" y="803"/>
                    </a:lnTo>
                    <a:lnTo>
                      <a:pt x="873" y="801"/>
                    </a:lnTo>
                    <a:lnTo>
                      <a:pt x="873" y="799"/>
                    </a:lnTo>
                    <a:lnTo>
                      <a:pt x="873" y="801"/>
                    </a:lnTo>
                    <a:lnTo>
                      <a:pt x="875" y="801"/>
                    </a:lnTo>
                    <a:lnTo>
                      <a:pt x="877" y="801"/>
                    </a:lnTo>
                    <a:lnTo>
                      <a:pt x="879" y="797"/>
                    </a:lnTo>
                    <a:lnTo>
                      <a:pt x="881" y="797"/>
                    </a:lnTo>
                    <a:lnTo>
                      <a:pt x="881" y="790"/>
                    </a:lnTo>
                    <a:lnTo>
                      <a:pt x="881" y="788"/>
                    </a:lnTo>
                    <a:lnTo>
                      <a:pt x="881" y="786"/>
                    </a:lnTo>
                    <a:lnTo>
                      <a:pt x="879" y="784"/>
                    </a:lnTo>
                    <a:lnTo>
                      <a:pt x="881" y="784"/>
                    </a:lnTo>
                    <a:lnTo>
                      <a:pt x="885" y="788"/>
                    </a:lnTo>
                    <a:lnTo>
                      <a:pt x="887" y="790"/>
                    </a:lnTo>
                    <a:lnTo>
                      <a:pt x="889" y="792"/>
                    </a:lnTo>
                    <a:lnTo>
                      <a:pt x="894" y="792"/>
                    </a:lnTo>
                    <a:lnTo>
                      <a:pt x="891" y="794"/>
                    </a:lnTo>
                    <a:lnTo>
                      <a:pt x="889" y="797"/>
                    </a:lnTo>
                    <a:lnTo>
                      <a:pt x="889" y="799"/>
                    </a:lnTo>
                    <a:lnTo>
                      <a:pt x="896" y="794"/>
                    </a:lnTo>
                    <a:lnTo>
                      <a:pt x="896" y="790"/>
                    </a:lnTo>
                    <a:lnTo>
                      <a:pt x="900" y="790"/>
                    </a:lnTo>
                    <a:lnTo>
                      <a:pt x="902" y="788"/>
                    </a:lnTo>
                    <a:lnTo>
                      <a:pt x="904" y="790"/>
                    </a:lnTo>
                    <a:lnTo>
                      <a:pt x="906" y="790"/>
                    </a:lnTo>
                    <a:lnTo>
                      <a:pt x="906" y="786"/>
                    </a:lnTo>
                    <a:lnTo>
                      <a:pt x="910" y="786"/>
                    </a:lnTo>
                    <a:lnTo>
                      <a:pt x="910" y="784"/>
                    </a:lnTo>
                    <a:lnTo>
                      <a:pt x="912" y="786"/>
                    </a:lnTo>
                    <a:lnTo>
                      <a:pt x="914" y="790"/>
                    </a:lnTo>
                    <a:lnTo>
                      <a:pt x="916" y="788"/>
                    </a:lnTo>
                    <a:lnTo>
                      <a:pt x="916" y="784"/>
                    </a:lnTo>
                    <a:lnTo>
                      <a:pt x="918" y="784"/>
                    </a:lnTo>
                    <a:lnTo>
                      <a:pt x="918" y="786"/>
                    </a:lnTo>
                    <a:lnTo>
                      <a:pt x="923" y="786"/>
                    </a:lnTo>
                    <a:lnTo>
                      <a:pt x="923" y="784"/>
                    </a:lnTo>
                    <a:lnTo>
                      <a:pt x="927" y="784"/>
                    </a:lnTo>
                    <a:lnTo>
                      <a:pt x="929" y="782"/>
                    </a:lnTo>
                    <a:lnTo>
                      <a:pt x="931" y="780"/>
                    </a:lnTo>
                    <a:lnTo>
                      <a:pt x="931" y="782"/>
                    </a:lnTo>
                    <a:lnTo>
                      <a:pt x="933" y="780"/>
                    </a:lnTo>
                    <a:lnTo>
                      <a:pt x="935" y="782"/>
                    </a:lnTo>
                    <a:lnTo>
                      <a:pt x="937" y="780"/>
                    </a:lnTo>
                    <a:lnTo>
                      <a:pt x="937" y="778"/>
                    </a:lnTo>
                    <a:lnTo>
                      <a:pt x="937" y="776"/>
                    </a:lnTo>
                    <a:lnTo>
                      <a:pt x="939" y="772"/>
                    </a:lnTo>
                    <a:lnTo>
                      <a:pt x="937" y="768"/>
                    </a:lnTo>
                    <a:lnTo>
                      <a:pt x="939" y="768"/>
                    </a:lnTo>
                    <a:lnTo>
                      <a:pt x="941" y="765"/>
                    </a:lnTo>
                    <a:lnTo>
                      <a:pt x="945" y="765"/>
                    </a:lnTo>
                    <a:lnTo>
                      <a:pt x="945" y="768"/>
                    </a:lnTo>
                    <a:lnTo>
                      <a:pt x="949" y="768"/>
                    </a:lnTo>
                    <a:lnTo>
                      <a:pt x="949" y="763"/>
                    </a:lnTo>
                    <a:lnTo>
                      <a:pt x="952" y="763"/>
                    </a:lnTo>
                    <a:lnTo>
                      <a:pt x="952" y="759"/>
                    </a:lnTo>
                    <a:lnTo>
                      <a:pt x="954" y="759"/>
                    </a:lnTo>
                    <a:lnTo>
                      <a:pt x="954" y="761"/>
                    </a:lnTo>
                    <a:lnTo>
                      <a:pt x="956" y="761"/>
                    </a:lnTo>
                    <a:lnTo>
                      <a:pt x="958" y="757"/>
                    </a:lnTo>
                    <a:lnTo>
                      <a:pt x="960" y="759"/>
                    </a:lnTo>
                    <a:lnTo>
                      <a:pt x="960" y="755"/>
                    </a:lnTo>
                    <a:lnTo>
                      <a:pt x="962" y="755"/>
                    </a:lnTo>
                    <a:lnTo>
                      <a:pt x="964" y="753"/>
                    </a:lnTo>
                    <a:lnTo>
                      <a:pt x="960" y="753"/>
                    </a:lnTo>
                    <a:lnTo>
                      <a:pt x="958" y="753"/>
                    </a:lnTo>
                    <a:lnTo>
                      <a:pt x="954" y="749"/>
                    </a:lnTo>
                    <a:lnTo>
                      <a:pt x="958" y="749"/>
                    </a:lnTo>
                    <a:lnTo>
                      <a:pt x="962" y="745"/>
                    </a:lnTo>
                    <a:lnTo>
                      <a:pt x="964" y="747"/>
                    </a:lnTo>
                    <a:lnTo>
                      <a:pt x="964" y="745"/>
                    </a:lnTo>
                    <a:lnTo>
                      <a:pt x="970" y="749"/>
                    </a:lnTo>
                    <a:lnTo>
                      <a:pt x="972" y="745"/>
                    </a:lnTo>
                    <a:lnTo>
                      <a:pt x="968" y="743"/>
                    </a:lnTo>
                    <a:lnTo>
                      <a:pt x="966" y="741"/>
                    </a:lnTo>
                    <a:lnTo>
                      <a:pt x="968" y="739"/>
                    </a:lnTo>
                    <a:lnTo>
                      <a:pt x="972" y="743"/>
                    </a:lnTo>
                    <a:lnTo>
                      <a:pt x="974" y="739"/>
                    </a:lnTo>
                    <a:lnTo>
                      <a:pt x="972" y="739"/>
                    </a:lnTo>
                    <a:lnTo>
                      <a:pt x="970" y="739"/>
                    </a:lnTo>
                    <a:lnTo>
                      <a:pt x="970" y="734"/>
                    </a:lnTo>
                    <a:lnTo>
                      <a:pt x="968" y="734"/>
                    </a:lnTo>
                    <a:lnTo>
                      <a:pt x="970" y="732"/>
                    </a:lnTo>
                    <a:lnTo>
                      <a:pt x="972" y="734"/>
                    </a:lnTo>
                    <a:lnTo>
                      <a:pt x="974" y="734"/>
                    </a:lnTo>
                    <a:lnTo>
                      <a:pt x="974" y="736"/>
                    </a:lnTo>
                    <a:lnTo>
                      <a:pt x="974" y="734"/>
                    </a:lnTo>
                    <a:lnTo>
                      <a:pt x="972" y="730"/>
                    </a:lnTo>
                    <a:lnTo>
                      <a:pt x="972" y="728"/>
                    </a:lnTo>
                    <a:lnTo>
                      <a:pt x="974" y="728"/>
                    </a:lnTo>
                    <a:lnTo>
                      <a:pt x="974" y="726"/>
                    </a:lnTo>
                    <a:lnTo>
                      <a:pt x="978" y="728"/>
                    </a:lnTo>
                    <a:lnTo>
                      <a:pt x="978" y="730"/>
                    </a:lnTo>
                    <a:lnTo>
                      <a:pt x="981" y="730"/>
                    </a:lnTo>
                    <a:lnTo>
                      <a:pt x="983" y="734"/>
                    </a:lnTo>
                    <a:lnTo>
                      <a:pt x="983" y="730"/>
                    </a:lnTo>
                    <a:lnTo>
                      <a:pt x="981" y="726"/>
                    </a:lnTo>
                    <a:lnTo>
                      <a:pt x="978" y="726"/>
                    </a:lnTo>
                    <a:lnTo>
                      <a:pt x="978" y="724"/>
                    </a:lnTo>
                    <a:lnTo>
                      <a:pt x="981" y="724"/>
                    </a:lnTo>
                    <a:lnTo>
                      <a:pt x="981" y="722"/>
                    </a:lnTo>
                    <a:lnTo>
                      <a:pt x="978" y="720"/>
                    </a:lnTo>
                    <a:lnTo>
                      <a:pt x="983" y="718"/>
                    </a:lnTo>
                    <a:lnTo>
                      <a:pt x="981" y="716"/>
                    </a:lnTo>
                    <a:lnTo>
                      <a:pt x="978" y="716"/>
                    </a:lnTo>
                    <a:lnTo>
                      <a:pt x="976" y="716"/>
                    </a:lnTo>
                    <a:lnTo>
                      <a:pt x="976" y="714"/>
                    </a:lnTo>
                    <a:lnTo>
                      <a:pt x="981" y="712"/>
                    </a:lnTo>
                    <a:lnTo>
                      <a:pt x="987" y="709"/>
                    </a:lnTo>
                    <a:lnTo>
                      <a:pt x="985" y="707"/>
                    </a:lnTo>
                    <a:lnTo>
                      <a:pt x="983" y="709"/>
                    </a:lnTo>
                    <a:lnTo>
                      <a:pt x="978" y="705"/>
                    </a:lnTo>
                    <a:lnTo>
                      <a:pt x="983" y="705"/>
                    </a:lnTo>
                    <a:lnTo>
                      <a:pt x="981" y="701"/>
                    </a:lnTo>
                    <a:lnTo>
                      <a:pt x="976" y="701"/>
                    </a:lnTo>
                    <a:lnTo>
                      <a:pt x="978" y="699"/>
                    </a:lnTo>
                    <a:lnTo>
                      <a:pt x="976" y="697"/>
                    </a:lnTo>
                    <a:lnTo>
                      <a:pt x="978" y="699"/>
                    </a:lnTo>
                    <a:lnTo>
                      <a:pt x="981" y="695"/>
                    </a:lnTo>
                    <a:lnTo>
                      <a:pt x="981" y="695"/>
                    </a:lnTo>
                    <a:lnTo>
                      <a:pt x="983" y="695"/>
                    </a:lnTo>
                    <a:lnTo>
                      <a:pt x="983" y="699"/>
                    </a:lnTo>
                    <a:lnTo>
                      <a:pt x="985" y="699"/>
                    </a:lnTo>
                    <a:lnTo>
                      <a:pt x="989" y="693"/>
                    </a:lnTo>
                    <a:lnTo>
                      <a:pt x="991" y="691"/>
                    </a:lnTo>
                    <a:lnTo>
                      <a:pt x="995" y="693"/>
                    </a:lnTo>
                    <a:lnTo>
                      <a:pt x="991" y="689"/>
                    </a:lnTo>
                    <a:lnTo>
                      <a:pt x="989" y="689"/>
                    </a:lnTo>
                    <a:lnTo>
                      <a:pt x="989" y="685"/>
                    </a:lnTo>
                    <a:lnTo>
                      <a:pt x="993" y="689"/>
                    </a:lnTo>
                    <a:lnTo>
                      <a:pt x="995" y="687"/>
                    </a:lnTo>
                    <a:lnTo>
                      <a:pt x="995" y="683"/>
                    </a:lnTo>
                    <a:lnTo>
                      <a:pt x="997" y="683"/>
                    </a:lnTo>
                    <a:lnTo>
                      <a:pt x="995" y="680"/>
                    </a:lnTo>
                    <a:lnTo>
                      <a:pt x="995" y="678"/>
                    </a:lnTo>
                    <a:lnTo>
                      <a:pt x="997" y="676"/>
                    </a:lnTo>
                    <a:lnTo>
                      <a:pt x="995" y="674"/>
                    </a:lnTo>
                    <a:lnTo>
                      <a:pt x="995" y="672"/>
                    </a:lnTo>
                    <a:lnTo>
                      <a:pt x="993" y="670"/>
                    </a:lnTo>
                    <a:lnTo>
                      <a:pt x="997" y="672"/>
                    </a:lnTo>
                    <a:lnTo>
                      <a:pt x="999" y="670"/>
                    </a:lnTo>
                    <a:lnTo>
                      <a:pt x="1001" y="664"/>
                    </a:lnTo>
                    <a:lnTo>
                      <a:pt x="1005" y="664"/>
                    </a:lnTo>
                    <a:lnTo>
                      <a:pt x="1005" y="666"/>
                    </a:lnTo>
                    <a:lnTo>
                      <a:pt x="1007" y="668"/>
                    </a:lnTo>
                    <a:lnTo>
                      <a:pt x="1007" y="664"/>
                    </a:lnTo>
                    <a:lnTo>
                      <a:pt x="1010" y="662"/>
                    </a:lnTo>
                    <a:lnTo>
                      <a:pt x="1007" y="658"/>
                    </a:lnTo>
                    <a:lnTo>
                      <a:pt x="1005" y="658"/>
                    </a:lnTo>
                    <a:lnTo>
                      <a:pt x="1003" y="658"/>
                    </a:lnTo>
                    <a:lnTo>
                      <a:pt x="1005" y="656"/>
                    </a:lnTo>
                    <a:lnTo>
                      <a:pt x="1007" y="656"/>
                    </a:lnTo>
                    <a:lnTo>
                      <a:pt x="1010" y="653"/>
                    </a:lnTo>
                    <a:lnTo>
                      <a:pt x="1007" y="651"/>
                    </a:lnTo>
                    <a:lnTo>
                      <a:pt x="1005" y="651"/>
                    </a:lnTo>
                    <a:lnTo>
                      <a:pt x="1007" y="649"/>
                    </a:lnTo>
                    <a:lnTo>
                      <a:pt x="1010" y="649"/>
                    </a:lnTo>
                    <a:lnTo>
                      <a:pt x="1010" y="647"/>
                    </a:lnTo>
                    <a:lnTo>
                      <a:pt x="1007" y="645"/>
                    </a:lnTo>
                    <a:lnTo>
                      <a:pt x="1001" y="645"/>
                    </a:lnTo>
                    <a:lnTo>
                      <a:pt x="1001" y="645"/>
                    </a:lnTo>
                    <a:lnTo>
                      <a:pt x="1005" y="641"/>
                    </a:lnTo>
                    <a:lnTo>
                      <a:pt x="1010" y="641"/>
                    </a:lnTo>
                    <a:lnTo>
                      <a:pt x="1010" y="641"/>
                    </a:lnTo>
                    <a:lnTo>
                      <a:pt x="1010" y="639"/>
                    </a:lnTo>
                    <a:lnTo>
                      <a:pt x="1014" y="641"/>
                    </a:lnTo>
                    <a:lnTo>
                      <a:pt x="1014" y="641"/>
                    </a:lnTo>
                    <a:lnTo>
                      <a:pt x="1016" y="639"/>
                    </a:lnTo>
                    <a:lnTo>
                      <a:pt x="1014" y="637"/>
                    </a:lnTo>
                    <a:lnTo>
                      <a:pt x="1014" y="633"/>
                    </a:lnTo>
                    <a:lnTo>
                      <a:pt x="1012" y="631"/>
                    </a:lnTo>
                    <a:lnTo>
                      <a:pt x="1010" y="633"/>
                    </a:lnTo>
                    <a:lnTo>
                      <a:pt x="1010" y="635"/>
                    </a:lnTo>
                    <a:lnTo>
                      <a:pt x="1010" y="635"/>
                    </a:lnTo>
                    <a:lnTo>
                      <a:pt x="1005" y="635"/>
                    </a:lnTo>
                    <a:lnTo>
                      <a:pt x="1001" y="639"/>
                    </a:lnTo>
                    <a:lnTo>
                      <a:pt x="999" y="639"/>
                    </a:lnTo>
                    <a:lnTo>
                      <a:pt x="999" y="635"/>
                    </a:lnTo>
                    <a:lnTo>
                      <a:pt x="1003" y="635"/>
                    </a:lnTo>
                    <a:lnTo>
                      <a:pt x="1012" y="627"/>
                    </a:lnTo>
                    <a:lnTo>
                      <a:pt x="1012" y="627"/>
                    </a:lnTo>
                    <a:lnTo>
                      <a:pt x="1007" y="627"/>
                    </a:lnTo>
                    <a:lnTo>
                      <a:pt x="1007" y="624"/>
                    </a:lnTo>
                    <a:lnTo>
                      <a:pt x="1005" y="624"/>
                    </a:lnTo>
                    <a:lnTo>
                      <a:pt x="999" y="618"/>
                    </a:lnTo>
                    <a:lnTo>
                      <a:pt x="995" y="616"/>
                    </a:lnTo>
                    <a:lnTo>
                      <a:pt x="989" y="622"/>
                    </a:lnTo>
                    <a:lnTo>
                      <a:pt x="987" y="620"/>
                    </a:lnTo>
                    <a:lnTo>
                      <a:pt x="983" y="616"/>
                    </a:lnTo>
                    <a:lnTo>
                      <a:pt x="978" y="616"/>
                    </a:lnTo>
                    <a:lnTo>
                      <a:pt x="976" y="620"/>
                    </a:lnTo>
                    <a:lnTo>
                      <a:pt x="974" y="622"/>
                    </a:lnTo>
                    <a:lnTo>
                      <a:pt x="974" y="618"/>
                    </a:lnTo>
                    <a:lnTo>
                      <a:pt x="978" y="614"/>
                    </a:lnTo>
                    <a:lnTo>
                      <a:pt x="981" y="614"/>
                    </a:lnTo>
                    <a:lnTo>
                      <a:pt x="985" y="614"/>
                    </a:lnTo>
                    <a:lnTo>
                      <a:pt x="989" y="616"/>
                    </a:lnTo>
                    <a:lnTo>
                      <a:pt x="991" y="614"/>
                    </a:lnTo>
                    <a:lnTo>
                      <a:pt x="991" y="610"/>
                    </a:lnTo>
                    <a:lnTo>
                      <a:pt x="993" y="610"/>
                    </a:lnTo>
                    <a:lnTo>
                      <a:pt x="995" y="610"/>
                    </a:lnTo>
                    <a:lnTo>
                      <a:pt x="999" y="604"/>
                    </a:lnTo>
                    <a:lnTo>
                      <a:pt x="1005" y="604"/>
                    </a:lnTo>
                    <a:lnTo>
                      <a:pt x="1005" y="602"/>
                    </a:lnTo>
                    <a:lnTo>
                      <a:pt x="1001" y="593"/>
                    </a:lnTo>
                    <a:lnTo>
                      <a:pt x="991" y="587"/>
                    </a:lnTo>
                    <a:lnTo>
                      <a:pt x="985" y="585"/>
                    </a:lnTo>
                    <a:lnTo>
                      <a:pt x="978" y="577"/>
                    </a:lnTo>
                    <a:lnTo>
                      <a:pt x="974" y="577"/>
                    </a:lnTo>
                    <a:lnTo>
                      <a:pt x="968" y="581"/>
                    </a:lnTo>
                    <a:lnTo>
                      <a:pt x="966" y="581"/>
                    </a:lnTo>
                    <a:lnTo>
                      <a:pt x="962" y="577"/>
                    </a:lnTo>
                    <a:lnTo>
                      <a:pt x="960" y="575"/>
                    </a:lnTo>
                    <a:lnTo>
                      <a:pt x="958" y="575"/>
                    </a:lnTo>
                    <a:lnTo>
                      <a:pt x="956" y="575"/>
                    </a:lnTo>
                    <a:lnTo>
                      <a:pt x="949" y="575"/>
                    </a:lnTo>
                    <a:lnTo>
                      <a:pt x="945" y="577"/>
                    </a:lnTo>
                    <a:lnTo>
                      <a:pt x="941" y="583"/>
                    </a:lnTo>
                    <a:lnTo>
                      <a:pt x="945" y="575"/>
                    </a:lnTo>
                    <a:lnTo>
                      <a:pt x="949" y="573"/>
                    </a:lnTo>
                    <a:lnTo>
                      <a:pt x="952" y="573"/>
                    </a:lnTo>
                    <a:lnTo>
                      <a:pt x="954" y="573"/>
                    </a:lnTo>
                    <a:lnTo>
                      <a:pt x="954" y="573"/>
                    </a:lnTo>
                    <a:lnTo>
                      <a:pt x="956" y="573"/>
                    </a:lnTo>
                    <a:lnTo>
                      <a:pt x="962" y="571"/>
                    </a:lnTo>
                    <a:lnTo>
                      <a:pt x="964" y="577"/>
                    </a:lnTo>
                    <a:lnTo>
                      <a:pt x="966" y="579"/>
                    </a:lnTo>
                    <a:lnTo>
                      <a:pt x="970" y="579"/>
                    </a:lnTo>
                    <a:lnTo>
                      <a:pt x="972" y="575"/>
                    </a:lnTo>
                    <a:lnTo>
                      <a:pt x="978" y="577"/>
                    </a:lnTo>
                    <a:lnTo>
                      <a:pt x="983" y="579"/>
                    </a:lnTo>
                    <a:lnTo>
                      <a:pt x="985" y="579"/>
                    </a:lnTo>
                    <a:lnTo>
                      <a:pt x="989" y="583"/>
                    </a:lnTo>
                    <a:lnTo>
                      <a:pt x="993" y="581"/>
                    </a:lnTo>
                    <a:lnTo>
                      <a:pt x="1001" y="583"/>
                    </a:lnTo>
                    <a:lnTo>
                      <a:pt x="1003" y="581"/>
                    </a:lnTo>
                    <a:lnTo>
                      <a:pt x="1001" y="577"/>
                    </a:lnTo>
                    <a:lnTo>
                      <a:pt x="997" y="575"/>
                    </a:lnTo>
                    <a:lnTo>
                      <a:pt x="993" y="571"/>
                    </a:lnTo>
                    <a:lnTo>
                      <a:pt x="993" y="568"/>
                    </a:lnTo>
                    <a:lnTo>
                      <a:pt x="991" y="566"/>
                    </a:lnTo>
                    <a:lnTo>
                      <a:pt x="989" y="566"/>
                    </a:lnTo>
                    <a:lnTo>
                      <a:pt x="985" y="566"/>
                    </a:lnTo>
                    <a:lnTo>
                      <a:pt x="981" y="558"/>
                    </a:lnTo>
                    <a:lnTo>
                      <a:pt x="981" y="554"/>
                    </a:lnTo>
                    <a:lnTo>
                      <a:pt x="972" y="548"/>
                    </a:lnTo>
                    <a:lnTo>
                      <a:pt x="972" y="544"/>
                    </a:lnTo>
                    <a:lnTo>
                      <a:pt x="968" y="542"/>
                    </a:lnTo>
                    <a:lnTo>
                      <a:pt x="970" y="537"/>
                    </a:lnTo>
                    <a:lnTo>
                      <a:pt x="970" y="537"/>
                    </a:lnTo>
                    <a:lnTo>
                      <a:pt x="964" y="525"/>
                    </a:lnTo>
                    <a:lnTo>
                      <a:pt x="954" y="521"/>
                    </a:lnTo>
                    <a:lnTo>
                      <a:pt x="952" y="523"/>
                    </a:lnTo>
                    <a:lnTo>
                      <a:pt x="952" y="519"/>
                    </a:lnTo>
                    <a:lnTo>
                      <a:pt x="941" y="515"/>
                    </a:lnTo>
                    <a:lnTo>
                      <a:pt x="941" y="515"/>
                    </a:lnTo>
                    <a:lnTo>
                      <a:pt x="941" y="506"/>
                    </a:lnTo>
                    <a:lnTo>
                      <a:pt x="941" y="500"/>
                    </a:lnTo>
                    <a:lnTo>
                      <a:pt x="941" y="496"/>
                    </a:lnTo>
                    <a:lnTo>
                      <a:pt x="941" y="490"/>
                    </a:lnTo>
                    <a:lnTo>
                      <a:pt x="943" y="492"/>
                    </a:lnTo>
                    <a:lnTo>
                      <a:pt x="945" y="490"/>
                    </a:lnTo>
                    <a:lnTo>
                      <a:pt x="947" y="486"/>
                    </a:lnTo>
                    <a:lnTo>
                      <a:pt x="949" y="486"/>
                    </a:lnTo>
                    <a:lnTo>
                      <a:pt x="954" y="483"/>
                    </a:lnTo>
                    <a:lnTo>
                      <a:pt x="949" y="481"/>
                    </a:lnTo>
                    <a:lnTo>
                      <a:pt x="947" y="477"/>
                    </a:lnTo>
                    <a:lnTo>
                      <a:pt x="952" y="475"/>
                    </a:lnTo>
                    <a:lnTo>
                      <a:pt x="956" y="475"/>
                    </a:lnTo>
                    <a:lnTo>
                      <a:pt x="958" y="471"/>
                    </a:lnTo>
                    <a:lnTo>
                      <a:pt x="962" y="471"/>
                    </a:lnTo>
                    <a:lnTo>
                      <a:pt x="962" y="467"/>
                    </a:lnTo>
                    <a:lnTo>
                      <a:pt x="958" y="465"/>
                    </a:lnTo>
                    <a:lnTo>
                      <a:pt x="962" y="465"/>
                    </a:lnTo>
                    <a:lnTo>
                      <a:pt x="964" y="467"/>
                    </a:lnTo>
                    <a:lnTo>
                      <a:pt x="964" y="465"/>
                    </a:lnTo>
                    <a:lnTo>
                      <a:pt x="968" y="465"/>
                    </a:lnTo>
                    <a:lnTo>
                      <a:pt x="972" y="463"/>
                    </a:lnTo>
                    <a:lnTo>
                      <a:pt x="974" y="463"/>
                    </a:lnTo>
                    <a:lnTo>
                      <a:pt x="978" y="456"/>
                    </a:lnTo>
                    <a:lnTo>
                      <a:pt x="978" y="459"/>
                    </a:lnTo>
                    <a:lnTo>
                      <a:pt x="981" y="456"/>
                    </a:lnTo>
                    <a:lnTo>
                      <a:pt x="981" y="459"/>
                    </a:lnTo>
                    <a:lnTo>
                      <a:pt x="985" y="463"/>
                    </a:lnTo>
                    <a:lnTo>
                      <a:pt x="991" y="459"/>
                    </a:lnTo>
                    <a:lnTo>
                      <a:pt x="991" y="456"/>
                    </a:lnTo>
                    <a:lnTo>
                      <a:pt x="987" y="456"/>
                    </a:lnTo>
                    <a:lnTo>
                      <a:pt x="987" y="452"/>
                    </a:lnTo>
                    <a:lnTo>
                      <a:pt x="989" y="450"/>
                    </a:lnTo>
                    <a:lnTo>
                      <a:pt x="991" y="450"/>
                    </a:lnTo>
                    <a:lnTo>
                      <a:pt x="989" y="446"/>
                    </a:lnTo>
                    <a:lnTo>
                      <a:pt x="989" y="444"/>
                    </a:lnTo>
                    <a:lnTo>
                      <a:pt x="993" y="444"/>
                    </a:lnTo>
                    <a:lnTo>
                      <a:pt x="991" y="442"/>
                    </a:lnTo>
                    <a:lnTo>
                      <a:pt x="985" y="442"/>
                    </a:lnTo>
                    <a:lnTo>
                      <a:pt x="981" y="444"/>
                    </a:lnTo>
                    <a:lnTo>
                      <a:pt x="981" y="442"/>
                    </a:lnTo>
                    <a:lnTo>
                      <a:pt x="976" y="442"/>
                    </a:lnTo>
                    <a:lnTo>
                      <a:pt x="974" y="444"/>
                    </a:lnTo>
                    <a:lnTo>
                      <a:pt x="964" y="444"/>
                    </a:lnTo>
                    <a:lnTo>
                      <a:pt x="962" y="442"/>
                    </a:lnTo>
                    <a:lnTo>
                      <a:pt x="960" y="440"/>
                    </a:lnTo>
                    <a:lnTo>
                      <a:pt x="958" y="438"/>
                    </a:lnTo>
                    <a:lnTo>
                      <a:pt x="956" y="436"/>
                    </a:lnTo>
                    <a:lnTo>
                      <a:pt x="954" y="436"/>
                    </a:lnTo>
                    <a:lnTo>
                      <a:pt x="945" y="440"/>
                    </a:lnTo>
                    <a:lnTo>
                      <a:pt x="941" y="440"/>
                    </a:lnTo>
                    <a:lnTo>
                      <a:pt x="943" y="440"/>
                    </a:lnTo>
                    <a:lnTo>
                      <a:pt x="943" y="444"/>
                    </a:lnTo>
                    <a:lnTo>
                      <a:pt x="941" y="446"/>
                    </a:lnTo>
                    <a:lnTo>
                      <a:pt x="935" y="448"/>
                    </a:lnTo>
                    <a:lnTo>
                      <a:pt x="937" y="448"/>
                    </a:lnTo>
                    <a:lnTo>
                      <a:pt x="937" y="450"/>
                    </a:lnTo>
                    <a:lnTo>
                      <a:pt x="935" y="454"/>
                    </a:lnTo>
                    <a:lnTo>
                      <a:pt x="935" y="456"/>
                    </a:lnTo>
                    <a:lnTo>
                      <a:pt x="931" y="454"/>
                    </a:lnTo>
                    <a:lnTo>
                      <a:pt x="927" y="456"/>
                    </a:lnTo>
                    <a:lnTo>
                      <a:pt x="923" y="456"/>
                    </a:lnTo>
                    <a:lnTo>
                      <a:pt x="918" y="446"/>
                    </a:lnTo>
                    <a:lnTo>
                      <a:pt x="918" y="442"/>
                    </a:lnTo>
                    <a:lnTo>
                      <a:pt x="916" y="438"/>
                    </a:lnTo>
                    <a:lnTo>
                      <a:pt x="912" y="438"/>
                    </a:lnTo>
                    <a:lnTo>
                      <a:pt x="910" y="440"/>
                    </a:lnTo>
                    <a:lnTo>
                      <a:pt x="910" y="438"/>
                    </a:lnTo>
                    <a:lnTo>
                      <a:pt x="908" y="438"/>
                    </a:lnTo>
                    <a:lnTo>
                      <a:pt x="906" y="440"/>
                    </a:lnTo>
                    <a:lnTo>
                      <a:pt x="904" y="438"/>
                    </a:lnTo>
                    <a:lnTo>
                      <a:pt x="904" y="440"/>
                    </a:lnTo>
                    <a:lnTo>
                      <a:pt x="902" y="434"/>
                    </a:lnTo>
                    <a:lnTo>
                      <a:pt x="902" y="432"/>
                    </a:lnTo>
                    <a:lnTo>
                      <a:pt x="896" y="427"/>
                    </a:lnTo>
                    <a:lnTo>
                      <a:pt x="891" y="425"/>
                    </a:lnTo>
                    <a:lnTo>
                      <a:pt x="891" y="421"/>
                    </a:lnTo>
                    <a:lnTo>
                      <a:pt x="889" y="417"/>
                    </a:lnTo>
                    <a:lnTo>
                      <a:pt x="889" y="417"/>
                    </a:lnTo>
                    <a:lnTo>
                      <a:pt x="889" y="415"/>
                    </a:lnTo>
                    <a:lnTo>
                      <a:pt x="891" y="413"/>
                    </a:lnTo>
                    <a:lnTo>
                      <a:pt x="891" y="409"/>
                    </a:lnTo>
                    <a:lnTo>
                      <a:pt x="894" y="407"/>
                    </a:lnTo>
                    <a:lnTo>
                      <a:pt x="894" y="405"/>
                    </a:lnTo>
                    <a:lnTo>
                      <a:pt x="902" y="407"/>
                    </a:lnTo>
                    <a:lnTo>
                      <a:pt x="906" y="407"/>
                    </a:lnTo>
                    <a:lnTo>
                      <a:pt x="912" y="407"/>
                    </a:lnTo>
                    <a:lnTo>
                      <a:pt x="914" y="403"/>
                    </a:lnTo>
                    <a:lnTo>
                      <a:pt x="912" y="403"/>
                    </a:lnTo>
                    <a:lnTo>
                      <a:pt x="914" y="403"/>
                    </a:lnTo>
                    <a:lnTo>
                      <a:pt x="914" y="396"/>
                    </a:lnTo>
                    <a:lnTo>
                      <a:pt x="912" y="396"/>
                    </a:lnTo>
                    <a:lnTo>
                      <a:pt x="914" y="394"/>
                    </a:lnTo>
                    <a:lnTo>
                      <a:pt x="916" y="384"/>
                    </a:lnTo>
                    <a:lnTo>
                      <a:pt x="923" y="382"/>
                    </a:lnTo>
                    <a:lnTo>
                      <a:pt x="927" y="382"/>
                    </a:lnTo>
                    <a:lnTo>
                      <a:pt x="929" y="376"/>
                    </a:lnTo>
                    <a:lnTo>
                      <a:pt x="931" y="376"/>
                    </a:lnTo>
                    <a:lnTo>
                      <a:pt x="931" y="369"/>
                    </a:lnTo>
                    <a:lnTo>
                      <a:pt x="935" y="365"/>
                    </a:lnTo>
                    <a:lnTo>
                      <a:pt x="937" y="361"/>
                    </a:lnTo>
                    <a:lnTo>
                      <a:pt x="937" y="359"/>
                    </a:lnTo>
                    <a:lnTo>
                      <a:pt x="941" y="355"/>
                    </a:lnTo>
                    <a:lnTo>
                      <a:pt x="945" y="355"/>
                    </a:lnTo>
                    <a:lnTo>
                      <a:pt x="945" y="357"/>
                    </a:lnTo>
                    <a:lnTo>
                      <a:pt x="949" y="357"/>
                    </a:lnTo>
                    <a:lnTo>
                      <a:pt x="949" y="353"/>
                    </a:lnTo>
                    <a:lnTo>
                      <a:pt x="956" y="359"/>
                    </a:lnTo>
                    <a:lnTo>
                      <a:pt x="964" y="365"/>
                    </a:lnTo>
                    <a:lnTo>
                      <a:pt x="964" y="367"/>
                    </a:lnTo>
                    <a:lnTo>
                      <a:pt x="962" y="369"/>
                    </a:lnTo>
                    <a:lnTo>
                      <a:pt x="962" y="371"/>
                    </a:lnTo>
                    <a:lnTo>
                      <a:pt x="958" y="376"/>
                    </a:lnTo>
                    <a:lnTo>
                      <a:pt x="958" y="380"/>
                    </a:lnTo>
                    <a:lnTo>
                      <a:pt x="954" y="380"/>
                    </a:lnTo>
                    <a:lnTo>
                      <a:pt x="954" y="382"/>
                    </a:lnTo>
                    <a:lnTo>
                      <a:pt x="954" y="386"/>
                    </a:lnTo>
                    <a:lnTo>
                      <a:pt x="958" y="390"/>
                    </a:lnTo>
                    <a:lnTo>
                      <a:pt x="958" y="394"/>
                    </a:lnTo>
                    <a:lnTo>
                      <a:pt x="956" y="394"/>
                    </a:lnTo>
                    <a:lnTo>
                      <a:pt x="956" y="396"/>
                    </a:lnTo>
                    <a:lnTo>
                      <a:pt x="958" y="398"/>
                    </a:lnTo>
                    <a:lnTo>
                      <a:pt x="962" y="396"/>
                    </a:lnTo>
                    <a:lnTo>
                      <a:pt x="966" y="394"/>
                    </a:lnTo>
                    <a:lnTo>
                      <a:pt x="964" y="396"/>
                    </a:lnTo>
                    <a:lnTo>
                      <a:pt x="960" y="398"/>
                    </a:lnTo>
                    <a:lnTo>
                      <a:pt x="962" y="400"/>
                    </a:lnTo>
                    <a:lnTo>
                      <a:pt x="964" y="400"/>
                    </a:lnTo>
                    <a:lnTo>
                      <a:pt x="962" y="403"/>
                    </a:lnTo>
                    <a:lnTo>
                      <a:pt x="962" y="405"/>
                    </a:lnTo>
                    <a:lnTo>
                      <a:pt x="958" y="405"/>
                    </a:lnTo>
                    <a:lnTo>
                      <a:pt x="956" y="407"/>
                    </a:lnTo>
                    <a:lnTo>
                      <a:pt x="952" y="407"/>
                    </a:lnTo>
                    <a:lnTo>
                      <a:pt x="952" y="409"/>
                    </a:lnTo>
                    <a:lnTo>
                      <a:pt x="954" y="411"/>
                    </a:lnTo>
                    <a:lnTo>
                      <a:pt x="954" y="415"/>
                    </a:lnTo>
                    <a:lnTo>
                      <a:pt x="956" y="415"/>
                    </a:lnTo>
                    <a:lnTo>
                      <a:pt x="958" y="411"/>
                    </a:lnTo>
                    <a:lnTo>
                      <a:pt x="960" y="411"/>
                    </a:lnTo>
                    <a:lnTo>
                      <a:pt x="964" y="407"/>
                    </a:lnTo>
                    <a:lnTo>
                      <a:pt x="968" y="405"/>
                    </a:lnTo>
                    <a:lnTo>
                      <a:pt x="970" y="403"/>
                    </a:lnTo>
                    <a:lnTo>
                      <a:pt x="968" y="400"/>
                    </a:lnTo>
                    <a:lnTo>
                      <a:pt x="972" y="396"/>
                    </a:lnTo>
                    <a:lnTo>
                      <a:pt x="981" y="390"/>
                    </a:lnTo>
                    <a:lnTo>
                      <a:pt x="983" y="390"/>
                    </a:lnTo>
                    <a:lnTo>
                      <a:pt x="983" y="386"/>
                    </a:lnTo>
                    <a:lnTo>
                      <a:pt x="987" y="386"/>
                    </a:lnTo>
                    <a:lnTo>
                      <a:pt x="993" y="384"/>
                    </a:lnTo>
                    <a:lnTo>
                      <a:pt x="995" y="384"/>
                    </a:lnTo>
                    <a:lnTo>
                      <a:pt x="997" y="384"/>
                    </a:lnTo>
                    <a:lnTo>
                      <a:pt x="1001" y="384"/>
                    </a:lnTo>
                    <a:lnTo>
                      <a:pt x="1005" y="378"/>
                    </a:lnTo>
                    <a:lnTo>
                      <a:pt x="1007" y="380"/>
                    </a:lnTo>
                    <a:lnTo>
                      <a:pt x="1007" y="371"/>
                    </a:lnTo>
                    <a:lnTo>
                      <a:pt x="1012" y="36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6" name="9Slide.vn 259">
                <a:extLst>
                  <a:ext uri="{FF2B5EF4-FFF2-40B4-BE49-F238E27FC236}">
                    <a16:creationId xmlns:a16="http://schemas.microsoft.com/office/drawing/2014/main" id="{DB8835F1-8380-458B-A4D9-BD32ABA99797}"/>
                  </a:ext>
                </a:extLst>
              </p:cNvPr>
              <p:cNvSpPr>
                <a:spLocks/>
              </p:cNvSpPr>
              <p:nvPr/>
            </p:nvSpPr>
            <p:spPr bwMode="auto">
              <a:xfrm>
                <a:off x="5678" y="2294"/>
                <a:ext cx="44" cy="40"/>
              </a:xfrm>
              <a:custGeom>
                <a:avLst/>
                <a:gdLst>
                  <a:gd name="T0" fmla="*/ 9 w 44"/>
                  <a:gd name="T1" fmla="*/ 35 h 40"/>
                  <a:gd name="T2" fmla="*/ 13 w 44"/>
                  <a:gd name="T3" fmla="*/ 35 h 40"/>
                  <a:gd name="T4" fmla="*/ 15 w 44"/>
                  <a:gd name="T5" fmla="*/ 38 h 40"/>
                  <a:gd name="T6" fmla="*/ 17 w 44"/>
                  <a:gd name="T7" fmla="*/ 35 h 40"/>
                  <a:gd name="T8" fmla="*/ 21 w 44"/>
                  <a:gd name="T9" fmla="*/ 40 h 40"/>
                  <a:gd name="T10" fmla="*/ 23 w 44"/>
                  <a:gd name="T11" fmla="*/ 38 h 40"/>
                  <a:gd name="T12" fmla="*/ 23 w 44"/>
                  <a:gd name="T13" fmla="*/ 33 h 40"/>
                  <a:gd name="T14" fmla="*/ 27 w 44"/>
                  <a:gd name="T15" fmla="*/ 33 h 40"/>
                  <a:gd name="T16" fmla="*/ 29 w 44"/>
                  <a:gd name="T17" fmla="*/ 35 h 40"/>
                  <a:gd name="T18" fmla="*/ 31 w 44"/>
                  <a:gd name="T19" fmla="*/ 31 h 40"/>
                  <a:gd name="T20" fmla="*/ 31 w 44"/>
                  <a:gd name="T21" fmla="*/ 29 h 40"/>
                  <a:gd name="T22" fmla="*/ 35 w 44"/>
                  <a:gd name="T23" fmla="*/ 29 h 40"/>
                  <a:gd name="T24" fmla="*/ 38 w 44"/>
                  <a:gd name="T25" fmla="*/ 25 h 40"/>
                  <a:gd name="T26" fmla="*/ 38 w 44"/>
                  <a:gd name="T27" fmla="*/ 23 h 40"/>
                  <a:gd name="T28" fmla="*/ 40 w 44"/>
                  <a:gd name="T29" fmla="*/ 17 h 40"/>
                  <a:gd name="T30" fmla="*/ 42 w 44"/>
                  <a:gd name="T31" fmla="*/ 15 h 40"/>
                  <a:gd name="T32" fmla="*/ 42 w 44"/>
                  <a:gd name="T33" fmla="*/ 13 h 40"/>
                  <a:gd name="T34" fmla="*/ 44 w 44"/>
                  <a:gd name="T35" fmla="*/ 8 h 40"/>
                  <a:gd name="T36" fmla="*/ 44 w 44"/>
                  <a:gd name="T37" fmla="*/ 4 h 40"/>
                  <a:gd name="T38" fmla="*/ 40 w 44"/>
                  <a:gd name="T39" fmla="*/ 2 h 40"/>
                  <a:gd name="T40" fmla="*/ 35 w 44"/>
                  <a:gd name="T41" fmla="*/ 0 h 40"/>
                  <a:gd name="T42" fmla="*/ 33 w 44"/>
                  <a:gd name="T43" fmla="*/ 2 h 40"/>
                  <a:gd name="T44" fmla="*/ 31 w 44"/>
                  <a:gd name="T45" fmla="*/ 0 h 40"/>
                  <a:gd name="T46" fmla="*/ 27 w 44"/>
                  <a:gd name="T47" fmla="*/ 0 h 40"/>
                  <a:gd name="T48" fmla="*/ 25 w 44"/>
                  <a:gd name="T49" fmla="*/ 0 h 40"/>
                  <a:gd name="T50" fmla="*/ 23 w 44"/>
                  <a:gd name="T51" fmla="*/ 2 h 40"/>
                  <a:gd name="T52" fmla="*/ 19 w 44"/>
                  <a:gd name="T53" fmla="*/ 2 h 40"/>
                  <a:gd name="T54" fmla="*/ 15 w 44"/>
                  <a:gd name="T55" fmla="*/ 4 h 40"/>
                  <a:gd name="T56" fmla="*/ 13 w 44"/>
                  <a:gd name="T57" fmla="*/ 4 h 40"/>
                  <a:gd name="T58" fmla="*/ 11 w 44"/>
                  <a:gd name="T59" fmla="*/ 8 h 40"/>
                  <a:gd name="T60" fmla="*/ 6 w 44"/>
                  <a:gd name="T61" fmla="*/ 11 h 40"/>
                  <a:gd name="T62" fmla="*/ 0 w 44"/>
                  <a:gd name="T63" fmla="*/ 17 h 40"/>
                  <a:gd name="T64" fmla="*/ 2 w 44"/>
                  <a:gd name="T65" fmla="*/ 19 h 40"/>
                  <a:gd name="T66" fmla="*/ 2 w 44"/>
                  <a:gd name="T67" fmla="*/ 25 h 40"/>
                  <a:gd name="T68" fmla="*/ 4 w 44"/>
                  <a:gd name="T69" fmla="*/ 29 h 40"/>
                  <a:gd name="T70" fmla="*/ 4 w 44"/>
                  <a:gd name="T71" fmla="*/ 31 h 40"/>
                  <a:gd name="T72" fmla="*/ 9 w 44"/>
                  <a:gd name="T73"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0">
                    <a:moveTo>
                      <a:pt x="9" y="35"/>
                    </a:moveTo>
                    <a:lnTo>
                      <a:pt x="13" y="35"/>
                    </a:lnTo>
                    <a:lnTo>
                      <a:pt x="15" y="38"/>
                    </a:lnTo>
                    <a:lnTo>
                      <a:pt x="17" y="35"/>
                    </a:lnTo>
                    <a:lnTo>
                      <a:pt x="21" y="40"/>
                    </a:lnTo>
                    <a:lnTo>
                      <a:pt x="23" y="38"/>
                    </a:lnTo>
                    <a:lnTo>
                      <a:pt x="23" y="33"/>
                    </a:lnTo>
                    <a:lnTo>
                      <a:pt x="27" y="33"/>
                    </a:lnTo>
                    <a:lnTo>
                      <a:pt x="29" y="35"/>
                    </a:lnTo>
                    <a:lnTo>
                      <a:pt x="31" y="31"/>
                    </a:lnTo>
                    <a:lnTo>
                      <a:pt x="31" y="29"/>
                    </a:lnTo>
                    <a:lnTo>
                      <a:pt x="35" y="29"/>
                    </a:lnTo>
                    <a:lnTo>
                      <a:pt x="38" y="25"/>
                    </a:lnTo>
                    <a:lnTo>
                      <a:pt x="38" y="23"/>
                    </a:lnTo>
                    <a:lnTo>
                      <a:pt x="40" y="17"/>
                    </a:lnTo>
                    <a:lnTo>
                      <a:pt x="42" y="15"/>
                    </a:lnTo>
                    <a:lnTo>
                      <a:pt x="42" y="13"/>
                    </a:lnTo>
                    <a:lnTo>
                      <a:pt x="44" y="8"/>
                    </a:lnTo>
                    <a:lnTo>
                      <a:pt x="44" y="4"/>
                    </a:lnTo>
                    <a:lnTo>
                      <a:pt x="40" y="2"/>
                    </a:lnTo>
                    <a:lnTo>
                      <a:pt x="35" y="0"/>
                    </a:lnTo>
                    <a:lnTo>
                      <a:pt x="33" y="2"/>
                    </a:lnTo>
                    <a:lnTo>
                      <a:pt x="31" y="0"/>
                    </a:lnTo>
                    <a:lnTo>
                      <a:pt x="27" y="0"/>
                    </a:lnTo>
                    <a:lnTo>
                      <a:pt x="25" y="0"/>
                    </a:lnTo>
                    <a:lnTo>
                      <a:pt x="23" y="2"/>
                    </a:lnTo>
                    <a:lnTo>
                      <a:pt x="19" y="2"/>
                    </a:lnTo>
                    <a:lnTo>
                      <a:pt x="15" y="4"/>
                    </a:lnTo>
                    <a:lnTo>
                      <a:pt x="13" y="4"/>
                    </a:lnTo>
                    <a:lnTo>
                      <a:pt x="11" y="8"/>
                    </a:lnTo>
                    <a:lnTo>
                      <a:pt x="6" y="11"/>
                    </a:lnTo>
                    <a:lnTo>
                      <a:pt x="0" y="17"/>
                    </a:lnTo>
                    <a:lnTo>
                      <a:pt x="2" y="19"/>
                    </a:lnTo>
                    <a:lnTo>
                      <a:pt x="2" y="25"/>
                    </a:lnTo>
                    <a:lnTo>
                      <a:pt x="4" y="29"/>
                    </a:lnTo>
                    <a:lnTo>
                      <a:pt x="4" y="31"/>
                    </a:lnTo>
                    <a:lnTo>
                      <a:pt x="9" y="3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7" name="9Slide.vn 260">
                <a:extLst>
                  <a:ext uri="{FF2B5EF4-FFF2-40B4-BE49-F238E27FC236}">
                    <a16:creationId xmlns:a16="http://schemas.microsoft.com/office/drawing/2014/main" id="{FDF333C8-4028-441B-9AC1-A079EC22EE34}"/>
                  </a:ext>
                </a:extLst>
              </p:cNvPr>
              <p:cNvSpPr>
                <a:spLocks/>
              </p:cNvSpPr>
              <p:nvPr/>
            </p:nvSpPr>
            <p:spPr bwMode="auto">
              <a:xfrm>
                <a:off x="5869" y="2035"/>
                <a:ext cx="10" cy="6"/>
              </a:xfrm>
              <a:custGeom>
                <a:avLst/>
                <a:gdLst>
                  <a:gd name="T0" fmla="*/ 6 w 10"/>
                  <a:gd name="T1" fmla="*/ 0 h 6"/>
                  <a:gd name="T2" fmla="*/ 2 w 10"/>
                  <a:gd name="T3" fmla="*/ 0 h 6"/>
                  <a:gd name="T4" fmla="*/ 0 w 10"/>
                  <a:gd name="T5" fmla="*/ 2 h 6"/>
                  <a:gd name="T6" fmla="*/ 2 w 10"/>
                  <a:gd name="T7" fmla="*/ 4 h 6"/>
                  <a:gd name="T8" fmla="*/ 6 w 10"/>
                  <a:gd name="T9" fmla="*/ 4 h 6"/>
                  <a:gd name="T10" fmla="*/ 10 w 10"/>
                  <a:gd name="T11" fmla="*/ 6 h 6"/>
                  <a:gd name="T12" fmla="*/ 10 w 10"/>
                  <a:gd name="T13" fmla="*/ 2 h 6"/>
                  <a:gd name="T14" fmla="*/ 6 w 10"/>
                  <a:gd name="T15" fmla="*/ 2 h 6"/>
                  <a:gd name="T16" fmla="*/ 6 w 1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6" y="0"/>
                    </a:moveTo>
                    <a:lnTo>
                      <a:pt x="2" y="0"/>
                    </a:lnTo>
                    <a:lnTo>
                      <a:pt x="0" y="2"/>
                    </a:lnTo>
                    <a:lnTo>
                      <a:pt x="2" y="4"/>
                    </a:lnTo>
                    <a:lnTo>
                      <a:pt x="6" y="4"/>
                    </a:lnTo>
                    <a:lnTo>
                      <a:pt x="10" y="6"/>
                    </a:lnTo>
                    <a:lnTo>
                      <a:pt x="10" y="2"/>
                    </a:lnTo>
                    <a:lnTo>
                      <a:pt x="6" y="2"/>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8" name="9Slide.vn 261">
                <a:extLst>
                  <a:ext uri="{FF2B5EF4-FFF2-40B4-BE49-F238E27FC236}">
                    <a16:creationId xmlns:a16="http://schemas.microsoft.com/office/drawing/2014/main" id="{CA9B3CF6-B511-4259-BCA5-CFA7419AC6FC}"/>
                  </a:ext>
                </a:extLst>
              </p:cNvPr>
              <p:cNvSpPr>
                <a:spLocks/>
              </p:cNvSpPr>
              <p:nvPr/>
            </p:nvSpPr>
            <p:spPr bwMode="auto">
              <a:xfrm>
                <a:off x="5707" y="2276"/>
                <a:ext cx="9" cy="2"/>
              </a:xfrm>
              <a:custGeom>
                <a:avLst/>
                <a:gdLst>
                  <a:gd name="T0" fmla="*/ 9 w 9"/>
                  <a:gd name="T1" fmla="*/ 0 h 2"/>
                  <a:gd name="T2" fmla="*/ 6 w 9"/>
                  <a:gd name="T3" fmla="*/ 0 h 2"/>
                  <a:gd name="T4" fmla="*/ 0 w 9"/>
                  <a:gd name="T5" fmla="*/ 0 h 2"/>
                  <a:gd name="T6" fmla="*/ 2 w 9"/>
                  <a:gd name="T7" fmla="*/ 2 h 2"/>
                  <a:gd name="T8" fmla="*/ 4 w 9"/>
                  <a:gd name="T9" fmla="*/ 2 h 2"/>
                  <a:gd name="T10" fmla="*/ 9 w 9"/>
                  <a:gd name="T11" fmla="*/ 2 h 2"/>
                  <a:gd name="T12" fmla="*/ 9 w 9"/>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9" y="0"/>
                    </a:moveTo>
                    <a:lnTo>
                      <a:pt x="6" y="0"/>
                    </a:lnTo>
                    <a:lnTo>
                      <a:pt x="0" y="0"/>
                    </a:lnTo>
                    <a:lnTo>
                      <a:pt x="2" y="2"/>
                    </a:lnTo>
                    <a:lnTo>
                      <a:pt x="4" y="2"/>
                    </a:lnTo>
                    <a:lnTo>
                      <a:pt x="9" y="2"/>
                    </a:lnTo>
                    <a:lnTo>
                      <a:pt x="9"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9" name="9Slide.vn 262">
                <a:extLst>
                  <a:ext uri="{FF2B5EF4-FFF2-40B4-BE49-F238E27FC236}">
                    <a16:creationId xmlns:a16="http://schemas.microsoft.com/office/drawing/2014/main" id="{70FDAD7B-9847-4B39-BC77-710C53590A8A}"/>
                  </a:ext>
                </a:extLst>
              </p:cNvPr>
              <p:cNvSpPr>
                <a:spLocks/>
              </p:cNvSpPr>
              <p:nvPr/>
            </p:nvSpPr>
            <p:spPr bwMode="auto">
              <a:xfrm>
                <a:off x="5861" y="2176"/>
                <a:ext cx="4" cy="4"/>
              </a:xfrm>
              <a:custGeom>
                <a:avLst/>
                <a:gdLst>
                  <a:gd name="T0" fmla="*/ 4 w 4"/>
                  <a:gd name="T1" fmla="*/ 4 h 4"/>
                  <a:gd name="T2" fmla="*/ 4 w 4"/>
                  <a:gd name="T3" fmla="*/ 0 h 4"/>
                  <a:gd name="T4" fmla="*/ 2 w 4"/>
                  <a:gd name="T5" fmla="*/ 0 h 4"/>
                  <a:gd name="T6" fmla="*/ 0 w 4"/>
                  <a:gd name="T7" fmla="*/ 0 h 4"/>
                  <a:gd name="T8" fmla="*/ 2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0"/>
                    </a:lnTo>
                    <a:lnTo>
                      <a:pt x="2" y="0"/>
                    </a:lnTo>
                    <a:lnTo>
                      <a:pt x="0" y="0"/>
                    </a:lnTo>
                    <a:lnTo>
                      <a:pt x="2"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0" name="9Slide.vn 263">
                <a:extLst>
                  <a:ext uri="{FF2B5EF4-FFF2-40B4-BE49-F238E27FC236}">
                    <a16:creationId xmlns:a16="http://schemas.microsoft.com/office/drawing/2014/main" id="{3CFA2FCA-A75B-4356-8464-C2A4F1E0ADC8}"/>
                  </a:ext>
                </a:extLst>
              </p:cNvPr>
              <p:cNvSpPr>
                <a:spLocks noChangeArrowheads="1"/>
              </p:cNvSpPr>
              <p:nvPr/>
            </p:nvSpPr>
            <p:spPr bwMode="auto">
              <a:xfrm>
                <a:off x="5664" y="2265"/>
                <a:ext cx="2" cy="1"/>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1" name="9Slide.vn 264">
                <a:extLst>
                  <a:ext uri="{FF2B5EF4-FFF2-40B4-BE49-F238E27FC236}">
                    <a16:creationId xmlns:a16="http://schemas.microsoft.com/office/drawing/2014/main" id="{5483994C-4684-4DF8-ACFD-B531D598B963}"/>
                  </a:ext>
                </a:extLst>
              </p:cNvPr>
              <p:cNvSpPr>
                <a:spLocks/>
              </p:cNvSpPr>
              <p:nvPr/>
            </p:nvSpPr>
            <p:spPr bwMode="auto">
              <a:xfrm>
                <a:off x="5823" y="2222"/>
                <a:ext cx="4" cy="4"/>
              </a:xfrm>
              <a:custGeom>
                <a:avLst/>
                <a:gdLst>
                  <a:gd name="T0" fmla="*/ 2 w 4"/>
                  <a:gd name="T1" fmla="*/ 4 h 4"/>
                  <a:gd name="T2" fmla="*/ 4 w 4"/>
                  <a:gd name="T3" fmla="*/ 2 h 4"/>
                  <a:gd name="T4" fmla="*/ 2 w 4"/>
                  <a:gd name="T5" fmla="*/ 0 h 4"/>
                  <a:gd name="T6" fmla="*/ 0 w 4"/>
                  <a:gd name="T7" fmla="*/ 2 h 4"/>
                  <a:gd name="T8" fmla="*/ 0 w 4"/>
                  <a:gd name="T9" fmla="*/ 4 h 4"/>
                  <a:gd name="T10" fmla="*/ 2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2" y="4"/>
                    </a:moveTo>
                    <a:lnTo>
                      <a:pt x="4" y="2"/>
                    </a:lnTo>
                    <a:lnTo>
                      <a:pt x="2" y="0"/>
                    </a:lnTo>
                    <a:lnTo>
                      <a:pt x="0" y="2"/>
                    </a:lnTo>
                    <a:lnTo>
                      <a:pt x="0" y="4"/>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2" name="9Slide.vn 265">
                <a:extLst>
                  <a:ext uri="{FF2B5EF4-FFF2-40B4-BE49-F238E27FC236}">
                    <a16:creationId xmlns:a16="http://schemas.microsoft.com/office/drawing/2014/main" id="{CF39D88D-357C-4A04-A184-9135C786CA61}"/>
                  </a:ext>
                </a:extLst>
              </p:cNvPr>
              <p:cNvSpPr>
                <a:spLocks/>
              </p:cNvSpPr>
              <p:nvPr/>
            </p:nvSpPr>
            <p:spPr bwMode="auto">
              <a:xfrm>
                <a:off x="4868" y="1942"/>
                <a:ext cx="6" cy="2"/>
              </a:xfrm>
              <a:custGeom>
                <a:avLst/>
                <a:gdLst>
                  <a:gd name="T0" fmla="*/ 0 w 6"/>
                  <a:gd name="T1" fmla="*/ 2 h 2"/>
                  <a:gd name="T2" fmla="*/ 6 w 6"/>
                  <a:gd name="T3" fmla="*/ 0 h 2"/>
                  <a:gd name="T4" fmla="*/ 0 w 6"/>
                  <a:gd name="T5" fmla="*/ 2 h 2"/>
                  <a:gd name="T6" fmla="*/ 0 w 6"/>
                  <a:gd name="T7" fmla="*/ 2 h 2"/>
                </a:gdLst>
                <a:ahLst/>
                <a:cxnLst>
                  <a:cxn ang="0">
                    <a:pos x="T0" y="T1"/>
                  </a:cxn>
                  <a:cxn ang="0">
                    <a:pos x="T2" y="T3"/>
                  </a:cxn>
                  <a:cxn ang="0">
                    <a:pos x="T4" y="T5"/>
                  </a:cxn>
                  <a:cxn ang="0">
                    <a:pos x="T6" y="T7"/>
                  </a:cxn>
                </a:cxnLst>
                <a:rect l="0" t="0" r="r" b="b"/>
                <a:pathLst>
                  <a:path w="6" h="2">
                    <a:moveTo>
                      <a:pt x="0" y="2"/>
                    </a:moveTo>
                    <a:lnTo>
                      <a:pt x="6" y="0"/>
                    </a:lnTo>
                    <a:lnTo>
                      <a:pt x="0" y="2"/>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3" name="9Slide.vn 266">
                <a:extLst>
                  <a:ext uri="{FF2B5EF4-FFF2-40B4-BE49-F238E27FC236}">
                    <a16:creationId xmlns:a16="http://schemas.microsoft.com/office/drawing/2014/main" id="{F65F1F89-FE72-47F5-9515-F3412D43EC5E}"/>
                  </a:ext>
                </a:extLst>
              </p:cNvPr>
              <p:cNvSpPr>
                <a:spLocks/>
              </p:cNvSpPr>
              <p:nvPr/>
            </p:nvSpPr>
            <p:spPr bwMode="auto">
              <a:xfrm>
                <a:off x="3821" y="722"/>
                <a:ext cx="19" cy="33"/>
              </a:xfrm>
              <a:custGeom>
                <a:avLst/>
                <a:gdLst>
                  <a:gd name="T0" fmla="*/ 17 w 19"/>
                  <a:gd name="T1" fmla="*/ 33 h 33"/>
                  <a:gd name="T2" fmla="*/ 19 w 19"/>
                  <a:gd name="T3" fmla="*/ 33 h 33"/>
                  <a:gd name="T4" fmla="*/ 19 w 19"/>
                  <a:gd name="T5" fmla="*/ 31 h 33"/>
                  <a:gd name="T6" fmla="*/ 19 w 19"/>
                  <a:gd name="T7" fmla="*/ 27 h 33"/>
                  <a:gd name="T8" fmla="*/ 15 w 19"/>
                  <a:gd name="T9" fmla="*/ 23 h 33"/>
                  <a:gd name="T10" fmla="*/ 15 w 19"/>
                  <a:gd name="T11" fmla="*/ 19 h 33"/>
                  <a:gd name="T12" fmla="*/ 13 w 19"/>
                  <a:gd name="T13" fmla="*/ 19 h 33"/>
                  <a:gd name="T14" fmla="*/ 13 w 19"/>
                  <a:gd name="T15" fmla="*/ 19 h 33"/>
                  <a:gd name="T16" fmla="*/ 11 w 19"/>
                  <a:gd name="T17" fmla="*/ 19 h 33"/>
                  <a:gd name="T18" fmla="*/ 9 w 19"/>
                  <a:gd name="T19" fmla="*/ 17 h 33"/>
                  <a:gd name="T20" fmla="*/ 7 w 19"/>
                  <a:gd name="T21" fmla="*/ 13 h 33"/>
                  <a:gd name="T22" fmla="*/ 7 w 19"/>
                  <a:gd name="T23" fmla="*/ 9 h 33"/>
                  <a:gd name="T24" fmla="*/ 7 w 19"/>
                  <a:gd name="T25" fmla="*/ 7 h 33"/>
                  <a:gd name="T26" fmla="*/ 2 w 19"/>
                  <a:gd name="T27" fmla="*/ 2 h 33"/>
                  <a:gd name="T28" fmla="*/ 0 w 19"/>
                  <a:gd name="T29" fmla="*/ 0 h 33"/>
                  <a:gd name="T30" fmla="*/ 0 w 19"/>
                  <a:gd name="T31" fmla="*/ 2 h 33"/>
                  <a:gd name="T32" fmla="*/ 0 w 19"/>
                  <a:gd name="T33" fmla="*/ 7 h 33"/>
                  <a:gd name="T34" fmla="*/ 2 w 19"/>
                  <a:gd name="T35" fmla="*/ 11 h 33"/>
                  <a:gd name="T36" fmla="*/ 2 w 19"/>
                  <a:gd name="T37" fmla="*/ 13 h 33"/>
                  <a:gd name="T38" fmla="*/ 4 w 19"/>
                  <a:gd name="T39" fmla="*/ 19 h 33"/>
                  <a:gd name="T40" fmla="*/ 7 w 19"/>
                  <a:gd name="T41" fmla="*/ 21 h 33"/>
                  <a:gd name="T42" fmla="*/ 9 w 19"/>
                  <a:gd name="T43" fmla="*/ 23 h 33"/>
                  <a:gd name="T44" fmla="*/ 11 w 19"/>
                  <a:gd name="T45" fmla="*/ 25 h 33"/>
                  <a:gd name="T46" fmla="*/ 13 w 19"/>
                  <a:gd name="T47" fmla="*/ 29 h 33"/>
                  <a:gd name="T48" fmla="*/ 15 w 19"/>
                  <a:gd name="T49" fmla="*/ 29 h 33"/>
                  <a:gd name="T50" fmla="*/ 17 w 19"/>
                  <a:gd name="T51" fmla="*/ 33 h 33"/>
                  <a:gd name="T52" fmla="*/ 17 w 19"/>
                  <a:gd name="T5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33">
                    <a:moveTo>
                      <a:pt x="17" y="33"/>
                    </a:moveTo>
                    <a:lnTo>
                      <a:pt x="19" y="33"/>
                    </a:lnTo>
                    <a:lnTo>
                      <a:pt x="19" y="31"/>
                    </a:lnTo>
                    <a:lnTo>
                      <a:pt x="19" y="27"/>
                    </a:lnTo>
                    <a:lnTo>
                      <a:pt x="15" y="23"/>
                    </a:lnTo>
                    <a:lnTo>
                      <a:pt x="15" y="19"/>
                    </a:lnTo>
                    <a:lnTo>
                      <a:pt x="13" y="19"/>
                    </a:lnTo>
                    <a:lnTo>
                      <a:pt x="13" y="19"/>
                    </a:lnTo>
                    <a:lnTo>
                      <a:pt x="11" y="19"/>
                    </a:lnTo>
                    <a:lnTo>
                      <a:pt x="9" y="17"/>
                    </a:lnTo>
                    <a:lnTo>
                      <a:pt x="7" y="13"/>
                    </a:lnTo>
                    <a:lnTo>
                      <a:pt x="7" y="9"/>
                    </a:lnTo>
                    <a:lnTo>
                      <a:pt x="7" y="7"/>
                    </a:lnTo>
                    <a:lnTo>
                      <a:pt x="2" y="2"/>
                    </a:lnTo>
                    <a:lnTo>
                      <a:pt x="0" y="0"/>
                    </a:lnTo>
                    <a:lnTo>
                      <a:pt x="0" y="2"/>
                    </a:lnTo>
                    <a:lnTo>
                      <a:pt x="0" y="7"/>
                    </a:lnTo>
                    <a:lnTo>
                      <a:pt x="2" y="11"/>
                    </a:lnTo>
                    <a:lnTo>
                      <a:pt x="2" y="13"/>
                    </a:lnTo>
                    <a:lnTo>
                      <a:pt x="4" y="19"/>
                    </a:lnTo>
                    <a:lnTo>
                      <a:pt x="7" y="21"/>
                    </a:lnTo>
                    <a:lnTo>
                      <a:pt x="9" y="23"/>
                    </a:lnTo>
                    <a:lnTo>
                      <a:pt x="11" y="25"/>
                    </a:lnTo>
                    <a:lnTo>
                      <a:pt x="13" y="29"/>
                    </a:lnTo>
                    <a:lnTo>
                      <a:pt x="15" y="29"/>
                    </a:lnTo>
                    <a:lnTo>
                      <a:pt x="17" y="33"/>
                    </a:lnTo>
                    <a:lnTo>
                      <a:pt x="17" y="3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4" name="9Slide.vn 267">
                <a:extLst>
                  <a:ext uri="{FF2B5EF4-FFF2-40B4-BE49-F238E27FC236}">
                    <a16:creationId xmlns:a16="http://schemas.microsoft.com/office/drawing/2014/main" id="{4C6BC274-FA13-4416-B82E-741B496A3085}"/>
                  </a:ext>
                </a:extLst>
              </p:cNvPr>
              <p:cNvSpPr>
                <a:spLocks/>
              </p:cNvSpPr>
              <p:nvPr/>
            </p:nvSpPr>
            <p:spPr bwMode="auto">
              <a:xfrm>
                <a:off x="3904" y="641"/>
                <a:ext cx="6" cy="7"/>
              </a:xfrm>
              <a:custGeom>
                <a:avLst/>
                <a:gdLst>
                  <a:gd name="T0" fmla="*/ 2 w 6"/>
                  <a:gd name="T1" fmla="*/ 7 h 7"/>
                  <a:gd name="T2" fmla="*/ 4 w 6"/>
                  <a:gd name="T3" fmla="*/ 7 h 7"/>
                  <a:gd name="T4" fmla="*/ 6 w 6"/>
                  <a:gd name="T5" fmla="*/ 5 h 7"/>
                  <a:gd name="T6" fmla="*/ 6 w 6"/>
                  <a:gd name="T7" fmla="*/ 3 h 7"/>
                  <a:gd name="T8" fmla="*/ 4 w 6"/>
                  <a:gd name="T9" fmla="*/ 0 h 7"/>
                  <a:gd name="T10" fmla="*/ 2 w 6"/>
                  <a:gd name="T11" fmla="*/ 0 h 7"/>
                  <a:gd name="T12" fmla="*/ 0 w 6"/>
                  <a:gd name="T13" fmla="*/ 0 h 7"/>
                  <a:gd name="T14" fmla="*/ 0 w 6"/>
                  <a:gd name="T15" fmla="*/ 5 h 7"/>
                  <a:gd name="T16" fmla="*/ 0 w 6"/>
                  <a:gd name="T17" fmla="*/ 5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lnTo>
                      <a:pt x="4" y="7"/>
                    </a:lnTo>
                    <a:lnTo>
                      <a:pt x="6" y="5"/>
                    </a:lnTo>
                    <a:lnTo>
                      <a:pt x="6" y="3"/>
                    </a:lnTo>
                    <a:lnTo>
                      <a:pt x="4" y="0"/>
                    </a:lnTo>
                    <a:lnTo>
                      <a:pt x="2" y="0"/>
                    </a:lnTo>
                    <a:lnTo>
                      <a:pt x="0" y="0"/>
                    </a:lnTo>
                    <a:lnTo>
                      <a:pt x="0" y="5"/>
                    </a:lnTo>
                    <a:lnTo>
                      <a:pt x="0" y="5"/>
                    </a:lnTo>
                    <a:lnTo>
                      <a:pt x="2"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5" name="9Slide.vn 268">
                <a:extLst>
                  <a:ext uri="{FF2B5EF4-FFF2-40B4-BE49-F238E27FC236}">
                    <a16:creationId xmlns:a16="http://schemas.microsoft.com/office/drawing/2014/main" id="{7427838A-5DB4-424D-92B9-EEB8451FEF85}"/>
                  </a:ext>
                </a:extLst>
              </p:cNvPr>
              <p:cNvSpPr>
                <a:spLocks/>
              </p:cNvSpPr>
              <p:nvPr/>
            </p:nvSpPr>
            <p:spPr bwMode="auto">
              <a:xfrm>
                <a:off x="4012" y="718"/>
                <a:ext cx="6" cy="11"/>
              </a:xfrm>
              <a:custGeom>
                <a:avLst/>
                <a:gdLst>
                  <a:gd name="T0" fmla="*/ 2 w 6"/>
                  <a:gd name="T1" fmla="*/ 11 h 11"/>
                  <a:gd name="T2" fmla="*/ 2 w 6"/>
                  <a:gd name="T3" fmla="*/ 11 h 11"/>
                  <a:gd name="T4" fmla="*/ 6 w 6"/>
                  <a:gd name="T5" fmla="*/ 8 h 11"/>
                  <a:gd name="T6" fmla="*/ 6 w 6"/>
                  <a:gd name="T7" fmla="*/ 6 h 11"/>
                  <a:gd name="T8" fmla="*/ 2 w 6"/>
                  <a:gd name="T9" fmla="*/ 4 h 11"/>
                  <a:gd name="T10" fmla="*/ 2 w 6"/>
                  <a:gd name="T11" fmla="*/ 0 h 11"/>
                  <a:gd name="T12" fmla="*/ 0 w 6"/>
                  <a:gd name="T13" fmla="*/ 0 h 11"/>
                  <a:gd name="T14" fmla="*/ 0 w 6"/>
                  <a:gd name="T15" fmla="*/ 2 h 11"/>
                  <a:gd name="T16" fmla="*/ 0 w 6"/>
                  <a:gd name="T17" fmla="*/ 2 h 11"/>
                  <a:gd name="T18" fmla="*/ 0 w 6"/>
                  <a:gd name="T19" fmla="*/ 4 h 11"/>
                  <a:gd name="T20" fmla="*/ 0 w 6"/>
                  <a:gd name="T21" fmla="*/ 8 h 11"/>
                  <a:gd name="T22" fmla="*/ 2 w 6"/>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2" y="11"/>
                    </a:moveTo>
                    <a:lnTo>
                      <a:pt x="2" y="11"/>
                    </a:lnTo>
                    <a:lnTo>
                      <a:pt x="6" y="8"/>
                    </a:lnTo>
                    <a:lnTo>
                      <a:pt x="6" y="6"/>
                    </a:lnTo>
                    <a:lnTo>
                      <a:pt x="2" y="4"/>
                    </a:lnTo>
                    <a:lnTo>
                      <a:pt x="2" y="0"/>
                    </a:lnTo>
                    <a:lnTo>
                      <a:pt x="0" y="0"/>
                    </a:lnTo>
                    <a:lnTo>
                      <a:pt x="0" y="2"/>
                    </a:lnTo>
                    <a:lnTo>
                      <a:pt x="0" y="2"/>
                    </a:lnTo>
                    <a:lnTo>
                      <a:pt x="0" y="4"/>
                    </a:lnTo>
                    <a:lnTo>
                      <a:pt x="0" y="8"/>
                    </a:lnTo>
                    <a:lnTo>
                      <a:pt x="2" y="1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6" name="9Slide.vn 269">
                <a:extLst>
                  <a:ext uri="{FF2B5EF4-FFF2-40B4-BE49-F238E27FC236}">
                    <a16:creationId xmlns:a16="http://schemas.microsoft.com/office/drawing/2014/main" id="{746A04C6-7B7C-4062-898E-00E80B89FAC0}"/>
                  </a:ext>
                </a:extLst>
              </p:cNvPr>
              <p:cNvSpPr>
                <a:spLocks/>
              </p:cNvSpPr>
              <p:nvPr/>
            </p:nvSpPr>
            <p:spPr bwMode="auto">
              <a:xfrm>
                <a:off x="3900" y="629"/>
                <a:ext cx="110" cy="75"/>
              </a:xfrm>
              <a:custGeom>
                <a:avLst/>
                <a:gdLst>
                  <a:gd name="T0" fmla="*/ 4 w 110"/>
                  <a:gd name="T1" fmla="*/ 29 h 75"/>
                  <a:gd name="T2" fmla="*/ 10 w 110"/>
                  <a:gd name="T3" fmla="*/ 33 h 75"/>
                  <a:gd name="T4" fmla="*/ 8 w 110"/>
                  <a:gd name="T5" fmla="*/ 44 h 75"/>
                  <a:gd name="T6" fmla="*/ 19 w 110"/>
                  <a:gd name="T7" fmla="*/ 48 h 75"/>
                  <a:gd name="T8" fmla="*/ 25 w 110"/>
                  <a:gd name="T9" fmla="*/ 48 h 75"/>
                  <a:gd name="T10" fmla="*/ 37 w 110"/>
                  <a:gd name="T11" fmla="*/ 44 h 75"/>
                  <a:gd name="T12" fmla="*/ 48 w 110"/>
                  <a:gd name="T13" fmla="*/ 41 h 75"/>
                  <a:gd name="T14" fmla="*/ 48 w 110"/>
                  <a:gd name="T15" fmla="*/ 46 h 75"/>
                  <a:gd name="T16" fmla="*/ 42 w 110"/>
                  <a:gd name="T17" fmla="*/ 48 h 75"/>
                  <a:gd name="T18" fmla="*/ 33 w 110"/>
                  <a:gd name="T19" fmla="*/ 48 h 75"/>
                  <a:gd name="T20" fmla="*/ 42 w 110"/>
                  <a:gd name="T21" fmla="*/ 52 h 75"/>
                  <a:gd name="T22" fmla="*/ 35 w 110"/>
                  <a:gd name="T23" fmla="*/ 52 h 75"/>
                  <a:gd name="T24" fmla="*/ 29 w 110"/>
                  <a:gd name="T25" fmla="*/ 50 h 75"/>
                  <a:gd name="T26" fmla="*/ 23 w 110"/>
                  <a:gd name="T27" fmla="*/ 54 h 75"/>
                  <a:gd name="T28" fmla="*/ 33 w 110"/>
                  <a:gd name="T29" fmla="*/ 60 h 75"/>
                  <a:gd name="T30" fmla="*/ 39 w 110"/>
                  <a:gd name="T31" fmla="*/ 64 h 75"/>
                  <a:gd name="T32" fmla="*/ 46 w 110"/>
                  <a:gd name="T33" fmla="*/ 66 h 75"/>
                  <a:gd name="T34" fmla="*/ 58 w 110"/>
                  <a:gd name="T35" fmla="*/ 64 h 75"/>
                  <a:gd name="T36" fmla="*/ 62 w 110"/>
                  <a:gd name="T37" fmla="*/ 68 h 75"/>
                  <a:gd name="T38" fmla="*/ 73 w 110"/>
                  <a:gd name="T39" fmla="*/ 75 h 75"/>
                  <a:gd name="T40" fmla="*/ 79 w 110"/>
                  <a:gd name="T41" fmla="*/ 68 h 75"/>
                  <a:gd name="T42" fmla="*/ 83 w 110"/>
                  <a:gd name="T43" fmla="*/ 62 h 75"/>
                  <a:gd name="T44" fmla="*/ 89 w 110"/>
                  <a:gd name="T45" fmla="*/ 64 h 75"/>
                  <a:gd name="T46" fmla="*/ 97 w 110"/>
                  <a:gd name="T47" fmla="*/ 60 h 75"/>
                  <a:gd name="T48" fmla="*/ 97 w 110"/>
                  <a:gd name="T49" fmla="*/ 50 h 75"/>
                  <a:gd name="T50" fmla="*/ 106 w 110"/>
                  <a:gd name="T51" fmla="*/ 39 h 75"/>
                  <a:gd name="T52" fmla="*/ 110 w 110"/>
                  <a:gd name="T53" fmla="*/ 29 h 75"/>
                  <a:gd name="T54" fmla="*/ 110 w 110"/>
                  <a:gd name="T55" fmla="*/ 23 h 75"/>
                  <a:gd name="T56" fmla="*/ 104 w 110"/>
                  <a:gd name="T57" fmla="*/ 19 h 75"/>
                  <a:gd name="T58" fmla="*/ 93 w 110"/>
                  <a:gd name="T59" fmla="*/ 17 h 75"/>
                  <a:gd name="T60" fmla="*/ 83 w 110"/>
                  <a:gd name="T61" fmla="*/ 15 h 75"/>
                  <a:gd name="T62" fmla="*/ 79 w 110"/>
                  <a:gd name="T63" fmla="*/ 10 h 75"/>
                  <a:gd name="T64" fmla="*/ 77 w 110"/>
                  <a:gd name="T65" fmla="*/ 8 h 75"/>
                  <a:gd name="T66" fmla="*/ 73 w 110"/>
                  <a:gd name="T67" fmla="*/ 10 h 75"/>
                  <a:gd name="T68" fmla="*/ 71 w 110"/>
                  <a:gd name="T69" fmla="*/ 6 h 75"/>
                  <a:gd name="T70" fmla="*/ 68 w 110"/>
                  <a:gd name="T71" fmla="*/ 12 h 75"/>
                  <a:gd name="T72" fmla="*/ 66 w 110"/>
                  <a:gd name="T73" fmla="*/ 21 h 75"/>
                  <a:gd name="T74" fmla="*/ 62 w 110"/>
                  <a:gd name="T75" fmla="*/ 17 h 75"/>
                  <a:gd name="T76" fmla="*/ 60 w 110"/>
                  <a:gd name="T77" fmla="*/ 19 h 75"/>
                  <a:gd name="T78" fmla="*/ 60 w 110"/>
                  <a:gd name="T79" fmla="*/ 6 h 75"/>
                  <a:gd name="T80" fmla="*/ 54 w 110"/>
                  <a:gd name="T81" fmla="*/ 0 h 75"/>
                  <a:gd name="T82" fmla="*/ 54 w 110"/>
                  <a:gd name="T83" fmla="*/ 4 h 75"/>
                  <a:gd name="T84" fmla="*/ 52 w 110"/>
                  <a:gd name="T85" fmla="*/ 4 h 75"/>
                  <a:gd name="T86" fmla="*/ 52 w 110"/>
                  <a:gd name="T87" fmla="*/ 10 h 75"/>
                  <a:gd name="T88" fmla="*/ 52 w 110"/>
                  <a:gd name="T89" fmla="*/ 23 h 75"/>
                  <a:gd name="T90" fmla="*/ 52 w 110"/>
                  <a:gd name="T91" fmla="*/ 31 h 75"/>
                  <a:gd name="T92" fmla="*/ 44 w 110"/>
                  <a:gd name="T93" fmla="*/ 23 h 75"/>
                  <a:gd name="T94" fmla="*/ 46 w 110"/>
                  <a:gd name="T95" fmla="*/ 15 h 75"/>
                  <a:gd name="T96" fmla="*/ 37 w 110"/>
                  <a:gd name="T97" fmla="*/ 17 h 75"/>
                  <a:gd name="T98" fmla="*/ 31 w 110"/>
                  <a:gd name="T99" fmla="*/ 19 h 75"/>
                  <a:gd name="T100" fmla="*/ 29 w 110"/>
                  <a:gd name="T101" fmla="*/ 15 h 75"/>
                  <a:gd name="T102" fmla="*/ 23 w 110"/>
                  <a:gd name="T103" fmla="*/ 8 h 75"/>
                  <a:gd name="T104" fmla="*/ 21 w 110"/>
                  <a:gd name="T105" fmla="*/ 4 h 75"/>
                  <a:gd name="T106" fmla="*/ 17 w 110"/>
                  <a:gd name="T107" fmla="*/ 2 h 75"/>
                  <a:gd name="T108" fmla="*/ 19 w 110"/>
                  <a:gd name="T109" fmla="*/ 15 h 75"/>
                  <a:gd name="T110" fmla="*/ 17 w 110"/>
                  <a:gd name="T111" fmla="*/ 19 h 75"/>
                  <a:gd name="T112" fmla="*/ 13 w 110"/>
                  <a:gd name="T113" fmla="*/ 17 h 75"/>
                  <a:gd name="T114" fmla="*/ 17 w 110"/>
                  <a:gd name="T115" fmla="*/ 25 h 75"/>
                  <a:gd name="T116" fmla="*/ 13 w 110"/>
                  <a:gd name="T117" fmla="*/ 23 h 75"/>
                  <a:gd name="T118" fmla="*/ 2 w 110"/>
                  <a:gd name="T119" fmla="*/ 21 h 75"/>
                  <a:gd name="T120" fmla="*/ 4 w 110"/>
                  <a:gd name="T121"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75">
                    <a:moveTo>
                      <a:pt x="4" y="27"/>
                    </a:moveTo>
                    <a:lnTo>
                      <a:pt x="6" y="27"/>
                    </a:lnTo>
                    <a:lnTo>
                      <a:pt x="4" y="29"/>
                    </a:lnTo>
                    <a:lnTo>
                      <a:pt x="6" y="31"/>
                    </a:lnTo>
                    <a:lnTo>
                      <a:pt x="8" y="31"/>
                    </a:lnTo>
                    <a:lnTo>
                      <a:pt x="10" y="33"/>
                    </a:lnTo>
                    <a:lnTo>
                      <a:pt x="4" y="35"/>
                    </a:lnTo>
                    <a:lnTo>
                      <a:pt x="4" y="37"/>
                    </a:lnTo>
                    <a:lnTo>
                      <a:pt x="8" y="44"/>
                    </a:lnTo>
                    <a:lnTo>
                      <a:pt x="10" y="46"/>
                    </a:lnTo>
                    <a:lnTo>
                      <a:pt x="15" y="46"/>
                    </a:lnTo>
                    <a:lnTo>
                      <a:pt x="19" y="48"/>
                    </a:lnTo>
                    <a:lnTo>
                      <a:pt x="21" y="46"/>
                    </a:lnTo>
                    <a:lnTo>
                      <a:pt x="23" y="48"/>
                    </a:lnTo>
                    <a:lnTo>
                      <a:pt x="25" y="48"/>
                    </a:lnTo>
                    <a:lnTo>
                      <a:pt x="29" y="44"/>
                    </a:lnTo>
                    <a:lnTo>
                      <a:pt x="31" y="44"/>
                    </a:lnTo>
                    <a:lnTo>
                      <a:pt x="37" y="44"/>
                    </a:lnTo>
                    <a:lnTo>
                      <a:pt x="44" y="44"/>
                    </a:lnTo>
                    <a:lnTo>
                      <a:pt x="46" y="41"/>
                    </a:lnTo>
                    <a:lnTo>
                      <a:pt x="48" y="41"/>
                    </a:lnTo>
                    <a:lnTo>
                      <a:pt x="50" y="41"/>
                    </a:lnTo>
                    <a:lnTo>
                      <a:pt x="50" y="44"/>
                    </a:lnTo>
                    <a:lnTo>
                      <a:pt x="48" y="46"/>
                    </a:lnTo>
                    <a:lnTo>
                      <a:pt x="48" y="48"/>
                    </a:lnTo>
                    <a:lnTo>
                      <a:pt x="46" y="48"/>
                    </a:lnTo>
                    <a:lnTo>
                      <a:pt x="42" y="48"/>
                    </a:lnTo>
                    <a:lnTo>
                      <a:pt x="37" y="48"/>
                    </a:lnTo>
                    <a:lnTo>
                      <a:pt x="33" y="46"/>
                    </a:lnTo>
                    <a:lnTo>
                      <a:pt x="33" y="48"/>
                    </a:lnTo>
                    <a:lnTo>
                      <a:pt x="35" y="50"/>
                    </a:lnTo>
                    <a:lnTo>
                      <a:pt x="39" y="50"/>
                    </a:lnTo>
                    <a:lnTo>
                      <a:pt x="42" y="52"/>
                    </a:lnTo>
                    <a:lnTo>
                      <a:pt x="42" y="54"/>
                    </a:lnTo>
                    <a:lnTo>
                      <a:pt x="39" y="54"/>
                    </a:lnTo>
                    <a:lnTo>
                      <a:pt x="35" y="52"/>
                    </a:lnTo>
                    <a:lnTo>
                      <a:pt x="35" y="54"/>
                    </a:lnTo>
                    <a:lnTo>
                      <a:pt x="33" y="54"/>
                    </a:lnTo>
                    <a:lnTo>
                      <a:pt x="29" y="50"/>
                    </a:lnTo>
                    <a:lnTo>
                      <a:pt x="27" y="50"/>
                    </a:lnTo>
                    <a:lnTo>
                      <a:pt x="21" y="52"/>
                    </a:lnTo>
                    <a:lnTo>
                      <a:pt x="23" y="54"/>
                    </a:lnTo>
                    <a:lnTo>
                      <a:pt x="25" y="54"/>
                    </a:lnTo>
                    <a:lnTo>
                      <a:pt x="31" y="60"/>
                    </a:lnTo>
                    <a:lnTo>
                      <a:pt x="33" y="60"/>
                    </a:lnTo>
                    <a:lnTo>
                      <a:pt x="35" y="60"/>
                    </a:lnTo>
                    <a:lnTo>
                      <a:pt x="37" y="60"/>
                    </a:lnTo>
                    <a:lnTo>
                      <a:pt x="39" y="64"/>
                    </a:lnTo>
                    <a:lnTo>
                      <a:pt x="39" y="66"/>
                    </a:lnTo>
                    <a:lnTo>
                      <a:pt x="42" y="66"/>
                    </a:lnTo>
                    <a:lnTo>
                      <a:pt x="46" y="66"/>
                    </a:lnTo>
                    <a:lnTo>
                      <a:pt x="50" y="66"/>
                    </a:lnTo>
                    <a:lnTo>
                      <a:pt x="54" y="64"/>
                    </a:lnTo>
                    <a:lnTo>
                      <a:pt x="58" y="64"/>
                    </a:lnTo>
                    <a:lnTo>
                      <a:pt x="62" y="62"/>
                    </a:lnTo>
                    <a:lnTo>
                      <a:pt x="64" y="64"/>
                    </a:lnTo>
                    <a:lnTo>
                      <a:pt x="62" y="68"/>
                    </a:lnTo>
                    <a:lnTo>
                      <a:pt x="64" y="70"/>
                    </a:lnTo>
                    <a:lnTo>
                      <a:pt x="68" y="75"/>
                    </a:lnTo>
                    <a:lnTo>
                      <a:pt x="73" y="75"/>
                    </a:lnTo>
                    <a:lnTo>
                      <a:pt x="77" y="73"/>
                    </a:lnTo>
                    <a:lnTo>
                      <a:pt x="79" y="70"/>
                    </a:lnTo>
                    <a:lnTo>
                      <a:pt x="79" y="68"/>
                    </a:lnTo>
                    <a:lnTo>
                      <a:pt x="77" y="68"/>
                    </a:lnTo>
                    <a:lnTo>
                      <a:pt x="79" y="64"/>
                    </a:lnTo>
                    <a:lnTo>
                      <a:pt x="83" y="62"/>
                    </a:lnTo>
                    <a:lnTo>
                      <a:pt x="85" y="62"/>
                    </a:lnTo>
                    <a:lnTo>
                      <a:pt x="87" y="64"/>
                    </a:lnTo>
                    <a:lnTo>
                      <a:pt x="89" y="64"/>
                    </a:lnTo>
                    <a:lnTo>
                      <a:pt x="93" y="64"/>
                    </a:lnTo>
                    <a:lnTo>
                      <a:pt x="97" y="62"/>
                    </a:lnTo>
                    <a:lnTo>
                      <a:pt x="97" y="60"/>
                    </a:lnTo>
                    <a:lnTo>
                      <a:pt x="97" y="56"/>
                    </a:lnTo>
                    <a:lnTo>
                      <a:pt x="95" y="54"/>
                    </a:lnTo>
                    <a:lnTo>
                      <a:pt x="97" y="50"/>
                    </a:lnTo>
                    <a:lnTo>
                      <a:pt x="102" y="48"/>
                    </a:lnTo>
                    <a:lnTo>
                      <a:pt x="104" y="44"/>
                    </a:lnTo>
                    <a:lnTo>
                      <a:pt x="106" y="39"/>
                    </a:lnTo>
                    <a:lnTo>
                      <a:pt x="110" y="35"/>
                    </a:lnTo>
                    <a:lnTo>
                      <a:pt x="110" y="33"/>
                    </a:lnTo>
                    <a:lnTo>
                      <a:pt x="110" y="29"/>
                    </a:lnTo>
                    <a:lnTo>
                      <a:pt x="110" y="27"/>
                    </a:lnTo>
                    <a:lnTo>
                      <a:pt x="110" y="25"/>
                    </a:lnTo>
                    <a:lnTo>
                      <a:pt x="110" y="23"/>
                    </a:lnTo>
                    <a:lnTo>
                      <a:pt x="110" y="21"/>
                    </a:lnTo>
                    <a:lnTo>
                      <a:pt x="110" y="19"/>
                    </a:lnTo>
                    <a:lnTo>
                      <a:pt x="104" y="19"/>
                    </a:lnTo>
                    <a:lnTo>
                      <a:pt x="102" y="17"/>
                    </a:lnTo>
                    <a:lnTo>
                      <a:pt x="100" y="17"/>
                    </a:lnTo>
                    <a:lnTo>
                      <a:pt x="93" y="17"/>
                    </a:lnTo>
                    <a:lnTo>
                      <a:pt x="89" y="17"/>
                    </a:lnTo>
                    <a:lnTo>
                      <a:pt x="87" y="15"/>
                    </a:lnTo>
                    <a:lnTo>
                      <a:pt x="83" y="15"/>
                    </a:lnTo>
                    <a:lnTo>
                      <a:pt x="81" y="12"/>
                    </a:lnTo>
                    <a:lnTo>
                      <a:pt x="81" y="10"/>
                    </a:lnTo>
                    <a:lnTo>
                      <a:pt x="79" y="10"/>
                    </a:lnTo>
                    <a:lnTo>
                      <a:pt x="77" y="12"/>
                    </a:lnTo>
                    <a:lnTo>
                      <a:pt x="77" y="10"/>
                    </a:lnTo>
                    <a:lnTo>
                      <a:pt x="77" y="8"/>
                    </a:lnTo>
                    <a:lnTo>
                      <a:pt x="77" y="6"/>
                    </a:lnTo>
                    <a:lnTo>
                      <a:pt x="75" y="8"/>
                    </a:lnTo>
                    <a:lnTo>
                      <a:pt x="73" y="10"/>
                    </a:lnTo>
                    <a:lnTo>
                      <a:pt x="73" y="12"/>
                    </a:lnTo>
                    <a:lnTo>
                      <a:pt x="71" y="8"/>
                    </a:lnTo>
                    <a:lnTo>
                      <a:pt x="71" y="6"/>
                    </a:lnTo>
                    <a:lnTo>
                      <a:pt x="68" y="8"/>
                    </a:lnTo>
                    <a:lnTo>
                      <a:pt x="68" y="10"/>
                    </a:lnTo>
                    <a:lnTo>
                      <a:pt x="68" y="12"/>
                    </a:lnTo>
                    <a:lnTo>
                      <a:pt x="66" y="15"/>
                    </a:lnTo>
                    <a:lnTo>
                      <a:pt x="66" y="17"/>
                    </a:lnTo>
                    <a:lnTo>
                      <a:pt x="66" y="21"/>
                    </a:lnTo>
                    <a:lnTo>
                      <a:pt x="64" y="19"/>
                    </a:lnTo>
                    <a:lnTo>
                      <a:pt x="62" y="17"/>
                    </a:lnTo>
                    <a:lnTo>
                      <a:pt x="62" y="17"/>
                    </a:lnTo>
                    <a:lnTo>
                      <a:pt x="62" y="19"/>
                    </a:lnTo>
                    <a:lnTo>
                      <a:pt x="60" y="21"/>
                    </a:lnTo>
                    <a:lnTo>
                      <a:pt x="60" y="19"/>
                    </a:lnTo>
                    <a:lnTo>
                      <a:pt x="60" y="17"/>
                    </a:lnTo>
                    <a:lnTo>
                      <a:pt x="60" y="12"/>
                    </a:lnTo>
                    <a:lnTo>
                      <a:pt x="60" y="6"/>
                    </a:lnTo>
                    <a:lnTo>
                      <a:pt x="60" y="4"/>
                    </a:lnTo>
                    <a:lnTo>
                      <a:pt x="56" y="2"/>
                    </a:lnTo>
                    <a:lnTo>
                      <a:pt x="54" y="0"/>
                    </a:lnTo>
                    <a:lnTo>
                      <a:pt x="52" y="0"/>
                    </a:lnTo>
                    <a:lnTo>
                      <a:pt x="52" y="2"/>
                    </a:lnTo>
                    <a:lnTo>
                      <a:pt x="54" y="4"/>
                    </a:lnTo>
                    <a:lnTo>
                      <a:pt x="56" y="6"/>
                    </a:lnTo>
                    <a:lnTo>
                      <a:pt x="52" y="6"/>
                    </a:lnTo>
                    <a:lnTo>
                      <a:pt x="52" y="4"/>
                    </a:lnTo>
                    <a:lnTo>
                      <a:pt x="50" y="4"/>
                    </a:lnTo>
                    <a:lnTo>
                      <a:pt x="50" y="8"/>
                    </a:lnTo>
                    <a:lnTo>
                      <a:pt x="52" y="10"/>
                    </a:lnTo>
                    <a:lnTo>
                      <a:pt x="52" y="15"/>
                    </a:lnTo>
                    <a:lnTo>
                      <a:pt x="52" y="19"/>
                    </a:lnTo>
                    <a:lnTo>
                      <a:pt x="52" y="23"/>
                    </a:lnTo>
                    <a:lnTo>
                      <a:pt x="54" y="27"/>
                    </a:lnTo>
                    <a:lnTo>
                      <a:pt x="52" y="31"/>
                    </a:lnTo>
                    <a:lnTo>
                      <a:pt x="52" y="31"/>
                    </a:lnTo>
                    <a:lnTo>
                      <a:pt x="50" y="27"/>
                    </a:lnTo>
                    <a:lnTo>
                      <a:pt x="48" y="25"/>
                    </a:lnTo>
                    <a:lnTo>
                      <a:pt x="44" y="23"/>
                    </a:lnTo>
                    <a:lnTo>
                      <a:pt x="44" y="19"/>
                    </a:lnTo>
                    <a:lnTo>
                      <a:pt x="46" y="17"/>
                    </a:lnTo>
                    <a:lnTo>
                      <a:pt x="46" y="15"/>
                    </a:lnTo>
                    <a:lnTo>
                      <a:pt x="44" y="15"/>
                    </a:lnTo>
                    <a:lnTo>
                      <a:pt x="39" y="17"/>
                    </a:lnTo>
                    <a:lnTo>
                      <a:pt x="37" y="17"/>
                    </a:lnTo>
                    <a:lnTo>
                      <a:pt x="37" y="17"/>
                    </a:lnTo>
                    <a:lnTo>
                      <a:pt x="33" y="19"/>
                    </a:lnTo>
                    <a:lnTo>
                      <a:pt x="31" y="19"/>
                    </a:lnTo>
                    <a:lnTo>
                      <a:pt x="31" y="17"/>
                    </a:lnTo>
                    <a:lnTo>
                      <a:pt x="31" y="15"/>
                    </a:lnTo>
                    <a:lnTo>
                      <a:pt x="29" y="15"/>
                    </a:lnTo>
                    <a:lnTo>
                      <a:pt x="27" y="12"/>
                    </a:lnTo>
                    <a:lnTo>
                      <a:pt x="27" y="8"/>
                    </a:lnTo>
                    <a:lnTo>
                      <a:pt x="23" y="8"/>
                    </a:lnTo>
                    <a:lnTo>
                      <a:pt x="23" y="8"/>
                    </a:lnTo>
                    <a:lnTo>
                      <a:pt x="21" y="6"/>
                    </a:lnTo>
                    <a:lnTo>
                      <a:pt x="21" y="4"/>
                    </a:lnTo>
                    <a:lnTo>
                      <a:pt x="19" y="0"/>
                    </a:lnTo>
                    <a:lnTo>
                      <a:pt x="19" y="0"/>
                    </a:lnTo>
                    <a:lnTo>
                      <a:pt x="17" y="2"/>
                    </a:lnTo>
                    <a:lnTo>
                      <a:pt x="17" y="6"/>
                    </a:lnTo>
                    <a:lnTo>
                      <a:pt x="17" y="10"/>
                    </a:lnTo>
                    <a:lnTo>
                      <a:pt x="19" y="15"/>
                    </a:lnTo>
                    <a:lnTo>
                      <a:pt x="19" y="19"/>
                    </a:lnTo>
                    <a:lnTo>
                      <a:pt x="19" y="21"/>
                    </a:lnTo>
                    <a:lnTo>
                      <a:pt x="17" y="19"/>
                    </a:lnTo>
                    <a:lnTo>
                      <a:pt x="15" y="15"/>
                    </a:lnTo>
                    <a:lnTo>
                      <a:pt x="15" y="12"/>
                    </a:lnTo>
                    <a:lnTo>
                      <a:pt x="13" y="17"/>
                    </a:lnTo>
                    <a:lnTo>
                      <a:pt x="15" y="21"/>
                    </a:lnTo>
                    <a:lnTo>
                      <a:pt x="17" y="23"/>
                    </a:lnTo>
                    <a:lnTo>
                      <a:pt x="17" y="25"/>
                    </a:lnTo>
                    <a:lnTo>
                      <a:pt x="15" y="29"/>
                    </a:lnTo>
                    <a:lnTo>
                      <a:pt x="15" y="27"/>
                    </a:lnTo>
                    <a:lnTo>
                      <a:pt x="13" y="23"/>
                    </a:lnTo>
                    <a:lnTo>
                      <a:pt x="10" y="23"/>
                    </a:lnTo>
                    <a:lnTo>
                      <a:pt x="4" y="23"/>
                    </a:lnTo>
                    <a:lnTo>
                      <a:pt x="2" y="21"/>
                    </a:lnTo>
                    <a:lnTo>
                      <a:pt x="0" y="23"/>
                    </a:lnTo>
                    <a:lnTo>
                      <a:pt x="2" y="27"/>
                    </a:lnTo>
                    <a:lnTo>
                      <a:pt x="4" y="2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7" name="9Slide.vn 270">
                <a:extLst>
                  <a:ext uri="{FF2B5EF4-FFF2-40B4-BE49-F238E27FC236}">
                    <a16:creationId xmlns:a16="http://schemas.microsoft.com/office/drawing/2014/main" id="{BBA0328E-74FD-475C-9DA8-C28C2F53DB44}"/>
                  </a:ext>
                </a:extLst>
              </p:cNvPr>
              <p:cNvSpPr>
                <a:spLocks/>
              </p:cNvSpPr>
              <p:nvPr/>
            </p:nvSpPr>
            <p:spPr bwMode="auto">
              <a:xfrm>
                <a:off x="3937" y="729"/>
                <a:ext cx="29" cy="22"/>
              </a:xfrm>
              <a:custGeom>
                <a:avLst/>
                <a:gdLst>
                  <a:gd name="T0" fmla="*/ 27 w 29"/>
                  <a:gd name="T1" fmla="*/ 8 h 22"/>
                  <a:gd name="T2" fmla="*/ 29 w 29"/>
                  <a:gd name="T3" fmla="*/ 6 h 22"/>
                  <a:gd name="T4" fmla="*/ 27 w 29"/>
                  <a:gd name="T5" fmla="*/ 4 h 22"/>
                  <a:gd name="T6" fmla="*/ 25 w 29"/>
                  <a:gd name="T7" fmla="*/ 2 h 22"/>
                  <a:gd name="T8" fmla="*/ 23 w 29"/>
                  <a:gd name="T9" fmla="*/ 0 h 22"/>
                  <a:gd name="T10" fmla="*/ 21 w 29"/>
                  <a:gd name="T11" fmla="*/ 0 h 22"/>
                  <a:gd name="T12" fmla="*/ 21 w 29"/>
                  <a:gd name="T13" fmla="*/ 2 h 22"/>
                  <a:gd name="T14" fmla="*/ 15 w 29"/>
                  <a:gd name="T15" fmla="*/ 4 h 22"/>
                  <a:gd name="T16" fmla="*/ 15 w 29"/>
                  <a:gd name="T17" fmla="*/ 2 h 22"/>
                  <a:gd name="T18" fmla="*/ 13 w 29"/>
                  <a:gd name="T19" fmla="*/ 2 h 22"/>
                  <a:gd name="T20" fmla="*/ 11 w 29"/>
                  <a:gd name="T21" fmla="*/ 4 h 22"/>
                  <a:gd name="T22" fmla="*/ 11 w 29"/>
                  <a:gd name="T23" fmla="*/ 6 h 22"/>
                  <a:gd name="T24" fmla="*/ 9 w 29"/>
                  <a:gd name="T25" fmla="*/ 6 h 22"/>
                  <a:gd name="T26" fmla="*/ 5 w 29"/>
                  <a:gd name="T27" fmla="*/ 6 h 22"/>
                  <a:gd name="T28" fmla="*/ 2 w 29"/>
                  <a:gd name="T29" fmla="*/ 8 h 22"/>
                  <a:gd name="T30" fmla="*/ 0 w 29"/>
                  <a:gd name="T31" fmla="*/ 10 h 22"/>
                  <a:gd name="T32" fmla="*/ 5 w 29"/>
                  <a:gd name="T33" fmla="*/ 12 h 22"/>
                  <a:gd name="T34" fmla="*/ 9 w 29"/>
                  <a:gd name="T35" fmla="*/ 12 h 22"/>
                  <a:gd name="T36" fmla="*/ 9 w 29"/>
                  <a:gd name="T37" fmla="*/ 14 h 22"/>
                  <a:gd name="T38" fmla="*/ 11 w 29"/>
                  <a:gd name="T39" fmla="*/ 16 h 22"/>
                  <a:gd name="T40" fmla="*/ 11 w 29"/>
                  <a:gd name="T41" fmla="*/ 18 h 22"/>
                  <a:gd name="T42" fmla="*/ 11 w 29"/>
                  <a:gd name="T43" fmla="*/ 20 h 22"/>
                  <a:gd name="T44" fmla="*/ 11 w 29"/>
                  <a:gd name="T45" fmla="*/ 22 h 22"/>
                  <a:gd name="T46" fmla="*/ 13 w 29"/>
                  <a:gd name="T47" fmla="*/ 22 h 22"/>
                  <a:gd name="T48" fmla="*/ 15 w 29"/>
                  <a:gd name="T49" fmla="*/ 22 h 22"/>
                  <a:gd name="T50" fmla="*/ 15 w 29"/>
                  <a:gd name="T51" fmla="*/ 22 h 22"/>
                  <a:gd name="T52" fmla="*/ 21 w 29"/>
                  <a:gd name="T53" fmla="*/ 18 h 22"/>
                  <a:gd name="T54" fmla="*/ 23 w 29"/>
                  <a:gd name="T55" fmla="*/ 18 h 22"/>
                  <a:gd name="T56" fmla="*/ 25 w 29"/>
                  <a:gd name="T57" fmla="*/ 16 h 22"/>
                  <a:gd name="T58" fmla="*/ 25 w 29"/>
                  <a:gd name="T59" fmla="*/ 14 h 22"/>
                  <a:gd name="T60" fmla="*/ 25 w 29"/>
                  <a:gd name="T61" fmla="*/ 10 h 22"/>
                  <a:gd name="T62" fmla="*/ 27 w 29"/>
                  <a:gd name="T6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22">
                    <a:moveTo>
                      <a:pt x="27" y="8"/>
                    </a:moveTo>
                    <a:lnTo>
                      <a:pt x="29" y="6"/>
                    </a:lnTo>
                    <a:lnTo>
                      <a:pt x="27" y="4"/>
                    </a:lnTo>
                    <a:lnTo>
                      <a:pt x="25" y="2"/>
                    </a:lnTo>
                    <a:lnTo>
                      <a:pt x="23" y="0"/>
                    </a:lnTo>
                    <a:lnTo>
                      <a:pt x="21" y="0"/>
                    </a:lnTo>
                    <a:lnTo>
                      <a:pt x="21" y="2"/>
                    </a:lnTo>
                    <a:lnTo>
                      <a:pt x="15" y="4"/>
                    </a:lnTo>
                    <a:lnTo>
                      <a:pt x="15" y="2"/>
                    </a:lnTo>
                    <a:lnTo>
                      <a:pt x="13" y="2"/>
                    </a:lnTo>
                    <a:lnTo>
                      <a:pt x="11" y="4"/>
                    </a:lnTo>
                    <a:lnTo>
                      <a:pt x="11" y="6"/>
                    </a:lnTo>
                    <a:lnTo>
                      <a:pt x="9" y="6"/>
                    </a:lnTo>
                    <a:lnTo>
                      <a:pt x="5" y="6"/>
                    </a:lnTo>
                    <a:lnTo>
                      <a:pt x="2" y="8"/>
                    </a:lnTo>
                    <a:lnTo>
                      <a:pt x="0" y="10"/>
                    </a:lnTo>
                    <a:lnTo>
                      <a:pt x="5" y="12"/>
                    </a:lnTo>
                    <a:lnTo>
                      <a:pt x="9" y="12"/>
                    </a:lnTo>
                    <a:lnTo>
                      <a:pt x="9" y="14"/>
                    </a:lnTo>
                    <a:lnTo>
                      <a:pt x="11" y="16"/>
                    </a:lnTo>
                    <a:lnTo>
                      <a:pt x="11" y="18"/>
                    </a:lnTo>
                    <a:lnTo>
                      <a:pt x="11" y="20"/>
                    </a:lnTo>
                    <a:lnTo>
                      <a:pt x="11" y="22"/>
                    </a:lnTo>
                    <a:lnTo>
                      <a:pt x="13" y="22"/>
                    </a:lnTo>
                    <a:lnTo>
                      <a:pt x="15" y="22"/>
                    </a:lnTo>
                    <a:lnTo>
                      <a:pt x="15" y="22"/>
                    </a:lnTo>
                    <a:lnTo>
                      <a:pt x="21" y="18"/>
                    </a:lnTo>
                    <a:lnTo>
                      <a:pt x="23" y="18"/>
                    </a:lnTo>
                    <a:lnTo>
                      <a:pt x="25" y="16"/>
                    </a:lnTo>
                    <a:lnTo>
                      <a:pt x="25" y="14"/>
                    </a:lnTo>
                    <a:lnTo>
                      <a:pt x="25" y="10"/>
                    </a:lnTo>
                    <a:lnTo>
                      <a:pt x="27"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8" name="9Slide.vn 271">
                <a:extLst>
                  <a:ext uri="{FF2B5EF4-FFF2-40B4-BE49-F238E27FC236}">
                    <a16:creationId xmlns:a16="http://schemas.microsoft.com/office/drawing/2014/main" id="{4887B5B3-27EF-45C7-89FC-156B5B6404B2}"/>
                  </a:ext>
                </a:extLst>
              </p:cNvPr>
              <p:cNvSpPr>
                <a:spLocks/>
              </p:cNvSpPr>
              <p:nvPr/>
            </p:nvSpPr>
            <p:spPr bwMode="auto">
              <a:xfrm>
                <a:off x="3948" y="743"/>
                <a:ext cx="49" cy="56"/>
              </a:xfrm>
              <a:custGeom>
                <a:avLst/>
                <a:gdLst>
                  <a:gd name="T0" fmla="*/ 41 w 49"/>
                  <a:gd name="T1" fmla="*/ 33 h 56"/>
                  <a:gd name="T2" fmla="*/ 45 w 49"/>
                  <a:gd name="T3" fmla="*/ 29 h 56"/>
                  <a:gd name="T4" fmla="*/ 47 w 49"/>
                  <a:gd name="T5" fmla="*/ 27 h 56"/>
                  <a:gd name="T6" fmla="*/ 49 w 49"/>
                  <a:gd name="T7" fmla="*/ 27 h 56"/>
                  <a:gd name="T8" fmla="*/ 45 w 49"/>
                  <a:gd name="T9" fmla="*/ 25 h 56"/>
                  <a:gd name="T10" fmla="*/ 45 w 49"/>
                  <a:gd name="T11" fmla="*/ 23 h 56"/>
                  <a:gd name="T12" fmla="*/ 41 w 49"/>
                  <a:gd name="T13" fmla="*/ 21 h 56"/>
                  <a:gd name="T14" fmla="*/ 37 w 49"/>
                  <a:gd name="T15" fmla="*/ 23 h 56"/>
                  <a:gd name="T16" fmla="*/ 35 w 49"/>
                  <a:gd name="T17" fmla="*/ 25 h 56"/>
                  <a:gd name="T18" fmla="*/ 31 w 49"/>
                  <a:gd name="T19" fmla="*/ 23 h 56"/>
                  <a:gd name="T20" fmla="*/ 27 w 49"/>
                  <a:gd name="T21" fmla="*/ 19 h 56"/>
                  <a:gd name="T22" fmla="*/ 27 w 49"/>
                  <a:gd name="T23" fmla="*/ 15 h 56"/>
                  <a:gd name="T24" fmla="*/ 27 w 49"/>
                  <a:gd name="T25" fmla="*/ 12 h 56"/>
                  <a:gd name="T26" fmla="*/ 31 w 49"/>
                  <a:gd name="T27" fmla="*/ 10 h 56"/>
                  <a:gd name="T28" fmla="*/ 31 w 49"/>
                  <a:gd name="T29" fmla="*/ 8 h 56"/>
                  <a:gd name="T30" fmla="*/ 27 w 49"/>
                  <a:gd name="T31" fmla="*/ 4 h 56"/>
                  <a:gd name="T32" fmla="*/ 27 w 49"/>
                  <a:gd name="T33" fmla="*/ 0 h 56"/>
                  <a:gd name="T34" fmla="*/ 20 w 49"/>
                  <a:gd name="T35" fmla="*/ 4 h 56"/>
                  <a:gd name="T36" fmla="*/ 16 w 49"/>
                  <a:gd name="T37" fmla="*/ 8 h 56"/>
                  <a:gd name="T38" fmla="*/ 12 w 49"/>
                  <a:gd name="T39" fmla="*/ 8 h 56"/>
                  <a:gd name="T40" fmla="*/ 6 w 49"/>
                  <a:gd name="T41" fmla="*/ 10 h 56"/>
                  <a:gd name="T42" fmla="*/ 2 w 49"/>
                  <a:gd name="T43" fmla="*/ 12 h 56"/>
                  <a:gd name="T44" fmla="*/ 0 w 49"/>
                  <a:gd name="T45" fmla="*/ 17 h 56"/>
                  <a:gd name="T46" fmla="*/ 4 w 49"/>
                  <a:gd name="T47" fmla="*/ 19 h 56"/>
                  <a:gd name="T48" fmla="*/ 6 w 49"/>
                  <a:gd name="T49" fmla="*/ 21 h 56"/>
                  <a:gd name="T50" fmla="*/ 10 w 49"/>
                  <a:gd name="T51" fmla="*/ 21 h 56"/>
                  <a:gd name="T52" fmla="*/ 10 w 49"/>
                  <a:gd name="T53" fmla="*/ 23 h 56"/>
                  <a:gd name="T54" fmla="*/ 8 w 49"/>
                  <a:gd name="T55" fmla="*/ 25 h 56"/>
                  <a:gd name="T56" fmla="*/ 8 w 49"/>
                  <a:gd name="T57" fmla="*/ 29 h 56"/>
                  <a:gd name="T58" fmla="*/ 6 w 49"/>
                  <a:gd name="T59" fmla="*/ 33 h 56"/>
                  <a:gd name="T60" fmla="*/ 6 w 49"/>
                  <a:gd name="T61" fmla="*/ 39 h 56"/>
                  <a:gd name="T62" fmla="*/ 4 w 49"/>
                  <a:gd name="T63" fmla="*/ 42 h 56"/>
                  <a:gd name="T64" fmla="*/ 4 w 49"/>
                  <a:gd name="T65" fmla="*/ 46 h 56"/>
                  <a:gd name="T66" fmla="*/ 2 w 49"/>
                  <a:gd name="T67" fmla="*/ 46 h 56"/>
                  <a:gd name="T68" fmla="*/ 2 w 49"/>
                  <a:gd name="T69" fmla="*/ 50 h 56"/>
                  <a:gd name="T70" fmla="*/ 4 w 49"/>
                  <a:gd name="T71" fmla="*/ 50 h 56"/>
                  <a:gd name="T72" fmla="*/ 8 w 49"/>
                  <a:gd name="T73" fmla="*/ 48 h 56"/>
                  <a:gd name="T74" fmla="*/ 10 w 49"/>
                  <a:gd name="T75" fmla="*/ 48 h 56"/>
                  <a:gd name="T76" fmla="*/ 14 w 49"/>
                  <a:gd name="T77" fmla="*/ 44 h 56"/>
                  <a:gd name="T78" fmla="*/ 16 w 49"/>
                  <a:gd name="T79" fmla="*/ 44 h 56"/>
                  <a:gd name="T80" fmla="*/ 18 w 49"/>
                  <a:gd name="T81" fmla="*/ 44 h 56"/>
                  <a:gd name="T82" fmla="*/ 20 w 49"/>
                  <a:gd name="T83" fmla="*/ 37 h 56"/>
                  <a:gd name="T84" fmla="*/ 23 w 49"/>
                  <a:gd name="T85" fmla="*/ 37 h 56"/>
                  <a:gd name="T86" fmla="*/ 25 w 49"/>
                  <a:gd name="T87" fmla="*/ 37 h 56"/>
                  <a:gd name="T88" fmla="*/ 27 w 49"/>
                  <a:gd name="T89" fmla="*/ 37 h 56"/>
                  <a:gd name="T90" fmla="*/ 27 w 49"/>
                  <a:gd name="T91" fmla="*/ 39 h 56"/>
                  <a:gd name="T92" fmla="*/ 25 w 49"/>
                  <a:gd name="T93" fmla="*/ 46 h 56"/>
                  <a:gd name="T94" fmla="*/ 27 w 49"/>
                  <a:gd name="T95" fmla="*/ 50 h 56"/>
                  <a:gd name="T96" fmla="*/ 25 w 49"/>
                  <a:gd name="T97" fmla="*/ 52 h 56"/>
                  <a:gd name="T98" fmla="*/ 25 w 49"/>
                  <a:gd name="T99" fmla="*/ 56 h 56"/>
                  <a:gd name="T100" fmla="*/ 27 w 49"/>
                  <a:gd name="T101" fmla="*/ 56 h 56"/>
                  <a:gd name="T102" fmla="*/ 31 w 49"/>
                  <a:gd name="T103" fmla="*/ 54 h 56"/>
                  <a:gd name="T104" fmla="*/ 31 w 49"/>
                  <a:gd name="T105" fmla="*/ 50 h 56"/>
                  <a:gd name="T106" fmla="*/ 33 w 49"/>
                  <a:gd name="T107" fmla="*/ 48 h 56"/>
                  <a:gd name="T108" fmla="*/ 35 w 49"/>
                  <a:gd name="T109" fmla="*/ 46 h 56"/>
                  <a:gd name="T110" fmla="*/ 39 w 49"/>
                  <a:gd name="T111" fmla="*/ 46 h 56"/>
                  <a:gd name="T112" fmla="*/ 41 w 49"/>
                  <a:gd name="T113" fmla="*/ 37 h 56"/>
                  <a:gd name="T114" fmla="*/ 41 w 49"/>
                  <a:gd name="T11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56">
                    <a:moveTo>
                      <a:pt x="41" y="33"/>
                    </a:moveTo>
                    <a:lnTo>
                      <a:pt x="45" y="29"/>
                    </a:lnTo>
                    <a:lnTo>
                      <a:pt x="47" y="27"/>
                    </a:lnTo>
                    <a:lnTo>
                      <a:pt x="49" y="27"/>
                    </a:lnTo>
                    <a:lnTo>
                      <a:pt x="45" y="25"/>
                    </a:lnTo>
                    <a:lnTo>
                      <a:pt x="45" y="23"/>
                    </a:lnTo>
                    <a:lnTo>
                      <a:pt x="41" y="21"/>
                    </a:lnTo>
                    <a:lnTo>
                      <a:pt x="37" y="23"/>
                    </a:lnTo>
                    <a:lnTo>
                      <a:pt x="35" y="25"/>
                    </a:lnTo>
                    <a:lnTo>
                      <a:pt x="31" y="23"/>
                    </a:lnTo>
                    <a:lnTo>
                      <a:pt x="27" y="19"/>
                    </a:lnTo>
                    <a:lnTo>
                      <a:pt x="27" y="15"/>
                    </a:lnTo>
                    <a:lnTo>
                      <a:pt x="27" y="12"/>
                    </a:lnTo>
                    <a:lnTo>
                      <a:pt x="31" y="10"/>
                    </a:lnTo>
                    <a:lnTo>
                      <a:pt x="31" y="8"/>
                    </a:lnTo>
                    <a:lnTo>
                      <a:pt x="27" y="4"/>
                    </a:lnTo>
                    <a:lnTo>
                      <a:pt x="27" y="0"/>
                    </a:lnTo>
                    <a:lnTo>
                      <a:pt x="20" y="4"/>
                    </a:lnTo>
                    <a:lnTo>
                      <a:pt x="16" y="8"/>
                    </a:lnTo>
                    <a:lnTo>
                      <a:pt x="12" y="8"/>
                    </a:lnTo>
                    <a:lnTo>
                      <a:pt x="6" y="10"/>
                    </a:lnTo>
                    <a:lnTo>
                      <a:pt x="2" y="12"/>
                    </a:lnTo>
                    <a:lnTo>
                      <a:pt x="0" y="17"/>
                    </a:lnTo>
                    <a:lnTo>
                      <a:pt x="4" y="19"/>
                    </a:lnTo>
                    <a:lnTo>
                      <a:pt x="6" y="21"/>
                    </a:lnTo>
                    <a:lnTo>
                      <a:pt x="10" y="21"/>
                    </a:lnTo>
                    <a:lnTo>
                      <a:pt x="10" y="23"/>
                    </a:lnTo>
                    <a:lnTo>
                      <a:pt x="8" y="25"/>
                    </a:lnTo>
                    <a:lnTo>
                      <a:pt x="8" y="29"/>
                    </a:lnTo>
                    <a:lnTo>
                      <a:pt x="6" y="33"/>
                    </a:lnTo>
                    <a:lnTo>
                      <a:pt x="6" y="39"/>
                    </a:lnTo>
                    <a:lnTo>
                      <a:pt x="4" y="42"/>
                    </a:lnTo>
                    <a:lnTo>
                      <a:pt x="4" y="46"/>
                    </a:lnTo>
                    <a:lnTo>
                      <a:pt x="2" y="46"/>
                    </a:lnTo>
                    <a:lnTo>
                      <a:pt x="2" y="50"/>
                    </a:lnTo>
                    <a:lnTo>
                      <a:pt x="4" y="50"/>
                    </a:lnTo>
                    <a:lnTo>
                      <a:pt x="8" y="48"/>
                    </a:lnTo>
                    <a:lnTo>
                      <a:pt x="10" y="48"/>
                    </a:lnTo>
                    <a:lnTo>
                      <a:pt x="14" y="44"/>
                    </a:lnTo>
                    <a:lnTo>
                      <a:pt x="16" y="44"/>
                    </a:lnTo>
                    <a:lnTo>
                      <a:pt x="18" y="44"/>
                    </a:lnTo>
                    <a:lnTo>
                      <a:pt x="20" y="37"/>
                    </a:lnTo>
                    <a:lnTo>
                      <a:pt x="23" y="37"/>
                    </a:lnTo>
                    <a:lnTo>
                      <a:pt x="25" y="37"/>
                    </a:lnTo>
                    <a:lnTo>
                      <a:pt x="27" y="37"/>
                    </a:lnTo>
                    <a:lnTo>
                      <a:pt x="27" y="39"/>
                    </a:lnTo>
                    <a:lnTo>
                      <a:pt x="25" y="46"/>
                    </a:lnTo>
                    <a:lnTo>
                      <a:pt x="27" y="50"/>
                    </a:lnTo>
                    <a:lnTo>
                      <a:pt x="25" y="52"/>
                    </a:lnTo>
                    <a:lnTo>
                      <a:pt x="25" y="56"/>
                    </a:lnTo>
                    <a:lnTo>
                      <a:pt x="27" y="56"/>
                    </a:lnTo>
                    <a:lnTo>
                      <a:pt x="31" y="54"/>
                    </a:lnTo>
                    <a:lnTo>
                      <a:pt x="31" y="50"/>
                    </a:lnTo>
                    <a:lnTo>
                      <a:pt x="33" y="48"/>
                    </a:lnTo>
                    <a:lnTo>
                      <a:pt x="35" y="46"/>
                    </a:lnTo>
                    <a:lnTo>
                      <a:pt x="39" y="46"/>
                    </a:lnTo>
                    <a:lnTo>
                      <a:pt x="41" y="37"/>
                    </a:lnTo>
                    <a:lnTo>
                      <a:pt x="41" y="3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9" name="9Slide.vn 272">
                <a:extLst>
                  <a:ext uri="{FF2B5EF4-FFF2-40B4-BE49-F238E27FC236}">
                    <a16:creationId xmlns:a16="http://schemas.microsoft.com/office/drawing/2014/main" id="{23D344F4-2FA0-4919-B467-F1D145F286AC}"/>
                  </a:ext>
                </a:extLst>
              </p:cNvPr>
              <p:cNvSpPr>
                <a:spLocks/>
              </p:cNvSpPr>
              <p:nvPr/>
            </p:nvSpPr>
            <p:spPr bwMode="auto">
              <a:xfrm>
                <a:off x="3923" y="614"/>
                <a:ext cx="12" cy="9"/>
              </a:xfrm>
              <a:custGeom>
                <a:avLst/>
                <a:gdLst>
                  <a:gd name="T0" fmla="*/ 8 w 12"/>
                  <a:gd name="T1" fmla="*/ 7 h 9"/>
                  <a:gd name="T2" fmla="*/ 10 w 12"/>
                  <a:gd name="T3" fmla="*/ 9 h 9"/>
                  <a:gd name="T4" fmla="*/ 12 w 12"/>
                  <a:gd name="T5" fmla="*/ 7 h 9"/>
                  <a:gd name="T6" fmla="*/ 12 w 12"/>
                  <a:gd name="T7" fmla="*/ 5 h 9"/>
                  <a:gd name="T8" fmla="*/ 12 w 12"/>
                  <a:gd name="T9" fmla="*/ 3 h 9"/>
                  <a:gd name="T10" fmla="*/ 8 w 12"/>
                  <a:gd name="T11" fmla="*/ 5 h 9"/>
                  <a:gd name="T12" fmla="*/ 4 w 12"/>
                  <a:gd name="T13" fmla="*/ 3 h 9"/>
                  <a:gd name="T14" fmla="*/ 2 w 12"/>
                  <a:gd name="T15" fmla="*/ 0 h 9"/>
                  <a:gd name="T16" fmla="*/ 0 w 12"/>
                  <a:gd name="T17" fmla="*/ 3 h 9"/>
                  <a:gd name="T18" fmla="*/ 2 w 12"/>
                  <a:gd name="T19" fmla="*/ 3 h 9"/>
                  <a:gd name="T20" fmla="*/ 8 w 12"/>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8" y="7"/>
                    </a:moveTo>
                    <a:lnTo>
                      <a:pt x="10" y="9"/>
                    </a:lnTo>
                    <a:lnTo>
                      <a:pt x="12" y="7"/>
                    </a:lnTo>
                    <a:lnTo>
                      <a:pt x="12" y="5"/>
                    </a:lnTo>
                    <a:lnTo>
                      <a:pt x="12" y="3"/>
                    </a:lnTo>
                    <a:lnTo>
                      <a:pt x="8" y="5"/>
                    </a:lnTo>
                    <a:lnTo>
                      <a:pt x="4" y="3"/>
                    </a:lnTo>
                    <a:lnTo>
                      <a:pt x="2" y="0"/>
                    </a:lnTo>
                    <a:lnTo>
                      <a:pt x="0" y="3"/>
                    </a:lnTo>
                    <a:lnTo>
                      <a:pt x="2" y="3"/>
                    </a:lnTo>
                    <a:lnTo>
                      <a:pt x="8"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0" name="9Slide.vn 273">
                <a:extLst>
                  <a:ext uri="{FF2B5EF4-FFF2-40B4-BE49-F238E27FC236}">
                    <a16:creationId xmlns:a16="http://schemas.microsoft.com/office/drawing/2014/main" id="{28A3FAB2-2324-4BD0-9000-05417D98CF07}"/>
                  </a:ext>
                </a:extLst>
              </p:cNvPr>
              <p:cNvSpPr>
                <a:spLocks/>
              </p:cNvSpPr>
              <p:nvPr/>
            </p:nvSpPr>
            <p:spPr bwMode="auto">
              <a:xfrm>
                <a:off x="3942" y="921"/>
                <a:ext cx="6" cy="11"/>
              </a:xfrm>
              <a:custGeom>
                <a:avLst/>
                <a:gdLst>
                  <a:gd name="T0" fmla="*/ 0 w 6"/>
                  <a:gd name="T1" fmla="*/ 0 h 11"/>
                  <a:gd name="T2" fmla="*/ 0 w 6"/>
                  <a:gd name="T3" fmla="*/ 2 h 11"/>
                  <a:gd name="T4" fmla="*/ 0 w 6"/>
                  <a:gd name="T5" fmla="*/ 7 h 11"/>
                  <a:gd name="T6" fmla="*/ 2 w 6"/>
                  <a:gd name="T7" fmla="*/ 7 h 11"/>
                  <a:gd name="T8" fmla="*/ 4 w 6"/>
                  <a:gd name="T9" fmla="*/ 11 h 11"/>
                  <a:gd name="T10" fmla="*/ 4 w 6"/>
                  <a:gd name="T11" fmla="*/ 11 h 11"/>
                  <a:gd name="T12" fmla="*/ 6 w 6"/>
                  <a:gd name="T13" fmla="*/ 9 h 11"/>
                  <a:gd name="T14" fmla="*/ 6 w 6"/>
                  <a:gd name="T15" fmla="*/ 2 h 11"/>
                  <a:gd name="T16" fmla="*/ 4 w 6"/>
                  <a:gd name="T17" fmla="*/ 0 h 11"/>
                  <a:gd name="T18" fmla="*/ 0 w 6"/>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0" y="0"/>
                    </a:moveTo>
                    <a:lnTo>
                      <a:pt x="0" y="2"/>
                    </a:lnTo>
                    <a:lnTo>
                      <a:pt x="0" y="7"/>
                    </a:lnTo>
                    <a:lnTo>
                      <a:pt x="2" y="7"/>
                    </a:lnTo>
                    <a:lnTo>
                      <a:pt x="4" y="11"/>
                    </a:lnTo>
                    <a:lnTo>
                      <a:pt x="4" y="11"/>
                    </a:lnTo>
                    <a:lnTo>
                      <a:pt x="6" y="9"/>
                    </a:lnTo>
                    <a:lnTo>
                      <a:pt x="6" y="2"/>
                    </a:lnTo>
                    <a:lnTo>
                      <a:pt x="4"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1" name="9Slide.vn 274">
                <a:extLst>
                  <a:ext uri="{FF2B5EF4-FFF2-40B4-BE49-F238E27FC236}">
                    <a16:creationId xmlns:a16="http://schemas.microsoft.com/office/drawing/2014/main" id="{CDE8FE06-6D30-4320-AFFF-752FCDE82A88}"/>
                  </a:ext>
                </a:extLst>
              </p:cNvPr>
              <p:cNvSpPr>
                <a:spLocks/>
              </p:cNvSpPr>
              <p:nvPr/>
            </p:nvSpPr>
            <p:spPr bwMode="auto">
              <a:xfrm>
                <a:off x="3931" y="706"/>
                <a:ext cx="11" cy="8"/>
              </a:xfrm>
              <a:custGeom>
                <a:avLst/>
                <a:gdLst>
                  <a:gd name="T0" fmla="*/ 2 w 11"/>
                  <a:gd name="T1" fmla="*/ 0 h 8"/>
                  <a:gd name="T2" fmla="*/ 0 w 11"/>
                  <a:gd name="T3" fmla="*/ 0 h 8"/>
                  <a:gd name="T4" fmla="*/ 0 w 11"/>
                  <a:gd name="T5" fmla="*/ 0 h 8"/>
                  <a:gd name="T6" fmla="*/ 2 w 11"/>
                  <a:gd name="T7" fmla="*/ 4 h 8"/>
                  <a:gd name="T8" fmla="*/ 4 w 11"/>
                  <a:gd name="T9" fmla="*/ 6 h 8"/>
                  <a:gd name="T10" fmla="*/ 6 w 11"/>
                  <a:gd name="T11" fmla="*/ 8 h 8"/>
                  <a:gd name="T12" fmla="*/ 11 w 11"/>
                  <a:gd name="T13" fmla="*/ 6 h 8"/>
                  <a:gd name="T14" fmla="*/ 11 w 11"/>
                  <a:gd name="T15" fmla="*/ 2 h 8"/>
                  <a:gd name="T16" fmla="*/ 8 w 11"/>
                  <a:gd name="T17" fmla="*/ 0 h 8"/>
                  <a:gd name="T18" fmla="*/ 2 w 11"/>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2" y="0"/>
                    </a:moveTo>
                    <a:lnTo>
                      <a:pt x="0" y="0"/>
                    </a:lnTo>
                    <a:lnTo>
                      <a:pt x="0" y="0"/>
                    </a:lnTo>
                    <a:lnTo>
                      <a:pt x="2" y="4"/>
                    </a:lnTo>
                    <a:lnTo>
                      <a:pt x="4" y="6"/>
                    </a:lnTo>
                    <a:lnTo>
                      <a:pt x="6" y="8"/>
                    </a:lnTo>
                    <a:lnTo>
                      <a:pt x="11" y="6"/>
                    </a:lnTo>
                    <a:lnTo>
                      <a:pt x="11" y="2"/>
                    </a:lnTo>
                    <a:lnTo>
                      <a:pt x="8"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2" name="9Slide.vn 275">
                <a:extLst>
                  <a:ext uri="{FF2B5EF4-FFF2-40B4-BE49-F238E27FC236}">
                    <a16:creationId xmlns:a16="http://schemas.microsoft.com/office/drawing/2014/main" id="{1E68349B-7318-487E-83D7-702696A2664C}"/>
                  </a:ext>
                </a:extLst>
              </p:cNvPr>
              <p:cNvSpPr>
                <a:spLocks/>
              </p:cNvSpPr>
              <p:nvPr/>
            </p:nvSpPr>
            <p:spPr bwMode="auto">
              <a:xfrm>
                <a:off x="4012" y="641"/>
                <a:ext cx="6" cy="7"/>
              </a:xfrm>
              <a:custGeom>
                <a:avLst/>
                <a:gdLst>
                  <a:gd name="T0" fmla="*/ 4 w 6"/>
                  <a:gd name="T1" fmla="*/ 7 h 7"/>
                  <a:gd name="T2" fmla="*/ 6 w 6"/>
                  <a:gd name="T3" fmla="*/ 5 h 7"/>
                  <a:gd name="T4" fmla="*/ 4 w 6"/>
                  <a:gd name="T5" fmla="*/ 3 h 7"/>
                  <a:gd name="T6" fmla="*/ 2 w 6"/>
                  <a:gd name="T7" fmla="*/ 0 h 7"/>
                  <a:gd name="T8" fmla="*/ 0 w 6"/>
                  <a:gd name="T9" fmla="*/ 3 h 7"/>
                  <a:gd name="T10" fmla="*/ 0 w 6"/>
                  <a:gd name="T11" fmla="*/ 5 h 7"/>
                  <a:gd name="T12" fmla="*/ 2 w 6"/>
                  <a:gd name="T13" fmla="*/ 7 h 7"/>
                  <a:gd name="T14" fmla="*/ 4 w 6"/>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7"/>
                    </a:moveTo>
                    <a:lnTo>
                      <a:pt x="6" y="5"/>
                    </a:lnTo>
                    <a:lnTo>
                      <a:pt x="4" y="3"/>
                    </a:lnTo>
                    <a:lnTo>
                      <a:pt x="2" y="0"/>
                    </a:lnTo>
                    <a:lnTo>
                      <a:pt x="0" y="3"/>
                    </a:lnTo>
                    <a:lnTo>
                      <a:pt x="0" y="5"/>
                    </a:lnTo>
                    <a:lnTo>
                      <a:pt x="2" y="7"/>
                    </a:lnTo>
                    <a:lnTo>
                      <a:pt x="4"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3" name="9Slide.vn 276">
                <a:extLst>
                  <a:ext uri="{FF2B5EF4-FFF2-40B4-BE49-F238E27FC236}">
                    <a16:creationId xmlns:a16="http://schemas.microsoft.com/office/drawing/2014/main" id="{72841553-2AB5-4692-84E0-EA0501873FE8}"/>
                  </a:ext>
                </a:extLst>
              </p:cNvPr>
              <p:cNvSpPr>
                <a:spLocks/>
              </p:cNvSpPr>
              <p:nvPr/>
            </p:nvSpPr>
            <p:spPr bwMode="auto">
              <a:xfrm>
                <a:off x="3819" y="658"/>
                <a:ext cx="131" cy="180"/>
              </a:xfrm>
              <a:custGeom>
                <a:avLst/>
                <a:gdLst>
                  <a:gd name="T0" fmla="*/ 9 w 131"/>
                  <a:gd name="T1" fmla="*/ 46 h 180"/>
                  <a:gd name="T2" fmla="*/ 15 w 131"/>
                  <a:gd name="T3" fmla="*/ 48 h 180"/>
                  <a:gd name="T4" fmla="*/ 17 w 131"/>
                  <a:gd name="T5" fmla="*/ 60 h 180"/>
                  <a:gd name="T6" fmla="*/ 17 w 131"/>
                  <a:gd name="T7" fmla="*/ 64 h 180"/>
                  <a:gd name="T8" fmla="*/ 13 w 131"/>
                  <a:gd name="T9" fmla="*/ 66 h 180"/>
                  <a:gd name="T10" fmla="*/ 21 w 131"/>
                  <a:gd name="T11" fmla="*/ 77 h 180"/>
                  <a:gd name="T12" fmla="*/ 27 w 131"/>
                  <a:gd name="T13" fmla="*/ 81 h 180"/>
                  <a:gd name="T14" fmla="*/ 33 w 131"/>
                  <a:gd name="T15" fmla="*/ 93 h 180"/>
                  <a:gd name="T16" fmla="*/ 46 w 131"/>
                  <a:gd name="T17" fmla="*/ 97 h 180"/>
                  <a:gd name="T18" fmla="*/ 52 w 131"/>
                  <a:gd name="T19" fmla="*/ 83 h 180"/>
                  <a:gd name="T20" fmla="*/ 52 w 131"/>
                  <a:gd name="T21" fmla="*/ 73 h 180"/>
                  <a:gd name="T22" fmla="*/ 56 w 131"/>
                  <a:gd name="T23" fmla="*/ 68 h 180"/>
                  <a:gd name="T24" fmla="*/ 60 w 131"/>
                  <a:gd name="T25" fmla="*/ 77 h 180"/>
                  <a:gd name="T26" fmla="*/ 69 w 131"/>
                  <a:gd name="T27" fmla="*/ 79 h 180"/>
                  <a:gd name="T28" fmla="*/ 75 w 131"/>
                  <a:gd name="T29" fmla="*/ 77 h 180"/>
                  <a:gd name="T30" fmla="*/ 83 w 131"/>
                  <a:gd name="T31" fmla="*/ 81 h 180"/>
                  <a:gd name="T32" fmla="*/ 65 w 131"/>
                  <a:gd name="T33" fmla="*/ 91 h 180"/>
                  <a:gd name="T34" fmla="*/ 52 w 131"/>
                  <a:gd name="T35" fmla="*/ 102 h 180"/>
                  <a:gd name="T36" fmla="*/ 44 w 131"/>
                  <a:gd name="T37" fmla="*/ 106 h 180"/>
                  <a:gd name="T38" fmla="*/ 44 w 131"/>
                  <a:gd name="T39" fmla="*/ 120 h 180"/>
                  <a:gd name="T40" fmla="*/ 58 w 131"/>
                  <a:gd name="T41" fmla="*/ 116 h 180"/>
                  <a:gd name="T42" fmla="*/ 69 w 131"/>
                  <a:gd name="T43" fmla="*/ 114 h 180"/>
                  <a:gd name="T44" fmla="*/ 81 w 131"/>
                  <a:gd name="T45" fmla="*/ 114 h 180"/>
                  <a:gd name="T46" fmla="*/ 69 w 131"/>
                  <a:gd name="T47" fmla="*/ 118 h 180"/>
                  <a:gd name="T48" fmla="*/ 65 w 131"/>
                  <a:gd name="T49" fmla="*/ 124 h 180"/>
                  <a:gd name="T50" fmla="*/ 60 w 131"/>
                  <a:gd name="T51" fmla="*/ 129 h 180"/>
                  <a:gd name="T52" fmla="*/ 50 w 131"/>
                  <a:gd name="T53" fmla="*/ 124 h 180"/>
                  <a:gd name="T54" fmla="*/ 48 w 131"/>
                  <a:gd name="T55" fmla="*/ 137 h 180"/>
                  <a:gd name="T56" fmla="*/ 52 w 131"/>
                  <a:gd name="T57" fmla="*/ 143 h 180"/>
                  <a:gd name="T58" fmla="*/ 62 w 131"/>
                  <a:gd name="T59" fmla="*/ 151 h 180"/>
                  <a:gd name="T60" fmla="*/ 73 w 131"/>
                  <a:gd name="T61" fmla="*/ 156 h 180"/>
                  <a:gd name="T62" fmla="*/ 75 w 131"/>
                  <a:gd name="T63" fmla="*/ 160 h 180"/>
                  <a:gd name="T64" fmla="*/ 79 w 131"/>
                  <a:gd name="T65" fmla="*/ 178 h 180"/>
                  <a:gd name="T66" fmla="*/ 89 w 131"/>
                  <a:gd name="T67" fmla="*/ 180 h 180"/>
                  <a:gd name="T68" fmla="*/ 91 w 131"/>
                  <a:gd name="T69" fmla="*/ 160 h 180"/>
                  <a:gd name="T70" fmla="*/ 98 w 131"/>
                  <a:gd name="T71" fmla="*/ 137 h 180"/>
                  <a:gd name="T72" fmla="*/ 102 w 131"/>
                  <a:gd name="T73" fmla="*/ 127 h 180"/>
                  <a:gd name="T74" fmla="*/ 102 w 131"/>
                  <a:gd name="T75" fmla="*/ 106 h 180"/>
                  <a:gd name="T76" fmla="*/ 108 w 131"/>
                  <a:gd name="T77" fmla="*/ 89 h 180"/>
                  <a:gd name="T78" fmla="*/ 110 w 131"/>
                  <a:gd name="T79" fmla="*/ 73 h 180"/>
                  <a:gd name="T80" fmla="*/ 129 w 131"/>
                  <a:gd name="T81" fmla="*/ 71 h 180"/>
                  <a:gd name="T82" fmla="*/ 116 w 131"/>
                  <a:gd name="T83" fmla="*/ 58 h 180"/>
                  <a:gd name="T84" fmla="*/ 98 w 131"/>
                  <a:gd name="T85" fmla="*/ 41 h 180"/>
                  <a:gd name="T86" fmla="*/ 83 w 131"/>
                  <a:gd name="T87" fmla="*/ 25 h 180"/>
                  <a:gd name="T88" fmla="*/ 81 w 131"/>
                  <a:gd name="T89" fmla="*/ 31 h 180"/>
                  <a:gd name="T90" fmla="*/ 75 w 131"/>
                  <a:gd name="T91" fmla="*/ 6 h 180"/>
                  <a:gd name="T92" fmla="*/ 62 w 131"/>
                  <a:gd name="T93" fmla="*/ 0 h 180"/>
                  <a:gd name="T94" fmla="*/ 56 w 131"/>
                  <a:gd name="T95" fmla="*/ 21 h 180"/>
                  <a:gd name="T96" fmla="*/ 65 w 131"/>
                  <a:gd name="T97" fmla="*/ 50 h 180"/>
                  <a:gd name="T98" fmla="*/ 60 w 131"/>
                  <a:gd name="T99" fmla="*/ 54 h 180"/>
                  <a:gd name="T100" fmla="*/ 56 w 131"/>
                  <a:gd name="T101" fmla="*/ 46 h 180"/>
                  <a:gd name="T102" fmla="*/ 50 w 131"/>
                  <a:gd name="T103" fmla="*/ 23 h 180"/>
                  <a:gd name="T104" fmla="*/ 38 w 131"/>
                  <a:gd name="T105" fmla="*/ 33 h 180"/>
                  <a:gd name="T106" fmla="*/ 38 w 131"/>
                  <a:gd name="T107" fmla="*/ 39 h 180"/>
                  <a:gd name="T108" fmla="*/ 29 w 131"/>
                  <a:gd name="T109" fmla="*/ 33 h 180"/>
                  <a:gd name="T110" fmla="*/ 25 w 131"/>
                  <a:gd name="T111" fmla="*/ 31 h 180"/>
                  <a:gd name="T112" fmla="*/ 31 w 131"/>
                  <a:gd name="T113" fmla="*/ 21 h 180"/>
                  <a:gd name="T114" fmla="*/ 33 w 131"/>
                  <a:gd name="T115" fmla="*/ 12 h 180"/>
                  <a:gd name="T116" fmla="*/ 15 w 131"/>
                  <a:gd name="T117" fmla="*/ 15 h 180"/>
                  <a:gd name="T118" fmla="*/ 13 w 131"/>
                  <a:gd name="T119" fmla="*/ 23 h 180"/>
                  <a:gd name="T120" fmla="*/ 6 w 131"/>
                  <a:gd name="T121" fmla="*/ 29 h 180"/>
                  <a:gd name="T122" fmla="*/ 0 w 131"/>
                  <a:gd name="T123" fmla="*/ 4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 h="180">
                    <a:moveTo>
                      <a:pt x="0" y="44"/>
                    </a:moveTo>
                    <a:lnTo>
                      <a:pt x="4" y="50"/>
                    </a:lnTo>
                    <a:lnTo>
                      <a:pt x="4" y="54"/>
                    </a:lnTo>
                    <a:lnTo>
                      <a:pt x="9" y="52"/>
                    </a:lnTo>
                    <a:lnTo>
                      <a:pt x="9" y="50"/>
                    </a:lnTo>
                    <a:lnTo>
                      <a:pt x="9" y="46"/>
                    </a:lnTo>
                    <a:lnTo>
                      <a:pt x="9" y="44"/>
                    </a:lnTo>
                    <a:lnTo>
                      <a:pt x="11" y="41"/>
                    </a:lnTo>
                    <a:lnTo>
                      <a:pt x="13" y="44"/>
                    </a:lnTo>
                    <a:lnTo>
                      <a:pt x="15" y="44"/>
                    </a:lnTo>
                    <a:lnTo>
                      <a:pt x="17" y="44"/>
                    </a:lnTo>
                    <a:lnTo>
                      <a:pt x="15" y="48"/>
                    </a:lnTo>
                    <a:lnTo>
                      <a:pt x="13" y="52"/>
                    </a:lnTo>
                    <a:lnTo>
                      <a:pt x="13" y="52"/>
                    </a:lnTo>
                    <a:lnTo>
                      <a:pt x="13" y="54"/>
                    </a:lnTo>
                    <a:lnTo>
                      <a:pt x="15" y="58"/>
                    </a:lnTo>
                    <a:lnTo>
                      <a:pt x="15" y="58"/>
                    </a:lnTo>
                    <a:lnTo>
                      <a:pt x="17" y="60"/>
                    </a:lnTo>
                    <a:lnTo>
                      <a:pt x="19" y="60"/>
                    </a:lnTo>
                    <a:lnTo>
                      <a:pt x="21" y="60"/>
                    </a:lnTo>
                    <a:lnTo>
                      <a:pt x="21" y="62"/>
                    </a:lnTo>
                    <a:lnTo>
                      <a:pt x="17" y="64"/>
                    </a:lnTo>
                    <a:lnTo>
                      <a:pt x="17" y="64"/>
                    </a:lnTo>
                    <a:lnTo>
                      <a:pt x="17" y="64"/>
                    </a:lnTo>
                    <a:lnTo>
                      <a:pt x="15" y="62"/>
                    </a:lnTo>
                    <a:lnTo>
                      <a:pt x="11" y="58"/>
                    </a:lnTo>
                    <a:lnTo>
                      <a:pt x="9" y="58"/>
                    </a:lnTo>
                    <a:lnTo>
                      <a:pt x="9" y="62"/>
                    </a:lnTo>
                    <a:lnTo>
                      <a:pt x="11" y="64"/>
                    </a:lnTo>
                    <a:lnTo>
                      <a:pt x="13" y="66"/>
                    </a:lnTo>
                    <a:lnTo>
                      <a:pt x="15" y="68"/>
                    </a:lnTo>
                    <a:lnTo>
                      <a:pt x="15" y="68"/>
                    </a:lnTo>
                    <a:lnTo>
                      <a:pt x="15" y="71"/>
                    </a:lnTo>
                    <a:lnTo>
                      <a:pt x="17" y="73"/>
                    </a:lnTo>
                    <a:lnTo>
                      <a:pt x="19" y="75"/>
                    </a:lnTo>
                    <a:lnTo>
                      <a:pt x="21" y="77"/>
                    </a:lnTo>
                    <a:lnTo>
                      <a:pt x="23" y="79"/>
                    </a:lnTo>
                    <a:lnTo>
                      <a:pt x="25" y="79"/>
                    </a:lnTo>
                    <a:lnTo>
                      <a:pt x="27" y="79"/>
                    </a:lnTo>
                    <a:lnTo>
                      <a:pt x="29" y="79"/>
                    </a:lnTo>
                    <a:lnTo>
                      <a:pt x="29" y="81"/>
                    </a:lnTo>
                    <a:lnTo>
                      <a:pt x="27" y="81"/>
                    </a:lnTo>
                    <a:lnTo>
                      <a:pt x="23" y="81"/>
                    </a:lnTo>
                    <a:lnTo>
                      <a:pt x="23" y="85"/>
                    </a:lnTo>
                    <a:lnTo>
                      <a:pt x="25" y="89"/>
                    </a:lnTo>
                    <a:lnTo>
                      <a:pt x="27" y="87"/>
                    </a:lnTo>
                    <a:lnTo>
                      <a:pt x="29" y="89"/>
                    </a:lnTo>
                    <a:lnTo>
                      <a:pt x="33" y="93"/>
                    </a:lnTo>
                    <a:lnTo>
                      <a:pt x="35" y="95"/>
                    </a:lnTo>
                    <a:lnTo>
                      <a:pt x="33" y="97"/>
                    </a:lnTo>
                    <a:lnTo>
                      <a:pt x="33" y="100"/>
                    </a:lnTo>
                    <a:lnTo>
                      <a:pt x="38" y="100"/>
                    </a:lnTo>
                    <a:lnTo>
                      <a:pt x="44" y="100"/>
                    </a:lnTo>
                    <a:lnTo>
                      <a:pt x="46" y="97"/>
                    </a:lnTo>
                    <a:lnTo>
                      <a:pt x="46" y="95"/>
                    </a:lnTo>
                    <a:lnTo>
                      <a:pt x="48" y="91"/>
                    </a:lnTo>
                    <a:lnTo>
                      <a:pt x="50" y="89"/>
                    </a:lnTo>
                    <a:lnTo>
                      <a:pt x="52" y="89"/>
                    </a:lnTo>
                    <a:lnTo>
                      <a:pt x="52" y="87"/>
                    </a:lnTo>
                    <a:lnTo>
                      <a:pt x="52" y="83"/>
                    </a:lnTo>
                    <a:lnTo>
                      <a:pt x="50" y="81"/>
                    </a:lnTo>
                    <a:lnTo>
                      <a:pt x="50" y="77"/>
                    </a:lnTo>
                    <a:lnTo>
                      <a:pt x="48" y="75"/>
                    </a:lnTo>
                    <a:lnTo>
                      <a:pt x="48" y="73"/>
                    </a:lnTo>
                    <a:lnTo>
                      <a:pt x="50" y="71"/>
                    </a:lnTo>
                    <a:lnTo>
                      <a:pt x="52" y="73"/>
                    </a:lnTo>
                    <a:lnTo>
                      <a:pt x="54" y="75"/>
                    </a:lnTo>
                    <a:lnTo>
                      <a:pt x="54" y="77"/>
                    </a:lnTo>
                    <a:lnTo>
                      <a:pt x="54" y="79"/>
                    </a:lnTo>
                    <a:lnTo>
                      <a:pt x="56" y="77"/>
                    </a:lnTo>
                    <a:lnTo>
                      <a:pt x="56" y="73"/>
                    </a:lnTo>
                    <a:lnTo>
                      <a:pt x="56" y="68"/>
                    </a:lnTo>
                    <a:lnTo>
                      <a:pt x="56" y="66"/>
                    </a:lnTo>
                    <a:lnTo>
                      <a:pt x="58" y="66"/>
                    </a:lnTo>
                    <a:lnTo>
                      <a:pt x="60" y="68"/>
                    </a:lnTo>
                    <a:lnTo>
                      <a:pt x="60" y="73"/>
                    </a:lnTo>
                    <a:lnTo>
                      <a:pt x="60" y="75"/>
                    </a:lnTo>
                    <a:lnTo>
                      <a:pt x="60" y="77"/>
                    </a:lnTo>
                    <a:lnTo>
                      <a:pt x="58" y="79"/>
                    </a:lnTo>
                    <a:lnTo>
                      <a:pt x="58" y="81"/>
                    </a:lnTo>
                    <a:lnTo>
                      <a:pt x="60" y="85"/>
                    </a:lnTo>
                    <a:lnTo>
                      <a:pt x="60" y="85"/>
                    </a:lnTo>
                    <a:lnTo>
                      <a:pt x="65" y="85"/>
                    </a:lnTo>
                    <a:lnTo>
                      <a:pt x="69" y="79"/>
                    </a:lnTo>
                    <a:lnTo>
                      <a:pt x="71" y="77"/>
                    </a:lnTo>
                    <a:lnTo>
                      <a:pt x="71" y="73"/>
                    </a:lnTo>
                    <a:lnTo>
                      <a:pt x="71" y="71"/>
                    </a:lnTo>
                    <a:lnTo>
                      <a:pt x="73" y="71"/>
                    </a:lnTo>
                    <a:lnTo>
                      <a:pt x="75" y="73"/>
                    </a:lnTo>
                    <a:lnTo>
                      <a:pt x="75" y="77"/>
                    </a:lnTo>
                    <a:lnTo>
                      <a:pt x="73" y="81"/>
                    </a:lnTo>
                    <a:lnTo>
                      <a:pt x="73" y="83"/>
                    </a:lnTo>
                    <a:lnTo>
                      <a:pt x="75" y="85"/>
                    </a:lnTo>
                    <a:lnTo>
                      <a:pt x="77" y="85"/>
                    </a:lnTo>
                    <a:lnTo>
                      <a:pt x="81" y="81"/>
                    </a:lnTo>
                    <a:lnTo>
                      <a:pt x="83" y="81"/>
                    </a:lnTo>
                    <a:lnTo>
                      <a:pt x="83" y="83"/>
                    </a:lnTo>
                    <a:lnTo>
                      <a:pt x="81" y="85"/>
                    </a:lnTo>
                    <a:lnTo>
                      <a:pt x="77" y="87"/>
                    </a:lnTo>
                    <a:lnTo>
                      <a:pt x="75" y="89"/>
                    </a:lnTo>
                    <a:lnTo>
                      <a:pt x="69" y="89"/>
                    </a:lnTo>
                    <a:lnTo>
                      <a:pt x="65" y="91"/>
                    </a:lnTo>
                    <a:lnTo>
                      <a:pt x="62" y="93"/>
                    </a:lnTo>
                    <a:lnTo>
                      <a:pt x="62" y="95"/>
                    </a:lnTo>
                    <a:lnTo>
                      <a:pt x="60" y="95"/>
                    </a:lnTo>
                    <a:lnTo>
                      <a:pt x="56" y="100"/>
                    </a:lnTo>
                    <a:lnTo>
                      <a:pt x="54" y="104"/>
                    </a:lnTo>
                    <a:lnTo>
                      <a:pt x="52" y="102"/>
                    </a:lnTo>
                    <a:lnTo>
                      <a:pt x="50" y="104"/>
                    </a:lnTo>
                    <a:lnTo>
                      <a:pt x="50" y="108"/>
                    </a:lnTo>
                    <a:lnTo>
                      <a:pt x="48" y="108"/>
                    </a:lnTo>
                    <a:lnTo>
                      <a:pt x="48" y="106"/>
                    </a:lnTo>
                    <a:lnTo>
                      <a:pt x="46" y="104"/>
                    </a:lnTo>
                    <a:lnTo>
                      <a:pt x="44" y="106"/>
                    </a:lnTo>
                    <a:lnTo>
                      <a:pt x="42" y="106"/>
                    </a:lnTo>
                    <a:lnTo>
                      <a:pt x="42" y="108"/>
                    </a:lnTo>
                    <a:lnTo>
                      <a:pt x="42" y="110"/>
                    </a:lnTo>
                    <a:lnTo>
                      <a:pt x="42" y="114"/>
                    </a:lnTo>
                    <a:lnTo>
                      <a:pt x="42" y="120"/>
                    </a:lnTo>
                    <a:lnTo>
                      <a:pt x="44" y="120"/>
                    </a:lnTo>
                    <a:lnTo>
                      <a:pt x="46" y="120"/>
                    </a:lnTo>
                    <a:lnTo>
                      <a:pt x="48" y="118"/>
                    </a:lnTo>
                    <a:lnTo>
                      <a:pt x="52" y="118"/>
                    </a:lnTo>
                    <a:lnTo>
                      <a:pt x="54" y="116"/>
                    </a:lnTo>
                    <a:lnTo>
                      <a:pt x="56" y="118"/>
                    </a:lnTo>
                    <a:lnTo>
                      <a:pt x="58" y="116"/>
                    </a:lnTo>
                    <a:lnTo>
                      <a:pt x="62" y="114"/>
                    </a:lnTo>
                    <a:lnTo>
                      <a:pt x="62" y="114"/>
                    </a:lnTo>
                    <a:lnTo>
                      <a:pt x="65" y="112"/>
                    </a:lnTo>
                    <a:lnTo>
                      <a:pt x="67" y="112"/>
                    </a:lnTo>
                    <a:lnTo>
                      <a:pt x="67" y="114"/>
                    </a:lnTo>
                    <a:lnTo>
                      <a:pt x="69" y="114"/>
                    </a:lnTo>
                    <a:lnTo>
                      <a:pt x="77" y="114"/>
                    </a:lnTo>
                    <a:lnTo>
                      <a:pt x="79" y="112"/>
                    </a:lnTo>
                    <a:lnTo>
                      <a:pt x="81" y="110"/>
                    </a:lnTo>
                    <a:lnTo>
                      <a:pt x="83" y="110"/>
                    </a:lnTo>
                    <a:lnTo>
                      <a:pt x="83" y="112"/>
                    </a:lnTo>
                    <a:lnTo>
                      <a:pt x="81" y="114"/>
                    </a:lnTo>
                    <a:lnTo>
                      <a:pt x="81" y="116"/>
                    </a:lnTo>
                    <a:lnTo>
                      <a:pt x="79" y="116"/>
                    </a:lnTo>
                    <a:lnTo>
                      <a:pt x="79" y="116"/>
                    </a:lnTo>
                    <a:lnTo>
                      <a:pt x="75" y="116"/>
                    </a:lnTo>
                    <a:lnTo>
                      <a:pt x="71" y="116"/>
                    </a:lnTo>
                    <a:lnTo>
                      <a:pt x="69" y="118"/>
                    </a:lnTo>
                    <a:lnTo>
                      <a:pt x="62" y="120"/>
                    </a:lnTo>
                    <a:lnTo>
                      <a:pt x="60" y="120"/>
                    </a:lnTo>
                    <a:lnTo>
                      <a:pt x="56" y="122"/>
                    </a:lnTo>
                    <a:lnTo>
                      <a:pt x="56" y="122"/>
                    </a:lnTo>
                    <a:lnTo>
                      <a:pt x="60" y="124"/>
                    </a:lnTo>
                    <a:lnTo>
                      <a:pt x="65" y="124"/>
                    </a:lnTo>
                    <a:lnTo>
                      <a:pt x="69" y="124"/>
                    </a:lnTo>
                    <a:lnTo>
                      <a:pt x="71" y="127"/>
                    </a:lnTo>
                    <a:lnTo>
                      <a:pt x="71" y="129"/>
                    </a:lnTo>
                    <a:lnTo>
                      <a:pt x="65" y="129"/>
                    </a:lnTo>
                    <a:lnTo>
                      <a:pt x="62" y="131"/>
                    </a:lnTo>
                    <a:lnTo>
                      <a:pt x="60" y="129"/>
                    </a:lnTo>
                    <a:lnTo>
                      <a:pt x="56" y="129"/>
                    </a:lnTo>
                    <a:lnTo>
                      <a:pt x="56" y="131"/>
                    </a:lnTo>
                    <a:lnTo>
                      <a:pt x="56" y="131"/>
                    </a:lnTo>
                    <a:lnTo>
                      <a:pt x="54" y="129"/>
                    </a:lnTo>
                    <a:lnTo>
                      <a:pt x="52" y="124"/>
                    </a:lnTo>
                    <a:lnTo>
                      <a:pt x="50" y="124"/>
                    </a:lnTo>
                    <a:lnTo>
                      <a:pt x="46" y="129"/>
                    </a:lnTo>
                    <a:lnTo>
                      <a:pt x="46" y="129"/>
                    </a:lnTo>
                    <a:lnTo>
                      <a:pt x="48" y="131"/>
                    </a:lnTo>
                    <a:lnTo>
                      <a:pt x="48" y="133"/>
                    </a:lnTo>
                    <a:lnTo>
                      <a:pt x="46" y="135"/>
                    </a:lnTo>
                    <a:lnTo>
                      <a:pt x="48" y="137"/>
                    </a:lnTo>
                    <a:lnTo>
                      <a:pt x="48" y="137"/>
                    </a:lnTo>
                    <a:lnTo>
                      <a:pt x="48" y="139"/>
                    </a:lnTo>
                    <a:lnTo>
                      <a:pt x="50" y="141"/>
                    </a:lnTo>
                    <a:lnTo>
                      <a:pt x="50" y="143"/>
                    </a:lnTo>
                    <a:lnTo>
                      <a:pt x="52" y="143"/>
                    </a:lnTo>
                    <a:lnTo>
                      <a:pt x="52" y="143"/>
                    </a:lnTo>
                    <a:lnTo>
                      <a:pt x="54" y="145"/>
                    </a:lnTo>
                    <a:lnTo>
                      <a:pt x="54" y="147"/>
                    </a:lnTo>
                    <a:lnTo>
                      <a:pt x="56" y="149"/>
                    </a:lnTo>
                    <a:lnTo>
                      <a:pt x="58" y="149"/>
                    </a:lnTo>
                    <a:lnTo>
                      <a:pt x="60" y="149"/>
                    </a:lnTo>
                    <a:lnTo>
                      <a:pt x="62" y="151"/>
                    </a:lnTo>
                    <a:lnTo>
                      <a:pt x="62" y="153"/>
                    </a:lnTo>
                    <a:lnTo>
                      <a:pt x="62" y="156"/>
                    </a:lnTo>
                    <a:lnTo>
                      <a:pt x="67" y="158"/>
                    </a:lnTo>
                    <a:lnTo>
                      <a:pt x="71" y="158"/>
                    </a:lnTo>
                    <a:lnTo>
                      <a:pt x="73" y="156"/>
                    </a:lnTo>
                    <a:lnTo>
                      <a:pt x="73" y="156"/>
                    </a:lnTo>
                    <a:lnTo>
                      <a:pt x="75" y="156"/>
                    </a:lnTo>
                    <a:lnTo>
                      <a:pt x="77" y="156"/>
                    </a:lnTo>
                    <a:lnTo>
                      <a:pt x="77" y="156"/>
                    </a:lnTo>
                    <a:lnTo>
                      <a:pt x="77" y="160"/>
                    </a:lnTo>
                    <a:lnTo>
                      <a:pt x="77" y="160"/>
                    </a:lnTo>
                    <a:lnTo>
                      <a:pt x="75" y="160"/>
                    </a:lnTo>
                    <a:lnTo>
                      <a:pt x="71" y="164"/>
                    </a:lnTo>
                    <a:lnTo>
                      <a:pt x="71" y="164"/>
                    </a:lnTo>
                    <a:lnTo>
                      <a:pt x="77" y="170"/>
                    </a:lnTo>
                    <a:lnTo>
                      <a:pt x="79" y="172"/>
                    </a:lnTo>
                    <a:lnTo>
                      <a:pt x="81" y="172"/>
                    </a:lnTo>
                    <a:lnTo>
                      <a:pt x="79" y="178"/>
                    </a:lnTo>
                    <a:lnTo>
                      <a:pt x="81" y="180"/>
                    </a:lnTo>
                    <a:lnTo>
                      <a:pt x="81" y="180"/>
                    </a:lnTo>
                    <a:lnTo>
                      <a:pt x="83" y="178"/>
                    </a:lnTo>
                    <a:lnTo>
                      <a:pt x="83" y="178"/>
                    </a:lnTo>
                    <a:lnTo>
                      <a:pt x="85" y="180"/>
                    </a:lnTo>
                    <a:lnTo>
                      <a:pt x="89" y="180"/>
                    </a:lnTo>
                    <a:lnTo>
                      <a:pt x="91" y="176"/>
                    </a:lnTo>
                    <a:lnTo>
                      <a:pt x="91" y="172"/>
                    </a:lnTo>
                    <a:lnTo>
                      <a:pt x="94" y="172"/>
                    </a:lnTo>
                    <a:lnTo>
                      <a:pt x="94" y="170"/>
                    </a:lnTo>
                    <a:lnTo>
                      <a:pt x="91" y="164"/>
                    </a:lnTo>
                    <a:lnTo>
                      <a:pt x="91" y="160"/>
                    </a:lnTo>
                    <a:lnTo>
                      <a:pt x="91" y="158"/>
                    </a:lnTo>
                    <a:lnTo>
                      <a:pt x="94" y="156"/>
                    </a:lnTo>
                    <a:lnTo>
                      <a:pt x="94" y="143"/>
                    </a:lnTo>
                    <a:lnTo>
                      <a:pt x="94" y="141"/>
                    </a:lnTo>
                    <a:lnTo>
                      <a:pt x="94" y="139"/>
                    </a:lnTo>
                    <a:lnTo>
                      <a:pt x="98" y="137"/>
                    </a:lnTo>
                    <a:lnTo>
                      <a:pt x="98" y="135"/>
                    </a:lnTo>
                    <a:lnTo>
                      <a:pt x="94" y="133"/>
                    </a:lnTo>
                    <a:lnTo>
                      <a:pt x="98" y="131"/>
                    </a:lnTo>
                    <a:lnTo>
                      <a:pt x="100" y="131"/>
                    </a:lnTo>
                    <a:lnTo>
                      <a:pt x="102" y="131"/>
                    </a:lnTo>
                    <a:lnTo>
                      <a:pt x="102" y="127"/>
                    </a:lnTo>
                    <a:lnTo>
                      <a:pt x="102" y="122"/>
                    </a:lnTo>
                    <a:lnTo>
                      <a:pt x="104" y="118"/>
                    </a:lnTo>
                    <a:lnTo>
                      <a:pt x="104" y="114"/>
                    </a:lnTo>
                    <a:lnTo>
                      <a:pt x="102" y="110"/>
                    </a:lnTo>
                    <a:lnTo>
                      <a:pt x="102" y="106"/>
                    </a:lnTo>
                    <a:lnTo>
                      <a:pt x="102" y="106"/>
                    </a:lnTo>
                    <a:lnTo>
                      <a:pt x="106" y="106"/>
                    </a:lnTo>
                    <a:lnTo>
                      <a:pt x="108" y="104"/>
                    </a:lnTo>
                    <a:lnTo>
                      <a:pt x="106" y="102"/>
                    </a:lnTo>
                    <a:lnTo>
                      <a:pt x="106" y="97"/>
                    </a:lnTo>
                    <a:lnTo>
                      <a:pt x="108" y="95"/>
                    </a:lnTo>
                    <a:lnTo>
                      <a:pt x="108" y="89"/>
                    </a:lnTo>
                    <a:lnTo>
                      <a:pt x="106" y="85"/>
                    </a:lnTo>
                    <a:lnTo>
                      <a:pt x="106" y="83"/>
                    </a:lnTo>
                    <a:lnTo>
                      <a:pt x="110" y="79"/>
                    </a:lnTo>
                    <a:lnTo>
                      <a:pt x="110" y="77"/>
                    </a:lnTo>
                    <a:lnTo>
                      <a:pt x="110" y="75"/>
                    </a:lnTo>
                    <a:lnTo>
                      <a:pt x="110" y="73"/>
                    </a:lnTo>
                    <a:lnTo>
                      <a:pt x="114" y="73"/>
                    </a:lnTo>
                    <a:lnTo>
                      <a:pt x="118" y="68"/>
                    </a:lnTo>
                    <a:lnTo>
                      <a:pt x="120" y="71"/>
                    </a:lnTo>
                    <a:lnTo>
                      <a:pt x="125" y="68"/>
                    </a:lnTo>
                    <a:lnTo>
                      <a:pt x="127" y="71"/>
                    </a:lnTo>
                    <a:lnTo>
                      <a:pt x="129" y="71"/>
                    </a:lnTo>
                    <a:lnTo>
                      <a:pt x="129" y="68"/>
                    </a:lnTo>
                    <a:lnTo>
                      <a:pt x="131" y="66"/>
                    </a:lnTo>
                    <a:lnTo>
                      <a:pt x="131" y="62"/>
                    </a:lnTo>
                    <a:lnTo>
                      <a:pt x="127" y="62"/>
                    </a:lnTo>
                    <a:lnTo>
                      <a:pt x="120" y="60"/>
                    </a:lnTo>
                    <a:lnTo>
                      <a:pt x="116" y="58"/>
                    </a:lnTo>
                    <a:lnTo>
                      <a:pt x="110" y="52"/>
                    </a:lnTo>
                    <a:lnTo>
                      <a:pt x="108" y="50"/>
                    </a:lnTo>
                    <a:lnTo>
                      <a:pt x="104" y="46"/>
                    </a:lnTo>
                    <a:lnTo>
                      <a:pt x="102" y="46"/>
                    </a:lnTo>
                    <a:lnTo>
                      <a:pt x="100" y="44"/>
                    </a:lnTo>
                    <a:lnTo>
                      <a:pt x="98" y="41"/>
                    </a:lnTo>
                    <a:lnTo>
                      <a:pt x="98" y="39"/>
                    </a:lnTo>
                    <a:lnTo>
                      <a:pt x="94" y="31"/>
                    </a:lnTo>
                    <a:lnTo>
                      <a:pt x="91" y="25"/>
                    </a:lnTo>
                    <a:lnTo>
                      <a:pt x="87" y="21"/>
                    </a:lnTo>
                    <a:lnTo>
                      <a:pt x="85" y="23"/>
                    </a:lnTo>
                    <a:lnTo>
                      <a:pt x="83" y="25"/>
                    </a:lnTo>
                    <a:lnTo>
                      <a:pt x="85" y="33"/>
                    </a:lnTo>
                    <a:lnTo>
                      <a:pt x="85" y="37"/>
                    </a:lnTo>
                    <a:lnTo>
                      <a:pt x="83" y="39"/>
                    </a:lnTo>
                    <a:lnTo>
                      <a:pt x="81" y="39"/>
                    </a:lnTo>
                    <a:lnTo>
                      <a:pt x="81" y="37"/>
                    </a:lnTo>
                    <a:lnTo>
                      <a:pt x="81" y="31"/>
                    </a:lnTo>
                    <a:lnTo>
                      <a:pt x="81" y="25"/>
                    </a:lnTo>
                    <a:lnTo>
                      <a:pt x="83" y="23"/>
                    </a:lnTo>
                    <a:lnTo>
                      <a:pt x="83" y="19"/>
                    </a:lnTo>
                    <a:lnTo>
                      <a:pt x="81" y="15"/>
                    </a:lnTo>
                    <a:lnTo>
                      <a:pt x="77" y="8"/>
                    </a:lnTo>
                    <a:lnTo>
                      <a:pt x="75" y="6"/>
                    </a:lnTo>
                    <a:lnTo>
                      <a:pt x="73" y="8"/>
                    </a:lnTo>
                    <a:lnTo>
                      <a:pt x="71" y="12"/>
                    </a:lnTo>
                    <a:lnTo>
                      <a:pt x="69" y="10"/>
                    </a:lnTo>
                    <a:lnTo>
                      <a:pt x="69" y="6"/>
                    </a:lnTo>
                    <a:lnTo>
                      <a:pt x="65" y="2"/>
                    </a:lnTo>
                    <a:lnTo>
                      <a:pt x="62" y="0"/>
                    </a:lnTo>
                    <a:lnTo>
                      <a:pt x="60" y="2"/>
                    </a:lnTo>
                    <a:lnTo>
                      <a:pt x="58" y="6"/>
                    </a:lnTo>
                    <a:lnTo>
                      <a:pt x="60" y="10"/>
                    </a:lnTo>
                    <a:lnTo>
                      <a:pt x="58" y="15"/>
                    </a:lnTo>
                    <a:lnTo>
                      <a:pt x="58" y="17"/>
                    </a:lnTo>
                    <a:lnTo>
                      <a:pt x="56" y="21"/>
                    </a:lnTo>
                    <a:lnTo>
                      <a:pt x="58" y="23"/>
                    </a:lnTo>
                    <a:lnTo>
                      <a:pt x="60" y="25"/>
                    </a:lnTo>
                    <a:lnTo>
                      <a:pt x="60" y="35"/>
                    </a:lnTo>
                    <a:lnTo>
                      <a:pt x="60" y="41"/>
                    </a:lnTo>
                    <a:lnTo>
                      <a:pt x="60" y="46"/>
                    </a:lnTo>
                    <a:lnTo>
                      <a:pt x="65" y="50"/>
                    </a:lnTo>
                    <a:lnTo>
                      <a:pt x="65" y="54"/>
                    </a:lnTo>
                    <a:lnTo>
                      <a:pt x="69" y="58"/>
                    </a:lnTo>
                    <a:lnTo>
                      <a:pt x="67" y="60"/>
                    </a:lnTo>
                    <a:lnTo>
                      <a:pt x="65" y="60"/>
                    </a:lnTo>
                    <a:lnTo>
                      <a:pt x="65" y="58"/>
                    </a:lnTo>
                    <a:lnTo>
                      <a:pt x="60" y="54"/>
                    </a:lnTo>
                    <a:lnTo>
                      <a:pt x="58" y="50"/>
                    </a:lnTo>
                    <a:lnTo>
                      <a:pt x="56" y="50"/>
                    </a:lnTo>
                    <a:lnTo>
                      <a:pt x="54" y="52"/>
                    </a:lnTo>
                    <a:lnTo>
                      <a:pt x="54" y="50"/>
                    </a:lnTo>
                    <a:lnTo>
                      <a:pt x="52" y="50"/>
                    </a:lnTo>
                    <a:lnTo>
                      <a:pt x="56" y="46"/>
                    </a:lnTo>
                    <a:lnTo>
                      <a:pt x="56" y="44"/>
                    </a:lnTo>
                    <a:lnTo>
                      <a:pt x="56" y="41"/>
                    </a:lnTo>
                    <a:lnTo>
                      <a:pt x="54" y="33"/>
                    </a:lnTo>
                    <a:lnTo>
                      <a:pt x="54" y="27"/>
                    </a:lnTo>
                    <a:lnTo>
                      <a:pt x="52" y="25"/>
                    </a:lnTo>
                    <a:lnTo>
                      <a:pt x="50" y="23"/>
                    </a:lnTo>
                    <a:lnTo>
                      <a:pt x="46" y="19"/>
                    </a:lnTo>
                    <a:lnTo>
                      <a:pt x="44" y="17"/>
                    </a:lnTo>
                    <a:lnTo>
                      <a:pt x="42" y="19"/>
                    </a:lnTo>
                    <a:lnTo>
                      <a:pt x="42" y="23"/>
                    </a:lnTo>
                    <a:lnTo>
                      <a:pt x="38" y="29"/>
                    </a:lnTo>
                    <a:lnTo>
                      <a:pt x="38" y="33"/>
                    </a:lnTo>
                    <a:lnTo>
                      <a:pt x="38" y="37"/>
                    </a:lnTo>
                    <a:lnTo>
                      <a:pt x="40" y="41"/>
                    </a:lnTo>
                    <a:lnTo>
                      <a:pt x="42" y="46"/>
                    </a:lnTo>
                    <a:lnTo>
                      <a:pt x="40" y="46"/>
                    </a:lnTo>
                    <a:lnTo>
                      <a:pt x="38" y="44"/>
                    </a:lnTo>
                    <a:lnTo>
                      <a:pt x="38" y="39"/>
                    </a:lnTo>
                    <a:lnTo>
                      <a:pt x="38" y="37"/>
                    </a:lnTo>
                    <a:lnTo>
                      <a:pt x="35" y="35"/>
                    </a:lnTo>
                    <a:lnTo>
                      <a:pt x="33" y="33"/>
                    </a:lnTo>
                    <a:lnTo>
                      <a:pt x="33" y="33"/>
                    </a:lnTo>
                    <a:lnTo>
                      <a:pt x="31" y="33"/>
                    </a:lnTo>
                    <a:lnTo>
                      <a:pt x="29" y="33"/>
                    </a:lnTo>
                    <a:lnTo>
                      <a:pt x="29" y="31"/>
                    </a:lnTo>
                    <a:lnTo>
                      <a:pt x="33" y="29"/>
                    </a:lnTo>
                    <a:lnTo>
                      <a:pt x="33" y="27"/>
                    </a:lnTo>
                    <a:lnTo>
                      <a:pt x="31" y="27"/>
                    </a:lnTo>
                    <a:lnTo>
                      <a:pt x="27" y="29"/>
                    </a:lnTo>
                    <a:lnTo>
                      <a:pt x="25" y="31"/>
                    </a:lnTo>
                    <a:lnTo>
                      <a:pt x="23" y="29"/>
                    </a:lnTo>
                    <a:lnTo>
                      <a:pt x="23" y="27"/>
                    </a:lnTo>
                    <a:lnTo>
                      <a:pt x="25" y="27"/>
                    </a:lnTo>
                    <a:lnTo>
                      <a:pt x="25" y="25"/>
                    </a:lnTo>
                    <a:lnTo>
                      <a:pt x="29" y="21"/>
                    </a:lnTo>
                    <a:lnTo>
                      <a:pt x="31" y="21"/>
                    </a:lnTo>
                    <a:lnTo>
                      <a:pt x="31" y="23"/>
                    </a:lnTo>
                    <a:lnTo>
                      <a:pt x="33" y="23"/>
                    </a:lnTo>
                    <a:lnTo>
                      <a:pt x="35" y="21"/>
                    </a:lnTo>
                    <a:lnTo>
                      <a:pt x="38" y="17"/>
                    </a:lnTo>
                    <a:lnTo>
                      <a:pt x="35" y="15"/>
                    </a:lnTo>
                    <a:lnTo>
                      <a:pt x="33" y="12"/>
                    </a:lnTo>
                    <a:lnTo>
                      <a:pt x="29" y="12"/>
                    </a:lnTo>
                    <a:lnTo>
                      <a:pt x="21" y="19"/>
                    </a:lnTo>
                    <a:lnTo>
                      <a:pt x="19" y="21"/>
                    </a:lnTo>
                    <a:lnTo>
                      <a:pt x="17" y="19"/>
                    </a:lnTo>
                    <a:lnTo>
                      <a:pt x="17" y="17"/>
                    </a:lnTo>
                    <a:lnTo>
                      <a:pt x="15" y="15"/>
                    </a:lnTo>
                    <a:lnTo>
                      <a:pt x="13" y="17"/>
                    </a:lnTo>
                    <a:lnTo>
                      <a:pt x="13" y="19"/>
                    </a:lnTo>
                    <a:lnTo>
                      <a:pt x="17" y="25"/>
                    </a:lnTo>
                    <a:lnTo>
                      <a:pt x="17" y="25"/>
                    </a:lnTo>
                    <a:lnTo>
                      <a:pt x="13" y="25"/>
                    </a:lnTo>
                    <a:lnTo>
                      <a:pt x="13" y="23"/>
                    </a:lnTo>
                    <a:lnTo>
                      <a:pt x="11" y="17"/>
                    </a:lnTo>
                    <a:lnTo>
                      <a:pt x="9" y="17"/>
                    </a:lnTo>
                    <a:lnTo>
                      <a:pt x="4" y="21"/>
                    </a:lnTo>
                    <a:lnTo>
                      <a:pt x="4" y="25"/>
                    </a:lnTo>
                    <a:lnTo>
                      <a:pt x="6" y="27"/>
                    </a:lnTo>
                    <a:lnTo>
                      <a:pt x="6" y="29"/>
                    </a:lnTo>
                    <a:lnTo>
                      <a:pt x="4" y="29"/>
                    </a:lnTo>
                    <a:lnTo>
                      <a:pt x="2" y="33"/>
                    </a:lnTo>
                    <a:lnTo>
                      <a:pt x="0" y="33"/>
                    </a:lnTo>
                    <a:lnTo>
                      <a:pt x="0" y="35"/>
                    </a:lnTo>
                    <a:lnTo>
                      <a:pt x="0" y="41"/>
                    </a:lnTo>
                    <a:lnTo>
                      <a:pt x="0" y="4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4" name="9Slide.vn 277">
                <a:extLst>
                  <a:ext uri="{FF2B5EF4-FFF2-40B4-BE49-F238E27FC236}">
                    <a16:creationId xmlns:a16="http://schemas.microsoft.com/office/drawing/2014/main" id="{00FCE840-3182-4029-8EE4-D7C7A9C43665}"/>
                  </a:ext>
                </a:extLst>
              </p:cNvPr>
              <p:cNvSpPr>
                <a:spLocks/>
              </p:cNvSpPr>
              <p:nvPr/>
            </p:nvSpPr>
            <p:spPr bwMode="auto">
              <a:xfrm>
                <a:off x="4058" y="631"/>
                <a:ext cx="20" cy="13"/>
              </a:xfrm>
              <a:custGeom>
                <a:avLst/>
                <a:gdLst>
                  <a:gd name="T0" fmla="*/ 2 w 20"/>
                  <a:gd name="T1" fmla="*/ 13 h 13"/>
                  <a:gd name="T2" fmla="*/ 6 w 20"/>
                  <a:gd name="T3" fmla="*/ 13 h 13"/>
                  <a:gd name="T4" fmla="*/ 12 w 20"/>
                  <a:gd name="T5" fmla="*/ 8 h 13"/>
                  <a:gd name="T6" fmla="*/ 14 w 20"/>
                  <a:gd name="T7" fmla="*/ 6 h 13"/>
                  <a:gd name="T8" fmla="*/ 18 w 20"/>
                  <a:gd name="T9" fmla="*/ 2 h 13"/>
                  <a:gd name="T10" fmla="*/ 20 w 20"/>
                  <a:gd name="T11" fmla="*/ 0 h 13"/>
                  <a:gd name="T12" fmla="*/ 18 w 20"/>
                  <a:gd name="T13" fmla="*/ 0 h 13"/>
                  <a:gd name="T14" fmla="*/ 14 w 20"/>
                  <a:gd name="T15" fmla="*/ 0 h 13"/>
                  <a:gd name="T16" fmla="*/ 12 w 20"/>
                  <a:gd name="T17" fmla="*/ 2 h 13"/>
                  <a:gd name="T18" fmla="*/ 8 w 20"/>
                  <a:gd name="T19" fmla="*/ 6 h 13"/>
                  <a:gd name="T20" fmla="*/ 6 w 20"/>
                  <a:gd name="T21" fmla="*/ 8 h 13"/>
                  <a:gd name="T22" fmla="*/ 2 w 20"/>
                  <a:gd name="T23" fmla="*/ 8 h 13"/>
                  <a:gd name="T24" fmla="*/ 0 w 20"/>
                  <a:gd name="T25" fmla="*/ 10 h 13"/>
                  <a:gd name="T26" fmla="*/ 2 w 20"/>
                  <a:gd name="T27" fmla="*/ 13 h 13"/>
                  <a:gd name="T28" fmla="*/ 2 w 20"/>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3">
                    <a:moveTo>
                      <a:pt x="2" y="13"/>
                    </a:moveTo>
                    <a:lnTo>
                      <a:pt x="6" y="13"/>
                    </a:lnTo>
                    <a:lnTo>
                      <a:pt x="12" y="8"/>
                    </a:lnTo>
                    <a:lnTo>
                      <a:pt x="14" y="6"/>
                    </a:lnTo>
                    <a:lnTo>
                      <a:pt x="18" y="2"/>
                    </a:lnTo>
                    <a:lnTo>
                      <a:pt x="20" y="0"/>
                    </a:lnTo>
                    <a:lnTo>
                      <a:pt x="18" y="0"/>
                    </a:lnTo>
                    <a:lnTo>
                      <a:pt x="14" y="0"/>
                    </a:lnTo>
                    <a:lnTo>
                      <a:pt x="12" y="2"/>
                    </a:lnTo>
                    <a:lnTo>
                      <a:pt x="8" y="6"/>
                    </a:lnTo>
                    <a:lnTo>
                      <a:pt x="6" y="8"/>
                    </a:lnTo>
                    <a:lnTo>
                      <a:pt x="2" y="8"/>
                    </a:lnTo>
                    <a:lnTo>
                      <a:pt x="0" y="10"/>
                    </a:lnTo>
                    <a:lnTo>
                      <a:pt x="2" y="13"/>
                    </a:lnTo>
                    <a:lnTo>
                      <a:pt x="2" y="1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5" name="9Slide.vn 278">
                <a:extLst>
                  <a:ext uri="{FF2B5EF4-FFF2-40B4-BE49-F238E27FC236}">
                    <a16:creationId xmlns:a16="http://schemas.microsoft.com/office/drawing/2014/main" id="{CA96B8B1-87F1-410D-B4C8-ADD0EDA2B3F3}"/>
                  </a:ext>
                </a:extLst>
              </p:cNvPr>
              <p:cNvSpPr>
                <a:spLocks/>
              </p:cNvSpPr>
              <p:nvPr/>
            </p:nvSpPr>
            <p:spPr bwMode="auto">
              <a:xfrm>
                <a:off x="4027" y="708"/>
                <a:ext cx="18" cy="10"/>
              </a:xfrm>
              <a:custGeom>
                <a:avLst/>
                <a:gdLst>
                  <a:gd name="T0" fmla="*/ 4 w 18"/>
                  <a:gd name="T1" fmla="*/ 6 h 10"/>
                  <a:gd name="T2" fmla="*/ 6 w 18"/>
                  <a:gd name="T3" fmla="*/ 6 h 10"/>
                  <a:gd name="T4" fmla="*/ 8 w 18"/>
                  <a:gd name="T5" fmla="*/ 4 h 10"/>
                  <a:gd name="T6" fmla="*/ 10 w 18"/>
                  <a:gd name="T7" fmla="*/ 4 h 10"/>
                  <a:gd name="T8" fmla="*/ 14 w 18"/>
                  <a:gd name="T9" fmla="*/ 6 h 10"/>
                  <a:gd name="T10" fmla="*/ 18 w 18"/>
                  <a:gd name="T11" fmla="*/ 4 h 10"/>
                  <a:gd name="T12" fmla="*/ 18 w 18"/>
                  <a:gd name="T13" fmla="*/ 2 h 10"/>
                  <a:gd name="T14" fmla="*/ 16 w 18"/>
                  <a:gd name="T15" fmla="*/ 2 h 10"/>
                  <a:gd name="T16" fmla="*/ 12 w 18"/>
                  <a:gd name="T17" fmla="*/ 2 h 10"/>
                  <a:gd name="T18" fmla="*/ 10 w 18"/>
                  <a:gd name="T19" fmla="*/ 0 h 10"/>
                  <a:gd name="T20" fmla="*/ 8 w 18"/>
                  <a:gd name="T21" fmla="*/ 2 h 10"/>
                  <a:gd name="T22" fmla="*/ 6 w 18"/>
                  <a:gd name="T23" fmla="*/ 2 h 10"/>
                  <a:gd name="T24" fmla="*/ 4 w 18"/>
                  <a:gd name="T25" fmla="*/ 4 h 10"/>
                  <a:gd name="T26" fmla="*/ 0 w 18"/>
                  <a:gd name="T27" fmla="*/ 10 h 10"/>
                  <a:gd name="T28" fmla="*/ 2 w 18"/>
                  <a:gd name="T29" fmla="*/ 10 h 10"/>
                  <a:gd name="T30" fmla="*/ 4 w 18"/>
                  <a:gd name="T3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0">
                    <a:moveTo>
                      <a:pt x="4" y="6"/>
                    </a:moveTo>
                    <a:lnTo>
                      <a:pt x="6" y="6"/>
                    </a:lnTo>
                    <a:lnTo>
                      <a:pt x="8" y="4"/>
                    </a:lnTo>
                    <a:lnTo>
                      <a:pt x="10" y="4"/>
                    </a:lnTo>
                    <a:lnTo>
                      <a:pt x="14" y="6"/>
                    </a:lnTo>
                    <a:lnTo>
                      <a:pt x="18" y="4"/>
                    </a:lnTo>
                    <a:lnTo>
                      <a:pt x="18" y="2"/>
                    </a:lnTo>
                    <a:lnTo>
                      <a:pt x="16" y="2"/>
                    </a:lnTo>
                    <a:lnTo>
                      <a:pt x="12" y="2"/>
                    </a:lnTo>
                    <a:lnTo>
                      <a:pt x="10" y="0"/>
                    </a:lnTo>
                    <a:lnTo>
                      <a:pt x="8" y="2"/>
                    </a:lnTo>
                    <a:lnTo>
                      <a:pt x="6" y="2"/>
                    </a:lnTo>
                    <a:lnTo>
                      <a:pt x="4" y="4"/>
                    </a:lnTo>
                    <a:lnTo>
                      <a:pt x="0" y="10"/>
                    </a:lnTo>
                    <a:lnTo>
                      <a:pt x="2" y="10"/>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6" name="9Slide.vn 279">
                <a:extLst>
                  <a:ext uri="{FF2B5EF4-FFF2-40B4-BE49-F238E27FC236}">
                    <a16:creationId xmlns:a16="http://schemas.microsoft.com/office/drawing/2014/main" id="{D065AE77-A444-47DA-A569-DE78146DD21A}"/>
                  </a:ext>
                </a:extLst>
              </p:cNvPr>
              <p:cNvSpPr>
                <a:spLocks/>
              </p:cNvSpPr>
              <p:nvPr/>
            </p:nvSpPr>
            <p:spPr bwMode="auto">
              <a:xfrm>
                <a:off x="6132" y="1651"/>
                <a:ext cx="102" cy="116"/>
              </a:xfrm>
              <a:custGeom>
                <a:avLst/>
                <a:gdLst>
                  <a:gd name="T0" fmla="*/ 83 w 102"/>
                  <a:gd name="T1" fmla="*/ 25 h 116"/>
                  <a:gd name="T2" fmla="*/ 79 w 102"/>
                  <a:gd name="T3" fmla="*/ 34 h 116"/>
                  <a:gd name="T4" fmla="*/ 68 w 102"/>
                  <a:gd name="T5" fmla="*/ 38 h 116"/>
                  <a:gd name="T6" fmla="*/ 56 w 102"/>
                  <a:gd name="T7" fmla="*/ 34 h 116"/>
                  <a:gd name="T8" fmla="*/ 44 w 102"/>
                  <a:gd name="T9" fmla="*/ 27 h 116"/>
                  <a:gd name="T10" fmla="*/ 31 w 102"/>
                  <a:gd name="T11" fmla="*/ 13 h 116"/>
                  <a:gd name="T12" fmla="*/ 17 w 102"/>
                  <a:gd name="T13" fmla="*/ 2 h 116"/>
                  <a:gd name="T14" fmla="*/ 13 w 102"/>
                  <a:gd name="T15" fmla="*/ 0 h 116"/>
                  <a:gd name="T16" fmla="*/ 8 w 102"/>
                  <a:gd name="T17" fmla="*/ 4 h 116"/>
                  <a:gd name="T18" fmla="*/ 17 w 102"/>
                  <a:gd name="T19" fmla="*/ 21 h 116"/>
                  <a:gd name="T20" fmla="*/ 17 w 102"/>
                  <a:gd name="T21" fmla="*/ 36 h 116"/>
                  <a:gd name="T22" fmla="*/ 21 w 102"/>
                  <a:gd name="T23" fmla="*/ 46 h 116"/>
                  <a:gd name="T24" fmla="*/ 17 w 102"/>
                  <a:gd name="T25" fmla="*/ 52 h 116"/>
                  <a:gd name="T26" fmla="*/ 21 w 102"/>
                  <a:gd name="T27" fmla="*/ 58 h 116"/>
                  <a:gd name="T28" fmla="*/ 21 w 102"/>
                  <a:gd name="T29" fmla="*/ 65 h 116"/>
                  <a:gd name="T30" fmla="*/ 6 w 102"/>
                  <a:gd name="T31" fmla="*/ 63 h 116"/>
                  <a:gd name="T32" fmla="*/ 4 w 102"/>
                  <a:gd name="T33" fmla="*/ 67 h 116"/>
                  <a:gd name="T34" fmla="*/ 10 w 102"/>
                  <a:gd name="T35" fmla="*/ 71 h 116"/>
                  <a:gd name="T36" fmla="*/ 4 w 102"/>
                  <a:gd name="T37" fmla="*/ 77 h 116"/>
                  <a:gd name="T38" fmla="*/ 0 w 102"/>
                  <a:gd name="T39" fmla="*/ 83 h 116"/>
                  <a:gd name="T40" fmla="*/ 2 w 102"/>
                  <a:gd name="T41" fmla="*/ 94 h 116"/>
                  <a:gd name="T42" fmla="*/ 10 w 102"/>
                  <a:gd name="T43" fmla="*/ 100 h 116"/>
                  <a:gd name="T44" fmla="*/ 13 w 102"/>
                  <a:gd name="T45" fmla="*/ 112 h 116"/>
                  <a:gd name="T46" fmla="*/ 21 w 102"/>
                  <a:gd name="T47" fmla="*/ 112 h 116"/>
                  <a:gd name="T48" fmla="*/ 23 w 102"/>
                  <a:gd name="T49" fmla="*/ 106 h 116"/>
                  <a:gd name="T50" fmla="*/ 31 w 102"/>
                  <a:gd name="T51" fmla="*/ 106 h 116"/>
                  <a:gd name="T52" fmla="*/ 29 w 102"/>
                  <a:gd name="T53" fmla="*/ 100 h 116"/>
                  <a:gd name="T54" fmla="*/ 17 w 102"/>
                  <a:gd name="T55" fmla="*/ 94 h 116"/>
                  <a:gd name="T56" fmla="*/ 10 w 102"/>
                  <a:gd name="T57" fmla="*/ 85 h 116"/>
                  <a:gd name="T58" fmla="*/ 21 w 102"/>
                  <a:gd name="T59" fmla="*/ 85 h 116"/>
                  <a:gd name="T60" fmla="*/ 31 w 102"/>
                  <a:gd name="T61" fmla="*/ 79 h 116"/>
                  <a:gd name="T62" fmla="*/ 39 w 102"/>
                  <a:gd name="T63" fmla="*/ 81 h 116"/>
                  <a:gd name="T64" fmla="*/ 50 w 102"/>
                  <a:gd name="T65" fmla="*/ 87 h 116"/>
                  <a:gd name="T66" fmla="*/ 62 w 102"/>
                  <a:gd name="T67" fmla="*/ 96 h 116"/>
                  <a:gd name="T68" fmla="*/ 66 w 102"/>
                  <a:gd name="T69" fmla="*/ 90 h 116"/>
                  <a:gd name="T70" fmla="*/ 68 w 102"/>
                  <a:gd name="T71" fmla="*/ 73 h 116"/>
                  <a:gd name="T72" fmla="*/ 79 w 102"/>
                  <a:gd name="T73" fmla="*/ 67 h 116"/>
                  <a:gd name="T74" fmla="*/ 87 w 102"/>
                  <a:gd name="T75" fmla="*/ 63 h 116"/>
                  <a:gd name="T76" fmla="*/ 91 w 102"/>
                  <a:gd name="T77" fmla="*/ 60 h 116"/>
                  <a:gd name="T78" fmla="*/ 98 w 102"/>
                  <a:gd name="T79" fmla="*/ 56 h 116"/>
                  <a:gd name="T80" fmla="*/ 102 w 102"/>
                  <a:gd name="T81" fmla="*/ 48 h 116"/>
                  <a:gd name="T82" fmla="*/ 93 w 102"/>
                  <a:gd name="T83" fmla="*/ 54 h 116"/>
                  <a:gd name="T84" fmla="*/ 91 w 102"/>
                  <a:gd name="T85" fmla="*/ 48 h 116"/>
                  <a:gd name="T86" fmla="*/ 83 w 102"/>
                  <a:gd name="T87"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16">
                    <a:moveTo>
                      <a:pt x="85" y="29"/>
                    </a:moveTo>
                    <a:lnTo>
                      <a:pt x="85" y="27"/>
                    </a:lnTo>
                    <a:lnTo>
                      <a:pt x="83" y="25"/>
                    </a:lnTo>
                    <a:lnTo>
                      <a:pt x="83" y="27"/>
                    </a:lnTo>
                    <a:lnTo>
                      <a:pt x="83" y="29"/>
                    </a:lnTo>
                    <a:lnTo>
                      <a:pt x="79" y="34"/>
                    </a:lnTo>
                    <a:lnTo>
                      <a:pt x="73" y="38"/>
                    </a:lnTo>
                    <a:lnTo>
                      <a:pt x="68" y="38"/>
                    </a:lnTo>
                    <a:lnTo>
                      <a:pt x="68" y="38"/>
                    </a:lnTo>
                    <a:lnTo>
                      <a:pt x="64" y="38"/>
                    </a:lnTo>
                    <a:lnTo>
                      <a:pt x="60" y="36"/>
                    </a:lnTo>
                    <a:lnTo>
                      <a:pt x="56" y="34"/>
                    </a:lnTo>
                    <a:lnTo>
                      <a:pt x="52" y="31"/>
                    </a:lnTo>
                    <a:lnTo>
                      <a:pt x="48" y="27"/>
                    </a:lnTo>
                    <a:lnTo>
                      <a:pt x="44" y="27"/>
                    </a:lnTo>
                    <a:lnTo>
                      <a:pt x="44" y="25"/>
                    </a:lnTo>
                    <a:lnTo>
                      <a:pt x="39" y="21"/>
                    </a:lnTo>
                    <a:lnTo>
                      <a:pt x="31" y="13"/>
                    </a:lnTo>
                    <a:lnTo>
                      <a:pt x="27" y="9"/>
                    </a:lnTo>
                    <a:lnTo>
                      <a:pt x="23" y="7"/>
                    </a:lnTo>
                    <a:lnTo>
                      <a:pt x="17" y="2"/>
                    </a:lnTo>
                    <a:lnTo>
                      <a:pt x="15" y="0"/>
                    </a:lnTo>
                    <a:lnTo>
                      <a:pt x="10" y="0"/>
                    </a:lnTo>
                    <a:lnTo>
                      <a:pt x="13" y="0"/>
                    </a:lnTo>
                    <a:lnTo>
                      <a:pt x="10" y="4"/>
                    </a:lnTo>
                    <a:lnTo>
                      <a:pt x="8" y="4"/>
                    </a:lnTo>
                    <a:lnTo>
                      <a:pt x="8" y="4"/>
                    </a:lnTo>
                    <a:lnTo>
                      <a:pt x="8" y="7"/>
                    </a:lnTo>
                    <a:lnTo>
                      <a:pt x="10" y="11"/>
                    </a:lnTo>
                    <a:lnTo>
                      <a:pt x="17" y="21"/>
                    </a:lnTo>
                    <a:lnTo>
                      <a:pt x="19" y="25"/>
                    </a:lnTo>
                    <a:lnTo>
                      <a:pt x="19" y="31"/>
                    </a:lnTo>
                    <a:lnTo>
                      <a:pt x="17" y="36"/>
                    </a:lnTo>
                    <a:lnTo>
                      <a:pt x="19" y="40"/>
                    </a:lnTo>
                    <a:lnTo>
                      <a:pt x="21" y="44"/>
                    </a:lnTo>
                    <a:lnTo>
                      <a:pt x="21" y="46"/>
                    </a:lnTo>
                    <a:lnTo>
                      <a:pt x="19" y="46"/>
                    </a:lnTo>
                    <a:lnTo>
                      <a:pt x="17" y="48"/>
                    </a:lnTo>
                    <a:lnTo>
                      <a:pt x="17" y="52"/>
                    </a:lnTo>
                    <a:lnTo>
                      <a:pt x="19" y="56"/>
                    </a:lnTo>
                    <a:lnTo>
                      <a:pt x="21" y="56"/>
                    </a:lnTo>
                    <a:lnTo>
                      <a:pt x="21" y="58"/>
                    </a:lnTo>
                    <a:lnTo>
                      <a:pt x="23" y="60"/>
                    </a:lnTo>
                    <a:lnTo>
                      <a:pt x="21" y="63"/>
                    </a:lnTo>
                    <a:lnTo>
                      <a:pt x="21" y="65"/>
                    </a:lnTo>
                    <a:lnTo>
                      <a:pt x="19" y="67"/>
                    </a:lnTo>
                    <a:lnTo>
                      <a:pt x="13" y="65"/>
                    </a:lnTo>
                    <a:lnTo>
                      <a:pt x="6" y="63"/>
                    </a:lnTo>
                    <a:lnTo>
                      <a:pt x="4" y="63"/>
                    </a:lnTo>
                    <a:lnTo>
                      <a:pt x="4" y="65"/>
                    </a:lnTo>
                    <a:lnTo>
                      <a:pt x="4" y="67"/>
                    </a:lnTo>
                    <a:lnTo>
                      <a:pt x="6" y="67"/>
                    </a:lnTo>
                    <a:lnTo>
                      <a:pt x="10" y="69"/>
                    </a:lnTo>
                    <a:lnTo>
                      <a:pt x="10" y="71"/>
                    </a:lnTo>
                    <a:lnTo>
                      <a:pt x="8" y="73"/>
                    </a:lnTo>
                    <a:lnTo>
                      <a:pt x="6" y="77"/>
                    </a:lnTo>
                    <a:lnTo>
                      <a:pt x="4" y="77"/>
                    </a:lnTo>
                    <a:lnTo>
                      <a:pt x="4" y="79"/>
                    </a:lnTo>
                    <a:lnTo>
                      <a:pt x="2" y="79"/>
                    </a:lnTo>
                    <a:lnTo>
                      <a:pt x="0" y="83"/>
                    </a:lnTo>
                    <a:lnTo>
                      <a:pt x="2" y="87"/>
                    </a:lnTo>
                    <a:lnTo>
                      <a:pt x="0" y="92"/>
                    </a:lnTo>
                    <a:lnTo>
                      <a:pt x="2" y="94"/>
                    </a:lnTo>
                    <a:lnTo>
                      <a:pt x="4" y="94"/>
                    </a:lnTo>
                    <a:lnTo>
                      <a:pt x="6" y="96"/>
                    </a:lnTo>
                    <a:lnTo>
                      <a:pt x="10" y="100"/>
                    </a:lnTo>
                    <a:lnTo>
                      <a:pt x="13" y="106"/>
                    </a:lnTo>
                    <a:lnTo>
                      <a:pt x="13" y="112"/>
                    </a:lnTo>
                    <a:lnTo>
                      <a:pt x="13" y="112"/>
                    </a:lnTo>
                    <a:lnTo>
                      <a:pt x="13" y="116"/>
                    </a:lnTo>
                    <a:lnTo>
                      <a:pt x="17" y="116"/>
                    </a:lnTo>
                    <a:lnTo>
                      <a:pt x="21" y="112"/>
                    </a:lnTo>
                    <a:lnTo>
                      <a:pt x="21" y="110"/>
                    </a:lnTo>
                    <a:lnTo>
                      <a:pt x="21" y="106"/>
                    </a:lnTo>
                    <a:lnTo>
                      <a:pt x="23" y="106"/>
                    </a:lnTo>
                    <a:lnTo>
                      <a:pt x="29" y="106"/>
                    </a:lnTo>
                    <a:lnTo>
                      <a:pt x="31" y="108"/>
                    </a:lnTo>
                    <a:lnTo>
                      <a:pt x="31" y="106"/>
                    </a:lnTo>
                    <a:lnTo>
                      <a:pt x="35" y="102"/>
                    </a:lnTo>
                    <a:lnTo>
                      <a:pt x="33" y="100"/>
                    </a:lnTo>
                    <a:lnTo>
                      <a:pt x="29" y="100"/>
                    </a:lnTo>
                    <a:lnTo>
                      <a:pt x="25" y="98"/>
                    </a:lnTo>
                    <a:lnTo>
                      <a:pt x="21" y="94"/>
                    </a:lnTo>
                    <a:lnTo>
                      <a:pt x="17" y="94"/>
                    </a:lnTo>
                    <a:lnTo>
                      <a:pt x="13" y="92"/>
                    </a:lnTo>
                    <a:lnTo>
                      <a:pt x="10" y="90"/>
                    </a:lnTo>
                    <a:lnTo>
                      <a:pt x="10" y="85"/>
                    </a:lnTo>
                    <a:lnTo>
                      <a:pt x="13" y="83"/>
                    </a:lnTo>
                    <a:lnTo>
                      <a:pt x="17" y="83"/>
                    </a:lnTo>
                    <a:lnTo>
                      <a:pt x="21" y="85"/>
                    </a:lnTo>
                    <a:lnTo>
                      <a:pt x="23" y="87"/>
                    </a:lnTo>
                    <a:lnTo>
                      <a:pt x="27" y="81"/>
                    </a:lnTo>
                    <a:lnTo>
                      <a:pt x="31" y="79"/>
                    </a:lnTo>
                    <a:lnTo>
                      <a:pt x="35" y="79"/>
                    </a:lnTo>
                    <a:lnTo>
                      <a:pt x="35" y="79"/>
                    </a:lnTo>
                    <a:lnTo>
                      <a:pt x="39" y="81"/>
                    </a:lnTo>
                    <a:lnTo>
                      <a:pt x="42" y="79"/>
                    </a:lnTo>
                    <a:lnTo>
                      <a:pt x="46" y="83"/>
                    </a:lnTo>
                    <a:lnTo>
                      <a:pt x="50" y="87"/>
                    </a:lnTo>
                    <a:lnTo>
                      <a:pt x="56" y="92"/>
                    </a:lnTo>
                    <a:lnTo>
                      <a:pt x="60" y="92"/>
                    </a:lnTo>
                    <a:lnTo>
                      <a:pt x="62" y="96"/>
                    </a:lnTo>
                    <a:lnTo>
                      <a:pt x="66" y="96"/>
                    </a:lnTo>
                    <a:lnTo>
                      <a:pt x="66" y="94"/>
                    </a:lnTo>
                    <a:lnTo>
                      <a:pt x="66" y="90"/>
                    </a:lnTo>
                    <a:lnTo>
                      <a:pt x="66" y="85"/>
                    </a:lnTo>
                    <a:lnTo>
                      <a:pt x="66" y="81"/>
                    </a:lnTo>
                    <a:lnTo>
                      <a:pt x="68" y="73"/>
                    </a:lnTo>
                    <a:lnTo>
                      <a:pt x="73" y="67"/>
                    </a:lnTo>
                    <a:lnTo>
                      <a:pt x="77" y="65"/>
                    </a:lnTo>
                    <a:lnTo>
                      <a:pt x="79" y="67"/>
                    </a:lnTo>
                    <a:lnTo>
                      <a:pt x="85" y="67"/>
                    </a:lnTo>
                    <a:lnTo>
                      <a:pt x="83" y="65"/>
                    </a:lnTo>
                    <a:lnTo>
                      <a:pt x="87" y="63"/>
                    </a:lnTo>
                    <a:lnTo>
                      <a:pt x="87" y="63"/>
                    </a:lnTo>
                    <a:lnTo>
                      <a:pt x="91" y="63"/>
                    </a:lnTo>
                    <a:lnTo>
                      <a:pt x="91" y="60"/>
                    </a:lnTo>
                    <a:lnTo>
                      <a:pt x="91" y="58"/>
                    </a:lnTo>
                    <a:lnTo>
                      <a:pt x="95" y="56"/>
                    </a:lnTo>
                    <a:lnTo>
                      <a:pt x="98" y="56"/>
                    </a:lnTo>
                    <a:lnTo>
                      <a:pt x="98" y="52"/>
                    </a:lnTo>
                    <a:lnTo>
                      <a:pt x="100" y="50"/>
                    </a:lnTo>
                    <a:lnTo>
                      <a:pt x="102" y="48"/>
                    </a:lnTo>
                    <a:lnTo>
                      <a:pt x="100" y="48"/>
                    </a:lnTo>
                    <a:lnTo>
                      <a:pt x="95" y="50"/>
                    </a:lnTo>
                    <a:lnTo>
                      <a:pt x="93" y="54"/>
                    </a:lnTo>
                    <a:lnTo>
                      <a:pt x="91" y="54"/>
                    </a:lnTo>
                    <a:lnTo>
                      <a:pt x="91" y="52"/>
                    </a:lnTo>
                    <a:lnTo>
                      <a:pt x="91" y="48"/>
                    </a:lnTo>
                    <a:lnTo>
                      <a:pt x="89" y="46"/>
                    </a:lnTo>
                    <a:lnTo>
                      <a:pt x="85" y="42"/>
                    </a:lnTo>
                    <a:lnTo>
                      <a:pt x="83" y="40"/>
                    </a:lnTo>
                    <a:lnTo>
                      <a:pt x="83" y="36"/>
                    </a:lnTo>
                    <a:lnTo>
                      <a:pt x="85" y="2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7" name="9Slide.vn 280">
                <a:extLst>
                  <a:ext uri="{FF2B5EF4-FFF2-40B4-BE49-F238E27FC236}">
                    <a16:creationId xmlns:a16="http://schemas.microsoft.com/office/drawing/2014/main" id="{B7438302-580B-41CD-A31C-A65345E87FF4}"/>
                  </a:ext>
                </a:extLst>
              </p:cNvPr>
              <p:cNvSpPr>
                <a:spLocks/>
              </p:cNvSpPr>
              <p:nvPr/>
            </p:nvSpPr>
            <p:spPr bwMode="auto">
              <a:xfrm>
                <a:off x="6124" y="1743"/>
                <a:ext cx="6" cy="8"/>
              </a:xfrm>
              <a:custGeom>
                <a:avLst/>
                <a:gdLst>
                  <a:gd name="T0" fmla="*/ 0 w 6"/>
                  <a:gd name="T1" fmla="*/ 4 h 8"/>
                  <a:gd name="T2" fmla="*/ 0 w 6"/>
                  <a:gd name="T3" fmla="*/ 6 h 8"/>
                  <a:gd name="T4" fmla="*/ 2 w 6"/>
                  <a:gd name="T5" fmla="*/ 8 h 8"/>
                  <a:gd name="T6" fmla="*/ 4 w 6"/>
                  <a:gd name="T7" fmla="*/ 6 h 8"/>
                  <a:gd name="T8" fmla="*/ 4 w 6"/>
                  <a:gd name="T9" fmla="*/ 4 h 8"/>
                  <a:gd name="T10" fmla="*/ 6 w 6"/>
                  <a:gd name="T11" fmla="*/ 0 h 8"/>
                  <a:gd name="T12" fmla="*/ 4 w 6"/>
                  <a:gd name="T13" fmla="*/ 0 h 8"/>
                  <a:gd name="T14" fmla="*/ 0 w 6"/>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4"/>
                    </a:moveTo>
                    <a:lnTo>
                      <a:pt x="0" y="6"/>
                    </a:lnTo>
                    <a:lnTo>
                      <a:pt x="2" y="8"/>
                    </a:lnTo>
                    <a:lnTo>
                      <a:pt x="4" y="6"/>
                    </a:lnTo>
                    <a:lnTo>
                      <a:pt x="4" y="4"/>
                    </a:lnTo>
                    <a:lnTo>
                      <a:pt x="6" y="0"/>
                    </a:lnTo>
                    <a:lnTo>
                      <a:pt x="4" y="0"/>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8" name="9Slide.vn 281">
                <a:extLst>
                  <a:ext uri="{FF2B5EF4-FFF2-40B4-BE49-F238E27FC236}">
                    <a16:creationId xmlns:a16="http://schemas.microsoft.com/office/drawing/2014/main" id="{7B72F146-640C-42C2-88F3-F78977AA34E8}"/>
                  </a:ext>
                </a:extLst>
              </p:cNvPr>
              <p:cNvSpPr>
                <a:spLocks/>
              </p:cNvSpPr>
              <p:nvPr/>
            </p:nvSpPr>
            <p:spPr bwMode="auto">
              <a:xfrm>
                <a:off x="6140" y="1855"/>
                <a:ext cx="7" cy="14"/>
              </a:xfrm>
              <a:custGeom>
                <a:avLst/>
                <a:gdLst>
                  <a:gd name="T0" fmla="*/ 2 w 7"/>
                  <a:gd name="T1" fmla="*/ 14 h 14"/>
                  <a:gd name="T2" fmla="*/ 5 w 7"/>
                  <a:gd name="T3" fmla="*/ 14 h 14"/>
                  <a:gd name="T4" fmla="*/ 7 w 7"/>
                  <a:gd name="T5" fmla="*/ 12 h 14"/>
                  <a:gd name="T6" fmla="*/ 7 w 7"/>
                  <a:gd name="T7" fmla="*/ 8 h 14"/>
                  <a:gd name="T8" fmla="*/ 7 w 7"/>
                  <a:gd name="T9" fmla="*/ 6 h 14"/>
                  <a:gd name="T10" fmla="*/ 2 w 7"/>
                  <a:gd name="T11" fmla="*/ 6 h 14"/>
                  <a:gd name="T12" fmla="*/ 5 w 7"/>
                  <a:gd name="T13" fmla="*/ 2 h 14"/>
                  <a:gd name="T14" fmla="*/ 2 w 7"/>
                  <a:gd name="T15" fmla="*/ 0 h 14"/>
                  <a:gd name="T16" fmla="*/ 2 w 7"/>
                  <a:gd name="T17" fmla="*/ 2 h 14"/>
                  <a:gd name="T18" fmla="*/ 0 w 7"/>
                  <a:gd name="T19" fmla="*/ 8 h 14"/>
                  <a:gd name="T20" fmla="*/ 0 w 7"/>
                  <a:gd name="T21" fmla="*/ 10 h 14"/>
                  <a:gd name="T22" fmla="*/ 2 w 7"/>
                  <a:gd name="T23" fmla="*/ 8 h 14"/>
                  <a:gd name="T24" fmla="*/ 5 w 7"/>
                  <a:gd name="T25" fmla="*/ 10 h 14"/>
                  <a:gd name="T26" fmla="*/ 2 w 7"/>
                  <a:gd name="T27" fmla="*/ 12 h 14"/>
                  <a:gd name="T28" fmla="*/ 2 w 7"/>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4">
                    <a:moveTo>
                      <a:pt x="2" y="14"/>
                    </a:moveTo>
                    <a:lnTo>
                      <a:pt x="5" y="14"/>
                    </a:lnTo>
                    <a:lnTo>
                      <a:pt x="7" y="12"/>
                    </a:lnTo>
                    <a:lnTo>
                      <a:pt x="7" y="8"/>
                    </a:lnTo>
                    <a:lnTo>
                      <a:pt x="7" y="6"/>
                    </a:lnTo>
                    <a:lnTo>
                      <a:pt x="2" y="6"/>
                    </a:lnTo>
                    <a:lnTo>
                      <a:pt x="5" y="2"/>
                    </a:lnTo>
                    <a:lnTo>
                      <a:pt x="2" y="0"/>
                    </a:lnTo>
                    <a:lnTo>
                      <a:pt x="2" y="2"/>
                    </a:lnTo>
                    <a:lnTo>
                      <a:pt x="0" y="8"/>
                    </a:lnTo>
                    <a:lnTo>
                      <a:pt x="0" y="10"/>
                    </a:lnTo>
                    <a:lnTo>
                      <a:pt x="2" y="8"/>
                    </a:lnTo>
                    <a:lnTo>
                      <a:pt x="5" y="10"/>
                    </a:lnTo>
                    <a:lnTo>
                      <a:pt x="2" y="12"/>
                    </a:lnTo>
                    <a:lnTo>
                      <a:pt x="2" y="1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9" name="9Slide.vn 282">
                <a:extLst>
                  <a:ext uri="{FF2B5EF4-FFF2-40B4-BE49-F238E27FC236}">
                    <a16:creationId xmlns:a16="http://schemas.microsoft.com/office/drawing/2014/main" id="{C27034CA-DBF8-48DE-8187-C7DDF51AAFF4}"/>
                  </a:ext>
                </a:extLst>
              </p:cNvPr>
              <p:cNvSpPr>
                <a:spLocks/>
              </p:cNvSpPr>
              <p:nvPr/>
            </p:nvSpPr>
            <p:spPr bwMode="auto">
              <a:xfrm>
                <a:off x="6099" y="1954"/>
                <a:ext cx="4" cy="8"/>
              </a:xfrm>
              <a:custGeom>
                <a:avLst/>
                <a:gdLst>
                  <a:gd name="T0" fmla="*/ 4 w 4"/>
                  <a:gd name="T1" fmla="*/ 0 h 8"/>
                  <a:gd name="T2" fmla="*/ 2 w 4"/>
                  <a:gd name="T3" fmla="*/ 0 h 8"/>
                  <a:gd name="T4" fmla="*/ 0 w 4"/>
                  <a:gd name="T5" fmla="*/ 2 h 8"/>
                  <a:gd name="T6" fmla="*/ 0 w 4"/>
                  <a:gd name="T7" fmla="*/ 6 h 8"/>
                  <a:gd name="T8" fmla="*/ 2 w 4"/>
                  <a:gd name="T9" fmla="*/ 8 h 8"/>
                  <a:gd name="T10" fmla="*/ 4 w 4"/>
                  <a:gd name="T11" fmla="*/ 8 h 8"/>
                  <a:gd name="T12" fmla="*/ 4 w 4"/>
                  <a:gd name="T13" fmla="*/ 6 h 8"/>
                  <a:gd name="T14" fmla="*/ 4 w 4"/>
                  <a:gd name="T15" fmla="*/ 4 h 8"/>
                  <a:gd name="T16" fmla="*/ 4 w 4"/>
                  <a:gd name="T17" fmla="*/ 2 h 8"/>
                  <a:gd name="T18" fmla="*/ 4 w 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0"/>
                    </a:moveTo>
                    <a:lnTo>
                      <a:pt x="2" y="0"/>
                    </a:lnTo>
                    <a:lnTo>
                      <a:pt x="0" y="2"/>
                    </a:lnTo>
                    <a:lnTo>
                      <a:pt x="0" y="6"/>
                    </a:lnTo>
                    <a:lnTo>
                      <a:pt x="2" y="8"/>
                    </a:lnTo>
                    <a:lnTo>
                      <a:pt x="4" y="8"/>
                    </a:lnTo>
                    <a:lnTo>
                      <a:pt x="4" y="6"/>
                    </a:lnTo>
                    <a:lnTo>
                      <a:pt x="4" y="4"/>
                    </a:lnTo>
                    <a:lnTo>
                      <a:pt x="4"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0" name="9Slide.vn 283">
                <a:extLst>
                  <a:ext uri="{FF2B5EF4-FFF2-40B4-BE49-F238E27FC236}">
                    <a16:creationId xmlns:a16="http://schemas.microsoft.com/office/drawing/2014/main" id="{57877327-4E03-4252-81BB-860752077B3F}"/>
                  </a:ext>
                </a:extLst>
              </p:cNvPr>
              <p:cNvSpPr>
                <a:spLocks/>
              </p:cNvSpPr>
              <p:nvPr/>
            </p:nvSpPr>
            <p:spPr bwMode="auto">
              <a:xfrm>
                <a:off x="6060" y="1962"/>
                <a:ext cx="43" cy="38"/>
              </a:xfrm>
              <a:custGeom>
                <a:avLst/>
                <a:gdLst>
                  <a:gd name="T0" fmla="*/ 29 w 43"/>
                  <a:gd name="T1" fmla="*/ 17 h 38"/>
                  <a:gd name="T2" fmla="*/ 33 w 43"/>
                  <a:gd name="T3" fmla="*/ 21 h 38"/>
                  <a:gd name="T4" fmla="*/ 35 w 43"/>
                  <a:gd name="T5" fmla="*/ 23 h 38"/>
                  <a:gd name="T6" fmla="*/ 37 w 43"/>
                  <a:gd name="T7" fmla="*/ 23 h 38"/>
                  <a:gd name="T8" fmla="*/ 39 w 43"/>
                  <a:gd name="T9" fmla="*/ 17 h 38"/>
                  <a:gd name="T10" fmla="*/ 43 w 43"/>
                  <a:gd name="T11" fmla="*/ 13 h 38"/>
                  <a:gd name="T12" fmla="*/ 43 w 43"/>
                  <a:gd name="T13" fmla="*/ 11 h 38"/>
                  <a:gd name="T14" fmla="*/ 41 w 43"/>
                  <a:gd name="T15" fmla="*/ 9 h 38"/>
                  <a:gd name="T16" fmla="*/ 41 w 43"/>
                  <a:gd name="T17" fmla="*/ 7 h 38"/>
                  <a:gd name="T18" fmla="*/ 37 w 43"/>
                  <a:gd name="T19" fmla="*/ 2 h 38"/>
                  <a:gd name="T20" fmla="*/ 35 w 43"/>
                  <a:gd name="T21" fmla="*/ 2 h 38"/>
                  <a:gd name="T22" fmla="*/ 31 w 43"/>
                  <a:gd name="T23" fmla="*/ 0 h 38"/>
                  <a:gd name="T24" fmla="*/ 27 w 43"/>
                  <a:gd name="T25" fmla="*/ 0 h 38"/>
                  <a:gd name="T26" fmla="*/ 22 w 43"/>
                  <a:gd name="T27" fmla="*/ 5 h 38"/>
                  <a:gd name="T28" fmla="*/ 22 w 43"/>
                  <a:gd name="T29" fmla="*/ 7 h 38"/>
                  <a:gd name="T30" fmla="*/ 20 w 43"/>
                  <a:gd name="T31" fmla="*/ 9 h 38"/>
                  <a:gd name="T32" fmla="*/ 16 w 43"/>
                  <a:gd name="T33" fmla="*/ 11 h 38"/>
                  <a:gd name="T34" fmla="*/ 14 w 43"/>
                  <a:gd name="T35" fmla="*/ 13 h 38"/>
                  <a:gd name="T36" fmla="*/ 12 w 43"/>
                  <a:gd name="T37" fmla="*/ 11 h 38"/>
                  <a:gd name="T38" fmla="*/ 10 w 43"/>
                  <a:gd name="T39" fmla="*/ 7 h 38"/>
                  <a:gd name="T40" fmla="*/ 8 w 43"/>
                  <a:gd name="T41" fmla="*/ 7 h 38"/>
                  <a:gd name="T42" fmla="*/ 4 w 43"/>
                  <a:gd name="T43" fmla="*/ 13 h 38"/>
                  <a:gd name="T44" fmla="*/ 4 w 43"/>
                  <a:gd name="T45" fmla="*/ 15 h 38"/>
                  <a:gd name="T46" fmla="*/ 2 w 43"/>
                  <a:gd name="T47" fmla="*/ 17 h 38"/>
                  <a:gd name="T48" fmla="*/ 0 w 43"/>
                  <a:gd name="T49" fmla="*/ 21 h 38"/>
                  <a:gd name="T50" fmla="*/ 6 w 43"/>
                  <a:gd name="T51" fmla="*/ 23 h 38"/>
                  <a:gd name="T52" fmla="*/ 6 w 43"/>
                  <a:gd name="T53" fmla="*/ 27 h 38"/>
                  <a:gd name="T54" fmla="*/ 6 w 43"/>
                  <a:gd name="T55" fmla="*/ 27 h 38"/>
                  <a:gd name="T56" fmla="*/ 6 w 43"/>
                  <a:gd name="T57" fmla="*/ 29 h 38"/>
                  <a:gd name="T58" fmla="*/ 8 w 43"/>
                  <a:gd name="T59" fmla="*/ 34 h 38"/>
                  <a:gd name="T60" fmla="*/ 12 w 43"/>
                  <a:gd name="T61" fmla="*/ 34 h 38"/>
                  <a:gd name="T62" fmla="*/ 12 w 43"/>
                  <a:gd name="T63" fmla="*/ 36 h 38"/>
                  <a:gd name="T64" fmla="*/ 14 w 43"/>
                  <a:gd name="T65" fmla="*/ 38 h 38"/>
                  <a:gd name="T66" fmla="*/ 14 w 43"/>
                  <a:gd name="T67" fmla="*/ 36 h 38"/>
                  <a:gd name="T68" fmla="*/ 16 w 43"/>
                  <a:gd name="T69" fmla="*/ 36 h 38"/>
                  <a:gd name="T70" fmla="*/ 18 w 43"/>
                  <a:gd name="T71" fmla="*/ 36 h 38"/>
                  <a:gd name="T72" fmla="*/ 18 w 43"/>
                  <a:gd name="T73" fmla="*/ 34 h 38"/>
                  <a:gd name="T74" fmla="*/ 14 w 43"/>
                  <a:gd name="T75" fmla="*/ 29 h 38"/>
                  <a:gd name="T76" fmla="*/ 16 w 43"/>
                  <a:gd name="T77" fmla="*/ 27 h 38"/>
                  <a:gd name="T78" fmla="*/ 18 w 43"/>
                  <a:gd name="T79" fmla="*/ 21 h 38"/>
                  <a:gd name="T80" fmla="*/ 22 w 43"/>
                  <a:gd name="T81" fmla="*/ 19 h 38"/>
                  <a:gd name="T82" fmla="*/ 24 w 43"/>
                  <a:gd name="T83" fmla="*/ 17 h 38"/>
                  <a:gd name="T84" fmla="*/ 29 w 43"/>
                  <a:gd name="T8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38">
                    <a:moveTo>
                      <a:pt x="29" y="17"/>
                    </a:moveTo>
                    <a:lnTo>
                      <a:pt x="33" y="21"/>
                    </a:lnTo>
                    <a:lnTo>
                      <a:pt x="35" y="23"/>
                    </a:lnTo>
                    <a:lnTo>
                      <a:pt x="37" y="23"/>
                    </a:lnTo>
                    <a:lnTo>
                      <a:pt x="39" y="17"/>
                    </a:lnTo>
                    <a:lnTo>
                      <a:pt x="43" y="13"/>
                    </a:lnTo>
                    <a:lnTo>
                      <a:pt x="43" y="11"/>
                    </a:lnTo>
                    <a:lnTo>
                      <a:pt x="41" y="9"/>
                    </a:lnTo>
                    <a:lnTo>
                      <a:pt x="41" y="7"/>
                    </a:lnTo>
                    <a:lnTo>
                      <a:pt x="37" y="2"/>
                    </a:lnTo>
                    <a:lnTo>
                      <a:pt x="35" y="2"/>
                    </a:lnTo>
                    <a:lnTo>
                      <a:pt x="31" y="0"/>
                    </a:lnTo>
                    <a:lnTo>
                      <a:pt x="27" y="0"/>
                    </a:lnTo>
                    <a:lnTo>
                      <a:pt x="22" y="5"/>
                    </a:lnTo>
                    <a:lnTo>
                      <a:pt x="22" y="7"/>
                    </a:lnTo>
                    <a:lnTo>
                      <a:pt x="20" y="9"/>
                    </a:lnTo>
                    <a:lnTo>
                      <a:pt x="16" y="11"/>
                    </a:lnTo>
                    <a:lnTo>
                      <a:pt x="14" y="13"/>
                    </a:lnTo>
                    <a:lnTo>
                      <a:pt x="12" y="11"/>
                    </a:lnTo>
                    <a:lnTo>
                      <a:pt x="10" y="7"/>
                    </a:lnTo>
                    <a:lnTo>
                      <a:pt x="8" y="7"/>
                    </a:lnTo>
                    <a:lnTo>
                      <a:pt x="4" y="13"/>
                    </a:lnTo>
                    <a:lnTo>
                      <a:pt x="4" y="15"/>
                    </a:lnTo>
                    <a:lnTo>
                      <a:pt x="2" y="17"/>
                    </a:lnTo>
                    <a:lnTo>
                      <a:pt x="0" y="21"/>
                    </a:lnTo>
                    <a:lnTo>
                      <a:pt x="6" y="23"/>
                    </a:lnTo>
                    <a:lnTo>
                      <a:pt x="6" y="27"/>
                    </a:lnTo>
                    <a:lnTo>
                      <a:pt x="6" y="27"/>
                    </a:lnTo>
                    <a:lnTo>
                      <a:pt x="6" y="29"/>
                    </a:lnTo>
                    <a:lnTo>
                      <a:pt x="8" y="34"/>
                    </a:lnTo>
                    <a:lnTo>
                      <a:pt x="12" y="34"/>
                    </a:lnTo>
                    <a:lnTo>
                      <a:pt x="12" y="36"/>
                    </a:lnTo>
                    <a:lnTo>
                      <a:pt x="14" y="38"/>
                    </a:lnTo>
                    <a:lnTo>
                      <a:pt x="14" y="36"/>
                    </a:lnTo>
                    <a:lnTo>
                      <a:pt x="16" y="36"/>
                    </a:lnTo>
                    <a:lnTo>
                      <a:pt x="18" y="36"/>
                    </a:lnTo>
                    <a:lnTo>
                      <a:pt x="18" y="34"/>
                    </a:lnTo>
                    <a:lnTo>
                      <a:pt x="14" y="29"/>
                    </a:lnTo>
                    <a:lnTo>
                      <a:pt x="16" y="27"/>
                    </a:lnTo>
                    <a:lnTo>
                      <a:pt x="18" y="21"/>
                    </a:lnTo>
                    <a:lnTo>
                      <a:pt x="22" y="19"/>
                    </a:lnTo>
                    <a:lnTo>
                      <a:pt x="24" y="17"/>
                    </a:lnTo>
                    <a:lnTo>
                      <a:pt x="29" y="1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1" name="9Slide.vn 284">
                <a:extLst>
                  <a:ext uri="{FF2B5EF4-FFF2-40B4-BE49-F238E27FC236}">
                    <a16:creationId xmlns:a16="http://schemas.microsoft.com/office/drawing/2014/main" id="{AA0FC320-2D61-4FF0-ACDA-7E43DE0B4B9C}"/>
                  </a:ext>
                </a:extLst>
              </p:cNvPr>
              <p:cNvSpPr>
                <a:spLocks/>
              </p:cNvSpPr>
              <p:nvPr/>
            </p:nvSpPr>
            <p:spPr bwMode="auto">
              <a:xfrm>
                <a:off x="6089" y="1956"/>
                <a:ext cx="6" cy="4"/>
              </a:xfrm>
              <a:custGeom>
                <a:avLst/>
                <a:gdLst>
                  <a:gd name="T0" fmla="*/ 6 w 6"/>
                  <a:gd name="T1" fmla="*/ 2 h 4"/>
                  <a:gd name="T2" fmla="*/ 2 w 6"/>
                  <a:gd name="T3" fmla="*/ 0 h 4"/>
                  <a:gd name="T4" fmla="*/ 0 w 6"/>
                  <a:gd name="T5" fmla="*/ 4 h 4"/>
                  <a:gd name="T6" fmla="*/ 2 w 6"/>
                  <a:gd name="T7" fmla="*/ 4 h 4"/>
                  <a:gd name="T8" fmla="*/ 4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2" y="0"/>
                    </a:lnTo>
                    <a:lnTo>
                      <a:pt x="0" y="4"/>
                    </a:lnTo>
                    <a:lnTo>
                      <a:pt x="2" y="4"/>
                    </a:lnTo>
                    <a:lnTo>
                      <a:pt x="4" y="4"/>
                    </a:lnTo>
                    <a:lnTo>
                      <a:pt x="6"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2" name="9Slide.vn 285">
                <a:extLst>
                  <a:ext uri="{FF2B5EF4-FFF2-40B4-BE49-F238E27FC236}">
                    <a16:creationId xmlns:a16="http://schemas.microsoft.com/office/drawing/2014/main" id="{105DCDC2-A4BA-411A-8659-97F528AE1B77}"/>
                  </a:ext>
                </a:extLst>
              </p:cNvPr>
              <p:cNvSpPr>
                <a:spLocks/>
              </p:cNvSpPr>
              <p:nvPr/>
            </p:nvSpPr>
            <p:spPr bwMode="auto">
              <a:xfrm>
                <a:off x="6043" y="2058"/>
                <a:ext cx="6" cy="6"/>
              </a:xfrm>
              <a:custGeom>
                <a:avLst/>
                <a:gdLst>
                  <a:gd name="T0" fmla="*/ 4 w 6"/>
                  <a:gd name="T1" fmla="*/ 6 h 6"/>
                  <a:gd name="T2" fmla="*/ 6 w 6"/>
                  <a:gd name="T3" fmla="*/ 4 h 6"/>
                  <a:gd name="T4" fmla="*/ 6 w 6"/>
                  <a:gd name="T5" fmla="*/ 2 h 6"/>
                  <a:gd name="T6" fmla="*/ 2 w 6"/>
                  <a:gd name="T7" fmla="*/ 0 h 6"/>
                  <a:gd name="T8" fmla="*/ 0 w 6"/>
                  <a:gd name="T9" fmla="*/ 0 h 6"/>
                  <a:gd name="T10" fmla="*/ 0 w 6"/>
                  <a:gd name="T11" fmla="*/ 2 h 6"/>
                  <a:gd name="T12" fmla="*/ 2 w 6"/>
                  <a:gd name="T13" fmla="*/ 6 h 6"/>
                  <a:gd name="T14" fmla="*/ 4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6"/>
                    </a:moveTo>
                    <a:lnTo>
                      <a:pt x="6" y="4"/>
                    </a:lnTo>
                    <a:lnTo>
                      <a:pt x="6" y="2"/>
                    </a:lnTo>
                    <a:lnTo>
                      <a:pt x="2" y="0"/>
                    </a:lnTo>
                    <a:lnTo>
                      <a:pt x="0" y="0"/>
                    </a:lnTo>
                    <a:lnTo>
                      <a:pt x="0" y="2"/>
                    </a:lnTo>
                    <a:lnTo>
                      <a:pt x="2" y="6"/>
                    </a:lnTo>
                    <a:lnTo>
                      <a:pt x="4"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3" name="9Slide.vn 286">
                <a:extLst>
                  <a:ext uri="{FF2B5EF4-FFF2-40B4-BE49-F238E27FC236}">
                    <a16:creationId xmlns:a16="http://schemas.microsoft.com/office/drawing/2014/main" id="{2A43E7CA-8C98-4636-BE1E-31CA769198E6}"/>
                  </a:ext>
                </a:extLst>
              </p:cNvPr>
              <p:cNvSpPr>
                <a:spLocks/>
              </p:cNvSpPr>
              <p:nvPr/>
            </p:nvSpPr>
            <p:spPr bwMode="auto">
              <a:xfrm>
                <a:off x="6060" y="1917"/>
                <a:ext cx="2" cy="2"/>
              </a:xfrm>
              <a:custGeom>
                <a:avLst/>
                <a:gdLst>
                  <a:gd name="T0" fmla="*/ 0 w 2"/>
                  <a:gd name="T1" fmla="*/ 0 h 2"/>
                  <a:gd name="T2" fmla="*/ 0 w 2"/>
                  <a:gd name="T3" fmla="*/ 2 h 2"/>
                  <a:gd name="T4" fmla="*/ 0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2"/>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4" name="9Slide.vn 287">
                <a:extLst>
                  <a:ext uri="{FF2B5EF4-FFF2-40B4-BE49-F238E27FC236}">
                    <a16:creationId xmlns:a16="http://schemas.microsoft.com/office/drawing/2014/main" id="{50EC29E6-087D-4FE7-AFE6-4CD13D24F7BA}"/>
                  </a:ext>
                </a:extLst>
              </p:cNvPr>
              <p:cNvSpPr>
                <a:spLocks/>
              </p:cNvSpPr>
              <p:nvPr/>
            </p:nvSpPr>
            <p:spPr bwMode="auto">
              <a:xfrm>
                <a:off x="6002" y="2000"/>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5" name="9Slide.vn 288">
                <a:extLst>
                  <a:ext uri="{FF2B5EF4-FFF2-40B4-BE49-F238E27FC236}">
                    <a16:creationId xmlns:a16="http://schemas.microsoft.com/office/drawing/2014/main" id="{86981030-DA5A-40CB-B06A-9007C602B0E3}"/>
                  </a:ext>
                </a:extLst>
              </p:cNvPr>
              <p:cNvSpPr>
                <a:spLocks/>
              </p:cNvSpPr>
              <p:nvPr/>
            </p:nvSpPr>
            <p:spPr bwMode="auto">
              <a:xfrm>
                <a:off x="5944" y="2203"/>
                <a:ext cx="4" cy="4"/>
              </a:xfrm>
              <a:custGeom>
                <a:avLst/>
                <a:gdLst>
                  <a:gd name="T0" fmla="*/ 4 w 4"/>
                  <a:gd name="T1" fmla="*/ 4 h 4"/>
                  <a:gd name="T2" fmla="*/ 4 w 4"/>
                  <a:gd name="T3" fmla="*/ 2 h 4"/>
                  <a:gd name="T4" fmla="*/ 4 w 4"/>
                  <a:gd name="T5" fmla="*/ 0 h 4"/>
                  <a:gd name="T6" fmla="*/ 2 w 4"/>
                  <a:gd name="T7" fmla="*/ 0 h 4"/>
                  <a:gd name="T8" fmla="*/ 0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2"/>
                    </a:lnTo>
                    <a:lnTo>
                      <a:pt x="4" y="0"/>
                    </a:lnTo>
                    <a:lnTo>
                      <a:pt x="2" y="0"/>
                    </a:lnTo>
                    <a:lnTo>
                      <a:pt x="0" y="4"/>
                    </a:lnTo>
                    <a:lnTo>
                      <a:pt x="4"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6" name="9Slide.vn 289">
                <a:extLst>
                  <a:ext uri="{FF2B5EF4-FFF2-40B4-BE49-F238E27FC236}">
                    <a16:creationId xmlns:a16="http://schemas.microsoft.com/office/drawing/2014/main" id="{2B55B200-CC85-42F5-B99A-E43F0096C340}"/>
                  </a:ext>
                </a:extLst>
              </p:cNvPr>
              <p:cNvSpPr>
                <a:spLocks/>
              </p:cNvSpPr>
              <p:nvPr/>
            </p:nvSpPr>
            <p:spPr bwMode="auto">
              <a:xfrm>
                <a:off x="6026" y="2008"/>
                <a:ext cx="5" cy="2"/>
              </a:xfrm>
              <a:custGeom>
                <a:avLst/>
                <a:gdLst>
                  <a:gd name="T0" fmla="*/ 5 w 5"/>
                  <a:gd name="T1" fmla="*/ 0 h 2"/>
                  <a:gd name="T2" fmla="*/ 2 w 5"/>
                  <a:gd name="T3" fmla="*/ 0 h 2"/>
                  <a:gd name="T4" fmla="*/ 0 w 5"/>
                  <a:gd name="T5" fmla="*/ 2 h 2"/>
                  <a:gd name="T6" fmla="*/ 0 w 5"/>
                  <a:gd name="T7" fmla="*/ 2 h 2"/>
                  <a:gd name="T8" fmla="*/ 2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2" y="0"/>
                    </a:lnTo>
                    <a:lnTo>
                      <a:pt x="0" y="2"/>
                    </a:lnTo>
                    <a:lnTo>
                      <a:pt x="0" y="2"/>
                    </a:lnTo>
                    <a:lnTo>
                      <a:pt x="2" y="2"/>
                    </a:lnTo>
                    <a:lnTo>
                      <a:pt x="5"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7" name="9Slide.vn 290">
                <a:extLst>
                  <a:ext uri="{FF2B5EF4-FFF2-40B4-BE49-F238E27FC236}">
                    <a16:creationId xmlns:a16="http://schemas.microsoft.com/office/drawing/2014/main" id="{5DDDE8ED-2943-486C-89AF-EC869B337779}"/>
                  </a:ext>
                </a:extLst>
              </p:cNvPr>
              <p:cNvSpPr>
                <a:spLocks/>
              </p:cNvSpPr>
              <p:nvPr/>
            </p:nvSpPr>
            <p:spPr bwMode="auto">
              <a:xfrm>
                <a:off x="5950" y="2199"/>
                <a:ext cx="4" cy="6"/>
              </a:xfrm>
              <a:custGeom>
                <a:avLst/>
                <a:gdLst>
                  <a:gd name="T0" fmla="*/ 2 w 4"/>
                  <a:gd name="T1" fmla="*/ 6 h 6"/>
                  <a:gd name="T2" fmla="*/ 4 w 4"/>
                  <a:gd name="T3" fmla="*/ 6 h 6"/>
                  <a:gd name="T4" fmla="*/ 4 w 4"/>
                  <a:gd name="T5" fmla="*/ 2 h 6"/>
                  <a:gd name="T6" fmla="*/ 2 w 4"/>
                  <a:gd name="T7" fmla="*/ 0 h 6"/>
                  <a:gd name="T8" fmla="*/ 0 w 4"/>
                  <a:gd name="T9" fmla="*/ 2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4" y="6"/>
                    </a:lnTo>
                    <a:lnTo>
                      <a:pt x="4" y="2"/>
                    </a:lnTo>
                    <a:lnTo>
                      <a:pt x="2" y="0"/>
                    </a:lnTo>
                    <a:lnTo>
                      <a:pt x="0" y="2"/>
                    </a:lnTo>
                    <a:lnTo>
                      <a:pt x="2"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8" name="9Slide.vn 291">
                <a:extLst>
                  <a:ext uri="{FF2B5EF4-FFF2-40B4-BE49-F238E27FC236}">
                    <a16:creationId xmlns:a16="http://schemas.microsoft.com/office/drawing/2014/main" id="{36420CAE-91F9-4B50-AFD7-0DCA7678667F}"/>
                  </a:ext>
                </a:extLst>
              </p:cNvPr>
              <p:cNvSpPr>
                <a:spLocks/>
              </p:cNvSpPr>
              <p:nvPr/>
            </p:nvSpPr>
            <p:spPr bwMode="auto">
              <a:xfrm>
                <a:off x="6004" y="1998"/>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9" name="9Slide.vn 292">
                <a:extLst>
                  <a:ext uri="{FF2B5EF4-FFF2-40B4-BE49-F238E27FC236}">
                    <a16:creationId xmlns:a16="http://schemas.microsoft.com/office/drawing/2014/main" id="{AB9620E9-C3C0-4DE6-9733-D1BBD1C7F115}"/>
                  </a:ext>
                </a:extLst>
              </p:cNvPr>
              <p:cNvSpPr>
                <a:spLocks/>
              </p:cNvSpPr>
              <p:nvPr/>
            </p:nvSpPr>
            <p:spPr bwMode="auto">
              <a:xfrm>
                <a:off x="6062" y="1913"/>
                <a:ext cx="4" cy="4"/>
              </a:xfrm>
              <a:custGeom>
                <a:avLst/>
                <a:gdLst>
                  <a:gd name="T0" fmla="*/ 4 w 4"/>
                  <a:gd name="T1" fmla="*/ 4 h 4"/>
                  <a:gd name="T2" fmla="*/ 4 w 4"/>
                  <a:gd name="T3" fmla="*/ 0 h 4"/>
                  <a:gd name="T4" fmla="*/ 2 w 4"/>
                  <a:gd name="T5" fmla="*/ 2 h 4"/>
                  <a:gd name="T6" fmla="*/ 0 w 4"/>
                  <a:gd name="T7" fmla="*/ 4 h 4"/>
                  <a:gd name="T8" fmla="*/ 2 w 4"/>
                  <a:gd name="T9" fmla="*/ 4 h 4"/>
                  <a:gd name="T10" fmla="*/ 2 w 4"/>
                  <a:gd name="T11" fmla="*/ 4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0"/>
                    </a:lnTo>
                    <a:lnTo>
                      <a:pt x="2" y="2"/>
                    </a:lnTo>
                    <a:lnTo>
                      <a:pt x="0" y="4"/>
                    </a:lnTo>
                    <a:lnTo>
                      <a:pt x="2" y="4"/>
                    </a:lnTo>
                    <a:lnTo>
                      <a:pt x="2" y="4"/>
                    </a:lnTo>
                    <a:lnTo>
                      <a:pt x="4"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0" name="9Slide.vn 293">
                <a:extLst>
                  <a:ext uri="{FF2B5EF4-FFF2-40B4-BE49-F238E27FC236}">
                    <a16:creationId xmlns:a16="http://schemas.microsoft.com/office/drawing/2014/main" id="{D95A4C9E-093D-43BD-9A3C-CC9FF48521F3}"/>
                  </a:ext>
                </a:extLst>
              </p:cNvPr>
              <p:cNvSpPr>
                <a:spLocks/>
              </p:cNvSpPr>
              <p:nvPr/>
            </p:nvSpPr>
            <p:spPr bwMode="auto">
              <a:xfrm>
                <a:off x="6006" y="2141"/>
                <a:ext cx="10" cy="16"/>
              </a:xfrm>
              <a:custGeom>
                <a:avLst/>
                <a:gdLst>
                  <a:gd name="T0" fmla="*/ 2 w 10"/>
                  <a:gd name="T1" fmla="*/ 16 h 16"/>
                  <a:gd name="T2" fmla="*/ 4 w 10"/>
                  <a:gd name="T3" fmla="*/ 16 h 16"/>
                  <a:gd name="T4" fmla="*/ 4 w 10"/>
                  <a:gd name="T5" fmla="*/ 12 h 16"/>
                  <a:gd name="T6" fmla="*/ 8 w 10"/>
                  <a:gd name="T7" fmla="*/ 10 h 16"/>
                  <a:gd name="T8" fmla="*/ 8 w 10"/>
                  <a:gd name="T9" fmla="*/ 6 h 16"/>
                  <a:gd name="T10" fmla="*/ 10 w 10"/>
                  <a:gd name="T11" fmla="*/ 4 h 16"/>
                  <a:gd name="T12" fmla="*/ 8 w 10"/>
                  <a:gd name="T13" fmla="*/ 0 h 16"/>
                  <a:gd name="T14" fmla="*/ 6 w 10"/>
                  <a:gd name="T15" fmla="*/ 4 h 16"/>
                  <a:gd name="T16" fmla="*/ 4 w 10"/>
                  <a:gd name="T17" fmla="*/ 6 h 16"/>
                  <a:gd name="T18" fmla="*/ 4 w 10"/>
                  <a:gd name="T19" fmla="*/ 8 h 16"/>
                  <a:gd name="T20" fmla="*/ 4 w 10"/>
                  <a:gd name="T21" fmla="*/ 8 h 16"/>
                  <a:gd name="T22" fmla="*/ 0 w 10"/>
                  <a:gd name="T23" fmla="*/ 12 h 16"/>
                  <a:gd name="T24" fmla="*/ 2 w 10"/>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6">
                    <a:moveTo>
                      <a:pt x="2" y="16"/>
                    </a:moveTo>
                    <a:lnTo>
                      <a:pt x="4" y="16"/>
                    </a:lnTo>
                    <a:lnTo>
                      <a:pt x="4" y="12"/>
                    </a:lnTo>
                    <a:lnTo>
                      <a:pt x="8" y="10"/>
                    </a:lnTo>
                    <a:lnTo>
                      <a:pt x="8" y="6"/>
                    </a:lnTo>
                    <a:lnTo>
                      <a:pt x="10" y="4"/>
                    </a:lnTo>
                    <a:lnTo>
                      <a:pt x="8" y="0"/>
                    </a:lnTo>
                    <a:lnTo>
                      <a:pt x="6" y="4"/>
                    </a:lnTo>
                    <a:lnTo>
                      <a:pt x="4" y="6"/>
                    </a:lnTo>
                    <a:lnTo>
                      <a:pt x="4" y="8"/>
                    </a:lnTo>
                    <a:lnTo>
                      <a:pt x="4" y="8"/>
                    </a:lnTo>
                    <a:lnTo>
                      <a:pt x="0" y="12"/>
                    </a:lnTo>
                    <a:lnTo>
                      <a:pt x="2" y="1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1" name="9Slide.vn 294">
                <a:extLst>
                  <a:ext uri="{FF2B5EF4-FFF2-40B4-BE49-F238E27FC236}">
                    <a16:creationId xmlns:a16="http://schemas.microsoft.com/office/drawing/2014/main" id="{05B8A74C-F039-43C2-95E2-00662BB686F1}"/>
                  </a:ext>
                </a:extLst>
              </p:cNvPr>
              <p:cNvSpPr>
                <a:spLocks/>
              </p:cNvSpPr>
              <p:nvPr/>
            </p:nvSpPr>
            <p:spPr bwMode="auto">
              <a:xfrm>
                <a:off x="5966" y="2188"/>
                <a:ext cx="7" cy="7"/>
              </a:xfrm>
              <a:custGeom>
                <a:avLst/>
                <a:gdLst>
                  <a:gd name="T0" fmla="*/ 7 w 7"/>
                  <a:gd name="T1" fmla="*/ 3 h 7"/>
                  <a:gd name="T2" fmla="*/ 2 w 7"/>
                  <a:gd name="T3" fmla="*/ 0 h 7"/>
                  <a:gd name="T4" fmla="*/ 0 w 7"/>
                  <a:gd name="T5" fmla="*/ 5 h 7"/>
                  <a:gd name="T6" fmla="*/ 2 w 7"/>
                  <a:gd name="T7" fmla="*/ 7 h 7"/>
                  <a:gd name="T8" fmla="*/ 4 w 7"/>
                  <a:gd name="T9" fmla="*/ 7 h 7"/>
                  <a:gd name="T10" fmla="*/ 7 w 7"/>
                  <a:gd name="T11" fmla="*/ 3 h 7"/>
                </a:gdLst>
                <a:ahLst/>
                <a:cxnLst>
                  <a:cxn ang="0">
                    <a:pos x="T0" y="T1"/>
                  </a:cxn>
                  <a:cxn ang="0">
                    <a:pos x="T2" y="T3"/>
                  </a:cxn>
                  <a:cxn ang="0">
                    <a:pos x="T4" y="T5"/>
                  </a:cxn>
                  <a:cxn ang="0">
                    <a:pos x="T6" y="T7"/>
                  </a:cxn>
                  <a:cxn ang="0">
                    <a:pos x="T8" y="T9"/>
                  </a:cxn>
                  <a:cxn ang="0">
                    <a:pos x="T10" y="T11"/>
                  </a:cxn>
                </a:cxnLst>
                <a:rect l="0" t="0" r="r" b="b"/>
                <a:pathLst>
                  <a:path w="7" h="7">
                    <a:moveTo>
                      <a:pt x="7" y="3"/>
                    </a:moveTo>
                    <a:lnTo>
                      <a:pt x="2" y="0"/>
                    </a:lnTo>
                    <a:lnTo>
                      <a:pt x="0" y="5"/>
                    </a:lnTo>
                    <a:lnTo>
                      <a:pt x="2" y="7"/>
                    </a:lnTo>
                    <a:lnTo>
                      <a:pt x="4" y="7"/>
                    </a:lnTo>
                    <a:lnTo>
                      <a:pt x="7" y="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2" name="9Slide.vn 295">
                <a:extLst>
                  <a:ext uri="{FF2B5EF4-FFF2-40B4-BE49-F238E27FC236}">
                    <a16:creationId xmlns:a16="http://schemas.microsoft.com/office/drawing/2014/main" id="{A3C446B0-B776-460C-9F2E-5C054EBFD24F}"/>
                  </a:ext>
                </a:extLst>
              </p:cNvPr>
              <p:cNvSpPr>
                <a:spLocks/>
              </p:cNvSpPr>
              <p:nvPr/>
            </p:nvSpPr>
            <p:spPr bwMode="auto">
              <a:xfrm>
                <a:off x="6014" y="1765"/>
                <a:ext cx="189" cy="280"/>
              </a:xfrm>
              <a:custGeom>
                <a:avLst/>
                <a:gdLst>
                  <a:gd name="T0" fmla="*/ 6 w 189"/>
                  <a:gd name="T1" fmla="*/ 224 h 280"/>
                  <a:gd name="T2" fmla="*/ 6 w 189"/>
                  <a:gd name="T3" fmla="*/ 235 h 280"/>
                  <a:gd name="T4" fmla="*/ 4 w 189"/>
                  <a:gd name="T5" fmla="*/ 237 h 280"/>
                  <a:gd name="T6" fmla="*/ 10 w 189"/>
                  <a:gd name="T7" fmla="*/ 239 h 280"/>
                  <a:gd name="T8" fmla="*/ 8 w 189"/>
                  <a:gd name="T9" fmla="*/ 235 h 280"/>
                  <a:gd name="T10" fmla="*/ 17 w 189"/>
                  <a:gd name="T11" fmla="*/ 235 h 280"/>
                  <a:gd name="T12" fmla="*/ 12 w 189"/>
                  <a:gd name="T13" fmla="*/ 255 h 280"/>
                  <a:gd name="T14" fmla="*/ 21 w 189"/>
                  <a:gd name="T15" fmla="*/ 276 h 280"/>
                  <a:gd name="T16" fmla="*/ 25 w 189"/>
                  <a:gd name="T17" fmla="*/ 264 h 280"/>
                  <a:gd name="T18" fmla="*/ 31 w 189"/>
                  <a:gd name="T19" fmla="*/ 276 h 280"/>
                  <a:gd name="T20" fmla="*/ 35 w 189"/>
                  <a:gd name="T21" fmla="*/ 268 h 280"/>
                  <a:gd name="T22" fmla="*/ 39 w 189"/>
                  <a:gd name="T23" fmla="*/ 258 h 280"/>
                  <a:gd name="T24" fmla="*/ 43 w 189"/>
                  <a:gd name="T25" fmla="*/ 231 h 280"/>
                  <a:gd name="T26" fmla="*/ 37 w 189"/>
                  <a:gd name="T27" fmla="*/ 222 h 280"/>
                  <a:gd name="T28" fmla="*/ 29 w 189"/>
                  <a:gd name="T29" fmla="*/ 218 h 280"/>
                  <a:gd name="T30" fmla="*/ 39 w 189"/>
                  <a:gd name="T31" fmla="*/ 208 h 280"/>
                  <a:gd name="T32" fmla="*/ 43 w 189"/>
                  <a:gd name="T33" fmla="*/ 197 h 280"/>
                  <a:gd name="T34" fmla="*/ 64 w 189"/>
                  <a:gd name="T35" fmla="*/ 195 h 280"/>
                  <a:gd name="T36" fmla="*/ 77 w 189"/>
                  <a:gd name="T37" fmla="*/ 189 h 280"/>
                  <a:gd name="T38" fmla="*/ 95 w 189"/>
                  <a:gd name="T39" fmla="*/ 189 h 280"/>
                  <a:gd name="T40" fmla="*/ 93 w 189"/>
                  <a:gd name="T41" fmla="*/ 206 h 280"/>
                  <a:gd name="T42" fmla="*/ 112 w 189"/>
                  <a:gd name="T43" fmla="*/ 210 h 280"/>
                  <a:gd name="T44" fmla="*/ 120 w 189"/>
                  <a:gd name="T45" fmla="*/ 195 h 280"/>
                  <a:gd name="T46" fmla="*/ 114 w 189"/>
                  <a:gd name="T47" fmla="*/ 183 h 280"/>
                  <a:gd name="T48" fmla="*/ 120 w 189"/>
                  <a:gd name="T49" fmla="*/ 183 h 280"/>
                  <a:gd name="T50" fmla="*/ 131 w 189"/>
                  <a:gd name="T51" fmla="*/ 183 h 280"/>
                  <a:gd name="T52" fmla="*/ 135 w 189"/>
                  <a:gd name="T53" fmla="*/ 183 h 280"/>
                  <a:gd name="T54" fmla="*/ 151 w 189"/>
                  <a:gd name="T55" fmla="*/ 173 h 280"/>
                  <a:gd name="T56" fmla="*/ 162 w 189"/>
                  <a:gd name="T57" fmla="*/ 179 h 280"/>
                  <a:gd name="T58" fmla="*/ 166 w 189"/>
                  <a:gd name="T59" fmla="*/ 160 h 280"/>
                  <a:gd name="T60" fmla="*/ 170 w 189"/>
                  <a:gd name="T61" fmla="*/ 164 h 280"/>
                  <a:gd name="T62" fmla="*/ 184 w 189"/>
                  <a:gd name="T63" fmla="*/ 166 h 280"/>
                  <a:gd name="T64" fmla="*/ 182 w 189"/>
                  <a:gd name="T65" fmla="*/ 146 h 280"/>
                  <a:gd name="T66" fmla="*/ 172 w 189"/>
                  <a:gd name="T67" fmla="*/ 96 h 280"/>
                  <a:gd name="T68" fmla="*/ 184 w 189"/>
                  <a:gd name="T69" fmla="*/ 85 h 280"/>
                  <a:gd name="T70" fmla="*/ 180 w 189"/>
                  <a:gd name="T71" fmla="*/ 69 h 280"/>
                  <a:gd name="T72" fmla="*/ 182 w 189"/>
                  <a:gd name="T73" fmla="*/ 52 h 280"/>
                  <a:gd name="T74" fmla="*/ 172 w 189"/>
                  <a:gd name="T75" fmla="*/ 29 h 280"/>
                  <a:gd name="T76" fmla="*/ 157 w 189"/>
                  <a:gd name="T77" fmla="*/ 0 h 280"/>
                  <a:gd name="T78" fmla="*/ 149 w 189"/>
                  <a:gd name="T79" fmla="*/ 0 h 280"/>
                  <a:gd name="T80" fmla="*/ 155 w 189"/>
                  <a:gd name="T81" fmla="*/ 11 h 280"/>
                  <a:gd name="T82" fmla="*/ 149 w 189"/>
                  <a:gd name="T83" fmla="*/ 19 h 280"/>
                  <a:gd name="T84" fmla="*/ 139 w 189"/>
                  <a:gd name="T85" fmla="*/ 9 h 280"/>
                  <a:gd name="T86" fmla="*/ 137 w 189"/>
                  <a:gd name="T87" fmla="*/ 27 h 280"/>
                  <a:gd name="T88" fmla="*/ 135 w 189"/>
                  <a:gd name="T89" fmla="*/ 42 h 280"/>
                  <a:gd name="T90" fmla="*/ 147 w 189"/>
                  <a:gd name="T91" fmla="*/ 65 h 280"/>
                  <a:gd name="T92" fmla="*/ 137 w 189"/>
                  <a:gd name="T93" fmla="*/ 104 h 280"/>
                  <a:gd name="T94" fmla="*/ 118 w 189"/>
                  <a:gd name="T95" fmla="*/ 127 h 280"/>
                  <a:gd name="T96" fmla="*/ 112 w 189"/>
                  <a:gd name="T97" fmla="*/ 117 h 280"/>
                  <a:gd name="T98" fmla="*/ 102 w 189"/>
                  <a:gd name="T99" fmla="*/ 117 h 280"/>
                  <a:gd name="T100" fmla="*/ 99 w 189"/>
                  <a:gd name="T101" fmla="*/ 143 h 280"/>
                  <a:gd name="T102" fmla="*/ 99 w 189"/>
                  <a:gd name="T103" fmla="*/ 158 h 280"/>
                  <a:gd name="T104" fmla="*/ 89 w 189"/>
                  <a:gd name="T105" fmla="*/ 164 h 280"/>
                  <a:gd name="T106" fmla="*/ 81 w 189"/>
                  <a:gd name="T107" fmla="*/ 160 h 280"/>
                  <a:gd name="T108" fmla="*/ 54 w 189"/>
                  <a:gd name="T109" fmla="*/ 166 h 280"/>
                  <a:gd name="T110" fmla="*/ 33 w 189"/>
                  <a:gd name="T111" fmla="*/ 187 h 280"/>
                  <a:gd name="T112" fmla="*/ 19 w 189"/>
                  <a:gd name="T113" fmla="*/ 19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280">
                    <a:moveTo>
                      <a:pt x="17" y="212"/>
                    </a:moveTo>
                    <a:lnTo>
                      <a:pt x="12" y="214"/>
                    </a:lnTo>
                    <a:lnTo>
                      <a:pt x="12" y="216"/>
                    </a:lnTo>
                    <a:lnTo>
                      <a:pt x="10" y="218"/>
                    </a:lnTo>
                    <a:lnTo>
                      <a:pt x="6" y="222"/>
                    </a:lnTo>
                    <a:lnTo>
                      <a:pt x="6" y="224"/>
                    </a:lnTo>
                    <a:lnTo>
                      <a:pt x="2" y="224"/>
                    </a:lnTo>
                    <a:lnTo>
                      <a:pt x="0" y="226"/>
                    </a:lnTo>
                    <a:lnTo>
                      <a:pt x="0" y="226"/>
                    </a:lnTo>
                    <a:lnTo>
                      <a:pt x="2" y="226"/>
                    </a:lnTo>
                    <a:lnTo>
                      <a:pt x="4" y="231"/>
                    </a:lnTo>
                    <a:lnTo>
                      <a:pt x="6" y="235"/>
                    </a:lnTo>
                    <a:lnTo>
                      <a:pt x="4" y="235"/>
                    </a:lnTo>
                    <a:lnTo>
                      <a:pt x="4" y="233"/>
                    </a:lnTo>
                    <a:lnTo>
                      <a:pt x="2" y="231"/>
                    </a:lnTo>
                    <a:lnTo>
                      <a:pt x="0" y="233"/>
                    </a:lnTo>
                    <a:lnTo>
                      <a:pt x="2" y="237"/>
                    </a:lnTo>
                    <a:lnTo>
                      <a:pt x="4" y="237"/>
                    </a:lnTo>
                    <a:lnTo>
                      <a:pt x="4" y="239"/>
                    </a:lnTo>
                    <a:lnTo>
                      <a:pt x="4" y="241"/>
                    </a:lnTo>
                    <a:lnTo>
                      <a:pt x="6" y="241"/>
                    </a:lnTo>
                    <a:lnTo>
                      <a:pt x="6" y="239"/>
                    </a:lnTo>
                    <a:lnTo>
                      <a:pt x="8" y="237"/>
                    </a:lnTo>
                    <a:lnTo>
                      <a:pt x="10" y="239"/>
                    </a:lnTo>
                    <a:lnTo>
                      <a:pt x="10" y="239"/>
                    </a:lnTo>
                    <a:lnTo>
                      <a:pt x="10" y="241"/>
                    </a:lnTo>
                    <a:lnTo>
                      <a:pt x="14" y="239"/>
                    </a:lnTo>
                    <a:lnTo>
                      <a:pt x="12" y="237"/>
                    </a:lnTo>
                    <a:lnTo>
                      <a:pt x="12" y="235"/>
                    </a:lnTo>
                    <a:lnTo>
                      <a:pt x="8" y="235"/>
                    </a:lnTo>
                    <a:lnTo>
                      <a:pt x="8" y="235"/>
                    </a:lnTo>
                    <a:lnTo>
                      <a:pt x="8" y="233"/>
                    </a:lnTo>
                    <a:lnTo>
                      <a:pt x="8" y="231"/>
                    </a:lnTo>
                    <a:lnTo>
                      <a:pt x="10" y="229"/>
                    </a:lnTo>
                    <a:lnTo>
                      <a:pt x="12" y="229"/>
                    </a:lnTo>
                    <a:lnTo>
                      <a:pt x="17" y="235"/>
                    </a:lnTo>
                    <a:lnTo>
                      <a:pt x="17" y="239"/>
                    </a:lnTo>
                    <a:lnTo>
                      <a:pt x="19" y="241"/>
                    </a:lnTo>
                    <a:lnTo>
                      <a:pt x="19" y="247"/>
                    </a:lnTo>
                    <a:lnTo>
                      <a:pt x="17" y="251"/>
                    </a:lnTo>
                    <a:lnTo>
                      <a:pt x="12" y="253"/>
                    </a:lnTo>
                    <a:lnTo>
                      <a:pt x="12" y="255"/>
                    </a:lnTo>
                    <a:lnTo>
                      <a:pt x="17" y="260"/>
                    </a:lnTo>
                    <a:lnTo>
                      <a:pt x="17" y="266"/>
                    </a:lnTo>
                    <a:lnTo>
                      <a:pt x="21" y="270"/>
                    </a:lnTo>
                    <a:lnTo>
                      <a:pt x="21" y="272"/>
                    </a:lnTo>
                    <a:lnTo>
                      <a:pt x="19" y="274"/>
                    </a:lnTo>
                    <a:lnTo>
                      <a:pt x="21" y="276"/>
                    </a:lnTo>
                    <a:lnTo>
                      <a:pt x="25" y="276"/>
                    </a:lnTo>
                    <a:lnTo>
                      <a:pt x="27" y="278"/>
                    </a:lnTo>
                    <a:lnTo>
                      <a:pt x="27" y="276"/>
                    </a:lnTo>
                    <a:lnTo>
                      <a:pt x="27" y="274"/>
                    </a:lnTo>
                    <a:lnTo>
                      <a:pt x="25" y="270"/>
                    </a:lnTo>
                    <a:lnTo>
                      <a:pt x="25" y="264"/>
                    </a:lnTo>
                    <a:lnTo>
                      <a:pt x="27" y="264"/>
                    </a:lnTo>
                    <a:lnTo>
                      <a:pt x="29" y="264"/>
                    </a:lnTo>
                    <a:lnTo>
                      <a:pt x="27" y="266"/>
                    </a:lnTo>
                    <a:lnTo>
                      <a:pt x="27" y="268"/>
                    </a:lnTo>
                    <a:lnTo>
                      <a:pt x="31" y="270"/>
                    </a:lnTo>
                    <a:lnTo>
                      <a:pt x="31" y="276"/>
                    </a:lnTo>
                    <a:lnTo>
                      <a:pt x="31" y="278"/>
                    </a:lnTo>
                    <a:lnTo>
                      <a:pt x="31" y="280"/>
                    </a:lnTo>
                    <a:lnTo>
                      <a:pt x="33" y="278"/>
                    </a:lnTo>
                    <a:lnTo>
                      <a:pt x="37" y="274"/>
                    </a:lnTo>
                    <a:lnTo>
                      <a:pt x="35" y="270"/>
                    </a:lnTo>
                    <a:lnTo>
                      <a:pt x="35" y="268"/>
                    </a:lnTo>
                    <a:lnTo>
                      <a:pt x="35" y="268"/>
                    </a:lnTo>
                    <a:lnTo>
                      <a:pt x="39" y="268"/>
                    </a:lnTo>
                    <a:lnTo>
                      <a:pt x="39" y="270"/>
                    </a:lnTo>
                    <a:lnTo>
                      <a:pt x="41" y="266"/>
                    </a:lnTo>
                    <a:lnTo>
                      <a:pt x="41" y="260"/>
                    </a:lnTo>
                    <a:lnTo>
                      <a:pt x="39" y="258"/>
                    </a:lnTo>
                    <a:lnTo>
                      <a:pt x="39" y="247"/>
                    </a:lnTo>
                    <a:lnTo>
                      <a:pt x="39" y="241"/>
                    </a:lnTo>
                    <a:lnTo>
                      <a:pt x="41" y="239"/>
                    </a:lnTo>
                    <a:lnTo>
                      <a:pt x="46" y="235"/>
                    </a:lnTo>
                    <a:lnTo>
                      <a:pt x="43" y="233"/>
                    </a:lnTo>
                    <a:lnTo>
                      <a:pt x="43" y="231"/>
                    </a:lnTo>
                    <a:lnTo>
                      <a:pt x="43" y="229"/>
                    </a:lnTo>
                    <a:lnTo>
                      <a:pt x="41" y="229"/>
                    </a:lnTo>
                    <a:lnTo>
                      <a:pt x="41" y="224"/>
                    </a:lnTo>
                    <a:lnTo>
                      <a:pt x="35" y="226"/>
                    </a:lnTo>
                    <a:lnTo>
                      <a:pt x="35" y="224"/>
                    </a:lnTo>
                    <a:lnTo>
                      <a:pt x="37" y="222"/>
                    </a:lnTo>
                    <a:lnTo>
                      <a:pt x="37" y="220"/>
                    </a:lnTo>
                    <a:lnTo>
                      <a:pt x="37" y="216"/>
                    </a:lnTo>
                    <a:lnTo>
                      <a:pt x="35" y="214"/>
                    </a:lnTo>
                    <a:lnTo>
                      <a:pt x="31" y="214"/>
                    </a:lnTo>
                    <a:lnTo>
                      <a:pt x="31" y="216"/>
                    </a:lnTo>
                    <a:lnTo>
                      <a:pt x="29" y="218"/>
                    </a:lnTo>
                    <a:lnTo>
                      <a:pt x="27" y="216"/>
                    </a:lnTo>
                    <a:lnTo>
                      <a:pt x="23" y="212"/>
                    </a:lnTo>
                    <a:lnTo>
                      <a:pt x="23" y="210"/>
                    </a:lnTo>
                    <a:lnTo>
                      <a:pt x="29" y="208"/>
                    </a:lnTo>
                    <a:lnTo>
                      <a:pt x="33" y="206"/>
                    </a:lnTo>
                    <a:lnTo>
                      <a:pt x="39" y="208"/>
                    </a:lnTo>
                    <a:lnTo>
                      <a:pt x="41" y="210"/>
                    </a:lnTo>
                    <a:lnTo>
                      <a:pt x="43" y="208"/>
                    </a:lnTo>
                    <a:lnTo>
                      <a:pt x="43" y="206"/>
                    </a:lnTo>
                    <a:lnTo>
                      <a:pt x="43" y="202"/>
                    </a:lnTo>
                    <a:lnTo>
                      <a:pt x="41" y="199"/>
                    </a:lnTo>
                    <a:lnTo>
                      <a:pt x="43" y="197"/>
                    </a:lnTo>
                    <a:lnTo>
                      <a:pt x="46" y="197"/>
                    </a:lnTo>
                    <a:lnTo>
                      <a:pt x="48" y="199"/>
                    </a:lnTo>
                    <a:lnTo>
                      <a:pt x="50" y="199"/>
                    </a:lnTo>
                    <a:lnTo>
                      <a:pt x="54" y="197"/>
                    </a:lnTo>
                    <a:lnTo>
                      <a:pt x="58" y="197"/>
                    </a:lnTo>
                    <a:lnTo>
                      <a:pt x="64" y="195"/>
                    </a:lnTo>
                    <a:lnTo>
                      <a:pt x="68" y="195"/>
                    </a:lnTo>
                    <a:lnTo>
                      <a:pt x="70" y="195"/>
                    </a:lnTo>
                    <a:lnTo>
                      <a:pt x="73" y="193"/>
                    </a:lnTo>
                    <a:lnTo>
                      <a:pt x="73" y="193"/>
                    </a:lnTo>
                    <a:lnTo>
                      <a:pt x="75" y="191"/>
                    </a:lnTo>
                    <a:lnTo>
                      <a:pt x="77" y="189"/>
                    </a:lnTo>
                    <a:lnTo>
                      <a:pt x="81" y="185"/>
                    </a:lnTo>
                    <a:lnTo>
                      <a:pt x="85" y="185"/>
                    </a:lnTo>
                    <a:lnTo>
                      <a:pt x="91" y="185"/>
                    </a:lnTo>
                    <a:lnTo>
                      <a:pt x="93" y="185"/>
                    </a:lnTo>
                    <a:lnTo>
                      <a:pt x="95" y="185"/>
                    </a:lnTo>
                    <a:lnTo>
                      <a:pt x="95" y="189"/>
                    </a:lnTo>
                    <a:lnTo>
                      <a:pt x="93" y="193"/>
                    </a:lnTo>
                    <a:lnTo>
                      <a:pt x="91" y="195"/>
                    </a:lnTo>
                    <a:lnTo>
                      <a:pt x="93" y="197"/>
                    </a:lnTo>
                    <a:lnTo>
                      <a:pt x="93" y="199"/>
                    </a:lnTo>
                    <a:lnTo>
                      <a:pt x="93" y="204"/>
                    </a:lnTo>
                    <a:lnTo>
                      <a:pt x="93" y="206"/>
                    </a:lnTo>
                    <a:lnTo>
                      <a:pt x="95" y="208"/>
                    </a:lnTo>
                    <a:lnTo>
                      <a:pt x="97" y="210"/>
                    </a:lnTo>
                    <a:lnTo>
                      <a:pt x="104" y="214"/>
                    </a:lnTo>
                    <a:lnTo>
                      <a:pt x="106" y="216"/>
                    </a:lnTo>
                    <a:lnTo>
                      <a:pt x="110" y="214"/>
                    </a:lnTo>
                    <a:lnTo>
                      <a:pt x="112" y="210"/>
                    </a:lnTo>
                    <a:lnTo>
                      <a:pt x="112" y="206"/>
                    </a:lnTo>
                    <a:lnTo>
                      <a:pt x="114" y="204"/>
                    </a:lnTo>
                    <a:lnTo>
                      <a:pt x="116" y="202"/>
                    </a:lnTo>
                    <a:lnTo>
                      <a:pt x="114" y="199"/>
                    </a:lnTo>
                    <a:lnTo>
                      <a:pt x="116" y="195"/>
                    </a:lnTo>
                    <a:lnTo>
                      <a:pt x="120" y="195"/>
                    </a:lnTo>
                    <a:lnTo>
                      <a:pt x="122" y="195"/>
                    </a:lnTo>
                    <a:lnTo>
                      <a:pt x="124" y="193"/>
                    </a:lnTo>
                    <a:lnTo>
                      <a:pt x="122" y="191"/>
                    </a:lnTo>
                    <a:lnTo>
                      <a:pt x="122" y="189"/>
                    </a:lnTo>
                    <a:lnTo>
                      <a:pt x="116" y="185"/>
                    </a:lnTo>
                    <a:lnTo>
                      <a:pt x="114" y="183"/>
                    </a:lnTo>
                    <a:lnTo>
                      <a:pt x="116" y="179"/>
                    </a:lnTo>
                    <a:lnTo>
                      <a:pt x="118" y="177"/>
                    </a:lnTo>
                    <a:lnTo>
                      <a:pt x="120" y="177"/>
                    </a:lnTo>
                    <a:lnTo>
                      <a:pt x="118" y="179"/>
                    </a:lnTo>
                    <a:lnTo>
                      <a:pt x="120" y="181"/>
                    </a:lnTo>
                    <a:lnTo>
                      <a:pt x="120" y="183"/>
                    </a:lnTo>
                    <a:lnTo>
                      <a:pt x="122" y="181"/>
                    </a:lnTo>
                    <a:lnTo>
                      <a:pt x="122" y="181"/>
                    </a:lnTo>
                    <a:lnTo>
                      <a:pt x="126" y="181"/>
                    </a:lnTo>
                    <a:lnTo>
                      <a:pt x="128" y="183"/>
                    </a:lnTo>
                    <a:lnTo>
                      <a:pt x="128" y="183"/>
                    </a:lnTo>
                    <a:lnTo>
                      <a:pt x="131" y="183"/>
                    </a:lnTo>
                    <a:lnTo>
                      <a:pt x="131" y="183"/>
                    </a:lnTo>
                    <a:lnTo>
                      <a:pt x="126" y="185"/>
                    </a:lnTo>
                    <a:lnTo>
                      <a:pt x="126" y="185"/>
                    </a:lnTo>
                    <a:lnTo>
                      <a:pt x="128" y="187"/>
                    </a:lnTo>
                    <a:lnTo>
                      <a:pt x="131" y="185"/>
                    </a:lnTo>
                    <a:lnTo>
                      <a:pt x="135" y="183"/>
                    </a:lnTo>
                    <a:lnTo>
                      <a:pt x="143" y="183"/>
                    </a:lnTo>
                    <a:lnTo>
                      <a:pt x="149" y="183"/>
                    </a:lnTo>
                    <a:lnTo>
                      <a:pt x="147" y="183"/>
                    </a:lnTo>
                    <a:lnTo>
                      <a:pt x="147" y="179"/>
                    </a:lnTo>
                    <a:lnTo>
                      <a:pt x="147" y="175"/>
                    </a:lnTo>
                    <a:lnTo>
                      <a:pt x="151" y="173"/>
                    </a:lnTo>
                    <a:lnTo>
                      <a:pt x="153" y="173"/>
                    </a:lnTo>
                    <a:lnTo>
                      <a:pt x="155" y="177"/>
                    </a:lnTo>
                    <a:lnTo>
                      <a:pt x="153" y="181"/>
                    </a:lnTo>
                    <a:lnTo>
                      <a:pt x="155" y="183"/>
                    </a:lnTo>
                    <a:lnTo>
                      <a:pt x="157" y="183"/>
                    </a:lnTo>
                    <a:lnTo>
                      <a:pt x="162" y="179"/>
                    </a:lnTo>
                    <a:lnTo>
                      <a:pt x="160" y="173"/>
                    </a:lnTo>
                    <a:lnTo>
                      <a:pt x="160" y="168"/>
                    </a:lnTo>
                    <a:lnTo>
                      <a:pt x="164" y="164"/>
                    </a:lnTo>
                    <a:lnTo>
                      <a:pt x="168" y="164"/>
                    </a:lnTo>
                    <a:lnTo>
                      <a:pt x="168" y="162"/>
                    </a:lnTo>
                    <a:lnTo>
                      <a:pt x="166" y="160"/>
                    </a:lnTo>
                    <a:lnTo>
                      <a:pt x="168" y="156"/>
                    </a:lnTo>
                    <a:lnTo>
                      <a:pt x="170" y="156"/>
                    </a:lnTo>
                    <a:lnTo>
                      <a:pt x="172" y="156"/>
                    </a:lnTo>
                    <a:lnTo>
                      <a:pt x="174" y="158"/>
                    </a:lnTo>
                    <a:lnTo>
                      <a:pt x="172" y="160"/>
                    </a:lnTo>
                    <a:lnTo>
                      <a:pt x="170" y="164"/>
                    </a:lnTo>
                    <a:lnTo>
                      <a:pt x="172" y="175"/>
                    </a:lnTo>
                    <a:lnTo>
                      <a:pt x="174" y="177"/>
                    </a:lnTo>
                    <a:lnTo>
                      <a:pt x="176" y="175"/>
                    </a:lnTo>
                    <a:lnTo>
                      <a:pt x="178" y="170"/>
                    </a:lnTo>
                    <a:lnTo>
                      <a:pt x="180" y="170"/>
                    </a:lnTo>
                    <a:lnTo>
                      <a:pt x="184" y="166"/>
                    </a:lnTo>
                    <a:lnTo>
                      <a:pt x="184" y="162"/>
                    </a:lnTo>
                    <a:lnTo>
                      <a:pt x="184" y="160"/>
                    </a:lnTo>
                    <a:lnTo>
                      <a:pt x="189" y="156"/>
                    </a:lnTo>
                    <a:lnTo>
                      <a:pt x="189" y="154"/>
                    </a:lnTo>
                    <a:lnTo>
                      <a:pt x="186" y="152"/>
                    </a:lnTo>
                    <a:lnTo>
                      <a:pt x="182" y="146"/>
                    </a:lnTo>
                    <a:lnTo>
                      <a:pt x="180" y="141"/>
                    </a:lnTo>
                    <a:lnTo>
                      <a:pt x="178" y="133"/>
                    </a:lnTo>
                    <a:lnTo>
                      <a:pt x="180" y="123"/>
                    </a:lnTo>
                    <a:lnTo>
                      <a:pt x="180" y="114"/>
                    </a:lnTo>
                    <a:lnTo>
                      <a:pt x="178" y="102"/>
                    </a:lnTo>
                    <a:lnTo>
                      <a:pt x="172" y="96"/>
                    </a:lnTo>
                    <a:lnTo>
                      <a:pt x="172" y="92"/>
                    </a:lnTo>
                    <a:lnTo>
                      <a:pt x="174" y="85"/>
                    </a:lnTo>
                    <a:lnTo>
                      <a:pt x="178" y="83"/>
                    </a:lnTo>
                    <a:lnTo>
                      <a:pt x="182" y="83"/>
                    </a:lnTo>
                    <a:lnTo>
                      <a:pt x="184" y="85"/>
                    </a:lnTo>
                    <a:lnTo>
                      <a:pt x="184" y="85"/>
                    </a:lnTo>
                    <a:lnTo>
                      <a:pt x="184" y="81"/>
                    </a:lnTo>
                    <a:lnTo>
                      <a:pt x="182" y="77"/>
                    </a:lnTo>
                    <a:lnTo>
                      <a:pt x="182" y="75"/>
                    </a:lnTo>
                    <a:lnTo>
                      <a:pt x="180" y="73"/>
                    </a:lnTo>
                    <a:lnTo>
                      <a:pt x="180" y="71"/>
                    </a:lnTo>
                    <a:lnTo>
                      <a:pt x="180" y="69"/>
                    </a:lnTo>
                    <a:lnTo>
                      <a:pt x="182" y="65"/>
                    </a:lnTo>
                    <a:lnTo>
                      <a:pt x="182" y="65"/>
                    </a:lnTo>
                    <a:lnTo>
                      <a:pt x="182" y="63"/>
                    </a:lnTo>
                    <a:lnTo>
                      <a:pt x="182" y="61"/>
                    </a:lnTo>
                    <a:lnTo>
                      <a:pt x="180" y="56"/>
                    </a:lnTo>
                    <a:lnTo>
                      <a:pt x="182" y="52"/>
                    </a:lnTo>
                    <a:lnTo>
                      <a:pt x="180" y="50"/>
                    </a:lnTo>
                    <a:lnTo>
                      <a:pt x="180" y="44"/>
                    </a:lnTo>
                    <a:lnTo>
                      <a:pt x="176" y="38"/>
                    </a:lnTo>
                    <a:lnTo>
                      <a:pt x="174" y="38"/>
                    </a:lnTo>
                    <a:lnTo>
                      <a:pt x="172" y="36"/>
                    </a:lnTo>
                    <a:lnTo>
                      <a:pt x="172" y="29"/>
                    </a:lnTo>
                    <a:lnTo>
                      <a:pt x="168" y="25"/>
                    </a:lnTo>
                    <a:lnTo>
                      <a:pt x="162" y="17"/>
                    </a:lnTo>
                    <a:lnTo>
                      <a:pt x="160" y="13"/>
                    </a:lnTo>
                    <a:lnTo>
                      <a:pt x="157" y="9"/>
                    </a:lnTo>
                    <a:lnTo>
                      <a:pt x="157" y="2"/>
                    </a:lnTo>
                    <a:lnTo>
                      <a:pt x="157" y="0"/>
                    </a:lnTo>
                    <a:lnTo>
                      <a:pt x="155" y="2"/>
                    </a:lnTo>
                    <a:lnTo>
                      <a:pt x="153" y="2"/>
                    </a:lnTo>
                    <a:lnTo>
                      <a:pt x="153" y="0"/>
                    </a:lnTo>
                    <a:lnTo>
                      <a:pt x="149" y="0"/>
                    </a:lnTo>
                    <a:lnTo>
                      <a:pt x="147" y="0"/>
                    </a:lnTo>
                    <a:lnTo>
                      <a:pt x="149" y="0"/>
                    </a:lnTo>
                    <a:lnTo>
                      <a:pt x="147" y="5"/>
                    </a:lnTo>
                    <a:lnTo>
                      <a:pt x="147" y="9"/>
                    </a:lnTo>
                    <a:lnTo>
                      <a:pt x="147" y="9"/>
                    </a:lnTo>
                    <a:lnTo>
                      <a:pt x="149" y="9"/>
                    </a:lnTo>
                    <a:lnTo>
                      <a:pt x="153" y="5"/>
                    </a:lnTo>
                    <a:lnTo>
                      <a:pt x="155" y="11"/>
                    </a:lnTo>
                    <a:lnTo>
                      <a:pt x="155" y="13"/>
                    </a:lnTo>
                    <a:lnTo>
                      <a:pt x="151" y="15"/>
                    </a:lnTo>
                    <a:lnTo>
                      <a:pt x="149" y="13"/>
                    </a:lnTo>
                    <a:lnTo>
                      <a:pt x="149" y="13"/>
                    </a:lnTo>
                    <a:lnTo>
                      <a:pt x="149" y="17"/>
                    </a:lnTo>
                    <a:lnTo>
                      <a:pt x="149" y="19"/>
                    </a:lnTo>
                    <a:lnTo>
                      <a:pt x="145" y="17"/>
                    </a:lnTo>
                    <a:lnTo>
                      <a:pt x="145" y="15"/>
                    </a:lnTo>
                    <a:lnTo>
                      <a:pt x="145" y="11"/>
                    </a:lnTo>
                    <a:lnTo>
                      <a:pt x="143" y="9"/>
                    </a:lnTo>
                    <a:lnTo>
                      <a:pt x="141" y="9"/>
                    </a:lnTo>
                    <a:lnTo>
                      <a:pt x="139" y="9"/>
                    </a:lnTo>
                    <a:lnTo>
                      <a:pt x="139" y="11"/>
                    </a:lnTo>
                    <a:lnTo>
                      <a:pt x="141" y="17"/>
                    </a:lnTo>
                    <a:lnTo>
                      <a:pt x="141" y="21"/>
                    </a:lnTo>
                    <a:lnTo>
                      <a:pt x="139" y="21"/>
                    </a:lnTo>
                    <a:lnTo>
                      <a:pt x="137" y="25"/>
                    </a:lnTo>
                    <a:lnTo>
                      <a:pt x="137" y="27"/>
                    </a:lnTo>
                    <a:lnTo>
                      <a:pt x="141" y="31"/>
                    </a:lnTo>
                    <a:lnTo>
                      <a:pt x="141" y="34"/>
                    </a:lnTo>
                    <a:lnTo>
                      <a:pt x="141" y="40"/>
                    </a:lnTo>
                    <a:lnTo>
                      <a:pt x="139" y="40"/>
                    </a:lnTo>
                    <a:lnTo>
                      <a:pt x="135" y="40"/>
                    </a:lnTo>
                    <a:lnTo>
                      <a:pt x="135" y="42"/>
                    </a:lnTo>
                    <a:lnTo>
                      <a:pt x="137" y="46"/>
                    </a:lnTo>
                    <a:lnTo>
                      <a:pt x="139" y="44"/>
                    </a:lnTo>
                    <a:lnTo>
                      <a:pt x="143" y="42"/>
                    </a:lnTo>
                    <a:lnTo>
                      <a:pt x="145" y="50"/>
                    </a:lnTo>
                    <a:lnTo>
                      <a:pt x="147" y="58"/>
                    </a:lnTo>
                    <a:lnTo>
                      <a:pt x="147" y="65"/>
                    </a:lnTo>
                    <a:lnTo>
                      <a:pt x="147" y="73"/>
                    </a:lnTo>
                    <a:lnTo>
                      <a:pt x="143" y="85"/>
                    </a:lnTo>
                    <a:lnTo>
                      <a:pt x="145" y="90"/>
                    </a:lnTo>
                    <a:lnTo>
                      <a:pt x="143" y="96"/>
                    </a:lnTo>
                    <a:lnTo>
                      <a:pt x="139" y="98"/>
                    </a:lnTo>
                    <a:lnTo>
                      <a:pt x="137" y="104"/>
                    </a:lnTo>
                    <a:lnTo>
                      <a:pt x="137" y="110"/>
                    </a:lnTo>
                    <a:lnTo>
                      <a:pt x="135" y="112"/>
                    </a:lnTo>
                    <a:lnTo>
                      <a:pt x="135" y="117"/>
                    </a:lnTo>
                    <a:lnTo>
                      <a:pt x="131" y="121"/>
                    </a:lnTo>
                    <a:lnTo>
                      <a:pt x="120" y="127"/>
                    </a:lnTo>
                    <a:lnTo>
                      <a:pt x="118" y="127"/>
                    </a:lnTo>
                    <a:lnTo>
                      <a:pt x="116" y="131"/>
                    </a:lnTo>
                    <a:lnTo>
                      <a:pt x="112" y="129"/>
                    </a:lnTo>
                    <a:lnTo>
                      <a:pt x="108" y="123"/>
                    </a:lnTo>
                    <a:lnTo>
                      <a:pt x="108" y="121"/>
                    </a:lnTo>
                    <a:lnTo>
                      <a:pt x="110" y="119"/>
                    </a:lnTo>
                    <a:lnTo>
                      <a:pt x="112" y="117"/>
                    </a:lnTo>
                    <a:lnTo>
                      <a:pt x="110" y="114"/>
                    </a:lnTo>
                    <a:lnTo>
                      <a:pt x="112" y="112"/>
                    </a:lnTo>
                    <a:lnTo>
                      <a:pt x="112" y="110"/>
                    </a:lnTo>
                    <a:lnTo>
                      <a:pt x="108" y="112"/>
                    </a:lnTo>
                    <a:lnTo>
                      <a:pt x="106" y="114"/>
                    </a:lnTo>
                    <a:lnTo>
                      <a:pt x="102" y="117"/>
                    </a:lnTo>
                    <a:lnTo>
                      <a:pt x="102" y="121"/>
                    </a:lnTo>
                    <a:lnTo>
                      <a:pt x="104" y="125"/>
                    </a:lnTo>
                    <a:lnTo>
                      <a:pt x="104" y="133"/>
                    </a:lnTo>
                    <a:lnTo>
                      <a:pt x="104" y="137"/>
                    </a:lnTo>
                    <a:lnTo>
                      <a:pt x="99" y="141"/>
                    </a:lnTo>
                    <a:lnTo>
                      <a:pt x="99" y="143"/>
                    </a:lnTo>
                    <a:lnTo>
                      <a:pt x="97" y="146"/>
                    </a:lnTo>
                    <a:lnTo>
                      <a:pt x="97" y="152"/>
                    </a:lnTo>
                    <a:lnTo>
                      <a:pt x="99" y="154"/>
                    </a:lnTo>
                    <a:lnTo>
                      <a:pt x="99" y="156"/>
                    </a:lnTo>
                    <a:lnTo>
                      <a:pt x="97" y="158"/>
                    </a:lnTo>
                    <a:lnTo>
                      <a:pt x="99" y="158"/>
                    </a:lnTo>
                    <a:lnTo>
                      <a:pt x="97" y="160"/>
                    </a:lnTo>
                    <a:lnTo>
                      <a:pt x="95" y="162"/>
                    </a:lnTo>
                    <a:lnTo>
                      <a:pt x="97" y="162"/>
                    </a:lnTo>
                    <a:lnTo>
                      <a:pt x="93" y="164"/>
                    </a:lnTo>
                    <a:lnTo>
                      <a:pt x="93" y="162"/>
                    </a:lnTo>
                    <a:lnTo>
                      <a:pt x="89" y="164"/>
                    </a:lnTo>
                    <a:lnTo>
                      <a:pt x="87" y="164"/>
                    </a:lnTo>
                    <a:lnTo>
                      <a:pt x="87" y="160"/>
                    </a:lnTo>
                    <a:lnTo>
                      <a:pt x="87" y="160"/>
                    </a:lnTo>
                    <a:lnTo>
                      <a:pt x="85" y="162"/>
                    </a:lnTo>
                    <a:lnTo>
                      <a:pt x="81" y="162"/>
                    </a:lnTo>
                    <a:lnTo>
                      <a:pt x="81" y="160"/>
                    </a:lnTo>
                    <a:lnTo>
                      <a:pt x="73" y="164"/>
                    </a:lnTo>
                    <a:lnTo>
                      <a:pt x="68" y="164"/>
                    </a:lnTo>
                    <a:lnTo>
                      <a:pt x="64" y="166"/>
                    </a:lnTo>
                    <a:lnTo>
                      <a:pt x="60" y="166"/>
                    </a:lnTo>
                    <a:lnTo>
                      <a:pt x="56" y="168"/>
                    </a:lnTo>
                    <a:lnTo>
                      <a:pt x="54" y="166"/>
                    </a:lnTo>
                    <a:lnTo>
                      <a:pt x="50" y="168"/>
                    </a:lnTo>
                    <a:lnTo>
                      <a:pt x="43" y="173"/>
                    </a:lnTo>
                    <a:lnTo>
                      <a:pt x="41" y="177"/>
                    </a:lnTo>
                    <a:lnTo>
                      <a:pt x="39" y="179"/>
                    </a:lnTo>
                    <a:lnTo>
                      <a:pt x="39" y="181"/>
                    </a:lnTo>
                    <a:lnTo>
                      <a:pt x="33" y="187"/>
                    </a:lnTo>
                    <a:lnTo>
                      <a:pt x="31" y="187"/>
                    </a:lnTo>
                    <a:lnTo>
                      <a:pt x="27" y="191"/>
                    </a:lnTo>
                    <a:lnTo>
                      <a:pt x="27" y="193"/>
                    </a:lnTo>
                    <a:lnTo>
                      <a:pt x="25" y="197"/>
                    </a:lnTo>
                    <a:lnTo>
                      <a:pt x="19" y="197"/>
                    </a:lnTo>
                    <a:lnTo>
                      <a:pt x="19" y="199"/>
                    </a:lnTo>
                    <a:lnTo>
                      <a:pt x="19" y="206"/>
                    </a:lnTo>
                    <a:lnTo>
                      <a:pt x="21" y="208"/>
                    </a:lnTo>
                    <a:lnTo>
                      <a:pt x="21" y="210"/>
                    </a:lnTo>
                    <a:lnTo>
                      <a:pt x="21" y="210"/>
                    </a:lnTo>
                    <a:lnTo>
                      <a:pt x="17" y="21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3" name="9Slide.vn 296">
                <a:extLst>
                  <a:ext uri="{FF2B5EF4-FFF2-40B4-BE49-F238E27FC236}">
                    <a16:creationId xmlns:a16="http://schemas.microsoft.com/office/drawing/2014/main" id="{EC673C7F-2331-4306-9630-C6399B5ABDA7}"/>
                  </a:ext>
                </a:extLst>
              </p:cNvPr>
              <p:cNvSpPr>
                <a:spLocks noChangeArrowheads="1"/>
              </p:cNvSpPr>
              <p:nvPr/>
            </p:nvSpPr>
            <p:spPr bwMode="auto">
              <a:xfrm>
                <a:off x="6008" y="1996"/>
                <a:ext cx="1" cy="2"/>
              </a:xfrm>
              <a:prstGeom prst="rect">
                <a:avLst/>
              </a:prstGeom>
              <a:solidFill>
                <a:srgbClr val="FF1D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4" name="9Slide.vn 297">
                <a:extLst>
                  <a:ext uri="{FF2B5EF4-FFF2-40B4-BE49-F238E27FC236}">
                    <a16:creationId xmlns:a16="http://schemas.microsoft.com/office/drawing/2014/main" id="{C545ED37-1B4C-47D2-A78C-8B6C67B61485}"/>
                  </a:ext>
                </a:extLst>
              </p:cNvPr>
              <p:cNvSpPr>
                <a:spLocks/>
              </p:cNvSpPr>
              <p:nvPr/>
            </p:nvSpPr>
            <p:spPr bwMode="auto">
              <a:xfrm>
                <a:off x="6008" y="1994"/>
                <a:ext cx="2" cy="2"/>
              </a:xfrm>
              <a:custGeom>
                <a:avLst/>
                <a:gdLst>
                  <a:gd name="T0" fmla="*/ 2 w 2"/>
                  <a:gd name="T1" fmla="*/ 0 h 2"/>
                  <a:gd name="T2" fmla="*/ 0 w 2"/>
                  <a:gd name="T3" fmla="*/ 0 h 2"/>
                  <a:gd name="T4" fmla="*/ 0 w 2"/>
                  <a:gd name="T5" fmla="*/ 0 h 2"/>
                  <a:gd name="T6" fmla="*/ 0 w 2"/>
                  <a:gd name="T7" fmla="*/ 0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0"/>
                    </a:lnTo>
                    <a:lnTo>
                      <a:pt x="0" y="0"/>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5" name="9Slide.vn 298">
                <a:extLst>
                  <a:ext uri="{FF2B5EF4-FFF2-40B4-BE49-F238E27FC236}">
                    <a16:creationId xmlns:a16="http://schemas.microsoft.com/office/drawing/2014/main" id="{CFEC79A5-9479-4FC6-B949-DE39E33A9651}"/>
                  </a:ext>
                </a:extLst>
              </p:cNvPr>
              <p:cNvSpPr>
                <a:spLocks/>
              </p:cNvSpPr>
              <p:nvPr/>
            </p:nvSpPr>
            <p:spPr bwMode="auto">
              <a:xfrm>
                <a:off x="6051" y="2047"/>
                <a:ext cx="2" cy="9"/>
              </a:xfrm>
              <a:custGeom>
                <a:avLst/>
                <a:gdLst>
                  <a:gd name="T0" fmla="*/ 2 w 2"/>
                  <a:gd name="T1" fmla="*/ 7 h 9"/>
                  <a:gd name="T2" fmla="*/ 2 w 2"/>
                  <a:gd name="T3" fmla="*/ 2 h 9"/>
                  <a:gd name="T4" fmla="*/ 0 w 2"/>
                  <a:gd name="T5" fmla="*/ 0 h 9"/>
                  <a:gd name="T6" fmla="*/ 0 w 2"/>
                  <a:gd name="T7" fmla="*/ 2 h 9"/>
                  <a:gd name="T8" fmla="*/ 0 w 2"/>
                  <a:gd name="T9" fmla="*/ 9 h 9"/>
                  <a:gd name="T10" fmla="*/ 0 w 2"/>
                  <a:gd name="T11" fmla="*/ 9 h 9"/>
                  <a:gd name="T12" fmla="*/ 2 w 2"/>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2" y="7"/>
                    </a:moveTo>
                    <a:lnTo>
                      <a:pt x="2" y="2"/>
                    </a:lnTo>
                    <a:lnTo>
                      <a:pt x="0" y="0"/>
                    </a:lnTo>
                    <a:lnTo>
                      <a:pt x="0" y="2"/>
                    </a:lnTo>
                    <a:lnTo>
                      <a:pt x="0" y="9"/>
                    </a:lnTo>
                    <a:lnTo>
                      <a:pt x="0" y="9"/>
                    </a:lnTo>
                    <a:lnTo>
                      <a:pt x="2" y="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6" name="9Slide.vn 299">
                <a:extLst>
                  <a:ext uri="{FF2B5EF4-FFF2-40B4-BE49-F238E27FC236}">
                    <a16:creationId xmlns:a16="http://schemas.microsoft.com/office/drawing/2014/main" id="{4BFB55B6-BFF7-453E-AD92-ACD9925F4CA3}"/>
                  </a:ext>
                </a:extLst>
              </p:cNvPr>
              <p:cNvSpPr>
                <a:spLocks/>
              </p:cNvSpPr>
              <p:nvPr/>
            </p:nvSpPr>
            <p:spPr bwMode="auto">
              <a:xfrm>
                <a:off x="6022" y="2008"/>
                <a:ext cx="4" cy="6"/>
              </a:xfrm>
              <a:custGeom>
                <a:avLst/>
                <a:gdLst>
                  <a:gd name="T0" fmla="*/ 2 w 4"/>
                  <a:gd name="T1" fmla="*/ 0 h 6"/>
                  <a:gd name="T2" fmla="*/ 0 w 4"/>
                  <a:gd name="T3" fmla="*/ 0 h 6"/>
                  <a:gd name="T4" fmla="*/ 0 w 4"/>
                  <a:gd name="T5" fmla="*/ 2 h 6"/>
                  <a:gd name="T6" fmla="*/ 0 w 4"/>
                  <a:gd name="T7" fmla="*/ 4 h 6"/>
                  <a:gd name="T8" fmla="*/ 2 w 4"/>
                  <a:gd name="T9" fmla="*/ 6 h 6"/>
                  <a:gd name="T10" fmla="*/ 2 w 4"/>
                  <a:gd name="T11" fmla="*/ 6 h 6"/>
                  <a:gd name="T12" fmla="*/ 4 w 4"/>
                  <a:gd name="T13" fmla="*/ 4 h 6"/>
                  <a:gd name="T14" fmla="*/ 2 w 4"/>
                  <a:gd name="T15" fmla="*/ 0 h 6"/>
                  <a:gd name="T16" fmla="*/ 2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2" y="0"/>
                    </a:moveTo>
                    <a:lnTo>
                      <a:pt x="0" y="0"/>
                    </a:lnTo>
                    <a:lnTo>
                      <a:pt x="0" y="2"/>
                    </a:lnTo>
                    <a:lnTo>
                      <a:pt x="0" y="4"/>
                    </a:lnTo>
                    <a:lnTo>
                      <a:pt x="2" y="6"/>
                    </a:lnTo>
                    <a:lnTo>
                      <a:pt x="2" y="6"/>
                    </a:lnTo>
                    <a:lnTo>
                      <a:pt x="4" y="4"/>
                    </a:lnTo>
                    <a:lnTo>
                      <a:pt x="2"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7" name="9Slide.vn 300">
                <a:extLst>
                  <a:ext uri="{FF2B5EF4-FFF2-40B4-BE49-F238E27FC236}">
                    <a16:creationId xmlns:a16="http://schemas.microsoft.com/office/drawing/2014/main" id="{3D1D8DCB-2856-4B4C-89A8-FD7B42F63DB9}"/>
                  </a:ext>
                </a:extLst>
              </p:cNvPr>
              <p:cNvSpPr>
                <a:spLocks/>
              </p:cNvSpPr>
              <p:nvPr/>
            </p:nvSpPr>
            <p:spPr bwMode="auto">
              <a:xfrm>
                <a:off x="6022" y="2120"/>
                <a:ext cx="4" cy="6"/>
              </a:xfrm>
              <a:custGeom>
                <a:avLst/>
                <a:gdLst>
                  <a:gd name="T0" fmla="*/ 0 w 4"/>
                  <a:gd name="T1" fmla="*/ 2 h 6"/>
                  <a:gd name="T2" fmla="*/ 0 w 4"/>
                  <a:gd name="T3" fmla="*/ 4 h 6"/>
                  <a:gd name="T4" fmla="*/ 4 w 4"/>
                  <a:gd name="T5" fmla="*/ 6 h 6"/>
                  <a:gd name="T6" fmla="*/ 4 w 4"/>
                  <a:gd name="T7" fmla="*/ 6 h 6"/>
                  <a:gd name="T8" fmla="*/ 4 w 4"/>
                  <a:gd name="T9" fmla="*/ 2 h 6"/>
                  <a:gd name="T10" fmla="*/ 2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0" y="4"/>
                    </a:lnTo>
                    <a:lnTo>
                      <a:pt x="4" y="6"/>
                    </a:lnTo>
                    <a:lnTo>
                      <a:pt x="4" y="6"/>
                    </a:ln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8" name="9Slide.vn 301">
                <a:extLst>
                  <a:ext uri="{FF2B5EF4-FFF2-40B4-BE49-F238E27FC236}">
                    <a16:creationId xmlns:a16="http://schemas.microsoft.com/office/drawing/2014/main" id="{2290383A-65DC-46F7-B0AB-8E030C25CF3B}"/>
                  </a:ext>
                </a:extLst>
              </p:cNvPr>
              <p:cNvSpPr>
                <a:spLocks/>
              </p:cNvSpPr>
              <p:nvPr/>
            </p:nvSpPr>
            <p:spPr bwMode="auto">
              <a:xfrm>
                <a:off x="6026" y="2105"/>
                <a:ext cx="13" cy="9"/>
              </a:xfrm>
              <a:custGeom>
                <a:avLst/>
                <a:gdLst>
                  <a:gd name="T0" fmla="*/ 13 w 13"/>
                  <a:gd name="T1" fmla="*/ 0 h 9"/>
                  <a:gd name="T2" fmla="*/ 9 w 13"/>
                  <a:gd name="T3" fmla="*/ 0 h 9"/>
                  <a:gd name="T4" fmla="*/ 9 w 13"/>
                  <a:gd name="T5" fmla="*/ 0 h 9"/>
                  <a:gd name="T6" fmla="*/ 7 w 13"/>
                  <a:gd name="T7" fmla="*/ 0 h 9"/>
                  <a:gd name="T8" fmla="*/ 5 w 13"/>
                  <a:gd name="T9" fmla="*/ 3 h 9"/>
                  <a:gd name="T10" fmla="*/ 5 w 13"/>
                  <a:gd name="T11" fmla="*/ 3 h 9"/>
                  <a:gd name="T12" fmla="*/ 0 w 13"/>
                  <a:gd name="T13" fmla="*/ 5 h 9"/>
                  <a:gd name="T14" fmla="*/ 0 w 13"/>
                  <a:gd name="T15" fmla="*/ 7 h 9"/>
                  <a:gd name="T16" fmla="*/ 0 w 13"/>
                  <a:gd name="T17" fmla="*/ 7 h 9"/>
                  <a:gd name="T18" fmla="*/ 5 w 13"/>
                  <a:gd name="T19" fmla="*/ 7 h 9"/>
                  <a:gd name="T20" fmla="*/ 5 w 13"/>
                  <a:gd name="T21" fmla="*/ 9 h 9"/>
                  <a:gd name="T22" fmla="*/ 7 w 13"/>
                  <a:gd name="T23" fmla="*/ 7 h 9"/>
                  <a:gd name="T24" fmla="*/ 7 w 13"/>
                  <a:gd name="T25" fmla="*/ 5 h 9"/>
                  <a:gd name="T26" fmla="*/ 11 w 13"/>
                  <a:gd name="T27" fmla="*/ 3 h 9"/>
                  <a:gd name="T28" fmla="*/ 13 w 13"/>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9">
                    <a:moveTo>
                      <a:pt x="13" y="0"/>
                    </a:moveTo>
                    <a:lnTo>
                      <a:pt x="9" y="0"/>
                    </a:lnTo>
                    <a:lnTo>
                      <a:pt x="9" y="0"/>
                    </a:lnTo>
                    <a:lnTo>
                      <a:pt x="7" y="0"/>
                    </a:lnTo>
                    <a:lnTo>
                      <a:pt x="5" y="3"/>
                    </a:lnTo>
                    <a:lnTo>
                      <a:pt x="5" y="3"/>
                    </a:lnTo>
                    <a:lnTo>
                      <a:pt x="0" y="5"/>
                    </a:lnTo>
                    <a:lnTo>
                      <a:pt x="0" y="7"/>
                    </a:lnTo>
                    <a:lnTo>
                      <a:pt x="0" y="7"/>
                    </a:lnTo>
                    <a:lnTo>
                      <a:pt x="5" y="7"/>
                    </a:lnTo>
                    <a:lnTo>
                      <a:pt x="5" y="9"/>
                    </a:lnTo>
                    <a:lnTo>
                      <a:pt x="7" y="7"/>
                    </a:lnTo>
                    <a:lnTo>
                      <a:pt x="7" y="5"/>
                    </a:lnTo>
                    <a:lnTo>
                      <a:pt x="11" y="3"/>
                    </a:lnTo>
                    <a:lnTo>
                      <a:pt x="13"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9" name="9Slide.vn 302">
                <a:extLst>
                  <a:ext uri="{FF2B5EF4-FFF2-40B4-BE49-F238E27FC236}">
                    <a16:creationId xmlns:a16="http://schemas.microsoft.com/office/drawing/2014/main" id="{190F057B-A858-4781-9708-147595B995B5}"/>
                  </a:ext>
                </a:extLst>
              </p:cNvPr>
              <p:cNvSpPr>
                <a:spLocks/>
              </p:cNvSpPr>
              <p:nvPr/>
            </p:nvSpPr>
            <p:spPr bwMode="auto">
              <a:xfrm>
                <a:off x="5999" y="2002"/>
                <a:ext cx="5" cy="8"/>
              </a:xfrm>
              <a:custGeom>
                <a:avLst/>
                <a:gdLst>
                  <a:gd name="T0" fmla="*/ 0 w 5"/>
                  <a:gd name="T1" fmla="*/ 4 h 8"/>
                  <a:gd name="T2" fmla="*/ 0 w 5"/>
                  <a:gd name="T3" fmla="*/ 6 h 8"/>
                  <a:gd name="T4" fmla="*/ 3 w 5"/>
                  <a:gd name="T5" fmla="*/ 8 h 8"/>
                  <a:gd name="T6" fmla="*/ 5 w 5"/>
                  <a:gd name="T7" fmla="*/ 6 h 8"/>
                  <a:gd name="T8" fmla="*/ 5 w 5"/>
                  <a:gd name="T9" fmla="*/ 4 h 8"/>
                  <a:gd name="T10" fmla="*/ 3 w 5"/>
                  <a:gd name="T11" fmla="*/ 2 h 8"/>
                  <a:gd name="T12" fmla="*/ 0 w 5"/>
                  <a:gd name="T13" fmla="*/ 0 h 8"/>
                  <a:gd name="T14" fmla="*/ 0 w 5"/>
                  <a:gd name="T15" fmla="*/ 0 h 8"/>
                  <a:gd name="T16" fmla="*/ 0 w 5"/>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0" y="4"/>
                    </a:moveTo>
                    <a:lnTo>
                      <a:pt x="0" y="6"/>
                    </a:lnTo>
                    <a:lnTo>
                      <a:pt x="3" y="8"/>
                    </a:lnTo>
                    <a:lnTo>
                      <a:pt x="5" y="6"/>
                    </a:lnTo>
                    <a:lnTo>
                      <a:pt x="5" y="4"/>
                    </a:lnTo>
                    <a:lnTo>
                      <a:pt x="3" y="2"/>
                    </a:lnTo>
                    <a:lnTo>
                      <a:pt x="0" y="0"/>
                    </a:lnTo>
                    <a:lnTo>
                      <a:pt x="0" y="0"/>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0" name="9Slide.vn 303">
                <a:extLst>
                  <a:ext uri="{FF2B5EF4-FFF2-40B4-BE49-F238E27FC236}">
                    <a16:creationId xmlns:a16="http://schemas.microsoft.com/office/drawing/2014/main" id="{E386D686-90AE-4C70-AE06-33BBE0F95AD0}"/>
                  </a:ext>
                </a:extLst>
              </p:cNvPr>
              <p:cNvSpPr>
                <a:spLocks/>
              </p:cNvSpPr>
              <p:nvPr/>
            </p:nvSpPr>
            <p:spPr bwMode="auto">
              <a:xfrm>
                <a:off x="6024" y="2014"/>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1" name="9Slide.vn 304">
                <a:extLst>
                  <a:ext uri="{FF2B5EF4-FFF2-40B4-BE49-F238E27FC236}">
                    <a16:creationId xmlns:a16="http://schemas.microsoft.com/office/drawing/2014/main" id="{BF91C9FB-104D-42EE-AA9D-D738A775E8A6}"/>
                  </a:ext>
                </a:extLst>
              </p:cNvPr>
              <p:cNvSpPr>
                <a:spLocks/>
              </p:cNvSpPr>
              <p:nvPr/>
            </p:nvSpPr>
            <p:spPr bwMode="auto">
              <a:xfrm>
                <a:off x="5946" y="1962"/>
                <a:ext cx="4" cy="7"/>
              </a:xfrm>
              <a:custGeom>
                <a:avLst/>
                <a:gdLst>
                  <a:gd name="T0" fmla="*/ 2 w 4"/>
                  <a:gd name="T1" fmla="*/ 7 h 7"/>
                  <a:gd name="T2" fmla="*/ 4 w 4"/>
                  <a:gd name="T3" fmla="*/ 7 h 7"/>
                  <a:gd name="T4" fmla="*/ 4 w 4"/>
                  <a:gd name="T5" fmla="*/ 2 h 7"/>
                  <a:gd name="T6" fmla="*/ 2 w 4"/>
                  <a:gd name="T7" fmla="*/ 0 h 7"/>
                  <a:gd name="T8" fmla="*/ 2 w 4"/>
                  <a:gd name="T9" fmla="*/ 2 h 7"/>
                  <a:gd name="T10" fmla="*/ 0 w 4"/>
                  <a:gd name="T11" fmla="*/ 2 h 7"/>
                  <a:gd name="T12" fmla="*/ 0 w 4"/>
                  <a:gd name="T13" fmla="*/ 5 h 7"/>
                  <a:gd name="T14" fmla="*/ 0 w 4"/>
                  <a:gd name="T15" fmla="*/ 7 h 7"/>
                  <a:gd name="T16" fmla="*/ 2 w 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7"/>
                    </a:moveTo>
                    <a:lnTo>
                      <a:pt x="4" y="7"/>
                    </a:lnTo>
                    <a:lnTo>
                      <a:pt x="4" y="2"/>
                    </a:lnTo>
                    <a:lnTo>
                      <a:pt x="2" y="0"/>
                    </a:lnTo>
                    <a:lnTo>
                      <a:pt x="2" y="2"/>
                    </a:lnTo>
                    <a:lnTo>
                      <a:pt x="0" y="2"/>
                    </a:lnTo>
                    <a:lnTo>
                      <a:pt x="0" y="5"/>
                    </a:lnTo>
                    <a:lnTo>
                      <a:pt x="0" y="7"/>
                    </a:lnTo>
                    <a:lnTo>
                      <a:pt x="2"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2" name="9Slide.vn 305">
                <a:extLst>
                  <a:ext uri="{FF2B5EF4-FFF2-40B4-BE49-F238E27FC236}">
                    <a16:creationId xmlns:a16="http://schemas.microsoft.com/office/drawing/2014/main" id="{8B3D7F75-1A1B-44CE-A9C8-D55D11FA483F}"/>
                  </a:ext>
                </a:extLst>
              </p:cNvPr>
              <p:cNvSpPr>
                <a:spLocks/>
              </p:cNvSpPr>
              <p:nvPr/>
            </p:nvSpPr>
            <p:spPr bwMode="auto">
              <a:xfrm>
                <a:off x="5950" y="1985"/>
                <a:ext cx="14" cy="9"/>
              </a:xfrm>
              <a:custGeom>
                <a:avLst/>
                <a:gdLst>
                  <a:gd name="T0" fmla="*/ 12 w 14"/>
                  <a:gd name="T1" fmla="*/ 9 h 9"/>
                  <a:gd name="T2" fmla="*/ 14 w 14"/>
                  <a:gd name="T3" fmla="*/ 4 h 9"/>
                  <a:gd name="T4" fmla="*/ 14 w 14"/>
                  <a:gd name="T5" fmla="*/ 0 h 9"/>
                  <a:gd name="T6" fmla="*/ 10 w 14"/>
                  <a:gd name="T7" fmla="*/ 0 h 9"/>
                  <a:gd name="T8" fmla="*/ 2 w 14"/>
                  <a:gd name="T9" fmla="*/ 2 h 9"/>
                  <a:gd name="T10" fmla="*/ 0 w 14"/>
                  <a:gd name="T11" fmla="*/ 6 h 9"/>
                  <a:gd name="T12" fmla="*/ 2 w 14"/>
                  <a:gd name="T13" fmla="*/ 9 h 9"/>
                  <a:gd name="T14" fmla="*/ 4 w 14"/>
                  <a:gd name="T15" fmla="*/ 9 h 9"/>
                  <a:gd name="T16" fmla="*/ 12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2" y="9"/>
                    </a:moveTo>
                    <a:lnTo>
                      <a:pt x="14" y="4"/>
                    </a:lnTo>
                    <a:lnTo>
                      <a:pt x="14" y="0"/>
                    </a:lnTo>
                    <a:lnTo>
                      <a:pt x="10" y="0"/>
                    </a:lnTo>
                    <a:lnTo>
                      <a:pt x="2" y="2"/>
                    </a:lnTo>
                    <a:lnTo>
                      <a:pt x="0" y="6"/>
                    </a:lnTo>
                    <a:lnTo>
                      <a:pt x="2" y="9"/>
                    </a:lnTo>
                    <a:lnTo>
                      <a:pt x="4" y="9"/>
                    </a:lnTo>
                    <a:lnTo>
                      <a:pt x="12"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3" name="9Slide.vn 306">
                <a:extLst>
                  <a:ext uri="{FF2B5EF4-FFF2-40B4-BE49-F238E27FC236}">
                    <a16:creationId xmlns:a16="http://schemas.microsoft.com/office/drawing/2014/main" id="{6187276F-77B0-4248-A624-8DFED4A92D15}"/>
                  </a:ext>
                </a:extLst>
              </p:cNvPr>
              <p:cNvSpPr>
                <a:spLocks/>
              </p:cNvSpPr>
              <p:nvPr/>
            </p:nvSpPr>
            <p:spPr bwMode="auto">
              <a:xfrm>
                <a:off x="5973" y="1954"/>
                <a:ext cx="4" cy="4"/>
              </a:xfrm>
              <a:custGeom>
                <a:avLst/>
                <a:gdLst>
                  <a:gd name="T0" fmla="*/ 2 w 4"/>
                  <a:gd name="T1" fmla="*/ 0 h 4"/>
                  <a:gd name="T2" fmla="*/ 0 w 4"/>
                  <a:gd name="T3" fmla="*/ 2 h 4"/>
                  <a:gd name="T4" fmla="*/ 0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0" y="4"/>
                    </a:lnTo>
                    <a:lnTo>
                      <a:pt x="4"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4" name="9Slide.vn 307">
                <a:extLst>
                  <a:ext uri="{FF2B5EF4-FFF2-40B4-BE49-F238E27FC236}">
                    <a16:creationId xmlns:a16="http://schemas.microsoft.com/office/drawing/2014/main" id="{C37B8926-3F0D-47D3-A03F-9660E37CA95E}"/>
                  </a:ext>
                </a:extLst>
              </p:cNvPr>
              <p:cNvSpPr>
                <a:spLocks/>
              </p:cNvSpPr>
              <p:nvPr/>
            </p:nvSpPr>
            <p:spPr bwMode="auto">
              <a:xfrm>
                <a:off x="6002" y="1958"/>
                <a:ext cx="4" cy="9"/>
              </a:xfrm>
              <a:custGeom>
                <a:avLst/>
                <a:gdLst>
                  <a:gd name="T0" fmla="*/ 2 w 4"/>
                  <a:gd name="T1" fmla="*/ 0 h 9"/>
                  <a:gd name="T2" fmla="*/ 0 w 4"/>
                  <a:gd name="T3" fmla="*/ 2 h 9"/>
                  <a:gd name="T4" fmla="*/ 0 w 4"/>
                  <a:gd name="T5" fmla="*/ 4 h 9"/>
                  <a:gd name="T6" fmla="*/ 0 w 4"/>
                  <a:gd name="T7" fmla="*/ 6 h 9"/>
                  <a:gd name="T8" fmla="*/ 0 w 4"/>
                  <a:gd name="T9" fmla="*/ 9 h 9"/>
                  <a:gd name="T10" fmla="*/ 2 w 4"/>
                  <a:gd name="T11" fmla="*/ 9 h 9"/>
                  <a:gd name="T12" fmla="*/ 4 w 4"/>
                  <a:gd name="T13" fmla="*/ 4 h 9"/>
                  <a:gd name="T14" fmla="*/ 2 w 4"/>
                  <a:gd name="T15" fmla="*/ 2 h 9"/>
                  <a:gd name="T16" fmla="*/ 2 w 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0"/>
                    </a:moveTo>
                    <a:lnTo>
                      <a:pt x="0" y="2"/>
                    </a:lnTo>
                    <a:lnTo>
                      <a:pt x="0" y="4"/>
                    </a:lnTo>
                    <a:lnTo>
                      <a:pt x="0" y="6"/>
                    </a:lnTo>
                    <a:lnTo>
                      <a:pt x="0" y="9"/>
                    </a:lnTo>
                    <a:lnTo>
                      <a:pt x="2" y="9"/>
                    </a:lnTo>
                    <a:lnTo>
                      <a:pt x="4"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5" name="9Slide.vn 308">
                <a:extLst>
                  <a:ext uri="{FF2B5EF4-FFF2-40B4-BE49-F238E27FC236}">
                    <a16:creationId xmlns:a16="http://schemas.microsoft.com/office/drawing/2014/main" id="{B95B64C5-C9F4-4249-A440-F54FEF64072D}"/>
                  </a:ext>
                </a:extLst>
              </p:cNvPr>
              <p:cNvSpPr>
                <a:spLocks/>
              </p:cNvSpPr>
              <p:nvPr/>
            </p:nvSpPr>
            <p:spPr bwMode="auto">
              <a:xfrm>
                <a:off x="5985" y="1950"/>
                <a:ext cx="4" cy="6"/>
              </a:xfrm>
              <a:custGeom>
                <a:avLst/>
                <a:gdLst>
                  <a:gd name="T0" fmla="*/ 4 w 4"/>
                  <a:gd name="T1" fmla="*/ 6 h 6"/>
                  <a:gd name="T2" fmla="*/ 4 w 4"/>
                  <a:gd name="T3" fmla="*/ 4 h 6"/>
                  <a:gd name="T4" fmla="*/ 4 w 4"/>
                  <a:gd name="T5" fmla="*/ 0 h 6"/>
                  <a:gd name="T6" fmla="*/ 2 w 4"/>
                  <a:gd name="T7" fmla="*/ 0 h 6"/>
                  <a:gd name="T8" fmla="*/ 0 w 4"/>
                  <a:gd name="T9" fmla="*/ 2 h 6"/>
                  <a:gd name="T10" fmla="*/ 0 w 4"/>
                  <a:gd name="T11" fmla="*/ 4 h 6"/>
                  <a:gd name="T12" fmla="*/ 2 w 4"/>
                  <a:gd name="T13" fmla="*/ 6 h 6"/>
                  <a:gd name="T14" fmla="*/ 4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6"/>
                    </a:moveTo>
                    <a:lnTo>
                      <a:pt x="4" y="4"/>
                    </a:lnTo>
                    <a:lnTo>
                      <a:pt x="4" y="0"/>
                    </a:lnTo>
                    <a:lnTo>
                      <a:pt x="2" y="0"/>
                    </a:lnTo>
                    <a:lnTo>
                      <a:pt x="0" y="2"/>
                    </a:lnTo>
                    <a:lnTo>
                      <a:pt x="0" y="4"/>
                    </a:lnTo>
                    <a:lnTo>
                      <a:pt x="2" y="6"/>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6" name="9Slide.vn 309">
                <a:extLst>
                  <a:ext uri="{FF2B5EF4-FFF2-40B4-BE49-F238E27FC236}">
                    <a16:creationId xmlns:a16="http://schemas.microsoft.com/office/drawing/2014/main" id="{D63D93A2-0705-45DC-ADFB-0574AD1789AB}"/>
                  </a:ext>
                </a:extLst>
              </p:cNvPr>
              <p:cNvSpPr>
                <a:spLocks/>
              </p:cNvSpPr>
              <p:nvPr/>
            </p:nvSpPr>
            <p:spPr bwMode="auto">
              <a:xfrm>
                <a:off x="5923" y="1861"/>
                <a:ext cx="74" cy="108"/>
              </a:xfrm>
              <a:custGeom>
                <a:avLst/>
                <a:gdLst>
                  <a:gd name="T0" fmla="*/ 12 w 74"/>
                  <a:gd name="T1" fmla="*/ 12 h 108"/>
                  <a:gd name="T2" fmla="*/ 0 w 74"/>
                  <a:gd name="T3" fmla="*/ 18 h 108"/>
                  <a:gd name="T4" fmla="*/ 0 w 74"/>
                  <a:gd name="T5" fmla="*/ 23 h 108"/>
                  <a:gd name="T6" fmla="*/ 8 w 74"/>
                  <a:gd name="T7" fmla="*/ 21 h 108"/>
                  <a:gd name="T8" fmla="*/ 12 w 74"/>
                  <a:gd name="T9" fmla="*/ 29 h 108"/>
                  <a:gd name="T10" fmla="*/ 21 w 74"/>
                  <a:gd name="T11" fmla="*/ 37 h 108"/>
                  <a:gd name="T12" fmla="*/ 21 w 74"/>
                  <a:gd name="T13" fmla="*/ 41 h 108"/>
                  <a:gd name="T14" fmla="*/ 16 w 74"/>
                  <a:gd name="T15" fmla="*/ 43 h 108"/>
                  <a:gd name="T16" fmla="*/ 14 w 74"/>
                  <a:gd name="T17" fmla="*/ 43 h 108"/>
                  <a:gd name="T18" fmla="*/ 8 w 74"/>
                  <a:gd name="T19" fmla="*/ 50 h 108"/>
                  <a:gd name="T20" fmla="*/ 18 w 74"/>
                  <a:gd name="T21" fmla="*/ 52 h 108"/>
                  <a:gd name="T22" fmla="*/ 21 w 74"/>
                  <a:gd name="T23" fmla="*/ 64 h 108"/>
                  <a:gd name="T24" fmla="*/ 23 w 74"/>
                  <a:gd name="T25" fmla="*/ 64 h 108"/>
                  <a:gd name="T26" fmla="*/ 21 w 74"/>
                  <a:gd name="T27" fmla="*/ 74 h 108"/>
                  <a:gd name="T28" fmla="*/ 23 w 74"/>
                  <a:gd name="T29" fmla="*/ 79 h 108"/>
                  <a:gd name="T30" fmla="*/ 21 w 74"/>
                  <a:gd name="T31" fmla="*/ 83 h 108"/>
                  <a:gd name="T32" fmla="*/ 23 w 74"/>
                  <a:gd name="T33" fmla="*/ 89 h 108"/>
                  <a:gd name="T34" fmla="*/ 25 w 74"/>
                  <a:gd name="T35" fmla="*/ 97 h 108"/>
                  <a:gd name="T36" fmla="*/ 29 w 74"/>
                  <a:gd name="T37" fmla="*/ 101 h 108"/>
                  <a:gd name="T38" fmla="*/ 29 w 74"/>
                  <a:gd name="T39" fmla="*/ 108 h 108"/>
                  <a:gd name="T40" fmla="*/ 33 w 74"/>
                  <a:gd name="T41" fmla="*/ 99 h 108"/>
                  <a:gd name="T42" fmla="*/ 37 w 74"/>
                  <a:gd name="T43" fmla="*/ 99 h 108"/>
                  <a:gd name="T44" fmla="*/ 47 w 74"/>
                  <a:gd name="T45" fmla="*/ 91 h 108"/>
                  <a:gd name="T46" fmla="*/ 52 w 74"/>
                  <a:gd name="T47" fmla="*/ 89 h 108"/>
                  <a:gd name="T48" fmla="*/ 56 w 74"/>
                  <a:gd name="T49" fmla="*/ 93 h 108"/>
                  <a:gd name="T50" fmla="*/ 60 w 74"/>
                  <a:gd name="T51" fmla="*/ 93 h 108"/>
                  <a:gd name="T52" fmla="*/ 60 w 74"/>
                  <a:gd name="T53" fmla="*/ 89 h 108"/>
                  <a:gd name="T54" fmla="*/ 68 w 74"/>
                  <a:gd name="T55" fmla="*/ 87 h 108"/>
                  <a:gd name="T56" fmla="*/ 72 w 74"/>
                  <a:gd name="T57" fmla="*/ 79 h 108"/>
                  <a:gd name="T58" fmla="*/ 74 w 74"/>
                  <a:gd name="T59" fmla="*/ 62 h 108"/>
                  <a:gd name="T60" fmla="*/ 72 w 74"/>
                  <a:gd name="T61" fmla="*/ 64 h 108"/>
                  <a:gd name="T62" fmla="*/ 68 w 74"/>
                  <a:gd name="T63" fmla="*/ 47 h 108"/>
                  <a:gd name="T64" fmla="*/ 66 w 74"/>
                  <a:gd name="T65" fmla="*/ 37 h 108"/>
                  <a:gd name="T66" fmla="*/ 45 w 74"/>
                  <a:gd name="T67" fmla="*/ 12 h 108"/>
                  <a:gd name="T68" fmla="*/ 31 w 74"/>
                  <a:gd name="T6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108">
                    <a:moveTo>
                      <a:pt x="18" y="6"/>
                    </a:moveTo>
                    <a:lnTo>
                      <a:pt x="12" y="12"/>
                    </a:lnTo>
                    <a:lnTo>
                      <a:pt x="6" y="12"/>
                    </a:lnTo>
                    <a:lnTo>
                      <a:pt x="0" y="18"/>
                    </a:lnTo>
                    <a:lnTo>
                      <a:pt x="0" y="23"/>
                    </a:lnTo>
                    <a:lnTo>
                      <a:pt x="0" y="23"/>
                    </a:lnTo>
                    <a:lnTo>
                      <a:pt x="2" y="21"/>
                    </a:lnTo>
                    <a:lnTo>
                      <a:pt x="8" y="21"/>
                    </a:lnTo>
                    <a:lnTo>
                      <a:pt x="6" y="23"/>
                    </a:lnTo>
                    <a:lnTo>
                      <a:pt x="12" y="29"/>
                    </a:lnTo>
                    <a:lnTo>
                      <a:pt x="16" y="35"/>
                    </a:lnTo>
                    <a:lnTo>
                      <a:pt x="21" y="37"/>
                    </a:lnTo>
                    <a:lnTo>
                      <a:pt x="18" y="37"/>
                    </a:lnTo>
                    <a:lnTo>
                      <a:pt x="21" y="41"/>
                    </a:lnTo>
                    <a:lnTo>
                      <a:pt x="23" y="45"/>
                    </a:lnTo>
                    <a:lnTo>
                      <a:pt x="16" y="43"/>
                    </a:lnTo>
                    <a:lnTo>
                      <a:pt x="14" y="41"/>
                    </a:lnTo>
                    <a:lnTo>
                      <a:pt x="14" y="43"/>
                    </a:lnTo>
                    <a:lnTo>
                      <a:pt x="12" y="43"/>
                    </a:lnTo>
                    <a:lnTo>
                      <a:pt x="8" y="50"/>
                    </a:lnTo>
                    <a:lnTo>
                      <a:pt x="16" y="52"/>
                    </a:lnTo>
                    <a:lnTo>
                      <a:pt x="18" y="52"/>
                    </a:lnTo>
                    <a:lnTo>
                      <a:pt x="21" y="56"/>
                    </a:lnTo>
                    <a:lnTo>
                      <a:pt x="21" y="64"/>
                    </a:lnTo>
                    <a:lnTo>
                      <a:pt x="23" y="64"/>
                    </a:lnTo>
                    <a:lnTo>
                      <a:pt x="23" y="64"/>
                    </a:lnTo>
                    <a:lnTo>
                      <a:pt x="27" y="70"/>
                    </a:lnTo>
                    <a:lnTo>
                      <a:pt x="21" y="74"/>
                    </a:lnTo>
                    <a:lnTo>
                      <a:pt x="21" y="77"/>
                    </a:lnTo>
                    <a:lnTo>
                      <a:pt x="23" y="79"/>
                    </a:lnTo>
                    <a:lnTo>
                      <a:pt x="23" y="81"/>
                    </a:lnTo>
                    <a:lnTo>
                      <a:pt x="21" y="83"/>
                    </a:lnTo>
                    <a:lnTo>
                      <a:pt x="21" y="85"/>
                    </a:lnTo>
                    <a:lnTo>
                      <a:pt x="23" y="89"/>
                    </a:lnTo>
                    <a:lnTo>
                      <a:pt x="21" y="89"/>
                    </a:lnTo>
                    <a:lnTo>
                      <a:pt x="25" y="97"/>
                    </a:lnTo>
                    <a:lnTo>
                      <a:pt x="27" y="97"/>
                    </a:lnTo>
                    <a:lnTo>
                      <a:pt x="29" y="101"/>
                    </a:lnTo>
                    <a:lnTo>
                      <a:pt x="29" y="103"/>
                    </a:lnTo>
                    <a:lnTo>
                      <a:pt x="29" y="108"/>
                    </a:lnTo>
                    <a:lnTo>
                      <a:pt x="33" y="106"/>
                    </a:lnTo>
                    <a:lnTo>
                      <a:pt x="33" y="99"/>
                    </a:lnTo>
                    <a:lnTo>
                      <a:pt x="33" y="101"/>
                    </a:lnTo>
                    <a:lnTo>
                      <a:pt x="37" y="99"/>
                    </a:lnTo>
                    <a:lnTo>
                      <a:pt x="45" y="91"/>
                    </a:lnTo>
                    <a:lnTo>
                      <a:pt x="47" y="91"/>
                    </a:lnTo>
                    <a:lnTo>
                      <a:pt x="50" y="93"/>
                    </a:lnTo>
                    <a:lnTo>
                      <a:pt x="52" y="89"/>
                    </a:lnTo>
                    <a:lnTo>
                      <a:pt x="54" y="89"/>
                    </a:lnTo>
                    <a:lnTo>
                      <a:pt x="56" y="93"/>
                    </a:lnTo>
                    <a:lnTo>
                      <a:pt x="58" y="93"/>
                    </a:lnTo>
                    <a:lnTo>
                      <a:pt x="60" y="93"/>
                    </a:lnTo>
                    <a:lnTo>
                      <a:pt x="62" y="93"/>
                    </a:lnTo>
                    <a:lnTo>
                      <a:pt x="60" y="89"/>
                    </a:lnTo>
                    <a:lnTo>
                      <a:pt x="64" y="87"/>
                    </a:lnTo>
                    <a:lnTo>
                      <a:pt x="68" y="87"/>
                    </a:lnTo>
                    <a:lnTo>
                      <a:pt x="74" y="81"/>
                    </a:lnTo>
                    <a:lnTo>
                      <a:pt x="72" y="79"/>
                    </a:lnTo>
                    <a:lnTo>
                      <a:pt x="74" y="77"/>
                    </a:lnTo>
                    <a:lnTo>
                      <a:pt x="74" y="62"/>
                    </a:lnTo>
                    <a:lnTo>
                      <a:pt x="72" y="62"/>
                    </a:lnTo>
                    <a:lnTo>
                      <a:pt x="72" y="64"/>
                    </a:lnTo>
                    <a:lnTo>
                      <a:pt x="72" y="60"/>
                    </a:lnTo>
                    <a:lnTo>
                      <a:pt x="68" y="47"/>
                    </a:lnTo>
                    <a:lnTo>
                      <a:pt x="66" y="43"/>
                    </a:lnTo>
                    <a:lnTo>
                      <a:pt x="66" y="37"/>
                    </a:lnTo>
                    <a:lnTo>
                      <a:pt x="56" y="23"/>
                    </a:lnTo>
                    <a:lnTo>
                      <a:pt x="45" y="12"/>
                    </a:lnTo>
                    <a:lnTo>
                      <a:pt x="39" y="0"/>
                    </a:lnTo>
                    <a:lnTo>
                      <a:pt x="31" y="4"/>
                    </a:lnTo>
                    <a:lnTo>
                      <a:pt x="18"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7" name="9Slide.vn 310">
                <a:extLst>
                  <a:ext uri="{FF2B5EF4-FFF2-40B4-BE49-F238E27FC236}">
                    <a16:creationId xmlns:a16="http://schemas.microsoft.com/office/drawing/2014/main" id="{3EA693FA-727E-44AF-A06A-04DD82DB6DAA}"/>
                  </a:ext>
                </a:extLst>
              </p:cNvPr>
              <p:cNvSpPr>
                <a:spLocks/>
              </p:cNvSpPr>
              <p:nvPr/>
            </p:nvSpPr>
            <p:spPr bwMode="auto">
              <a:xfrm>
                <a:off x="5999" y="1969"/>
                <a:ext cx="5" cy="4"/>
              </a:xfrm>
              <a:custGeom>
                <a:avLst/>
                <a:gdLst>
                  <a:gd name="T0" fmla="*/ 0 w 5"/>
                  <a:gd name="T1" fmla="*/ 4 h 4"/>
                  <a:gd name="T2" fmla="*/ 3 w 5"/>
                  <a:gd name="T3" fmla="*/ 4 h 4"/>
                  <a:gd name="T4" fmla="*/ 5 w 5"/>
                  <a:gd name="T5" fmla="*/ 4 h 4"/>
                  <a:gd name="T6" fmla="*/ 5 w 5"/>
                  <a:gd name="T7" fmla="*/ 0 h 4"/>
                  <a:gd name="T8" fmla="*/ 3 w 5"/>
                  <a:gd name="T9" fmla="*/ 0 h 4"/>
                  <a:gd name="T10" fmla="*/ 0 w 5"/>
                  <a:gd name="T11" fmla="*/ 2 h 4"/>
                  <a:gd name="T12" fmla="*/ 0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4"/>
                    </a:moveTo>
                    <a:lnTo>
                      <a:pt x="3" y="4"/>
                    </a:lnTo>
                    <a:lnTo>
                      <a:pt x="5" y="4"/>
                    </a:lnTo>
                    <a:lnTo>
                      <a:pt x="5" y="0"/>
                    </a:lnTo>
                    <a:lnTo>
                      <a:pt x="3"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8" name="9Slide.vn 311">
                <a:extLst>
                  <a:ext uri="{FF2B5EF4-FFF2-40B4-BE49-F238E27FC236}">
                    <a16:creationId xmlns:a16="http://schemas.microsoft.com/office/drawing/2014/main" id="{F0B683E1-AAA2-4C2A-8222-965D51CE30F4}"/>
                  </a:ext>
                </a:extLst>
              </p:cNvPr>
              <p:cNvSpPr>
                <a:spLocks/>
              </p:cNvSpPr>
              <p:nvPr/>
            </p:nvSpPr>
            <p:spPr bwMode="auto">
              <a:xfrm>
                <a:off x="5885" y="1738"/>
                <a:ext cx="88" cy="150"/>
              </a:xfrm>
              <a:custGeom>
                <a:avLst/>
                <a:gdLst>
                  <a:gd name="T0" fmla="*/ 77 w 88"/>
                  <a:gd name="T1" fmla="*/ 9 h 150"/>
                  <a:gd name="T2" fmla="*/ 75 w 88"/>
                  <a:gd name="T3" fmla="*/ 5 h 150"/>
                  <a:gd name="T4" fmla="*/ 69 w 88"/>
                  <a:gd name="T5" fmla="*/ 3 h 150"/>
                  <a:gd name="T6" fmla="*/ 69 w 88"/>
                  <a:gd name="T7" fmla="*/ 11 h 150"/>
                  <a:gd name="T8" fmla="*/ 69 w 88"/>
                  <a:gd name="T9" fmla="*/ 15 h 150"/>
                  <a:gd name="T10" fmla="*/ 63 w 88"/>
                  <a:gd name="T11" fmla="*/ 21 h 150"/>
                  <a:gd name="T12" fmla="*/ 56 w 88"/>
                  <a:gd name="T13" fmla="*/ 29 h 150"/>
                  <a:gd name="T14" fmla="*/ 48 w 88"/>
                  <a:gd name="T15" fmla="*/ 32 h 150"/>
                  <a:gd name="T16" fmla="*/ 56 w 88"/>
                  <a:gd name="T17" fmla="*/ 40 h 150"/>
                  <a:gd name="T18" fmla="*/ 54 w 88"/>
                  <a:gd name="T19" fmla="*/ 46 h 150"/>
                  <a:gd name="T20" fmla="*/ 42 w 88"/>
                  <a:gd name="T21" fmla="*/ 46 h 150"/>
                  <a:gd name="T22" fmla="*/ 36 w 88"/>
                  <a:gd name="T23" fmla="*/ 46 h 150"/>
                  <a:gd name="T24" fmla="*/ 29 w 88"/>
                  <a:gd name="T25" fmla="*/ 42 h 150"/>
                  <a:gd name="T26" fmla="*/ 23 w 88"/>
                  <a:gd name="T27" fmla="*/ 42 h 150"/>
                  <a:gd name="T28" fmla="*/ 23 w 88"/>
                  <a:gd name="T29" fmla="*/ 50 h 150"/>
                  <a:gd name="T30" fmla="*/ 17 w 88"/>
                  <a:gd name="T31" fmla="*/ 63 h 150"/>
                  <a:gd name="T32" fmla="*/ 11 w 88"/>
                  <a:gd name="T33" fmla="*/ 69 h 150"/>
                  <a:gd name="T34" fmla="*/ 7 w 88"/>
                  <a:gd name="T35" fmla="*/ 75 h 150"/>
                  <a:gd name="T36" fmla="*/ 0 w 88"/>
                  <a:gd name="T37" fmla="*/ 85 h 150"/>
                  <a:gd name="T38" fmla="*/ 0 w 88"/>
                  <a:gd name="T39" fmla="*/ 96 h 150"/>
                  <a:gd name="T40" fmla="*/ 0 w 88"/>
                  <a:gd name="T41" fmla="*/ 96 h 150"/>
                  <a:gd name="T42" fmla="*/ 5 w 88"/>
                  <a:gd name="T43" fmla="*/ 100 h 150"/>
                  <a:gd name="T44" fmla="*/ 9 w 88"/>
                  <a:gd name="T45" fmla="*/ 100 h 150"/>
                  <a:gd name="T46" fmla="*/ 17 w 88"/>
                  <a:gd name="T47" fmla="*/ 102 h 150"/>
                  <a:gd name="T48" fmla="*/ 21 w 88"/>
                  <a:gd name="T49" fmla="*/ 98 h 150"/>
                  <a:gd name="T50" fmla="*/ 17 w 88"/>
                  <a:gd name="T51" fmla="*/ 104 h 150"/>
                  <a:gd name="T52" fmla="*/ 15 w 88"/>
                  <a:gd name="T53" fmla="*/ 114 h 150"/>
                  <a:gd name="T54" fmla="*/ 17 w 88"/>
                  <a:gd name="T55" fmla="*/ 125 h 150"/>
                  <a:gd name="T56" fmla="*/ 27 w 88"/>
                  <a:gd name="T57" fmla="*/ 123 h 150"/>
                  <a:gd name="T58" fmla="*/ 19 w 88"/>
                  <a:gd name="T59" fmla="*/ 127 h 150"/>
                  <a:gd name="T60" fmla="*/ 17 w 88"/>
                  <a:gd name="T61" fmla="*/ 139 h 150"/>
                  <a:gd name="T62" fmla="*/ 17 w 88"/>
                  <a:gd name="T63" fmla="*/ 144 h 150"/>
                  <a:gd name="T64" fmla="*/ 23 w 88"/>
                  <a:gd name="T65" fmla="*/ 144 h 150"/>
                  <a:gd name="T66" fmla="*/ 23 w 88"/>
                  <a:gd name="T67" fmla="*/ 150 h 150"/>
                  <a:gd name="T68" fmla="*/ 27 w 88"/>
                  <a:gd name="T69" fmla="*/ 150 h 150"/>
                  <a:gd name="T70" fmla="*/ 32 w 88"/>
                  <a:gd name="T71" fmla="*/ 144 h 150"/>
                  <a:gd name="T72" fmla="*/ 38 w 88"/>
                  <a:gd name="T73" fmla="*/ 146 h 150"/>
                  <a:gd name="T74" fmla="*/ 44 w 88"/>
                  <a:gd name="T75" fmla="*/ 135 h 150"/>
                  <a:gd name="T76" fmla="*/ 56 w 88"/>
                  <a:gd name="T77" fmla="*/ 129 h 150"/>
                  <a:gd name="T78" fmla="*/ 77 w 88"/>
                  <a:gd name="T79" fmla="*/ 123 h 150"/>
                  <a:gd name="T80" fmla="*/ 61 w 88"/>
                  <a:gd name="T81" fmla="*/ 110 h 150"/>
                  <a:gd name="T82" fmla="*/ 52 w 88"/>
                  <a:gd name="T83" fmla="*/ 106 h 150"/>
                  <a:gd name="T84" fmla="*/ 52 w 88"/>
                  <a:gd name="T85" fmla="*/ 100 h 150"/>
                  <a:gd name="T86" fmla="*/ 52 w 88"/>
                  <a:gd name="T87" fmla="*/ 92 h 150"/>
                  <a:gd name="T88" fmla="*/ 59 w 88"/>
                  <a:gd name="T89" fmla="*/ 85 h 150"/>
                  <a:gd name="T90" fmla="*/ 65 w 88"/>
                  <a:gd name="T91" fmla="*/ 81 h 150"/>
                  <a:gd name="T92" fmla="*/ 69 w 88"/>
                  <a:gd name="T93" fmla="*/ 77 h 150"/>
                  <a:gd name="T94" fmla="*/ 77 w 88"/>
                  <a:gd name="T95" fmla="*/ 65 h 150"/>
                  <a:gd name="T96" fmla="*/ 81 w 88"/>
                  <a:gd name="T97" fmla="*/ 61 h 150"/>
                  <a:gd name="T98" fmla="*/ 79 w 88"/>
                  <a:gd name="T99" fmla="*/ 54 h 150"/>
                  <a:gd name="T100" fmla="*/ 75 w 88"/>
                  <a:gd name="T101" fmla="*/ 42 h 150"/>
                  <a:gd name="T102" fmla="*/ 77 w 88"/>
                  <a:gd name="T103" fmla="*/ 27 h 150"/>
                  <a:gd name="T104" fmla="*/ 79 w 88"/>
                  <a:gd name="T105" fmla="*/ 23 h 150"/>
                  <a:gd name="T106" fmla="*/ 88 w 88"/>
                  <a:gd name="T107" fmla="*/ 17 h 150"/>
                  <a:gd name="T108" fmla="*/ 83 w 88"/>
                  <a:gd name="T109"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 h="150">
                    <a:moveTo>
                      <a:pt x="83" y="11"/>
                    </a:moveTo>
                    <a:lnTo>
                      <a:pt x="77" y="9"/>
                    </a:lnTo>
                    <a:lnTo>
                      <a:pt x="75" y="7"/>
                    </a:lnTo>
                    <a:lnTo>
                      <a:pt x="75" y="5"/>
                    </a:lnTo>
                    <a:lnTo>
                      <a:pt x="71" y="0"/>
                    </a:lnTo>
                    <a:lnTo>
                      <a:pt x="69" y="3"/>
                    </a:lnTo>
                    <a:lnTo>
                      <a:pt x="69" y="7"/>
                    </a:lnTo>
                    <a:lnTo>
                      <a:pt x="69" y="11"/>
                    </a:lnTo>
                    <a:lnTo>
                      <a:pt x="71" y="13"/>
                    </a:lnTo>
                    <a:lnTo>
                      <a:pt x="69" y="15"/>
                    </a:lnTo>
                    <a:lnTo>
                      <a:pt x="65" y="17"/>
                    </a:lnTo>
                    <a:lnTo>
                      <a:pt x="63" y="21"/>
                    </a:lnTo>
                    <a:lnTo>
                      <a:pt x="63" y="25"/>
                    </a:lnTo>
                    <a:lnTo>
                      <a:pt x="56" y="29"/>
                    </a:lnTo>
                    <a:lnTo>
                      <a:pt x="52" y="32"/>
                    </a:lnTo>
                    <a:lnTo>
                      <a:pt x="48" y="32"/>
                    </a:lnTo>
                    <a:lnTo>
                      <a:pt x="52" y="36"/>
                    </a:lnTo>
                    <a:lnTo>
                      <a:pt x="56" y="40"/>
                    </a:lnTo>
                    <a:lnTo>
                      <a:pt x="56" y="42"/>
                    </a:lnTo>
                    <a:lnTo>
                      <a:pt x="54" y="46"/>
                    </a:lnTo>
                    <a:lnTo>
                      <a:pt x="50" y="46"/>
                    </a:lnTo>
                    <a:lnTo>
                      <a:pt x="42" y="46"/>
                    </a:lnTo>
                    <a:lnTo>
                      <a:pt x="38" y="46"/>
                    </a:lnTo>
                    <a:lnTo>
                      <a:pt x="36" y="46"/>
                    </a:lnTo>
                    <a:lnTo>
                      <a:pt x="32" y="44"/>
                    </a:lnTo>
                    <a:lnTo>
                      <a:pt x="29" y="42"/>
                    </a:lnTo>
                    <a:lnTo>
                      <a:pt x="25" y="38"/>
                    </a:lnTo>
                    <a:lnTo>
                      <a:pt x="23" y="42"/>
                    </a:lnTo>
                    <a:lnTo>
                      <a:pt x="21" y="48"/>
                    </a:lnTo>
                    <a:lnTo>
                      <a:pt x="23" y="50"/>
                    </a:lnTo>
                    <a:lnTo>
                      <a:pt x="21" y="52"/>
                    </a:lnTo>
                    <a:lnTo>
                      <a:pt x="17" y="63"/>
                    </a:lnTo>
                    <a:lnTo>
                      <a:pt x="15" y="63"/>
                    </a:lnTo>
                    <a:lnTo>
                      <a:pt x="11" y="69"/>
                    </a:lnTo>
                    <a:lnTo>
                      <a:pt x="7" y="73"/>
                    </a:lnTo>
                    <a:lnTo>
                      <a:pt x="7" y="75"/>
                    </a:lnTo>
                    <a:lnTo>
                      <a:pt x="5" y="81"/>
                    </a:lnTo>
                    <a:lnTo>
                      <a:pt x="0" y="85"/>
                    </a:lnTo>
                    <a:lnTo>
                      <a:pt x="0" y="94"/>
                    </a:lnTo>
                    <a:lnTo>
                      <a:pt x="0" y="96"/>
                    </a:lnTo>
                    <a:lnTo>
                      <a:pt x="0" y="96"/>
                    </a:lnTo>
                    <a:lnTo>
                      <a:pt x="0" y="96"/>
                    </a:lnTo>
                    <a:lnTo>
                      <a:pt x="3" y="102"/>
                    </a:lnTo>
                    <a:lnTo>
                      <a:pt x="5" y="100"/>
                    </a:lnTo>
                    <a:lnTo>
                      <a:pt x="5" y="98"/>
                    </a:lnTo>
                    <a:lnTo>
                      <a:pt x="9" y="100"/>
                    </a:lnTo>
                    <a:lnTo>
                      <a:pt x="11" y="102"/>
                    </a:lnTo>
                    <a:lnTo>
                      <a:pt x="17" y="102"/>
                    </a:lnTo>
                    <a:lnTo>
                      <a:pt x="19" y="100"/>
                    </a:lnTo>
                    <a:lnTo>
                      <a:pt x="21" y="98"/>
                    </a:lnTo>
                    <a:lnTo>
                      <a:pt x="21" y="102"/>
                    </a:lnTo>
                    <a:lnTo>
                      <a:pt x="17" y="104"/>
                    </a:lnTo>
                    <a:lnTo>
                      <a:pt x="21" y="106"/>
                    </a:lnTo>
                    <a:lnTo>
                      <a:pt x="15" y="114"/>
                    </a:lnTo>
                    <a:lnTo>
                      <a:pt x="17" y="123"/>
                    </a:lnTo>
                    <a:lnTo>
                      <a:pt x="17" y="125"/>
                    </a:lnTo>
                    <a:lnTo>
                      <a:pt x="23" y="125"/>
                    </a:lnTo>
                    <a:lnTo>
                      <a:pt x="27" y="123"/>
                    </a:lnTo>
                    <a:lnTo>
                      <a:pt x="23" y="127"/>
                    </a:lnTo>
                    <a:lnTo>
                      <a:pt x="19" y="127"/>
                    </a:lnTo>
                    <a:lnTo>
                      <a:pt x="17" y="131"/>
                    </a:lnTo>
                    <a:lnTo>
                      <a:pt x="17" y="139"/>
                    </a:lnTo>
                    <a:lnTo>
                      <a:pt x="15" y="144"/>
                    </a:lnTo>
                    <a:lnTo>
                      <a:pt x="17" y="144"/>
                    </a:lnTo>
                    <a:lnTo>
                      <a:pt x="21" y="141"/>
                    </a:lnTo>
                    <a:lnTo>
                      <a:pt x="23" y="144"/>
                    </a:lnTo>
                    <a:lnTo>
                      <a:pt x="21" y="148"/>
                    </a:lnTo>
                    <a:lnTo>
                      <a:pt x="23" y="150"/>
                    </a:lnTo>
                    <a:lnTo>
                      <a:pt x="25" y="148"/>
                    </a:lnTo>
                    <a:lnTo>
                      <a:pt x="27" y="150"/>
                    </a:lnTo>
                    <a:lnTo>
                      <a:pt x="32" y="146"/>
                    </a:lnTo>
                    <a:lnTo>
                      <a:pt x="32" y="144"/>
                    </a:lnTo>
                    <a:lnTo>
                      <a:pt x="34" y="141"/>
                    </a:lnTo>
                    <a:lnTo>
                      <a:pt x="38" y="146"/>
                    </a:lnTo>
                    <a:lnTo>
                      <a:pt x="38" y="141"/>
                    </a:lnTo>
                    <a:lnTo>
                      <a:pt x="44" y="135"/>
                    </a:lnTo>
                    <a:lnTo>
                      <a:pt x="50" y="135"/>
                    </a:lnTo>
                    <a:lnTo>
                      <a:pt x="56" y="129"/>
                    </a:lnTo>
                    <a:lnTo>
                      <a:pt x="69" y="127"/>
                    </a:lnTo>
                    <a:lnTo>
                      <a:pt x="77" y="123"/>
                    </a:lnTo>
                    <a:lnTo>
                      <a:pt x="75" y="119"/>
                    </a:lnTo>
                    <a:lnTo>
                      <a:pt x="61" y="110"/>
                    </a:lnTo>
                    <a:lnTo>
                      <a:pt x="59" y="108"/>
                    </a:lnTo>
                    <a:lnTo>
                      <a:pt x="52" y="106"/>
                    </a:lnTo>
                    <a:lnTo>
                      <a:pt x="52" y="102"/>
                    </a:lnTo>
                    <a:lnTo>
                      <a:pt x="52" y="100"/>
                    </a:lnTo>
                    <a:lnTo>
                      <a:pt x="52" y="96"/>
                    </a:lnTo>
                    <a:lnTo>
                      <a:pt x="52" y="92"/>
                    </a:lnTo>
                    <a:lnTo>
                      <a:pt x="56" y="88"/>
                    </a:lnTo>
                    <a:lnTo>
                      <a:pt x="59" y="85"/>
                    </a:lnTo>
                    <a:lnTo>
                      <a:pt x="63" y="81"/>
                    </a:lnTo>
                    <a:lnTo>
                      <a:pt x="65" y="81"/>
                    </a:lnTo>
                    <a:lnTo>
                      <a:pt x="67" y="81"/>
                    </a:lnTo>
                    <a:lnTo>
                      <a:pt x="69" y="77"/>
                    </a:lnTo>
                    <a:lnTo>
                      <a:pt x="67" y="75"/>
                    </a:lnTo>
                    <a:lnTo>
                      <a:pt x="77" y="65"/>
                    </a:lnTo>
                    <a:lnTo>
                      <a:pt x="75" y="65"/>
                    </a:lnTo>
                    <a:lnTo>
                      <a:pt x="81" y="61"/>
                    </a:lnTo>
                    <a:lnTo>
                      <a:pt x="81" y="56"/>
                    </a:lnTo>
                    <a:lnTo>
                      <a:pt x="79" y="54"/>
                    </a:lnTo>
                    <a:lnTo>
                      <a:pt x="79" y="44"/>
                    </a:lnTo>
                    <a:lnTo>
                      <a:pt x="75" y="42"/>
                    </a:lnTo>
                    <a:lnTo>
                      <a:pt x="75" y="36"/>
                    </a:lnTo>
                    <a:lnTo>
                      <a:pt x="77" y="27"/>
                    </a:lnTo>
                    <a:lnTo>
                      <a:pt x="77" y="23"/>
                    </a:lnTo>
                    <a:lnTo>
                      <a:pt x="79" y="23"/>
                    </a:lnTo>
                    <a:lnTo>
                      <a:pt x="85" y="17"/>
                    </a:lnTo>
                    <a:lnTo>
                      <a:pt x="88" y="17"/>
                    </a:lnTo>
                    <a:lnTo>
                      <a:pt x="88" y="17"/>
                    </a:lnTo>
                    <a:lnTo>
                      <a:pt x="83" y="13"/>
                    </a:lnTo>
                    <a:lnTo>
                      <a:pt x="83"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9" name="9Slide.vn 312">
                <a:extLst>
                  <a:ext uri="{FF2B5EF4-FFF2-40B4-BE49-F238E27FC236}">
                    <a16:creationId xmlns:a16="http://schemas.microsoft.com/office/drawing/2014/main" id="{52A4B013-4430-42B7-815C-AC80EF038EE9}"/>
                  </a:ext>
                </a:extLst>
              </p:cNvPr>
              <p:cNvSpPr>
                <a:spLocks/>
              </p:cNvSpPr>
              <p:nvPr/>
            </p:nvSpPr>
            <p:spPr bwMode="auto">
              <a:xfrm>
                <a:off x="5181" y="1546"/>
                <a:ext cx="564" cy="265"/>
              </a:xfrm>
              <a:custGeom>
                <a:avLst/>
                <a:gdLst>
                  <a:gd name="T0" fmla="*/ 4 w 564"/>
                  <a:gd name="T1" fmla="*/ 103 h 265"/>
                  <a:gd name="T2" fmla="*/ 10 w 564"/>
                  <a:gd name="T3" fmla="*/ 112 h 265"/>
                  <a:gd name="T4" fmla="*/ 25 w 564"/>
                  <a:gd name="T5" fmla="*/ 126 h 265"/>
                  <a:gd name="T6" fmla="*/ 37 w 564"/>
                  <a:gd name="T7" fmla="*/ 122 h 265"/>
                  <a:gd name="T8" fmla="*/ 52 w 564"/>
                  <a:gd name="T9" fmla="*/ 124 h 265"/>
                  <a:gd name="T10" fmla="*/ 62 w 564"/>
                  <a:gd name="T11" fmla="*/ 139 h 265"/>
                  <a:gd name="T12" fmla="*/ 74 w 564"/>
                  <a:gd name="T13" fmla="*/ 155 h 265"/>
                  <a:gd name="T14" fmla="*/ 72 w 564"/>
                  <a:gd name="T15" fmla="*/ 174 h 265"/>
                  <a:gd name="T16" fmla="*/ 97 w 564"/>
                  <a:gd name="T17" fmla="*/ 192 h 265"/>
                  <a:gd name="T18" fmla="*/ 132 w 564"/>
                  <a:gd name="T19" fmla="*/ 197 h 265"/>
                  <a:gd name="T20" fmla="*/ 151 w 564"/>
                  <a:gd name="T21" fmla="*/ 207 h 265"/>
                  <a:gd name="T22" fmla="*/ 162 w 564"/>
                  <a:gd name="T23" fmla="*/ 213 h 265"/>
                  <a:gd name="T24" fmla="*/ 178 w 564"/>
                  <a:gd name="T25" fmla="*/ 234 h 265"/>
                  <a:gd name="T26" fmla="*/ 205 w 564"/>
                  <a:gd name="T27" fmla="*/ 246 h 265"/>
                  <a:gd name="T28" fmla="*/ 249 w 564"/>
                  <a:gd name="T29" fmla="*/ 240 h 265"/>
                  <a:gd name="T30" fmla="*/ 298 w 564"/>
                  <a:gd name="T31" fmla="*/ 255 h 265"/>
                  <a:gd name="T32" fmla="*/ 338 w 564"/>
                  <a:gd name="T33" fmla="*/ 261 h 265"/>
                  <a:gd name="T34" fmla="*/ 363 w 564"/>
                  <a:gd name="T35" fmla="*/ 250 h 265"/>
                  <a:gd name="T36" fmla="*/ 410 w 564"/>
                  <a:gd name="T37" fmla="*/ 238 h 265"/>
                  <a:gd name="T38" fmla="*/ 435 w 564"/>
                  <a:gd name="T39" fmla="*/ 224 h 265"/>
                  <a:gd name="T40" fmla="*/ 445 w 564"/>
                  <a:gd name="T41" fmla="*/ 192 h 265"/>
                  <a:gd name="T42" fmla="*/ 443 w 564"/>
                  <a:gd name="T43" fmla="*/ 165 h 265"/>
                  <a:gd name="T44" fmla="*/ 474 w 564"/>
                  <a:gd name="T45" fmla="*/ 172 h 265"/>
                  <a:gd name="T46" fmla="*/ 491 w 564"/>
                  <a:gd name="T47" fmla="*/ 153 h 265"/>
                  <a:gd name="T48" fmla="*/ 516 w 564"/>
                  <a:gd name="T49" fmla="*/ 143 h 265"/>
                  <a:gd name="T50" fmla="*/ 524 w 564"/>
                  <a:gd name="T51" fmla="*/ 128 h 265"/>
                  <a:gd name="T52" fmla="*/ 539 w 564"/>
                  <a:gd name="T53" fmla="*/ 118 h 265"/>
                  <a:gd name="T54" fmla="*/ 557 w 564"/>
                  <a:gd name="T55" fmla="*/ 114 h 265"/>
                  <a:gd name="T56" fmla="*/ 561 w 564"/>
                  <a:gd name="T57" fmla="*/ 103 h 265"/>
                  <a:gd name="T58" fmla="*/ 530 w 564"/>
                  <a:gd name="T59" fmla="*/ 74 h 265"/>
                  <a:gd name="T60" fmla="*/ 516 w 564"/>
                  <a:gd name="T61" fmla="*/ 89 h 265"/>
                  <a:gd name="T62" fmla="*/ 485 w 564"/>
                  <a:gd name="T63" fmla="*/ 72 h 265"/>
                  <a:gd name="T64" fmla="*/ 489 w 564"/>
                  <a:gd name="T65" fmla="*/ 27 h 265"/>
                  <a:gd name="T66" fmla="*/ 466 w 564"/>
                  <a:gd name="T67" fmla="*/ 29 h 265"/>
                  <a:gd name="T68" fmla="*/ 443 w 564"/>
                  <a:gd name="T69" fmla="*/ 24 h 265"/>
                  <a:gd name="T70" fmla="*/ 429 w 564"/>
                  <a:gd name="T71" fmla="*/ 35 h 265"/>
                  <a:gd name="T72" fmla="*/ 410 w 564"/>
                  <a:gd name="T73" fmla="*/ 47 h 265"/>
                  <a:gd name="T74" fmla="*/ 389 w 564"/>
                  <a:gd name="T75" fmla="*/ 58 h 265"/>
                  <a:gd name="T76" fmla="*/ 352 w 564"/>
                  <a:gd name="T77" fmla="*/ 58 h 265"/>
                  <a:gd name="T78" fmla="*/ 336 w 564"/>
                  <a:gd name="T79" fmla="*/ 45 h 265"/>
                  <a:gd name="T80" fmla="*/ 307 w 564"/>
                  <a:gd name="T81" fmla="*/ 37 h 265"/>
                  <a:gd name="T82" fmla="*/ 278 w 564"/>
                  <a:gd name="T83" fmla="*/ 39 h 265"/>
                  <a:gd name="T84" fmla="*/ 259 w 564"/>
                  <a:gd name="T85" fmla="*/ 45 h 265"/>
                  <a:gd name="T86" fmla="*/ 238 w 564"/>
                  <a:gd name="T87" fmla="*/ 39 h 265"/>
                  <a:gd name="T88" fmla="*/ 226 w 564"/>
                  <a:gd name="T89" fmla="*/ 24 h 265"/>
                  <a:gd name="T90" fmla="*/ 211 w 564"/>
                  <a:gd name="T91" fmla="*/ 14 h 265"/>
                  <a:gd name="T92" fmla="*/ 191 w 564"/>
                  <a:gd name="T93" fmla="*/ 8 h 265"/>
                  <a:gd name="T94" fmla="*/ 170 w 564"/>
                  <a:gd name="T95" fmla="*/ 0 h 265"/>
                  <a:gd name="T96" fmla="*/ 162 w 564"/>
                  <a:gd name="T97" fmla="*/ 10 h 265"/>
                  <a:gd name="T98" fmla="*/ 153 w 564"/>
                  <a:gd name="T99" fmla="*/ 35 h 265"/>
                  <a:gd name="T100" fmla="*/ 164 w 564"/>
                  <a:gd name="T101" fmla="*/ 53 h 265"/>
                  <a:gd name="T102" fmla="*/ 155 w 564"/>
                  <a:gd name="T103" fmla="*/ 64 h 265"/>
                  <a:gd name="T104" fmla="*/ 132 w 564"/>
                  <a:gd name="T105" fmla="*/ 62 h 265"/>
                  <a:gd name="T106" fmla="*/ 110 w 564"/>
                  <a:gd name="T107" fmla="*/ 62 h 265"/>
                  <a:gd name="T108" fmla="*/ 89 w 564"/>
                  <a:gd name="T109" fmla="*/ 49 h 265"/>
                  <a:gd name="T110" fmla="*/ 74 w 564"/>
                  <a:gd name="T111" fmla="*/ 43 h 265"/>
                  <a:gd name="T112" fmla="*/ 54 w 564"/>
                  <a:gd name="T113" fmla="*/ 47 h 265"/>
                  <a:gd name="T114" fmla="*/ 39 w 564"/>
                  <a:gd name="T115" fmla="*/ 56 h 265"/>
                  <a:gd name="T116" fmla="*/ 31 w 564"/>
                  <a:gd name="T117" fmla="*/ 68 h 265"/>
                  <a:gd name="T118" fmla="*/ 14 w 564"/>
                  <a:gd name="T119" fmla="*/ 8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4" h="265">
                    <a:moveTo>
                      <a:pt x="0" y="97"/>
                    </a:moveTo>
                    <a:lnTo>
                      <a:pt x="0" y="101"/>
                    </a:lnTo>
                    <a:lnTo>
                      <a:pt x="2" y="101"/>
                    </a:lnTo>
                    <a:lnTo>
                      <a:pt x="2" y="103"/>
                    </a:lnTo>
                    <a:lnTo>
                      <a:pt x="4" y="103"/>
                    </a:lnTo>
                    <a:lnTo>
                      <a:pt x="4" y="103"/>
                    </a:lnTo>
                    <a:lnTo>
                      <a:pt x="4" y="101"/>
                    </a:lnTo>
                    <a:lnTo>
                      <a:pt x="6" y="103"/>
                    </a:lnTo>
                    <a:lnTo>
                      <a:pt x="6" y="105"/>
                    </a:lnTo>
                    <a:lnTo>
                      <a:pt x="6" y="109"/>
                    </a:lnTo>
                    <a:lnTo>
                      <a:pt x="8" y="109"/>
                    </a:lnTo>
                    <a:lnTo>
                      <a:pt x="10" y="112"/>
                    </a:lnTo>
                    <a:lnTo>
                      <a:pt x="14" y="114"/>
                    </a:lnTo>
                    <a:lnTo>
                      <a:pt x="16" y="116"/>
                    </a:lnTo>
                    <a:lnTo>
                      <a:pt x="21" y="120"/>
                    </a:lnTo>
                    <a:lnTo>
                      <a:pt x="21" y="122"/>
                    </a:lnTo>
                    <a:lnTo>
                      <a:pt x="21" y="124"/>
                    </a:lnTo>
                    <a:lnTo>
                      <a:pt x="25" y="126"/>
                    </a:lnTo>
                    <a:lnTo>
                      <a:pt x="27" y="126"/>
                    </a:lnTo>
                    <a:lnTo>
                      <a:pt x="27" y="124"/>
                    </a:lnTo>
                    <a:lnTo>
                      <a:pt x="29" y="122"/>
                    </a:lnTo>
                    <a:lnTo>
                      <a:pt x="31" y="120"/>
                    </a:lnTo>
                    <a:lnTo>
                      <a:pt x="35" y="120"/>
                    </a:lnTo>
                    <a:lnTo>
                      <a:pt x="37" y="122"/>
                    </a:lnTo>
                    <a:lnTo>
                      <a:pt x="39" y="126"/>
                    </a:lnTo>
                    <a:lnTo>
                      <a:pt x="41" y="126"/>
                    </a:lnTo>
                    <a:lnTo>
                      <a:pt x="43" y="126"/>
                    </a:lnTo>
                    <a:lnTo>
                      <a:pt x="45" y="124"/>
                    </a:lnTo>
                    <a:lnTo>
                      <a:pt x="48" y="124"/>
                    </a:lnTo>
                    <a:lnTo>
                      <a:pt x="52" y="124"/>
                    </a:lnTo>
                    <a:lnTo>
                      <a:pt x="52" y="126"/>
                    </a:lnTo>
                    <a:lnTo>
                      <a:pt x="54" y="128"/>
                    </a:lnTo>
                    <a:lnTo>
                      <a:pt x="58" y="130"/>
                    </a:lnTo>
                    <a:lnTo>
                      <a:pt x="60" y="132"/>
                    </a:lnTo>
                    <a:lnTo>
                      <a:pt x="60" y="136"/>
                    </a:lnTo>
                    <a:lnTo>
                      <a:pt x="62" y="139"/>
                    </a:lnTo>
                    <a:lnTo>
                      <a:pt x="64" y="143"/>
                    </a:lnTo>
                    <a:lnTo>
                      <a:pt x="64" y="145"/>
                    </a:lnTo>
                    <a:lnTo>
                      <a:pt x="66" y="147"/>
                    </a:lnTo>
                    <a:lnTo>
                      <a:pt x="70" y="149"/>
                    </a:lnTo>
                    <a:lnTo>
                      <a:pt x="72" y="153"/>
                    </a:lnTo>
                    <a:lnTo>
                      <a:pt x="74" y="155"/>
                    </a:lnTo>
                    <a:lnTo>
                      <a:pt x="74" y="159"/>
                    </a:lnTo>
                    <a:lnTo>
                      <a:pt x="72" y="161"/>
                    </a:lnTo>
                    <a:lnTo>
                      <a:pt x="74" y="165"/>
                    </a:lnTo>
                    <a:lnTo>
                      <a:pt x="77" y="168"/>
                    </a:lnTo>
                    <a:lnTo>
                      <a:pt x="74" y="172"/>
                    </a:lnTo>
                    <a:lnTo>
                      <a:pt x="72" y="174"/>
                    </a:lnTo>
                    <a:lnTo>
                      <a:pt x="70" y="176"/>
                    </a:lnTo>
                    <a:lnTo>
                      <a:pt x="70" y="178"/>
                    </a:lnTo>
                    <a:lnTo>
                      <a:pt x="72" y="180"/>
                    </a:lnTo>
                    <a:lnTo>
                      <a:pt x="77" y="186"/>
                    </a:lnTo>
                    <a:lnTo>
                      <a:pt x="81" y="188"/>
                    </a:lnTo>
                    <a:lnTo>
                      <a:pt x="97" y="192"/>
                    </a:lnTo>
                    <a:lnTo>
                      <a:pt x="106" y="192"/>
                    </a:lnTo>
                    <a:lnTo>
                      <a:pt x="110" y="192"/>
                    </a:lnTo>
                    <a:lnTo>
                      <a:pt x="112" y="190"/>
                    </a:lnTo>
                    <a:lnTo>
                      <a:pt x="114" y="190"/>
                    </a:lnTo>
                    <a:lnTo>
                      <a:pt x="126" y="195"/>
                    </a:lnTo>
                    <a:lnTo>
                      <a:pt x="132" y="197"/>
                    </a:lnTo>
                    <a:lnTo>
                      <a:pt x="132" y="199"/>
                    </a:lnTo>
                    <a:lnTo>
                      <a:pt x="137" y="201"/>
                    </a:lnTo>
                    <a:lnTo>
                      <a:pt x="139" y="201"/>
                    </a:lnTo>
                    <a:lnTo>
                      <a:pt x="141" y="201"/>
                    </a:lnTo>
                    <a:lnTo>
                      <a:pt x="147" y="205"/>
                    </a:lnTo>
                    <a:lnTo>
                      <a:pt x="151" y="207"/>
                    </a:lnTo>
                    <a:lnTo>
                      <a:pt x="157" y="207"/>
                    </a:lnTo>
                    <a:lnTo>
                      <a:pt x="157" y="207"/>
                    </a:lnTo>
                    <a:lnTo>
                      <a:pt x="159" y="207"/>
                    </a:lnTo>
                    <a:lnTo>
                      <a:pt x="159" y="211"/>
                    </a:lnTo>
                    <a:lnTo>
                      <a:pt x="162" y="213"/>
                    </a:lnTo>
                    <a:lnTo>
                      <a:pt x="162" y="213"/>
                    </a:lnTo>
                    <a:lnTo>
                      <a:pt x="166" y="215"/>
                    </a:lnTo>
                    <a:lnTo>
                      <a:pt x="168" y="217"/>
                    </a:lnTo>
                    <a:lnTo>
                      <a:pt x="168" y="219"/>
                    </a:lnTo>
                    <a:lnTo>
                      <a:pt x="170" y="226"/>
                    </a:lnTo>
                    <a:lnTo>
                      <a:pt x="174" y="228"/>
                    </a:lnTo>
                    <a:lnTo>
                      <a:pt x="178" y="234"/>
                    </a:lnTo>
                    <a:lnTo>
                      <a:pt x="178" y="238"/>
                    </a:lnTo>
                    <a:lnTo>
                      <a:pt x="182" y="246"/>
                    </a:lnTo>
                    <a:lnTo>
                      <a:pt x="186" y="246"/>
                    </a:lnTo>
                    <a:lnTo>
                      <a:pt x="191" y="246"/>
                    </a:lnTo>
                    <a:lnTo>
                      <a:pt x="197" y="246"/>
                    </a:lnTo>
                    <a:lnTo>
                      <a:pt x="205" y="246"/>
                    </a:lnTo>
                    <a:lnTo>
                      <a:pt x="215" y="246"/>
                    </a:lnTo>
                    <a:lnTo>
                      <a:pt x="232" y="246"/>
                    </a:lnTo>
                    <a:lnTo>
                      <a:pt x="240" y="246"/>
                    </a:lnTo>
                    <a:lnTo>
                      <a:pt x="246" y="244"/>
                    </a:lnTo>
                    <a:lnTo>
                      <a:pt x="246" y="242"/>
                    </a:lnTo>
                    <a:lnTo>
                      <a:pt x="249" y="240"/>
                    </a:lnTo>
                    <a:lnTo>
                      <a:pt x="253" y="242"/>
                    </a:lnTo>
                    <a:lnTo>
                      <a:pt x="263" y="240"/>
                    </a:lnTo>
                    <a:lnTo>
                      <a:pt x="275" y="242"/>
                    </a:lnTo>
                    <a:lnTo>
                      <a:pt x="282" y="242"/>
                    </a:lnTo>
                    <a:lnTo>
                      <a:pt x="288" y="248"/>
                    </a:lnTo>
                    <a:lnTo>
                      <a:pt x="298" y="255"/>
                    </a:lnTo>
                    <a:lnTo>
                      <a:pt x="311" y="259"/>
                    </a:lnTo>
                    <a:lnTo>
                      <a:pt x="315" y="259"/>
                    </a:lnTo>
                    <a:lnTo>
                      <a:pt x="323" y="263"/>
                    </a:lnTo>
                    <a:lnTo>
                      <a:pt x="329" y="261"/>
                    </a:lnTo>
                    <a:lnTo>
                      <a:pt x="336" y="259"/>
                    </a:lnTo>
                    <a:lnTo>
                      <a:pt x="338" y="261"/>
                    </a:lnTo>
                    <a:lnTo>
                      <a:pt x="338" y="263"/>
                    </a:lnTo>
                    <a:lnTo>
                      <a:pt x="342" y="265"/>
                    </a:lnTo>
                    <a:lnTo>
                      <a:pt x="346" y="265"/>
                    </a:lnTo>
                    <a:lnTo>
                      <a:pt x="350" y="263"/>
                    </a:lnTo>
                    <a:lnTo>
                      <a:pt x="358" y="257"/>
                    </a:lnTo>
                    <a:lnTo>
                      <a:pt x="363" y="250"/>
                    </a:lnTo>
                    <a:lnTo>
                      <a:pt x="373" y="246"/>
                    </a:lnTo>
                    <a:lnTo>
                      <a:pt x="385" y="242"/>
                    </a:lnTo>
                    <a:lnTo>
                      <a:pt x="392" y="240"/>
                    </a:lnTo>
                    <a:lnTo>
                      <a:pt x="398" y="238"/>
                    </a:lnTo>
                    <a:lnTo>
                      <a:pt x="404" y="238"/>
                    </a:lnTo>
                    <a:lnTo>
                      <a:pt x="410" y="238"/>
                    </a:lnTo>
                    <a:lnTo>
                      <a:pt x="414" y="234"/>
                    </a:lnTo>
                    <a:lnTo>
                      <a:pt x="421" y="230"/>
                    </a:lnTo>
                    <a:lnTo>
                      <a:pt x="425" y="230"/>
                    </a:lnTo>
                    <a:lnTo>
                      <a:pt x="431" y="228"/>
                    </a:lnTo>
                    <a:lnTo>
                      <a:pt x="433" y="228"/>
                    </a:lnTo>
                    <a:lnTo>
                      <a:pt x="435" y="224"/>
                    </a:lnTo>
                    <a:lnTo>
                      <a:pt x="441" y="215"/>
                    </a:lnTo>
                    <a:lnTo>
                      <a:pt x="448" y="205"/>
                    </a:lnTo>
                    <a:lnTo>
                      <a:pt x="452" y="203"/>
                    </a:lnTo>
                    <a:lnTo>
                      <a:pt x="452" y="199"/>
                    </a:lnTo>
                    <a:lnTo>
                      <a:pt x="452" y="197"/>
                    </a:lnTo>
                    <a:lnTo>
                      <a:pt x="445" y="192"/>
                    </a:lnTo>
                    <a:lnTo>
                      <a:pt x="437" y="186"/>
                    </a:lnTo>
                    <a:lnTo>
                      <a:pt x="437" y="184"/>
                    </a:lnTo>
                    <a:lnTo>
                      <a:pt x="437" y="180"/>
                    </a:lnTo>
                    <a:lnTo>
                      <a:pt x="437" y="172"/>
                    </a:lnTo>
                    <a:lnTo>
                      <a:pt x="439" y="168"/>
                    </a:lnTo>
                    <a:lnTo>
                      <a:pt x="443" y="165"/>
                    </a:lnTo>
                    <a:lnTo>
                      <a:pt x="452" y="163"/>
                    </a:lnTo>
                    <a:lnTo>
                      <a:pt x="456" y="163"/>
                    </a:lnTo>
                    <a:lnTo>
                      <a:pt x="460" y="168"/>
                    </a:lnTo>
                    <a:lnTo>
                      <a:pt x="466" y="170"/>
                    </a:lnTo>
                    <a:lnTo>
                      <a:pt x="470" y="170"/>
                    </a:lnTo>
                    <a:lnTo>
                      <a:pt x="474" y="172"/>
                    </a:lnTo>
                    <a:lnTo>
                      <a:pt x="477" y="172"/>
                    </a:lnTo>
                    <a:lnTo>
                      <a:pt x="477" y="168"/>
                    </a:lnTo>
                    <a:lnTo>
                      <a:pt x="479" y="165"/>
                    </a:lnTo>
                    <a:lnTo>
                      <a:pt x="483" y="163"/>
                    </a:lnTo>
                    <a:lnTo>
                      <a:pt x="487" y="161"/>
                    </a:lnTo>
                    <a:lnTo>
                      <a:pt x="491" y="153"/>
                    </a:lnTo>
                    <a:lnTo>
                      <a:pt x="493" y="151"/>
                    </a:lnTo>
                    <a:lnTo>
                      <a:pt x="497" y="153"/>
                    </a:lnTo>
                    <a:lnTo>
                      <a:pt x="501" y="153"/>
                    </a:lnTo>
                    <a:lnTo>
                      <a:pt x="510" y="147"/>
                    </a:lnTo>
                    <a:lnTo>
                      <a:pt x="514" y="147"/>
                    </a:lnTo>
                    <a:lnTo>
                      <a:pt x="516" y="143"/>
                    </a:lnTo>
                    <a:lnTo>
                      <a:pt x="514" y="141"/>
                    </a:lnTo>
                    <a:lnTo>
                      <a:pt x="516" y="134"/>
                    </a:lnTo>
                    <a:lnTo>
                      <a:pt x="518" y="130"/>
                    </a:lnTo>
                    <a:lnTo>
                      <a:pt x="520" y="128"/>
                    </a:lnTo>
                    <a:lnTo>
                      <a:pt x="522" y="128"/>
                    </a:lnTo>
                    <a:lnTo>
                      <a:pt x="524" y="128"/>
                    </a:lnTo>
                    <a:lnTo>
                      <a:pt x="526" y="126"/>
                    </a:lnTo>
                    <a:lnTo>
                      <a:pt x="526" y="122"/>
                    </a:lnTo>
                    <a:lnTo>
                      <a:pt x="528" y="122"/>
                    </a:lnTo>
                    <a:lnTo>
                      <a:pt x="530" y="124"/>
                    </a:lnTo>
                    <a:lnTo>
                      <a:pt x="535" y="122"/>
                    </a:lnTo>
                    <a:lnTo>
                      <a:pt x="539" y="118"/>
                    </a:lnTo>
                    <a:lnTo>
                      <a:pt x="543" y="114"/>
                    </a:lnTo>
                    <a:lnTo>
                      <a:pt x="545" y="114"/>
                    </a:lnTo>
                    <a:lnTo>
                      <a:pt x="551" y="116"/>
                    </a:lnTo>
                    <a:lnTo>
                      <a:pt x="553" y="114"/>
                    </a:lnTo>
                    <a:lnTo>
                      <a:pt x="555" y="114"/>
                    </a:lnTo>
                    <a:lnTo>
                      <a:pt x="557" y="114"/>
                    </a:lnTo>
                    <a:lnTo>
                      <a:pt x="561" y="116"/>
                    </a:lnTo>
                    <a:lnTo>
                      <a:pt x="561" y="114"/>
                    </a:lnTo>
                    <a:lnTo>
                      <a:pt x="561" y="112"/>
                    </a:lnTo>
                    <a:lnTo>
                      <a:pt x="564" y="107"/>
                    </a:lnTo>
                    <a:lnTo>
                      <a:pt x="564" y="105"/>
                    </a:lnTo>
                    <a:lnTo>
                      <a:pt x="561" y="103"/>
                    </a:lnTo>
                    <a:lnTo>
                      <a:pt x="561" y="99"/>
                    </a:lnTo>
                    <a:lnTo>
                      <a:pt x="555" y="95"/>
                    </a:lnTo>
                    <a:lnTo>
                      <a:pt x="551" y="89"/>
                    </a:lnTo>
                    <a:lnTo>
                      <a:pt x="543" y="83"/>
                    </a:lnTo>
                    <a:lnTo>
                      <a:pt x="539" y="76"/>
                    </a:lnTo>
                    <a:lnTo>
                      <a:pt x="530" y="74"/>
                    </a:lnTo>
                    <a:lnTo>
                      <a:pt x="528" y="76"/>
                    </a:lnTo>
                    <a:lnTo>
                      <a:pt x="524" y="76"/>
                    </a:lnTo>
                    <a:lnTo>
                      <a:pt x="524" y="80"/>
                    </a:lnTo>
                    <a:lnTo>
                      <a:pt x="524" y="85"/>
                    </a:lnTo>
                    <a:lnTo>
                      <a:pt x="520" y="91"/>
                    </a:lnTo>
                    <a:lnTo>
                      <a:pt x="516" y="89"/>
                    </a:lnTo>
                    <a:lnTo>
                      <a:pt x="508" y="87"/>
                    </a:lnTo>
                    <a:lnTo>
                      <a:pt x="501" y="87"/>
                    </a:lnTo>
                    <a:lnTo>
                      <a:pt x="495" y="91"/>
                    </a:lnTo>
                    <a:lnTo>
                      <a:pt x="487" y="87"/>
                    </a:lnTo>
                    <a:lnTo>
                      <a:pt x="483" y="80"/>
                    </a:lnTo>
                    <a:lnTo>
                      <a:pt x="485" y="72"/>
                    </a:lnTo>
                    <a:lnTo>
                      <a:pt x="485" y="70"/>
                    </a:lnTo>
                    <a:lnTo>
                      <a:pt x="487" y="64"/>
                    </a:lnTo>
                    <a:lnTo>
                      <a:pt x="487" y="58"/>
                    </a:lnTo>
                    <a:lnTo>
                      <a:pt x="489" y="31"/>
                    </a:lnTo>
                    <a:lnTo>
                      <a:pt x="489" y="29"/>
                    </a:lnTo>
                    <a:lnTo>
                      <a:pt x="489" y="27"/>
                    </a:lnTo>
                    <a:lnTo>
                      <a:pt x="481" y="24"/>
                    </a:lnTo>
                    <a:lnTo>
                      <a:pt x="474" y="27"/>
                    </a:lnTo>
                    <a:lnTo>
                      <a:pt x="474" y="29"/>
                    </a:lnTo>
                    <a:lnTo>
                      <a:pt x="470" y="31"/>
                    </a:lnTo>
                    <a:lnTo>
                      <a:pt x="468" y="31"/>
                    </a:lnTo>
                    <a:lnTo>
                      <a:pt x="466" y="29"/>
                    </a:lnTo>
                    <a:lnTo>
                      <a:pt x="462" y="31"/>
                    </a:lnTo>
                    <a:lnTo>
                      <a:pt x="460" y="31"/>
                    </a:lnTo>
                    <a:lnTo>
                      <a:pt x="458" y="27"/>
                    </a:lnTo>
                    <a:lnTo>
                      <a:pt x="454" y="24"/>
                    </a:lnTo>
                    <a:lnTo>
                      <a:pt x="450" y="24"/>
                    </a:lnTo>
                    <a:lnTo>
                      <a:pt x="443" y="24"/>
                    </a:lnTo>
                    <a:lnTo>
                      <a:pt x="443" y="24"/>
                    </a:lnTo>
                    <a:lnTo>
                      <a:pt x="439" y="24"/>
                    </a:lnTo>
                    <a:lnTo>
                      <a:pt x="437" y="27"/>
                    </a:lnTo>
                    <a:lnTo>
                      <a:pt x="435" y="31"/>
                    </a:lnTo>
                    <a:lnTo>
                      <a:pt x="433" y="33"/>
                    </a:lnTo>
                    <a:lnTo>
                      <a:pt x="429" y="35"/>
                    </a:lnTo>
                    <a:lnTo>
                      <a:pt x="427" y="39"/>
                    </a:lnTo>
                    <a:lnTo>
                      <a:pt x="427" y="41"/>
                    </a:lnTo>
                    <a:lnTo>
                      <a:pt x="427" y="43"/>
                    </a:lnTo>
                    <a:lnTo>
                      <a:pt x="423" y="47"/>
                    </a:lnTo>
                    <a:lnTo>
                      <a:pt x="414" y="47"/>
                    </a:lnTo>
                    <a:lnTo>
                      <a:pt x="410" y="47"/>
                    </a:lnTo>
                    <a:lnTo>
                      <a:pt x="408" y="51"/>
                    </a:lnTo>
                    <a:lnTo>
                      <a:pt x="404" y="51"/>
                    </a:lnTo>
                    <a:lnTo>
                      <a:pt x="398" y="56"/>
                    </a:lnTo>
                    <a:lnTo>
                      <a:pt x="394" y="60"/>
                    </a:lnTo>
                    <a:lnTo>
                      <a:pt x="392" y="60"/>
                    </a:lnTo>
                    <a:lnTo>
                      <a:pt x="389" y="58"/>
                    </a:lnTo>
                    <a:lnTo>
                      <a:pt x="385" y="58"/>
                    </a:lnTo>
                    <a:lnTo>
                      <a:pt x="383" y="60"/>
                    </a:lnTo>
                    <a:lnTo>
                      <a:pt x="377" y="60"/>
                    </a:lnTo>
                    <a:lnTo>
                      <a:pt x="367" y="60"/>
                    </a:lnTo>
                    <a:lnTo>
                      <a:pt x="360" y="58"/>
                    </a:lnTo>
                    <a:lnTo>
                      <a:pt x="352" y="58"/>
                    </a:lnTo>
                    <a:lnTo>
                      <a:pt x="348" y="58"/>
                    </a:lnTo>
                    <a:lnTo>
                      <a:pt x="346" y="56"/>
                    </a:lnTo>
                    <a:lnTo>
                      <a:pt x="344" y="56"/>
                    </a:lnTo>
                    <a:lnTo>
                      <a:pt x="342" y="53"/>
                    </a:lnTo>
                    <a:lnTo>
                      <a:pt x="338" y="51"/>
                    </a:lnTo>
                    <a:lnTo>
                      <a:pt x="336" y="45"/>
                    </a:lnTo>
                    <a:lnTo>
                      <a:pt x="334" y="43"/>
                    </a:lnTo>
                    <a:lnTo>
                      <a:pt x="329" y="43"/>
                    </a:lnTo>
                    <a:lnTo>
                      <a:pt x="325" y="45"/>
                    </a:lnTo>
                    <a:lnTo>
                      <a:pt x="317" y="41"/>
                    </a:lnTo>
                    <a:lnTo>
                      <a:pt x="315" y="37"/>
                    </a:lnTo>
                    <a:lnTo>
                      <a:pt x="307" y="37"/>
                    </a:lnTo>
                    <a:lnTo>
                      <a:pt x="302" y="37"/>
                    </a:lnTo>
                    <a:lnTo>
                      <a:pt x="298" y="35"/>
                    </a:lnTo>
                    <a:lnTo>
                      <a:pt x="292" y="35"/>
                    </a:lnTo>
                    <a:lnTo>
                      <a:pt x="288" y="35"/>
                    </a:lnTo>
                    <a:lnTo>
                      <a:pt x="284" y="37"/>
                    </a:lnTo>
                    <a:lnTo>
                      <a:pt x="278" y="39"/>
                    </a:lnTo>
                    <a:lnTo>
                      <a:pt x="271" y="39"/>
                    </a:lnTo>
                    <a:lnTo>
                      <a:pt x="269" y="43"/>
                    </a:lnTo>
                    <a:lnTo>
                      <a:pt x="267" y="43"/>
                    </a:lnTo>
                    <a:lnTo>
                      <a:pt x="265" y="43"/>
                    </a:lnTo>
                    <a:lnTo>
                      <a:pt x="261" y="43"/>
                    </a:lnTo>
                    <a:lnTo>
                      <a:pt x="259" y="45"/>
                    </a:lnTo>
                    <a:lnTo>
                      <a:pt x="253" y="45"/>
                    </a:lnTo>
                    <a:lnTo>
                      <a:pt x="253" y="45"/>
                    </a:lnTo>
                    <a:lnTo>
                      <a:pt x="251" y="45"/>
                    </a:lnTo>
                    <a:lnTo>
                      <a:pt x="244" y="43"/>
                    </a:lnTo>
                    <a:lnTo>
                      <a:pt x="238" y="41"/>
                    </a:lnTo>
                    <a:lnTo>
                      <a:pt x="238" y="39"/>
                    </a:lnTo>
                    <a:lnTo>
                      <a:pt x="234" y="35"/>
                    </a:lnTo>
                    <a:lnTo>
                      <a:pt x="232" y="35"/>
                    </a:lnTo>
                    <a:lnTo>
                      <a:pt x="230" y="35"/>
                    </a:lnTo>
                    <a:lnTo>
                      <a:pt x="230" y="31"/>
                    </a:lnTo>
                    <a:lnTo>
                      <a:pt x="228" y="27"/>
                    </a:lnTo>
                    <a:lnTo>
                      <a:pt x="226" y="24"/>
                    </a:lnTo>
                    <a:lnTo>
                      <a:pt x="226" y="22"/>
                    </a:lnTo>
                    <a:lnTo>
                      <a:pt x="224" y="20"/>
                    </a:lnTo>
                    <a:lnTo>
                      <a:pt x="224" y="16"/>
                    </a:lnTo>
                    <a:lnTo>
                      <a:pt x="224" y="14"/>
                    </a:lnTo>
                    <a:lnTo>
                      <a:pt x="220" y="12"/>
                    </a:lnTo>
                    <a:lnTo>
                      <a:pt x="211" y="14"/>
                    </a:lnTo>
                    <a:lnTo>
                      <a:pt x="209" y="12"/>
                    </a:lnTo>
                    <a:lnTo>
                      <a:pt x="207" y="12"/>
                    </a:lnTo>
                    <a:lnTo>
                      <a:pt x="201" y="10"/>
                    </a:lnTo>
                    <a:lnTo>
                      <a:pt x="201" y="10"/>
                    </a:lnTo>
                    <a:lnTo>
                      <a:pt x="197" y="8"/>
                    </a:lnTo>
                    <a:lnTo>
                      <a:pt x="191" y="8"/>
                    </a:lnTo>
                    <a:lnTo>
                      <a:pt x="186" y="8"/>
                    </a:lnTo>
                    <a:lnTo>
                      <a:pt x="182" y="6"/>
                    </a:lnTo>
                    <a:lnTo>
                      <a:pt x="182" y="4"/>
                    </a:lnTo>
                    <a:lnTo>
                      <a:pt x="176" y="2"/>
                    </a:lnTo>
                    <a:lnTo>
                      <a:pt x="172" y="2"/>
                    </a:lnTo>
                    <a:lnTo>
                      <a:pt x="170" y="0"/>
                    </a:lnTo>
                    <a:lnTo>
                      <a:pt x="166" y="0"/>
                    </a:lnTo>
                    <a:lnTo>
                      <a:pt x="164" y="2"/>
                    </a:lnTo>
                    <a:lnTo>
                      <a:pt x="164" y="4"/>
                    </a:lnTo>
                    <a:lnTo>
                      <a:pt x="164" y="8"/>
                    </a:lnTo>
                    <a:lnTo>
                      <a:pt x="164" y="10"/>
                    </a:lnTo>
                    <a:lnTo>
                      <a:pt x="162" y="10"/>
                    </a:lnTo>
                    <a:lnTo>
                      <a:pt x="157" y="10"/>
                    </a:lnTo>
                    <a:lnTo>
                      <a:pt x="155" y="14"/>
                    </a:lnTo>
                    <a:lnTo>
                      <a:pt x="155" y="16"/>
                    </a:lnTo>
                    <a:lnTo>
                      <a:pt x="153" y="20"/>
                    </a:lnTo>
                    <a:lnTo>
                      <a:pt x="153" y="31"/>
                    </a:lnTo>
                    <a:lnTo>
                      <a:pt x="153" y="35"/>
                    </a:lnTo>
                    <a:lnTo>
                      <a:pt x="159" y="35"/>
                    </a:lnTo>
                    <a:lnTo>
                      <a:pt x="162" y="39"/>
                    </a:lnTo>
                    <a:lnTo>
                      <a:pt x="164" y="39"/>
                    </a:lnTo>
                    <a:lnTo>
                      <a:pt x="166" y="41"/>
                    </a:lnTo>
                    <a:lnTo>
                      <a:pt x="164" y="47"/>
                    </a:lnTo>
                    <a:lnTo>
                      <a:pt x="164" y="53"/>
                    </a:lnTo>
                    <a:lnTo>
                      <a:pt x="168" y="56"/>
                    </a:lnTo>
                    <a:lnTo>
                      <a:pt x="170" y="58"/>
                    </a:lnTo>
                    <a:lnTo>
                      <a:pt x="166" y="64"/>
                    </a:lnTo>
                    <a:lnTo>
                      <a:pt x="159" y="64"/>
                    </a:lnTo>
                    <a:lnTo>
                      <a:pt x="157" y="64"/>
                    </a:lnTo>
                    <a:lnTo>
                      <a:pt x="155" y="64"/>
                    </a:lnTo>
                    <a:lnTo>
                      <a:pt x="153" y="64"/>
                    </a:lnTo>
                    <a:lnTo>
                      <a:pt x="149" y="64"/>
                    </a:lnTo>
                    <a:lnTo>
                      <a:pt x="141" y="64"/>
                    </a:lnTo>
                    <a:lnTo>
                      <a:pt x="139" y="64"/>
                    </a:lnTo>
                    <a:lnTo>
                      <a:pt x="135" y="62"/>
                    </a:lnTo>
                    <a:lnTo>
                      <a:pt x="132" y="62"/>
                    </a:lnTo>
                    <a:lnTo>
                      <a:pt x="128" y="62"/>
                    </a:lnTo>
                    <a:lnTo>
                      <a:pt x="124" y="64"/>
                    </a:lnTo>
                    <a:lnTo>
                      <a:pt x="122" y="66"/>
                    </a:lnTo>
                    <a:lnTo>
                      <a:pt x="118" y="68"/>
                    </a:lnTo>
                    <a:lnTo>
                      <a:pt x="112" y="64"/>
                    </a:lnTo>
                    <a:lnTo>
                      <a:pt x="110" y="62"/>
                    </a:lnTo>
                    <a:lnTo>
                      <a:pt x="99" y="56"/>
                    </a:lnTo>
                    <a:lnTo>
                      <a:pt x="99" y="53"/>
                    </a:lnTo>
                    <a:lnTo>
                      <a:pt x="99" y="51"/>
                    </a:lnTo>
                    <a:lnTo>
                      <a:pt x="97" y="47"/>
                    </a:lnTo>
                    <a:lnTo>
                      <a:pt x="91" y="47"/>
                    </a:lnTo>
                    <a:lnTo>
                      <a:pt x="89" y="49"/>
                    </a:lnTo>
                    <a:lnTo>
                      <a:pt x="85" y="49"/>
                    </a:lnTo>
                    <a:lnTo>
                      <a:pt x="83" y="51"/>
                    </a:lnTo>
                    <a:lnTo>
                      <a:pt x="79" y="51"/>
                    </a:lnTo>
                    <a:lnTo>
                      <a:pt x="77" y="49"/>
                    </a:lnTo>
                    <a:lnTo>
                      <a:pt x="77" y="47"/>
                    </a:lnTo>
                    <a:lnTo>
                      <a:pt x="74" y="43"/>
                    </a:lnTo>
                    <a:lnTo>
                      <a:pt x="74" y="43"/>
                    </a:lnTo>
                    <a:lnTo>
                      <a:pt x="70" y="45"/>
                    </a:lnTo>
                    <a:lnTo>
                      <a:pt x="66" y="45"/>
                    </a:lnTo>
                    <a:lnTo>
                      <a:pt x="64" y="45"/>
                    </a:lnTo>
                    <a:lnTo>
                      <a:pt x="60" y="45"/>
                    </a:lnTo>
                    <a:lnTo>
                      <a:pt x="54" y="47"/>
                    </a:lnTo>
                    <a:lnTo>
                      <a:pt x="52" y="47"/>
                    </a:lnTo>
                    <a:lnTo>
                      <a:pt x="50" y="53"/>
                    </a:lnTo>
                    <a:lnTo>
                      <a:pt x="48" y="53"/>
                    </a:lnTo>
                    <a:lnTo>
                      <a:pt x="41" y="51"/>
                    </a:lnTo>
                    <a:lnTo>
                      <a:pt x="39" y="53"/>
                    </a:lnTo>
                    <a:lnTo>
                      <a:pt x="39" y="56"/>
                    </a:lnTo>
                    <a:lnTo>
                      <a:pt x="41" y="58"/>
                    </a:lnTo>
                    <a:lnTo>
                      <a:pt x="39" y="60"/>
                    </a:lnTo>
                    <a:lnTo>
                      <a:pt x="37" y="62"/>
                    </a:lnTo>
                    <a:lnTo>
                      <a:pt x="35" y="64"/>
                    </a:lnTo>
                    <a:lnTo>
                      <a:pt x="31" y="66"/>
                    </a:lnTo>
                    <a:lnTo>
                      <a:pt x="31" y="68"/>
                    </a:lnTo>
                    <a:lnTo>
                      <a:pt x="27" y="72"/>
                    </a:lnTo>
                    <a:lnTo>
                      <a:pt x="25" y="74"/>
                    </a:lnTo>
                    <a:lnTo>
                      <a:pt x="25" y="78"/>
                    </a:lnTo>
                    <a:lnTo>
                      <a:pt x="19" y="80"/>
                    </a:lnTo>
                    <a:lnTo>
                      <a:pt x="16" y="85"/>
                    </a:lnTo>
                    <a:lnTo>
                      <a:pt x="14" y="87"/>
                    </a:lnTo>
                    <a:lnTo>
                      <a:pt x="6" y="85"/>
                    </a:lnTo>
                    <a:lnTo>
                      <a:pt x="4" y="87"/>
                    </a:lnTo>
                    <a:lnTo>
                      <a:pt x="0" y="95"/>
                    </a:lnTo>
                    <a:lnTo>
                      <a:pt x="0" y="95"/>
                    </a:lnTo>
                    <a:lnTo>
                      <a:pt x="0" y="9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0" name="9Slide.vn 313">
                <a:extLst>
                  <a:ext uri="{FF2B5EF4-FFF2-40B4-BE49-F238E27FC236}">
                    <a16:creationId xmlns:a16="http://schemas.microsoft.com/office/drawing/2014/main" id="{42B3D81D-9121-4531-B419-D50CE2E5F651}"/>
                  </a:ext>
                </a:extLst>
              </p:cNvPr>
              <p:cNvSpPr>
                <a:spLocks/>
              </p:cNvSpPr>
              <p:nvPr/>
            </p:nvSpPr>
            <p:spPr bwMode="auto">
              <a:xfrm>
                <a:off x="4480" y="1498"/>
                <a:ext cx="695" cy="363"/>
              </a:xfrm>
              <a:custGeom>
                <a:avLst/>
                <a:gdLst>
                  <a:gd name="T0" fmla="*/ 65 w 695"/>
                  <a:gd name="T1" fmla="*/ 243 h 363"/>
                  <a:gd name="T2" fmla="*/ 81 w 695"/>
                  <a:gd name="T3" fmla="*/ 230 h 363"/>
                  <a:gd name="T4" fmla="*/ 98 w 695"/>
                  <a:gd name="T5" fmla="*/ 234 h 363"/>
                  <a:gd name="T6" fmla="*/ 116 w 695"/>
                  <a:gd name="T7" fmla="*/ 232 h 363"/>
                  <a:gd name="T8" fmla="*/ 121 w 695"/>
                  <a:gd name="T9" fmla="*/ 251 h 363"/>
                  <a:gd name="T10" fmla="*/ 127 w 695"/>
                  <a:gd name="T11" fmla="*/ 269 h 363"/>
                  <a:gd name="T12" fmla="*/ 104 w 695"/>
                  <a:gd name="T13" fmla="*/ 269 h 363"/>
                  <a:gd name="T14" fmla="*/ 96 w 695"/>
                  <a:gd name="T15" fmla="*/ 284 h 363"/>
                  <a:gd name="T16" fmla="*/ 92 w 695"/>
                  <a:gd name="T17" fmla="*/ 290 h 363"/>
                  <a:gd name="T18" fmla="*/ 87 w 695"/>
                  <a:gd name="T19" fmla="*/ 298 h 363"/>
                  <a:gd name="T20" fmla="*/ 100 w 695"/>
                  <a:gd name="T21" fmla="*/ 323 h 363"/>
                  <a:gd name="T22" fmla="*/ 119 w 695"/>
                  <a:gd name="T23" fmla="*/ 330 h 363"/>
                  <a:gd name="T24" fmla="*/ 125 w 695"/>
                  <a:gd name="T25" fmla="*/ 354 h 363"/>
                  <a:gd name="T26" fmla="*/ 226 w 695"/>
                  <a:gd name="T27" fmla="*/ 265 h 363"/>
                  <a:gd name="T28" fmla="*/ 359 w 695"/>
                  <a:gd name="T29" fmla="*/ 338 h 363"/>
                  <a:gd name="T30" fmla="*/ 421 w 695"/>
                  <a:gd name="T31" fmla="*/ 357 h 363"/>
                  <a:gd name="T32" fmla="*/ 448 w 695"/>
                  <a:gd name="T33" fmla="*/ 323 h 363"/>
                  <a:gd name="T34" fmla="*/ 489 w 695"/>
                  <a:gd name="T35" fmla="*/ 311 h 363"/>
                  <a:gd name="T36" fmla="*/ 529 w 695"/>
                  <a:gd name="T37" fmla="*/ 311 h 363"/>
                  <a:gd name="T38" fmla="*/ 587 w 695"/>
                  <a:gd name="T39" fmla="*/ 309 h 363"/>
                  <a:gd name="T40" fmla="*/ 612 w 695"/>
                  <a:gd name="T41" fmla="*/ 305 h 363"/>
                  <a:gd name="T42" fmla="*/ 601 w 695"/>
                  <a:gd name="T43" fmla="*/ 272 h 363"/>
                  <a:gd name="T44" fmla="*/ 597 w 695"/>
                  <a:gd name="T45" fmla="*/ 251 h 363"/>
                  <a:gd name="T46" fmla="*/ 630 w 695"/>
                  <a:gd name="T47" fmla="*/ 247 h 363"/>
                  <a:gd name="T48" fmla="*/ 630 w 695"/>
                  <a:gd name="T49" fmla="*/ 211 h 363"/>
                  <a:gd name="T50" fmla="*/ 664 w 695"/>
                  <a:gd name="T51" fmla="*/ 201 h 363"/>
                  <a:gd name="T52" fmla="*/ 672 w 695"/>
                  <a:gd name="T53" fmla="*/ 170 h 363"/>
                  <a:gd name="T54" fmla="*/ 695 w 695"/>
                  <a:gd name="T55" fmla="*/ 141 h 363"/>
                  <a:gd name="T56" fmla="*/ 676 w 695"/>
                  <a:gd name="T57" fmla="*/ 128 h 363"/>
                  <a:gd name="T58" fmla="*/ 649 w 695"/>
                  <a:gd name="T59" fmla="*/ 133 h 363"/>
                  <a:gd name="T60" fmla="*/ 635 w 695"/>
                  <a:gd name="T61" fmla="*/ 116 h 363"/>
                  <a:gd name="T62" fmla="*/ 603 w 695"/>
                  <a:gd name="T63" fmla="*/ 106 h 363"/>
                  <a:gd name="T64" fmla="*/ 577 w 695"/>
                  <a:gd name="T65" fmla="*/ 106 h 363"/>
                  <a:gd name="T66" fmla="*/ 562 w 695"/>
                  <a:gd name="T67" fmla="*/ 108 h 363"/>
                  <a:gd name="T68" fmla="*/ 477 w 695"/>
                  <a:gd name="T69" fmla="*/ 19 h 363"/>
                  <a:gd name="T70" fmla="*/ 450 w 695"/>
                  <a:gd name="T71" fmla="*/ 39 h 363"/>
                  <a:gd name="T72" fmla="*/ 425 w 695"/>
                  <a:gd name="T73" fmla="*/ 43 h 363"/>
                  <a:gd name="T74" fmla="*/ 413 w 695"/>
                  <a:gd name="T75" fmla="*/ 33 h 363"/>
                  <a:gd name="T76" fmla="*/ 400 w 695"/>
                  <a:gd name="T77" fmla="*/ 29 h 363"/>
                  <a:gd name="T78" fmla="*/ 382 w 695"/>
                  <a:gd name="T79" fmla="*/ 27 h 363"/>
                  <a:gd name="T80" fmla="*/ 375 w 695"/>
                  <a:gd name="T81" fmla="*/ 6 h 363"/>
                  <a:gd name="T82" fmla="*/ 344 w 695"/>
                  <a:gd name="T83" fmla="*/ 0 h 363"/>
                  <a:gd name="T84" fmla="*/ 324 w 695"/>
                  <a:gd name="T85" fmla="*/ 14 h 363"/>
                  <a:gd name="T86" fmla="*/ 295 w 695"/>
                  <a:gd name="T87" fmla="*/ 25 h 363"/>
                  <a:gd name="T88" fmla="*/ 274 w 695"/>
                  <a:gd name="T89" fmla="*/ 35 h 363"/>
                  <a:gd name="T90" fmla="*/ 245 w 695"/>
                  <a:gd name="T91" fmla="*/ 48 h 363"/>
                  <a:gd name="T92" fmla="*/ 222 w 695"/>
                  <a:gd name="T93" fmla="*/ 52 h 363"/>
                  <a:gd name="T94" fmla="*/ 220 w 695"/>
                  <a:gd name="T95" fmla="*/ 64 h 363"/>
                  <a:gd name="T96" fmla="*/ 239 w 695"/>
                  <a:gd name="T97" fmla="*/ 77 h 363"/>
                  <a:gd name="T98" fmla="*/ 220 w 695"/>
                  <a:gd name="T99" fmla="*/ 101 h 363"/>
                  <a:gd name="T100" fmla="*/ 232 w 695"/>
                  <a:gd name="T101" fmla="*/ 116 h 363"/>
                  <a:gd name="T102" fmla="*/ 220 w 695"/>
                  <a:gd name="T103" fmla="*/ 139 h 363"/>
                  <a:gd name="T104" fmla="*/ 195 w 695"/>
                  <a:gd name="T105" fmla="*/ 133 h 363"/>
                  <a:gd name="T106" fmla="*/ 174 w 695"/>
                  <a:gd name="T107" fmla="*/ 133 h 363"/>
                  <a:gd name="T108" fmla="*/ 150 w 695"/>
                  <a:gd name="T109" fmla="*/ 143 h 363"/>
                  <a:gd name="T110" fmla="*/ 127 w 695"/>
                  <a:gd name="T111" fmla="*/ 141 h 363"/>
                  <a:gd name="T112" fmla="*/ 100 w 695"/>
                  <a:gd name="T113" fmla="*/ 122 h 363"/>
                  <a:gd name="T114" fmla="*/ 73 w 695"/>
                  <a:gd name="T115" fmla="*/ 120 h 363"/>
                  <a:gd name="T116" fmla="*/ 56 w 695"/>
                  <a:gd name="T117" fmla="*/ 118 h 363"/>
                  <a:gd name="T118" fmla="*/ 42 w 695"/>
                  <a:gd name="T119" fmla="*/ 141 h 363"/>
                  <a:gd name="T120" fmla="*/ 21 w 695"/>
                  <a:gd name="T121" fmla="*/ 162 h 363"/>
                  <a:gd name="T122" fmla="*/ 0 w 695"/>
                  <a:gd name="T123" fmla="*/ 199 h 363"/>
                  <a:gd name="T124" fmla="*/ 38 w 695"/>
                  <a:gd name="T125" fmla="*/ 23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5" h="363">
                    <a:moveTo>
                      <a:pt x="54" y="245"/>
                    </a:moveTo>
                    <a:lnTo>
                      <a:pt x="54" y="245"/>
                    </a:lnTo>
                    <a:lnTo>
                      <a:pt x="58" y="245"/>
                    </a:lnTo>
                    <a:lnTo>
                      <a:pt x="58" y="245"/>
                    </a:lnTo>
                    <a:lnTo>
                      <a:pt x="60" y="245"/>
                    </a:lnTo>
                    <a:lnTo>
                      <a:pt x="63" y="245"/>
                    </a:lnTo>
                    <a:lnTo>
                      <a:pt x="63" y="245"/>
                    </a:lnTo>
                    <a:lnTo>
                      <a:pt x="65" y="243"/>
                    </a:lnTo>
                    <a:lnTo>
                      <a:pt x="65" y="243"/>
                    </a:lnTo>
                    <a:lnTo>
                      <a:pt x="69" y="238"/>
                    </a:lnTo>
                    <a:lnTo>
                      <a:pt x="71" y="236"/>
                    </a:lnTo>
                    <a:lnTo>
                      <a:pt x="73" y="236"/>
                    </a:lnTo>
                    <a:lnTo>
                      <a:pt x="75" y="234"/>
                    </a:lnTo>
                    <a:lnTo>
                      <a:pt x="75" y="234"/>
                    </a:lnTo>
                    <a:lnTo>
                      <a:pt x="77" y="236"/>
                    </a:lnTo>
                    <a:lnTo>
                      <a:pt x="77" y="234"/>
                    </a:lnTo>
                    <a:lnTo>
                      <a:pt x="79" y="232"/>
                    </a:lnTo>
                    <a:lnTo>
                      <a:pt x="81" y="230"/>
                    </a:lnTo>
                    <a:lnTo>
                      <a:pt x="85" y="230"/>
                    </a:lnTo>
                    <a:lnTo>
                      <a:pt x="87" y="230"/>
                    </a:lnTo>
                    <a:lnTo>
                      <a:pt x="89" y="230"/>
                    </a:lnTo>
                    <a:lnTo>
                      <a:pt x="92" y="230"/>
                    </a:lnTo>
                    <a:lnTo>
                      <a:pt x="92" y="230"/>
                    </a:lnTo>
                    <a:lnTo>
                      <a:pt x="92" y="234"/>
                    </a:lnTo>
                    <a:lnTo>
                      <a:pt x="94" y="236"/>
                    </a:lnTo>
                    <a:lnTo>
                      <a:pt x="96" y="234"/>
                    </a:lnTo>
                    <a:lnTo>
                      <a:pt x="98" y="234"/>
                    </a:lnTo>
                    <a:lnTo>
                      <a:pt x="98" y="236"/>
                    </a:lnTo>
                    <a:lnTo>
                      <a:pt x="100" y="236"/>
                    </a:lnTo>
                    <a:lnTo>
                      <a:pt x="102" y="236"/>
                    </a:lnTo>
                    <a:lnTo>
                      <a:pt x="102" y="234"/>
                    </a:lnTo>
                    <a:lnTo>
                      <a:pt x="104" y="232"/>
                    </a:lnTo>
                    <a:lnTo>
                      <a:pt x="104" y="232"/>
                    </a:lnTo>
                    <a:lnTo>
                      <a:pt x="106" y="230"/>
                    </a:lnTo>
                    <a:lnTo>
                      <a:pt x="108" y="232"/>
                    </a:lnTo>
                    <a:lnTo>
                      <a:pt x="116" y="232"/>
                    </a:lnTo>
                    <a:lnTo>
                      <a:pt x="116" y="232"/>
                    </a:lnTo>
                    <a:lnTo>
                      <a:pt x="116" y="236"/>
                    </a:lnTo>
                    <a:lnTo>
                      <a:pt x="121" y="236"/>
                    </a:lnTo>
                    <a:lnTo>
                      <a:pt x="121" y="236"/>
                    </a:lnTo>
                    <a:lnTo>
                      <a:pt x="119" y="240"/>
                    </a:lnTo>
                    <a:lnTo>
                      <a:pt x="119" y="243"/>
                    </a:lnTo>
                    <a:lnTo>
                      <a:pt x="123" y="245"/>
                    </a:lnTo>
                    <a:lnTo>
                      <a:pt x="123" y="247"/>
                    </a:lnTo>
                    <a:lnTo>
                      <a:pt x="121" y="251"/>
                    </a:lnTo>
                    <a:lnTo>
                      <a:pt x="121" y="253"/>
                    </a:lnTo>
                    <a:lnTo>
                      <a:pt x="121" y="255"/>
                    </a:lnTo>
                    <a:lnTo>
                      <a:pt x="123" y="255"/>
                    </a:lnTo>
                    <a:lnTo>
                      <a:pt x="121" y="257"/>
                    </a:lnTo>
                    <a:lnTo>
                      <a:pt x="119" y="259"/>
                    </a:lnTo>
                    <a:lnTo>
                      <a:pt x="119" y="261"/>
                    </a:lnTo>
                    <a:lnTo>
                      <a:pt x="121" y="267"/>
                    </a:lnTo>
                    <a:lnTo>
                      <a:pt x="125" y="267"/>
                    </a:lnTo>
                    <a:lnTo>
                      <a:pt x="127" y="269"/>
                    </a:lnTo>
                    <a:lnTo>
                      <a:pt x="127" y="269"/>
                    </a:lnTo>
                    <a:lnTo>
                      <a:pt x="123" y="272"/>
                    </a:lnTo>
                    <a:lnTo>
                      <a:pt x="119" y="272"/>
                    </a:lnTo>
                    <a:lnTo>
                      <a:pt x="116" y="269"/>
                    </a:lnTo>
                    <a:lnTo>
                      <a:pt x="114" y="269"/>
                    </a:lnTo>
                    <a:lnTo>
                      <a:pt x="112" y="269"/>
                    </a:lnTo>
                    <a:lnTo>
                      <a:pt x="110" y="269"/>
                    </a:lnTo>
                    <a:lnTo>
                      <a:pt x="108" y="269"/>
                    </a:lnTo>
                    <a:lnTo>
                      <a:pt x="104" y="269"/>
                    </a:lnTo>
                    <a:lnTo>
                      <a:pt x="102" y="269"/>
                    </a:lnTo>
                    <a:lnTo>
                      <a:pt x="98" y="269"/>
                    </a:lnTo>
                    <a:lnTo>
                      <a:pt x="94" y="272"/>
                    </a:lnTo>
                    <a:lnTo>
                      <a:pt x="92" y="274"/>
                    </a:lnTo>
                    <a:lnTo>
                      <a:pt x="94" y="276"/>
                    </a:lnTo>
                    <a:lnTo>
                      <a:pt x="92" y="278"/>
                    </a:lnTo>
                    <a:lnTo>
                      <a:pt x="92" y="280"/>
                    </a:lnTo>
                    <a:lnTo>
                      <a:pt x="92" y="280"/>
                    </a:lnTo>
                    <a:lnTo>
                      <a:pt x="96" y="284"/>
                    </a:lnTo>
                    <a:lnTo>
                      <a:pt x="96" y="288"/>
                    </a:lnTo>
                    <a:lnTo>
                      <a:pt x="96" y="288"/>
                    </a:lnTo>
                    <a:lnTo>
                      <a:pt x="100" y="288"/>
                    </a:lnTo>
                    <a:lnTo>
                      <a:pt x="100" y="290"/>
                    </a:lnTo>
                    <a:lnTo>
                      <a:pt x="100" y="290"/>
                    </a:lnTo>
                    <a:lnTo>
                      <a:pt x="96" y="290"/>
                    </a:lnTo>
                    <a:lnTo>
                      <a:pt x="94" y="290"/>
                    </a:lnTo>
                    <a:lnTo>
                      <a:pt x="94" y="292"/>
                    </a:lnTo>
                    <a:lnTo>
                      <a:pt x="92" y="290"/>
                    </a:lnTo>
                    <a:lnTo>
                      <a:pt x="89" y="292"/>
                    </a:lnTo>
                    <a:lnTo>
                      <a:pt x="87" y="290"/>
                    </a:lnTo>
                    <a:lnTo>
                      <a:pt x="81" y="290"/>
                    </a:lnTo>
                    <a:lnTo>
                      <a:pt x="81" y="290"/>
                    </a:lnTo>
                    <a:lnTo>
                      <a:pt x="79" y="292"/>
                    </a:lnTo>
                    <a:lnTo>
                      <a:pt x="79" y="294"/>
                    </a:lnTo>
                    <a:lnTo>
                      <a:pt x="81" y="296"/>
                    </a:lnTo>
                    <a:lnTo>
                      <a:pt x="83" y="296"/>
                    </a:lnTo>
                    <a:lnTo>
                      <a:pt x="87" y="298"/>
                    </a:lnTo>
                    <a:lnTo>
                      <a:pt x="87" y="301"/>
                    </a:lnTo>
                    <a:lnTo>
                      <a:pt x="89" y="303"/>
                    </a:lnTo>
                    <a:lnTo>
                      <a:pt x="92" y="307"/>
                    </a:lnTo>
                    <a:lnTo>
                      <a:pt x="94" y="307"/>
                    </a:lnTo>
                    <a:lnTo>
                      <a:pt x="94" y="309"/>
                    </a:lnTo>
                    <a:lnTo>
                      <a:pt x="100" y="315"/>
                    </a:lnTo>
                    <a:lnTo>
                      <a:pt x="100" y="319"/>
                    </a:lnTo>
                    <a:lnTo>
                      <a:pt x="100" y="323"/>
                    </a:lnTo>
                    <a:lnTo>
                      <a:pt x="100" y="323"/>
                    </a:lnTo>
                    <a:lnTo>
                      <a:pt x="104" y="321"/>
                    </a:lnTo>
                    <a:lnTo>
                      <a:pt x="106" y="321"/>
                    </a:lnTo>
                    <a:lnTo>
                      <a:pt x="106" y="321"/>
                    </a:lnTo>
                    <a:lnTo>
                      <a:pt x="108" y="325"/>
                    </a:lnTo>
                    <a:lnTo>
                      <a:pt x="110" y="328"/>
                    </a:lnTo>
                    <a:lnTo>
                      <a:pt x="112" y="330"/>
                    </a:lnTo>
                    <a:lnTo>
                      <a:pt x="112" y="330"/>
                    </a:lnTo>
                    <a:lnTo>
                      <a:pt x="116" y="330"/>
                    </a:lnTo>
                    <a:lnTo>
                      <a:pt x="119" y="330"/>
                    </a:lnTo>
                    <a:lnTo>
                      <a:pt x="123" y="332"/>
                    </a:lnTo>
                    <a:lnTo>
                      <a:pt x="127" y="332"/>
                    </a:lnTo>
                    <a:lnTo>
                      <a:pt x="127" y="332"/>
                    </a:lnTo>
                    <a:lnTo>
                      <a:pt x="127" y="334"/>
                    </a:lnTo>
                    <a:lnTo>
                      <a:pt x="127" y="336"/>
                    </a:lnTo>
                    <a:lnTo>
                      <a:pt x="127" y="340"/>
                    </a:lnTo>
                    <a:lnTo>
                      <a:pt x="125" y="344"/>
                    </a:lnTo>
                    <a:lnTo>
                      <a:pt x="125" y="350"/>
                    </a:lnTo>
                    <a:lnTo>
                      <a:pt x="125" y="354"/>
                    </a:lnTo>
                    <a:lnTo>
                      <a:pt x="137" y="344"/>
                    </a:lnTo>
                    <a:lnTo>
                      <a:pt x="145" y="340"/>
                    </a:lnTo>
                    <a:lnTo>
                      <a:pt x="158" y="342"/>
                    </a:lnTo>
                    <a:lnTo>
                      <a:pt x="170" y="350"/>
                    </a:lnTo>
                    <a:lnTo>
                      <a:pt x="183" y="363"/>
                    </a:lnTo>
                    <a:lnTo>
                      <a:pt x="189" y="363"/>
                    </a:lnTo>
                    <a:lnTo>
                      <a:pt x="193" y="363"/>
                    </a:lnTo>
                    <a:lnTo>
                      <a:pt x="177" y="276"/>
                    </a:lnTo>
                    <a:lnTo>
                      <a:pt x="226" y="265"/>
                    </a:lnTo>
                    <a:lnTo>
                      <a:pt x="255" y="286"/>
                    </a:lnTo>
                    <a:lnTo>
                      <a:pt x="266" y="290"/>
                    </a:lnTo>
                    <a:lnTo>
                      <a:pt x="282" y="301"/>
                    </a:lnTo>
                    <a:lnTo>
                      <a:pt x="309" y="296"/>
                    </a:lnTo>
                    <a:lnTo>
                      <a:pt x="338" y="296"/>
                    </a:lnTo>
                    <a:lnTo>
                      <a:pt x="349" y="303"/>
                    </a:lnTo>
                    <a:lnTo>
                      <a:pt x="353" y="315"/>
                    </a:lnTo>
                    <a:lnTo>
                      <a:pt x="359" y="313"/>
                    </a:lnTo>
                    <a:lnTo>
                      <a:pt x="359" y="338"/>
                    </a:lnTo>
                    <a:lnTo>
                      <a:pt x="371" y="340"/>
                    </a:lnTo>
                    <a:lnTo>
                      <a:pt x="380" y="361"/>
                    </a:lnTo>
                    <a:lnTo>
                      <a:pt x="384" y="361"/>
                    </a:lnTo>
                    <a:lnTo>
                      <a:pt x="392" y="357"/>
                    </a:lnTo>
                    <a:lnTo>
                      <a:pt x="398" y="357"/>
                    </a:lnTo>
                    <a:lnTo>
                      <a:pt x="404" y="357"/>
                    </a:lnTo>
                    <a:lnTo>
                      <a:pt x="413" y="361"/>
                    </a:lnTo>
                    <a:lnTo>
                      <a:pt x="413" y="363"/>
                    </a:lnTo>
                    <a:lnTo>
                      <a:pt x="421" y="357"/>
                    </a:lnTo>
                    <a:lnTo>
                      <a:pt x="425" y="348"/>
                    </a:lnTo>
                    <a:lnTo>
                      <a:pt x="427" y="346"/>
                    </a:lnTo>
                    <a:lnTo>
                      <a:pt x="429" y="342"/>
                    </a:lnTo>
                    <a:lnTo>
                      <a:pt x="436" y="334"/>
                    </a:lnTo>
                    <a:lnTo>
                      <a:pt x="440" y="332"/>
                    </a:lnTo>
                    <a:lnTo>
                      <a:pt x="444" y="328"/>
                    </a:lnTo>
                    <a:lnTo>
                      <a:pt x="444" y="328"/>
                    </a:lnTo>
                    <a:lnTo>
                      <a:pt x="446" y="325"/>
                    </a:lnTo>
                    <a:lnTo>
                      <a:pt x="448" y="323"/>
                    </a:lnTo>
                    <a:lnTo>
                      <a:pt x="448" y="321"/>
                    </a:lnTo>
                    <a:lnTo>
                      <a:pt x="452" y="317"/>
                    </a:lnTo>
                    <a:lnTo>
                      <a:pt x="456" y="317"/>
                    </a:lnTo>
                    <a:lnTo>
                      <a:pt x="460" y="319"/>
                    </a:lnTo>
                    <a:lnTo>
                      <a:pt x="473" y="321"/>
                    </a:lnTo>
                    <a:lnTo>
                      <a:pt x="485" y="321"/>
                    </a:lnTo>
                    <a:lnTo>
                      <a:pt x="492" y="319"/>
                    </a:lnTo>
                    <a:lnTo>
                      <a:pt x="492" y="315"/>
                    </a:lnTo>
                    <a:lnTo>
                      <a:pt x="489" y="311"/>
                    </a:lnTo>
                    <a:lnTo>
                      <a:pt x="489" y="307"/>
                    </a:lnTo>
                    <a:lnTo>
                      <a:pt x="492" y="305"/>
                    </a:lnTo>
                    <a:lnTo>
                      <a:pt x="496" y="307"/>
                    </a:lnTo>
                    <a:lnTo>
                      <a:pt x="500" y="307"/>
                    </a:lnTo>
                    <a:lnTo>
                      <a:pt x="502" y="305"/>
                    </a:lnTo>
                    <a:lnTo>
                      <a:pt x="506" y="305"/>
                    </a:lnTo>
                    <a:lnTo>
                      <a:pt x="510" y="307"/>
                    </a:lnTo>
                    <a:lnTo>
                      <a:pt x="518" y="309"/>
                    </a:lnTo>
                    <a:lnTo>
                      <a:pt x="529" y="311"/>
                    </a:lnTo>
                    <a:lnTo>
                      <a:pt x="531" y="309"/>
                    </a:lnTo>
                    <a:lnTo>
                      <a:pt x="535" y="307"/>
                    </a:lnTo>
                    <a:lnTo>
                      <a:pt x="539" y="309"/>
                    </a:lnTo>
                    <a:lnTo>
                      <a:pt x="543" y="307"/>
                    </a:lnTo>
                    <a:lnTo>
                      <a:pt x="552" y="305"/>
                    </a:lnTo>
                    <a:lnTo>
                      <a:pt x="562" y="307"/>
                    </a:lnTo>
                    <a:lnTo>
                      <a:pt x="566" y="305"/>
                    </a:lnTo>
                    <a:lnTo>
                      <a:pt x="579" y="307"/>
                    </a:lnTo>
                    <a:lnTo>
                      <a:pt x="587" y="309"/>
                    </a:lnTo>
                    <a:lnTo>
                      <a:pt x="589" y="309"/>
                    </a:lnTo>
                    <a:lnTo>
                      <a:pt x="597" y="317"/>
                    </a:lnTo>
                    <a:lnTo>
                      <a:pt x="606" y="319"/>
                    </a:lnTo>
                    <a:lnTo>
                      <a:pt x="608" y="317"/>
                    </a:lnTo>
                    <a:lnTo>
                      <a:pt x="608" y="313"/>
                    </a:lnTo>
                    <a:lnTo>
                      <a:pt x="612" y="311"/>
                    </a:lnTo>
                    <a:lnTo>
                      <a:pt x="612" y="309"/>
                    </a:lnTo>
                    <a:lnTo>
                      <a:pt x="614" y="307"/>
                    </a:lnTo>
                    <a:lnTo>
                      <a:pt x="612" y="305"/>
                    </a:lnTo>
                    <a:lnTo>
                      <a:pt x="612" y="301"/>
                    </a:lnTo>
                    <a:lnTo>
                      <a:pt x="614" y="298"/>
                    </a:lnTo>
                    <a:lnTo>
                      <a:pt x="614" y="290"/>
                    </a:lnTo>
                    <a:lnTo>
                      <a:pt x="610" y="288"/>
                    </a:lnTo>
                    <a:lnTo>
                      <a:pt x="608" y="286"/>
                    </a:lnTo>
                    <a:lnTo>
                      <a:pt x="606" y="280"/>
                    </a:lnTo>
                    <a:lnTo>
                      <a:pt x="603" y="276"/>
                    </a:lnTo>
                    <a:lnTo>
                      <a:pt x="603" y="274"/>
                    </a:lnTo>
                    <a:lnTo>
                      <a:pt x="601" y="272"/>
                    </a:lnTo>
                    <a:lnTo>
                      <a:pt x="601" y="265"/>
                    </a:lnTo>
                    <a:lnTo>
                      <a:pt x="603" y="263"/>
                    </a:lnTo>
                    <a:lnTo>
                      <a:pt x="603" y="261"/>
                    </a:lnTo>
                    <a:lnTo>
                      <a:pt x="599" y="261"/>
                    </a:lnTo>
                    <a:lnTo>
                      <a:pt x="593" y="261"/>
                    </a:lnTo>
                    <a:lnTo>
                      <a:pt x="591" y="259"/>
                    </a:lnTo>
                    <a:lnTo>
                      <a:pt x="591" y="255"/>
                    </a:lnTo>
                    <a:lnTo>
                      <a:pt x="593" y="253"/>
                    </a:lnTo>
                    <a:lnTo>
                      <a:pt x="597" y="251"/>
                    </a:lnTo>
                    <a:lnTo>
                      <a:pt x="599" y="253"/>
                    </a:lnTo>
                    <a:lnTo>
                      <a:pt x="601" y="253"/>
                    </a:lnTo>
                    <a:lnTo>
                      <a:pt x="608" y="251"/>
                    </a:lnTo>
                    <a:lnTo>
                      <a:pt x="616" y="249"/>
                    </a:lnTo>
                    <a:lnTo>
                      <a:pt x="620" y="249"/>
                    </a:lnTo>
                    <a:lnTo>
                      <a:pt x="622" y="247"/>
                    </a:lnTo>
                    <a:lnTo>
                      <a:pt x="624" y="249"/>
                    </a:lnTo>
                    <a:lnTo>
                      <a:pt x="628" y="249"/>
                    </a:lnTo>
                    <a:lnTo>
                      <a:pt x="630" y="247"/>
                    </a:lnTo>
                    <a:lnTo>
                      <a:pt x="632" y="247"/>
                    </a:lnTo>
                    <a:lnTo>
                      <a:pt x="632" y="245"/>
                    </a:lnTo>
                    <a:lnTo>
                      <a:pt x="635" y="240"/>
                    </a:lnTo>
                    <a:lnTo>
                      <a:pt x="630" y="238"/>
                    </a:lnTo>
                    <a:lnTo>
                      <a:pt x="628" y="236"/>
                    </a:lnTo>
                    <a:lnTo>
                      <a:pt x="628" y="234"/>
                    </a:lnTo>
                    <a:lnTo>
                      <a:pt x="628" y="226"/>
                    </a:lnTo>
                    <a:lnTo>
                      <a:pt x="630" y="216"/>
                    </a:lnTo>
                    <a:lnTo>
                      <a:pt x="630" y="211"/>
                    </a:lnTo>
                    <a:lnTo>
                      <a:pt x="632" y="207"/>
                    </a:lnTo>
                    <a:lnTo>
                      <a:pt x="635" y="199"/>
                    </a:lnTo>
                    <a:lnTo>
                      <a:pt x="637" y="197"/>
                    </a:lnTo>
                    <a:lnTo>
                      <a:pt x="641" y="199"/>
                    </a:lnTo>
                    <a:lnTo>
                      <a:pt x="647" y="201"/>
                    </a:lnTo>
                    <a:lnTo>
                      <a:pt x="651" y="201"/>
                    </a:lnTo>
                    <a:lnTo>
                      <a:pt x="659" y="199"/>
                    </a:lnTo>
                    <a:lnTo>
                      <a:pt x="661" y="199"/>
                    </a:lnTo>
                    <a:lnTo>
                      <a:pt x="664" y="201"/>
                    </a:lnTo>
                    <a:lnTo>
                      <a:pt x="666" y="203"/>
                    </a:lnTo>
                    <a:lnTo>
                      <a:pt x="668" y="201"/>
                    </a:lnTo>
                    <a:lnTo>
                      <a:pt x="670" y="197"/>
                    </a:lnTo>
                    <a:lnTo>
                      <a:pt x="674" y="197"/>
                    </a:lnTo>
                    <a:lnTo>
                      <a:pt x="680" y="191"/>
                    </a:lnTo>
                    <a:lnTo>
                      <a:pt x="680" y="189"/>
                    </a:lnTo>
                    <a:lnTo>
                      <a:pt x="676" y="184"/>
                    </a:lnTo>
                    <a:lnTo>
                      <a:pt x="672" y="176"/>
                    </a:lnTo>
                    <a:lnTo>
                      <a:pt x="672" y="170"/>
                    </a:lnTo>
                    <a:lnTo>
                      <a:pt x="674" y="166"/>
                    </a:lnTo>
                    <a:lnTo>
                      <a:pt x="676" y="162"/>
                    </a:lnTo>
                    <a:lnTo>
                      <a:pt x="682" y="162"/>
                    </a:lnTo>
                    <a:lnTo>
                      <a:pt x="684" y="157"/>
                    </a:lnTo>
                    <a:lnTo>
                      <a:pt x="682" y="155"/>
                    </a:lnTo>
                    <a:lnTo>
                      <a:pt x="682" y="151"/>
                    </a:lnTo>
                    <a:lnTo>
                      <a:pt x="688" y="147"/>
                    </a:lnTo>
                    <a:lnTo>
                      <a:pt x="690" y="145"/>
                    </a:lnTo>
                    <a:lnTo>
                      <a:pt x="695" y="141"/>
                    </a:lnTo>
                    <a:lnTo>
                      <a:pt x="695" y="141"/>
                    </a:lnTo>
                    <a:lnTo>
                      <a:pt x="693" y="141"/>
                    </a:lnTo>
                    <a:lnTo>
                      <a:pt x="688" y="139"/>
                    </a:lnTo>
                    <a:lnTo>
                      <a:pt x="684" y="135"/>
                    </a:lnTo>
                    <a:lnTo>
                      <a:pt x="680" y="135"/>
                    </a:lnTo>
                    <a:lnTo>
                      <a:pt x="680" y="131"/>
                    </a:lnTo>
                    <a:lnTo>
                      <a:pt x="682" y="126"/>
                    </a:lnTo>
                    <a:lnTo>
                      <a:pt x="680" y="126"/>
                    </a:lnTo>
                    <a:lnTo>
                      <a:pt x="676" y="128"/>
                    </a:lnTo>
                    <a:lnTo>
                      <a:pt x="674" y="131"/>
                    </a:lnTo>
                    <a:lnTo>
                      <a:pt x="670" y="133"/>
                    </a:lnTo>
                    <a:lnTo>
                      <a:pt x="661" y="133"/>
                    </a:lnTo>
                    <a:lnTo>
                      <a:pt x="659" y="135"/>
                    </a:lnTo>
                    <a:lnTo>
                      <a:pt x="657" y="135"/>
                    </a:lnTo>
                    <a:lnTo>
                      <a:pt x="655" y="135"/>
                    </a:lnTo>
                    <a:lnTo>
                      <a:pt x="651" y="133"/>
                    </a:lnTo>
                    <a:lnTo>
                      <a:pt x="649" y="133"/>
                    </a:lnTo>
                    <a:lnTo>
                      <a:pt x="649" y="133"/>
                    </a:lnTo>
                    <a:lnTo>
                      <a:pt x="647" y="131"/>
                    </a:lnTo>
                    <a:lnTo>
                      <a:pt x="645" y="128"/>
                    </a:lnTo>
                    <a:lnTo>
                      <a:pt x="645" y="124"/>
                    </a:lnTo>
                    <a:lnTo>
                      <a:pt x="647" y="122"/>
                    </a:lnTo>
                    <a:lnTo>
                      <a:pt x="647" y="120"/>
                    </a:lnTo>
                    <a:lnTo>
                      <a:pt x="643" y="120"/>
                    </a:lnTo>
                    <a:lnTo>
                      <a:pt x="643" y="120"/>
                    </a:lnTo>
                    <a:lnTo>
                      <a:pt x="639" y="116"/>
                    </a:lnTo>
                    <a:lnTo>
                      <a:pt x="635" y="116"/>
                    </a:lnTo>
                    <a:lnTo>
                      <a:pt x="632" y="116"/>
                    </a:lnTo>
                    <a:lnTo>
                      <a:pt x="630" y="112"/>
                    </a:lnTo>
                    <a:lnTo>
                      <a:pt x="628" y="106"/>
                    </a:lnTo>
                    <a:lnTo>
                      <a:pt x="622" y="101"/>
                    </a:lnTo>
                    <a:lnTo>
                      <a:pt x="616" y="101"/>
                    </a:lnTo>
                    <a:lnTo>
                      <a:pt x="610" y="101"/>
                    </a:lnTo>
                    <a:lnTo>
                      <a:pt x="603" y="101"/>
                    </a:lnTo>
                    <a:lnTo>
                      <a:pt x="603" y="104"/>
                    </a:lnTo>
                    <a:lnTo>
                      <a:pt x="603" y="106"/>
                    </a:lnTo>
                    <a:lnTo>
                      <a:pt x="603" y="108"/>
                    </a:lnTo>
                    <a:lnTo>
                      <a:pt x="599" y="108"/>
                    </a:lnTo>
                    <a:lnTo>
                      <a:pt x="597" y="108"/>
                    </a:lnTo>
                    <a:lnTo>
                      <a:pt x="593" y="110"/>
                    </a:lnTo>
                    <a:lnTo>
                      <a:pt x="589" y="108"/>
                    </a:lnTo>
                    <a:lnTo>
                      <a:pt x="585" y="108"/>
                    </a:lnTo>
                    <a:lnTo>
                      <a:pt x="583" y="110"/>
                    </a:lnTo>
                    <a:lnTo>
                      <a:pt x="579" y="110"/>
                    </a:lnTo>
                    <a:lnTo>
                      <a:pt x="577" y="106"/>
                    </a:lnTo>
                    <a:lnTo>
                      <a:pt x="572" y="106"/>
                    </a:lnTo>
                    <a:lnTo>
                      <a:pt x="572" y="104"/>
                    </a:lnTo>
                    <a:lnTo>
                      <a:pt x="572" y="99"/>
                    </a:lnTo>
                    <a:lnTo>
                      <a:pt x="568" y="97"/>
                    </a:lnTo>
                    <a:lnTo>
                      <a:pt x="564" y="99"/>
                    </a:lnTo>
                    <a:lnTo>
                      <a:pt x="564" y="104"/>
                    </a:lnTo>
                    <a:lnTo>
                      <a:pt x="566" y="104"/>
                    </a:lnTo>
                    <a:lnTo>
                      <a:pt x="564" y="106"/>
                    </a:lnTo>
                    <a:lnTo>
                      <a:pt x="562" y="108"/>
                    </a:lnTo>
                    <a:lnTo>
                      <a:pt x="558" y="110"/>
                    </a:lnTo>
                    <a:lnTo>
                      <a:pt x="512" y="54"/>
                    </a:lnTo>
                    <a:lnTo>
                      <a:pt x="479" y="29"/>
                    </a:lnTo>
                    <a:lnTo>
                      <a:pt x="479" y="25"/>
                    </a:lnTo>
                    <a:lnTo>
                      <a:pt x="481" y="25"/>
                    </a:lnTo>
                    <a:lnTo>
                      <a:pt x="485" y="21"/>
                    </a:lnTo>
                    <a:lnTo>
                      <a:pt x="485" y="19"/>
                    </a:lnTo>
                    <a:lnTo>
                      <a:pt x="483" y="16"/>
                    </a:lnTo>
                    <a:lnTo>
                      <a:pt x="477" y="19"/>
                    </a:lnTo>
                    <a:lnTo>
                      <a:pt x="473" y="19"/>
                    </a:lnTo>
                    <a:lnTo>
                      <a:pt x="471" y="23"/>
                    </a:lnTo>
                    <a:lnTo>
                      <a:pt x="469" y="23"/>
                    </a:lnTo>
                    <a:lnTo>
                      <a:pt x="465" y="27"/>
                    </a:lnTo>
                    <a:lnTo>
                      <a:pt x="465" y="31"/>
                    </a:lnTo>
                    <a:lnTo>
                      <a:pt x="460" y="33"/>
                    </a:lnTo>
                    <a:lnTo>
                      <a:pt x="460" y="35"/>
                    </a:lnTo>
                    <a:lnTo>
                      <a:pt x="456" y="37"/>
                    </a:lnTo>
                    <a:lnTo>
                      <a:pt x="450" y="39"/>
                    </a:lnTo>
                    <a:lnTo>
                      <a:pt x="448" y="39"/>
                    </a:lnTo>
                    <a:lnTo>
                      <a:pt x="448" y="43"/>
                    </a:lnTo>
                    <a:lnTo>
                      <a:pt x="446" y="46"/>
                    </a:lnTo>
                    <a:lnTo>
                      <a:pt x="444" y="43"/>
                    </a:lnTo>
                    <a:lnTo>
                      <a:pt x="438" y="43"/>
                    </a:lnTo>
                    <a:lnTo>
                      <a:pt x="434" y="43"/>
                    </a:lnTo>
                    <a:lnTo>
                      <a:pt x="431" y="46"/>
                    </a:lnTo>
                    <a:lnTo>
                      <a:pt x="427" y="46"/>
                    </a:lnTo>
                    <a:lnTo>
                      <a:pt x="425" y="43"/>
                    </a:lnTo>
                    <a:lnTo>
                      <a:pt x="425" y="39"/>
                    </a:lnTo>
                    <a:lnTo>
                      <a:pt x="427" y="37"/>
                    </a:lnTo>
                    <a:lnTo>
                      <a:pt x="429" y="33"/>
                    </a:lnTo>
                    <a:lnTo>
                      <a:pt x="427" y="31"/>
                    </a:lnTo>
                    <a:lnTo>
                      <a:pt x="425" y="33"/>
                    </a:lnTo>
                    <a:lnTo>
                      <a:pt x="423" y="33"/>
                    </a:lnTo>
                    <a:lnTo>
                      <a:pt x="415" y="31"/>
                    </a:lnTo>
                    <a:lnTo>
                      <a:pt x="411" y="31"/>
                    </a:lnTo>
                    <a:lnTo>
                      <a:pt x="413" y="33"/>
                    </a:lnTo>
                    <a:lnTo>
                      <a:pt x="415" y="35"/>
                    </a:lnTo>
                    <a:lnTo>
                      <a:pt x="411" y="37"/>
                    </a:lnTo>
                    <a:lnTo>
                      <a:pt x="409" y="37"/>
                    </a:lnTo>
                    <a:lnTo>
                      <a:pt x="407" y="33"/>
                    </a:lnTo>
                    <a:lnTo>
                      <a:pt x="407" y="27"/>
                    </a:lnTo>
                    <a:lnTo>
                      <a:pt x="400" y="23"/>
                    </a:lnTo>
                    <a:lnTo>
                      <a:pt x="398" y="23"/>
                    </a:lnTo>
                    <a:lnTo>
                      <a:pt x="400" y="27"/>
                    </a:lnTo>
                    <a:lnTo>
                      <a:pt x="400" y="29"/>
                    </a:lnTo>
                    <a:lnTo>
                      <a:pt x="398" y="29"/>
                    </a:lnTo>
                    <a:lnTo>
                      <a:pt x="396" y="27"/>
                    </a:lnTo>
                    <a:lnTo>
                      <a:pt x="394" y="27"/>
                    </a:lnTo>
                    <a:lnTo>
                      <a:pt x="394" y="31"/>
                    </a:lnTo>
                    <a:lnTo>
                      <a:pt x="392" y="31"/>
                    </a:lnTo>
                    <a:lnTo>
                      <a:pt x="388" y="29"/>
                    </a:lnTo>
                    <a:lnTo>
                      <a:pt x="384" y="31"/>
                    </a:lnTo>
                    <a:lnTo>
                      <a:pt x="382" y="29"/>
                    </a:lnTo>
                    <a:lnTo>
                      <a:pt x="382" y="27"/>
                    </a:lnTo>
                    <a:lnTo>
                      <a:pt x="384" y="25"/>
                    </a:lnTo>
                    <a:lnTo>
                      <a:pt x="384" y="25"/>
                    </a:lnTo>
                    <a:lnTo>
                      <a:pt x="384" y="21"/>
                    </a:lnTo>
                    <a:lnTo>
                      <a:pt x="384" y="19"/>
                    </a:lnTo>
                    <a:lnTo>
                      <a:pt x="384" y="16"/>
                    </a:lnTo>
                    <a:lnTo>
                      <a:pt x="382" y="14"/>
                    </a:lnTo>
                    <a:lnTo>
                      <a:pt x="380" y="10"/>
                    </a:lnTo>
                    <a:lnTo>
                      <a:pt x="378" y="8"/>
                    </a:lnTo>
                    <a:lnTo>
                      <a:pt x="375" y="6"/>
                    </a:lnTo>
                    <a:lnTo>
                      <a:pt x="373" y="2"/>
                    </a:lnTo>
                    <a:lnTo>
                      <a:pt x="371" y="2"/>
                    </a:lnTo>
                    <a:lnTo>
                      <a:pt x="367" y="4"/>
                    </a:lnTo>
                    <a:lnTo>
                      <a:pt x="363" y="4"/>
                    </a:lnTo>
                    <a:lnTo>
                      <a:pt x="359" y="0"/>
                    </a:lnTo>
                    <a:lnTo>
                      <a:pt x="353" y="0"/>
                    </a:lnTo>
                    <a:lnTo>
                      <a:pt x="349" y="0"/>
                    </a:lnTo>
                    <a:lnTo>
                      <a:pt x="346" y="0"/>
                    </a:lnTo>
                    <a:lnTo>
                      <a:pt x="344" y="0"/>
                    </a:lnTo>
                    <a:lnTo>
                      <a:pt x="340" y="2"/>
                    </a:lnTo>
                    <a:lnTo>
                      <a:pt x="338" y="4"/>
                    </a:lnTo>
                    <a:lnTo>
                      <a:pt x="334" y="6"/>
                    </a:lnTo>
                    <a:lnTo>
                      <a:pt x="332" y="6"/>
                    </a:lnTo>
                    <a:lnTo>
                      <a:pt x="334" y="8"/>
                    </a:lnTo>
                    <a:lnTo>
                      <a:pt x="334" y="12"/>
                    </a:lnTo>
                    <a:lnTo>
                      <a:pt x="330" y="12"/>
                    </a:lnTo>
                    <a:lnTo>
                      <a:pt x="328" y="12"/>
                    </a:lnTo>
                    <a:lnTo>
                      <a:pt x="324" y="14"/>
                    </a:lnTo>
                    <a:lnTo>
                      <a:pt x="320" y="16"/>
                    </a:lnTo>
                    <a:lnTo>
                      <a:pt x="317" y="16"/>
                    </a:lnTo>
                    <a:lnTo>
                      <a:pt x="317" y="16"/>
                    </a:lnTo>
                    <a:lnTo>
                      <a:pt x="309" y="23"/>
                    </a:lnTo>
                    <a:lnTo>
                      <a:pt x="305" y="25"/>
                    </a:lnTo>
                    <a:lnTo>
                      <a:pt x="301" y="25"/>
                    </a:lnTo>
                    <a:lnTo>
                      <a:pt x="299" y="25"/>
                    </a:lnTo>
                    <a:lnTo>
                      <a:pt x="297" y="23"/>
                    </a:lnTo>
                    <a:lnTo>
                      <a:pt x="295" y="25"/>
                    </a:lnTo>
                    <a:lnTo>
                      <a:pt x="295" y="27"/>
                    </a:lnTo>
                    <a:lnTo>
                      <a:pt x="291" y="27"/>
                    </a:lnTo>
                    <a:lnTo>
                      <a:pt x="288" y="29"/>
                    </a:lnTo>
                    <a:lnTo>
                      <a:pt x="288" y="33"/>
                    </a:lnTo>
                    <a:lnTo>
                      <a:pt x="286" y="35"/>
                    </a:lnTo>
                    <a:lnTo>
                      <a:pt x="284" y="33"/>
                    </a:lnTo>
                    <a:lnTo>
                      <a:pt x="282" y="33"/>
                    </a:lnTo>
                    <a:lnTo>
                      <a:pt x="278" y="35"/>
                    </a:lnTo>
                    <a:lnTo>
                      <a:pt x="274" y="35"/>
                    </a:lnTo>
                    <a:lnTo>
                      <a:pt x="270" y="39"/>
                    </a:lnTo>
                    <a:lnTo>
                      <a:pt x="268" y="41"/>
                    </a:lnTo>
                    <a:lnTo>
                      <a:pt x="264" y="41"/>
                    </a:lnTo>
                    <a:lnTo>
                      <a:pt x="259" y="43"/>
                    </a:lnTo>
                    <a:lnTo>
                      <a:pt x="255" y="43"/>
                    </a:lnTo>
                    <a:lnTo>
                      <a:pt x="249" y="46"/>
                    </a:lnTo>
                    <a:lnTo>
                      <a:pt x="247" y="48"/>
                    </a:lnTo>
                    <a:lnTo>
                      <a:pt x="247" y="50"/>
                    </a:lnTo>
                    <a:lnTo>
                      <a:pt x="245" y="48"/>
                    </a:lnTo>
                    <a:lnTo>
                      <a:pt x="241" y="48"/>
                    </a:lnTo>
                    <a:lnTo>
                      <a:pt x="237" y="50"/>
                    </a:lnTo>
                    <a:lnTo>
                      <a:pt x="237" y="52"/>
                    </a:lnTo>
                    <a:lnTo>
                      <a:pt x="237" y="54"/>
                    </a:lnTo>
                    <a:lnTo>
                      <a:pt x="232" y="52"/>
                    </a:lnTo>
                    <a:lnTo>
                      <a:pt x="228" y="52"/>
                    </a:lnTo>
                    <a:lnTo>
                      <a:pt x="228" y="50"/>
                    </a:lnTo>
                    <a:lnTo>
                      <a:pt x="224" y="50"/>
                    </a:lnTo>
                    <a:lnTo>
                      <a:pt x="222" y="52"/>
                    </a:lnTo>
                    <a:lnTo>
                      <a:pt x="218" y="52"/>
                    </a:lnTo>
                    <a:lnTo>
                      <a:pt x="218" y="54"/>
                    </a:lnTo>
                    <a:lnTo>
                      <a:pt x="220" y="58"/>
                    </a:lnTo>
                    <a:lnTo>
                      <a:pt x="218" y="60"/>
                    </a:lnTo>
                    <a:lnTo>
                      <a:pt x="222" y="60"/>
                    </a:lnTo>
                    <a:lnTo>
                      <a:pt x="226" y="60"/>
                    </a:lnTo>
                    <a:lnTo>
                      <a:pt x="226" y="64"/>
                    </a:lnTo>
                    <a:lnTo>
                      <a:pt x="222" y="64"/>
                    </a:lnTo>
                    <a:lnTo>
                      <a:pt x="220" y="64"/>
                    </a:lnTo>
                    <a:lnTo>
                      <a:pt x="222" y="68"/>
                    </a:lnTo>
                    <a:lnTo>
                      <a:pt x="226" y="68"/>
                    </a:lnTo>
                    <a:lnTo>
                      <a:pt x="230" y="68"/>
                    </a:lnTo>
                    <a:lnTo>
                      <a:pt x="232" y="68"/>
                    </a:lnTo>
                    <a:lnTo>
                      <a:pt x="235" y="66"/>
                    </a:lnTo>
                    <a:lnTo>
                      <a:pt x="237" y="70"/>
                    </a:lnTo>
                    <a:lnTo>
                      <a:pt x="241" y="70"/>
                    </a:lnTo>
                    <a:lnTo>
                      <a:pt x="241" y="75"/>
                    </a:lnTo>
                    <a:lnTo>
                      <a:pt x="239" y="77"/>
                    </a:lnTo>
                    <a:lnTo>
                      <a:pt x="237" y="75"/>
                    </a:lnTo>
                    <a:lnTo>
                      <a:pt x="228" y="77"/>
                    </a:lnTo>
                    <a:lnTo>
                      <a:pt x="224" y="81"/>
                    </a:lnTo>
                    <a:lnTo>
                      <a:pt x="220" y="85"/>
                    </a:lnTo>
                    <a:lnTo>
                      <a:pt x="220" y="89"/>
                    </a:lnTo>
                    <a:lnTo>
                      <a:pt x="222" y="91"/>
                    </a:lnTo>
                    <a:lnTo>
                      <a:pt x="224" y="95"/>
                    </a:lnTo>
                    <a:lnTo>
                      <a:pt x="220" y="97"/>
                    </a:lnTo>
                    <a:lnTo>
                      <a:pt x="220" y="101"/>
                    </a:lnTo>
                    <a:lnTo>
                      <a:pt x="218" y="101"/>
                    </a:lnTo>
                    <a:lnTo>
                      <a:pt x="216" y="104"/>
                    </a:lnTo>
                    <a:lnTo>
                      <a:pt x="218" y="106"/>
                    </a:lnTo>
                    <a:lnTo>
                      <a:pt x="218" y="108"/>
                    </a:lnTo>
                    <a:lnTo>
                      <a:pt x="222" y="108"/>
                    </a:lnTo>
                    <a:lnTo>
                      <a:pt x="224" y="110"/>
                    </a:lnTo>
                    <a:lnTo>
                      <a:pt x="228" y="112"/>
                    </a:lnTo>
                    <a:lnTo>
                      <a:pt x="230" y="114"/>
                    </a:lnTo>
                    <a:lnTo>
                      <a:pt x="232" y="116"/>
                    </a:lnTo>
                    <a:lnTo>
                      <a:pt x="239" y="116"/>
                    </a:lnTo>
                    <a:lnTo>
                      <a:pt x="241" y="118"/>
                    </a:lnTo>
                    <a:lnTo>
                      <a:pt x="241" y="133"/>
                    </a:lnTo>
                    <a:lnTo>
                      <a:pt x="239" y="135"/>
                    </a:lnTo>
                    <a:lnTo>
                      <a:pt x="232" y="137"/>
                    </a:lnTo>
                    <a:lnTo>
                      <a:pt x="228" y="137"/>
                    </a:lnTo>
                    <a:lnTo>
                      <a:pt x="222" y="133"/>
                    </a:lnTo>
                    <a:lnTo>
                      <a:pt x="220" y="135"/>
                    </a:lnTo>
                    <a:lnTo>
                      <a:pt x="220" y="139"/>
                    </a:lnTo>
                    <a:lnTo>
                      <a:pt x="218" y="143"/>
                    </a:lnTo>
                    <a:lnTo>
                      <a:pt x="214" y="143"/>
                    </a:lnTo>
                    <a:lnTo>
                      <a:pt x="208" y="139"/>
                    </a:lnTo>
                    <a:lnTo>
                      <a:pt x="201" y="141"/>
                    </a:lnTo>
                    <a:lnTo>
                      <a:pt x="199" y="139"/>
                    </a:lnTo>
                    <a:lnTo>
                      <a:pt x="197" y="139"/>
                    </a:lnTo>
                    <a:lnTo>
                      <a:pt x="195" y="139"/>
                    </a:lnTo>
                    <a:lnTo>
                      <a:pt x="191" y="135"/>
                    </a:lnTo>
                    <a:lnTo>
                      <a:pt x="195" y="133"/>
                    </a:lnTo>
                    <a:lnTo>
                      <a:pt x="195" y="131"/>
                    </a:lnTo>
                    <a:lnTo>
                      <a:pt x="193" y="128"/>
                    </a:lnTo>
                    <a:lnTo>
                      <a:pt x="189" y="126"/>
                    </a:lnTo>
                    <a:lnTo>
                      <a:pt x="187" y="128"/>
                    </a:lnTo>
                    <a:lnTo>
                      <a:pt x="183" y="128"/>
                    </a:lnTo>
                    <a:lnTo>
                      <a:pt x="179" y="131"/>
                    </a:lnTo>
                    <a:lnTo>
                      <a:pt x="181" y="135"/>
                    </a:lnTo>
                    <a:lnTo>
                      <a:pt x="174" y="135"/>
                    </a:lnTo>
                    <a:lnTo>
                      <a:pt x="174" y="133"/>
                    </a:lnTo>
                    <a:lnTo>
                      <a:pt x="168" y="128"/>
                    </a:lnTo>
                    <a:lnTo>
                      <a:pt x="164" y="128"/>
                    </a:lnTo>
                    <a:lnTo>
                      <a:pt x="162" y="131"/>
                    </a:lnTo>
                    <a:lnTo>
                      <a:pt x="160" y="128"/>
                    </a:lnTo>
                    <a:lnTo>
                      <a:pt x="158" y="131"/>
                    </a:lnTo>
                    <a:lnTo>
                      <a:pt x="158" y="133"/>
                    </a:lnTo>
                    <a:lnTo>
                      <a:pt x="154" y="133"/>
                    </a:lnTo>
                    <a:lnTo>
                      <a:pt x="154" y="141"/>
                    </a:lnTo>
                    <a:lnTo>
                      <a:pt x="150" y="143"/>
                    </a:lnTo>
                    <a:lnTo>
                      <a:pt x="145" y="143"/>
                    </a:lnTo>
                    <a:lnTo>
                      <a:pt x="143" y="139"/>
                    </a:lnTo>
                    <a:lnTo>
                      <a:pt x="137" y="139"/>
                    </a:lnTo>
                    <a:lnTo>
                      <a:pt x="135" y="135"/>
                    </a:lnTo>
                    <a:lnTo>
                      <a:pt x="131" y="137"/>
                    </a:lnTo>
                    <a:lnTo>
                      <a:pt x="131" y="141"/>
                    </a:lnTo>
                    <a:lnTo>
                      <a:pt x="129" y="145"/>
                    </a:lnTo>
                    <a:lnTo>
                      <a:pt x="127" y="145"/>
                    </a:lnTo>
                    <a:lnTo>
                      <a:pt x="127" y="141"/>
                    </a:lnTo>
                    <a:lnTo>
                      <a:pt x="125" y="137"/>
                    </a:lnTo>
                    <a:lnTo>
                      <a:pt x="123" y="137"/>
                    </a:lnTo>
                    <a:lnTo>
                      <a:pt x="116" y="133"/>
                    </a:lnTo>
                    <a:lnTo>
                      <a:pt x="114" y="131"/>
                    </a:lnTo>
                    <a:lnTo>
                      <a:pt x="110" y="131"/>
                    </a:lnTo>
                    <a:lnTo>
                      <a:pt x="106" y="124"/>
                    </a:lnTo>
                    <a:lnTo>
                      <a:pt x="104" y="124"/>
                    </a:lnTo>
                    <a:lnTo>
                      <a:pt x="102" y="122"/>
                    </a:lnTo>
                    <a:lnTo>
                      <a:pt x="100" y="122"/>
                    </a:lnTo>
                    <a:lnTo>
                      <a:pt x="94" y="124"/>
                    </a:lnTo>
                    <a:lnTo>
                      <a:pt x="89" y="120"/>
                    </a:lnTo>
                    <a:lnTo>
                      <a:pt x="87" y="116"/>
                    </a:lnTo>
                    <a:lnTo>
                      <a:pt x="83" y="116"/>
                    </a:lnTo>
                    <a:lnTo>
                      <a:pt x="79" y="118"/>
                    </a:lnTo>
                    <a:lnTo>
                      <a:pt x="77" y="120"/>
                    </a:lnTo>
                    <a:lnTo>
                      <a:pt x="75" y="122"/>
                    </a:lnTo>
                    <a:lnTo>
                      <a:pt x="73" y="124"/>
                    </a:lnTo>
                    <a:lnTo>
                      <a:pt x="73" y="120"/>
                    </a:lnTo>
                    <a:lnTo>
                      <a:pt x="71" y="122"/>
                    </a:lnTo>
                    <a:lnTo>
                      <a:pt x="69" y="126"/>
                    </a:lnTo>
                    <a:lnTo>
                      <a:pt x="67" y="126"/>
                    </a:lnTo>
                    <a:lnTo>
                      <a:pt x="65" y="126"/>
                    </a:lnTo>
                    <a:lnTo>
                      <a:pt x="67" y="122"/>
                    </a:lnTo>
                    <a:lnTo>
                      <a:pt x="67" y="120"/>
                    </a:lnTo>
                    <a:lnTo>
                      <a:pt x="63" y="118"/>
                    </a:lnTo>
                    <a:lnTo>
                      <a:pt x="58" y="116"/>
                    </a:lnTo>
                    <a:lnTo>
                      <a:pt x="56" y="118"/>
                    </a:lnTo>
                    <a:lnTo>
                      <a:pt x="58" y="120"/>
                    </a:lnTo>
                    <a:lnTo>
                      <a:pt x="56" y="124"/>
                    </a:lnTo>
                    <a:lnTo>
                      <a:pt x="54" y="122"/>
                    </a:lnTo>
                    <a:lnTo>
                      <a:pt x="50" y="124"/>
                    </a:lnTo>
                    <a:lnTo>
                      <a:pt x="48" y="131"/>
                    </a:lnTo>
                    <a:lnTo>
                      <a:pt x="46" y="131"/>
                    </a:lnTo>
                    <a:lnTo>
                      <a:pt x="42" y="133"/>
                    </a:lnTo>
                    <a:lnTo>
                      <a:pt x="40" y="137"/>
                    </a:lnTo>
                    <a:lnTo>
                      <a:pt x="42" y="141"/>
                    </a:lnTo>
                    <a:lnTo>
                      <a:pt x="42" y="145"/>
                    </a:lnTo>
                    <a:lnTo>
                      <a:pt x="36" y="145"/>
                    </a:lnTo>
                    <a:lnTo>
                      <a:pt x="31" y="145"/>
                    </a:lnTo>
                    <a:lnTo>
                      <a:pt x="36" y="162"/>
                    </a:lnTo>
                    <a:lnTo>
                      <a:pt x="34" y="162"/>
                    </a:lnTo>
                    <a:lnTo>
                      <a:pt x="34" y="168"/>
                    </a:lnTo>
                    <a:lnTo>
                      <a:pt x="27" y="168"/>
                    </a:lnTo>
                    <a:lnTo>
                      <a:pt x="23" y="166"/>
                    </a:lnTo>
                    <a:lnTo>
                      <a:pt x="21" y="162"/>
                    </a:lnTo>
                    <a:lnTo>
                      <a:pt x="11" y="153"/>
                    </a:lnTo>
                    <a:lnTo>
                      <a:pt x="9" y="155"/>
                    </a:lnTo>
                    <a:lnTo>
                      <a:pt x="9" y="162"/>
                    </a:lnTo>
                    <a:lnTo>
                      <a:pt x="5" y="168"/>
                    </a:lnTo>
                    <a:lnTo>
                      <a:pt x="0" y="168"/>
                    </a:lnTo>
                    <a:lnTo>
                      <a:pt x="0" y="178"/>
                    </a:lnTo>
                    <a:lnTo>
                      <a:pt x="5" y="180"/>
                    </a:lnTo>
                    <a:lnTo>
                      <a:pt x="2" y="193"/>
                    </a:lnTo>
                    <a:lnTo>
                      <a:pt x="0" y="199"/>
                    </a:lnTo>
                    <a:lnTo>
                      <a:pt x="7" y="201"/>
                    </a:lnTo>
                    <a:lnTo>
                      <a:pt x="11" y="205"/>
                    </a:lnTo>
                    <a:lnTo>
                      <a:pt x="9" y="209"/>
                    </a:lnTo>
                    <a:lnTo>
                      <a:pt x="15" y="213"/>
                    </a:lnTo>
                    <a:lnTo>
                      <a:pt x="17" y="211"/>
                    </a:lnTo>
                    <a:lnTo>
                      <a:pt x="29" y="216"/>
                    </a:lnTo>
                    <a:lnTo>
                      <a:pt x="38" y="222"/>
                    </a:lnTo>
                    <a:lnTo>
                      <a:pt x="44" y="234"/>
                    </a:lnTo>
                    <a:lnTo>
                      <a:pt x="38" y="234"/>
                    </a:lnTo>
                    <a:lnTo>
                      <a:pt x="38" y="238"/>
                    </a:lnTo>
                    <a:lnTo>
                      <a:pt x="44" y="243"/>
                    </a:lnTo>
                    <a:lnTo>
                      <a:pt x="48" y="240"/>
                    </a:lnTo>
                    <a:lnTo>
                      <a:pt x="52" y="245"/>
                    </a:lnTo>
                    <a:lnTo>
                      <a:pt x="52" y="245"/>
                    </a:lnTo>
                    <a:lnTo>
                      <a:pt x="54" y="24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1" name="9Slide.vn 314">
                <a:extLst>
                  <a:ext uri="{FF2B5EF4-FFF2-40B4-BE49-F238E27FC236}">
                    <a16:creationId xmlns:a16="http://schemas.microsoft.com/office/drawing/2014/main" id="{86C7BAF1-9434-45F0-AA02-4B89A860EB86}"/>
                  </a:ext>
                </a:extLst>
              </p:cNvPr>
              <p:cNvSpPr>
                <a:spLocks/>
              </p:cNvSpPr>
              <p:nvPr/>
            </p:nvSpPr>
            <p:spPr bwMode="auto">
              <a:xfrm>
                <a:off x="4657" y="1763"/>
                <a:ext cx="296" cy="185"/>
              </a:xfrm>
              <a:custGeom>
                <a:avLst/>
                <a:gdLst>
                  <a:gd name="T0" fmla="*/ 252 w 296"/>
                  <a:gd name="T1" fmla="*/ 77 h 185"/>
                  <a:gd name="T2" fmla="*/ 248 w 296"/>
                  <a:gd name="T3" fmla="*/ 83 h 185"/>
                  <a:gd name="T4" fmla="*/ 236 w 296"/>
                  <a:gd name="T5" fmla="*/ 98 h 185"/>
                  <a:gd name="T6" fmla="*/ 227 w 296"/>
                  <a:gd name="T7" fmla="*/ 92 h 185"/>
                  <a:gd name="T8" fmla="*/ 215 w 296"/>
                  <a:gd name="T9" fmla="*/ 92 h 185"/>
                  <a:gd name="T10" fmla="*/ 203 w 296"/>
                  <a:gd name="T11" fmla="*/ 96 h 185"/>
                  <a:gd name="T12" fmla="*/ 182 w 296"/>
                  <a:gd name="T13" fmla="*/ 73 h 185"/>
                  <a:gd name="T14" fmla="*/ 176 w 296"/>
                  <a:gd name="T15" fmla="*/ 50 h 185"/>
                  <a:gd name="T16" fmla="*/ 161 w 296"/>
                  <a:gd name="T17" fmla="*/ 31 h 185"/>
                  <a:gd name="T18" fmla="*/ 105 w 296"/>
                  <a:gd name="T19" fmla="*/ 36 h 185"/>
                  <a:gd name="T20" fmla="*/ 78 w 296"/>
                  <a:gd name="T21" fmla="*/ 21 h 185"/>
                  <a:gd name="T22" fmla="*/ 0 w 296"/>
                  <a:gd name="T23" fmla="*/ 11 h 185"/>
                  <a:gd name="T24" fmla="*/ 24 w 296"/>
                  <a:gd name="T25" fmla="*/ 96 h 185"/>
                  <a:gd name="T26" fmla="*/ 33 w 296"/>
                  <a:gd name="T27" fmla="*/ 94 h 185"/>
                  <a:gd name="T28" fmla="*/ 29 w 296"/>
                  <a:gd name="T29" fmla="*/ 83 h 185"/>
                  <a:gd name="T30" fmla="*/ 39 w 296"/>
                  <a:gd name="T31" fmla="*/ 75 h 185"/>
                  <a:gd name="T32" fmla="*/ 45 w 296"/>
                  <a:gd name="T33" fmla="*/ 69 h 185"/>
                  <a:gd name="T34" fmla="*/ 51 w 296"/>
                  <a:gd name="T35" fmla="*/ 69 h 185"/>
                  <a:gd name="T36" fmla="*/ 58 w 296"/>
                  <a:gd name="T37" fmla="*/ 65 h 185"/>
                  <a:gd name="T38" fmla="*/ 80 w 296"/>
                  <a:gd name="T39" fmla="*/ 77 h 185"/>
                  <a:gd name="T40" fmla="*/ 95 w 296"/>
                  <a:gd name="T41" fmla="*/ 89 h 185"/>
                  <a:gd name="T42" fmla="*/ 109 w 296"/>
                  <a:gd name="T43" fmla="*/ 94 h 185"/>
                  <a:gd name="T44" fmla="*/ 120 w 296"/>
                  <a:gd name="T45" fmla="*/ 100 h 185"/>
                  <a:gd name="T46" fmla="*/ 128 w 296"/>
                  <a:gd name="T47" fmla="*/ 112 h 185"/>
                  <a:gd name="T48" fmla="*/ 132 w 296"/>
                  <a:gd name="T49" fmla="*/ 125 h 185"/>
                  <a:gd name="T50" fmla="*/ 151 w 296"/>
                  <a:gd name="T51" fmla="*/ 135 h 185"/>
                  <a:gd name="T52" fmla="*/ 178 w 296"/>
                  <a:gd name="T53" fmla="*/ 152 h 185"/>
                  <a:gd name="T54" fmla="*/ 198 w 296"/>
                  <a:gd name="T55" fmla="*/ 160 h 185"/>
                  <a:gd name="T56" fmla="*/ 205 w 296"/>
                  <a:gd name="T57" fmla="*/ 162 h 185"/>
                  <a:gd name="T58" fmla="*/ 211 w 296"/>
                  <a:gd name="T59" fmla="*/ 172 h 185"/>
                  <a:gd name="T60" fmla="*/ 217 w 296"/>
                  <a:gd name="T61" fmla="*/ 179 h 185"/>
                  <a:gd name="T62" fmla="*/ 223 w 296"/>
                  <a:gd name="T63" fmla="*/ 185 h 185"/>
                  <a:gd name="T64" fmla="*/ 227 w 296"/>
                  <a:gd name="T65" fmla="*/ 181 h 185"/>
                  <a:gd name="T66" fmla="*/ 234 w 296"/>
                  <a:gd name="T67" fmla="*/ 183 h 185"/>
                  <a:gd name="T68" fmla="*/ 238 w 296"/>
                  <a:gd name="T69" fmla="*/ 164 h 185"/>
                  <a:gd name="T70" fmla="*/ 240 w 296"/>
                  <a:gd name="T71" fmla="*/ 156 h 185"/>
                  <a:gd name="T72" fmla="*/ 234 w 296"/>
                  <a:gd name="T73" fmla="*/ 150 h 185"/>
                  <a:gd name="T74" fmla="*/ 234 w 296"/>
                  <a:gd name="T75" fmla="*/ 141 h 185"/>
                  <a:gd name="T76" fmla="*/ 225 w 296"/>
                  <a:gd name="T77" fmla="*/ 143 h 185"/>
                  <a:gd name="T78" fmla="*/ 221 w 296"/>
                  <a:gd name="T79" fmla="*/ 131 h 185"/>
                  <a:gd name="T80" fmla="*/ 234 w 296"/>
                  <a:gd name="T81" fmla="*/ 129 h 185"/>
                  <a:gd name="T82" fmla="*/ 238 w 296"/>
                  <a:gd name="T83" fmla="*/ 125 h 185"/>
                  <a:gd name="T84" fmla="*/ 244 w 296"/>
                  <a:gd name="T85" fmla="*/ 119 h 185"/>
                  <a:gd name="T86" fmla="*/ 250 w 296"/>
                  <a:gd name="T87" fmla="*/ 116 h 185"/>
                  <a:gd name="T88" fmla="*/ 257 w 296"/>
                  <a:gd name="T89" fmla="*/ 108 h 185"/>
                  <a:gd name="T90" fmla="*/ 250 w 296"/>
                  <a:gd name="T91" fmla="*/ 102 h 185"/>
                  <a:gd name="T92" fmla="*/ 261 w 296"/>
                  <a:gd name="T93" fmla="*/ 98 h 185"/>
                  <a:gd name="T94" fmla="*/ 269 w 296"/>
                  <a:gd name="T95" fmla="*/ 92 h 185"/>
                  <a:gd name="T96" fmla="*/ 275 w 296"/>
                  <a:gd name="T97" fmla="*/ 98 h 185"/>
                  <a:gd name="T98" fmla="*/ 290 w 296"/>
                  <a:gd name="T99" fmla="*/ 98 h 185"/>
                  <a:gd name="T100" fmla="*/ 294 w 296"/>
                  <a:gd name="T101" fmla="*/ 87 h 185"/>
                  <a:gd name="T102" fmla="*/ 283 w 296"/>
                  <a:gd name="T103" fmla="*/ 79 h 185"/>
                  <a:gd name="T104" fmla="*/ 279 w 296"/>
                  <a:gd name="T105" fmla="*/ 87 h 185"/>
                  <a:gd name="T106" fmla="*/ 273 w 296"/>
                  <a:gd name="T107" fmla="*/ 83 h 185"/>
                  <a:gd name="T108" fmla="*/ 261 w 296"/>
                  <a:gd name="T109" fmla="*/ 79 h 185"/>
                  <a:gd name="T110" fmla="*/ 269 w 296"/>
                  <a:gd name="T111" fmla="*/ 67 h 185"/>
                  <a:gd name="T112" fmla="*/ 267 w 296"/>
                  <a:gd name="T113" fmla="*/ 63 h 185"/>
                  <a:gd name="T114" fmla="*/ 259 w 296"/>
                  <a:gd name="T115" fmla="*/ 6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6" h="185">
                    <a:moveTo>
                      <a:pt x="259" y="69"/>
                    </a:moveTo>
                    <a:lnTo>
                      <a:pt x="252" y="77"/>
                    </a:lnTo>
                    <a:lnTo>
                      <a:pt x="250" y="81"/>
                    </a:lnTo>
                    <a:lnTo>
                      <a:pt x="248" y="83"/>
                    </a:lnTo>
                    <a:lnTo>
                      <a:pt x="244" y="92"/>
                    </a:lnTo>
                    <a:lnTo>
                      <a:pt x="236" y="98"/>
                    </a:lnTo>
                    <a:lnTo>
                      <a:pt x="236" y="96"/>
                    </a:lnTo>
                    <a:lnTo>
                      <a:pt x="227" y="92"/>
                    </a:lnTo>
                    <a:lnTo>
                      <a:pt x="221" y="92"/>
                    </a:lnTo>
                    <a:lnTo>
                      <a:pt x="215" y="92"/>
                    </a:lnTo>
                    <a:lnTo>
                      <a:pt x="207" y="96"/>
                    </a:lnTo>
                    <a:lnTo>
                      <a:pt x="203" y="96"/>
                    </a:lnTo>
                    <a:lnTo>
                      <a:pt x="194" y="75"/>
                    </a:lnTo>
                    <a:lnTo>
                      <a:pt x="182" y="73"/>
                    </a:lnTo>
                    <a:lnTo>
                      <a:pt x="182" y="48"/>
                    </a:lnTo>
                    <a:lnTo>
                      <a:pt x="176" y="50"/>
                    </a:lnTo>
                    <a:lnTo>
                      <a:pt x="172" y="38"/>
                    </a:lnTo>
                    <a:lnTo>
                      <a:pt x="161" y="31"/>
                    </a:lnTo>
                    <a:lnTo>
                      <a:pt x="132" y="31"/>
                    </a:lnTo>
                    <a:lnTo>
                      <a:pt x="105" y="36"/>
                    </a:lnTo>
                    <a:lnTo>
                      <a:pt x="89" y="25"/>
                    </a:lnTo>
                    <a:lnTo>
                      <a:pt x="78" y="21"/>
                    </a:lnTo>
                    <a:lnTo>
                      <a:pt x="49" y="0"/>
                    </a:lnTo>
                    <a:lnTo>
                      <a:pt x="0" y="11"/>
                    </a:lnTo>
                    <a:lnTo>
                      <a:pt x="16" y="98"/>
                    </a:lnTo>
                    <a:lnTo>
                      <a:pt x="24" y="96"/>
                    </a:lnTo>
                    <a:lnTo>
                      <a:pt x="31" y="98"/>
                    </a:lnTo>
                    <a:lnTo>
                      <a:pt x="33" y="94"/>
                    </a:lnTo>
                    <a:lnTo>
                      <a:pt x="31" y="89"/>
                    </a:lnTo>
                    <a:lnTo>
                      <a:pt x="29" y="83"/>
                    </a:lnTo>
                    <a:lnTo>
                      <a:pt x="33" y="75"/>
                    </a:lnTo>
                    <a:lnTo>
                      <a:pt x="39" y="75"/>
                    </a:lnTo>
                    <a:lnTo>
                      <a:pt x="41" y="71"/>
                    </a:lnTo>
                    <a:lnTo>
                      <a:pt x="45" y="69"/>
                    </a:lnTo>
                    <a:lnTo>
                      <a:pt x="49" y="71"/>
                    </a:lnTo>
                    <a:lnTo>
                      <a:pt x="51" y="69"/>
                    </a:lnTo>
                    <a:lnTo>
                      <a:pt x="49" y="65"/>
                    </a:lnTo>
                    <a:lnTo>
                      <a:pt x="58" y="65"/>
                    </a:lnTo>
                    <a:lnTo>
                      <a:pt x="70" y="71"/>
                    </a:lnTo>
                    <a:lnTo>
                      <a:pt x="80" y="77"/>
                    </a:lnTo>
                    <a:lnTo>
                      <a:pt x="82" y="81"/>
                    </a:lnTo>
                    <a:lnTo>
                      <a:pt x="95" y="89"/>
                    </a:lnTo>
                    <a:lnTo>
                      <a:pt x="105" y="96"/>
                    </a:lnTo>
                    <a:lnTo>
                      <a:pt x="109" y="94"/>
                    </a:lnTo>
                    <a:lnTo>
                      <a:pt x="114" y="94"/>
                    </a:lnTo>
                    <a:lnTo>
                      <a:pt x="120" y="100"/>
                    </a:lnTo>
                    <a:lnTo>
                      <a:pt x="124" y="110"/>
                    </a:lnTo>
                    <a:lnTo>
                      <a:pt x="128" y="112"/>
                    </a:lnTo>
                    <a:lnTo>
                      <a:pt x="128" y="119"/>
                    </a:lnTo>
                    <a:lnTo>
                      <a:pt x="132" y="125"/>
                    </a:lnTo>
                    <a:lnTo>
                      <a:pt x="138" y="129"/>
                    </a:lnTo>
                    <a:lnTo>
                      <a:pt x="151" y="135"/>
                    </a:lnTo>
                    <a:lnTo>
                      <a:pt x="163" y="145"/>
                    </a:lnTo>
                    <a:lnTo>
                      <a:pt x="178" y="152"/>
                    </a:lnTo>
                    <a:lnTo>
                      <a:pt x="190" y="160"/>
                    </a:lnTo>
                    <a:lnTo>
                      <a:pt x="198" y="160"/>
                    </a:lnTo>
                    <a:lnTo>
                      <a:pt x="201" y="164"/>
                    </a:lnTo>
                    <a:lnTo>
                      <a:pt x="205" y="162"/>
                    </a:lnTo>
                    <a:lnTo>
                      <a:pt x="211" y="168"/>
                    </a:lnTo>
                    <a:lnTo>
                      <a:pt x="211" y="172"/>
                    </a:lnTo>
                    <a:lnTo>
                      <a:pt x="211" y="181"/>
                    </a:lnTo>
                    <a:lnTo>
                      <a:pt x="217" y="179"/>
                    </a:lnTo>
                    <a:lnTo>
                      <a:pt x="221" y="181"/>
                    </a:lnTo>
                    <a:lnTo>
                      <a:pt x="223" y="185"/>
                    </a:lnTo>
                    <a:lnTo>
                      <a:pt x="225" y="185"/>
                    </a:lnTo>
                    <a:lnTo>
                      <a:pt x="227" y="181"/>
                    </a:lnTo>
                    <a:lnTo>
                      <a:pt x="232" y="181"/>
                    </a:lnTo>
                    <a:lnTo>
                      <a:pt x="234" y="183"/>
                    </a:lnTo>
                    <a:lnTo>
                      <a:pt x="234" y="172"/>
                    </a:lnTo>
                    <a:lnTo>
                      <a:pt x="238" y="164"/>
                    </a:lnTo>
                    <a:lnTo>
                      <a:pt x="240" y="162"/>
                    </a:lnTo>
                    <a:lnTo>
                      <a:pt x="240" y="156"/>
                    </a:lnTo>
                    <a:lnTo>
                      <a:pt x="236" y="154"/>
                    </a:lnTo>
                    <a:lnTo>
                      <a:pt x="234" y="150"/>
                    </a:lnTo>
                    <a:lnTo>
                      <a:pt x="236" y="145"/>
                    </a:lnTo>
                    <a:lnTo>
                      <a:pt x="234" y="141"/>
                    </a:lnTo>
                    <a:lnTo>
                      <a:pt x="230" y="141"/>
                    </a:lnTo>
                    <a:lnTo>
                      <a:pt x="225" y="143"/>
                    </a:lnTo>
                    <a:lnTo>
                      <a:pt x="221" y="137"/>
                    </a:lnTo>
                    <a:lnTo>
                      <a:pt x="221" y="131"/>
                    </a:lnTo>
                    <a:lnTo>
                      <a:pt x="225" y="129"/>
                    </a:lnTo>
                    <a:lnTo>
                      <a:pt x="234" y="129"/>
                    </a:lnTo>
                    <a:lnTo>
                      <a:pt x="236" y="129"/>
                    </a:lnTo>
                    <a:lnTo>
                      <a:pt x="238" y="125"/>
                    </a:lnTo>
                    <a:lnTo>
                      <a:pt x="244" y="123"/>
                    </a:lnTo>
                    <a:lnTo>
                      <a:pt x="244" y="119"/>
                    </a:lnTo>
                    <a:lnTo>
                      <a:pt x="242" y="116"/>
                    </a:lnTo>
                    <a:lnTo>
                      <a:pt x="250" y="116"/>
                    </a:lnTo>
                    <a:lnTo>
                      <a:pt x="257" y="112"/>
                    </a:lnTo>
                    <a:lnTo>
                      <a:pt x="257" y="108"/>
                    </a:lnTo>
                    <a:lnTo>
                      <a:pt x="250" y="106"/>
                    </a:lnTo>
                    <a:lnTo>
                      <a:pt x="250" y="102"/>
                    </a:lnTo>
                    <a:lnTo>
                      <a:pt x="254" y="100"/>
                    </a:lnTo>
                    <a:lnTo>
                      <a:pt x="261" y="98"/>
                    </a:lnTo>
                    <a:lnTo>
                      <a:pt x="263" y="98"/>
                    </a:lnTo>
                    <a:lnTo>
                      <a:pt x="269" y="92"/>
                    </a:lnTo>
                    <a:lnTo>
                      <a:pt x="273" y="96"/>
                    </a:lnTo>
                    <a:lnTo>
                      <a:pt x="275" y="98"/>
                    </a:lnTo>
                    <a:lnTo>
                      <a:pt x="283" y="96"/>
                    </a:lnTo>
                    <a:lnTo>
                      <a:pt x="290" y="98"/>
                    </a:lnTo>
                    <a:lnTo>
                      <a:pt x="296" y="92"/>
                    </a:lnTo>
                    <a:lnTo>
                      <a:pt x="294" y="87"/>
                    </a:lnTo>
                    <a:lnTo>
                      <a:pt x="286" y="81"/>
                    </a:lnTo>
                    <a:lnTo>
                      <a:pt x="283" y="79"/>
                    </a:lnTo>
                    <a:lnTo>
                      <a:pt x="281" y="85"/>
                    </a:lnTo>
                    <a:lnTo>
                      <a:pt x="279" y="87"/>
                    </a:lnTo>
                    <a:lnTo>
                      <a:pt x="275" y="87"/>
                    </a:lnTo>
                    <a:lnTo>
                      <a:pt x="273" y="83"/>
                    </a:lnTo>
                    <a:lnTo>
                      <a:pt x="265" y="81"/>
                    </a:lnTo>
                    <a:lnTo>
                      <a:pt x="261" y="79"/>
                    </a:lnTo>
                    <a:lnTo>
                      <a:pt x="265" y="75"/>
                    </a:lnTo>
                    <a:lnTo>
                      <a:pt x="269" y="67"/>
                    </a:lnTo>
                    <a:lnTo>
                      <a:pt x="269" y="63"/>
                    </a:lnTo>
                    <a:lnTo>
                      <a:pt x="267" y="63"/>
                    </a:lnTo>
                    <a:lnTo>
                      <a:pt x="263" y="67"/>
                    </a:lnTo>
                    <a:lnTo>
                      <a:pt x="259" y="6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2" name="9Slide.vn 315">
                <a:extLst>
                  <a:ext uri="{FF2B5EF4-FFF2-40B4-BE49-F238E27FC236}">
                    <a16:creationId xmlns:a16="http://schemas.microsoft.com/office/drawing/2014/main" id="{D7867244-FF79-4816-9A66-2DD690A8618D}"/>
                  </a:ext>
                </a:extLst>
              </p:cNvPr>
              <p:cNvSpPr>
                <a:spLocks/>
              </p:cNvSpPr>
              <p:nvPr/>
            </p:nvSpPr>
            <p:spPr bwMode="auto">
              <a:xfrm>
                <a:off x="4605" y="1828"/>
                <a:ext cx="263" cy="166"/>
              </a:xfrm>
              <a:custGeom>
                <a:avLst/>
                <a:gdLst>
                  <a:gd name="T0" fmla="*/ 186 w 263"/>
                  <a:gd name="T1" fmla="*/ 159 h 166"/>
                  <a:gd name="T2" fmla="*/ 197 w 263"/>
                  <a:gd name="T3" fmla="*/ 161 h 166"/>
                  <a:gd name="T4" fmla="*/ 201 w 263"/>
                  <a:gd name="T5" fmla="*/ 163 h 166"/>
                  <a:gd name="T6" fmla="*/ 209 w 263"/>
                  <a:gd name="T7" fmla="*/ 157 h 166"/>
                  <a:gd name="T8" fmla="*/ 217 w 263"/>
                  <a:gd name="T9" fmla="*/ 149 h 166"/>
                  <a:gd name="T10" fmla="*/ 228 w 263"/>
                  <a:gd name="T11" fmla="*/ 143 h 166"/>
                  <a:gd name="T12" fmla="*/ 232 w 263"/>
                  <a:gd name="T13" fmla="*/ 134 h 166"/>
                  <a:gd name="T14" fmla="*/ 234 w 263"/>
                  <a:gd name="T15" fmla="*/ 124 h 166"/>
                  <a:gd name="T16" fmla="*/ 238 w 263"/>
                  <a:gd name="T17" fmla="*/ 120 h 166"/>
                  <a:gd name="T18" fmla="*/ 250 w 263"/>
                  <a:gd name="T19" fmla="*/ 114 h 166"/>
                  <a:gd name="T20" fmla="*/ 261 w 263"/>
                  <a:gd name="T21" fmla="*/ 114 h 166"/>
                  <a:gd name="T22" fmla="*/ 263 w 263"/>
                  <a:gd name="T23" fmla="*/ 107 h 166"/>
                  <a:gd name="T24" fmla="*/ 253 w 263"/>
                  <a:gd name="T25" fmla="*/ 99 h 166"/>
                  <a:gd name="T26" fmla="*/ 230 w 263"/>
                  <a:gd name="T27" fmla="*/ 87 h 166"/>
                  <a:gd name="T28" fmla="*/ 190 w 263"/>
                  <a:gd name="T29" fmla="*/ 64 h 166"/>
                  <a:gd name="T30" fmla="*/ 180 w 263"/>
                  <a:gd name="T31" fmla="*/ 47 h 166"/>
                  <a:gd name="T32" fmla="*/ 166 w 263"/>
                  <a:gd name="T33" fmla="*/ 29 h 166"/>
                  <a:gd name="T34" fmla="*/ 147 w 263"/>
                  <a:gd name="T35" fmla="*/ 24 h 166"/>
                  <a:gd name="T36" fmla="*/ 122 w 263"/>
                  <a:gd name="T37" fmla="*/ 6 h 166"/>
                  <a:gd name="T38" fmla="*/ 103 w 263"/>
                  <a:gd name="T39" fmla="*/ 4 h 166"/>
                  <a:gd name="T40" fmla="*/ 93 w 263"/>
                  <a:gd name="T41" fmla="*/ 6 h 166"/>
                  <a:gd name="T42" fmla="*/ 81 w 263"/>
                  <a:gd name="T43" fmla="*/ 18 h 166"/>
                  <a:gd name="T44" fmla="*/ 83 w 263"/>
                  <a:gd name="T45" fmla="*/ 33 h 166"/>
                  <a:gd name="T46" fmla="*/ 64 w 263"/>
                  <a:gd name="T47" fmla="*/ 33 h 166"/>
                  <a:gd name="T48" fmla="*/ 33 w 263"/>
                  <a:gd name="T49" fmla="*/ 12 h 166"/>
                  <a:gd name="T50" fmla="*/ 0 w 263"/>
                  <a:gd name="T51" fmla="*/ 24 h 166"/>
                  <a:gd name="T52" fmla="*/ 4 w 263"/>
                  <a:gd name="T53" fmla="*/ 31 h 166"/>
                  <a:gd name="T54" fmla="*/ 12 w 263"/>
                  <a:gd name="T55" fmla="*/ 43 h 166"/>
                  <a:gd name="T56" fmla="*/ 10 w 263"/>
                  <a:gd name="T57" fmla="*/ 62 h 166"/>
                  <a:gd name="T58" fmla="*/ 20 w 263"/>
                  <a:gd name="T59" fmla="*/ 72 h 166"/>
                  <a:gd name="T60" fmla="*/ 18 w 263"/>
                  <a:gd name="T61" fmla="*/ 66 h 166"/>
                  <a:gd name="T62" fmla="*/ 27 w 263"/>
                  <a:gd name="T63" fmla="*/ 68 h 166"/>
                  <a:gd name="T64" fmla="*/ 31 w 263"/>
                  <a:gd name="T65" fmla="*/ 74 h 166"/>
                  <a:gd name="T66" fmla="*/ 29 w 263"/>
                  <a:gd name="T67" fmla="*/ 78 h 166"/>
                  <a:gd name="T68" fmla="*/ 20 w 263"/>
                  <a:gd name="T69" fmla="*/ 80 h 166"/>
                  <a:gd name="T70" fmla="*/ 23 w 263"/>
                  <a:gd name="T71" fmla="*/ 83 h 166"/>
                  <a:gd name="T72" fmla="*/ 29 w 263"/>
                  <a:gd name="T73" fmla="*/ 83 h 166"/>
                  <a:gd name="T74" fmla="*/ 37 w 263"/>
                  <a:gd name="T75" fmla="*/ 93 h 166"/>
                  <a:gd name="T76" fmla="*/ 37 w 263"/>
                  <a:gd name="T77" fmla="*/ 110 h 166"/>
                  <a:gd name="T78" fmla="*/ 47 w 263"/>
                  <a:gd name="T79" fmla="*/ 124 h 166"/>
                  <a:gd name="T80" fmla="*/ 60 w 263"/>
                  <a:gd name="T81" fmla="*/ 116 h 166"/>
                  <a:gd name="T82" fmla="*/ 78 w 263"/>
                  <a:gd name="T83" fmla="*/ 107 h 166"/>
                  <a:gd name="T84" fmla="*/ 89 w 263"/>
                  <a:gd name="T85" fmla="*/ 103 h 166"/>
                  <a:gd name="T86" fmla="*/ 103 w 263"/>
                  <a:gd name="T87" fmla="*/ 110 h 166"/>
                  <a:gd name="T88" fmla="*/ 124 w 263"/>
                  <a:gd name="T89" fmla="*/ 118 h 166"/>
                  <a:gd name="T90" fmla="*/ 136 w 263"/>
                  <a:gd name="T91" fmla="*/ 120 h 166"/>
                  <a:gd name="T92" fmla="*/ 145 w 263"/>
                  <a:gd name="T93" fmla="*/ 124 h 166"/>
                  <a:gd name="T94" fmla="*/ 166 w 263"/>
                  <a:gd name="T95" fmla="*/ 139 h 166"/>
                  <a:gd name="T96" fmla="*/ 172 w 263"/>
                  <a:gd name="T97" fmla="*/ 147 h 166"/>
                  <a:gd name="T98" fmla="*/ 176 w 263"/>
                  <a:gd name="T99"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3" h="166">
                    <a:moveTo>
                      <a:pt x="180" y="157"/>
                    </a:moveTo>
                    <a:lnTo>
                      <a:pt x="184" y="159"/>
                    </a:lnTo>
                    <a:lnTo>
                      <a:pt x="186" y="159"/>
                    </a:lnTo>
                    <a:lnTo>
                      <a:pt x="188" y="157"/>
                    </a:lnTo>
                    <a:lnTo>
                      <a:pt x="192" y="157"/>
                    </a:lnTo>
                    <a:lnTo>
                      <a:pt x="197" y="161"/>
                    </a:lnTo>
                    <a:lnTo>
                      <a:pt x="197" y="163"/>
                    </a:lnTo>
                    <a:lnTo>
                      <a:pt x="199" y="166"/>
                    </a:lnTo>
                    <a:lnTo>
                      <a:pt x="201" y="163"/>
                    </a:lnTo>
                    <a:lnTo>
                      <a:pt x="207" y="161"/>
                    </a:lnTo>
                    <a:lnTo>
                      <a:pt x="209" y="159"/>
                    </a:lnTo>
                    <a:lnTo>
                      <a:pt x="209" y="157"/>
                    </a:lnTo>
                    <a:lnTo>
                      <a:pt x="211" y="155"/>
                    </a:lnTo>
                    <a:lnTo>
                      <a:pt x="211" y="153"/>
                    </a:lnTo>
                    <a:lnTo>
                      <a:pt x="217" y="149"/>
                    </a:lnTo>
                    <a:lnTo>
                      <a:pt x="224" y="147"/>
                    </a:lnTo>
                    <a:lnTo>
                      <a:pt x="224" y="147"/>
                    </a:lnTo>
                    <a:lnTo>
                      <a:pt x="228" y="143"/>
                    </a:lnTo>
                    <a:lnTo>
                      <a:pt x="230" y="143"/>
                    </a:lnTo>
                    <a:lnTo>
                      <a:pt x="232" y="139"/>
                    </a:lnTo>
                    <a:lnTo>
                      <a:pt x="232" y="134"/>
                    </a:lnTo>
                    <a:lnTo>
                      <a:pt x="236" y="128"/>
                    </a:lnTo>
                    <a:lnTo>
                      <a:pt x="236" y="126"/>
                    </a:lnTo>
                    <a:lnTo>
                      <a:pt x="234" y="124"/>
                    </a:lnTo>
                    <a:lnTo>
                      <a:pt x="234" y="122"/>
                    </a:lnTo>
                    <a:lnTo>
                      <a:pt x="236" y="120"/>
                    </a:lnTo>
                    <a:lnTo>
                      <a:pt x="238" y="120"/>
                    </a:lnTo>
                    <a:lnTo>
                      <a:pt x="242" y="118"/>
                    </a:lnTo>
                    <a:lnTo>
                      <a:pt x="244" y="118"/>
                    </a:lnTo>
                    <a:lnTo>
                      <a:pt x="250" y="114"/>
                    </a:lnTo>
                    <a:lnTo>
                      <a:pt x="255" y="114"/>
                    </a:lnTo>
                    <a:lnTo>
                      <a:pt x="257" y="116"/>
                    </a:lnTo>
                    <a:lnTo>
                      <a:pt x="261" y="114"/>
                    </a:lnTo>
                    <a:lnTo>
                      <a:pt x="263" y="116"/>
                    </a:lnTo>
                    <a:lnTo>
                      <a:pt x="263" y="116"/>
                    </a:lnTo>
                    <a:lnTo>
                      <a:pt x="263" y="107"/>
                    </a:lnTo>
                    <a:lnTo>
                      <a:pt x="263" y="103"/>
                    </a:lnTo>
                    <a:lnTo>
                      <a:pt x="257" y="97"/>
                    </a:lnTo>
                    <a:lnTo>
                      <a:pt x="253" y="99"/>
                    </a:lnTo>
                    <a:lnTo>
                      <a:pt x="250" y="95"/>
                    </a:lnTo>
                    <a:lnTo>
                      <a:pt x="242" y="95"/>
                    </a:lnTo>
                    <a:lnTo>
                      <a:pt x="230" y="87"/>
                    </a:lnTo>
                    <a:lnTo>
                      <a:pt x="215" y="80"/>
                    </a:lnTo>
                    <a:lnTo>
                      <a:pt x="203" y="70"/>
                    </a:lnTo>
                    <a:lnTo>
                      <a:pt x="190" y="64"/>
                    </a:lnTo>
                    <a:lnTo>
                      <a:pt x="184" y="60"/>
                    </a:lnTo>
                    <a:lnTo>
                      <a:pt x="180" y="54"/>
                    </a:lnTo>
                    <a:lnTo>
                      <a:pt x="180" y="47"/>
                    </a:lnTo>
                    <a:lnTo>
                      <a:pt x="176" y="45"/>
                    </a:lnTo>
                    <a:lnTo>
                      <a:pt x="172" y="35"/>
                    </a:lnTo>
                    <a:lnTo>
                      <a:pt x="166" y="29"/>
                    </a:lnTo>
                    <a:lnTo>
                      <a:pt x="161" y="29"/>
                    </a:lnTo>
                    <a:lnTo>
                      <a:pt x="157" y="31"/>
                    </a:lnTo>
                    <a:lnTo>
                      <a:pt x="147" y="24"/>
                    </a:lnTo>
                    <a:lnTo>
                      <a:pt x="134" y="16"/>
                    </a:lnTo>
                    <a:lnTo>
                      <a:pt x="132" y="12"/>
                    </a:lnTo>
                    <a:lnTo>
                      <a:pt x="122" y="6"/>
                    </a:lnTo>
                    <a:lnTo>
                      <a:pt x="110" y="0"/>
                    </a:lnTo>
                    <a:lnTo>
                      <a:pt x="101" y="0"/>
                    </a:lnTo>
                    <a:lnTo>
                      <a:pt x="103" y="4"/>
                    </a:lnTo>
                    <a:lnTo>
                      <a:pt x="101" y="6"/>
                    </a:lnTo>
                    <a:lnTo>
                      <a:pt x="97" y="4"/>
                    </a:lnTo>
                    <a:lnTo>
                      <a:pt x="93" y="6"/>
                    </a:lnTo>
                    <a:lnTo>
                      <a:pt x="91" y="10"/>
                    </a:lnTo>
                    <a:lnTo>
                      <a:pt x="85" y="10"/>
                    </a:lnTo>
                    <a:lnTo>
                      <a:pt x="81" y="18"/>
                    </a:lnTo>
                    <a:lnTo>
                      <a:pt x="83" y="24"/>
                    </a:lnTo>
                    <a:lnTo>
                      <a:pt x="85" y="29"/>
                    </a:lnTo>
                    <a:lnTo>
                      <a:pt x="83" y="33"/>
                    </a:lnTo>
                    <a:lnTo>
                      <a:pt x="76" y="31"/>
                    </a:lnTo>
                    <a:lnTo>
                      <a:pt x="68" y="33"/>
                    </a:lnTo>
                    <a:lnTo>
                      <a:pt x="64" y="33"/>
                    </a:lnTo>
                    <a:lnTo>
                      <a:pt x="58" y="33"/>
                    </a:lnTo>
                    <a:lnTo>
                      <a:pt x="45" y="20"/>
                    </a:lnTo>
                    <a:lnTo>
                      <a:pt x="33" y="12"/>
                    </a:lnTo>
                    <a:lnTo>
                      <a:pt x="20" y="10"/>
                    </a:lnTo>
                    <a:lnTo>
                      <a:pt x="12" y="14"/>
                    </a:lnTo>
                    <a:lnTo>
                      <a:pt x="0" y="24"/>
                    </a:lnTo>
                    <a:lnTo>
                      <a:pt x="0" y="27"/>
                    </a:lnTo>
                    <a:lnTo>
                      <a:pt x="4" y="29"/>
                    </a:lnTo>
                    <a:lnTo>
                      <a:pt x="4" y="31"/>
                    </a:lnTo>
                    <a:lnTo>
                      <a:pt x="8" y="33"/>
                    </a:lnTo>
                    <a:lnTo>
                      <a:pt x="8" y="37"/>
                    </a:lnTo>
                    <a:lnTo>
                      <a:pt x="12" y="43"/>
                    </a:lnTo>
                    <a:lnTo>
                      <a:pt x="12" y="47"/>
                    </a:lnTo>
                    <a:lnTo>
                      <a:pt x="10" y="51"/>
                    </a:lnTo>
                    <a:lnTo>
                      <a:pt x="10" y="62"/>
                    </a:lnTo>
                    <a:lnTo>
                      <a:pt x="12" y="64"/>
                    </a:lnTo>
                    <a:lnTo>
                      <a:pt x="14" y="66"/>
                    </a:lnTo>
                    <a:lnTo>
                      <a:pt x="20" y="72"/>
                    </a:lnTo>
                    <a:lnTo>
                      <a:pt x="18" y="70"/>
                    </a:lnTo>
                    <a:lnTo>
                      <a:pt x="16" y="68"/>
                    </a:lnTo>
                    <a:lnTo>
                      <a:pt x="18" y="66"/>
                    </a:lnTo>
                    <a:lnTo>
                      <a:pt x="25" y="68"/>
                    </a:lnTo>
                    <a:lnTo>
                      <a:pt x="27" y="66"/>
                    </a:lnTo>
                    <a:lnTo>
                      <a:pt x="27" y="68"/>
                    </a:lnTo>
                    <a:lnTo>
                      <a:pt x="27" y="70"/>
                    </a:lnTo>
                    <a:lnTo>
                      <a:pt x="29" y="74"/>
                    </a:lnTo>
                    <a:lnTo>
                      <a:pt x="31" y="74"/>
                    </a:lnTo>
                    <a:lnTo>
                      <a:pt x="33" y="76"/>
                    </a:lnTo>
                    <a:lnTo>
                      <a:pt x="31" y="78"/>
                    </a:lnTo>
                    <a:lnTo>
                      <a:pt x="29" y="78"/>
                    </a:lnTo>
                    <a:lnTo>
                      <a:pt x="27" y="78"/>
                    </a:lnTo>
                    <a:lnTo>
                      <a:pt x="25" y="76"/>
                    </a:lnTo>
                    <a:lnTo>
                      <a:pt x="20" y="80"/>
                    </a:lnTo>
                    <a:lnTo>
                      <a:pt x="20" y="83"/>
                    </a:lnTo>
                    <a:lnTo>
                      <a:pt x="23" y="87"/>
                    </a:lnTo>
                    <a:lnTo>
                      <a:pt x="23" y="83"/>
                    </a:lnTo>
                    <a:lnTo>
                      <a:pt x="25" y="80"/>
                    </a:lnTo>
                    <a:lnTo>
                      <a:pt x="27" y="83"/>
                    </a:lnTo>
                    <a:lnTo>
                      <a:pt x="29" y="83"/>
                    </a:lnTo>
                    <a:lnTo>
                      <a:pt x="31" y="87"/>
                    </a:lnTo>
                    <a:lnTo>
                      <a:pt x="37" y="89"/>
                    </a:lnTo>
                    <a:lnTo>
                      <a:pt x="37" y="93"/>
                    </a:lnTo>
                    <a:lnTo>
                      <a:pt x="37" y="97"/>
                    </a:lnTo>
                    <a:lnTo>
                      <a:pt x="37" y="101"/>
                    </a:lnTo>
                    <a:lnTo>
                      <a:pt x="37" y="110"/>
                    </a:lnTo>
                    <a:lnTo>
                      <a:pt x="39" y="116"/>
                    </a:lnTo>
                    <a:lnTo>
                      <a:pt x="43" y="126"/>
                    </a:lnTo>
                    <a:lnTo>
                      <a:pt x="47" y="124"/>
                    </a:lnTo>
                    <a:lnTo>
                      <a:pt x="56" y="122"/>
                    </a:lnTo>
                    <a:lnTo>
                      <a:pt x="58" y="118"/>
                    </a:lnTo>
                    <a:lnTo>
                      <a:pt x="60" y="116"/>
                    </a:lnTo>
                    <a:lnTo>
                      <a:pt x="62" y="114"/>
                    </a:lnTo>
                    <a:lnTo>
                      <a:pt x="70" y="107"/>
                    </a:lnTo>
                    <a:lnTo>
                      <a:pt x="78" y="107"/>
                    </a:lnTo>
                    <a:lnTo>
                      <a:pt x="85" y="107"/>
                    </a:lnTo>
                    <a:lnTo>
                      <a:pt x="87" y="103"/>
                    </a:lnTo>
                    <a:lnTo>
                      <a:pt x="89" y="103"/>
                    </a:lnTo>
                    <a:lnTo>
                      <a:pt x="93" y="103"/>
                    </a:lnTo>
                    <a:lnTo>
                      <a:pt x="97" y="103"/>
                    </a:lnTo>
                    <a:lnTo>
                      <a:pt x="103" y="110"/>
                    </a:lnTo>
                    <a:lnTo>
                      <a:pt x="110" y="112"/>
                    </a:lnTo>
                    <a:lnTo>
                      <a:pt x="120" y="118"/>
                    </a:lnTo>
                    <a:lnTo>
                      <a:pt x="124" y="118"/>
                    </a:lnTo>
                    <a:lnTo>
                      <a:pt x="126" y="116"/>
                    </a:lnTo>
                    <a:lnTo>
                      <a:pt x="132" y="118"/>
                    </a:lnTo>
                    <a:lnTo>
                      <a:pt x="136" y="120"/>
                    </a:lnTo>
                    <a:lnTo>
                      <a:pt x="139" y="124"/>
                    </a:lnTo>
                    <a:lnTo>
                      <a:pt x="141" y="126"/>
                    </a:lnTo>
                    <a:lnTo>
                      <a:pt x="145" y="124"/>
                    </a:lnTo>
                    <a:lnTo>
                      <a:pt x="151" y="126"/>
                    </a:lnTo>
                    <a:lnTo>
                      <a:pt x="157" y="136"/>
                    </a:lnTo>
                    <a:lnTo>
                      <a:pt x="166" y="139"/>
                    </a:lnTo>
                    <a:lnTo>
                      <a:pt x="170" y="139"/>
                    </a:lnTo>
                    <a:lnTo>
                      <a:pt x="174" y="145"/>
                    </a:lnTo>
                    <a:lnTo>
                      <a:pt x="172" y="147"/>
                    </a:lnTo>
                    <a:lnTo>
                      <a:pt x="174" y="151"/>
                    </a:lnTo>
                    <a:lnTo>
                      <a:pt x="174" y="155"/>
                    </a:lnTo>
                    <a:lnTo>
                      <a:pt x="176" y="157"/>
                    </a:lnTo>
                    <a:lnTo>
                      <a:pt x="178" y="157"/>
                    </a:lnTo>
                    <a:lnTo>
                      <a:pt x="180" y="15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3" name="9Slide.vn 316">
                <a:extLst>
                  <a:ext uri="{FF2B5EF4-FFF2-40B4-BE49-F238E27FC236}">
                    <a16:creationId xmlns:a16="http://schemas.microsoft.com/office/drawing/2014/main" id="{1861114F-8311-4F22-ABE6-AEAB628CA50D}"/>
                  </a:ext>
                </a:extLst>
              </p:cNvPr>
              <p:cNvSpPr>
                <a:spLocks/>
              </p:cNvSpPr>
              <p:nvPr/>
            </p:nvSpPr>
            <p:spPr bwMode="auto">
              <a:xfrm>
                <a:off x="6961" y="3008"/>
                <a:ext cx="31" cy="20"/>
              </a:xfrm>
              <a:custGeom>
                <a:avLst/>
                <a:gdLst>
                  <a:gd name="T0" fmla="*/ 25 w 31"/>
                  <a:gd name="T1" fmla="*/ 14 h 20"/>
                  <a:gd name="T2" fmla="*/ 21 w 31"/>
                  <a:gd name="T3" fmla="*/ 14 h 20"/>
                  <a:gd name="T4" fmla="*/ 27 w 31"/>
                  <a:gd name="T5" fmla="*/ 8 h 20"/>
                  <a:gd name="T6" fmla="*/ 27 w 31"/>
                  <a:gd name="T7" fmla="*/ 6 h 20"/>
                  <a:gd name="T8" fmla="*/ 31 w 31"/>
                  <a:gd name="T9" fmla="*/ 2 h 20"/>
                  <a:gd name="T10" fmla="*/ 29 w 31"/>
                  <a:gd name="T11" fmla="*/ 0 h 20"/>
                  <a:gd name="T12" fmla="*/ 25 w 31"/>
                  <a:gd name="T13" fmla="*/ 4 h 20"/>
                  <a:gd name="T14" fmla="*/ 21 w 31"/>
                  <a:gd name="T15" fmla="*/ 4 h 20"/>
                  <a:gd name="T16" fmla="*/ 17 w 31"/>
                  <a:gd name="T17" fmla="*/ 10 h 20"/>
                  <a:gd name="T18" fmla="*/ 13 w 31"/>
                  <a:gd name="T19" fmla="*/ 6 h 20"/>
                  <a:gd name="T20" fmla="*/ 8 w 31"/>
                  <a:gd name="T21" fmla="*/ 10 h 20"/>
                  <a:gd name="T22" fmla="*/ 2 w 31"/>
                  <a:gd name="T23" fmla="*/ 10 h 20"/>
                  <a:gd name="T24" fmla="*/ 0 w 31"/>
                  <a:gd name="T25" fmla="*/ 14 h 20"/>
                  <a:gd name="T26" fmla="*/ 6 w 31"/>
                  <a:gd name="T27" fmla="*/ 20 h 20"/>
                  <a:gd name="T28" fmla="*/ 6 w 31"/>
                  <a:gd name="T29" fmla="*/ 16 h 20"/>
                  <a:gd name="T30" fmla="*/ 13 w 31"/>
                  <a:gd name="T31" fmla="*/ 16 h 20"/>
                  <a:gd name="T32" fmla="*/ 13 w 31"/>
                  <a:gd name="T33" fmla="*/ 14 h 20"/>
                  <a:gd name="T34" fmla="*/ 17 w 31"/>
                  <a:gd name="T35" fmla="*/ 14 h 20"/>
                  <a:gd name="T36" fmla="*/ 17 w 31"/>
                  <a:gd name="T37" fmla="*/ 18 h 20"/>
                  <a:gd name="T38" fmla="*/ 27 w 31"/>
                  <a:gd name="T39" fmla="*/ 16 h 20"/>
                  <a:gd name="T40" fmla="*/ 29 w 31"/>
                  <a:gd name="T41" fmla="*/ 12 h 20"/>
                  <a:gd name="T42" fmla="*/ 27 w 31"/>
                  <a:gd name="T43" fmla="*/ 10 h 20"/>
                  <a:gd name="T44" fmla="*/ 25 w 31"/>
                  <a:gd name="T4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0">
                    <a:moveTo>
                      <a:pt x="25" y="14"/>
                    </a:moveTo>
                    <a:lnTo>
                      <a:pt x="21" y="14"/>
                    </a:lnTo>
                    <a:lnTo>
                      <a:pt x="27" y="8"/>
                    </a:lnTo>
                    <a:lnTo>
                      <a:pt x="27" y="6"/>
                    </a:lnTo>
                    <a:lnTo>
                      <a:pt x="31" y="2"/>
                    </a:lnTo>
                    <a:lnTo>
                      <a:pt x="29" y="0"/>
                    </a:lnTo>
                    <a:lnTo>
                      <a:pt x="25" y="4"/>
                    </a:lnTo>
                    <a:lnTo>
                      <a:pt x="21" y="4"/>
                    </a:lnTo>
                    <a:lnTo>
                      <a:pt x="17" y="10"/>
                    </a:lnTo>
                    <a:lnTo>
                      <a:pt x="13" y="6"/>
                    </a:lnTo>
                    <a:lnTo>
                      <a:pt x="8" y="10"/>
                    </a:lnTo>
                    <a:lnTo>
                      <a:pt x="2" y="10"/>
                    </a:lnTo>
                    <a:lnTo>
                      <a:pt x="0" y="14"/>
                    </a:lnTo>
                    <a:lnTo>
                      <a:pt x="6" y="20"/>
                    </a:lnTo>
                    <a:lnTo>
                      <a:pt x="6" y="16"/>
                    </a:lnTo>
                    <a:lnTo>
                      <a:pt x="13" y="16"/>
                    </a:lnTo>
                    <a:lnTo>
                      <a:pt x="13" y="14"/>
                    </a:lnTo>
                    <a:lnTo>
                      <a:pt x="17" y="14"/>
                    </a:lnTo>
                    <a:lnTo>
                      <a:pt x="17" y="18"/>
                    </a:lnTo>
                    <a:lnTo>
                      <a:pt x="27" y="16"/>
                    </a:lnTo>
                    <a:lnTo>
                      <a:pt x="29" y="12"/>
                    </a:lnTo>
                    <a:lnTo>
                      <a:pt x="27" y="10"/>
                    </a:lnTo>
                    <a:lnTo>
                      <a:pt x="25" y="1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4" name="9Slide.vn 317">
                <a:extLst>
                  <a:ext uri="{FF2B5EF4-FFF2-40B4-BE49-F238E27FC236}">
                    <a16:creationId xmlns:a16="http://schemas.microsoft.com/office/drawing/2014/main" id="{C86C691D-C75D-42A2-9553-59F3D216396C}"/>
                  </a:ext>
                </a:extLst>
              </p:cNvPr>
              <p:cNvSpPr>
                <a:spLocks/>
              </p:cNvSpPr>
              <p:nvPr/>
            </p:nvSpPr>
            <p:spPr bwMode="auto">
              <a:xfrm>
                <a:off x="6936" y="3032"/>
                <a:ext cx="27" cy="21"/>
              </a:xfrm>
              <a:custGeom>
                <a:avLst/>
                <a:gdLst>
                  <a:gd name="T0" fmla="*/ 19 w 27"/>
                  <a:gd name="T1" fmla="*/ 0 h 21"/>
                  <a:gd name="T2" fmla="*/ 11 w 27"/>
                  <a:gd name="T3" fmla="*/ 3 h 21"/>
                  <a:gd name="T4" fmla="*/ 4 w 27"/>
                  <a:gd name="T5" fmla="*/ 9 h 21"/>
                  <a:gd name="T6" fmla="*/ 4 w 27"/>
                  <a:gd name="T7" fmla="*/ 13 h 21"/>
                  <a:gd name="T8" fmla="*/ 0 w 27"/>
                  <a:gd name="T9" fmla="*/ 13 h 21"/>
                  <a:gd name="T10" fmla="*/ 0 w 27"/>
                  <a:gd name="T11" fmla="*/ 17 h 21"/>
                  <a:gd name="T12" fmla="*/ 6 w 27"/>
                  <a:gd name="T13" fmla="*/ 21 h 21"/>
                  <a:gd name="T14" fmla="*/ 15 w 27"/>
                  <a:gd name="T15" fmla="*/ 21 h 21"/>
                  <a:gd name="T16" fmla="*/ 19 w 27"/>
                  <a:gd name="T17" fmla="*/ 19 h 21"/>
                  <a:gd name="T18" fmla="*/ 23 w 27"/>
                  <a:gd name="T19" fmla="*/ 21 h 21"/>
                  <a:gd name="T20" fmla="*/ 27 w 27"/>
                  <a:gd name="T21" fmla="*/ 17 h 21"/>
                  <a:gd name="T22" fmla="*/ 25 w 27"/>
                  <a:gd name="T23" fmla="*/ 7 h 21"/>
                  <a:gd name="T24" fmla="*/ 19 w 2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1">
                    <a:moveTo>
                      <a:pt x="19" y="0"/>
                    </a:moveTo>
                    <a:lnTo>
                      <a:pt x="11" y="3"/>
                    </a:lnTo>
                    <a:lnTo>
                      <a:pt x="4" y="9"/>
                    </a:lnTo>
                    <a:lnTo>
                      <a:pt x="4" y="13"/>
                    </a:lnTo>
                    <a:lnTo>
                      <a:pt x="0" y="13"/>
                    </a:lnTo>
                    <a:lnTo>
                      <a:pt x="0" y="17"/>
                    </a:lnTo>
                    <a:lnTo>
                      <a:pt x="6" y="21"/>
                    </a:lnTo>
                    <a:lnTo>
                      <a:pt x="15" y="21"/>
                    </a:lnTo>
                    <a:lnTo>
                      <a:pt x="19" y="19"/>
                    </a:lnTo>
                    <a:lnTo>
                      <a:pt x="23" y="21"/>
                    </a:lnTo>
                    <a:lnTo>
                      <a:pt x="27" y="17"/>
                    </a:lnTo>
                    <a:lnTo>
                      <a:pt x="25" y="7"/>
                    </a:lnTo>
                    <a:lnTo>
                      <a:pt x="19"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5" name="9Slide.vn 318">
                <a:extLst>
                  <a:ext uri="{FF2B5EF4-FFF2-40B4-BE49-F238E27FC236}">
                    <a16:creationId xmlns:a16="http://schemas.microsoft.com/office/drawing/2014/main" id="{C2A2A470-3682-4059-85F7-23880A4442FC}"/>
                  </a:ext>
                </a:extLst>
              </p:cNvPr>
              <p:cNvSpPr>
                <a:spLocks/>
              </p:cNvSpPr>
              <p:nvPr/>
            </p:nvSpPr>
            <p:spPr bwMode="auto">
              <a:xfrm>
                <a:off x="6787" y="3076"/>
                <a:ext cx="2" cy="6"/>
              </a:xfrm>
              <a:custGeom>
                <a:avLst/>
                <a:gdLst>
                  <a:gd name="T0" fmla="*/ 2 w 2"/>
                  <a:gd name="T1" fmla="*/ 6 h 6"/>
                  <a:gd name="T2" fmla="*/ 2 w 2"/>
                  <a:gd name="T3" fmla="*/ 2 h 6"/>
                  <a:gd name="T4" fmla="*/ 0 w 2"/>
                  <a:gd name="T5" fmla="*/ 0 h 6"/>
                  <a:gd name="T6" fmla="*/ 0 w 2"/>
                  <a:gd name="T7" fmla="*/ 2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2"/>
                    </a:lnTo>
                    <a:lnTo>
                      <a:pt x="0" y="0"/>
                    </a:lnTo>
                    <a:lnTo>
                      <a:pt x="0" y="2"/>
                    </a:lnTo>
                    <a:lnTo>
                      <a:pt x="2" y="6"/>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6" name="9Slide.vn 319">
                <a:extLst>
                  <a:ext uri="{FF2B5EF4-FFF2-40B4-BE49-F238E27FC236}">
                    <a16:creationId xmlns:a16="http://schemas.microsoft.com/office/drawing/2014/main" id="{78D28F0C-E317-4FDF-96A8-998E504AC55D}"/>
                  </a:ext>
                </a:extLst>
              </p:cNvPr>
              <p:cNvSpPr>
                <a:spLocks/>
              </p:cNvSpPr>
              <p:nvPr/>
            </p:nvSpPr>
            <p:spPr bwMode="auto">
              <a:xfrm>
                <a:off x="6772" y="3018"/>
                <a:ext cx="7" cy="4"/>
              </a:xfrm>
              <a:custGeom>
                <a:avLst/>
                <a:gdLst>
                  <a:gd name="T0" fmla="*/ 7 w 7"/>
                  <a:gd name="T1" fmla="*/ 2 h 4"/>
                  <a:gd name="T2" fmla="*/ 3 w 7"/>
                  <a:gd name="T3" fmla="*/ 0 h 4"/>
                  <a:gd name="T4" fmla="*/ 0 w 7"/>
                  <a:gd name="T5" fmla="*/ 2 h 4"/>
                  <a:gd name="T6" fmla="*/ 3 w 7"/>
                  <a:gd name="T7" fmla="*/ 4 h 4"/>
                  <a:gd name="T8" fmla="*/ 7 w 7"/>
                  <a:gd name="T9" fmla="*/ 4 h 4"/>
                  <a:gd name="T10" fmla="*/ 7 w 7"/>
                  <a:gd name="T11" fmla="*/ 2 h 4"/>
                </a:gdLst>
                <a:ahLst/>
                <a:cxnLst>
                  <a:cxn ang="0">
                    <a:pos x="T0" y="T1"/>
                  </a:cxn>
                  <a:cxn ang="0">
                    <a:pos x="T2" y="T3"/>
                  </a:cxn>
                  <a:cxn ang="0">
                    <a:pos x="T4" y="T5"/>
                  </a:cxn>
                  <a:cxn ang="0">
                    <a:pos x="T6" y="T7"/>
                  </a:cxn>
                  <a:cxn ang="0">
                    <a:pos x="T8" y="T9"/>
                  </a:cxn>
                  <a:cxn ang="0">
                    <a:pos x="T10" y="T11"/>
                  </a:cxn>
                </a:cxnLst>
                <a:rect l="0" t="0" r="r" b="b"/>
                <a:pathLst>
                  <a:path w="7" h="4">
                    <a:moveTo>
                      <a:pt x="7" y="2"/>
                    </a:moveTo>
                    <a:lnTo>
                      <a:pt x="3" y="0"/>
                    </a:lnTo>
                    <a:lnTo>
                      <a:pt x="0" y="2"/>
                    </a:lnTo>
                    <a:lnTo>
                      <a:pt x="3" y="4"/>
                    </a:lnTo>
                    <a:lnTo>
                      <a:pt x="7" y="4"/>
                    </a:lnTo>
                    <a:lnTo>
                      <a:pt x="7" y="2"/>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7" name="9Slide.vn 320">
                <a:extLst>
                  <a:ext uri="{FF2B5EF4-FFF2-40B4-BE49-F238E27FC236}">
                    <a16:creationId xmlns:a16="http://schemas.microsoft.com/office/drawing/2014/main" id="{7A0C2B1D-EC87-4CA4-93B6-F96EA0541259}"/>
                  </a:ext>
                </a:extLst>
              </p:cNvPr>
              <p:cNvSpPr>
                <a:spLocks/>
              </p:cNvSpPr>
              <p:nvPr/>
            </p:nvSpPr>
            <p:spPr bwMode="auto">
              <a:xfrm>
                <a:off x="6748" y="2974"/>
                <a:ext cx="12" cy="21"/>
              </a:xfrm>
              <a:custGeom>
                <a:avLst/>
                <a:gdLst>
                  <a:gd name="T0" fmla="*/ 0 w 12"/>
                  <a:gd name="T1" fmla="*/ 15 h 21"/>
                  <a:gd name="T2" fmla="*/ 2 w 12"/>
                  <a:gd name="T3" fmla="*/ 21 h 21"/>
                  <a:gd name="T4" fmla="*/ 4 w 12"/>
                  <a:gd name="T5" fmla="*/ 21 h 21"/>
                  <a:gd name="T6" fmla="*/ 6 w 12"/>
                  <a:gd name="T7" fmla="*/ 17 h 21"/>
                  <a:gd name="T8" fmla="*/ 8 w 12"/>
                  <a:gd name="T9" fmla="*/ 19 h 21"/>
                  <a:gd name="T10" fmla="*/ 12 w 12"/>
                  <a:gd name="T11" fmla="*/ 17 h 21"/>
                  <a:gd name="T12" fmla="*/ 12 w 12"/>
                  <a:gd name="T13" fmla="*/ 13 h 21"/>
                  <a:gd name="T14" fmla="*/ 10 w 12"/>
                  <a:gd name="T15" fmla="*/ 11 h 21"/>
                  <a:gd name="T16" fmla="*/ 10 w 12"/>
                  <a:gd name="T17" fmla="*/ 7 h 21"/>
                  <a:gd name="T18" fmla="*/ 8 w 12"/>
                  <a:gd name="T19" fmla="*/ 5 h 21"/>
                  <a:gd name="T20" fmla="*/ 8 w 12"/>
                  <a:gd name="T21" fmla="*/ 7 h 21"/>
                  <a:gd name="T22" fmla="*/ 8 w 12"/>
                  <a:gd name="T23" fmla="*/ 9 h 21"/>
                  <a:gd name="T24" fmla="*/ 6 w 12"/>
                  <a:gd name="T25" fmla="*/ 11 h 21"/>
                  <a:gd name="T26" fmla="*/ 4 w 12"/>
                  <a:gd name="T27" fmla="*/ 9 h 21"/>
                  <a:gd name="T28" fmla="*/ 4 w 12"/>
                  <a:gd name="T29" fmla="*/ 2 h 21"/>
                  <a:gd name="T30" fmla="*/ 0 w 12"/>
                  <a:gd name="T31" fmla="*/ 0 h 21"/>
                  <a:gd name="T32" fmla="*/ 0 w 12"/>
                  <a:gd name="T33" fmla="*/ 7 h 21"/>
                  <a:gd name="T34" fmla="*/ 0 w 12"/>
                  <a:gd name="T35" fmla="*/ 11 h 21"/>
                  <a:gd name="T36" fmla="*/ 0 w 12"/>
                  <a:gd name="T3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1">
                    <a:moveTo>
                      <a:pt x="0" y="15"/>
                    </a:moveTo>
                    <a:lnTo>
                      <a:pt x="2" y="21"/>
                    </a:lnTo>
                    <a:lnTo>
                      <a:pt x="4" y="21"/>
                    </a:lnTo>
                    <a:lnTo>
                      <a:pt x="6" y="17"/>
                    </a:lnTo>
                    <a:lnTo>
                      <a:pt x="8" y="19"/>
                    </a:lnTo>
                    <a:lnTo>
                      <a:pt x="12" y="17"/>
                    </a:lnTo>
                    <a:lnTo>
                      <a:pt x="12" y="13"/>
                    </a:lnTo>
                    <a:lnTo>
                      <a:pt x="10" y="11"/>
                    </a:lnTo>
                    <a:lnTo>
                      <a:pt x="10" y="7"/>
                    </a:lnTo>
                    <a:lnTo>
                      <a:pt x="8" y="5"/>
                    </a:lnTo>
                    <a:lnTo>
                      <a:pt x="8" y="7"/>
                    </a:lnTo>
                    <a:lnTo>
                      <a:pt x="8" y="9"/>
                    </a:lnTo>
                    <a:lnTo>
                      <a:pt x="6" y="11"/>
                    </a:lnTo>
                    <a:lnTo>
                      <a:pt x="4" y="9"/>
                    </a:lnTo>
                    <a:lnTo>
                      <a:pt x="4" y="2"/>
                    </a:lnTo>
                    <a:lnTo>
                      <a:pt x="0" y="0"/>
                    </a:lnTo>
                    <a:lnTo>
                      <a:pt x="0" y="7"/>
                    </a:lnTo>
                    <a:lnTo>
                      <a:pt x="0" y="11"/>
                    </a:lnTo>
                    <a:lnTo>
                      <a:pt x="0" y="15"/>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8" name="9Slide.vn 321">
                <a:extLst>
                  <a:ext uri="{FF2B5EF4-FFF2-40B4-BE49-F238E27FC236}">
                    <a16:creationId xmlns:a16="http://schemas.microsoft.com/office/drawing/2014/main" id="{9CAB58FD-D8B5-43A5-B88F-0BE4D2729D69}"/>
                  </a:ext>
                </a:extLst>
              </p:cNvPr>
              <p:cNvSpPr>
                <a:spLocks/>
              </p:cNvSpPr>
              <p:nvPr/>
            </p:nvSpPr>
            <p:spPr bwMode="auto">
              <a:xfrm>
                <a:off x="6777" y="2979"/>
                <a:ext cx="2" cy="10"/>
              </a:xfrm>
              <a:custGeom>
                <a:avLst/>
                <a:gdLst>
                  <a:gd name="T0" fmla="*/ 2 w 2"/>
                  <a:gd name="T1" fmla="*/ 6 h 10"/>
                  <a:gd name="T2" fmla="*/ 0 w 2"/>
                  <a:gd name="T3" fmla="*/ 0 h 10"/>
                  <a:gd name="T4" fmla="*/ 0 w 2"/>
                  <a:gd name="T5" fmla="*/ 6 h 10"/>
                  <a:gd name="T6" fmla="*/ 0 w 2"/>
                  <a:gd name="T7" fmla="*/ 10 h 10"/>
                  <a:gd name="T8" fmla="*/ 2 w 2"/>
                  <a:gd name="T9" fmla="*/ 6 h 10"/>
                </a:gdLst>
                <a:ahLst/>
                <a:cxnLst>
                  <a:cxn ang="0">
                    <a:pos x="T0" y="T1"/>
                  </a:cxn>
                  <a:cxn ang="0">
                    <a:pos x="T2" y="T3"/>
                  </a:cxn>
                  <a:cxn ang="0">
                    <a:pos x="T4" y="T5"/>
                  </a:cxn>
                  <a:cxn ang="0">
                    <a:pos x="T6" y="T7"/>
                  </a:cxn>
                  <a:cxn ang="0">
                    <a:pos x="T8" y="T9"/>
                  </a:cxn>
                </a:cxnLst>
                <a:rect l="0" t="0" r="r" b="b"/>
                <a:pathLst>
                  <a:path w="2" h="10">
                    <a:moveTo>
                      <a:pt x="2" y="6"/>
                    </a:moveTo>
                    <a:lnTo>
                      <a:pt x="0" y="0"/>
                    </a:lnTo>
                    <a:lnTo>
                      <a:pt x="0" y="6"/>
                    </a:lnTo>
                    <a:lnTo>
                      <a:pt x="0" y="10"/>
                    </a:lnTo>
                    <a:lnTo>
                      <a:pt x="2" y="6"/>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9" name="9Slide.vn 322">
                <a:extLst>
                  <a:ext uri="{FF2B5EF4-FFF2-40B4-BE49-F238E27FC236}">
                    <a16:creationId xmlns:a16="http://schemas.microsoft.com/office/drawing/2014/main" id="{6EA4A995-CA2E-439D-8391-502C45CF602F}"/>
                  </a:ext>
                </a:extLst>
              </p:cNvPr>
              <p:cNvSpPr>
                <a:spLocks/>
              </p:cNvSpPr>
              <p:nvPr/>
            </p:nvSpPr>
            <p:spPr bwMode="auto">
              <a:xfrm>
                <a:off x="6756" y="3001"/>
                <a:ext cx="12" cy="15"/>
              </a:xfrm>
              <a:custGeom>
                <a:avLst/>
                <a:gdLst>
                  <a:gd name="T0" fmla="*/ 0 w 12"/>
                  <a:gd name="T1" fmla="*/ 0 h 15"/>
                  <a:gd name="T2" fmla="*/ 2 w 12"/>
                  <a:gd name="T3" fmla="*/ 4 h 15"/>
                  <a:gd name="T4" fmla="*/ 4 w 12"/>
                  <a:gd name="T5" fmla="*/ 4 h 15"/>
                  <a:gd name="T6" fmla="*/ 6 w 12"/>
                  <a:gd name="T7" fmla="*/ 4 h 15"/>
                  <a:gd name="T8" fmla="*/ 4 w 12"/>
                  <a:gd name="T9" fmla="*/ 9 h 15"/>
                  <a:gd name="T10" fmla="*/ 4 w 12"/>
                  <a:gd name="T11" fmla="*/ 13 h 15"/>
                  <a:gd name="T12" fmla="*/ 4 w 12"/>
                  <a:gd name="T13" fmla="*/ 15 h 15"/>
                  <a:gd name="T14" fmla="*/ 8 w 12"/>
                  <a:gd name="T15" fmla="*/ 13 h 15"/>
                  <a:gd name="T16" fmla="*/ 12 w 12"/>
                  <a:gd name="T17" fmla="*/ 13 h 15"/>
                  <a:gd name="T18" fmla="*/ 10 w 12"/>
                  <a:gd name="T19" fmla="*/ 11 h 15"/>
                  <a:gd name="T20" fmla="*/ 6 w 12"/>
                  <a:gd name="T21" fmla="*/ 4 h 15"/>
                  <a:gd name="T22" fmla="*/ 6 w 12"/>
                  <a:gd name="T23" fmla="*/ 2 h 15"/>
                  <a:gd name="T24" fmla="*/ 4 w 12"/>
                  <a:gd name="T25" fmla="*/ 0 h 15"/>
                  <a:gd name="T26" fmla="*/ 2 w 12"/>
                  <a:gd name="T27" fmla="*/ 0 h 15"/>
                  <a:gd name="T28" fmla="*/ 0 w 12"/>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
                    <a:moveTo>
                      <a:pt x="0" y="0"/>
                    </a:moveTo>
                    <a:lnTo>
                      <a:pt x="2" y="4"/>
                    </a:lnTo>
                    <a:lnTo>
                      <a:pt x="4" y="4"/>
                    </a:lnTo>
                    <a:lnTo>
                      <a:pt x="6" y="4"/>
                    </a:lnTo>
                    <a:lnTo>
                      <a:pt x="4" y="9"/>
                    </a:lnTo>
                    <a:lnTo>
                      <a:pt x="4" y="13"/>
                    </a:lnTo>
                    <a:lnTo>
                      <a:pt x="4" y="15"/>
                    </a:lnTo>
                    <a:lnTo>
                      <a:pt x="8" y="13"/>
                    </a:lnTo>
                    <a:lnTo>
                      <a:pt x="12" y="13"/>
                    </a:lnTo>
                    <a:lnTo>
                      <a:pt x="10" y="11"/>
                    </a:lnTo>
                    <a:lnTo>
                      <a:pt x="6" y="4"/>
                    </a:lnTo>
                    <a:lnTo>
                      <a:pt x="6" y="2"/>
                    </a:lnTo>
                    <a:lnTo>
                      <a:pt x="4" y="0"/>
                    </a:lnTo>
                    <a:lnTo>
                      <a:pt x="2" y="0"/>
                    </a:lnTo>
                    <a:lnTo>
                      <a:pt x="0" y="0"/>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0" name="9Slide.vn 323">
                <a:extLst>
                  <a:ext uri="{FF2B5EF4-FFF2-40B4-BE49-F238E27FC236}">
                    <a16:creationId xmlns:a16="http://schemas.microsoft.com/office/drawing/2014/main" id="{7D39CE1C-0FAA-4A6D-A93E-A0A865A0E5F7}"/>
                  </a:ext>
                </a:extLst>
              </p:cNvPr>
              <p:cNvSpPr>
                <a:spLocks/>
              </p:cNvSpPr>
              <p:nvPr/>
            </p:nvSpPr>
            <p:spPr bwMode="auto">
              <a:xfrm>
                <a:off x="6783" y="3059"/>
                <a:ext cx="4" cy="9"/>
              </a:xfrm>
              <a:custGeom>
                <a:avLst/>
                <a:gdLst>
                  <a:gd name="T0" fmla="*/ 4 w 4"/>
                  <a:gd name="T1" fmla="*/ 9 h 9"/>
                  <a:gd name="T2" fmla="*/ 4 w 4"/>
                  <a:gd name="T3" fmla="*/ 2 h 9"/>
                  <a:gd name="T4" fmla="*/ 2 w 4"/>
                  <a:gd name="T5" fmla="*/ 0 h 9"/>
                  <a:gd name="T6" fmla="*/ 0 w 4"/>
                  <a:gd name="T7" fmla="*/ 0 h 9"/>
                  <a:gd name="T8" fmla="*/ 0 w 4"/>
                  <a:gd name="T9" fmla="*/ 5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lnTo>
                      <a:pt x="4" y="2"/>
                    </a:lnTo>
                    <a:lnTo>
                      <a:pt x="2" y="0"/>
                    </a:lnTo>
                    <a:lnTo>
                      <a:pt x="0" y="0"/>
                    </a:lnTo>
                    <a:lnTo>
                      <a:pt x="0" y="5"/>
                    </a:lnTo>
                    <a:lnTo>
                      <a:pt x="4" y="9"/>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1" name="9Slide.vn 324">
                <a:extLst>
                  <a:ext uri="{FF2B5EF4-FFF2-40B4-BE49-F238E27FC236}">
                    <a16:creationId xmlns:a16="http://schemas.microsoft.com/office/drawing/2014/main" id="{A4F96FA1-ADE2-4BAF-B9B9-3648EDB1A1B0}"/>
                  </a:ext>
                </a:extLst>
              </p:cNvPr>
              <p:cNvSpPr>
                <a:spLocks/>
              </p:cNvSpPr>
              <p:nvPr/>
            </p:nvSpPr>
            <p:spPr bwMode="auto">
              <a:xfrm>
                <a:off x="6772" y="3035"/>
                <a:ext cx="7" cy="8"/>
              </a:xfrm>
              <a:custGeom>
                <a:avLst/>
                <a:gdLst>
                  <a:gd name="T0" fmla="*/ 0 w 7"/>
                  <a:gd name="T1" fmla="*/ 4 h 8"/>
                  <a:gd name="T2" fmla="*/ 3 w 7"/>
                  <a:gd name="T3" fmla="*/ 8 h 8"/>
                  <a:gd name="T4" fmla="*/ 7 w 7"/>
                  <a:gd name="T5" fmla="*/ 6 h 8"/>
                  <a:gd name="T6" fmla="*/ 7 w 7"/>
                  <a:gd name="T7" fmla="*/ 2 h 8"/>
                  <a:gd name="T8" fmla="*/ 5 w 7"/>
                  <a:gd name="T9" fmla="*/ 0 h 8"/>
                  <a:gd name="T10" fmla="*/ 0 w 7"/>
                  <a:gd name="T11" fmla="*/ 2 h 8"/>
                  <a:gd name="T12" fmla="*/ 0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4"/>
                    </a:moveTo>
                    <a:lnTo>
                      <a:pt x="3" y="8"/>
                    </a:lnTo>
                    <a:lnTo>
                      <a:pt x="7" y="6"/>
                    </a:lnTo>
                    <a:lnTo>
                      <a:pt x="7" y="2"/>
                    </a:lnTo>
                    <a:lnTo>
                      <a:pt x="5" y="0"/>
                    </a:lnTo>
                    <a:lnTo>
                      <a:pt x="0" y="2"/>
                    </a:lnTo>
                    <a:lnTo>
                      <a:pt x="0" y="4"/>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2" name="9Slide.vn 325">
                <a:extLst>
                  <a:ext uri="{FF2B5EF4-FFF2-40B4-BE49-F238E27FC236}">
                    <a16:creationId xmlns:a16="http://schemas.microsoft.com/office/drawing/2014/main" id="{54231C8A-11D7-49DA-B06A-012C935AE901}"/>
                  </a:ext>
                </a:extLst>
              </p:cNvPr>
              <p:cNvSpPr>
                <a:spLocks/>
              </p:cNvSpPr>
              <p:nvPr/>
            </p:nvSpPr>
            <p:spPr bwMode="auto">
              <a:xfrm>
                <a:off x="6770" y="3005"/>
                <a:ext cx="7" cy="9"/>
              </a:xfrm>
              <a:custGeom>
                <a:avLst/>
                <a:gdLst>
                  <a:gd name="T0" fmla="*/ 0 w 7"/>
                  <a:gd name="T1" fmla="*/ 7 h 9"/>
                  <a:gd name="T2" fmla="*/ 2 w 7"/>
                  <a:gd name="T3" fmla="*/ 9 h 9"/>
                  <a:gd name="T4" fmla="*/ 5 w 7"/>
                  <a:gd name="T5" fmla="*/ 9 h 9"/>
                  <a:gd name="T6" fmla="*/ 5 w 7"/>
                  <a:gd name="T7" fmla="*/ 7 h 9"/>
                  <a:gd name="T8" fmla="*/ 7 w 7"/>
                  <a:gd name="T9" fmla="*/ 7 h 9"/>
                  <a:gd name="T10" fmla="*/ 7 w 7"/>
                  <a:gd name="T11" fmla="*/ 5 h 9"/>
                  <a:gd name="T12" fmla="*/ 7 w 7"/>
                  <a:gd name="T13" fmla="*/ 3 h 9"/>
                  <a:gd name="T14" fmla="*/ 5 w 7"/>
                  <a:gd name="T15" fmla="*/ 0 h 9"/>
                  <a:gd name="T16" fmla="*/ 0 w 7"/>
                  <a:gd name="T17" fmla="*/ 5 h 9"/>
                  <a:gd name="T18" fmla="*/ 0 w 7"/>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0" y="7"/>
                    </a:moveTo>
                    <a:lnTo>
                      <a:pt x="2" y="9"/>
                    </a:lnTo>
                    <a:lnTo>
                      <a:pt x="5" y="9"/>
                    </a:lnTo>
                    <a:lnTo>
                      <a:pt x="5" y="7"/>
                    </a:lnTo>
                    <a:lnTo>
                      <a:pt x="7" y="7"/>
                    </a:lnTo>
                    <a:lnTo>
                      <a:pt x="7" y="5"/>
                    </a:lnTo>
                    <a:lnTo>
                      <a:pt x="7" y="3"/>
                    </a:lnTo>
                    <a:lnTo>
                      <a:pt x="5" y="0"/>
                    </a:lnTo>
                    <a:lnTo>
                      <a:pt x="0" y="5"/>
                    </a:lnTo>
                    <a:lnTo>
                      <a:pt x="0" y="7"/>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3" name="9Slide.vn 326">
                <a:extLst>
                  <a:ext uri="{FF2B5EF4-FFF2-40B4-BE49-F238E27FC236}">
                    <a16:creationId xmlns:a16="http://schemas.microsoft.com/office/drawing/2014/main" id="{B7AF7D14-6CC2-46A7-8B7F-A84E0F8708F1}"/>
                  </a:ext>
                </a:extLst>
              </p:cNvPr>
              <p:cNvSpPr>
                <a:spLocks/>
              </p:cNvSpPr>
              <p:nvPr/>
            </p:nvSpPr>
            <p:spPr bwMode="auto">
              <a:xfrm>
                <a:off x="6768" y="2987"/>
                <a:ext cx="7" cy="4"/>
              </a:xfrm>
              <a:custGeom>
                <a:avLst/>
                <a:gdLst>
                  <a:gd name="T0" fmla="*/ 4 w 7"/>
                  <a:gd name="T1" fmla="*/ 2 h 4"/>
                  <a:gd name="T2" fmla="*/ 7 w 7"/>
                  <a:gd name="T3" fmla="*/ 0 h 4"/>
                  <a:gd name="T4" fmla="*/ 2 w 7"/>
                  <a:gd name="T5" fmla="*/ 0 h 4"/>
                  <a:gd name="T6" fmla="*/ 0 w 7"/>
                  <a:gd name="T7" fmla="*/ 2 h 4"/>
                  <a:gd name="T8" fmla="*/ 2 w 7"/>
                  <a:gd name="T9" fmla="*/ 4 h 4"/>
                  <a:gd name="T10" fmla="*/ 4 w 7"/>
                  <a:gd name="T11" fmla="*/ 2 h 4"/>
                </a:gdLst>
                <a:ahLst/>
                <a:cxnLst>
                  <a:cxn ang="0">
                    <a:pos x="T0" y="T1"/>
                  </a:cxn>
                  <a:cxn ang="0">
                    <a:pos x="T2" y="T3"/>
                  </a:cxn>
                  <a:cxn ang="0">
                    <a:pos x="T4" y="T5"/>
                  </a:cxn>
                  <a:cxn ang="0">
                    <a:pos x="T6" y="T7"/>
                  </a:cxn>
                  <a:cxn ang="0">
                    <a:pos x="T8" y="T9"/>
                  </a:cxn>
                  <a:cxn ang="0">
                    <a:pos x="T10" y="T11"/>
                  </a:cxn>
                </a:cxnLst>
                <a:rect l="0" t="0" r="r" b="b"/>
                <a:pathLst>
                  <a:path w="7" h="4">
                    <a:moveTo>
                      <a:pt x="4" y="2"/>
                    </a:moveTo>
                    <a:lnTo>
                      <a:pt x="7" y="0"/>
                    </a:lnTo>
                    <a:lnTo>
                      <a:pt x="2" y="0"/>
                    </a:lnTo>
                    <a:lnTo>
                      <a:pt x="0" y="2"/>
                    </a:lnTo>
                    <a:lnTo>
                      <a:pt x="2" y="4"/>
                    </a:lnTo>
                    <a:lnTo>
                      <a:pt x="4" y="2"/>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4" name="9Slide.vn 327">
                <a:extLst>
                  <a:ext uri="{FF2B5EF4-FFF2-40B4-BE49-F238E27FC236}">
                    <a16:creationId xmlns:a16="http://schemas.microsoft.com/office/drawing/2014/main" id="{9B757779-FFF3-4265-ABCA-FFFECFB62694}"/>
                  </a:ext>
                </a:extLst>
              </p:cNvPr>
              <p:cNvSpPr>
                <a:spLocks/>
              </p:cNvSpPr>
              <p:nvPr/>
            </p:nvSpPr>
            <p:spPr bwMode="auto">
              <a:xfrm>
                <a:off x="6777" y="2993"/>
                <a:ext cx="2" cy="8"/>
              </a:xfrm>
              <a:custGeom>
                <a:avLst/>
                <a:gdLst>
                  <a:gd name="T0" fmla="*/ 0 w 2"/>
                  <a:gd name="T1" fmla="*/ 8 h 8"/>
                  <a:gd name="T2" fmla="*/ 2 w 2"/>
                  <a:gd name="T3" fmla="*/ 8 h 8"/>
                  <a:gd name="T4" fmla="*/ 2 w 2"/>
                  <a:gd name="T5" fmla="*/ 4 h 8"/>
                  <a:gd name="T6" fmla="*/ 2 w 2"/>
                  <a:gd name="T7" fmla="*/ 2 h 8"/>
                  <a:gd name="T8" fmla="*/ 0 w 2"/>
                  <a:gd name="T9" fmla="*/ 0 h 8"/>
                  <a:gd name="T10" fmla="*/ 0 w 2"/>
                  <a:gd name="T11" fmla="*/ 4 h 8"/>
                  <a:gd name="T12" fmla="*/ 0 w 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8"/>
                    </a:moveTo>
                    <a:lnTo>
                      <a:pt x="2" y="8"/>
                    </a:lnTo>
                    <a:lnTo>
                      <a:pt x="2" y="4"/>
                    </a:lnTo>
                    <a:lnTo>
                      <a:pt x="2" y="2"/>
                    </a:lnTo>
                    <a:lnTo>
                      <a:pt x="0" y="0"/>
                    </a:lnTo>
                    <a:lnTo>
                      <a:pt x="0" y="4"/>
                    </a:lnTo>
                    <a:lnTo>
                      <a:pt x="0" y="8"/>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5" name="9Slide.vn 328">
                <a:extLst>
                  <a:ext uri="{FF2B5EF4-FFF2-40B4-BE49-F238E27FC236}">
                    <a16:creationId xmlns:a16="http://schemas.microsoft.com/office/drawing/2014/main" id="{B223563F-CF6F-4F17-A8C4-11A190EF3B40}"/>
                  </a:ext>
                </a:extLst>
              </p:cNvPr>
              <p:cNvSpPr>
                <a:spLocks/>
              </p:cNvSpPr>
              <p:nvPr/>
            </p:nvSpPr>
            <p:spPr bwMode="auto">
              <a:xfrm>
                <a:off x="6574" y="2804"/>
                <a:ext cx="4" cy="4"/>
              </a:xfrm>
              <a:custGeom>
                <a:avLst/>
                <a:gdLst>
                  <a:gd name="T0" fmla="*/ 4 w 4"/>
                  <a:gd name="T1" fmla="*/ 0 h 4"/>
                  <a:gd name="T2" fmla="*/ 0 w 4"/>
                  <a:gd name="T3" fmla="*/ 4 h 4"/>
                  <a:gd name="T4" fmla="*/ 4 w 4"/>
                  <a:gd name="T5" fmla="*/ 2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6" name="9Slide.vn 329">
                <a:extLst>
                  <a:ext uri="{FF2B5EF4-FFF2-40B4-BE49-F238E27FC236}">
                    <a16:creationId xmlns:a16="http://schemas.microsoft.com/office/drawing/2014/main" id="{084E12A0-F12E-4A9E-A3A2-868CC0B3270C}"/>
                  </a:ext>
                </a:extLst>
              </p:cNvPr>
              <p:cNvSpPr>
                <a:spLocks/>
              </p:cNvSpPr>
              <p:nvPr/>
            </p:nvSpPr>
            <p:spPr bwMode="auto">
              <a:xfrm>
                <a:off x="6567" y="2815"/>
                <a:ext cx="4" cy="2"/>
              </a:xfrm>
              <a:custGeom>
                <a:avLst/>
                <a:gdLst>
                  <a:gd name="T0" fmla="*/ 0 w 4"/>
                  <a:gd name="T1" fmla="*/ 0 h 2"/>
                  <a:gd name="T2" fmla="*/ 4 w 4"/>
                  <a:gd name="T3" fmla="*/ 2 h 2"/>
                  <a:gd name="T4" fmla="*/ 2 w 4"/>
                  <a:gd name="T5" fmla="*/ 0 h 2"/>
                  <a:gd name="T6" fmla="*/ 0 w 4"/>
                  <a:gd name="T7" fmla="*/ 0 h 2"/>
                </a:gdLst>
                <a:ahLst/>
                <a:cxnLst>
                  <a:cxn ang="0">
                    <a:pos x="T0" y="T1"/>
                  </a:cxn>
                  <a:cxn ang="0">
                    <a:pos x="T2" y="T3"/>
                  </a:cxn>
                  <a:cxn ang="0">
                    <a:pos x="T4" y="T5"/>
                  </a:cxn>
                  <a:cxn ang="0">
                    <a:pos x="T6" y="T7"/>
                  </a:cxn>
                </a:cxnLst>
                <a:rect l="0" t="0" r="r" b="b"/>
                <a:pathLst>
                  <a:path w="4" h="2">
                    <a:moveTo>
                      <a:pt x="0" y="0"/>
                    </a:moveTo>
                    <a:lnTo>
                      <a:pt x="4"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7" name="9Slide.vn 330">
                <a:extLst>
                  <a:ext uri="{FF2B5EF4-FFF2-40B4-BE49-F238E27FC236}">
                    <a16:creationId xmlns:a16="http://schemas.microsoft.com/office/drawing/2014/main" id="{16CFEC86-3C72-4090-912B-BB84CF5A5769}"/>
                  </a:ext>
                </a:extLst>
              </p:cNvPr>
              <p:cNvSpPr>
                <a:spLocks/>
              </p:cNvSpPr>
              <p:nvPr/>
            </p:nvSpPr>
            <p:spPr bwMode="auto">
              <a:xfrm>
                <a:off x="6600" y="2848"/>
                <a:ext cx="5" cy="4"/>
              </a:xfrm>
              <a:custGeom>
                <a:avLst/>
                <a:gdLst>
                  <a:gd name="T0" fmla="*/ 0 w 5"/>
                  <a:gd name="T1" fmla="*/ 4 h 4"/>
                  <a:gd name="T2" fmla="*/ 5 w 5"/>
                  <a:gd name="T3" fmla="*/ 4 h 4"/>
                  <a:gd name="T4" fmla="*/ 5 w 5"/>
                  <a:gd name="T5" fmla="*/ 0 h 4"/>
                  <a:gd name="T6" fmla="*/ 0 w 5"/>
                  <a:gd name="T7" fmla="*/ 0 h 4"/>
                  <a:gd name="T8" fmla="*/ 0 w 5"/>
                  <a:gd name="T9" fmla="*/ 2 h 4"/>
                  <a:gd name="T10" fmla="*/ 0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0" y="4"/>
                    </a:moveTo>
                    <a:lnTo>
                      <a:pt x="5" y="4"/>
                    </a:lnTo>
                    <a:lnTo>
                      <a:pt x="5" y="0"/>
                    </a:lnTo>
                    <a:lnTo>
                      <a:pt x="0"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8" name="9Slide.vn 331">
                <a:extLst>
                  <a:ext uri="{FF2B5EF4-FFF2-40B4-BE49-F238E27FC236}">
                    <a16:creationId xmlns:a16="http://schemas.microsoft.com/office/drawing/2014/main" id="{76EFEFCD-F936-4545-8E23-A4B62D0F9C80}"/>
                  </a:ext>
                </a:extLst>
              </p:cNvPr>
              <p:cNvSpPr>
                <a:spLocks/>
              </p:cNvSpPr>
              <p:nvPr/>
            </p:nvSpPr>
            <p:spPr bwMode="auto">
              <a:xfrm>
                <a:off x="6578" y="2829"/>
                <a:ext cx="4" cy="6"/>
              </a:xfrm>
              <a:custGeom>
                <a:avLst/>
                <a:gdLst>
                  <a:gd name="T0" fmla="*/ 4 w 4"/>
                  <a:gd name="T1" fmla="*/ 6 h 6"/>
                  <a:gd name="T2" fmla="*/ 4 w 4"/>
                  <a:gd name="T3" fmla="*/ 4 h 6"/>
                  <a:gd name="T4" fmla="*/ 0 w 4"/>
                  <a:gd name="T5" fmla="*/ 0 h 6"/>
                  <a:gd name="T6" fmla="*/ 0 w 4"/>
                  <a:gd name="T7" fmla="*/ 4 h 6"/>
                  <a:gd name="T8" fmla="*/ 2 w 4"/>
                  <a:gd name="T9" fmla="*/ 6 h 6"/>
                  <a:gd name="T10" fmla="*/ 2 w 4"/>
                  <a:gd name="T11" fmla="*/ 6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4" y="4"/>
                    </a:lnTo>
                    <a:lnTo>
                      <a:pt x="0" y="0"/>
                    </a:lnTo>
                    <a:lnTo>
                      <a:pt x="0" y="4"/>
                    </a:lnTo>
                    <a:lnTo>
                      <a:pt x="2" y="6"/>
                    </a:lnTo>
                    <a:lnTo>
                      <a:pt x="2" y="6"/>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9" name="9Slide.vn 332">
                <a:extLst>
                  <a:ext uri="{FF2B5EF4-FFF2-40B4-BE49-F238E27FC236}">
                    <a16:creationId xmlns:a16="http://schemas.microsoft.com/office/drawing/2014/main" id="{2AA11A22-C9F8-46F0-861B-B5B41B5808DF}"/>
                  </a:ext>
                </a:extLst>
              </p:cNvPr>
              <p:cNvSpPr>
                <a:spLocks/>
              </p:cNvSpPr>
              <p:nvPr/>
            </p:nvSpPr>
            <p:spPr bwMode="auto">
              <a:xfrm>
                <a:off x="6590" y="2838"/>
                <a:ext cx="10" cy="10"/>
              </a:xfrm>
              <a:custGeom>
                <a:avLst/>
                <a:gdLst>
                  <a:gd name="T0" fmla="*/ 4 w 10"/>
                  <a:gd name="T1" fmla="*/ 0 h 10"/>
                  <a:gd name="T2" fmla="*/ 2 w 10"/>
                  <a:gd name="T3" fmla="*/ 0 h 10"/>
                  <a:gd name="T4" fmla="*/ 0 w 10"/>
                  <a:gd name="T5" fmla="*/ 0 h 10"/>
                  <a:gd name="T6" fmla="*/ 0 w 10"/>
                  <a:gd name="T7" fmla="*/ 4 h 10"/>
                  <a:gd name="T8" fmla="*/ 2 w 10"/>
                  <a:gd name="T9" fmla="*/ 6 h 10"/>
                  <a:gd name="T10" fmla="*/ 4 w 10"/>
                  <a:gd name="T11" fmla="*/ 6 h 10"/>
                  <a:gd name="T12" fmla="*/ 4 w 10"/>
                  <a:gd name="T13" fmla="*/ 8 h 10"/>
                  <a:gd name="T14" fmla="*/ 8 w 10"/>
                  <a:gd name="T15" fmla="*/ 10 h 10"/>
                  <a:gd name="T16" fmla="*/ 10 w 10"/>
                  <a:gd name="T17" fmla="*/ 10 h 10"/>
                  <a:gd name="T18" fmla="*/ 10 w 10"/>
                  <a:gd name="T19" fmla="*/ 6 h 10"/>
                  <a:gd name="T20" fmla="*/ 8 w 10"/>
                  <a:gd name="T21" fmla="*/ 4 h 10"/>
                  <a:gd name="T22" fmla="*/ 6 w 10"/>
                  <a:gd name="T23" fmla="*/ 2 h 10"/>
                  <a:gd name="T24" fmla="*/ 4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4" y="0"/>
                    </a:moveTo>
                    <a:lnTo>
                      <a:pt x="2" y="0"/>
                    </a:lnTo>
                    <a:lnTo>
                      <a:pt x="0" y="0"/>
                    </a:lnTo>
                    <a:lnTo>
                      <a:pt x="0" y="4"/>
                    </a:lnTo>
                    <a:lnTo>
                      <a:pt x="2" y="6"/>
                    </a:lnTo>
                    <a:lnTo>
                      <a:pt x="4" y="6"/>
                    </a:lnTo>
                    <a:lnTo>
                      <a:pt x="4" y="8"/>
                    </a:lnTo>
                    <a:lnTo>
                      <a:pt x="8" y="10"/>
                    </a:lnTo>
                    <a:lnTo>
                      <a:pt x="10" y="10"/>
                    </a:lnTo>
                    <a:lnTo>
                      <a:pt x="10" y="6"/>
                    </a:lnTo>
                    <a:lnTo>
                      <a:pt x="8" y="4"/>
                    </a:lnTo>
                    <a:lnTo>
                      <a:pt x="6"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0" name="9Slide.vn 333">
                <a:extLst>
                  <a:ext uri="{FF2B5EF4-FFF2-40B4-BE49-F238E27FC236}">
                    <a16:creationId xmlns:a16="http://schemas.microsoft.com/office/drawing/2014/main" id="{3B912EC0-6F46-4FC5-9D35-35A41399DFE5}"/>
                  </a:ext>
                </a:extLst>
              </p:cNvPr>
              <p:cNvSpPr>
                <a:spLocks/>
              </p:cNvSpPr>
              <p:nvPr/>
            </p:nvSpPr>
            <p:spPr bwMode="auto">
              <a:xfrm>
                <a:off x="6588" y="2846"/>
                <a:ext cx="4" cy="2"/>
              </a:xfrm>
              <a:custGeom>
                <a:avLst/>
                <a:gdLst>
                  <a:gd name="T0" fmla="*/ 4 w 4"/>
                  <a:gd name="T1" fmla="*/ 2 h 2"/>
                  <a:gd name="T2" fmla="*/ 2 w 4"/>
                  <a:gd name="T3" fmla="*/ 0 h 2"/>
                  <a:gd name="T4" fmla="*/ 0 w 4"/>
                  <a:gd name="T5" fmla="*/ 2 h 2"/>
                  <a:gd name="T6" fmla="*/ 4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2" y="0"/>
                    </a:lnTo>
                    <a:lnTo>
                      <a:pt x="0" y="2"/>
                    </a:lnTo>
                    <a:lnTo>
                      <a:pt x="4" y="2"/>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1" name="9Slide.vn 334">
                <a:extLst>
                  <a:ext uri="{FF2B5EF4-FFF2-40B4-BE49-F238E27FC236}">
                    <a16:creationId xmlns:a16="http://schemas.microsoft.com/office/drawing/2014/main" id="{F1DC5901-0851-49AB-9F83-1B77532B7501}"/>
                  </a:ext>
                </a:extLst>
              </p:cNvPr>
              <p:cNvSpPr>
                <a:spLocks/>
              </p:cNvSpPr>
              <p:nvPr/>
            </p:nvSpPr>
            <p:spPr bwMode="auto">
              <a:xfrm>
                <a:off x="6739" y="2891"/>
                <a:ext cx="7" cy="5"/>
              </a:xfrm>
              <a:custGeom>
                <a:avLst/>
                <a:gdLst>
                  <a:gd name="T0" fmla="*/ 4 w 7"/>
                  <a:gd name="T1" fmla="*/ 5 h 5"/>
                  <a:gd name="T2" fmla="*/ 7 w 7"/>
                  <a:gd name="T3" fmla="*/ 2 h 5"/>
                  <a:gd name="T4" fmla="*/ 4 w 7"/>
                  <a:gd name="T5" fmla="*/ 0 h 5"/>
                  <a:gd name="T6" fmla="*/ 2 w 7"/>
                  <a:gd name="T7" fmla="*/ 0 h 5"/>
                  <a:gd name="T8" fmla="*/ 0 w 7"/>
                  <a:gd name="T9" fmla="*/ 2 h 5"/>
                  <a:gd name="T10" fmla="*/ 0 w 7"/>
                  <a:gd name="T11" fmla="*/ 5 h 5"/>
                  <a:gd name="T12" fmla="*/ 4 w 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4" y="5"/>
                    </a:moveTo>
                    <a:lnTo>
                      <a:pt x="7" y="2"/>
                    </a:lnTo>
                    <a:lnTo>
                      <a:pt x="4" y="0"/>
                    </a:lnTo>
                    <a:lnTo>
                      <a:pt x="2" y="0"/>
                    </a:lnTo>
                    <a:lnTo>
                      <a:pt x="0" y="2"/>
                    </a:lnTo>
                    <a:lnTo>
                      <a:pt x="0" y="5"/>
                    </a:lnTo>
                    <a:lnTo>
                      <a:pt x="4"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2" name="9Slide.vn 335">
                <a:extLst>
                  <a:ext uri="{FF2B5EF4-FFF2-40B4-BE49-F238E27FC236}">
                    <a16:creationId xmlns:a16="http://schemas.microsoft.com/office/drawing/2014/main" id="{72EA4C36-552D-49EF-BDBF-4B4D85895FD2}"/>
                  </a:ext>
                </a:extLst>
              </p:cNvPr>
              <p:cNvSpPr>
                <a:spLocks/>
              </p:cNvSpPr>
              <p:nvPr/>
            </p:nvSpPr>
            <p:spPr bwMode="auto">
              <a:xfrm>
                <a:off x="6576" y="2811"/>
                <a:ext cx="20" cy="14"/>
              </a:xfrm>
              <a:custGeom>
                <a:avLst/>
                <a:gdLst>
                  <a:gd name="T0" fmla="*/ 0 w 20"/>
                  <a:gd name="T1" fmla="*/ 2 h 14"/>
                  <a:gd name="T2" fmla="*/ 2 w 20"/>
                  <a:gd name="T3" fmla="*/ 6 h 14"/>
                  <a:gd name="T4" fmla="*/ 8 w 20"/>
                  <a:gd name="T5" fmla="*/ 10 h 14"/>
                  <a:gd name="T6" fmla="*/ 12 w 20"/>
                  <a:gd name="T7" fmla="*/ 14 h 14"/>
                  <a:gd name="T8" fmla="*/ 16 w 20"/>
                  <a:gd name="T9" fmla="*/ 14 h 14"/>
                  <a:gd name="T10" fmla="*/ 20 w 20"/>
                  <a:gd name="T11" fmla="*/ 14 h 14"/>
                  <a:gd name="T12" fmla="*/ 18 w 20"/>
                  <a:gd name="T13" fmla="*/ 12 h 14"/>
                  <a:gd name="T14" fmla="*/ 16 w 20"/>
                  <a:gd name="T15" fmla="*/ 8 h 14"/>
                  <a:gd name="T16" fmla="*/ 12 w 20"/>
                  <a:gd name="T17" fmla="*/ 8 h 14"/>
                  <a:gd name="T18" fmla="*/ 12 w 20"/>
                  <a:gd name="T19" fmla="*/ 6 h 14"/>
                  <a:gd name="T20" fmla="*/ 10 w 20"/>
                  <a:gd name="T21" fmla="*/ 4 h 14"/>
                  <a:gd name="T22" fmla="*/ 4 w 20"/>
                  <a:gd name="T23" fmla="*/ 2 h 14"/>
                  <a:gd name="T24" fmla="*/ 4 w 20"/>
                  <a:gd name="T25" fmla="*/ 0 h 14"/>
                  <a:gd name="T26" fmla="*/ 2 w 20"/>
                  <a:gd name="T27" fmla="*/ 0 h 14"/>
                  <a:gd name="T28" fmla="*/ 0 w 20"/>
                  <a:gd name="T2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0" y="2"/>
                    </a:moveTo>
                    <a:lnTo>
                      <a:pt x="2" y="6"/>
                    </a:lnTo>
                    <a:lnTo>
                      <a:pt x="8" y="10"/>
                    </a:lnTo>
                    <a:lnTo>
                      <a:pt x="12" y="14"/>
                    </a:lnTo>
                    <a:lnTo>
                      <a:pt x="16" y="14"/>
                    </a:lnTo>
                    <a:lnTo>
                      <a:pt x="20" y="14"/>
                    </a:lnTo>
                    <a:lnTo>
                      <a:pt x="18" y="12"/>
                    </a:lnTo>
                    <a:lnTo>
                      <a:pt x="16" y="8"/>
                    </a:lnTo>
                    <a:lnTo>
                      <a:pt x="12" y="8"/>
                    </a:lnTo>
                    <a:lnTo>
                      <a:pt x="12" y="6"/>
                    </a:lnTo>
                    <a:lnTo>
                      <a:pt x="10" y="4"/>
                    </a:lnTo>
                    <a:lnTo>
                      <a:pt x="4"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3" name="9Slide.vn 336">
                <a:extLst>
                  <a:ext uri="{FF2B5EF4-FFF2-40B4-BE49-F238E27FC236}">
                    <a16:creationId xmlns:a16="http://schemas.microsoft.com/office/drawing/2014/main" id="{DB6B1C13-54B1-41D1-B9E3-77D0B2551DBE}"/>
                  </a:ext>
                </a:extLst>
              </p:cNvPr>
              <p:cNvSpPr>
                <a:spLocks/>
              </p:cNvSpPr>
              <p:nvPr/>
            </p:nvSpPr>
            <p:spPr bwMode="auto">
              <a:xfrm>
                <a:off x="6648" y="2846"/>
                <a:ext cx="21" cy="25"/>
              </a:xfrm>
              <a:custGeom>
                <a:avLst/>
                <a:gdLst>
                  <a:gd name="T0" fmla="*/ 2 w 21"/>
                  <a:gd name="T1" fmla="*/ 2 h 25"/>
                  <a:gd name="T2" fmla="*/ 2 w 21"/>
                  <a:gd name="T3" fmla="*/ 4 h 25"/>
                  <a:gd name="T4" fmla="*/ 4 w 21"/>
                  <a:gd name="T5" fmla="*/ 8 h 25"/>
                  <a:gd name="T6" fmla="*/ 6 w 21"/>
                  <a:gd name="T7" fmla="*/ 12 h 25"/>
                  <a:gd name="T8" fmla="*/ 13 w 21"/>
                  <a:gd name="T9" fmla="*/ 18 h 25"/>
                  <a:gd name="T10" fmla="*/ 17 w 21"/>
                  <a:gd name="T11" fmla="*/ 21 h 25"/>
                  <a:gd name="T12" fmla="*/ 17 w 21"/>
                  <a:gd name="T13" fmla="*/ 25 h 25"/>
                  <a:gd name="T14" fmla="*/ 19 w 21"/>
                  <a:gd name="T15" fmla="*/ 25 h 25"/>
                  <a:gd name="T16" fmla="*/ 21 w 21"/>
                  <a:gd name="T17" fmla="*/ 21 h 25"/>
                  <a:gd name="T18" fmla="*/ 17 w 21"/>
                  <a:gd name="T19" fmla="*/ 16 h 25"/>
                  <a:gd name="T20" fmla="*/ 13 w 21"/>
                  <a:gd name="T21" fmla="*/ 16 h 25"/>
                  <a:gd name="T22" fmla="*/ 13 w 21"/>
                  <a:gd name="T23" fmla="*/ 12 h 25"/>
                  <a:gd name="T24" fmla="*/ 6 w 21"/>
                  <a:gd name="T25" fmla="*/ 6 h 25"/>
                  <a:gd name="T26" fmla="*/ 8 w 21"/>
                  <a:gd name="T27" fmla="*/ 4 h 25"/>
                  <a:gd name="T28" fmla="*/ 4 w 21"/>
                  <a:gd name="T29" fmla="*/ 0 h 25"/>
                  <a:gd name="T30" fmla="*/ 0 w 21"/>
                  <a:gd name="T31" fmla="*/ 0 h 25"/>
                  <a:gd name="T32" fmla="*/ 0 w 21"/>
                  <a:gd name="T33" fmla="*/ 0 h 25"/>
                  <a:gd name="T34" fmla="*/ 2 w 21"/>
                  <a:gd name="T3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5">
                    <a:moveTo>
                      <a:pt x="2" y="2"/>
                    </a:moveTo>
                    <a:lnTo>
                      <a:pt x="2" y="4"/>
                    </a:lnTo>
                    <a:lnTo>
                      <a:pt x="4" y="8"/>
                    </a:lnTo>
                    <a:lnTo>
                      <a:pt x="6" y="12"/>
                    </a:lnTo>
                    <a:lnTo>
                      <a:pt x="13" y="18"/>
                    </a:lnTo>
                    <a:lnTo>
                      <a:pt x="17" y="21"/>
                    </a:lnTo>
                    <a:lnTo>
                      <a:pt x="17" y="25"/>
                    </a:lnTo>
                    <a:lnTo>
                      <a:pt x="19" y="25"/>
                    </a:lnTo>
                    <a:lnTo>
                      <a:pt x="21" y="21"/>
                    </a:lnTo>
                    <a:lnTo>
                      <a:pt x="17" y="16"/>
                    </a:lnTo>
                    <a:lnTo>
                      <a:pt x="13" y="16"/>
                    </a:lnTo>
                    <a:lnTo>
                      <a:pt x="13" y="12"/>
                    </a:lnTo>
                    <a:lnTo>
                      <a:pt x="6" y="6"/>
                    </a:lnTo>
                    <a:lnTo>
                      <a:pt x="8" y="4"/>
                    </a:lnTo>
                    <a:lnTo>
                      <a:pt x="4" y="0"/>
                    </a:lnTo>
                    <a:lnTo>
                      <a:pt x="0" y="0"/>
                    </a:lnTo>
                    <a:lnTo>
                      <a:pt x="0"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4" name="9Slide.vn 337">
                <a:extLst>
                  <a:ext uri="{FF2B5EF4-FFF2-40B4-BE49-F238E27FC236}">
                    <a16:creationId xmlns:a16="http://schemas.microsoft.com/office/drawing/2014/main" id="{216E821C-B22C-4309-853F-6BB0B5FAA1D1}"/>
                  </a:ext>
                </a:extLst>
              </p:cNvPr>
              <p:cNvSpPr>
                <a:spLocks/>
              </p:cNvSpPr>
              <p:nvPr/>
            </p:nvSpPr>
            <p:spPr bwMode="auto">
              <a:xfrm>
                <a:off x="6611" y="2829"/>
                <a:ext cx="25" cy="19"/>
              </a:xfrm>
              <a:custGeom>
                <a:avLst/>
                <a:gdLst>
                  <a:gd name="T0" fmla="*/ 12 w 25"/>
                  <a:gd name="T1" fmla="*/ 11 h 19"/>
                  <a:gd name="T2" fmla="*/ 16 w 25"/>
                  <a:gd name="T3" fmla="*/ 15 h 19"/>
                  <a:gd name="T4" fmla="*/ 18 w 25"/>
                  <a:gd name="T5" fmla="*/ 17 h 19"/>
                  <a:gd name="T6" fmla="*/ 18 w 25"/>
                  <a:gd name="T7" fmla="*/ 19 h 19"/>
                  <a:gd name="T8" fmla="*/ 21 w 25"/>
                  <a:gd name="T9" fmla="*/ 17 h 19"/>
                  <a:gd name="T10" fmla="*/ 25 w 25"/>
                  <a:gd name="T11" fmla="*/ 19 h 19"/>
                  <a:gd name="T12" fmla="*/ 23 w 25"/>
                  <a:gd name="T13" fmla="*/ 17 h 19"/>
                  <a:gd name="T14" fmla="*/ 25 w 25"/>
                  <a:gd name="T15" fmla="*/ 15 h 19"/>
                  <a:gd name="T16" fmla="*/ 16 w 25"/>
                  <a:gd name="T17" fmla="*/ 6 h 19"/>
                  <a:gd name="T18" fmla="*/ 12 w 25"/>
                  <a:gd name="T19" fmla="*/ 4 h 19"/>
                  <a:gd name="T20" fmla="*/ 6 w 25"/>
                  <a:gd name="T21" fmla="*/ 0 h 19"/>
                  <a:gd name="T22" fmla="*/ 0 w 25"/>
                  <a:gd name="T23" fmla="*/ 0 h 19"/>
                  <a:gd name="T24" fmla="*/ 4 w 25"/>
                  <a:gd name="T25" fmla="*/ 2 h 19"/>
                  <a:gd name="T26" fmla="*/ 12 w 25"/>
                  <a:gd name="T2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9">
                    <a:moveTo>
                      <a:pt x="12" y="11"/>
                    </a:moveTo>
                    <a:lnTo>
                      <a:pt x="16" y="15"/>
                    </a:lnTo>
                    <a:lnTo>
                      <a:pt x="18" y="17"/>
                    </a:lnTo>
                    <a:lnTo>
                      <a:pt x="18" y="19"/>
                    </a:lnTo>
                    <a:lnTo>
                      <a:pt x="21" y="17"/>
                    </a:lnTo>
                    <a:lnTo>
                      <a:pt x="25" y="19"/>
                    </a:lnTo>
                    <a:lnTo>
                      <a:pt x="23" y="17"/>
                    </a:lnTo>
                    <a:lnTo>
                      <a:pt x="25" y="15"/>
                    </a:lnTo>
                    <a:lnTo>
                      <a:pt x="16" y="6"/>
                    </a:lnTo>
                    <a:lnTo>
                      <a:pt x="12" y="4"/>
                    </a:lnTo>
                    <a:lnTo>
                      <a:pt x="6" y="0"/>
                    </a:lnTo>
                    <a:lnTo>
                      <a:pt x="0" y="0"/>
                    </a:lnTo>
                    <a:lnTo>
                      <a:pt x="4" y="2"/>
                    </a:lnTo>
                    <a:lnTo>
                      <a:pt x="12"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5" name="9Slide.vn 338">
                <a:extLst>
                  <a:ext uri="{FF2B5EF4-FFF2-40B4-BE49-F238E27FC236}">
                    <a16:creationId xmlns:a16="http://schemas.microsoft.com/office/drawing/2014/main" id="{D2CB541B-00F8-44E2-ACF8-513BBD41358C}"/>
                  </a:ext>
                </a:extLst>
              </p:cNvPr>
              <p:cNvSpPr>
                <a:spLocks/>
              </p:cNvSpPr>
              <p:nvPr/>
            </p:nvSpPr>
            <p:spPr bwMode="auto">
              <a:xfrm>
                <a:off x="6642" y="2856"/>
                <a:ext cx="4" cy="4"/>
              </a:xfrm>
              <a:custGeom>
                <a:avLst/>
                <a:gdLst>
                  <a:gd name="T0" fmla="*/ 4 w 4"/>
                  <a:gd name="T1" fmla="*/ 4 h 4"/>
                  <a:gd name="T2" fmla="*/ 4 w 4"/>
                  <a:gd name="T3" fmla="*/ 2 h 4"/>
                  <a:gd name="T4" fmla="*/ 0 w 4"/>
                  <a:gd name="T5" fmla="*/ 0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4" y="2"/>
                    </a:lnTo>
                    <a:lnTo>
                      <a:pt x="0" y="0"/>
                    </a:lnTo>
                    <a:lnTo>
                      <a:pt x="2"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6" name="9Slide.vn 339">
                <a:extLst>
                  <a:ext uri="{FF2B5EF4-FFF2-40B4-BE49-F238E27FC236}">
                    <a16:creationId xmlns:a16="http://schemas.microsoft.com/office/drawing/2014/main" id="{1EC7C10C-5969-4818-A73C-A8245C565141}"/>
                  </a:ext>
                </a:extLst>
              </p:cNvPr>
              <p:cNvSpPr>
                <a:spLocks/>
              </p:cNvSpPr>
              <p:nvPr/>
            </p:nvSpPr>
            <p:spPr bwMode="auto">
              <a:xfrm>
                <a:off x="6661" y="2883"/>
                <a:ext cx="16" cy="13"/>
              </a:xfrm>
              <a:custGeom>
                <a:avLst/>
                <a:gdLst>
                  <a:gd name="T0" fmla="*/ 4 w 16"/>
                  <a:gd name="T1" fmla="*/ 0 h 13"/>
                  <a:gd name="T2" fmla="*/ 0 w 16"/>
                  <a:gd name="T3" fmla="*/ 0 h 13"/>
                  <a:gd name="T4" fmla="*/ 2 w 16"/>
                  <a:gd name="T5" fmla="*/ 2 h 13"/>
                  <a:gd name="T6" fmla="*/ 2 w 16"/>
                  <a:gd name="T7" fmla="*/ 4 h 13"/>
                  <a:gd name="T8" fmla="*/ 6 w 16"/>
                  <a:gd name="T9" fmla="*/ 10 h 13"/>
                  <a:gd name="T10" fmla="*/ 12 w 16"/>
                  <a:gd name="T11" fmla="*/ 13 h 13"/>
                  <a:gd name="T12" fmla="*/ 16 w 16"/>
                  <a:gd name="T13" fmla="*/ 13 h 13"/>
                  <a:gd name="T14" fmla="*/ 16 w 16"/>
                  <a:gd name="T15" fmla="*/ 10 h 13"/>
                  <a:gd name="T16" fmla="*/ 16 w 16"/>
                  <a:gd name="T17" fmla="*/ 8 h 13"/>
                  <a:gd name="T18" fmla="*/ 14 w 16"/>
                  <a:gd name="T19" fmla="*/ 4 h 13"/>
                  <a:gd name="T20" fmla="*/ 6 w 16"/>
                  <a:gd name="T21" fmla="*/ 4 h 13"/>
                  <a:gd name="T22" fmla="*/ 4 w 16"/>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4" y="0"/>
                    </a:moveTo>
                    <a:lnTo>
                      <a:pt x="0" y="0"/>
                    </a:lnTo>
                    <a:lnTo>
                      <a:pt x="2" y="2"/>
                    </a:lnTo>
                    <a:lnTo>
                      <a:pt x="2" y="4"/>
                    </a:lnTo>
                    <a:lnTo>
                      <a:pt x="6" y="10"/>
                    </a:lnTo>
                    <a:lnTo>
                      <a:pt x="12" y="13"/>
                    </a:lnTo>
                    <a:lnTo>
                      <a:pt x="16" y="13"/>
                    </a:lnTo>
                    <a:lnTo>
                      <a:pt x="16" y="10"/>
                    </a:lnTo>
                    <a:lnTo>
                      <a:pt x="16" y="8"/>
                    </a:lnTo>
                    <a:lnTo>
                      <a:pt x="14" y="4"/>
                    </a:lnTo>
                    <a:lnTo>
                      <a:pt x="6" y="4"/>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7" name="9Slide.vn 340">
                <a:extLst>
                  <a:ext uri="{FF2B5EF4-FFF2-40B4-BE49-F238E27FC236}">
                    <a16:creationId xmlns:a16="http://schemas.microsoft.com/office/drawing/2014/main" id="{3E8AC0DB-C621-41EF-97DE-E06A6697153D}"/>
                  </a:ext>
                </a:extLst>
              </p:cNvPr>
              <p:cNvSpPr>
                <a:spLocks/>
              </p:cNvSpPr>
              <p:nvPr/>
            </p:nvSpPr>
            <p:spPr bwMode="auto">
              <a:xfrm>
                <a:off x="6632" y="2862"/>
                <a:ext cx="20" cy="15"/>
              </a:xfrm>
              <a:custGeom>
                <a:avLst/>
                <a:gdLst>
                  <a:gd name="T0" fmla="*/ 0 w 20"/>
                  <a:gd name="T1" fmla="*/ 0 h 15"/>
                  <a:gd name="T2" fmla="*/ 0 w 20"/>
                  <a:gd name="T3" fmla="*/ 5 h 15"/>
                  <a:gd name="T4" fmla="*/ 4 w 20"/>
                  <a:gd name="T5" fmla="*/ 9 h 15"/>
                  <a:gd name="T6" fmla="*/ 8 w 20"/>
                  <a:gd name="T7" fmla="*/ 11 h 15"/>
                  <a:gd name="T8" fmla="*/ 12 w 20"/>
                  <a:gd name="T9" fmla="*/ 11 h 15"/>
                  <a:gd name="T10" fmla="*/ 16 w 20"/>
                  <a:gd name="T11" fmla="*/ 15 h 15"/>
                  <a:gd name="T12" fmla="*/ 18 w 20"/>
                  <a:gd name="T13" fmla="*/ 15 h 15"/>
                  <a:gd name="T14" fmla="*/ 20 w 20"/>
                  <a:gd name="T15" fmla="*/ 11 h 15"/>
                  <a:gd name="T16" fmla="*/ 20 w 20"/>
                  <a:gd name="T17" fmla="*/ 9 h 15"/>
                  <a:gd name="T18" fmla="*/ 18 w 20"/>
                  <a:gd name="T19" fmla="*/ 9 h 15"/>
                  <a:gd name="T20" fmla="*/ 16 w 20"/>
                  <a:gd name="T21" fmla="*/ 5 h 15"/>
                  <a:gd name="T22" fmla="*/ 10 w 20"/>
                  <a:gd name="T23" fmla="*/ 2 h 15"/>
                  <a:gd name="T24" fmla="*/ 6 w 20"/>
                  <a:gd name="T25" fmla="*/ 2 h 15"/>
                  <a:gd name="T26" fmla="*/ 2 w 20"/>
                  <a:gd name="T27" fmla="*/ 0 h 15"/>
                  <a:gd name="T28" fmla="*/ 0 w 20"/>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5">
                    <a:moveTo>
                      <a:pt x="0" y="0"/>
                    </a:moveTo>
                    <a:lnTo>
                      <a:pt x="0" y="5"/>
                    </a:lnTo>
                    <a:lnTo>
                      <a:pt x="4" y="9"/>
                    </a:lnTo>
                    <a:lnTo>
                      <a:pt x="8" y="11"/>
                    </a:lnTo>
                    <a:lnTo>
                      <a:pt x="12" y="11"/>
                    </a:lnTo>
                    <a:lnTo>
                      <a:pt x="16" y="15"/>
                    </a:lnTo>
                    <a:lnTo>
                      <a:pt x="18" y="15"/>
                    </a:lnTo>
                    <a:lnTo>
                      <a:pt x="20" y="11"/>
                    </a:lnTo>
                    <a:lnTo>
                      <a:pt x="20" y="9"/>
                    </a:lnTo>
                    <a:lnTo>
                      <a:pt x="18" y="9"/>
                    </a:lnTo>
                    <a:lnTo>
                      <a:pt x="16" y="5"/>
                    </a:lnTo>
                    <a:lnTo>
                      <a:pt x="10" y="2"/>
                    </a:lnTo>
                    <a:lnTo>
                      <a:pt x="6"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8" name="9Slide.vn 341">
                <a:extLst>
                  <a:ext uri="{FF2B5EF4-FFF2-40B4-BE49-F238E27FC236}">
                    <a16:creationId xmlns:a16="http://schemas.microsoft.com/office/drawing/2014/main" id="{20CF3384-BC6C-4666-A44F-999FA4A5FD13}"/>
                  </a:ext>
                </a:extLst>
              </p:cNvPr>
              <p:cNvSpPr>
                <a:spLocks/>
              </p:cNvSpPr>
              <p:nvPr/>
            </p:nvSpPr>
            <p:spPr bwMode="auto">
              <a:xfrm>
                <a:off x="6636" y="2906"/>
                <a:ext cx="10" cy="6"/>
              </a:xfrm>
              <a:custGeom>
                <a:avLst/>
                <a:gdLst>
                  <a:gd name="T0" fmla="*/ 4 w 10"/>
                  <a:gd name="T1" fmla="*/ 0 h 6"/>
                  <a:gd name="T2" fmla="*/ 0 w 10"/>
                  <a:gd name="T3" fmla="*/ 0 h 6"/>
                  <a:gd name="T4" fmla="*/ 0 w 10"/>
                  <a:gd name="T5" fmla="*/ 2 h 6"/>
                  <a:gd name="T6" fmla="*/ 2 w 10"/>
                  <a:gd name="T7" fmla="*/ 4 h 6"/>
                  <a:gd name="T8" fmla="*/ 4 w 10"/>
                  <a:gd name="T9" fmla="*/ 4 h 6"/>
                  <a:gd name="T10" fmla="*/ 8 w 10"/>
                  <a:gd name="T11" fmla="*/ 6 h 6"/>
                  <a:gd name="T12" fmla="*/ 10 w 10"/>
                  <a:gd name="T13" fmla="*/ 4 h 6"/>
                  <a:gd name="T14" fmla="*/ 6 w 10"/>
                  <a:gd name="T15" fmla="*/ 2 h 6"/>
                  <a:gd name="T16" fmla="*/ 4 w 1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4" y="0"/>
                    </a:moveTo>
                    <a:lnTo>
                      <a:pt x="0" y="0"/>
                    </a:lnTo>
                    <a:lnTo>
                      <a:pt x="0" y="2"/>
                    </a:lnTo>
                    <a:lnTo>
                      <a:pt x="2" y="4"/>
                    </a:lnTo>
                    <a:lnTo>
                      <a:pt x="4" y="4"/>
                    </a:lnTo>
                    <a:lnTo>
                      <a:pt x="8" y="6"/>
                    </a:lnTo>
                    <a:lnTo>
                      <a:pt x="10" y="4"/>
                    </a:lnTo>
                    <a:lnTo>
                      <a:pt x="6"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9" name="9Slide.vn 342">
                <a:extLst>
                  <a:ext uri="{FF2B5EF4-FFF2-40B4-BE49-F238E27FC236}">
                    <a16:creationId xmlns:a16="http://schemas.microsoft.com/office/drawing/2014/main" id="{AC00D9C9-9827-4ABE-A011-8C7D361B40D7}"/>
                  </a:ext>
                </a:extLst>
              </p:cNvPr>
              <p:cNvSpPr>
                <a:spLocks/>
              </p:cNvSpPr>
              <p:nvPr/>
            </p:nvSpPr>
            <p:spPr bwMode="auto">
              <a:xfrm>
                <a:off x="6584" y="2833"/>
                <a:ext cx="6" cy="7"/>
              </a:xfrm>
              <a:custGeom>
                <a:avLst/>
                <a:gdLst>
                  <a:gd name="T0" fmla="*/ 2 w 6"/>
                  <a:gd name="T1" fmla="*/ 0 h 7"/>
                  <a:gd name="T2" fmla="*/ 0 w 6"/>
                  <a:gd name="T3" fmla="*/ 2 h 7"/>
                  <a:gd name="T4" fmla="*/ 0 w 6"/>
                  <a:gd name="T5" fmla="*/ 5 h 7"/>
                  <a:gd name="T6" fmla="*/ 2 w 6"/>
                  <a:gd name="T7" fmla="*/ 7 h 7"/>
                  <a:gd name="T8" fmla="*/ 4 w 6"/>
                  <a:gd name="T9" fmla="*/ 5 h 7"/>
                  <a:gd name="T10" fmla="*/ 6 w 6"/>
                  <a:gd name="T11" fmla="*/ 5 h 7"/>
                  <a:gd name="T12" fmla="*/ 2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2" y="0"/>
                    </a:moveTo>
                    <a:lnTo>
                      <a:pt x="0" y="2"/>
                    </a:lnTo>
                    <a:lnTo>
                      <a:pt x="0" y="5"/>
                    </a:lnTo>
                    <a:lnTo>
                      <a:pt x="2" y="7"/>
                    </a:lnTo>
                    <a:lnTo>
                      <a:pt x="4" y="5"/>
                    </a:lnTo>
                    <a:lnTo>
                      <a:pt x="6" y="5"/>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0" name="9Slide.vn 343">
                <a:extLst>
                  <a:ext uri="{FF2B5EF4-FFF2-40B4-BE49-F238E27FC236}">
                    <a16:creationId xmlns:a16="http://schemas.microsoft.com/office/drawing/2014/main" id="{510BBAE4-4FD1-484E-A207-FCE384390168}"/>
                  </a:ext>
                </a:extLst>
              </p:cNvPr>
              <p:cNvSpPr>
                <a:spLocks/>
              </p:cNvSpPr>
              <p:nvPr/>
            </p:nvSpPr>
            <p:spPr bwMode="auto">
              <a:xfrm>
                <a:off x="6534" y="2769"/>
                <a:ext cx="6" cy="6"/>
              </a:xfrm>
              <a:custGeom>
                <a:avLst/>
                <a:gdLst>
                  <a:gd name="T0" fmla="*/ 4 w 6"/>
                  <a:gd name="T1" fmla="*/ 0 h 6"/>
                  <a:gd name="T2" fmla="*/ 2 w 6"/>
                  <a:gd name="T3" fmla="*/ 2 h 6"/>
                  <a:gd name="T4" fmla="*/ 0 w 6"/>
                  <a:gd name="T5" fmla="*/ 4 h 6"/>
                  <a:gd name="T6" fmla="*/ 2 w 6"/>
                  <a:gd name="T7" fmla="*/ 4 h 6"/>
                  <a:gd name="T8" fmla="*/ 4 w 6"/>
                  <a:gd name="T9" fmla="*/ 6 h 6"/>
                  <a:gd name="T10" fmla="*/ 6 w 6"/>
                  <a:gd name="T11" fmla="*/ 2 h 6"/>
                  <a:gd name="T12" fmla="*/ 4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0"/>
                    </a:moveTo>
                    <a:lnTo>
                      <a:pt x="2" y="2"/>
                    </a:lnTo>
                    <a:lnTo>
                      <a:pt x="0" y="4"/>
                    </a:lnTo>
                    <a:lnTo>
                      <a:pt x="2" y="4"/>
                    </a:lnTo>
                    <a:lnTo>
                      <a:pt x="4" y="6"/>
                    </a:lnTo>
                    <a:lnTo>
                      <a:pt x="6" y="2"/>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1" name="9Slide.vn 344">
                <a:extLst>
                  <a:ext uri="{FF2B5EF4-FFF2-40B4-BE49-F238E27FC236}">
                    <a16:creationId xmlns:a16="http://schemas.microsoft.com/office/drawing/2014/main" id="{3F3A131B-DF8E-4910-BB00-8485B6BF8C86}"/>
                  </a:ext>
                </a:extLst>
              </p:cNvPr>
              <p:cNvSpPr>
                <a:spLocks/>
              </p:cNvSpPr>
              <p:nvPr/>
            </p:nvSpPr>
            <p:spPr bwMode="auto">
              <a:xfrm>
                <a:off x="6540" y="2779"/>
                <a:ext cx="5" cy="9"/>
              </a:xfrm>
              <a:custGeom>
                <a:avLst/>
                <a:gdLst>
                  <a:gd name="T0" fmla="*/ 0 w 5"/>
                  <a:gd name="T1" fmla="*/ 0 h 9"/>
                  <a:gd name="T2" fmla="*/ 0 w 5"/>
                  <a:gd name="T3" fmla="*/ 3 h 9"/>
                  <a:gd name="T4" fmla="*/ 2 w 5"/>
                  <a:gd name="T5" fmla="*/ 5 h 9"/>
                  <a:gd name="T6" fmla="*/ 2 w 5"/>
                  <a:gd name="T7" fmla="*/ 9 h 9"/>
                  <a:gd name="T8" fmla="*/ 5 w 5"/>
                  <a:gd name="T9" fmla="*/ 7 h 9"/>
                  <a:gd name="T10" fmla="*/ 5 w 5"/>
                  <a:gd name="T11" fmla="*/ 3 h 9"/>
                  <a:gd name="T12" fmla="*/ 0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0"/>
                    </a:moveTo>
                    <a:lnTo>
                      <a:pt x="0" y="3"/>
                    </a:lnTo>
                    <a:lnTo>
                      <a:pt x="2" y="5"/>
                    </a:lnTo>
                    <a:lnTo>
                      <a:pt x="2" y="9"/>
                    </a:lnTo>
                    <a:lnTo>
                      <a:pt x="5" y="7"/>
                    </a:lnTo>
                    <a:lnTo>
                      <a:pt x="5" y="3"/>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2" name="9Slide.vn 345">
                <a:extLst>
                  <a:ext uri="{FF2B5EF4-FFF2-40B4-BE49-F238E27FC236}">
                    <a16:creationId xmlns:a16="http://schemas.microsoft.com/office/drawing/2014/main" id="{B5493B46-4537-4949-83CD-368F2DCDBFA8}"/>
                  </a:ext>
                </a:extLst>
              </p:cNvPr>
              <p:cNvSpPr>
                <a:spLocks/>
              </p:cNvSpPr>
              <p:nvPr/>
            </p:nvSpPr>
            <p:spPr bwMode="auto">
              <a:xfrm>
                <a:off x="6290" y="2736"/>
                <a:ext cx="178" cy="155"/>
              </a:xfrm>
              <a:custGeom>
                <a:avLst/>
                <a:gdLst>
                  <a:gd name="T0" fmla="*/ 147 w 178"/>
                  <a:gd name="T1" fmla="*/ 122 h 155"/>
                  <a:gd name="T2" fmla="*/ 136 w 178"/>
                  <a:gd name="T3" fmla="*/ 114 h 155"/>
                  <a:gd name="T4" fmla="*/ 128 w 178"/>
                  <a:gd name="T5" fmla="*/ 99 h 155"/>
                  <a:gd name="T6" fmla="*/ 116 w 178"/>
                  <a:gd name="T7" fmla="*/ 91 h 155"/>
                  <a:gd name="T8" fmla="*/ 112 w 178"/>
                  <a:gd name="T9" fmla="*/ 79 h 155"/>
                  <a:gd name="T10" fmla="*/ 126 w 178"/>
                  <a:gd name="T11" fmla="*/ 68 h 155"/>
                  <a:gd name="T12" fmla="*/ 112 w 178"/>
                  <a:gd name="T13" fmla="*/ 62 h 155"/>
                  <a:gd name="T14" fmla="*/ 89 w 178"/>
                  <a:gd name="T15" fmla="*/ 54 h 155"/>
                  <a:gd name="T16" fmla="*/ 89 w 178"/>
                  <a:gd name="T17" fmla="*/ 41 h 155"/>
                  <a:gd name="T18" fmla="*/ 76 w 178"/>
                  <a:gd name="T19" fmla="*/ 31 h 155"/>
                  <a:gd name="T20" fmla="*/ 66 w 178"/>
                  <a:gd name="T21" fmla="*/ 23 h 155"/>
                  <a:gd name="T22" fmla="*/ 53 w 178"/>
                  <a:gd name="T23" fmla="*/ 19 h 155"/>
                  <a:gd name="T24" fmla="*/ 29 w 178"/>
                  <a:gd name="T25" fmla="*/ 10 h 155"/>
                  <a:gd name="T26" fmla="*/ 18 w 178"/>
                  <a:gd name="T27" fmla="*/ 6 h 155"/>
                  <a:gd name="T28" fmla="*/ 4 w 178"/>
                  <a:gd name="T29" fmla="*/ 0 h 155"/>
                  <a:gd name="T30" fmla="*/ 0 w 178"/>
                  <a:gd name="T31" fmla="*/ 79 h 155"/>
                  <a:gd name="T32" fmla="*/ 10 w 178"/>
                  <a:gd name="T33" fmla="*/ 124 h 155"/>
                  <a:gd name="T34" fmla="*/ 27 w 178"/>
                  <a:gd name="T35" fmla="*/ 128 h 155"/>
                  <a:gd name="T36" fmla="*/ 39 w 178"/>
                  <a:gd name="T37" fmla="*/ 122 h 155"/>
                  <a:gd name="T38" fmla="*/ 37 w 178"/>
                  <a:gd name="T39" fmla="*/ 114 h 155"/>
                  <a:gd name="T40" fmla="*/ 24 w 178"/>
                  <a:gd name="T41" fmla="*/ 108 h 155"/>
                  <a:gd name="T42" fmla="*/ 16 w 178"/>
                  <a:gd name="T43" fmla="*/ 97 h 155"/>
                  <a:gd name="T44" fmla="*/ 12 w 178"/>
                  <a:gd name="T45" fmla="*/ 93 h 155"/>
                  <a:gd name="T46" fmla="*/ 20 w 178"/>
                  <a:gd name="T47" fmla="*/ 102 h 155"/>
                  <a:gd name="T48" fmla="*/ 29 w 178"/>
                  <a:gd name="T49" fmla="*/ 110 h 155"/>
                  <a:gd name="T50" fmla="*/ 45 w 178"/>
                  <a:gd name="T51" fmla="*/ 108 h 155"/>
                  <a:gd name="T52" fmla="*/ 43 w 178"/>
                  <a:gd name="T53" fmla="*/ 102 h 155"/>
                  <a:gd name="T54" fmla="*/ 45 w 178"/>
                  <a:gd name="T55" fmla="*/ 102 h 155"/>
                  <a:gd name="T56" fmla="*/ 49 w 178"/>
                  <a:gd name="T57" fmla="*/ 99 h 155"/>
                  <a:gd name="T58" fmla="*/ 47 w 178"/>
                  <a:gd name="T59" fmla="*/ 91 h 155"/>
                  <a:gd name="T60" fmla="*/ 56 w 178"/>
                  <a:gd name="T61" fmla="*/ 97 h 155"/>
                  <a:gd name="T62" fmla="*/ 60 w 178"/>
                  <a:gd name="T63" fmla="*/ 93 h 155"/>
                  <a:gd name="T64" fmla="*/ 60 w 178"/>
                  <a:gd name="T65" fmla="*/ 93 h 155"/>
                  <a:gd name="T66" fmla="*/ 68 w 178"/>
                  <a:gd name="T67" fmla="*/ 95 h 155"/>
                  <a:gd name="T68" fmla="*/ 76 w 178"/>
                  <a:gd name="T69" fmla="*/ 93 h 155"/>
                  <a:gd name="T70" fmla="*/ 80 w 178"/>
                  <a:gd name="T71" fmla="*/ 102 h 155"/>
                  <a:gd name="T72" fmla="*/ 97 w 178"/>
                  <a:gd name="T73" fmla="*/ 114 h 155"/>
                  <a:gd name="T74" fmla="*/ 109 w 178"/>
                  <a:gd name="T75" fmla="*/ 126 h 155"/>
                  <a:gd name="T76" fmla="*/ 122 w 178"/>
                  <a:gd name="T77" fmla="*/ 143 h 155"/>
                  <a:gd name="T78" fmla="*/ 132 w 178"/>
                  <a:gd name="T79" fmla="*/ 145 h 155"/>
                  <a:gd name="T80" fmla="*/ 151 w 178"/>
                  <a:gd name="T81" fmla="*/ 145 h 155"/>
                  <a:gd name="T82" fmla="*/ 163 w 178"/>
                  <a:gd name="T83" fmla="*/ 149 h 155"/>
                  <a:gd name="T84" fmla="*/ 170 w 178"/>
                  <a:gd name="T85" fmla="*/ 155 h 155"/>
                  <a:gd name="T86" fmla="*/ 170 w 178"/>
                  <a:gd name="T87" fmla="*/ 149 h 155"/>
                  <a:gd name="T88" fmla="*/ 178 w 178"/>
                  <a:gd name="T89" fmla="*/ 145 h 155"/>
                  <a:gd name="T90" fmla="*/ 157 w 178"/>
                  <a:gd name="T91" fmla="*/ 139 h 155"/>
                  <a:gd name="T92" fmla="*/ 163 w 178"/>
                  <a:gd name="T93" fmla="*/ 135 h 155"/>
                  <a:gd name="T94" fmla="*/ 149 w 178"/>
                  <a:gd name="T95" fmla="*/ 12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 h="155">
                    <a:moveTo>
                      <a:pt x="151" y="124"/>
                    </a:moveTo>
                    <a:lnTo>
                      <a:pt x="149" y="122"/>
                    </a:lnTo>
                    <a:lnTo>
                      <a:pt x="147" y="122"/>
                    </a:lnTo>
                    <a:lnTo>
                      <a:pt x="147" y="122"/>
                    </a:lnTo>
                    <a:lnTo>
                      <a:pt x="143" y="122"/>
                    </a:lnTo>
                    <a:lnTo>
                      <a:pt x="141" y="122"/>
                    </a:lnTo>
                    <a:lnTo>
                      <a:pt x="138" y="118"/>
                    </a:lnTo>
                    <a:lnTo>
                      <a:pt x="136" y="114"/>
                    </a:lnTo>
                    <a:lnTo>
                      <a:pt x="134" y="112"/>
                    </a:lnTo>
                    <a:lnTo>
                      <a:pt x="132" y="104"/>
                    </a:lnTo>
                    <a:lnTo>
                      <a:pt x="130" y="104"/>
                    </a:lnTo>
                    <a:lnTo>
                      <a:pt x="128" y="99"/>
                    </a:lnTo>
                    <a:lnTo>
                      <a:pt x="124" y="99"/>
                    </a:lnTo>
                    <a:lnTo>
                      <a:pt x="122" y="99"/>
                    </a:lnTo>
                    <a:lnTo>
                      <a:pt x="120" y="95"/>
                    </a:lnTo>
                    <a:lnTo>
                      <a:pt x="116" y="91"/>
                    </a:lnTo>
                    <a:lnTo>
                      <a:pt x="116" y="87"/>
                    </a:lnTo>
                    <a:lnTo>
                      <a:pt x="112" y="85"/>
                    </a:lnTo>
                    <a:lnTo>
                      <a:pt x="109" y="81"/>
                    </a:lnTo>
                    <a:lnTo>
                      <a:pt x="112" y="79"/>
                    </a:lnTo>
                    <a:lnTo>
                      <a:pt x="118" y="81"/>
                    </a:lnTo>
                    <a:lnTo>
                      <a:pt x="124" y="77"/>
                    </a:lnTo>
                    <a:lnTo>
                      <a:pt x="126" y="72"/>
                    </a:lnTo>
                    <a:lnTo>
                      <a:pt x="126" y="68"/>
                    </a:lnTo>
                    <a:lnTo>
                      <a:pt x="122" y="64"/>
                    </a:lnTo>
                    <a:lnTo>
                      <a:pt x="118" y="62"/>
                    </a:lnTo>
                    <a:lnTo>
                      <a:pt x="116" y="64"/>
                    </a:lnTo>
                    <a:lnTo>
                      <a:pt x="112" y="62"/>
                    </a:lnTo>
                    <a:lnTo>
                      <a:pt x="105" y="60"/>
                    </a:lnTo>
                    <a:lnTo>
                      <a:pt x="101" y="56"/>
                    </a:lnTo>
                    <a:lnTo>
                      <a:pt x="99" y="56"/>
                    </a:lnTo>
                    <a:lnTo>
                      <a:pt x="89" y="54"/>
                    </a:lnTo>
                    <a:lnTo>
                      <a:pt x="89" y="52"/>
                    </a:lnTo>
                    <a:lnTo>
                      <a:pt x="91" y="48"/>
                    </a:lnTo>
                    <a:lnTo>
                      <a:pt x="91" y="43"/>
                    </a:lnTo>
                    <a:lnTo>
                      <a:pt x="89" y="41"/>
                    </a:lnTo>
                    <a:lnTo>
                      <a:pt x="83" y="33"/>
                    </a:lnTo>
                    <a:lnTo>
                      <a:pt x="80" y="33"/>
                    </a:lnTo>
                    <a:lnTo>
                      <a:pt x="78" y="35"/>
                    </a:lnTo>
                    <a:lnTo>
                      <a:pt x="76" y="31"/>
                    </a:lnTo>
                    <a:lnTo>
                      <a:pt x="74" y="29"/>
                    </a:lnTo>
                    <a:lnTo>
                      <a:pt x="72" y="27"/>
                    </a:lnTo>
                    <a:lnTo>
                      <a:pt x="68" y="27"/>
                    </a:lnTo>
                    <a:lnTo>
                      <a:pt x="66" y="23"/>
                    </a:lnTo>
                    <a:lnTo>
                      <a:pt x="66" y="25"/>
                    </a:lnTo>
                    <a:lnTo>
                      <a:pt x="62" y="23"/>
                    </a:lnTo>
                    <a:lnTo>
                      <a:pt x="58" y="23"/>
                    </a:lnTo>
                    <a:lnTo>
                      <a:pt x="53" y="19"/>
                    </a:lnTo>
                    <a:lnTo>
                      <a:pt x="49" y="19"/>
                    </a:lnTo>
                    <a:lnTo>
                      <a:pt x="43" y="14"/>
                    </a:lnTo>
                    <a:lnTo>
                      <a:pt x="33" y="12"/>
                    </a:lnTo>
                    <a:lnTo>
                      <a:pt x="29" y="10"/>
                    </a:lnTo>
                    <a:lnTo>
                      <a:pt x="29" y="8"/>
                    </a:lnTo>
                    <a:lnTo>
                      <a:pt x="27" y="8"/>
                    </a:lnTo>
                    <a:lnTo>
                      <a:pt x="24" y="10"/>
                    </a:lnTo>
                    <a:lnTo>
                      <a:pt x="18" y="6"/>
                    </a:lnTo>
                    <a:lnTo>
                      <a:pt x="16" y="4"/>
                    </a:lnTo>
                    <a:lnTo>
                      <a:pt x="12" y="4"/>
                    </a:lnTo>
                    <a:lnTo>
                      <a:pt x="6" y="2"/>
                    </a:lnTo>
                    <a:lnTo>
                      <a:pt x="4" y="0"/>
                    </a:lnTo>
                    <a:lnTo>
                      <a:pt x="2" y="70"/>
                    </a:lnTo>
                    <a:lnTo>
                      <a:pt x="0" y="75"/>
                    </a:lnTo>
                    <a:lnTo>
                      <a:pt x="0" y="77"/>
                    </a:lnTo>
                    <a:lnTo>
                      <a:pt x="0" y="79"/>
                    </a:lnTo>
                    <a:lnTo>
                      <a:pt x="0" y="124"/>
                    </a:lnTo>
                    <a:lnTo>
                      <a:pt x="6" y="124"/>
                    </a:lnTo>
                    <a:lnTo>
                      <a:pt x="8" y="124"/>
                    </a:lnTo>
                    <a:lnTo>
                      <a:pt x="10" y="124"/>
                    </a:lnTo>
                    <a:lnTo>
                      <a:pt x="20" y="124"/>
                    </a:lnTo>
                    <a:lnTo>
                      <a:pt x="22" y="124"/>
                    </a:lnTo>
                    <a:lnTo>
                      <a:pt x="24" y="126"/>
                    </a:lnTo>
                    <a:lnTo>
                      <a:pt x="27" y="128"/>
                    </a:lnTo>
                    <a:lnTo>
                      <a:pt x="29" y="128"/>
                    </a:lnTo>
                    <a:lnTo>
                      <a:pt x="33" y="126"/>
                    </a:lnTo>
                    <a:lnTo>
                      <a:pt x="39" y="124"/>
                    </a:lnTo>
                    <a:lnTo>
                      <a:pt x="39" y="122"/>
                    </a:lnTo>
                    <a:lnTo>
                      <a:pt x="41" y="124"/>
                    </a:lnTo>
                    <a:lnTo>
                      <a:pt x="43" y="122"/>
                    </a:lnTo>
                    <a:lnTo>
                      <a:pt x="43" y="118"/>
                    </a:lnTo>
                    <a:lnTo>
                      <a:pt x="37" y="114"/>
                    </a:lnTo>
                    <a:lnTo>
                      <a:pt x="33" y="112"/>
                    </a:lnTo>
                    <a:lnTo>
                      <a:pt x="29" y="110"/>
                    </a:lnTo>
                    <a:lnTo>
                      <a:pt x="27" y="110"/>
                    </a:lnTo>
                    <a:lnTo>
                      <a:pt x="24" y="108"/>
                    </a:lnTo>
                    <a:lnTo>
                      <a:pt x="22" y="108"/>
                    </a:lnTo>
                    <a:lnTo>
                      <a:pt x="20" y="106"/>
                    </a:lnTo>
                    <a:lnTo>
                      <a:pt x="20" y="102"/>
                    </a:lnTo>
                    <a:lnTo>
                      <a:pt x="16" y="97"/>
                    </a:lnTo>
                    <a:lnTo>
                      <a:pt x="12" y="97"/>
                    </a:lnTo>
                    <a:lnTo>
                      <a:pt x="12" y="93"/>
                    </a:lnTo>
                    <a:lnTo>
                      <a:pt x="10" y="91"/>
                    </a:lnTo>
                    <a:lnTo>
                      <a:pt x="12" y="93"/>
                    </a:lnTo>
                    <a:lnTo>
                      <a:pt x="14" y="95"/>
                    </a:lnTo>
                    <a:lnTo>
                      <a:pt x="16" y="97"/>
                    </a:lnTo>
                    <a:lnTo>
                      <a:pt x="20" y="99"/>
                    </a:lnTo>
                    <a:lnTo>
                      <a:pt x="20" y="102"/>
                    </a:lnTo>
                    <a:lnTo>
                      <a:pt x="20" y="106"/>
                    </a:lnTo>
                    <a:lnTo>
                      <a:pt x="22" y="106"/>
                    </a:lnTo>
                    <a:lnTo>
                      <a:pt x="27" y="108"/>
                    </a:lnTo>
                    <a:lnTo>
                      <a:pt x="29" y="110"/>
                    </a:lnTo>
                    <a:lnTo>
                      <a:pt x="31" y="110"/>
                    </a:lnTo>
                    <a:lnTo>
                      <a:pt x="35" y="110"/>
                    </a:lnTo>
                    <a:lnTo>
                      <a:pt x="41" y="108"/>
                    </a:lnTo>
                    <a:lnTo>
                      <a:pt x="45" y="108"/>
                    </a:lnTo>
                    <a:lnTo>
                      <a:pt x="47" y="108"/>
                    </a:lnTo>
                    <a:lnTo>
                      <a:pt x="47" y="106"/>
                    </a:lnTo>
                    <a:lnTo>
                      <a:pt x="43" y="104"/>
                    </a:lnTo>
                    <a:lnTo>
                      <a:pt x="43" y="102"/>
                    </a:lnTo>
                    <a:lnTo>
                      <a:pt x="41" y="102"/>
                    </a:lnTo>
                    <a:lnTo>
                      <a:pt x="39" y="99"/>
                    </a:lnTo>
                    <a:lnTo>
                      <a:pt x="41" y="102"/>
                    </a:lnTo>
                    <a:lnTo>
                      <a:pt x="45" y="102"/>
                    </a:lnTo>
                    <a:lnTo>
                      <a:pt x="47" y="104"/>
                    </a:lnTo>
                    <a:lnTo>
                      <a:pt x="51" y="104"/>
                    </a:lnTo>
                    <a:lnTo>
                      <a:pt x="49" y="102"/>
                    </a:lnTo>
                    <a:lnTo>
                      <a:pt x="49" y="99"/>
                    </a:lnTo>
                    <a:lnTo>
                      <a:pt x="51" y="99"/>
                    </a:lnTo>
                    <a:lnTo>
                      <a:pt x="51" y="97"/>
                    </a:lnTo>
                    <a:lnTo>
                      <a:pt x="51" y="93"/>
                    </a:lnTo>
                    <a:lnTo>
                      <a:pt x="47" y="91"/>
                    </a:lnTo>
                    <a:lnTo>
                      <a:pt x="47" y="89"/>
                    </a:lnTo>
                    <a:lnTo>
                      <a:pt x="51" y="91"/>
                    </a:lnTo>
                    <a:lnTo>
                      <a:pt x="51" y="93"/>
                    </a:lnTo>
                    <a:lnTo>
                      <a:pt x="56" y="97"/>
                    </a:lnTo>
                    <a:lnTo>
                      <a:pt x="58" y="97"/>
                    </a:lnTo>
                    <a:lnTo>
                      <a:pt x="60" y="95"/>
                    </a:lnTo>
                    <a:lnTo>
                      <a:pt x="58" y="93"/>
                    </a:lnTo>
                    <a:lnTo>
                      <a:pt x="60" y="93"/>
                    </a:lnTo>
                    <a:lnTo>
                      <a:pt x="60" y="97"/>
                    </a:lnTo>
                    <a:lnTo>
                      <a:pt x="62" y="97"/>
                    </a:lnTo>
                    <a:lnTo>
                      <a:pt x="62" y="95"/>
                    </a:lnTo>
                    <a:lnTo>
                      <a:pt x="60" y="93"/>
                    </a:lnTo>
                    <a:lnTo>
                      <a:pt x="62" y="89"/>
                    </a:lnTo>
                    <a:lnTo>
                      <a:pt x="64" y="91"/>
                    </a:lnTo>
                    <a:lnTo>
                      <a:pt x="68" y="91"/>
                    </a:lnTo>
                    <a:lnTo>
                      <a:pt x="68" y="95"/>
                    </a:lnTo>
                    <a:lnTo>
                      <a:pt x="70" y="95"/>
                    </a:lnTo>
                    <a:lnTo>
                      <a:pt x="74" y="95"/>
                    </a:lnTo>
                    <a:lnTo>
                      <a:pt x="74" y="95"/>
                    </a:lnTo>
                    <a:lnTo>
                      <a:pt x="76" y="93"/>
                    </a:lnTo>
                    <a:lnTo>
                      <a:pt x="76" y="97"/>
                    </a:lnTo>
                    <a:lnTo>
                      <a:pt x="76" y="99"/>
                    </a:lnTo>
                    <a:lnTo>
                      <a:pt x="78" y="99"/>
                    </a:lnTo>
                    <a:lnTo>
                      <a:pt x="80" y="102"/>
                    </a:lnTo>
                    <a:lnTo>
                      <a:pt x="91" y="104"/>
                    </a:lnTo>
                    <a:lnTo>
                      <a:pt x="93" y="106"/>
                    </a:lnTo>
                    <a:lnTo>
                      <a:pt x="95" y="110"/>
                    </a:lnTo>
                    <a:lnTo>
                      <a:pt x="97" y="114"/>
                    </a:lnTo>
                    <a:lnTo>
                      <a:pt x="103" y="120"/>
                    </a:lnTo>
                    <a:lnTo>
                      <a:pt x="103" y="122"/>
                    </a:lnTo>
                    <a:lnTo>
                      <a:pt x="107" y="124"/>
                    </a:lnTo>
                    <a:lnTo>
                      <a:pt x="109" y="126"/>
                    </a:lnTo>
                    <a:lnTo>
                      <a:pt x="109" y="128"/>
                    </a:lnTo>
                    <a:lnTo>
                      <a:pt x="118" y="137"/>
                    </a:lnTo>
                    <a:lnTo>
                      <a:pt x="118" y="141"/>
                    </a:lnTo>
                    <a:lnTo>
                      <a:pt x="122" y="143"/>
                    </a:lnTo>
                    <a:lnTo>
                      <a:pt x="126" y="143"/>
                    </a:lnTo>
                    <a:lnTo>
                      <a:pt x="128" y="143"/>
                    </a:lnTo>
                    <a:lnTo>
                      <a:pt x="130" y="143"/>
                    </a:lnTo>
                    <a:lnTo>
                      <a:pt x="132" y="145"/>
                    </a:lnTo>
                    <a:lnTo>
                      <a:pt x="138" y="143"/>
                    </a:lnTo>
                    <a:lnTo>
                      <a:pt x="143" y="145"/>
                    </a:lnTo>
                    <a:lnTo>
                      <a:pt x="145" y="145"/>
                    </a:lnTo>
                    <a:lnTo>
                      <a:pt x="151" y="145"/>
                    </a:lnTo>
                    <a:lnTo>
                      <a:pt x="153" y="147"/>
                    </a:lnTo>
                    <a:lnTo>
                      <a:pt x="157" y="147"/>
                    </a:lnTo>
                    <a:lnTo>
                      <a:pt x="159" y="149"/>
                    </a:lnTo>
                    <a:lnTo>
                      <a:pt x="163" y="149"/>
                    </a:lnTo>
                    <a:lnTo>
                      <a:pt x="163" y="149"/>
                    </a:lnTo>
                    <a:lnTo>
                      <a:pt x="161" y="151"/>
                    </a:lnTo>
                    <a:lnTo>
                      <a:pt x="165" y="153"/>
                    </a:lnTo>
                    <a:lnTo>
                      <a:pt x="170" y="155"/>
                    </a:lnTo>
                    <a:lnTo>
                      <a:pt x="174" y="153"/>
                    </a:lnTo>
                    <a:lnTo>
                      <a:pt x="176" y="151"/>
                    </a:lnTo>
                    <a:lnTo>
                      <a:pt x="170" y="149"/>
                    </a:lnTo>
                    <a:lnTo>
                      <a:pt x="170" y="149"/>
                    </a:lnTo>
                    <a:lnTo>
                      <a:pt x="170" y="147"/>
                    </a:lnTo>
                    <a:lnTo>
                      <a:pt x="172" y="145"/>
                    </a:lnTo>
                    <a:lnTo>
                      <a:pt x="176" y="147"/>
                    </a:lnTo>
                    <a:lnTo>
                      <a:pt x="178" y="145"/>
                    </a:lnTo>
                    <a:lnTo>
                      <a:pt x="172" y="143"/>
                    </a:lnTo>
                    <a:lnTo>
                      <a:pt x="163" y="143"/>
                    </a:lnTo>
                    <a:lnTo>
                      <a:pt x="159" y="141"/>
                    </a:lnTo>
                    <a:lnTo>
                      <a:pt x="157" y="139"/>
                    </a:lnTo>
                    <a:lnTo>
                      <a:pt x="161" y="137"/>
                    </a:lnTo>
                    <a:lnTo>
                      <a:pt x="163" y="137"/>
                    </a:lnTo>
                    <a:lnTo>
                      <a:pt x="165" y="135"/>
                    </a:lnTo>
                    <a:lnTo>
                      <a:pt x="163" y="135"/>
                    </a:lnTo>
                    <a:lnTo>
                      <a:pt x="157" y="135"/>
                    </a:lnTo>
                    <a:lnTo>
                      <a:pt x="151" y="133"/>
                    </a:lnTo>
                    <a:lnTo>
                      <a:pt x="149" y="131"/>
                    </a:lnTo>
                    <a:lnTo>
                      <a:pt x="149" y="128"/>
                    </a:lnTo>
                    <a:lnTo>
                      <a:pt x="151" y="126"/>
                    </a:lnTo>
                    <a:lnTo>
                      <a:pt x="151" y="12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3" name="9Slide.vn 346">
                <a:extLst>
                  <a:ext uri="{FF2B5EF4-FFF2-40B4-BE49-F238E27FC236}">
                    <a16:creationId xmlns:a16="http://schemas.microsoft.com/office/drawing/2014/main" id="{8CA89F1A-0148-44AA-A4BE-09A668915E11}"/>
                  </a:ext>
                </a:extLst>
              </p:cNvPr>
              <p:cNvSpPr>
                <a:spLocks/>
              </p:cNvSpPr>
              <p:nvPr/>
            </p:nvSpPr>
            <p:spPr bwMode="auto">
              <a:xfrm>
                <a:off x="6545" y="2788"/>
                <a:ext cx="22" cy="27"/>
              </a:xfrm>
              <a:custGeom>
                <a:avLst/>
                <a:gdLst>
                  <a:gd name="T0" fmla="*/ 12 w 22"/>
                  <a:gd name="T1" fmla="*/ 10 h 27"/>
                  <a:gd name="T2" fmla="*/ 8 w 22"/>
                  <a:gd name="T3" fmla="*/ 8 h 27"/>
                  <a:gd name="T4" fmla="*/ 6 w 22"/>
                  <a:gd name="T5" fmla="*/ 4 h 27"/>
                  <a:gd name="T6" fmla="*/ 4 w 22"/>
                  <a:gd name="T7" fmla="*/ 0 h 27"/>
                  <a:gd name="T8" fmla="*/ 0 w 22"/>
                  <a:gd name="T9" fmla="*/ 2 h 27"/>
                  <a:gd name="T10" fmla="*/ 0 w 22"/>
                  <a:gd name="T11" fmla="*/ 4 h 27"/>
                  <a:gd name="T12" fmla="*/ 0 w 22"/>
                  <a:gd name="T13" fmla="*/ 8 h 27"/>
                  <a:gd name="T14" fmla="*/ 0 w 22"/>
                  <a:gd name="T15" fmla="*/ 12 h 27"/>
                  <a:gd name="T16" fmla="*/ 4 w 22"/>
                  <a:gd name="T17" fmla="*/ 14 h 27"/>
                  <a:gd name="T18" fmla="*/ 8 w 22"/>
                  <a:gd name="T19" fmla="*/ 20 h 27"/>
                  <a:gd name="T20" fmla="*/ 6 w 22"/>
                  <a:gd name="T21" fmla="*/ 23 h 27"/>
                  <a:gd name="T22" fmla="*/ 8 w 22"/>
                  <a:gd name="T23" fmla="*/ 27 h 27"/>
                  <a:gd name="T24" fmla="*/ 10 w 22"/>
                  <a:gd name="T25" fmla="*/ 27 h 27"/>
                  <a:gd name="T26" fmla="*/ 14 w 22"/>
                  <a:gd name="T27" fmla="*/ 27 h 27"/>
                  <a:gd name="T28" fmla="*/ 18 w 22"/>
                  <a:gd name="T29" fmla="*/ 27 h 27"/>
                  <a:gd name="T30" fmla="*/ 18 w 22"/>
                  <a:gd name="T31" fmla="*/ 25 h 27"/>
                  <a:gd name="T32" fmla="*/ 20 w 22"/>
                  <a:gd name="T33" fmla="*/ 25 h 27"/>
                  <a:gd name="T34" fmla="*/ 22 w 22"/>
                  <a:gd name="T35" fmla="*/ 18 h 27"/>
                  <a:gd name="T36" fmla="*/ 18 w 22"/>
                  <a:gd name="T37" fmla="*/ 14 h 27"/>
                  <a:gd name="T38" fmla="*/ 12 w 22"/>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7">
                    <a:moveTo>
                      <a:pt x="12" y="10"/>
                    </a:moveTo>
                    <a:lnTo>
                      <a:pt x="8" y="8"/>
                    </a:lnTo>
                    <a:lnTo>
                      <a:pt x="6" y="4"/>
                    </a:lnTo>
                    <a:lnTo>
                      <a:pt x="4" y="0"/>
                    </a:lnTo>
                    <a:lnTo>
                      <a:pt x="0" y="2"/>
                    </a:lnTo>
                    <a:lnTo>
                      <a:pt x="0" y="4"/>
                    </a:lnTo>
                    <a:lnTo>
                      <a:pt x="0" y="8"/>
                    </a:lnTo>
                    <a:lnTo>
                      <a:pt x="0" y="12"/>
                    </a:lnTo>
                    <a:lnTo>
                      <a:pt x="4" y="14"/>
                    </a:lnTo>
                    <a:lnTo>
                      <a:pt x="8" y="20"/>
                    </a:lnTo>
                    <a:lnTo>
                      <a:pt x="6" y="23"/>
                    </a:lnTo>
                    <a:lnTo>
                      <a:pt x="8" y="27"/>
                    </a:lnTo>
                    <a:lnTo>
                      <a:pt x="10" y="27"/>
                    </a:lnTo>
                    <a:lnTo>
                      <a:pt x="14" y="27"/>
                    </a:lnTo>
                    <a:lnTo>
                      <a:pt x="18" y="27"/>
                    </a:lnTo>
                    <a:lnTo>
                      <a:pt x="18" y="25"/>
                    </a:lnTo>
                    <a:lnTo>
                      <a:pt x="20" y="25"/>
                    </a:lnTo>
                    <a:lnTo>
                      <a:pt x="22" y="18"/>
                    </a:lnTo>
                    <a:lnTo>
                      <a:pt x="18" y="14"/>
                    </a:lnTo>
                    <a:lnTo>
                      <a:pt x="12"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4" name="9Slide.vn 347">
                <a:extLst>
                  <a:ext uri="{FF2B5EF4-FFF2-40B4-BE49-F238E27FC236}">
                    <a16:creationId xmlns:a16="http://schemas.microsoft.com/office/drawing/2014/main" id="{A1722B53-0775-485F-9939-66052C2B637E}"/>
                  </a:ext>
                </a:extLst>
              </p:cNvPr>
              <p:cNvSpPr>
                <a:spLocks/>
              </p:cNvSpPr>
              <p:nvPr/>
            </p:nvSpPr>
            <p:spPr bwMode="auto">
              <a:xfrm>
                <a:off x="6526" y="2902"/>
                <a:ext cx="6" cy="4"/>
              </a:xfrm>
              <a:custGeom>
                <a:avLst/>
                <a:gdLst>
                  <a:gd name="T0" fmla="*/ 0 w 6"/>
                  <a:gd name="T1" fmla="*/ 2 h 4"/>
                  <a:gd name="T2" fmla="*/ 0 w 6"/>
                  <a:gd name="T3" fmla="*/ 2 h 4"/>
                  <a:gd name="T4" fmla="*/ 2 w 6"/>
                  <a:gd name="T5" fmla="*/ 4 h 4"/>
                  <a:gd name="T6" fmla="*/ 6 w 6"/>
                  <a:gd name="T7" fmla="*/ 2 h 4"/>
                  <a:gd name="T8" fmla="*/ 6 w 6"/>
                  <a:gd name="T9" fmla="*/ 0 h 4"/>
                  <a:gd name="T10" fmla="*/ 2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0" y="2"/>
                    </a:lnTo>
                    <a:lnTo>
                      <a:pt x="2" y="4"/>
                    </a:lnTo>
                    <a:lnTo>
                      <a:pt x="6" y="2"/>
                    </a:lnTo>
                    <a:lnTo>
                      <a:pt x="6" y="0"/>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5" name="9Slide.vn 348">
                <a:extLst>
                  <a:ext uri="{FF2B5EF4-FFF2-40B4-BE49-F238E27FC236}">
                    <a16:creationId xmlns:a16="http://schemas.microsoft.com/office/drawing/2014/main" id="{EC1ECC7D-28CE-48C0-8EA3-44B5E1774A1E}"/>
                  </a:ext>
                </a:extLst>
              </p:cNvPr>
              <p:cNvSpPr>
                <a:spLocks/>
              </p:cNvSpPr>
              <p:nvPr/>
            </p:nvSpPr>
            <p:spPr bwMode="auto">
              <a:xfrm>
                <a:off x="6474" y="2734"/>
                <a:ext cx="42" cy="43"/>
              </a:xfrm>
              <a:custGeom>
                <a:avLst/>
                <a:gdLst>
                  <a:gd name="T0" fmla="*/ 39 w 42"/>
                  <a:gd name="T1" fmla="*/ 39 h 43"/>
                  <a:gd name="T2" fmla="*/ 42 w 42"/>
                  <a:gd name="T3" fmla="*/ 35 h 43"/>
                  <a:gd name="T4" fmla="*/ 42 w 42"/>
                  <a:gd name="T5" fmla="*/ 33 h 43"/>
                  <a:gd name="T6" fmla="*/ 39 w 42"/>
                  <a:gd name="T7" fmla="*/ 33 h 43"/>
                  <a:gd name="T8" fmla="*/ 37 w 42"/>
                  <a:gd name="T9" fmla="*/ 25 h 43"/>
                  <a:gd name="T10" fmla="*/ 35 w 42"/>
                  <a:gd name="T11" fmla="*/ 25 h 43"/>
                  <a:gd name="T12" fmla="*/ 33 w 42"/>
                  <a:gd name="T13" fmla="*/ 18 h 43"/>
                  <a:gd name="T14" fmla="*/ 29 w 42"/>
                  <a:gd name="T15" fmla="*/ 16 h 43"/>
                  <a:gd name="T16" fmla="*/ 25 w 42"/>
                  <a:gd name="T17" fmla="*/ 14 h 43"/>
                  <a:gd name="T18" fmla="*/ 21 w 42"/>
                  <a:gd name="T19" fmla="*/ 12 h 43"/>
                  <a:gd name="T20" fmla="*/ 15 w 42"/>
                  <a:gd name="T21" fmla="*/ 8 h 43"/>
                  <a:gd name="T22" fmla="*/ 8 w 42"/>
                  <a:gd name="T23" fmla="*/ 6 h 43"/>
                  <a:gd name="T24" fmla="*/ 0 w 42"/>
                  <a:gd name="T25" fmla="*/ 0 h 43"/>
                  <a:gd name="T26" fmla="*/ 0 w 42"/>
                  <a:gd name="T27" fmla="*/ 4 h 43"/>
                  <a:gd name="T28" fmla="*/ 2 w 42"/>
                  <a:gd name="T29" fmla="*/ 6 h 43"/>
                  <a:gd name="T30" fmla="*/ 15 w 42"/>
                  <a:gd name="T31" fmla="*/ 12 h 43"/>
                  <a:gd name="T32" fmla="*/ 21 w 42"/>
                  <a:gd name="T33" fmla="*/ 16 h 43"/>
                  <a:gd name="T34" fmla="*/ 27 w 42"/>
                  <a:gd name="T35" fmla="*/ 16 h 43"/>
                  <a:gd name="T36" fmla="*/ 33 w 42"/>
                  <a:gd name="T37" fmla="*/ 23 h 43"/>
                  <a:gd name="T38" fmla="*/ 35 w 42"/>
                  <a:gd name="T39" fmla="*/ 33 h 43"/>
                  <a:gd name="T40" fmla="*/ 33 w 42"/>
                  <a:gd name="T41" fmla="*/ 35 h 43"/>
                  <a:gd name="T42" fmla="*/ 35 w 42"/>
                  <a:gd name="T43" fmla="*/ 39 h 43"/>
                  <a:gd name="T44" fmla="*/ 39 w 42"/>
                  <a:gd name="T45" fmla="*/ 43 h 43"/>
                  <a:gd name="T46" fmla="*/ 39 w 42"/>
                  <a:gd name="T47"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43">
                    <a:moveTo>
                      <a:pt x="39" y="39"/>
                    </a:moveTo>
                    <a:lnTo>
                      <a:pt x="42" y="35"/>
                    </a:lnTo>
                    <a:lnTo>
                      <a:pt x="42" y="33"/>
                    </a:lnTo>
                    <a:lnTo>
                      <a:pt x="39" y="33"/>
                    </a:lnTo>
                    <a:lnTo>
                      <a:pt x="37" y="25"/>
                    </a:lnTo>
                    <a:lnTo>
                      <a:pt x="35" y="25"/>
                    </a:lnTo>
                    <a:lnTo>
                      <a:pt x="33" y="18"/>
                    </a:lnTo>
                    <a:lnTo>
                      <a:pt x="29" y="16"/>
                    </a:lnTo>
                    <a:lnTo>
                      <a:pt x="25" y="14"/>
                    </a:lnTo>
                    <a:lnTo>
                      <a:pt x="21" y="12"/>
                    </a:lnTo>
                    <a:lnTo>
                      <a:pt x="15" y="8"/>
                    </a:lnTo>
                    <a:lnTo>
                      <a:pt x="8" y="6"/>
                    </a:lnTo>
                    <a:lnTo>
                      <a:pt x="0" y="0"/>
                    </a:lnTo>
                    <a:lnTo>
                      <a:pt x="0" y="4"/>
                    </a:lnTo>
                    <a:lnTo>
                      <a:pt x="2" y="6"/>
                    </a:lnTo>
                    <a:lnTo>
                      <a:pt x="15" y="12"/>
                    </a:lnTo>
                    <a:lnTo>
                      <a:pt x="21" y="16"/>
                    </a:lnTo>
                    <a:lnTo>
                      <a:pt x="27" y="16"/>
                    </a:lnTo>
                    <a:lnTo>
                      <a:pt x="33" y="23"/>
                    </a:lnTo>
                    <a:lnTo>
                      <a:pt x="35" y="33"/>
                    </a:lnTo>
                    <a:lnTo>
                      <a:pt x="33" y="35"/>
                    </a:lnTo>
                    <a:lnTo>
                      <a:pt x="35" y="39"/>
                    </a:lnTo>
                    <a:lnTo>
                      <a:pt x="39" y="43"/>
                    </a:lnTo>
                    <a:lnTo>
                      <a:pt x="39" y="3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6" name="9Slide.vn 349">
                <a:extLst>
                  <a:ext uri="{FF2B5EF4-FFF2-40B4-BE49-F238E27FC236}">
                    <a16:creationId xmlns:a16="http://schemas.microsoft.com/office/drawing/2014/main" id="{3E00811E-D59D-4A1B-B2DC-757E6CBD1E0E}"/>
                  </a:ext>
                </a:extLst>
              </p:cNvPr>
              <p:cNvSpPr>
                <a:spLocks/>
              </p:cNvSpPr>
              <p:nvPr/>
            </p:nvSpPr>
            <p:spPr bwMode="auto">
              <a:xfrm>
                <a:off x="6501" y="2856"/>
                <a:ext cx="6" cy="6"/>
              </a:xfrm>
              <a:custGeom>
                <a:avLst/>
                <a:gdLst>
                  <a:gd name="T0" fmla="*/ 2 w 6"/>
                  <a:gd name="T1" fmla="*/ 0 h 6"/>
                  <a:gd name="T2" fmla="*/ 0 w 6"/>
                  <a:gd name="T3" fmla="*/ 2 h 6"/>
                  <a:gd name="T4" fmla="*/ 2 w 6"/>
                  <a:gd name="T5" fmla="*/ 4 h 6"/>
                  <a:gd name="T6" fmla="*/ 2 w 6"/>
                  <a:gd name="T7" fmla="*/ 4 h 6"/>
                  <a:gd name="T8" fmla="*/ 6 w 6"/>
                  <a:gd name="T9" fmla="*/ 6 h 6"/>
                  <a:gd name="T10" fmla="*/ 6 w 6"/>
                  <a:gd name="T11" fmla="*/ 4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lnTo>
                      <a:pt x="0" y="2"/>
                    </a:lnTo>
                    <a:lnTo>
                      <a:pt x="2" y="4"/>
                    </a:lnTo>
                    <a:lnTo>
                      <a:pt x="2" y="4"/>
                    </a:lnTo>
                    <a:lnTo>
                      <a:pt x="6" y="6"/>
                    </a:lnTo>
                    <a:lnTo>
                      <a:pt x="6" y="4"/>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7" name="9Slide.vn 350">
                <a:extLst>
                  <a:ext uri="{FF2B5EF4-FFF2-40B4-BE49-F238E27FC236}">
                    <a16:creationId xmlns:a16="http://schemas.microsoft.com/office/drawing/2014/main" id="{F6BC8202-1977-437A-BA5E-A08C3A4A9EEC}"/>
                  </a:ext>
                </a:extLst>
              </p:cNvPr>
              <p:cNvSpPr>
                <a:spLocks/>
              </p:cNvSpPr>
              <p:nvPr/>
            </p:nvSpPr>
            <p:spPr bwMode="auto">
              <a:xfrm>
                <a:off x="6511" y="2904"/>
                <a:ext cx="11" cy="6"/>
              </a:xfrm>
              <a:custGeom>
                <a:avLst/>
                <a:gdLst>
                  <a:gd name="T0" fmla="*/ 9 w 11"/>
                  <a:gd name="T1" fmla="*/ 2 h 6"/>
                  <a:gd name="T2" fmla="*/ 7 w 11"/>
                  <a:gd name="T3" fmla="*/ 2 h 6"/>
                  <a:gd name="T4" fmla="*/ 2 w 11"/>
                  <a:gd name="T5" fmla="*/ 0 h 6"/>
                  <a:gd name="T6" fmla="*/ 0 w 11"/>
                  <a:gd name="T7" fmla="*/ 0 h 6"/>
                  <a:gd name="T8" fmla="*/ 5 w 11"/>
                  <a:gd name="T9" fmla="*/ 4 h 6"/>
                  <a:gd name="T10" fmla="*/ 7 w 11"/>
                  <a:gd name="T11" fmla="*/ 4 h 6"/>
                  <a:gd name="T12" fmla="*/ 9 w 11"/>
                  <a:gd name="T13" fmla="*/ 6 h 6"/>
                  <a:gd name="T14" fmla="*/ 11 w 11"/>
                  <a:gd name="T15" fmla="*/ 4 h 6"/>
                  <a:gd name="T16" fmla="*/ 9 w 11"/>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9" y="2"/>
                    </a:moveTo>
                    <a:lnTo>
                      <a:pt x="7" y="2"/>
                    </a:lnTo>
                    <a:lnTo>
                      <a:pt x="2" y="0"/>
                    </a:lnTo>
                    <a:lnTo>
                      <a:pt x="0" y="0"/>
                    </a:lnTo>
                    <a:lnTo>
                      <a:pt x="5" y="4"/>
                    </a:lnTo>
                    <a:lnTo>
                      <a:pt x="7" y="4"/>
                    </a:lnTo>
                    <a:lnTo>
                      <a:pt x="9" y="6"/>
                    </a:lnTo>
                    <a:lnTo>
                      <a:pt x="11" y="4"/>
                    </a:lnTo>
                    <a:lnTo>
                      <a:pt x="9"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8" name="9Slide.vn 351">
                <a:extLst>
                  <a:ext uri="{FF2B5EF4-FFF2-40B4-BE49-F238E27FC236}">
                    <a16:creationId xmlns:a16="http://schemas.microsoft.com/office/drawing/2014/main" id="{F7EB4D8B-E3A1-421A-BF48-0E721320AD98}"/>
                  </a:ext>
                </a:extLst>
              </p:cNvPr>
              <p:cNvSpPr>
                <a:spLocks/>
              </p:cNvSpPr>
              <p:nvPr/>
            </p:nvSpPr>
            <p:spPr bwMode="auto">
              <a:xfrm>
                <a:off x="6460" y="2732"/>
                <a:ext cx="6" cy="6"/>
              </a:xfrm>
              <a:custGeom>
                <a:avLst/>
                <a:gdLst>
                  <a:gd name="T0" fmla="*/ 6 w 6"/>
                  <a:gd name="T1" fmla="*/ 2 h 6"/>
                  <a:gd name="T2" fmla="*/ 4 w 6"/>
                  <a:gd name="T3" fmla="*/ 0 h 6"/>
                  <a:gd name="T4" fmla="*/ 0 w 6"/>
                  <a:gd name="T5" fmla="*/ 2 h 6"/>
                  <a:gd name="T6" fmla="*/ 0 w 6"/>
                  <a:gd name="T7" fmla="*/ 6 h 6"/>
                  <a:gd name="T8" fmla="*/ 2 w 6"/>
                  <a:gd name="T9" fmla="*/ 6 h 6"/>
                  <a:gd name="T10" fmla="*/ 6 w 6"/>
                  <a:gd name="T11" fmla="*/ 6 h 6"/>
                  <a:gd name="T12" fmla="*/ 6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2"/>
                    </a:moveTo>
                    <a:lnTo>
                      <a:pt x="4" y="0"/>
                    </a:lnTo>
                    <a:lnTo>
                      <a:pt x="0" y="2"/>
                    </a:lnTo>
                    <a:lnTo>
                      <a:pt x="0" y="6"/>
                    </a:lnTo>
                    <a:lnTo>
                      <a:pt x="2" y="6"/>
                    </a:lnTo>
                    <a:lnTo>
                      <a:pt x="6" y="6"/>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9" name="9Slide.vn 352">
                <a:extLst>
                  <a:ext uri="{FF2B5EF4-FFF2-40B4-BE49-F238E27FC236}">
                    <a16:creationId xmlns:a16="http://schemas.microsoft.com/office/drawing/2014/main" id="{7A12B0B1-70ED-4CB1-B851-A6CCD601E523}"/>
                  </a:ext>
                </a:extLst>
              </p:cNvPr>
              <p:cNvSpPr>
                <a:spLocks/>
              </p:cNvSpPr>
              <p:nvPr/>
            </p:nvSpPr>
            <p:spPr bwMode="auto">
              <a:xfrm>
                <a:off x="6364" y="283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0" name="9Slide.vn 353">
                <a:extLst>
                  <a:ext uri="{FF2B5EF4-FFF2-40B4-BE49-F238E27FC236}">
                    <a16:creationId xmlns:a16="http://schemas.microsoft.com/office/drawing/2014/main" id="{6AF0417B-1400-4355-9B4D-185566BDBD0F}"/>
                  </a:ext>
                </a:extLst>
              </p:cNvPr>
              <p:cNvSpPr>
                <a:spLocks/>
              </p:cNvSpPr>
              <p:nvPr/>
            </p:nvSpPr>
            <p:spPr bwMode="auto">
              <a:xfrm>
                <a:off x="6457" y="2777"/>
                <a:ext cx="7" cy="7"/>
              </a:xfrm>
              <a:custGeom>
                <a:avLst/>
                <a:gdLst>
                  <a:gd name="T0" fmla="*/ 0 w 7"/>
                  <a:gd name="T1" fmla="*/ 0 h 7"/>
                  <a:gd name="T2" fmla="*/ 0 w 7"/>
                  <a:gd name="T3" fmla="*/ 2 h 7"/>
                  <a:gd name="T4" fmla="*/ 5 w 7"/>
                  <a:gd name="T5" fmla="*/ 7 h 7"/>
                  <a:gd name="T6" fmla="*/ 7 w 7"/>
                  <a:gd name="T7" fmla="*/ 2 h 7"/>
                  <a:gd name="T8" fmla="*/ 5 w 7"/>
                  <a:gd name="T9" fmla="*/ 0 h 7"/>
                  <a:gd name="T10" fmla="*/ 0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0" y="0"/>
                    </a:moveTo>
                    <a:lnTo>
                      <a:pt x="0" y="2"/>
                    </a:lnTo>
                    <a:lnTo>
                      <a:pt x="5" y="7"/>
                    </a:lnTo>
                    <a:lnTo>
                      <a:pt x="7" y="2"/>
                    </a:lnTo>
                    <a:lnTo>
                      <a:pt x="5"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1" name="9Slide.vn 354">
                <a:extLst>
                  <a:ext uri="{FF2B5EF4-FFF2-40B4-BE49-F238E27FC236}">
                    <a16:creationId xmlns:a16="http://schemas.microsoft.com/office/drawing/2014/main" id="{B2E0E186-4BF5-464C-838E-B204DFDDDA77}"/>
                  </a:ext>
                </a:extLst>
              </p:cNvPr>
              <p:cNvSpPr>
                <a:spLocks/>
              </p:cNvSpPr>
              <p:nvPr/>
            </p:nvSpPr>
            <p:spPr bwMode="auto">
              <a:xfrm>
                <a:off x="6474" y="2846"/>
                <a:ext cx="4" cy="6"/>
              </a:xfrm>
              <a:custGeom>
                <a:avLst/>
                <a:gdLst>
                  <a:gd name="T0" fmla="*/ 4 w 4"/>
                  <a:gd name="T1" fmla="*/ 6 h 6"/>
                  <a:gd name="T2" fmla="*/ 4 w 4"/>
                  <a:gd name="T3" fmla="*/ 4 h 6"/>
                  <a:gd name="T4" fmla="*/ 4 w 4"/>
                  <a:gd name="T5" fmla="*/ 0 h 6"/>
                  <a:gd name="T6" fmla="*/ 2 w 4"/>
                  <a:gd name="T7" fmla="*/ 0 h 6"/>
                  <a:gd name="T8" fmla="*/ 0 w 4"/>
                  <a:gd name="T9" fmla="*/ 0 h 6"/>
                  <a:gd name="T10" fmla="*/ 2 w 4"/>
                  <a:gd name="T11" fmla="*/ 4 h 6"/>
                  <a:gd name="T12" fmla="*/ 2 w 4"/>
                  <a:gd name="T13" fmla="*/ 4 h 6"/>
                  <a:gd name="T14" fmla="*/ 2 w 4"/>
                  <a:gd name="T15" fmla="*/ 6 h 6"/>
                  <a:gd name="T16" fmla="*/ 2 w 4"/>
                  <a:gd name="T17" fmla="*/ 6 h 6"/>
                  <a:gd name="T18" fmla="*/ 4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6"/>
                    </a:moveTo>
                    <a:lnTo>
                      <a:pt x="4" y="4"/>
                    </a:lnTo>
                    <a:lnTo>
                      <a:pt x="4" y="0"/>
                    </a:lnTo>
                    <a:lnTo>
                      <a:pt x="2" y="0"/>
                    </a:lnTo>
                    <a:lnTo>
                      <a:pt x="0" y="0"/>
                    </a:lnTo>
                    <a:lnTo>
                      <a:pt x="2" y="4"/>
                    </a:lnTo>
                    <a:lnTo>
                      <a:pt x="2" y="4"/>
                    </a:lnTo>
                    <a:lnTo>
                      <a:pt x="2" y="6"/>
                    </a:lnTo>
                    <a:lnTo>
                      <a:pt x="2" y="6"/>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2" name="9Slide.vn 355">
                <a:extLst>
                  <a:ext uri="{FF2B5EF4-FFF2-40B4-BE49-F238E27FC236}">
                    <a16:creationId xmlns:a16="http://schemas.microsoft.com/office/drawing/2014/main" id="{215BCFDF-715D-4C56-84A5-D7152146C70D}"/>
                  </a:ext>
                </a:extLst>
              </p:cNvPr>
              <p:cNvSpPr>
                <a:spLocks/>
              </p:cNvSpPr>
              <p:nvPr/>
            </p:nvSpPr>
            <p:spPr bwMode="auto">
              <a:xfrm>
                <a:off x="6383" y="2773"/>
                <a:ext cx="4" cy="4"/>
              </a:xfrm>
              <a:custGeom>
                <a:avLst/>
                <a:gdLst>
                  <a:gd name="T0" fmla="*/ 4 w 4"/>
                  <a:gd name="T1" fmla="*/ 0 h 4"/>
                  <a:gd name="T2" fmla="*/ 0 w 4"/>
                  <a:gd name="T3" fmla="*/ 0 h 4"/>
                  <a:gd name="T4" fmla="*/ 0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0"/>
                    </a:lnTo>
                    <a:lnTo>
                      <a:pt x="0" y="4"/>
                    </a:lnTo>
                    <a:lnTo>
                      <a:pt x="4" y="2"/>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3" name="9Slide.vn 356">
                <a:extLst>
                  <a:ext uri="{FF2B5EF4-FFF2-40B4-BE49-F238E27FC236}">
                    <a16:creationId xmlns:a16="http://schemas.microsoft.com/office/drawing/2014/main" id="{CF57EF78-58E6-4CA7-93DE-B7E99D186222}"/>
                  </a:ext>
                </a:extLst>
              </p:cNvPr>
              <p:cNvSpPr>
                <a:spLocks/>
              </p:cNvSpPr>
              <p:nvPr/>
            </p:nvSpPr>
            <p:spPr bwMode="auto">
              <a:xfrm>
                <a:off x="6449" y="2707"/>
                <a:ext cx="4" cy="6"/>
              </a:xfrm>
              <a:custGeom>
                <a:avLst/>
                <a:gdLst>
                  <a:gd name="T0" fmla="*/ 4 w 4"/>
                  <a:gd name="T1" fmla="*/ 6 h 6"/>
                  <a:gd name="T2" fmla="*/ 4 w 4"/>
                  <a:gd name="T3" fmla="*/ 4 h 6"/>
                  <a:gd name="T4" fmla="*/ 2 w 4"/>
                  <a:gd name="T5" fmla="*/ 0 h 6"/>
                  <a:gd name="T6" fmla="*/ 0 w 4"/>
                  <a:gd name="T7" fmla="*/ 0 h 6"/>
                  <a:gd name="T8" fmla="*/ 0 w 4"/>
                  <a:gd name="T9" fmla="*/ 4 h 6"/>
                  <a:gd name="T10" fmla="*/ 4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4" y="6"/>
                    </a:moveTo>
                    <a:lnTo>
                      <a:pt x="4" y="4"/>
                    </a:lnTo>
                    <a:lnTo>
                      <a:pt x="2" y="0"/>
                    </a:lnTo>
                    <a:lnTo>
                      <a:pt x="0" y="0"/>
                    </a:lnTo>
                    <a:lnTo>
                      <a:pt x="0" y="4"/>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4" name="9Slide.vn 357">
                <a:extLst>
                  <a:ext uri="{FF2B5EF4-FFF2-40B4-BE49-F238E27FC236}">
                    <a16:creationId xmlns:a16="http://schemas.microsoft.com/office/drawing/2014/main" id="{D3AF14F3-4D73-4FC5-9605-7B30717DB516}"/>
                  </a:ext>
                </a:extLst>
              </p:cNvPr>
              <p:cNvSpPr>
                <a:spLocks/>
              </p:cNvSpPr>
              <p:nvPr/>
            </p:nvSpPr>
            <p:spPr bwMode="auto">
              <a:xfrm>
                <a:off x="6397" y="2721"/>
                <a:ext cx="13" cy="7"/>
              </a:xfrm>
              <a:custGeom>
                <a:avLst/>
                <a:gdLst>
                  <a:gd name="T0" fmla="*/ 11 w 13"/>
                  <a:gd name="T1" fmla="*/ 2 h 7"/>
                  <a:gd name="T2" fmla="*/ 9 w 13"/>
                  <a:gd name="T3" fmla="*/ 2 h 7"/>
                  <a:gd name="T4" fmla="*/ 7 w 13"/>
                  <a:gd name="T5" fmla="*/ 0 h 7"/>
                  <a:gd name="T6" fmla="*/ 5 w 13"/>
                  <a:gd name="T7" fmla="*/ 2 h 7"/>
                  <a:gd name="T8" fmla="*/ 0 w 13"/>
                  <a:gd name="T9" fmla="*/ 2 h 7"/>
                  <a:gd name="T10" fmla="*/ 0 w 13"/>
                  <a:gd name="T11" fmla="*/ 2 h 7"/>
                  <a:gd name="T12" fmla="*/ 0 w 13"/>
                  <a:gd name="T13" fmla="*/ 5 h 7"/>
                  <a:gd name="T14" fmla="*/ 5 w 13"/>
                  <a:gd name="T15" fmla="*/ 5 h 7"/>
                  <a:gd name="T16" fmla="*/ 5 w 13"/>
                  <a:gd name="T17" fmla="*/ 7 h 7"/>
                  <a:gd name="T18" fmla="*/ 11 w 13"/>
                  <a:gd name="T19" fmla="*/ 7 h 7"/>
                  <a:gd name="T20" fmla="*/ 13 w 13"/>
                  <a:gd name="T21" fmla="*/ 2 h 7"/>
                  <a:gd name="T22" fmla="*/ 11 w 13"/>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
                    <a:moveTo>
                      <a:pt x="11" y="2"/>
                    </a:moveTo>
                    <a:lnTo>
                      <a:pt x="9" y="2"/>
                    </a:lnTo>
                    <a:lnTo>
                      <a:pt x="7" y="0"/>
                    </a:lnTo>
                    <a:lnTo>
                      <a:pt x="5" y="2"/>
                    </a:lnTo>
                    <a:lnTo>
                      <a:pt x="0" y="2"/>
                    </a:lnTo>
                    <a:lnTo>
                      <a:pt x="0" y="2"/>
                    </a:lnTo>
                    <a:lnTo>
                      <a:pt x="0" y="5"/>
                    </a:lnTo>
                    <a:lnTo>
                      <a:pt x="5" y="5"/>
                    </a:lnTo>
                    <a:lnTo>
                      <a:pt x="5" y="7"/>
                    </a:lnTo>
                    <a:lnTo>
                      <a:pt x="11" y="7"/>
                    </a:lnTo>
                    <a:lnTo>
                      <a:pt x="13" y="2"/>
                    </a:lnTo>
                    <a:lnTo>
                      <a:pt x="11"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5" name="9Slide.vn 358">
                <a:extLst>
                  <a:ext uri="{FF2B5EF4-FFF2-40B4-BE49-F238E27FC236}">
                    <a16:creationId xmlns:a16="http://schemas.microsoft.com/office/drawing/2014/main" id="{8ADF9714-19B4-4DEE-ACF3-ADBE2E2550DB}"/>
                  </a:ext>
                </a:extLst>
              </p:cNvPr>
              <p:cNvSpPr>
                <a:spLocks/>
              </p:cNvSpPr>
              <p:nvPr/>
            </p:nvSpPr>
            <p:spPr bwMode="auto">
              <a:xfrm>
                <a:off x="6468" y="2873"/>
                <a:ext cx="10" cy="6"/>
              </a:xfrm>
              <a:custGeom>
                <a:avLst/>
                <a:gdLst>
                  <a:gd name="T0" fmla="*/ 6 w 10"/>
                  <a:gd name="T1" fmla="*/ 2 h 6"/>
                  <a:gd name="T2" fmla="*/ 4 w 10"/>
                  <a:gd name="T3" fmla="*/ 2 h 6"/>
                  <a:gd name="T4" fmla="*/ 4 w 10"/>
                  <a:gd name="T5" fmla="*/ 2 h 6"/>
                  <a:gd name="T6" fmla="*/ 2 w 10"/>
                  <a:gd name="T7" fmla="*/ 0 h 6"/>
                  <a:gd name="T8" fmla="*/ 0 w 10"/>
                  <a:gd name="T9" fmla="*/ 0 h 6"/>
                  <a:gd name="T10" fmla="*/ 0 w 10"/>
                  <a:gd name="T11" fmla="*/ 0 h 6"/>
                  <a:gd name="T12" fmla="*/ 2 w 10"/>
                  <a:gd name="T13" fmla="*/ 0 h 6"/>
                  <a:gd name="T14" fmla="*/ 2 w 10"/>
                  <a:gd name="T15" fmla="*/ 4 h 6"/>
                  <a:gd name="T16" fmla="*/ 4 w 10"/>
                  <a:gd name="T17" fmla="*/ 4 h 6"/>
                  <a:gd name="T18" fmla="*/ 4 w 10"/>
                  <a:gd name="T19" fmla="*/ 6 h 6"/>
                  <a:gd name="T20" fmla="*/ 6 w 10"/>
                  <a:gd name="T21" fmla="*/ 6 h 6"/>
                  <a:gd name="T22" fmla="*/ 8 w 10"/>
                  <a:gd name="T23" fmla="*/ 6 h 6"/>
                  <a:gd name="T24" fmla="*/ 8 w 10"/>
                  <a:gd name="T25" fmla="*/ 4 h 6"/>
                  <a:gd name="T26" fmla="*/ 10 w 10"/>
                  <a:gd name="T27" fmla="*/ 4 h 6"/>
                  <a:gd name="T28" fmla="*/ 10 w 10"/>
                  <a:gd name="T29" fmla="*/ 2 h 6"/>
                  <a:gd name="T30" fmla="*/ 8 w 10"/>
                  <a:gd name="T31" fmla="*/ 2 h 6"/>
                  <a:gd name="T32" fmla="*/ 6 w 10"/>
                  <a:gd name="T33" fmla="*/ 4 h 6"/>
                  <a:gd name="T34" fmla="*/ 6 w 10"/>
                  <a:gd name="T3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6">
                    <a:moveTo>
                      <a:pt x="6" y="2"/>
                    </a:moveTo>
                    <a:lnTo>
                      <a:pt x="4" y="2"/>
                    </a:lnTo>
                    <a:lnTo>
                      <a:pt x="4" y="2"/>
                    </a:lnTo>
                    <a:lnTo>
                      <a:pt x="2" y="0"/>
                    </a:lnTo>
                    <a:lnTo>
                      <a:pt x="0" y="0"/>
                    </a:lnTo>
                    <a:lnTo>
                      <a:pt x="0" y="0"/>
                    </a:lnTo>
                    <a:lnTo>
                      <a:pt x="2" y="0"/>
                    </a:lnTo>
                    <a:lnTo>
                      <a:pt x="2" y="4"/>
                    </a:lnTo>
                    <a:lnTo>
                      <a:pt x="4" y="4"/>
                    </a:lnTo>
                    <a:lnTo>
                      <a:pt x="4" y="6"/>
                    </a:lnTo>
                    <a:lnTo>
                      <a:pt x="6" y="6"/>
                    </a:lnTo>
                    <a:lnTo>
                      <a:pt x="8" y="6"/>
                    </a:lnTo>
                    <a:lnTo>
                      <a:pt x="8" y="4"/>
                    </a:lnTo>
                    <a:lnTo>
                      <a:pt x="10" y="4"/>
                    </a:lnTo>
                    <a:lnTo>
                      <a:pt x="10" y="2"/>
                    </a:lnTo>
                    <a:lnTo>
                      <a:pt x="8" y="2"/>
                    </a:lnTo>
                    <a:lnTo>
                      <a:pt x="6" y="4"/>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6" name="9Slide.vn 359">
                <a:extLst>
                  <a:ext uri="{FF2B5EF4-FFF2-40B4-BE49-F238E27FC236}">
                    <a16:creationId xmlns:a16="http://schemas.microsoft.com/office/drawing/2014/main" id="{F4750A57-28E1-4922-9569-82320B1C6310}"/>
                  </a:ext>
                </a:extLst>
              </p:cNvPr>
              <p:cNvSpPr>
                <a:spLocks/>
              </p:cNvSpPr>
              <p:nvPr/>
            </p:nvSpPr>
            <p:spPr bwMode="auto">
              <a:xfrm>
                <a:off x="6416" y="2790"/>
                <a:ext cx="4" cy="6"/>
              </a:xfrm>
              <a:custGeom>
                <a:avLst/>
                <a:gdLst>
                  <a:gd name="T0" fmla="*/ 4 w 4"/>
                  <a:gd name="T1" fmla="*/ 6 h 6"/>
                  <a:gd name="T2" fmla="*/ 4 w 4"/>
                  <a:gd name="T3" fmla="*/ 4 h 6"/>
                  <a:gd name="T4" fmla="*/ 4 w 4"/>
                  <a:gd name="T5" fmla="*/ 2 h 6"/>
                  <a:gd name="T6" fmla="*/ 2 w 4"/>
                  <a:gd name="T7" fmla="*/ 0 h 6"/>
                  <a:gd name="T8" fmla="*/ 0 w 4"/>
                  <a:gd name="T9" fmla="*/ 2 h 6"/>
                  <a:gd name="T10" fmla="*/ 0 w 4"/>
                  <a:gd name="T11" fmla="*/ 4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4" y="4"/>
                    </a:lnTo>
                    <a:lnTo>
                      <a:pt x="4" y="2"/>
                    </a:lnTo>
                    <a:lnTo>
                      <a:pt x="2" y="0"/>
                    </a:lnTo>
                    <a:lnTo>
                      <a:pt x="0" y="2"/>
                    </a:lnTo>
                    <a:lnTo>
                      <a:pt x="0" y="4"/>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7" name="9Slide.vn 360">
                <a:extLst>
                  <a:ext uri="{FF2B5EF4-FFF2-40B4-BE49-F238E27FC236}">
                    <a16:creationId xmlns:a16="http://schemas.microsoft.com/office/drawing/2014/main" id="{E944FD1E-6E11-4203-A162-0891E09BEE6C}"/>
                  </a:ext>
                </a:extLst>
              </p:cNvPr>
              <p:cNvSpPr>
                <a:spLocks/>
              </p:cNvSpPr>
              <p:nvPr/>
            </p:nvSpPr>
            <p:spPr bwMode="auto">
              <a:xfrm>
                <a:off x="6457" y="2862"/>
                <a:ext cx="5" cy="7"/>
              </a:xfrm>
              <a:custGeom>
                <a:avLst/>
                <a:gdLst>
                  <a:gd name="T0" fmla="*/ 5 w 5"/>
                  <a:gd name="T1" fmla="*/ 7 h 7"/>
                  <a:gd name="T2" fmla="*/ 5 w 5"/>
                  <a:gd name="T3" fmla="*/ 7 h 7"/>
                  <a:gd name="T4" fmla="*/ 5 w 5"/>
                  <a:gd name="T5" fmla="*/ 5 h 7"/>
                  <a:gd name="T6" fmla="*/ 3 w 5"/>
                  <a:gd name="T7" fmla="*/ 0 h 7"/>
                  <a:gd name="T8" fmla="*/ 0 w 5"/>
                  <a:gd name="T9" fmla="*/ 0 h 7"/>
                  <a:gd name="T10" fmla="*/ 0 w 5"/>
                  <a:gd name="T11" fmla="*/ 0 h 7"/>
                  <a:gd name="T12" fmla="*/ 0 w 5"/>
                  <a:gd name="T13" fmla="*/ 5 h 7"/>
                  <a:gd name="T14" fmla="*/ 3 w 5"/>
                  <a:gd name="T15" fmla="*/ 5 h 7"/>
                  <a:gd name="T16" fmla="*/ 5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5" y="7"/>
                    </a:moveTo>
                    <a:lnTo>
                      <a:pt x="5" y="7"/>
                    </a:lnTo>
                    <a:lnTo>
                      <a:pt x="5" y="5"/>
                    </a:lnTo>
                    <a:lnTo>
                      <a:pt x="3" y="0"/>
                    </a:lnTo>
                    <a:lnTo>
                      <a:pt x="0" y="0"/>
                    </a:lnTo>
                    <a:lnTo>
                      <a:pt x="0" y="0"/>
                    </a:lnTo>
                    <a:lnTo>
                      <a:pt x="0" y="5"/>
                    </a:lnTo>
                    <a:lnTo>
                      <a:pt x="3" y="5"/>
                    </a:lnTo>
                    <a:lnTo>
                      <a:pt x="5"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8" name="9Slide.vn 361">
                <a:extLst>
                  <a:ext uri="{FF2B5EF4-FFF2-40B4-BE49-F238E27FC236}">
                    <a16:creationId xmlns:a16="http://schemas.microsoft.com/office/drawing/2014/main" id="{EEBF3551-73CB-4346-ACC2-8F61D4029013}"/>
                  </a:ext>
                </a:extLst>
              </p:cNvPr>
              <p:cNvSpPr>
                <a:spLocks/>
              </p:cNvSpPr>
              <p:nvPr/>
            </p:nvSpPr>
            <p:spPr bwMode="auto">
              <a:xfrm>
                <a:off x="6464" y="2867"/>
                <a:ext cx="8" cy="4"/>
              </a:xfrm>
              <a:custGeom>
                <a:avLst/>
                <a:gdLst>
                  <a:gd name="T0" fmla="*/ 4 w 8"/>
                  <a:gd name="T1" fmla="*/ 0 h 4"/>
                  <a:gd name="T2" fmla="*/ 4 w 8"/>
                  <a:gd name="T3" fmla="*/ 0 h 4"/>
                  <a:gd name="T4" fmla="*/ 2 w 8"/>
                  <a:gd name="T5" fmla="*/ 0 h 4"/>
                  <a:gd name="T6" fmla="*/ 0 w 8"/>
                  <a:gd name="T7" fmla="*/ 0 h 4"/>
                  <a:gd name="T8" fmla="*/ 2 w 8"/>
                  <a:gd name="T9" fmla="*/ 2 h 4"/>
                  <a:gd name="T10" fmla="*/ 4 w 8"/>
                  <a:gd name="T11" fmla="*/ 4 h 4"/>
                  <a:gd name="T12" fmla="*/ 6 w 8"/>
                  <a:gd name="T13" fmla="*/ 4 h 4"/>
                  <a:gd name="T14" fmla="*/ 6 w 8"/>
                  <a:gd name="T15" fmla="*/ 4 h 4"/>
                  <a:gd name="T16" fmla="*/ 8 w 8"/>
                  <a:gd name="T17" fmla="*/ 4 h 4"/>
                  <a:gd name="T18" fmla="*/ 6 w 8"/>
                  <a:gd name="T19" fmla="*/ 2 h 4"/>
                  <a:gd name="T20" fmla="*/ 6 w 8"/>
                  <a:gd name="T21" fmla="*/ 2 h 4"/>
                  <a:gd name="T22" fmla="*/ 6 w 8"/>
                  <a:gd name="T23" fmla="*/ 0 h 4"/>
                  <a:gd name="T24" fmla="*/ 4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4" y="0"/>
                    </a:moveTo>
                    <a:lnTo>
                      <a:pt x="4" y="0"/>
                    </a:lnTo>
                    <a:lnTo>
                      <a:pt x="2" y="0"/>
                    </a:lnTo>
                    <a:lnTo>
                      <a:pt x="0" y="0"/>
                    </a:lnTo>
                    <a:lnTo>
                      <a:pt x="2" y="2"/>
                    </a:lnTo>
                    <a:lnTo>
                      <a:pt x="4" y="4"/>
                    </a:lnTo>
                    <a:lnTo>
                      <a:pt x="6" y="4"/>
                    </a:lnTo>
                    <a:lnTo>
                      <a:pt x="6" y="4"/>
                    </a:lnTo>
                    <a:lnTo>
                      <a:pt x="8" y="4"/>
                    </a:lnTo>
                    <a:lnTo>
                      <a:pt x="6" y="2"/>
                    </a:lnTo>
                    <a:lnTo>
                      <a:pt x="6" y="2"/>
                    </a:lnTo>
                    <a:lnTo>
                      <a:pt x="6" y="0"/>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9" name="9Slide.vn 362">
                <a:extLst>
                  <a:ext uri="{FF2B5EF4-FFF2-40B4-BE49-F238E27FC236}">
                    <a16:creationId xmlns:a16="http://schemas.microsoft.com/office/drawing/2014/main" id="{0AE14E8D-5EAC-4293-8BC2-A874A203615E}"/>
                  </a:ext>
                </a:extLst>
              </p:cNvPr>
              <p:cNvSpPr>
                <a:spLocks/>
              </p:cNvSpPr>
              <p:nvPr/>
            </p:nvSpPr>
            <p:spPr bwMode="auto">
              <a:xfrm>
                <a:off x="6404" y="2784"/>
                <a:ext cx="4" cy="6"/>
              </a:xfrm>
              <a:custGeom>
                <a:avLst/>
                <a:gdLst>
                  <a:gd name="T0" fmla="*/ 0 w 4"/>
                  <a:gd name="T1" fmla="*/ 4 h 6"/>
                  <a:gd name="T2" fmla="*/ 2 w 4"/>
                  <a:gd name="T3" fmla="*/ 6 h 6"/>
                  <a:gd name="T4" fmla="*/ 4 w 4"/>
                  <a:gd name="T5" fmla="*/ 6 h 6"/>
                  <a:gd name="T6" fmla="*/ 4 w 4"/>
                  <a:gd name="T7" fmla="*/ 2 h 6"/>
                  <a:gd name="T8" fmla="*/ 2 w 4"/>
                  <a:gd name="T9" fmla="*/ 0 h 6"/>
                  <a:gd name="T10" fmla="*/ 0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0" y="4"/>
                    </a:moveTo>
                    <a:lnTo>
                      <a:pt x="2" y="6"/>
                    </a:lnTo>
                    <a:lnTo>
                      <a:pt x="4" y="6"/>
                    </a:lnTo>
                    <a:lnTo>
                      <a:pt x="4" y="2"/>
                    </a:lnTo>
                    <a:lnTo>
                      <a:pt x="2"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0" name="9Slide.vn 363">
                <a:extLst>
                  <a:ext uri="{FF2B5EF4-FFF2-40B4-BE49-F238E27FC236}">
                    <a16:creationId xmlns:a16="http://schemas.microsoft.com/office/drawing/2014/main" id="{D50516B1-C0D2-4B3A-9B2F-5D202FDEEAA4}"/>
                  </a:ext>
                </a:extLst>
              </p:cNvPr>
              <p:cNvSpPr>
                <a:spLocks/>
              </p:cNvSpPr>
              <p:nvPr/>
            </p:nvSpPr>
            <p:spPr bwMode="auto">
              <a:xfrm>
                <a:off x="6426" y="2765"/>
                <a:ext cx="77" cy="41"/>
              </a:xfrm>
              <a:custGeom>
                <a:avLst/>
                <a:gdLst>
                  <a:gd name="T0" fmla="*/ 73 w 77"/>
                  <a:gd name="T1" fmla="*/ 23 h 41"/>
                  <a:gd name="T2" fmla="*/ 69 w 77"/>
                  <a:gd name="T3" fmla="*/ 19 h 41"/>
                  <a:gd name="T4" fmla="*/ 69 w 77"/>
                  <a:gd name="T5" fmla="*/ 17 h 41"/>
                  <a:gd name="T6" fmla="*/ 71 w 77"/>
                  <a:gd name="T7" fmla="*/ 14 h 41"/>
                  <a:gd name="T8" fmla="*/ 73 w 77"/>
                  <a:gd name="T9" fmla="*/ 14 h 41"/>
                  <a:gd name="T10" fmla="*/ 77 w 77"/>
                  <a:gd name="T11" fmla="*/ 12 h 41"/>
                  <a:gd name="T12" fmla="*/ 77 w 77"/>
                  <a:gd name="T13" fmla="*/ 4 h 41"/>
                  <a:gd name="T14" fmla="*/ 73 w 77"/>
                  <a:gd name="T15" fmla="*/ 0 h 41"/>
                  <a:gd name="T16" fmla="*/ 71 w 77"/>
                  <a:gd name="T17" fmla="*/ 2 h 41"/>
                  <a:gd name="T18" fmla="*/ 69 w 77"/>
                  <a:gd name="T19" fmla="*/ 2 h 41"/>
                  <a:gd name="T20" fmla="*/ 67 w 77"/>
                  <a:gd name="T21" fmla="*/ 0 h 41"/>
                  <a:gd name="T22" fmla="*/ 63 w 77"/>
                  <a:gd name="T23" fmla="*/ 0 h 41"/>
                  <a:gd name="T24" fmla="*/ 60 w 77"/>
                  <a:gd name="T25" fmla="*/ 4 h 41"/>
                  <a:gd name="T26" fmla="*/ 63 w 77"/>
                  <a:gd name="T27" fmla="*/ 12 h 41"/>
                  <a:gd name="T28" fmla="*/ 65 w 77"/>
                  <a:gd name="T29" fmla="*/ 12 h 41"/>
                  <a:gd name="T30" fmla="*/ 63 w 77"/>
                  <a:gd name="T31" fmla="*/ 14 h 41"/>
                  <a:gd name="T32" fmla="*/ 58 w 77"/>
                  <a:gd name="T33" fmla="*/ 14 h 41"/>
                  <a:gd name="T34" fmla="*/ 52 w 77"/>
                  <a:gd name="T35" fmla="*/ 21 h 41"/>
                  <a:gd name="T36" fmla="*/ 50 w 77"/>
                  <a:gd name="T37" fmla="*/ 25 h 41"/>
                  <a:gd name="T38" fmla="*/ 48 w 77"/>
                  <a:gd name="T39" fmla="*/ 25 h 41"/>
                  <a:gd name="T40" fmla="*/ 46 w 77"/>
                  <a:gd name="T41" fmla="*/ 25 h 41"/>
                  <a:gd name="T42" fmla="*/ 44 w 77"/>
                  <a:gd name="T43" fmla="*/ 27 h 41"/>
                  <a:gd name="T44" fmla="*/ 42 w 77"/>
                  <a:gd name="T45" fmla="*/ 25 h 41"/>
                  <a:gd name="T46" fmla="*/ 40 w 77"/>
                  <a:gd name="T47" fmla="*/ 25 h 41"/>
                  <a:gd name="T48" fmla="*/ 36 w 77"/>
                  <a:gd name="T49" fmla="*/ 27 h 41"/>
                  <a:gd name="T50" fmla="*/ 34 w 77"/>
                  <a:gd name="T51" fmla="*/ 27 h 41"/>
                  <a:gd name="T52" fmla="*/ 34 w 77"/>
                  <a:gd name="T53" fmla="*/ 23 h 41"/>
                  <a:gd name="T54" fmla="*/ 34 w 77"/>
                  <a:gd name="T55" fmla="*/ 19 h 41"/>
                  <a:gd name="T56" fmla="*/ 31 w 77"/>
                  <a:gd name="T57" fmla="*/ 19 h 41"/>
                  <a:gd name="T58" fmla="*/ 29 w 77"/>
                  <a:gd name="T59" fmla="*/ 21 h 41"/>
                  <a:gd name="T60" fmla="*/ 29 w 77"/>
                  <a:gd name="T61" fmla="*/ 23 h 41"/>
                  <a:gd name="T62" fmla="*/ 27 w 77"/>
                  <a:gd name="T63" fmla="*/ 25 h 41"/>
                  <a:gd name="T64" fmla="*/ 23 w 77"/>
                  <a:gd name="T65" fmla="*/ 23 h 41"/>
                  <a:gd name="T66" fmla="*/ 19 w 77"/>
                  <a:gd name="T67" fmla="*/ 25 h 41"/>
                  <a:gd name="T68" fmla="*/ 15 w 77"/>
                  <a:gd name="T69" fmla="*/ 25 h 41"/>
                  <a:gd name="T70" fmla="*/ 13 w 77"/>
                  <a:gd name="T71" fmla="*/ 25 h 41"/>
                  <a:gd name="T72" fmla="*/ 11 w 77"/>
                  <a:gd name="T73" fmla="*/ 25 h 41"/>
                  <a:gd name="T74" fmla="*/ 7 w 77"/>
                  <a:gd name="T75" fmla="*/ 25 h 41"/>
                  <a:gd name="T76" fmla="*/ 2 w 77"/>
                  <a:gd name="T77" fmla="*/ 23 h 41"/>
                  <a:gd name="T78" fmla="*/ 0 w 77"/>
                  <a:gd name="T79" fmla="*/ 27 h 41"/>
                  <a:gd name="T80" fmla="*/ 2 w 77"/>
                  <a:gd name="T81" fmla="*/ 31 h 41"/>
                  <a:gd name="T82" fmla="*/ 7 w 77"/>
                  <a:gd name="T83" fmla="*/ 31 h 41"/>
                  <a:gd name="T84" fmla="*/ 13 w 77"/>
                  <a:gd name="T85" fmla="*/ 37 h 41"/>
                  <a:gd name="T86" fmla="*/ 13 w 77"/>
                  <a:gd name="T87" fmla="*/ 39 h 41"/>
                  <a:gd name="T88" fmla="*/ 15 w 77"/>
                  <a:gd name="T89" fmla="*/ 37 h 41"/>
                  <a:gd name="T90" fmla="*/ 21 w 77"/>
                  <a:gd name="T91" fmla="*/ 37 h 41"/>
                  <a:gd name="T92" fmla="*/ 23 w 77"/>
                  <a:gd name="T93" fmla="*/ 41 h 41"/>
                  <a:gd name="T94" fmla="*/ 27 w 77"/>
                  <a:gd name="T95" fmla="*/ 41 h 41"/>
                  <a:gd name="T96" fmla="*/ 31 w 77"/>
                  <a:gd name="T97" fmla="*/ 41 h 41"/>
                  <a:gd name="T98" fmla="*/ 38 w 77"/>
                  <a:gd name="T99" fmla="*/ 39 h 41"/>
                  <a:gd name="T100" fmla="*/ 42 w 77"/>
                  <a:gd name="T101" fmla="*/ 39 h 41"/>
                  <a:gd name="T102" fmla="*/ 44 w 77"/>
                  <a:gd name="T103" fmla="*/ 39 h 41"/>
                  <a:gd name="T104" fmla="*/ 48 w 77"/>
                  <a:gd name="T105" fmla="*/ 41 h 41"/>
                  <a:gd name="T106" fmla="*/ 50 w 77"/>
                  <a:gd name="T107" fmla="*/ 39 h 41"/>
                  <a:gd name="T108" fmla="*/ 50 w 77"/>
                  <a:gd name="T109" fmla="*/ 37 h 41"/>
                  <a:gd name="T110" fmla="*/ 54 w 77"/>
                  <a:gd name="T111" fmla="*/ 35 h 41"/>
                  <a:gd name="T112" fmla="*/ 60 w 77"/>
                  <a:gd name="T113" fmla="*/ 29 h 41"/>
                  <a:gd name="T114" fmla="*/ 60 w 77"/>
                  <a:gd name="T115" fmla="*/ 25 h 41"/>
                  <a:gd name="T116" fmla="*/ 65 w 77"/>
                  <a:gd name="T117" fmla="*/ 25 h 41"/>
                  <a:gd name="T118" fmla="*/ 67 w 77"/>
                  <a:gd name="T119" fmla="*/ 27 h 41"/>
                  <a:gd name="T120" fmla="*/ 71 w 77"/>
                  <a:gd name="T121" fmla="*/ 25 h 41"/>
                  <a:gd name="T122" fmla="*/ 73 w 77"/>
                  <a:gd name="T123"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 h="41">
                    <a:moveTo>
                      <a:pt x="73" y="23"/>
                    </a:moveTo>
                    <a:lnTo>
                      <a:pt x="69" y="19"/>
                    </a:lnTo>
                    <a:lnTo>
                      <a:pt x="69" y="17"/>
                    </a:lnTo>
                    <a:lnTo>
                      <a:pt x="71" y="14"/>
                    </a:lnTo>
                    <a:lnTo>
                      <a:pt x="73" y="14"/>
                    </a:lnTo>
                    <a:lnTo>
                      <a:pt x="77" y="12"/>
                    </a:lnTo>
                    <a:lnTo>
                      <a:pt x="77" y="4"/>
                    </a:lnTo>
                    <a:lnTo>
                      <a:pt x="73" y="0"/>
                    </a:lnTo>
                    <a:lnTo>
                      <a:pt x="71" y="2"/>
                    </a:lnTo>
                    <a:lnTo>
                      <a:pt x="69" y="2"/>
                    </a:lnTo>
                    <a:lnTo>
                      <a:pt x="67" y="0"/>
                    </a:lnTo>
                    <a:lnTo>
                      <a:pt x="63" y="0"/>
                    </a:lnTo>
                    <a:lnTo>
                      <a:pt x="60" y="4"/>
                    </a:lnTo>
                    <a:lnTo>
                      <a:pt x="63" y="12"/>
                    </a:lnTo>
                    <a:lnTo>
                      <a:pt x="65" y="12"/>
                    </a:lnTo>
                    <a:lnTo>
                      <a:pt x="63" y="14"/>
                    </a:lnTo>
                    <a:lnTo>
                      <a:pt x="58" y="14"/>
                    </a:lnTo>
                    <a:lnTo>
                      <a:pt x="52" y="21"/>
                    </a:lnTo>
                    <a:lnTo>
                      <a:pt x="50" y="25"/>
                    </a:lnTo>
                    <a:lnTo>
                      <a:pt x="48" y="25"/>
                    </a:lnTo>
                    <a:lnTo>
                      <a:pt x="46" y="25"/>
                    </a:lnTo>
                    <a:lnTo>
                      <a:pt x="44" y="27"/>
                    </a:lnTo>
                    <a:lnTo>
                      <a:pt x="42" y="25"/>
                    </a:lnTo>
                    <a:lnTo>
                      <a:pt x="40" y="25"/>
                    </a:lnTo>
                    <a:lnTo>
                      <a:pt x="36" y="27"/>
                    </a:lnTo>
                    <a:lnTo>
                      <a:pt x="34" y="27"/>
                    </a:lnTo>
                    <a:lnTo>
                      <a:pt x="34" y="23"/>
                    </a:lnTo>
                    <a:lnTo>
                      <a:pt x="34" y="19"/>
                    </a:lnTo>
                    <a:lnTo>
                      <a:pt x="31" y="19"/>
                    </a:lnTo>
                    <a:lnTo>
                      <a:pt x="29" y="21"/>
                    </a:lnTo>
                    <a:lnTo>
                      <a:pt x="29" y="23"/>
                    </a:lnTo>
                    <a:lnTo>
                      <a:pt x="27" y="25"/>
                    </a:lnTo>
                    <a:lnTo>
                      <a:pt x="23" y="23"/>
                    </a:lnTo>
                    <a:lnTo>
                      <a:pt x="19" y="25"/>
                    </a:lnTo>
                    <a:lnTo>
                      <a:pt x="15" y="25"/>
                    </a:lnTo>
                    <a:lnTo>
                      <a:pt x="13" y="25"/>
                    </a:lnTo>
                    <a:lnTo>
                      <a:pt x="11" y="25"/>
                    </a:lnTo>
                    <a:lnTo>
                      <a:pt x="7" y="25"/>
                    </a:lnTo>
                    <a:lnTo>
                      <a:pt x="2" y="23"/>
                    </a:lnTo>
                    <a:lnTo>
                      <a:pt x="0" y="27"/>
                    </a:lnTo>
                    <a:lnTo>
                      <a:pt x="2" y="31"/>
                    </a:lnTo>
                    <a:lnTo>
                      <a:pt x="7" y="31"/>
                    </a:lnTo>
                    <a:lnTo>
                      <a:pt x="13" y="37"/>
                    </a:lnTo>
                    <a:lnTo>
                      <a:pt x="13" y="39"/>
                    </a:lnTo>
                    <a:lnTo>
                      <a:pt x="15" y="37"/>
                    </a:lnTo>
                    <a:lnTo>
                      <a:pt x="21" y="37"/>
                    </a:lnTo>
                    <a:lnTo>
                      <a:pt x="23" y="41"/>
                    </a:lnTo>
                    <a:lnTo>
                      <a:pt x="27" y="41"/>
                    </a:lnTo>
                    <a:lnTo>
                      <a:pt x="31" y="41"/>
                    </a:lnTo>
                    <a:lnTo>
                      <a:pt x="38" y="39"/>
                    </a:lnTo>
                    <a:lnTo>
                      <a:pt x="42" y="39"/>
                    </a:lnTo>
                    <a:lnTo>
                      <a:pt x="44" y="39"/>
                    </a:lnTo>
                    <a:lnTo>
                      <a:pt x="48" y="41"/>
                    </a:lnTo>
                    <a:lnTo>
                      <a:pt x="50" y="39"/>
                    </a:lnTo>
                    <a:lnTo>
                      <a:pt x="50" y="37"/>
                    </a:lnTo>
                    <a:lnTo>
                      <a:pt x="54" y="35"/>
                    </a:lnTo>
                    <a:lnTo>
                      <a:pt x="60" y="29"/>
                    </a:lnTo>
                    <a:lnTo>
                      <a:pt x="60" y="25"/>
                    </a:lnTo>
                    <a:lnTo>
                      <a:pt x="65" y="25"/>
                    </a:lnTo>
                    <a:lnTo>
                      <a:pt x="67" y="27"/>
                    </a:lnTo>
                    <a:lnTo>
                      <a:pt x="71" y="25"/>
                    </a:lnTo>
                    <a:lnTo>
                      <a:pt x="73" y="2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1" name="9Slide.vn 364">
                <a:extLst>
                  <a:ext uri="{FF2B5EF4-FFF2-40B4-BE49-F238E27FC236}">
                    <a16:creationId xmlns:a16="http://schemas.microsoft.com/office/drawing/2014/main" id="{8146DBBA-33D0-49AA-A5E9-76AEB3E96A2D}"/>
                  </a:ext>
                </a:extLst>
              </p:cNvPr>
              <p:cNvSpPr>
                <a:spLocks/>
              </p:cNvSpPr>
              <p:nvPr/>
            </p:nvSpPr>
            <p:spPr bwMode="auto">
              <a:xfrm>
                <a:off x="6331" y="2850"/>
                <a:ext cx="8" cy="4"/>
              </a:xfrm>
              <a:custGeom>
                <a:avLst/>
                <a:gdLst>
                  <a:gd name="T0" fmla="*/ 8 w 8"/>
                  <a:gd name="T1" fmla="*/ 4 h 4"/>
                  <a:gd name="T2" fmla="*/ 6 w 8"/>
                  <a:gd name="T3" fmla="*/ 2 h 4"/>
                  <a:gd name="T4" fmla="*/ 0 w 8"/>
                  <a:gd name="T5" fmla="*/ 0 h 4"/>
                  <a:gd name="T6" fmla="*/ 8 w 8"/>
                  <a:gd name="T7" fmla="*/ 4 h 4"/>
                </a:gdLst>
                <a:ahLst/>
                <a:cxnLst>
                  <a:cxn ang="0">
                    <a:pos x="T0" y="T1"/>
                  </a:cxn>
                  <a:cxn ang="0">
                    <a:pos x="T2" y="T3"/>
                  </a:cxn>
                  <a:cxn ang="0">
                    <a:pos x="T4" y="T5"/>
                  </a:cxn>
                  <a:cxn ang="0">
                    <a:pos x="T6" y="T7"/>
                  </a:cxn>
                </a:cxnLst>
                <a:rect l="0" t="0" r="r" b="b"/>
                <a:pathLst>
                  <a:path w="8" h="4">
                    <a:moveTo>
                      <a:pt x="8" y="4"/>
                    </a:moveTo>
                    <a:lnTo>
                      <a:pt x="6" y="2"/>
                    </a:lnTo>
                    <a:lnTo>
                      <a:pt x="0" y="0"/>
                    </a:lnTo>
                    <a:lnTo>
                      <a:pt x="8"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2" name="9Slide.vn 365">
                <a:extLst>
                  <a:ext uri="{FF2B5EF4-FFF2-40B4-BE49-F238E27FC236}">
                    <a16:creationId xmlns:a16="http://schemas.microsoft.com/office/drawing/2014/main" id="{6ABF4735-E56E-44B6-9872-754ED0912045}"/>
                  </a:ext>
                </a:extLst>
              </p:cNvPr>
              <p:cNvSpPr>
                <a:spLocks/>
              </p:cNvSpPr>
              <p:nvPr/>
            </p:nvSpPr>
            <p:spPr bwMode="auto">
              <a:xfrm>
                <a:off x="6343" y="2833"/>
                <a:ext cx="3" cy="2"/>
              </a:xfrm>
              <a:custGeom>
                <a:avLst/>
                <a:gdLst>
                  <a:gd name="T0" fmla="*/ 0 w 3"/>
                  <a:gd name="T1" fmla="*/ 0 h 2"/>
                  <a:gd name="T2" fmla="*/ 3 w 3"/>
                  <a:gd name="T3" fmla="*/ 2 h 2"/>
                  <a:gd name="T4" fmla="*/ 3 w 3"/>
                  <a:gd name="T5" fmla="*/ 2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2"/>
                    </a:lnTo>
                    <a:lnTo>
                      <a:pt x="3"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3" name="9Slide.vn 366">
                <a:extLst>
                  <a:ext uri="{FF2B5EF4-FFF2-40B4-BE49-F238E27FC236}">
                    <a16:creationId xmlns:a16="http://schemas.microsoft.com/office/drawing/2014/main" id="{C82D3766-2EB3-42F8-BE17-4240139F68CC}"/>
                  </a:ext>
                </a:extLst>
              </p:cNvPr>
              <p:cNvSpPr>
                <a:spLocks noChangeArrowheads="1"/>
              </p:cNvSpPr>
              <p:nvPr/>
            </p:nvSpPr>
            <p:spPr bwMode="auto">
              <a:xfrm>
                <a:off x="6333" y="2848"/>
                <a:ext cx="2" cy="1"/>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4" name="9Slide.vn 367">
                <a:extLst>
                  <a:ext uri="{FF2B5EF4-FFF2-40B4-BE49-F238E27FC236}">
                    <a16:creationId xmlns:a16="http://schemas.microsoft.com/office/drawing/2014/main" id="{DCE686FE-2099-45C1-BDD6-07383B79FA2B}"/>
                  </a:ext>
                </a:extLst>
              </p:cNvPr>
              <p:cNvSpPr>
                <a:spLocks/>
              </p:cNvSpPr>
              <p:nvPr/>
            </p:nvSpPr>
            <p:spPr bwMode="auto">
              <a:xfrm>
                <a:off x="6352" y="2831"/>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5" name="9Slide.vn 368">
                <a:extLst>
                  <a:ext uri="{FF2B5EF4-FFF2-40B4-BE49-F238E27FC236}">
                    <a16:creationId xmlns:a16="http://schemas.microsoft.com/office/drawing/2014/main" id="{16509580-D3EF-4BDC-9BDB-2A986BCF4AF2}"/>
                  </a:ext>
                </a:extLst>
              </p:cNvPr>
              <p:cNvSpPr>
                <a:spLocks/>
              </p:cNvSpPr>
              <p:nvPr/>
            </p:nvSpPr>
            <p:spPr bwMode="auto">
              <a:xfrm>
                <a:off x="6339" y="2833"/>
                <a:ext cx="4" cy="7"/>
              </a:xfrm>
              <a:custGeom>
                <a:avLst/>
                <a:gdLst>
                  <a:gd name="T0" fmla="*/ 4 w 4"/>
                  <a:gd name="T1" fmla="*/ 5 h 7"/>
                  <a:gd name="T2" fmla="*/ 2 w 4"/>
                  <a:gd name="T3" fmla="*/ 0 h 7"/>
                  <a:gd name="T4" fmla="*/ 0 w 4"/>
                  <a:gd name="T5" fmla="*/ 2 h 7"/>
                  <a:gd name="T6" fmla="*/ 0 w 4"/>
                  <a:gd name="T7" fmla="*/ 5 h 7"/>
                  <a:gd name="T8" fmla="*/ 2 w 4"/>
                  <a:gd name="T9" fmla="*/ 7 h 7"/>
                  <a:gd name="T10" fmla="*/ 4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lnTo>
                      <a:pt x="2" y="0"/>
                    </a:lnTo>
                    <a:lnTo>
                      <a:pt x="0" y="2"/>
                    </a:lnTo>
                    <a:lnTo>
                      <a:pt x="0" y="5"/>
                    </a:lnTo>
                    <a:lnTo>
                      <a:pt x="2" y="7"/>
                    </a:lnTo>
                    <a:lnTo>
                      <a:pt x="4" y="7"/>
                    </a:lnTo>
                    <a:lnTo>
                      <a:pt x="4" y="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6" name="9Slide.vn 369">
                <a:extLst>
                  <a:ext uri="{FF2B5EF4-FFF2-40B4-BE49-F238E27FC236}">
                    <a16:creationId xmlns:a16="http://schemas.microsoft.com/office/drawing/2014/main" id="{EF2DEEC1-6AD6-4BF7-BA74-2FD852991E00}"/>
                  </a:ext>
                </a:extLst>
              </p:cNvPr>
              <p:cNvSpPr>
                <a:spLocks/>
              </p:cNvSpPr>
              <p:nvPr/>
            </p:nvSpPr>
            <p:spPr bwMode="auto">
              <a:xfrm>
                <a:off x="6337" y="285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7" name="9Slide.vn 370">
                <a:extLst>
                  <a:ext uri="{FF2B5EF4-FFF2-40B4-BE49-F238E27FC236}">
                    <a16:creationId xmlns:a16="http://schemas.microsoft.com/office/drawing/2014/main" id="{17AC37E8-6EE1-4F10-AF54-E1397057AC6C}"/>
                  </a:ext>
                </a:extLst>
              </p:cNvPr>
              <p:cNvSpPr>
                <a:spLocks/>
              </p:cNvSpPr>
              <p:nvPr/>
            </p:nvSpPr>
            <p:spPr bwMode="auto">
              <a:xfrm>
                <a:off x="6337" y="2840"/>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8" name="9Slide.vn 371">
                <a:extLst>
                  <a:ext uri="{FF2B5EF4-FFF2-40B4-BE49-F238E27FC236}">
                    <a16:creationId xmlns:a16="http://schemas.microsoft.com/office/drawing/2014/main" id="{41FBDE5D-AE03-4B7C-A6C7-079E59F1584B}"/>
                  </a:ext>
                </a:extLst>
              </p:cNvPr>
              <p:cNvSpPr>
                <a:spLocks/>
              </p:cNvSpPr>
              <p:nvPr/>
            </p:nvSpPr>
            <p:spPr bwMode="auto">
              <a:xfrm>
                <a:off x="6337" y="2846"/>
                <a:ext cx="4" cy="2"/>
              </a:xfrm>
              <a:custGeom>
                <a:avLst/>
                <a:gdLst>
                  <a:gd name="T0" fmla="*/ 4 w 4"/>
                  <a:gd name="T1" fmla="*/ 0 h 2"/>
                  <a:gd name="T2" fmla="*/ 2 w 4"/>
                  <a:gd name="T3" fmla="*/ 0 h 2"/>
                  <a:gd name="T4" fmla="*/ 0 w 4"/>
                  <a:gd name="T5" fmla="*/ 2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0"/>
                    </a:lnTo>
                    <a:lnTo>
                      <a:pt x="0" y="2"/>
                    </a:lnTo>
                    <a:lnTo>
                      <a:pt x="4" y="2"/>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9" name="9Slide.vn 372">
                <a:extLst>
                  <a:ext uri="{FF2B5EF4-FFF2-40B4-BE49-F238E27FC236}">
                    <a16:creationId xmlns:a16="http://schemas.microsoft.com/office/drawing/2014/main" id="{96FCE5F8-6FDE-441F-9AAD-D489397F56ED}"/>
                  </a:ext>
                </a:extLst>
              </p:cNvPr>
              <p:cNvSpPr>
                <a:spLocks/>
              </p:cNvSpPr>
              <p:nvPr/>
            </p:nvSpPr>
            <p:spPr bwMode="auto">
              <a:xfrm>
                <a:off x="6354" y="2829"/>
                <a:ext cx="4" cy="4"/>
              </a:xfrm>
              <a:custGeom>
                <a:avLst/>
                <a:gdLst>
                  <a:gd name="T0" fmla="*/ 2 w 4"/>
                  <a:gd name="T1" fmla="*/ 0 h 4"/>
                  <a:gd name="T2" fmla="*/ 0 w 4"/>
                  <a:gd name="T3" fmla="*/ 2 h 4"/>
                  <a:gd name="T4" fmla="*/ 2 w 4"/>
                  <a:gd name="T5" fmla="*/ 4 h 4"/>
                  <a:gd name="T6" fmla="*/ 2 w 4"/>
                  <a:gd name="T7" fmla="*/ 2 h 4"/>
                  <a:gd name="T8" fmla="*/ 4 w 4"/>
                  <a:gd name="T9" fmla="*/ 0 h 4"/>
                  <a:gd name="T10" fmla="*/ 2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2" y="0"/>
                    </a:moveTo>
                    <a:lnTo>
                      <a:pt x="0" y="2"/>
                    </a:lnTo>
                    <a:lnTo>
                      <a:pt x="2" y="4"/>
                    </a:lnTo>
                    <a:lnTo>
                      <a:pt x="2" y="2"/>
                    </a:lnTo>
                    <a:lnTo>
                      <a:pt x="4"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0" name="9Slide.vn 373">
                <a:extLst>
                  <a:ext uri="{FF2B5EF4-FFF2-40B4-BE49-F238E27FC236}">
                    <a16:creationId xmlns:a16="http://schemas.microsoft.com/office/drawing/2014/main" id="{8CB863CB-F6DE-431C-9307-0915BB141FCE}"/>
                  </a:ext>
                </a:extLst>
              </p:cNvPr>
              <p:cNvSpPr>
                <a:spLocks noChangeArrowheads="1"/>
              </p:cNvSpPr>
              <p:nvPr/>
            </p:nvSpPr>
            <p:spPr bwMode="auto">
              <a:xfrm>
                <a:off x="6358" y="2831"/>
                <a:ext cx="1" cy="2"/>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1" name="9Slide.vn 374">
                <a:extLst>
                  <a:ext uri="{FF2B5EF4-FFF2-40B4-BE49-F238E27FC236}">
                    <a16:creationId xmlns:a16="http://schemas.microsoft.com/office/drawing/2014/main" id="{9B83415E-A95E-4910-B67F-2E39F8A1A46B}"/>
                  </a:ext>
                </a:extLst>
              </p:cNvPr>
              <p:cNvSpPr>
                <a:spLocks noChangeArrowheads="1"/>
              </p:cNvSpPr>
              <p:nvPr/>
            </p:nvSpPr>
            <p:spPr bwMode="auto">
              <a:xfrm>
                <a:off x="6008" y="2475"/>
                <a:ext cx="2" cy="2"/>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2" name="9Slide.vn 375">
                <a:extLst>
                  <a:ext uri="{FF2B5EF4-FFF2-40B4-BE49-F238E27FC236}">
                    <a16:creationId xmlns:a16="http://schemas.microsoft.com/office/drawing/2014/main" id="{D4E0A34D-0CEA-4DFD-A9FD-2BD67D1A6784}"/>
                  </a:ext>
                </a:extLst>
              </p:cNvPr>
              <p:cNvSpPr>
                <a:spLocks/>
              </p:cNvSpPr>
              <p:nvPr/>
            </p:nvSpPr>
            <p:spPr bwMode="auto">
              <a:xfrm>
                <a:off x="5896" y="2481"/>
                <a:ext cx="4" cy="4"/>
              </a:xfrm>
              <a:custGeom>
                <a:avLst/>
                <a:gdLst>
                  <a:gd name="T0" fmla="*/ 4 w 4"/>
                  <a:gd name="T1" fmla="*/ 2 h 4"/>
                  <a:gd name="T2" fmla="*/ 2 w 4"/>
                  <a:gd name="T3" fmla="*/ 0 h 4"/>
                  <a:gd name="T4" fmla="*/ 2 w 4"/>
                  <a:gd name="T5" fmla="*/ 2 h 4"/>
                  <a:gd name="T6" fmla="*/ 0 w 4"/>
                  <a:gd name="T7" fmla="*/ 2 h 4"/>
                  <a:gd name="T8" fmla="*/ 0 w 4"/>
                  <a:gd name="T9" fmla="*/ 4 h 4"/>
                  <a:gd name="T10" fmla="*/ 2 w 4"/>
                  <a:gd name="T11" fmla="*/ 4 h 4"/>
                  <a:gd name="T12" fmla="*/ 4 w 4"/>
                  <a:gd name="T13" fmla="*/ 4 h 4"/>
                  <a:gd name="T14" fmla="*/ 4 w 4"/>
                  <a:gd name="T15" fmla="*/ 2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lnTo>
                      <a:pt x="2" y="0"/>
                    </a:lnTo>
                    <a:lnTo>
                      <a:pt x="2" y="2"/>
                    </a:lnTo>
                    <a:lnTo>
                      <a:pt x="0" y="2"/>
                    </a:lnTo>
                    <a:lnTo>
                      <a:pt x="0" y="4"/>
                    </a:lnTo>
                    <a:lnTo>
                      <a:pt x="2" y="4"/>
                    </a:lnTo>
                    <a:lnTo>
                      <a:pt x="4" y="4"/>
                    </a:lnTo>
                    <a:lnTo>
                      <a:pt x="4" y="2"/>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3" name="9Slide.vn 376">
                <a:extLst>
                  <a:ext uri="{FF2B5EF4-FFF2-40B4-BE49-F238E27FC236}">
                    <a16:creationId xmlns:a16="http://schemas.microsoft.com/office/drawing/2014/main" id="{544AAF28-ECB2-45D9-8079-010315703A3D}"/>
                  </a:ext>
                </a:extLst>
              </p:cNvPr>
              <p:cNvSpPr>
                <a:spLocks/>
              </p:cNvSpPr>
              <p:nvPr/>
            </p:nvSpPr>
            <p:spPr bwMode="auto">
              <a:xfrm>
                <a:off x="5939" y="2497"/>
                <a:ext cx="89" cy="83"/>
              </a:xfrm>
              <a:custGeom>
                <a:avLst/>
                <a:gdLst>
                  <a:gd name="T0" fmla="*/ 60 w 89"/>
                  <a:gd name="T1" fmla="*/ 17 h 83"/>
                  <a:gd name="T2" fmla="*/ 54 w 89"/>
                  <a:gd name="T3" fmla="*/ 15 h 83"/>
                  <a:gd name="T4" fmla="*/ 52 w 89"/>
                  <a:gd name="T5" fmla="*/ 27 h 83"/>
                  <a:gd name="T6" fmla="*/ 44 w 89"/>
                  <a:gd name="T7" fmla="*/ 25 h 83"/>
                  <a:gd name="T8" fmla="*/ 36 w 89"/>
                  <a:gd name="T9" fmla="*/ 34 h 83"/>
                  <a:gd name="T10" fmla="*/ 36 w 89"/>
                  <a:gd name="T11" fmla="*/ 25 h 83"/>
                  <a:gd name="T12" fmla="*/ 25 w 89"/>
                  <a:gd name="T13" fmla="*/ 25 h 83"/>
                  <a:gd name="T14" fmla="*/ 21 w 89"/>
                  <a:gd name="T15" fmla="*/ 34 h 83"/>
                  <a:gd name="T16" fmla="*/ 11 w 89"/>
                  <a:gd name="T17" fmla="*/ 36 h 83"/>
                  <a:gd name="T18" fmla="*/ 5 w 89"/>
                  <a:gd name="T19" fmla="*/ 44 h 83"/>
                  <a:gd name="T20" fmla="*/ 5 w 89"/>
                  <a:gd name="T21" fmla="*/ 58 h 83"/>
                  <a:gd name="T22" fmla="*/ 11 w 89"/>
                  <a:gd name="T23" fmla="*/ 46 h 83"/>
                  <a:gd name="T24" fmla="*/ 17 w 89"/>
                  <a:gd name="T25" fmla="*/ 44 h 83"/>
                  <a:gd name="T26" fmla="*/ 19 w 89"/>
                  <a:gd name="T27" fmla="*/ 46 h 83"/>
                  <a:gd name="T28" fmla="*/ 23 w 89"/>
                  <a:gd name="T29" fmla="*/ 44 h 83"/>
                  <a:gd name="T30" fmla="*/ 25 w 89"/>
                  <a:gd name="T31" fmla="*/ 46 h 83"/>
                  <a:gd name="T32" fmla="*/ 27 w 89"/>
                  <a:gd name="T33" fmla="*/ 46 h 83"/>
                  <a:gd name="T34" fmla="*/ 29 w 89"/>
                  <a:gd name="T35" fmla="*/ 42 h 83"/>
                  <a:gd name="T36" fmla="*/ 38 w 89"/>
                  <a:gd name="T37" fmla="*/ 44 h 83"/>
                  <a:gd name="T38" fmla="*/ 46 w 89"/>
                  <a:gd name="T39" fmla="*/ 54 h 83"/>
                  <a:gd name="T40" fmla="*/ 40 w 89"/>
                  <a:gd name="T41" fmla="*/ 54 h 83"/>
                  <a:gd name="T42" fmla="*/ 42 w 89"/>
                  <a:gd name="T43" fmla="*/ 63 h 83"/>
                  <a:gd name="T44" fmla="*/ 44 w 89"/>
                  <a:gd name="T45" fmla="*/ 71 h 83"/>
                  <a:gd name="T46" fmla="*/ 54 w 89"/>
                  <a:gd name="T47" fmla="*/ 77 h 83"/>
                  <a:gd name="T48" fmla="*/ 60 w 89"/>
                  <a:gd name="T49" fmla="*/ 75 h 83"/>
                  <a:gd name="T50" fmla="*/ 63 w 89"/>
                  <a:gd name="T51" fmla="*/ 77 h 83"/>
                  <a:gd name="T52" fmla="*/ 69 w 89"/>
                  <a:gd name="T53" fmla="*/ 81 h 83"/>
                  <a:gd name="T54" fmla="*/ 71 w 89"/>
                  <a:gd name="T55" fmla="*/ 69 h 83"/>
                  <a:gd name="T56" fmla="*/ 67 w 89"/>
                  <a:gd name="T57" fmla="*/ 58 h 83"/>
                  <a:gd name="T58" fmla="*/ 77 w 89"/>
                  <a:gd name="T59" fmla="*/ 52 h 83"/>
                  <a:gd name="T60" fmla="*/ 79 w 89"/>
                  <a:gd name="T61" fmla="*/ 63 h 83"/>
                  <a:gd name="T62" fmla="*/ 83 w 89"/>
                  <a:gd name="T63" fmla="*/ 67 h 83"/>
                  <a:gd name="T64" fmla="*/ 81 w 89"/>
                  <a:gd name="T65" fmla="*/ 56 h 83"/>
                  <a:gd name="T66" fmla="*/ 85 w 89"/>
                  <a:gd name="T67" fmla="*/ 56 h 83"/>
                  <a:gd name="T68" fmla="*/ 87 w 89"/>
                  <a:gd name="T69" fmla="*/ 46 h 83"/>
                  <a:gd name="T70" fmla="*/ 83 w 89"/>
                  <a:gd name="T71" fmla="*/ 34 h 83"/>
                  <a:gd name="T72" fmla="*/ 81 w 89"/>
                  <a:gd name="T73" fmla="*/ 27 h 83"/>
                  <a:gd name="T74" fmla="*/ 79 w 89"/>
                  <a:gd name="T75" fmla="*/ 23 h 83"/>
                  <a:gd name="T76" fmla="*/ 81 w 89"/>
                  <a:gd name="T77" fmla="*/ 17 h 83"/>
                  <a:gd name="T78" fmla="*/ 77 w 89"/>
                  <a:gd name="T79" fmla="*/ 13 h 83"/>
                  <a:gd name="T80" fmla="*/ 67 w 89"/>
                  <a:gd name="T81" fmla="*/ 2 h 83"/>
                  <a:gd name="T82" fmla="*/ 63 w 89"/>
                  <a:gd name="T83" fmla="*/ 5 h 83"/>
                  <a:gd name="T84" fmla="*/ 63 w 89"/>
                  <a:gd name="T85" fmla="*/ 1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83">
                    <a:moveTo>
                      <a:pt x="63" y="13"/>
                    </a:moveTo>
                    <a:lnTo>
                      <a:pt x="60" y="13"/>
                    </a:lnTo>
                    <a:lnTo>
                      <a:pt x="60" y="17"/>
                    </a:lnTo>
                    <a:lnTo>
                      <a:pt x="60" y="19"/>
                    </a:lnTo>
                    <a:lnTo>
                      <a:pt x="56" y="17"/>
                    </a:lnTo>
                    <a:lnTo>
                      <a:pt x="54" y="15"/>
                    </a:lnTo>
                    <a:lnTo>
                      <a:pt x="52" y="23"/>
                    </a:lnTo>
                    <a:lnTo>
                      <a:pt x="52" y="23"/>
                    </a:lnTo>
                    <a:lnTo>
                      <a:pt x="52" y="27"/>
                    </a:lnTo>
                    <a:lnTo>
                      <a:pt x="50" y="27"/>
                    </a:lnTo>
                    <a:lnTo>
                      <a:pt x="48" y="23"/>
                    </a:lnTo>
                    <a:lnTo>
                      <a:pt x="44" y="25"/>
                    </a:lnTo>
                    <a:lnTo>
                      <a:pt x="42" y="32"/>
                    </a:lnTo>
                    <a:lnTo>
                      <a:pt x="38" y="34"/>
                    </a:lnTo>
                    <a:lnTo>
                      <a:pt x="36" y="34"/>
                    </a:lnTo>
                    <a:lnTo>
                      <a:pt x="31" y="38"/>
                    </a:lnTo>
                    <a:lnTo>
                      <a:pt x="36" y="32"/>
                    </a:lnTo>
                    <a:lnTo>
                      <a:pt x="36" y="25"/>
                    </a:lnTo>
                    <a:lnTo>
                      <a:pt x="31" y="21"/>
                    </a:lnTo>
                    <a:lnTo>
                      <a:pt x="27" y="21"/>
                    </a:lnTo>
                    <a:lnTo>
                      <a:pt x="25" y="25"/>
                    </a:lnTo>
                    <a:lnTo>
                      <a:pt x="21" y="27"/>
                    </a:lnTo>
                    <a:lnTo>
                      <a:pt x="19" y="29"/>
                    </a:lnTo>
                    <a:lnTo>
                      <a:pt x="21" y="34"/>
                    </a:lnTo>
                    <a:lnTo>
                      <a:pt x="17" y="34"/>
                    </a:lnTo>
                    <a:lnTo>
                      <a:pt x="13" y="34"/>
                    </a:lnTo>
                    <a:lnTo>
                      <a:pt x="11" y="36"/>
                    </a:lnTo>
                    <a:lnTo>
                      <a:pt x="7" y="38"/>
                    </a:lnTo>
                    <a:lnTo>
                      <a:pt x="2" y="42"/>
                    </a:lnTo>
                    <a:lnTo>
                      <a:pt x="5" y="44"/>
                    </a:lnTo>
                    <a:lnTo>
                      <a:pt x="2" y="48"/>
                    </a:lnTo>
                    <a:lnTo>
                      <a:pt x="0" y="54"/>
                    </a:lnTo>
                    <a:lnTo>
                      <a:pt x="5" y="58"/>
                    </a:lnTo>
                    <a:lnTo>
                      <a:pt x="7" y="56"/>
                    </a:lnTo>
                    <a:lnTo>
                      <a:pt x="9" y="48"/>
                    </a:lnTo>
                    <a:lnTo>
                      <a:pt x="11" y="46"/>
                    </a:lnTo>
                    <a:lnTo>
                      <a:pt x="13" y="42"/>
                    </a:lnTo>
                    <a:lnTo>
                      <a:pt x="15" y="40"/>
                    </a:lnTo>
                    <a:lnTo>
                      <a:pt x="17" y="44"/>
                    </a:lnTo>
                    <a:lnTo>
                      <a:pt x="17" y="46"/>
                    </a:lnTo>
                    <a:lnTo>
                      <a:pt x="17" y="48"/>
                    </a:lnTo>
                    <a:lnTo>
                      <a:pt x="19" y="46"/>
                    </a:lnTo>
                    <a:lnTo>
                      <a:pt x="21" y="48"/>
                    </a:lnTo>
                    <a:lnTo>
                      <a:pt x="21" y="44"/>
                    </a:lnTo>
                    <a:lnTo>
                      <a:pt x="23" y="44"/>
                    </a:lnTo>
                    <a:lnTo>
                      <a:pt x="25" y="44"/>
                    </a:lnTo>
                    <a:lnTo>
                      <a:pt x="23" y="46"/>
                    </a:lnTo>
                    <a:lnTo>
                      <a:pt x="25" y="46"/>
                    </a:lnTo>
                    <a:lnTo>
                      <a:pt x="29" y="48"/>
                    </a:lnTo>
                    <a:lnTo>
                      <a:pt x="29" y="48"/>
                    </a:lnTo>
                    <a:lnTo>
                      <a:pt x="27" y="46"/>
                    </a:lnTo>
                    <a:lnTo>
                      <a:pt x="29" y="44"/>
                    </a:lnTo>
                    <a:lnTo>
                      <a:pt x="29" y="42"/>
                    </a:lnTo>
                    <a:lnTo>
                      <a:pt x="29" y="42"/>
                    </a:lnTo>
                    <a:lnTo>
                      <a:pt x="31" y="42"/>
                    </a:lnTo>
                    <a:lnTo>
                      <a:pt x="36" y="44"/>
                    </a:lnTo>
                    <a:lnTo>
                      <a:pt x="38" y="44"/>
                    </a:lnTo>
                    <a:lnTo>
                      <a:pt x="42" y="48"/>
                    </a:lnTo>
                    <a:lnTo>
                      <a:pt x="42" y="50"/>
                    </a:lnTo>
                    <a:lnTo>
                      <a:pt x="46" y="54"/>
                    </a:lnTo>
                    <a:lnTo>
                      <a:pt x="42" y="52"/>
                    </a:lnTo>
                    <a:lnTo>
                      <a:pt x="40" y="52"/>
                    </a:lnTo>
                    <a:lnTo>
                      <a:pt x="40" y="54"/>
                    </a:lnTo>
                    <a:lnTo>
                      <a:pt x="40" y="56"/>
                    </a:lnTo>
                    <a:lnTo>
                      <a:pt x="42" y="58"/>
                    </a:lnTo>
                    <a:lnTo>
                      <a:pt x="42" y="63"/>
                    </a:lnTo>
                    <a:lnTo>
                      <a:pt x="40" y="65"/>
                    </a:lnTo>
                    <a:lnTo>
                      <a:pt x="44" y="67"/>
                    </a:lnTo>
                    <a:lnTo>
                      <a:pt x="44" y="71"/>
                    </a:lnTo>
                    <a:lnTo>
                      <a:pt x="48" y="75"/>
                    </a:lnTo>
                    <a:lnTo>
                      <a:pt x="52" y="75"/>
                    </a:lnTo>
                    <a:lnTo>
                      <a:pt x="54" y="77"/>
                    </a:lnTo>
                    <a:lnTo>
                      <a:pt x="58" y="79"/>
                    </a:lnTo>
                    <a:lnTo>
                      <a:pt x="60" y="77"/>
                    </a:lnTo>
                    <a:lnTo>
                      <a:pt x="60" y="75"/>
                    </a:lnTo>
                    <a:lnTo>
                      <a:pt x="63" y="75"/>
                    </a:lnTo>
                    <a:lnTo>
                      <a:pt x="65" y="75"/>
                    </a:lnTo>
                    <a:lnTo>
                      <a:pt x="63" y="77"/>
                    </a:lnTo>
                    <a:lnTo>
                      <a:pt x="65" y="81"/>
                    </a:lnTo>
                    <a:lnTo>
                      <a:pt x="65" y="83"/>
                    </a:lnTo>
                    <a:lnTo>
                      <a:pt x="69" y="81"/>
                    </a:lnTo>
                    <a:lnTo>
                      <a:pt x="73" y="75"/>
                    </a:lnTo>
                    <a:lnTo>
                      <a:pt x="73" y="71"/>
                    </a:lnTo>
                    <a:lnTo>
                      <a:pt x="71" y="69"/>
                    </a:lnTo>
                    <a:lnTo>
                      <a:pt x="69" y="63"/>
                    </a:lnTo>
                    <a:lnTo>
                      <a:pt x="67" y="61"/>
                    </a:lnTo>
                    <a:lnTo>
                      <a:pt x="67" y="58"/>
                    </a:lnTo>
                    <a:lnTo>
                      <a:pt x="71" y="50"/>
                    </a:lnTo>
                    <a:lnTo>
                      <a:pt x="75" y="48"/>
                    </a:lnTo>
                    <a:lnTo>
                      <a:pt x="77" y="52"/>
                    </a:lnTo>
                    <a:lnTo>
                      <a:pt x="77" y="56"/>
                    </a:lnTo>
                    <a:lnTo>
                      <a:pt x="79" y="58"/>
                    </a:lnTo>
                    <a:lnTo>
                      <a:pt x="79" y="63"/>
                    </a:lnTo>
                    <a:lnTo>
                      <a:pt x="81" y="67"/>
                    </a:lnTo>
                    <a:lnTo>
                      <a:pt x="81" y="71"/>
                    </a:lnTo>
                    <a:lnTo>
                      <a:pt x="83" y="67"/>
                    </a:lnTo>
                    <a:lnTo>
                      <a:pt x="83" y="63"/>
                    </a:lnTo>
                    <a:lnTo>
                      <a:pt x="81" y="58"/>
                    </a:lnTo>
                    <a:lnTo>
                      <a:pt x="81" y="56"/>
                    </a:lnTo>
                    <a:lnTo>
                      <a:pt x="83" y="56"/>
                    </a:lnTo>
                    <a:lnTo>
                      <a:pt x="85" y="58"/>
                    </a:lnTo>
                    <a:lnTo>
                      <a:pt x="85" y="56"/>
                    </a:lnTo>
                    <a:lnTo>
                      <a:pt x="87" y="56"/>
                    </a:lnTo>
                    <a:lnTo>
                      <a:pt x="89" y="50"/>
                    </a:lnTo>
                    <a:lnTo>
                      <a:pt x="87" y="46"/>
                    </a:lnTo>
                    <a:lnTo>
                      <a:pt x="85" y="42"/>
                    </a:lnTo>
                    <a:lnTo>
                      <a:pt x="83" y="38"/>
                    </a:lnTo>
                    <a:lnTo>
                      <a:pt x="83" y="34"/>
                    </a:lnTo>
                    <a:lnTo>
                      <a:pt x="83" y="29"/>
                    </a:lnTo>
                    <a:lnTo>
                      <a:pt x="81" y="32"/>
                    </a:lnTo>
                    <a:lnTo>
                      <a:pt x="81" y="27"/>
                    </a:lnTo>
                    <a:lnTo>
                      <a:pt x="81" y="25"/>
                    </a:lnTo>
                    <a:lnTo>
                      <a:pt x="81" y="25"/>
                    </a:lnTo>
                    <a:lnTo>
                      <a:pt x="79" y="23"/>
                    </a:lnTo>
                    <a:lnTo>
                      <a:pt x="79" y="21"/>
                    </a:lnTo>
                    <a:lnTo>
                      <a:pt x="81" y="21"/>
                    </a:lnTo>
                    <a:lnTo>
                      <a:pt x="81" y="17"/>
                    </a:lnTo>
                    <a:lnTo>
                      <a:pt x="79" y="13"/>
                    </a:lnTo>
                    <a:lnTo>
                      <a:pt x="79" y="11"/>
                    </a:lnTo>
                    <a:lnTo>
                      <a:pt x="77" y="13"/>
                    </a:lnTo>
                    <a:lnTo>
                      <a:pt x="73" y="9"/>
                    </a:lnTo>
                    <a:lnTo>
                      <a:pt x="69" y="5"/>
                    </a:lnTo>
                    <a:lnTo>
                      <a:pt x="67" y="2"/>
                    </a:lnTo>
                    <a:lnTo>
                      <a:pt x="67" y="2"/>
                    </a:lnTo>
                    <a:lnTo>
                      <a:pt x="63" y="0"/>
                    </a:lnTo>
                    <a:lnTo>
                      <a:pt x="63" y="5"/>
                    </a:lnTo>
                    <a:lnTo>
                      <a:pt x="65" y="13"/>
                    </a:lnTo>
                    <a:lnTo>
                      <a:pt x="65" y="15"/>
                    </a:lnTo>
                    <a:lnTo>
                      <a:pt x="63" y="1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4" name="9Slide.vn 377">
                <a:extLst>
                  <a:ext uri="{FF2B5EF4-FFF2-40B4-BE49-F238E27FC236}">
                    <a16:creationId xmlns:a16="http://schemas.microsoft.com/office/drawing/2014/main" id="{ADAF20B7-67F2-4879-ACEF-1656FBA41DE9}"/>
                  </a:ext>
                </a:extLst>
              </p:cNvPr>
              <p:cNvSpPr>
                <a:spLocks/>
              </p:cNvSpPr>
              <p:nvPr/>
            </p:nvSpPr>
            <p:spPr bwMode="auto">
              <a:xfrm>
                <a:off x="6006" y="2479"/>
                <a:ext cx="4" cy="2"/>
              </a:xfrm>
              <a:custGeom>
                <a:avLst/>
                <a:gdLst>
                  <a:gd name="T0" fmla="*/ 0 w 4"/>
                  <a:gd name="T1" fmla="*/ 2 h 2"/>
                  <a:gd name="T2" fmla="*/ 2 w 4"/>
                  <a:gd name="T3" fmla="*/ 2 h 2"/>
                  <a:gd name="T4" fmla="*/ 4 w 4"/>
                  <a:gd name="T5" fmla="*/ 2 h 2"/>
                  <a:gd name="T6" fmla="*/ 0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2" y="2"/>
                    </a:lnTo>
                    <a:lnTo>
                      <a:pt x="4" y="2"/>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5" name="9Slide.vn 378">
                <a:extLst>
                  <a:ext uri="{FF2B5EF4-FFF2-40B4-BE49-F238E27FC236}">
                    <a16:creationId xmlns:a16="http://schemas.microsoft.com/office/drawing/2014/main" id="{3EDE0D30-606F-45F9-A477-AC4A7C7AC0D5}"/>
                  </a:ext>
                </a:extLst>
              </p:cNvPr>
              <p:cNvSpPr>
                <a:spLocks/>
              </p:cNvSpPr>
              <p:nvPr/>
            </p:nvSpPr>
            <p:spPr bwMode="auto">
              <a:xfrm>
                <a:off x="5894" y="2456"/>
                <a:ext cx="4" cy="6"/>
              </a:xfrm>
              <a:custGeom>
                <a:avLst/>
                <a:gdLst>
                  <a:gd name="T0" fmla="*/ 2 w 4"/>
                  <a:gd name="T1" fmla="*/ 6 h 6"/>
                  <a:gd name="T2" fmla="*/ 4 w 4"/>
                  <a:gd name="T3" fmla="*/ 4 h 6"/>
                  <a:gd name="T4" fmla="*/ 4 w 4"/>
                  <a:gd name="T5" fmla="*/ 4 h 6"/>
                  <a:gd name="T6" fmla="*/ 4 w 4"/>
                  <a:gd name="T7" fmla="*/ 0 h 6"/>
                  <a:gd name="T8" fmla="*/ 0 w 4"/>
                  <a:gd name="T9" fmla="*/ 0 h 6"/>
                  <a:gd name="T10" fmla="*/ 0 w 4"/>
                  <a:gd name="T11" fmla="*/ 2 h 6"/>
                  <a:gd name="T12" fmla="*/ 0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4"/>
                    </a:lnTo>
                    <a:lnTo>
                      <a:pt x="4" y="4"/>
                    </a:lnTo>
                    <a:lnTo>
                      <a:pt x="4" y="0"/>
                    </a:lnTo>
                    <a:lnTo>
                      <a:pt x="0" y="0"/>
                    </a:lnTo>
                    <a:lnTo>
                      <a:pt x="0" y="2"/>
                    </a:lnTo>
                    <a:lnTo>
                      <a:pt x="0" y="6"/>
                    </a:lnTo>
                    <a:lnTo>
                      <a:pt x="2"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6" name="9Slide.vn 379">
                <a:extLst>
                  <a:ext uri="{FF2B5EF4-FFF2-40B4-BE49-F238E27FC236}">
                    <a16:creationId xmlns:a16="http://schemas.microsoft.com/office/drawing/2014/main" id="{62B6069B-5F4B-4A67-A2EE-35AE24E3C1C2}"/>
                  </a:ext>
                </a:extLst>
              </p:cNvPr>
              <p:cNvSpPr>
                <a:spLocks/>
              </p:cNvSpPr>
              <p:nvPr/>
            </p:nvSpPr>
            <p:spPr bwMode="auto">
              <a:xfrm>
                <a:off x="5908" y="2311"/>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7" name="9Slide.vn 380">
                <a:extLst>
                  <a:ext uri="{FF2B5EF4-FFF2-40B4-BE49-F238E27FC236}">
                    <a16:creationId xmlns:a16="http://schemas.microsoft.com/office/drawing/2014/main" id="{D42F5195-E4F8-4BB5-9B81-56C664493CD9}"/>
                  </a:ext>
                </a:extLst>
              </p:cNvPr>
              <p:cNvSpPr>
                <a:spLocks/>
              </p:cNvSpPr>
              <p:nvPr/>
            </p:nvSpPr>
            <p:spPr bwMode="auto">
              <a:xfrm>
                <a:off x="5933" y="2456"/>
                <a:ext cx="27" cy="29"/>
              </a:xfrm>
              <a:custGeom>
                <a:avLst/>
                <a:gdLst>
                  <a:gd name="T0" fmla="*/ 8 w 27"/>
                  <a:gd name="T1" fmla="*/ 4 h 29"/>
                  <a:gd name="T2" fmla="*/ 4 w 27"/>
                  <a:gd name="T3" fmla="*/ 0 h 29"/>
                  <a:gd name="T4" fmla="*/ 2 w 27"/>
                  <a:gd name="T5" fmla="*/ 0 h 29"/>
                  <a:gd name="T6" fmla="*/ 0 w 27"/>
                  <a:gd name="T7" fmla="*/ 2 h 29"/>
                  <a:gd name="T8" fmla="*/ 4 w 27"/>
                  <a:gd name="T9" fmla="*/ 4 h 29"/>
                  <a:gd name="T10" fmla="*/ 6 w 27"/>
                  <a:gd name="T11" fmla="*/ 4 h 29"/>
                  <a:gd name="T12" fmla="*/ 6 w 27"/>
                  <a:gd name="T13" fmla="*/ 8 h 29"/>
                  <a:gd name="T14" fmla="*/ 4 w 27"/>
                  <a:gd name="T15" fmla="*/ 12 h 29"/>
                  <a:gd name="T16" fmla="*/ 6 w 27"/>
                  <a:gd name="T17" fmla="*/ 19 h 29"/>
                  <a:gd name="T18" fmla="*/ 4 w 27"/>
                  <a:gd name="T19" fmla="*/ 23 h 29"/>
                  <a:gd name="T20" fmla="*/ 6 w 27"/>
                  <a:gd name="T21" fmla="*/ 29 h 29"/>
                  <a:gd name="T22" fmla="*/ 6 w 27"/>
                  <a:gd name="T23" fmla="*/ 27 h 29"/>
                  <a:gd name="T24" fmla="*/ 8 w 27"/>
                  <a:gd name="T25" fmla="*/ 27 h 29"/>
                  <a:gd name="T26" fmla="*/ 13 w 27"/>
                  <a:gd name="T27" fmla="*/ 23 h 29"/>
                  <a:gd name="T28" fmla="*/ 15 w 27"/>
                  <a:gd name="T29" fmla="*/ 25 h 29"/>
                  <a:gd name="T30" fmla="*/ 15 w 27"/>
                  <a:gd name="T31" fmla="*/ 23 h 29"/>
                  <a:gd name="T32" fmla="*/ 17 w 27"/>
                  <a:gd name="T33" fmla="*/ 23 h 29"/>
                  <a:gd name="T34" fmla="*/ 19 w 27"/>
                  <a:gd name="T35" fmla="*/ 21 h 29"/>
                  <a:gd name="T36" fmla="*/ 23 w 27"/>
                  <a:gd name="T37" fmla="*/ 17 h 29"/>
                  <a:gd name="T38" fmla="*/ 25 w 27"/>
                  <a:gd name="T39" fmla="*/ 12 h 29"/>
                  <a:gd name="T40" fmla="*/ 27 w 27"/>
                  <a:gd name="T41" fmla="*/ 10 h 29"/>
                  <a:gd name="T42" fmla="*/ 27 w 27"/>
                  <a:gd name="T43" fmla="*/ 8 h 29"/>
                  <a:gd name="T44" fmla="*/ 25 w 27"/>
                  <a:gd name="T45" fmla="*/ 6 h 29"/>
                  <a:gd name="T46" fmla="*/ 23 w 27"/>
                  <a:gd name="T47" fmla="*/ 6 h 29"/>
                  <a:gd name="T48" fmla="*/ 21 w 27"/>
                  <a:gd name="T49" fmla="*/ 10 h 29"/>
                  <a:gd name="T50" fmla="*/ 19 w 27"/>
                  <a:gd name="T51" fmla="*/ 6 h 29"/>
                  <a:gd name="T52" fmla="*/ 17 w 27"/>
                  <a:gd name="T53" fmla="*/ 6 h 29"/>
                  <a:gd name="T54" fmla="*/ 13 w 27"/>
                  <a:gd name="T55" fmla="*/ 6 h 29"/>
                  <a:gd name="T56" fmla="*/ 11 w 27"/>
                  <a:gd name="T57" fmla="*/ 6 h 29"/>
                  <a:gd name="T58" fmla="*/ 11 w 27"/>
                  <a:gd name="T59" fmla="*/ 4 h 29"/>
                  <a:gd name="T60" fmla="*/ 8 w 27"/>
                  <a:gd name="T6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29">
                    <a:moveTo>
                      <a:pt x="8" y="4"/>
                    </a:moveTo>
                    <a:lnTo>
                      <a:pt x="4" y="0"/>
                    </a:lnTo>
                    <a:lnTo>
                      <a:pt x="2" y="0"/>
                    </a:lnTo>
                    <a:lnTo>
                      <a:pt x="0" y="2"/>
                    </a:lnTo>
                    <a:lnTo>
                      <a:pt x="4" y="4"/>
                    </a:lnTo>
                    <a:lnTo>
                      <a:pt x="6" y="4"/>
                    </a:lnTo>
                    <a:lnTo>
                      <a:pt x="6" y="8"/>
                    </a:lnTo>
                    <a:lnTo>
                      <a:pt x="4" y="12"/>
                    </a:lnTo>
                    <a:lnTo>
                      <a:pt x="6" y="19"/>
                    </a:lnTo>
                    <a:lnTo>
                      <a:pt x="4" y="23"/>
                    </a:lnTo>
                    <a:lnTo>
                      <a:pt x="6" y="29"/>
                    </a:lnTo>
                    <a:lnTo>
                      <a:pt x="6" y="27"/>
                    </a:lnTo>
                    <a:lnTo>
                      <a:pt x="8" y="27"/>
                    </a:lnTo>
                    <a:lnTo>
                      <a:pt x="13" y="23"/>
                    </a:lnTo>
                    <a:lnTo>
                      <a:pt x="15" y="25"/>
                    </a:lnTo>
                    <a:lnTo>
                      <a:pt x="15" y="23"/>
                    </a:lnTo>
                    <a:lnTo>
                      <a:pt x="17" y="23"/>
                    </a:lnTo>
                    <a:lnTo>
                      <a:pt x="19" y="21"/>
                    </a:lnTo>
                    <a:lnTo>
                      <a:pt x="23" y="17"/>
                    </a:lnTo>
                    <a:lnTo>
                      <a:pt x="25" y="12"/>
                    </a:lnTo>
                    <a:lnTo>
                      <a:pt x="27" y="10"/>
                    </a:lnTo>
                    <a:lnTo>
                      <a:pt x="27" y="8"/>
                    </a:lnTo>
                    <a:lnTo>
                      <a:pt x="25" y="6"/>
                    </a:lnTo>
                    <a:lnTo>
                      <a:pt x="23" y="6"/>
                    </a:lnTo>
                    <a:lnTo>
                      <a:pt x="21" y="10"/>
                    </a:lnTo>
                    <a:lnTo>
                      <a:pt x="19" y="6"/>
                    </a:lnTo>
                    <a:lnTo>
                      <a:pt x="17" y="6"/>
                    </a:lnTo>
                    <a:lnTo>
                      <a:pt x="13" y="6"/>
                    </a:lnTo>
                    <a:lnTo>
                      <a:pt x="11" y="6"/>
                    </a:lnTo>
                    <a:lnTo>
                      <a:pt x="11" y="4"/>
                    </a:lnTo>
                    <a:lnTo>
                      <a:pt x="8"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8" name="9Slide.vn 381">
                <a:extLst>
                  <a:ext uri="{FF2B5EF4-FFF2-40B4-BE49-F238E27FC236}">
                    <a16:creationId xmlns:a16="http://schemas.microsoft.com/office/drawing/2014/main" id="{5C223C35-0383-49F7-A588-7C0522CE57F8}"/>
                  </a:ext>
                </a:extLst>
              </p:cNvPr>
              <p:cNvSpPr>
                <a:spLocks/>
              </p:cNvSpPr>
              <p:nvPr/>
            </p:nvSpPr>
            <p:spPr bwMode="auto">
              <a:xfrm>
                <a:off x="5946" y="2446"/>
                <a:ext cx="4" cy="2"/>
              </a:xfrm>
              <a:custGeom>
                <a:avLst/>
                <a:gdLst>
                  <a:gd name="T0" fmla="*/ 4 w 4"/>
                  <a:gd name="T1" fmla="*/ 2 h 2"/>
                  <a:gd name="T2" fmla="*/ 4 w 4"/>
                  <a:gd name="T3" fmla="*/ 0 h 2"/>
                  <a:gd name="T4" fmla="*/ 2 w 4"/>
                  <a:gd name="T5" fmla="*/ 0 h 2"/>
                  <a:gd name="T6" fmla="*/ 0 w 4"/>
                  <a:gd name="T7" fmla="*/ 0 h 2"/>
                  <a:gd name="T8" fmla="*/ 0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2" y="0"/>
                    </a:lnTo>
                    <a:lnTo>
                      <a:pt x="0" y="0"/>
                    </a:lnTo>
                    <a:lnTo>
                      <a:pt x="0" y="2"/>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9" name="9Slide.vn 382">
                <a:extLst>
                  <a:ext uri="{FF2B5EF4-FFF2-40B4-BE49-F238E27FC236}">
                    <a16:creationId xmlns:a16="http://schemas.microsoft.com/office/drawing/2014/main" id="{16E44A8D-16D1-43E6-92F3-8FB41184EBE2}"/>
                  </a:ext>
                </a:extLst>
              </p:cNvPr>
              <p:cNvSpPr>
                <a:spLocks/>
              </p:cNvSpPr>
              <p:nvPr/>
            </p:nvSpPr>
            <p:spPr bwMode="auto">
              <a:xfrm>
                <a:off x="6004" y="2485"/>
                <a:ext cx="6" cy="12"/>
              </a:xfrm>
              <a:custGeom>
                <a:avLst/>
                <a:gdLst>
                  <a:gd name="T0" fmla="*/ 0 w 6"/>
                  <a:gd name="T1" fmla="*/ 4 h 12"/>
                  <a:gd name="T2" fmla="*/ 2 w 6"/>
                  <a:gd name="T3" fmla="*/ 8 h 12"/>
                  <a:gd name="T4" fmla="*/ 2 w 6"/>
                  <a:gd name="T5" fmla="*/ 10 h 12"/>
                  <a:gd name="T6" fmla="*/ 4 w 6"/>
                  <a:gd name="T7" fmla="*/ 12 h 12"/>
                  <a:gd name="T8" fmla="*/ 4 w 6"/>
                  <a:gd name="T9" fmla="*/ 12 h 12"/>
                  <a:gd name="T10" fmla="*/ 6 w 6"/>
                  <a:gd name="T11" fmla="*/ 8 h 12"/>
                  <a:gd name="T12" fmla="*/ 2 w 6"/>
                  <a:gd name="T13" fmla="*/ 6 h 12"/>
                  <a:gd name="T14" fmla="*/ 2 w 6"/>
                  <a:gd name="T15" fmla="*/ 2 h 12"/>
                  <a:gd name="T16" fmla="*/ 4 w 6"/>
                  <a:gd name="T17" fmla="*/ 2 h 12"/>
                  <a:gd name="T18" fmla="*/ 4 w 6"/>
                  <a:gd name="T19" fmla="*/ 0 h 12"/>
                  <a:gd name="T20" fmla="*/ 2 w 6"/>
                  <a:gd name="T21" fmla="*/ 0 h 12"/>
                  <a:gd name="T22" fmla="*/ 0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4"/>
                    </a:moveTo>
                    <a:lnTo>
                      <a:pt x="2" y="8"/>
                    </a:lnTo>
                    <a:lnTo>
                      <a:pt x="2" y="10"/>
                    </a:lnTo>
                    <a:lnTo>
                      <a:pt x="4" y="12"/>
                    </a:lnTo>
                    <a:lnTo>
                      <a:pt x="4" y="12"/>
                    </a:lnTo>
                    <a:lnTo>
                      <a:pt x="6" y="8"/>
                    </a:lnTo>
                    <a:lnTo>
                      <a:pt x="2" y="6"/>
                    </a:lnTo>
                    <a:lnTo>
                      <a:pt x="2" y="2"/>
                    </a:lnTo>
                    <a:lnTo>
                      <a:pt x="4" y="2"/>
                    </a:lnTo>
                    <a:lnTo>
                      <a:pt x="4" y="0"/>
                    </a:lnTo>
                    <a:lnTo>
                      <a:pt x="2"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0" name="9Slide.vn 383">
                <a:extLst>
                  <a:ext uri="{FF2B5EF4-FFF2-40B4-BE49-F238E27FC236}">
                    <a16:creationId xmlns:a16="http://schemas.microsoft.com/office/drawing/2014/main" id="{B540A480-762A-4FB9-8FFE-6B21CD432C71}"/>
                  </a:ext>
                </a:extLst>
              </p:cNvPr>
              <p:cNvSpPr>
                <a:spLocks/>
              </p:cNvSpPr>
              <p:nvPr/>
            </p:nvSpPr>
            <p:spPr bwMode="auto">
              <a:xfrm>
                <a:off x="5958" y="2444"/>
                <a:ext cx="19" cy="14"/>
              </a:xfrm>
              <a:custGeom>
                <a:avLst/>
                <a:gdLst>
                  <a:gd name="T0" fmla="*/ 0 w 19"/>
                  <a:gd name="T1" fmla="*/ 10 h 14"/>
                  <a:gd name="T2" fmla="*/ 2 w 19"/>
                  <a:gd name="T3" fmla="*/ 12 h 14"/>
                  <a:gd name="T4" fmla="*/ 4 w 19"/>
                  <a:gd name="T5" fmla="*/ 8 h 14"/>
                  <a:gd name="T6" fmla="*/ 6 w 19"/>
                  <a:gd name="T7" fmla="*/ 6 h 14"/>
                  <a:gd name="T8" fmla="*/ 10 w 19"/>
                  <a:gd name="T9" fmla="*/ 12 h 14"/>
                  <a:gd name="T10" fmla="*/ 15 w 19"/>
                  <a:gd name="T11" fmla="*/ 14 h 14"/>
                  <a:gd name="T12" fmla="*/ 19 w 19"/>
                  <a:gd name="T13" fmla="*/ 14 h 14"/>
                  <a:gd name="T14" fmla="*/ 19 w 19"/>
                  <a:gd name="T15" fmla="*/ 12 h 14"/>
                  <a:gd name="T16" fmla="*/ 17 w 19"/>
                  <a:gd name="T17" fmla="*/ 8 h 14"/>
                  <a:gd name="T18" fmla="*/ 10 w 19"/>
                  <a:gd name="T19" fmla="*/ 4 h 14"/>
                  <a:gd name="T20" fmla="*/ 8 w 19"/>
                  <a:gd name="T21" fmla="*/ 4 h 14"/>
                  <a:gd name="T22" fmla="*/ 4 w 19"/>
                  <a:gd name="T23" fmla="*/ 2 h 14"/>
                  <a:gd name="T24" fmla="*/ 4 w 19"/>
                  <a:gd name="T25" fmla="*/ 2 h 14"/>
                  <a:gd name="T26" fmla="*/ 4 w 19"/>
                  <a:gd name="T27" fmla="*/ 0 h 14"/>
                  <a:gd name="T28" fmla="*/ 2 w 19"/>
                  <a:gd name="T29" fmla="*/ 0 h 14"/>
                  <a:gd name="T30" fmla="*/ 2 w 19"/>
                  <a:gd name="T31" fmla="*/ 4 h 14"/>
                  <a:gd name="T32" fmla="*/ 2 w 19"/>
                  <a:gd name="T33" fmla="*/ 6 h 14"/>
                  <a:gd name="T34" fmla="*/ 0 w 19"/>
                  <a:gd name="T35" fmla="*/ 8 h 14"/>
                  <a:gd name="T36" fmla="*/ 0 w 19"/>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4">
                    <a:moveTo>
                      <a:pt x="0" y="10"/>
                    </a:moveTo>
                    <a:lnTo>
                      <a:pt x="2" y="12"/>
                    </a:lnTo>
                    <a:lnTo>
                      <a:pt x="4" y="8"/>
                    </a:lnTo>
                    <a:lnTo>
                      <a:pt x="6" y="6"/>
                    </a:lnTo>
                    <a:lnTo>
                      <a:pt x="10" y="12"/>
                    </a:lnTo>
                    <a:lnTo>
                      <a:pt x="15" y="14"/>
                    </a:lnTo>
                    <a:lnTo>
                      <a:pt x="19" y="14"/>
                    </a:lnTo>
                    <a:lnTo>
                      <a:pt x="19" y="12"/>
                    </a:lnTo>
                    <a:lnTo>
                      <a:pt x="17" y="8"/>
                    </a:lnTo>
                    <a:lnTo>
                      <a:pt x="10" y="4"/>
                    </a:lnTo>
                    <a:lnTo>
                      <a:pt x="8" y="4"/>
                    </a:lnTo>
                    <a:lnTo>
                      <a:pt x="4" y="2"/>
                    </a:lnTo>
                    <a:lnTo>
                      <a:pt x="4" y="2"/>
                    </a:lnTo>
                    <a:lnTo>
                      <a:pt x="4" y="0"/>
                    </a:lnTo>
                    <a:lnTo>
                      <a:pt x="2" y="0"/>
                    </a:lnTo>
                    <a:lnTo>
                      <a:pt x="2" y="4"/>
                    </a:lnTo>
                    <a:lnTo>
                      <a:pt x="2" y="6"/>
                    </a:lnTo>
                    <a:lnTo>
                      <a:pt x="0" y="8"/>
                    </a:lnTo>
                    <a:lnTo>
                      <a:pt x="0"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1" name="9Slide.vn 384">
                <a:extLst>
                  <a:ext uri="{FF2B5EF4-FFF2-40B4-BE49-F238E27FC236}">
                    <a16:creationId xmlns:a16="http://schemas.microsoft.com/office/drawing/2014/main" id="{AD25B688-D4F7-476F-A38B-D6E58D33753F}"/>
                  </a:ext>
                </a:extLst>
              </p:cNvPr>
              <p:cNvSpPr>
                <a:spLocks/>
              </p:cNvSpPr>
              <p:nvPr/>
            </p:nvSpPr>
            <p:spPr bwMode="auto">
              <a:xfrm>
                <a:off x="5935" y="2439"/>
                <a:ext cx="4" cy="15"/>
              </a:xfrm>
              <a:custGeom>
                <a:avLst/>
                <a:gdLst>
                  <a:gd name="T0" fmla="*/ 4 w 4"/>
                  <a:gd name="T1" fmla="*/ 2 h 15"/>
                  <a:gd name="T2" fmla="*/ 2 w 4"/>
                  <a:gd name="T3" fmla="*/ 7 h 15"/>
                  <a:gd name="T4" fmla="*/ 0 w 4"/>
                  <a:gd name="T5" fmla="*/ 9 h 15"/>
                  <a:gd name="T6" fmla="*/ 2 w 4"/>
                  <a:gd name="T7" fmla="*/ 15 h 15"/>
                  <a:gd name="T8" fmla="*/ 4 w 4"/>
                  <a:gd name="T9" fmla="*/ 13 h 15"/>
                  <a:gd name="T10" fmla="*/ 4 w 4"/>
                  <a:gd name="T11" fmla="*/ 9 h 15"/>
                  <a:gd name="T12" fmla="*/ 4 w 4"/>
                  <a:gd name="T13" fmla="*/ 7 h 15"/>
                  <a:gd name="T14" fmla="*/ 4 w 4"/>
                  <a:gd name="T15" fmla="*/ 0 h 15"/>
                  <a:gd name="T16" fmla="*/ 4 w 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4" y="2"/>
                    </a:moveTo>
                    <a:lnTo>
                      <a:pt x="2" y="7"/>
                    </a:lnTo>
                    <a:lnTo>
                      <a:pt x="0" y="9"/>
                    </a:lnTo>
                    <a:lnTo>
                      <a:pt x="2" y="15"/>
                    </a:lnTo>
                    <a:lnTo>
                      <a:pt x="4" y="13"/>
                    </a:lnTo>
                    <a:lnTo>
                      <a:pt x="4" y="9"/>
                    </a:lnTo>
                    <a:lnTo>
                      <a:pt x="4" y="7"/>
                    </a:lnTo>
                    <a:lnTo>
                      <a:pt x="4" y="0"/>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2" name="9Slide.vn 385">
                <a:extLst>
                  <a:ext uri="{FF2B5EF4-FFF2-40B4-BE49-F238E27FC236}">
                    <a16:creationId xmlns:a16="http://schemas.microsoft.com/office/drawing/2014/main" id="{7828DBDB-03B0-499B-9E54-A8B8DE7CF96F}"/>
                  </a:ext>
                </a:extLst>
              </p:cNvPr>
              <p:cNvSpPr>
                <a:spLocks/>
              </p:cNvSpPr>
              <p:nvPr/>
            </p:nvSpPr>
            <p:spPr bwMode="auto">
              <a:xfrm>
                <a:off x="5964" y="2444"/>
                <a:ext cx="6" cy="4"/>
              </a:xfrm>
              <a:custGeom>
                <a:avLst/>
                <a:gdLst>
                  <a:gd name="T0" fmla="*/ 4 w 6"/>
                  <a:gd name="T1" fmla="*/ 4 h 4"/>
                  <a:gd name="T2" fmla="*/ 6 w 6"/>
                  <a:gd name="T3" fmla="*/ 4 h 4"/>
                  <a:gd name="T4" fmla="*/ 4 w 6"/>
                  <a:gd name="T5" fmla="*/ 0 h 4"/>
                  <a:gd name="T6" fmla="*/ 0 w 6"/>
                  <a:gd name="T7" fmla="*/ 0 h 4"/>
                  <a:gd name="T8" fmla="*/ 2 w 6"/>
                  <a:gd name="T9" fmla="*/ 0 h 4"/>
                  <a:gd name="T10" fmla="*/ 4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4" y="4"/>
                    </a:moveTo>
                    <a:lnTo>
                      <a:pt x="6" y="4"/>
                    </a:lnTo>
                    <a:lnTo>
                      <a:pt x="4" y="0"/>
                    </a:lnTo>
                    <a:lnTo>
                      <a:pt x="0" y="0"/>
                    </a:lnTo>
                    <a:lnTo>
                      <a:pt x="2" y="0"/>
                    </a:lnTo>
                    <a:lnTo>
                      <a:pt x="4"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3" name="9Slide.vn 386">
                <a:extLst>
                  <a:ext uri="{FF2B5EF4-FFF2-40B4-BE49-F238E27FC236}">
                    <a16:creationId xmlns:a16="http://schemas.microsoft.com/office/drawing/2014/main" id="{713F3EA1-5A6A-4594-9B63-99E5026F7211}"/>
                  </a:ext>
                </a:extLst>
              </p:cNvPr>
              <p:cNvSpPr>
                <a:spLocks/>
              </p:cNvSpPr>
              <p:nvPr/>
            </p:nvSpPr>
            <p:spPr bwMode="auto">
              <a:xfrm>
                <a:off x="5946" y="2481"/>
                <a:ext cx="6" cy="6"/>
              </a:xfrm>
              <a:custGeom>
                <a:avLst/>
                <a:gdLst>
                  <a:gd name="T0" fmla="*/ 6 w 6"/>
                  <a:gd name="T1" fmla="*/ 2 h 6"/>
                  <a:gd name="T2" fmla="*/ 6 w 6"/>
                  <a:gd name="T3" fmla="*/ 0 h 6"/>
                  <a:gd name="T4" fmla="*/ 4 w 6"/>
                  <a:gd name="T5" fmla="*/ 0 h 6"/>
                  <a:gd name="T6" fmla="*/ 2 w 6"/>
                  <a:gd name="T7" fmla="*/ 0 h 6"/>
                  <a:gd name="T8" fmla="*/ 0 w 6"/>
                  <a:gd name="T9" fmla="*/ 4 h 6"/>
                  <a:gd name="T10" fmla="*/ 2 w 6"/>
                  <a:gd name="T11" fmla="*/ 6 h 6"/>
                  <a:gd name="T12" fmla="*/ 6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2"/>
                    </a:moveTo>
                    <a:lnTo>
                      <a:pt x="6" y="0"/>
                    </a:lnTo>
                    <a:lnTo>
                      <a:pt x="4" y="0"/>
                    </a:lnTo>
                    <a:lnTo>
                      <a:pt x="2" y="0"/>
                    </a:lnTo>
                    <a:lnTo>
                      <a:pt x="0" y="4"/>
                    </a:lnTo>
                    <a:lnTo>
                      <a:pt x="2" y="6"/>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4" name="9Slide.vn 387">
                <a:extLst>
                  <a:ext uri="{FF2B5EF4-FFF2-40B4-BE49-F238E27FC236}">
                    <a16:creationId xmlns:a16="http://schemas.microsoft.com/office/drawing/2014/main" id="{1FCD1676-6403-4B61-93C4-592028CDDE34}"/>
                  </a:ext>
                </a:extLst>
              </p:cNvPr>
              <p:cNvSpPr>
                <a:spLocks/>
              </p:cNvSpPr>
              <p:nvPr/>
            </p:nvSpPr>
            <p:spPr bwMode="auto">
              <a:xfrm>
                <a:off x="5902" y="2425"/>
                <a:ext cx="25" cy="27"/>
              </a:xfrm>
              <a:custGeom>
                <a:avLst/>
                <a:gdLst>
                  <a:gd name="T0" fmla="*/ 25 w 25"/>
                  <a:gd name="T1" fmla="*/ 8 h 27"/>
                  <a:gd name="T2" fmla="*/ 21 w 25"/>
                  <a:gd name="T3" fmla="*/ 6 h 27"/>
                  <a:gd name="T4" fmla="*/ 12 w 25"/>
                  <a:gd name="T5" fmla="*/ 0 h 27"/>
                  <a:gd name="T6" fmla="*/ 8 w 25"/>
                  <a:gd name="T7" fmla="*/ 0 h 27"/>
                  <a:gd name="T8" fmla="*/ 4 w 25"/>
                  <a:gd name="T9" fmla="*/ 0 h 27"/>
                  <a:gd name="T10" fmla="*/ 0 w 25"/>
                  <a:gd name="T11" fmla="*/ 0 h 27"/>
                  <a:gd name="T12" fmla="*/ 2 w 25"/>
                  <a:gd name="T13" fmla="*/ 2 h 27"/>
                  <a:gd name="T14" fmla="*/ 4 w 25"/>
                  <a:gd name="T15" fmla="*/ 2 h 27"/>
                  <a:gd name="T16" fmla="*/ 6 w 25"/>
                  <a:gd name="T17" fmla="*/ 6 h 27"/>
                  <a:gd name="T18" fmla="*/ 8 w 25"/>
                  <a:gd name="T19" fmla="*/ 8 h 27"/>
                  <a:gd name="T20" fmla="*/ 10 w 25"/>
                  <a:gd name="T21" fmla="*/ 10 h 27"/>
                  <a:gd name="T22" fmla="*/ 10 w 25"/>
                  <a:gd name="T23" fmla="*/ 16 h 27"/>
                  <a:gd name="T24" fmla="*/ 12 w 25"/>
                  <a:gd name="T25" fmla="*/ 19 h 27"/>
                  <a:gd name="T26" fmla="*/ 12 w 25"/>
                  <a:gd name="T27" fmla="*/ 21 h 27"/>
                  <a:gd name="T28" fmla="*/ 17 w 25"/>
                  <a:gd name="T29" fmla="*/ 25 h 27"/>
                  <a:gd name="T30" fmla="*/ 19 w 25"/>
                  <a:gd name="T31" fmla="*/ 27 h 27"/>
                  <a:gd name="T32" fmla="*/ 23 w 25"/>
                  <a:gd name="T33" fmla="*/ 23 h 27"/>
                  <a:gd name="T34" fmla="*/ 23 w 25"/>
                  <a:gd name="T35" fmla="*/ 21 h 27"/>
                  <a:gd name="T36" fmla="*/ 25 w 25"/>
                  <a:gd name="T37" fmla="*/ 19 h 27"/>
                  <a:gd name="T38" fmla="*/ 25 w 25"/>
                  <a:gd name="T39" fmla="*/ 16 h 27"/>
                  <a:gd name="T40" fmla="*/ 23 w 25"/>
                  <a:gd name="T41" fmla="*/ 14 h 27"/>
                  <a:gd name="T42" fmla="*/ 25 w 25"/>
                  <a:gd name="T43" fmla="*/ 10 h 27"/>
                  <a:gd name="T44" fmla="*/ 25 w 25"/>
                  <a:gd name="T45"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7">
                    <a:moveTo>
                      <a:pt x="25" y="8"/>
                    </a:moveTo>
                    <a:lnTo>
                      <a:pt x="21" y="6"/>
                    </a:lnTo>
                    <a:lnTo>
                      <a:pt x="12" y="0"/>
                    </a:lnTo>
                    <a:lnTo>
                      <a:pt x="8" y="0"/>
                    </a:lnTo>
                    <a:lnTo>
                      <a:pt x="4" y="0"/>
                    </a:lnTo>
                    <a:lnTo>
                      <a:pt x="0" y="0"/>
                    </a:lnTo>
                    <a:lnTo>
                      <a:pt x="2" y="2"/>
                    </a:lnTo>
                    <a:lnTo>
                      <a:pt x="4" y="2"/>
                    </a:lnTo>
                    <a:lnTo>
                      <a:pt x="6" y="6"/>
                    </a:lnTo>
                    <a:lnTo>
                      <a:pt x="8" y="8"/>
                    </a:lnTo>
                    <a:lnTo>
                      <a:pt x="10" y="10"/>
                    </a:lnTo>
                    <a:lnTo>
                      <a:pt x="10" y="16"/>
                    </a:lnTo>
                    <a:lnTo>
                      <a:pt x="12" y="19"/>
                    </a:lnTo>
                    <a:lnTo>
                      <a:pt x="12" y="21"/>
                    </a:lnTo>
                    <a:lnTo>
                      <a:pt x="17" y="25"/>
                    </a:lnTo>
                    <a:lnTo>
                      <a:pt x="19" y="27"/>
                    </a:lnTo>
                    <a:lnTo>
                      <a:pt x="23" y="23"/>
                    </a:lnTo>
                    <a:lnTo>
                      <a:pt x="23" y="21"/>
                    </a:lnTo>
                    <a:lnTo>
                      <a:pt x="25" y="19"/>
                    </a:lnTo>
                    <a:lnTo>
                      <a:pt x="25" y="16"/>
                    </a:lnTo>
                    <a:lnTo>
                      <a:pt x="23" y="14"/>
                    </a:lnTo>
                    <a:lnTo>
                      <a:pt x="25" y="10"/>
                    </a:lnTo>
                    <a:lnTo>
                      <a:pt x="25"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5" name="9Slide.vn 388">
                <a:extLst>
                  <a:ext uri="{FF2B5EF4-FFF2-40B4-BE49-F238E27FC236}">
                    <a16:creationId xmlns:a16="http://schemas.microsoft.com/office/drawing/2014/main" id="{5366C4EB-589D-4B97-8EBB-21025AA1B75F}"/>
                  </a:ext>
                </a:extLst>
              </p:cNvPr>
              <p:cNvSpPr>
                <a:spLocks/>
              </p:cNvSpPr>
              <p:nvPr/>
            </p:nvSpPr>
            <p:spPr bwMode="auto">
              <a:xfrm>
                <a:off x="5964" y="2470"/>
                <a:ext cx="13" cy="34"/>
              </a:xfrm>
              <a:custGeom>
                <a:avLst/>
                <a:gdLst>
                  <a:gd name="T0" fmla="*/ 13 w 13"/>
                  <a:gd name="T1" fmla="*/ 0 h 34"/>
                  <a:gd name="T2" fmla="*/ 11 w 13"/>
                  <a:gd name="T3" fmla="*/ 0 h 34"/>
                  <a:gd name="T4" fmla="*/ 9 w 13"/>
                  <a:gd name="T5" fmla="*/ 9 h 34"/>
                  <a:gd name="T6" fmla="*/ 4 w 13"/>
                  <a:gd name="T7" fmla="*/ 13 h 34"/>
                  <a:gd name="T8" fmla="*/ 4 w 13"/>
                  <a:gd name="T9" fmla="*/ 17 h 34"/>
                  <a:gd name="T10" fmla="*/ 4 w 13"/>
                  <a:gd name="T11" fmla="*/ 23 h 34"/>
                  <a:gd name="T12" fmla="*/ 0 w 13"/>
                  <a:gd name="T13" fmla="*/ 27 h 34"/>
                  <a:gd name="T14" fmla="*/ 0 w 13"/>
                  <a:gd name="T15" fmla="*/ 29 h 34"/>
                  <a:gd name="T16" fmla="*/ 2 w 13"/>
                  <a:gd name="T17" fmla="*/ 34 h 34"/>
                  <a:gd name="T18" fmla="*/ 4 w 13"/>
                  <a:gd name="T19" fmla="*/ 29 h 34"/>
                  <a:gd name="T20" fmla="*/ 4 w 13"/>
                  <a:gd name="T21" fmla="*/ 23 h 34"/>
                  <a:gd name="T22" fmla="*/ 11 w 13"/>
                  <a:gd name="T23" fmla="*/ 17 h 34"/>
                  <a:gd name="T24" fmla="*/ 11 w 13"/>
                  <a:gd name="T25" fmla="*/ 13 h 34"/>
                  <a:gd name="T26" fmla="*/ 11 w 13"/>
                  <a:gd name="T27" fmla="*/ 11 h 34"/>
                  <a:gd name="T28" fmla="*/ 13 w 13"/>
                  <a:gd name="T29" fmla="*/ 7 h 34"/>
                  <a:gd name="T30" fmla="*/ 13 w 13"/>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34">
                    <a:moveTo>
                      <a:pt x="13" y="0"/>
                    </a:moveTo>
                    <a:lnTo>
                      <a:pt x="11" y="0"/>
                    </a:lnTo>
                    <a:lnTo>
                      <a:pt x="9" y="9"/>
                    </a:lnTo>
                    <a:lnTo>
                      <a:pt x="4" y="13"/>
                    </a:lnTo>
                    <a:lnTo>
                      <a:pt x="4" y="17"/>
                    </a:lnTo>
                    <a:lnTo>
                      <a:pt x="4" y="23"/>
                    </a:lnTo>
                    <a:lnTo>
                      <a:pt x="0" y="27"/>
                    </a:lnTo>
                    <a:lnTo>
                      <a:pt x="0" y="29"/>
                    </a:lnTo>
                    <a:lnTo>
                      <a:pt x="2" y="34"/>
                    </a:lnTo>
                    <a:lnTo>
                      <a:pt x="4" y="29"/>
                    </a:lnTo>
                    <a:lnTo>
                      <a:pt x="4" y="23"/>
                    </a:lnTo>
                    <a:lnTo>
                      <a:pt x="11" y="17"/>
                    </a:lnTo>
                    <a:lnTo>
                      <a:pt x="11" y="13"/>
                    </a:lnTo>
                    <a:lnTo>
                      <a:pt x="11" y="11"/>
                    </a:lnTo>
                    <a:lnTo>
                      <a:pt x="13" y="7"/>
                    </a:lnTo>
                    <a:lnTo>
                      <a:pt x="13"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6" name="9Slide.vn 389">
                <a:extLst>
                  <a:ext uri="{FF2B5EF4-FFF2-40B4-BE49-F238E27FC236}">
                    <a16:creationId xmlns:a16="http://schemas.microsoft.com/office/drawing/2014/main" id="{0B912821-41A7-4FB8-A982-2B36C8ACDE25}"/>
                  </a:ext>
                </a:extLst>
              </p:cNvPr>
              <p:cNvSpPr>
                <a:spLocks/>
              </p:cNvSpPr>
              <p:nvPr/>
            </p:nvSpPr>
            <p:spPr bwMode="auto">
              <a:xfrm>
                <a:off x="6012" y="2499"/>
                <a:ext cx="2" cy="5"/>
              </a:xfrm>
              <a:custGeom>
                <a:avLst/>
                <a:gdLst>
                  <a:gd name="T0" fmla="*/ 0 w 2"/>
                  <a:gd name="T1" fmla="*/ 3 h 5"/>
                  <a:gd name="T2" fmla="*/ 2 w 2"/>
                  <a:gd name="T3" fmla="*/ 5 h 5"/>
                  <a:gd name="T4" fmla="*/ 2 w 2"/>
                  <a:gd name="T5" fmla="*/ 3 h 5"/>
                  <a:gd name="T6" fmla="*/ 0 w 2"/>
                  <a:gd name="T7" fmla="*/ 0 h 5"/>
                  <a:gd name="T8" fmla="*/ 0 w 2"/>
                  <a:gd name="T9" fmla="*/ 3 h 5"/>
                </a:gdLst>
                <a:ahLst/>
                <a:cxnLst>
                  <a:cxn ang="0">
                    <a:pos x="T0" y="T1"/>
                  </a:cxn>
                  <a:cxn ang="0">
                    <a:pos x="T2" y="T3"/>
                  </a:cxn>
                  <a:cxn ang="0">
                    <a:pos x="T4" y="T5"/>
                  </a:cxn>
                  <a:cxn ang="0">
                    <a:pos x="T6" y="T7"/>
                  </a:cxn>
                  <a:cxn ang="0">
                    <a:pos x="T8" y="T9"/>
                  </a:cxn>
                </a:cxnLst>
                <a:rect l="0" t="0" r="r" b="b"/>
                <a:pathLst>
                  <a:path w="2" h="5">
                    <a:moveTo>
                      <a:pt x="0" y="3"/>
                    </a:moveTo>
                    <a:lnTo>
                      <a:pt x="2" y="5"/>
                    </a:lnTo>
                    <a:lnTo>
                      <a:pt x="2" y="3"/>
                    </a:lnTo>
                    <a:lnTo>
                      <a:pt x="0" y="0"/>
                    </a:lnTo>
                    <a:lnTo>
                      <a:pt x="0"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7" name="9Slide.vn 390">
                <a:extLst>
                  <a:ext uri="{FF2B5EF4-FFF2-40B4-BE49-F238E27FC236}">
                    <a16:creationId xmlns:a16="http://schemas.microsoft.com/office/drawing/2014/main" id="{38675635-FCCC-41B1-B28D-440E64BE2222}"/>
                  </a:ext>
                </a:extLst>
              </p:cNvPr>
              <p:cNvSpPr>
                <a:spLocks/>
              </p:cNvSpPr>
              <p:nvPr/>
            </p:nvSpPr>
            <p:spPr bwMode="auto">
              <a:xfrm>
                <a:off x="5946" y="2475"/>
                <a:ext cx="20" cy="37"/>
              </a:xfrm>
              <a:custGeom>
                <a:avLst/>
                <a:gdLst>
                  <a:gd name="T0" fmla="*/ 2 w 20"/>
                  <a:gd name="T1" fmla="*/ 27 h 37"/>
                  <a:gd name="T2" fmla="*/ 4 w 20"/>
                  <a:gd name="T3" fmla="*/ 29 h 37"/>
                  <a:gd name="T4" fmla="*/ 8 w 20"/>
                  <a:gd name="T5" fmla="*/ 31 h 37"/>
                  <a:gd name="T6" fmla="*/ 12 w 20"/>
                  <a:gd name="T7" fmla="*/ 31 h 37"/>
                  <a:gd name="T8" fmla="*/ 12 w 20"/>
                  <a:gd name="T9" fmla="*/ 35 h 37"/>
                  <a:gd name="T10" fmla="*/ 14 w 20"/>
                  <a:gd name="T11" fmla="*/ 37 h 37"/>
                  <a:gd name="T12" fmla="*/ 18 w 20"/>
                  <a:gd name="T13" fmla="*/ 35 h 37"/>
                  <a:gd name="T14" fmla="*/ 18 w 20"/>
                  <a:gd name="T15" fmla="*/ 31 h 37"/>
                  <a:gd name="T16" fmla="*/ 16 w 20"/>
                  <a:gd name="T17" fmla="*/ 27 h 37"/>
                  <a:gd name="T18" fmla="*/ 14 w 20"/>
                  <a:gd name="T19" fmla="*/ 20 h 37"/>
                  <a:gd name="T20" fmla="*/ 16 w 20"/>
                  <a:gd name="T21" fmla="*/ 10 h 37"/>
                  <a:gd name="T22" fmla="*/ 20 w 20"/>
                  <a:gd name="T23" fmla="*/ 6 h 37"/>
                  <a:gd name="T24" fmla="*/ 20 w 20"/>
                  <a:gd name="T25" fmla="*/ 2 h 37"/>
                  <a:gd name="T26" fmla="*/ 18 w 20"/>
                  <a:gd name="T27" fmla="*/ 0 h 37"/>
                  <a:gd name="T28" fmla="*/ 16 w 20"/>
                  <a:gd name="T29" fmla="*/ 2 h 37"/>
                  <a:gd name="T30" fmla="*/ 14 w 20"/>
                  <a:gd name="T31" fmla="*/ 0 h 37"/>
                  <a:gd name="T32" fmla="*/ 10 w 20"/>
                  <a:gd name="T33" fmla="*/ 2 h 37"/>
                  <a:gd name="T34" fmla="*/ 10 w 20"/>
                  <a:gd name="T35" fmla="*/ 6 h 37"/>
                  <a:gd name="T36" fmla="*/ 8 w 20"/>
                  <a:gd name="T37" fmla="*/ 10 h 37"/>
                  <a:gd name="T38" fmla="*/ 10 w 20"/>
                  <a:gd name="T39" fmla="*/ 14 h 37"/>
                  <a:gd name="T40" fmla="*/ 8 w 20"/>
                  <a:gd name="T41" fmla="*/ 18 h 37"/>
                  <a:gd name="T42" fmla="*/ 2 w 20"/>
                  <a:gd name="T43" fmla="*/ 20 h 37"/>
                  <a:gd name="T44" fmla="*/ 0 w 20"/>
                  <a:gd name="T45" fmla="*/ 22 h 37"/>
                  <a:gd name="T46" fmla="*/ 2 w 20"/>
                  <a:gd name="T47"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7">
                    <a:moveTo>
                      <a:pt x="2" y="27"/>
                    </a:moveTo>
                    <a:lnTo>
                      <a:pt x="4" y="29"/>
                    </a:lnTo>
                    <a:lnTo>
                      <a:pt x="8" y="31"/>
                    </a:lnTo>
                    <a:lnTo>
                      <a:pt x="12" y="31"/>
                    </a:lnTo>
                    <a:lnTo>
                      <a:pt x="12" y="35"/>
                    </a:lnTo>
                    <a:lnTo>
                      <a:pt x="14" y="37"/>
                    </a:lnTo>
                    <a:lnTo>
                      <a:pt x="18" y="35"/>
                    </a:lnTo>
                    <a:lnTo>
                      <a:pt x="18" y="31"/>
                    </a:lnTo>
                    <a:lnTo>
                      <a:pt x="16" y="27"/>
                    </a:lnTo>
                    <a:lnTo>
                      <a:pt x="14" y="20"/>
                    </a:lnTo>
                    <a:lnTo>
                      <a:pt x="16" y="10"/>
                    </a:lnTo>
                    <a:lnTo>
                      <a:pt x="20" y="6"/>
                    </a:lnTo>
                    <a:lnTo>
                      <a:pt x="20" y="2"/>
                    </a:lnTo>
                    <a:lnTo>
                      <a:pt x="18" y="0"/>
                    </a:lnTo>
                    <a:lnTo>
                      <a:pt x="16" y="2"/>
                    </a:lnTo>
                    <a:lnTo>
                      <a:pt x="14" y="0"/>
                    </a:lnTo>
                    <a:lnTo>
                      <a:pt x="10" y="2"/>
                    </a:lnTo>
                    <a:lnTo>
                      <a:pt x="10" y="6"/>
                    </a:lnTo>
                    <a:lnTo>
                      <a:pt x="8" y="10"/>
                    </a:lnTo>
                    <a:lnTo>
                      <a:pt x="10" y="14"/>
                    </a:lnTo>
                    <a:lnTo>
                      <a:pt x="8" y="18"/>
                    </a:lnTo>
                    <a:lnTo>
                      <a:pt x="2" y="20"/>
                    </a:lnTo>
                    <a:lnTo>
                      <a:pt x="0" y="22"/>
                    </a:lnTo>
                    <a:lnTo>
                      <a:pt x="2" y="2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8" name="9Slide.vn 391">
                <a:extLst>
                  <a:ext uri="{FF2B5EF4-FFF2-40B4-BE49-F238E27FC236}">
                    <a16:creationId xmlns:a16="http://schemas.microsoft.com/office/drawing/2014/main" id="{CDDE1D63-5EED-4043-9E92-76AF8FAAB6CD}"/>
                  </a:ext>
                </a:extLst>
              </p:cNvPr>
              <p:cNvSpPr>
                <a:spLocks/>
              </p:cNvSpPr>
              <p:nvPr/>
            </p:nvSpPr>
            <p:spPr bwMode="auto">
              <a:xfrm>
                <a:off x="5987" y="2506"/>
                <a:ext cx="4" cy="6"/>
              </a:xfrm>
              <a:custGeom>
                <a:avLst/>
                <a:gdLst>
                  <a:gd name="T0" fmla="*/ 4 w 4"/>
                  <a:gd name="T1" fmla="*/ 2 h 6"/>
                  <a:gd name="T2" fmla="*/ 2 w 4"/>
                  <a:gd name="T3" fmla="*/ 0 h 6"/>
                  <a:gd name="T4" fmla="*/ 0 w 4"/>
                  <a:gd name="T5" fmla="*/ 2 h 6"/>
                  <a:gd name="T6" fmla="*/ 2 w 4"/>
                  <a:gd name="T7" fmla="*/ 4 h 6"/>
                  <a:gd name="T8" fmla="*/ 4 w 4"/>
                  <a:gd name="T9" fmla="*/ 6 h 6"/>
                  <a:gd name="T10" fmla="*/ 4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4" y="2"/>
                    </a:moveTo>
                    <a:lnTo>
                      <a:pt x="2" y="0"/>
                    </a:lnTo>
                    <a:lnTo>
                      <a:pt x="0" y="2"/>
                    </a:lnTo>
                    <a:lnTo>
                      <a:pt x="2" y="4"/>
                    </a:lnTo>
                    <a:lnTo>
                      <a:pt x="4" y="6"/>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9" name="9Slide.vn 392">
                <a:extLst>
                  <a:ext uri="{FF2B5EF4-FFF2-40B4-BE49-F238E27FC236}">
                    <a16:creationId xmlns:a16="http://schemas.microsoft.com/office/drawing/2014/main" id="{29E749AD-5CF3-4D98-9B7B-7754F2DE9523}"/>
                  </a:ext>
                </a:extLst>
              </p:cNvPr>
              <p:cNvSpPr>
                <a:spLocks/>
              </p:cNvSpPr>
              <p:nvPr/>
            </p:nvSpPr>
            <p:spPr bwMode="auto">
              <a:xfrm>
                <a:off x="5966" y="2508"/>
                <a:ext cx="7" cy="4"/>
              </a:xfrm>
              <a:custGeom>
                <a:avLst/>
                <a:gdLst>
                  <a:gd name="T0" fmla="*/ 0 w 7"/>
                  <a:gd name="T1" fmla="*/ 2 h 4"/>
                  <a:gd name="T2" fmla="*/ 2 w 7"/>
                  <a:gd name="T3" fmla="*/ 4 h 4"/>
                  <a:gd name="T4" fmla="*/ 4 w 7"/>
                  <a:gd name="T5" fmla="*/ 2 h 4"/>
                  <a:gd name="T6" fmla="*/ 7 w 7"/>
                  <a:gd name="T7" fmla="*/ 0 h 4"/>
                  <a:gd name="T8" fmla="*/ 4 w 7"/>
                  <a:gd name="T9" fmla="*/ 0 h 4"/>
                  <a:gd name="T10" fmla="*/ 0 w 7"/>
                  <a:gd name="T11" fmla="*/ 0 h 4"/>
                  <a:gd name="T12" fmla="*/ 0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2"/>
                    </a:moveTo>
                    <a:lnTo>
                      <a:pt x="2" y="4"/>
                    </a:lnTo>
                    <a:lnTo>
                      <a:pt x="4" y="2"/>
                    </a:lnTo>
                    <a:lnTo>
                      <a:pt x="7" y="0"/>
                    </a:lnTo>
                    <a:lnTo>
                      <a:pt x="4" y="0"/>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0" name="9Slide.vn 393">
                <a:extLst>
                  <a:ext uri="{FF2B5EF4-FFF2-40B4-BE49-F238E27FC236}">
                    <a16:creationId xmlns:a16="http://schemas.microsoft.com/office/drawing/2014/main" id="{EFF1237D-EB25-4A55-902F-FB6A0FB4FA40}"/>
                  </a:ext>
                </a:extLst>
              </p:cNvPr>
              <p:cNvSpPr>
                <a:spLocks/>
              </p:cNvSpPr>
              <p:nvPr/>
            </p:nvSpPr>
            <p:spPr bwMode="auto">
              <a:xfrm>
                <a:off x="6014" y="2491"/>
                <a:ext cx="4" cy="8"/>
              </a:xfrm>
              <a:custGeom>
                <a:avLst/>
                <a:gdLst>
                  <a:gd name="T0" fmla="*/ 4 w 4"/>
                  <a:gd name="T1" fmla="*/ 6 h 8"/>
                  <a:gd name="T2" fmla="*/ 2 w 4"/>
                  <a:gd name="T3" fmla="*/ 4 h 8"/>
                  <a:gd name="T4" fmla="*/ 0 w 4"/>
                  <a:gd name="T5" fmla="*/ 0 h 8"/>
                  <a:gd name="T6" fmla="*/ 0 w 4"/>
                  <a:gd name="T7" fmla="*/ 4 h 8"/>
                  <a:gd name="T8" fmla="*/ 0 w 4"/>
                  <a:gd name="T9" fmla="*/ 6 h 8"/>
                  <a:gd name="T10" fmla="*/ 2 w 4"/>
                  <a:gd name="T11" fmla="*/ 8 h 8"/>
                  <a:gd name="T12" fmla="*/ 4 w 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6"/>
                    </a:moveTo>
                    <a:lnTo>
                      <a:pt x="2" y="4"/>
                    </a:lnTo>
                    <a:lnTo>
                      <a:pt x="0" y="0"/>
                    </a:lnTo>
                    <a:lnTo>
                      <a:pt x="0" y="4"/>
                    </a:lnTo>
                    <a:lnTo>
                      <a:pt x="0" y="6"/>
                    </a:lnTo>
                    <a:lnTo>
                      <a:pt x="2" y="8"/>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1" name="9Slide.vn 394">
                <a:extLst>
                  <a:ext uri="{FF2B5EF4-FFF2-40B4-BE49-F238E27FC236}">
                    <a16:creationId xmlns:a16="http://schemas.microsoft.com/office/drawing/2014/main" id="{AA994E97-AF62-4F14-AA0C-F5AB6F030B5A}"/>
                  </a:ext>
                </a:extLst>
              </p:cNvPr>
              <p:cNvSpPr>
                <a:spLocks/>
              </p:cNvSpPr>
              <p:nvPr/>
            </p:nvSpPr>
            <p:spPr bwMode="auto">
              <a:xfrm>
                <a:off x="5852" y="2526"/>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2" name="9Slide.vn 395">
                <a:extLst>
                  <a:ext uri="{FF2B5EF4-FFF2-40B4-BE49-F238E27FC236}">
                    <a16:creationId xmlns:a16="http://schemas.microsoft.com/office/drawing/2014/main" id="{C1FAEE00-ADE2-4BF9-956C-C34A001ED5A0}"/>
                  </a:ext>
                </a:extLst>
              </p:cNvPr>
              <p:cNvSpPr>
                <a:spLocks/>
              </p:cNvSpPr>
              <p:nvPr/>
            </p:nvSpPr>
            <p:spPr bwMode="auto">
              <a:xfrm>
                <a:off x="5937" y="2558"/>
                <a:ext cx="11" cy="8"/>
              </a:xfrm>
              <a:custGeom>
                <a:avLst/>
                <a:gdLst>
                  <a:gd name="T0" fmla="*/ 4 w 11"/>
                  <a:gd name="T1" fmla="*/ 2 h 8"/>
                  <a:gd name="T2" fmla="*/ 0 w 11"/>
                  <a:gd name="T3" fmla="*/ 2 h 8"/>
                  <a:gd name="T4" fmla="*/ 0 w 11"/>
                  <a:gd name="T5" fmla="*/ 4 h 8"/>
                  <a:gd name="T6" fmla="*/ 2 w 11"/>
                  <a:gd name="T7" fmla="*/ 6 h 8"/>
                  <a:gd name="T8" fmla="*/ 4 w 11"/>
                  <a:gd name="T9" fmla="*/ 8 h 8"/>
                  <a:gd name="T10" fmla="*/ 11 w 11"/>
                  <a:gd name="T11" fmla="*/ 4 h 8"/>
                  <a:gd name="T12" fmla="*/ 11 w 11"/>
                  <a:gd name="T13" fmla="*/ 2 h 8"/>
                  <a:gd name="T14" fmla="*/ 9 w 11"/>
                  <a:gd name="T15" fmla="*/ 2 h 8"/>
                  <a:gd name="T16" fmla="*/ 7 w 11"/>
                  <a:gd name="T17" fmla="*/ 0 h 8"/>
                  <a:gd name="T18" fmla="*/ 4 w 11"/>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4" y="2"/>
                    </a:moveTo>
                    <a:lnTo>
                      <a:pt x="0" y="2"/>
                    </a:lnTo>
                    <a:lnTo>
                      <a:pt x="0" y="4"/>
                    </a:lnTo>
                    <a:lnTo>
                      <a:pt x="2" y="6"/>
                    </a:lnTo>
                    <a:lnTo>
                      <a:pt x="4" y="8"/>
                    </a:lnTo>
                    <a:lnTo>
                      <a:pt x="11" y="4"/>
                    </a:lnTo>
                    <a:lnTo>
                      <a:pt x="11" y="2"/>
                    </a:lnTo>
                    <a:lnTo>
                      <a:pt x="9" y="2"/>
                    </a:lnTo>
                    <a:lnTo>
                      <a:pt x="7" y="0"/>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3" name="9Slide.vn 396">
                <a:extLst>
                  <a:ext uri="{FF2B5EF4-FFF2-40B4-BE49-F238E27FC236}">
                    <a16:creationId xmlns:a16="http://schemas.microsoft.com/office/drawing/2014/main" id="{8F32CD5C-D69D-4E78-A114-36D3503FFC7F}"/>
                  </a:ext>
                </a:extLst>
              </p:cNvPr>
              <p:cNvSpPr>
                <a:spLocks/>
              </p:cNvSpPr>
              <p:nvPr/>
            </p:nvSpPr>
            <p:spPr bwMode="auto">
              <a:xfrm>
                <a:off x="5846" y="2531"/>
                <a:ext cx="4" cy="8"/>
              </a:xfrm>
              <a:custGeom>
                <a:avLst/>
                <a:gdLst>
                  <a:gd name="T0" fmla="*/ 0 w 4"/>
                  <a:gd name="T1" fmla="*/ 2 h 8"/>
                  <a:gd name="T2" fmla="*/ 0 w 4"/>
                  <a:gd name="T3" fmla="*/ 4 h 8"/>
                  <a:gd name="T4" fmla="*/ 2 w 4"/>
                  <a:gd name="T5" fmla="*/ 8 h 8"/>
                  <a:gd name="T6" fmla="*/ 4 w 4"/>
                  <a:gd name="T7" fmla="*/ 8 h 8"/>
                  <a:gd name="T8" fmla="*/ 4 w 4"/>
                  <a:gd name="T9" fmla="*/ 2 h 8"/>
                  <a:gd name="T10" fmla="*/ 4 w 4"/>
                  <a:gd name="T11" fmla="*/ 2 h 8"/>
                  <a:gd name="T12" fmla="*/ 2 w 4"/>
                  <a:gd name="T13" fmla="*/ 0 h 8"/>
                  <a:gd name="T14" fmla="*/ 0 w 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2"/>
                    </a:moveTo>
                    <a:lnTo>
                      <a:pt x="0" y="4"/>
                    </a:lnTo>
                    <a:lnTo>
                      <a:pt x="2" y="8"/>
                    </a:lnTo>
                    <a:lnTo>
                      <a:pt x="4" y="8"/>
                    </a:lnTo>
                    <a:lnTo>
                      <a:pt x="4" y="2"/>
                    </a:lnTo>
                    <a:lnTo>
                      <a:pt x="4" y="2"/>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4" name="9Slide.vn 397">
                <a:extLst>
                  <a:ext uri="{FF2B5EF4-FFF2-40B4-BE49-F238E27FC236}">
                    <a16:creationId xmlns:a16="http://schemas.microsoft.com/office/drawing/2014/main" id="{0DF390D9-70F7-44F5-8C61-8B260B99105A}"/>
                  </a:ext>
                </a:extLst>
              </p:cNvPr>
              <p:cNvSpPr>
                <a:spLocks/>
              </p:cNvSpPr>
              <p:nvPr/>
            </p:nvSpPr>
            <p:spPr bwMode="auto">
              <a:xfrm>
                <a:off x="5850" y="2526"/>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5" name="9Slide.vn 398">
                <a:extLst>
                  <a:ext uri="{FF2B5EF4-FFF2-40B4-BE49-F238E27FC236}">
                    <a16:creationId xmlns:a16="http://schemas.microsoft.com/office/drawing/2014/main" id="{B498B2ED-E038-4E59-BA6A-EA797AB2DBB7}"/>
                  </a:ext>
                </a:extLst>
              </p:cNvPr>
              <p:cNvSpPr>
                <a:spLocks/>
              </p:cNvSpPr>
              <p:nvPr/>
            </p:nvSpPr>
            <p:spPr bwMode="auto">
              <a:xfrm>
                <a:off x="5888" y="2323"/>
                <a:ext cx="89" cy="123"/>
              </a:xfrm>
              <a:custGeom>
                <a:avLst/>
                <a:gdLst>
                  <a:gd name="T0" fmla="*/ 24 w 89"/>
                  <a:gd name="T1" fmla="*/ 2 h 123"/>
                  <a:gd name="T2" fmla="*/ 12 w 89"/>
                  <a:gd name="T3" fmla="*/ 6 h 123"/>
                  <a:gd name="T4" fmla="*/ 10 w 89"/>
                  <a:gd name="T5" fmla="*/ 25 h 123"/>
                  <a:gd name="T6" fmla="*/ 10 w 89"/>
                  <a:gd name="T7" fmla="*/ 46 h 123"/>
                  <a:gd name="T8" fmla="*/ 4 w 89"/>
                  <a:gd name="T9" fmla="*/ 48 h 123"/>
                  <a:gd name="T10" fmla="*/ 2 w 89"/>
                  <a:gd name="T11" fmla="*/ 54 h 123"/>
                  <a:gd name="T12" fmla="*/ 2 w 89"/>
                  <a:gd name="T13" fmla="*/ 58 h 123"/>
                  <a:gd name="T14" fmla="*/ 6 w 89"/>
                  <a:gd name="T15" fmla="*/ 75 h 123"/>
                  <a:gd name="T16" fmla="*/ 12 w 89"/>
                  <a:gd name="T17" fmla="*/ 75 h 123"/>
                  <a:gd name="T18" fmla="*/ 16 w 89"/>
                  <a:gd name="T19" fmla="*/ 83 h 123"/>
                  <a:gd name="T20" fmla="*/ 18 w 89"/>
                  <a:gd name="T21" fmla="*/ 77 h 123"/>
                  <a:gd name="T22" fmla="*/ 20 w 89"/>
                  <a:gd name="T23" fmla="*/ 85 h 123"/>
                  <a:gd name="T24" fmla="*/ 18 w 89"/>
                  <a:gd name="T25" fmla="*/ 94 h 123"/>
                  <a:gd name="T26" fmla="*/ 24 w 89"/>
                  <a:gd name="T27" fmla="*/ 94 h 123"/>
                  <a:gd name="T28" fmla="*/ 26 w 89"/>
                  <a:gd name="T29" fmla="*/ 98 h 123"/>
                  <a:gd name="T30" fmla="*/ 37 w 89"/>
                  <a:gd name="T31" fmla="*/ 98 h 123"/>
                  <a:gd name="T32" fmla="*/ 41 w 89"/>
                  <a:gd name="T33" fmla="*/ 94 h 123"/>
                  <a:gd name="T34" fmla="*/ 56 w 89"/>
                  <a:gd name="T35" fmla="*/ 102 h 123"/>
                  <a:gd name="T36" fmla="*/ 60 w 89"/>
                  <a:gd name="T37" fmla="*/ 102 h 123"/>
                  <a:gd name="T38" fmla="*/ 58 w 89"/>
                  <a:gd name="T39" fmla="*/ 94 h 123"/>
                  <a:gd name="T40" fmla="*/ 64 w 89"/>
                  <a:gd name="T41" fmla="*/ 102 h 123"/>
                  <a:gd name="T42" fmla="*/ 70 w 89"/>
                  <a:gd name="T43" fmla="*/ 110 h 123"/>
                  <a:gd name="T44" fmla="*/ 80 w 89"/>
                  <a:gd name="T45" fmla="*/ 114 h 123"/>
                  <a:gd name="T46" fmla="*/ 85 w 89"/>
                  <a:gd name="T47" fmla="*/ 116 h 123"/>
                  <a:gd name="T48" fmla="*/ 87 w 89"/>
                  <a:gd name="T49" fmla="*/ 123 h 123"/>
                  <a:gd name="T50" fmla="*/ 89 w 89"/>
                  <a:gd name="T51" fmla="*/ 114 h 123"/>
                  <a:gd name="T52" fmla="*/ 82 w 89"/>
                  <a:gd name="T53" fmla="*/ 110 h 123"/>
                  <a:gd name="T54" fmla="*/ 76 w 89"/>
                  <a:gd name="T55" fmla="*/ 102 h 123"/>
                  <a:gd name="T56" fmla="*/ 78 w 89"/>
                  <a:gd name="T57" fmla="*/ 98 h 123"/>
                  <a:gd name="T58" fmla="*/ 78 w 89"/>
                  <a:gd name="T59" fmla="*/ 94 h 123"/>
                  <a:gd name="T60" fmla="*/ 70 w 89"/>
                  <a:gd name="T61" fmla="*/ 91 h 123"/>
                  <a:gd name="T62" fmla="*/ 66 w 89"/>
                  <a:gd name="T63" fmla="*/ 96 h 123"/>
                  <a:gd name="T64" fmla="*/ 58 w 89"/>
                  <a:gd name="T65" fmla="*/ 83 h 123"/>
                  <a:gd name="T66" fmla="*/ 49 w 89"/>
                  <a:gd name="T67" fmla="*/ 89 h 123"/>
                  <a:gd name="T68" fmla="*/ 41 w 89"/>
                  <a:gd name="T69" fmla="*/ 87 h 123"/>
                  <a:gd name="T70" fmla="*/ 39 w 89"/>
                  <a:gd name="T71" fmla="*/ 79 h 123"/>
                  <a:gd name="T72" fmla="*/ 33 w 89"/>
                  <a:gd name="T73" fmla="*/ 69 h 123"/>
                  <a:gd name="T74" fmla="*/ 35 w 89"/>
                  <a:gd name="T75" fmla="*/ 58 h 123"/>
                  <a:gd name="T76" fmla="*/ 45 w 89"/>
                  <a:gd name="T77" fmla="*/ 48 h 123"/>
                  <a:gd name="T78" fmla="*/ 47 w 89"/>
                  <a:gd name="T79" fmla="*/ 48 h 123"/>
                  <a:gd name="T80" fmla="*/ 49 w 89"/>
                  <a:gd name="T81" fmla="*/ 29 h 123"/>
                  <a:gd name="T82" fmla="*/ 43 w 89"/>
                  <a:gd name="T83" fmla="*/ 21 h 123"/>
                  <a:gd name="T84" fmla="*/ 43 w 89"/>
                  <a:gd name="T85" fmla="*/ 6 h 123"/>
                  <a:gd name="T86" fmla="*/ 39 w 89"/>
                  <a:gd name="T87" fmla="*/ 0 h 123"/>
                  <a:gd name="T88" fmla="*/ 33 w 89"/>
                  <a:gd name="T89" fmla="*/ 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123">
                    <a:moveTo>
                      <a:pt x="31" y="6"/>
                    </a:moveTo>
                    <a:lnTo>
                      <a:pt x="29" y="4"/>
                    </a:lnTo>
                    <a:lnTo>
                      <a:pt x="24" y="2"/>
                    </a:lnTo>
                    <a:lnTo>
                      <a:pt x="18" y="0"/>
                    </a:lnTo>
                    <a:lnTo>
                      <a:pt x="14" y="2"/>
                    </a:lnTo>
                    <a:lnTo>
                      <a:pt x="12" y="6"/>
                    </a:lnTo>
                    <a:lnTo>
                      <a:pt x="8" y="13"/>
                    </a:lnTo>
                    <a:lnTo>
                      <a:pt x="10" y="19"/>
                    </a:lnTo>
                    <a:lnTo>
                      <a:pt x="10" y="25"/>
                    </a:lnTo>
                    <a:lnTo>
                      <a:pt x="8" y="35"/>
                    </a:lnTo>
                    <a:lnTo>
                      <a:pt x="6" y="40"/>
                    </a:lnTo>
                    <a:lnTo>
                      <a:pt x="10" y="46"/>
                    </a:lnTo>
                    <a:lnTo>
                      <a:pt x="10" y="48"/>
                    </a:lnTo>
                    <a:lnTo>
                      <a:pt x="6" y="48"/>
                    </a:lnTo>
                    <a:lnTo>
                      <a:pt x="4" y="48"/>
                    </a:lnTo>
                    <a:lnTo>
                      <a:pt x="2" y="46"/>
                    </a:lnTo>
                    <a:lnTo>
                      <a:pt x="0" y="50"/>
                    </a:lnTo>
                    <a:lnTo>
                      <a:pt x="2" y="54"/>
                    </a:lnTo>
                    <a:lnTo>
                      <a:pt x="4" y="54"/>
                    </a:lnTo>
                    <a:lnTo>
                      <a:pt x="4" y="56"/>
                    </a:lnTo>
                    <a:lnTo>
                      <a:pt x="2" y="58"/>
                    </a:lnTo>
                    <a:lnTo>
                      <a:pt x="4" y="62"/>
                    </a:lnTo>
                    <a:lnTo>
                      <a:pt x="6" y="69"/>
                    </a:lnTo>
                    <a:lnTo>
                      <a:pt x="6" y="75"/>
                    </a:lnTo>
                    <a:lnTo>
                      <a:pt x="8" y="75"/>
                    </a:lnTo>
                    <a:lnTo>
                      <a:pt x="10" y="75"/>
                    </a:lnTo>
                    <a:lnTo>
                      <a:pt x="12" y="75"/>
                    </a:lnTo>
                    <a:lnTo>
                      <a:pt x="12" y="79"/>
                    </a:lnTo>
                    <a:lnTo>
                      <a:pt x="14" y="83"/>
                    </a:lnTo>
                    <a:lnTo>
                      <a:pt x="16" y="83"/>
                    </a:lnTo>
                    <a:lnTo>
                      <a:pt x="20" y="81"/>
                    </a:lnTo>
                    <a:lnTo>
                      <a:pt x="18" y="79"/>
                    </a:lnTo>
                    <a:lnTo>
                      <a:pt x="18" y="77"/>
                    </a:lnTo>
                    <a:lnTo>
                      <a:pt x="22" y="77"/>
                    </a:lnTo>
                    <a:lnTo>
                      <a:pt x="24" y="79"/>
                    </a:lnTo>
                    <a:lnTo>
                      <a:pt x="20" y="85"/>
                    </a:lnTo>
                    <a:lnTo>
                      <a:pt x="18" y="87"/>
                    </a:lnTo>
                    <a:lnTo>
                      <a:pt x="18" y="89"/>
                    </a:lnTo>
                    <a:lnTo>
                      <a:pt x="18" y="94"/>
                    </a:lnTo>
                    <a:lnTo>
                      <a:pt x="20" y="98"/>
                    </a:lnTo>
                    <a:lnTo>
                      <a:pt x="22" y="94"/>
                    </a:lnTo>
                    <a:lnTo>
                      <a:pt x="24" y="94"/>
                    </a:lnTo>
                    <a:lnTo>
                      <a:pt x="26" y="96"/>
                    </a:lnTo>
                    <a:lnTo>
                      <a:pt x="24" y="100"/>
                    </a:lnTo>
                    <a:lnTo>
                      <a:pt x="26" y="98"/>
                    </a:lnTo>
                    <a:lnTo>
                      <a:pt x="29" y="96"/>
                    </a:lnTo>
                    <a:lnTo>
                      <a:pt x="33" y="100"/>
                    </a:lnTo>
                    <a:lnTo>
                      <a:pt x="37" y="98"/>
                    </a:lnTo>
                    <a:lnTo>
                      <a:pt x="37" y="96"/>
                    </a:lnTo>
                    <a:lnTo>
                      <a:pt x="37" y="94"/>
                    </a:lnTo>
                    <a:lnTo>
                      <a:pt x="41" y="94"/>
                    </a:lnTo>
                    <a:lnTo>
                      <a:pt x="49" y="96"/>
                    </a:lnTo>
                    <a:lnTo>
                      <a:pt x="51" y="100"/>
                    </a:lnTo>
                    <a:lnTo>
                      <a:pt x="56" y="102"/>
                    </a:lnTo>
                    <a:lnTo>
                      <a:pt x="58" y="108"/>
                    </a:lnTo>
                    <a:lnTo>
                      <a:pt x="60" y="108"/>
                    </a:lnTo>
                    <a:lnTo>
                      <a:pt x="60" y="102"/>
                    </a:lnTo>
                    <a:lnTo>
                      <a:pt x="56" y="96"/>
                    </a:lnTo>
                    <a:lnTo>
                      <a:pt x="56" y="94"/>
                    </a:lnTo>
                    <a:lnTo>
                      <a:pt x="58" y="94"/>
                    </a:lnTo>
                    <a:lnTo>
                      <a:pt x="60" y="96"/>
                    </a:lnTo>
                    <a:lnTo>
                      <a:pt x="62" y="96"/>
                    </a:lnTo>
                    <a:lnTo>
                      <a:pt x="64" y="102"/>
                    </a:lnTo>
                    <a:lnTo>
                      <a:pt x="70" y="102"/>
                    </a:lnTo>
                    <a:lnTo>
                      <a:pt x="70" y="106"/>
                    </a:lnTo>
                    <a:lnTo>
                      <a:pt x="70" y="110"/>
                    </a:lnTo>
                    <a:lnTo>
                      <a:pt x="74" y="110"/>
                    </a:lnTo>
                    <a:lnTo>
                      <a:pt x="78" y="116"/>
                    </a:lnTo>
                    <a:lnTo>
                      <a:pt x="80" y="114"/>
                    </a:lnTo>
                    <a:lnTo>
                      <a:pt x="80" y="114"/>
                    </a:lnTo>
                    <a:lnTo>
                      <a:pt x="85" y="114"/>
                    </a:lnTo>
                    <a:lnTo>
                      <a:pt x="85" y="116"/>
                    </a:lnTo>
                    <a:lnTo>
                      <a:pt x="80" y="118"/>
                    </a:lnTo>
                    <a:lnTo>
                      <a:pt x="85" y="121"/>
                    </a:lnTo>
                    <a:lnTo>
                      <a:pt x="87" y="123"/>
                    </a:lnTo>
                    <a:lnTo>
                      <a:pt x="89" y="116"/>
                    </a:lnTo>
                    <a:lnTo>
                      <a:pt x="89" y="114"/>
                    </a:lnTo>
                    <a:lnTo>
                      <a:pt x="89" y="114"/>
                    </a:lnTo>
                    <a:lnTo>
                      <a:pt x="89" y="112"/>
                    </a:lnTo>
                    <a:lnTo>
                      <a:pt x="85" y="112"/>
                    </a:lnTo>
                    <a:lnTo>
                      <a:pt x="82" y="110"/>
                    </a:lnTo>
                    <a:lnTo>
                      <a:pt x="78" y="110"/>
                    </a:lnTo>
                    <a:lnTo>
                      <a:pt x="78" y="108"/>
                    </a:lnTo>
                    <a:lnTo>
                      <a:pt x="76" y="102"/>
                    </a:lnTo>
                    <a:lnTo>
                      <a:pt x="76" y="98"/>
                    </a:lnTo>
                    <a:lnTo>
                      <a:pt x="78" y="98"/>
                    </a:lnTo>
                    <a:lnTo>
                      <a:pt x="78" y="98"/>
                    </a:lnTo>
                    <a:lnTo>
                      <a:pt x="82" y="98"/>
                    </a:lnTo>
                    <a:lnTo>
                      <a:pt x="80" y="96"/>
                    </a:lnTo>
                    <a:lnTo>
                      <a:pt x="78" y="94"/>
                    </a:lnTo>
                    <a:lnTo>
                      <a:pt x="72" y="94"/>
                    </a:lnTo>
                    <a:lnTo>
                      <a:pt x="70" y="89"/>
                    </a:lnTo>
                    <a:lnTo>
                      <a:pt x="70" y="91"/>
                    </a:lnTo>
                    <a:lnTo>
                      <a:pt x="70" y="96"/>
                    </a:lnTo>
                    <a:lnTo>
                      <a:pt x="68" y="98"/>
                    </a:lnTo>
                    <a:lnTo>
                      <a:pt x="66" y="96"/>
                    </a:lnTo>
                    <a:lnTo>
                      <a:pt x="66" y="91"/>
                    </a:lnTo>
                    <a:lnTo>
                      <a:pt x="64" y="87"/>
                    </a:lnTo>
                    <a:lnTo>
                      <a:pt x="58" y="83"/>
                    </a:lnTo>
                    <a:lnTo>
                      <a:pt x="56" y="83"/>
                    </a:lnTo>
                    <a:lnTo>
                      <a:pt x="49" y="87"/>
                    </a:lnTo>
                    <a:lnTo>
                      <a:pt x="49" y="89"/>
                    </a:lnTo>
                    <a:lnTo>
                      <a:pt x="47" y="91"/>
                    </a:lnTo>
                    <a:lnTo>
                      <a:pt x="43" y="89"/>
                    </a:lnTo>
                    <a:lnTo>
                      <a:pt x="41" y="87"/>
                    </a:lnTo>
                    <a:lnTo>
                      <a:pt x="37" y="83"/>
                    </a:lnTo>
                    <a:lnTo>
                      <a:pt x="37" y="81"/>
                    </a:lnTo>
                    <a:lnTo>
                      <a:pt x="39" y="79"/>
                    </a:lnTo>
                    <a:lnTo>
                      <a:pt x="37" y="75"/>
                    </a:lnTo>
                    <a:lnTo>
                      <a:pt x="35" y="71"/>
                    </a:lnTo>
                    <a:lnTo>
                      <a:pt x="33" y="69"/>
                    </a:lnTo>
                    <a:lnTo>
                      <a:pt x="33" y="65"/>
                    </a:lnTo>
                    <a:lnTo>
                      <a:pt x="35" y="62"/>
                    </a:lnTo>
                    <a:lnTo>
                      <a:pt x="35" y="58"/>
                    </a:lnTo>
                    <a:lnTo>
                      <a:pt x="37" y="54"/>
                    </a:lnTo>
                    <a:lnTo>
                      <a:pt x="41" y="50"/>
                    </a:lnTo>
                    <a:lnTo>
                      <a:pt x="45" y="48"/>
                    </a:lnTo>
                    <a:lnTo>
                      <a:pt x="43" y="50"/>
                    </a:lnTo>
                    <a:lnTo>
                      <a:pt x="43" y="52"/>
                    </a:lnTo>
                    <a:lnTo>
                      <a:pt x="47" y="48"/>
                    </a:lnTo>
                    <a:lnTo>
                      <a:pt x="45" y="44"/>
                    </a:lnTo>
                    <a:lnTo>
                      <a:pt x="47" y="38"/>
                    </a:lnTo>
                    <a:lnTo>
                      <a:pt x="49" y="29"/>
                    </a:lnTo>
                    <a:lnTo>
                      <a:pt x="47" y="27"/>
                    </a:lnTo>
                    <a:lnTo>
                      <a:pt x="45" y="23"/>
                    </a:lnTo>
                    <a:lnTo>
                      <a:pt x="43" y="21"/>
                    </a:lnTo>
                    <a:lnTo>
                      <a:pt x="41" y="17"/>
                    </a:lnTo>
                    <a:lnTo>
                      <a:pt x="41" y="9"/>
                    </a:lnTo>
                    <a:lnTo>
                      <a:pt x="43" y="6"/>
                    </a:lnTo>
                    <a:lnTo>
                      <a:pt x="43" y="4"/>
                    </a:lnTo>
                    <a:lnTo>
                      <a:pt x="41" y="0"/>
                    </a:lnTo>
                    <a:lnTo>
                      <a:pt x="39" y="0"/>
                    </a:lnTo>
                    <a:lnTo>
                      <a:pt x="39" y="2"/>
                    </a:lnTo>
                    <a:lnTo>
                      <a:pt x="37" y="4"/>
                    </a:lnTo>
                    <a:lnTo>
                      <a:pt x="33" y="4"/>
                    </a:lnTo>
                    <a:lnTo>
                      <a:pt x="31"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6" name="9Slide.vn 399">
                <a:extLst>
                  <a:ext uri="{FF2B5EF4-FFF2-40B4-BE49-F238E27FC236}">
                    <a16:creationId xmlns:a16="http://schemas.microsoft.com/office/drawing/2014/main" id="{7B7011B0-E17C-4285-9545-BF6731952380}"/>
                  </a:ext>
                </a:extLst>
              </p:cNvPr>
              <p:cNvSpPr>
                <a:spLocks/>
              </p:cNvSpPr>
              <p:nvPr/>
            </p:nvSpPr>
            <p:spPr bwMode="auto">
              <a:xfrm>
                <a:off x="5973" y="2491"/>
                <a:ext cx="14" cy="11"/>
              </a:xfrm>
              <a:custGeom>
                <a:avLst/>
                <a:gdLst>
                  <a:gd name="T0" fmla="*/ 0 w 14"/>
                  <a:gd name="T1" fmla="*/ 6 h 11"/>
                  <a:gd name="T2" fmla="*/ 2 w 14"/>
                  <a:gd name="T3" fmla="*/ 8 h 11"/>
                  <a:gd name="T4" fmla="*/ 2 w 14"/>
                  <a:gd name="T5" fmla="*/ 11 h 11"/>
                  <a:gd name="T6" fmla="*/ 6 w 14"/>
                  <a:gd name="T7" fmla="*/ 11 h 11"/>
                  <a:gd name="T8" fmla="*/ 12 w 14"/>
                  <a:gd name="T9" fmla="*/ 8 h 11"/>
                  <a:gd name="T10" fmla="*/ 14 w 14"/>
                  <a:gd name="T11" fmla="*/ 4 h 11"/>
                  <a:gd name="T12" fmla="*/ 12 w 14"/>
                  <a:gd name="T13" fmla="*/ 2 h 11"/>
                  <a:gd name="T14" fmla="*/ 12 w 14"/>
                  <a:gd name="T15" fmla="*/ 0 h 11"/>
                  <a:gd name="T16" fmla="*/ 10 w 14"/>
                  <a:gd name="T17" fmla="*/ 0 h 11"/>
                  <a:gd name="T18" fmla="*/ 2 w 14"/>
                  <a:gd name="T19" fmla="*/ 4 h 11"/>
                  <a:gd name="T20" fmla="*/ 0 w 14"/>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0" y="6"/>
                    </a:moveTo>
                    <a:lnTo>
                      <a:pt x="2" y="8"/>
                    </a:lnTo>
                    <a:lnTo>
                      <a:pt x="2" y="11"/>
                    </a:lnTo>
                    <a:lnTo>
                      <a:pt x="6" y="11"/>
                    </a:lnTo>
                    <a:lnTo>
                      <a:pt x="12" y="8"/>
                    </a:lnTo>
                    <a:lnTo>
                      <a:pt x="14" y="4"/>
                    </a:lnTo>
                    <a:lnTo>
                      <a:pt x="12" y="2"/>
                    </a:lnTo>
                    <a:lnTo>
                      <a:pt x="12" y="0"/>
                    </a:lnTo>
                    <a:lnTo>
                      <a:pt x="10" y="0"/>
                    </a:lnTo>
                    <a:lnTo>
                      <a:pt x="2" y="4"/>
                    </a:lnTo>
                    <a:lnTo>
                      <a:pt x="0"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8" name="Group 607">
              <a:extLst>
                <a:ext uri="{FF2B5EF4-FFF2-40B4-BE49-F238E27FC236}">
                  <a16:creationId xmlns:a16="http://schemas.microsoft.com/office/drawing/2014/main" id="{00F50D00-0584-4405-B9C6-42AEE087AC9B}"/>
                </a:ext>
              </a:extLst>
            </p:cNvPr>
            <p:cNvGrpSpPr>
              <a:grpSpLocks/>
            </p:cNvGrpSpPr>
            <p:nvPr/>
          </p:nvGrpSpPr>
          <p:grpSpPr bwMode="auto">
            <a:xfrm>
              <a:off x="6145383" y="2424130"/>
              <a:ext cx="3846614" cy="2173302"/>
              <a:chOff x="3871" y="1527"/>
              <a:chExt cx="2423" cy="1369"/>
            </a:xfrm>
          </p:grpSpPr>
          <p:sp>
            <p:nvSpPr>
              <p:cNvPr id="1597" name="9Slide.vn 400">
                <a:extLst>
                  <a:ext uri="{FF2B5EF4-FFF2-40B4-BE49-F238E27FC236}">
                    <a16:creationId xmlns:a16="http://schemas.microsoft.com/office/drawing/2014/main" id="{45C26913-35DA-4010-B286-9AD7BC412591}"/>
                  </a:ext>
                </a:extLst>
              </p:cNvPr>
              <p:cNvSpPr>
                <a:spLocks/>
              </p:cNvSpPr>
              <p:nvPr/>
            </p:nvSpPr>
            <p:spPr bwMode="auto">
              <a:xfrm>
                <a:off x="5981" y="2468"/>
                <a:ext cx="18" cy="25"/>
              </a:xfrm>
              <a:custGeom>
                <a:avLst/>
                <a:gdLst>
                  <a:gd name="T0" fmla="*/ 12 w 18"/>
                  <a:gd name="T1" fmla="*/ 11 h 25"/>
                  <a:gd name="T2" fmla="*/ 12 w 18"/>
                  <a:gd name="T3" fmla="*/ 7 h 25"/>
                  <a:gd name="T4" fmla="*/ 10 w 18"/>
                  <a:gd name="T5" fmla="*/ 0 h 25"/>
                  <a:gd name="T6" fmla="*/ 10 w 18"/>
                  <a:gd name="T7" fmla="*/ 0 h 25"/>
                  <a:gd name="T8" fmla="*/ 6 w 18"/>
                  <a:gd name="T9" fmla="*/ 0 h 25"/>
                  <a:gd name="T10" fmla="*/ 2 w 18"/>
                  <a:gd name="T11" fmla="*/ 0 h 25"/>
                  <a:gd name="T12" fmla="*/ 0 w 18"/>
                  <a:gd name="T13" fmla="*/ 0 h 25"/>
                  <a:gd name="T14" fmla="*/ 2 w 18"/>
                  <a:gd name="T15" fmla="*/ 2 h 25"/>
                  <a:gd name="T16" fmla="*/ 2 w 18"/>
                  <a:gd name="T17" fmla="*/ 7 h 25"/>
                  <a:gd name="T18" fmla="*/ 4 w 18"/>
                  <a:gd name="T19" fmla="*/ 9 h 25"/>
                  <a:gd name="T20" fmla="*/ 6 w 18"/>
                  <a:gd name="T21" fmla="*/ 7 h 25"/>
                  <a:gd name="T22" fmla="*/ 8 w 18"/>
                  <a:gd name="T23" fmla="*/ 9 h 25"/>
                  <a:gd name="T24" fmla="*/ 8 w 18"/>
                  <a:gd name="T25" fmla="*/ 15 h 25"/>
                  <a:gd name="T26" fmla="*/ 8 w 18"/>
                  <a:gd name="T27" fmla="*/ 17 h 25"/>
                  <a:gd name="T28" fmla="*/ 10 w 18"/>
                  <a:gd name="T29" fmla="*/ 23 h 25"/>
                  <a:gd name="T30" fmla="*/ 12 w 18"/>
                  <a:gd name="T31" fmla="*/ 25 h 25"/>
                  <a:gd name="T32" fmla="*/ 12 w 18"/>
                  <a:gd name="T33" fmla="*/ 19 h 25"/>
                  <a:gd name="T34" fmla="*/ 14 w 18"/>
                  <a:gd name="T35" fmla="*/ 23 h 25"/>
                  <a:gd name="T36" fmla="*/ 18 w 18"/>
                  <a:gd name="T37" fmla="*/ 21 h 25"/>
                  <a:gd name="T38" fmla="*/ 18 w 18"/>
                  <a:gd name="T39" fmla="*/ 19 h 25"/>
                  <a:gd name="T40" fmla="*/ 14 w 18"/>
                  <a:gd name="T41" fmla="*/ 13 h 25"/>
                  <a:gd name="T42" fmla="*/ 12 w 18"/>
                  <a:gd name="T4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5">
                    <a:moveTo>
                      <a:pt x="12" y="11"/>
                    </a:moveTo>
                    <a:lnTo>
                      <a:pt x="12" y="7"/>
                    </a:lnTo>
                    <a:lnTo>
                      <a:pt x="10" y="0"/>
                    </a:lnTo>
                    <a:lnTo>
                      <a:pt x="10" y="0"/>
                    </a:lnTo>
                    <a:lnTo>
                      <a:pt x="6" y="0"/>
                    </a:lnTo>
                    <a:lnTo>
                      <a:pt x="2" y="0"/>
                    </a:lnTo>
                    <a:lnTo>
                      <a:pt x="0" y="0"/>
                    </a:lnTo>
                    <a:lnTo>
                      <a:pt x="2" y="2"/>
                    </a:lnTo>
                    <a:lnTo>
                      <a:pt x="2" y="7"/>
                    </a:lnTo>
                    <a:lnTo>
                      <a:pt x="4" y="9"/>
                    </a:lnTo>
                    <a:lnTo>
                      <a:pt x="6" y="7"/>
                    </a:lnTo>
                    <a:lnTo>
                      <a:pt x="8" y="9"/>
                    </a:lnTo>
                    <a:lnTo>
                      <a:pt x="8" y="15"/>
                    </a:lnTo>
                    <a:lnTo>
                      <a:pt x="8" y="17"/>
                    </a:lnTo>
                    <a:lnTo>
                      <a:pt x="10" y="23"/>
                    </a:lnTo>
                    <a:lnTo>
                      <a:pt x="12" y="25"/>
                    </a:lnTo>
                    <a:lnTo>
                      <a:pt x="12" y="19"/>
                    </a:lnTo>
                    <a:lnTo>
                      <a:pt x="14" y="23"/>
                    </a:lnTo>
                    <a:lnTo>
                      <a:pt x="18" y="21"/>
                    </a:lnTo>
                    <a:lnTo>
                      <a:pt x="18" y="19"/>
                    </a:lnTo>
                    <a:lnTo>
                      <a:pt x="14" y="13"/>
                    </a:lnTo>
                    <a:lnTo>
                      <a:pt x="12" y="1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8" name="9Slide.vn 401">
                <a:extLst>
                  <a:ext uri="{FF2B5EF4-FFF2-40B4-BE49-F238E27FC236}">
                    <a16:creationId xmlns:a16="http://schemas.microsoft.com/office/drawing/2014/main" id="{4BE8A7F7-865D-4873-9006-D0340F90591D}"/>
                  </a:ext>
                </a:extLst>
              </p:cNvPr>
              <p:cNvSpPr>
                <a:spLocks/>
              </p:cNvSpPr>
              <p:nvPr/>
            </p:nvSpPr>
            <p:spPr bwMode="auto">
              <a:xfrm>
                <a:off x="5997" y="2491"/>
                <a:ext cx="2" cy="6"/>
              </a:xfrm>
              <a:custGeom>
                <a:avLst/>
                <a:gdLst>
                  <a:gd name="T0" fmla="*/ 2 w 2"/>
                  <a:gd name="T1" fmla="*/ 0 h 6"/>
                  <a:gd name="T2" fmla="*/ 0 w 2"/>
                  <a:gd name="T3" fmla="*/ 4 h 6"/>
                  <a:gd name="T4" fmla="*/ 2 w 2"/>
                  <a:gd name="T5" fmla="*/ 6 h 6"/>
                  <a:gd name="T6" fmla="*/ 2 w 2"/>
                  <a:gd name="T7" fmla="*/ 4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lnTo>
                      <a:pt x="0" y="4"/>
                    </a:lnTo>
                    <a:lnTo>
                      <a:pt x="2" y="6"/>
                    </a:lnTo>
                    <a:lnTo>
                      <a:pt x="2" y="4"/>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9" name="9Slide.vn 402">
                <a:extLst>
                  <a:ext uri="{FF2B5EF4-FFF2-40B4-BE49-F238E27FC236}">
                    <a16:creationId xmlns:a16="http://schemas.microsoft.com/office/drawing/2014/main" id="{45AEE7F3-386F-4F11-A75E-EAEA94A54DA8}"/>
                  </a:ext>
                </a:extLst>
              </p:cNvPr>
              <p:cNvSpPr>
                <a:spLocks/>
              </p:cNvSpPr>
              <p:nvPr/>
            </p:nvSpPr>
            <p:spPr bwMode="auto">
              <a:xfrm>
                <a:off x="5981" y="2479"/>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0" name="9Slide.vn 403">
                <a:extLst>
                  <a:ext uri="{FF2B5EF4-FFF2-40B4-BE49-F238E27FC236}">
                    <a16:creationId xmlns:a16="http://schemas.microsoft.com/office/drawing/2014/main" id="{9FFF1115-9C2F-4E35-A05B-84EA44D7BD64}"/>
                  </a:ext>
                </a:extLst>
              </p:cNvPr>
              <p:cNvSpPr>
                <a:spLocks/>
              </p:cNvSpPr>
              <p:nvPr/>
            </p:nvSpPr>
            <p:spPr bwMode="auto">
              <a:xfrm>
                <a:off x="5852" y="2466"/>
                <a:ext cx="42" cy="58"/>
              </a:xfrm>
              <a:custGeom>
                <a:avLst/>
                <a:gdLst>
                  <a:gd name="T0" fmla="*/ 7 w 42"/>
                  <a:gd name="T1" fmla="*/ 48 h 58"/>
                  <a:gd name="T2" fmla="*/ 0 w 42"/>
                  <a:gd name="T3" fmla="*/ 54 h 58"/>
                  <a:gd name="T4" fmla="*/ 0 w 42"/>
                  <a:gd name="T5" fmla="*/ 56 h 58"/>
                  <a:gd name="T6" fmla="*/ 0 w 42"/>
                  <a:gd name="T7" fmla="*/ 58 h 58"/>
                  <a:gd name="T8" fmla="*/ 2 w 42"/>
                  <a:gd name="T9" fmla="*/ 56 h 58"/>
                  <a:gd name="T10" fmla="*/ 7 w 42"/>
                  <a:gd name="T11" fmla="*/ 54 h 58"/>
                  <a:gd name="T12" fmla="*/ 9 w 42"/>
                  <a:gd name="T13" fmla="*/ 52 h 58"/>
                  <a:gd name="T14" fmla="*/ 13 w 42"/>
                  <a:gd name="T15" fmla="*/ 50 h 58"/>
                  <a:gd name="T16" fmla="*/ 17 w 42"/>
                  <a:gd name="T17" fmla="*/ 44 h 58"/>
                  <a:gd name="T18" fmla="*/ 21 w 42"/>
                  <a:gd name="T19" fmla="*/ 44 h 58"/>
                  <a:gd name="T20" fmla="*/ 23 w 42"/>
                  <a:gd name="T21" fmla="*/ 42 h 58"/>
                  <a:gd name="T22" fmla="*/ 23 w 42"/>
                  <a:gd name="T23" fmla="*/ 40 h 58"/>
                  <a:gd name="T24" fmla="*/ 25 w 42"/>
                  <a:gd name="T25" fmla="*/ 36 h 58"/>
                  <a:gd name="T26" fmla="*/ 25 w 42"/>
                  <a:gd name="T27" fmla="*/ 29 h 58"/>
                  <a:gd name="T28" fmla="*/ 27 w 42"/>
                  <a:gd name="T29" fmla="*/ 27 h 58"/>
                  <a:gd name="T30" fmla="*/ 33 w 42"/>
                  <a:gd name="T31" fmla="*/ 27 h 58"/>
                  <a:gd name="T32" fmla="*/ 36 w 42"/>
                  <a:gd name="T33" fmla="*/ 23 h 58"/>
                  <a:gd name="T34" fmla="*/ 38 w 42"/>
                  <a:gd name="T35" fmla="*/ 21 h 58"/>
                  <a:gd name="T36" fmla="*/ 40 w 42"/>
                  <a:gd name="T37" fmla="*/ 21 h 58"/>
                  <a:gd name="T38" fmla="*/ 42 w 42"/>
                  <a:gd name="T39" fmla="*/ 17 h 58"/>
                  <a:gd name="T40" fmla="*/ 40 w 42"/>
                  <a:gd name="T41" fmla="*/ 13 h 58"/>
                  <a:gd name="T42" fmla="*/ 38 w 42"/>
                  <a:gd name="T43" fmla="*/ 11 h 58"/>
                  <a:gd name="T44" fmla="*/ 38 w 42"/>
                  <a:gd name="T45" fmla="*/ 7 h 58"/>
                  <a:gd name="T46" fmla="*/ 38 w 42"/>
                  <a:gd name="T47" fmla="*/ 0 h 58"/>
                  <a:gd name="T48" fmla="*/ 36 w 42"/>
                  <a:gd name="T49" fmla="*/ 2 h 58"/>
                  <a:gd name="T50" fmla="*/ 36 w 42"/>
                  <a:gd name="T51" fmla="*/ 7 h 58"/>
                  <a:gd name="T52" fmla="*/ 36 w 42"/>
                  <a:gd name="T53" fmla="*/ 13 h 58"/>
                  <a:gd name="T54" fmla="*/ 33 w 42"/>
                  <a:gd name="T55" fmla="*/ 11 h 58"/>
                  <a:gd name="T56" fmla="*/ 36 w 42"/>
                  <a:gd name="T57" fmla="*/ 15 h 58"/>
                  <a:gd name="T58" fmla="*/ 36 w 42"/>
                  <a:gd name="T59" fmla="*/ 17 h 58"/>
                  <a:gd name="T60" fmla="*/ 31 w 42"/>
                  <a:gd name="T61" fmla="*/ 21 h 58"/>
                  <a:gd name="T62" fmla="*/ 29 w 42"/>
                  <a:gd name="T63" fmla="*/ 21 h 58"/>
                  <a:gd name="T64" fmla="*/ 25 w 42"/>
                  <a:gd name="T65" fmla="*/ 25 h 58"/>
                  <a:gd name="T66" fmla="*/ 25 w 42"/>
                  <a:gd name="T67" fmla="*/ 27 h 58"/>
                  <a:gd name="T68" fmla="*/ 21 w 42"/>
                  <a:gd name="T69" fmla="*/ 29 h 58"/>
                  <a:gd name="T70" fmla="*/ 19 w 42"/>
                  <a:gd name="T71" fmla="*/ 38 h 58"/>
                  <a:gd name="T72" fmla="*/ 13 w 42"/>
                  <a:gd name="T73" fmla="*/ 42 h 58"/>
                  <a:gd name="T74" fmla="*/ 11 w 42"/>
                  <a:gd name="T75" fmla="*/ 42 h 58"/>
                  <a:gd name="T76" fmla="*/ 9 w 42"/>
                  <a:gd name="T77" fmla="*/ 48 h 58"/>
                  <a:gd name="T78" fmla="*/ 7 w 42"/>
                  <a:gd name="T79"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8">
                    <a:moveTo>
                      <a:pt x="7" y="48"/>
                    </a:moveTo>
                    <a:lnTo>
                      <a:pt x="0" y="54"/>
                    </a:lnTo>
                    <a:lnTo>
                      <a:pt x="0" y="56"/>
                    </a:lnTo>
                    <a:lnTo>
                      <a:pt x="0" y="58"/>
                    </a:lnTo>
                    <a:lnTo>
                      <a:pt x="2" y="56"/>
                    </a:lnTo>
                    <a:lnTo>
                      <a:pt x="7" y="54"/>
                    </a:lnTo>
                    <a:lnTo>
                      <a:pt x="9" y="52"/>
                    </a:lnTo>
                    <a:lnTo>
                      <a:pt x="13" y="50"/>
                    </a:lnTo>
                    <a:lnTo>
                      <a:pt x="17" y="44"/>
                    </a:lnTo>
                    <a:lnTo>
                      <a:pt x="21" y="44"/>
                    </a:lnTo>
                    <a:lnTo>
                      <a:pt x="23" y="42"/>
                    </a:lnTo>
                    <a:lnTo>
                      <a:pt x="23" y="40"/>
                    </a:lnTo>
                    <a:lnTo>
                      <a:pt x="25" y="36"/>
                    </a:lnTo>
                    <a:lnTo>
                      <a:pt x="25" y="29"/>
                    </a:lnTo>
                    <a:lnTo>
                      <a:pt x="27" y="27"/>
                    </a:lnTo>
                    <a:lnTo>
                      <a:pt x="33" y="27"/>
                    </a:lnTo>
                    <a:lnTo>
                      <a:pt x="36" y="23"/>
                    </a:lnTo>
                    <a:lnTo>
                      <a:pt x="38" y="21"/>
                    </a:lnTo>
                    <a:lnTo>
                      <a:pt x="40" y="21"/>
                    </a:lnTo>
                    <a:lnTo>
                      <a:pt x="42" y="17"/>
                    </a:lnTo>
                    <a:lnTo>
                      <a:pt x="40" y="13"/>
                    </a:lnTo>
                    <a:lnTo>
                      <a:pt x="38" y="11"/>
                    </a:lnTo>
                    <a:lnTo>
                      <a:pt x="38" y="7"/>
                    </a:lnTo>
                    <a:lnTo>
                      <a:pt x="38" y="0"/>
                    </a:lnTo>
                    <a:lnTo>
                      <a:pt x="36" y="2"/>
                    </a:lnTo>
                    <a:lnTo>
                      <a:pt x="36" y="7"/>
                    </a:lnTo>
                    <a:lnTo>
                      <a:pt x="36" y="13"/>
                    </a:lnTo>
                    <a:lnTo>
                      <a:pt x="33" y="11"/>
                    </a:lnTo>
                    <a:lnTo>
                      <a:pt x="36" y="15"/>
                    </a:lnTo>
                    <a:lnTo>
                      <a:pt x="36" y="17"/>
                    </a:lnTo>
                    <a:lnTo>
                      <a:pt x="31" y="21"/>
                    </a:lnTo>
                    <a:lnTo>
                      <a:pt x="29" y="21"/>
                    </a:lnTo>
                    <a:lnTo>
                      <a:pt x="25" y="25"/>
                    </a:lnTo>
                    <a:lnTo>
                      <a:pt x="25" y="27"/>
                    </a:lnTo>
                    <a:lnTo>
                      <a:pt x="21" y="29"/>
                    </a:lnTo>
                    <a:lnTo>
                      <a:pt x="19" y="38"/>
                    </a:lnTo>
                    <a:lnTo>
                      <a:pt x="13" y="42"/>
                    </a:lnTo>
                    <a:lnTo>
                      <a:pt x="11" y="42"/>
                    </a:lnTo>
                    <a:lnTo>
                      <a:pt x="9" y="48"/>
                    </a:lnTo>
                    <a:lnTo>
                      <a:pt x="7" y="4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1" name="9Slide.vn 404">
                <a:extLst>
                  <a:ext uri="{FF2B5EF4-FFF2-40B4-BE49-F238E27FC236}">
                    <a16:creationId xmlns:a16="http://schemas.microsoft.com/office/drawing/2014/main" id="{5AF6E291-3458-49C4-BA49-D9B2E946FA5C}"/>
                  </a:ext>
                </a:extLst>
              </p:cNvPr>
              <p:cNvSpPr>
                <a:spLocks/>
              </p:cNvSpPr>
              <p:nvPr/>
            </p:nvSpPr>
            <p:spPr bwMode="auto">
              <a:xfrm>
                <a:off x="5979" y="2462"/>
                <a:ext cx="6" cy="4"/>
              </a:xfrm>
              <a:custGeom>
                <a:avLst/>
                <a:gdLst>
                  <a:gd name="T0" fmla="*/ 0 w 6"/>
                  <a:gd name="T1" fmla="*/ 2 h 4"/>
                  <a:gd name="T2" fmla="*/ 4 w 6"/>
                  <a:gd name="T3" fmla="*/ 4 h 4"/>
                  <a:gd name="T4" fmla="*/ 6 w 6"/>
                  <a:gd name="T5" fmla="*/ 4 h 4"/>
                  <a:gd name="T6" fmla="*/ 6 w 6"/>
                  <a:gd name="T7" fmla="*/ 0 h 4"/>
                  <a:gd name="T8" fmla="*/ 2 w 6"/>
                  <a:gd name="T9" fmla="*/ 0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lnTo>
                      <a:pt x="4" y="4"/>
                    </a:lnTo>
                    <a:lnTo>
                      <a:pt x="6" y="4"/>
                    </a:lnTo>
                    <a:lnTo>
                      <a:pt x="6" y="0"/>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2" name="9Slide.vn 405">
                <a:extLst>
                  <a:ext uri="{FF2B5EF4-FFF2-40B4-BE49-F238E27FC236}">
                    <a16:creationId xmlns:a16="http://schemas.microsoft.com/office/drawing/2014/main" id="{FD0AD941-4410-42C1-BCE8-B7E9B850025F}"/>
                  </a:ext>
                </a:extLst>
              </p:cNvPr>
              <p:cNvSpPr>
                <a:spLocks/>
              </p:cNvSpPr>
              <p:nvPr/>
            </p:nvSpPr>
            <p:spPr bwMode="auto">
              <a:xfrm>
                <a:off x="5954" y="2431"/>
                <a:ext cx="4" cy="8"/>
              </a:xfrm>
              <a:custGeom>
                <a:avLst/>
                <a:gdLst>
                  <a:gd name="T0" fmla="*/ 0 w 4"/>
                  <a:gd name="T1" fmla="*/ 0 h 8"/>
                  <a:gd name="T2" fmla="*/ 0 w 4"/>
                  <a:gd name="T3" fmla="*/ 2 h 8"/>
                  <a:gd name="T4" fmla="*/ 0 w 4"/>
                  <a:gd name="T5" fmla="*/ 4 h 8"/>
                  <a:gd name="T6" fmla="*/ 4 w 4"/>
                  <a:gd name="T7" fmla="*/ 8 h 8"/>
                  <a:gd name="T8" fmla="*/ 4 w 4"/>
                  <a:gd name="T9" fmla="*/ 6 h 8"/>
                  <a:gd name="T10" fmla="*/ 4 w 4"/>
                  <a:gd name="T11" fmla="*/ 4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0" y="2"/>
                    </a:lnTo>
                    <a:lnTo>
                      <a:pt x="0" y="4"/>
                    </a:lnTo>
                    <a:lnTo>
                      <a:pt x="4" y="8"/>
                    </a:lnTo>
                    <a:lnTo>
                      <a:pt x="4" y="6"/>
                    </a:lnTo>
                    <a:lnTo>
                      <a:pt x="4" y="4"/>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3" name="9Slide.vn 406">
                <a:extLst>
                  <a:ext uri="{FF2B5EF4-FFF2-40B4-BE49-F238E27FC236}">
                    <a16:creationId xmlns:a16="http://schemas.microsoft.com/office/drawing/2014/main" id="{65DD374A-6D3C-4954-96FE-DBA547CFC187}"/>
                  </a:ext>
                </a:extLst>
              </p:cNvPr>
              <p:cNvSpPr>
                <a:spLocks/>
              </p:cNvSpPr>
              <p:nvPr/>
            </p:nvSpPr>
            <p:spPr bwMode="auto">
              <a:xfrm>
                <a:off x="5979" y="2441"/>
                <a:ext cx="27" cy="32"/>
              </a:xfrm>
              <a:custGeom>
                <a:avLst/>
                <a:gdLst>
                  <a:gd name="T0" fmla="*/ 2 w 27"/>
                  <a:gd name="T1" fmla="*/ 3 h 32"/>
                  <a:gd name="T2" fmla="*/ 0 w 27"/>
                  <a:gd name="T3" fmla="*/ 3 h 32"/>
                  <a:gd name="T4" fmla="*/ 0 w 27"/>
                  <a:gd name="T5" fmla="*/ 5 h 32"/>
                  <a:gd name="T6" fmla="*/ 4 w 27"/>
                  <a:gd name="T7" fmla="*/ 11 h 32"/>
                  <a:gd name="T8" fmla="*/ 8 w 27"/>
                  <a:gd name="T9" fmla="*/ 15 h 32"/>
                  <a:gd name="T10" fmla="*/ 12 w 27"/>
                  <a:gd name="T11" fmla="*/ 19 h 32"/>
                  <a:gd name="T12" fmla="*/ 14 w 27"/>
                  <a:gd name="T13" fmla="*/ 19 h 32"/>
                  <a:gd name="T14" fmla="*/ 12 w 27"/>
                  <a:gd name="T15" fmla="*/ 21 h 32"/>
                  <a:gd name="T16" fmla="*/ 12 w 27"/>
                  <a:gd name="T17" fmla="*/ 23 h 32"/>
                  <a:gd name="T18" fmla="*/ 10 w 27"/>
                  <a:gd name="T19" fmla="*/ 25 h 32"/>
                  <a:gd name="T20" fmla="*/ 12 w 27"/>
                  <a:gd name="T21" fmla="*/ 23 h 32"/>
                  <a:gd name="T22" fmla="*/ 12 w 27"/>
                  <a:gd name="T23" fmla="*/ 25 h 32"/>
                  <a:gd name="T24" fmla="*/ 14 w 27"/>
                  <a:gd name="T25" fmla="*/ 25 h 32"/>
                  <a:gd name="T26" fmla="*/ 18 w 27"/>
                  <a:gd name="T27" fmla="*/ 27 h 32"/>
                  <a:gd name="T28" fmla="*/ 18 w 27"/>
                  <a:gd name="T29" fmla="*/ 32 h 32"/>
                  <a:gd name="T30" fmla="*/ 25 w 27"/>
                  <a:gd name="T31" fmla="*/ 32 h 32"/>
                  <a:gd name="T32" fmla="*/ 25 w 27"/>
                  <a:gd name="T33" fmla="*/ 32 h 32"/>
                  <a:gd name="T34" fmla="*/ 27 w 27"/>
                  <a:gd name="T35" fmla="*/ 29 h 32"/>
                  <a:gd name="T36" fmla="*/ 27 w 27"/>
                  <a:gd name="T37" fmla="*/ 32 h 32"/>
                  <a:gd name="T38" fmla="*/ 27 w 27"/>
                  <a:gd name="T39" fmla="*/ 29 h 32"/>
                  <a:gd name="T40" fmla="*/ 25 w 27"/>
                  <a:gd name="T41" fmla="*/ 25 h 32"/>
                  <a:gd name="T42" fmla="*/ 23 w 27"/>
                  <a:gd name="T43" fmla="*/ 23 h 32"/>
                  <a:gd name="T44" fmla="*/ 23 w 27"/>
                  <a:gd name="T45" fmla="*/ 19 h 32"/>
                  <a:gd name="T46" fmla="*/ 23 w 27"/>
                  <a:gd name="T47" fmla="*/ 13 h 32"/>
                  <a:gd name="T48" fmla="*/ 23 w 27"/>
                  <a:gd name="T49" fmla="*/ 11 h 32"/>
                  <a:gd name="T50" fmla="*/ 20 w 27"/>
                  <a:gd name="T51" fmla="*/ 9 h 32"/>
                  <a:gd name="T52" fmla="*/ 18 w 27"/>
                  <a:gd name="T53" fmla="*/ 5 h 32"/>
                  <a:gd name="T54" fmla="*/ 16 w 27"/>
                  <a:gd name="T55" fmla="*/ 3 h 32"/>
                  <a:gd name="T56" fmla="*/ 14 w 27"/>
                  <a:gd name="T57" fmla="*/ 0 h 32"/>
                  <a:gd name="T58" fmla="*/ 12 w 27"/>
                  <a:gd name="T59" fmla="*/ 3 h 32"/>
                  <a:gd name="T60" fmla="*/ 12 w 27"/>
                  <a:gd name="T61" fmla="*/ 0 h 32"/>
                  <a:gd name="T62" fmla="*/ 10 w 27"/>
                  <a:gd name="T63" fmla="*/ 3 h 32"/>
                  <a:gd name="T64" fmla="*/ 8 w 27"/>
                  <a:gd name="T65" fmla="*/ 3 h 32"/>
                  <a:gd name="T66" fmla="*/ 4 w 27"/>
                  <a:gd name="T67" fmla="*/ 3 h 32"/>
                  <a:gd name="T68" fmla="*/ 2 w 27"/>
                  <a:gd name="T69"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32">
                    <a:moveTo>
                      <a:pt x="2" y="3"/>
                    </a:moveTo>
                    <a:lnTo>
                      <a:pt x="0" y="3"/>
                    </a:lnTo>
                    <a:lnTo>
                      <a:pt x="0" y="5"/>
                    </a:lnTo>
                    <a:lnTo>
                      <a:pt x="4" y="11"/>
                    </a:lnTo>
                    <a:lnTo>
                      <a:pt x="8" y="15"/>
                    </a:lnTo>
                    <a:lnTo>
                      <a:pt x="12" y="19"/>
                    </a:lnTo>
                    <a:lnTo>
                      <a:pt x="14" y="19"/>
                    </a:lnTo>
                    <a:lnTo>
                      <a:pt x="12" y="21"/>
                    </a:lnTo>
                    <a:lnTo>
                      <a:pt x="12" y="23"/>
                    </a:lnTo>
                    <a:lnTo>
                      <a:pt x="10" y="25"/>
                    </a:lnTo>
                    <a:lnTo>
                      <a:pt x="12" y="23"/>
                    </a:lnTo>
                    <a:lnTo>
                      <a:pt x="12" y="25"/>
                    </a:lnTo>
                    <a:lnTo>
                      <a:pt x="14" y="25"/>
                    </a:lnTo>
                    <a:lnTo>
                      <a:pt x="18" y="27"/>
                    </a:lnTo>
                    <a:lnTo>
                      <a:pt x="18" y="32"/>
                    </a:lnTo>
                    <a:lnTo>
                      <a:pt x="25" y="32"/>
                    </a:lnTo>
                    <a:lnTo>
                      <a:pt x="25" y="32"/>
                    </a:lnTo>
                    <a:lnTo>
                      <a:pt x="27" y="29"/>
                    </a:lnTo>
                    <a:lnTo>
                      <a:pt x="27" y="32"/>
                    </a:lnTo>
                    <a:lnTo>
                      <a:pt x="27" y="29"/>
                    </a:lnTo>
                    <a:lnTo>
                      <a:pt x="25" y="25"/>
                    </a:lnTo>
                    <a:lnTo>
                      <a:pt x="23" y="23"/>
                    </a:lnTo>
                    <a:lnTo>
                      <a:pt x="23" y="19"/>
                    </a:lnTo>
                    <a:lnTo>
                      <a:pt x="23" y="13"/>
                    </a:lnTo>
                    <a:lnTo>
                      <a:pt x="23" y="11"/>
                    </a:lnTo>
                    <a:lnTo>
                      <a:pt x="20" y="9"/>
                    </a:lnTo>
                    <a:lnTo>
                      <a:pt x="18" y="5"/>
                    </a:lnTo>
                    <a:lnTo>
                      <a:pt x="16" y="3"/>
                    </a:lnTo>
                    <a:lnTo>
                      <a:pt x="14" y="0"/>
                    </a:lnTo>
                    <a:lnTo>
                      <a:pt x="12" y="3"/>
                    </a:lnTo>
                    <a:lnTo>
                      <a:pt x="12" y="0"/>
                    </a:lnTo>
                    <a:lnTo>
                      <a:pt x="10" y="3"/>
                    </a:lnTo>
                    <a:lnTo>
                      <a:pt x="8" y="3"/>
                    </a:lnTo>
                    <a:lnTo>
                      <a:pt x="4" y="3"/>
                    </a:lnTo>
                    <a:lnTo>
                      <a:pt x="2"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4" name="9Slide.vn 407">
                <a:extLst>
                  <a:ext uri="{FF2B5EF4-FFF2-40B4-BE49-F238E27FC236}">
                    <a16:creationId xmlns:a16="http://schemas.microsoft.com/office/drawing/2014/main" id="{4913EB70-5A6F-4C97-9ADB-B3D5C446E554}"/>
                  </a:ext>
                </a:extLst>
              </p:cNvPr>
              <p:cNvSpPr>
                <a:spLocks/>
              </p:cNvSpPr>
              <p:nvPr/>
            </p:nvSpPr>
            <p:spPr bwMode="auto">
              <a:xfrm>
                <a:off x="5973" y="2412"/>
                <a:ext cx="8" cy="13"/>
              </a:xfrm>
              <a:custGeom>
                <a:avLst/>
                <a:gdLst>
                  <a:gd name="T0" fmla="*/ 2 w 8"/>
                  <a:gd name="T1" fmla="*/ 13 h 13"/>
                  <a:gd name="T2" fmla="*/ 6 w 8"/>
                  <a:gd name="T3" fmla="*/ 11 h 13"/>
                  <a:gd name="T4" fmla="*/ 8 w 8"/>
                  <a:gd name="T5" fmla="*/ 7 h 13"/>
                  <a:gd name="T6" fmla="*/ 6 w 8"/>
                  <a:gd name="T7" fmla="*/ 5 h 13"/>
                  <a:gd name="T8" fmla="*/ 2 w 8"/>
                  <a:gd name="T9" fmla="*/ 0 h 13"/>
                  <a:gd name="T10" fmla="*/ 2 w 8"/>
                  <a:gd name="T11" fmla="*/ 2 h 13"/>
                  <a:gd name="T12" fmla="*/ 2 w 8"/>
                  <a:gd name="T13" fmla="*/ 7 h 13"/>
                  <a:gd name="T14" fmla="*/ 0 w 8"/>
                  <a:gd name="T15" fmla="*/ 9 h 13"/>
                  <a:gd name="T16" fmla="*/ 0 w 8"/>
                  <a:gd name="T17" fmla="*/ 11 h 13"/>
                  <a:gd name="T18" fmla="*/ 2 w 8"/>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3">
                    <a:moveTo>
                      <a:pt x="2" y="13"/>
                    </a:moveTo>
                    <a:lnTo>
                      <a:pt x="6" y="11"/>
                    </a:lnTo>
                    <a:lnTo>
                      <a:pt x="8" y="7"/>
                    </a:lnTo>
                    <a:lnTo>
                      <a:pt x="6" y="5"/>
                    </a:lnTo>
                    <a:lnTo>
                      <a:pt x="2" y="0"/>
                    </a:lnTo>
                    <a:lnTo>
                      <a:pt x="2" y="2"/>
                    </a:lnTo>
                    <a:lnTo>
                      <a:pt x="2" y="7"/>
                    </a:lnTo>
                    <a:lnTo>
                      <a:pt x="0" y="9"/>
                    </a:lnTo>
                    <a:lnTo>
                      <a:pt x="0" y="11"/>
                    </a:lnTo>
                    <a:lnTo>
                      <a:pt x="2" y="1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5" name="9Slide.vn 408">
                <a:extLst>
                  <a:ext uri="{FF2B5EF4-FFF2-40B4-BE49-F238E27FC236}">
                    <a16:creationId xmlns:a16="http://schemas.microsoft.com/office/drawing/2014/main" id="{1C38A87E-BD32-44D8-BFB7-D140B83B8254}"/>
                  </a:ext>
                </a:extLst>
              </p:cNvPr>
              <p:cNvSpPr>
                <a:spLocks/>
              </p:cNvSpPr>
              <p:nvPr/>
            </p:nvSpPr>
            <p:spPr bwMode="auto">
              <a:xfrm>
                <a:off x="5929" y="2392"/>
                <a:ext cx="6" cy="12"/>
              </a:xfrm>
              <a:custGeom>
                <a:avLst/>
                <a:gdLst>
                  <a:gd name="T0" fmla="*/ 4 w 6"/>
                  <a:gd name="T1" fmla="*/ 0 h 12"/>
                  <a:gd name="T2" fmla="*/ 0 w 6"/>
                  <a:gd name="T3" fmla="*/ 2 h 12"/>
                  <a:gd name="T4" fmla="*/ 2 w 6"/>
                  <a:gd name="T5" fmla="*/ 8 h 12"/>
                  <a:gd name="T6" fmla="*/ 2 w 6"/>
                  <a:gd name="T7" fmla="*/ 10 h 12"/>
                  <a:gd name="T8" fmla="*/ 2 w 6"/>
                  <a:gd name="T9" fmla="*/ 12 h 12"/>
                  <a:gd name="T10" fmla="*/ 4 w 6"/>
                  <a:gd name="T11" fmla="*/ 10 h 12"/>
                  <a:gd name="T12" fmla="*/ 4 w 6"/>
                  <a:gd name="T13" fmla="*/ 4 h 12"/>
                  <a:gd name="T14" fmla="*/ 6 w 6"/>
                  <a:gd name="T15" fmla="*/ 2 h 12"/>
                  <a:gd name="T16" fmla="*/ 4 w 6"/>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0"/>
                    </a:moveTo>
                    <a:lnTo>
                      <a:pt x="0" y="2"/>
                    </a:lnTo>
                    <a:lnTo>
                      <a:pt x="2" y="8"/>
                    </a:lnTo>
                    <a:lnTo>
                      <a:pt x="2" y="10"/>
                    </a:lnTo>
                    <a:lnTo>
                      <a:pt x="2" y="12"/>
                    </a:lnTo>
                    <a:lnTo>
                      <a:pt x="4" y="10"/>
                    </a:lnTo>
                    <a:lnTo>
                      <a:pt x="4" y="4"/>
                    </a:lnTo>
                    <a:lnTo>
                      <a:pt x="6" y="2"/>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6" name="9Slide.vn 409">
                <a:extLst>
                  <a:ext uri="{FF2B5EF4-FFF2-40B4-BE49-F238E27FC236}">
                    <a16:creationId xmlns:a16="http://schemas.microsoft.com/office/drawing/2014/main" id="{85D7C871-2C4E-40AB-BBF1-7F728CA69BDD}"/>
                  </a:ext>
                </a:extLst>
              </p:cNvPr>
              <p:cNvSpPr>
                <a:spLocks/>
              </p:cNvSpPr>
              <p:nvPr/>
            </p:nvSpPr>
            <p:spPr bwMode="auto">
              <a:xfrm>
                <a:off x="5933" y="2408"/>
                <a:ext cx="2" cy="4"/>
              </a:xfrm>
              <a:custGeom>
                <a:avLst/>
                <a:gdLst>
                  <a:gd name="T0" fmla="*/ 0 w 2"/>
                  <a:gd name="T1" fmla="*/ 4 h 4"/>
                  <a:gd name="T2" fmla="*/ 2 w 2"/>
                  <a:gd name="T3" fmla="*/ 4 h 4"/>
                  <a:gd name="T4" fmla="*/ 2 w 2"/>
                  <a:gd name="T5" fmla="*/ 2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4"/>
                    </a:lnTo>
                    <a:lnTo>
                      <a:pt x="2" y="2"/>
                    </a:lnTo>
                    <a:lnTo>
                      <a:pt x="0"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7" name="9Slide.vn 410">
                <a:extLst>
                  <a:ext uri="{FF2B5EF4-FFF2-40B4-BE49-F238E27FC236}">
                    <a16:creationId xmlns:a16="http://schemas.microsoft.com/office/drawing/2014/main" id="{4C55ADD1-9A0F-4AC7-8A8D-8A1E633F127E}"/>
                  </a:ext>
                </a:extLst>
              </p:cNvPr>
              <p:cNvSpPr>
                <a:spLocks/>
              </p:cNvSpPr>
              <p:nvPr/>
            </p:nvSpPr>
            <p:spPr bwMode="auto">
              <a:xfrm>
                <a:off x="5921" y="2315"/>
                <a:ext cx="4" cy="4"/>
              </a:xfrm>
              <a:custGeom>
                <a:avLst/>
                <a:gdLst>
                  <a:gd name="T0" fmla="*/ 4 w 4"/>
                  <a:gd name="T1" fmla="*/ 0 h 4"/>
                  <a:gd name="T2" fmla="*/ 0 w 4"/>
                  <a:gd name="T3" fmla="*/ 2 h 4"/>
                  <a:gd name="T4" fmla="*/ 4 w 4"/>
                  <a:gd name="T5" fmla="*/ 4 h 4"/>
                  <a:gd name="T6" fmla="*/ 4 w 4"/>
                  <a:gd name="T7" fmla="*/ 0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4" y="4"/>
                    </a:lnTo>
                    <a:lnTo>
                      <a:pt x="4" y="0"/>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8" name="9Slide.vn 411">
                <a:extLst>
                  <a:ext uri="{FF2B5EF4-FFF2-40B4-BE49-F238E27FC236}">
                    <a16:creationId xmlns:a16="http://schemas.microsoft.com/office/drawing/2014/main" id="{2ECF6D95-433B-4445-B3ED-5FAAAAAF309C}"/>
                  </a:ext>
                </a:extLst>
              </p:cNvPr>
              <p:cNvSpPr>
                <a:spLocks/>
              </p:cNvSpPr>
              <p:nvPr/>
            </p:nvSpPr>
            <p:spPr bwMode="auto">
              <a:xfrm>
                <a:off x="5931" y="2423"/>
                <a:ext cx="6" cy="8"/>
              </a:xfrm>
              <a:custGeom>
                <a:avLst/>
                <a:gdLst>
                  <a:gd name="T0" fmla="*/ 2 w 6"/>
                  <a:gd name="T1" fmla="*/ 0 h 8"/>
                  <a:gd name="T2" fmla="*/ 0 w 6"/>
                  <a:gd name="T3" fmla="*/ 2 h 8"/>
                  <a:gd name="T4" fmla="*/ 0 w 6"/>
                  <a:gd name="T5" fmla="*/ 4 h 8"/>
                  <a:gd name="T6" fmla="*/ 4 w 6"/>
                  <a:gd name="T7" fmla="*/ 8 h 8"/>
                  <a:gd name="T8" fmla="*/ 6 w 6"/>
                  <a:gd name="T9" fmla="*/ 6 h 8"/>
                  <a:gd name="T10" fmla="*/ 6 w 6"/>
                  <a:gd name="T11" fmla="*/ 4 h 8"/>
                  <a:gd name="T12" fmla="*/ 4 w 6"/>
                  <a:gd name="T13" fmla="*/ 0 h 8"/>
                  <a:gd name="T14" fmla="*/ 2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0"/>
                    </a:moveTo>
                    <a:lnTo>
                      <a:pt x="0" y="2"/>
                    </a:lnTo>
                    <a:lnTo>
                      <a:pt x="0" y="4"/>
                    </a:lnTo>
                    <a:lnTo>
                      <a:pt x="4" y="8"/>
                    </a:lnTo>
                    <a:lnTo>
                      <a:pt x="6" y="6"/>
                    </a:lnTo>
                    <a:lnTo>
                      <a:pt x="6" y="4"/>
                    </a:lnTo>
                    <a:lnTo>
                      <a:pt x="4"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9" name="9Slide.vn 412">
                <a:extLst>
                  <a:ext uri="{FF2B5EF4-FFF2-40B4-BE49-F238E27FC236}">
                    <a16:creationId xmlns:a16="http://schemas.microsoft.com/office/drawing/2014/main" id="{40479891-AE4D-4222-AAB6-4628A7231D2F}"/>
                  </a:ext>
                </a:extLst>
              </p:cNvPr>
              <p:cNvSpPr>
                <a:spLocks/>
              </p:cNvSpPr>
              <p:nvPr/>
            </p:nvSpPr>
            <p:spPr bwMode="auto">
              <a:xfrm>
                <a:off x="5912" y="2305"/>
                <a:ext cx="5" cy="4"/>
              </a:xfrm>
              <a:custGeom>
                <a:avLst/>
                <a:gdLst>
                  <a:gd name="T0" fmla="*/ 5 w 5"/>
                  <a:gd name="T1" fmla="*/ 4 h 4"/>
                  <a:gd name="T2" fmla="*/ 5 w 5"/>
                  <a:gd name="T3" fmla="*/ 0 h 4"/>
                  <a:gd name="T4" fmla="*/ 0 w 5"/>
                  <a:gd name="T5" fmla="*/ 2 h 4"/>
                  <a:gd name="T6" fmla="*/ 5 w 5"/>
                  <a:gd name="T7" fmla="*/ 4 h 4"/>
                </a:gdLst>
                <a:ahLst/>
                <a:cxnLst>
                  <a:cxn ang="0">
                    <a:pos x="T0" y="T1"/>
                  </a:cxn>
                  <a:cxn ang="0">
                    <a:pos x="T2" y="T3"/>
                  </a:cxn>
                  <a:cxn ang="0">
                    <a:pos x="T4" y="T5"/>
                  </a:cxn>
                  <a:cxn ang="0">
                    <a:pos x="T6" y="T7"/>
                  </a:cxn>
                </a:cxnLst>
                <a:rect l="0" t="0" r="r" b="b"/>
                <a:pathLst>
                  <a:path w="5" h="4">
                    <a:moveTo>
                      <a:pt x="5" y="4"/>
                    </a:moveTo>
                    <a:lnTo>
                      <a:pt x="5" y="0"/>
                    </a:lnTo>
                    <a:lnTo>
                      <a:pt x="0" y="2"/>
                    </a:lnTo>
                    <a:lnTo>
                      <a:pt x="5"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0" name="9Slide.vn 413">
                <a:extLst>
                  <a:ext uri="{FF2B5EF4-FFF2-40B4-BE49-F238E27FC236}">
                    <a16:creationId xmlns:a16="http://schemas.microsoft.com/office/drawing/2014/main" id="{F2EDAD05-968B-4893-997E-2F38382D7A07}"/>
                  </a:ext>
                </a:extLst>
              </p:cNvPr>
              <p:cNvSpPr>
                <a:spLocks/>
              </p:cNvSpPr>
              <p:nvPr/>
            </p:nvSpPr>
            <p:spPr bwMode="auto">
              <a:xfrm>
                <a:off x="5896" y="2419"/>
                <a:ext cx="6" cy="4"/>
              </a:xfrm>
              <a:custGeom>
                <a:avLst/>
                <a:gdLst>
                  <a:gd name="T0" fmla="*/ 6 w 6"/>
                  <a:gd name="T1" fmla="*/ 2 h 4"/>
                  <a:gd name="T2" fmla="*/ 4 w 6"/>
                  <a:gd name="T3" fmla="*/ 0 h 4"/>
                  <a:gd name="T4" fmla="*/ 0 w 6"/>
                  <a:gd name="T5" fmla="*/ 0 h 4"/>
                  <a:gd name="T6" fmla="*/ 2 w 6"/>
                  <a:gd name="T7" fmla="*/ 2 h 4"/>
                  <a:gd name="T8" fmla="*/ 6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4" y="0"/>
                    </a:lnTo>
                    <a:lnTo>
                      <a:pt x="0" y="0"/>
                    </a:lnTo>
                    <a:lnTo>
                      <a:pt x="2" y="2"/>
                    </a:lnTo>
                    <a:lnTo>
                      <a:pt x="6" y="4"/>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1" name="9Slide.vn 414">
                <a:extLst>
                  <a:ext uri="{FF2B5EF4-FFF2-40B4-BE49-F238E27FC236}">
                    <a16:creationId xmlns:a16="http://schemas.microsoft.com/office/drawing/2014/main" id="{75022CC6-6ACD-456B-AF25-E34615039820}"/>
                  </a:ext>
                </a:extLst>
              </p:cNvPr>
              <p:cNvSpPr>
                <a:spLocks/>
              </p:cNvSpPr>
              <p:nvPr/>
            </p:nvSpPr>
            <p:spPr bwMode="auto">
              <a:xfrm>
                <a:off x="5910" y="2317"/>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2" name="9Slide.vn 415">
                <a:extLst>
                  <a:ext uri="{FF2B5EF4-FFF2-40B4-BE49-F238E27FC236}">
                    <a16:creationId xmlns:a16="http://schemas.microsoft.com/office/drawing/2014/main" id="{7078D5D9-33AC-417F-9DAB-80CF33041EBB}"/>
                  </a:ext>
                </a:extLst>
              </p:cNvPr>
              <p:cNvSpPr>
                <a:spLocks/>
              </p:cNvSpPr>
              <p:nvPr/>
            </p:nvSpPr>
            <p:spPr bwMode="auto">
              <a:xfrm>
                <a:off x="5894" y="2448"/>
                <a:ext cx="10" cy="8"/>
              </a:xfrm>
              <a:custGeom>
                <a:avLst/>
                <a:gdLst>
                  <a:gd name="T0" fmla="*/ 0 w 10"/>
                  <a:gd name="T1" fmla="*/ 2 h 8"/>
                  <a:gd name="T2" fmla="*/ 0 w 10"/>
                  <a:gd name="T3" fmla="*/ 4 h 8"/>
                  <a:gd name="T4" fmla="*/ 2 w 10"/>
                  <a:gd name="T5" fmla="*/ 6 h 8"/>
                  <a:gd name="T6" fmla="*/ 6 w 10"/>
                  <a:gd name="T7" fmla="*/ 6 h 8"/>
                  <a:gd name="T8" fmla="*/ 8 w 10"/>
                  <a:gd name="T9" fmla="*/ 8 h 8"/>
                  <a:gd name="T10" fmla="*/ 10 w 10"/>
                  <a:gd name="T11" fmla="*/ 6 h 8"/>
                  <a:gd name="T12" fmla="*/ 10 w 10"/>
                  <a:gd name="T13" fmla="*/ 4 h 8"/>
                  <a:gd name="T14" fmla="*/ 6 w 10"/>
                  <a:gd name="T15" fmla="*/ 4 h 8"/>
                  <a:gd name="T16" fmla="*/ 4 w 10"/>
                  <a:gd name="T17" fmla="*/ 0 h 8"/>
                  <a:gd name="T18" fmla="*/ 0 w 10"/>
                  <a:gd name="T19" fmla="*/ 0 h 8"/>
                  <a:gd name="T20" fmla="*/ 0 w 10"/>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0" y="2"/>
                    </a:moveTo>
                    <a:lnTo>
                      <a:pt x="0" y="4"/>
                    </a:lnTo>
                    <a:lnTo>
                      <a:pt x="2" y="6"/>
                    </a:lnTo>
                    <a:lnTo>
                      <a:pt x="6" y="6"/>
                    </a:lnTo>
                    <a:lnTo>
                      <a:pt x="8" y="8"/>
                    </a:lnTo>
                    <a:lnTo>
                      <a:pt x="10" y="6"/>
                    </a:lnTo>
                    <a:lnTo>
                      <a:pt x="10" y="4"/>
                    </a:lnTo>
                    <a:lnTo>
                      <a:pt x="6" y="4"/>
                    </a:lnTo>
                    <a:lnTo>
                      <a:pt x="4" y="0"/>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3" name="9Slide.vn 416">
                <a:extLst>
                  <a:ext uri="{FF2B5EF4-FFF2-40B4-BE49-F238E27FC236}">
                    <a16:creationId xmlns:a16="http://schemas.microsoft.com/office/drawing/2014/main" id="{29A3FB54-510A-4456-8B94-172D0998895C}"/>
                  </a:ext>
                </a:extLst>
              </p:cNvPr>
              <p:cNvSpPr>
                <a:spLocks/>
              </p:cNvSpPr>
              <p:nvPr/>
            </p:nvSpPr>
            <p:spPr bwMode="auto">
              <a:xfrm>
                <a:off x="5861" y="2618"/>
                <a:ext cx="4" cy="2"/>
              </a:xfrm>
              <a:custGeom>
                <a:avLst/>
                <a:gdLst>
                  <a:gd name="T0" fmla="*/ 4 w 4"/>
                  <a:gd name="T1" fmla="*/ 0 h 2"/>
                  <a:gd name="T2" fmla="*/ 0 w 4"/>
                  <a:gd name="T3" fmla="*/ 0 h 2"/>
                  <a:gd name="T4" fmla="*/ 2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0"/>
                    </a:lnTo>
                    <a:lnTo>
                      <a:pt x="2"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4" name="9Slide.vn 417">
                <a:extLst>
                  <a:ext uri="{FF2B5EF4-FFF2-40B4-BE49-F238E27FC236}">
                    <a16:creationId xmlns:a16="http://schemas.microsoft.com/office/drawing/2014/main" id="{A7CB6CCD-0E56-48EA-B1CF-18BC5602C386}"/>
                  </a:ext>
                </a:extLst>
              </p:cNvPr>
              <p:cNvSpPr>
                <a:spLocks/>
              </p:cNvSpPr>
              <p:nvPr/>
            </p:nvSpPr>
            <p:spPr bwMode="auto">
              <a:xfrm>
                <a:off x="5861" y="260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5" name="9Slide.vn 418">
                <a:extLst>
                  <a:ext uri="{FF2B5EF4-FFF2-40B4-BE49-F238E27FC236}">
                    <a16:creationId xmlns:a16="http://schemas.microsoft.com/office/drawing/2014/main" id="{6769B23B-9041-4C3C-A2A8-C44BB282630D}"/>
                  </a:ext>
                </a:extLst>
              </p:cNvPr>
              <p:cNvSpPr>
                <a:spLocks noChangeArrowheads="1"/>
              </p:cNvSpPr>
              <p:nvPr/>
            </p:nvSpPr>
            <p:spPr bwMode="auto">
              <a:xfrm>
                <a:off x="6103" y="2829"/>
                <a:ext cx="2" cy="1"/>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6" name="9Slide.vn 419">
                <a:extLst>
                  <a:ext uri="{FF2B5EF4-FFF2-40B4-BE49-F238E27FC236}">
                    <a16:creationId xmlns:a16="http://schemas.microsoft.com/office/drawing/2014/main" id="{8D3254C4-54DE-42E1-81B3-0AB394BE7A3E}"/>
                  </a:ext>
                </a:extLst>
              </p:cNvPr>
              <p:cNvSpPr>
                <a:spLocks/>
              </p:cNvSpPr>
              <p:nvPr/>
            </p:nvSpPr>
            <p:spPr bwMode="auto">
              <a:xfrm>
                <a:off x="5863" y="2607"/>
                <a:ext cx="4" cy="2"/>
              </a:xfrm>
              <a:custGeom>
                <a:avLst/>
                <a:gdLst>
                  <a:gd name="T0" fmla="*/ 4 w 4"/>
                  <a:gd name="T1" fmla="*/ 2 h 2"/>
                  <a:gd name="T2" fmla="*/ 4 w 4"/>
                  <a:gd name="T3" fmla="*/ 2 h 2"/>
                  <a:gd name="T4" fmla="*/ 0 w 4"/>
                  <a:gd name="T5" fmla="*/ 0 h 2"/>
                  <a:gd name="T6" fmla="*/ 0 w 4"/>
                  <a:gd name="T7" fmla="*/ 0 h 2"/>
                  <a:gd name="T8" fmla="*/ 0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2"/>
                    </a:lnTo>
                    <a:lnTo>
                      <a:pt x="0" y="0"/>
                    </a:lnTo>
                    <a:lnTo>
                      <a:pt x="0" y="0"/>
                    </a:lnTo>
                    <a:lnTo>
                      <a:pt x="0"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7" name="9Slide.vn 420">
                <a:extLst>
                  <a:ext uri="{FF2B5EF4-FFF2-40B4-BE49-F238E27FC236}">
                    <a16:creationId xmlns:a16="http://schemas.microsoft.com/office/drawing/2014/main" id="{7E3DF8A4-6A00-4984-B492-02688FC90164}"/>
                  </a:ext>
                </a:extLst>
              </p:cNvPr>
              <p:cNvSpPr>
                <a:spLocks/>
              </p:cNvSpPr>
              <p:nvPr/>
            </p:nvSpPr>
            <p:spPr bwMode="auto">
              <a:xfrm>
                <a:off x="6028" y="2601"/>
                <a:ext cx="5" cy="8"/>
              </a:xfrm>
              <a:custGeom>
                <a:avLst/>
                <a:gdLst>
                  <a:gd name="T0" fmla="*/ 5 w 5"/>
                  <a:gd name="T1" fmla="*/ 4 h 8"/>
                  <a:gd name="T2" fmla="*/ 5 w 5"/>
                  <a:gd name="T3" fmla="*/ 2 h 8"/>
                  <a:gd name="T4" fmla="*/ 3 w 5"/>
                  <a:gd name="T5" fmla="*/ 0 h 8"/>
                  <a:gd name="T6" fmla="*/ 0 w 5"/>
                  <a:gd name="T7" fmla="*/ 0 h 8"/>
                  <a:gd name="T8" fmla="*/ 3 w 5"/>
                  <a:gd name="T9" fmla="*/ 6 h 8"/>
                  <a:gd name="T10" fmla="*/ 3 w 5"/>
                  <a:gd name="T11" fmla="*/ 8 h 8"/>
                  <a:gd name="T12" fmla="*/ 5 w 5"/>
                  <a:gd name="T13" fmla="*/ 8 h 8"/>
                  <a:gd name="T14" fmla="*/ 5 w 5"/>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5" y="4"/>
                    </a:moveTo>
                    <a:lnTo>
                      <a:pt x="5" y="2"/>
                    </a:lnTo>
                    <a:lnTo>
                      <a:pt x="3" y="0"/>
                    </a:lnTo>
                    <a:lnTo>
                      <a:pt x="0" y="0"/>
                    </a:lnTo>
                    <a:lnTo>
                      <a:pt x="3" y="6"/>
                    </a:lnTo>
                    <a:lnTo>
                      <a:pt x="3" y="8"/>
                    </a:lnTo>
                    <a:lnTo>
                      <a:pt x="5" y="8"/>
                    </a:lnTo>
                    <a:lnTo>
                      <a:pt x="5"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8" name="9Slide.vn 421">
                <a:extLst>
                  <a:ext uri="{FF2B5EF4-FFF2-40B4-BE49-F238E27FC236}">
                    <a16:creationId xmlns:a16="http://schemas.microsoft.com/office/drawing/2014/main" id="{65258C11-5096-41C9-B4A4-AA9FAB5367DF}"/>
                  </a:ext>
                </a:extLst>
              </p:cNvPr>
              <p:cNvSpPr>
                <a:spLocks/>
              </p:cNvSpPr>
              <p:nvPr/>
            </p:nvSpPr>
            <p:spPr bwMode="auto">
              <a:xfrm>
                <a:off x="5894" y="2593"/>
                <a:ext cx="0" cy="6"/>
              </a:xfrm>
              <a:custGeom>
                <a:avLst/>
                <a:gdLst>
                  <a:gd name="T0" fmla="*/ 0 h 6"/>
                  <a:gd name="T1" fmla="*/ 2 h 6"/>
                  <a:gd name="T2" fmla="*/ 6 h 6"/>
                  <a:gd name="T3" fmla="*/ 2 h 6"/>
                  <a:gd name="T4" fmla="*/ 0 h 6"/>
                </a:gdLst>
                <a:ahLst/>
                <a:cxnLst>
                  <a:cxn ang="0">
                    <a:pos x="0" y="T0"/>
                  </a:cxn>
                  <a:cxn ang="0">
                    <a:pos x="0" y="T1"/>
                  </a:cxn>
                  <a:cxn ang="0">
                    <a:pos x="0" y="T2"/>
                  </a:cxn>
                  <a:cxn ang="0">
                    <a:pos x="0" y="T3"/>
                  </a:cxn>
                  <a:cxn ang="0">
                    <a:pos x="0" y="T4"/>
                  </a:cxn>
                </a:cxnLst>
                <a:rect l="0" t="0" r="r" b="b"/>
                <a:pathLst>
                  <a:path h="6">
                    <a:moveTo>
                      <a:pt x="0" y="0"/>
                    </a:moveTo>
                    <a:lnTo>
                      <a:pt x="0" y="2"/>
                    </a:lnTo>
                    <a:lnTo>
                      <a:pt x="0" y="6"/>
                    </a:lnTo>
                    <a:lnTo>
                      <a:pt x="0"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9" name="9Slide.vn 422">
                <a:extLst>
                  <a:ext uri="{FF2B5EF4-FFF2-40B4-BE49-F238E27FC236}">
                    <a16:creationId xmlns:a16="http://schemas.microsoft.com/office/drawing/2014/main" id="{DC5EC25D-85FA-4C6A-978B-A62CDC4048EA}"/>
                  </a:ext>
                </a:extLst>
              </p:cNvPr>
              <p:cNvSpPr>
                <a:spLocks/>
              </p:cNvSpPr>
              <p:nvPr/>
            </p:nvSpPr>
            <p:spPr bwMode="auto">
              <a:xfrm>
                <a:off x="6010" y="2829"/>
                <a:ext cx="18" cy="9"/>
              </a:xfrm>
              <a:custGeom>
                <a:avLst/>
                <a:gdLst>
                  <a:gd name="T0" fmla="*/ 4 w 18"/>
                  <a:gd name="T1" fmla="*/ 6 h 9"/>
                  <a:gd name="T2" fmla="*/ 10 w 18"/>
                  <a:gd name="T3" fmla="*/ 9 h 9"/>
                  <a:gd name="T4" fmla="*/ 12 w 18"/>
                  <a:gd name="T5" fmla="*/ 9 h 9"/>
                  <a:gd name="T6" fmla="*/ 12 w 18"/>
                  <a:gd name="T7" fmla="*/ 6 h 9"/>
                  <a:gd name="T8" fmla="*/ 16 w 18"/>
                  <a:gd name="T9" fmla="*/ 6 h 9"/>
                  <a:gd name="T10" fmla="*/ 18 w 18"/>
                  <a:gd name="T11" fmla="*/ 4 h 9"/>
                  <a:gd name="T12" fmla="*/ 18 w 18"/>
                  <a:gd name="T13" fmla="*/ 2 h 9"/>
                  <a:gd name="T14" fmla="*/ 14 w 18"/>
                  <a:gd name="T15" fmla="*/ 0 h 9"/>
                  <a:gd name="T16" fmla="*/ 12 w 18"/>
                  <a:gd name="T17" fmla="*/ 2 h 9"/>
                  <a:gd name="T18" fmla="*/ 6 w 18"/>
                  <a:gd name="T19" fmla="*/ 4 h 9"/>
                  <a:gd name="T20" fmla="*/ 4 w 18"/>
                  <a:gd name="T21" fmla="*/ 2 h 9"/>
                  <a:gd name="T22" fmla="*/ 2 w 18"/>
                  <a:gd name="T23" fmla="*/ 2 h 9"/>
                  <a:gd name="T24" fmla="*/ 0 w 18"/>
                  <a:gd name="T25" fmla="*/ 6 h 9"/>
                  <a:gd name="T26" fmla="*/ 0 w 18"/>
                  <a:gd name="T27" fmla="*/ 9 h 9"/>
                  <a:gd name="T28" fmla="*/ 4 w 18"/>
                  <a:gd name="T2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9">
                    <a:moveTo>
                      <a:pt x="4" y="6"/>
                    </a:moveTo>
                    <a:lnTo>
                      <a:pt x="10" y="9"/>
                    </a:lnTo>
                    <a:lnTo>
                      <a:pt x="12" y="9"/>
                    </a:lnTo>
                    <a:lnTo>
                      <a:pt x="12" y="6"/>
                    </a:lnTo>
                    <a:lnTo>
                      <a:pt x="16" y="6"/>
                    </a:lnTo>
                    <a:lnTo>
                      <a:pt x="18" y="4"/>
                    </a:lnTo>
                    <a:lnTo>
                      <a:pt x="18" y="2"/>
                    </a:lnTo>
                    <a:lnTo>
                      <a:pt x="14" y="0"/>
                    </a:lnTo>
                    <a:lnTo>
                      <a:pt x="12" y="2"/>
                    </a:lnTo>
                    <a:lnTo>
                      <a:pt x="6" y="4"/>
                    </a:lnTo>
                    <a:lnTo>
                      <a:pt x="4" y="2"/>
                    </a:lnTo>
                    <a:lnTo>
                      <a:pt x="2" y="2"/>
                    </a:lnTo>
                    <a:lnTo>
                      <a:pt x="0" y="6"/>
                    </a:lnTo>
                    <a:lnTo>
                      <a:pt x="0" y="9"/>
                    </a:lnTo>
                    <a:lnTo>
                      <a:pt x="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0" name="9Slide.vn 423">
                <a:extLst>
                  <a:ext uri="{FF2B5EF4-FFF2-40B4-BE49-F238E27FC236}">
                    <a16:creationId xmlns:a16="http://schemas.microsoft.com/office/drawing/2014/main" id="{51B1CC19-3CA7-4E12-B4F0-28240D6397F0}"/>
                  </a:ext>
                </a:extLst>
              </p:cNvPr>
              <p:cNvSpPr>
                <a:spLocks/>
              </p:cNvSpPr>
              <p:nvPr/>
            </p:nvSpPr>
            <p:spPr bwMode="auto">
              <a:xfrm>
                <a:off x="5900" y="2585"/>
                <a:ext cx="8" cy="6"/>
              </a:xfrm>
              <a:custGeom>
                <a:avLst/>
                <a:gdLst>
                  <a:gd name="T0" fmla="*/ 4 w 8"/>
                  <a:gd name="T1" fmla="*/ 4 h 6"/>
                  <a:gd name="T2" fmla="*/ 8 w 8"/>
                  <a:gd name="T3" fmla="*/ 2 h 6"/>
                  <a:gd name="T4" fmla="*/ 8 w 8"/>
                  <a:gd name="T5" fmla="*/ 0 h 6"/>
                  <a:gd name="T6" fmla="*/ 6 w 8"/>
                  <a:gd name="T7" fmla="*/ 0 h 6"/>
                  <a:gd name="T8" fmla="*/ 0 w 8"/>
                  <a:gd name="T9" fmla="*/ 4 h 6"/>
                  <a:gd name="T10" fmla="*/ 0 w 8"/>
                  <a:gd name="T11" fmla="*/ 6 h 6"/>
                  <a:gd name="T12" fmla="*/ 4 w 8"/>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4" y="4"/>
                    </a:moveTo>
                    <a:lnTo>
                      <a:pt x="8" y="2"/>
                    </a:lnTo>
                    <a:lnTo>
                      <a:pt x="8" y="0"/>
                    </a:lnTo>
                    <a:lnTo>
                      <a:pt x="6" y="0"/>
                    </a:lnTo>
                    <a:lnTo>
                      <a:pt x="0" y="4"/>
                    </a:lnTo>
                    <a:lnTo>
                      <a:pt x="0" y="6"/>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1" name="9Slide.vn 424">
                <a:extLst>
                  <a:ext uri="{FF2B5EF4-FFF2-40B4-BE49-F238E27FC236}">
                    <a16:creationId xmlns:a16="http://schemas.microsoft.com/office/drawing/2014/main" id="{52D5FFB7-E72B-42BD-A7A8-3275542456EA}"/>
                  </a:ext>
                </a:extLst>
              </p:cNvPr>
              <p:cNvSpPr>
                <a:spLocks/>
              </p:cNvSpPr>
              <p:nvPr/>
            </p:nvSpPr>
            <p:spPr bwMode="auto">
              <a:xfrm>
                <a:off x="6014" y="2746"/>
                <a:ext cx="25" cy="15"/>
              </a:xfrm>
              <a:custGeom>
                <a:avLst/>
                <a:gdLst>
                  <a:gd name="T0" fmla="*/ 19 w 25"/>
                  <a:gd name="T1" fmla="*/ 15 h 15"/>
                  <a:gd name="T2" fmla="*/ 23 w 25"/>
                  <a:gd name="T3" fmla="*/ 11 h 15"/>
                  <a:gd name="T4" fmla="*/ 25 w 25"/>
                  <a:gd name="T5" fmla="*/ 11 h 15"/>
                  <a:gd name="T6" fmla="*/ 25 w 25"/>
                  <a:gd name="T7" fmla="*/ 9 h 15"/>
                  <a:gd name="T8" fmla="*/ 23 w 25"/>
                  <a:gd name="T9" fmla="*/ 4 h 15"/>
                  <a:gd name="T10" fmla="*/ 23 w 25"/>
                  <a:gd name="T11" fmla="*/ 2 h 15"/>
                  <a:gd name="T12" fmla="*/ 17 w 25"/>
                  <a:gd name="T13" fmla="*/ 0 h 15"/>
                  <a:gd name="T14" fmla="*/ 10 w 25"/>
                  <a:gd name="T15" fmla="*/ 0 h 15"/>
                  <a:gd name="T16" fmla="*/ 8 w 25"/>
                  <a:gd name="T17" fmla="*/ 2 h 15"/>
                  <a:gd name="T18" fmla="*/ 4 w 25"/>
                  <a:gd name="T19" fmla="*/ 0 h 15"/>
                  <a:gd name="T20" fmla="*/ 0 w 25"/>
                  <a:gd name="T21" fmla="*/ 2 h 15"/>
                  <a:gd name="T22" fmla="*/ 0 w 25"/>
                  <a:gd name="T23" fmla="*/ 9 h 15"/>
                  <a:gd name="T24" fmla="*/ 4 w 25"/>
                  <a:gd name="T25" fmla="*/ 11 h 15"/>
                  <a:gd name="T26" fmla="*/ 8 w 25"/>
                  <a:gd name="T27" fmla="*/ 13 h 15"/>
                  <a:gd name="T28" fmla="*/ 10 w 25"/>
                  <a:gd name="T29" fmla="*/ 15 h 15"/>
                  <a:gd name="T30" fmla="*/ 14 w 25"/>
                  <a:gd name="T31" fmla="*/ 13 h 15"/>
                  <a:gd name="T32" fmla="*/ 19 w 25"/>
                  <a:gd name="T3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5">
                    <a:moveTo>
                      <a:pt x="19" y="15"/>
                    </a:moveTo>
                    <a:lnTo>
                      <a:pt x="23" y="11"/>
                    </a:lnTo>
                    <a:lnTo>
                      <a:pt x="25" y="11"/>
                    </a:lnTo>
                    <a:lnTo>
                      <a:pt x="25" y="9"/>
                    </a:lnTo>
                    <a:lnTo>
                      <a:pt x="23" y="4"/>
                    </a:lnTo>
                    <a:lnTo>
                      <a:pt x="23" y="2"/>
                    </a:lnTo>
                    <a:lnTo>
                      <a:pt x="17" y="0"/>
                    </a:lnTo>
                    <a:lnTo>
                      <a:pt x="10" y="0"/>
                    </a:lnTo>
                    <a:lnTo>
                      <a:pt x="8" y="2"/>
                    </a:lnTo>
                    <a:lnTo>
                      <a:pt x="4" y="0"/>
                    </a:lnTo>
                    <a:lnTo>
                      <a:pt x="0" y="2"/>
                    </a:lnTo>
                    <a:lnTo>
                      <a:pt x="0" y="9"/>
                    </a:lnTo>
                    <a:lnTo>
                      <a:pt x="4" y="11"/>
                    </a:lnTo>
                    <a:lnTo>
                      <a:pt x="8" y="13"/>
                    </a:lnTo>
                    <a:lnTo>
                      <a:pt x="10" y="15"/>
                    </a:lnTo>
                    <a:lnTo>
                      <a:pt x="14" y="13"/>
                    </a:lnTo>
                    <a:lnTo>
                      <a:pt x="19" y="1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2" name="9Slide.vn 425">
                <a:extLst>
                  <a:ext uri="{FF2B5EF4-FFF2-40B4-BE49-F238E27FC236}">
                    <a16:creationId xmlns:a16="http://schemas.microsoft.com/office/drawing/2014/main" id="{6F702231-96E1-483F-AEAB-3E8E4EFDEF01}"/>
                  </a:ext>
                </a:extLst>
              </p:cNvPr>
              <p:cNvSpPr>
                <a:spLocks/>
              </p:cNvSpPr>
              <p:nvPr/>
            </p:nvSpPr>
            <p:spPr bwMode="auto">
              <a:xfrm>
                <a:off x="6006" y="2616"/>
                <a:ext cx="6" cy="10"/>
              </a:xfrm>
              <a:custGeom>
                <a:avLst/>
                <a:gdLst>
                  <a:gd name="T0" fmla="*/ 0 w 6"/>
                  <a:gd name="T1" fmla="*/ 2 h 10"/>
                  <a:gd name="T2" fmla="*/ 0 w 6"/>
                  <a:gd name="T3" fmla="*/ 6 h 10"/>
                  <a:gd name="T4" fmla="*/ 4 w 6"/>
                  <a:gd name="T5" fmla="*/ 10 h 10"/>
                  <a:gd name="T6" fmla="*/ 6 w 6"/>
                  <a:gd name="T7" fmla="*/ 8 h 10"/>
                  <a:gd name="T8" fmla="*/ 4 w 6"/>
                  <a:gd name="T9" fmla="*/ 4 h 10"/>
                  <a:gd name="T10" fmla="*/ 0 w 6"/>
                  <a:gd name="T11" fmla="*/ 0 h 10"/>
                  <a:gd name="T12" fmla="*/ 0 w 6"/>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0" y="2"/>
                    </a:moveTo>
                    <a:lnTo>
                      <a:pt x="0" y="6"/>
                    </a:lnTo>
                    <a:lnTo>
                      <a:pt x="4" y="10"/>
                    </a:lnTo>
                    <a:lnTo>
                      <a:pt x="6" y="8"/>
                    </a:lnTo>
                    <a:lnTo>
                      <a:pt x="4" y="4"/>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3" name="9Slide.vn 426">
                <a:extLst>
                  <a:ext uri="{FF2B5EF4-FFF2-40B4-BE49-F238E27FC236}">
                    <a16:creationId xmlns:a16="http://schemas.microsoft.com/office/drawing/2014/main" id="{8AC75B22-F41F-4BCA-838D-966324224738}"/>
                  </a:ext>
                </a:extLst>
              </p:cNvPr>
              <p:cNvSpPr>
                <a:spLocks/>
              </p:cNvSpPr>
              <p:nvPr/>
            </p:nvSpPr>
            <p:spPr bwMode="auto">
              <a:xfrm>
                <a:off x="6028" y="2611"/>
                <a:ext cx="5" cy="5"/>
              </a:xfrm>
              <a:custGeom>
                <a:avLst/>
                <a:gdLst>
                  <a:gd name="T0" fmla="*/ 3 w 5"/>
                  <a:gd name="T1" fmla="*/ 5 h 5"/>
                  <a:gd name="T2" fmla="*/ 5 w 5"/>
                  <a:gd name="T3" fmla="*/ 5 h 5"/>
                  <a:gd name="T4" fmla="*/ 3 w 5"/>
                  <a:gd name="T5" fmla="*/ 0 h 5"/>
                  <a:gd name="T6" fmla="*/ 0 w 5"/>
                  <a:gd name="T7" fmla="*/ 0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lnTo>
                      <a:pt x="5" y="5"/>
                    </a:lnTo>
                    <a:lnTo>
                      <a:pt x="3" y="0"/>
                    </a:lnTo>
                    <a:lnTo>
                      <a:pt x="0" y="0"/>
                    </a:lnTo>
                    <a:lnTo>
                      <a:pt x="3"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4" name="9Slide.vn 427">
                <a:extLst>
                  <a:ext uri="{FF2B5EF4-FFF2-40B4-BE49-F238E27FC236}">
                    <a16:creationId xmlns:a16="http://schemas.microsoft.com/office/drawing/2014/main" id="{B9AC790B-94CC-4622-AD8E-7D438A4E477D}"/>
                  </a:ext>
                </a:extLst>
              </p:cNvPr>
              <p:cNvSpPr>
                <a:spLocks/>
              </p:cNvSpPr>
              <p:nvPr/>
            </p:nvSpPr>
            <p:spPr bwMode="auto">
              <a:xfrm>
                <a:off x="6037" y="2694"/>
                <a:ext cx="2" cy="5"/>
              </a:xfrm>
              <a:custGeom>
                <a:avLst/>
                <a:gdLst>
                  <a:gd name="T0" fmla="*/ 2 w 2"/>
                  <a:gd name="T1" fmla="*/ 2 h 5"/>
                  <a:gd name="T2" fmla="*/ 2 w 2"/>
                  <a:gd name="T3" fmla="*/ 0 h 5"/>
                  <a:gd name="T4" fmla="*/ 0 w 2"/>
                  <a:gd name="T5" fmla="*/ 0 h 5"/>
                  <a:gd name="T6" fmla="*/ 0 w 2"/>
                  <a:gd name="T7" fmla="*/ 5 h 5"/>
                  <a:gd name="T8" fmla="*/ 2 w 2"/>
                  <a:gd name="T9" fmla="*/ 5 h 5"/>
                  <a:gd name="T10" fmla="*/ 2 w 2"/>
                  <a:gd name="T11" fmla="*/ 2 h 5"/>
                </a:gdLst>
                <a:ahLst/>
                <a:cxnLst>
                  <a:cxn ang="0">
                    <a:pos x="T0" y="T1"/>
                  </a:cxn>
                  <a:cxn ang="0">
                    <a:pos x="T2" y="T3"/>
                  </a:cxn>
                  <a:cxn ang="0">
                    <a:pos x="T4" y="T5"/>
                  </a:cxn>
                  <a:cxn ang="0">
                    <a:pos x="T6" y="T7"/>
                  </a:cxn>
                  <a:cxn ang="0">
                    <a:pos x="T8" y="T9"/>
                  </a:cxn>
                  <a:cxn ang="0">
                    <a:pos x="T10" y="T11"/>
                  </a:cxn>
                </a:cxnLst>
                <a:rect l="0" t="0" r="r" b="b"/>
                <a:pathLst>
                  <a:path w="2" h="5">
                    <a:moveTo>
                      <a:pt x="2" y="2"/>
                    </a:moveTo>
                    <a:lnTo>
                      <a:pt x="2" y="0"/>
                    </a:lnTo>
                    <a:lnTo>
                      <a:pt x="0" y="0"/>
                    </a:lnTo>
                    <a:lnTo>
                      <a:pt x="0" y="5"/>
                    </a:lnTo>
                    <a:lnTo>
                      <a:pt x="2" y="5"/>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5" name="9Slide.vn 428">
                <a:extLst>
                  <a:ext uri="{FF2B5EF4-FFF2-40B4-BE49-F238E27FC236}">
                    <a16:creationId xmlns:a16="http://schemas.microsoft.com/office/drawing/2014/main" id="{364BF7EE-B921-4122-8B2E-FAE820088B76}"/>
                  </a:ext>
                </a:extLst>
              </p:cNvPr>
              <p:cNvSpPr>
                <a:spLocks/>
              </p:cNvSpPr>
              <p:nvPr/>
            </p:nvSpPr>
            <p:spPr bwMode="auto">
              <a:xfrm>
                <a:off x="6227" y="2827"/>
                <a:ext cx="25" cy="17"/>
              </a:xfrm>
              <a:custGeom>
                <a:avLst/>
                <a:gdLst>
                  <a:gd name="T0" fmla="*/ 23 w 25"/>
                  <a:gd name="T1" fmla="*/ 8 h 17"/>
                  <a:gd name="T2" fmla="*/ 23 w 25"/>
                  <a:gd name="T3" fmla="*/ 6 h 17"/>
                  <a:gd name="T4" fmla="*/ 25 w 25"/>
                  <a:gd name="T5" fmla="*/ 4 h 17"/>
                  <a:gd name="T6" fmla="*/ 25 w 25"/>
                  <a:gd name="T7" fmla="*/ 2 h 17"/>
                  <a:gd name="T8" fmla="*/ 23 w 25"/>
                  <a:gd name="T9" fmla="*/ 0 h 17"/>
                  <a:gd name="T10" fmla="*/ 21 w 25"/>
                  <a:gd name="T11" fmla="*/ 0 h 17"/>
                  <a:gd name="T12" fmla="*/ 15 w 25"/>
                  <a:gd name="T13" fmla="*/ 0 h 17"/>
                  <a:gd name="T14" fmla="*/ 11 w 25"/>
                  <a:gd name="T15" fmla="*/ 2 h 17"/>
                  <a:gd name="T16" fmla="*/ 9 w 25"/>
                  <a:gd name="T17" fmla="*/ 6 h 17"/>
                  <a:gd name="T18" fmla="*/ 7 w 25"/>
                  <a:gd name="T19" fmla="*/ 11 h 17"/>
                  <a:gd name="T20" fmla="*/ 0 w 25"/>
                  <a:gd name="T21" fmla="*/ 17 h 17"/>
                  <a:gd name="T22" fmla="*/ 7 w 25"/>
                  <a:gd name="T23" fmla="*/ 17 h 17"/>
                  <a:gd name="T24" fmla="*/ 9 w 25"/>
                  <a:gd name="T25" fmla="*/ 17 h 17"/>
                  <a:gd name="T26" fmla="*/ 13 w 25"/>
                  <a:gd name="T27" fmla="*/ 17 h 17"/>
                  <a:gd name="T28" fmla="*/ 17 w 25"/>
                  <a:gd name="T29" fmla="*/ 17 h 17"/>
                  <a:gd name="T30" fmla="*/ 19 w 25"/>
                  <a:gd name="T31" fmla="*/ 13 h 17"/>
                  <a:gd name="T32" fmla="*/ 21 w 25"/>
                  <a:gd name="T33" fmla="*/ 13 h 17"/>
                  <a:gd name="T34" fmla="*/ 23 w 25"/>
                  <a:gd name="T35" fmla="*/ 11 h 17"/>
                  <a:gd name="T36" fmla="*/ 23 w 25"/>
                  <a:gd name="T3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7">
                    <a:moveTo>
                      <a:pt x="23" y="8"/>
                    </a:moveTo>
                    <a:lnTo>
                      <a:pt x="23" y="6"/>
                    </a:lnTo>
                    <a:lnTo>
                      <a:pt x="25" y="4"/>
                    </a:lnTo>
                    <a:lnTo>
                      <a:pt x="25" y="2"/>
                    </a:lnTo>
                    <a:lnTo>
                      <a:pt x="23" y="0"/>
                    </a:lnTo>
                    <a:lnTo>
                      <a:pt x="21" y="0"/>
                    </a:lnTo>
                    <a:lnTo>
                      <a:pt x="15" y="0"/>
                    </a:lnTo>
                    <a:lnTo>
                      <a:pt x="11" y="2"/>
                    </a:lnTo>
                    <a:lnTo>
                      <a:pt x="9" y="6"/>
                    </a:lnTo>
                    <a:lnTo>
                      <a:pt x="7" y="11"/>
                    </a:lnTo>
                    <a:lnTo>
                      <a:pt x="0" y="17"/>
                    </a:lnTo>
                    <a:lnTo>
                      <a:pt x="7" y="17"/>
                    </a:lnTo>
                    <a:lnTo>
                      <a:pt x="9" y="17"/>
                    </a:lnTo>
                    <a:lnTo>
                      <a:pt x="13" y="17"/>
                    </a:lnTo>
                    <a:lnTo>
                      <a:pt x="17" y="17"/>
                    </a:lnTo>
                    <a:lnTo>
                      <a:pt x="19" y="13"/>
                    </a:lnTo>
                    <a:lnTo>
                      <a:pt x="21" y="13"/>
                    </a:lnTo>
                    <a:lnTo>
                      <a:pt x="23" y="11"/>
                    </a:lnTo>
                    <a:lnTo>
                      <a:pt x="23"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6" name="9Slide.vn 429">
                <a:extLst>
                  <a:ext uri="{FF2B5EF4-FFF2-40B4-BE49-F238E27FC236}">
                    <a16:creationId xmlns:a16="http://schemas.microsoft.com/office/drawing/2014/main" id="{41EE1484-1C00-46D9-9E47-A027B9CCF674}"/>
                  </a:ext>
                </a:extLst>
              </p:cNvPr>
              <p:cNvSpPr>
                <a:spLocks/>
              </p:cNvSpPr>
              <p:nvPr/>
            </p:nvSpPr>
            <p:spPr bwMode="auto">
              <a:xfrm>
                <a:off x="5894" y="2850"/>
                <a:ext cx="2" cy="4"/>
              </a:xfrm>
              <a:custGeom>
                <a:avLst/>
                <a:gdLst>
                  <a:gd name="T0" fmla="*/ 0 w 2"/>
                  <a:gd name="T1" fmla="*/ 4 h 4"/>
                  <a:gd name="T2" fmla="*/ 2 w 2"/>
                  <a:gd name="T3" fmla="*/ 4 h 4"/>
                  <a:gd name="T4" fmla="*/ 2 w 2"/>
                  <a:gd name="T5" fmla="*/ 2 h 4"/>
                  <a:gd name="T6" fmla="*/ 2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4"/>
                    </a:lnTo>
                    <a:lnTo>
                      <a:pt x="2" y="2"/>
                    </a:lnTo>
                    <a:lnTo>
                      <a:pt x="2"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7" name="9Slide.vn 430">
                <a:extLst>
                  <a:ext uri="{FF2B5EF4-FFF2-40B4-BE49-F238E27FC236}">
                    <a16:creationId xmlns:a16="http://schemas.microsoft.com/office/drawing/2014/main" id="{4859D719-B457-4433-AA16-77F2F16F1972}"/>
                  </a:ext>
                </a:extLst>
              </p:cNvPr>
              <p:cNvSpPr>
                <a:spLocks/>
              </p:cNvSpPr>
              <p:nvPr/>
            </p:nvSpPr>
            <p:spPr bwMode="auto">
              <a:xfrm>
                <a:off x="5914" y="2562"/>
                <a:ext cx="3" cy="4"/>
              </a:xfrm>
              <a:custGeom>
                <a:avLst/>
                <a:gdLst>
                  <a:gd name="T0" fmla="*/ 3 w 3"/>
                  <a:gd name="T1" fmla="*/ 4 h 4"/>
                  <a:gd name="T2" fmla="*/ 3 w 3"/>
                  <a:gd name="T3" fmla="*/ 2 h 4"/>
                  <a:gd name="T4" fmla="*/ 3 w 3"/>
                  <a:gd name="T5" fmla="*/ 0 h 4"/>
                  <a:gd name="T6" fmla="*/ 0 w 3"/>
                  <a:gd name="T7" fmla="*/ 2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3" y="2"/>
                    </a:lnTo>
                    <a:lnTo>
                      <a:pt x="3" y="0"/>
                    </a:lnTo>
                    <a:lnTo>
                      <a:pt x="0" y="2"/>
                    </a:lnTo>
                    <a:lnTo>
                      <a:pt x="3"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8" name="9Slide.vn 431">
                <a:extLst>
                  <a:ext uri="{FF2B5EF4-FFF2-40B4-BE49-F238E27FC236}">
                    <a16:creationId xmlns:a16="http://schemas.microsoft.com/office/drawing/2014/main" id="{E76198B4-DA08-4391-8021-A0E17BDCD739}"/>
                  </a:ext>
                </a:extLst>
              </p:cNvPr>
              <p:cNvSpPr>
                <a:spLocks/>
              </p:cNvSpPr>
              <p:nvPr/>
            </p:nvSpPr>
            <p:spPr bwMode="auto">
              <a:xfrm>
                <a:off x="5890" y="2848"/>
                <a:ext cx="4" cy="6"/>
              </a:xfrm>
              <a:custGeom>
                <a:avLst/>
                <a:gdLst>
                  <a:gd name="T0" fmla="*/ 0 w 4"/>
                  <a:gd name="T1" fmla="*/ 4 h 6"/>
                  <a:gd name="T2" fmla="*/ 2 w 4"/>
                  <a:gd name="T3" fmla="*/ 6 h 6"/>
                  <a:gd name="T4" fmla="*/ 2 w 4"/>
                  <a:gd name="T5" fmla="*/ 2 h 6"/>
                  <a:gd name="T6" fmla="*/ 4 w 4"/>
                  <a:gd name="T7" fmla="*/ 2 h 6"/>
                  <a:gd name="T8" fmla="*/ 0 w 4"/>
                  <a:gd name="T9" fmla="*/ 0 h 6"/>
                  <a:gd name="T10" fmla="*/ 0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0" y="4"/>
                    </a:moveTo>
                    <a:lnTo>
                      <a:pt x="2" y="6"/>
                    </a:lnTo>
                    <a:lnTo>
                      <a:pt x="2" y="2"/>
                    </a:lnTo>
                    <a:lnTo>
                      <a:pt x="4" y="2"/>
                    </a:lnTo>
                    <a:lnTo>
                      <a:pt x="0"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9" name="9Slide.vn 432">
                <a:extLst>
                  <a:ext uri="{FF2B5EF4-FFF2-40B4-BE49-F238E27FC236}">
                    <a16:creationId xmlns:a16="http://schemas.microsoft.com/office/drawing/2014/main" id="{5AE611F3-3695-4FE1-B271-CC6139E6334B}"/>
                  </a:ext>
                </a:extLst>
              </p:cNvPr>
              <p:cNvSpPr>
                <a:spLocks/>
              </p:cNvSpPr>
              <p:nvPr/>
            </p:nvSpPr>
            <p:spPr bwMode="auto">
              <a:xfrm>
                <a:off x="5921" y="2570"/>
                <a:ext cx="8" cy="4"/>
              </a:xfrm>
              <a:custGeom>
                <a:avLst/>
                <a:gdLst>
                  <a:gd name="T0" fmla="*/ 0 w 8"/>
                  <a:gd name="T1" fmla="*/ 2 h 4"/>
                  <a:gd name="T2" fmla="*/ 0 w 8"/>
                  <a:gd name="T3" fmla="*/ 2 h 4"/>
                  <a:gd name="T4" fmla="*/ 0 w 8"/>
                  <a:gd name="T5" fmla="*/ 4 h 4"/>
                  <a:gd name="T6" fmla="*/ 4 w 8"/>
                  <a:gd name="T7" fmla="*/ 4 h 4"/>
                  <a:gd name="T8" fmla="*/ 4 w 8"/>
                  <a:gd name="T9" fmla="*/ 2 h 4"/>
                  <a:gd name="T10" fmla="*/ 6 w 8"/>
                  <a:gd name="T11" fmla="*/ 4 h 4"/>
                  <a:gd name="T12" fmla="*/ 8 w 8"/>
                  <a:gd name="T13" fmla="*/ 2 h 4"/>
                  <a:gd name="T14" fmla="*/ 8 w 8"/>
                  <a:gd name="T15" fmla="*/ 2 h 4"/>
                  <a:gd name="T16" fmla="*/ 4 w 8"/>
                  <a:gd name="T17" fmla="*/ 0 h 4"/>
                  <a:gd name="T18" fmla="*/ 0 w 8"/>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0" y="2"/>
                    </a:moveTo>
                    <a:lnTo>
                      <a:pt x="0" y="2"/>
                    </a:lnTo>
                    <a:lnTo>
                      <a:pt x="0" y="4"/>
                    </a:lnTo>
                    <a:lnTo>
                      <a:pt x="4" y="4"/>
                    </a:lnTo>
                    <a:lnTo>
                      <a:pt x="4" y="2"/>
                    </a:lnTo>
                    <a:lnTo>
                      <a:pt x="6" y="4"/>
                    </a:lnTo>
                    <a:lnTo>
                      <a:pt x="8" y="2"/>
                    </a:lnTo>
                    <a:lnTo>
                      <a:pt x="8" y="2"/>
                    </a:lnTo>
                    <a:lnTo>
                      <a:pt x="4"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0" name="9Slide.vn 433">
                <a:extLst>
                  <a:ext uri="{FF2B5EF4-FFF2-40B4-BE49-F238E27FC236}">
                    <a16:creationId xmlns:a16="http://schemas.microsoft.com/office/drawing/2014/main" id="{E5413D26-5C9F-4539-BBB5-EEDF7FA79F1C}"/>
                  </a:ext>
                </a:extLst>
              </p:cNvPr>
              <p:cNvSpPr>
                <a:spLocks/>
              </p:cNvSpPr>
              <p:nvPr/>
            </p:nvSpPr>
            <p:spPr bwMode="auto">
              <a:xfrm>
                <a:off x="5910" y="2796"/>
                <a:ext cx="7" cy="12"/>
              </a:xfrm>
              <a:custGeom>
                <a:avLst/>
                <a:gdLst>
                  <a:gd name="T0" fmla="*/ 7 w 7"/>
                  <a:gd name="T1" fmla="*/ 6 h 12"/>
                  <a:gd name="T2" fmla="*/ 2 w 7"/>
                  <a:gd name="T3" fmla="*/ 0 h 12"/>
                  <a:gd name="T4" fmla="*/ 2 w 7"/>
                  <a:gd name="T5" fmla="*/ 2 h 12"/>
                  <a:gd name="T6" fmla="*/ 2 w 7"/>
                  <a:gd name="T7" fmla="*/ 6 h 12"/>
                  <a:gd name="T8" fmla="*/ 0 w 7"/>
                  <a:gd name="T9" fmla="*/ 8 h 12"/>
                  <a:gd name="T10" fmla="*/ 2 w 7"/>
                  <a:gd name="T11" fmla="*/ 10 h 12"/>
                  <a:gd name="T12" fmla="*/ 2 w 7"/>
                  <a:gd name="T13" fmla="*/ 12 h 12"/>
                  <a:gd name="T14" fmla="*/ 4 w 7"/>
                  <a:gd name="T15" fmla="*/ 8 h 12"/>
                  <a:gd name="T16" fmla="*/ 7 w 7"/>
                  <a:gd name="T1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7" y="6"/>
                    </a:moveTo>
                    <a:lnTo>
                      <a:pt x="2" y="0"/>
                    </a:lnTo>
                    <a:lnTo>
                      <a:pt x="2" y="2"/>
                    </a:lnTo>
                    <a:lnTo>
                      <a:pt x="2" y="6"/>
                    </a:lnTo>
                    <a:lnTo>
                      <a:pt x="0" y="8"/>
                    </a:lnTo>
                    <a:lnTo>
                      <a:pt x="2" y="10"/>
                    </a:lnTo>
                    <a:lnTo>
                      <a:pt x="2" y="12"/>
                    </a:lnTo>
                    <a:lnTo>
                      <a:pt x="4" y="8"/>
                    </a:lnTo>
                    <a:lnTo>
                      <a:pt x="7"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1" name="9Slide.vn 434">
                <a:extLst>
                  <a:ext uri="{FF2B5EF4-FFF2-40B4-BE49-F238E27FC236}">
                    <a16:creationId xmlns:a16="http://schemas.microsoft.com/office/drawing/2014/main" id="{2DD675CA-C60A-4522-A2A6-19D648E7B9F7}"/>
                  </a:ext>
                </a:extLst>
              </p:cNvPr>
              <p:cNvSpPr>
                <a:spLocks/>
              </p:cNvSpPr>
              <p:nvPr/>
            </p:nvSpPr>
            <p:spPr bwMode="auto">
              <a:xfrm>
                <a:off x="5958" y="2711"/>
                <a:ext cx="15" cy="8"/>
              </a:xfrm>
              <a:custGeom>
                <a:avLst/>
                <a:gdLst>
                  <a:gd name="T0" fmla="*/ 10 w 15"/>
                  <a:gd name="T1" fmla="*/ 4 h 8"/>
                  <a:gd name="T2" fmla="*/ 10 w 15"/>
                  <a:gd name="T3" fmla="*/ 6 h 8"/>
                  <a:gd name="T4" fmla="*/ 15 w 15"/>
                  <a:gd name="T5" fmla="*/ 6 h 8"/>
                  <a:gd name="T6" fmla="*/ 15 w 15"/>
                  <a:gd name="T7" fmla="*/ 2 h 8"/>
                  <a:gd name="T8" fmla="*/ 12 w 15"/>
                  <a:gd name="T9" fmla="*/ 0 h 8"/>
                  <a:gd name="T10" fmla="*/ 10 w 15"/>
                  <a:gd name="T11" fmla="*/ 4 h 8"/>
                  <a:gd name="T12" fmla="*/ 8 w 15"/>
                  <a:gd name="T13" fmla="*/ 4 h 8"/>
                  <a:gd name="T14" fmla="*/ 8 w 15"/>
                  <a:gd name="T15" fmla="*/ 2 h 8"/>
                  <a:gd name="T16" fmla="*/ 8 w 15"/>
                  <a:gd name="T17" fmla="*/ 0 h 8"/>
                  <a:gd name="T18" fmla="*/ 4 w 15"/>
                  <a:gd name="T19" fmla="*/ 0 h 8"/>
                  <a:gd name="T20" fmla="*/ 0 w 15"/>
                  <a:gd name="T21" fmla="*/ 2 h 8"/>
                  <a:gd name="T22" fmla="*/ 0 w 15"/>
                  <a:gd name="T23" fmla="*/ 6 h 8"/>
                  <a:gd name="T24" fmla="*/ 2 w 15"/>
                  <a:gd name="T25" fmla="*/ 8 h 8"/>
                  <a:gd name="T26" fmla="*/ 4 w 15"/>
                  <a:gd name="T27" fmla="*/ 6 h 8"/>
                  <a:gd name="T28" fmla="*/ 8 w 15"/>
                  <a:gd name="T29" fmla="*/ 8 h 8"/>
                  <a:gd name="T30" fmla="*/ 10 w 15"/>
                  <a:gd name="T3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8">
                    <a:moveTo>
                      <a:pt x="10" y="4"/>
                    </a:moveTo>
                    <a:lnTo>
                      <a:pt x="10" y="6"/>
                    </a:lnTo>
                    <a:lnTo>
                      <a:pt x="15" y="6"/>
                    </a:lnTo>
                    <a:lnTo>
                      <a:pt x="15" y="2"/>
                    </a:lnTo>
                    <a:lnTo>
                      <a:pt x="12" y="0"/>
                    </a:lnTo>
                    <a:lnTo>
                      <a:pt x="10" y="4"/>
                    </a:lnTo>
                    <a:lnTo>
                      <a:pt x="8" y="4"/>
                    </a:lnTo>
                    <a:lnTo>
                      <a:pt x="8" y="2"/>
                    </a:lnTo>
                    <a:lnTo>
                      <a:pt x="8" y="0"/>
                    </a:lnTo>
                    <a:lnTo>
                      <a:pt x="4" y="0"/>
                    </a:lnTo>
                    <a:lnTo>
                      <a:pt x="0" y="2"/>
                    </a:lnTo>
                    <a:lnTo>
                      <a:pt x="0" y="6"/>
                    </a:lnTo>
                    <a:lnTo>
                      <a:pt x="2" y="8"/>
                    </a:lnTo>
                    <a:lnTo>
                      <a:pt x="4" y="6"/>
                    </a:lnTo>
                    <a:lnTo>
                      <a:pt x="8" y="8"/>
                    </a:lnTo>
                    <a:lnTo>
                      <a:pt x="1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2" name="9Slide.vn 435">
                <a:extLst>
                  <a:ext uri="{FF2B5EF4-FFF2-40B4-BE49-F238E27FC236}">
                    <a16:creationId xmlns:a16="http://schemas.microsoft.com/office/drawing/2014/main" id="{F5FAAA77-5726-4CC8-A662-3257AFB5D642}"/>
                  </a:ext>
                </a:extLst>
              </p:cNvPr>
              <p:cNvSpPr>
                <a:spLocks/>
              </p:cNvSpPr>
              <p:nvPr/>
            </p:nvSpPr>
            <p:spPr bwMode="auto">
              <a:xfrm>
                <a:off x="5962" y="2723"/>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3" name="9Slide.vn 436">
                <a:extLst>
                  <a:ext uri="{FF2B5EF4-FFF2-40B4-BE49-F238E27FC236}">
                    <a16:creationId xmlns:a16="http://schemas.microsoft.com/office/drawing/2014/main" id="{50E020A8-AA60-4E0F-8078-EEDB62BF2E19}"/>
                  </a:ext>
                </a:extLst>
              </p:cNvPr>
              <p:cNvSpPr>
                <a:spLocks/>
              </p:cNvSpPr>
              <p:nvPr/>
            </p:nvSpPr>
            <p:spPr bwMode="auto">
              <a:xfrm>
                <a:off x="5964" y="2844"/>
                <a:ext cx="11" cy="8"/>
              </a:xfrm>
              <a:custGeom>
                <a:avLst/>
                <a:gdLst>
                  <a:gd name="T0" fmla="*/ 0 w 11"/>
                  <a:gd name="T1" fmla="*/ 8 h 8"/>
                  <a:gd name="T2" fmla="*/ 4 w 11"/>
                  <a:gd name="T3" fmla="*/ 6 h 8"/>
                  <a:gd name="T4" fmla="*/ 6 w 11"/>
                  <a:gd name="T5" fmla="*/ 4 h 8"/>
                  <a:gd name="T6" fmla="*/ 11 w 11"/>
                  <a:gd name="T7" fmla="*/ 2 h 8"/>
                  <a:gd name="T8" fmla="*/ 9 w 11"/>
                  <a:gd name="T9" fmla="*/ 0 h 8"/>
                  <a:gd name="T10" fmla="*/ 6 w 11"/>
                  <a:gd name="T11" fmla="*/ 2 h 8"/>
                  <a:gd name="T12" fmla="*/ 4 w 11"/>
                  <a:gd name="T13" fmla="*/ 2 h 8"/>
                  <a:gd name="T14" fmla="*/ 2 w 11"/>
                  <a:gd name="T15" fmla="*/ 2 h 8"/>
                  <a:gd name="T16" fmla="*/ 2 w 11"/>
                  <a:gd name="T17" fmla="*/ 4 h 8"/>
                  <a:gd name="T18" fmla="*/ 0 w 11"/>
                  <a:gd name="T19" fmla="*/ 6 h 8"/>
                  <a:gd name="T20" fmla="*/ 0 w 1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0" y="8"/>
                    </a:moveTo>
                    <a:lnTo>
                      <a:pt x="4" y="6"/>
                    </a:lnTo>
                    <a:lnTo>
                      <a:pt x="6" y="4"/>
                    </a:lnTo>
                    <a:lnTo>
                      <a:pt x="11" y="2"/>
                    </a:lnTo>
                    <a:lnTo>
                      <a:pt x="9" y="0"/>
                    </a:lnTo>
                    <a:lnTo>
                      <a:pt x="6" y="2"/>
                    </a:lnTo>
                    <a:lnTo>
                      <a:pt x="4" y="2"/>
                    </a:lnTo>
                    <a:lnTo>
                      <a:pt x="2" y="2"/>
                    </a:lnTo>
                    <a:lnTo>
                      <a:pt x="2" y="4"/>
                    </a:lnTo>
                    <a:lnTo>
                      <a:pt x="0" y="6"/>
                    </a:lnTo>
                    <a:lnTo>
                      <a:pt x="0"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4" name="9Slide.vn 437">
                <a:extLst>
                  <a:ext uri="{FF2B5EF4-FFF2-40B4-BE49-F238E27FC236}">
                    <a16:creationId xmlns:a16="http://schemas.microsoft.com/office/drawing/2014/main" id="{7CE0A520-D2AB-471B-BA9F-CFFDD1A7E43A}"/>
                  </a:ext>
                </a:extLst>
              </p:cNvPr>
              <p:cNvSpPr>
                <a:spLocks/>
              </p:cNvSpPr>
              <p:nvPr/>
            </p:nvSpPr>
            <p:spPr bwMode="auto">
              <a:xfrm>
                <a:off x="5975" y="2846"/>
                <a:ext cx="6" cy="4"/>
              </a:xfrm>
              <a:custGeom>
                <a:avLst/>
                <a:gdLst>
                  <a:gd name="T0" fmla="*/ 2 w 6"/>
                  <a:gd name="T1" fmla="*/ 2 h 4"/>
                  <a:gd name="T2" fmla="*/ 0 w 6"/>
                  <a:gd name="T3" fmla="*/ 4 h 4"/>
                  <a:gd name="T4" fmla="*/ 2 w 6"/>
                  <a:gd name="T5" fmla="*/ 4 h 4"/>
                  <a:gd name="T6" fmla="*/ 4 w 6"/>
                  <a:gd name="T7" fmla="*/ 4 h 4"/>
                  <a:gd name="T8" fmla="*/ 6 w 6"/>
                  <a:gd name="T9" fmla="*/ 2 h 4"/>
                  <a:gd name="T10" fmla="*/ 6 w 6"/>
                  <a:gd name="T11" fmla="*/ 0 h 4"/>
                  <a:gd name="T12" fmla="*/ 4 w 6"/>
                  <a:gd name="T13" fmla="*/ 2 h 4"/>
                  <a:gd name="T14" fmla="*/ 2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2"/>
                    </a:moveTo>
                    <a:lnTo>
                      <a:pt x="0" y="4"/>
                    </a:lnTo>
                    <a:lnTo>
                      <a:pt x="2" y="4"/>
                    </a:lnTo>
                    <a:lnTo>
                      <a:pt x="4" y="4"/>
                    </a:lnTo>
                    <a:lnTo>
                      <a:pt x="6" y="2"/>
                    </a:lnTo>
                    <a:lnTo>
                      <a:pt x="6" y="0"/>
                    </a:lnTo>
                    <a:lnTo>
                      <a:pt x="4"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5" name="9Slide.vn 438">
                <a:extLst>
                  <a:ext uri="{FF2B5EF4-FFF2-40B4-BE49-F238E27FC236}">
                    <a16:creationId xmlns:a16="http://schemas.microsoft.com/office/drawing/2014/main" id="{0984D8D3-865A-48F1-A98D-296F8320D526}"/>
                  </a:ext>
                </a:extLst>
              </p:cNvPr>
              <p:cNvSpPr>
                <a:spLocks/>
              </p:cNvSpPr>
              <p:nvPr/>
            </p:nvSpPr>
            <p:spPr bwMode="auto">
              <a:xfrm>
                <a:off x="5939" y="2694"/>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6" name="9Slide.vn 439">
                <a:extLst>
                  <a:ext uri="{FF2B5EF4-FFF2-40B4-BE49-F238E27FC236}">
                    <a16:creationId xmlns:a16="http://schemas.microsoft.com/office/drawing/2014/main" id="{BFE17AAE-766C-4B5A-A828-2374BF856648}"/>
                  </a:ext>
                </a:extLst>
              </p:cNvPr>
              <p:cNvSpPr>
                <a:spLocks/>
              </p:cNvSpPr>
              <p:nvPr/>
            </p:nvSpPr>
            <p:spPr bwMode="auto">
              <a:xfrm>
                <a:off x="5881" y="2657"/>
                <a:ext cx="123" cy="137"/>
              </a:xfrm>
              <a:custGeom>
                <a:avLst/>
                <a:gdLst>
                  <a:gd name="T0" fmla="*/ 116 w 123"/>
                  <a:gd name="T1" fmla="*/ 15 h 137"/>
                  <a:gd name="T2" fmla="*/ 123 w 123"/>
                  <a:gd name="T3" fmla="*/ 4 h 137"/>
                  <a:gd name="T4" fmla="*/ 112 w 123"/>
                  <a:gd name="T5" fmla="*/ 0 h 137"/>
                  <a:gd name="T6" fmla="*/ 104 w 123"/>
                  <a:gd name="T7" fmla="*/ 10 h 137"/>
                  <a:gd name="T8" fmla="*/ 87 w 123"/>
                  <a:gd name="T9" fmla="*/ 15 h 137"/>
                  <a:gd name="T10" fmla="*/ 73 w 123"/>
                  <a:gd name="T11" fmla="*/ 13 h 137"/>
                  <a:gd name="T12" fmla="*/ 58 w 123"/>
                  <a:gd name="T13" fmla="*/ 10 h 137"/>
                  <a:gd name="T14" fmla="*/ 44 w 123"/>
                  <a:gd name="T15" fmla="*/ 6 h 137"/>
                  <a:gd name="T16" fmla="*/ 38 w 123"/>
                  <a:gd name="T17" fmla="*/ 15 h 137"/>
                  <a:gd name="T18" fmla="*/ 23 w 123"/>
                  <a:gd name="T19" fmla="*/ 19 h 137"/>
                  <a:gd name="T20" fmla="*/ 21 w 123"/>
                  <a:gd name="T21" fmla="*/ 33 h 137"/>
                  <a:gd name="T22" fmla="*/ 21 w 123"/>
                  <a:gd name="T23" fmla="*/ 50 h 137"/>
                  <a:gd name="T24" fmla="*/ 15 w 123"/>
                  <a:gd name="T25" fmla="*/ 48 h 137"/>
                  <a:gd name="T26" fmla="*/ 11 w 123"/>
                  <a:gd name="T27" fmla="*/ 60 h 137"/>
                  <a:gd name="T28" fmla="*/ 7 w 123"/>
                  <a:gd name="T29" fmla="*/ 73 h 137"/>
                  <a:gd name="T30" fmla="*/ 2 w 123"/>
                  <a:gd name="T31" fmla="*/ 87 h 137"/>
                  <a:gd name="T32" fmla="*/ 7 w 123"/>
                  <a:gd name="T33" fmla="*/ 98 h 137"/>
                  <a:gd name="T34" fmla="*/ 15 w 123"/>
                  <a:gd name="T35" fmla="*/ 102 h 137"/>
                  <a:gd name="T36" fmla="*/ 13 w 123"/>
                  <a:gd name="T37" fmla="*/ 120 h 137"/>
                  <a:gd name="T38" fmla="*/ 17 w 123"/>
                  <a:gd name="T39" fmla="*/ 137 h 137"/>
                  <a:gd name="T40" fmla="*/ 29 w 123"/>
                  <a:gd name="T41" fmla="*/ 135 h 137"/>
                  <a:gd name="T42" fmla="*/ 29 w 123"/>
                  <a:gd name="T43" fmla="*/ 129 h 137"/>
                  <a:gd name="T44" fmla="*/ 29 w 123"/>
                  <a:gd name="T45" fmla="*/ 108 h 137"/>
                  <a:gd name="T46" fmla="*/ 31 w 123"/>
                  <a:gd name="T47" fmla="*/ 91 h 137"/>
                  <a:gd name="T48" fmla="*/ 36 w 123"/>
                  <a:gd name="T49" fmla="*/ 83 h 137"/>
                  <a:gd name="T50" fmla="*/ 44 w 123"/>
                  <a:gd name="T51" fmla="*/ 87 h 137"/>
                  <a:gd name="T52" fmla="*/ 42 w 123"/>
                  <a:gd name="T53" fmla="*/ 102 h 137"/>
                  <a:gd name="T54" fmla="*/ 52 w 123"/>
                  <a:gd name="T55" fmla="*/ 112 h 137"/>
                  <a:gd name="T56" fmla="*/ 54 w 123"/>
                  <a:gd name="T57" fmla="*/ 122 h 137"/>
                  <a:gd name="T58" fmla="*/ 63 w 123"/>
                  <a:gd name="T59" fmla="*/ 120 h 137"/>
                  <a:gd name="T60" fmla="*/ 73 w 123"/>
                  <a:gd name="T61" fmla="*/ 112 h 137"/>
                  <a:gd name="T62" fmla="*/ 83 w 123"/>
                  <a:gd name="T63" fmla="*/ 112 h 137"/>
                  <a:gd name="T64" fmla="*/ 79 w 123"/>
                  <a:gd name="T65" fmla="*/ 108 h 137"/>
                  <a:gd name="T66" fmla="*/ 71 w 123"/>
                  <a:gd name="T67" fmla="*/ 104 h 137"/>
                  <a:gd name="T68" fmla="*/ 69 w 123"/>
                  <a:gd name="T69" fmla="*/ 102 h 137"/>
                  <a:gd name="T70" fmla="*/ 67 w 123"/>
                  <a:gd name="T71" fmla="*/ 95 h 137"/>
                  <a:gd name="T72" fmla="*/ 69 w 123"/>
                  <a:gd name="T73" fmla="*/ 91 h 137"/>
                  <a:gd name="T74" fmla="*/ 67 w 123"/>
                  <a:gd name="T75" fmla="*/ 85 h 137"/>
                  <a:gd name="T76" fmla="*/ 54 w 123"/>
                  <a:gd name="T77" fmla="*/ 73 h 137"/>
                  <a:gd name="T78" fmla="*/ 52 w 123"/>
                  <a:gd name="T79" fmla="*/ 66 h 137"/>
                  <a:gd name="T80" fmla="*/ 60 w 123"/>
                  <a:gd name="T81" fmla="*/ 64 h 137"/>
                  <a:gd name="T82" fmla="*/ 79 w 123"/>
                  <a:gd name="T83" fmla="*/ 52 h 137"/>
                  <a:gd name="T84" fmla="*/ 87 w 123"/>
                  <a:gd name="T85" fmla="*/ 50 h 137"/>
                  <a:gd name="T86" fmla="*/ 79 w 123"/>
                  <a:gd name="T87" fmla="*/ 42 h 137"/>
                  <a:gd name="T88" fmla="*/ 65 w 123"/>
                  <a:gd name="T89" fmla="*/ 48 h 137"/>
                  <a:gd name="T90" fmla="*/ 52 w 123"/>
                  <a:gd name="T91" fmla="*/ 46 h 137"/>
                  <a:gd name="T92" fmla="*/ 38 w 123"/>
                  <a:gd name="T93" fmla="*/ 58 h 137"/>
                  <a:gd name="T94" fmla="*/ 25 w 123"/>
                  <a:gd name="T95" fmla="*/ 39 h 137"/>
                  <a:gd name="T96" fmla="*/ 36 w 123"/>
                  <a:gd name="T97" fmla="*/ 21 h 137"/>
                  <a:gd name="T98" fmla="*/ 58 w 123"/>
                  <a:gd name="T99" fmla="*/ 21 h 137"/>
                  <a:gd name="T100" fmla="*/ 73 w 123"/>
                  <a:gd name="T101" fmla="*/ 23 h 137"/>
                  <a:gd name="T102" fmla="*/ 85 w 123"/>
                  <a:gd name="T103" fmla="*/ 23 h 137"/>
                  <a:gd name="T104" fmla="*/ 110 w 123"/>
                  <a:gd name="T105" fmla="*/ 1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37">
                    <a:moveTo>
                      <a:pt x="110" y="19"/>
                    </a:moveTo>
                    <a:lnTo>
                      <a:pt x="112" y="17"/>
                    </a:lnTo>
                    <a:lnTo>
                      <a:pt x="114" y="17"/>
                    </a:lnTo>
                    <a:lnTo>
                      <a:pt x="116" y="15"/>
                    </a:lnTo>
                    <a:lnTo>
                      <a:pt x="118" y="13"/>
                    </a:lnTo>
                    <a:lnTo>
                      <a:pt x="118" y="8"/>
                    </a:lnTo>
                    <a:lnTo>
                      <a:pt x="121" y="6"/>
                    </a:lnTo>
                    <a:lnTo>
                      <a:pt x="123" y="4"/>
                    </a:lnTo>
                    <a:lnTo>
                      <a:pt x="121" y="4"/>
                    </a:lnTo>
                    <a:lnTo>
                      <a:pt x="121" y="0"/>
                    </a:lnTo>
                    <a:lnTo>
                      <a:pt x="116" y="0"/>
                    </a:lnTo>
                    <a:lnTo>
                      <a:pt x="112" y="0"/>
                    </a:lnTo>
                    <a:lnTo>
                      <a:pt x="112" y="4"/>
                    </a:lnTo>
                    <a:lnTo>
                      <a:pt x="108" y="6"/>
                    </a:lnTo>
                    <a:lnTo>
                      <a:pt x="108" y="8"/>
                    </a:lnTo>
                    <a:lnTo>
                      <a:pt x="104" y="10"/>
                    </a:lnTo>
                    <a:lnTo>
                      <a:pt x="102" y="13"/>
                    </a:lnTo>
                    <a:lnTo>
                      <a:pt x="100" y="15"/>
                    </a:lnTo>
                    <a:lnTo>
                      <a:pt x="96" y="15"/>
                    </a:lnTo>
                    <a:lnTo>
                      <a:pt x="87" y="15"/>
                    </a:lnTo>
                    <a:lnTo>
                      <a:pt x="79" y="13"/>
                    </a:lnTo>
                    <a:lnTo>
                      <a:pt x="77" y="15"/>
                    </a:lnTo>
                    <a:lnTo>
                      <a:pt x="77" y="15"/>
                    </a:lnTo>
                    <a:lnTo>
                      <a:pt x="73" y="13"/>
                    </a:lnTo>
                    <a:lnTo>
                      <a:pt x="71" y="13"/>
                    </a:lnTo>
                    <a:lnTo>
                      <a:pt x="67" y="13"/>
                    </a:lnTo>
                    <a:lnTo>
                      <a:pt x="63" y="10"/>
                    </a:lnTo>
                    <a:lnTo>
                      <a:pt x="58" y="10"/>
                    </a:lnTo>
                    <a:lnTo>
                      <a:pt x="56" y="13"/>
                    </a:lnTo>
                    <a:lnTo>
                      <a:pt x="54" y="10"/>
                    </a:lnTo>
                    <a:lnTo>
                      <a:pt x="50" y="6"/>
                    </a:lnTo>
                    <a:lnTo>
                      <a:pt x="44" y="6"/>
                    </a:lnTo>
                    <a:lnTo>
                      <a:pt x="42" y="6"/>
                    </a:lnTo>
                    <a:lnTo>
                      <a:pt x="42" y="10"/>
                    </a:lnTo>
                    <a:lnTo>
                      <a:pt x="38" y="13"/>
                    </a:lnTo>
                    <a:lnTo>
                      <a:pt x="38" y="15"/>
                    </a:lnTo>
                    <a:lnTo>
                      <a:pt x="33" y="17"/>
                    </a:lnTo>
                    <a:lnTo>
                      <a:pt x="29" y="17"/>
                    </a:lnTo>
                    <a:lnTo>
                      <a:pt x="25" y="17"/>
                    </a:lnTo>
                    <a:lnTo>
                      <a:pt x="23" y="19"/>
                    </a:lnTo>
                    <a:lnTo>
                      <a:pt x="23" y="21"/>
                    </a:lnTo>
                    <a:lnTo>
                      <a:pt x="19" y="25"/>
                    </a:lnTo>
                    <a:lnTo>
                      <a:pt x="19" y="29"/>
                    </a:lnTo>
                    <a:lnTo>
                      <a:pt x="21" y="33"/>
                    </a:lnTo>
                    <a:lnTo>
                      <a:pt x="21" y="39"/>
                    </a:lnTo>
                    <a:lnTo>
                      <a:pt x="19" y="42"/>
                    </a:lnTo>
                    <a:lnTo>
                      <a:pt x="21" y="46"/>
                    </a:lnTo>
                    <a:lnTo>
                      <a:pt x="21" y="50"/>
                    </a:lnTo>
                    <a:lnTo>
                      <a:pt x="21" y="48"/>
                    </a:lnTo>
                    <a:lnTo>
                      <a:pt x="19" y="44"/>
                    </a:lnTo>
                    <a:lnTo>
                      <a:pt x="17" y="46"/>
                    </a:lnTo>
                    <a:lnTo>
                      <a:pt x="15" y="48"/>
                    </a:lnTo>
                    <a:lnTo>
                      <a:pt x="11" y="50"/>
                    </a:lnTo>
                    <a:lnTo>
                      <a:pt x="11" y="54"/>
                    </a:lnTo>
                    <a:lnTo>
                      <a:pt x="11" y="58"/>
                    </a:lnTo>
                    <a:lnTo>
                      <a:pt x="11" y="60"/>
                    </a:lnTo>
                    <a:lnTo>
                      <a:pt x="11" y="69"/>
                    </a:lnTo>
                    <a:lnTo>
                      <a:pt x="11" y="69"/>
                    </a:lnTo>
                    <a:lnTo>
                      <a:pt x="9" y="73"/>
                    </a:lnTo>
                    <a:lnTo>
                      <a:pt x="7" y="73"/>
                    </a:lnTo>
                    <a:lnTo>
                      <a:pt x="7" y="79"/>
                    </a:lnTo>
                    <a:lnTo>
                      <a:pt x="2" y="81"/>
                    </a:lnTo>
                    <a:lnTo>
                      <a:pt x="2" y="85"/>
                    </a:lnTo>
                    <a:lnTo>
                      <a:pt x="2" y="87"/>
                    </a:lnTo>
                    <a:lnTo>
                      <a:pt x="0" y="89"/>
                    </a:lnTo>
                    <a:lnTo>
                      <a:pt x="2" y="95"/>
                    </a:lnTo>
                    <a:lnTo>
                      <a:pt x="4" y="100"/>
                    </a:lnTo>
                    <a:lnTo>
                      <a:pt x="7" y="98"/>
                    </a:lnTo>
                    <a:lnTo>
                      <a:pt x="9" y="98"/>
                    </a:lnTo>
                    <a:lnTo>
                      <a:pt x="11" y="98"/>
                    </a:lnTo>
                    <a:lnTo>
                      <a:pt x="13" y="98"/>
                    </a:lnTo>
                    <a:lnTo>
                      <a:pt x="15" y="102"/>
                    </a:lnTo>
                    <a:lnTo>
                      <a:pt x="17" y="110"/>
                    </a:lnTo>
                    <a:lnTo>
                      <a:pt x="15" y="112"/>
                    </a:lnTo>
                    <a:lnTo>
                      <a:pt x="15" y="118"/>
                    </a:lnTo>
                    <a:lnTo>
                      <a:pt x="13" y="120"/>
                    </a:lnTo>
                    <a:lnTo>
                      <a:pt x="11" y="129"/>
                    </a:lnTo>
                    <a:lnTo>
                      <a:pt x="13" y="135"/>
                    </a:lnTo>
                    <a:lnTo>
                      <a:pt x="15" y="135"/>
                    </a:lnTo>
                    <a:lnTo>
                      <a:pt x="17" y="137"/>
                    </a:lnTo>
                    <a:lnTo>
                      <a:pt x="21" y="137"/>
                    </a:lnTo>
                    <a:lnTo>
                      <a:pt x="23" y="135"/>
                    </a:lnTo>
                    <a:lnTo>
                      <a:pt x="25" y="135"/>
                    </a:lnTo>
                    <a:lnTo>
                      <a:pt x="29" y="135"/>
                    </a:lnTo>
                    <a:lnTo>
                      <a:pt x="31" y="137"/>
                    </a:lnTo>
                    <a:lnTo>
                      <a:pt x="31" y="135"/>
                    </a:lnTo>
                    <a:lnTo>
                      <a:pt x="31" y="131"/>
                    </a:lnTo>
                    <a:lnTo>
                      <a:pt x="29" y="129"/>
                    </a:lnTo>
                    <a:lnTo>
                      <a:pt x="27" y="125"/>
                    </a:lnTo>
                    <a:lnTo>
                      <a:pt x="29" y="120"/>
                    </a:lnTo>
                    <a:lnTo>
                      <a:pt x="31" y="114"/>
                    </a:lnTo>
                    <a:lnTo>
                      <a:pt x="29" y="108"/>
                    </a:lnTo>
                    <a:lnTo>
                      <a:pt x="29" y="108"/>
                    </a:lnTo>
                    <a:lnTo>
                      <a:pt x="31" y="102"/>
                    </a:lnTo>
                    <a:lnTo>
                      <a:pt x="33" y="98"/>
                    </a:lnTo>
                    <a:lnTo>
                      <a:pt x="31" y="91"/>
                    </a:lnTo>
                    <a:lnTo>
                      <a:pt x="29" y="89"/>
                    </a:lnTo>
                    <a:lnTo>
                      <a:pt x="29" y="87"/>
                    </a:lnTo>
                    <a:lnTo>
                      <a:pt x="33" y="85"/>
                    </a:lnTo>
                    <a:lnTo>
                      <a:pt x="36" y="83"/>
                    </a:lnTo>
                    <a:lnTo>
                      <a:pt x="40" y="81"/>
                    </a:lnTo>
                    <a:lnTo>
                      <a:pt x="44" y="83"/>
                    </a:lnTo>
                    <a:lnTo>
                      <a:pt x="42" y="85"/>
                    </a:lnTo>
                    <a:lnTo>
                      <a:pt x="44" y="87"/>
                    </a:lnTo>
                    <a:lnTo>
                      <a:pt x="44" y="91"/>
                    </a:lnTo>
                    <a:lnTo>
                      <a:pt x="42" y="95"/>
                    </a:lnTo>
                    <a:lnTo>
                      <a:pt x="40" y="98"/>
                    </a:lnTo>
                    <a:lnTo>
                      <a:pt x="42" y="102"/>
                    </a:lnTo>
                    <a:lnTo>
                      <a:pt x="46" y="102"/>
                    </a:lnTo>
                    <a:lnTo>
                      <a:pt x="48" y="106"/>
                    </a:lnTo>
                    <a:lnTo>
                      <a:pt x="52" y="108"/>
                    </a:lnTo>
                    <a:lnTo>
                      <a:pt x="52" y="112"/>
                    </a:lnTo>
                    <a:lnTo>
                      <a:pt x="50" y="110"/>
                    </a:lnTo>
                    <a:lnTo>
                      <a:pt x="50" y="118"/>
                    </a:lnTo>
                    <a:lnTo>
                      <a:pt x="52" y="120"/>
                    </a:lnTo>
                    <a:lnTo>
                      <a:pt x="54" y="122"/>
                    </a:lnTo>
                    <a:lnTo>
                      <a:pt x="56" y="122"/>
                    </a:lnTo>
                    <a:lnTo>
                      <a:pt x="60" y="122"/>
                    </a:lnTo>
                    <a:lnTo>
                      <a:pt x="63" y="122"/>
                    </a:lnTo>
                    <a:lnTo>
                      <a:pt x="63" y="120"/>
                    </a:lnTo>
                    <a:lnTo>
                      <a:pt x="63" y="118"/>
                    </a:lnTo>
                    <a:lnTo>
                      <a:pt x="65" y="116"/>
                    </a:lnTo>
                    <a:lnTo>
                      <a:pt x="69" y="114"/>
                    </a:lnTo>
                    <a:lnTo>
                      <a:pt x="73" y="112"/>
                    </a:lnTo>
                    <a:lnTo>
                      <a:pt x="77" y="112"/>
                    </a:lnTo>
                    <a:lnTo>
                      <a:pt x="79" y="110"/>
                    </a:lnTo>
                    <a:lnTo>
                      <a:pt x="81" y="112"/>
                    </a:lnTo>
                    <a:lnTo>
                      <a:pt x="83" y="112"/>
                    </a:lnTo>
                    <a:lnTo>
                      <a:pt x="85" y="108"/>
                    </a:lnTo>
                    <a:lnTo>
                      <a:pt x="85" y="108"/>
                    </a:lnTo>
                    <a:lnTo>
                      <a:pt x="79" y="108"/>
                    </a:lnTo>
                    <a:lnTo>
                      <a:pt x="79" y="108"/>
                    </a:lnTo>
                    <a:lnTo>
                      <a:pt x="77" y="108"/>
                    </a:lnTo>
                    <a:lnTo>
                      <a:pt x="73" y="108"/>
                    </a:lnTo>
                    <a:lnTo>
                      <a:pt x="73" y="106"/>
                    </a:lnTo>
                    <a:lnTo>
                      <a:pt x="71" y="104"/>
                    </a:lnTo>
                    <a:lnTo>
                      <a:pt x="71" y="104"/>
                    </a:lnTo>
                    <a:lnTo>
                      <a:pt x="71" y="102"/>
                    </a:lnTo>
                    <a:lnTo>
                      <a:pt x="69" y="104"/>
                    </a:lnTo>
                    <a:lnTo>
                      <a:pt x="69" y="102"/>
                    </a:lnTo>
                    <a:lnTo>
                      <a:pt x="65" y="100"/>
                    </a:lnTo>
                    <a:lnTo>
                      <a:pt x="65" y="98"/>
                    </a:lnTo>
                    <a:lnTo>
                      <a:pt x="67" y="95"/>
                    </a:lnTo>
                    <a:lnTo>
                      <a:pt x="67" y="95"/>
                    </a:lnTo>
                    <a:lnTo>
                      <a:pt x="69" y="95"/>
                    </a:lnTo>
                    <a:lnTo>
                      <a:pt x="67" y="93"/>
                    </a:lnTo>
                    <a:lnTo>
                      <a:pt x="69" y="93"/>
                    </a:lnTo>
                    <a:lnTo>
                      <a:pt x="69" y="91"/>
                    </a:lnTo>
                    <a:lnTo>
                      <a:pt x="69" y="89"/>
                    </a:lnTo>
                    <a:lnTo>
                      <a:pt x="65" y="87"/>
                    </a:lnTo>
                    <a:lnTo>
                      <a:pt x="67" y="87"/>
                    </a:lnTo>
                    <a:lnTo>
                      <a:pt x="67" y="85"/>
                    </a:lnTo>
                    <a:lnTo>
                      <a:pt x="63" y="83"/>
                    </a:lnTo>
                    <a:lnTo>
                      <a:pt x="60" y="83"/>
                    </a:lnTo>
                    <a:lnTo>
                      <a:pt x="60" y="79"/>
                    </a:lnTo>
                    <a:lnTo>
                      <a:pt x="54" y="73"/>
                    </a:lnTo>
                    <a:lnTo>
                      <a:pt x="52" y="71"/>
                    </a:lnTo>
                    <a:lnTo>
                      <a:pt x="50" y="69"/>
                    </a:lnTo>
                    <a:lnTo>
                      <a:pt x="50" y="66"/>
                    </a:lnTo>
                    <a:lnTo>
                      <a:pt x="52" y="66"/>
                    </a:lnTo>
                    <a:lnTo>
                      <a:pt x="52" y="69"/>
                    </a:lnTo>
                    <a:lnTo>
                      <a:pt x="56" y="69"/>
                    </a:lnTo>
                    <a:lnTo>
                      <a:pt x="58" y="66"/>
                    </a:lnTo>
                    <a:lnTo>
                      <a:pt x="60" y="64"/>
                    </a:lnTo>
                    <a:lnTo>
                      <a:pt x="67" y="62"/>
                    </a:lnTo>
                    <a:lnTo>
                      <a:pt x="73" y="58"/>
                    </a:lnTo>
                    <a:lnTo>
                      <a:pt x="75" y="54"/>
                    </a:lnTo>
                    <a:lnTo>
                      <a:pt x="79" y="52"/>
                    </a:lnTo>
                    <a:lnTo>
                      <a:pt x="79" y="48"/>
                    </a:lnTo>
                    <a:lnTo>
                      <a:pt x="81" y="48"/>
                    </a:lnTo>
                    <a:lnTo>
                      <a:pt x="85" y="50"/>
                    </a:lnTo>
                    <a:lnTo>
                      <a:pt x="87" y="50"/>
                    </a:lnTo>
                    <a:lnTo>
                      <a:pt x="92" y="46"/>
                    </a:lnTo>
                    <a:lnTo>
                      <a:pt x="92" y="42"/>
                    </a:lnTo>
                    <a:lnTo>
                      <a:pt x="87" y="42"/>
                    </a:lnTo>
                    <a:lnTo>
                      <a:pt x="79" y="42"/>
                    </a:lnTo>
                    <a:lnTo>
                      <a:pt x="75" y="44"/>
                    </a:lnTo>
                    <a:lnTo>
                      <a:pt x="71" y="44"/>
                    </a:lnTo>
                    <a:lnTo>
                      <a:pt x="67" y="46"/>
                    </a:lnTo>
                    <a:lnTo>
                      <a:pt x="65" y="48"/>
                    </a:lnTo>
                    <a:lnTo>
                      <a:pt x="60" y="48"/>
                    </a:lnTo>
                    <a:lnTo>
                      <a:pt x="58" y="50"/>
                    </a:lnTo>
                    <a:lnTo>
                      <a:pt x="54" y="48"/>
                    </a:lnTo>
                    <a:lnTo>
                      <a:pt x="52" y="46"/>
                    </a:lnTo>
                    <a:lnTo>
                      <a:pt x="48" y="50"/>
                    </a:lnTo>
                    <a:lnTo>
                      <a:pt x="46" y="56"/>
                    </a:lnTo>
                    <a:lnTo>
                      <a:pt x="42" y="58"/>
                    </a:lnTo>
                    <a:lnTo>
                      <a:pt x="38" y="58"/>
                    </a:lnTo>
                    <a:lnTo>
                      <a:pt x="38" y="56"/>
                    </a:lnTo>
                    <a:lnTo>
                      <a:pt x="33" y="50"/>
                    </a:lnTo>
                    <a:lnTo>
                      <a:pt x="27" y="48"/>
                    </a:lnTo>
                    <a:lnTo>
                      <a:pt x="25" y="39"/>
                    </a:lnTo>
                    <a:lnTo>
                      <a:pt x="25" y="33"/>
                    </a:lnTo>
                    <a:lnTo>
                      <a:pt x="29" y="27"/>
                    </a:lnTo>
                    <a:lnTo>
                      <a:pt x="31" y="23"/>
                    </a:lnTo>
                    <a:lnTo>
                      <a:pt x="36" y="21"/>
                    </a:lnTo>
                    <a:lnTo>
                      <a:pt x="42" y="25"/>
                    </a:lnTo>
                    <a:lnTo>
                      <a:pt x="48" y="25"/>
                    </a:lnTo>
                    <a:lnTo>
                      <a:pt x="54" y="21"/>
                    </a:lnTo>
                    <a:lnTo>
                      <a:pt x="58" y="21"/>
                    </a:lnTo>
                    <a:lnTo>
                      <a:pt x="60" y="23"/>
                    </a:lnTo>
                    <a:lnTo>
                      <a:pt x="63" y="23"/>
                    </a:lnTo>
                    <a:lnTo>
                      <a:pt x="67" y="23"/>
                    </a:lnTo>
                    <a:lnTo>
                      <a:pt x="73" y="23"/>
                    </a:lnTo>
                    <a:lnTo>
                      <a:pt x="77" y="23"/>
                    </a:lnTo>
                    <a:lnTo>
                      <a:pt x="79" y="23"/>
                    </a:lnTo>
                    <a:lnTo>
                      <a:pt x="83" y="23"/>
                    </a:lnTo>
                    <a:lnTo>
                      <a:pt x="85" y="23"/>
                    </a:lnTo>
                    <a:lnTo>
                      <a:pt x="87" y="25"/>
                    </a:lnTo>
                    <a:lnTo>
                      <a:pt x="89" y="27"/>
                    </a:lnTo>
                    <a:lnTo>
                      <a:pt x="104" y="23"/>
                    </a:lnTo>
                    <a:lnTo>
                      <a:pt x="110"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7" name="9Slide.vn 440">
                <a:extLst>
                  <a:ext uri="{FF2B5EF4-FFF2-40B4-BE49-F238E27FC236}">
                    <a16:creationId xmlns:a16="http://schemas.microsoft.com/office/drawing/2014/main" id="{ABBDCA71-2832-4845-ABC5-BBE996ACFA55}"/>
                  </a:ext>
                </a:extLst>
              </p:cNvPr>
              <p:cNvSpPr>
                <a:spLocks/>
              </p:cNvSpPr>
              <p:nvPr/>
            </p:nvSpPr>
            <p:spPr bwMode="auto">
              <a:xfrm>
                <a:off x="5966" y="2721"/>
                <a:ext cx="2" cy="2"/>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8" name="9Slide.vn 441">
                <a:extLst>
                  <a:ext uri="{FF2B5EF4-FFF2-40B4-BE49-F238E27FC236}">
                    <a16:creationId xmlns:a16="http://schemas.microsoft.com/office/drawing/2014/main" id="{71299525-8A78-4F71-8345-C93687876FFF}"/>
                  </a:ext>
                </a:extLst>
              </p:cNvPr>
              <p:cNvSpPr>
                <a:spLocks/>
              </p:cNvSpPr>
              <p:nvPr/>
            </p:nvSpPr>
            <p:spPr bwMode="auto">
              <a:xfrm>
                <a:off x="5970" y="2717"/>
                <a:ext cx="5" cy="2"/>
              </a:xfrm>
              <a:custGeom>
                <a:avLst/>
                <a:gdLst>
                  <a:gd name="T0" fmla="*/ 5 w 5"/>
                  <a:gd name="T1" fmla="*/ 2 h 2"/>
                  <a:gd name="T2" fmla="*/ 3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3" y="0"/>
                    </a:lnTo>
                    <a:lnTo>
                      <a:pt x="0" y="2"/>
                    </a:lnTo>
                    <a:lnTo>
                      <a:pt x="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9" name="9Slide.vn 442">
                <a:extLst>
                  <a:ext uri="{FF2B5EF4-FFF2-40B4-BE49-F238E27FC236}">
                    <a16:creationId xmlns:a16="http://schemas.microsoft.com/office/drawing/2014/main" id="{EF92B1E8-7F41-4675-8112-DB4BAD7841A6}"/>
                  </a:ext>
                </a:extLst>
              </p:cNvPr>
              <p:cNvSpPr>
                <a:spLocks/>
              </p:cNvSpPr>
              <p:nvPr/>
            </p:nvSpPr>
            <p:spPr bwMode="auto">
              <a:xfrm>
                <a:off x="6087" y="2719"/>
                <a:ext cx="12" cy="7"/>
              </a:xfrm>
              <a:custGeom>
                <a:avLst/>
                <a:gdLst>
                  <a:gd name="T0" fmla="*/ 6 w 12"/>
                  <a:gd name="T1" fmla="*/ 7 h 7"/>
                  <a:gd name="T2" fmla="*/ 12 w 12"/>
                  <a:gd name="T3" fmla="*/ 7 h 7"/>
                  <a:gd name="T4" fmla="*/ 10 w 12"/>
                  <a:gd name="T5" fmla="*/ 4 h 7"/>
                  <a:gd name="T6" fmla="*/ 10 w 12"/>
                  <a:gd name="T7" fmla="*/ 2 h 7"/>
                  <a:gd name="T8" fmla="*/ 8 w 12"/>
                  <a:gd name="T9" fmla="*/ 0 h 7"/>
                  <a:gd name="T10" fmla="*/ 2 w 12"/>
                  <a:gd name="T11" fmla="*/ 2 h 7"/>
                  <a:gd name="T12" fmla="*/ 0 w 12"/>
                  <a:gd name="T13" fmla="*/ 4 h 7"/>
                  <a:gd name="T14" fmla="*/ 0 w 12"/>
                  <a:gd name="T15" fmla="*/ 4 h 7"/>
                  <a:gd name="T16" fmla="*/ 6 w 12"/>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7"/>
                    </a:moveTo>
                    <a:lnTo>
                      <a:pt x="12" y="7"/>
                    </a:lnTo>
                    <a:lnTo>
                      <a:pt x="10" y="4"/>
                    </a:lnTo>
                    <a:lnTo>
                      <a:pt x="10" y="2"/>
                    </a:lnTo>
                    <a:lnTo>
                      <a:pt x="8" y="0"/>
                    </a:lnTo>
                    <a:lnTo>
                      <a:pt x="2" y="2"/>
                    </a:lnTo>
                    <a:lnTo>
                      <a:pt x="0" y="4"/>
                    </a:lnTo>
                    <a:lnTo>
                      <a:pt x="0" y="4"/>
                    </a:lnTo>
                    <a:lnTo>
                      <a:pt x="6"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0" name="9Slide.vn 443">
                <a:extLst>
                  <a:ext uri="{FF2B5EF4-FFF2-40B4-BE49-F238E27FC236}">
                    <a16:creationId xmlns:a16="http://schemas.microsoft.com/office/drawing/2014/main" id="{8993C313-6071-4EFD-BD14-46590010E4B3}"/>
                  </a:ext>
                </a:extLst>
              </p:cNvPr>
              <p:cNvSpPr>
                <a:spLocks/>
              </p:cNvSpPr>
              <p:nvPr/>
            </p:nvSpPr>
            <p:spPr bwMode="auto">
              <a:xfrm>
                <a:off x="6041" y="2696"/>
                <a:ext cx="10" cy="9"/>
              </a:xfrm>
              <a:custGeom>
                <a:avLst/>
                <a:gdLst>
                  <a:gd name="T0" fmla="*/ 4 w 10"/>
                  <a:gd name="T1" fmla="*/ 0 h 9"/>
                  <a:gd name="T2" fmla="*/ 2 w 10"/>
                  <a:gd name="T3" fmla="*/ 0 h 9"/>
                  <a:gd name="T4" fmla="*/ 0 w 10"/>
                  <a:gd name="T5" fmla="*/ 3 h 9"/>
                  <a:gd name="T6" fmla="*/ 0 w 10"/>
                  <a:gd name="T7" fmla="*/ 5 h 9"/>
                  <a:gd name="T8" fmla="*/ 2 w 10"/>
                  <a:gd name="T9" fmla="*/ 7 h 9"/>
                  <a:gd name="T10" fmla="*/ 6 w 10"/>
                  <a:gd name="T11" fmla="*/ 7 h 9"/>
                  <a:gd name="T12" fmla="*/ 8 w 10"/>
                  <a:gd name="T13" fmla="*/ 9 h 9"/>
                  <a:gd name="T14" fmla="*/ 10 w 10"/>
                  <a:gd name="T15" fmla="*/ 7 h 9"/>
                  <a:gd name="T16" fmla="*/ 8 w 10"/>
                  <a:gd name="T17" fmla="*/ 5 h 9"/>
                  <a:gd name="T18" fmla="*/ 6 w 10"/>
                  <a:gd name="T19" fmla="*/ 5 h 9"/>
                  <a:gd name="T20" fmla="*/ 6 w 10"/>
                  <a:gd name="T21" fmla="*/ 3 h 9"/>
                  <a:gd name="T22" fmla="*/ 4 w 10"/>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4" y="0"/>
                    </a:moveTo>
                    <a:lnTo>
                      <a:pt x="2" y="0"/>
                    </a:lnTo>
                    <a:lnTo>
                      <a:pt x="0" y="3"/>
                    </a:lnTo>
                    <a:lnTo>
                      <a:pt x="0" y="5"/>
                    </a:lnTo>
                    <a:lnTo>
                      <a:pt x="2" y="7"/>
                    </a:lnTo>
                    <a:lnTo>
                      <a:pt x="6" y="7"/>
                    </a:lnTo>
                    <a:lnTo>
                      <a:pt x="8" y="9"/>
                    </a:lnTo>
                    <a:lnTo>
                      <a:pt x="10" y="7"/>
                    </a:lnTo>
                    <a:lnTo>
                      <a:pt x="8" y="5"/>
                    </a:lnTo>
                    <a:lnTo>
                      <a:pt x="6" y="5"/>
                    </a:lnTo>
                    <a:lnTo>
                      <a:pt x="6" y="3"/>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1" name="9Slide.vn 444">
                <a:extLst>
                  <a:ext uri="{FF2B5EF4-FFF2-40B4-BE49-F238E27FC236}">
                    <a16:creationId xmlns:a16="http://schemas.microsoft.com/office/drawing/2014/main" id="{34E170AE-A76D-410C-A2A6-F05413E7D095}"/>
                  </a:ext>
                </a:extLst>
              </p:cNvPr>
              <p:cNvSpPr>
                <a:spLocks/>
              </p:cNvSpPr>
              <p:nvPr/>
            </p:nvSpPr>
            <p:spPr bwMode="auto">
              <a:xfrm>
                <a:off x="5937" y="2784"/>
                <a:ext cx="4" cy="8"/>
              </a:xfrm>
              <a:custGeom>
                <a:avLst/>
                <a:gdLst>
                  <a:gd name="T0" fmla="*/ 0 w 4"/>
                  <a:gd name="T1" fmla="*/ 0 h 8"/>
                  <a:gd name="T2" fmla="*/ 0 w 4"/>
                  <a:gd name="T3" fmla="*/ 2 h 8"/>
                  <a:gd name="T4" fmla="*/ 0 w 4"/>
                  <a:gd name="T5" fmla="*/ 4 h 8"/>
                  <a:gd name="T6" fmla="*/ 0 w 4"/>
                  <a:gd name="T7" fmla="*/ 6 h 8"/>
                  <a:gd name="T8" fmla="*/ 2 w 4"/>
                  <a:gd name="T9" fmla="*/ 8 h 8"/>
                  <a:gd name="T10" fmla="*/ 4 w 4"/>
                  <a:gd name="T11" fmla="*/ 6 h 8"/>
                  <a:gd name="T12" fmla="*/ 4 w 4"/>
                  <a:gd name="T13" fmla="*/ 2 h 8"/>
                  <a:gd name="T14" fmla="*/ 2 w 4"/>
                  <a:gd name="T15" fmla="*/ 0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0"/>
                    </a:moveTo>
                    <a:lnTo>
                      <a:pt x="0" y="2"/>
                    </a:lnTo>
                    <a:lnTo>
                      <a:pt x="0" y="4"/>
                    </a:lnTo>
                    <a:lnTo>
                      <a:pt x="0" y="6"/>
                    </a:lnTo>
                    <a:lnTo>
                      <a:pt x="2" y="8"/>
                    </a:lnTo>
                    <a:lnTo>
                      <a:pt x="4" y="6"/>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2" name="9Slide.vn 445">
                <a:extLst>
                  <a:ext uri="{FF2B5EF4-FFF2-40B4-BE49-F238E27FC236}">
                    <a16:creationId xmlns:a16="http://schemas.microsoft.com/office/drawing/2014/main" id="{430181C5-3C9D-48CD-B5F0-4E16FA7B930C}"/>
                  </a:ext>
                </a:extLst>
              </p:cNvPr>
              <p:cNvSpPr>
                <a:spLocks/>
              </p:cNvSpPr>
              <p:nvPr/>
            </p:nvSpPr>
            <p:spPr bwMode="auto">
              <a:xfrm>
                <a:off x="5912" y="2821"/>
                <a:ext cx="5" cy="2"/>
              </a:xfrm>
              <a:custGeom>
                <a:avLst/>
                <a:gdLst>
                  <a:gd name="T0" fmla="*/ 5 w 5"/>
                  <a:gd name="T1" fmla="*/ 2 h 2"/>
                  <a:gd name="T2" fmla="*/ 2 w 5"/>
                  <a:gd name="T3" fmla="*/ 0 h 2"/>
                  <a:gd name="T4" fmla="*/ 0 w 5"/>
                  <a:gd name="T5" fmla="*/ 2 h 2"/>
                  <a:gd name="T6" fmla="*/ 2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2" y="0"/>
                    </a:lnTo>
                    <a:lnTo>
                      <a:pt x="0" y="2"/>
                    </a:lnTo>
                    <a:lnTo>
                      <a:pt x="2" y="2"/>
                    </a:lnTo>
                    <a:lnTo>
                      <a:pt x="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3" name="9Slide.vn 446">
                <a:extLst>
                  <a:ext uri="{FF2B5EF4-FFF2-40B4-BE49-F238E27FC236}">
                    <a16:creationId xmlns:a16="http://schemas.microsoft.com/office/drawing/2014/main" id="{61BA77A2-6BF5-44F3-AA14-0759C863ECA3}"/>
                  </a:ext>
                </a:extLst>
              </p:cNvPr>
              <p:cNvSpPr>
                <a:spLocks/>
              </p:cNvSpPr>
              <p:nvPr/>
            </p:nvSpPr>
            <p:spPr bwMode="auto">
              <a:xfrm>
                <a:off x="5985" y="2842"/>
                <a:ext cx="12" cy="6"/>
              </a:xfrm>
              <a:custGeom>
                <a:avLst/>
                <a:gdLst>
                  <a:gd name="T0" fmla="*/ 0 w 12"/>
                  <a:gd name="T1" fmla="*/ 6 h 6"/>
                  <a:gd name="T2" fmla="*/ 4 w 12"/>
                  <a:gd name="T3" fmla="*/ 6 h 6"/>
                  <a:gd name="T4" fmla="*/ 10 w 12"/>
                  <a:gd name="T5" fmla="*/ 4 h 6"/>
                  <a:gd name="T6" fmla="*/ 12 w 12"/>
                  <a:gd name="T7" fmla="*/ 2 h 6"/>
                  <a:gd name="T8" fmla="*/ 10 w 12"/>
                  <a:gd name="T9" fmla="*/ 0 h 6"/>
                  <a:gd name="T10" fmla="*/ 4 w 12"/>
                  <a:gd name="T11" fmla="*/ 2 h 6"/>
                  <a:gd name="T12" fmla="*/ 2 w 12"/>
                  <a:gd name="T13" fmla="*/ 0 h 6"/>
                  <a:gd name="T14" fmla="*/ 0 w 12"/>
                  <a:gd name="T15" fmla="*/ 2 h 6"/>
                  <a:gd name="T16" fmla="*/ 0 w 12"/>
                  <a:gd name="T17" fmla="*/ 4 h 6"/>
                  <a:gd name="T18" fmla="*/ 0 w 12"/>
                  <a:gd name="T19" fmla="*/ 4 h 6"/>
                  <a:gd name="T20" fmla="*/ 0 w 1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0" y="6"/>
                    </a:moveTo>
                    <a:lnTo>
                      <a:pt x="4" y="6"/>
                    </a:lnTo>
                    <a:lnTo>
                      <a:pt x="10" y="4"/>
                    </a:lnTo>
                    <a:lnTo>
                      <a:pt x="12" y="2"/>
                    </a:lnTo>
                    <a:lnTo>
                      <a:pt x="10" y="0"/>
                    </a:lnTo>
                    <a:lnTo>
                      <a:pt x="4" y="2"/>
                    </a:lnTo>
                    <a:lnTo>
                      <a:pt x="2" y="0"/>
                    </a:lnTo>
                    <a:lnTo>
                      <a:pt x="0" y="2"/>
                    </a:lnTo>
                    <a:lnTo>
                      <a:pt x="0" y="4"/>
                    </a:lnTo>
                    <a:lnTo>
                      <a:pt x="0" y="4"/>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4" name="9Slide.vn 447">
                <a:extLst>
                  <a:ext uri="{FF2B5EF4-FFF2-40B4-BE49-F238E27FC236}">
                    <a16:creationId xmlns:a16="http://schemas.microsoft.com/office/drawing/2014/main" id="{50DAAB35-A860-44A7-9DA8-EF56F794ED38}"/>
                  </a:ext>
                </a:extLst>
              </p:cNvPr>
              <p:cNvSpPr>
                <a:spLocks/>
              </p:cNvSpPr>
              <p:nvPr/>
            </p:nvSpPr>
            <p:spPr bwMode="auto">
              <a:xfrm>
                <a:off x="5935" y="2696"/>
                <a:ext cx="4" cy="3"/>
              </a:xfrm>
              <a:custGeom>
                <a:avLst/>
                <a:gdLst>
                  <a:gd name="T0" fmla="*/ 0 w 4"/>
                  <a:gd name="T1" fmla="*/ 0 h 3"/>
                  <a:gd name="T2" fmla="*/ 2 w 4"/>
                  <a:gd name="T3" fmla="*/ 3 h 3"/>
                  <a:gd name="T4" fmla="*/ 4 w 4"/>
                  <a:gd name="T5" fmla="*/ 3 h 3"/>
                  <a:gd name="T6" fmla="*/ 2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2" y="3"/>
                    </a:lnTo>
                    <a:lnTo>
                      <a:pt x="4" y="3"/>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5" name="9Slide.vn 448">
                <a:extLst>
                  <a:ext uri="{FF2B5EF4-FFF2-40B4-BE49-F238E27FC236}">
                    <a16:creationId xmlns:a16="http://schemas.microsoft.com/office/drawing/2014/main" id="{2166EAA3-C425-4CE4-84C1-716FD4D974DC}"/>
                  </a:ext>
                </a:extLst>
              </p:cNvPr>
              <p:cNvSpPr>
                <a:spLocks/>
              </p:cNvSpPr>
              <p:nvPr/>
            </p:nvSpPr>
            <p:spPr bwMode="auto">
              <a:xfrm>
                <a:off x="6057" y="2643"/>
                <a:ext cx="9" cy="8"/>
              </a:xfrm>
              <a:custGeom>
                <a:avLst/>
                <a:gdLst>
                  <a:gd name="T0" fmla="*/ 7 w 9"/>
                  <a:gd name="T1" fmla="*/ 6 h 8"/>
                  <a:gd name="T2" fmla="*/ 9 w 9"/>
                  <a:gd name="T3" fmla="*/ 4 h 8"/>
                  <a:gd name="T4" fmla="*/ 9 w 9"/>
                  <a:gd name="T5" fmla="*/ 0 h 8"/>
                  <a:gd name="T6" fmla="*/ 7 w 9"/>
                  <a:gd name="T7" fmla="*/ 0 h 8"/>
                  <a:gd name="T8" fmla="*/ 3 w 9"/>
                  <a:gd name="T9" fmla="*/ 2 h 8"/>
                  <a:gd name="T10" fmla="*/ 0 w 9"/>
                  <a:gd name="T11" fmla="*/ 2 h 8"/>
                  <a:gd name="T12" fmla="*/ 3 w 9"/>
                  <a:gd name="T13" fmla="*/ 8 h 8"/>
                  <a:gd name="T14" fmla="*/ 5 w 9"/>
                  <a:gd name="T15" fmla="*/ 6 h 8"/>
                  <a:gd name="T16" fmla="*/ 7 w 9"/>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7" y="6"/>
                    </a:moveTo>
                    <a:lnTo>
                      <a:pt x="9" y="4"/>
                    </a:lnTo>
                    <a:lnTo>
                      <a:pt x="9" y="0"/>
                    </a:lnTo>
                    <a:lnTo>
                      <a:pt x="7" y="0"/>
                    </a:lnTo>
                    <a:lnTo>
                      <a:pt x="3" y="2"/>
                    </a:lnTo>
                    <a:lnTo>
                      <a:pt x="0" y="2"/>
                    </a:lnTo>
                    <a:lnTo>
                      <a:pt x="3" y="8"/>
                    </a:lnTo>
                    <a:lnTo>
                      <a:pt x="5" y="6"/>
                    </a:lnTo>
                    <a:lnTo>
                      <a:pt x="7"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6" name="9Slide.vn 449">
                <a:extLst>
                  <a:ext uri="{FF2B5EF4-FFF2-40B4-BE49-F238E27FC236}">
                    <a16:creationId xmlns:a16="http://schemas.microsoft.com/office/drawing/2014/main" id="{54974484-2B4F-4AE6-BBF0-8F30DD9D2DBA}"/>
                  </a:ext>
                </a:extLst>
              </p:cNvPr>
              <p:cNvSpPr>
                <a:spLocks/>
              </p:cNvSpPr>
              <p:nvPr/>
            </p:nvSpPr>
            <p:spPr bwMode="auto">
              <a:xfrm>
                <a:off x="5946" y="2775"/>
                <a:ext cx="10" cy="13"/>
              </a:xfrm>
              <a:custGeom>
                <a:avLst/>
                <a:gdLst>
                  <a:gd name="T0" fmla="*/ 0 w 10"/>
                  <a:gd name="T1" fmla="*/ 13 h 13"/>
                  <a:gd name="T2" fmla="*/ 2 w 10"/>
                  <a:gd name="T3" fmla="*/ 13 h 13"/>
                  <a:gd name="T4" fmla="*/ 4 w 10"/>
                  <a:gd name="T5" fmla="*/ 13 h 13"/>
                  <a:gd name="T6" fmla="*/ 6 w 10"/>
                  <a:gd name="T7" fmla="*/ 13 h 13"/>
                  <a:gd name="T8" fmla="*/ 6 w 10"/>
                  <a:gd name="T9" fmla="*/ 11 h 13"/>
                  <a:gd name="T10" fmla="*/ 6 w 10"/>
                  <a:gd name="T11" fmla="*/ 9 h 13"/>
                  <a:gd name="T12" fmla="*/ 10 w 10"/>
                  <a:gd name="T13" fmla="*/ 7 h 13"/>
                  <a:gd name="T14" fmla="*/ 10 w 10"/>
                  <a:gd name="T15" fmla="*/ 4 h 13"/>
                  <a:gd name="T16" fmla="*/ 8 w 10"/>
                  <a:gd name="T17" fmla="*/ 0 h 13"/>
                  <a:gd name="T18" fmla="*/ 4 w 10"/>
                  <a:gd name="T19" fmla="*/ 2 h 13"/>
                  <a:gd name="T20" fmla="*/ 2 w 10"/>
                  <a:gd name="T21" fmla="*/ 4 h 13"/>
                  <a:gd name="T22" fmla="*/ 4 w 10"/>
                  <a:gd name="T23" fmla="*/ 7 h 13"/>
                  <a:gd name="T24" fmla="*/ 0 w 10"/>
                  <a:gd name="T25" fmla="*/ 11 h 13"/>
                  <a:gd name="T26" fmla="*/ 0 w 10"/>
                  <a:gd name="T2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0" y="13"/>
                    </a:moveTo>
                    <a:lnTo>
                      <a:pt x="2" y="13"/>
                    </a:lnTo>
                    <a:lnTo>
                      <a:pt x="4" y="13"/>
                    </a:lnTo>
                    <a:lnTo>
                      <a:pt x="6" y="13"/>
                    </a:lnTo>
                    <a:lnTo>
                      <a:pt x="6" y="11"/>
                    </a:lnTo>
                    <a:lnTo>
                      <a:pt x="6" y="9"/>
                    </a:lnTo>
                    <a:lnTo>
                      <a:pt x="10" y="7"/>
                    </a:lnTo>
                    <a:lnTo>
                      <a:pt x="10" y="4"/>
                    </a:lnTo>
                    <a:lnTo>
                      <a:pt x="8" y="0"/>
                    </a:lnTo>
                    <a:lnTo>
                      <a:pt x="4" y="2"/>
                    </a:lnTo>
                    <a:lnTo>
                      <a:pt x="2" y="4"/>
                    </a:lnTo>
                    <a:lnTo>
                      <a:pt x="4" y="7"/>
                    </a:lnTo>
                    <a:lnTo>
                      <a:pt x="0" y="11"/>
                    </a:lnTo>
                    <a:lnTo>
                      <a:pt x="0"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7" name="9Slide.vn 450">
                <a:extLst>
                  <a:ext uri="{FF2B5EF4-FFF2-40B4-BE49-F238E27FC236}">
                    <a16:creationId xmlns:a16="http://schemas.microsoft.com/office/drawing/2014/main" id="{017F944B-AD1D-4E39-B51D-705A5F928DD0}"/>
                  </a:ext>
                </a:extLst>
              </p:cNvPr>
              <p:cNvSpPr>
                <a:spLocks/>
              </p:cNvSpPr>
              <p:nvPr/>
            </p:nvSpPr>
            <p:spPr bwMode="auto">
              <a:xfrm>
                <a:off x="6109" y="2692"/>
                <a:ext cx="185" cy="168"/>
              </a:xfrm>
              <a:custGeom>
                <a:avLst/>
                <a:gdLst>
                  <a:gd name="T0" fmla="*/ 185 w 185"/>
                  <a:gd name="T1" fmla="*/ 44 h 168"/>
                  <a:gd name="T2" fmla="*/ 179 w 185"/>
                  <a:gd name="T3" fmla="*/ 44 h 168"/>
                  <a:gd name="T4" fmla="*/ 168 w 185"/>
                  <a:gd name="T5" fmla="*/ 38 h 168"/>
                  <a:gd name="T6" fmla="*/ 147 w 185"/>
                  <a:gd name="T7" fmla="*/ 31 h 168"/>
                  <a:gd name="T8" fmla="*/ 129 w 185"/>
                  <a:gd name="T9" fmla="*/ 25 h 168"/>
                  <a:gd name="T10" fmla="*/ 112 w 185"/>
                  <a:gd name="T11" fmla="*/ 29 h 168"/>
                  <a:gd name="T12" fmla="*/ 104 w 185"/>
                  <a:gd name="T13" fmla="*/ 38 h 168"/>
                  <a:gd name="T14" fmla="*/ 98 w 185"/>
                  <a:gd name="T15" fmla="*/ 42 h 168"/>
                  <a:gd name="T16" fmla="*/ 89 w 185"/>
                  <a:gd name="T17" fmla="*/ 52 h 168"/>
                  <a:gd name="T18" fmla="*/ 81 w 185"/>
                  <a:gd name="T19" fmla="*/ 60 h 168"/>
                  <a:gd name="T20" fmla="*/ 71 w 185"/>
                  <a:gd name="T21" fmla="*/ 50 h 168"/>
                  <a:gd name="T22" fmla="*/ 67 w 185"/>
                  <a:gd name="T23" fmla="*/ 44 h 168"/>
                  <a:gd name="T24" fmla="*/ 60 w 185"/>
                  <a:gd name="T25" fmla="*/ 46 h 168"/>
                  <a:gd name="T26" fmla="*/ 58 w 185"/>
                  <a:gd name="T27" fmla="*/ 25 h 168"/>
                  <a:gd name="T28" fmla="*/ 56 w 185"/>
                  <a:gd name="T29" fmla="*/ 13 h 168"/>
                  <a:gd name="T30" fmla="*/ 46 w 185"/>
                  <a:gd name="T31" fmla="*/ 9 h 168"/>
                  <a:gd name="T32" fmla="*/ 23 w 185"/>
                  <a:gd name="T33" fmla="*/ 2 h 168"/>
                  <a:gd name="T34" fmla="*/ 7 w 185"/>
                  <a:gd name="T35" fmla="*/ 11 h 168"/>
                  <a:gd name="T36" fmla="*/ 0 w 185"/>
                  <a:gd name="T37" fmla="*/ 21 h 168"/>
                  <a:gd name="T38" fmla="*/ 9 w 185"/>
                  <a:gd name="T39" fmla="*/ 21 h 168"/>
                  <a:gd name="T40" fmla="*/ 17 w 185"/>
                  <a:gd name="T41" fmla="*/ 29 h 168"/>
                  <a:gd name="T42" fmla="*/ 29 w 185"/>
                  <a:gd name="T43" fmla="*/ 38 h 168"/>
                  <a:gd name="T44" fmla="*/ 42 w 185"/>
                  <a:gd name="T45" fmla="*/ 38 h 168"/>
                  <a:gd name="T46" fmla="*/ 52 w 185"/>
                  <a:gd name="T47" fmla="*/ 36 h 168"/>
                  <a:gd name="T48" fmla="*/ 50 w 185"/>
                  <a:gd name="T49" fmla="*/ 44 h 168"/>
                  <a:gd name="T50" fmla="*/ 38 w 185"/>
                  <a:gd name="T51" fmla="*/ 44 h 168"/>
                  <a:gd name="T52" fmla="*/ 25 w 185"/>
                  <a:gd name="T53" fmla="*/ 48 h 168"/>
                  <a:gd name="T54" fmla="*/ 19 w 185"/>
                  <a:gd name="T55" fmla="*/ 50 h 168"/>
                  <a:gd name="T56" fmla="*/ 29 w 185"/>
                  <a:gd name="T57" fmla="*/ 58 h 168"/>
                  <a:gd name="T58" fmla="*/ 31 w 185"/>
                  <a:gd name="T59" fmla="*/ 65 h 168"/>
                  <a:gd name="T60" fmla="*/ 40 w 185"/>
                  <a:gd name="T61" fmla="*/ 73 h 168"/>
                  <a:gd name="T62" fmla="*/ 48 w 185"/>
                  <a:gd name="T63" fmla="*/ 58 h 168"/>
                  <a:gd name="T64" fmla="*/ 52 w 185"/>
                  <a:gd name="T65" fmla="*/ 54 h 168"/>
                  <a:gd name="T66" fmla="*/ 54 w 185"/>
                  <a:gd name="T67" fmla="*/ 67 h 168"/>
                  <a:gd name="T68" fmla="*/ 58 w 185"/>
                  <a:gd name="T69" fmla="*/ 69 h 168"/>
                  <a:gd name="T70" fmla="*/ 65 w 185"/>
                  <a:gd name="T71" fmla="*/ 71 h 168"/>
                  <a:gd name="T72" fmla="*/ 69 w 185"/>
                  <a:gd name="T73" fmla="*/ 71 h 168"/>
                  <a:gd name="T74" fmla="*/ 71 w 185"/>
                  <a:gd name="T75" fmla="*/ 75 h 168"/>
                  <a:gd name="T76" fmla="*/ 94 w 185"/>
                  <a:gd name="T77" fmla="*/ 83 h 168"/>
                  <a:gd name="T78" fmla="*/ 112 w 185"/>
                  <a:gd name="T79" fmla="*/ 92 h 168"/>
                  <a:gd name="T80" fmla="*/ 121 w 185"/>
                  <a:gd name="T81" fmla="*/ 94 h 168"/>
                  <a:gd name="T82" fmla="*/ 129 w 185"/>
                  <a:gd name="T83" fmla="*/ 96 h 168"/>
                  <a:gd name="T84" fmla="*/ 131 w 185"/>
                  <a:gd name="T85" fmla="*/ 102 h 168"/>
                  <a:gd name="T86" fmla="*/ 133 w 185"/>
                  <a:gd name="T87" fmla="*/ 110 h 168"/>
                  <a:gd name="T88" fmla="*/ 141 w 185"/>
                  <a:gd name="T89" fmla="*/ 123 h 168"/>
                  <a:gd name="T90" fmla="*/ 137 w 185"/>
                  <a:gd name="T91" fmla="*/ 127 h 168"/>
                  <a:gd name="T92" fmla="*/ 152 w 185"/>
                  <a:gd name="T93" fmla="*/ 131 h 168"/>
                  <a:gd name="T94" fmla="*/ 141 w 185"/>
                  <a:gd name="T95" fmla="*/ 133 h 168"/>
                  <a:gd name="T96" fmla="*/ 143 w 185"/>
                  <a:gd name="T97" fmla="*/ 141 h 168"/>
                  <a:gd name="T98" fmla="*/ 143 w 185"/>
                  <a:gd name="T99" fmla="*/ 150 h 168"/>
                  <a:gd name="T100" fmla="*/ 156 w 185"/>
                  <a:gd name="T101" fmla="*/ 148 h 168"/>
                  <a:gd name="T102" fmla="*/ 164 w 185"/>
                  <a:gd name="T103" fmla="*/ 148 h 168"/>
                  <a:gd name="T104" fmla="*/ 168 w 185"/>
                  <a:gd name="T105" fmla="*/ 156 h 168"/>
                  <a:gd name="T106" fmla="*/ 179 w 185"/>
                  <a:gd name="T10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 h="168">
                    <a:moveTo>
                      <a:pt x="181" y="121"/>
                    </a:moveTo>
                    <a:lnTo>
                      <a:pt x="181" y="119"/>
                    </a:lnTo>
                    <a:lnTo>
                      <a:pt x="183" y="114"/>
                    </a:lnTo>
                    <a:lnTo>
                      <a:pt x="185" y="44"/>
                    </a:lnTo>
                    <a:lnTo>
                      <a:pt x="185" y="44"/>
                    </a:lnTo>
                    <a:lnTo>
                      <a:pt x="181" y="46"/>
                    </a:lnTo>
                    <a:lnTo>
                      <a:pt x="179" y="44"/>
                    </a:lnTo>
                    <a:lnTo>
                      <a:pt x="179" y="44"/>
                    </a:lnTo>
                    <a:lnTo>
                      <a:pt x="179" y="42"/>
                    </a:lnTo>
                    <a:lnTo>
                      <a:pt x="176" y="40"/>
                    </a:lnTo>
                    <a:lnTo>
                      <a:pt x="172" y="40"/>
                    </a:lnTo>
                    <a:lnTo>
                      <a:pt x="168" y="38"/>
                    </a:lnTo>
                    <a:lnTo>
                      <a:pt x="166" y="38"/>
                    </a:lnTo>
                    <a:lnTo>
                      <a:pt x="164" y="38"/>
                    </a:lnTo>
                    <a:lnTo>
                      <a:pt x="154" y="34"/>
                    </a:lnTo>
                    <a:lnTo>
                      <a:pt x="147" y="31"/>
                    </a:lnTo>
                    <a:lnTo>
                      <a:pt x="145" y="31"/>
                    </a:lnTo>
                    <a:lnTo>
                      <a:pt x="141" y="29"/>
                    </a:lnTo>
                    <a:lnTo>
                      <a:pt x="135" y="27"/>
                    </a:lnTo>
                    <a:lnTo>
                      <a:pt x="129" y="25"/>
                    </a:lnTo>
                    <a:lnTo>
                      <a:pt x="127" y="23"/>
                    </a:lnTo>
                    <a:lnTo>
                      <a:pt x="123" y="21"/>
                    </a:lnTo>
                    <a:lnTo>
                      <a:pt x="112" y="27"/>
                    </a:lnTo>
                    <a:lnTo>
                      <a:pt x="112" y="29"/>
                    </a:lnTo>
                    <a:lnTo>
                      <a:pt x="114" y="31"/>
                    </a:lnTo>
                    <a:lnTo>
                      <a:pt x="112" y="36"/>
                    </a:lnTo>
                    <a:lnTo>
                      <a:pt x="108" y="36"/>
                    </a:lnTo>
                    <a:lnTo>
                      <a:pt x="104" y="38"/>
                    </a:lnTo>
                    <a:lnTo>
                      <a:pt x="102" y="38"/>
                    </a:lnTo>
                    <a:lnTo>
                      <a:pt x="100" y="36"/>
                    </a:lnTo>
                    <a:lnTo>
                      <a:pt x="100" y="38"/>
                    </a:lnTo>
                    <a:lnTo>
                      <a:pt x="98" y="42"/>
                    </a:lnTo>
                    <a:lnTo>
                      <a:pt x="96" y="44"/>
                    </a:lnTo>
                    <a:lnTo>
                      <a:pt x="91" y="44"/>
                    </a:lnTo>
                    <a:lnTo>
                      <a:pt x="89" y="48"/>
                    </a:lnTo>
                    <a:lnTo>
                      <a:pt x="89" y="52"/>
                    </a:lnTo>
                    <a:lnTo>
                      <a:pt x="87" y="52"/>
                    </a:lnTo>
                    <a:lnTo>
                      <a:pt x="85" y="54"/>
                    </a:lnTo>
                    <a:lnTo>
                      <a:pt x="85" y="58"/>
                    </a:lnTo>
                    <a:lnTo>
                      <a:pt x="81" y="60"/>
                    </a:lnTo>
                    <a:lnTo>
                      <a:pt x="77" y="60"/>
                    </a:lnTo>
                    <a:lnTo>
                      <a:pt x="75" y="56"/>
                    </a:lnTo>
                    <a:lnTo>
                      <a:pt x="71" y="54"/>
                    </a:lnTo>
                    <a:lnTo>
                      <a:pt x="71" y="50"/>
                    </a:lnTo>
                    <a:lnTo>
                      <a:pt x="69" y="52"/>
                    </a:lnTo>
                    <a:lnTo>
                      <a:pt x="69" y="48"/>
                    </a:lnTo>
                    <a:lnTo>
                      <a:pt x="69" y="44"/>
                    </a:lnTo>
                    <a:lnTo>
                      <a:pt x="67" y="44"/>
                    </a:lnTo>
                    <a:lnTo>
                      <a:pt x="65" y="44"/>
                    </a:lnTo>
                    <a:lnTo>
                      <a:pt x="65" y="50"/>
                    </a:lnTo>
                    <a:lnTo>
                      <a:pt x="62" y="50"/>
                    </a:lnTo>
                    <a:lnTo>
                      <a:pt x="60" y="46"/>
                    </a:lnTo>
                    <a:lnTo>
                      <a:pt x="58" y="42"/>
                    </a:lnTo>
                    <a:lnTo>
                      <a:pt x="58" y="34"/>
                    </a:lnTo>
                    <a:lnTo>
                      <a:pt x="56" y="29"/>
                    </a:lnTo>
                    <a:lnTo>
                      <a:pt x="58" y="25"/>
                    </a:lnTo>
                    <a:lnTo>
                      <a:pt x="62" y="23"/>
                    </a:lnTo>
                    <a:lnTo>
                      <a:pt x="60" y="19"/>
                    </a:lnTo>
                    <a:lnTo>
                      <a:pt x="56" y="17"/>
                    </a:lnTo>
                    <a:lnTo>
                      <a:pt x="56" y="13"/>
                    </a:lnTo>
                    <a:lnTo>
                      <a:pt x="58" y="11"/>
                    </a:lnTo>
                    <a:lnTo>
                      <a:pt x="56" y="9"/>
                    </a:lnTo>
                    <a:lnTo>
                      <a:pt x="50" y="9"/>
                    </a:lnTo>
                    <a:lnTo>
                      <a:pt x="46" y="9"/>
                    </a:lnTo>
                    <a:lnTo>
                      <a:pt x="40" y="4"/>
                    </a:lnTo>
                    <a:lnTo>
                      <a:pt x="29" y="0"/>
                    </a:lnTo>
                    <a:lnTo>
                      <a:pt x="23" y="2"/>
                    </a:lnTo>
                    <a:lnTo>
                      <a:pt x="23" y="2"/>
                    </a:lnTo>
                    <a:lnTo>
                      <a:pt x="17" y="7"/>
                    </a:lnTo>
                    <a:lnTo>
                      <a:pt x="15" y="9"/>
                    </a:lnTo>
                    <a:lnTo>
                      <a:pt x="13" y="11"/>
                    </a:lnTo>
                    <a:lnTo>
                      <a:pt x="7" y="11"/>
                    </a:lnTo>
                    <a:lnTo>
                      <a:pt x="4" y="13"/>
                    </a:lnTo>
                    <a:lnTo>
                      <a:pt x="7" y="15"/>
                    </a:lnTo>
                    <a:lnTo>
                      <a:pt x="7" y="17"/>
                    </a:lnTo>
                    <a:lnTo>
                      <a:pt x="0" y="21"/>
                    </a:lnTo>
                    <a:lnTo>
                      <a:pt x="0" y="23"/>
                    </a:lnTo>
                    <a:lnTo>
                      <a:pt x="4" y="23"/>
                    </a:lnTo>
                    <a:lnTo>
                      <a:pt x="9" y="21"/>
                    </a:lnTo>
                    <a:lnTo>
                      <a:pt x="9" y="21"/>
                    </a:lnTo>
                    <a:lnTo>
                      <a:pt x="11" y="23"/>
                    </a:lnTo>
                    <a:lnTo>
                      <a:pt x="15" y="25"/>
                    </a:lnTo>
                    <a:lnTo>
                      <a:pt x="17" y="29"/>
                    </a:lnTo>
                    <a:lnTo>
                      <a:pt x="17" y="29"/>
                    </a:lnTo>
                    <a:lnTo>
                      <a:pt x="19" y="34"/>
                    </a:lnTo>
                    <a:lnTo>
                      <a:pt x="21" y="38"/>
                    </a:lnTo>
                    <a:lnTo>
                      <a:pt x="25" y="38"/>
                    </a:lnTo>
                    <a:lnTo>
                      <a:pt x="29" y="38"/>
                    </a:lnTo>
                    <a:lnTo>
                      <a:pt x="31" y="38"/>
                    </a:lnTo>
                    <a:lnTo>
                      <a:pt x="33" y="38"/>
                    </a:lnTo>
                    <a:lnTo>
                      <a:pt x="36" y="38"/>
                    </a:lnTo>
                    <a:lnTo>
                      <a:pt x="42" y="38"/>
                    </a:lnTo>
                    <a:lnTo>
                      <a:pt x="42" y="38"/>
                    </a:lnTo>
                    <a:lnTo>
                      <a:pt x="46" y="38"/>
                    </a:lnTo>
                    <a:lnTo>
                      <a:pt x="44" y="36"/>
                    </a:lnTo>
                    <a:lnTo>
                      <a:pt x="52" y="36"/>
                    </a:lnTo>
                    <a:lnTo>
                      <a:pt x="54" y="38"/>
                    </a:lnTo>
                    <a:lnTo>
                      <a:pt x="54" y="42"/>
                    </a:lnTo>
                    <a:lnTo>
                      <a:pt x="52" y="42"/>
                    </a:lnTo>
                    <a:lnTo>
                      <a:pt x="50" y="44"/>
                    </a:lnTo>
                    <a:lnTo>
                      <a:pt x="48" y="48"/>
                    </a:lnTo>
                    <a:lnTo>
                      <a:pt x="46" y="44"/>
                    </a:lnTo>
                    <a:lnTo>
                      <a:pt x="40" y="42"/>
                    </a:lnTo>
                    <a:lnTo>
                      <a:pt x="38" y="44"/>
                    </a:lnTo>
                    <a:lnTo>
                      <a:pt x="36" y="48"/>
                    </a:lnTo>
                    <a:lnTo>
                      <a:pt x="33" y="50"/>
                    </a:lnTo>
                    <a:lnTo>
                      <a:pt x="29" y="48"/>
                    </a:lnTo>
                    <a:lnTo>
                      <a:pt x="25" y="48"/>
                    </a:lnTo>
                    <a:lnTo>
                      <a:pt x="25" y="46"/>
                    </a:lnTo>
                    <a:lnTo>
                      <a:pt x="21" y="46"/>
                    </a:lnTo>
                    <a:lnTo>
                      <a:pt x="19" y="50"/>
                    </a:lnTo>
                    <a:lnTo>
                      <a:pt x="19" y="50"/>
                    </a:lnTo>
                    <a:lnTo>
                      <a:pt x="23" y="52"/>
                    </a:lnTo>
                    <a:lnTo>
                      <a:pt x="27" y="54"/>
                    </a:lnTo>
                    <a:lnTo>
                      <a:pt x="29" y="58"/>
                    </a:lnTo>
                    <a:lnTo>
                      <a:pt x="29" y="58"/>
                    </a:lnTo>
                    <a:lnTo>
                      <a:pt x="31" y="58"/>
                    </a:lnTo>
                    <a:lnTo>
                      <a:pt x="33" y="60"/>
                    </a:lnTo>
                    <a:lnTo>
                      <a:pt x="31" y="63"/>
                    </a:lnTo>
                    <a:lnTo>
                      <a:pt x="31" y="65"/>
                    </a:lnTo>
                    <a:lnTo>
                      <a:pt x="31" y="67"/>
                    </a:lnTo>
                    <a:lnTo>
                      <a:pt x="33" y="73"/>
                    </a:lnTo>
                    <a:lnTo>
                      <a:pt x="38" y="73"/>
                    </a:lnTo>
                    <a:lnTo>
                      <a:pt x="40" y="73"/>
                    </a:lnTo>
                    <a:lnTo>
                      <a:pt x="44" y="69"/>
                    </a:lnTo>
                    <a:lnTo>
                      <a:pt x="44" y="65"/>
                    </a:lnTo>
                    <a:lnTo>
                      <a:pt x="46" y="60"/>
                    </a:lnTo>
                    <a:lnTo>
                      <a:pt x="48" y="58"/>
                    </a:lnTo>
                    <a:lnTo>
                      <a:pt x="48" y="56"/>
                    </a:lnTo>
                    <a:lnTo>
                      <a:pt x="50" y="52"/>
                    </a:lnTo>
                    <a:lnTo>
                      <a:pt x="52" y="48"/>
                    </a:lnTo>
                    <a:lnTo>
                      <a:pt x="52" y="54"/>
                    </a:lnTo>
                    <a:lnTo>
                      <a:pt x="50" y="56"/>
                    </a:lnTo>
                    <a:lnTo>
                      <a:pt x="52" y="60"/>
                    </a:lnTo>
                    <a:lnTo>
                      <a:pt x="52" y="65"/>
                    </a:lnTo>
                    <a:lnTo>
                      <a:pt x="54" y="67"/>
                    </a:lnTo>
                    <a:lnTo>
                      <a:pt x="56" y="65"/>
                    </a:lnTo>
                    <a:lnTo>
                      <a:pt x="56" y="65"/>
                    </a:lnTo>
                    <a:lnTo>
                      <a:pt x="58" y="67"/>
                    </a:lnTo>
                    <a:lnTo>
                      <a:pt x="58" y="69"/>
                    </a:lnTo>
                    <a:lnTo>
                      <a:pt x="60" y="67"/>
                    </a:lnTo>
                    <a:lnTo>
                      <a:pt x="60" y="69"/>
                    </a:lnTo>
                    <a:lnTo>
                      <a:pt x="62" y="69"/>
                    </a:lnTo>
                    <a:lnTo>
                      <a:pt x="65" y="71"/>
                    </a:lnTo>
                    <a:lnTo>
                      <a:pt x="69" y="69"/>
                    </a:lnTo>
                    <a:lnTo>
                      <a:pt x="71" y="69"/>
                    </a:lnTo>
                    <a:lnTo>
                      <a:pt x="71" y="71"/>
                    </a:lnTo>
                    <a:lnTo>
                      <a:pt x="69" y="71"/>
                    </a:lnTo>
                    <a:lnTo>
                      <a:pt x="67" y="71"/>
                    </a:lnTo>
                    <a:lnTo>
                      <a:pt x="67" y="73"/>
                    </a:lnTo>
                    <a:lnTo>
                      <a:pt x="71" y="73"/>
                    </a:lnTo>
                    <a:lnTo>
                      <a:pt x="71" y="75"/>
                    </a:lnTo>
                    <a:lnTo>
                      <a:pt x="73" y="77"/>
                    </a:lnTo>
                    <a:lnTo>
                      <a:pt x="77" y="79"/>
                    </a:lnTo>
                    <a:lnTo>
                      <a:pt x="81" y="79"/>
                    </a:lnTo>
                    <a:lnTo>
                      <a:pt x="94" y="83"/>
                    </a:lnTo>
                    <a:lnTo>
                      <a:pt x="104" y="85"/>
                    </a:lnTo>
                    <a:lnTo>
                      <a:pt x="106" y="85"/>
                    </a:lnTo>
                    <a:lnTo>
                      <a:pt x="112" y="87"/>
                    </a:lnTo>
                    <a:lnTo>
                      <a:pt x="112" y="92"/>
                    </a:lnTo>
                    <a:lnTo>
                      <a:pt x="118" y="94"/>
                    </a:lnTo>
                    <a:lnTo>
                      <a:pt x="121" y="92"/>
                    </a:lnTo>
                    <a:lnTo>
                      <a:pt x="125" y="92"/>
                    </a:lnTo>
                    <a:lnTo>
                      <a:pt x="121" y="94"/>
                    </a:lnTo>
                    <a:lnTo>
                      <a:pt x="123" y="96"/>
                    </a:lnTo>
                    <a:lnTo>
                      <a:pt x="125" y="96"/>
                    </a:lnTo>
                    <a:lnTo>
                      <a:pt x="125" y="96"/>
                    </a:lnTo>
                    <a:lnTo>
                      <a:pt x="129" y="96"/>
                    </a:lnTo>
                    <a:lnTo>
                      <a:pt x="127" y="98"/>
                    </a:lnTo>
                    <a:lnTo>
                      <a:pt x="129" y="100"/>
                    </a:lnTo>
                    <a:lnTo>
                      <a:pt x="129" y="100"/>
                    </a:lnTo>
                    <a:lnTo>
                      <a:pt x="131" y="102"/>
                    </a:lnTo>
                    <a:lnTo>
                      <a:pt x="133" y="102"/>
                    </a:lnTo>
                    <a:lnTo>
                      <a:pt x="129" y="104"/>
                    </a:lnTo>
                    <a:lnTo>
                      <a:pt x="129" y="106"/>
                    </a:lnTo>
                    <a:lnTo>
                      <a:pt x="133" y="110"/>
                    </a:lnTo>
                    <a:lnTo>
                      <a:pt x="133" y="114"/>
                    </a:lnTo>
                    <a:lnTo>
                      <a:pt x="133" y="116"/>
                    </a:lnTo>
                    <a:lnTo>
                      <a:pt x="137" y="119"/>
                    </a:lnTo>
                    <a:lnTo>
                      <a:pt x="141" y="123"/>
                    </a:lnTo>
                    <a:lnTo>
                      <a:pt x="143" y="125"/>
                    </a:lnTo>
                    <a:lnTo>
                      <a:pt x="141" y="125"/>
                    </a:lnTo>
                    <a:lnTo>
                      <a:pt x="139" y="125"/>
                    </a:lnTo>
                    <a:lnTo>
                      <a:pt x="137" y="127"/>
                    </a:lnTo>
                    <a:lnTo>
                      <a:pt x="141" y="129"/>
                    </a:lnTo>
                    <a:lnTo>
                      <a:pt x="143" y="131"/>
                    </a:lnTo>
                    <a:lnTo>
                      <a:pt x="147" y="129"/>
                    </a:lnTo>
                    <a:lnTo>
                      <a:pt x="152" y="131"/>
                    </a:lnTo>
                    <a:lnTo>
                      <a:pt x="147" y="131"/>
                    </a:lnTo>
                    <a:lnTo>
                      <a:pt x="145" y="133"/>
                    </a:lnTo>
                    <a:lnTo>
                      <a:pt x="143" y="131"/>
                    </a:lnTo>
                    <a:lnTo>
                      <a:pt x="141" y="133"/>
                    </a:lnTo>
                    <a:lnTo>
                      <a:pt x="143" y="135"/>
                    </a:lnTo>
                    <a:lnTo>
                      <a:pt x="145" y="135"/>
                    </a:lnTo>
                    <a:lnTo>
                      <a:pt x="145" y="139"/>
                    </a:lnTo>
                    <a:lnTo>
                      <a:pt x="143" y="141"/>
                    </a:lnTo>
                    <a:lnTo>
                      <a:pt x="143" y="143"/>
                    </a:lnTo>
                    <a:lnTo>
                      <a:pt x="143" y="146"/>
                    </a:lnTo>
                    <a:lnTo>
                      <a:pt x="141" y="148"/>
                    </a:lnTo>
                    <a:lnTo>
                      <a:pt x="143" y="150"/>
                    </a:lnTo>
                    <a:lnTo>
                      <a:pt x="147" y="148"/>
                    </a:lnTo>
                    <a:lnTo>
                      <a:pt x="150" y="150"/>
                    </a:lnTo>
                    <a:lnTo>
                      <a:pt x="152" y="150"/>
                    </a:lnTo>
                    <a:lnTo>
                      <a:pt x="156" y="148"/>
                    </a:lnTo>
                    <a:lnTo>
                      <a:pt x="160" y="148"/>
                    </a:lnTo>
                    <a:lnTo>
                      <a:pt x="162" y="148"/>
                    </a:lnTo>
                    <a:lnTo>
                      <a:pt x="164" y="143"/>
                    </a:lnTo>
                    <a:lnTo>
                      <a:pt x="164" y="148"/>
                    </a:lnTo>
                    <a:lnTo>
                      <a:pt x="162" y="150"/>
                    </a:lnTo>
                    <a:lnTo>
                      <a:pt x="162" y="152"/>
                    </a:lnTo>
                    <a:lnTo>
                      <a:pt x="164" y="154"/>
                    </a:lnTo>
                    <a:lnTo>
                      <a:pt x="168" y="156"/>
                    </a:lnTo>
                    <a:lnTo>
                      <a:pt x="168" y="158"/>
                    </a:lnTo>
                    <a:lnTo>
                      <a:pt x="170" y="160"/>
                    </a:lnTo>
                    <a:lnTo>
                      <a:pt x="174" y="166"/>
                    </a:lnTo>
                    <a:lnTo>
                      <a:pt x="179" y="168"/>
                    </a:lnTo>
                    <a:lnTo>
                      <a:pt x="181" y="168"/>
                    </a:lnTo>
                    <a:lnTo>
                      <a:pt x="181" y="123"/>
                    </a:lnTo>
                    <a:lnTo>
                      <a:pt x="181" y="12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8" name="9Slide.vn 451">
                <a:extLst>
                  <a:ext uri="{FF2B5EF4-FFF2-40B4-BE49-F238E27FC236}">
                    <a16:creationId xmlns:a16="http://schemas.microsoft.com/office/drawing/2014/main" id="{876291CD-884C-4470-BCC5-C9BCE674198E}"/>
                  </a:ext>
                </a:extLst>
              </p:cNvPr>
              <p:cNvSpPr>
                <a:spLocks/>
              </p:cNvSpPr>
              <p:nvPr/>
            </p:nvSpPr>
            <p:spPr bwMode="auto">
              <a:xfrm>
                <a:off x="5716" y="2709"/>
                <a:ext cx="6" cy="6"/>
              </a:xfrm>
              <a:custGeom>
                <a:avLst/>
                <a:gdLst>
                  <a:gd name="T0" fmla="*/ 0 w 6"/>
                  <a:gd name="T1" fmla="*/ 6 h 6"/>
                  <a:gd name="T2" fmla="*/ 4 w 6"/>
                  <a:gd name="T3" fmla="*/ 6 h 6"/>
                  <a:gd name="T4" fmla="*/ 6 w 6"/>
                  <a:gd name="T5" fmla="*/ 2 h 6"/>
                  <a:gd name="T6" fmla="*/ 4 w 6"/>
                  <a:gd name="T7" fmla="*/ 0 h 6"/>
                  <a:gd name="T8" fmla="*/ 0 w 6"/>
                  <a:gd name="T9" fmla="*/ 0 h 6"/>
                  <a:gd name="T10" fmla="*/ 0 w 6"/>
                  <a:gd name="T11" fmla="*/ 2 h 6"/>
                  <a:gd name="T12" fmla="*/ 0 w 6"/>
                  <a:gd name="T13" fmla="*/ 4 h 6"/>
                  <a:gd name="T14" fmla="*/ 0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6"/>
                    </a:moveTo>
                    <a:lnTo>
                      <a:pt x="4" y="6"/>
                    </a:lnTo>
                    <a:lnTo>
                      <a:pt x="6" y="2"/>
                    </a:lnTo>
                    <a:lnTo>
                      <a:pt x="4" y="0"/>
                    </a:lnTo>
                    <a:lnTo>
                      <a:pt x="0" y="0"/>
                    </a:lnTo>
                    <a:lnTo>
                      <a:pt x="0" y="2"/>
                    </a:lnTo>
                    <a:lnTo>
                      <a:pt x="0" y="4"/>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9" name="9Slide.vn 452">
                <a:extLst>
                  <a:ext uri="{FF2B5EF4-FFF2-40B4-BE49-F238E27FC236}">
                    <a16:creationId xmlns:a16="http://schemas.microsoft.com/office/drawing/2014/main" id="{754FE5A8-92C5-4486-BE13-E5D1879C435B}"/>
                  </a:ext>
                </a:extLst>
              </p:cNvPr>
              <p:cNvSpPr>
                <a:spLocks/>
              </p:cNvSpPr>
              <p:nvPr/>
            </p:nvSpPr>
            <p:spPr bwMode="auto">
              <a:xfrm>
                <a:off x="5772" y="2817"/>
                <a:ext cx="22" cy="8"/>
              </a:xfrm>
              <a:custGeom>
                <a:avLst/>
                <a:gdLst>
                  <a:gd name="T0" fmla="*/ 16 w 22"/>
                  <a:gd name="T1" fmla="*/ 2 h 8"/>
                  <a:gd name="T2" fmla="*/ 14 w 22"/>
                  <a:gd name="T3" fmla="*/ 2 h 8"/>
                  <a:gd name="T4" fmla="*/ 4 w 22"/>
                  <a:gd name="T5" fmla="*/ 2 h 8"/>
                  <a:gd name="T6" fmla="*/ 2 w 22"/>
                  <a:gd name="T7" fmla="*/ 0 h 8"/>
                  <a:gd name="T8" fmla="*/ 0 w 22"/>
                  <a:gd name="T9" fmla="*/ 4 h 8"/>
                  <a:gd name="T10" fmla="*/ 2 w 22"/>
                  <a:gd name="T11" fmla="*/ 8 h 8"/>
                  <a:gd name="T12" fmla="*/ 6 w 22"/>
                  <a:gd name="T13" fmla="*/ 8 h 8"/>
                  <a:gd name="T14" fmla="*/ 8 w 22"/>
                  <a:gd name="T15" fmla="*/ 6 h 8"/>
                  <a:gd name="T16" fmla="*/ 14 w 22"/>
                  <a:gd name="T17" fmla="*/ 6 h 8"/>
                  <a:gd name="T18" fmla="*/ 16 w 22"/>
                  <a:gd name="T19" fmla="*/ 6 h 8"/>
                  <a:gd name="T20" fmla="*/ 20 w 22"/>
                  <a:gd name="T21" fmla="*/ 4 h 8"/>
                  <a:gd name="T22" fmla="*/ 22 w 22"/>
                  <a:gd name="T23" fmla="*/ 2 h 8"/>
                  <a:gd name="T24" fmla="*/ 20 w 22"/>
                  <a:gd name="T25" fmla="*/ 2 h 8"/>
                  <a:gd name="T26" fmla="*/ 16 w 22"/>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8">
                    <a:moveTo>
                      <a:pt x="16" y="2"/>
                    </a:moveTo>
                    <a:lnTo>
                      <a:pt x="14" y="2"/>
                    </a:lnTo>
                    <a:lnTo>
                      <a:pt x="4" y="2"/>
                    </a:lnTo>
                    <a:lnTo>
                      <a:pt x="2" y="0"/>
                    </a:lnTo>
                    <a:lnTo>
                      <a:pt x="0" y="4"/>
                    </a:lnTo>
                    <a:lnTo>
                      <a:pt x="2" y="8"/>
                    </a:lnTo>
                    <a:lnTo>
                      <a:pt x="6" y="8"/>
                    </a:lnTo>
                    <a:lnTo>
                      <a:pt x="8" y="6"/>
                    </a:lnTo>
                    <a:lnTo>
                      <a:pt x="14" y="6"/>
                    </a:lnTo>
                    <a:lnTo>
                      <a:pt x="16" y="6"/>
                    </a:lnTo>
                    <a:lnTo>
                      <a:pt x="20" y="4"/>
                    </a:lnTo>
                    <a:lnTo>
                      <a:pt x="22" y="2"/>
                    </a:lnTo>
                    <a:lnTo>
                      <a:pt x="20" y="2"/>
                    </a:lnTo>
                    <a:lnTo>
                      <a:pt x="1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0" name="9Slide.vn 453">
                <a:extLst>
                  <a:ext uri="{FF2B5EF4-FFF2-40B4-BE49-F238E27FC236}">
                    <a16:creationId xmlns:a16="http://schemas.microsoft.com/office/drawing/2014/main" id="{C405122F-DB7C-449C-868C-2A1021913014}"/>
                  </a:ext>
                </a:extLst>
              </p:cNvPr>
              <p:cNvSpPr>
                <a:spLocks/>
              </p:cNvSpPr>
              <p:nvPr/>
            </p:nvSpPr>
            <p:spPr bwMode="auto">
              <a:xfrm>
                <a:off x="5815" y="2817"/>
                <a:ext cx="6" cy="4"/>
              </a:xfrm>
              <a:custGeom>
                <a:avLst/>
                <a:gdLst>
                  <a:gd name="T0" fmla="*/ 4 w 6"/>
                  <a:gd name="T1" fmla="*/ 2 h 4"/>
                  <a:gd name="T2" fmla="*/ 6 w 6"/>
                  <a:gd name="T3" fmla="*/ 2 h 4"/>
                  <a:gd name="T4" fmla="*/ 6 w 6"/>
                  <a:gd name="T5" fmla="*/ 2 h 4"/>
                  <a:gd name="T6" fmla="*/ 6 w 6"/>
                  <a:gd name="T7" fmla="*/ 2 h 4"/>
                  <a:gd name="T8" fmla="*/ 4 w 6"/>
                  <a:gd name="T9" fmla="*/ 0 h 4"/>
                  <a:gd name="T10" fmla="*/ 0 w 6"/>
                  <a:gd name="T11" fmla="*/ 0 h 4"/>
                  <a:gd name="T12" fmla="*/ 0 w 6"/>
                  <a:gd name="T13" fmla="*/ 2 h 4"/>
                  <a:gd name="T14" fmla="*/ 0 w 6"/>
                  <a:gd name="T15" fmla="*/ 2 h 4"/>
                  <a:gd name="T16" fmla="*/ 2 w 6"/>
                  <a:gd name="T17" fmla="*/ 4 h 4"/>
                  <a:gd name="T18" fmla="*/ 4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2"/>
                    </a:moveTo>
                    <a:lnTo>
                      <a:pt x="6" y="2"/>
                    </a:lnTo>
                    <a:lnTo>
                      <a:pt x="6" y="2"/>
                    </a:lnTo>
                    <a:lnTo>
                      <a:pt x="6" y="2"/>
                    </a:lnTo>
                    <a:lnTo>
                      <a:pt x="4" y="0"/>
                    </a:lnTo>
                    <a:lnTo>
                      <a:pt x="0" y="0"/>
                    </a:lnTo>
                    <a:lnTo>
                      <a:pt x="0" y="2"/>
                    </a:lnTo>
                    <a:lnTo>
                      <a:pt x="0" y="2"/>
                    </a:lnTo>
                    <a:lnTo>
                      <a:pt x="2" y="4"/>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1" name="9Slide.vn 454">
                <a:extLst>
                  <a:ext uri="{FF2B5EF4-FFF2-40B4-BE49-F238E27FC236}">
                    <a16:creationId xmlns:a16="http://schemas.microsoft.com/office/drawing/2014/main" id="{2F44EDE8-1DD3-464B-9B74-265E29229BB5}"/>
                  </a:ext>
                </a:extLst>
              </p:cNvPr>
              <p:cNvSpPr>
                <a:spLocks/>
              </p:cNvSpPr>
              <p:nvPr/>
            </p:nvSpPr>
            <p:spPr bwMode="auto">
              <a:xfrm>
                <a:off x="5825" y="2844"/>
                <a:ext cx="15" cy="12"/>
              </a:xfrm>
              <a:custGeom>
                <a:avLst/>
                <a:gdLst>
                  <a:gd name="T0" fmla="*/ 15 w 15"/>
                  <a:gd name="T1" fmla="*/ 2 h 12"/>
                  <a:gd name="T2" fmla="*/ 9 w 15"/>
                  <a:gd name="T3" fmla="*/ 0 h 12"/>
                  <a:gd name="T4" fmla="*/ 5 w 15"/>
                  <a:gd name="T5" fmla="*/ 4 h 12"/>
                  <a:gd name="T6" fmla="*/ 5 w 15"/>
                  <a:gd name="T7" fmla="*/ 8 h 12"/>
                  <a:gd name="T8" fmla="*/ 0 w 15"/>
                  <a:gd name="T9" fmla="*/ 8 h 12"/>
                  <a:gd name="T10" fmla="*/ 0 w 15"/>
                  <a:gd name="T11" fmla="*/ 8 h 12"/>
                  <a:gd name="T12" fmla="*/ 0 w 15"/>
                  <a:gd name="T13" fmla="*/ 10 h 12"/>
                  <a:gd name="T14" fmla="*/ 7 w 15"/>
                  <a:gd name="T15" fmla="*/ 12 h 12"/>
                  <a:gd name="T16" fmla="*/ 11 w 15"/>
                  <a:gd name="T17" fmla="*/ 10 h 12"/>
                  <a:gd name="T18" fmla="*/ 13 w 15"/>
                  <a:gd name="T19" fmla="*/ 12 h 12"/>
                  <a:gd name="T20" fmla="*/ 13 w 15"/>
                  <a:gd name="T21" fmla="*/ 8 h 12"/>
                  <a:gd name="T22" fmla="*/ 15 w 15"/>
                  <a:gd name="T23" fmla="*/ 6 h 12"/>
                  <a:gd name="T24" fmla="*/ 15 w 15"/>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2">
                    <a:moveTo>
                      <a:pt x="15" y="2"/>
                    </a:moveTo>
                    <a:lnTo>
                      <a:pt x="9" y="0"/>
                    </a:lnTo>
                    <a:lnTo>
                      <a:pt x="5" y="4"/>
                    </a:lnTo>
                    <a:lnTo>
                      <a:pt x="5" y="8"/>
                    </a:lnTo>
                    <a:lnTo>
                      <a:pt x="0" y="8"/>
                    </a:lnTo>
                    <a:lnTo>
                      <a:pt x="0" y="8"/>
                    </a:lnTo>
                    <a:lnTo>
                      <a:pt x="0" y="10"/>
                    </a:lnTo>
                    <a:lnTo>
                      <a:pt x="7" y="12"/>
                    </a:lnTo>
                    <a:lnTo>
                      <a:pt x="11" y="10"/>
                    </a:lnTo>
                    <a:lnTo>
                      <a:pt x="13" y="12"/>
                    </a:lnTo>
                    <a:lnTo>
                      <a:pt x="13" y="8"/>
                    </a:lnTo>
                    <a:lnTo>
                      <a:pt x="15" y="6"/>
                    </a:lnTo>
                    <a:lnTo>
                      <a:pt x="1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2" name="9Slide.vn 455">
                <a:extLst>
                  <a:ext uri="{FF2B5EF4-FFF2-40B4-BE49-F238E27FC236}">
                    <a16:creationId xmlns:a16="http://schemas.microsoft.com/office/drawing/2014/main" id="{A2BFC2C9-EB9E-4415-BE7D-EF5CCFFAA4A9}"/>
                  </a:ext>
                </a:extLst>
              </p:cNvPr>
              <p:cNvSpPr>
                <a:spLocks/>
              </p:cNvSpPr>
              <p:nvPr/>
            </p:nvSpPr>
            <p:spPr bwMode="auto">
              <a:xfrm>
                <a:off x="5709" y="2694"/>
                <a:ext cx="7" cy="5"/>
              </a:xfrm>
              <a:custGeom>
                <a:avLst/>
                <a:gdLst>
                  <a:gd name="T0" fmla="*/ 4 w 7"/>
                  <a:gd name="T1" fmla="*/ 2 h 5"/>
                  <a:gd name="T2" fmla="*/ 0 w 7"/>
                  <a:gd name="T3" fmla="*/ 0 h 5"/>
                  <a:gd name="T4" fmla="*/ 0 w 7"/>
                  <a:gd name="T5" fmla="*/ 2 h 5"/>
                  <a:gd name="T6" fmla="*/ 0 w 7"/>
                  <a:gd name="T7" fmla="*/ 2 h 5"/>
                  <a:gd name="T8" fmla="*/ 4 w 7"/>
                  <a:gd name="T9" fmla="*/ 5 h 5"/>
                  <a:gd name="T10" fmla="*/ 7 w 7"/>
                  <a:gd name="T11" fmla="*/ 2 h 5"/>
                  <a:gd name="T12" fmla="*/ 4 w 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4" y="2"/>
                    </a:moveTo>
                    <a:lnTo>
                      <a:pt x="0" y="0"/>
                    </a:lnTo>
                    <a:lnTo>
                      <a:pt x="0" y="2"/>
                    </a:lnTo>
                    <a:lnTo>
                      <a:pt x="0" y="2"/>
                    </a:lnTo>
                    <a:lnTo>
                      <a:pt x="4" y="5"/>
                    </a:lnTo>
                    <a:lnTo>
                      <a:pt x="7"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3" name="9Slide.vn 456">
                <a:extLst>
                  <a:ext uri="{FF2B5EF4-FFF2-40B4-BE49-F238E27FC236}">
                    <a16:creationId xmlns:a16="http://schemas.microsoft.com/office/drawing/2014/main" id="{0FE050AC-5673-4F50-9939-65E5EA9A9393}"/>
                  </a:ext>
                </a:extLst>
              </p:cNvPr>
              <p:cNvSpPr>
                <a:spLocks/>
              </p:cNvSpPr>
              <p:nvPr/>
            </p:nvSpPr>
            <p:spPr bwMode="auto">
              <a:xfrm>
                <a:off x="5703" y="2719"/>
                <a:ext cx="4" cy="4"/>
              </a:xfrm>
              <a:custGeom>
                <a:avLst/>
                <a:gdLst>
                  <a:gd name="T0" fmla="*/ 0 w 4"/>
                  <a:gd name="T1" fmla="*/ 2 h 4"/>
                  <a:gd name="T2" fmla="*/ 2 w 4"/>
                  <a:gd name="T3" fmla="*/ 4 h 4"/>
                  <a:gd name="T4" fmla="*/ 4 w 4"/>
                  <a:gd name="T5" fmla="*/ 2 h 4"/>
                  <a:gd name="T6" fmla="*/ 2 w 4"/>
                  <a:gd name="T7" fmla="*/ 0 h 4"/>
                  <a:gd name="T8" fmla="*/ 0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4"/>
                    </a:lnTo>
                    <a:lnTo>
                      <a:pt x="4" y="2"/>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4" name="9Slide.vn 457">
                <a:extLst>
                  <a:ext uri="{FF2B5EF4-FFF2-40B4-BE49-F238E27FC236}">
                    <a16:creationId xmlns:a16="http://schemas.microsoft.com/office/drawing/2014/main" id="{CEC62212-E390-4D53-992A-576277D25617}"/>
                  </a:ext>
                </a:extLst>
              </p:cNvPr>
              <p:cNvSpPr>
                <a:spLocks/>
              </p:cNvSpPr>
              <p:nvPr/>
            </p:nvSpPr>
            <p:spPr bwMode="auto">
              <a:xfrm>
                <a:off x="5838" y="2752"/>
                <a:ext cx="0" cy="7"/>
              </a:xfrm>
              <a:custGeom>
                <a:avLst/>
                <a:gdLst>
                  <a:gd name="T0" fmla="*/ 3 h 7"/>
                  <a:gd name="T1" fmla="*/ 0 h 7"/>
                  <a:gd name="T2" fmla="*/ 3 h 7"/>
                  <a:gd name="T3" fmla="*/ 7 h 7"/>
                  <a:gd name="T4" fmla="*/ 7 h 7"/>
                  <a:gd name="T5" fmla="*/ 3 h 7"/>
                </a:gdLst>
                <a:ahLst/>
                <a:cxnLst>
                  <a:cxn ang="0">
                    <a:pos x="0" y="T0"/>
                  </a:cxn>
                  <a:cxn ang="0">
                    <a:pos x="0" y="T1"/>
                  </a:cxn>
                  <a:cxn ang="0">
                    <a:pos x="0" y="T2"/>
                  </a:cxn>
                  <a:cxn ang="0">
                    <a:pos x="0" y="T3"/>
                  </a:cxn>
                  <a:cxn ang="0">
                    <a:pos x="0" y="T4"/>
                  </a:cxn>
                  <a:cxn ang="0">
                    <a:pos x="0" y="T5"/>
                  </a:cxn>
                </a:cxnLst>
                <a:rect l="0" t="0" r="r" b="b"/>
                <a:pathLst>
                  <a:path h="7">
                    <a:moveTo>
                      <a:pt x="0" y="3"/>
                    </a:moveTo>
                    <a:lnTo>
                      <a:pt x="0" y="0"/>
                    </a:lnTo>
                    <a:lnTo>
                      <a:pt x="0" y="3"/>
                    </a:lnTo>
                    <a:lnTo>
                      <a:pt x="0" y="7"/>
                    </a:lnTo>
                    <a:lnTo>
                      <a:pt x="0" y="7"/>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5" name="9Slide.vn 458">
                <a:extLst>
                  <a:ext uri="{FF2B5EF4-FFF2-40B4-BE49-F238E27FC236}">
                    <a16:creationId xmlns:a16="http://schemas.microsoft.com/office/drawing/2014/main" id="{29717719-0BE6-4A13-BDA5-14731DF80D9F}"/>
                  </a:ext>
                </a:extLst>
              </p:cNvPr>
              <p:cNvSpPr>
                <a:spLocks/>
              </p:cNvSpPr>
              <p:nvPr/>
            </p:nvSpPr>
            <p:spPr bwMode="auto">
              <a:xfrm>
                <a:off x="5832" y="2752"/>
                <a:ext cx="4" cy="13"/>
              </a:xfrm>
              <a:custGeom>
                <a:avLst/>
                <a:gdLst>
                  <a:gd name="T0" fmla="*/ 4 w 4"/>
                  <a:gd name="T1" fmla="*/ 7 h 13"/>
                  <a:gd name="T2" fmla="*/ 4 w 4"/>
                  <a:gd name="T3" fmla="*/ 0 h 13"/>
                  <a:gd name="T4" fmla="*/ 4 w 4"/>
                  <a:gd name="T5" fmla="*/ 0 h 13"/>
                  <a:gd name="T6" fmla="*/ 2 w 4"/>
                  <a:gd name="T7" fmla="*/ 0 h 13"/>
                  <a:gd name="T8" fmla="*/ 0 w 4"/>
                  <a:gd name="T9" fmla="*/ 7 h 13"/>
                  <a:gd name="T10" fmla="*/ 0 w 4"/>
                  <a:gd name="T11" fmla="*/ 11 h 13"/>
                  <a:gd name="T12" fmla="*/ 0 w 4"/>
                  <a:gd name="T13" fmla="*/ 13 h 13"/>
                  <a:gd name="T14" fmla="*/ 4 w 4"/>
                  <a:gd name="T15" fmla="*/ 11 h 13"/>
                  <a:gd name="T16" fmla="*/ 4 w 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4" y="7"/>
                    </a:moveTo>
                    <a:lnTo>
                      <a:pt x="4" y="0"/>
                    </a:lnTo>
                    <a:lnTo>
                      <a:pt x="4" y="0"/>
                    </a:lnTo>
                    <a:lnTo>
                      <a:pt x="2" y="0"/>
                    </a:lnTo>
                    <a:lnTo>
                      <a:pt x="0" y="7"/>
                    </a:lnTo>
                    <a:lnTo>
                      <a:pt x="0" y="11"/>
                    </a:lnTo>
                    <a:lnTo>
                      <a:pt x="0" y="13"/>
                    </a:lnTo>
                    <a:lnTo>
                      <a:pt x="4" y="11"/>
                    </a:lnTo>
                    <a:lnTo>
                      <a:pt x="4"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6" name="9Slide.vn 459">
                <a:extLst>
                  <a:ext uri="{FF2B5EF4-FFF2-40B4-BE49-F238E27FC236}">
                    <a16:creationId xmlns:a16="http://schemas.microsoft.com/office/drawing/2014/main" id="{0AC3E5A0-C996-4843-8303-10BDE98726D3}"/>
                  </a:ext>
                </a:extLst>
              </p:cNvPr>
              <p:cNvSpPr>
                <a:spLocks/>
              </p:cNvSpPr>
              <p:nvPr/>
            </p:nvSpPr>
            <p:spPr bwMode="auto">
              <a:xfrm>
                <a:off x="6190" y="2699"/>
                <a:ext cx="17" cy="10"/>
              </a:xfrm>
              <a:custGeom>
                <a:avLst/>
                <a:gdLst>
                  <a:gd name="T0" fmla="*/ 10 w 17"/>
                  <a:gd name="T1" fmla="*/ 10 h 10"/>
                  <a:gd name="T2" fmla="*/ 13 w 17"/>
                  <a:gd name="T3" fmla="*/ 10 h 10"/>
                  <a:gd name="T4" fmla="*/ 13 w 17"/>
                  <a:gd name="T5" fmla="*/ 10 h 10"/>
                  <a:gd name="T6" fmla="*/ 17 w 17"/>
                  <a:gd name="T7" fmla="*/ 10 h 10"/>
                  <a:gd name="T8" fmla="*/ 17 w 17"/>
                  <a:gd name="T9" fmla="*/ 8 h 10"/>
                  <a:gd name="T10" fmla="*/ 13 w 17"/>
                  <a:gd name="T11" fmla="*/ 6 h 10"/>
                  <a:gd name="T12" fmla="*/ 10 w 17"/>
                  <a:gd name="T13" fmla="*/ 2 h 10"/>
                  <a:gd name="T14" fmla="*/ 8 w 17"/>
                  <a:gd name="T15" fmla="*/ 0 h 10"/>
                  <a:gd name="T16" fmla="*/ 4 w 17"/>
                  <a:gd name="T17" fmla="*/ 0 h 10"/>
                  <a:gd name="T18" fmla="*/ 0 w 17"/>
                  <a:gd name="T19" fmla="*/ 0 h 10"/>
                  <a:gd name="T20" fmla="*/ 0 w 17"/>
                  <a:gd name="T21" fmla="*/ 2 h 10"/>
                  <a:gd name="T22" fmla="*/ 4 w 17"/>
                  <a:gd name="T23" fmla="*/ 4 h 10"/>
                  <a:gd name="T24" fmla="*/ 4 w 17"/>
                  <a:gd name="T25" fmla="*/ 2 h 10"/>
                  <a:gd name="T26" fmla="*/ 4 w 17"/>
                  <a:gd name="T27" fmla="*/ 2 h 10"/>
                  <a:gd name="T28" fmla="*/ 8 w 17"/>
                  <a:gd name="T29" fmla="*/ 6 h 10"/>
                  <a:gd name="T30" fmla="*/ 8 w 17"/>
                  <a:gd name="T31" fmla="*/ 8 h 10"/>
                  <a:gd name="T32" fmla="*/ 10 w 1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0">
                    <a:moveTo>
                      <a:pt x="10" y="10"/>
                    </a:moveTo>
                    <a:lnTo>
                      <a:pt x="13" y="10"/>
                    </a:lnTo>
                    <a:lnTo>
                      <a:pt x="13" y="10"/>
                    </a:lnTo>
                    <a:lnTo>
                      <a:pt x="17" y="10"/>
                    </a:lnTo>
                    <a:lnTo>
                      <a:pt x="17" y="8"/>
                    </a:lnTo>
                    <a:lnTo>
                      <a:pt x="13" y="6"/>
                    </a:lnTo>
                    <a:lnTo>
                      <a:pt x="10" y="2"/>
                    </a:lnTo>
                    <a:lnTo>
                      <a:pt x="8" y="0"/>
                    </a:lnTo>
                    <a:lnTo>
                      <a:pt x="4" y="0"/>
                    </a:lnTo>
                    <a:lnTo>
                      <a:pt x="0" y="0"/>
                    </a:lnTo>
                    <a:lnTo>
                      <a:pt x="0" y="2"/>
                    </a:lnTo>
                    <a:lnTo>
                      <a:pt x="4" y="4"/>
                    </a:lnTo>
                    <a:lnTo>
                      <a:pt x="4" y="2"/>
                    </a:lnTo>
                    <a:lnTo>
                      <a:pt x="4" y="2"/>
                    </a:lnTo>
                    <a:lnTo>
                      <a:pt x="8" y="6"/>
                    </a:lnTo>
                    <a:lnTo>
                      <a:pt x="8" y="8"/>
                    </a:lnTo>
                    <a:lnTo>
                      <a:pt x="10"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7" name="9Slide.vn 460">
                <a:extLst>
                  <a:ext uri="{FF2B5EF4-FFF2-40B4-BE49-F238E27FC236}">
                    <a16:creationId xmlns:a16="http://schemas.microsoft.com/office/drawing/2014/main" id="{3ED5C20F-5BBE-4B1B-963D-5822EE9CD021}"/>
                  </a:ext>
                </a:extLst>
              </p:cNvPr>
              <p:cNvSpPr>
                <a:spLocks/>
              </p:cNvSpPr>
              <p:nvPr/>
            </p:nvSpPr>
            <p:spPr bwMode="auto">
              <a:xfrm>
                <a:off x="5819" y="2850"/>
                <a:ext cx="2" cy="4"/>
              </a:xfrm>
              <a:custGeom>
                <a:avLst/>
                <a:gdLst>
                  <a:gd name="T0" fmla="*/ 0 w 2"/>
                  <a:gd name="T1" fmla="*/ 4 h 4"/>
                  <a:gd name="T2" fmla="*/ 2 w 2"/>
                  <a:gd name="T3" fmla="*/ 2 h 4"/>
                  <a:gd name="T4" fmla="*/ 2 w 2"/>
                  <a:gd name="T5" fmla="*/ 0 h 4"/>
                  <a:gd name="T6" fmla="*/ 0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2" y="0"/>
                    </a:lnTo>
                    <a:lnTo>
                      <a:pt x="0" y="2"/>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8" name="9Slide.vn 461">
                <a:extLst>
                  <a:ext uri="{FF2B5EF4-FFF2-40B4-BE49-F238E27FC236}">
                    <a16:creationId xmlns:a16="http://schemas.microsoft.com/office/drawing/2014/main" id="{472923A4-7051-4746-88AC-F5444589BC32}"/>
                  </a:ext>
                </a:extLst>
              </p:cNvPr>
              <p:cNvSpPr>
                <a:spLocks/>
              </p:cNvSpPr>
              <p:nvPr/>
            </p:nvSpPr>
            <p:spPr bwMode="auto">
              <a:xfrm>
                <a:off x="5825" y="2825"/>
                <a:ext cx="2"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9" name="9Slide.vn 462">
                <a:extLst>
                  <a:ext uri="{FF2B5EF4-FFF2-40B4-BE49-F238E27FC236}">
                    <a16:creationId xmlns:a16="http://schemas.microsoft.com/office/drawing/2014/main" id="{378D7941-0A58-46DB-ACB5-FEA1D8ACF5E1}"/>
                  </a:ext>
                </a:extLst>
              </p:cNvPr>
              <p:cNvSpPr>
                <a:spLocks/>
              </p:cNvSpPr>
              <p:nvPr/>
            </p:nvSpPr>
            <p:spPr bwMode="auto">
              <a:xfrm>
                <a:off x="5705" y="2601"/>
                <a:ext cx="180" cy="164"/>
              </a:xfrm>
              <a:custGeom>
                <a:avLst/>
                <a:gdLst>
                  <a:gd name="T0" fmla="*/ 135 w 180"/>
                  <a:gd name="T1" fmla="*/ 129 h 164"/>
                  <a:gd name="T2" fmla="*/ 135 w 180"/>
                  <a:gd name="T3" fmla="*/ 125 h 164"/>
                  <a:gd name="T4" fmla="*/ 131 w 180"/>
                  <a:gd name="T5" fmla="*/ 120 h 164"/>
                  <a:gd name="T6" fmla="*/ 141 w 180"/>
                  <a:gd name="T7" fmla="*/ 112 h 164"/>
                  <a:gd name="T8" fmla="*/ 143 w 180"/>
                  <a:gd name="T9" fmla="*/ 110 h 164"/>
                  <a:gd name="T10" fmla="*/ 151 w 180"/>
                  <a:gd name="T11" fmla="*/ 95 h 164"/>
                  <a:gd name="T12" fmla="*/ 156 w 180"/>
                  <a:gd name="T13" fmla="*/ 77 h 164"/>
                  <a:gd name="T14" fmla="*/ 164 w 180"/>
                  <a:gd name="T15" fmla="*/ 71 h 164"/>
                  <a:gd name="T16" fmla="*/ 174 w 180"/>
                  <a:gd name="T17" fmla="*/ 71 h 164"/>
                  <a:gd name="T18" fmla="*/ 178 w 180"/>
                  <a:gd name="T19" fmla="*/ 66 h 164"/>
                  <a:gd name="T20" fmla="*/ 164 w 180"/>
                  <a:gd name="T21" fmla="*/ 54 h 164"/>
                  <a:gd name="T22" fmla="*/ 158 w 180"/>
                  <a:gd name="T23" fmla="*/ 46 h 164"/>
                  <a:gd name="T24" fmla="*/ 156 w 180"/>
                  <a:gd name="T25" fmla="*/ 31 h 164"/>
                  <a:gd name="T26" fmla="*/ 156 w 180"/>
                  <a:gd name="T27" fmla="*/ 23 h 164"/>
                  <a:gd name="T28" fmla="*/ 151 w 180"/>
                  <a:gd name="T29" fmla="*/ 15 h 164"/>
                  <a:gd name="T30" fmla="*/ 154 w 180"/>
                  <a:gd name="T31" fmla="*/ 8 h 164"/>
                  <a:gd name="T32" fmla="*/ 156 w 180"/>
                  <a:gd name="T33" fmla="*/ 4 h 164"/>
                  <a:gd name="T34" fmla="*/ 137 w 180"/>
                  <a:gd name="T35" fmla="*/ 2 h 164"/>
                  <a:gd name="T36" fmla="*/ 125 w 180"/>
                  <a:gd name="T37" fmla="*/ 8 h 164"/>
                  <a:gd name="T38" fmla="*/ 112 w 180"/>
                  <a:gd name="T39" fmla="*/ 35 h 164"/>
                  <a:gd name="T40" fmla="*/ 96 w 180"/>
                  <a:gd name="T41" fmla="*/ 58 h 164"/>
                  <a:gd name="T42" fmla="*/ 77 w 180"/>
                  <a:gd name="T43" fmla="*/ 58 h 164"/>
                  <a:gd name="T44" fmla="*/ 46 w 180"/>
                  <a:gd name="T45" fmla="*/ 64 h 164"/>
                  <a:gd name="T46" fmla="*/ 31 w 180"/>
                  <a:gd name="T47" fmla="*/ 69 h 164"/>
                  <a:gd name="T48" fmla="*/ 23 w 180"/>
                  <a:gd name="T49" fmla="*/ 60 h 164"/>
                  <a:gd name="T50" fmla="*/ 8 w 180"/>
                  <a:gd name="T51" fmla="*/ 54 h 164"/>
                  <a:gd name="T52" fmla="*/ 2 w 180"/>
                  <a:gd name="T53" fmla="*/ 69 h 164"/>
                  <a:gd name="T54" fmla="*/ 4 w 180"/>
                  <a:gd name="T55" fmla="*/ 87 h 164"/>
                  <a:gd name="T56" fmla="*/ 6 w 180"/>
                  <a:gd name="T57" fmla="*/ 93 h 164"/>
                  <a:gd name="T58" fmla="*/ 23 w 180"/>
                  <a:gd name="T59" fmla="*/ 91 h 164"/>
                  <a:gd name="T60" fmla="*/ 13 w 180"/>
                  <a:gd name="T61" fmla="*/ 95 h 164"/>
                  <a:gd name="T62" fmla="*/ 11 w 180"/>
                  <a:gd name="T63" fmla="*/ 102 h 164"/>
                  <a:gd name="T64" fmla="*/ 21 w 180"/>
                  <a:gd name="T65" fmla="*/ 116 h 164"/>
                  <a:gd name="T66" fmla="*/ 21 w 180"/>
                  <a:gd name="T67" fmla="*/ 127 h 164"/>
                  <a:gd name="T68" fmla="*/ 27 w 180"/>
                  <a:gd name="T69" fmla="*/ 143 h 164"/>
                  <a:gd name="T70" fmla="*/ 37 w 180"/>
                  <a:gd name="T71" fmla="*/ 145 h 164"/>
                  <a:gd name="T72" fmla="*/ 50 w 180"/>
                  <a:gd name="T73" fmla="*/ 143 h 164"/>
                  <a:gd name="T74" fmla="*/ 52 w 180"/>
                  <a:gd name="T75" fmla="*/ 143 h 164"/>
                  <a:gd name="T76" fmla="*/ 56 w 180"/>
                  <a:gd name="T77" fmla="*/ 156 h 164"/>
                  <a:gd name="T78" fmla="*/ 67 w 180"/>
                  <a:gd name="T79" fmla="*/ 151 h 164"/>
                  <a:gd name="T80" fmla="*/ 77 w 180"/>
                  <a:gd name="T81" fmla="*/ 145 h 164"/>
                  <a:gd name="T82" fmla="*/ 83 w 180"/>
                  <a:gd name="T83" fmla="*/ 151 h 164"/>
                  <a:gd name="T84" fmla="*/ 89 w 180"/>
                  <a:gd name="T85" fmla="*/ 149 h 164"/>
                  <a:gd name="T86" fmla="*/ 98 w 180"/>
                  <a:gd name="T87" fmla="*/ 154 h 164"/>
                  <a:gd name="T88" fmla="*/ 100 w 180"/>
                  <a:gd name="T89" fmla="*/ 160 h 164"/>
                  <a:gd name="T90" fmla="*/ 118 w 180"/>
                  <a:gd name="T91" fmla="*/ 160 h 164"/>
                  <a:gd name="T92" fmla="*/ 129 w 180"/>
                  <a:gd name="T93" fmla="*/ 141 h 164"/>
                  <a:gd name="T94" fmla="*/ 133 w 180"/>
                  <a:gd name="T95" fmla="*/ 13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0" h="164">
                    <a:moveTo>
                      <a:pt x="133" y="135"/>
                    </a:moveTo>
                    <a:lnTo>
                      <a:pt x="135" y="135"/>
                    </a:lnTo>
                    <a:lnTo>
                      <a:pt x="137" y="133"/>
                    </a:lnTo>
                    <a:lnTo>
                      <a:pt x="135" y="129"/>
                    </a:lnTo>
                    <a:lnTo>
                      <a:pt x="133" y="129"/>
                    </a:lnTo>
                    <a:lnTo>
                      <a:pt x="133" y="129"/>
                    </a:lnTo>
                    <a:lnTo>
                      <a:pt x="135" y="127"/>
                    </a:lnTo>
                    <a:lnTo>
                      <a:pt x="135" y="125"/>
                    </a:lnTo>
                    <a:lnTo>
                      <a:pt x="135" y="122"/>
                    </a:lnTo>
                    <a:lnTo>
                      <a:pt x="131" y="125"/>
                    </a:lnTo>
                    <a:lnTo>
                      <a:pt x="131" y="122"/>
                    </a:lnTo>
                    <a:lnTo>
                      <a:pt x="131" y="120"/>
                    </a:lnTo>
                    <a:lnTo>
                      <a:pt x="133" y="120"/>
                    </a:lnTo>
                    <a:lnTo>
                      <a:pt x="137" y="118"/>
                    </a:lnTo>
                    <a:lnTo>
                      <a:pt x="137" y="116"/>
                    </a:lnTo>
                    <a:lnTo>
                      <a:pt x="141" y="112"/>
                    </a:lnTo>
                    <a:lnTo>
                      <a:pt x="141" y="108"/>
                    </a:lnTo>
                    <a:lnTo>
                      <a:pt x="139" y="106"/>
                    </a:lnTo>
                    <a:lnTo>
                      <a:pt x="141" y="106"/>
                    </a:lnTo>
                    <a:lnTo>
                      <a:pt x="143" y="110"/>
                    </a:lnTo>
                    <a:lnTo>
                      <a:pt x="145" y="106"/>
                    </a:lnTo>
                    <a:lnTo>
                      <a:pt x="147" y="104"/>
                    </a:lnTo>
                    <a:lnTo>
                      <a:pt x="147" y="100"/>
                    </a:lnTo>
                    <a:lnTo>
                      <a:pt x="151" y="95"/>
                    </a:lnTo>
                    <a:lnTo>
                      <a:pt x="154" y="89"/>
                    </a:lnTo>
                    <a:lnTo>
                      <a:pt x="154" y="87"/>
                    </a:lnTo>
                    <a:lnTo>
                      <a:pt x="156" y="79"/>
                    </a:lnTo>
                    <a:lnTo>
                      <a:pt x="156" y="77"/>
                    </a:lnTo>
                    <a:lnTo>
                      <a:pt x="156" y="75"/>
                    </a:lnTo>
                    <a:lnTo>
                      <a:pt x="160" y="71"/>
                    </a:lnTo>
                    <a:lnTo>
                      <a:pt x="162" y="73"/>
                    </a:lnTo>
                    <a:lnTo>
                      <a:pt x="164" y="71"/>
                    </a:lnTo>
                    <a:lnTo>
                      <a:pt x="162" y="66"/>
                    </a:lnTo>
                    <a:lnTo>
                      <a:pt x="168" y="73"/>
                    </a:lnTo>
                    <a:lnTo>
                      <a:pt x="172" y="73"/>
                    </a:lnTo>
                    <a:lnTo>
                      <a:pt x="174" y="71"/>
                    </a:lnTo>
                    <a:lnTo>
                      <a:pt x="176" y="71"/>
                    </a:lnTo>
                    <a:lnTo>
                      <a:pt x="180" y="71"/>
                    </a:lnTo>
                    <a:lnTo>
                      <a:pt x="180" y="66"/>
                    </a:lnTo>
                    <a:lnTo>
                      <a:pt x="178" y="66"/>
                    </a:lnTo>
                    <a:lnTo>
                      <a:pt x="176" y="64"/>
                    </a:lnTo>
                    <a:lnTo>
                      <a:pt x="174" y="60"/>
                    </a:lnTo>
                    <a:lnTo>
                      <a:pt x="170" y="60"/>
                    </a:lnTo>
                    <a:lnTo>
                      <a:pt x="164" y="54"/>
                    </a:lnTo>
                    <a:lnTo>
                      <a:pt x="160" y="52"/>
                    </a:lnTo>
                    <a:lnTo>
                      <a:pt x="160" y="50"/>
                    </a:lnTo>
                    <a:lnTo>
                      <a:pt x="158" y="48"/>
                    </a:lnTo>
                    <a:lnTo>
                      <a:pt x="158" y="46"/>
                    </a:lnTo>
                    <a:lnTo>
                      <a:pt x="164" y="44"/>
                    </a:lnTo>
                    <a:lnTo>
                      <a:pt x="166" y="42"/>
                    </a:lnTo>
                    <a:lnTo>
                      <a:pt x="162" y="40"/>
                    </a:lnTo>
                    <a:lnTo>
                      <a:pt x="156" y="31"/>
                    </a:lnTo>
                    <a:lnTo>
                      <a:pt x="156" y="29"/>
                    </a:lnTo>
                    <a:lnTo>
                      <a:pt x="151" y="25"/>
                    </a:lnTo>
                    <a:lnTo>
                      <a:pt x="154" y="23"/>
                    </a:lnTo>
                    <a:lnTo>
                      <a:pt x="156" y="23"/>
                    </a:lnTo>
                    <a:lnTo>
                      <a:pt x="156" y="21"/>
                    </a:lnTo>
                    <a:lnTo>
                      <a:pt x="154" y="19"/>
                    </a:lnTo>
                    <a:lnTo>
                      <a:pt x="149" y="17"/>
                    </a:lnTo>
                    <a:lnTo>
                      <a:pt x="151" y="15"/>
                    </a:lnTo>
                    <a:lnTo>
                      <a:pt x="156" y="17"/>
                    </a:lnTo>
                    <a:lnTo>
                      <a:pt x="160" y="15"/>
                    </a:lnTo>
                    <a:lnTo>
                      <a:pt x="156" y="10"/>
                    </a:lnTo>
                    <a:lnTo>
                      <a:pt x="154" y="8"/>
                    </a:lnTo>
                    <a:lnTo>
                      <a:pt x="154" y="6"/>
                    </a:lnTo>
                    <a:lnTo>
                      <a:pt x="154" y="6"/>
                    </a:lnTo>
                    <a:lnTo>
                      <a:pt x="156" y="4"/>
                    </a:lnTo>
                    <a:lnTo>
                      <a:pt x="156" y="4"/>
                    </a:lnTo>
                    <a:lnTo>
                      <a:pt x="151" y="2"/>
                    </a:lnTo>
                    <a:lnTo>
                      <a:pt x="147" y="2"/>
                    </a:lnTo>
                    <a:lnTo>
                      <a:pt x="145" y="2"/>
                    </a:lnTo>
                    <a:lnTo>
                      <a:pt x="137" y="2"/>
                    </a:lnTo>
                    <a:lnTo>
                      <a:pt x="131" y="2"/>
                    </a:lnTo>
                    <a:lnTo>
                      <a:pt x="129" y="0"/>
                    </a:lnTo>
                    <a:lnTo>
                      <a:pt x="125" y="6"/>
                    </a:lnTo>
                    <a:lnTo>
                      <a:pt x="125" y="8"/>
                    </a:lnTo>
                    <a:lnTo>
                      <a:pt x="122" y="10"/>
                    </a:lnTo>
                    <a:lnTo>
                      <a:pt x="122" y="15"/>
                    </a:lnTo>
                    <a:lnTo>
                      <a:pt x="118" y="27"/>
                    </a:lnTo>
                    <a:lnTo>
                      <a:pt x="112" y="35"/>
                    </a:lnTo>
                    <a:lnTo>
                      <a:pt x="110" y="44"/>
                    </a:lnTo>
                    <a:lnTo>
                      <a:pt x="102" y="54"/>
                    </a:lnTo>
                    <a:lnTo>
                      <a:pt x="104" y="58"/>
                    </a:lnTo>
                    <a:lnTo>
                      <a:pt x="96" y="58"/>
                    </a:lnTo>
                    <a:lnTo>
                      <a:pt x="87" y="62"/>
                    </a:lnTo>
                    <a:lnTo>
                      <a:pt x="83" y="62"/>
                    </a:lnTo>
                    <a:lnTo>
                      <a:pt x="81" y="60"/>
                    </a:lnTo>
                    <a:lnTo>
                      <a:pt x="77" y="58"/>
                    </a:lnTo>
                    <a:lnTo>
                      <a:pt x="69" y="58"/>
                    </a:lnTo>
                    <a:lnTo>
                      <a:pt x="64" y="60"/>
                    </a:lnTo>
                    <a:lnTo>
                      <a:pt x="54" y="64"/>
                    </a:lnTo>
                    <a:lnTo>
                      <a:pt x="46" y="64"/>
                    </a:lnTo>
                    <a:lnTo>
                      <a:pt x="42" y="66"/>
                    </a:lnTo>
                    <a:lnTo>
                      <a:pt x="37" y="66"/>
                    </a:lnTo>
                    <a:lnTo>
                      <a:pt x="37" y="69"/>
                    </a:lnTo>
                    <a:lnTo>
                      <a:pt x="31" y="69"/>
                    </a:lnTo>
                    <a:lnTo>
                      <a:pt x="29" y="69"/>
                    </a:lnTo>
                    <a:lnTo>
                      <a:pt x="27" y="66"/>
                    </a:lnTo>
                    <a:lnTo>
                      <a:pt x="23" y="62"/>
                    </a:lnTo>
                    <a:lnTo>
                      <a:pt x="23" y="60"/>
                    </a:lnTo>
                    <a:lnTo>
                      <a:pt x="17" y="56"/>
                    </a:lnTo>
                    <a:lnTo>
                      <a:pt x="13" y="50"/>
                    </a:lnTo>
                    <a:lnTo>
                      <a:pt x="11" y="50"/>
                    </a:lnTo>
                    <a:lnTo>
                      <a:pt x="8" y="54"/>
                    </a:lnTo>
                    <a:lnTo>
                      <a:pt x="4" y="60"/>
                    </a:lnTo>
                    <a:lnTo>
                      <a:pt x="2" y="64"/>
                    </a:lnTo>
                    <a:lnTo>
                      <a:pt x="2" y="66"/>
                    </a:lnTo>
                    <a:lnTo>
                      <a:pt x="2" y="69"/>
                    </a:lnTo>
                    <a:lnTo>
                      <a:pt x="2" y="71"/>
                    </a:lnTo>
                    <a:lnTo>
                      <a:pt x="0" y="73"/>
                    </a:lnTo>
                    <a:lnTo>
                      <a:pt x="0" y="79"/>
                    </a:lnTo>
                    <a:lnTo>
                      <a:pt x="4" y="87"/>
                    </a:lnTo>
                    <a:lnTo>
                      <a:pt x="6" y="89"/>
                    </a:lnTo>
                    <a:lnTo>
                      <a:pt x="4" y="89"/>
                    </a:lnTo>
                    <a:lnTo>
                      <a:pt x="4" y="89"/>
                    </a:lnTo>
                    <a:lnTo>
                      <a:pt x="6" y="93"/>
                    </a:lnTo>
                    <a:lnTo>
                      <a:pt x="11" y="95"/>
                    </a:lnTo>
                    <a:lnTo>
                      <a:pt x="13" y="93"/>
                    </a:lnTo>
                    <a:lnTo>
                      <a:pt x="17" y="93"/>
                    </a:lnTo>
                    <a:lnTo>
                      <a:pt x="23" y="91"/>
                    </a:lnTo>
                    <a:lnTo>
                      <a:pt x="25" y="91"/>
                    </a:lnTo>
                    <a:lnTo>
                      <a:pt x="23" y="91"/>
                    </a:lnTo>
                    <a:lnTo>
                      <a:pt x="19" y="95"/>
                    </a:lnTo>
                    <a:lnTo>
                      <a:pt x="13" y="95"/>
                    </a:lnTo>
                    <a:lnTo>
                      <a:pt x="8" y="98"/>
                    </a:lnTo>
                    <a:lnTo>
                      <a:pt x="6" y="100"/>
                    </a:lnTo>
                    <a:lnTo>
                      <a:pt x="6" y="100"/>
                    </a:lnTo>
                    <a:lnTo>
                      <a:pt x="11" y="102"/>
                    </a:lnTo>
                    <a:lnTo>
                      <a:pt x="15" y="104"/>
                    </a:lnTo>
                    <a:lnTo>
                      <a:pt x="19" y="110"/>
                    </a:lnTo>
                    <a:lnTo>
                      <a:pt x="21" y="112"/>
                    </a:lnTo>
                    <a:lnTo>
                      <a:pt x="21" y="116"/>
                    </a:lnTo>
                    <a:lnTo>
                      <a:pt x="19" y="118"/>
                    </a:lnTo>
                    <a:lnTo>
                      <a:pt x="17" y="122"/>
                    </a:lnTo>
                    <a:lnTo>
                      <a:pt x="19" y="125"/>
                    </a:lnTo>
                    <a:lnTo>
                      <a:pt x="21" y="127"/>
                    </a:lnTo>
                    <a:lnTo>
                      <a:pt x="23" y="135"/>
                    </a:lnTo>
                    <a:lnTo>
                      <a:pt x="23" y="139"/>
                    </a:lnTo>
                    <a:lnTo>
                      <a:pt x="25" y="143"/>
                    </a:lnTo>
                    <a:lnTo>
                      <a:pt x="27" y="143"/>
                    </a:lnTo>
                    <a:lnTo>
                      <a:pt x="29" y="141"/>
                    </a:lnTo>
                    <a:lnTo>
                      <a:pt x="31" y="143"/>
                    </a:lnTo>
                    <a:lnTo>
                      <a:pt x="35" y="143"/>
                    </a:lnTo>
                    <a:lnTo>
                      <a:pt x="37" y="145"/>
                    </a:lnTo>
                    <a:lnTo>
                      <a:pt x="42" y="145"/>
                    </a:lnTo>
                    <a:lnTo>
                      <a:pt x="46" y="143"/>
                    </a:lnTo>
                    <a:lnTo>
                      <a:pt x="48" y="143"/>
                    </a:lnTo>
                    <a:lnTo>
                      <a:pt x="50" y="143"/>
                    </a:lnTo>
                    <a:lnTo>
                      <a:pt x="52" y="139"/>
                    </a:lnTo>
                    <a:lnTo>
                      <a:pt x="50" y="137"/>
                    </a:lnTo>
                    <a:lnTo>
                      <a:pt x="52" y="139"/>
                    </a:lnTo>
                    <a:lnTo>
                      <a:pt x="52" y="143"/>
                    </a:lnTo>
                    <a:lnTo>
                      <a:pt x="52" y="147"/>
                    </a:lnTo>
                    <a:lnTo>
                      <a:pt x="54" y="154"/>
                    </a:lnTo>
                    <a:lnTo>
                      <a:pt x="52" y="156"/>
                    </a:lnTo>
                    <a:lnTo>
                      <a:pt x="56" y="156"/>
                    </a:lnTo>
                    <a:lnTo>
                      <a:pt x="60" y="151"/>
                    </a:lnTo>
                    <a:lnTo>
                      <a:pt x="62" y="149"/>
                    </a:lnTo>
                    <a:lnTo>
                      <a:pt x="64" y="151"/>
                    </a:lnTo>
                    <a:lnTo>
                      <a:pt x="67" y="151"/>
                    </a:lnTo>
                    <a:lnTo>
                      <a:pt x="67" y="149"/>
                    </a:lnTo>
                    <a:lnTo>
                      <a:pt x="73" y="149"/>
                    </a:lnTo>
                    <a:lnTo>
                      <a:pt x="75" y="145"/>
                    </a:lnTo>
                    <a:lnTo>
                      <a:pt x="77" y="145"/>
                    </a:lnTo>
                    <a:lnTo>
                      <a:pt x="79" y="147"/>
                    </a:lnTo>
                    <a:lnTo>
                      <a:pt x="81" y="147"/>
                    </a:lnTo>
                    <a:lnTo>
                      <a:pt x="83" y="147"/>
                    </a:lnTo>
                    <a:lnTo>
                      <a:pt x="83" y="151"/>
                    </a:lnTo>
                    <a:lnTo>
                      <a:pt x="85" y="154"/>
                    </a:lnTo>
                    <a:lnTo>
                      <a:pt x="89" y="154"/>
                    </a:lnTo>
                    <a:lnTo>
                      <a:pt x="87" y="151"/>
                    </a:lnTo>
                    <a:lnTo>
                      <a:pt x="89" y="149"/>
                    </a:lnTo>
                    <a:lnTo>
                      <a:pt x="89" y="151"/>
                    </a:lnTo>
                    <a:lnTo>
                      <a:pt x="93" y="151"/>
                    </a:lnTo>
                    <a:lnTo>
                      <a:pt x="96" y="151"/>
                    </a:lnTo>
                    <a:lnTo>
                      <a:pt x="98" y="154"/>
                    </a:lnTo>
                    <a:lnTo>
                      <a:pt x="98" y="154"/>
                    </a:lnTo>
                    <a:lnTo>
                      <a:pt x="100" y="154"/>
                    </a:lnTo>
                    <a:lnTo>
                      <a:pt x="102" y="158"/>
                    </a:lnTo>
                    <a:lnTo>
                      <a:pt x="100" y="160"/>
                    </a:lnTo>
                    <a:lnTo>
                      <a:pt x="102" y="164"/>
                    </a:lnTo>
                    <a:lnTo>
                      <a:pt x="106" y="164"/>
                    </a:lnTo>
                    <a:lnTo>
                      <a:pt x="112" y="162"/>
                    </a:lnTo>
                    <a:lnTo>
                      <a:pt x="118" y="160"/>
                    </a:lnTo>
                    <a:lnTo>
                      <a:pt x="125" y="156"/>
                    </a:lnTo>
                    <a:lnTo>
                      <a:pt x="129" y="149"/>
                    </a:lnTo>
                    <a:lnTo>
                      <a:pt x="129" y="145"/>
                    </a:lnTo>
                    <a:lnTo>
                      <a:pt x="129" y="141"/>
                    </a:lnTo>
                    <a:lnTo>
                      <a:pt x="129" y="143"/>
                    </a:lnTo>
                    <a:lnTo>
                      <a:pt x="131" y="143"/>
                    </a:lnTo>
                    <a:lnTo>
                      <a:pt x="135" y="137"/>
                    </a:lnTo>
                    <a:lnTo>
                      <a:pt x="133" y="137"/>
                    </a:lnTo>
                    <a:lnTo>
                      <a:pt x="131" y="135"/>
                    </a:lnTo>
                    <a:lnTo>
                      <a:pt x="131" y="133"/>
                    </a:lnTo>
                    <a:lnTo>
                      <a:pt x="133" y="13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0" name="9Slide.vn 463">
                <a:extLst>
                  <a:ext uri="{FF2B5EF4-FFF2-40B4-BE49-F238E27FC236}">
                    <a16:creationId xmlns:a16="http://schemas.microsoft.com/office/drawing/2014/main" id="{6232CB6C-1AD6-4144-AB96-E55B6A7723A5}"/>
                  </a:ext>
                </a:extLst>
              </p:cNvPr>
              <p:cNvSpPr>
                <a:spLocks/>
              </p:cNvSpPr>
              <p:nvPr/>
            </p:nvSpPr>
            <p:spPr bwMode="auto">
              <a:xfrm>
                <a:off x="5801" y="2840"/>
                <a:ext cx="22" cy="14"/>
              </a:xfrm>
              <a:custGeom>
                <a:avLst/>
                <a:gdLst>
                  <a:gd name="T0" fmla="*/ 22 w 22"/>
                  <a:gd name="T1" fmla="*/ 6 h 14"/>
                  <a:gd name="T2" fmla="*/ 18 w 22"/>
                  <a:gd name="T3" fmla="*/ 2 h 14"/>
                  <a:gd name="T4" fmla="*/ 14 w 22"/>
                  <a:gd name="T5" fmla="*/ 0 h 14"/>
                  <a:gd name="T6" fmla="*/ 8 w 22"/>
                  <a:gd name="T7" fmla="*/ 2 h 14"/>
                  <a:gd name="T8" fmla="*/ 4 w 22"/>
                  <a:gd name="T9" fmla="*/ 0 h 14"/>
                  <a:gd name="T10" fmla="*/ 0 w 22"/>
                  <a:gd name="T11" fmla="*/ 2 h 14"/>
                  <a:gd name="T12" fmla="*/ 0 w 22"/>
                  <a:gd name="T13" fmla="*/ 4 h 14"/>
                  <a:gd name="T14" fmla="*/ 2 w 22"/>
                  <a:gd name="T15" fmla="*/ 6 h 14"/>
                  <a:gd name="T16" fmla="*/ 8 w 22"/>
                  <a:gd name="T17" fmla="*/ 8 h 14"/>
                  <a:gd name="T18" fmla="*/ 12 w 22"/>
                  <a:gd name="T19" fmla="*/ 12 h 14"/>
                  <a:gd name="T20" fmla="*/ 12 w 22"/>
                  <a:gd name="T21" fmla="*/ 14 h 14"/>
                  <a:gd name="T22" fmla="*/ 14 w 22"/>
                  <a:gd name="T23" fmla="*/ 10 h 14"/>
                  <a:gd name="T24" fmla="*/ 16 w 22"/>
                  <a:gd name="T25" fmla="*/ 10 h 14"/>
                  <a:gd name="T26" fmla="*/ 18 w 22"/>
                  <a:gd name="T27" fmla="*/ 8 h 14"/>
                  <a:gd name="T28" fmla="*/ 20 w 22"/>
                  <a:gd name="T29" fmla="*/ 8 h 14"/>
                  <a:gd name="T30" fmla="*/ 22 w 22"/>
                  <a:gd name="T3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4">
                    <a:moveTo>
                      <a:pt x="22" y="6"/>
                    </a:moveTo>
                    <a:lnTo>
                      <a:pt x="18" y="2"/>
                    </a:lnTo>
                    <a:lnTo>
                      <a:pt x="14" y="0"/>
                    </a:lnTo>
                    <a:lnTo>
                      <a:pt x="8" y="2"/>
                    </a:lnTo>
                    <a:lnTo>
                      <a:pt x="4" y="0"/>
                    </a:lnTo>
                    <a:lnTo>
                      <a:pt x="0" y="2"/>
                    </a:lnTo>
                    <a:lnTo>
                      <a:pt x="0" y="4"/>
                    </a:lnTo>
                    <a:lnTo>
                      <a:pt x="2" y="6"/>
                    </a:lnTo>
                    <a:lnTo>
                      <a:pt x="8" y="8"/>
                    </a:lnTo>
                    <a:lnTo>
                      <a:pt x="12" y="12"/>
                    </a:lnTo>
                    <a:lnTo>
                      <a:pt x="12" y="14"/>
                    </a:lnTo>
                    <a:lnTo>
                      <a:pt x="14" y="10"/>
                    </a:lnTo>
                    <a:lnTo>
                      <a:pt x="16" y="10"/>
                    </a:lnTo>
                    <a:lnTo>
                      <a:pt x="18" y="8"/>
                    </a:lnTo>
                    <a:lnTo>
                      <a:pt x="20" y="8"/>
                    </a:lnTo>
                    <a:lnTo>
                      <a:pt x="22"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1" name="9Slide.vn 464">
                <a:extLst>
                  <a:ext uri="{FF2B5EF4-FFF2-40B4-BE49-F238E27FC236}">
                    <a16:creationId xmlns:a16="http://schemas.microsoft.com/office/drawing/2014/main" id="{75353680-FCFC-4B19-BC9C-BA0F05199153}"/>
                  </a:ext>
                </a:extLst>
              </p:cNvPr>
              <p:cNvSpPr>
                <a:spLocks/>
              </p:cNvSpPr>
              <p:nvPr/>
            </p:nvSpPr>
            <p:spPr bwMode="auto">
              <a:xfrm>
                <a:off x="5711" y="2703"/>
                <a:ext cx="9" cy="4"/>
              </a:xfrm>
              <a:custGeom>
                <a:avLst/>
                <a:gdLst>
                  <a:gd name="T0" fmla="*/ 9 w 9"/>
                  <a:gd name="T1" fmla="*/ 4 h 4"/>
                  <a:gd name="T2" fmla="*/ 9 w 9"/>
                  <a:gd name="T3" fmla="*/ 4 h 4"/>
                  <a:gd name="T4" fmla="*/ 7 w 9"/>
                  <a:gd name="T5" fmla="*/ 4 h 4"/>
                  <a:gd name="T6" fmla="*/ 5 w 9"/>
                  <a:gd name="T7" fmla="*/ 2 h 4"/>
                  <a:gd name="T8" fmla="*/ 0 w 9"/>
                  <a:gd name="T9" fmla="*/ 0 h 4"/>
                  <a:gd name="T10" fmla="*/ 0 w 9"/>
                  <a:gd name="T11" fmla="*/ 2 h 4"/>
                  <a:gd name="T12" fmla="*/ 2 w 9"/>
                  <a:gd name="T13" fmla="*/ 4 h 4"/>
                  <a:gd name="T14" fmla="*/ 5 w 9"/>
                  <a:gd name="T15" fmla="*/ 4 h 4"/>
                  <a:gd name="T16" fmla="*/ 9 w 9"/>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9" y="4"/>
                    </a:moveTo>
                    <a:lnTo>
                      <a:pt x="9" y="4"/>
                    </a:lnTo>
                    <a:lnTo>
                      <a:pt x="7" y="4"/>
                    </a:lnTo>
                    <a:lnTo>
                      <a:pt x="5" y="2"/>
                    </a:lnTo>
                    <a:lnTo>
                      <a:pt x="0" y="0"/>
                    </a:lnTo>
                    <a:lnTo>
                      <a:pt x="0" y="2"/>
                    </a:lnTo>
                    <a:lnTo>
                      <a:pt x="2" y="4"/>
                    </a:lnTo>
                    <a:lnTo>
                      <a:pt x="5" y="4"/>
                    </a:lnTo>
                    <a:lnTo>
                      <a:pt x="9"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2" name="9Slide.vn 465">
                <a:extLst>
                  <a:ext uri="{FF2B5EF4-FFF2-40B4-BE49-F238E27FC236}">
                    <a16:creationId xmlns:a16="http://schemas.microsoft.com/office/drawing/2014/main" id="{5830356E-994C-4F3F-A21F-039B19B369BD}"/>
                  </a:ext>
                </a:extLst>
              </p:cNvPr>
              <p:cNvSpPr>
                <a:spLocks/>
              </p:cNvSpPr>
              <p:nvPr/>
            </p:nvSpPr>
            <p:spPr bwMode="auto">
              <a:xfrm>
                <a:off x="6105" y="28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3" name="9Slide.vn 466">
                <a:extLst>
                  <a:ext uri="{FF2B5EF4-FFF2-40B4-BE49-F238E27FC236}">
                    <a16:creationId xmlns:a16="http://schemas.microsoft.com/office/drawing/2014/main" id="{D1F3A1C7-9C9B-468A-A1D9-6D6A799DC9C1}"/>
                  </a:ext>
                </a:extLst>
              </p:cNvPr>
              <p:cNvSpPr>
                <a:spLocks/>
              </p:cNvSpPr>
              <p:nvPr/>
            </p:nvSpPr>
            <p:spPr bwMode="auto">
              <a:xfrm>
                <a:off x="6182" y="2715"/>
                <a:ext cx="6" cy="2"/>
              </a:xfrm>
              <a:custGeom>
                <a:avLst/>
                <a:gdLst>
                  <a:gd name="T0" fmla="*/ 4 w 6"/>
                  <a:gd name="T1" fmla="*/ 2 h 2"/>
                  <a:gd name="T2" fmla="*/ 6 w 6"/>
                  <a:gd name="T3" fmla="*/ 0 h 2"/>
                  <a:gd name="T4" fmla="*/ 0 w 6"/>
                  <a:gd name="T5" fmla="*/ 0 h 2"/>
                  <a:gd name="T6" fmla="*/ 4 w 6"/>
                  <a:gd name="T7" fmla="*/ 2 h 2"/>
                </a:gdLst>
                <a:ahLst/>
                <a:cxnLst>
                  <a:cxn ang="0">
                    <a:pos x="T0" y="T1"/>
                  </a:cxn>
                  <a:cxn ang="0">
                    <a:pos x="T2" y="T3"/>
                  </a:cxn>
                  <a:cxn ang="0">
                    <a:pos x="T4" y="T5"/>
                  </a:cxn>
                  <a:cxn ang="0">
                    <a:pos x="T6" y="T7"/>
                  </a:cxn>
                </a:cxnLst>
                <a:rect l="0" t="0" r="r" b="b"/>
                <a:pathLst>
                  <a:path w="6" h="2">
                    <a:moveTo>
                      <a:pt x="4" y="2"/>
                    </a:moveTo>
                    <a:lnTo>
                      <a:pt x="6" y="0"/>
                    </a:lnTo>
                    <a:lnTo>
                      <a:pt x="0" y="0"/>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4" name="9Slide.vn 467">
                <a:extLst>
                  <a:ext uri="{FF2B5EF4-FFF2-40B4-BE49-F238E27FC236}">
                    <a16:creationId xmlns:a16="http://schemas.microsoft.com/office/drawing/2014/main" id="{6EF86668-5EA6-4A10-AEE8-75C493B5010F}"/>
                  </a:ext>
                </a:extLst>
              </p:cNvPr>
              <p:cNvSpPr>
                <a:spLocks/>
              </p:cNvSpPr>
              <p:nvPr/>
            </p:nvSpPr>
            <p:spPr bwMode="auto">
              <a:xfrm>
                <a:off x="6105" y="2827"/>
                <a:ext cx="4" cy="0"/>
              </a:xfrm>
              <a:custGeom>
                <a:avLst/>
                <a:gdLst>
                  <a:gd name="T0" fmla="*/ 0 w 4"/>
                  <a:gd name="T1" fmla="*/ 2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2" y="0"/>
                    </a:lnTo>
                    <a:lnTo>
                      <a:pt x="4" y="0"/>
                    </a:lnTo>
                    <a:lnTo>
                      <a:pt x="4"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5" name="9Slide.vn 468">
                <a:extLst>
                  <a:ext uri="{FF2B5EF4-FFF2-40B4-BE49-F238E27FC236}">
                    <a16:creationId xmlns:a16="http://schemas.microsoft.com/office/drawing/2014/main" id="{2C10B50B-5D37-46F6-947C-97FB7D866150}"/>
                  </a:ext>
                </a:extLst>
              </p:cNvPr>
              <p:cNvSpPr>
                <a:spLocks/>
              </p:cNvSpPr>
              <p:nvPr/>
            </p:nvSpPr>
            <p:spPr bwMode="auto">
              <a:xfrm>
                <a:off x="6105" y="2705"/>
                <a:ext cx="6" cy="8"/>
              </a:xfrm>
              <a:custGeom>
                <a:avLst/>
                <a:gdLst>
                  <a:gd name="T0" fmla="*/ 6 w 6"/>
                  <a:gd name="T1" fmla="*/ 0 h 8"/>
                  <a:gd name="T2" fmla="*/ 2 w 6"/>
                  <a:gd name="T3" fmla="*/ 0 h 8"/>
                  <a:gd name="T4" fmla="*/ 0 w 6"/>
                  <a:gd name="T5" fmla="*/ 2 h 8"/>
                  <a:gd name="T6" fmla="*/ 0 w 6"/>
                  <a:gd name="T7" fmla="*/ 6 h 8"/>
                  <a:gd name="T8" fmla="*/ 4 w 6"/>
                  <a:gd name="T9" fmla="*/ 8 h 8"/>
                  <a:gd name="T10" fmla="*/ 4 w 6"/>
                  <a:gd name="T11" fmla="*/ 6 h 8"/>
                  <a:gd name="T12" fmla="*/ 6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0"/>
                    </a:moveTo>
                    <a:lnTo>
                      <a:pt x="2" y="0"/>
                    </a:lnTo>
                    <a:lnTo>
                      <a:pt x="0" y="2"/>
                    </a:lnTo>
                    <a:lnTo>
                      <a:pt x="0" y="6"/>
                    </a:lnTo>
                    <a:lnTo>
                      <a:pt x="4" y="8"/>
                    </a:lnTo>
                    <a:lnTo>
                      <a:pt x="4" y="6"/>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6" name="9Slide.vn 469">
                <a:extLst>
                  <a:ext uri="{FF2B5EF4-FFF2-40B4-BE49-F238E27FC236}">
                    <a16:creationId xmlns:a16="http://schemas.microsoft.com/office/drawing/2014/main" id="{7969B49C-6112-482D-83A7-2A6DC4487BD7}"/>
                  </a:ext>
                </a:extLst>
              </p:cNvPr>
              <p:cNvSpPr>
                <a:spLocks/>
              </p:cNvSpPr>
              <p:nvPr/>
            </p:nvSpPr>
            <p:spPr bwMode="auto">
              <a:xfrm>
                <a:off x="6178" y="2705"/>
                <a:ext cx="4" cy="2"/>
              </a:xfrm>
              <a:custGeom>
                <a:avLst/>
                <a:gdLst>
                  <a:gd name="T0" fmla="*/ 0 w 4"/>
                  <a:gd name="T1" fmla="*/ 0 h 2"/>
                  <a:gd name="T2" fmla="*/ 2 w 4"/>
                  <a:gd name="T3" fmla="*/ 2 h 2"/>
                  <a:gd name="T4" fmla="*/ 4 w 4"/>
                  <a:gd name="T5" fmla="*/ 2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7" name="9Slide.vn 470">
                <a:extLst>
                  <a:ext uri="{FF2B5EF4-FFF2-40B4-BE49-F238E27FC236}">
                    <a16:creationId xmlns:a16="http://schemas.microsoft.com/office/drawing/2014/main" id="{3853B4CE-318B-407B-A279-AC30677E1FCA}"/>
                  </a:ext>
                </a:extLst>
              </p:cNvPr>
              <p:cNvSpPr>
                <a:spLocks/>
              </p:cNvSpPr>
              <p:nvPr/>
            </p:nvSpPr>
            <p:spPr bwMode="auto">
              <a:xfrm>
                <a:off x="6103" y="2840"/>
                <a:ext cx="6" cy="4"/>
              </a:xfrm>
              <a:custGeom>
                <a:avLst/>
                <a:gdLst>
                  <a:gd name="T0" fmla="*/ 6 w 6"/>
                  <a:gd name="T1" fmla="*/ 2 h 4"/>
                  <a:gd name="T2" fmla="*/ 6 w 6"/>
                  <a:gd name="T3" fmla="*/ 0 h 4"/>
                  <a:gd name="T4" fmla="*/ 4 w 6"/>
                  <a:gd name="T5" fmla="*/ 0 h 4"/>
                  <a:gd name="T6" fmla="*/ 2 w 6"/>
                  <a:gd name="T7" fmla="*/ 2 h 4"/>
                  <a:gd name="T8" fmla="*/ 0 w 6"/>
                  <a:gd name="T9" fmla="*/ 4 h 4"/>
                  <a:gd name="T10" fmla="*/ 4 w 6"/>
                  <a:gd name="T11" fmla="*/ 4 h 4"/>
                  <a:gd name="T12" fmla="*/ 6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lnTo>
                      <a:pt x="6" y="0"/>
                    </a:lnTo>
                    <a:lnTo>
                      <a:pt x="4" y="0"/>
                    </a:lnTo>
                    <a:lnTo>
                      <a:pt x="2" y="2"/>
                    </a:lnTo>
                    <a:lnTo>
                      <a:pt x="0" y="4"/>
                    </a:lnTo>
                    <a:lnTo>
                      <a:pt x="4" y="4"/>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8" name="9Slide.vn 471">
                <a:extLst>
                  <a:ext uri="{FF2B5EF4-FFF2-40B4-BE49-F238E27FC236}">
                    <a16:creationId xmlns:a16="http://schemas.microsoft.com/office/drawing/2014/main" id="{21A59C63-7F25-4FE9-A844-3F392A883DEC}"/>
                  </a:ext>
                </a:extLst>
              </p:cNvPr>
              <p:cNvSpPr>
                <a:spLocks/>
              </p:cNvSpPr>
              <p:nvPr/>
            </p:nvSpPr>
            <p:spPr bwMode="auto">
              <a:xfrm>
                <a:off x="6097" y="2688"/>
                <a:ext cx="21" cy="6"/>
              </a:xfrm>
              <a:custGeom>
                <a:avLst/>
                <a:gdLst>
                  <a:gd name="T0" fmla="*/ 14 w 21"/>
                  <a:gd name="T1" fmla="*/ 6 h 6"/>
                  <a:gd name="T2" fmla="*/ 16 w 21"/>
                  <a:gd name="T3" fmla="*/ 6 h 6"/>
                  <a:gd name="T4" fmla="*/ 21 w 21"/>
                  <a:gd name="T5" fmla="*/ 4 h 6"/>
                  <a:gd name="T6" fmla="*/ 21 w 21"/>
                  <a:gd name="T7" fmla="*/ 2 h 6"/>
                  <a:gd name="T8" fmla="*/ 14 w 21"/>
                  <a:gd name="T9" fmla="*/ 0 h 6"/>
                  <a:gd name="T10" fmla="*/ 8 w 21"/>
                  <a:gd name="T11" fmla="*/ 0 h 6"/>
                  <a:gd name="T12" fmla="*/ 6 w 21"/>
                  <a:gd name="T13" fmla="*/ 2 h 6"/>
                  <a:gd name="T14" fmla="*/ 2 w 21"/>
                  <a:gd name="T15" fmla="*/ 2 h 6"/>
                  <a:gd name="T16" fmla="*/ 2 w 21"/>
                  <a:gd name="T17" fmla="*/ 2 h 6"/>
                  <a:gd name="T18" fmla="*/ 2 w 21"/>
                  <a:gd name="T19" fmla="*/ 4 h 6"/>
                  <a:gd name="T20" fmla="*/ 0 w 21"/>
                  <a:gd name="T21" fmla="*/ 4 h 6"/>
                  <a:gd name="T22" fmla="*/ 6 w 21"/>
                  <a:gd name="T23" fmla="*/ 6 h 6"/>
                  <a:gd name="T24" fmla="*/ 8 w 21"/>
                  <a:gd name="T25" fmla="*/ 6 h 6"/>
                  <a:gd name="T26" fmla="*/ 12 w 21"/>
                  <a:gd name="T27" fmla="*/ 6 h 6"/>
                  <a:gd name="T28" fmla="*/ 12 w 21"/>
                  <a:gd name="T29" fmla="*/ 4 h 6"/>
                  <a:gd name="T30" fmla="*/ 8 w 21"/>
                  <a:gd name="T31" fmla="*/ 4 h 6"/>
                  <a:gd name="T32" fmla="*/ 8 w 21"/>
                  <a:gd name="T33" fmla="*/ 2 h 6"/>
                  <a:gd name="T34" fmla="*/ 10 w 21"/>
                  <a:gd name="T35" fmla="*/ 2 h 6"/>
                  <a:gd name="T36" fmla="*/ 14 w 21"/>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6">
                    <a:moveTo>
                      <a:pt x="14" y="6"/>
                    </a:moveTo>
                    <a:lnTo>
                      <a:pt x="16" y="6"/>
                    </a:lnTo>
                    <a:lnTo>
                      <a:pt x="21" y="4"/>
                    </a:lnTo>
                    <a:lnTo>
                      <a:pt x="21" y="2"/>
                    </a:lnTo>
                    <a:lnTo>
                      <a:pt x="14" y="0"/>
                    </a:lnTo>
                    <a:lnTo>
                      <a:pt x="8" y="0"/>
                    </a:lnTo>
                    <a:lnTo>
                      <a:pt x="6" y="2"/>
                    </a:lnTo>
                    <a:lnTo>
                      <a:pt x="2" y="2"/>
                    </a:lnTo>
                    <a:lnTo>
                      <a:pt x="2" y="2"/>
                    </a:lnTo>
                    <a:lnTo>
                      <a:pt x="2" y="4"/>
                    </a:lnTo>
                    <a:lnTo>
                      <a:pt x="0" y="4"/>
                    </a:lnTo>
                    <a:lnTo>
                      <a:pt x="6" y="6"/>
                    </a:lnTo>
                    <a:lnTo>
                      <a:pt x="8" y="6"/>
                    </a:lnTo>
                    <a:lnTo>
                      <a:pt x="12" y="6"/>
                    </a:lnTo>
                    <a:lnTo>
                      <a:pt x="12" y="4"/>
                    </a:lnTo>
                    <a:lnTo>
                      <a:pt x="8" y="4"/>
                    </a:lnTo>
                    <a:lnTo>
                      <a:pt x="8" y="2"/>
                    </a:lnTo>
                    <a:lnTo>
                      <a:pt x="10" y="2"/>
                    </a:lnTo>
                    <a:lnTo>
                      <a:pt x="1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9" name="9Slide.vn 472">
                <a:extLst>
                  <a:ext uri="{FF2B5EF4-FFF2-40B4-BE49-F238E27FC236}">
                    <a16:creationId xmlns:a16="http://schemas.microsoft.com/office/drawing/2014/main" id="{E9FCBD56-6695-4D29-8070-7929224F961D}"/>
                  </a:ext>
                </a:extLst>
              </p:cNvPr>
              <p:cNvSpPr>
                <a:spLocks/>
              </p:cNvSpPr>
              <p:nvPr/>
            </p:nvSpPr>
            <p:spPr bwMode="auto">
              <a:xfrm>
                <a:off x="6076" y="2686"/>
                <a:ext cx="6" cy="6"/>
              </a:xfrm>
              <a:custGeom>
                <a:avLst/>
                <a:gdLst>
                  <a:gd name="T0" fmla="*/ 2 w 6"/>
                  <a:gd name="T1" fmla="*/ 2 h 6"/>
                  <a:gd name="T2" fmla="*/ 6 w 6"/>
                  <a:gd name="T3" fmla="*/ 6 h 6"/>
                  <a:gd name="T4" fmla="*/ 6 w 6"/>
                  <a:gd name="T5" fmla="*/ 4 h 6"/>
                  <a:gd name="T6" fmla="*/ 0 w 6"/>
                  <a:gd name="T7" fmla="*/ 0 h 6"/>
                  <a:gd name="T8" fmla="*/ 2 w 6"/>
                  <a:gd name="T9" fmla="*/ 2 h 6"/>
                </a:gdLst>
                <a:ahLst/>
                <a:cxnLst>
                  <a:cxn ang="0">
                    <a:pos x="T0" y="T1"/>
                  </a:cxn>
                  <a:cxn ang="0">
                    <a:pos x="T2" y="T3"/>
                  </a:cxn>
                  <a:cxn ang="0">
                    <a:pos x="T4" y="T5"/>
                  </a:cxn>
                  <a:cxn ang="0">
                    <a:pos x="T6" y="T7"/>
                  </a:cxn>
                  <a:cxn ang="0">
                    <a:pos x="T8" y="T9"/>
                  </a:cxn>
                </a:cxnLst>
                <a:rect l="0" t="0" r="r" b="b"/>
                <a:pathLst>
                  <a:path w="6" h="6">
                    <a:moveTo>
                      <a:pt x="2" y="2"/>
                    </a:moveTo>
                    <a:lnTo>
                      <a:pt x="6" y="6"/>
                    </a:lnTo>
                    <a:lnTo>
                      <a:pt x="6" y="4"/>
                    </a:lnTo>
                    <a:lnTo>
                      <a:pt x="0"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0" name="9Slide.vn 473">
                <a:extLst>
                  <a:ext uri="{FF2B5EF4-FFF2-40B4-BE49-F238E27FC236}">
                    <a16:creationId xmlns:a16="http://schemas.microsoft.com/office/drawing/2014/main" id="{5894D431-9A7E-4DAB-9B0C-2511E44E8CE6}"/>
                  </a:ext>
                </a:extLst>
              </p:cNvPr>
              <p:cNvSpPr>
                <a:spLocks/>
              </p:cNvSpPr>
              <p:nvPr/>
            </p:nvSpPr>
            <p:spPr bwMode="auto">
              <a:xfrm>
                <a:off x="6043" y="2645"/>
                <a:ext cx="27" cy="62"/>
              </a:xfrm>
              <a:custGeom>
                <a:avLst/>
                <a:gdLst>
                  <a:gd name="T0" fmla="*/ 25 w 27"/>
                  <a:gd name="T1" fmla="*/ 22 h 62"/>
                  <a:gd name="T2" fmla="*/ 27 w 27"/>
                  <a:gd name="T3" fmla="*/ 16 h 62"/>
                  <a:gd name="T4" fmla="*/ 27 w 27"/>
                  <a:gd name="T5" fmla="*/ 14 h 62"/>
                  <a:gd name="T6" fmla="*/ 25 w 27"/>
                  <a:gd name="T7" fmla="*/ 12 h 62"/>
                  <a:gd name="T8" fmla="*/ 19 w 27"/>
                  <a:gd name="T9" fmla="*/ 14 h 62"/>
                  <a:gd name="T10" fmla="*/ 12 w 27"/>
                  <a:gd name="T11" fmla="*/ 16 h 62"/>
                  <a:gd name="T12" fmla="*/ 12 w 27"/>
                  <a:gd name="T13" fmla="*/ 18 h 62"/>
                  <a:gd name="T14" fmla="*/ 14 w 27"/>
                  <a:gd name="T15" fmla="*/ 18 h 62"/>
                  <a:gd name="T16" fmla="*/ 12 w 27"/>
                  <a:gd name="T17" fmla="*/ 20 h 62"/>
                  <a:gd name="T18" fmla="*/ 10 w 27"/>
                  <a:gd name="T19" fmla="*/ 22 h 62"/>
                  <a:gd name="T20" fmla="*/ 8 w 27"/>
                  <a:gd name="T21" fmla="*/ 25 h 62"/>
                  <a:gd name="T22" fmla="*/ 6 w 27"/>
                  <a:gd name="T23" fmla="*/ 27 h 62"/>
                  <a:gd name="T24" fmla="*/ 4 w 27"/>
                  <a:gd name="T25" fmla="*/ 22 h 62"/>
                  <a:gd name="T26" fmla="*/ 8 w 27"/>
                  <a:gd name="T27" fmla="*/ 20 h 62"/>
                  <a:gd name="T28" fmla="*/ 10 w 27"/>
                  <a:gd name="T29" fmla="*/ 20 h 62"/>
                  <a:gd name="T30" fmla="*/ 12 w 27"/>
                  <a:gd name="T31" fmla="*/ 16 h 62"/>
                  <a:gd name="T32" fmla="*/ 12 w 27"/>
                  <a:gd name="T33" fmla="*/ 10 h 62"/>
                  <a:gd name="T34" fmla="*/ 8 w 27"/>
                  <a:gd name="T35" fmla="*/ 8 h 62"/>
                  <a:gd name="T36" fmla="*/ 8 w 27"/>
                  <a:gd name="T37" fmla="*/ 6 h 62"/>
                  <a:gd name="T38" fmla="*/ 10 w 27"/>
                  <a:gd name="T39" fmla="*/ 4 h 62"/>
                  <a:gd name="T40" fmla="*/ 12 w 27"/>
                  <a:gd name="T41" fmla="*/ 0 h 62"/>
                  <a:gd name="T42" fmla="*/ 10 w 27"/>
                  <a:gd name="T43" fmla="*/ 2 h 62"/>
                  <a:gd name="T44" fmla="*/ 4 w 27"/>
                  <a:gd name="T45" fmla="*/ 6 h 62"/>
                  <a:gd name="T46" fmla="*/ 2 w 27"/>
                  <a:gd name="T47" fmla="*/ 12 h 62"/>
                  <a:gd name="T48" fmla="*/ 4 w 27"/>
                  <a:gd name="T49" fmla="*/ 16 h 62"/>
                  <a:gd name="T50" fmla="*/ 0 w 27"/>
                  <a:gd name="T51" fmla="*/ 18 h 62"/>
                  <a:gd name="T52" fmla="*/ 0 w 27"/>
                  <a:gd name="T53" fmla="*/ 22 h 62"/>
                  <a:gd name="T54" fmla="*/ 2 w 27"/>
                  <a:gd name="T55" fmla="*/ 25 h 62"/>
                  <a:gd name="T56" fmla="*/ 4 w 27"/>
                  <a:gd name="T57" fmla="*/ 29 h 62"/>
                  <a:gd name="T58" fmla="*/ 2 w 27"/>
                  <a:gd name="T59" fmla="*/ 31 h 62"/>
                  <a:gd name="T60" fmla="*/ 2 w 27"/>
                  <a:gd name="T61" fmla="*/ 35 h 62"/>
                  <a:gd name="T62" fmla="*/ 6 w 27"/>
                  <a:gd name="T63" fmla="*/ 37 h 62"/>
                  <a:gd name="T64" fmla="*/ 4 w 27"/>
                  <a:gd name="T65" fmla="*/ 39 h 62"/>
                  <a:gd name="T66" fmla="*/ 6 w 27"/>
                  <a:gd name="T67" fmla="*/ 41 h 62"/>
                  <a:gd name="T68" fmla="*/ 4 w 27"/>
                  <a:gd name="T69" fmla="*/ 45 h 62"/>
                  <a:gd name="T70" fmla="*/ 6 w 27"/>
                  <a:gd name="T71" fmla="*/ 49 h 62"/>
                  <a:gd name="T72" fmla="*/ 10 w 27"/>
                  <a:gd name="T73" fmla="*/ 51 h 62"/>
                  <a:gd name="T74" fmla="*/ 12 w 27"/>
                  <a:gd name="T75" fmla="*/ 58 h 62"/>
                  <a:gd name="T76" fmla="*/ 17 w 27"/>
                  <a:gd name="T77" fmla="*/ 60 h 62"/>
                  <a:gd name="T78" fmla="*/ 17 w 27"/>
                  <a:gd name="T79" fmla="*/ 62 h 62"/>
                  <a:gd name="T80" fmla="*/ 17 w 27"/>
                  <a:gd name="T81" fmla="*/ 60 h 62"/>
                  <a:gd name="T82" fmla="*/ 19 w 27"/>
                  <a:gd name="T83" fmla="*/ 60 h 62"/>
                  <a:gd name="T84" fmla="*/ 17 w 27"/>
                  <a:gd name="T85" fmla="*/ 58 h 62"/>
                  <a:gd name="T86" fmla="*/ 12 w 27"/>
                  <a:gd name="T87" fmla="*/ 54 h 62"/>
                  <a:gd name="T88" fmla="*/ 12 w 27"/>
                  <a:gd name="T89" fmla="*/ 49 h 62"/>
                  <a:gd name="T90" fmla="*/ 8 w 27"/>
                  <a:gd name="T91" fmla="*/ 43 h 62"/>
                  <a:gd name="T92" fmla="*/ 8 w 27"/>
                  <a:gd name="T93" fmla="*/ 35 h 62"/>
                  <a:gd name="T94" fmla="*/ 10 w 27"/>
                  <a:gd name="T95" fmla="*/ 35 h 62"/>
                  <a:gd name="T96" fmla="*/ 14 w 27"/>
                  <a:gd name="T97" fmla="*/ 37 h 62"/>
                  <a:gd name="T98" fmla="*/ 21 w 27"/>
                  <a:gd name="T99" fmla="*/ 37 h 62"/>
                  <a:gd name="T100" fmla="*/ 23 w 27"/>
                  <a:gd name="T101" fmla="*/ 39 h 62"/>
                  <a:gd name="T102" fmla="*/ 27 w 27"/>
                  <a:gd name="T103" fmla="*/ 39 h 62"/>
                  <a:gd name="T104" fmla="*/ 25 w 27"/>
                  <a:gd name="T105" fmla="*/ 37 h 62"/>
                  <a:gd name="T106" fmla="*/ 23 w 27"/>
                  <a:gd name="T107" fmla="*/ 35 h 62"/>
                  <a:gd name="T108" fmla="*/ 19 w 27"/>
                  <a:gd name="T109" fmla="*/ 31 h 62"/>
                  <a:gd name="T110" fmla="*/ 17 w 27"/>
                  <a:gd name="T111" fmla="*/ 31 h 62"/>
                  <a:gd name="T112" fmla="*/ 14 w 27"/>
                  <a:gd name="T113" fmla="*/ 29 h 62"/>
                  <a:gd name="T114" fmla="*/ 17 w 27"/>
                  <a:gd name="T115" fmla="*/ 25 h 62"/>
                  <a:gd name="T116" fmla="*/ 25 w 27"/>
                  <a:gd name="T11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 h="62">
                    <a:moveTo>
                      <a:pt x="25" y="22"/>
                    </a:moveTo>
                    <a:lnTo>
                      <a:pt x="27" y="16"/>
                    </a:lnTo>
                    <a:lnTo>
                      <a:pt x="27" y="14"/>
                    </a:lnTo>
                    <a:lnTo>
                      <a:pt x="25" y="12"/>
                    </a:lnTo>
                    <a:lnTo>
                      <a:pt x="19" y="14"/>
                    </a:lnTo>
                    <a:lnTo>
                      <a:pt x="12" y="16"/>
                    </a:lnTo>
                    <a:lnTo>
                      <a:pt x="12" y="18"/>
                    </a:lnTo>
                    <a:lnTo>
                      <a:pt x="14" y="18"/>
                    </a:lnTo>
                    <a:lnTo>
                      <a:pt x="12" y="20"/>
                    </a:lnTo>
                    <a:lnTo>
                      <a:pt x="10" y="22"/>
                    </a:lnTo>
                    <a:lnTo>
                      <a:pt x="8" y="25"/>
                    </a:lnTo>
                    <a:lnTo>
                      <a:pt x="6" y="27"/>
                    </a:lnTo>
                    <a:lnTo>
                      <a:pt x="4" y="22"/>
                    </a:lnTo>
                    <a:lnTo>
                      <a:pt x="8" y="20"/>
                    </a:lnTo>
                    <a:lnTo>
                      <a:pt x="10" y="20"/>
                    </a:lnTo>
                    <a:lnTo>
                      <a:pt x="12" y="16"/>
                    </a:lnTo>
                    <a:lnTo>
                      <a:pt x="12" y="10"/>
                    </a:lnTo>
                    <a:lnTo>
                      <a:pt x="8" y="8"/>
                    </a:lnTo>
                    <a:lnTo>
                      <a:pt x="8" y="6"/>
                    </a:lnTo>
                    <a:lnTo>
                      <a:pt x="10" y="4"/>
                    </a:lnTo>
                    <a:lnTo>
                      <a:pt x="12" y="0"/>
                    </a:lnTo>
                    <a:lnTo>
                      <a:pt x="10" y="2"/>
                    </a:lnTo>
                    <a:lnTo>
                      <a:pt x="4" y="6"/>
                    </a:lnTo>
                    <a:lnTo>
                      <a:pt x="2" y="12"/>
                    </a:lnTo>
                    <a:lnTo>
                      <a:pt x="4" y="16"/>
                    </a:lnTo>
                    <a:lnTo>
                      <a:pt x="0" y="18"/>
                    </a:lnTo>
                    <a:lnTo>
                      <a:pt x="0" y="22"/>
                    </a:lnTo>
                    <a:lnTo>
                      <a:pt x="2" y="25"/>
                    </a:lnTo>
                    <a:lnTo>
                      <a:pt x="4" y="29"/>
                    </a:lnTo>
                    <a:lnTo>
                      <a:pt x="2" y="31"/>
                    </a:lnTo>
                    <a:lnTo>
                      <a:pt x="2" y="35"/>
                    </a:lnTo>
                    <a:lnTo>
                      <a:pt x="6" y="37"/>
                    </a:lnTo>
                    <a:lnTo>
                      <a:pt x="4" y="39"/>
                    </a:lnTo>
                    <a:lnTo>
                      <a:pt x="6" y="41"/>
                    </a:lnTo>
                    <a:lnTo>
                      <a:pt x="4" y="45"/>
                    </a:lnTo>
                    <a:lnTo>
                      <a:pt x="6" y="49"/>
                    </a:lnTo>
                    <a:lnTo>
                      <a:pt x="10" y="51"/>
                    </a:lnTo>
                    <a:lnTo>
                      <a:pt x="12" y="58"/>
                    </a:lnTo>
                    <a:lnTo>
                      <a:pt x="17" y="60"/>
                    </a:lnTo>
                    <a:lnTo>
                      <a:pt x="17" y="62"/>
                    </a:lnTo>
                    <a:lnTo>
                      <a:pt x="17" y="60"/>
                    </a:lnTo>
                    <a:lnTo>
                      <a:pt x="19" y="60"/>
                    </a:lnTo>
                    <a:lnTo>
                      <a:pt x="17" y="58"/>
                    </a:lnTo>
                    <a:lnTo>
                      <a:pt x="12" y="54"/>
                    </a:lnTo>
                    <a:lnTo>
                      <a:pt x="12" y="49"/>
                    </a:lnTo>
                    <a:lnTo>
                      <a:pt x="8" y="43"/>
                    </a:lnTo>
                    <a:lnTo>
                      <a:pt x="8" y="35"/>
                    </a:lnTo>
                    <a:lnTo>
                      <a:pt x="10" y="35"/>
                    </a:lnTo>
                    <a:lnTo>
                      <a:pt x="14" y="37"/>
                    </a:lnTo>
                    <a:lnTo>
                      <a:pt x="21" y="37"/>
                    </a:lnTo>
                    <a:lnTo>
                      <a:pt x="23" y="39"/>
                    </a:lnTo>
                    <a:lnTo>
                      <a:pt x="27" y="39"/>
                    </a:lnTo>
                    <a:lnTo>
                      <a:pt x="25" y="37"/>
                    </a:lnTo>
                    <a:lnTo>
                      <a:pt x="23" y="35"/>
                    </a:lnTo>
                    <a:lnTo>
                      <a:pt x="19" y="31"/>
                    </a:lnTo>
                    <a:lnTo>
                      <a:pt x="17" y="31"/>
                    </a:lnTo>
                    <a:lnTo>
                      <a:pt x="14" y="29"/>
                    </a:lnTo>
                    <a:lnTo>
                      <a:pt x="17" y="25"/>
                    </a:lnTo>
                    <a:lnTo>
                      <a:pt x="25" y="2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1" name="9Slide.vn 474">
                <a:extLst>
                  <a:ext uri="{FF2B5EF4-FFF2-40B4-BE49-F238E27FC236}">
                    <a16:creationId xmlns:a16="http://schemas.microsoft.com/office/drawing/2014/main" id="{9E1E483E-077C-4215-BE08-01A40996280C}"/>
                  </a:ext>
                </a:extLst>
              </p:cNvPr>
              <p:cNvSpPr>
                <a:spLocks/>
              </p:cNvSpPr>
              <p:nvPr/>
            </p:nvSpPr>
            <p:spPr bwMode="auto">
              <a:xfrm>
                <a:off x="6190" y="2717"/>
                <a:ext cx="25" cy="4"/>
              </a:xfrm>
              <a:custGeom>
                <a:avLst/>
                <a:gdLst>
                  <a:gd name="T0" fmla="*/ 2 w 25"/>
                  <a:gd name="T1" fmla="*/ 2 h 4"/>
                  <a:gd name="T2" fmla="*/ 6 w 25"/>
                  <a:gd name="T3" fmla="*/ 4 h 4"/>
                  <a:gd name="T4" fmla="*/ 17 w 25"/>
                  <a:gd name="T5" fmla="*/ 4 h 4"/>
                  <a:gd name="T6" fmla="*/ 23 w 25"/>
                  <a:gd name="T7" fmla="*/ 4 h 4"/>
                  <a:gd name="T8" fmla="*/ 25 w 25"/>
                  <a:gd name="T9" fmla="*/ 2 h 4"/>
                  <a:gd name="T10" fmla="*/ 19 w 25"/>
                  <a:gd name="T11" fmla="*/ 2 h 4"/>
                  <a:gd name="T12" fmla="*/ 17 w 25"/>
                  <a:gd name="T13" fmla="*/ 2 h 4"/>
                  <a:gd name="T14" fmla="*/ 10 w 25"/>
                  <a:gd name="T15" fmla="*/ 0 h 4"/>
                  <a:gd name="T16" fmla="*/ 6 w 25"/>
                  <a:gd name="T17" fmla="*/ 2 h 4"/>
                  <a:gd name="T18" fmla="*/ 0 w 25"/>
                  <a:gd name="T19" fmla="*/ 0 h 4"/>
                  <a:gd name="T20" fmla="*/ 2 w 25"/>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4">
                    <a:moveTo>
                      <a:pt x="2" y="2"/>
                    </a:moveTo>
                    <a:lnTo>
                      <a:pt x="6" y="4"/>
                    </a:lnTo>
                    <a:lnTo>
                      <a:pt x="17" y="4"/>
                    </a:lnTo>
                    <a:lnTo>
                      <a:pt x="23" y="4"/>
                    </a:lnTo>
                    <a:lnTo>
                      <a:pt x="25" y="2"/>
                    </a:lnTo>
                    <a:lnTo>
                      <a:pt x="19" y="2"/>
                    </a:lnTo>
                    <a:lnTo>
                      <a:pt x="17" y="2"/>
                    </a:lnTo>
                    <a:lnTo>
                      <a:pt x="10" y="0"/>
                    </a:lnTo>
                    <a:lnTo>
                      <a:pt x="6" y="2"/>
                    </a:lnTo>
                    <a:lnTo>
                      <a:pt x="0"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2" name="9Slide.vn 475">
                <a:extLst>
                  <a:ext uri="{FF2B5EF4-FFF2-40B4-BE49-F238E27FC236}">
                    <a16:creationId xmlns:a16="http://schemas.microsoft.com/office/drawing/2014/main" id="{498B0075-D0D8-4E38-A2B1-25D5ADABE73A}"/>
                  </a:ext>
                </a:extLst>
              </p:cNvPr>
              <p:cNvSpPr>
                <a:spLocks/>
              </p:cNvSpPr>
              <p:nvPr/>
            </p:nvSpPr>
            <p:spPr bwMode="auto">
              <a:xfrm>
                <a:off x="6105" y="2701"/>
                <a:ext cx="4" cy="4"/>
              </a:xfrm>
              <a:custGeom>
                <a:avLst/>
                <a:gdLst>
                  <a:gd name="T0" fmla="*/ 4 w 4"/>
                  <a:gd name="T1" fmla="*/ 0 h 4"/>
                  <a:gd name="T2" fmla="*/ 0 w 4"/>
                  <a:gd name="T3" fmla="*/ 2 h 4"/>
                  <a:gd name="T4" fmla="*/ 2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2"/>
                    </a:lnTo>
                    <a:lnTo>
                      <a:pt x="2" y="4"/>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3" name="9Slide.vn 476">
                <a:extLst>
                  <a:ext uri="{FF2B5EF4-FFF2-40B4-BE49-F238E27FC236}">
                    <a16:creationId xmlns:a16="http://schemas.microsoft.com/office/drawing/2014/main" id="{5CFDFD5F-7FC4-4CD8-88D7-08AE876627CC}"/>
                  </a:ext>
                </a:extLst>
              </p:cNvPr>
              <p:cNvSpPr>
                <a:spLocks/>
              </p:cNvSpPr>
              <p:nvPr/>
            </p:nvSpPr>
            <p:spPr bwMode="auto">
              <a:xfrm>
                <a:off x="6099" y="2703"/>
                <a:ext cx="6" cy="2"/>
              </a:xfrm>
              <a:custGeom>
                <a:avLst/>
                <a:gdLst>
                  <a:gd name="T0" fmla="*/ 0 w 6"/>
                  <a:gd name="T1" fmla="*/ 0 h 2"/>
                  <a:gd name="T2" fmla="*/ 2 w 6"/>
                  <a:gd name="T3" fmla="*/ 2 h 2"/>
                  <a:gd name="T4" fmla="*/ 6 w 6"/>
                  <a:gd name="T5" fmla="*/ 2 h 2"/>
                  <a:gd name="T6" fmla="*/ 4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2"/>
                    </a:lnTo>
                    <a:lnTo>
                      <a:pt x="4"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4" name="9Slide.vn 477">
                <a:extLst>
                  <a:ext uri="{FF2B5EF4-FFF2-40B4-BE49-F238E27FC236}">
                    <a16:creationId xmlns:a16="http://schemas.microsoft.com/office/drawing/2014/main" id="{63026214-7150-4941-B24E-96A30B992BE3}"/>
                  </a:ext>
                </a:extLst>
              </p:cNvPr>
              <p:cNvSpPr>
                <a:spLocks/>
              </p:cNvSpPr>
              <p:nvPr/>
            </p:nvSpPr>
            <p:spPr bwMode="auto">
              <a:xfrm>
                <a:off x="6138" y="2792"/>
                <a:ext cx="2" cy="6"/>
              </a:xfrm>
              <a:custGeom>
                <a:avLst/>
                <a:gdLst>
                  <a:gd name="T0" fmla="*/ 0 w 2"/>
                  <a:gd name="T1" fmla="*/ 2 h 6"/>
                  <a:gd name="T2" fmla="*/ 0 w 2"/>
                  <a:gd name="T3" fmla="*/ 6 h 6"/>
                  <a:gd name="T4" fmla="*/ 2 w 2"/>
                  <a:gd name="T5" fmla="*/ 6 h 6"/>
                  <a:gd name="T6" fmla="*/ 2 w 2"/>
                  <a:gd name="T7" fmla="*/ 2 h 6"/>
                  <a:gd name="T8" fmla="*/ 0 w 2"/>
                  <a:gd name="T9" fmla="*/ 0 h 6"/>
                  <a:gd name="T10" fmla="*/ 0 w 2"/>
                  <a:gd name="T11" fmla="*/ 2 h 6"/>
                </a:gdLst>
                <a:ahLst/>
                <a:cxnLst>
                  <a:cxn ang="0">
                    <a:pos x="T0" y="T1"/>
                  </a:cxn>
                  <a:cxn ang="0">
                    <a:pos x="T2" y="T3"/>
                  </a:cxn>
                  <a:cxn ang="0">
                    <a:pos x="T4" y="T5"/>
                  </a:cxn>
                  <a:cxn ang="0">
                    <a:pos x="T6" y="T7"/>
                  </a:cxn>
                  <a:cxn ang="0">
                    <a:pos x="T8" y="T9"/>
                  </a:cxn>
                  <a:cxn ang="0">
                    <a:pos x="T10" y="T11"/>
                  </a:cxn>
                </a:cxnLst>
                <a:rect l="0" t="0" r="r" b="b"/>
                <a:pathLst>
                  <a:path w="2" h="6">
                    <a:moveTo>
                      <a:pt x="0" y="2"/>
                    </a:moveTo>
                    <a:lnTo>
                      <a:pt x="0" y="6"/>
                    </a:lnTo>
                    <a:lnTo>
                      <a:pt x="2" y="6"/>
                    </a:lnTo>
                    <a:lnTo>
                      <a:pt x="2" y="2"/>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5" name="9Slide.vn 478">
                <a:extLst>
                  <a:ext uri="{FF2B5EF4-FFF2-40B4-BE49-F238E27FC236}">
                    <a16:creationId xmlns:a16="http://schemas.microsoft.com/office/drawing/2014/main" id="{FD9A0FD7-BA2D-4D9E-871B-8178097BA1F4}"/>
                  </a:ext>
                </a:extLst>
              </p:cNvPr>
              <p:cNvSpPr>
                <a:spLocks/>
              </p:cNvSpPr>
              <p:nvPr/>
            </p:nvSpPr>
            <p:spPr bwMode="auto">
              <a:xfrm>
                <a:off x="6171" y="2790"/>
                <a:ext cx="5" cy="2"/>
              </a:xfrm>
              <a:custGeom>
                <a:avLst/>
                <a:gdLst>
                  <a:gd name="T0" fmla="*/ 5 w 5"/>
                  <a:gd name="T1" fmla="*/ 2 h 2"/>
                  <a:gd name="T2" fmla="*/ 3 w 5"/>
                  <a:gd name="T3" fmla="*/ 0 h 2"/>
                  <a:gd name="T4" fmla="*/ 0 w 5"/>
                  <a:gd name="T5" fmla="*/ 0 h 2"/>
                  <a:gd name="T6" fmla="*/ 3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3" y="0"/>
                    </a:lnTo>
                    <a:lnTo>
                      <a:pt x="0" y="0"/>
                    </a:lnTo>
                    <a:lnTo>
                      <a:pt x="3" y="2"/>
                    </a:lnTo>
                    <a:lnTo>
                      <a:pt x="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6" name="9Slide.vn 479">
                <a:extLst>
                  <a:ext uri="{FF2B5EF4-FFF2-40B4-BE49-F238E27FC236}">
                    <a16:creationId xmlns:a16="http://schemas.microsoft.com/office/drawing/2014/main" id="{779CDED0-E9E7-43AD-8FDF-3BAFD8315678}"/>
                  </a:ext>
                </a:extLst>
              </p:cNvPr>
              <p:cNvSpPr>
                <a:spLocks/>
              </p:cNvSpPr>
              <p:nvPr/>
            </p:nvSpPr>
            <p:spPr bwMode="auto">
              <a:xfrm>
                <a:off x="6140" y="2788"/>
                <a:ext cx="7" cy="12"/>
              </a:xfrm>
              <a:custGeom>
                <a:avLst/>
                <a:gdLst>
                  <a:gd name="T0" fmla="*/ 2 w 7"/>
                  <a:gd name="T1" fmla="*/ 10 h 12"/>
                  <a:gd name="T2" fmla="*/ 0 w 7"/>
                  <a:gd name="T3" fmla="*/ 12 h 12"/>
                  <a:gd name="T4" fmla="*/ 2 w 7"/>
                  <a:gd name="T5" fmla="*/ 10 h 12"/>
                  <a:gd name="T6" fmla="*/ 5 w 7"/>
                  <a:gd name="T7" fmla="*/ 4 h 12"/>
                  <a:gd name="T8" fmla="*/ 7 w 7"/>
                  <a:gd name="T9" fmla="*/ 0 h 12"/>
                  <a:gd name="T10" fmla="*/ 5 w 7"/>
                  <a:gd name="T11" fmla="*/ 2 h 12"/>
                  <a:gd name="T12" fmla="*/ 2 w 7"/>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2" y="10"/>
                    </a:moveTo>
                    <a:lnTo>
                      <a:pt x="0" y="12"/>
                    </a:lnTo>
                    <a:lnTo>
                      <a:pt x="2" y="10"/>
                    </a:lnTo>
                    <a:lnTo>
                      <a:pt x="5" y="4"/>
                    </a:lnTo>
                    <a:lnTo>
                      <a:pt x="7" y="0"/>
                    </a:lnTo>
                    <a:lnTo>
                      <a:pt x="5" y="2"/>
                    </a:lnTo>
                    <a:lnTo>
                      <a:pt x="2"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7" name="9Slide.vn 480">
                <a:extLst>
                  <a:ext uri="{FF2B5EF4-FFF2-40B4-BE49-F238E27FC236}">
                    <a16:creationId xmlns:a16="http://schemas.microsoft.com/office/drawing/2014/main" id="{5414B524-F494-454D-BC95-07A8BCC57A35}"/>
                  </a:ext>
                </a:extLst>
              </p:cNvPr>
              <p:cNvSpPr>
                <a:spLocks/>
              </p:cNvSpPr>
              <p:nvPr/>
            </p:nvSpPr>
            <p:spPr bwMode="auto">
              <a:xfrm>
                <a:off x="6171" y="2806"/>
                <a:ext cx="3" cy="5"/>
              </a:xfrm>
              <a:custGeom>
                <a:avLst/>
                <a:gdLst>
                  <a:gd name="T0" fmla="*/ 3 w 3"/>
                  <a:gd name="T1" fmla="*/ 5 h 5"/>
                  <a:gd name="T2" fmla="*/ 3 w 3"/>
                  <a:gd name="T3" fmla="*/ 2 h 5"/>
                  <a:gd name="T4" fmla="*/ 0 w 3"/>
                  <a:gd name="T5" fmla="*/ 0 h 5"/>
                  <a:gd name="T6" fmla="*/ 0 w 3"/>
                  <a:gd name="T7" fmla="*/ 2 h 5"/>
                  <a:gd name="T8" fmla="*/ 0 w 3"/>
                  <a:gd name="T9" fmla="*/ 5 h 5"/>
                  <a:gd name="T10" fmla="*/ 0 w 3"/>
                  <a:gd name="T11" fmla="*/ 5 h 5"/>
                  <a:gd name="T12" fmla="*/ 3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5"/>
                    </a:moveTo>
                    <a:lnTo>
                      <a:pt x="3" y="2"/>
                    </a:lnTo>
                    <a:lnTo>
                      <a:pt x="0" y="0"/>
                    </a:lnTo>
                    <a:lnTo>
                      <a:pt x="0" y="2"/>
                    </a:lnTo>
                    <a:lnTo>
                      <a:pt x="0" y="5"/>
                    </a:lnTo>
                    <a:lnTo>
                      <a:pt x="0" y="5"/>
                    </a:lnTo>
                    <a:lnTo>
                      <a:pt x="3"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8" name="9Slide.vn 481">
                <a:extLst>
                  <a:ext uri="{FF2B5EF4-FFF2-40B4-BE49-F238E27FC236}">
                    <a16:creationId xmlns:a16="http://schemas.microsoft.com/office/drawing/2014/main" id="{B18E91E5-C623-4ECA-87F9-89C3E8895630}"/>
                  </a:ext>
                </a:extLst>
              </p:cNvPr>
              <p:cNvSpPr>
                <a:spLocks/>
              </p:cNvSpPr>
              <p:nvPr/>
            </p:nvSpPr>
            <p:spPr bwMode="auto">
              <a:xfrm>
                <a:off x="6174" y="2813"/>
                <a:ext cx="2" cy="2"/>
              </a:xfrm>
              <a:custGeom>
                <a:avLst/>
                <a:gdLst>
                  <a:gd name="T0" fmla="*/ 2 w 2"/>
                  <a:gd name="T1" fmla="*/ 2 h 2"/>
                  <a:gd name="T2" fmla="*/ 2 w 2"/>
                  <a:gd name="T3" fmla="*/ 0 h 2"/>
                  <a:gd name="T4" fmla="*/ 0 w 2"/>
                  <a:gd name="T5" fmla="*/ 2 h 2"/>
                  <a:gd name="T6" fmla="*/ 2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2"/>
                    </a:lnTo>
                    <a:lnTo>
                      <a:pt x="2"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9" name="9Slide.vn 482">
                <a:extLst>
                  <a:ext uri="{FF2B5EF4-FFF2-40B4-BE49-F238E27FC236}">
                    <a16:creationId xmlns:a16="http://schemas.microsoft.com/office/drawing/2014/main" id="{489C8B01-5F88-4476-83BB-74C61F32D042}"/>
                  </a:ext>
                </a:extLst>
              </p:cNvPr>
              <p:cNvSpPr>
                <a:spLocks/>
              </p:cNvSpPr>
              <p:nvPr/>
            </p:nvSpPr>
            <p:spPr bwMode="auto">
              <a:xfrm>
                <a:off x="6167" y="2798"/>
                <a:ext cx="9" cy="8"/>
              </a:xfrm>
              <a:custGeom>
                <a:avLst/>
                <a:gdLst>
                  <a:gd name="T0" fmla="*/ 9 w 9"/>
                  <a:gd name="T1" fmla="*/ 4 h 8"/>
                  <a:gd name="T2" fmla="*/ 9 w 9"/>
                  <a:gd name="T3" fmla="*/ 4 h 8"/>
                  <a:gd name="T4" fmla="*/ 9 w 9"/>
                  <a:gd name="T5" fmla="*/ 2 h 8"/>
                  <a:gd name="T6" fmla="*/ 7 w 9"/>
                  <a:gd name="T7" fmla="*/ 0 h 8"/>
                  <a:gd name="T8" fmla="*/ 7 w 9"/>
                  <a:gd name="T9" fmla="*/ 0 h 8"/>
                  <a:gd name="T10" fmla="*/ 2 w 9"/>
                  <a:gd name="T11" fmla="*/ 2 h 8"/>
                  <a:gd name="T12" fmla="*/ 0 w 9"/>
                  <a:gd name="T13" fmla="*/ 4 h 8"/>
                  <a:gd name="T14" fmla="*/ 2 w 9"/>
                  <a:gd name="T15" fmla="*/ 4 h 8"/>
                  <a:gd name="T16" fmla="*/ 4 w 9"/>
                  <a:gd name="T17" fmla="*/ 6 h 8"/>
                  <a:gd name="T18" fmla="*/ 7 w 9"/>
                  <a:gd name="T19" fmla="*/ 8 h 8"/>
                  <a:gd name="T20" fmla="*/ 9 w 9"/>
                  <a:gd name="T21" fmla="*/ 6 h 8"/>
                  <a:gd name="T22" fmla="*/ 9 w 9"/>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9" y="4"/>
                    </a:moveTo>
                    <a:lnTo>
                      <a:pt x="9" y="4"/>
                    </a:lnTo>
                    <a:lnTo>
                      <a:pt x="9" y="2"/>
                    </a:lnTo>
                    <a:lnTo>
                      <a:pt x="7" y="0"/>
                    </a:lnTo>
                    <a:lnTo>
                      <a:pt x="7" y="0"/>
                    </a:lnTo>
                    <a:lnTo>
                      <a:pt x="2" y="2"/>
                    </a:lnTo>
                    <a:lnTo>
                      <a:pt x="0" y="4"/>
                    </a:lnTo>
                    <a:lnTo>
                      <a:pt x="2" y="4"/>
                    </a:lnTo>
                    <a:lnTo>
                      <a:pt x="4" y="6"/>
                    </a:lnTo>
                    <a:lnTo>
                      <a:pt x="7" y="8"/>
                    </a:lnTo>
                    <a:lnTo>
                      <a:pt x="9" y="6"/>
                    </a:lnTo>
                    <a:lnTo>
                      <a:pt x="9"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0" name="9Slide.vn 483">
                <a:extLst>
                  <a:ext uri="{FF2B5EF4-FFF2-40B4-BE49-F238E27FC236}">
                    <a16:creationId xmlns:a16="http://schemas.microsoft.com/office/drawing/2014/main" id="{CF679F6A-8C29-48CE-AB00-291DE1973CA6}"/>
                  </a:ext>
                </a:extLst>
              </p:cNvPr>
              <p:cNvSpPr>
                <a:spLocks noChangeArrowheads="1"/>
              </p:cNvSpPr>
              <p:nvPr/>
            </p:nvSpPr>
            <p:spPr bwMode="auto">
              <a:xfrm>
                <a:off x="6165" y="2794"/>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1" name="9Slide.vn 484">
                <a:extLst>
                  <a:ext uri="{FF2B5EF4-FFF2-40B4-BE49-F238E27FC236}">
                    <a16:creationId xmlns:a16="http://schemas.microsoft.com/office/drawing/2014/main" id="{423BD162-55F2-437B-8821-DE39596FA3B7}"/>
                  </a:ext>
                </a:extLst>
              </p:cNvPr>
              <p:cNvSpPr>
                <a:spLocks/>
              </p:cNvSpPr>
              <p:nvPr/>
            </p:nvSpPr>
            <p:spPr bwMode="auto">
              <a:xfrm>
                <a:off x="6167" y="2790"/>
                <a:ext cx="9" cy="10"/>
              </a:xfrm>
              <a:custGeom>
                <a:avLst/>
                <a:gdLst>
                  <a:gd name="T0" fmla="*/ 2 w 9"/>
                  <a:gd name="T1" fmla="*/ 0 h 10"/>
                  <a:gd name="T2" fmla="*/ 0 w 9"/>
                  <a:gd name="T3" fmla="*/ 4 h 10"/>
                  <a:gd name="T4" fmla="*/ 0 w 9"/>
                  <a:gd name="T5" fmla="*/ 4 h 10"/>
                  <a:gd name="T6" fmla="*/ 2 w 9"/>
                  <a:gd name="T7" fmla="*/ 4 h 10"/>
                  <a:gd name="T8" fmla="*/ 2 w 9"/>
                  <a:gd name="T9" fmla="*/ 6 h 10"/>
                  <a:gd name="T10" fmla="*/ 2 w 9"/>
                  <a:gd name="T11" fmla="*/ 6 h 10"/>
                  <a:gd name="T12" fmla="*/ 0 w 9"/>
                  <a:gd name="T13" fmla="*/ 8 h 10"/>
                  <a:gd name="T14" fmla="*/ 2 w 9"/>
                  <a:gd name="T15" fmla="*/ 10 h 10"/>
                  <a:gd name="T16" fmla="*/ 2 w 9"/>
                  <a:gd name="T17" fmla="*/ 10 h 10"/>
                  <a:gd name="T18" fmla="*/ 4 w 9"/>
                  <a:gd name="T19" fmla="*/ 8 h 10"/>
                  <a:gd name="T20" fmla="*/ 7 w 9"/>
                  <a:gd name="T21" fmla="*/ 8 h 10"/>
                  <a:gd name="T22" fmla="*/ 9 w 9"/>
                  <a:gd name="T23" fmla="*/ 6 h 10"/>
                  <a:gd name="T24" fmla="*/ 9 w 9"/>
                  <a:gd name="T25" fmla="*/ 2 h 10"/>
                  <a:gd name="T26" fmla="*/ 7 w 9"/>
                  <a:gd name="T27" fmla="*/ 2 h 10"/>
                  <a:gd name="T28" fmla="*/ 4 w 9"/>
                  <a:gd name="T29" fmla="*/ 0 h 10"/>
                  <a:gd name="T30" fmla="*/ 2 w 9"/>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0">
                    <a:moveTo>
                      <a:pt x="2" y="0"/>
                    </a:moveTo>
                    <a:lnTo>
                      <a:pt x="0" y="4"/>
                    </a:lnTo>
                    <a:lnTo>
                      <a:pt x="0" y="4"/>
                    </a:lnTo>
                    <a:lnTo>
                      <a:pt x="2" y="4"/>
                    </a:lnTo>
                    <a:lnTo>
                      <a:pt x="2" y="6"/>
                    </a:lnTo>
                    <a:lnTo>
                      <a:pt x="2" y="6"/>
                    </a:lnTo>
                    <a:lnTo>
                      <a:pt x="0" y="8"/>
                    </a:lnTo>
                    <a:lnTo>
                      <a:pt x="2" y="10"/>
                    </a:lnTo>
                    <a:lnTo>
                      <a:pt x="2" y="10"/>
                    </a:lnTo>
                    <a:lnTo>
                      <a:pt x="4" y="8"/>
                    </a:lnTo>
                    <a:lnTo>
                      <a:pt x="7" y="8"/>
                    </a:lnTo>
                    <a:lnTo>
                      <a:pt x="9" y="6"/>
                    </a:lnTo>
                    <a:lnTo>
                      <a:pt x="9" y="2"/>
                    </a:lnTo>
                    <a:lnTo>
                      <a:pt x="7" y="2"/>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2" name="9Slide.vn 485">
                <a:extLst>
                  <a:ext uri="{FF2B5EF4-FFF2-40B4-BE49-F238E27FC236}">
                    <a16:creationId xmlns:a16="http://schemas.microsoft.com/office/drawing/2014/main" id="{43EAF571-E9E3-4E4A-9E2A-81E433F6E4B9}"/>
                  </a:ext>
                </a:extLst>
              </p:cNvPr>
              <p:cNvSpPr>
                <a:spLocks/>
              </p:cNvSpPr>
              <p:nvPr/>
            </p:nvSpPr>
            <p:spPr bwMode="auto">
              <a:xfrm>
                <a:off x="6004" y="2721"/>
                <a:ext cx="18" cy="5"/>
              </a:xfrm>
              <a:custGeom>
                <a:avLst/>
                <a:gdLst>
                  <a:gd name="T0" fmla="*/ 2 w 18"/>
                  <a:gd name="T1" fmla="*/ 2 h 5"/>
                  <a:gd name="T2" fmla="*/ 6 w 18"/>
                  <a:gd name="T3" fmla="*/ 5 h 5"/>
                  <a:gd name="T4" fmla="*/ 14 w 18"/>
                  <a:gd name="T5" fmla="*/ 2 h 5"/>
                  <a:gd name="T6" fmla="*/ 18 w 18"/>
                  <a:gd name="T7" fmla="*/ 0 h 5"/>
                  <a:gd name="T8" fmla="*/ 14 w 18"/>
                  <a:gd name="T9" fmla="*/ 0 h 5"/>
                  <a:gd name="T10" fmla="*/ 8 w 18"/>
                  <a:gd name="T11" fmla="*/ 0 h 5"/>
                  <a:gd name="T12" fmla="*/ 6 w 18"/>
                  <a:gd name="T13" fmla="*/ 0 h 5"/>
                  <a:gd name="T14" fmla="*/ 2 w 18"/>
                  <a:gd name="T15" fmla="*/ 0 h 5"/>
                  <a:gd name="T16" fmla="*/ 0 w 18"/>
                  <a:gd name="T17" fmla="*/ 0 h 5"/>
                  <a:gd name="T18" fmla="*/ 2 w 18"/>
                  <a:gd name="T19" fmla="*/ 2 h 5"/>
                  <a:gd name="T20" fmla="*/ 2 w 18"/>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2" y="2"/>
                    </a:moveTo>
                    <a:lnTo>
                      <a:pt x="6" y="5"/>
                    </a:lnTo>
                    <a:lnTo>
                      <a:pt x="14" y="2"/>
                    </a:lnTo>
                    <a:lnTo>
                      <a:pt x="18" y="0"/>
                    </a:lnTo>
                    <a:lnTo>
                      <a:pt x="14" y="0"/>
                    </a:lnTo>
                    <a:lnTo>
                      <a:pt x="8" y="0"/>
                    </a:lnTo>
                    <a:lnTo>
                      <a:pt x="6" y="0"/>
                    </a:lnTo>
                    <a:lnTo>
                      <a:pt x="2" y="0"/>
                    </a:lnTo>
                    <a:lnTo>
                      <a:pt x="0" y="0"/>
                    </a:lnTo>
                    <a:lnTo>
                      <a:pt x="2"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3" name="9Slide.vn 486">
                <a:extLst>
                  <a:ext uri="{FF2B5EF4-FFF2-40B4-BE49-F238E27FC236}">
                    <a16:creationId xmlns:a16="http://schemas.microsoft.com/office/drawing/2014/main" id="{36B4F6F4-E879-443E-9F9E-CFF2A7F7B585}"/>
                  </a:ext>
                </a:extLst>
              </p:cNvPr>
              <p:cNvSpPr>
                <a:spLocks/>
              </p:cNvSpPr>
              <p:nvPr/>
            </p:nvSpPr>
            <p:spPr bwMode="auto">
              <a:xfrm>
                <a:off x="6004" y="2842"/>
                <a:ext cx="2" cy="4"/>
              </a:xfrm>
              <a:custGeom>
                <a:avLst/>
                <a:gdLst>
                  <a:gd name="T0" fmla="*/ 2 w 2"/>
                  <a:gd name="T1" fmla="*/ 2 h 4"/>
                  <a:gd name="T2" fmla="*/ 0 w 2"/>
                  <a:gd name="T3" fmla="*/ 0 h 4"/>
                  <a:gd name="T4" fmla="*/ 0 w 2"/>
                  <a:gd name="T5" fmla="*/ 2 h 4"/>
                  <a:gd name="T6" fmla="*/ 0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0" y="0"/>
                    </a:lnTo>
                    <a:lnTo>
                      <a:pt x="0" y="2"/>
                    </a:lnTo>
                    <a:lnTo>
                      <a:pt x="0"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4" name="9Slide.vn 487">
                <a:extLst>
                  <a:ext uri="{FF2B5EF4-FFF2-40B4-BE49-F238E27FC236}">
                    <a16:creationId xmlns:a16="http://schemas.microsoft.com/office/drawing/2014/main" id="{2A861038-E3ED-4D2C-8821-D40FBBDDF44D}"/>
                  </a:ext>
                </a:extLst>
              </p:cNvPr>
              <p:cNvSpPr>
                <a:spLocks/>
              </p:cNvSpPr>
              <p:nvPr/>
            </p:nvSpPr>
            <p:spPr bwMode="auto">
              <a:xfrm>
                <a:off x="6014" y="2726"/>
                <a:ext cx="4" cy="10"/>
              </a:xfrm>
              <a:custGeom>
                <a:avLst/>
                <a:gdLst>
                  <a:gd name="T0" fmla="*/ 0 w 4"/>
                  <a:gd name="T1" fmla="*/ 2 h 10"/>
                  <a:gd name="T2" fmla="*/ 0 w 4"/>
                  <a:gd name="T3" fmla="*/ 4 h 10"/>
                  <a:gd name="T4" fmla="*/ 2 w 4"/>
                  <a:gd name="T5" fmla="*/ 8 h 10"/>
                  <a:gd name="T6" fmla="*/ 2 w 4"/>
                  <a:gd name="T7" fmla="*/ 10 h 10"/>
                  <a:gd name="T8" fmla="*/ 4 w 4"/>
                  <a:gd name="T9" fmla="*/ 8 h 10"/>
                  <a:gd name="T10" fmla="*/ 0 w 4"/>
                  <a:gd name="T11" fmla="*/ 4 h 10"/>
                  <a:gd name="T12" fmla="*/ 0 w 4"/>
                  <a:gd name="T13" fmla="*/ 0 h 10"/>
                  <a:gd name="T14" fmla="*/ 0 w 4"/>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0" y="2"/>
                    </a:moveTo>
                    <a:lnTo>
                      <a:pt x="0" y="4"/>
                    </a:lnTo>
                    <a:lnTo>
                      <a:pt x="2" y="8"/>
                    </a:lnTo>
                    <a:lnTo>
                      <a:pt x="2" y="10"/>
                    </a:lnTo>
                    <a:lnTo>
                      <a:pt x="4" y="8"/>
                    </a:lnTo>
                    <a:lnTo>
                      <a:pt x="0" y="4"/>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5" name="9Slide.vn 488">
                <a:extLst>
                  <a:ext uri="{FF2B5EF4-FFF2-40B4-BE49-F238E27FC236}">
                    <a16:creationId xmlns:a16="http://schemas.microsoft.com/office/drawing/2014/main" id="{21F35193-3D77-454E-99BF-BEECCA72FFB8}"/>
                  </a:ext>
                </a:extLst>
              </p:cNvPr>
              <p:cNvSpPr>
                <a:spLocks/>
              </p:cNvSpPr>
              <p:nvPr/>
            </p:nvSpPr>
            <p:spPr bwMode="auto">
              <a:xfrm>
                <a:off x="6165" y="2800"/>
                <a:ext cx="4" cy="6"/>
              </a:xfrm>
              <a:custGeom>
                <a:avLst/>
                <a:gdLst>
                  <a:gd name="T0" fmla="*/ 0 w 4"/>
                  <a:gd name="T1" fmla="*/ 2 h 6"/>
                  <a:gd name="T2" fmla="*/ 2 w 4"/>
                  <a:gd name="T3" fmla="*/ 6 h 6"/>
                  <a:gd name="T4" fmla="*/ 4 w 4"/>
                  <a:gd name="T5" fmla="*/ 6 h 6"/>
                  <a:gd name="T6" fmla="*/ 4 w 4"/>
                  <a:gd name="T7" fmla="*/ 6 h 6"/>
                  <a:gd name="T8" fmla="*/ 2 w 4"/>
                  <a:gd name="T9" fmla="*/ 4 h 6"/>
                  <a:gd name="T10" fmla="*/ 2 w 4"/>
                  <a:gd name="T11" fmla="*/ 2 h 6"/>
                  <a:gd name="T12" fmla="*/ 0 w 4"/>
                  <a:gd name="T13" fmla="*/ 0 h 6"/>
                  <a:gd name="T14" fmla="*/ 0 w 4"/>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2"/>
                    </a:moveTo>
                    <a:lnTo>
                      <a:pt x="2" y="6"/>
                    </a:lnTo>
                    <a:lnTo>
                      <a:pt x="4" y="6"/>
                    </a:lnTo>
                    <a:lnTo>
                      <a:pt x="4" y="6"/>
                    </a:lnTo>
                    <a:lnTo>
                      <a:pt x="2" y="4"/>
                    </a:lnTo>
                    <a:lnTo>
                      <a:pt x="2" y="2"/>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6" name="9Slide.vn 489">
                <a:extLst>
                  <a:ext uri="{FF2B5EF4-FFF2-40B4-BE49-F238E27FC236}">
                    <a16:creationId xmlns:a16="http://schemas.microsoft.com/office/drawing/2014/main" id="{AB13CF64-9630-4A01-B734-271E92889050}"/>
                  </a:ext>
                </a:extLst>
              </p:cNvPr>
              <p:cNvSpPr>
                <a:spLocks/>
              </p:cNvSpPr>
              <p:nvPr/>
            </p:nvSpPr>
            <p:spPr bwMode="auto">
              <a:xfrm>
                <a:off x="5987" y="2719"/>
                <a:ext cx="17" cy="9"/>
              </a:xfrm>
              <a:custGeom>
                <a:avLst/>
                <a:gdLst>
                  <a:gd name="T0" fmla="*/ 15 w 17"/>
                  <a:gd name="T1" fmla="*/ 4 h 9"/>
                  <a:gd name="T2" fmla="*/ 17 w 17"/>
                  <a:gd name="T3" fmla="*/ 4 h 9"/>
                  <a:gd name="T4" fmla="*/ 17 w 17"/>
                  <a:gd name="T5" fmla="*/ 2 h 9"/>
                  <a:gd name="T6" fmla="*/ 15 w 17"/>
                  <a:gd name="T7" fmla="*/ 0 h 9"/>
                  <a:gd name="T8" fmla="*/ 12 w 17"/>
                  <a:gd name="T9" fmla="*/ 2 h 9"/>
                  <a:gd name="T10" fmla="*/ 10 w 17"/>
                  <a:gd name="T11" fmla="*/ 0 h 9"/>
                  <a:gd name="T12" fmla="*/ 6 w 17"/>
                  <a:gd name="T13" fmla="*/ 0 h 9"/>
                  <a:gd name="T14" fmla="*/ 4 w 17"/>
                  <a:gd name="T15" fmla="*/ 0 h 9"/>
                  <a:gd name="T16" fmla="*/ 2 w 17"/>
                  <a:gd name="T17" fmla="*/ 0 h 9"/>
                  <a:gd name="T18" fmla="*/ 0 w 17"/>
                  <a:gd name="T19" fmla="*/ 2 h 9"/>
                  <a:gd name="T20" fmla="*/ 0 w 17"/>
                  <a:gd name="T21" fmla="*/ 4 h 9"/>
                  <a:gd name="T22" fmla="*/ 0 w 17"/>
                  <a:gd name="T23" fmla="*/ 7 h 9"/>
                  <a:gd name="T24" fmla="*/ 4 w 17"/>
                  <a:gd name="T25" fmla="*/ 9 h 9"/>
                  <a:gd name="T26" fmla="*/ 8 w 17"/>
                  <a:gd name="T27" fmla="*/ 4 h 9"/>
                  <a:gd name="T28" fmla="*/ 10 w 17"/>
                  <a:gd name="T29" fmla="*/ 7 h 9"/>
                  <a:gd name="T30" fmla="*/ 15 w 17"/>
                  <a:gd name="T3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9">
                    <a:moveTo>
                      <a:pt x="15" y="4"/>
                    </a:moveTo>
                    <a:lnTo>
                      <a:pt x="17" y="4"/>
                    </a:lnTo>
                    <a:lnTo>
                      <a:pt x="17" y="2"/>
                    </a:lnTo>
                    <a:lnTo>
                      <a:pt x="15" y="0"/>
                    </a:lnTo>
                    <a:lnTo>
                      <a:pt x="12" y="2"/>
                    </a:lnTo>
                    <a:lnTo>
                      <a:pt x="10" y="0"/>
                    </a:lnTo>
                    <a:lnTo>
                      <a:pt x="6" y="0"/>
                    </a:lnTo>
                    <a:lnTo>
                      <a:pt x="4" y="0"/>
                    </a:lnTo>
                    <a:lnTo>
                      <a:pt x="2" y="0"/>
                    </a:lnTo>
                    <a:lnTo>
                      <a:pt x="0" y="2"/>
                    </a:lnTo>
                    <a:lnTo>
                      <a:pt x="0" y="4"/>
                    </a:lnTo>
                    <a:lnTo>
                      <a:pt x="0" y="7"/>
                    </a:lnTo>
                    <a:lnTo>
                      <a:pt x="4" y="9"/>
                    </a:lnTo>
                    <a:lnTo>
                      <a:pt x="8" y="4"/>
                    </a:lnTo>
                    <a:lnTo>
                      <a:pt x="10" y="7"/>
                    </a:lnTo>
                    <a:lnTo>
                      <a:pt x="15"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7" name="9Slide.vn 490">
                <a:extLst>
                  <a:ext uri="{FF2B5EF4-FFF2-40B4-BE49-F238E27FC236}">
                    <a16:creationId xmlns:a16="http://schemas.microsoft.com/office/drawing/2014/main" id="{D7E9A6B2-996C-4510-A3C7-B5B7EB012C83}"/>
                  </a:ext>
                </a:extLst>
              </p:cNvPr>
              <p:cNvSpPr>
                <a:spLocks/>
              </p:cNvSpPr>
              <p:nvPr/>
            </p:nvSpPr>
            <p:spPr bwMode="auto">
              <a:xfrm>
                <a:off x="6163" y="2804"/>
                <a:ext cx="8" cy="13"/>
              </a:xfrm>
              <a:custGeom>
                <a:avLst/>
                <a:gdLst>
                  <a:gd name="T0" fmla="*/ 0 w 8"/>
                  <a:gd name="T1" fmla="*/ 9 h 13"/>
                  <a:gd name="T2" fmla="*/ 0 w 8"/>
                  <a:gd name="T3" fmla="*/ 11 h 13"/>
                  <a:gd name="T4" fmla="*/ 2 w 8"/>
                  <a:gd name="T5" fmla="*/ 13 h 13"/>
                  <a:gd name="T6" fmla="*/ 4 w 8"/>
                  <a:gd name="T7" fmla="*/ 13 h 13"/>
                  <a:gd name="T8" fmla="*/ 8 w 8"/>
                  <a:gd name="T9" fmla="*/ 11 h 13"/>
                  <a:gd name="T10" fmla="*/ 8 w 8"/>
                  <a:gd name="T11" fmla="*/ 9 h 13"/>
                  <a:gd name="T12" fmla="*/ 6 w 8"/>
                  <a:gd name="T13" fmla="*/ 7 h 13"/>
                  <a:gd name="T14" fmla="*/ 6 w 8"/>
                  <a:gd name="T15" fmla="*/ 4 h 13"/>
                  <a:gd name="T16" fmla="*/ 2 w 8"/>
                  <a:gd name="T17" fmla="*/ 2 h 13"/>
                  <a:gd name="T18" fmla="*/ 0 w 8"/>
                  <a:gd name="T19" fmla="*/ 0 h 13"/>
                  <a:gd name="T20" fmla="*/ 0 w 8"/>
                  <a:gd name="T21" fmla="*/ 2 h 13"/>
                  <a:gd name="T22" fmla="*/ 2 w 8"/>
                  <a:gd name="T23" fmla="*/ 7 h 13"/>
                  <a:gd name="T24" fmla="*/ 2 w 8"/>
                  <a:gd name="T25" fmla="*/ 7 h 13"/>
                  <a:gd name="T26" fmla="*/ 4 w 8"/>
                  <a:gd name="T27" fmla="*/ 9 h 13"/>
                  <a:gd name="T28" fmla="*/ 2 w 8"/>
                  <a:gd name="T29" fmla="*/ 9 h 13"/>
                  <a:gd name="T30" fmla="*/ 0 w 8"/>
                  <a:gd name="T3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3">
                    <a:moveTo>
                      <a:pt x="0" y="9"/>
                    </a:moveTo>
                    <a:lnTo>
                      <a:pt x="0" y="11"/>
                    </a:lnTo>
                    <a:lnTo>
                      <a:pt x="2" y="13"/>
                    </a:lnTo>
                    <a:lnTo>
                      <a:pt x="4" y="13"/>
                    </a:lnTo>
                    <a:lnTo>
                      <a:pt x="8" y="11"/>
                    </a:lnTo>
                    <a:lnTo>
                      <a:pt x="8" y="9"/>
                    </a:lnTo>
                    <a:lnTo>
                      <a:pt x="6" y="7"/>
                    </a:lnTo>
                    <a:lnTo>
                      <a:pt x="6" y="4"/>
                    </a:lnTo>
                    <a:lnTo>
                      <a:pt x="2" y="2"/>
                    </a:lnTo>
                    <a:lnTo>
                      <a:pt x="0" y="0"/>
                    </a:lnTo>
                    <a:lnTo>
                      <a:pt x="0" y="2"/>
                    </a:lnTo>
                    <a:lnTo>
                      <a:pt x="2" y="7"/>
                    </a:lnTo>
                    <a:lnTo>
                      <a:pt x="2" y="7"/>
                    </a:lnTo>
                    <a:lnTo>
                      <a:pt x="4" y="9"/>
                    </a:lnTo>
                    <a:lnTo>
                      <a:pt x="2" y="9"/>
                    </a:lnTo>
                    <a:lnTo>
                      <a:pt x="0"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8" name="9Slide.vn 491">
                <a:extLst>
                  <a:ext uri="{FF2B5EF4-FFF2-40B4-BE49-F238E27FC236}">
                    <a16:creationId xmlns:a16="http://schemas.microsoft.com/office/drawing/2014/main" id="{F652CAE7-B091-4578-9F03-FFBE475FBEFE}"/>
                  </a:ext>
                </a:extLst>
              </p:cNvPr>
              <p:cNvSpPr>
                <a:spLocks/>
              </p:cNvSpPr>
              <p:nvPr/>
            </p:nvSpPr>
            <p:spPr bwMode="auto">
              <a:xfrm>
                <a:off x="6109" y="2823"/>
                <a:ext cx="11" cy="17"/>
              </a:xfrm>
              <a:custGeom>
                <a:avLst/>
                <a:gdLst>
                  <a:gd name="T0" fmla="*/ 11 w 11"/>
                  <a:gd name="T1" fmla="*/ 0 h 17"/>
                  <a:gd name="T2" fmla="*/ 9 w 11"/>
                  <a:gd name="T3" fmla="*/ 0 h 17"/>
                  <a:gd name="T4" fmla="*/ 7 w 11"/>
                  <a:gd name="T5" fmla="*/ 0 h 17"/>
                  <a:gd name="T6" fmla="*/ 7 w 11"/>
                  <a:gd name="T7" fmla="*/ 2 h 17"/>
                  <a:gd name="T8" fmla="*/ 2 w 11"/>
                  <a:gd name="T9" fmla="*/ 6 h 17"/>
                  <a:gd name="T10" fmla="*/ 0 w 11"/>
                  <a:gd name="T11" fmla="*/ 8 h 17"/>
                  <a:gd name="T12" fmla="*/ 2 w 11"/>
                  <a:gd name="T13" fmla="*/ 8 h 17"/>
                  <a:gd name="T14" fmla="*/ 0 w 11"/>
                  <a:gd name="T15" fmla="*/ 10 h 17"/>
                  <a:gd name="T16" fmla="*/ 0 w 11"/>
                  <a:gd name="T17" fmla="*/ 15 h 17"/>
                  <a:gd name="T18" fmla="*/ 2 w 11"/>
                  <a:gd name="T19" fmla="*/ 17 h 17"/>
                  <a:gd name="T20" fmla="*/ 4 w 11"/>
                  <a:gd name="T21" fmla="*/ 15 h 17"/>
                  <a:gd name="T22" fmla="*/ 9 w 11"/>
                  <a:gd name="T23" fmla="*/ 10 h 17"/>
                  <a:gd name="T24" fmla="*/ 11 w 11"/>
                  <a:gd name="T25" fmla="*/ 6 h 17"/>
                  <a:gd name="T26" fmla="*/ 11 w 11"/>
                  <a:gd name="T27" fmla="*/ 2 h 17"/>
                  <a:gd name="T28" fmla="*/ 11 w 11"/>
                  <a:gd name="T29" fmla="*/ 2 h 17"/>
                  <a:gd name="T30" fmla="*/ 11 w 11"/>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7">
                    <a:moveTo>
                      <a:pt x="11" y="0"/>
                    </a:moveTo>
                    <a:lnTo>
                      <a:pt x="9" y="0"/>
                    </a:lnTo>
                    <a:lnTo>
                      <a:pt x="7" y="0"/>
                    </a:lnTo>
                    <a:lnTo>
                      <a:pt x="7" y="2"/>
                    </a:lnTo>
                    <a:lnTo>
                      <a:pt x="2" y="6"/>
                    </a:lnTo>
                    <a:lnTo>
                      <a:pt x="0" y="8"/>
                    </a:lnTo>
                    <a:lnTo>
                      <a:pt x="2" y="8"/>
                    </a:lnTo>
                    <a:lnTo>
                      <a:pt x="0" y="10"/>
                    </a:lnTo>
                    <a:lnTo>
                      <a:pt x="0" y="15"/>
                    </a:lnTo>
                    <a:lnTo>
                      <a:pt x="2" y="17"/>
                    </a:lnTo>
                    <a:lnTo>
                      <a:pt x="4" y="15"/>
                    </a:lnTo>
                    <a:lnTo>
                      <a:pt x="9" y="10"/>
                    </a:lnTo>
                    <a:lnTo>
                      <a:pt x="11" y="6"/>
                    </a:lnTo>
                    <a:lnTo>
                      <a:pt x="11" y="2"/>
                    </a:lnTo>
                    <a:lnTo>
                      <a:pt x="11" y="2"/>
                    </a:lnTo>
                    <a:lnTo>
                      <a:pt x="11"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9" name="9Slide.vn 492">
                <a:extLst>
                  <a:ext uri="{FF2B5EF4-FFF2-40B4-BE49-F238E27FC236}">
                    <a16:creationId xmlns:a16="http://schemas.microsoft.com/office/drawing/2014/main" id="{CD5A6450-2AF1-4694-90ED-F977F4FF7128}"/>
                  </a:ext>
                </a:extLst>
              </p:cNvPr>
              <p:cNvSpPr>
                <a:spLocks/>
              </p:cNvSpPr>
              <p:nvPr/>
            </p:nvSpPr>
            <p:spPr bwMode="auto">
              <a:xfrm>
                <a:off x="6244" y="2840"/>
                <a:ext cx="6" cy="6"/>
              </a:xfrm>
              <a:custGeom>
                <a:avLst/>
                <a:gdLst>
                  <a:gd name="T0" fmla="*/ 2 w 6"/>
                  <a:gd name="T1" fmla="*/ 2 h 6"/>
                  <a:gd name="T2" fmla="*/ 0 w 6"/>
                  <a:gd name="T3" fmla="*/ 4 h 6"/>
                  <a:gd name="T4" fmla="*/ 2 w 6"/>
                  <a:gd name="T5" fmla="*/ 4 h 6"/>
                  <a:gd name="T6" fmla="*/ 6 w 6"/>
                  <a:gd name="T7" fmla="*/ 6 h 6"/>
                  <a:gd name="T8" fmla="*/ 6 w 6"/>
                  <a:gd name="T9" fmla="*/ 4 h 6"/>
                  <a:gd name="T10" fmla="*/ 6 w 6"/>
                  <a:gd name="T11" fmla="*/ 0 h 6"/>
                  <a:gd name="T12" fmla="*/ 4 w 6"/>
                  <a:gd name="T13" fmla="*/ 0 h 6"/>
                  <a:gd name="T14" fmla="*/ 2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2" y="2"/>
                    </a:moveTo>
                    <a:lnTo>
                      <a:pt x="0" y="4"/>
                    </a:lnTo>
                    <a:lnTo>
                      <a:pt x="2" y="4"/>
                    </a:lnTo>
                    <a:lnTo>
                      <a:pt x="6" y="6"/>
                    </a:lnTo>
                    <a:lnTo>
                      <a:pt x="6" y="4"/>
                    </a:lnTo>
                    <a:lnTo>
                      <a:pt x="6" y="0"/>
                    </a:lnTo>
                    <a:lnTo>
                      <a:pt x="4"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0" name="9Slide.vn 493">
                <a:extLst>
                  <a:ext uri="{FF2B5EF4-FFF2-40B4-BE49-F238E27FC236}">
                    <a16:creationId xmlns:a16="http://schemas.microsoft.com/office/drawing/2014/main" id="{233B6092-EF0E-410E-9082-D098CF76AAC9}"/>
                  </a:ext>
                </a:extLst>
              </p:cNvPr>
              <p:cNvSpPr>
                <a:spLocks/>
              </p:cNvSpPr>
              <p:nvPr/>
            </p:nvSpPr>
            <p:spPr bwMode="auto">
              <a:xfrm>
                <a:off x="5964" y="2848"/>
                <a:ext cx="71" cy="37"/>
              </a:xfrm>
              <a:custGeom>
                <a:avLst/>
                <a:gdLst>
                  <a:gd name="T0" fmla="*/ 33 w 71"/>
                  <a:gd name="T1" fmla="*/ 21 h 37"/>
                  <a:gd name="T2" fmla="*/ 35 w 71"/>
                  <a:gd name="T3" fmla="*/ 19 h 37"/>
                  <a:gd name="T4" fmla="*/ 35 w 71"/>
                  <a:gd name="T5" fmla="*/ 19 h 37"/>
                  <a:gd name="T6" fmla="*/ 38 w 71"/>
                  <a:gd name="T7" fmla="*/ 14 h 37"/>
                  <a:gd name="T8" fmla="*/ 42 w 71"/>
                  <a:gd name="T9" fmla="*/ 14 h 37"/>
                  <a:gd name="T10" fmla="*/ 46 w 71"/>
                  <a:gd name="T11" fmla="*/ 14 h 37"/>
                  <a:gd name="T12" fmla="*/ 52 w 71"/>
                  <a:gd name="T13" fmla="*/ 12 h 37"/>
                  <a:gd name="T14" fmla="*/ 58 w 71"/>
                  <a:gd name="T15" fmla="*/ 10 h 37"/>
                  <a:gd name="T16" fmla="*/ 62 w 71"/>
                  <a:gd name="T17" fmla="*/ 8 h 37"/>
                  <a:gd name="T18" fmla="*/ 64 w 71"/>
                  <a:gd name="T19" fmla="*/ 6 h 37"/>
                  <a:gd name="T20" fmla="*/ 67 w 71"/>
                  <a:gd name="T21" fmla="*/ 6 h 37"/>
                  <a:gd name="T22" fmla="*/ 71 w 71"/>
                  <a:gd name="T23" fmla="*/ 4 h 37"/>
                  <a:gd name="T24" fmla="*/ 71 w 71"/>
                  <a:gd name="T25" fmla="*/ 2 h 37"/>
                  <a:gd name="T26" fmla="*/ 69 w 71"/>
                  <a:gd name="T27" fmla="*/ 0 h 37"/>
                  <a:gd name="T28" fmla="*/ 60 w 71"/>
                  <a:gd name="T29" fmla="*/ 2 h 37"/>
                  <a:gd name="T30" fmla="*/ 56 w 71"/>
                  <a:gd name="T31" fmla="*/ 2 h 37"/>
                  <a:gd name="T32" fmla="*/ 52 w 71"/>
                  <a:gd name="T33" fmla="*/ 2 h 37"/>
                  <a:gd name="T34" fmla="*/ 50 w 71"/>
                  <a:gd name="T35" fmla="*/ 2 h 37"/>
                  <a:gd name="T36" fmla="*/ 44 w 71"/>
                  <a:gd name="T37" fmla="*/ 4 h 37"/>
                  <a:gd name="T38" fmla="*/ 38 w 71"/>
                  <a:gd name="T39" fmla="*/ 4 h 37"/>
                  <a:gd name="T40" fmla="*/ 31 w 71"/>
                  <a:gd name="T41" fmla="*/ 8 h 37"/>
                  <a:gd name="T42" fmla="*/ 27 w 71"/>
                  <a:gd name="T43" fmla="*/ 10 h 37"/>
                  <a:gd name="T44" fmla="*/ 25 w 71"/>
                  <a:gd name="T45" fmla="*/ 12 h 37"/>
                  <a:gd name="T46" fmla="*/ 21 w 71"/>
                  <a:gd name="T47" fmla="*/ 12 h 37"/>
                  <a:gd name="T48" fmla="*/ 19 w 71"/>
                  <a:gd name="T49" fmla="*/ 12 h 37"/>
                  <a:gd name="T50" fmla="*/ 15 w 71"/>
                  <a:gd name="T51" fmla="*/ 14 h 37"/>
                  <a:gd name="T52" fmla="*/ 13 w 71"/>
                  <a:gd name="T53" fmla="*/ 16 h 37"/>
                  <a:gd name="T54" fmla="*/ 11 w 71"/>
                  <a:gd name="T55" fmla="*/ 16 h 37"/>
                  <a:gd name="T56" fmla="*/ 6 w 71"/>
                  <a:gd name="T57" fmla="*/ 19 h 37"/>
                  <a:gd name="T58" fmla="*/ 6 w 71"/>
                  <a:gd name="T59" fmla="*/ 23 h 37"/>
                  <a:gd name="T60" fmla="*/ 2 w 71"/>
                  <a:gd name="T61" fmla="*/ 29 h 37"/>
                  <a:gd name="T62" fmla="*/ 2 w 71"/>
                  <a:gd name="T63" fmla="*/ 31 h 37"/>
                  <a:gd name="T64" fmla="*/ 2 w 71"/>
                  <a:gd name="T65" fmla="*/ 31 h 37"/>
                  <a:gd name="T66" fmla="*/ 4 w 71"/>
                  <a:gd name="T67" fmla="*/ 33 h 37"/>
                  <a:gd name="T68" fmla="*/ 2 w 71"/>
                  <a:gd name="T69" fmla="*/ 33 h 37"/>
                  <a:gd name="T70" fmla="*/ 0 w 71"/>
                  <a:gd name="T71" fmla="*/ 33 h 37"/>
                  <a:gd name="T72" fmla="*/ 0 w 71"/>
                  <a:gd name="T73" fmla="*/ 35 h 37"/>
                  <a:gd name="T74" fmla="*/ 0 w 71"/>
                  <a:gd name="T75" fmla="*/ 37 h 37"/>
                  <a:gd name="T76" fmla="*/ 6 w 71"/>
                  <a:gd name="T77" fmla="*/ 37 h 37"/>
                  <a:gd name="T78" fmla="*/ 13 w 71"/>
                  <a:gd name="T79" fmla="*/ 33 h 37"/>
                  <a:gd name="T80" fmla="*/ 15 w 71"/>
                  <a:gd name="T81" fmla="*/ 33 h 37"/>
                  <a:gd name="T82" fmla="*/ 19 w 71"/>
                  <a:gd name="T83" fmla="*/ 33 h 37"/>
                  <a:gd name="T84" fmla="*/ 21 w 71"/>
                  <a:gd name="T85" fmla="*/ 31 h 37"/>
                  <a:gd name="T86" fmla="*/ 25 w 71"/>
                  <a:gd name="T87" fmla="*/ 27 h 37"/>
                  <a:gd name="T88" fmla="*/ 31 w 71"/>
                  <a:gd name="T89" fmla="*/ 23 h 37"/>
                  <a:gd name="T90" fmla="*/ 33 w 71"/>
                  <a:gd name="T9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37">
                    <a:moveTo>
                      <a:pt x="33" y="21"/>
                    </a:moveTo>
                    <a:lnTo>
                      <a:pt x="35" y="19"/>
                    </a:lnTo>
                    <a:lnTo>
                      <a:pt x="35" y="19"/>
                    </a:lnTo>
                    <a:lnTo>
                      <a:pt x="38" y="14"/>
                    </a:lnTo>
                    <a:lnTo>
                      <a:pt x="42" y="14"/>
                    </a:lnTo>
                    <a:lnTo>
                      <a:pt x="46" y="14"/>
                    </a:lnTo>
                    <a:lnTo>
                      <a:pt x="52" y="12"/>
                    </a:lnTo>
                    <a:lnTo>
                      <a:pt x="58" y="10"/>
                    </a:lnTo>
                    <a:lnTo>
                      <a:pt x="62" y="8"/>
                    </a:lnTo>
                    <a:lnTo>
                      <a:pt x="64" y="6"/>
                    </a:lnTo>
                    <a:lnTo>
                      <a:pt x="67" y="6"/>
                    </a:lnTo>
                    <a:lnTo>
                      <a:pt x="71" y="4"/>
                    </a:lnTo>
                    <a:lnTo>
                      <a:pt x="71" y="2"/>
                    </a:lnTo>
                    <a:lnTo>
                      <a:pt x="69" y="0"/>
                    </a:lnTo>
                    <a:lnTo>
                      <a:pt x="60" y="2"/>
                    </a:lnTo>
                    <a:lnTo>
                      <a:pt x="56" y="2"/>
                    </a:lnTo>
                    <a:lnTo>
                      <a:pt x="52" y="2"/>
                    </a:lnTo>
                    <a:lnTo>
                      <a:pt x="50" y="2"/>
                    </a:lnTo>
                    <a:lnTo>
                      <a:pt x="44" y="4"/>
                    </a:lnTo>
                    <a:lnTo>
                      <a:pt x="38" y="4"/>
                    </a:lnTo>
                    <a:lnTo>
                      <a:pt x="31" y="8"/>
                    </a:lnTo>
                    <a:lnTo>
                      <a:pt x="27" y="10"/>
                    </a:lnTo>
                    <a:lnTo>
                      <a:pt x="25" y="12"/>
                    </a:lnTo>
                    <a:lnTo>
                      <a:pt x="21" y="12"/>
                    </a:lnTo>
                    <a:lnTo>
                      <a:pt x="19" y="12"/>
                    </a:lnTo>
                    <a:lnTo>
                      <a:pt x="15" y="14"/>
                    </a:lnTo>
                    <a:lnTo>
                      <a:pt x="13" y="16"/>
                    </a:lnTo>
                    <a:lnTo>
                      <a:pt x="11" y="16"/>
                    </a:lnTo>
                    <a:lnTo>
                      <a:pt x="6" y="19"/>
                    </a:lnTo>
                    <a:lnTo>
                      <a:pt x="6" y="23"/>
                    </a:lnTo>
                    <a:lnTo>
                      <a:pt x="2" y="29"/>
                    </a:lnTo>
                    <a:lnTo>
                      <a:pt x="2" y="31"/>
                    </a:lnTo>
                    <a:lnTo>
                      <a:pt x="2" y="31"/>
                    </a:lnTo>
                    <a:lnTo>
                      <a:pt x="4" y="33"/>
                    </a:lnTo>
                    <a:lnTo>
                      <a:pt x="2" y="33"/>
                    </a:lnTo>
                    <a:lnTo>
                      <a:pt x="0" y="33"/>
                    </a:lnTo>
                    <a:lnTo>
                      <a:pt x="0" y="35"/>
                    </a:lnTo>
                    <a:lnTo>
                      <a:pt x="0" y="37"/>
                    </a:lnTo>
                    <a:lnTo>
                      <a:pt x="6" y="37"/>
                    </a:lnTo>
                    <a:lnTo>
                      <a:pt x="13" y="33"/>
                    </a:lnTo>
                    <a:lnTo>
                      <a:pt x="15" y="33"/>
                    </a:lnTo>
                    <a:lnTo>
                      <a:pt x="19" y="33"/>
                    </a:lnTo>
                    <a:lnTo>
                      <a:pt x="21" y="31"/>
                    </a:lnTo>
                    <a:lnTo>
                      <a:pt x="25" y="27"/>
                    </a:lnTo>
                    <a:lnTo>
                      <a:pt x="31" y="23"/>
                    </a:lnTo>
                    <a:lnTo>
                      <a:pt x="33" y="2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1" name="9Slide.vn 494">
                <a:extLst>
                  <a:ext uri="{FF2B5EF4-FFF2-40B4-BE49-F238E27FC236}">
                    <a16:creationId xmlns:a16="http://schemas.microsoft.com/office/drawing/2014/main" id="{86DC56C5-E050-4E95-9673-0893B0C71F22}"/>
                  </a:ext>
                </a:extLst>
              </p:cNvPr>
              <p:cNvSpPr>
                <a:spLocks/>
              </p:cNvSpPr>
              <p:nvPr/>
            </p:nvSpPr>
            <p:spPr bwMode="auto">
              <a:xfrm>
                <a:off x="6064" y="2844"/>
                <a:ext cx="6" cy="0"/>
              </a:xfrm>
              <a:custGeom>
                <a:avLst/>
                <a:gdLst>
                  <a:gd name="T0" fmla="*/ 6 w 6"/>
                  <a:gd name="T1" fmla="*/ 4 w 6"/>
                  <a:gd name="T2" fmla="*/ 0 w 6"/>
                  <a:gd name="T3" fmla="*/ 2 w 6"/>
                  <a:gd name="T4" fmla="*/ 6 w 6"/>
                </a:gdLst>
                <a:ahLst/>
                <a:cxnLst>
                  <a:cxn ang="0">
                    <a:pos x="T0" y="0"/>
                  </a:cxn>
                  <a:cxn ang="0">
                    <a:pos x="T1" y="0"/>
                  </a:cxn>
                  <a:cxn ang="0">
                    <a:pos x="T2" y="0"/>
                  </a:cxn>
                  <a:cxn ang="0">
                    <a:pos x="T3" y="0"/>
                  </a:cxn>
                  <a:cxn ang="0">
                    <a:pos x="T4" y="0"/>
                  </a:cxn>
                </a:cxnLst>
                <a:rect l="0" t="0" r="r" b="b"/>
                <a:pathLst>
                  <a:path w="6">
                    <a:moveTo>
                      <a:pt x="6" y="0"/>
                    </a:moveTo>
                    <a:lnTo>
                      <a:pt x="4" y="0"/>
                    </a:lnTo>
                    <a:lnTo>
                      <a:pt x="0" y="0"/>
                    </a:lnTo>
                    <a:lnTo>
                      <a:pt x="2" y="0"/>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2" name="9Slide.vn 495">
                <a:extLst>
                  <a:ext uri="{FF2B5EF4-FFF2-40B4-BE49-F238E27FC236}">
                    <a16:creationId xmlns:a16="http://schemas.microsoft.com/office/drawing/2014/main" id="{7CD58689-9FC6-43CF-911B-CA060B76F254}"/>
                  </a:ext>
                </a:extLst>
              </p:cNvPr>
              <p:cNvSpPr>
                <a:spLocks/>
              </p:cNvSpPr>
              <p:nvPr/>
            </p:nvSpPr>
            <p:spPr bwMode="auto">
              <a:xfrm>
                <a:off x="6051" y="2740"/>
                <a:ext cx="54" cy="21"/>
              </a:xfrm>
              <a:custGeom>
                <a:avLst/>
                <a:gdLst>
                  <a:gd name="T0" fmla="*/ 21 w 54"/>
                  <a:gd name="T1" fmla="*/ 12 h 21"/>
                  <a:gd name="T2" fmla="*/ 29 w 54"/>
                  <a:gd name="T3" fmla="*/ 12 h 21"/>
                  <a:gd name="T4" fmla="*/ 31 w 54"/>
                  <a:gd name="T5" fmla="*/ 10 h 21"/>
                  <a:gd name="T6" fmla="*/ 36 w 54"/>
                  <a:gd name="T7" fmla="*/ 10 h 21"/>
                  <a:gd name="T8" fmla="*/ 42 w 54"/>
                  <a:gd name="T9" fmla="*/ 15 h 21"/>
                  <a:gd name="T10" fmla="*/ 46 w 54"/>
                  <a:gd name="T11" fmla="*/ 17 h 21"/>
                  <a:gd name="T12" fmla="*/ 50 w 54"/>
                  <a:gd name="T13" fmla="*/ 21 h 21"/>
                  <a:gd name="T14" fmla="*/ 54 w 54"/>
                  <a:gd name="T15" fmla="*/ 21 h 21"/>
                  <a:gd name="T16" fmla="*/ 54 w 54"/>
                  <a:gd name="T17" fmla="*/ 17 h 21"/>
                  <a:gd name="T18" fmla="*/ 52 w 54"/>
                  <a:gd name="T19" fmla="*/ 10 h 21"/>
                  <a:gd name="T20" fmla="*/ 44 w 54"/>
                  <a:gd name="T21" fmla="*/ 4 h 21"/>
                  <a:gd name="T22" fmla="*/ 36 w 54"/>
                  <a:gd name="T23" fmla="*/ 4 h 21"/>
                  <a:gd name="T24" fmla="*/ 33 w 54"/>
                  <a:gd name="T25" fmla="*/ 0 h 21"/>
                  <a:gd name="T26" fmla="*/ 29 w 54"/>
                  <a:gd name="T27" fmla="*/ 0 h 21"/>
                  <a:gd name="T28" fmla="*/ 25 w 54"/>
                  <a:gd name="T29" fmla="*/ 2 h 21"/>
                  <a:gd name="T30" fmla="*/ 21 w 54"/>
                  <a:gd name="T31" fmla="*/ 2 h 21"/>
                  <a:gd name="T32" fmla="*/ 19 w 54"/>
                  <a:gd name="T33" fmla="*/ 2 h 21"/>
                  <a:gd name="T34" fmla="*/ 13 w 54"/>
                  <a:gd name="T35" fmla="*/ 2 h 21"/>
                  <a:gd name="T36" fmla="*/ 6 w 54"/>
                  <a:gd name="T37" fmla="*/ 2 h 21"/>
                  <a:gd name="T38" fmla="*/ 4 w 54"/>
                  <a:gd name="T39" fmla="*/ 4 h 21"/>
                  <a:gd name="T40" fmla="*/ 4 w 54"/>
                  <a:gd name="T41" fmla="*/ 6 h 21"/>
                  <a:gd name="T42" fmla="*/ 0 w 54"/>
                  <a:gd name="T43" fmla="*/ 6 h 21"/>
                  <a:gd name="T44" fmla="*/ 0 w 54"/>
                  <a:gd name="T45" fmla="*/ 10 h 21"/>
                  <a:gd name="T46" fmla="*/ 0 w 54"/>
                  <a:gd name="T47" fmla="*/ 12 h 21"/>
                  <a:gd name="T48" fmla="*/ 2 w 54"/>
                  <a:gd name="T49" fmla="*/ 12 h 21"/>
                  <a:gd name="T50" fmla="*/ 6 w 54"/>
                  <a:gd name="T51" fmla="*/ 8 h 21"/>
                  <a:gd name="T52" fmla="*/ 9 w 54"/>
                  <a:gd name="T53" fmla="*/ 10 h 21"/>
                  <a:gd name="T54" fmla="*/ 11 w 54"/>
                  <a:gd name="T55" fmla="*/ 12 h 21"/>
                  <a:gd name="T56" fmla="*/ 15 w 54"/>
                  <a:gd name="T57" fmla="*/ 12 h 21"/>
                  <a:gd name="T58" fmla="*/ 17 w 54"/>
                  <a:gd name="T59" fmla="*/ 8 h 21"/>
                  <a:gd name="T60" fmla="*/ 19 w 54"/>
                  <a:gd name="T61" fmla="*/ 8 h 21"/>
                  <a:gd name="T62" fmla="*/ 21 w 54"/>
                  <a:gd name="T63"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21">
                    <a:moveTo>
                      <a:pt x="21" y="12"/>
                    </a:moveTo>
                    <a:lnTo>
                      <a:pt x="29" y="12"/>
                    </a:lnTo>
                    <a:lnTo>
                      <a:pt x="31" y="10"/>
                    </a:lnTo>
                    <a:lnTo>
                      <a:pt x="36" y="10"/>
                    </a:lnTo>
                    <a:lnTo>
                      <a:pt x="42" y="15"/>
                    </a:lnTo>
                    <a:lnTo>
                      <a:pt x="46" y="17"/>
                    </a:lnTo>
                    <a:lnTo>
                      <a:pt x="50" y="21"/>
                    </a:lnTo>
                    <a:lnTo>
                      <a:pt x="54" y="21"/>
                    </a:lnTo>
                    <a:lnTo>
                      <a:pt x="54" y="17"/>
                    </a:lnTo>
                    <a:lnTo>
                      <a:pt x="52" y="10"/>
                    </a:lnTo>
                    <a:lnTo>
                      <a:pt x="44" y="4"/>
                    </a:lnTo>
                    <a:lnTo>
                      <a:pt x="36" y="4"/>
                    </a:lnTo>
                    <a:lnTo>
                      <a:pt x="33" y="0"/>
                    </a:lnTo>
                    <a:lnTo>
                      <a:pt x="29" y="0"/>
                    </a:lnTo>
                    <a:lnTo>
                      <a:pt x="25" y="2"/>
                    </a:lnTo>
                    <a:lnTo>
                      <a:pt x="21" y="2"/>
                    </a:lnTo>
                    <a:lnTo>
                      <a:pt x="19" y="2"/>
                    </a:lnTo>
                    <a:lnTo>
                      <a:pt x="13" y="2"/>
                    </a:lnTo>
                    <a:lnTo>
                      <a:pt x="6" y="2"/>
                    </a:lnTo>
                    <a:lnTo>
                      <a:pt x="4" y="4"/>
                    </a:lnTo>
                    <a:lnTo>
                      <a:pt x="4" y="6"/>
                    </a:lnTo>
                    <a:lnTo>
                      <a:pt x="0" y="6"/>
                    </a:lnTo>
                    <a:lnTo>
                      <a:pt x="0" y="10"/>
                    </a:lnTo>
                    <a:lnTo>
                      <a:pt x="0" y="12"/>
                    </a:lnTo>
                    <a:lnTo>
                      <a:pt x="2" y="12"/>
                    </a:lnTo>
                    <a:lnTo>
                      <a:pt x="6" y="8"/>
                    </a:lnTo>
                    <a:lnTo>
                      <a:pt x="9" y="10"/>
                    </a:lnTo>
                    <a:lnTo>
                      <a:pt x="11" y="12"/>
                    </a:lnTo>
                    <a:lnTo>
                      <a:pt x="15" y="12"/>
                    </a:lnTo>
                    <a:lnTo>
                      <a:pt x="17" y="8"/>
                    </a:lnTo>
                    <a:lnTo>
                      <a:pt x="19" y="8"/>
                    </a:lnTo>
                    <a:lnTo>
                      <a:pt x="21" y="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3" name="9Slide.vn 496">
                <a:extLst>
                  <a:ext uri="{FF2B5EF4-FFF2-40B4-BE49-F238E27FC236}">
                    <a16:creationId xmlns:a16="http://schemas.microsoft.com/office/drawing/2014/main" id="{62772102-2230-4BA8-9C1F-29DA42AAE560}"/>
                  </a:ext>
                </a:extLst>
              </p:cNvPr>
              <p:cNvSpPr>
                <a:spLocks/>
              </p:cNvSpPr>
              <p:nvPr/>
            </p:nvSpPr>
            <p:spPr bwMode="auto">
              <a:xfrm>
                <a:off x="5931" y="2885"/>
                <a:ext cx="6" cy="4"/>
              </a:xfrm>
              <a:custGeom>
                <a:avLst/>
                <a:gdLst>
                  <a:gd name="T0" fmla="*/ 2 w 6"/>
                  <a:gd name="T1" fmla="*/ 2 h 4"/>
                  <a:gd name="T2" fmla="*/ 0 w 6"/>
                  <a:gd name="T3" fmla="*/ 4 h 4"/>
                  <a:gd name="T4" fmla="*/ 2 w 6"/>
                  <a:gd name="T5" fmla="*/ 4 h 4"/>
                  <a:gd name="T6" fmla="*/ 6 w 6"/>
                  <a:gd name="T7" fmla="*/ 4 h 4"/>
                  <a:gd name="T8" fmla="*/ 4 w 6"/>
                  <a:gd name="T9" fmla="*/ 2 h 4"/>
                  <a:gd name="T10" fmla="*/ 2 w 6"/>
                  <a:gd name="T11" fmla="*/ 0 h 4"/>
                  <a:gd name="T12" fmla="*/ 2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2"/>
                    </a:moveTo>
                    <a:lnTo>
                      <a:pt x="0" y="4"/>
                    </a:lnTo>
                    <a:lnTo>
                      <a:pt x="2" y="4"/>
                    </a:lnTo>
                    <a:lnTo>
                      <a:pt x="6" y="4"/>
                    </a:lnTo>
                    <a:lnTo>
                      <a:pt x="4" y="2"/>
                    </a:lnTo>
                    <a:lnTo>
                      <a:pt x="2"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4" name="9Slide.vn 497">
                <a:extLst>
                  <a:ext uri="{FF2B5EF4-FFF2-40B4-BE49-F238E27FC236}">
                    <a16:creationId xmlns:a16="http://schemas.microsoft.com/office/drawing/2014/main" id="{C54F864B-C13C-473B-87DD-B0AFFA46DC7B}"/>
                  </a:ext>
                </a:extLst>
              </p:cNvPr>
              <p:cNvSpPr>
                <a:spLocks/>
              </p:cNvSpPr>
              <p:nvPr/>
            </p:nvSpPr>
            <p:spPr bwMode="auto">
              <a:xfrm>
                <a:off x="5898" y="2840"/>
                <a:ext cx="60" cy="16"/>
              </a:xfrm>
              <a:custGeom>
                <a:avLst/>
                <a:gdLst>
                  <a:gd name="T0" fmla="*/ 46 w 60"/>
                  <a:gd name="T1" fmla="*/ 14 h 16"/>
                  <a:gd name="T2" fmla="*/ 48 w 60"/>
                  <a:gd name="T3" fmla="*/ 14 h 16"/>
                  <a:gd name="T4" fmla="*/ 50 w 60"/>
                  <a:gd name="T5" fmla="*/ 12 h 16"/>
                  <a:gd name="T6" fmla="*/ 54 w 60"/>
                  <a:gd name="T7" fmla="*/ 12 h 16"/>
                  <a:gd name="T8" fmla="*/ 56 w 60"/>
                  <a:gd name="T9" fmla="*/ 8 h 16"/>
                  <a:gd name="T10" fmla="*/ 58 w 60"/>
                  <a:gd name="T11" fmla="*/ 8 h 16"/>
                  <a:gd name="T12" fmla="*/ 60 w 60"/>
                  <a:gd name="T13" fmla="*/ 4 h 16"/>
                  <a:gd name="T14" fmla="*/ 60 w 60"/>
                  <a:gd name="T15" fmla="*/ 2 h 16"/>
                  <a:gd name="T16" fmla="*/ 56 w 60"/>
                  <a:gd name="T17" fmla="*/ 0 h 16"/>
                  <a:gd name="T18" fmla="*/ 54 w 60"/>
                  <a:gd name="T19" fmla="*/ 2 h 16"/>
                  <a:gd name="T20" fmla="*/ 54 w 60"/>
                  <a:gd name="T21" fmla="*/ 2 h 16"/>
                  <a:gd name="T22" fmla="*/ 52 w 60"/>
                  <a:gd name="T23" fmla="*/ 6 h 16"/>
                  <a:gd name="T24" fmla="*/ 50 w 60"/>
                  <a:gd name="T25" fmla="*/ 6 h 16"/>
                  <a:gd name="T26" fmla="*/ 48 w 60"/>
                  <a:gd name="T27" fmla="*/ 10 h 16"/>
                  <a:gd name="T28" fmla="*/ 43 w 60"/>
                  <a:gd name="T29" fmla="*/ 10 h 16"/>
                  <a:gd name="T30" fmla="*/ 41 w 60"/>
                  <a:gd name="T31" fmla="*/ 8 h 16"/>
                  <a:gd name="T32" fmla="*/ 35 w 60"/>
                  <a:gd name="T33" fmla="*/ 8 h 16"/>
                  <a:gd name="T34" fmla="*/ 31 w 60"/>
                  <a:gd name="T35" fmla="*/ 8 h 16"/>
                  <a:gd name="T36" fmla="*/ 27 w 60"/>
                  <a:gd name="T37" fmla="*/ 6 h 16"/>
                  <a:gd name="T38" fmla="*/ 23 w 60"/>
                  <a:gd name="T39" fmla="*/ 4 h 16"/>
                  <a:gd name="T40" fmla="*/ 19 w 60"/>
                  <a:gd name="T41" fmla="*/ 6 h 16"/>
                  <a:gd name="T42" fmla="*/ 14 w 60"/>
                  <a:gd name="T43" fmla="*/ 4 h 16"/>
                  <a:gd name="T44" fmla="*/ 6 w 60"/>
                  <a:gd name="T45" fmla="*/ 6 h 16"/>
                  <a:gd name="T46" fmla="*/ 0 w 60"/>
                  <a:gd name="T47" fmla="*/ 8 h 16"/>
                  <a:gd name="T48" fmla="*/ 0 w 60"/>
                  <a:gd name="T49" fmla="*/ 12 h 16"/>
                  <a:gd name="T50" fmla="*/ 0 w 60"/>
                  <a:gd name="T51" fmla="*/ 14 h 16"/>
                  <a:gd name="T52" fmla="*/ 4 w 60"/>
                  <a:gd name="T53" fmla="*/ 14 h 16"/>
                  <a:gd name="T54" fmla="*/ 6 w 60"/>
                  <a:gd name="T55" fmla="*/ 14 h 16"/>
                  <a:gd name="T56" fmla="*/ 8 w 60"/>
                  <a:gd name="T57" fmla="*/ 16 h 16"/>
                  <a:gd name="T58" fmla="*/ 10 w 60"/>
                  <a:gd name="T59" fmla="*/ 14 h 16"/>
                  <a:gd name="T60" fmla="*/ 14 w 60"/>
                  <a:gd name="T61" fmla="*/ 16 h 16"/>
                  <a:gd name="T62" fmla="*/ 16 w 60"/>
                  <a:gd name="T63" fmla="*/ 16 h 16"/>
                  <a:gd name="T64" fmla="*/ 19 w 60"/>
                  <a:gd name="T65" fmla="*/ 16 h 16"/>
                  <a:gd name="T66" fmla="*/ 21 w 60"/>
                  <a:gd name="T67" fmla="*/ 16 h 16"/>
                  <a:gd name="T68" fmla="*/ 25 w 60"/>
                  <a:gd name="T69" fmla="*/ 16 h 16"/>
                  <a:gd name="T70" fmla="*/ 25 w 60"/>
                  <a:gd name="T71" fmla="*/ 16 h 16"/>
                  <a:gd name="T72" fmla="*/ 29 w 60"/>
                  <a:gd name="T73" fmla="*/ 14 h 16"/>
                  <a:gd name="T74" fmla="*/ 35 w 60"/>
                  <a:gd name="T75" fmla="*/ 16 h 16"/>
                  <a:gd name="T76" fmla="*/ 39 w 60"/>
                  <a:gd name="T77" fmla="*/ 12 h 16"/>
                  <a:gd name="T78" fmla="*/ 46 w 60"/>
                  <a:gd name="T7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16">
                    <a:moveTo>
                      <a:pt x="46" y="14"/>
                    </a:moveTo>
                    <a:lnTo>
                      <a:pt x="48" y="14"/>
                    </a:lnTo>
                    <a:lnTo>
                      <a:pt x="50" y="12"/>
                    </a:lnTo>
                    <a:lnTo>
                      <a:pt x="54" y="12"/>
                    </a:lnTo>
                    <a:lnTo>
                      <a:pt x="56" y="8"/>
                    </a:lnTo>
                    <a:lnTo>
                      <a:pt x="58" y="8"/>
                    </a:lnTo>
                    <a:lnTo>
                      <a:pt x="60" y="4"/>
                    </a:lnTo>
                    <a:lnTo>
                      <a:pt x="60" y="2"/>
                    </a:lnTo>
                    <a:lnTo>
                      <a:pt x="56" y="0"/>
                    </a:lnTo>
                    <a:lnTo>
                      <a:pt x="54" y="2"/>
                    </a:lnTo>
                    <a:lnTo>
                      <a:pt x="54" y="2"/>
                    </a:lnTo>
                    <a:lnTo>
                      <a:pt x="52" y="6"/>
                    </a:lnTo>
                    <a:lnTo>
                      <a:pt x="50" y="6"/>
                    </a:lnTo>
                    <a:lnTo>
                      <a:pt x="48" y="10"/>
                    </a:lnTo>
                    <a:lnTo>
                      <a:pt x="43" y="10"/>
                    </a:lnTo>
                    <a:lnTo>
                      <a:pt x="41" y="8"/>
                    </a:lnTo>
                    <a:lnTo>
                      <a:pt x="35" y="8"/>
                    </a:lnTo>
                    <a:lnTo>
                      <a:pt x="31" y="8"/>
                    </a:lnTo>
                    <a:lnTo>
                      <a:pt x="27" y="6"/>
                    </a:lnTo>
                    <a:lnTo>
                      <a:pt x="23" y="4"/>
                    </a:lnTo>
                    <a:lnTo>
                      <a:pt x="19" y="6"/>
                    </a:lnTo>
                    <a:lnTo>
                      <a:pt x="14" y="4"/>
                    </a:lnTo>
                    <a:lnTo>
                      <a:pt x="6" y="6"/>
                    </a:lnTo>
                    <a:lnTo>
                      <a:pt x="0" y="8"/>
                    </a:lnTo>
                    <a:lnTo>
                      <a:pt x="0" y="12"/>
                    </a:lnTo>
                    <a:lnTo>
                      <a:pt x="0" y="14"/>
                    </a:lnTo>
                    <a:lnTo>
                      <a:pt x="4" y="14"/>
                    </a:lnTo>
                    <a:lnTo>
                      <a:pt x="6" y="14"/>
                    </a:lnTo>
                    <a:lnTo>
                      <a:pt x="8" y="16"/>
                    </a:lnTo>
                    <a:lnTo>
                      <a:pt x="10" y="14"/>
                    </a:lnTo>
                    <a:lnTo>
                      <a:pt x="14" y="16"/>
                    </a:lnTo>
                    <a:lnTo>
                      <a:pt x="16" y="16"/>
                    </a:lnTo>
                    <a:lnTo>
                      <a:pt x="19" y="16"/>
                    </a:lnTo>
                    <a:lnTo>
                      <a:pt x="21" y="16"/>
                    </a:lnTo>
                    <a:lnTo>
                      <a:pt x="25" y="16"/>
                    </a:lnTo>
                    <a:lnTo>
                      <a:pt x="25" y="16"/>
                    </a:lnTo>
                    <a:lnTo>
                      <a:pt x="29" y="14"/>
                    </a:lnTo>
                    <a:lnTo>
                      <a:pt x="35" y="16"/>
                    </a:lnTo>
                    <a:lnTo>
                      <a:pt x="39" y="12"/>
                    </a:lnTo>
                    <a:lnTo>
                      <a:pt x="46" y="1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5" name="9Slide.vn 498">
                <a:extLst>
                  <a:ext uri="{FF2B5EF4-FFF2-40B4-BE49-F238E27FC236}">
                    <a16:creationId xmlns:a16="http://schemas.microsoft.com/office/drawing/2014/main" id="{F25583DE-F51D-4F05-8470-DABC00B02669}"/>
                  </a:ext>
                </a:extLst>
              </p:cNvPr>
              <p:cNvSpPr>
                <a:spLocks noChangeArrowheads="1"/>
              </p:cNvSpPr>
              <p:nvPr/>
            </p:nvSpPr>
            <p:spPr bwMode="auto">
              <a:xfrm>
                <a:off x="6064" y="2755"/>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6" name="9Slide.vn 499">
                <a:extLst>
                  <a:ext uri="{FF2B5EF4-FFF2-40B4-BE49-F238E27FC236}">
                    <a16:creationId xmlns:a16="http://schemas.microsoft.com/office/drawing/2014/main" id="{8E0FE6CE-03B6-4FD6-85E0-FB559D576318}"/>
                  </a:ext>
                </a:extLst>
              </p:cNvPr>
              <p:cNvSpPr>
                <a:spLocks/>
              </p:cNvSpPr>
              <p:nvPr/>
            </p:nvSpPr>
            <p:spPr bwMode="auto">
              <a:xfrm>
                <a:off x="6124" y="2817"/>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7" name="9Slide.vn 500">
                <a:extLst>
                  <a:ext uri="{FF2B5EF4-FFF2-40B4-BE49-F238E27FC236}">
                    <a16:creationId xmlns:a16="http://schemas.microsoft.com/office/drawing/2014/main" id="{3846F91A-AEC1-4008-B363-018F231816D9}"/>
                  </a:ext>
                </a:extLst>
              </p:cNvPr>
              <p:cNvSpPr>
                <a:spLocks/>
              </p:cNvSpPr>
              <p:nvPr/>
            </p:nvSpPr>
            <p:spPr bwMode="auto">
              <a:xfrm>
                <a:off x="6120" y="2821"/>
                <a:ext cx="6" cy="2"/>
              </a:xfrm>
              <a:custGeom>
                <a:avLst/>
                <a:gdLst>
                  <a:gd name="T0" fmla="*/ 6 w 6"/>
                  <a:gd name="T1" fmla="*/ 2 h 2"/>
                  <a:gd name="T2" fmla="*/ 4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4" y="0"/>
                    </a:lnTo>
                    <a:lnTo>
                      <a:pt x="0" y="0"/>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8" name="9Slide.vn 501">
                <a:extLst>
                  <a:ext uri="{FF2B5EF4-FFF2-40B4-BE49-F238E27FC236}">
                    <a16:creationId xmlns:a16="http://schemas.microsoft.com/office/drawing/2014/main" id="{EBAA0B40-AF9D-4B00-81C1-DA05CE09994D}"/>
                  </a:ext>
                </a:extLst>
              </p:cNvPr>
              <p:cNvSpPr>
                <a:spLocks/>
              </p:cNvSpPr>
              <p:nvPr/>
            </p:nvSpPr>
            <p:spPr bwMode="auto">
              <a:xfrm>
                <a:off x="5840" y="2842"/>
                <a:ext cx="45" cy="18"/>
              </a:xfrm>
              <a:custGeom>
                <a:avLst/>
                <a:gdLst>
                  <a:gd name="T0" fmla="*/ 2 w 45"/>
                  <a:gd name="T1" fmla="*/ 16 h 18"/>
                  <a:gd name="T2" fmla="*/ 6 w 45"/>
                  <a:gd name="T3" fmla="*/ 18 h 18"/>
                  <a:gd name="T4" fmla="*/ 10 w 45"/>
                  <a:gd name="T5" fmla="*/ 16 h 18"/>
                  <a:gd name="T6" fmla="*/ 12 w 45"/>
                  <a:gd name="T7" fmla="*/ 18 h 18"/>
                  <a:gd name="T8" fmla="*/ 16 w 45"/>
                  <a:gd name="T9" fmla="*/ 16 h 18"/>
                  <a:gd name="T10" fmla="*/ 19 w 45"/>
                  <a:gd name="T11" fmla="*/ 14 h 18"/>
                  <a:gd name="T12" fmla="*/ 23 w 45"/>
                  <a:gd name="T13" fmla="*/ 16 h 18"/>
                  <a:gd name="T14" fmla="*/ 25 w 45"/>
                  <a:gd name="T15" fmla="*/ 14 h 18"/>
                  <a:gd name="T16" fmla="*/ 29 w 45"/>
                  <a:gd name="T17" fmla="*/ 14 h 18"/>
                  <a:gd name="T18" fmla="*/ 33 w 45"/>
                  <a:gd name="T19" fmla="*/ 12 h 18"/>
                  <a:gd name="T20" fmla="*/ 35 w 45"/>
                  <a:gd name="T21" fmla="*/ 14 h 18"/>
                  <a:gd name="T22" fmla="*/ 37 w 45"/>
                  <a:gd name="T23" fmla="*/ 14 h 18"/>
                  <a:gd name="T24" fmla="*/ 43 w 45"/>
                  <a:gd name="T25" fmla="*/ 14 h 18"/>
                  <a:gd name="T26" fmla="*/ 41 w 45"/>
                  <a:gd name="T27" fmla="*/ 12 h 18"/>
                  <a:gd name="T28" fmla="*/ 45 w 45"/>
                  <a:gd name="T29" fmla="*/ 12 h 18"/>
                  <a:gd name="T30" fmla="*/ 45 w 45"/>
                  <a:gd name="T31" fmla="*/ 8 h 18"/>
                  <a:gd name="T32" fmla="*/ 45 w 45"/>
                  <a:gd name="T33" fmla="*/ 10 h 18"/>
                  <a:gd name="T34" fmla="*/ 43 w 45"/>
                  <a:gd name="T35" fmla="*/ 6 h 18"/>
                  <a:gd name="T36" fmla="*/ 43 w 45"/>
                  <a:gd name="T37" fmla="*/ 4 h 18"/>
                  <a:gd name="T38" fmla="*/ 39 w 45"/>
                  <a:gd name="T39" fmla="*/ 2 h 18"/>
                  <a:gd name="T40" fmla="*/ 41 w 45"/>
                  <a:gd name="T41" fmla="*/ 6 h 18"/>
                  <a:gd name="T42" fmla="*/ 39 w 45"/>
                  <a:gd name="T43" fmla="*/ 6 h 18"/>
                  <a:gd name="T44" fmla="*/ 39 w 45"/>
                  <a:gd name="T45" fmla="*/ 4 h 18"/>
                  <a:gd name="T46" fmla="*/ 35 w 45"/>
                  <a:gd name="T47" fmla="*/ 2 h 18"/>
                  <a:gd name="T48" fmla="*/ 31 w 45"/>
                  <a:gd name="T49" fmla="*/ 2 h 18"/>
                  <a:gd name="T50" fmla="*/ 27 w 45"/>
                  <a:gd name="T51" fmla="*/ 0 h 18"/>
                  <a:gd name="T52" fmla="*/ 25 w 45"/>
                  <a:gd name="T53" fmla="*/ 0 h 18"/>
                  <a:gd name="T54" fmla="*/ 21 w 45"/>
                  <a:gd name="T55" fmla="*/ 2 h 18"/>
                  <a:gd name="T56" fmla="*/ 21 w 45"/>
                  <a:gd name="T57" fmla="*/ 4 h 18"/>
                  <a:gd name="T58" fmla="*/ 27 w 45"/>
                  <a:gd name="T59" fmla="*/ 6 h 18"/>
                  <a:gd name="T60" fmla="*/ 31 w 45"/>
                  <a:gd name="T61" fmla="*/ 10 h 18"/>
                  <a:gd name="T62" fmla="*/ 25 w 45"/>
                  <a:gd name="T63" fmla="*/ 10 h 18"/>
                  <a:gd name="T64" fmla="*/ 23 w 45"/>
                  <a:gd name="T65" fmla="*/ 10 h 18"/>
                  <a:gd name="T66" fmla="*/ 19 w 45"/>
                  <a:gd name="T67" fmla="*/ 8 h 18"/>
                  <a:gd name="T68" fmla="*/ 19 w 45"/>
                  <a:gd name="T69" fmla="*/ 6 h 18"/>
                  <a:gd name="T70" fmla="*/ 14 w 45"/>
                  <a:gd name="T71" fmla="*/ 4 h 18"/>
                  <a:gd name="T72" fmla="*/ 12 w 45"/>
                  <a:gd name="T73" fmla="*/ 6 h 18"/>
                  <a:gd name="T74" fmla="*/ 8 w 45"/>
                  <a:gd name="T75" fmla="*/ 4 h 18"/>
                  <a:gd name="T76" fmla="*/ 4 w 45"/>
                  <a:gd name="T77" fmla="*/ 6 h 18"/>
                  <a:gd name="T78" fmla="*/ 2 w 45"/>
                  <a:gd name="T79" fmla="*/ 10 h 18"/>
                  <a:gd name="T80" fmla="*/ 0 w 45"/>
                  <a:gd name="T81" fmla="*/ 12 h 18"/>
                  <a:gd name="T82" fmla="*/ 2 w 45"/>
                  <a:gd name="T83" fmla="*/ 12 h 18"/>
                  <a:gd name="T84" fmla="*/ 0 w 45"/>
                  <a:gd name="T85" fmla="*/ 14 h 18"/>
                  <a:gd name="T86" fmla="*/ 2 w 45"/>
                  <a:gd name="T8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18">
                    <a:moveTo>
                      <a:pt x="2" y="16"/>
                    </a:moveTo>
                    <a:lnTo>
                      <a:pt x="6" y="18"/>
                    </a:lnTo>
                    <a:lnTo>
                      <a:pt x="10" y="16"/>
                    </a:lnTo>
                    <a:lnTo>
                      <a:pt x="12" y="18"/>
                    </a:lnTo>
                    <a:lnTo>
                      <a:pt x="16" y="16"/>
                    </a:lnTo>
                    <a:lnTo>
                      <a:pt x="19" y="14"/>
                    </a:lnTo>
                    <a:lnTo>
                      <a:pt x="23" y="16"/>
                    </a:lnTo>
                    <a:lnTo>
                      <a:pt x="25" y="14"/>
                    </a:lnTo>
                    <a:lnTo>
                      <a:pt x="29" y="14"/>
                    </a:lnTo>
                    <a:lnTo>
                      <a:pt x="33" y="12"/>
                    </a:lnTo>
                    <a:lnTo>
                      <a:pt x="35" y="14"/>
                    </a:lnTo>
                    <a:lnTo>
                      <a:pt x="37" y="14"/>
                    </a:lnTo>
                    <a:lnTo>
                      <a:pt x="43" y="14"/>
                    </a:lnTo>
                    <a:lnTo>
                      <a:pt x="41" y="12"/>
                    </a:lnTo>
                    <a:lnTo>
                      <a:pt x="45" y="12"/>
                    </a:lnTo>
                    <a:lnTo>
                      <a:pt x="45" y="8"/>
                    </a:lnTo>
                    <a:lnTo>
                      <a:pt x="45" y="10"/>
                    </a:lnTo>
                    <a:lnTo>
                      <a:pt x="43" y="6"/>
                    </a:lnTo>
                    <a:lnTo>
                      <a:pt x="43" y="4"/>
                    </a:lnTo>
                    <a:lnTo>
                      <a:pt x="39" y="2"/>
                    </a:lnTo>
                    <a:lnTo>
                      <a:pt x="41" y="6"/>
                    </a:lnTo>
                    <a:lnTo>
                      <a:pt x="39" y="6"/>
                    </a:lnTo>
                    <a:lnTo>
                      <a:pt x="39" y="4"/>
                    </a:lnTo>
                    <a:lnTo>
                      <a:pt x="35" y="2"/>
                    </a:lnTo>
                    <a:lnTo>
                      <a:pt x="31" y="2"/>
                    </a:lnTo>
                    <a:lnTo>
                      <a:pt x="27" y="0"/>
                    </a:lnTo>
                    <a:lnTo>
                      <a:pt x="25" y="0"/>
                    </a:lnTo>
                    <a:lnTo>
                      <a:pt x="21" y="2"/>
                    </a:lnTo>
                    <a:lnTo>
                      <a:pt x="21" y="4"/>
                    </a:lnTo>
                    <a:lnTo>
                      <a:pt x="27" y="6"/>
                    </a:lnTo>
                    <a:lnTo>
                      <a:pt x="31" y="10"/>
                    </a:lnTo>
                    <a:lnTo>
                      <a:pt x="25" y="10"/>
                    </a:lnTo>
                    <a:lnTo>
                      <a:pt x="23" y="10"/>
                    </a:lnTo>
                    <a:lnTo>
                      <a:pt x="19" y="8"/>
                    </a:lnTo>
                    <a:lnTo>
                      <a:pt x="19" y="6"/>
                    </a:lnTo>
                    <a:lnTo>
                      <a:pt x="14" y="4"/>
                    </a:lnTo>
                    <a:lnTo>
                      <a:pt x="12" y="6"/>
                    </a:lnTo>
                    <a:lnTo>
                      <a:pt x="8" y="4"/>
                    </a:lnTo>
                    <a:lnTo>
                      <a:pt x="4" y="6"/>
                    </a:lnTo>
                    <a:lnTo>
                      <a:pt x="2" y="10"/>
                    </a:lnTo>
                    <a:lnTo>
                      <a:pt x="0" y="12"/>
                    </a:lnTo>
                    <a:lnTo>
                      <a:pt x="2" y="12"/>
                    </a:lnTo>
                    <a:lnTo>
                      <a:pt x="0" y="14"/>
                    </a:lnTo>
                    <a:lnTo>
                      <a:pt x="2" y="1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9" name="9Slide.vn 502">
                <a:extLst>
                  <a:ext uri="{FF2B5EF4-FFF2-40B4-BE49-F238E27FC236}">
                    <a16:creationId xmlns:a16="http://schemas.microsoft.com/office/drawing/2014/main" id="{A59742AA-A348-492F-9D63-A23E46402F45}"/>
                  </a:ext>
                </a:extLst>
              </p:cNvPr>
              <p:cNvSpPr>
                <a:spLocks/>
              </p:cNvSpPr>
              <p:nvPr/>
            </p:nvSpPr>
            <p:spPr bwMode="auto">
              <a:xfrm>
                <a:off x="6060" y="2821"/>
                <a:ext cx="4" cy="2"/>
              </a:xfrm>
              <a:custGeom>
                <a:avLst/>
                <a:gdLst>
                  <a:gd name="T0" fmla="*/ 4 w 4"/>
                  <a:gd name="T1" fmla="*/ 2 h 2"/>
                  <a:gd name="T2" fmla="*/ 4 w 4"/>
                  <a:gd name="T3" fmla="*/ 2 h 2"/>
                  <a:gd name="T4" fmla="*/ 2 w 4"/>
                  <a:gd name="T5" fmla="*/ 0 h 2"/>
                  <a:gd name="T6" fmla="*/ 0 w 4"/>
                  <a:gd name="T7" fmla="*/ 2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2"/>
                    </a:lnTo>
                    <a:lnTo>
                      <a:pt x="2" y="0"/>
                    </a:lnTo>
                    <a:lnTo>
                      <a:pt x="0" y="2"/>
                    </a:lnTo>
                    <a:lnTo>
                      <a:pt x="2"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0" name="9Slide.vn 503">
                <a:extLst>
                  <a:ext uri="{FF2B5EF4-FFF2-40B4-BE49-F238E27FC236}">
                    <a16:creationId xmlns:a16="http://schemas.microsoft.com/office/drawing/2014/main" id="{3B400B43-3318-440A-8BF3-307E7140FA4F}"/>
                  </a:ext>
                </a:extLst>
              </p:cNvPr>
              <p:cNvSpPr>
                <a:spLocks noChangeArrowheads="1"/>
              </p:cNvSpPr>
              <p:nvPr/>
            </p:nvSpPr>
            <p:spPr bwMode="auto">
              <a:xfrm>
                <a:off x="6060" y="2755"/>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1" name="9Slide.vn 504">
                <a:extLst>
                  <a:ext uri="{FF2B5EF4-FFF2-40B4-BE49-F238E27FC236}">
                    <a16:creationId xmlns:a16="http://schemas.microsoft.com/office/drawing/2014/main" id="{BADF4BEC-CF70-48BD-8BAA-D6B8272FF6C4}"/>
                  </a:ext>
                </a:extLst>
              </p:cNvPr>
              <p:cNvSpPr>
                <a:spLocks/>
              </p:cNvSpPr>
              <p:nvPr/>
            </p:nvSpPr>
            <p:spPr bwMode="auto">
              <a:xfrm>
                <a:off x="6045" y="2842"/>
                <a:ext cx="10" cy="2"/>
              </a:xfrm>
              <a:custGeom>
                <a:avLst/>
                <a:gdLst>
                  <a:gd name="T0" fmla="*/ 4 w 10"/>
                  <a:gd name="T1" fmla="*/ 2 h 2"/>
                  <a:gd name="T2" fmla="*/ 10 w 10"/>
                  <a:gd name="T3" fmla="*/ 2 h 2"/>
                  <a:gd name="T4" fmla="*/ 10 w 10"/>
                  <a:gd name="T5" fmla="*/ 0 h 2"/>
                  <a:gd name="T6" fmla="*/ 6 w 10"/>
                  <a:gd name="T7" fmla="*/ 0 h 2"/>
                  <a:gd name="T8" fmla="*/ 0 w 10"/>
                  <a:gd name="T9" fmla="*/ 0 h 2"/>
                  <a:gd name="T10" fmla="*/ 2 w 10"/>
                  <a:gd name="T11" fmla="*/ 2 h 2"/>
                  <a:gd name="T12" fmla="*/ 4 w 1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0" h="2">
                    <a:moveTo>
                      <a:pt x="4" y="2"/>
                    </a:moveTo>
                    <a:lnTo>
                      <a:pt x="10" y="2"/>
                    </a:lnTo>
                    <a:lnTo>
                      <a:pt x="10" y="0"/>
                    </a:lnTo>
                    <a:lnTo>
                      <a:pt x="6" y="0"/>
                    </a:lnTo>
                    <a:lnTo>
                      <a:pt x="0" y="0"/>
                    </a:lnTo>
                    <a:lnTo>
                      <a:pt x="2"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2" name="9Slide.vn 505">
                <a:extLst>
                  <a:ext uri="{FF2B5EF4-FFF2-40B4-BE49-F238E27FC236}">
                    <a16:creationId xmlns:a16="http://schemas.microsoft.com/office/drawing/2014/main" id="{064DAE89-49AD-43FB-A99D-04EB6341478A}"/>
                  </a:ext>
                </a:extLst>
              </p:cNvPr>
              <p:cNvSpPr>
                <a:spLocks/>
              </p:cNvSpPr>
              <p:nvPr/>
            </p:nvSpPr>
            <p:spPr bwMode="auto">
              <a:xfrm>
                <a:off x="5579" y="2786"/>
                <a:ext cx="6" cy="4"/>
              </a:xfrm>
              <a:custGeom>
                <a:avLst/>
                <a:gdLst>
                  <a:gd name="T0" fmla="*/ 2 w 6"/>
                  <a:gd name="T1" fmla="*/ 0 h 4"/>
                  <a:gd name="T2" fmla="*/ 0 w 6"/>
                  <a:gd name="T3" fmla="*/ 2 h 4"/>
                  <a:gd name="T4" fmla="*/ 6 w 6"/>
                  <a:gd name="T5" fmla="*/ 4 h 4"/>
                  <a:gd name="T6" fmla="*/ 6 w 6"/>
                  <a:gd name="T7" fmla="*/ 2 h 4"/>
                  <a:gd name="T8" fmla="*/ 2 w 6"/>
                  <a:gd name="T9" fmla="*/ 0 h 4"/>
                </a:gdLst>
                <a:ahLst/>
                <a:cxnLst>
                  <a:cxn ang="0">
                    <a:pos x="T0" y="T1"/>
                  </a:cxn>
                  <a:cxn ang="0">
                    <a:pos x="T2" y="T3"/>
                  </a:cxn>
                  <a:cxn ang="0">
                    <a:pos x="T4" y="T5"/>
                  </a:cxn>
                  <a:cxn ang="0">
                    <a:pos x="T6" y="T7"/>
                  </a:cxn>
                  <a:cxn ang="0">
                    <a:pos x="T8" y="T9"/>
                  </a:cxn>
                </a:cxnLst>
                <a:rect l="0" t="0" r="r" b="b"/>
                <a:pathLst>
                  <a:path w="6" h="4">
                    <a:moveTo>
                      <a:pt x="2" y="0"/>
                    </a:moveTo>
                    <a:lnTo>
                      <a:pt x="0" y="2"/>
                    </a:lnTo>
                    <a:lnTo>
                      <a:pt x="6" y="4"/>
                    </a:lnTo>
                    <a:lnTo>
                      <a:pt x="6"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3" name="9Slide.vn 506">
                <a:extLst>
                  <a:ext uri="{FF2B5EF4-FFF2-40B4-BE49-F238E27FC236}">
                    <a16:creationId xmlns:a16="http://schemas.microsoft.com/office/drawing/2014/main" id="{4F9ACEFB-E4E1-42D0-B5E2-45769FB5748C}"/>
                  </a:ext>
                </a:extLst>
              </p:cNvPr>
              <p:cNvSpPr>
                <a:spLocks/>
              </p:cNvSpPr>
              <p:nvPr/>
            </p:nvSpPr>
            <p:spPr bwMode="auto">
              <a:xfrm>
                <a:off x="5488" y="2659"/>
                <a:ext cx="14" cy="19"/>
              </a:xfrm>
              <a:custGeom>
                <a:avLst/>
                <a:gdLst>
                  <a:gd name="T0" fmla="*/ 8 w 14"/>
                  <a:gd name="T1" fmla="*/ 2 h 19"/>
                  <a:gd name="T2" fmla="*/ 6 w 14"/>
                  <a:gd name="T3" fmla="*/ 0 h 19"/>
                  <a:gd name="T4" fmla="*/ 4 w 14"/>
                  <a:gd name="T5" fmla="*/ 2 h 19"/>
                  <a:gd name="T6" fmla="*/ 0 w 14"/>
                  <a:gd name="T7" fmla="*/ 2 h 19"/>
                  <a:gd name="T8" fmla="*/ 4 w 14"/>
                  <a:gd name="T9" fmla="*/ 6 h 19"/>
                  <a:gd name="T10" fmla="*/ 6 w 14"/>
                  <a:gd name="T11" fmla="*/ 11 h 19"/>
                  <a:gd name="T12" fmla="*/ 8 w 14"/>
                  <a:gd name="T13" fmla="*/ 11 h 19"/>
                  <a:gd name="T14" fmla="*/ 10 w 14"/>
                  <a:gd name="T15" fmla="*/ 19 h 19"/>
                  <a:gd name="T16" fmla="*/ 12 w 14"/>
                  <a:gd name="T17" fmla="*/ 17 h 19"/>
                  <a:gd name="T18" fmla="*/ 14 w 14"/>
                  <a:gd name="T19" fmla="*/ 13 h 19"/>
                  <a:gd name="T20" fmla="*/ 14 w 14"/>
                  <a:gd name="T21" fmla="*/ 11 h 19"/>
                  <a:gd name="T22" fmla="*/ 10 w 14"/>
                  <a:gd name="T23" fmla="*/ 6 h 19"/>
                  <a:gd name="T24" fmla="*/ 8 w 14"/>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8" y="2"/>
                    </a:moveTo>
                    <a:lnTo>
                      <a:pt x="6" y="0"/>
                    </a:lnTo>
                    <a:lnTo>
                      <a:pt x="4" y="2"/>
                    </a:lnTo>
                    <a:lnTo>
                      <a:pt x="0" y="2"/>
                    </a:lnTo>
                    <a:lnTo>
                      <a:pt x="4" y="6"/>
                    </a:lnTo>
                    <a:lnTo>
                      <a:pt x="6" y="11"/>
                    </a:lnTo>
                    <a:lnTo>
                      <a:pt x="8" y="11"/>
                    </a:lnTo>
                    <a:lnTo>
                      <a:pt x="10" y="19"/>
                    </a:lnTo>
                    <a:lnTo>
                      <a:pt x="12" y="17"/>
                    </a:lnTo>
                    <a:lnTo>
                      <a:pt x="14" y="13"/>
                    </a:lnTo>
                    <a:lnTo>
                      <a:pt x="14" y="11"/>
                    </a:lnTo>
                    <a:lnTo>
                      <a:pt x="10" y="6"/>
                    </a:lnTo>
                    <a:lnTo>
                      <a:pt x="8"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4" name="9Slide.vn 507">
                <a:extLst>
                  <a:ext uri="{FF2B5EF4-FFF2-40B4-BE49-F238E27FC236}">
                    <a16:creationId xmlns:a16="http://schemas.microsoft.com/office/drawing/2014/main" id="{F3972135-244C-4F70-B658-B5F73CB2687E}"/>
                  </a:ext>
                </a:extLst>
              </p:cNvPr>
              <p:cNvSpPr>
                <a:spLocks/>
              </p:cNvSpPr>
              <p:nvPr/>
            </p:nvSpPr>
            <p:spPr bwMode="auto">
              <a:xfrm>
                <a:off x="5531" y="2726"/>
                <a:ext cx="6" cy="6"/>
              </a:xfrm>
              <a:custGeom>
                <a:avLst/>
                <a:gdLst>
                  <a:gd name="T0" fmla="*/ 0 w 6"/>
                  <a:gd name="T1" fmla="*/ 2 h 6"/>
                  <a:gd name="T2" fmla="*/ 2 w 6"/>
                  <a:gd name="T3" fmla="*/ 6 h 6"/>
                  <a:gd name="T4" fmla="*/ 6 w 6"/>
                  <a:gd name="T5" fmla="*/ 6 h 6"/>
                  <a:gd name="T6" fmla="*/ 2 w 6"/>
                  <a:gd name="T7" fmla="*/ 0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lnTo>
                      <a:pt x="2" y="6"/>
                    </a:lnTo>
                    <a:lnTo>
                      <a:pt x="6" y="6"/>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5" name="9Slide.vn 508">
                <a:extLst>
                  <a:ext uri="{FF2B5EF4-FFF2-40B4-BE49-F238E27FC236}">
                    <a16:creationId xmlns:a16="http://schemas.microsoft.com/office/drawing/2014/main" id="{4410DE04-436D-457B-869E-C5FEDE8AA367}"/>
                  </a:ext>
                </a:extLst>
              </p:cNvPr>
              <p:cNvSpPr>
                <a:spLocks/>
              </p:cNvSpPr>
              <p:nvPr/>
            </p:nvSpPr>
            <p:spPr bwMode="auto">
              <a:xfrm>
                <a:off x="5544" y="2742"/>
                <a:ext cx="6" cy="8"/>
              </a:xfrm>
              <a:custGeom>
                <a:avLst/>
                <a:gdLst>
                  <a:gd name="T0" fmla="*/ 6 w 6"/>
                  <a:gd name="T1" fmla="*/ 2 h 8"/>
                  <a:gd name="T2" fmla="*/ 2 w 6"/>
                  <a:gd name="T3" fmla="*/ 0 h 8"/>
                  <a:gd name="T4" fmla="*/ 0 w 6"/>
                  <a:gd name="T5" fmla="*/ 2 h 8"/>
                  <a:gd name="T6" fmla="*/ 6 w 6"/>
                  <a:gd name="T7" fmla="*/ 8 h 8"/>
                  <a:gd name="T8" fmla="*/ 6 w 6"/>
                  <a:gd name="T9" fmla="*/ 6 h 8"/>
                  <a:gd name="T10" fmla="*/ 6 w 6"/>
                  <a:gd name="T11" fmla="*/ 2 h 8"/>
                </a:gdLst>
                <a:ahLst/>
                <a:cxnLst>
                  <a:cxn ang="0">
                    <a:pos x="T0" y="T1"/>
                  </a:cxn>
                  <a:cxn ang="0">
                    <a:pos x="T2" y="T3"/>
                  </a:cxn>
                  <a:cxn ang="0">
                    <a:pos x="T4" y="T5"/>
                  </a:cxn>
                  <a:cxn ang="0">
                    <a:pos x="T6" y="T7"/>
                  </a:cxn>
                  <a:cxn ang="0">
                    <a:pos x="T8" y="T9"/>
                  </a:cxn>
                  <a:cxn ang="0">
                    <a:pos x="T10" y="T11"/>
                  </a:cxn>
                </a:cxnLst>
                <a:rect l="0" t="0" r="r" b="b"/>
                <a:pathLst>
                  <a:path w="6" h="8">
                    <a:moveTo>
                      <a:pt x="6" y="2"/>
                    </a:moveTo>
                    <a:lnTo>
                      <a:pt x="2" y="0"/>
                    </a:lnTo>
                    <a:lnTo>
                      <a:pt x="0" y="2"/>
                    </a:lnTo>
                    <a:lnTo>
                      <a:pt x="6" y="8"/>
                    </a:lnTo>
                    <a:lnTo>
                      <a:pt x="6" y="6"/>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6" name="9Slide.vn 509">
                <a:extLst>
                  <a:ext uri="{FF2B5EF4-FFF2-40B4-BE49-F238E27FC236}">
                    <a16:creationId xmlns:a16="http://schemas.microsoft.com/office/drawing/2014/main" id="{991BC2E0-5B86-482B-B198-B453470C1D39}"/>
                  </a:ext>
                </a:extLst>
              </p:cNvPr>
              <p:cNvSpPr>
                <a:spLocks/>
              </p:cNvSpPr>
              <p:nvPr/>
            </p:nvSpPr>
            <p:spPr bwMode="auto">
              <a:xfrm>
                <a:off x="5515" y="2707"/>
                <a:ext cx="12" cy="16"/>
              </a:xfrm>
              <a:custGeom>
                <a:avLst/>
                <a:gdLst>
                  <a:gd name="T0" fmla="*/ 2 w 12"/>
                  <a:gd name="T1" fmla="*/ 0 h 16"/>
                  <a:gd name="T2" fmla="*/ 0 w 12"/>
                  <a:gd name="T3" fmla="*/ 2 h 16"/>
                  <a:gd name="T4" fmla="*/ 0 w 12"/>
                  <a:gd name="T5" fmla="*/ 6 h 16"/>
                  <a:gd name="T6" fmla="*/ 4 w 12"/>
                  <a:gd name="T7" fmla="*/ 6 h 16"/>
                  <a:gd name="T8" fmla="*/ 8 w 12"/>
                  <a:gd name="T9" fmla="*/ 14 h 16"/>
                  <a:gd name="T10" fmla="*/ 12 w 12"/>
                  <a:gd name="T11" fmla="*/ 16 h 16"/>
                  <a:gd name="T12" fmla="*/ 12 w 12"/>
                  <a:gd name="T13" fmla="*/ 8 h 16"/>
                  <a:gd name="T14" fmla="*/ 6 w 12"/>
                  <a:gd name="T15" fmla="*/ 2 h 16"/>
                  <a:gd name="T16" fmla="*/ 2 w 1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2" y="0"/>
                    </a:moveTo>
                    <a:lnTo>
                      <a:pt x="0" y="2"/>
                    </a:lnTo>
                    <a:lnTo>
                      <a:pt x="0" y="6"/>
                    </a:lnTo>
                    <a:lnTo>
                      <a:pt x="4" y="6"/>
                    </a:lnTo>
                    <a:lnTo>
                      <a:pt x="8" y="14"/>
                    </a:lnTo>
                    <a:lnTo>
                      <a:pt x="12" y="16"/>
                    </a:lnTo>
                    <a:lnTo>
                      <a:pt x="12" y="8"/>
                    </a:lnTo>
                    <a:lnTo>
                      <a:pt x="6"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7" name="9Slide.vn 510">
                <a:extLst>
                  <a:ext uri="{FF2B5EF4-FFF2-40B4-BE49-F238E27FC236}">
                    <a16:creationId xmlns:a16="http://schemas.microsoft.com/office/drawing/2014/main" id="{07AB0D8A-3182-4159-B789-B92A6FB62684}"/>
                  </a:ext>
                </a:extLst>
              </p:cNvPr>
              <p:cNvSpPr>
                <a:spLocks/>
              </p:cNvSpPr>
              <p:nvPr/>
            </p:nvSpPr>
            <p:spPr bwMode="auto">
              <a:xfrm>
                <a:off x="5488" y="2647"/>
                <a:ext cx="4" cy="2"/>
              </a:xfrm>
              <a:custGeom>
                <a:avLst/>
                <a:gdLst>
                  <a:gd name="T0" fmla="*/ 2 w 4"/>
                  <a:gd name="T1" fmla="*/ 0 h 2"/>
                  <a:gd name="T2" fmla="*/ 0 w 4"/>
                  <a:gd name="T3" fmla="*/ 0 h 2"/>
                  <a:gd name="T4" fmla="*/ 4 w 4"/>
                  <a:gd name="T5" fmla="*/ 2 h 2"/>
                  <a:gd name="T6" fmla="*/ 2 w 4"/>
                  <a:gd name="T7" fmla="*/ 0 h 2"/>
                </a:gdLst>
                <a:ahLst/>
                <a:cxnLst>
                  <a:cxn ang="0">
                    <a:pos x="T0" y="T1"/>
                  </a:cxn>
                  <a:cxn ang="0">
                    <a:pos x="T2" y="T3"/>
                  </a:cxn>
                  <a:cxn ang="0">
                    <a:pos x="T4" y="T5"/>
                  </a:cxn>
                  <a:cxn ang="0">
                    <a:pos x="T6" y="T7"/>
                  </a:cxn>
                </a:cxnLst>
                <a:rect l="0" t="0" r="r" b="b"/>
                <a:pathLst>
                  <a:path w="4" h="2">
                    <a:moveTo>
                      <a:pt x="2" y="0"/>
                    </a:moveTo>
                    <a:lnTo>
                      <a:pt x="0" y="0"/>
                    </a:lnTo>
                    <a:lnTo>
                      <a:pt x="4"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8" name="9Slide.vn 511">
                <a:extLst>
                  <a:ext uri="{FF2B5EF4-FFF2-40B4-BE49-F238E27FC236}">
                    <a16:creationId xmlns:a16="http://schemas.microsoft.com/office/drawing/2014/main" id="{0C3E6E0E-91EB-4FD5-B6A8-CC1A031F667B}"/>
                  </a:ext>
                </a:extLst>
              </p:cNvPr>
              <p:cNvSpPr>
                <a:spLocks/>
              </p:cNvSpPr>
              <p:nvPr/>
            </p:nvSpPr>
            <p:spPr bwMode="auto">
              <a:xfrm>
                <a:off x="5515" y="2684"/>
                <a:ext cx="6" cy="4"/>
              </a:xfrm>
              <a:custGeom>
                <a:avLst/>
                <a:gdLst>
                  <a:gd name="T0" fmla="*/ 4 w 6"/>
                  <a:gd name="T1" fmla="*/ 4 h 4"/>
                  <a:gd name="T2" fmla="*/ 6 w 6"/>
                  <a:gd name="T3" fmla="*/ 0 h 4"/>
                  <a:gd name="T4" fmla="*/ 2 w 6"/>
                  <a:gd name="T5" fmla="*/ 0 h 4"/>
                  <a:gd name="T6" fmla="*/ 0 w 6"/>
                  <a:gd name="T7" fmla="*/ 2 h 4"/>
                  <a:gd name="T8" fmla="*/ 4 w 6"/>
                  <a:gd name="T9" fmla="*/ 2 h 4"/>
                  <a:gd name="T10" fmla="*/ 4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4" y="4"/>
                    </a:moveTo>
                    <a:lnTo>
                      <a:pt x="6" y="0"/>
                    </a:lnTo>
                    <a:lnTo>
                      <a:pt x="2" y="0"/>
                    </a:lnTo>
                    <a:lnTo>
                      <a:pt x="0" y="2"/>
                    </a:lnTo>
                    <a:lnTo>
                      <a:pt x="4" y="2"/>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9" name="9Slide.vn 512">
                <a:extLst>
                  <a:ext uri="{FF2B5EF4-FFF2-40B4-BE49-F238E27FC236}">
                    <a16:creationId xmlns:a16="http://schemas.microsoft.com/office/drawing/2014/main" id="{FAA82768-B280-4005-8806-002DF9BBC795}"/>
                  </a:ext>
                </a:extLst>
              </p:cNvPr>
              <p:cNvSpPr>
                <a:spLocks/>
              </p:cNvSpPr>
              <p:nvPr/>
            </p:nvSpPr>
            <p:spPr bwMode="auto">
              <a:xfrm>
                <a:off x="5510" y="2696"/>
                <a:ext cx="5" cy="7"/>
              </a:xfrm>
              <a:custGeom>
                <a:avLst/>
                <a:gdLst>
                  <a:gd name="T0" fmla="*/ 5 w 5"/>
                  <a:gd name="T1" fmla="*/ 0 h 7"/>
                  <a:gd name="T2" fmla="*/ 0 w 5"/>
                  <a:gd name="T3" fmla="*/ 0 h 7"/>
                  <a:gd name="T4" fmla="*/ 0 w 5"/>
                  <a:gd name="T5" fmla="*/ 5 h 7"/>
                  <a:gd name="T6" fmla="*/ 2 w 5"/>
                  <a:gd name="T7" fmla="*/ 7 h 7"/>
                  <a:gd name="T8" fmla="*/ 5 w 5"/>
                  <a:gd name="T9" fmla="*/ 5 h 7"/>
                  <a:gd name="T10" fmla="*/ 5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5" y="0"/>
                    </a:moveTo>
                    <a:lnTo>
                      <a:pt x="0" y="0"/>
                    </a:lnTo>
                    <a:lnTo>
                      <a:pt x="0" y="5"/>
                    </a:lnTo>
                    <a:lnTo>
                      <a:pt x="2" y="7"/>
                    </a:lnTo>
                    <a:lnTo>
                      <a:pt x="5" y="5"/>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0" name="9Slide.vn 513">
                <a:extLst>
                  <a:ext uri="{FF2B5EF4-FFF2-40B4-BE49-F238E27FC236}">
                    <a16:creationId xmlns:a16="http://schemas.microsoft.com/office/drawing/2014/main" id="{5CD4A6B2-408B-4157-AA19-9B6D333D97A6}"/>
                  </a:ext>
                </a:extLst>
              </p:cNvPr>
              <p:cNvSpPr>
                <a:spLocks/>
              </p:cNvSpPr>
              <p:nvPr/>
            </p:nvSpPr>
            <p:spPr bwMode="auto">
              <a:xfrm>
                <a:off x="5539" y="2738"/>
                <a:ext cx="5" cy="4"/>
              </a:xfrm>
              <a:custGeom>
                <a:avLst/>
                <a:gdLst>
                  <a:gd name="T0" fmla="*/ 0 w 5"/>
                  <a:gd name="T1" fmla="*/ 0 h 4"/>
                  <a:gd name="T2" fmla="*/ 2 w 5"/>
                  <a:gd name="T3" fmla="*/ 4 h 4"/>
                  <a:gd name="T4" fmla="*/ 5 w 5"/>
                  <a:gd name="T5" fmla="*/ 2 h 4"/>
                  <a:gd name="T6" fmla="*/ 0 w 5"/>
                  <a:gd name="T7" fmla="*/ 0 h 4"/>
                </a:gdLst>
                <a:ahLst/>
                <a:cxnLst>
                  <a:cxn ang="0">
                    <a:pos x="T0" y="T1"/>
                  </a:cxn>
                  <a:cxn ang="0">
                    <a:pos x="T2" y="T3"/>
                  </a:cxn>
                  <a:cxn ang="0">
                    <a:pos x="T4" y="T5"/>
                  </a:cxn>
                  <a:cxn ang="0">
                    <a:pos x="T6" y="T7"/>
                  </a:cxn>
                </a:cxnLst>
                <a:rect l="0" t="0" r="r" b="b"/>
                <a:pathLst>
                  <a:path w="5" h="4">
                    <a:moveTo>
                      <a:pt x="0" y="0"/>
                    </a:moveTo>
                    <a:lnTo>
                      <a:pt x="2" y="4"/>
                    </a:lnTo>
                    <a:lnTo>
                      <a:pt x="5"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1" name="9Slide.vn 514">
                <a:extLst>
                  <a:ext uri="{FF2B5EF4-FFF2-40B4-BE49-F238E27FC236}">
                    <a16:creationId xmlns:a16="http://schemas.microsoft.com/office/drawing/2014/main" id="{55A81B9F-431C-4D07-A90E-5290630C1F59}"/>
                  </a:ext>
                </a:extLst>
              </p:cNvPr>
              <p:cNvSpPr>
                <a:spLocks/>
              </p:cNvSpPr>
              <p:nvPr/>
            </p:nvSpPr>
            <p:spPr bwMode="auto">
              <a:xfrm>
                <a:off x="6078" y="2813"/>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2" name="9Slide.vn 515">
                <a:extLst>
                  <a:ext uri="{FF2B5EF4-FFF2-40B4-BE49-F238E27FC236}">
                    <a16:creationId xmlns:a16="http://schemas.microsoft.com/office/drawing/2014/main" id="{59AB74DE-85DF-4EB1-8E78-A26ADC1F18E5}"/>
                  </a:ext>
                </a:extLst>
              </p:cNvPr>
              <p:cNvSpPr>
                <a:spLocks/>
              </p:cNvSpPr>
              <p:nvPr/>
            </p:nvSpPr>
            <p:spPr bwMode="auto">
              <a:xfrm>
                <a:off x="5452" y="2578"/>
                <a:ext cx="201" cy="222"/>
              </a:xfrm>
              <a:custGeom>
                <a:avLst/>
                <a:gdLst>
                  <a:gd name="T0" fmla="*/ 193 w 201"/>
                  <a:gd name="T1" fmla="*/ 218 h 222"/>
                  <a:gd name="T2" fmla="*/ 197 w 201"/>
                  <a:gd name="T3" fmla="*/ 197 h 222"/>
                  <a:gd name="T4" fmla="*/ 197 w 201"/>
                  <a:gd name="T5" fmla="*/ 181 h 222"/>
                  <a:gd name="T6" fmla="*/ 201 w 201"/>
                  <a:gd name="T7" fmla="*/ 170 h 222"/>
                  <a:gd name="T8" fmla="*/ 195 w 201"/>
                  <a:gd name="T9" fmla="*/ 164 h 222"/>
                  <a:gd name="T10" fmla="*/ 191 w 201"/>
                  <a:gd name="T11" fmla="*/ 156 h 222"/>
                  <a:gd name="T12" fmla="*/ 179 w 201"/>
                  <a:gd name="T13" fmla="*/ 154 h 222"/>
                  <a:gd name="T14" fmla="*/ 172 w 201"/>
                  <a:gd name="T15" fmla="*/ 148 h 222"/>
                  <a:gd name="T16" fmla="*/ 172 w 201"/>
                  <a:gd name="T17" fmla="*/ 131 h 222"/>
                  <a:gd name="T18" fmla="*/ 158 w 201"/>
                  <a:gd name="T19" fmla="*/ 131 h 222"/>
                  <a:gd name="T20" fmla="*/ 156 w 201"/>
                  <a:gd name="T21" fmla="*/ 121 h 222"/>
                  <a:gd name="T22" fmla="*/ 154 w 201"/>
                  <a:gd name="T23" fmla="*/ 118 h 222"/>
                  <a:gd name="T24" fmla="*/ 150 w 201"/>
                  <a:gd name="T25" fmla="*/ 116 h 222"/>
                  <a:gd name="T26" fmla="*/ 160 w 201"/>
                  <a:gd name="T27" fmla="*/ 108 h 222"/>
                  <a:gd name="T28" fmla="*/ 145 w 201"/>
                  <a:gd name="T29" fmla="*/ 104 h 222"/>
                  <a:gd name="T30" fmla="*/ 141 w 201"/>
                  <a:gd name="T31" fmla="*/ 106 h 222"/>
                  <a:gd name="T32" fmla="*/ 145 w 201"/>
                  <a:gd name="T33" fmla="*/ 102 h 222"/>
                  <a:gd name="T34" fmla="*/ 135 w 201"/>
                  <a:gd name="T35" fmla="*/ 98 h 222"/>
                  <a:gd name="T36" fmla="*/ 129 w 201"/>
                  <a:gd name="T37" fmla="*/ 87 h 222"/>
                  <a:gd name="T38" fmla="*/ 116 w 201"/>
                  <a:gd name="T39" fmla="*/ 79 h 222"/>
                  <a:gd name="T40" fmla="*/ 108 w 201"/>
                  <a:gd name="T41" fmla="*/ 65 h 222"/>
                  <a:gd name="T42" fmla="*/ 96 w 201"/>
                  <a:gd name="T43" fmla="*/ 63 h 222"/>
                  <a:gd name="T44" fmla="*/ 89 w 201"/>
                  <a:gd name="T45" fmla="*/ 58 h 222"/>
                  <a:gd name="T46" fmla="*/ 83 w 201"/>
                  <a:gd name="T47" fmla="*/ 46 h 222"/>
                  <a:gd name="T48" fmla="*/ 69 w 201"/>
                  <a:gd name="T49" fmla="*/ 36 h 222"/>
                  <a:gd name="T50" fmla="*/ 56 w 201"/>
                  <a:gd name="T51" fmla="*/ 31 h 222"/>
                  <a:gd name="T52" fmla="*/ 50 w 201"/>
                  <a:gd name="T53" fmla="*/ 19 h 222"/>
                  <a:gd name="T54" fmla="*/ 44 w 201"/>
                  <a:gd name="T55" fmla="*/ 11 h 222"/>
                  <a:gd name="T56" fmla="*/ 34 w 201"/>
                  <a:gd name="T57" fmla="*/ 9 h 222"/>
                  <a:gd name="T58" fmla="*/ 21 w 201"/>
                  <a:gd name="T59" fmla="*/ 9 h 222"/>
                  <a:gd name="T60" fmla="*/ 2 w 201"/>
                  <a:gd name="T61" fmla="*/ 0 h 222"/>
                  <a:gd name="T62" fmla="*/ 0 w 201"/>
                  <a:gd name="T63" fmla="*/ 9 h 222"/>
                  <a:gd name="T64" fmla="*/ 15 w 201"/>
                  <a:gd name="T65" fmla="*/ 29 h 222"/>
                  <a:gd name="T66" fmla="*/ 25 w 201"/>
                  <a:gd name="T67" fmla="*/ 36 h 222"/>
                  <a:gd name="T68" fmla="*/ 40 w 201"/>
                  <a:gd name="T69" fmla="*/ 50 h 222"/>
                  <a:gd name="T70" fmla="*/ 48 w 201"/>
                  <a:gd name="T71" fmla="*/ 63 h 222"/>
                  <a:gd name="T72" fmla="*/ 54 w 201"/>
                  <a:gd name="T73" fmla="*/ 71 h 222"/>
                  <a:gd name="T74" fmla="*/ 65 w 201"/>
                  <a:gd name="T75" fmla="*/ 77 h 222"/>
                  <a:gd name="T76" fmla="*/ 67 w 201"/>
                  <a:gd name="T77" fmla="*/ 81 h 222"/>
                  <a:gd name="T78" fmla="*/ 71 w 201"/>
                  <a:gd name="T79" fmla="*/ 89 h 222"/>
                  <a:gd name="T80" fmla="*/ 79 w 201"/>
                  <a:gd name="T81" fmla="*/ 106 h 222"/>
                  <a:gd name="T82" fmla="*/ 89 w 201"/>
                  <a:gd name="T83" fmla="*/ 121 h 222"/>
                  <a:gd name="T84" fmla="*/ 102 w 201"/>
                  <a:gd name="T85" fmla="*/ 145 h 222"/>
                  <a:gd name="T86" fmla="*/ 110 w 201"/>
                  <a:gd name="T87" fmla="*/ 160 h 222"/>
                  <a:gd name="T88" fmla="*/ 123 w 201"/>
                  <a:gd name="T89" fmla="*/ 174 h 222"/>
                  <a:gd name="T90" fmla="*/ 131 w 201"/>
                  <a:gd name="T91" fmla="*/ 185 h 222"/>
                  <a:gd name="T92" fmla="*/ 147 w 201"/>
                  <a:gd name="T93" fmla="*/ 197 h 222"/>
                  <a:gd name="T94" fmla="*/ 164 w 201"/>
                  <a:gd name="T95" fmla="*/ 212 h 222"/>
                  <a:gd name="T96" fmla="*/ 170 w 201"/>
                  <a:gd name="T97" fmla="*/ 222 h 222"/>
                  <a:gd name="T98" fmla="*/ 170 w 201"/>
                  <a:gd name="T99" fmla="*/ 214 h 222"/>
                  <a:gd name="T100" fmla="*/ 181 w 201"/>
                  <a:gd name="T101" fmla="*/ 220 h 222"/>
                  <a:gd name="T102" fmla="*/ 185 w 201"/>
                  <a:gd name="T103" fmla="*/ 21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222">
                    <a:moveTo>
                      <a:pt x="187" y="212"/>
                    </a:moveTo>
                    <a:lnTo>
                      <a:pt x="191" y="218"/>
                    </a:lnTo>
                    <a:lnTo>
                      <a:pt x="193" y="218"/>
                    </a:lnTo>
                    <a:lnTo>
                      <a:pt x="195" y="216"/>
                    </a:lnTo>
                    <a:lnTo>
                      <a:pt x="195" y="208"/>
                    </a:lnTo>
                    <a:lnTo>
                      <a:pt x="197" y="197"/>
                    </a:lnTo>
                    <a:lnTo>
                      <a:pt x="195" y="191"/>
                    </a:lnTo>
                    <a:lnTo>
                      <a:pt x="197" y="183"/>
                    </a:lnTo>
                    <a:lnTo>
                      <a:pt x="197" y="181"/>
                    </a:lnTo>
                    <a:lnTo>
                      <a:pt x="197" y="174"/>
                    </a:lnTo>
                    <a:lnTo>
                      <a:pt x="199" y="174"/>
                    </a:lnTo>
                    <a:lnTo>
                      <a:pt x="201" y="170"/>
                    </a:lnTo>
                    <a:lnTo>
                      <a:pt x="201" y="168"/>
                    </a:lnTo>
                    <a:lnTo>
                      <a:pt x="197" y="166"/>
                    </a:lnTo>
                    <a:lnTo>
                      <a:pt x="195" y="164"/>
                    </a:lnTo>
                    <a:lnTo>
                      <a:pt x="193" y="160"/>
                    </a:lnTo>
                    <a:lnTo>
                      <a:pt x="191" y="158"/>
                    </a:lnTo>
                    <a:lnTo>
                      <a:pt x="191" y="156"/>
                    </a:lnTo>
                    <a:lnTo>
                      <a:pt x="187" y="154"/>
                    </a:lnTo>
                    <a:lnTo>
                      <a:pt x="181" y="154"/>
                    </a:lnTo>
                    <a:lnTo>
                      <a:pt x="179" y="154"/>
                    </a:lnTo>
                    <a:lnTo>
                      <a:pt x="177" y="150"/>
                    </a:lnTo>
                    <a:lnTo>
                      <a:pt x="174" y="145"/>
                    </a:lnTo>
                    <a:lnTo>
                      <a:pt x="172" y="148"/>
                    </a:lnTo>
                    <a:lnTo>
                      <a:pt x="174" y="143"/>
                    </a:lnTo>
                    <a:lnTo>
                      <a:pt x="172" y="139"/>
                    </a:lnTo>
                    <a:lnTo>
                      <a:pt x="172" y="131"/>
                    </a:lnTo>
                    <a:lnTo>
                      <a:pt x="168" y="131"/>
                    </a:lnTo>
                    <a:lnTo>
                      <a:pt x="166" y="131"/>
                    </a:lnTo>
                    <a:lnTo>
                      <a:pt x="158" y="131"/>
                    </a:lnTo>
                    <a:lnTo>
                      <a:pt x="152" y="127"/>
                    </a:lnTo>
                    <a:lnTo>
                      <a:pt x="152" y="123"/>
                    </a:lnTo>
                    <a:lnTo>
                      <a:pt x="156" y="121"/>
                    </a:lnTo>
                    <a:lnTo>
                      <a:pt x="160" y="118"/>
                    </a:lnTo>
                    <a:lnTo>
                      <a:pt x="158" y="116"/>
                    </a:lnTo>
                    <a:lnTo>
                      <a:pt x="154" y="118"/>
                    </a:lnTo>
                    <a:lnTo>
                      <a:pt x="152" y="116"/>
                    </a:lnTo>
                    <a:lnTo>
                      <a:pt x="147" y="118"/>
                    </a:lnTo>
                    <a:lnTo>
                      <a:pt x="150" y="116"/>
                    </a:lnTo>
                    <a:lnTo>
                      <a:pt x="154" y="112"/>
                    </a:lnTo>
                    <a:lnTo>
                      <a:pt x="160" y="112"/>
                    </a:lnTo>
                    <a:lnTo>
                      <a:pt x="160" y="108"/>
                    </a:lnTo>
                    <a:lnTo>
                      <a:pt x="154" y="102"/>
                    </a:lnTo>
                    <a:lnTo>
                      <a:pt x="150" y="102"/>
                    </a:lnTo>
                    <a:lnTo>
                      <a:pt x="145" y="104"/>
                    </a:lnTo>
                    <a:lnTo>
                      <a:pt x="141" y="106"/>
                    </a:lnTo>
                    <a:lnTo>
                      <a:pt x="137" y="106"/>
                    </a:lnTo>
                    <a:lnTo>
                      <a:pt x="141" y="106"/>
                    </a:lnTo>
                    <a:lnTo>
                      <a:pt x="141" y="104"/>
                    </a:lnTo>
                    <a:lnTo>
                      <a:pt x="143" y="104"/>
                    </a:lnTo>
                    <a:lnTo>
                      <a:pt x="145" y="102"/>
                    </a:lnTo>
                    <a:lnTo>
                      <a:pt x="145" y="100"/>
                    </a:lnTo>
                    <a:lnTo>
                      <a:pt x="141" y="98"/>
                    </a:lnTo>
                    <a:lnTo>
                      <a:pt x="135" y="98"/>
                    </a:lnTo>
                    <a:lnTo>
                      <a:pt x="129" y="94"/>
                    </a:lnTo>
                    <a:lnTo>
                      <a:pt x="129" y="92"/>
                    </a:lnTo>
                    <a:lnTo>
                      <a:pt x="129" y="87"/>
                    </a:lnTo>
                    <a:lnTo>
                      <a:pt x="121" y="79"/>
                    </a:lnTo>
                    <a:lnTo>
                      <a:pt x="118" y="79"/>
                    </a:lnTo>
                    <a:lnTo>
                      <a:pt x="116" y="79"/>
                    </a:lnTo>
                    <a:lnTo>
                      <a:pt x="114" y="77"/>
                    </a:lnTo>
                    <a:lnTo>
                      <a:pt x="112" y="71"/>
                    </a:lnTo>
                    <a:lnTo>
                      <a:pt x="108" y="65"/>
                    </a:lnTo>
                    <a:lnTo>
                      <a:pt x="100" y="60"/>
                    </a:lnTo>
                    <a:lnTo>
                      <a:pt x="96" y="60"/>
                    </a:lnTo>
                    <a:lnTo>
                      <a:pt x="96" y="63"/>
                    </a:lnTo>
                    <a:lnTo>
                      <a:pt x="94" y="60"/>
                    </a:lnTo>
                    <a:lnTo>
                      <a:pt x="92" y="56"/>
                    </a:lnTo>
                    <a:lnTo>
                      <a:pt x="89" y="58"/>
                    </a:lnTo>
                    <a:lnTo>
                      <a:pt x="87" y="56"/>
                    </a:lnTo>
                    <a:lnTo>
                      <a:pt x="87" y="50"/>
                    </a:lnTo>
                    <a:lnTo>
                      <a:pt x="83" y="46"/>
                    </a:lnTo>
                    <a:lnTo>
                      <a:pt x="81" y="46"/>
                    </a:lnTo>
                    <a:lnTo>
                      <a:pt x="79" y="44"/>
                    </a:lnTo>
                    <a:lnTo>
                      <a:pt x="69" y="36"/>
                    </a:lnTo>
                    <a:lnTo>
                      <a:pt x="65" y="36"/>
                    </a:lnTo>
                    <a:lnTo>
                      <a:pt x="60" y="31"/>
                    </a:lnTo>
                    <a:lnTo>
                      <a:pt x="56" y="31"/>
                    </a:lnTo>
                    <a:lnTo>
                      <a:pt x="54" y="27"/>
                    </a:lnTo>
                    <a:lnTo>
                      <a:pt x="54" y="21"/>
                    </a:lnTo>
                    <a:lnTo>
                      <a:pt x="50" y="19"/>
                    </a:lnTo>
                    <a:lnTo>
                      <a:pt x="48" y="15"/>
                    </a:lnTo>
                    <a:lnTo>
                      <a:pt x="46" y="15"/>
                    </a:lnTo>
                    <a:lnTo>
                      <a:pt x="44" y="11"/>
                    </a:lnTo>
                    <a:lnTo>
                      <a:pt x="40" y="9"/>
                    </a:lnTo>
                    <a:lnTo>
                      <a:pt x="36" y="9"/>
                    </a:lnTo>
                    <a:lnTo>
                      <a:pt x="34" y="9"/>
                    </a:lnTo>
                    <a:lnTo>
                      <a:pt x="31" y="9"/>
                    </a:lnTo>
                    <a:lnTo>
                      <a:pt x="27" y="9"/>
                    </a:lnTo>
                    <a:lnTo>
                      <a:pt x="21" y="9"/>
                    </a:lnTo>
                    <a:lnTo>
                      <a:pt x="19" y="9"/>
                    </a:lnTo>
                    <a:lnTo>
                      <a:pt x="11" y="2"/>
                    </a:lnTo>
                    <a:lnTo>
                      <a:pt x="2" y="0"/>
                    </a:lnTo>
                    <a:lnTo>
                      <a:pt x="0" y="2"/>
                    </a:lnTo>
                    <a:lnTo>
                      <a:pt x="0" y="4"/>
                    </a:lnTo>
                    <a:lnTo>
                      <a:pt x="0" y="9"/>
                    </a:lnTo>
                    <a:lnTo>
                      <a:pt x="4" y="19"/>
                    </a:lnTo>
                    <a:lnTo>
                      <a:pt x="9" y="21"/>
                    </a:lnTo>
                    <a:lnTo>
                      <a:pt x="15" y="29"/>
                    </a:lnTo>
                    <a:lnTo>
                      <a:pt x="19" y="29"/>
                    </a:lnTo>
                    <a:lnTo>
                      <a:pt x="23" y="36"/>
                    </a:lnTo>
                    <a:lnTo>
                      <a:pt x="25" y="36"/>
                    </a:lnTo>
                    <a:lnTo>
                      <a:pt x="27" y="36"/>
                    </a:lnTo>
                    <a:lnTo>
                      <a:pt x="34" y="40"/>
                    </a:lnTo>
                    <a:lnTo>
                      <a:pt x="40" y="50"/>
                    </a:lnTo>
                    <a:lnTo>
                      <a:pt x="46" y="56"/>
                    </a:lnTo>
                    <a:lnTo>
                      <a:pt x="48" y="56"/>
                    </a:lnTo>
                    <a:lnTo>
                      <a:pt x="48" y="63"/>
                    </a:lnTo>
                    <a:lnTo>
                      <a:pt x="50" y="63"/>
                    </a:lnTo>
                    <a:lnTo>
                      <a:pt x="50" y="69"/>
                    </a:lnTo>
                    <a:lnTo>
                      <a:pt x="54" y="71"/>
                    </a:lnTo>
                    <a:lnTo>
                      <a:pt x="56" y="71"/>
                    </a:lnTo>
                    <a:lnTo>
                      <a:pt x="63" y="77"/>
                    </a:lnTo>
                    <a:lnTo>
                      <a:pt x="65" y="77"/>
                    </a:lnTo>
                    <a:lnTo>
                      <a:pt x="67" y="77"/>
                    </a:lnTo>
                    <a:lnTo>
                      <a:pt x="67" y="79"/>
                    </a:lnTo>
                    <a:lnTo>
                      <a:pt x="67" y="81"/>
                    </a:lnTo>
                    <a:lnTo>
                      <a:pt x="69" y="85"/>
                    </a:lnTo>
                    <a:lnTo>
                      <a:pt x="71" y="89"/>
                    </a:lnTo>
                    <a:lnTo>
                      <a:pt x="71" y="89"/>
                    </a:lnTo>
                    <a:lnTo>
                      <a:pt x="73" y="100"/>
                    </a:lnTo>
                    <a:lnTo>
                      <a:pt x="75" y="106"/>
                    </a:lnTo>
                    <a:lnTo>
                      <a:pt x="79" y="106"/>
                    </a:lnTo>
                    <a:lnTo>
                      <a:pt x="85" y="110"/>
                    </a:lnTo>
                    <a:lnTo>
                      <a:pt x="85" y="114"/>
                    </a:lnTo>
                    <a:lnTo>
                      <a:pt x="89" y="121"/>
                    </a:lnTo>
                    <a:lnTo>
                      <a:pt x="94" y="125"/>
                    </a:lnTo>
                    <a:lnTo>
                      <a:pt x="96" y="133"/>
                    </a:lnTo>
                    <a:lnTo>
                      <a:pt x="102" y="145"/>
                    </a:lnTo>
                    <a:lnTo>
                      <a:pt x="102" y="152"/>
                    </a:lnTo>
                    <a:lnTo>
                      <a:pt x="104" y="156"/>
                    </a:lnTo>
                    <a:lnTo>
                      <a:pt x="110" y="160"/>
                    </a:lnTo>
                    <a:lnTo>
                      <a:pt x="116" y="168"/>
                    </a:lnTo>
                    <a:lnTo>
                      <a:pt x="118" y="174"/>
                    </a:lnTo>
                    <a:lnTo>
                      <a:pt x="123" y="174"/>
                    </a:lnTo>
                    <a:lnTo>
                      <a:pt x="125" y="177"/>
                    </a:lnTo>
                    <a:lnTo>
                      <a:pt x="129" y="181"/>
                    </a:lnTo>
                    <a:lnTo>
                      <a:pt x="131" y="185"/>
                    </a:lnTo>
                    <a:lnTo>
                      <a:pt x="135" y="187"/>
                    </a:lnTo>
                    <a:lnTo>
                      <a:pt x="139" y="193"/>
                    </a:lnTo>
                    <a:lnTo>
                      <a:pt x="147" y="197"/>
                    </a:lnTo>
                    <a:lnTo>
                      <a:pt x="150" y="201"/>
                    </a:lnTo>
                    <a:lnTo>
                      <a:pt x="154" y="204"/>
                    </a:lnTo>
                    <a:lnTo>
                      <a:pt x="164" y="212"/>
                    </a:lnTo>
                    <a:lnTo>
                      <a:pt x="166" y="216"/>
                    </a:lnTo>
                    <a:lnTo>
                      <a:pt x="168" y="218"/>
                    </a:lnTo>
                    <a:lnTo>
                      <a:pt x="170" y="222"/>
                    </a:lnTo>
                    <a:lnTo>
                      <a:pt x="172" y="220"/>
                    </a:lnTo>
                    <a:lnTo>
                      <a:pt x="172" y="216"/>
                    </a:lnTo>
                    <a:lnTo>
                      <a:pt x="170" y="214"/>
                    </a:lnTo>
                    <a:lnTo>
                      <a:pt x="170" y="214"/>
                    </a:lnTo>
                    <a:lnTo>
                      <a:pt x="174" y="214"/>
                    </a:lnTo>
                    <a:lnTo>
                      <a:pt x="181" y="220"/>
                    </a:lnTo>
                    <a:lnTo>
                      <a:pt x="183" y="218"/>
                    </a:lnTo>
                    <a:lnTo>
                      <a:pt x="183" y="214"/>
                    </a:lnTo>
                    <a:lnTo>
                      <a:pt x="185" y="212"/>
                    </a:lnTo>
                    <a:lnTo>
                      <a:pt x="187" y="2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3" name="9Slide.vn 516">
                <a:extLst>
                  <a:ext uri="{FF2B5EF4-FFF2-40B4-BE49-F238E27FC236}">
                    <a16:creationId xmlns:a16="http://schemas.microsoft.com/office/drawing/2014/main" id="{1D8034D8-4AE9-4087-B920-EBF1AE036D25}"/>
                  </a:ext>
                </a:extLst>
              </p:cNvPr>
              <p:cNvSpPr>
                <a:spLocks/>
              </p:cNvSpPr>
              <p:nvPr/>
            </p:nvSpPr>
            <p:spPr bwMode="auto">
              <a:xfrm>
                <a:off x="6089" y="2804"/>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4" name="9Slide.vn 517">
                <a:extLst>
                  <a:ext uri="{FF2B5EF4-FFF2-40B4-BE49-F238E27FC236}">
                    <a16:creationId xmlns:a16="http://schemas.microsoft.com/office/drawing/2014/main" id="{81758489-18C5-4E02-8233-C22402EE97FD}"/>
                  </a:ext>
                </a:extLst>
              </p:cNvPr>
              <p:cNvSpPr>
                <a:spLocks/>
              </p:cNvSpPr>
              <p:nvPr/>
            </p:nvSpPr>
            <p:spPr bwMode="auto">
              <a:xfrm>
                <a:off x="6080" y="2833"/>
                <a:ext cx="4" cy="7"/>
              </a:xfrm>
              <a:custGeom>
                <a:avLst/>
                <a:gdLst>
                  <a:gd name="T0" fmla="*/ 2 w 4"/>
                  <a:gd name="T1" fmla="*/ 7 h 7"/>
                  <a:gd name="T2" fmla="*/ 4 w 4"/>
                  <a:gd name="T3" fmla="*/ 5 h 7"/>
                  <a:gd name="T4" fmla="*/ 4 w 4"/>
                  <a:gd name="T5" fmla="*/ 2 h 7"/>
                  <a:gd name="T6" fmla="*/ 2 w 4"/>
                  <a:gd name="T7" fmla="*/ 0 h 7"/>
                  <a:gd name="T8" fmla="*/ 0 w 4"/>
                  <a:gd name="T9" fmla="*/ 2 h 7"/>
                  <a:gd name="T10" fmla="*/ 0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lnTo>
                      <a:pt x="4" y="5"/>
                    </a:lnTo>
                    <a:lnTo>
                      <a:pt x="4" y="2"/>
                    </a:lnTo>
                    <a:lnTo>
                      <a:pt x="2" y="0"/>
                    </a:lnTo>
                    <a:lnTo>
                      <a:pt x="0" y="2"/>
                    </a:lnTo>
                    <a:lnTo>
                      <a:pt x="0" y="5"/>
                    </a:lnTo>
                    <a:lnTo>
                      <a:pt x="2"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5" name="9Slide.vn 518">
                <a:extLst>
                  <a:ext uri="{FF2B5EF4-FFF2-40B4-BE49-F238E27FC236}">
                    <a16:creationId xmlns:a16="http://schemas.microsoft.com/office/drawing/2014/main" id="{7F9A4DC3-D29B-4954-9FE7-EBBB5C5015DE}"/>
                  </a:ext>
                </a:extLst>
              </p:cNvPr>
              <p:cNvSpPr>
                <a:spLocks/>
              </p:cNvSpPr>
              <p:nvPr/>
            </p:nvSpPr>
            <p:spPr bwMode="auto">
              <a:xfrm>
                <a:off x="5635" y="2811"/>
                <a:ext cx="2" cy="2"/>
              </a:xfrm>
              <a:custGeom>
                <a:avLst/>
                <a:gdLst>
                  <a:gd name="T0" fmla="*/ 2 w 2"/>
                  <a:gd name="T1" fmla="*/ 0 h 2"/>
                  <a:gd name="T2" fmla="*/ 0 w 2"/>
                  <a:gd name="T3" fmla="*/ 0 h 2"/>
                  <a:gd name="T4" fmla="*/ 2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2"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6" name="9Slide.vn 519">
                <a:extLst>
                  <a:ext uri="{FF2B5EF4-FFF2-40B4-BE49-F238E27FC236}">
                    <a16:creationId xmlns:a16="http://schemas.microsoft.com/office/drawing/2014/main" id="{1A612FA8-EB58-4B24-A8C4-F100439D92A9}"/>
                  </a:ext>
                </a:extLst>
              </p:cNvPr>
              <p:cNvSpPr>
                <a:spLocks/>
              </p:cNvSpPr>
              <p:nvPr/>
            </p:nvSpPr>
            <p:spPr bwMode="auto">
              <a:xfrm>
                <a:off x="6082" y="2840"/>
                <a:ext cx="5" cy="2"/>
              </a:xfrm>
              <a:custGeom>
                <a:avLst/>
                <a:gdLst>
                  <a:gd name="T0" fmla="*/ 5 w 5"/>
                  <a:gd name="T1" fmla="*/ 0 h 2"/>
                  <a:gd name="T2" fmla="*/ 0 w 5"/>
                  <a:gd name="T3" fmla="*/ 2 h 2"/>
                  <a:gd name="T4" fmla="*/ 2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2"/>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7" name="9Slide.vn 520">
                <a:extLst>
                  <a:ext uri="{FF2B5EF4-FFF2-40B4-BE49-F238E27FC236}">
                    <a16:creationId xmlns:a16="http://schemas.microsoft.com/office/drawing/2014/main" id="{249E68D9-825A-40A2-9E58-D47F1EE1D6A1}"/>
                  </a:ext>
                </a:extLst>
              </p:cNvPr>
              <p:cNvSpPr>
                <a:spLocks/>
              </p:cNvSpPr>
              <p:nvPr/>
            </p:nvSpPr>
            <p:spPr bwMode="auto">
              <a:xfrm>
                <a:off x="5637" y="2798"/>
                <a:ext cx="164" cy="56"/>
              </a:xfrm>
              <a:custGeom>
                <a:avLst/>
                <a:gdLst>
                  <a:gd name="T0" fmla="*/ 116 w 164"/>
                  <a:gd name="T1" fmla="*/ 48 h 56"/>
                  <a:gd name="T2" fmla="*/ 124 w 164"/>
                  <a:gd name="T3" fmla="*/ 46 h 56"/>
                  <a:gd name="T4" fmla="*/ 135 w 164"/>
                  <a:gd name="T5" fmla="*/ 48 h 56"/>
                  <a:gd name="T6" fmla="*/ 143 w 164"/>
                  <a:gd name="T7" fmla="*/ 46 h 56"/>
                  <a:gd name="T8" fmla="*/ 149 w 164"/>
                  <a:gd name="T9" fmla="*/ 50 h 56"/>
                  <a:gd name="T10" fmla="*/ 157 w 164"/>
                  <a:gd name="T11" fmla="*/ 54 h 56"/>
                  <a:gd name="T12" fmla="*/ 164 w 164"/>
                  <a:gd name="T13" fmla="*/ 56 h 56"/>
                  <a:gd name="T14" fmla="*/ 159 w 164"/>
                  <a:gd name="T15" fmla="*/ 50 h 56"/>
                  <a:gd name="T16" fmla="*/ 164 w 164"/>
                  <a:gd name="T17" fmla="*/ 40 h 56"/>
                  <a:gd name="T18" fmla="*/ 157 w 164"/>
                  <a:gd name="T19" fmla="*/ 35 h 56"/>
                  <a:gd name="T20" fmla="*/ 153 w 164"/>
                  <a:gd name="T21" fmla="*/ 35 h 56"/>
                  <a:gd name="T22" fmla="*/ 149 w 164"/>
                  <a:gd name="T23" fmla="*/ 35 h 56"/>
                  <a:gd name="T24" fmla="*/ 143 w 164"/>
                  <a:gd name="T25" fmla="*/ 35 h 56"/>
                  <a:gd name="T26" fmla="*/ 135 w 164"/>
                  <a:gd name="T27" fmla="*/ 31 h 56"/>
                  <a:gd name="T28" fmla="*/ 132 w 164"/>
                  <a:gd name="T29" fmla="*/ 25 h 56"/>
                  <a:gd name="T30" fmla="*/ 126 w 164"/>
                  <a:gd name="T31" fmla="*/ 19 h 56"/>
                  <a:gd name="T32" fmla="*/ 122 w 164"/>
                  <a:gd name="T33" fmla="*/ 17 h 56"/>
                  <a:gd name="T34" fmla="*/ 114 w 164"/>
                  <a:gd name="T35" fmla="*/ 15 h 56"/>
                  <a:gd name="T36" fmla="*/ 110 w 164"/>
                  <a:gd name="T37" fmla="*/ 13 h 56"/>
                  <a:gd name="T38" fmla="*/ 101 w 164"/>
                  <a:gd name="T39" fmla="*/ 8 h 56"/>
                  <a:gd name="T40" fmla="*/ 97 w 164"/>
                  <a:gd name="T41" fmla="*/ 17 h 56"/>
                  <a:gd name="T42" fmla="*/ 87 w 164"/>
                  <a:gd name="T43" fmla="*/ 21 h 56"/>
                  <a:gd name="T44" fmla="*/ 66 w 164"/>
                  <a:gd name="T45" fmla="*/ 19 h 56"/>
                  <a:gd name="T46" fmla="*/ 58 w 164"/>
                  <a:gd name="T47" fmla="*/ 15 h 56"/>
                  <a:gd name="T48" fmla="*/ 56 w 164"/>
                  <a:gd name="T49" fmla="*/ 6 h 56"/>
                  <a:gd name="T50" fmla="*/ 41 w 164"/>
                  <a:gd name="T51" fmla="*/ 4 h 56"/>
                  <a:gd name="T52" fmla="*/ 33 w 164"/>
                  <a:gd name="T53" fmla="*/ 2 h 56"/>
                  <a:gd name="T54" fmla="*/ 29 w 164"/>
                  <a:gd name="T55" fmla="*/ 4 h 56"/>
                  <a:gd name="T56" fmla="*/ 21 w 164"/>
                  <a:gd name="T57" fmla="*/ 2 h 56"/>
                  <a:gd name="T58" fmla="*/ 14 w 164"/>
                  <a:gd name="T59" fmla="*/ 0 h 56"/>
                  <a:gd name="T60" fmla="*/ 12 w 164"/>
                  <a:gd name="T61" fmla="*/ 8 h 56"/>
                  <a:gd name="T62" fmla="*/ 6 w 164"/>
                  <a:gd name="T63" fmla="*/ 13 h 56"/>
                  <a:gd name="T64" fmla="*/ 2 w 164"/>
                  <a:gd name="T65" fmla="*/ 17 h 56"/>
                  <a:gd name="T66" fmla="*/ 0 w 164"/>
                  <a:gd name="T67" fmla="*/ 17 h 56"/>
                  <a:gd name="T68" fmla="*/ 2 w 164"/>
                  <a:gd name="T69" fmla="*/ 19 h 56"/>
                  <a:gd name="T70" fmla="*/ 14 w 164"/>
                  <a:gd name="T71" fmla="*/ 19 h 56"/>
                  <a:gd name="T72" fmla="*/ 18 w 164"/>
                  <a:gd name="T73" fmla="*/ 23 h 56"/>
                  <a:gd name="T74" fmla="*/ 23 w 164"/>
                  <a:gd name="T75" fmla="*/ 21 h 56"/>
                  <a:gd name="T76" fmla="*/ 18 w 164"/>
                  <a:gd name="T77" fmla="*/ 27 h 56"/>
                  <a:gd name="T78" fmla="*/ 25 w 164"/>
                  <a:gd name="T79" fmla="*/ 29 h 56"/>
                  <a:gd name="T80" fmla="*/ 33 w 164"/>
                  <a:gd name="T81" fmla="*/ 29 h 56"/>
                  <a:gd name="T82" fmla="*/ 41 w 164"/>
                  <a:gd name="T83" fmla="*/ 31 h 56"/>
                  <a:gd name="T84" fmla="*/ 54 w 164"/>
                  <a:gd name="T85" fmla="*/ 37 h 56"/>
                  <a:gd name="T86" fmla="*/ 60 w 164"/>
                  <a:gd name="T87" fmla="*/ 33 h 56"/>
                  <a:gd name="T88" fmla="*/ 66 w 164"/>
                  <a:gd name="T89" fmla="*/ 37 h 56"/>
                  <a:gd name="T90" fmla="*/ 72 w 164"/>
                  <a:gd name="T91" fmla="*/ 35 h 56"/>
                  <a:gd name="T92" fmla="*/ 83 w 164"/>
                  <a:gd name="T93" fmla="*/ 37 h 56"/>
                  <a:gd name="T94" fmla="*/ 99 w 164"/>
                  <a:gd name="T95" fmla="*/ 46 h 56"/>
                  <a:gd name="T96" fmla="*/ 110 w 164"/>
                  <a:gd name="T97"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 h="56">
                    <a:moveTo>
                      <a:pt x="110" y="46"/>
                    </a:moveTo>
                    <a:lnTo>
                      <a:pt x="116" y="48"/>
                    </a:lnTo>
                    <a:lnTo>
                      <a:pt x="120" y="44"/>
                    </a:lnTo>
                    <a:lnTo>
                      <a:pt x="124" y="46"/>
                    </a:lnTo>
                    <a:lnTo>
                      <a:pt x="128" y="48"/>
                    </a:lnTo>
                    <a:lnTo>
                      <a:pt x="135" y="48"/>
                    </a:lnTo>
                    <a:lnTo>
                      <a:pt x="139" y="46"/>
                    </a:lnTo>
                    <a:lnTo>
                      <a:pt x="143" y="46"/>
                    </a:lnTo>
                    <a:lnTo>
                      <a:pt x="145" y="50"/>
                    </a:lnTo>
                    <a:lnTo>
                      <a:pt x="149" y="50"/>
                    </a:lnTo>
                    <a:lnTo>
                      <a:pt x="153" y="54"/>
                    </a:lnTo>
                    <a:lnTo>
                      <a:pt x="157" y="54"/>
                    </a:lnTo>
                    <a:lnTo>
                      <a:pt x="161" y="56"/>
                    </a:lnTo>
                    <a:lnTo>
                      <a:pt x="164" y="56"/>
                    </a:lnTo>
                    <a:lnTo>
                      <a:pt x="161" y="50"/>
                    </a:lnTo>
                    <a:lnTo>
                      <a:pt x="159" y="50"/>
                    </a:lnTo>
                    <a:lnTo>
                      <a:pt x="161" y="46"/>
                    </a:lnTo>
                    <a:lnTo>
                      <a:pt x="164" y="40"/>
                    </a:lnTo>
                    <a:lnTo>
                      <a:pt x="161" y="35"/>
                    </a:lnTo>
                    <a:lnTo>
                      <a:pt x="157" y="35"/>
                    </a:lnTo>
                    <a:lnTo>
                      <a:pt x="157" y="35"/>
                    </a:lnTo>
                    <a:lnTo>
                      <a:pt x="153" y="35"/>
                    </a:lnTo>
                    <a:lnTo>
                      <a:pt x="151" y="35"/>
                    </a:lnTo>
                    <a:lnTo>
                      <a:pt x="149" y="35"/>
                    </a:lnTo>
                    <a:lnTo>
                      <a:pt x="145" y="35"/>
                    </a:lnTo>
                    <a:lnTo>
                      <a:pt x="143" y="35"/>
                    </a:lnTo>
                    <a:lnTo>
                      <a:pt x="139" y="33"/>
                    </a:lnTo>
                    <a:lnTo>
                      <a:pt x="135" y="31"/>
                    </a:lnTo>
                    <a:lnTo>
                      <a:pt x="135" y="29"/>
                    </a:lnTo>
                    <a:lnTo>
                      <a:pt x="132" y="25"/>
                    </a:lnTo>
                    <a:lnTo>
                      <a:pt x="130" y="19"/>
                    </a:lnTo>
                    <a:lnTo>
                      <a:pt x="126" y="19"/>
                    </a:lnTo>
                    <a:lnTo>
                      <a:pt x="124" y="21"/>
                    </a:lnTo>
                    <a:lnTo>
                      <a:pt x="122" y="17"/>
                    </a:lnTo>
                    <a:lnTo>
                      <a:pt x="118" y="17"/>
                    </a:lnTo>
                    <a:lnTo>
                      <a:pt x="114" y="15"/>
                    </a:lnTo>
                    <a:lnTo>
                      <a:pt x="112" y="13"/>
                    </a:lnTo>
                    <a:lnTo>
                      <a:pt x="110" y="13"/>
                    </a:lnTo>
                    <a:lnTo>
                      <a:pt x="105" y="13"/>
                    </a:lnTo>
                    <a:lnTo>
                      <a:pt x="101" y="8"/>
                    </a:lnTo>
                    <a:lnTo>
                      <a:pt x="97" y="8"/>
                    </a:lnTo>
                    <a:lnTo>
                      <a:pt x="97" y="17"/>
                    </a:lnTo>
                    <a:lnTo>
                      <a:pt x="95" y="19"/>
                    </a:lnTo>
                    <a:lnTo>
                      <a:pt x="87" y="21"/>
                    </a:lnTo>
                    <a:lnTo>
                      <a:pt x="76" y="19"/>
                    </a:lnTo>
                    <a:lnTo>
                      <a:pt x="66" y="19"/>
                    </a:lnTo>
                    <a:lnTo>
                      <a:pt x="60" y="17"/>
                    </a:lnTo>
                    <a:lnTo>
                      <a:pt x="58" y="15"/>
                    </a:lnTo>
                    <a:lnTo>
                      <a:pt x="58" y="10"/>
                    </a:lnTo>
                    <a:lnTo>
                      <a:pt x="56" y="6"/>
                    </a:lnTo>
                    <a:lnTo>
                      <a:pt x="47" y="6"/>
                    </a:lnTo>
                    <a:lnTo>
                      <a:pt x="41" y="4"/>
                    </a:lnTo>
                    <a:lnTo>
                      <a:pt x="39" y="2"/>
                    </a:lnTo>
                    <a:lnTo>
                      <a:pt x="33" y="2"/>
                    </a:lnTo>
                    <a:lnTo>
                      <a:pt x="31" y="4"/>
                    </a:lnTo>
                    <a:lnTo>
                      <a:pt x="29" y="4"/>
                    </a:lnTo>
                    <a:lnTo>
                      <a:pt x="27" y="2"/>
                    </a:lnTo>
                    <a:lnTo>
                      <a:pt x="21" y="2"/>
                    </a:lnTo>
                    <a:lnTo>
                      <a:pt x="16" y="2"/>
                    </a:lnTo>
                    <a:lnTo>
                      <a:pt x="14" y="0"/>
                    </a:lnTo>
                    <a:lnTo>
                      <a:pt x="12" y="4"/>
                    </a:lnTo>
                    <a:lnTo>
                      <a:pt x="12" y="8"/>
                    </a:lnTo>
                    <a:lnTo>
                      <a:pt x="10" y="13"/>
                    </a:lnTo>
                    <a:lnTo>
                      <a:pt x="6" y="13"/>
                    </a:lnTo>
                    <a:lnTo>
                      <a:pt x="6" y="17"/>
                    </a:lnTo>
                    <a:lnTo>
                      <a:pt x="2" y="17"/>
                    </a:lnTo>
                    <a:lnTo>
                      <a:pt x="2" y="15"/>
                    </a:lnTo>
                    <a:lnTo>
                      <a:pt x="0" y="17"/>
                    </a:lnTo>
                    <a:lnTo>
                      <a:pt x="0" y="19"/>
                    </a:lnTo>
                    <a:lnTo>
                      <a:pt x="2" y="19"/>
                    </a:lnTo>
                    <a:lnTo>
                      <a:pt x="10" y="19"/>
                    </a:lnTo>
                    <a:lnTo>
                      <a:pt x="14" y="19"/>
                    </a:lnTo>
                    <a:lnTo>
                      <a:pt x="16" y="21"/>
                    </a:lnTo>
                    <a:lnTo>
                      <a:pt x="18" y="23"/>
                    </a:lnTo>
                    <a:lnTo>
                      <a:pt x="21" y="21"/>
                    </a:lnTo>
                    <a:lnTo>
                      <a:pt x="23" y="21"/>
                    </a:lnTo>
                    <a:lnTo>
                      <a:pt x="21" y="23"/>
                    </a:lnTo>
                    <a:lnTo>
                      <a:pt x="18" y="27"/>
                    </a:lnTo>
                    <a:lnTo>
                      <a:pt x="21" y="29"/>
                    </a:lnTo>
                    <a:lnTo>
                      <a:pt x="25" y="29"/>
                    </a:lnTo>
                    <a:lnTo>
                      <a:pt x="29" y="31"/>
                    </a:lnTo>
                    <a:lnTo>
                      <a:pt x="33" y="29"/>
                    </a:lnTo>
                    <a:lnTo>
                      <a:pt x="35" y="31"/>
                    </a:lnTo>
                    <a:lnTo>
                      <a:pt x="41" y="31"/>
                    </a:lnTo>
                    <a:lnTo>
                      <a:pt x="47" y="35"/>
                    </a:lnTo>
                    <a:lnTo>
                      <a:pt x="54" y="37"/>
                    </a:lnTo>
                    <a:lnTo>
                      <a:pt x="58" y="33"/>
                    </a:lnTo>
                    <a:lnTo>
                      <a:pt x="60" y="33"/>
                    </a:lnTo>
                    <a:lnTo>
                      <a:pt x="64" y="37"/>
                    </a:lnTo>
                    <a:lnTo>
                      <a:pt x="66" y="37"/>
                    </a:lnTo>
                    <a:lnTo>
                      <a:pt x="68" y="35"/>
                    </a:lnTo>
                    <a:lnTo>
                      <a:pt x="72" y="35"/>
                    </a:lnTo>
                    <a:lnTo>
                      <a:pt x="76" y="37"/>
                    </a:lnTo>
                    <a:lnTo>
                      <a:pt x="83" y="37"/>
                    </a:lnTo>
                    <a:lnTo>
                      <a:pt x="91" y="44"/>
                    </a:lnTo>
                    <a:lnTo>
                      <a:pt x="99" y="46"/>
                    </a:lnTo>
                    <a:lnTo>
                      <a:pt x="103" y="44"/>
                    </a:lnTo>
                    <a:lnTo>
                      <a:pt x="110" y="4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8" name="9Slide.vn 521">
                <a:extLst>
                  <a:ext uri="{FF2B5EF4-FFF2-40B4-BE49-F238E27FC236}">
                    <a16:creationId xmlns:a16="http://schemas.microsoft.com/office/drawing/2014/main" id="{D7AFBC89-7D1F-4FB3-BBEB-F3655B206E12}"/>
                  </a:ext>
                </a:extLst>
              </p:cNvPr>
              <p:cNvSpPr>
                <a:spLocks/>
              </p:cNvSpPr>
              <p:nvPr/>
            </p:nvSpPr>
            <p:spPr bwMode="auto">
              <a:xfrm>
                <a:off x="5620" y="2663"/>
                <a:ext cx="9" cy="11"/>
              </a:xfrm>
              <a:custGeom>
                <a:avLst/>
                <a:gdLst>
                  <a:gd name="T0" fmla="*/ 6 w 9"/>
                  <a:gd name="T1" fmla="*/ 0 h 11"/>
                  <a:gd name="T2" fmla="*/ 4 w 9"/>
                  <a:gd name="T3" fmla="*/ 2 h 11"/>
                  <a:gd name="T4" fmla="*/ 2 w 9"/>
                  <a:gd name="T5" fmla="*/ 2 h 11"/>
                  <a:gd name="T6" fmla="*/ 0 w 9"/>
                  <a:gd name="T7" fmla="*/ 4 h 11"/>
                  <a:gd name="T8" fmla="*/ 4 w 9"/>
                  <a:gd name="T9" fmla="*/ 7 h 11"/>
                  <a:gd name="T10" fmla="*/ 4 w 9"/>
                  <a:gd name="T11" fmla="*/ 11 h 11"/>
                  <a:gd name="T12" fmla="*/ 9 w 9"/>
                  <a:gd name="T13" fmla="*/ 11 h 11"/>
                  <a:gd name="T14" fmla="*/ 9 w 9"/>
                  <a:gd name="T15" fmla="*/ 4 h 11"/>
                  <a:gd name="T16" fmla="*/ 6 w 9"/>
                  <a:gd name="T17" fmla="*/ 2 h 11"/>
                  <a:gd name="T18" fmla="*/ 9 w 9"/>
                  <a:gd name="T19" fmla="*/ 0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4" y="2"/>
                    </a:lnTo>
                    <a:lnTo>
                      <a:pt x="2" y="2"/>
                    </a:lnTo>
                    <a:lnTo>
                      <a:pt x="0" y="4"/>
                    </a:lnTo>
                    <a:lnTo>
                      <a:pt x="4" y="7"/>
                    </a:lnTo>
                    <a:lnTo>
                      <a:pt x="4" y="11"/>
                    </a:lnTo>
                    <a:lnTo>
                      <a:pt x="9" y="11"/>
                    </a:lnTo>
                    <a:lnTo>
                      <a:pt x="9" y="4"/>
                    </a:lnTo>
                    <a:lnTo>
                      <a:pt x="6" y="2"/>
                    </a:lnTo>
                    <a:lnTo>
                      <a:pt x="9" y="0"/>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9" name="9Slide.vn 522">
                <a:extLst>
                  <a:ext uri="{FF2B5EF4-FFF2-40B4-BE49-F238E27FC236}">
                    <a16:creationId xmlns:a16="http://schemas.microsoft.com/office/drawing/2014/main" id="{B3736557-AE72-4A8E-8198-C95C3A52FF35}"/>
                  </a:ext>
                </a:extLst>
              </p:cNvPr>
              <p:cNvSpPr>
                <a:spLocks/>
              </p:cNvSpPr>
              <p:nvPr/>
            </p:nvSpPr>
            <p:spPr bwMode="auto">
              <a:xfrm>
                <a:off x="5624" y="2690"/>
                <a:ext cx="11" cy="6"/>
              </a:xfrm>
              <a:custGeom>
                <a:avLst/>
                <a:gdLst>
                  <a:gd name="T0" fmla="*/ 9 w 11"/>
                  <a:gd name="T1" fmla="*/ 6 h 6"/>
                  <a:gd name="T2" fmla="*/ 11 w 11"/>
                  <a:gd name="T3" fmla="*/ 4 h 6"/>
                  <a:gd name="T4" fmla="*/ 5 w 11"/>
                  <a:gd name="T5" fmla="*/ 0 h 6"/>
                  <a:gd name="T6" fmla="*/ 2 w 11"/>
                  <a:gd name="T7" fmla="*/ 0 h 6"/>
                  <a:gd name="T8" fmla="*/ 0 w 11"/>
                  <a:gd name="T9" fmla="*/ 2 h 6"/>
                  <a:gd name="T10" fmla="*/ 2 w 11"/>
                  <a:gd name="T11" fmla="*/ 4 h 6"/>
                  <a:gd name="T12" fmla="*/ 5 w 11"/>
                  <a:gd name="T13" fmla="*/ 4 h 6"/>
                  <a:gd name="T14" fmla="*/ 9 w 11"/>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9" y="6"/>
                    </a:moveTo>
                    <a:lnTo>
                      <a:pt x="11" y="4"/>
                    </a:lnTo>
                    <a:lnTo>
                      <a:pt x="5" y="0"/>
                    </a:lnTo>
                    <a:lnTo>
                      <a:pt x="2" y="0"/>
                    </a:lnTo>
                    <a:lnTo>
                      <a:pt x="0" y="2"/>
                    </a:lnTo>
                    <a:lnTo>
                      <a:pt x="2" y="4"/>
                    </a:lnTo>
                    <a:lnTo>
                      <a:pt x="5" y="4"/>
                    </a:lnTo>
                    <a:lnTo>
                      <a:pt x="9"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0" name="9Slide.vn 523">
                <a:extLst>
                  <a:ext uri="{FF2B5EF4-FFF2-40B4-BE49-F238E27FC236}">
                    <a16:creationId xmlns:a16="http://schemas.microsoft.com/office/drawing/2014/main" id="{A2946B30-DFC1-4F2E-B503-747AE1013A26}"/>
                  </a:ext>
                </a:extLst>
              </p:cNvPr>
              <p:cNvSpPr>
                <a:spLocks/>
              </p:cNvSpPr>
              <p:nvPr/>
            </p:nvSpPr>
            <p:spPr bwMode="auto">
              <a:xfrm>
                <a:off x="5614" y="2663"/>
                <a:ext cx="4" cy="7"/>
              </a:xfrm>
              <a:custGeom>
                <a:avLst/>
                <a:gdLst>
                  <a:gd name="T0" fmla="*/ 2 w 4"/>
                  <a:gd name="T1" fmla="*/ 7 h 7"/>
                  <a:gd name="T2" fmla="*/ 4 w 4"/>
                  <a:gd name="T3" fmla="*/ 2 h 7"/>
                  <a:gd name="T4" fmla="*/ 4 w 4"/>
                  <a:gd name="T5" fmla="*/ 0 h 7"/>
                  <a:gd name="T6" fmla="*/ 0 w 4"/>
                  <a:gd name="T7" fmla="*/ 4 h 7"/>
                  <a:gd name="T8" fmla="*/ 2 w 4"/>
                  <a:gd name="T9" fmla="*/ 7 h 7"/>
                </a:gdLst>
                <a:ahLst/>
                <a:cxnLst>
                  <a:cxn ang="0">
                    <a:pos x="T0" y="T1"/>
                  </a:cxn>
                  <a:cxn ang="0">
                    <a:pos x="T2" y="T3"/>
                  </a:cxn>
                  <a:cxn ang="0">
                    <a:pos x="T4" y="T5"/>
                  </a:cxn>
                  <a:cxn ang="0">
                    <a:pos x="T6" y="T7"/>
                  </a:cxn>
                  <a:cxn ang="0">
                    <a:pos x="T8" y="T9"/>
                  </a:cxn>
                </a:cxnLst>
                <a:rect l="0" t="0" r="r" b="b"/>
                <a:pathLst>
                  <a:path w="4" h="7">
                    <a:moveTo>
                      <a:pt x="2" y="7"/>
                    </a:moveTo>
                    <a:lnTo>
                      <a:pt x="4" y="2"/>
                    </a:lnTo>
                    <a:lnTo>
                      <a:pt x="4" y="0"/>
                    </a:lnTo>
                    <a:lnTo>
                      <a:pt x="0" y="4"/>
                    </a:lnTo>
                    <a:lnTo>
                      <a:pt x="2"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1" name="9Slide.vn 524">
                <a:extLst>
                  <a:ext uri="{FF2B5EF4-FFF2-40B4-BE49-F238E27FC236}">
                    <a16:creationId xmlns:a16="http://schemas.microsoft.com/office/drawing/2014/main" id="{A17A2FA2-9500-4EF4-9572-012D3C9315B5}"/>
                  </a:ext>
                </a:extLst>
              </p:cNvPr>
              <p:cNvSpPr>
                <a:spLocks/>
              </p:cNvSpPr>
              <p:nvPr/>
            </p:nvSpPr>
            <p:spPr bwMode="auto">
              <a:xfrm>
                <a:off x="5622" y="2696"/>
                <a:ext cx="7" cy="7"/>
              </a:xfrm>
              <a:custGeom>
                <a:avLst/>
                <a:gdLst>
                  <a:gd name="T0" fmla="*/ 7 w 7"/>
                  <a:gd name="T1" fmla="*/ 5 h 7"/>
                  <a:gd name="T2" fmla="*/ 4 w 7"/>
                  <a:gd name="T3" fmla="*/ 0 h 7"/>
                  <a:gd name="T4" fmla="*/ 2 w 7"/>
                  <a:gd name="T5" fmla="*/ 0 h 7"/>
                  <a:gd name="T6" fmla="*/ 0 w 7"/>
                  <a:gd name="T7" fmla="*/ 5 h 7"/>
                  <a:gd name="T8" fmla="*/ 2 w 7"/>
                  <a:gd name="T9" fmla="*/ 7 h 7"/>
                  <a:gd name="T10" fmla="*/ 7 w 7"/>
                  <a:gd name="T11" fmla="*/ 5 h 7"/>
                </a:gdLst>
                <a:ahLst/>
                <a:cxnLst>
                  <a:cxn ang="0">
                    <a:pos x="T0" y="T1"/>
                  </a:cxn>
                  <a:cxn ang="0">
                    <a:pos x="T2" y="T3"/>
                  </a:cxn>
                  <a:cxn ang="0">
                    <a:pos x="T4" y="T5"/>
                  </a:cxn>
                  <a:cxn ang="0">
                    <a:pos x="T6" y="T7"/>
                  </a:cxn>
                  <a:cxn ang="0">
                    <a:pos x="T8" y="T9"/>
                  </a:cxn>
                  <a:cxn ang="0">
                    <a:pos x="T10" y="T11"/>
                  </a:cxn>
                </a:cxnLst>
                <a:rect l="0" t="0" r="r" b="b"/>
                <a:pathLst>
                  <a:path w="7" h="7">
                    <a:moveTo>
                      <a:pt x="7" y="5"/>
                    </a:moveTo>
                    <a:lnTo>
                      <a:pt x="4" y="0"/>
                    </a:lnTo>
                    <a:lnTo>
                      <a:pt x="2" y="0"/>
                    </a:lnTo>
                    <a:lnTo>
                      <a:pt x="0" y="5"/>
                    </a:lnTo>
                    <a:lnTo>
                      <a:pt x="2" y="7"/>
                    </a:lnTo>
                    <a:lnTo>
                      <a:pt x="7"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2" name="9Slide.vn 525">
                <a:extLst>
                  <a:ext uri="{FF2B5EF4-FFF2-40B4-BE49-F238E27FC236}">
                    <a16:creationId xmlns:a16="http://schemas.microsoft.com/office/drawing/2014/main" id="{BFF5A6F1-FCDD-4210-8634-31132B281AE9}"/>
                  </a:ext>
                </a:extLst>
              </p:cNvPr>
              <p:cNvSpPr>
                <a:spLocks/>
              </p:cNvSpPr>
              <p:nvPr/>
            </p:nvSpPr>
            <p:spPr bwMode="auto">
              <a:xfrm>
                <a:off x="6051" y="2755"/>
                <a:ext cx="6" cy="4"/>
              </a:xfrm>
              <a:custGeom>
                <a:avLst/>
                <a:gdLst>
                  <a:gd name="T0" fmla="*/ 4 w 6"/>
                  <a:gd name="T1" fmla="*/ 4 h 4"/>
                  <a:gd name="T2" fmla="*/ 6 w 6"/>
                  <a:gd name="T3" fmla="*/ 0 h 4"/>
                  <a:gd name="T4" fmla="*/ 6 w 6"/>
                  <a:gd name="T5" fmla="*/ 0 h 4"/>
                  <a:gd name="T6" fmla="*/ 4 w 6"/>
                  <a:gd name="T7" fmla="*/ 2 h 4"/>
                  <a:gd name="T8" fmla="*/ 0 w 6"/>
                  <a:gd name="T9" fmla="*/ 2 h 4"/>
                  <a:gd name="T10" fmla="*/ 2 w 6"/>
                  <a:gd name="T11" fmla="*/ 4 h 4"/>
                  <a:gd name="T12" fmla="*/ 4 w 6"/>
                  <a:gd name="T13" fmla="*/ 4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0"/>
                    </a:lnTo>
                    <a:lnTo>
                      <a:pt x="6" y="0"/>
                    </a:lnTo>
                    <a:lnTo>
                      <a:pt x="4" y="2"/>
                    </a:lnTo>
                    <a:lnTo>
                      <a:pt x="0" y="2"/>
                    </a:lnTo>
                    <a:lnTo>
                      <a:pt x="2" y="4"/>
                    </a:lnTo>
                    <a:lnTo>
                      <a:pt x="4"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3" name="9Slide.vn 526">
                <a:extLst>
                  <a:ext uri="{FF2B5EF4-FFF2-40B4-BE49-F238E27FC236}">
                    <a16:creationId xmlns:a16="http://schemas.microsoft.com/office/drawing/2014/main" id="{01418AA2-AC6B-4A77-B30B-CD4D2C63E051}"/>
                  </a:ext>
                </a:extLst>
              </p:cNvPr>
              <p:cNvSpPr>
                <a:spLocks/>
              </p:cNvSpPr>
              <p:nvPr/>
            </p:nvSpPr>
            <p:spPr bwMode="auto">
              <a:xfrm>
                <a:off x="5566" y="2649"/>
                <a:ext cx="9" cy="6"/>
              </a:xfrm>
              <a:custGeom>
                <a:avLst/>
                <a:gdLst>
                  <a:gd name="T0" fmla="*/ 4 w 9"/>
                  <a:gd name="T1" fmla="*/ 2 h 6"/>
                  <a:gd name="T2" fmla="*/ 0 w 9"/>
                  <a:gd name="T3" fmla="*/ 2 h 6"/>
                  <a:gd name="T4" fmla="*/ 2 w 9"/>
                  <a:gd name="T5" fmla="*/ 6 h 6"/>
                  <a:gd name="T6" fmla="*/ 7 w 9"/>
                  <a:gd name="T7" fmla="*/ 6 h 6"/>
                  <a:gd name="T8" fmla="*/ 9 w 9"/>
                  <a:gd name="T9" fmla="*/ 2 h 6"/>
                  <a:gd name="T10" fmla="*/ 7 w 9"/>
                  <a:gd name="T11" fmla="*/ 0 h 6"/>
                  <a:gd name="T12" fmla="*/ 4 w 9"/>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4" y="2"/>
                    </a:moveTo>
                    <a:lnTo>
                      <a:pt x="0" y="2"/>
                    </a:lnTo>
                    <a:lnTo>
                      <a:pt x="2" y="6"/>
                    </a:lnTo>
                    <a:lnTo>
                      <a:pt x="7" y="6"/>
                    </a:lnTo>
                    <a:lnTo>
                      <a:pt x="9" y="2"/>
                    </a:lnTo>
                    <a:lnTo>
                      <a:pt x="7" y="0"/>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4" name="9Slide.vn 527">
                <a:extLst>
                  <a:ext uri="{FF2B5EF4-FFF2-40B4-BE49-F238E27FC236}">
                    <a16:creationId xmlns:a16="http://schemas.microsoft.com/office/drawing/2014/main" id="{75C118EE-19A8-4B9A-9702-56AB3019DA86}"/>
                  </a:ext>
                </a:extLst>
              </p:cNvPr>
              <p:cNvSpPr>
                <a:spLocks/>
              </p:cNvSpPr>
              <p:nvPr/>
            </p:nvSpPr>
            <p:spPr bwMode="auto">
              <a:xfrm>
                <a:off x="5655" y="2630"/>
                <a:ext cx="3" cy="4"/>
              </a:xfrm>
              <a:custGeom>
                <a:avLst/>
                <a:gdLst>
                  <a:gd name="T0" fmla="*/ 0 w 3"/>
                  <a:gd name="T1" fmla="*/ 4 h 4"/>
                  <a:gd name="T2" fmla="*/ 3 w 3"/>
                  <a:gd name="T3" fmla="*/ 2 h 4"/>
                  <a:gd name="T4" fmla="*/ 0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2"/>
                    </a:lnTo>
                    <a:lnTo>
                      <a:pt x="0"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5" name="9Slide.vn 528">
                <a:extLst>
                  <a:ext uri="{FF2B5EF4-FFF2-40B4-BE49-F238E27FC236}">
                    <a16:creationId xmlns:a16="http://schemas.microsoft.com/office/drawing/2014/main" id="{20DB4EC8-1265-49A0-8C0B-38D08B2063AC}"/>
                  </a:ext>
                </a:extLst>
              </p:cNvPr>
              <p:cNvSpPr>
                <a:spLocks/>
              </p:cNvSpPr>
              <p:nvPr/>
            </p:nvSpPr>
            <p:spPr bwMode="auto">
              <a:xfrm>
                <a:off x="5579" y="2659"/>
                <a:ext cx="10" cy="8"/>
              </a:xfrm>
              <a:custGeom>
                <a:avLst/>
                <a:gdLst>
                  <a:gd name="T0" fmla="*/ 2 w 10"/>
                  <a:gd name="T1" fmla="*/ 0 h 8"/>
                  <a:gd name="T2" fmla="*/ 0 w 10"/>
                  <a:gd name="T3" fmla="*/ 0 h 8"/>
                  <a:gd name="T4" fmla="*/ 6 w 10"/>
                  <a:gd name="T5" fmla="*/ 6 h 8"/>
                  <a:gd name="T6" fmla="*/ 6 w 10"/>
                  <a:gd name="T7" fmla="*/ 8 h 8"/>
                  <a:gd name="T8" fmla="*/ 10 w 10"/>
                  <a:gd name="T9" fmla="*/ 4 h 8"/>
                  <a:gd name="T10" fmla="*/ 8 w 10"/>
                  <a:gd name="T11" fmla="*/ 2 h 8"/>
                  <a:gd name="T12" fmla="*/ 2 w 1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2" y="0"/>
                    </a:moveTo>
                    <a:lnTo>
                      <a:pt x="0" y="0"/>
                    </a:lnTo>
                    <a:lnTo>
                      <a:pt x="6" y="6"/>
                    </a:lnTo>
                    <a:lnTo>
                      <a:pt x="6" y="8"/>
                    </a:lnTo>
                    <a:lnTo>
                      <a:pt x="10" y="4"/>
                    </a:lnTo>
                    <a:lnTo>
                      <a:pt x="8"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6" name="9Slide.vn 529">
                <a:extLst>
                  <a:ext uri="{FF2B5EF4-FFF2-40B4-BE49-F238E27FC236}">
                    <a16:creationId xmlns:a16="http://schemas.microsoft.com/office/drawing/2014/main" id="{8F4BE1A5-2A48-4B83-936E-77D48D9DAFDF}"/>
                  </a:ext>
                </a:extLst>
              </p:cNvPr>
              <p:cNvSpPr>
                <a:spLocks/>
              </p:cNvSpPr>
              <p:nvPr/>
            </p:nvSpPr>
            <p:spPr bwMode="auto">
              <a:xfrm>
                <a:off x="5461" y="2632"/>
                <a:ext cx="8" cy="6"/>
              </a:xfrm>
              <a:custGeom>
                <a:avLst/>
                <a:gdLst>
                  <a:gd name="T0" fmla="*/ 2 w 8"/>
                  <a:gd name="T1" fmla="*/ 0 h 6"/>
                  <a:gd name="T2" fmla="*/ 0 w 8"/>
                  <a:gd name="T3" fmla="*/ 0 h 6"/>
                  <a:gd name="T4" fmla="*/ 0 w 8"/>
                  <a:gd name="T5" fmla="*/ 4 h 6"/>
                  <a:gd name="T6" fmla="*/ 2 w 8"/>
                  <a:gd name="T7" fmla="*/ 6 h 6"/>
                  <a:gd name="T8" fmla="*/ 8 w 8"/>
                  <a:gd name="T9" fmla="*/ 4 h 6"/>
                  <a:gd name="T10" fmla="*/ 4 w 8"/>
                  <a:gd name="T11" fmla="*/ 2 h 6"/>
                  <a:gd name="T12" fmla="*/ 2 w 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0"/>
                    </a:moveTo>
                    <a:lnTo>
                      <a:pt x="0" y="0"/>
                    </a:lnTo>
                    <a:lnTo>
                      <a:pt x="0" y="4"/>
                    </a:lnTo>
                    <a:lnTo>
                      <a:pt x="2" y="6"/>
                    </a:lnTo>
                    <a:lnTo>
                      <a:pt x="8" y="4"/>
                    </a:lnTo>
                    <a:lnTo>
                      <a:pt x="4"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7" name="9Slide.vn 530">
                <a:extLst>
                  <a:ext uri="{FF2B5EF4-FFF2-40B4-BE49-F238E27FC236}">
                    <a16:creationId xmlns:a16="http://schemas.microsoft.com/office/drawing/2014/main" id="{6FEA44D8-E09B-4124-81BD-D2F13384C2E1}"/>
                  </a:ext>
                </a:extLst>
              </p:cNvPr>
              <p:cNvSpPr>
                <a:spLocks/>
              </p:cNvSpPr>
              <p:nvPr/>
            </p:nvSpPr>
            <p:spPr bwMode="auto">
              <a:xfrm>
                <a:off x="5587" y="2665"/>
                <a:ext cx="12" cy="11"/>
              </a:xfrm>
              <a:custGeom>
                <a:avLst/>
                <a:gdLst>
                  <a:gd name="T0" fmla="*/ 6 w 12"/>
                  <a:gd name="T1" fmla="*/ 9 h 11"/>
                  <a:gd name="T2" fmla="*/ 10 w 12"/>
                  <a:gd name="T3" fmla="*/ 11 h 11"/>
                  <a:gd name="T4" fmla="*/ 12 w 12"/>
                  <a:gd name="T5" fmla="*/ 9 h 11"/>
                  <a:gd name="T6" fmla="*/ 12 w 12"/>
                  <a:gd name="T7" fmla="*/ 5 h 11"/>
                  <a:gd name="T8" fmla="*/ 8 w 12"/>
                  <a:gd name="T9" fmla="*/ 0 h 11"/>
                  <a:gd name="T10" fmla="*/ 2 w 12"/>
                  <a:gd name="T11" fmla="*/ 0 h 11"/>
                  <a:gd name="T12" fmla="*/ 0 w 12"/>
                  <a:gd name="T13" fmla="*/ 5 h 11"/>
                  <a:gd name="T14" fmla="*/ 0 w 12"/>
                  <a:gd name="T15" fmla="*/ 9 h 11"/>
                  <a:gd name="T16" fmla="*/ 6 w 12"/>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6" y="9"/>
                    </a:moveTo>
                    <a:lnTo>
                      <a:pt x="10" y="11"/>
                    </a:lnTo>
                    <a:lnTo>
                      <a:pt x="12" y="9"/>
                    </a:lnTo>
                    <a:lnTo>
                      <a:pt x="12" y="5"/>
                    </a:lnTo>
                    <a:lnTo>
                      <a:pt x="8" y="0"/>
                    </a:lnTo>
                    <a:lnTo>
                      <a:pt x="2" y="0"/>
                    </a:lnTo>
                    <a:lnTo>
                      <a:pt x="0" y="5"/>
                    </a:lnTo>
                    <a:lnTo>
                      <a:pt x="0" y="9"/>
                    </a:lnTo>
                    <a:lnTo>
                      <a:pt x="6"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8" name="9Slide.vn 531">
                <a:extLst>
                  <a:ext uri="{FF2B5EF4-FFF2-40B4-BE49-F238E27FC236}">
                    <a16:creationId xmlns:a16="http://schemas.microsoft.com/office/drawing/2014/main" id="{1F964C49-1A48-4151-B19F-A0BF85425D05}"/>
                  </a:ext>
                </a:extLst>
              </p:cNvPr>
              <p:cNvSpPr>
                <a:spLocks/>
              </p:cNvSpPr>
              <p:nvPr/>
            </p:nvSpPr>
            <p:spPr bwMode="auto">
              <a:xfrm>
                <a:off x="5687" y="2603"/>
                <a:ext cx="8" cy="11"/>
              </a:xfrm>
              <a:custGeom>
                <a:avLst/>
                <a:gdLst>
                  <a:gd name="T0" fmla="*/ 4 w 8"/>
                  <a:gd name="T1" fmla="*/ 0 h 11"/>
                  <a:gd name="T2" fmla="*/ 2 w 8"/>
                  <a:gd name="T3" fmla="*/ 2 h 11"/>
                  <a:gd name="T4" fmla="*/ 0 w 8"/>
                  <a:gd name="T5" fmla="*/ 4 h 11"/>
                  <a:gd name="T6" fmla="*/ 2 w 8"/>
                  <a:gd name="T7" fmla="*/ 8 h 11"/>
                  <a:gd name="T8" fmla="*/ 4 w 8"/>
                  <a:gd name="T9" fmla="*/ 8 h 11"/>
                  <a:gd name="T10" fmla="*/ 4 w 8"/>
                  <a:gd name="T11" fmla="*/ 11 h 11"/>
                  <a:gd name="T12" fmla="*/ 6 w 8"/>
                  <a:gd name="T13" fmla="*/ 11 h 11"/>
                  <a:gd name="T14" fmla="*/ 8 w 8"/>
                  <a:gd name="T15" fmla="*/ 6 h 11"/>
                  <a:gd name="T16" fmla="*/ 4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4" y="0"/>
                    </a:moveTo>
                    <a:lnTo>
                      <a:pt x="2" y="2"/>
                    </a:lnTo>
                    <a:lnTo>
                      <a:pt x="0" y="4"/>
                    </a:lnTo>
                    <a:lnTo>
                      <a:pt x="2" y="8"/>
                    </a:lnTo>
                    <a:lnTo>
                      <a:pt x="4" y="8"/>
                    </a:lnTo>
                    <a:lnTo>
                      <a:pt x="4" y="11"/>
                    </a:lnTo>
                    <a:lnTo>
                      <a:pt x="6" y="11"/>
                    </a:lnTo>
                    <a:lnTo>
                      <a:pt x="8" y="6"/>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9" name="9Slide.vn 532">
                <a:extLst>
                  <a:ext uri="{FF2B5EF4-FFF2-40B4-BE49-F238E27FC236}">
                    <a16:creationId xmlns:a16="http://schemas.microsoft.com/office/drawing/2014/main" id="{404DD5D3-7EB2-42A7-A0EB-A8A3B4062533}"/>
                  </a:ext>
                </a:extLst>
              </p:cNvPr>
              <p:cNvSpPr>
                <a:spLocks/>
              </p:cNvSpPr>
              <p:nvPr/>
            </p:nvSpPr>
            <p:spPr bwMode="auto">
              <a:xfrm>
                <a:off x="5676" y="2736"/>
                <a:ext cx="19" cy="14"/>
              </a:xfrm>
              <a:custGeom>
                <a:avLst/>
                <a:gdLst>
                  <a:gd name="T0" fmla="*/ 6 w 19"/>
                  <a:gd name="T1" fmla="*/ 14 h 14"/>
                  <a:gd name="T2" fmla="*/ 11 w 19"/>
                  <a:gd name="T3" fmla="*/ 8 h 14"/>
                  <a:gd name="T4" fmla="*/ 13 w 19"/>
                  <a:gd name="T5" fmla="*/ 12 h 14"/>
                  <a:gd name="T6" fmla="*/ 15 w 19"/>
                  <a:gd name="T7" fmla="*/ 12 h 14"/>
                  <a:gd name="T8" fmla="*/ 17 w 19"/>
                  <a:gd name="T9" fmla="*/ 10 h 14"/>
                  <a:gd name="T10" fmla="*/ 19 w 19"/>
                  <a:gd name="T11" fmla="*/ 8 h 14"/>
                  <a:gd name="T12" fmla="*/ 17 w 19"/>
                  <a:gd name="T13" fmla="*/ 4 h 14"/>
                  <a:gd name="T14" fmla="*/ 11 w 19"/>
                  <a:gd name="T15" fmla="*/ 2 h 14"/>
                  <a:gd name="T16" fmla="*/ 4 w 19"/>
                  <a:gd name="T17" fmla="*/ 0 h 14"/>
                  <a:gd name="T18" fmla="*/ 2 w 19"/>
                  <a:gd name="T19" fmla="*/ 0 h 14"/>
                  <a:gd name="T20" fmla="*/ 4 w 19"/>
                  <a:gd name="T21" fmla="*/ 4 h 14"/>
                  <a:gd name="T22" fmla="*/ 4 w 19"/>
                  <a:gd name="T23" fmla="*/ 6 h 14"/>
                  <a:gd name="T24" fmla="*/ 0 w 19"/>
                  <a:gd name="T25" fmla="*/ 6 h 14"/>
                  <a:gd name="T26" fmla="*/ 0 w 19"/>
                  <a:gd name="T27" fmla="*/ 8 h 14"/>
                  <a:gd name="T28" fmla="*/ 2 w 19"/>
                  <a:gd name="T29" fmla="*/ 8 h 14"/>
                  <a:gd name="T30" fmla="*/ 2 w 19"/>
                  <a:gd name="T31" fmla="*/ 6 h 14"/>
                  <a:gd name="T32" fmla="*/ 4 w 19"/>
                  <a:gd name="T33" fmla="*/ 6 h 14"/>
                  <a:gd name="T34" fmla="*/ 4 w 19"/>
                  <a:gd name="T35" fmla="*/ 10 h 14"/>
                  <a:gd name="T36" fmla="*/ 6 w 19"/>
                  <a:gd name="T3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4">
                    <a:moveTo>
                      <a:pt x="6" y="14"/>
                    </a:moveTo>
                    <a:lnTo>
                      <a:pt x="11" y="8"/>
                    </a:lnTo>
                    <a:lnTo>
                      <a:pt x="13" y="12"/>
                    </a:lnTo>
                    <a:lnTo>
                      <a:pt x="15" y="12"/>
                    </a:lnTo>
                    <a:lnTo>
                      <a:pt x="17" y="10"/>
                    </a:lnTo>
                    <a:lnTo>
                      <a:pt x="19" y="8"/>
                    </a:lnTo>
                    <a:lnTo>
                      <a:pt x="17" y="4"/>
                    </a:lnTo>
                    <a:lnTo>
                      <a:pt x="11" y="2"/>
                    </a:lnTo>
                    <a:lnTo>
                      <a:pt x="4" y="0"/>
                    </a:lnTo>
                    <a:lnTo>
                      <a:pt x="2" y="0"/>
                    </a:lnTo>
                    <a:lnTo>
                      <a:pt x="4" y="4"/>
                    </a:lnTo>
                    <a:lnTo>
                      <a:pt x="4" y="6"/>
                    </a:lnTo>
                    <a:lnTo>
                      <a:pt x="0" y="6"/>
                    </a:lnTo>
                    <a:lnTo>
                      <a:pt x="0" y="8"/>
                    </a:lnTo>
                    <a:lnTo>
                      <a:pt x="2" y="8"/>
                    </a:lnTo>
                    <a:lnTo>
                      <a:pt x="2" y="6"/>
                    </a:lnTo>
                    <a:lnTo>
                      <a:pt x="4" y="6"/>
                    </a:lnTo>
                    <a:lnTo>
                      <a:pt x="4" y="10"/>
                    </a:lnTo>
                    <a:lnTo>
                      <a:pt x="6" y="1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0" name="9Slide.vn 533">
                <a:extLst>
                  <a:ext uri="{FF2B5EF4-FFF2-40B4-BE49-F238E27FC236}">
                    <a16:creationId xmlns:a16="http://schemas.microsoft.com/office/drawing/2014/main" id="{FFE1CE0F-0BF0-4E4F-A934-B31BE0342308}"/>
                  </a:ext>
                </a:extLst>
              </p:cNvPr>
              <p:cNvSpPr>
                <a:spLocks/>
              </p:cNvSpPr>
              <p:nvPr/>
            </p:nvSpPr>
            <p:spPr bwMode="auto">
              <a:xfrm>
                <a:off x="5666" y="2744"/>
                <a:ext cx="2" cy="2"/>
              </a:xfrm>
              <a:custGeom>
                <a:avLst/>
                <a:gdLst>
                  <a:gd name="T0" fmla="*/ 2 w 2"/>
                  <a:gd name="T1" fmla="*/ 0 h 2"/>
                  <a:gd name="T2" fmla="*/ 2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0"/>
                    </a:lnTo>
                    <a:lnTo>
                      <a:pt x="0"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1" name="9Slide.vn 534">
                <a:extLst>
                  <a:ext uri="{FF2B5EF4-FFF2-40B4-BE49-F238E27FC236}">
                    <a16:creationId xmlns:a16="http://schemas.microsoft.com/office/drawing/2014/main" id="{268EE056-958B-4074-8330-07E2963C87EC}"/>
                  </a:ext>
                </a:extLst>
              </p:cNvPr>
              <p:cNvSpPr>
                <a:spLocks/>
              </p:cNvSpPr>
              <p:nvPr/>
            </p:nvSpPr>
            <p:spPr bwMode="auto">
              <a:xfrm>
                <a:off x="5643" y="2628"/>
                <a:ext cx="6" cy="4"/>
              </a:xfrm>
              <a:custGeom>
                <a:avLst/>
                <a:gdLst>
                  <a:gd name="T0" fmla="*/ 6 w 6"/>
                  <a:gd name="T1" fmla="*/ 0 h 4"/>
                  <a:gd name="T2" fmla="*/ 4 w 6"/>
                  <a:gd name="T3" fmla="*/ 0 h 4"/>
                  <a:gd name="T4" fmla="*/ 2 w 6"/>
                  <a:gd name="T5" fmla="*/ 0 h 4"/>
                  <a:gd name="T6" fmla="*/ 0 w 6"/>
                  <a:gd name="T7" fmla="*/ 2 h 4"/>
                  <a:gd name="T8" fmla="*/ 2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lnTo>
                      <a:pt x="4" y="0"/>
                    </a:lnTo>
                    <a:lnTo>
                      <a:pt x="2" y="0"/>
                    </a:lnTo>
                    <a:lnTo>
                      <a:pt x="0" y="2"/>
                    </a:lnTo>
                    <a:lnTo>
                      <a:pt x="2" y="4"/>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2" name="9Slide.vn 535">
                <a:extLst>
                  <a:ext uri="{FF2B5EF4-FFF2-40B4-BE49-F238E27FC236}">
                    <a16:creationId xmlns:a16="http://schemas.microsoft.com/office/drawing/2014/main" id="{C956CC9A-D9BA-4990-ACB1-FC0D0AA4907E}"/>
                  </a:ext>
                </a:extLst>
              </p:cNvPr>
              <p:cNvSpPr>
                <a:spLocks/>
              </p:cNvSpPr>
              <p:nvPr/>
            </p:nvSpPr>
            <p:spPr bwMode="auto">
              <a:xfrm>
                <a:off x="5637" y="2717"/>
                <a:ext cx="27" cy="31"/>
              </a:xfrm>
              <a:custGeom>
                <a:avLst/>
                <a:gdLst>
                  <a:gd name="T0" fmla="*/ 23 w 27"/>
                  <a:gd name="T1" fmla="*/ 19 h 31"/>
                  <a:gd name="T2" fmla="*/ 18 w 27"/>
                  <a:gd name="T3" fmla="*/ 15 h 31"/>
                  <a:gd name="T4" fmla="*/ 16 w 27"/>
                  <a:gd name="T5" fmla="*/ 6 h 31"/>
                  <a:gd name="T6" fmla="*/ 14 w 27"/>
                  <a:gd name="T7" fmla="*/ 4 h 31"/>
                  <a:gd name="T8" fmla="*/ 14 w 27"/>
                  <a:gd name="T9" fmla="*/ 2 h 31"/>
                  <a:gd name="T10" fmla="*/ 12 w 27"/>
                  <a:gd name="T11" fmla="*/ 0 h 31"/>
                  <a:gd name="T12" fmla="*/ 10 w 27"/>
                  <a:gd name="T13" fmla="*/ 0 h 31"/>
                  <a:gd name="T14" fmla="*/ 10 w 27"/>
                  <a:gd name="T15" fmla="*/ 4 h 31"/>
                  <a:gd name="T16" fmla="*/ 10 w 27"/>
                  <a:gd name="T17" fmla="*/ 6 h 31"/>
                  <a:gd name="T18" fmla="*/ 8 w 27"/>
                  <a:gd name="T19" fmla="*/ 4 h 31"/>
                  <a:gd name="T20" fmla="*/ 6 w 27"/>
                  <a:gd name="T21" fmla="*/ 2 h 31"/>
                  <a:gd name="T22" fmla="*/ 4 w 27"/>
                  <a:gd name="T23" fmla="*/ 2 h 31"/>
                  <a:gd name="T24" fmla="*/ 4 w 27"/>
                  <a:gd name="T25" fmla="*/ 6 h 31"/>
                  <a:gd name="T26" fmla="*/ 0 w 27"/>
                  <a:gd name="T27" fmla="*/ 9 h 31"/>
                  <a:gd name="T28" fmla="*/ 2 w 27"/>
                  <a:gd name="T29" fmla="*/ 11 h 31"/>
                  <a:gd name="T30" fmla="*/ 10 w 27"/>
                  <a:gd name="T31" fmla="*/ 13 h 31"/>
                  <a:gd name="T32" fmla="*/ 10 w 27"/>
                  <a:gd name="T33" fmla="*/ 15 h 31"/>
                  <a:gd name="T34" fmla="*/ 12 w 27"/>
                  <a:gd name="T35" fmla="*/ 17 h 31"/>
                  <a:gd name="T36" fmla="*/ 14 w 27"/>
                  <a:gd name="T37" fmla="*/ 19 h 31"/>
                  <a:gd name="T38" fmla="*/ 14 w 27"/>
                  <a:gd name="T39" fmla="*/ 23 h 31"/>
                  <a:gd name="T40" fmla="*/ 18 w 27"/>
                  <a:gd name="T41" fmla="*/ 27 h 31"/>
                  <a:gd name="T42" fmla="*/ 23 w 27"/>
                  <a:gd name="T43" fmla="*/ 25 h 31"/>
                  <a:gd name="T44" fmla="*/ 23 w 27"/>
                  <a:gd name="T45" fmla="*/ 29 h 31"/>
                  <a:gd name="T46" fmla="*/ 25 w 27"/>
                  <a:gd name="T47" fmla="*/ 31 h 31"/>
                  <a:gd name="T48" fmla="*/ 27 w 27"/>
                  <a:gd name="T49" fmla="*/ 27 h 31"/>
                  <a:gd name="T50" fmla="*/ 25 w 27"/>
                  <a:gd name="T51" fmla="*/ 25 h 31"/>
                  <a:gd name="T52" fmla="*/ 27 w 27"/>
                  <a:gd name="T53" fmla="*/ 19 h 31"/>
                  <a:gd name="T54" fmla="*/ 23 w 27"/>
                  <a:gd name="T55"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31">
                    <a:moveTo>
                      <a:pt x="23" y="19"/>
                    </a:moveTo>
                    <a:lnTo>
                      <a:pt x="18" y="15"/>
                    </a:lnTo>
                    <a:lnTo>
                      <a:pt x="16" y="6"/>
                    </a:lnTo>
                    <a:lnTo>
                      <a:pt x="14" y="4"/>
                    </a:lnTo>
                    <a:lnTo>
                      <a:pt x="14" y="2"/>
                    </a:lnTo>
                    <a:lnTo>
                      <a:pt x="12" y="0"/>
                    </a:lnTo>
                    <a:lnTo>
                      <a:pt x="10" y="0"/>
                    </a:lnTo>
                    <a:lnTo>
                      <a:pt x="10" y="4"/>
                    </a:lnTo>
                    <a:lnTo>
                      <a:pt x="10" y="6"/>
                    </a:lnTo>
                    <a:lnTo>
                      <a:pt x="8" y="4"/>
                    </a:lnTo>
                    <a:lnTo>
                      <a:pt x="6" y="2"/>
                    </a:lnTo>
                    <a:lnTo>
                      <a:pt x="4" y="2"/>
                    </a:lnTo>
                    <a:lnTo>
                      <a:pt x="4" y="6"/>
                    </a:lnTo>
                    <a:lnTo>
                      <a:pt x="0" y="9"/>
                    </a:lnTo>
                    <a:lnTo>
                      <a:pt x="2" y="11"/>
                    </a:lnTo>
                    <a:lnTo>
                      <a:pt x="10" y="13"/>
                    </a:lnTo>
                    <a:lnTo>
                      <a:pt x="10" y="15"/>
                    </a:lnTo>
                    <a:lnTo>
                      <a:pt x="12" y="17"/>
                    </a:lnTo>
                    <a:lnTo>
                      <a:pt x="14" y="19"/>
                    </a:lnTo>
                    <a:lnTo>
                      <a:pt x="14" y="23"/>
                    </a:lnTo>
                    <a:lnTo>
                      <a:pt x="18" y="27"/>
                    </a:lnTo>
                    <a:lnTo>
                      <a:pt x="23" y="25"/>
                    </a:lnTo>
                    <a:lnTo>
                      <a:pt x="23" y="29"/>
                    </a:lnTo>
                    <a:lnTo>
                      <a:pt x="25" y="31"/>
                    </a:lnTo>
                    <a:lnTo>
                      <a:pt x="27" y="27"/>
                    </a:lnTo>
                    <a:lnTo>
                      <a:pt x="25" y="25"/>
                    </a:lnTo>
                    <a:lnTo>
                      <a:pt x="27" y="19"/>
                    </a:lnTo>
                    <a:lnTo>
                      <a:pt x="23"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3" name="9Slide.vn 536">
                <a:extLst>
                  <a:ext uri="{FF2B5EF4-FFF2-40B4-BE49-F238E27FC236}">
                    <a16:creationId xmlns:a16="http://schemas.microsoft.com/office/drawing/2014/main" id="{98CE0372-FD71-456A-B031-9725ACB60819}"/>
                  </a:ext>
                </a:extLst>
              </p:cNvPr>
              <p:cNvSpPr>
                <a:spLocks/>
              </p:cNvSpPr>
              <p:nvPr/>
            </p:nvSpPr>
            <p:spPr bwMode="auto">
              <a:xfrm>
                <a:off x="5655" y="2624"/>
                <a:ext cx="3" cy="2"/>
              </a:xfrm>
              <a:custGeom>
                <a:avLst/>
                <a:gdLst>
                  <a:gd name="T0" fmla="*/ 3 w 3"/>
                  <a:gd name="T1" fmla="*/ 2 h 2"/>
                  <a:gd name="T2" fmla="*/ 0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2"/>
                    </a:lnTo>
                    <a:lnTo>
                      <a:pt x="3"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4" name="9Slide.vn 537">
                <a:extLst>
                  <a:ext uri="{FF2B5EF4-FFF2-40B4-BE49-F238E27FC236}">
                    <a16:creationId xmlns:a16="http://schemas.microsoft.com/office/drawing/2014/main" id="{75B87374-34A4-422B-93D2-D773F7EE2719}"/>
                  </a:ext>
                </a:extLst>
              </p:cNvPr>
              <p:cNvSpPr>
                <a:spLocks/>
              </p:cNvSpPr>
              <p:nvPr/>
            </p:nvSpPr>
            <p:spPr bwMode="auto">
              <a:xfrm>
                <a:off x="5655" y="2620"/>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5" name="9Slide.vn 538">
                <a:extLst>
                  <a:ext uri="{FF2B5EF4-FFF2-40B4-BE49-F238E27FC236}">
                    <a16:creationId xmlns:a16="http://schemas.microsoft.com/office/drawing/2014/main" id="{5AC4899E-6921-483D-B6A2-4F630DEEC8AC}"/>
                  </a:ext>
                </a:extLst>
              </p:cNvPr>
              <p:cNvSpPr>
                <a:spLocks/>
              </p:cNvSpPr>
              <p:nvPr/>
            </p:nvSpPr>
            <p:spPr bwMode="auto">
              <a:xfrm>
                <a:off x="5881" y="2862"/>
                <a:ext cx="36" cy="21"/>
              </a:xfrm>
              <a:custGeom>
                <a:avLst/>
                <a:gdLst>
                  <a:gd name="T0" fmla="*/ 9 w 36"/>
                  <a:gd name="T1" fmla="*/ 11 h 21"/>
                  <a:gd name="T2" fmla="*/ 13 w 36"/>
                  <a:gd name="T3" fmla="*/ 11 h 21"/>
                  <a:gd name="T4" fmla="*/ 15 w 36"/>
                  <a:gd name="T5" fmla="*/ 13 h 21"/>
                  <a:gd name="T6" fmla="*/ 17 w 36"/>
                  <a:gd name="T7" fmla="*/ 15 h 21"/>
                  <a:gd name="T8" fmla="*/ 21 w 36"/>
                  <a:gd name="T9" fmla="*/ 19 h 21"/>
                  <a:gd name="T10" fmla="*/ 25 w 36"/>
                  <a:gd name="T11" fmla="*/ 21 h 21"/>
                  <a:gd name="T12" fmla="*/ 29 w 36"/>
                  <a:gd name="T13" fmla="*/ 21 h 21"/>
                  <a:gd name="T14" fmla="*/ 36 w 36"/>
                  <a:gd name="T15" fmla="*/ 17 h 21"/>
                  <a:gd name="T16" fmla="*/ 36 w 36"/>
                  <a:gd name="T17" fmla="*/ 15 h 21"/>
                  <a:gd name="T18" fmla="*/ 31 w 36"/>
                  <a:gd name="T19" fmla="*/ 13 h 21"/>
                  <a:gd name="T20" fmla="*/ 29 w 36"/>
                  <a:gd name="T21" fmla="*/ 9 h 21"/>
                  <a:gd name="T22" fmla="*/ 25 w 36"/>
                  <a:gd name="T23" fmla="*/ 9 h 21"/>
                  <a:gd name="T24" fmla="*/ 23 w 36"/>
                  <a:gd name="T25" fmla="*/ 5 h 21"/>
                  <a:gd name="T26" fmla="*/ 19 w 36"/>
                  <a:gd name="T27" fmla="*/ 2 h 21"/>
                  <a:gd name="T28" fmla="*/ 17 w 36"/>
                  <a:gd name="T29" fmla="*/ 5 h 21"/>
                  <a:gd name="T30" fmla="*/ 13 w 36"/>
                  <a:gd name="T31" fmla="*/ 5 h 21"/>
                  <a:gd name="T32" fmla="*/ 9 w 36"/>
                  <a:gd name="T33" fmla="*/ 0 h 21"/>
                  <a:gd name="T34" fmla="*/ 0 w 36"/>
                  <a:gd name="T35" fmla="*/ 5 h 21"/>
                  <a:gd name="T36" fmla="*/ 0 w 36"/>
                  <a:gd name="T37" fmla="*/ 7 h 21"/>
                  <a:gd name="T38" fmla="*/ 2 w 36"/>
                  <a:gd name="T39" fmla="*/ 11 h 21"/>
                  <a:gd name="T40" fmla="*/ 9 w 36"/>
                  <a:gd name="T41"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1">
                    <a:moveTo>
                      <a:pt x="9" y="11"/>
                    </a:moveTo>
                    <a:lnTo>
                      <a:pt x="13" y="11"/>
                    </a:lnTo>
                    <a:lnTo>
                      <a:pt x="15" y="13"/>
                    </a:lnTo>
                    <a:lnTo>
                      <a:pt x="17" y="15"/>
                    </a:lnTo>
                    <a:lnTo>
                      <a:pt x="21" y="19"/>
                    </a:lnTo>
                    <a:lnTo>
                      <a:pt x="25" y="21"/>
                    </a:lnTo>
                    <a:lnTo>
                      <a:pt x="29" y="21"/>
                    </a:lnTo>
                    <a:lnTo>
                      <a:pt x="36" y="17"/>
                    </a:lnTo>
                    <a:lnTo>
                      <a:pt x="36" y="15"/>
                    </a:lnTo>
                    <a:lnTo>
                      <a:pt x="31" y="13"/>
                    </a:lnTo>
                    <a:lnTo>
                      <a:pt x="29" y="9"/>
                    </a:lnTo>
                    <a:lnTo>
                      <a:pt x="25" y="9"/>
                    </a:lnTo>
                    <a:lnTo>
                      <a:pt x="23" y="5"/>
                    </a:lnTo>
                    <a:lnTo>
                      <a:pt x="19" y="2"/>
                    </a:lnTo>
                    <a:lnTo>
                      <a:pt x="17" y="5"/>
                    </a:lnTo>
                    <a:lnTo>
                      <a:pt x="13" y="5"/>
                    </a:lnTo>
                    <a:lnTo>
                      <a:pt x="9" y="0"/>
                    </a:lnTo>
                    <a:lnTo>
                      <a:pt x="0" y="5"/>
                    </a:lnTo>
                    <a:lnTo>
                      <a:pt x="0" y="7"/>
                    </a:lnTo>
                    <a:lnTo>
                      <a:pt x="2" y="11"/>
                    </a:lnTo>
                    <a:lnTo>
                      <a:pt x="9" y="1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6" name="9Slide.vn 539">
                <a:extLst>
                  <a:ext uri="{FF2B5EF4-FFF2-40B4-BE49-F238E27FC236}">
                    <a16:creationId xmlns:a16="http://schemas.microsoft.com/office/drawing/2014/main" id="{FC3F82BA-B228-4330-97C4-1B3069B59DDA}"/>
                  </a:ext>
                </a:extLst>
              </p:cNvPr>
              <p:cNvSpPr>
                <a:spLocks/>
              </p:cNvSpPr>
              <p:nvPr/>
            </p:nvSpPr>
            <p:spPr bwMode="auto">
              <a:xfrm>
                <a:off x="5954" y="2771"/>
                <a:ext cx="10" cy="23"/>
              </a:xfrm>
              <a:custGeom>
                <a:avLst/>
                <a:gdLst>
                  <a:gd name="T0" fmla="*/ 10 w 10"/>
                  <a:gd name="T1" fmla="*/ 15 h 23"/>
                  <a:gd name="T2" fmla="*/ 6 w 10"/>
                  <a:gd name="T3" fmla="*/ 13 h 23"/>
                  <a:gd name="T4" fmla="*/ 6 w 10"/>
                  <a:gd name="T5" fmla="*/ 11 h 23"/>
                  <a:gd name="T6" fmla="*/ 6 w 10"/>
                  <a:gd name="T7" fmla="*/ 8 h 23"/>
                  <a:gd name="T8" fmla="*/ 8 w 10"/>
                  <a:gd name="T9" fmla="*/ 8 h 23"/>
                  <a:gd name="T10" fmla="*/ 10 w 10"/>
                  <a:gd name="T11" fmla="*/ 6 h 23"/>
                  <a:gd name="T12" fmla="*/ 10 w 10"/>
                  <a:gd name="T13" fmla="*/ 8 h 23"/>
                  <a:gd name="T14" fmla="*/ 10 w 10"/>
                  <a:gd name="T15" fmla="*/ 6 h 23"/>
                  <a:gd name="T16" fmla="*/ 10 w 10"/>
                  <a:gd name="T17" fmla="*/ 4 h 23"/>
                  <a:gd name="T18" fmla="*/ 10 w 10"/>
                  <a:gd name="T19" fmla="*/ 0 h 23"/>
                  <a:gd name="T20" fmla="*/ 6 w 10"/>
                  <a:gd name="T21" fmla="*/ 0 h 23"/>
                  <a:gd name="T22" fmla="*/ 6 w 10"/>
                  <a:gd name="T23" fmla="*/ 2 h 23"/>
                  <a:gd name="T24" fmla="*/ 4 w 10"/>
                  <a:gd name="T25" fmla="*/ 8 h 23"/>
                  <a:gd name="T26" fmla="*/ 4 w 10"/>
                  <a:gd name="T27" fmla="*/ 13 h 23"/>
                  <a:gd name="T28" fmla="*/ 0 w 10"/>
                  <a:gd name="T29" fmla="*/ 19 h 23"/>
                  <a:gd name="T30" fmla="*/ 0 w 10"/>
                  <a:gd name="T31" fmla="*/ 21 h 23"/>
                  <a:gd name="T32" fmla="*/ 2 w 10"/>
                  <a:gd name="T33" fmla="*/ 23 h 23"/>
                  <a:gd name="T34" fmla="*/ 4 w 10"/>
                  <a:gd name="T35" fmla="*/ 21 h 23"/>
                  <a:gd name="T36" fmla="*/ 6 w 10"/>
                  <a:gd name="T37" fmla="*/ 19 h 23"/>
                  <a:gd name="T38" fmla="*/ 8 w 10"/>
                  <a:gd name="T39" fmla="*/ 17 h 23"/>
                  <a:gd name="T40" fmla="*/ 10 w 10"/>
                  <a:gd name="T41" fmla="*/ 17 h 23"/>
                  <a:gd name="T42" fmla="*/ 10 w 10"/>
                  <a:gd name="T4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3">
                    <a:moveTo>
                      <a:pt x="10" y="15"/>
                    </a:moveTo>
                    <a:lnTo>
                      <a:pt x="6" y="13"/>
                    </a:lnTo>
                    <a:lnTo>
                      <a:pt x="6" y="11"/>
                    </a:lnTo>
                    <a:lnTo>
                      <a:pt x="6" y="8"/>
                    </a:lnTo>
                    <a:lnTo>
                      <a:pt x="8" y="8"/>
                    </a:lnTo>
                    <a:lnTo>
                      <a:pt x="10" y="6"/>
                    </a:lnTo>
                    <a:lnTo>
                      <a:pt x="10" y="8"/>
                    </a:lnTo>
                    <a:lnTo>
                      <a:pt x="10" y="6"/>
                    </a:lnTo>
                    <a:lnTo>
                      <a:pt x="10" y="4"/>
                    </a:lnTo>
                    <a:lnTo>
                      <a:pt x="10" y="0"/>
                    </a:lnTo>
                    <a:lnTo>
                      <a:pt x="6" y="0"/>
                    </a:lnTo>
                    <a:lnTo>
                      <a:pt x="6" y="2"/>
                    </a:lnTo>
                    <a:lnTo>
                      <a:pt x="4" y="8"/>
                    </a:lnTo>
                    <a:lnTo>
                      <a:pt x="4" y="13"/>
                    </a:lnTo>
                    <a:lnTo>
                      <a:pt x="0" y="19"/>
                    </a:lnTo>
                    <a:lnTo>
                      <a:pt x="0" y="21"/>
                    </a:lnTo>
                    <a:lnTo>
                      <a:pt x="2" y="23"/>
                    </a:lnTo>
                    <a:lnTo>
                      <a:pt x="4" y="21"/>
                    </a:lnTo>
                    <a:lnTo>
                      <a:pt x="6" y="19"/>
                    </a:lnTo>
                    <a:lnTo>
                      <a:pt x="8" y="17"/>
                    </a:lnTo>
                    <a:lnTo>
                      <a:pt x="10" y="17"/>
                    </a:lnTo>
                    <a:lnTo>
                      <a:pt x="10" y="1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7" name="9Slide.vn 540">
                <a:extLst>
                  <a:ext uri="{FF2B5EF4-FFF2-40B4-BE49-F238E27FC236}">
                    <a16:creationId xmlns:a16="http://schemas.microsoft.com/office/drawing/2014/main" id="{C79E07AB-5C2D-4B16-A7C3-F027A373E967}"/>
                  </a:ext>
                </a:extLst>
              </p:cNvPr>
              <p:cNvSpPr>
                <a:spLocks/>
              </p:cNvSpPr>
              <p:nvPr/>
            </p:nvSpPr>
            <p:spPr bwMode="auto">
              <a:xfrm>
                <a:off x="6033" y="2840"/>
                <a:ext cx="4" cy="4"/>
              </a:xfrm>
              <a:custGeom>
                <a:avLst/>
                <a:gdLst>
                  <a:gd name="T0" fmla="*/ 4 w 4"/>
                  <a:gd name="T1" fmla="*/ 2 h 4"/>
                  <a:gd name="T2" fmla="*/ 2 w 4"/>
                  <a:gd name="T3" fmla="*/ 0 h 4"/>
                  <a:gd name="T4" fmla="*/ 0 w 4"/>
                  <a:gd name="T5" fmla="*/ 2 h 4"/>
                  <a:gd name="T6" fmla="*/ 2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2" y="0"/>
                    </a:lnTo>
                    <a:lnTo>
                      <a:pt x="0" y="2"/>
                    </a:lnTo>
                    <a:lnTo>
                      <a:pt x="2" y="4"/>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8" name="9Slide.vn 541">
                <a:extLst>
                  <a:ext uri="{FF2B5EF4-FFF2-40B4-BE49-F238E27FC236}">
                    <a16:creationId xmlns:a16="http://schemas.microsoft.com/office/drawing/2014/main" id="{E43E99B3-2395-4B1F-92DE-D418A3B8BD93}"/>
                  </a:ext>
                </a:extLst>
              </p:cNvPr>
              <p:cNvSpPr>
                <a:spLocks/>
              </p:cNvSpPr>
              <p:nvPr/>
            </p:nvSpPr>
            <p:spPr bwMode="auto">
              <a:xfrm>
                <a:off x="5960" y="2844"/>
                <a:ext cx="2" cy="2"/>
              </a:xfrm>
              <a:custGeom>
                <a:avLst/>
                <a:gdLst>
                  <a:gd name="T0" fmla="*/ 2 w 2"/>
                  <a:gd name="T1" fmla="*/ 0 h 2"/>
                  <a:gd name="T2" fmla="*/ 0 w 2"/>
                  <a:gd name="T3" fmla="*/ 2 h 2"/>
                  <a:gd name="T4" fmla="*/ 2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2"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9" name="9Slide.vn 542">
                <a:extLst>
                  <a:ext uri="{FF2B5EF4-FFF2-40B4-BE49-F238E27FC236}">
                    <a16:creationId xmlns:a16="http://schemas.microsoft.com/office/drawing/2014/main" id="{36CA20E4-DB87-4065-AEF2-51ECE0E013E9}"/>
                  </a:ext>
                </a:extLst>
              </p:cNvPr>
              <p:cNvSpPr>
                <a:spLocks/>
              </p:cNvSpPr>
              <p:nvPr/>
            </p:nvSpPr>
            <p:spPr bwMode="auto">
              <a:xfrm>
                <a:off x="5950" y="2887"/>
                <a:ext cx="12" cy="9"/>
              </a:xfrm>
              <a:custGeom>
                <a:avLst/>
                <a:gdLst>
                  <a:gd name="T0" fmla="*/ 10 w 12"/>
                  <a:gd name="T1" fmla="*/ 4 h 9"/>
                  <a:gd name="T2" fmla="*/ 12 w 12"/>
                  <a:gd name="T3" fmla="*/ 2 h 9"/>
                  <a:gd name="T4" fmla="*/ 12 w 12"/>
                  <a:gd name="T5" fmla="*/ 0 h 9"/>
                  <a:gd name="T6" fmla="*/ 8 w 12"/>
                  <a:gd name="T7" fmla="*/ 2 h 9"/>
                  <a:gd name="T8" fmla="*/ 8 w 12"/>
                  <a:gd name="T9" fmla="*/ 2 h 9"/>
                  <a:gd name="T10" fmla="*/ 2 w 12"/>
                  <a:gd name="T11" fmla="*/ 4 h 9"/>
                  <a:gd name="T12" fmla="*/ 0 w 12"/>
                  <a:gd name="T13" fmla="*/ 6 h 9"/>
                  <a:gd name="T14" fmla="*/ 2 w 12"/>
                  <a:gd name="T15" fmla="*/ 9 h 9"/>
                  <a:gd name="T16" fmla="*/ 10 w 12"/>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10" y="4"/>
                    </a:moveTo>
                    <a:lnTo>
                      <a:pt x="12" y="2"/>
                    </a:lnTo>
                    <a:lnTo>
                      <a:pt x="12" y="0"/>
                    </a:lnTo>
                    <a:lnTo>
                      <a:pt x="8" y="2"/>
                    </a:lnTo>
                    <a:lnTo>
                      <a:pt x="8" y="2"/>
                    </a:lnTo>
                    <a:lnTo>
                      <a:pt x="2" y="4"/>
                    </a:lnTo>
                    <a:lnTo>
                      <a:pt x="0" y="6"/>
                    </a:lnTo>
                    <a:lnTo>
                      <a:pt x="2" y="9"/>
                    </a:lnTo>
                    <a:lnTo>
                      <a:pt x="1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0" name="9Slide.vn 543">
                <a:extLst>
                  <a:ext uri="{FF2B5EF4-FFF2-40B4-BE49-F238E27FC236}">
                    <a16:creationId xmlns:a16="http://schemas.microsoft.com/office/drawing/2014/main" id="{54235C15-A03E-4085-A6BB-D791871B9E79}"/>
                  </a:ext>
                </a:extLst>
              </p:cNvPr>
              <p:cNvSpPr>
                <a:spLocks/>
              </p:cNvSpPr>
              <p:nvPr/>
            </p:nvSpPr>
            <p:spPr bwMode="auto">
              <a:xfrm>
                <a:off x="5958" y="2881"/>
                <a:ext cx="4" cy="4"/>
              </a:xfrm>
              <a:custGeom>
                <a:avLst/>
                <a:gdLst>
                  <a:gd name="T0" fmla="*/ 2 w 4"/>
                  <a:gd name="T1" fmla="*/ 0 h 4"/>
                  <a:gd name="T2" fmla="*/ 0 w 4"/>
                  <a:gd name="T3" fmla="*/ 2 h 4"/>
                  <a:gd name="T4" fmla="*/ 2 w 4"/>
                  <a:gd name="T5" fmla="*/ 4 h 4"/>
                  <a:gd name="T6" fmla="*/ 4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2" y="4"/>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1" name="9Slide.vn 544">
                <a:extLst>
                  <a:ext uri="{FF2B5EF4-FFF2-40B4-BE49-F238E27FC236}">
                    <a16:creationId xmlns:a16="http://schemas.microsoft.com/office/drawing/2014/main" id="{00ED749B-DD72-4F21-870D-BBCF31343088}"/>
                  </a:ext>
                </a:extLst>
              </p:cNvPr>
              <p:cNvSpPr>
                <a:spLocks/>
              </p:cNvSpPr>
              <p:nvPr/>
            </p:nvSpPr>
            <p:spPr bwMode="auto">
              <a:xfrm>
                <a:off x="5956" y="2850"/>
                <a:ext cx="4" cy="2"/>
              </a:xfrm>
              <a:custGeom>
                <a:avLst/>
                <a:gdLst>
                  <a:gd name="T0" fmla="*/ 0 w 4"/>
                  <a:gd name="T1" fmla="*/ 2 h 2"/>
                  <a:gd name="T2" fmla="*/ 2 w 4"/>
                  <a:gd name="T3" fmla="*/ 0 h 2"/>
                  <a:gd name="T4" fmla="*/ 4 w 4"/>
                  <a:gd name="T5" fmla="*/ 0 h 2"/>
                  <a:gd name="T6" fmla="*/ 0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2" y="0"/>
                    </a:lnTo>
                    <a:lnTo>
                      <a:pt x="4"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2" name="9Slide.vn 545">
                <a:extLst>
                  <a:ext uri="{FF2B5EF4-FFF2-40B4-BE49-F238E27FC236}">
                    <a16:creationId xmlns:a16="http://schemas.microsoft.com/office/drawing/2014/main" id="{5E972C6C-8EEF-4AA3-A2D6-4D08E067646B}"/>
                  </a:ext>
                </a:extLst>
              </p:cNvPr>
              <p:cNvSpPr>
                <a:spLocks/>
              </p:cNvSpPr>
              <p:nvPr/>
            </p:nvSpPr>
            <p:spPr bwMode="auto">
              <a:xfrm>
                <a:off x="6037" y="2827"/>
                <a:ext cx="2" cy="4"/>
              </a:xfrm>
              <a:custGeom>
                <a:avLst/>
                <a:gdLst>
                  <a:gd name="T0" fmla="*/ 0 w 2"/>
                  <a:gd name="T1" fmla="*/ 0 h 4"/>
                  <a:gd name="T2" fmla="*/ 0 w 2"/>
                  <a:gd name="T3" fmla="*/ 2 h 4"/>
                  <a:gd name="T4" fmla="*/ 0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0" y="4"/>
                    </a:lnTo>
                    <a:lnTo>
                      <a:pt x="2"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3" name="9Slide.vn 546">
                <a:extLst>
                  <a:ext uri="{FF2B5EF4-FFF2-40B4-BE49-F238E27FC236}">
                    <a16:creationId xmlns:a16="http://schemas.microsoft.com/office/drawing/2014/main" id="{03599195-EFB2-4DF2-8DC3-B4D69782F352}"/>
                  </a:ext>
                </a:extLst>
              </p:cNvPr>
              <p:cNvSpPr>
                <a:spLocks/>
              </p:cNvSpPr>
              <p:nvPr/>
            </p:nvSpPr>
            <p:spPr bwMode="auto">
              <a:xfrm>
                <a:off x="5861" y="2622"/>
                <a:ext cx="2" cy="4"/>
              </a:xfrm>
              <a:custGeom>
                <a:avLst/>
                <a:gdLst>
                  <a:gd name="T0" fmla="*/ 0 w 2"/>
                  <a:gd name="T1" fmla="*/ 2 h 4"/>
                  <a:gd name="T2" fmla="*/ 2 w 2"/>
                  <a:gd name="T3" fmla="*/ 4 h 4"/>
                  <a:gd name="T4" fmla="*/ 2 w 2"/>
                  <a:gd name="T5" fmla="*/ 0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lnTo>
                      <a:pt x="2" y="4"/>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4" name="9Slide.vn 547">
                <a:extLst>
                  <a:ext uri="{FF2B5EF4-FFF2-40B4-BE49-F238E27FC236}">
                    <a16:creationId xmlns:a16="http://schemas.microsoft.com/office/drawing/2014/main" id="{AE3181F0-4511-46A5-80C1-328B900CFC98}"/>
                  </a:ext>
                </a:extLst>
              </p:cNvPr>
              <p:cNvSpPr>
                <a:spLocks/>
              </p:cNvSpPr>
              <p:nvPr/>
            </p:nvSpPr>
            <p:spPr bwMode="auto">
              <a:xfrm>
                <a:off x="6037" y="2701"/>
                <a:ext cx="4" cy="4"/>
              </a:xfrm>
              <a:custGeom>
                <a:avLst/>
                <a:gdLst>
                  <a:gd name="T0" fmla="*/ 2 w 4"/>
                  <a:gd name="T1" fmla="*/ 2 h 4"/>
                  <a:gd name="T2" fmla="*/ 2 w 4"/>
                  <a:gd name="T3" fmla="*/ 0 h 4"/>
                  <a:gd name="T4" fmla="*/ 0 w 4"/>
                  <a:gd name="T5" fmla="*/ 2 h 4"/>
                  <a:gd name="T6" fmla="*/ 4 w 4"/>
                  <a:gd name="T7" fmla="*/ 4 h 4"/>
                  <a:gd name="T8" fmla="*/ 2 w 4"/>
                  <a:gd name="T9" fmla="*/ 2 h 4"/>
                </a:gdLst>
                <a:ahLst/>
                <a:cxnLst>
                  <a:cxn ang="0">
                    <a:pos x="T0" y="T1"/>
                  </a:cxn>
                  <a:cxn ang="0">
                    <a:pos x="T2" y="T3"/>
                  </a:cxn>
                  <a:cxn ang="0">
                    <a:pos x="T4" y="T5"/>
                  </a:cxn>
                  <a:cxn ang="0">
                    <a:pos x="T6" y="T7"/>
                  </a:cxn>
                  <a:cxn ang="0">
                    <a:pos x="T8" y="T9"/>
                  </a:cxn>
                </a:cxnLst>
                <a:rect l="0" t="0" r="r" b="b"/>
                <a:pathLst>
                  <a:path w="4" h="4">
                    <a:moveTo>
                      <a:pt x="2" y="2"/>
                    </a:moveTo>
                    <a:lnTo>
                      <a:pt x="2" y="0"/>
                    </a:lnTo>
                    <a:lnTo>
                      <a:pt x="0" y="2"/>
                    </a:lnTo>
                    <a:lnTo>
                      <a:pt x="4"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5" name="9Slide.vn 548">
                <a:extLst>
                  <a:ext uri="{FF2B5EF4-FFF2-40B4-BE49-F238E27FC236}">
                    <a16:creationId xmlns:a16="http://schemas.microsoft.com/office/drawing/2014/main" id="{012907BD-1967-4551-8BB1-6F10058218A8}"/>
                  </a:ext>
                </a:extLst>
              </p:cNvPr>
              <p:cNvSpPr>
                <a:spLocks/>
              </p:cNvSpPr>
              <p:nvPr/>
            </p:nvSpPr>
            <p:spPr bwMode="auto">
              <a:xfrm>
                <a:off x="6043" y="2713"/>
                <a:ext cx="12" cy="8"/>
              </a:xfrm>
              <a:custGeom>
                <a:avLst/>
                <a:gdLst>
                  <a:gd name="T0" fmla="*/ 4 w 12"/>
                  <a:gd name="T1" fmla="*/ 8 h 8"/>
                  <a:gd name="T2" fmla="*/ 6 w 12"/>
                  <a:gd name="T3" fmla="*/ 8 h 8"/>
                  <a:gd name="T4" fmla="*/ 10 w 12"/>
                  <a:gd name="T5" fmla="*/ 8 h 8"/>
                  <a:gd name="T6" fmla="*/ 12 w 12"/>
                  <a:gd name="T7" fmla="*/ 8 h 8"/>
                  <a:gd name="T8" fmla="*/ 12 w 12"/>
                  <a:gd name="T9" fmla="*/ 6 h 8"/>
                  <a:gd name="T10" fmla="*/ 8 w 12"/>
                  <a:gd name="T11" fmla="*/ 2 h 8"/>
                  <a:gd name="T12" fmla="*/ 4 w 12"/>
                  <a:gd name="T13" fmla="*/ 0 h 8"/>
                  <a:gd name="T14" fmla="*/ 0 w 12"/>
                  <a:gd name="T15" fmla="*/ 4 h 8"/>
                  <a:gd name="T16" fmla="*/ 2 w 12"/>
                  <a:gd name="T17" fmla="*/ 6 h 8"/>
                  <a:gd name="T18" fmla="*/ 4 w 1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
                    <a:moveTo>
                      <a:pt x="4" y="8"/>
                    </a:moveTo>
                    <a:lnTo>
                      <a:pt x="6" y="8"/>
                    </a:lnTo>
                    <a:lnTo>
                      <a:pt x="10" y="8"/>
                    </a:lnTo>
                    <a:lnTo>
                      <a:pt x="12" y="8"/>
                    </a:lnTo>
                    <a:lnTo>
                      <a:pt x="12" y="6"/>
                    </a:lnTo>
                    <a:lnTo>
                      <a:pt x="8" y="2"/>
                    </a:lnTo>
                    <a:lnTo>
                      <a:pt x="4" y="0"/>
                    </a:lnTo>
                    <a:lnTo>
                      <a:pt x="0" y="4"/>
                    </a:lnTo>
                    <a:lnTo>
                      <a:pt x="2" y="6"/>
                    </a:lnTo>
                    <a:lnTo>
                      <a:pt x="4"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6" name="9Slide.vn 549">
                <a:extLst>
                  <a:ext uri="{FF2B5EF4-FFF2-40B4-BE49-F238E27FC236}">
                    <a16:creationId xmlns:a16="http://schemas.microsoft.com/office/drawing/2014/main" id="{90E7EAB6-6D49-4D78-9352-01A55B261B7C}"/>
                  </a:ext>
                </a:extLst>
              </p:cNvPr>
              <p:cNvSpPr>
                <a:spLocks/>
              </p:cNvSpPr>
              <p:nvPr/>
            </p:nvSpPr>
            <p:spPr bwMode="auto">
              <a:xfrm>
                <a:off x="6047" y="2746"/>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7" name="9Slide.vn 550">
                <a:extLst>
                  <a:ext uri="{FF2B5EF4-FFF2-40B4-BE49-F238E27FC236}">
                    <a16:creationId xmlns:a16="http://schemas.microsoft.com/office/drawing/2014/main" id="{D2E6C2E2-5E8F-4093-886B-5257831EBF6C}"/>
                  </a:ext>
                </a:extLst>
              </p:cNvPr>
              <p:cNvSpPr>
                <a:spLocks/>
              </p:cNvSpPr>
              <p:nvPr/>
            </p:nvSpPr>
            <p:spPr bwMode="auto">
              <a:xfrm>
                <a:off x="6049" y="2742"/>
                <a:ext cx="4" cy="2"/>
              </a:xfrm>
              <a:custGeom>
                <a:avLst/>
                <a:gdLst>
                  <a:gd name="T0" fmla="*/ 2 w 4"/>
                  <a:gd name="T1" fmla="*/ 2 h 2"/>
                  <a:gd name="T2" fmla="*/ 4 w 4"/>
                  <a:gd name="T3" fmla="*/ 2 h 2"/>
                  <a:gd name="T4" fmla="*/ 4 w 4"/>
                  <a:gd name="T5" fmla="*/ 0 h 2"/>
                  <a:gd name="T6" fmla="*/ 0 w 4"/>
                  <a:gd name="T7" fmla="*/ 0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2"/>
                    </a:lnTo>
                    <a:lnTo>
                      <a:pt x="4" y="0"/>
                    </a:lnTo>
                    <a:lnTo>
                      <a:pt x="0"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8" name="9Slide.vn 551">
                <a:extLst>
                  <a:ext uri="{FF2B5EF4-FFF2-40B4-BE49-F238E27FC236}">
                    <a16:creationId xmlns:a16="http://schemas.microsoft.com/office/drawing/2014/main" id="{7D649DAD-3C78-4BDC-BCE9-F3DFE793D28D}"/>
                  </a:ext>
                </a:extLst>
              </p:cNvPr>
              <p:cNvSpPr>
                <a:spLocks/>
              </p:cNvSpPr>
              <p:nvPr/>
            </p:nvSpPr>
            <p:spPr bwMode="auto">
              <a:xfrm>
                <a:off x="6041" y="284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9" name="9Slide.vn 552">
                <a:extLst>
                  <a:ext uri="{FF2B5EF4-FFF2-40B4-BE49-F238E27FC236}">
                    <a16:creationId xmlns:a16="http://schemas.microsoft.com/office/drawing/2014/main" id="{880D1E37-8B16-4876-BB1A-D66EA9EB1671}"/>
                  </a:ext>
                </a:extLst>
              </p:cNvPr>
              <p:cNvSpPr>
                <a:spLocks/>
              </p:cNvSpPr>
              <p:nvPr/>
            </p:nvSpPr>
            <p:spPr bwMode="auto">
              <a:xfrm>
                <a:off x="5541" y="2558"/>
                <a:ext cx="79" cy="103"/>
              </a:xfrm>
              <a:custGeom>
                <a:avLst/>
                <a:gdLst>
                  <a:gd name="T0" fmla="*/ 32 w 79"/>
                  <a:gd name="T1" fmla="*/ 18 h 103"/>
                  <a:gd name="T2" fmla="*/ 25 w 79"/>
                  <a:gd name="T3" fmla="*/ 16 h 103"/>
                  <a:gd name="T4" fmla="*/ 17 w 79"/>
                  <a:gd name="T5" fmla="*/ 18 h 103"/>
                  <a:gd name="T6" fmla="*/ 19 w 79"/>
                  <a:gd name="T7" fmla="*/ 12 h 103"/>
                  <a:gd name="T8" fmla="*/ 17 w 79"/>
                  <a:gd name="T9" fmla="*/ 6 h 103"/>
                  <a:gd name="T10" fmla="*/ 13 w 79"/>
                  <a:gd name="T11" fmla="*/ 4 h 103"/>
                  <a:gd name="T12" fmla="*/ 5 w 79"/>
                  <a:gd name="T13" fmla="*/ 0 h 103"/>
                  <a:gd name="T14" fmla="*/ 0 w 79"/>
                  <a:gd name="T15" fmla="*/ 6 h 103"/>
                  <a:gd name="T16" fmla="*/ 7 w 79"/>
                  <a:gd name="T17" fmla="*/ 27 h 103"/>
                  <a:gd name="T18" fmla="*/ 11 w 79"/>
                  <a:gd name="T19" fmla="*/ 37 h 103"/>
                  <a:gd name="T20" fmla="*/ 9 w 79"/>
                  <a:gd name="T21" fmla="*/ 43 h 103"/>
                  <a:gd name="T22" fmla="*/ 11 w 79"/>
                  <a:gd name="T23" fmla="*/ 49 h 103"/>
                  <a:gd name="T24" fmla="*/ 13 w 79"/>
                  <a:gd name="T25" fmla="*/ 56 h 103"/>
                  <a:gd name="T26" fmla="*/ 21 w 79"/>
                  <a:gd name="T27" fmla="*/ 64 h 103"/>
                  <a:gd name="T28" fmla="*/ 25 w 79"/>
                  <a:gd name="T29" fmla="*/ 68 h 103"/>
                  <a:gd name="T30" fmla="*/ 23 w 79"/>
                  <a:gd name="T31" fmla="*/ 74 h 103"/>
                  <a:gd name="T32" fmla="*/ 32 w 79"/>
                  <a:gd name="T33" fmla="*/ 78 h 103"/>
                  <a:gd name="T34" fmla="*/ 38 w 79"/>
                  <a:gd name="T35" fmla="*/ 87 h 103"/>
                  <a:gd name="T36" fmla="*/ 44 w 79"/>
                  <a:gd name="T37" fmla="*/ 91 h 103"/>
                  <a:gd name="T38" fmla="*/ 48 w 79"/>
                  <a:gd name="T39" fmla="*/ 91 h 103"/>
                  <a:gd name="T40" fmla="*/ 56 w 79"/>
                  <a:gd name="T41" fmla="*/ 97 h 103"/>
                  <a:gd name="T42" fmla="*/ 65 w 79"/>
                  <a:gd name="T43" fmla="*/ 101 h 103"/>
                  <a:gd name="T44" fmla="*/ 71 w 79"/>
                  <a:gd name="T45" fmla="*/ 101 h 103"/>
                  <a:gd name="T46" fmla="*/ 75 w 79"/>
                  <a:gd name="T47" fmla="*/ 101 h 103"/>
                  <a:gd name="T48" fmla="*/ 73 w 79"/>
                  <a:gd name="T49" fmla="*/ 101 h 103"/>
                  <a:gd name="T50" fmla="*/ 75 w 79"/>
                  <a:gd name="T51" fmla="*/ 99 h 103"/>
                  <a:gd name="T52" fmla="*/ 75 w 79"/>
                  <a:gd name="T53" fmla="*/ 99 h 103"/>
                  <a:gd name="T54" fmla="*/ 77 w 79"/>
                  <a:gd name="T55" fmla="*/ 101 h 103"/>
                  <a:gd name="T56" fmla="*/ 79 w 79"/>
                  <a:gd name="T57" fmla="*/ 97 h 103"/>
                  <a:gd name="T58" fmla="*/ 73 w 79"/>
                  <a:gd name="T59" fmla="*/ 89 h 103"/>
                  <a:gd name="T60" fmla="*/ 73 w 79"/>
                  <a:gd name="T61" fmla="*/ 87 h 103"/>
                  <a:gd name="T62" fmla="*/ 71 w 79"/>
                  <a:gd name="T63" fmla="*/ 80 h 103"/>
                  <a:gd name="T64" fmla="*/ 71 w 79"/>
                  <a:gd name="T65" fmla="*/ 78 h 103"/>
                  <a:gd name="T66" fmla="*/ 65 w 79"/>
                  <a:gd name="T67" fmla="*/ 74 h 103"/>
                  <a:gd name="T68" fmla="*/ 61 w 79"/>
                  <a:gd name="T69" fmla="*/ 60 h 103"/>
                  <a:gd name="T70" fmla="*/ 61 w 79"/>
                  <a:gd name="T71" fmla="*/ 53 h 103"/>
                  <a:gd name="T72" fmla="*/ 61 w 79"/>
                  <a:gd name="T73" fmla="*/ 43 h 103"/>
                  <a:gd name="T74" fmla="*/ 61 w 79"/>
                  <a:gd name="T75" fmla="*/ 35 h 103"/>
                  <a:gd name="T76" fmla="*/ 44 w 79"/>
                  <a:gd name="T77" fmla="*/ 14 h 103"/>
                  <a:gd name="T78" fmla="*/ 38 w 79"/>
                  <a:gd name="T79" fmla="*/ 10 h 103"/>
                  <a:gd name="T80" fmla="*/ 34 w 79"/>
                  <a:gd name="T81" fmla="*/ 12 h 103"/>
                  <a:gd name="T82" fmla="*/ 34 w 79"/>
                  <a:gd name="T83"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103">
                    <a:moveTo>
                      <a:pt x="34" y="16"/>
                    </a:moveTo>
                    <a:lnTo>
                      <a:pt x="32" y="18"/>
                    </a:lnTo>
                    <a:lnTo>
                      <a:pt x="29" y="16"/>
                    </a:lnTo>
                    <a:lnTo>
                      <a:pt x="25" y="16"/>
                    </a:lnTo>
                    <a:lnTo>
                      <a:pt x="21" y="20"/>
                    </a:lnTo>
                    <a:lnTo>
                      <a:pt x="17" y="18"/>
                    </a:lnTo>
                    <a:lnTo>
                      <a:pt x="17" y="16"/>
                    </a:lnTo>
                    <a:lnTo>
                      <a:pt x="19" y="12"/>
                    </a:lnTo>
                    <a:lnTo>
                      <a:pt x="19" y="8"/>
                    </a:lnTo>
                    <a:lnTo>
                      <a:pt x="17" y="6"/>
                    </a:lnTo>
                    <a:lnTo>
                      <a:pt x="13" y="6"/>
                    </a:lnTo>
                    <a:lnTo>
                      <a:pt x="13" y="4"/>
                    </a:lnTo>
                    <a:lnTo>
                      <a:pt x="7" y="2"/>
                    </a:lnTo>
                    <a:lnTo>
                      <a:pt x="5" y="0"/>
                    </a:lnTo>
                    <a:lnTo>
                      <a:pt x="0" y="2"/>
                    </a:lnTo>
                    <a:lnTo>
                      <a:pt x="0" y="6"/>
                    </a:lnTo>
                    <a:lnTo>
                      <a:pt x="5" y="12"/>
                    </a:lnTo>
                    <a:lnTo>
                      <a:pt x="7" y="27"/>
                    </a:lnTo>
                    <a:lnTo>
                      <a:pt x="9" y="33"/>
                    </a:lnTo>
                    <a:lnTo>
                      <a:pt x="11" y="37"/>
                    </a:lnTo>
                    <a:lnTo>
                      <a:pt x="9" y="43"/>
                    </a:lnTo>
                    <a:lnTo>
                      <a:pt x="9" y="43"/>
                    </a:lnTo>
                    <a:lnTo>
                      <a:pt x="9" y="47"/>
                    </a:lnTo>
                    <a:lnTo>
                      <a:pt x="11" y="49"/>
                    </a:lnTo>
                    <a:lnTo>
                      <a:pt x="11" y="51"/>
                    </a:lnTo>
                    <a:lnTo>
                      <a:pt x="13" y="56"/>
                    </a:lnTo>
                    <a:lnTo>
                      <a:pt x="17" y="58"/>
                    </a:lnTo>
                    <a:lnTo>
                      <a:pt x="21" y="64"/>
                    </a:lnTo>
                    <a:lnTo>
                      <a:pt x="23" y="66"/>
                    </a:lnTo>
                    <a:lnTo>
                      <a:pt x="25" y="68"/>
                    </a:lnTo>
                    <a:lnTo>
                      <a:pt x="23" y="70"/>
                    </a:lnTo>
                    <a:lnTo>
                      <a:pt x="23" y="74"/>
                    </a:lnTo>
                    <a:lnTo>
                      <a:pt x="25" y="76"/>
                    </a:lnTo>
                    <a:lnTo>
                      <a:pt x="32" y="78"/>
                    </a:lnTo>
                    <a:lnTo>
                      <a:pt x="38" y="83"/>
                    </a:lnTo>
                    <a:lnTo>
                      <a:pt x="38" y="87"/>
                    </a:lnTo>
                    <a:lnTo>
                      <a:pt x="42" y="91"/>
                    </a:lnTo>
                    <a:lnTo>
                      <a:pt x="44" y="91"/>
                    </a:lnTo>
                    <a:lnTo>
                      <a:pt x="46" y="91"/>
                    </a:lnTo>
                    <a:lnTo>
                      <a:pt x="48" y="91"/>
                    </a:lnTo>
                    <a:lnTo>
                      <a:pt x="52" y="95"/>
                    </a:lnTo>
                    <a:lnTo>
                      <a:pt x="56" y="97"/>
                    </a:lnTo>
                    <a:lnTo>
                      <a:pt x="63" y="99"/>
                    </a:lnTo>
                    <a:lnTo>
                      <a:pt x="65" y="101"/>
                    </a:lnTo>
                    <a:lnTo>
                      <a:pt x="69" y="103"/>
                    </a:lnTo>
                    <a:lnTo>
                      <a:pt x="71" y="101"/>
                    </a:lnTo>
                    <a:lnTo>
                      <a:pt x="71" y="103"/>
                    </a:lnTo>
                    <a:lnTo>
                      <a:pt x="75" y="101"/>
                    </a:lnTo>
                    <a:lnTo>
                      <a:pt x="75" y="101"/>
                    </a:lnTo>
                    <a:lnTo>
                      <a:pt x="73" y="101"/>
                    </a:lnTo>
                    <a:lnTo>
                      <a:pt x="75" y="99"/>
                    </a:lnTo>
                    <a:lnTo>
                      <a:pt x="75" y="99"/>
                    </a:lnTo>
                    <a:lnTo>
                      <a:pt x="73" y="97"/>
                    </a:lnTo>
                    <a:lnTo>
                      <a:pt x="75" y="99"/>
                    </a:lnTo>
                    <a:lnTo>
                      <a:pt x="75" y="101"/>
                    </a:lnTo>
                    <a:lnTo>
                      <a:pt x="77" y="101"/>
                    </a:lnTo>
                    <a:lnTo>
                      <a:pt x="79" y="101"/>
                    </a:lnTo>
                    <a:lnTo>
                      <a:pt x="79" y="97"/>
                    </a:lnTo>
                    <a:lnTo>
                      <a:pt x="75" y="91"/>
                    </a:lnTo>
                    <a:lnTo>
                      <a:pt x="73" y="89"/>
                    </a:lnTo>
                    <a:lnTo>
                      <a:pt x="73" y="89"/>
                    </a:lnTo>
                    <a:lnTo>
                      <a:pt x="73" y="87"/>
                    </a:lnTo>
                    <a:lnTo>
                      <a:pt x="73" y="87"/>
                    </a:lnTo>
                    <a:lnTo>
                      <a:pt x="71" y="80"/>
                    </a:lnTo>
                    <a:lnTo>
                      <a:pt x="71" y="78"/>
                    </a:lnTo>
                    <a:lnTo>
                      <a:pt x="71" y="78"/>
                    </a:lnTo>
                    <a:lnTo>
                      <a:pt x="69" y="78"/>
                    </a:lnTo>
                    <a:lnTo>
                      <a:pt x="65" y="74"/>
                    </a:lnTo>
                    <a:lnTo>
                      <a:pt x="61" y="68"/>
                    </a:lnTo>
                    <a:lnTo>
                      <a:pt x="61" y="60"/>
                    </a:lnTo>
                    <a:lnTo>
                      <a:pt x="61" y="58"/>
                    </a:lnTo>
                    <a:lnTo>
                      <a:pt x="61" y="53"/>
                    </a:lnTo>
                    <a:lnTo>
                      <a:pt x="61" y="53"/>
                    </a:lnTo>
                    <a:lnTo>
                      <a:pt x="61" y="43"/>
                    </a:lnTo>
                    <a:lnTo>
                      <a:pt x="63" y="41"/>
                    </a:lnTo>
                    <a:lnTo>
                      <a:pt x="61" y="35"/>
                    </a:lnTo>
                    <a:lnTo>
                      <a:pt x="56" y="29"/>
                    </a:lnTo>
                    <a:lnTo>
                      <a:pt x="44" y="14"/>
                    </a:lnTo>
                    <a:lnTo>
                      <a:pt x="40" y="10"/>
                    </a:lnTo>
                    <a:lnTo>
                      <a:pt x="38" y="10"/>
                    </a:lnTo>
                    <a:lnTo>
                      <a:pt x="38" y="12"/>
                    </a:lnTo>
                    <a:lnTo>
                      <a:pt x="34" y="12"/>
                    </a:lnTo>
                    <a:lnTo>
                      <a:pt x="34" y="12"/>
                    </a:lnTo>
                    <a:lnTo>
                      <a:pt x="34" y="12"/>
                    </a:lnTo>
                    <a:lnTo>
                      <a:pt x="34" y="1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0" name="9Slide.vn 553">
                <a:extLst>
                  <a:ext uri="{FF2B5EF4-FFF2-40B4-BE49-F238E27FC236}">
                    <a16:creationId xmlns:a16="http://schemas.microsoft.com/office/drawing/2014/main" id="{866E982D-BA4A-403B-8699-EFA8ECBFF166}"/>
                  </a:ext>
                </a:extLst>
              </p:cNvPr>
              <p:cNvSpPr>
                <a:spLocks/>
              </p:cNvSpPr>
              <p:nvPr/>
            </p:nvSpPr>
            <p:spPr bwMode="auto">
              <a:xfrm>
                <a:off x="5753" y="2636"/>
                <a:ext cx="4" cy="5"/>
              </a:xfrm>
              <a:custGeom>
                <a:avLst/>
                <a:gdLst>
                  <a:gd name="T0" fmla="*/ 4 w 4"/>
                  <a:gd name="T1" fmla="*/ 5 h 5"/>
                  <a:gd name="T2" fmla="*/ 4 w 4"/>
                  <a:gd name="T3" fmla="*/ 0 h 5"/>
                  <a:gd name="T4" fmla="*/ 2 w 4"/>
                  <a:gd name="T5" fmla="*/ 0 h 5"/>
                  <a:gd name="T6" fmla="*/ 2 w 4"/>
                  <a:gd name="T7" fmla="*/ 0 h 5"/>
                  <a:gd name="T8" fmla="*/ 0 w 4"/>
                  <a:gd name="T9" fmla="*/ 0 h 5"/>
                  <a:gd name="T10" fmla="*/ 0 w 4"/>
                  <a:gd name="T11" fmla="*/ 2 h 5"/>
                  <a:gd name="T12" fmla="*/ 2 w 4"/>
                  <a:gd name="T13" fmla="*/ 5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0"/>
                    </a:lnTo>
                    <a:lnTo>
                      <a:pt x="2" y="0"/>
                    </a:lnTo>
                    <a:lnTo>
                      <a:pt x="2" y="0"/>
                    </a:lnTo>
                    <a:lnTo>
                      <a:pt x="0" y="0"/>
                    </a:lnTo>
                    <a:lnTo>
                      <a:pt x="0" y="2"/>
                    </a:lnTo>
                    <a:lnTo>
                      <a:pt x="2" y="5"/>
                    </a:lnTo>
                    <a:lnTo>
                      <a:pt x="4"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1" name="9Slide.vn 554">
                <a:extLst>
                  <a:ext uri="{FF2B5EF4-FFF2-40B4-BE49-F238E27FC236}">
                    <a16:creationId xmlns:a16="http://schemas.microsoft.com/office/drawing/2014/main" id="{597DE05B-586E-49E6-87D5-7D272AB4A019}"/>
                  </a:ext>
                </a:extLst>
              </p:cNvPr>
              <p:cNvSpPr>
                <a:spLocks/>
              </p:cNvSpPr>
              <p:nvPr/>
            </p:nvSpPr>
            <p:spPr bwMode="auto">
              <a:xfrm>
                <a:off x="5850" y="2547"/>
                <a:ext cx="4" cy="4"/>
              </a:xfrm>
              <a:custGeom>
                <a:avLst/>
                <a:gdLst>
                  <a:gd name="T0" fmla="*/ 0 w 4"/>
                  <a:gd name="T1" fmla="*/ 4 h 4"/>
                  <a:gd name="T2" fmla="*/ 4 w 4"/>
                  <a:gd name="T3" fmla="*/ 2 h 4"/>
                  <a:gd name="T4" fmla="*/ 4 w 4"/>
                  <a:gd name="T5" fmla="*/ 0 h 4"/>
                  <a:gd name="T6" fmla="*/ 2 w 4"/>
                  <a:gd name="T7" fmla="*/ 0 h 4"/>
                  <a:gd name="T8" fmla="*/ 0 w 4"/>
                  <a:gd name="T9" fmla="*/ 2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lnTo>
                      <a:pt x="4" y="2"/>
                    </a:lnTo>
                    <a:lnTo>
                      <a:pt x="4" y="0"/>
                    </a:lnTo>
                    <a:lnTo>
                      <a:pt x="2" y="0"/>
                    </a:lnTo>
                    <a:lnTo>
                      <a:pt x="0" y="2"/>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2" name="9Slide.vn 555">
                <a:extLst>
                  <a:ext uri="{FF2B5EF4-FFF2-40B4-BE49-F238E27FC236}">
                    <a16:creationId xmlns:a16="http://schemas.microsoft.com/office/drawing/2014/main" id="{B72590F8-958B-45BE-94E3-5F5FC47B26CB}"/>
                  </a:ext>
                </a:extLst>
              </p:cNvPr>
              <p:cNvSpPr>
                <a:spLocks/>
              </p:cNvSpPr>
              <p:nvPr/>
            </p:nvSpPr>
            <p:spPr bwMode="auto">
              <a:xfrm>
                <a:off x="5844" y="2547"/>
                <a:ext cx="4" cy="2"/>
              </a:xfrm>
              <a:custGeom>
                <a:avLst/>
                <a:gdLst>
                  <a:gd name="T0" fmla="*/ 2 w 4"/>
                  <a:gd name="T1" fmla="*/ 2 h 2"/>
                  <a:gd name="T2" fmla="*/ 4 w 4"/>
                  <a:gd name="T3" fmla="*/ 0 h 2"/>
                  <a:gd name="T4" fmla="*/ 4 w 4"/>
                  <a:gd name="T5" fmla="*/ 0 h 2"/>
                  <a:gd name="T6" fmla="*/ 0 w 4"/>
                  <a:gd name="T7" fmla="*/ 2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0"/>
                    </a:lnTo>
                    <a:lnTo>
                      <a:pt x="4" y="0"/>
                    </a:lnTo>
                    <a:lnTo>
                      <a:pt x="0"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3" name="9Slide.vn 556">
                <a:extLst>
                  <a:ext uri="{FF2B5EF4-FFF2-40B4-BE49-F238E27FC236}">
                    <a16:creationId xmlns:a16="http://schemas.microsoft.com/office/drawing/2014/main" id="{59F0D0A8-736E-41C8-877E-096DBA845245}"/>
                  </a:ext>
                </a:extLst>
              </p:cNvPr>
              <p:cNvSpPr>
                <a:spLocks/>
              </p:cNvSpPr>
              <p:nvPr/>
            </p:nvSpPr>
            <p:spPr bwMode="auto">
              <a:xfrm>
                <a:off x="5751" y="2636"/>
                <a:ext cx="2" cy="2"/>
              </a:xfrm>
              <a:custGeom>
                <a:avLst/>
                <a:gdLst>
                  <a:gd name="T0" fmla="*/ 0 w 2"/>
                  <a:gd name="T1" fmla="*/ 2 h 2"/>
                  <a:gd name="T2" fmla="*/ 2 w 2"/>
                  <a:gd name="T3" fmla="*/ 2 h 2"/>
                  <a:gd name="T4" fmla="*/ 2 w 2"/>
                  <a:gd name="T5" fmla="*/ 0 h 2"/>
                  <a:gd name="T6" fmla="*/ 2 w 2"/>
                  <a:gd name="T7" fmla="*/ 0 h 2"/>
                  <a:gd name="T8" fmla="*/ 0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0" y="2"/>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4" name="9Slide.vn 557">
                <a:extLst>
                  <a:ext uri="{FF2B5EF4-FFF2-40B4-BE49-F238E27FC236}">
                    <a16:creationId xmlns:a16="http://schemas.microsoft.com/office/drawing/2014/main" id="{4BDC2331-739C-451C-A850-6AB59BB8BBF6}"/>
                  </a:ext>
                </a:extLst>
              </p:cNvPr>
              <p:cNvSpPr>
                <a:spLocks/>
              </p:cNvSpPr>
              <p:nvPr/>
            </p:nvSpPr>
            <p:spPr bwMode="auto">
              <a:xfrm>
                <a:off x="5718" y="2553"/>
                <a:ext cx="174" cy="117"/>
              </a:xfrm>
              <a:custGeom>
                <a:avLst/>
                <a:gdLst>
                  <a:gd name="T0" fmla="*/ 14 w 174"/>
                  <a:gd name="T1" fmla="*/ 114 h 117"/>
                  <a:gd name="T2" fmla="*/ 24 w 174"/>
                  <a:gd name="T3" fmla="*/ 117 h 117"/>
                  <a:gd name="T4" fmla="*/ 33 w 174"/>
                  <a:gd name="T5" fmla="*/ 112 h 117"/>
                  <a:gd name="T6" fmla="*/ 56 w 174"/>
                  <a:gd name="T7" fmla="*/ 106 h 117"/>
                  <a:gd name="T8" fmla="*/ 70 w 174"/>
                  <a:gd name="T9" fmla="*/ 110 h 117"/>
                  <a:gd name="T10" fmla="*/ 91 w 174"/>
                  <a:gd name="T11" fmla="*/ 106 h 117"/>
                  <a:gd name="T12" fmla="*/ 99 w 174"/>
                  <a:gd name="T13" fmla="*/ 83 h 117"/>
                  <a:gd name="T14" fmla="*/ 109 w 174"/>
                  <a:gd name="T15" fmla="*/ 58 h 117"/>
                  <a:gd name="T16" fmla="*/ 116 w 174"/>
                  <a:gd name="T17" fmla="*/ 48 h 117"/>
                  <a:gd name="T18" fmla="*/ 132 w 174"/>
                  <a:gd name="T19" fmla="*/ 50 h 117"/>
                  <a:gd name="T20" fmla="*/ 143 w 174"/>
                  <a:gd name="T21" fmla="*/ 52 h 117"/>
                  <a:gd name="T22" fmla="*/ 151 w 174"/>
                  <a:gd name="T23" fmla="*/ 54 h 117"/>
                  <a:gd name="T24" fmla="*/ 159 w 174"/>
                  <a:gd name="T25" fmla="*/ 50 h 117"/>
                  <a:gd name="T26" fmla="*/ 157 w 174"/>
                  <a:gd name="T27" fmla="*/ 40 h 117"/>
                  <a:gd name="T28" fmla="*/ 174 w 174"/>
                  <a:gd name="T29" fmla="*/ 36 h 117"/>
                  <a:gd name="T30" fmla="*/ 165 w 174"/>
                  <a:gd name="T31" fmla="*/ 32 h 117"/>
                  <a:gd name="T32" fmla="*/ 155 w 174"/>
                  <a:gd name="T33" fmla="*/ 25 h 117"/>
                  <a:gd name="T34" fmla="*/ 147 w 174"/>
                  <a:gd name="T35" fmla="*/ 25 h 117"/>
                  <a:gd name="T36" fmla="*/ 149 w 174"/>
                  <a:gd name="T37" fmla="*/ 21 h 117"/>
                  <a:gd name="T38" fmla="*/ 143 w 174"/>
                  <a:gd name="T39" fmla="*/ 21 h 117"/>
                  <a:gd name="T40" fmla="*/ 145 w 174"/>
                  <a:gd name="T41" fmla="*/ 13 h 117"/>
                  <a:gd name="T42" fmla="*/ 136 w 174"/>
                  <a:gd name="T43" fmla="*/ 7 h 117"/>
                  <a:gd name="T44" fmla="*/ 130 w 174"/>
                  <a:gd name="T45" fmla="*/ 0 h 117"/>
                  <a:gd name="T46" fmla="*/ 126 w 174"/>
                  <a:gd name="T47" fmla="*/ 9 h 117"/>
                  <a:gd name="T48" fmla="*/ 124 w 174"/>
                  <a:gd name="T49" fmla="*/ 0 h 117"/>
                  <a:gd name="T50" fmla="*/ 116 w 174"/>
                  <a:gd name="T51" fmla="*/ 19 h 117"/>
                  <a:gd name="T52" fmla="*/ 105 w 174"/>
                  <a:gd name="T53" fmla="*/ 32 h 117"/>
                  <a:gd name="T54" fmla="*/ 99 w 174"/>
                  <a:gd name="T55" fmla="*/ 36 h 117"/>
                  <a:gd name="T56" fmla="*/ 105 w 174"/>
                  <a:gd name="T57" fmla="*/ 36 h 117"/>
                  <a:gd name="T58" fmla="*/ 99 w 174"/>
                  <a:gd name="T59" fmla="*/ 42 h 117"/>
                  <a:gd name="T60" fmla="*/ 101 w 174"/>
                  <a:gd name="T61" fmla="*/ 52 h 117"/>
                  <a:gd name="T62" fmla="*/ 97 w 174"/>
                  <a:gd name="T63" fmla="*/ 42 h 117"/>
                  <a:gd name="T64" fmla="*/ 95 w 174"/>
                  <a:gd name="T65" fmla="*/ 42 h 117"/>
                  <a:gd name="T66" fmla="*/ 93 w 174"/>
                  <a:gd name="T67" fmla="*/ 54 h 117"/>
                  <a:gd name="T68" fmla="*/ 83 w 174"/>
                  <a:gd name="T69" fmla="*/ 46 h 117"/>
                  <a:gd name="T70" fmla="*/ 78 w 174"/>
                  <a:gd name="T71" fmla="*/ 52 h 117"/>
                  <a:gd name="T72" fmla="*/ 66 w 174"/>
                  <a:gd name="T73" fmla="*/ 65 h 117"/>
                  <a:gd name="T74" fmla="*/ 56 w 174"/>
                  <a:gd name="T75" fmla="*/ 77 h 117"/>
                  <a:gd name="T76" fmla="*/ 41 w 174"/>
                  <a:gd name="T77" fmla="*/ 88 h 117"/>
                  <a:gd name="T78" fmla="*/ 37 w 174"/>
                  <a:gd name="T79" fmla="*/ 90 h 117"/>
                  <a:gd name="T80" fmla="*/ 31 w 174"/>
                  <a:gd name="T81" fmla="*/ 96 h 117"/>
                  <a:gd name="T82" fmla="*/ 27 w 174"/>
                  <a:gd name="T83" fmla="*/ 108 h 117"/>
                  <a:gd name="T84" fmla="*/ 6 w 174"/>
                  <a:gd name="T85" fmla="*/ 104 h 117"/>
                  <a:gd name="T86" fmla="*/ 0 w 174"/>
                  <a:gd name="T87" fmla="*/ 9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4" h="117">
                    <a:moveTo>
                      <a:pt x="10" y="108"/>
                    </a:moveTo>
                    <a:lnTo>
                      <a:pt x="10" y="110"/>
                    </a:lnTo>
                    <a:lnTo>
                      <a:pt x="14" y="114"/>
                    </a:lnTo>
                    <a:lnTo>
                      <a:pt x="16" y="117"/>
                    </a:lnTo>
                    <a:lnTo>
                      <a:pt x="18" y="117"/>
                    </a:lnTo>
                    <a:lnTo>
                      <a:pt x="24" y="117"/>
                    </a:lnTo>
                    <a:lnTo>
                      <a:pt x="24" y="114"/>
                    </a:lnTo>
                    <a:lnTo>
                      <a:pt x="29" y="114"/>
                    </a:lnTo>
                    <a:lnTo>
                      <a:pt x="33" y="112"/>
                    </a:lnTo>
                    <a:lnTo>
                      <a:pt x="41" y="112"/>
                    </a:lnTo>
                    <a:lnTo>
                      <a:pt x="51" y="108"/>
                    </a:lnTo>
                    <a:lnTo>
                      <a:pt x="56" y="106"/>
                    </a:lnTo>
                    <a:lnTo>
                      <a:pt x="64" y="106"/>
                    </a:lnTo>
                    <a:lnTo>
                      <a:pt x="68" y="108"/>
                    </a:lnTo>
                    <a:lnTo>
                      <a:pt x="70" y="110"/>
                    </a:lnTo>
                    <a:lnTo>
                      <a:pt x="74" y="110"/>
                    </a:lnTo>
                    <a:lnTo>
                      <a:pt x="83" y="106"/>
                    </a:lnTo>
                    <a:lnTo>
                      <a:pt x="91" y="106"/>
                    </a:lnTo>
                    <a:lnTo>
                      <a:pt x="89" y="102"/>
                    </a:lnTo>
                    <a:lnTo>
                      <a:pt x="97" y="92"/>
                    </a:lnTo>
                    <a:lnTo>
                      <a:pt x="99" y="83"/>
                    </a:lnTo>
                    <a:lnTo>
                      <a:pt x="105" y="75"/>
                    </a:lnTo>
                    <a:lnTo>
                      <a:pt x="109" y="63"/>
                    </a:lnTo>
                    <a:lnTo>
                      <a:pt x="109" y="58"/>
                    </a:lnTo>
                    <a:lnTo>
                      <a:pt x="112" y="56"/>
                    </a:lnTo>
                    <a:lnTo>
                      <a:pt x="112" y="54"/>
                    </a:lnTo>
                    <a:lnTo>
                      <a:pt x="116" y="48"/>
                    </a:lnTo>
                    <a:lnTo>
                      <a:pt x="118" y="50"/>
                    </a:lnTo>
                    <a:lnTo>
                      <a:pt x="124" y="50"/>
                    </a:lnTo>
                    <a:lnTo>
                      <a:pt x="132" y="50"/>
                    </a:lnTo>
                    <a:lnTo>
                      <a:pt x="134" y="50"/>
                    </a:lnTo>
                    <a:lnTo>
                      <a:pt x="138" y="50"/>
                    </a:lnTo>
                    <a:lnTo>
                      <a:pt x="143" y="52"/>
                    </a:lnTo>
                    <a:lnTo>
                      <a:pt x="143" y="50"/>
                    </a:lnTo>
                    <a:lnTo>
                      <a:pt x="147" y="54"/>
                    </a:lnTo>
                    <a:lnTo>
                      <a:pt x="151" y="54"/>
                    </a:lnTo>
                    <a:lnTo>
                      <a:pt x="155" y="52"/>
                    </a:lnTo>
                    <a:lnTo>
                      <a:pt x="159" y="52"/>
                    </a:lnTo>
                    <a:lnTo>
                      <a:pt x="159" y="50"/>
                    </a:lnTo>
                    <a:lnTo>
                      <a:pt x="153" y="46"/>
                    </a:lnTo>
                    <a:lnTo>
                      <a:pt x="153" y="40"/>
                    </a:lnTo>
                    <a:lnTo>
                      <a:pt x="157" y="40"/>
                    </a:lnTo>
                    <a:lnTo>
                      <a:pt x="163" y="40"/>
                    </a:lnTo>
                    <a:lnTo>
                      <a:pt x="170" y="38"/>
                    </a:lnTo>
                    <a:lnTo>
                      <a:pt x="174" y="36"/>
                    </a:lnTo>
                    <a:lnTo>
                      <a:pt x="174" y="32"/>
                    </a:lnTo>
                    <a:lnTo>
                      <a:pt x="170" y="32"/>
                    </a:lnTo>
                    <a:lnTo>
                      <a:pt x="165" y="32"/>
                    </a:lnTo>
                    <a:lnTo>
                      <a:pt x="163" y="29"/>
                    </a:lnTo>
                    <a:lnTo>
                      <a:pt x="159" y="29"/>
                    </a:lnTo>
                    <a:lnTo>
                      <a:pt x="155" y="25"/>
                    </a:lnTo>
                    <a:lnTo>
                      <a:pt x="153" y="25"/>
                    </a:lnTo>
                    <a:lnTo>
                      <a:pt x="149" y="27"/>
                    </a:lnTo>
                    <a:lnTo>
                      <a:pt x="147" y="25"/>
                    </a:lnTo>
                    <a:lnTo>
                      <a:pt x="151" y="23"/>
                    </a:lnTo>
                    <a:lnTo>
                      <a:pt x="149" y="19"/>
                    </a:lnTo>
                    <a:lnTo>
                      <a:pt x="149" y="21"/>
                    </a:lnTo>
                    <a:lnTo>
                      <a:pt x="145" y="23"/>
                    </a:lnTo>
                    <a:lnTo>
                      <a:pt x="145" y="21"/>
                    </a:lnTo>
                    <a:lnTo>
                      <a:pt x="143" y="21"/>
                    </a:lnTo>
                    <a:lnTo>
                      <a:pt x="143" y="15"/>
                    </a:lnTo>
                    <a:lnTo>
                      <a:pt x="147" y="15"/>
                    </a:lnTo>
                    <a:lnTo>
                      <a:pt x="145" y="13"/>
                    </a:lnTo>
                    <a:lnTo>
                      <a:pt x="141" y="9"/>
                    </a:lnTo>
                    <a:lnTo>
                      <a:pt x="141" y="11"/>
                    </a:lnTo>
                    <a:lnTo>
                      <a:pt x="136" y="7"/>
                    </a:lnTo>
                    <a:lnTo>
                      <a:pt x="136" y="2"/>
                    </a:lnTo>
                    <a:lnTo>
                      <a:pt x="132" y="0"/>
                    </a:lnTo>
                    <a:lnTo>
                      <a:pt x="130" y="0"/>
                    </a:lnTo>
                    <a:lnTo>
                      <a:pt x="132" y="5"/>
                    </a:lnTo>
                    <a:lnTo>
                      <a:pt x="128" y="9"/>
                    </a:lnTo>
                    <a:lnTo>
                      <a:pt x="126" y="9"/>
                    </a:lnTo>
                    <a:lnTo>
                      <a:pt x="128" y="5"/>
                    </a:lnTo>
                    <a:lnTo>
                      <a:pt x="126" y="2"/>
                    </a:lnTo>
                    <a:lnTo>
                      <a:pt x="124" y="0"/>
                    </a:lnTo>
                    <a:lnTo>
                      <a:pt x="122" y="9"/>
                    </a:lnTo>
                    <a:lnTo>
                      <a:pt x="120" y="11"/>
                    </a:lnTo>
                    <a:lnTo>
                      <a:pt x="116" y="19"/>
                    </a:lnTo>
                    <a:lnTo>
                      <a:pt x="116" y="23"/>
                    </a:lnTo>
                    <a:lnTo>
                      <a:pt x="107" y="32"/>
                    </a:lnTo>
                    <a:lnTo>
                      <a:pt x="105" y="32"/>
                    </a:lnTo>
                    <a:lnTo>
                      <a:pt x="99" y="34"/>
                    </a:lnTo>
                    <a:lnTo>
                      <a:pt x="97" y="36"/>
                    </a:lnTo>
                    <a:lnTo>
                      <a:pt x="99" y="36"/>
                    </a:lnTo>
                    <a:lnTo>
                      <a:pt x="99" y="38"/>
                    </a:lnTo>
                    <a:lnTo>
                      <a:pt x="101" y="38"/>
                    </a:lnTo>
                    <a:lnTo>
                      <a:pt x="105" y="36"/>
                    </a:lnTo>
                    <a:lnTo>
                      <a:pt x="103" y="40"/>
                    </a:lnTo>
                    <a:lnTo>
                      <a:pt x="99" y="40"/>
                    </a:lnTo>
                    <a:lnTo>
                      <a:pt x="99" y="42"/>
                    </a:lnTo>
                    <a:lnTo>
                      <a:pt x="99" y="42"/>
                    </a:lnTo>
                    <a:lnTo>
                      <a:pt x="101" y="48"/>
                    </a:lnTo>
                    <a:lnTo>
                      <a:pt x="101" y="52"/>
                    </a:lnTo>
                    <a:lnTo>
                      <a:pt x="99" y="50"/>
                    </a:lnTo>
                    <a:lnTo>
                      <a:pt x="97" y="46"/>
                    </a:lnTo>
                    <a:lnTo>
                      <a:pt x="97" y="42"/>
                    </a:lnTo>
                    <a:lnTo>
                      <a:pt x="97" y="44"/>
                    </a:lnTo>
                    <a:lnTo>
                      <a:pt x="97" y="42"/>
                    </a:lnTo>
                    <a:lnTo>
                      <a:pt x="95" y="42"/>
                    </a:lnTo>
                    <a:lnTo>
                      <a:pt x="93" y="46"/>
                    </a:lnTo>
                    <a:lnTo>
                      <a:pt x="95" y="54"/>
                    </a:lnTo>
                    <a:lnTo>
                      <a:pt x="93" y="54"/>
                    </a:lnTo>
                    <a:lnTo>
                      <a:pt x="89" y="52"/>
                    </a:lnTo>
                    <a:lnTo>
                      <a:pt x="85" y="46"/>
                    </a:lnTo>
                    <a:lnTo>
                      <a:pt x="83" y="46"/>
                    </a:lnTo>
                    <a:lnTo>
                      <a:pt x="80" y="44"/>
                    </a:lnTo>
                    <a:lnTo>
                      <a:pt x="78" y="48"/>
                    </a:lnTo>
                    <a:lnTo>
                      <a:pt x="78" y="52"/>
                    </a:lnTo>
                    <a:lnTo>
                      <a:pt x="74" y="56"/>
                    </a:lnTo>
                    <a:lnTo>
                      <a:pt x="72" y="61"/>
                    </a:lnTo>
                    <a:lnTo>
                      <a:pt x="66" y="65"/>
                    </a:lnTo>
                    <a:lnTo>
                      <a:pt x="66" y="69"/>
                    </a:lnTo>
                    <a:lnTo>
                      <a:pt x="62" y="73"/>
                    </a:lnTo>
                    <a:lnTo>
                      <a:pt x="56" y="77"/>
                    </a:lnTo>
                    <a:lnTo>
                      <a:pt x="41" y="81"/>
                    </a:lnTo>
                    <a:lnTo>
                      <a:pt x="39" y="81"/>
                    </a:lnTo>
                    <a:lnTo>
                      <a:pt x="41" y="88"/>
                    </a:lnTo>
                    <a:lnTo>
                      <a:pt x="43" y="90"/>
                    </a:lnTo>
                    <a:lnTo>
                      <a:pt x="41" y="88"/>
                    </a:lnTo>
                    <a:lnTo>
                      <a:pt x="37" y="90"/>
                    </a:lnTo>
                    <a:lnTo>
                      <a:pt x="33" y="90"/>
                    </a:lnTo>
                    <a:lnTo>
                      <a:pt x="31" y="92"/>
                    </a:lnTo>
                    <a:lnTo>
                      <a:pt x="31" y="96"/>
                    </a:lnTo>
                    <a:lnTo>
                      <a:pt x="31" y="102"/>
                    </a:lnTo>
                    <a:lnTo>
                      <a:pt x="27" y="106"/>
                    </a:lnTo>
                    <a:lnTo>
                      <a:pt x="27" y="108"/>
                    </a:lnTo>
                    <a:lnTo>
                      <a:pt x="20" y="106"/>
                    </a:lnTo>
                    <a:lnTo>
                      <a:pt x="12" y="104"/>
                    </a:lnTo>
                    <a:lnTo>
                      <a:pt x="6" y="104"/>
                    </a:lnTo>
                    <a:lnTo>
                      <a:pt x="6" y="100"/>
                    </a:lnTo>
                    <a:lnTo>
                      <a:pt x="2" y="98"/>
                    </a:lnTo>
                    <a:lnTo>
                      <a:pt x="0" y="98"/>
                    </a:lnTo>
                    <a:lnTo>
                      <a:pt x="4" y="104"/>
                    </a:lnTo>
                    <a:lnTo>
                      <a:pt x="10" y="10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5" name="9Slide.vn 558">
                <a:extLst>
                  <a:ext uri="{FF2B5EF4-FFF2-40B4-BE49-F238E27FC236}">
                    <a16:creationId xmlns:a16="http://schemas.microsoft.com/office/drawing/2014/main" id="{5EA4FD05-AADC-4DAA-A736-A92C8AE1F7C2}"/>
                  </a:ext>
                </a:extLst>
              </p:cNvPr>
              <p:cNvSpPr>
                <a:spLocks/>
              </p:cNvSpPr>
              <p:nvPr/>
            </p:nvSpPr>
            <p:spPr bwMode="auto">
              <a:xfrm>
                <a:off x="5753" y="2641"/>
                <a:ext cx="2" cy="2"/>
              </a:xfrm>
              <a:custGeom>
                <a:avLst/>
                <a:gdLst>
                  <a:gd name="T0" fmla="*/ 0 w 2"/>
                  <a:gd name="T1" fmla="*/ 0 h 2"/>
                  <a:gd name="T2" fmla="*/ 0 w 2"/>
                  <a:gd name="T3" fmla="*/ 2 h 2"/>
                  <a:gd name="T4" fmla="*/ 2 w 2"/>
                  <a:gd name="T5" fmla="*/ 0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0"/>
                    </a:lnTo>
                    <a:lnTo>
                      <a:pt x="0"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6" name="9Slide.vn 559">
                <a:extLst>
                  <a:ext uri="{FF2B5EF4-FFF2-40B4-BE49-F238E27FC236}">
                    <a16:creationId xmlns:a16="http://schemas.microsoft.com/office/drawing/2014/main" id="{84B69245-2547-4B19-A1E0-DB1FD0736E7B}"/>
                  </a:ext>
                </a:extLst>
              </p:cNvPr>
              <p:cNvSpPr>
                <a:spLocks/>
              </p:cNvSpPr>
              <p:nvPr/>
            </p:nvSpPr>
            <p:spPr bwMode="auto">
              <a:xfrm>
                <a:off x="5539" y="2580"/>
                <a:ext cx="5" cy="7"/>
              </a:xfrm>
              <a:custGeom>
                <a:avLst/>
                <a:gdLst>
                  <a:gd name="T0" fmla="*/ 0 w 5"/>
                  <a:gd name="T1" fmla="*/ 0 h 7"/>
                  <a:gd name="T2" fmla="*/ 2 w 5"/>
                  <a:gd name="T3" fmla="*/ 5 h 7"/>
                  <a:gd name="T4" fmla="*/ 5 w 5"/>
                  <a:gd name="T5" fmla="*/ 7 h 7"/>
                  <a:gd name="T6" fmla="*/ 5 w 5"/>
                  <a:gd name="T7" fmla="*/ 5 h 7"/>
                  <a:gd name="T8" fmla="*/ 5 w 5"/>
                  <a:gd name="T9" fmla="*/ 2 h 7"/>
                  <a:gd name="T10" fmla="*/ 2 w 5"/>
                  <a:gd name="T11" fmla="*/ 0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2" y="5"/>
                    </a:lnTo>
                    <a:lnTo>
                      <a:pt x="5" y="7"/>
                    </a:lnTo>
                    <a:lnTo>
                      <a:pt x="5" y="5"/>
                    </a:lnTo>
                    <a:lnTo>
                      <a:pt x="5"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7" name="9Slide.vn 560">
                <a:extLst>
                  <a:ext uri="{FF2B5EF4-FFF2-40B4-BE49-F238E27FC236}">
                    <a16:creationId xmlns:a16="http://schemas.microsoft.com/office/drawing/2014/main" id="{0181DCA9-8167-4D4B-B416-D5B5EE7F6624}"/>
                  </a:ext>
                </a:extLst>
              </p:cNvPr>
              <p:cNvSpPr>
                <a:spLocks/>
              </p:cNvSpPr>
              <p:nvPr/>
            </p:nvSpPr>
            <p:spPr bwMode="auto">
              <a:xfrm>
                <a:off x="5749" y="2641"/>
                <a:ext cx="4" cy="2"/>
              </a:xfrm>
              <a:custGeom>
                <a:avLst/>
                <a:gdLst>
                  <a:gd name="T0" fmla="*/ 0 w 4"/>
                  <a:gd name="T1" fmla="*/ 2 h 2"/>
                  <a:gd name="T2" fmla="*/ 4 w 4"/>
                  <a:gd name="T3" fmla="*/ 2 h 2"/>
                  <a:gd name="T4" fmla="*/ 2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8" name="9Slide.vn 561">
                <a:extLst>
                  <a:ext uri="{FF2B5EF4-FFF2-40B4-BE49-F238E27FC236}">
                    <a16:creationId xmlns:a16="http://schemas.microsoft.com/office/drawing/2014/main" id="{FA154E7D-61A8-46B6-86CA-5DD721427E28}"/>
                  </a:ext>
                </a:extLst>
              </p:cNvPr>
              <p:cNvSpPr>
                <a:spLocks/>
              </p:cNvSpPr>
              <p:nvPr/>
            </p:nvSpPr>
            <p:spPr bwMode="auto">
              <a:xfrm>
                <a:off x="5798" y="2591"/>
                <a:ext cx="17" cy="16"/>
              </a:xfrm>
              <a:custGeom>
                <a:avLst/>
                <a:gdLst>
                  <a:gd name="T0" fmla="*/ 5 w 17"/>
                  <a:gd name="T1" fmla="*/ 8 h 16"/>
                  <a:gd name="T2" fmla="*/ 9 w 17"/>
                  <a:gd name="T3" fmla="*/ 14 h 16"/>
                  <a:gd name="T4" fmla="*/ 13 w 17"/>
                  <a:gd name="T5" fmla="*/ 16 h 16"/>
                  <a:gd name="T6" fmla="*/ 15 w 17"/>
                  <a:gd name="T7" fmla="*/ 16 h 16"/>
                  <a:gd name="T8" fmla="*/ 13 w 17"/>
                  <a:gd name="T9" fmla="*/ 8 h 16"/>
                  <a:gd name="T10" fmla="*/ 15 w 17"/>
                  <a:gd name="T11" fmla="*/ 4 h 16"/>
                  <a:gd name="T12" fmla="*/ 17 w 17"/>
                  <a:gd name="T13" fmla="*/ 4 h 16"/>
                  <a:gd name="T14" fmla="*/ 17 w 17"/>
                  <a:gd name="T15" fmla="*/ 2 h 16"/>
                  <a:gd name="T16" fmla="*/ 17 w 17"/>
                  <a:gd name="T17" fmla="*/ 0 h 16"/>
                  <a:gd name="T18" fmla="*/ 13 w 17"/>
                  <a:gd name="T19" fmla="*/ 0 h 16"/>
                  <a:gd name="T20" fmla="*/ 9 w 17"/>
                  <a:gd name="T21" fmla="*/ 4 h 16"/>
                  <a:gd name="T22" fmla="*/ 3 w 17"/>
                  <a:gd name="T23" fmla="*/ 6 h 16"/>
                  <a:gd name="T24" fmla="*/ 0 w 17"/>
                  <a:gd name="T25" fmla="*/ 6 h 16"/>
                  <a:gd name="T26" fmla="*/ 3 w 17"/>
                  <a:gd name="T27" fmla="*/ 8 h 16"/>
                  <a:gd name="T28" fmla="*/ 5 w 17"/>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6">
                    <a:moveTo>
                      <a:pt x="5" y="8"/>
                    </a:moveTo>
                    <a:lnTo>
                      <a:pt x="9" y="14"/>
                    </a:lnTo>
                    <a:lnTo>
                      <a:pt x="13" y="16"/>
                    </a:lnTo>
                    <a:lnTo>
                      <a:pt x="15" y="16"/>
                    </a:lnTo>
                    <a:lnTo>
                      <a:pt x="13" y="8"/>
                    </a:lnTo>
                    <a:lnTo>
                      <a:pt x="15" y="4"/>
                    </a:lnTo>
                    <a:lnTo>
                      <a:pt x="17" y="4"/>
                    </a:lnTo>
                    <a:lnTo>
                      <a:pt x="17" y="2"/>
                    </a:lnTo>
                    <a:lnTo>
                      <a:pt x="17" y="0"/>
                    </a:lnTo>
                    <a:lnTo>
                      <a:pt x="13" y="0"/>
                    </a:lnTo>
                    <a:lnTo>
                      <a:pt x="9" y="4"/>
                    </a:lnTo>
                    <a:lnTo>
                      <a:pt x="3" y="6"/>
                    </a:lnTo>
                    <a:lnTo>
                      <a:pt x="0" y="6"/>
                    </a:lnTo>
                    <a:lnTo>
                      <a:pt x="3" y="8"/>
                    </a:lnTo>
                    <a:lnTo>
                      <a:pt x="5"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9" name="9Slide.vn 562">
                <a:extLst>
                  <a:ext uri="{FF2B5EF4-FFF2-40B4-BE49-F238E27FC236}">
                    <a16:creationId xmlns:a16="http://schemas.microsoft.com/office/drawing/2014/main" id="{22C598E2-C149-415A-896C-53A181AEF2B7}"/>
                  </a:ext>
                </a:extLst>
              </p:cNvPr>
              <p:cNvSpPr>
                <a:spLocks/>
              </p:cNvSpPr>
              <p:nvPr/>
            </p:nvSpPr>
            <p:spPr bwMode="auto">
              <a:xfrm>
                <a:off x="5815" y="2595"/>
                <a:ext cx="4" cy="10"/>
              </a:xfrm>
              <a:custGeom>
                <a:avLst/>
                <a:gdLst>
                  <a:gd name="T0" fmla="*/ 2 w 4"/>
                  <a:gd name="T1" fmla="*/ 8 h 10"/>
                  <a:gd name="T2" fmla="*/ 4 w 4"/>
                  <a:gd name="T3" fmla="*/ 10 h 10"/>
                  <a:gd name="T4" fmla="*/ 4 w 4"/>
                  <a:gd name="T5" fmla="*/ 6 h 10"/>
                  <a:gd name="T6" fmla="*/ 2 w 4"/>
                  <a:gd name="T7" fmla="*/ 0 h 10"/>
                  <a:gd name="T8" fmla="*/ 2 w 4"/>
                  <a:gd name="T9" fmla="*/ 0 h 10"/>
                  <a:gd name="T10" fmla="*/ 2 w 4"/>
                  <a:gd name="T11" fmla="*/ 0 h 10"/>
                  <a:gd name="T12" fmla="*/ 0 w 4"/>
                  <a:gd name="T13" fmla="*/ 0 h 10"/>
                  <a:gd name="T14" fmla="*/ 0 w 4"/>
                  <a:gd name="T15" fmla="*/ 4 h 10"/>
                  <a:gd name="T16" fmla="*/ 2 w 4"/>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2" y="8"/>
                    </a:moveTo>
                    <a:lnTo>
                      <a:pt x="4" y="10"/>
                    </a:lnTo>
                    <a:lnTo>
                      <a:pt x="4" y="6"/>
                    </a:lnTo>
                    <a:lnTo>
                      <a:pt x="2" y="0"/>
                    </a:lnTo>
                    <a:lnTo>
                      <a:pt x="2" y="0"/>
                    </a:lnTo>
                    <a:lnTo>
                      <a:pt x="2" y="0"/>
                    </a:lnTo>
                    <a:lnTo>
                      <a:pt x="0" y="0"/>
                    </a:lnTo>
                    <a:lnTo>
                      <a:pt x="0" y="4"/>
                    </a:lnTo>
                    <a:lnTo>
                      <a:pt x="2"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0" name="9Slide.vn 563">
                <a:extLst>
                  <a:ext uri="{FF2B5EF4-FFF2-40B4-BE49-F238E27FC236}">
                    <a16:creationId xmlns:a16="http://schemas.microsoft.com/office/drawing/2014/main" id="{0D4826C7-3DB0-4FBA-9186-6D13147082EB}"/>
                  </a:ext>
                </a:extLst>
              </p:cNvPr>
              <p:cNvSpPr>
                <a:spLocks/>
              </p:cNvSpPr>
              <p:nvPr/>
            </p:nvSpPr>
            <p:spPr bwMode="auto">
              <a:xfrm>
                <a:off x="5606" y="2487"/>
                <a:ext cx="6" cy="8"/>
              </a:xfrm>
              <a:custGeom>
                <a:avLst/>
                <a:gdLst>
                  <a:gd name="T0" fmla="*/ 4 w 6"/>
                  <a:gd name="T1" fmla="*/ 8 h 8"/>
                  <a:gd name="T2" fmla="*/ 6 w 6"/>
                  <a:gd name="T3" fmla="*/ 8 h 8"/>
                  <a:gd name="T4" fmla="*/ 6 w 6"/>
                  <a:gd name="T5" fmla="*/ 2 h 8"/>
                  <a:gd name="T6" fmla="*/ 4 w 6"/>
                  <a:gd name="T7" fmla="*/ 2 h 8"/>
                  <a:gd name="T8" fmla="*/ 4 w 6"/>
                  <a:gd name="T9" fmla="*/ 0 h 8"/>
                  <a:gd name="T10" fmla="*/ 0 w 6"/>
                  <a:gd name="T11" fmla="*/ 2 h 8"/>
                  <a:gd name="T12" fmla="*/ 2 w 6"/>
                  <a:gd name="T13" fmla="*/ 4 h 8"/>
                  <a:gd name="T14" fmla="*/ 2 w 6"/>
                  <a:gd name="T15" fmla="*/ 6 h 8"/>
                  <a:gd name="T16" fmla="*/ 4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8"/>
                    </a:moveTo>
                    <a:lnTo>
                      <a:pt x="6" y="8"/>
                    </a:lnTo>
                    <a:lnTo>
                      <a:pt x="6" y="2"/>
                    </a:lnTo>
                    <a:lnTo>
                      <a:pt x="4" y="2"/>
                    </a:lnTo>
                    <a:lnTo>
                      <a:pt x="4" y="0"/>
                    </a:lnTo>
                    <a:lnTo>
                      <a:pt x="0" y="2"/>
                    </a:lnTo>
                    <a:lnTo>
                      <a:pt x="2" y="4"/>
                    </a:lnTo>
                    <a:lnTo>
                      <a:pt x="2" y="6"/>
                    </a:lnTo>
                    <a:lnTo>
                      <a:pt x="4"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1" name="9Slide.vn 564">
                <a:extLst>
                  <a:ext uri="{FF2B5EF4-FFF2-40B4-BE49-F238E27FC236}">
                    <a16:creationId xmlns:a16="http://schemas.microsoft.com/office/drawing/2014/main" id="{D9081B7C-134C-42C3-909C-29E4742D55C2}"/>
                  </a:ext>
                </a:extLst>
              </p:cNvPr>
              <p:cNvSpPr>
                <a:spLocks/>
              </p:cNvSpPr>
              <p:nvPr/>
            </p:nvSpPr>
            <p:spPr bwMode="auto">
              <a:xfrm>
                <a:off x="5556" y="2230"/>
                <a:ext cx="151" cy="292"/>
              </a:xfrm>
              <a:custGeom>
                <a:avLst/>
                <a:gdLst>
                  <a:gd name="T0" fmla="*/ 91 w 151"/>
                  <a:gd name="T1" fmla="*/ 31 h 292"/>
                  <a:gd name="T2" fmla="*/ 81 w 151"/>
                  <a:gd name="T3" fmla="*/ 14 h 292"/>
                  <a:gd name="T4" fmla="*/ 75 w 151"/>
                  <a:gd name="T5" fmla="*/ 8 h 292"/>
                  <a:gd name="T6" fmla="*/ 58 w 151"/>
                  <a:gd name="T7" fmla="*/ 0 h 292"/>
                  <a:gd name="T8" fmla="*/ 39 w 151"/>
                  <a:gd name="T9" fmla="*/ 12 h 292"/>
                  <a:gd name="T10" fmla="*/ 27 w 151"/>
                  <a:gd name="T11" fmla="*/ 12 h 292"/>
                  <a:gd name="T12" fmla="*/ 17 w 151"/>
                  <a:gd name="T13" fmla="*/ 16 h 292"/>
                  <a:gd name="T14" fmla="*/ 6 w 151"/>
                  <a:gd name="T15" fmla="*/ 14 h 292"/>
                  <a:gd name="T16" fmla="*/ 0 w 151"/>
                  <a:gd name="T17" fmla="*/ 23 h 292"/>
                  <a:gd name="T18" fmla="*/ 12 w 151"/>
                  <a:gd name="T19" fmla="*/ 39 h 292"/>
                  <a:gd name="T20" fmla="*/ 39 w 151"/>
                  <a:gd name="T21" fmla="*/ 50 h 292"/>
                  <a:gd name="T22" fmla="*/ 52 w 151"/>
                  <a:gd name="T23" fmla="*/ 60 h 292"/>
                  <a:gd name="T24" fmla="*/ 50 w 151"/>
                  <a:gd name="T25" fmla="*/ 75 h 292"/>
                  <a:gd name="T26" fmla="*/ 43 w 151"/>
                  <a:gd name="T27" fmla="*/ 85 h 292"/>
                  <a:gd name="T28" fmla="*/ 52 w 151"/>
                  <a:gd name="T29" fmla="*/ 95 h 292"/>
                  <a:gd name="T30" fmla="*/ 75 w 151"/>
                  <a:gd name="T31" fmla="*/ 112 h 292"/>
                  <a:gd name="T32" fmla="*/ 89 w 151"/>
                  <a:gd name="T33" fmla="*/ 126 h 292"/>
                  <a:gd name="T34" fmla="*/ 99 w 151"/>
                  <a:gd name="T35" fmla="*/ 137 h 292"/>
                  <a:gd name="T36" fmla="*/ 108 w 151"/>
                  <a:gd name="T37" fmla="*/ 145 h 292"/>
                  <a:gd name="T38" fmla="*/ 110 w 151"/>
                  <a:gd name="T39" fmla="*/ 155 h 292"/>
                  <a:gd name="T40" fmla="*/ 110 w 151"/>
                  <a:gd name="T41" fmla="*/ 172 h 292"/>
                  <a:gd name="T42" fmla="*/ 112 w 151"/>
                  <a:gd name="T43" fmla="*/ 187 h 292"/>
                  <a:gd name="T44" fmla="*/ 116 w 151"/>
                  <a:gd name="T45" fmla="*/ 214 h 292"/>
                  <a:gd name="T46" fmla="*/ 99 w 151"/>
                  <a:gd name="T47" fmla="*/ 226 h 292"/>
                  <a:gd name="T48" fmla="*/ 91 w 151"/>
                  <a:gd name="T49" fmla="*/ 240 h 292"/>
                  <a:gd name="T50" fmla="*/ 89 w 151"/>
                  <a:gd name="T51" fmla="*/ 249 h 292"/>
                  <a:gd name="T52" fmla="*/ 68 w 151"/>
                  <a:gd name="T53" fmla="*/ 253 h 292"/>
                  <a:gd name="T54" fmla="*/ 62 w 151"/>
                  <a:gd name="T55" fmla="*/ 261 h 292"/>
                  <a:gd name="T56" fmla="*/ 77 w 151"/>
                  <a:gd name="T57" fmla="*/ 263 h 292"/>
                  <a:gd name="T58" fmla="*/ 70 w 151"/>
                  <a:gd name="T59" fmla="*/ 278 h 292"/>
                  <a:gd name="T60" fmla="*/ 73 w 151"/>
                  <a:gd name="T61" fmla="*/ 288 h 292"/>
                  <a:gd name="T62" fmla="*/ 70 w 151"/>
                  <a:gd name="T63" fmla="*/ 292 h 292"/>
                  <a:gd name="T64" fmla="*/ 81 w 151"/>
                  <a:gd name="T65" fmla="*/ 282 h 292"/>
                  <a:gd name="T66" fmla="*/ 91 w 151"/>
                  <a:gd name="T67" fmla="*/ 276 h 292"/>
                  <a:gd name="T68" fmla="*/ 93 w 151"/>
                  <a:gd name="T69" fmla="*/ 269 h 292"/>
                  <a:gd name="T70" fmla="*/ 99 w 151"/>
                  <a:gd name="T71" fmla="*/ 267 h 292"/>
                  <a:gd name="T72" fmla="*/ 102 w 151"/>
                  <a:gd name="T73" fmla="*/ 261 h 292"/>
                  <a:gd name="T74" fmla="*/ 99 w 151"/>
                  <a:gd name="T75" fmla="*/ 255 h 292"/>
                  <a:gd name="T76" fmla="*/ 104 w 151"/>
                  <a:gd name="T77" fmla="*/ 257 h 292"/>
                  <a:gd name="T78" fmla="*/ 122 w 151"/>
                  <a:gd name="T79" fmla="*/ 253 h 292"/>
                  <a:gd name="T80" fmla="*/ 135 w 151"/>
                  <a:gd name="T81" fmla="*/ 245 h 292"/>
                  <a:gd name="T82" fmla="*/ 145 w 151"/>
                  <a:gd name="T83" fmla="*/ 232 h 292"/>
                  <a:gd name="T84" fmla="*/ 147 w 151"/>
                  <a:gd name="T85" fmla="*/ 220 h 292"/>
                  <a:gd name="T86" fmla="*/ 147 w 151"/>
                  <a:gd name="T87" fmla="*/ 209 h 292"/>
                  <a:gd name="T88" fmla="*/ 149 w 151"/>
                  <a:gd name="T89" fmla="*/ 205 h 292"/>
                  <a:gd name="T90" fmla="*/ 145 w 151"/>
                  <a:gd name="T91" fmla="*/ 195 h 292"/>
                  <a:gd name="T92" fmla="*/ 141 w 151"/>
                  <a:gd name="T93" fmla="*/ 180 h 292"/>
                  <a:gd name="T94" fmla="*/ 137 w 151"/>
                  <a:gd name="T95" fmla="*/ 166 h 292"/>
                  <a:gd name="T96" fmla="*/ 131 w 151"/>
                  <a:gd name="T97" fmla="*/ 153 h 292"/>
                  <a:gd name="T98" fmla="*/ 99 w 151"/>
                  <a:gd name="T99" fmla="*/ 126 h 292"/>
                  <a:gd name="T100" fmla="*/ 85 w 151"/>
                  <a:gd name="T101" fmla="*/ 112 h 292"/>
                  <a:gd name="T102" fmla="*/ 77 w 151"/>
                  <a:gd name="T103" fmla="*/ 99 h 292"/>
                  <a:gd name="T104" fmla="*/ 68 w 151"/>
                  <a:gd name="T105" fmla="*/ 89 h 292"/>
                  <a:gd name="T106" fmla="*/ 70 w 151"/>
                  <a:gd name="T107" fmla="*/ 75 h 292"/>
                  <a:gd name="T108" fmla="*/ 75 w 151"/>
                  <a:gd name="T109" fmla="*/ 68 h 292"/>
                  <a:gd name="T110" fmla="*/ 81 w 151"/>
                  <a:gd name="T111" fmla="*/ 60 h 292"/>
                  <a:gd name="T112" fmla="*/ 83 w 151"/>
                  <a:gd name="T113" fmla="*/ 52 h 292"/>
                  <a:gd name="T114" fmla="*/ 87 w 151"/>
                  <a:gd name="T115" fmla="*/ 48 h 292"/>
                  <a:gd name="T116" fmla="*/ 93 w 151"/>
                  <a:gd name="T117" fmla="*/ 43 h 292"/>
                  <a:gd name="T118" fmla="*/ 106 w 151"/>
                  <a:gd name="T119" fmla="*/ 39 h 292"/>
                  <a:gd name="T120" fmla="*/ 110 w 151"/>
                  <a:gd name="T121" fmla="*/ 3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1" h="292">
                    <a:moveTo>
                      <a:pt x="104" y="35"/>
                    </a:moveTo>
                    <a:lnTo>
                      <a:pt x="102" y="33"/>
                    </a:lnTo>
                    <a:lnTo>
                      <a:pt x="97" y="33"/>
                    </a:lnTo>
                    <a:lnTo>
                      <a:pt x="95" y="33"/>
                    </a:lnTo>
                    <a:lnTo>
                      <a:pt x="91" y="31"/>
                    </a:lnTo>
                    <a:lnTo>
                      <a:pt x="89" y="29"/>
                    </a:lnTo>
                    <a:lnTo>
                      <a:pt x="83" y="25"/>
                    </a:lnTo>
                    <a:lnTo>
                      <a:pt x="81" y="21"/>
                    </a:lnTo>
                    <a:lnTo>
                      <a:pt x="79" y="21"/>
                    </a:lnTo>
                    <a:lnTo>
                      <a:pt x="81" y="14"/>
                    </a:lnTo>
                    <a:lnTo>
                      <a:pt x="83" y="14"/>
                    </a:lnTo>
                    <a:lnTo>
                      <a:pt x="85" y="10"/>
                    </a:lnTo>
                    <a:lnTo>
                      <a:pt x="81" y="8"/>
                    </a:lnTo>
                    <a:lnTo>
                      <a:pt x="77" y="10"/>
                    </a:lnTo>
                    <a:lnTo>
                      <a:pt x="75" y="8"/>
                    </a:lnTo>
                    <a:lnTo>
                      <a:pt x="66" y="8"/>
                    </a:lnTo>
                    <a:lnTo>
                      <a:pt x="64" y="6"/>
                    </a:lnTo>
                    <a:lnTo>
                      <a:pt x="60" y="4"/>
                    </a:lnTo>
                    <a:lnTo>
                      <a:pt x="60" y="2"/>
                    </a:lnTo>
                    <a:lnTo>
                      <a:pt x="58" y="0"/>
                    </a:lnTo>
                    <a:lnTo>
                      <a:pt x="54" y="2"/>
                    </a:lnTo>
                    <a:lnTo>
                      <a:pt x="50" y="2"/>
                    </a:lnTo>
                    <a:lnTo>
                      <a:pt x="46" y="4"/>
                    </a:lnTo>
                    <a:lnTo>
                      <a:pt x="46" y="10"/>
                    </a:lnTo>
                    <a:lnTo>
                      <a:pt x="39" y="12"/>
                    </a:lnTo>
                    <a:lnTo>
                      <a:pt x="37" y="10"/>
                    </a:lnTo>
                    <a:lnTo>
                      <a:pt x="33" y="10"/>
                    </a:lnTo>
                    <a:lnTo>
                      <a:pt x="31" y="14"/>
                    </a:lnTo>
                    <a:lnTo>
                      <a:pt x="27" y="16"/>
                    </a:lnTo>
                    <a:lnTo>
                      <a:pt x="27" y="12"/>
                    </a:lnTo>
                    <a:lnTo>
                      <a:pt x="25" y="12"/>
                    </a:lnTo>
                    <a:lnTo>
                      <a:pt x="23" y="14"/>
                    </a:lnTo>
                    <a:lnTo>
                      <a:pt x="19" y="12"/>
                    </a:lnTo>
                    <a:lnTo>
                      <a:pt x="17" y="14"/>
                    </a:lnTo>
                    <a:lnTo>
                      <a:pt x="17" y="16"/>
                    </a:lnTo>
                    <a:lnTo>
                      <a:pt x="12" y="16"/>
                    </a:lnTo>
                    <a:lnTo>
                      <a:pt x="12" y="16"/>
                    </a:lnTo>
                    <a:lnTo>
                      <a:pt x="12" y="12"/>
                    </a:lnTo>
                    <a:lnTo>
                      <a:pt x="10" y="12"/>
                    </a:lnTo>
                    <a:lnTo>
                      <a:pt x="6" y="14"/>
                    </a:lnTo>
                    <a:lnTo>
                      <a:pt x="4" y="16"/>
                    </a:lnTo>
                    <a:lnTo>
                      <a:pt x="2" y="19"/>
                    </a:lnTo>
                    <a:lnTo>
                      <a:pt x="2" y="19"/>
                    </a:lnTo>
                    <a:lnTo>
                      <a:pt x="0" y="19"/>
                    </a:lnTo>
                    <a:lnTo>
                      <a:pt x="0" y="23"/>
                    </a:lnTo>
                    <a:lnTo>
                      <a:pt x="8" y="25"/>
                    </a:lnTo>
                    <a:lnTo>
                      <a:pt x="10" y="29"/>
                    </a:lnTo>
                    <a:lnTo>
                      <a:pt x="14" y="31"/>
                    </a:lnTo>
                    <a:lnTo>
                      <a:pt x="14" y="35"/>
                    </a:lnTo>
                    <a:lnTo>
                      <a:pt x="12" y="39"/>
                    </a:lnTo>
                    <a:lnTo>
                      <a:pt x="19" y="46"/>
                    </a:lnTo>
                    <a:lnTo>
                      <a:pt x="23" y="52"/>
                    </a:lnTo>
                    <a:lnTo>
                      <a:pt x="31" y="52"/>
                    </a:lnTo>
                    <a:lnTo>
                      <a:pt x="35" y="52"/>
                    </a:lnTo>
                    <a:lnTo>
                      <a:pt x="39" y="50"/>
                    </a:lnTo>
                    <a:lnTo>
                      <a:pt x="43" y="50"/>
                    </a:lnTo>
                    <a:lnTo>
                      <a:pt x="48" y="54"/>
                    </a:lnTo>
                    <a:lnTo>
                      <a:pt x="52" y="54"/>
                    </a:lnTo>
                    <a:lnTo>
                      <a:pt x="52" y="58"/>
                    </a:lnTo>
                    <a:lnTo>
                      <a:pt x="52" y="60"/>
                    </a:lnTo>
                    <a:lnTo>
                      <a:pt x="58" y="62"/>
                    </a:lnTo>
                    <a:lnTo>
                      <a:pt x="58" y="64"/>
                    </a:lnTo>
                    <a:lnTo>
                      <a:pt x="54" y="66"/>
                    </a:lnTo>
                    <a:lnTo>
                      <a:pt x="52" y="72"/>
                    </a:lnTo>
                    <a:lnTo>
                      <a:pt x="50" y="75"/>
                    </a:lnTo>
                    <a:lnTo>
                      <a:pt x="48" y="75"/>
                    </a:lnTo>
                    <a:lnTo>
                      <a:pt x="41" y="77"/>
                    </a:lnTo>
                    <a:lnTo>
                      <a:pt x="39" y="77"/>
                    </a:lnTo>
                    <a:lnTo>
                      <a:pt x="39" y="81"/>
                    </a:lnTo>
                    <a:lnTo>
                      <a:pt x="43" y="85"/>
                    </a:lnTo>
                    <a:lnTo>
                      <a:pt x="41" y="87"/>
                    </a:lnTo>
                    <a:lnTo>
                      <a:pt x="41" y="89"/>
                    </a:lnTo>
                    <a:lnTo>
                      <a:pt x="43" y="89"/>
                    </a:lnTo>
                    <a:lnTo>
                      <a:pt x="48" y="95"/>
                    </a:lnTo>
                    <a:lnTo>
                      <a:pt x="52" y="95"/>
                    </a:lnTo>
                    <a:lnTo>
                      <a:pt x="58" y="97"/>
                    </a:lnTo>
                    <a:lnTo>
                      <a:pt x="62" y="97"/>
                    </a:lnTo>
                    <a:lnTo>
                      <a:pt x="66" y="106"/>
                    </a:lnTo>
                    <a:lnTo>
                      <a:pt x="73" y="108"/>
                    </a:lnTo>
                    <a:lnTo>
                      <a:pt x="75" y="112"/>
                    </a:lnTo>
                    <a:lnTo>
                      <a:pt x="75" y="116"/>
                    </a:lnTo>
                    <a:lnTo>
                      <a:pt x="81" y="122"/>
                    </a:lnTo>
                    <a:lnTo>
                      <a:pt x="83" y="126"/>
                    </a:lnTo>
                    <a:lnTo>
                      <a:pt x="85" y="126"/>
                    </a:lnTo>
                    <a:lnTo>
                      <a:pt x="89" y="126"/>
                    </a:lnTo>
                    <a:lnTo>
                      <a:pt x="91" y="131"/>
                    </a:lnTo>
                    <a:lnTo>
                      <a:pt x="91" y="133"/>
                    </a:lnTo>
                    <a:lnTo>
                      <a:pt x="93" y="137"/>
                    </a:lnTo>
                    <a:lnTo>
                      <a:pt x="95" y="135"/>
                    </a:lnTo>
                    <a:lnTo>
                      <a:pt x="99" y="137"/>
                    </a:lnTo>
                    <a:lnTo>
                      <a:pt x="97" y="139"/>
                    </a:lnTo>
                    <a:lnTo>
                      <a:pt x="99" y="141"/>
                    </a:lnTo>
                    <a:lnTo>
                      <a:pt x="104" y="141"/>
                    </a:lnTo>
                    <a:lnTo>
                      <a:pt x="106" y="145"/>
                    </a:lnTo>
                    <a:lnTo>
                      <a:pt x="108" y="145"/>
                    </a:lnTo>
                    <a:lnTo>
                      <a:pt x="112" y="143"/>
                    </a:lnTo>
                    <a:lnTo>
                      <a:pt x="112" y="147"/>
                    </a:lnTo>
                    <a:lnTo>
                      <a:pt x="110" y="149"/>
                    </a:lnTo>
                    <a:lnTo>
                      <a:pt x="110" y="153"/>
                    </a:lnTo>
                    <a:lnTo>
                      <a:pt x="110" y="155"/>
                    </a:lnTo>
                    <a:lnTo>
                      <a:pt x="114" y="158"/>
                    </a:lnTo>
                    <a:lnTo>
                      <a:pt x="114" y="162"/>
                    </a:lnTo>
                    <a:lnTo>
                      <a:pt x="108" y="166"/>
                    </a:lnTo>
                    <a:lnTo>
                      <a:pt x="110" y="170"/>
                    </a:lnTo>
                    <a:lnTo>
                      <a:pt x="110" y="172"/>
                    </a:lnTo>
                    <a:lnTo>
                      <a:pt x="110" y="178"/>
                    </a:lnTo>
                    <a:lnTo>
                      <a:pt x="108" y="180"/>
                    </a:lnTo>
                    <a:lnTo>
                      <a:pt x="108" y="180"/>
                    </a:lnTo>
                    <a:lnTo>
                      <a:pt x="110" y="184"/>
                    </a:lnTo>
                    <a:lnTo>
                      <a:pt x="112" y="187"/>
                    </a:lnTo>
                    <a:lnTo>
                      <a:pt x="116" y="195"/>
                    </a:lnTo>
                    <a:lnTo>
                      <a:pt x="114" y="201"/>
                    </a:lnTo>
                    <a:lnTo>
                      <a:pt x="116" y="203"/>
                    </a:lnTo>
                    <a:lnTo>
                      <a:pt x="114" y="209"/>
                    </a:lnTo>
                    <a:lnTo>
                      <a:pt x="116" y="214"/>
                    </a:lnTo>
                    <a:lnTo>
                      <a:pt x="112" y="218"/>
                    </a:lnTo>
                    <a:lnTo>
                      <a:pt x="110" y="220"/>
                    </a:lnTo>
                    <a:lnTo>
                      <a:pt x="110" y="222"/>
                    </a:lnTo>
                    <a:lnTo>
                      <a:pt x="104" y="224"/>
                    </a:lnTo>
                    <a:lnTo>
                      <a:pt x="99" y="226"/>
                    </a:lnTo>
                    <a:lnTo>
                      <a:pt x="97" y="230"/>
                    </a:lnTo>
                    <a:lnTo>
                      <a:pt x="91" y="230"/>
                    </a:lnTo>
                    <a:lnTo>
                      <a:pt x="87" y="232"/>
                    </a:lnTo>
                    <a:lnTo>
                      <a:pt x="87" y="238"/>
                    </a:lnTo>
                    <a:lnTo>
                      <a:pt x="91" y="240"/>
                    </a:lnTo>
                    <a:lnTo>
                      <a:pt x="95" y="245"/>
                    </a:lnTo>
                    <a:lnTo>
                      <a:pt x="93" y="247"/>
                    </a:lnTo>
                    <a:lnTo>
                      <a:pt x="95" y="251"/>
                    </a:lnTo>
                    <a:lnTo>
                      <a:pt x="89" y="251"/>
                    </a:lnTo>
                    <a:lnTo>
                      <a:pt x="89" y="249"/>
                    </a:lnTo>
                    <a:lnTo>
                      <a:pt x="85" y="247"/>
                    </a:lnTo>
                    <a:lnTo>
                      <a:pt x="77" y="249"/>
                    </a:lnTo>
                    <a:lnTo>
                      <a:pt x="75" y="247"/>
                    </a:lnTo>
                    <a:lnTo>
                      <a:pt x="70" y="247"/>
                    </a:lnTo>
                    <a:lnTo>
                      <a:pt x="68" y="253"/>
                    </a:lnTo>
                    <a:lnTo>
                      <a:pt x="64" y="253"/>
                    </a:lnTo>
                    <a:lnTo>
                      <a:pt x="62" y="257"/>
                    </a:lnTo>
                    <a:lnTo>
                      <a:pt x="62" y="257"/>
                    </a:lnTo>
                    <a:lnTo>
                      <a:pt x="62" y="261"/>
                    </a:lnTo>
                    <a:lnTo>
                      <a:pt x="62" y="261"/>
                    </a:lnTo>
                    <a:lnTo>
                      <a:pt x="66" y="263"/>
                    </a:lnTo>
                    <a:lnTo>
                      <a:pt x="68" y="261"/>
                    </a:lnTo>
                    <a:lnTo>
                      <a:pt x="68" y="263"/>
                    </a:lnTo>
                    <a:lnTo>
                      <a:pt x="73" y="261"/>
                    </a:lnTo>
                    <a:lnTo>
                      <a:pt x="77" y="263"/>
                    </a:lnTo>
                    <a:lnTo>
                      <a:pt x="79" y="261"/>
                    </a:lnTo>
                    <a:lnTo>
                      <a:pt x="77" y="263"/>
                    </a:lnTo>
                    <a:lnTo>
                      <a:pt x="73" y="267"/>
                    </a:lnTo>
                    <a:lnTo>
                      <a:pt x="68" y="272"/>
                    </a:lnTo>
                    <a:lnTo>
                      <a:pt x="70" y="278"/>
                    </a:lnTo>
                    <a:lnTo>
                      <a:pt x="68" y="280"/>
                    </a:lnTo>
                    <a:lnTo>
                      <a:pt x="70" y="280"/>
                    </a:lnTo>
                    <a:lnTo>
                      <a:pt x="68" y="280"/>
                    </a:lnTo>
                    <a:lnTo>
                      <a:pt x="68" y="286"/>
                    </a:lnTo>
                    <a:lnTo>
                      <a:pt x="73" y="288"/>
                    </a:lnTo>
                    <a:lnTo>
                      <a:pt x="73" y="286"/>
                    </a:lnTo>
                    <a:lnTo>
                      <a:pt x="73" y="288"/>
                    </a:lnTo>
                    <a:lnTo>
                      <a:pt x="68" y="290"/>
                    </a:lnTo>
                    <a:lnTo>
                      <a:pt x="66" y="292"/>
                    </a:lnTo>
                    <a:lnTo>
                      <a:pt x="70" y="292"/>
                    </a:lnTo>
                    <a:lnTo>
                      <a:pt x="79" y="288"/>
                    </a:lnTo>
                    <a:lnTo>
                      <a:pt x="77" y="288"/>
                    </a:lnTo>
                    <a:lnTo>
                      <a:pt x="79" y="288"/>
                    </a:lnTo>
                    <a:lnTo>
                      <a:pt x="81" y="286"/>
                    </a:lnTo>
                    <a:lnTo>
                      <a:pt x="81" y="282"/>
                    </a:lnTo>
                    <a:lnTo>
                      <a:pt x="83" y="280"/>
                    </a:lnTo>
                    <a:lnTo>
                      <a:pt x="85" y="280"/>
                    </a:lnTo>
                    <a:lnTo>
                      <a:pt x="87" y="280"/>
                    </a:lnTo>
                    <a:lnTo>
                      <a:pt x="89" y="276"/>
                    </a:lnTo>
                    <a:lnTo>
                      <a:pt x="91" y="276"/>
                    </a:lnTo>
                    <a:lnTo>
                      <a:pt x="93" y="276"/>
                    </a:lnTo>
                    <a:lnTo>
                      <a:pt x="93" y="274"/>
                    </a:lnTo>
                    <a:lnTo>
                      <a:pt x="93" y="274"/>
                    </a:lnTo>
                    <a:lnTo>
                      <a:pt x="93" y="272"/>
                    </a:lnTo>
                    <a:lnTo>
                      <a:pt x="93" y="269"/>
                    </a:lnTo>
                    <a:lnTo>
                      <a:pt x="95" y="269"/>
                    </a:lnTo>
                    <a:lnTo>
                      <a:pt x="95" y="272"/>
                    </a:lnTo>
                    <a:lnTo>
                      <a:pt x="97" y="272"/>
                    </a:lnTo>
                    <a:lnTo>
                      <a:pt x="99" y="269"/>
                    </a:lnTo>
                    <a:lnTo>
                      <a:pt x="99" y="267"/>
                    </a:lnTo>
                    <a:lnTo>
                      <a:pt x="95" y="263"/>
                    </a:lnTo>
                    <a:lnTo>
                      <a:pt x="99" y="267"/>
                    </a:lnTo>
                    <a:lnTo>
                      <a:pt x="102" y="265"/>
                    </a:lnTo>
                    <a:lnTo>
                      <a:pt x="102" y="263"/>
                    </a:lnTo>
                    <a:lnTo>
                      <a:pt x="102" y="261"/>
                    </a:lnTo>
                    <a:lnTo>
                      <a:pt x="97" y="259"/>
                    </a:lnTo>
                    <a:lnTo>
                      <a:pt x="99" y="259"/>
                    </a:lnTo>
                    <a:lnTo>
                      <a:pt x="102" y="259"/>
                    </a:lnTo>
                    <a:lnTo>
                      <a:pt x="102" y="257"/>
                    </a:lnTo>
                    <a:lnTo>
                      <a:pt x="99" y="255"/>
                    </a:lnTo>
                    <a:lnTo>
                      <a:pt x="102" y="257"/>
                    </a:lnTo>
                    <a:lnTo>
                      <a:pt x="104" y="255"/>
                    </a:lnTo>
                    <a:lnTo>
                      <a:pt x="104" y="253"/>
                    </a:lnTo>
                    <a:lnTo>
                      <a:pt x="104" y="255"/>
                    </a:lnTo>
                    <a:lnTo>
                      <a:pt x="104" y="257"/>
                    </a:lnTo>
                    <a:lnTo>
                      <a:pt x="104" y="259"/>
                    </a:lnTo>
                    <a:lnTo>
                      <a:pt x="108" y="257"/>
                    </a:lnTo>
                    <a:lnTo>
                      <a:pt x="110" y="259"/>
                    </a:lnTo>
                    <a:lnTo>
                      <a:pt x="114" y="259"/>
                    </a:lnTo>
                    <a:lnTo>
                      <a:pt x="122" y="253"/>
                    </a:lnTo>
                    <a:lnTo>
                      <a:pt x="124" y="251"/>
                    </a:lnTo>
                    <a:lnTo>
                      <a:pt x="128" y="251"/>
                    </a:lnTo>
                    <a:lnTo>
                      <a:pt x="128" y="249"/>
                    </a:lnTo>
                    <a:lnTo>
                      <a:pt x="133" y="245"/>
                    </a:lnTo>
                    <a:lnTo>
                      <a:pt x="135" y="245"/>
                    </a:lnTo>
                    <a:lnTo>
                      <a:pt x="139" y="240"/>
                    </a:lnTo>
                    <a:lnTo>
                      <a:pt x="141" y="238"/>
                    </a:lnTo>
                    <a:lnTo>
                      <a:pt x="141" y="234"/>
                    </a:lnTo>
                    <a:lnTo>
                      <a:pt x="143" y="234"/>
                    </a:lnTo>
                    <a:lnTo>
                      <a:pt x="145" y="232"/>
                    </a:lnTo>
                    <a:lnTo>
                      <a:pt x="145" y="230"/>
                    </a:lnTo>
                    <a:lnTo>
                      <a:pt x="145" y="226"/>
                    </a:lnTo>
                    <a:lnTo>
                      <a:pt x="143" y="224"/>
                    </a:lnTo>
                    <a:lnTo>
                      <a:pt x="145" y="222"/>
                    </a:lnTo>
                    <a:lnTo>
                      <a:pt x="147" y="220"/>
                    </a:lnTo>
                    <a:lnTo>
                      <a:pt x="147" y="218"/>
                    </a:lnTo>
                    <a:lnTo>
                      <a:pt x="149" y="216"/>
                    </a:lnTo>
                    <a:lnTo>
                      <a:pt x="147" y="214"/>
                    </a:lnTo>
                    <a:lnTo>
                      <a:pt x="147" y="211"/>
                    </a:lnTo>
                    <a:lnTo>
                      <a:pt x="147" y="209"/>
                    </a:lnTo>
                    <a:lnTo>
                      <a:pt x="149" y="211"/>
                    </a:lnTo>
                    <a:lnTo>
                      <a:pt x="149" y="214"/>
                    </a:lnTo>
                    <a:lnTo>
                      <a:pt x="149" y="214"/>
                    </a:lnTo>
                    <a:lnTo>
                      <a:pt x="151" y="209"/>
                    </a:lnTo>
                    <a:lnTo>
                      <a:pt x="149" y="205"/>
                    </a:lnTo>
                    <a:lnTo>
                      <a:pt x="147" y="203"/>
                    </a:lnTo>
                    <a:lnTo>
                      <a:pt x="145" y="203"/>
                    </a:lnTo>
                    <a:lnTo>
                      <a:pt x="145" y="201"/>
                    </a:lnTo>
                    <a:lnTo>
                      <a:pt x="145" y="197"/>
                    </a:lnTo>
                    <a:lnTo>
                      <a:pt x="145" y="195"/>
                    </a:lnTo>
                    <a:lnTo>
                      <a:pt x="143" y="193"/>
                    </a:lnTo>
                    <a:lnTo>
                      <a:pt x="145" y="191"/>
                    </a:lnTo>
                    <a:lnTo>
                      <a:pt x="145" y="187"/>
                    </a:lnTo>
                    <a:lnTo>
                      <a:pt x="143" y="187"/>
                    </a:lnTo>
                    <a:lnTo>
                      <a:pt x="141" y="180"/>
                    </a:lnTo>
                    <a:lnTo>
                      <a:pt x="141" y="178"/>
                    </a:lnTo>
                    <a:lnTo>
                      <a:pt x="139" y="172"/>
                    </a:lnTo>
                    <a:lnTo>
                      <a:pt x="137" y="168"/>
                    </a:lnTo>
                    <a:lnTo>
                      <a:pt x="137" y="166"/>
                    </a:lnTo>
                    <a:lnTo>
                      <a:pt x="137" y="166"/>
                    </a:lnTo>
                    <a:lnTo>
                      <a:pt x="137" y="164"/>
                    </a:lnTo>
                    <a:lnTo>
                      <a:pt x="133" y="160"/>
                    </a:lnTo>
                    <a:lnTo>
                      <a:pt x="133" y="155"/>
                    </a:lnTo>
                    <a:lnTo>
                      <a:pt x="131" y="155"/>
                    </a:lnTo>
                    <a:lnTo>
                      <a:pt x="131" y="153"/>
                    </a:lnTo>
                    <a:lnTo>
                      <a:pt x="128" y="149"/>
                    </a:lnTo>
                    <a:lnTo>
                      <a:pt x="120" y="143"/>
                    </a:lnTo>
                    <a:lnTo>
                      <a:pt x="118" y="139"/>
                    </a:lnTo>
                    <a:lnTo>
                      <a:pt x="110" y="133"/>
                    </a:lnTo>
                    <a:lnTo>
                      <a:pt x="99" y="126"/>
                    </a:lnTo>
                    <a:lnTo>
                      <a:pt x="99" y="126"/>
                    </a:lnTo>
                    <a:lnTo>
                      <a:pt x="95" y="124"/>
                    </a:lnTo>
                    <a:lnTo>
                      <a:pt x="87" y="118"/>
                    </a:lnTo>
                    <a:lnTo>
                      <a:pt x="87" y="116"/>
                    </a:lnTo>
                    <a:lnTo>
                      <a:pt x="85" y="112"/>
                    </a:lnTo>
                    <a:lnTo>
                      <a:pt x="87" y="110"/>
                    </a:lnTo>
                    <a:lnTo>
                      <a:pt x="87" y="108"/>
                    </a:lnTo>
                    <a:lnTo>
                      <a:pt x="83" y="104"/>
                    </a:lnTo>
                    <a:lnTo>
                      <a:pt x="83" y="104"/>
                    </a:lnTo>
                    <a:lnTo>
                      <a:pt x="77" y="99"/>
                    </a:lnTo>
                    <a:lnTo>
                      <a:pt x="73" y="95"/>
                    </a:lnTo>
                    <a:lnTo>
                      <a:pt x="68" y="95"/>
                    </a:lnTo>
                    <a:lnTo>
                      <a:pt x="73" y="95"/>
                    </a:lnTo>
                    <a:lnTo>
                      <a:pt x="73" y="93"/>
                    </a:lnTo>
                    <a:lnTo>
                      <a:pt x="68" y="89"/>
                    </a:lnTo>
                    <a:lnTo>
                      <a:pt x="70" y="87"/>
                    </a:lnTo>
                    <a:lnTo>
                      <a:pt x="73" y="81"/>
                    </a:lnTo>
                    <a:lnTo>
                      <a:pt x="70" y="79"/>
                    </a:lnTo>
                    <a:lnTo>
                      <a:pt x="68" y="79"/>
                    </a:lnTo>
                    <a:lnTo>
                      <a:pt x="70" y="75"/>
                    </a:lnTo>
                    <a:lnTo>
                      <a:pt x="70" y="72"/>
                    </a:lnTo>
                    <a:lnTo>
                      <a:pt x="73" y="70"/>
                    </a:lnTo>
                    <a:lnTo>
                      <a:pt x="75" y="68"/>
                    </a:lnTo>
                    <a:lnTo>
                      <a:pt x="75" y="68"/>
                    </a:lnTo>
                    <a:lnTo>
                      <a:pt x="75" y="68"/>
                    </a:lnTo>
                    <a:lnTo>
                      <a:pt x="77" y="68"/>
                    </a:lnTo>
                    <a:lnTo>
                      <a:pt x="79" y="64"/>
                    </a:lnTo>
                    <a:lnTo>
                      <a:pt x="81" y="64"/>
                    </a:lnTo>
                    <a:lnTo>
                      <a:pt x="83" y="62"/>
                    </a:lnTo>
                    <a:lnTo>
                      <a:pt x="81" y="60"/>
                    </a:lnTo>
                    <a:lnTo>
                      <a:pt x="81" y="60"/>
                    </a:lnTo>
                    <a:lnTo>
                      <a:pt x="81" y="56"/>
                    </a:lnTo>
                    <a:lnTo>
                      <a:pt x="83" y="54"/>
                    </a:lnTo>
                    <a:lnTo>
                      <a:pt x="81" y="52"/>
                    </a:lnTo>
                    <a:lnTo>
                      <a:pt x="83" y="52"/>
                    </a:lnTo>
                    <a:lnTo>
                      <a:pt x="83" y="48"/>
                    </a:lnTo>
                    <a:lnTo>
                      <a:pt x="83" y="50"/>
                    </a:lnTo>
                    <a:lnTo>
                      <a:pt x="85" y="50"/>
                    </a:lnTo>
                    <a:lnTo>
                      <a:pt x="87" y="50"/>
                    </a:lnTo>
                    <a:lnTo>
                      <a:pt x="87" y="48"/>
                    </a:lnTo>
                    <a:lnTo>
                      <a:pt x="91" y="48"/>
                    </a:lnTo>
                    <a:lnTo>
                      <a:pt x="93" y="50"/>
                    </a:lnTo>
                    <a:lnTo>
                      <a:pt x="93" y="48"/>
                    </a:lnTo>
                    <a:lnTo>
                      <a:pt x="95" y="46"/>
                    </a:lnTo>
                    <a:lnTo>
                      <a:pt x="93" y="43"/>
                    </a:lnTo>
                    <a:lnTo>
                      <a:pt x="95" y="41"/>
                    </a:lnTo>
                    <a:lnTo>
                      <a:pt x="97" y="41"/>
                    </a:lnTo>
                    <a:lnTo>
                      <a:pt x="102" y="41"/>
                    </a:lnTo>
                    <a:lnTo>
                      <a:pt x="106" y="39"/>
                    </a:lnTo>
                    <a:lnTo>
                      <a:pt x="106" y="39"/>
                    </a:lnTo>
                    <a:lnTo>
                      <a:pt x="108" y="39"/>
                    </a:lnTo>
                    <a:lnTo>
                      <a:pt x="110" y="37"/>
                    </a:lnTo>
                    <a:lnTo>
                      <a:pt x="108" y="35"/>
                    </a:lnTo>
                    <a:lnTo>
                      <a:pt x="108" y="35"/>
                    </a:lnTo>
                    <a:lnTo>
                      <a:pt x="110" y="35"/>
                    </a:lnTo>
                    <a:lnTo>
                      <a:pt x="110" y="35"/>
                    </a:lnTo>
                    <a:lnTo>
                      <a:pt x="110" y="35"/>
                    </a:lnTo>
                    <a:lnTo>
                      <a:pt x="106" y="33"/>
                    </a:lnTo>
                    <a:lnTo>
                      <a:pt x="104" y="3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2" name="9Slide.vn 565">
                <a:extLst>
                  <a:ext uri="{FF2B5EF4-FFF2-40B4-BE49-F238E27FC236}">
                    <a16:creationId xmlns:a16="http://schemas.microsoft.com/office/drawing/2014/main" id="{31A53B8C-1556-4339-A47F-4D0BC0104E42}"/>
                  </a:ext>
                </a:extLst>
              </p:cNvPr>
              <p:cNvSpPr>
                <a:spLocks/>
              </p:cNvSpPr>
              <p:nvPr/>
            </p:nvSpPr>
            <p:spPr bwMode="auto">
              <a:xfrm>
                <a:off x="5575" y="2404"/>
                <a:ext cx="97" cy="83"/>
              </a:xfrm>
              <a:custGeom>
                <a:avLst/>
                <a:gdLst>
                  <a:gd name="T0" fmla="*/ 51 w 97"/>
                  <a:gd name="T1" fmla="*/ 73 h 83"/>
                  <a:gd name="T2" fmla="*/ 58 w 97"/>
                  <a:gd name="T3" fmla="*/ 75 h 83"/>
                  <a:gd name="T4" fmla="*/ 70 w 97"/>
                  <a:gd name="T5" fmla="*/ 75 h 83"/>
                  <a:gd name="T6" fmla="*/ 76 w 97"/>
                  <a:gd name="T7" fmla="*/ 77 h 83"/>
                  <a:gd name="T8" fmla="*/ 76 w 97"/>
                  <a:gd name="T9" fmla="*/ 71 h 83"/>
                  <a:gd name="T10" fmla="*/ 68 w 97"/>
                  <a:gd name="T11" fmla="*/ 64 h 83"/>
                  <a:gd name="T12" fmla="*/ 72 w 97"/>
                  <a:gd name="T13" fmla="*/ 56 h 83"/>
                  <a:gd name="T14" fmla="*/ 80 w 97"/>
                  <a:gd name="T15" fmla="*/ 52 h 83"/>
                  <a:gd name="T16" fmla="*/ 91 w 97"/>
                  <a:gd name="T17" fmla="*/ 48 h 83"/>
                  <a:gd name="T18" fmla="*/ 93 w 97"/>
                  <a:gd name="T19" fmla="*/ 44 h 83"/>
                  <a:gd name="T20" fmla="*/ 95 w 97"/>
                  <a:gd name="T21" fmla="*/ 35 h 83"/>
                  <a:gd name="T22" fmla="*/ 95 w 97"/>
                  <a:gd name="T23" fmla="*/ 27 h 83"/>
                  <a:gd name="T24" fmla="*/ 93 w 97"/>
                  <a:gd name="T25" fmla="*/ 13 h 83"/>
                  <a:gd name="T26" fmla="*/ 89 w 97"/>
                  <a:gd name="T27" fmla="*/ 6 h 83"/>
                  <a:gd name="T28" fmla="*/ 80 w 97"/>
                  <a:gd name="T29" fmla="*/ 4 h 83"/>
                  <a:gd name="T30" fmla="*/ 76 w 97"/>
                  <a:gd name="T31" fmla="*/ 0 h 83"/>
                  <a:gd name="T32" fmla="*/ 68 w 97"/>
                  <a:gd name="T33" fmla="*/ 4 h 83"/>
                  <a:gd name="T34" fmla="*/ 70 w 97"/>
                  <a:gd name="T35" fmla="*/ 13 h 83"/>
                  <a:gd name="T36" fmla="*/ 72 w 97"/>
                  <a:gd name="T37" fmla="*/ 17 h 83"/>
                  <a:gd name="T38" fmla="*/ 62 w 97"/>
                  <a:gd name="T39" fmla="*/ 10 h 83"/>
                  <a:gd name="T40" fmla="*/ 56 w 97"/>
                  <a:gd name="T41" fmla="*/ 6 h 83"/>
                  <a:gd name="T42" fmla="*/ 49 w 97"/>
                  <a:gd name="T43" fmla="*/ 6 h 83"/>
                  <a:gd name="T44" fmla="*/ 41 w 97"/>
                  <a:gd name="T45" fmla="*/ 4 h 83"/>
                  <a:gd name="T46" fmla="*/ 33 w 97"/>
                  <a:gd name="T47" fmla="*/ 2 h 83"/>
                  <a:gd name="T48" fmla="*/ 27 w 97"/>
                  <a:gd name="T49" fmla="*/ 2 h 83"/>
                  <a:gd name="T50" fmla="*/ 12 w 97"/>
                  <a:gd name="T51" fmla="*/ 6 h 83"/>
                  <a:gd name="T52" fmla="*/ 6 w 97"/>
                  <a:gd name="T53" fmla="*/ 10 h 83"/>
                  <a:gd name="T54" fmla="*/ 2 w 97"/>
                  <a:gd name="T55" fmla="*/ 21 h 83"/>
                  <a:gd name="T56" fmla="*/ 2 w 97"/>
                  <a:gd name="T57" fmla="*/ 35 h 83"/>
                  <a:gd name="T58" fmla="*/ 8 w 97"/>
                  <a:gd name="T59" fmla="*/ 40 h 83"/>
                  <a:gd name="T60" fmla="*/ 6 w 97"/>
                  <a:gd name="T61" fmla="*/ 50 h 83"/>
                  <a:gd name="T62" fmla="*/ 8 w 97"/>
                  <a:gd name="T63" fmla="*/ 52 h 83"/>
                  <a:gd name="T64" fmla="*/ 12 w 97"/>
                  <a:gd name="T65" fmla="*/ 58 h 83"/>
                  <a:gd name="T66" fmla="*/ 14 w 97"/>
                  <a:gd name="T67" fmla="*/ 64 h 83"/>
                  <a:gd name="T68" fmla="*/ 16 w 97"/>
                  <a:gd name="T69" fmla="*/ 66 h 83"/>
                  <a:gd name="T70" fmla="*/ 18 w 97"/>
                  <a:gd name="T71" fmla="*/ 73 h 83"/>
                  <a:gd name="T72" fmla="*/ 20 w 97"/>
                  <a:gd name="T73" fmla="*/ 75 h 83"/>
                  <a:gd name="T74" fmla="*/ 22 w 97"/>
                  <a:gd name="T75" fmla="*/ 73 h 83"/>
                  <a:gd name="T76" fmla="*/ 27 w 97"/>
                  <a:gd name="T77" fmla="*/ 69 h 83"/>
                  <a:gd name="T78" fmla="*/ 29 w 97"/>
                  <a:gd name="T79" fmla="*/ 75 h 83"/>
                  <a:gd name="T80" fmla="*/ 27 w 97"/>
                  <a:gd name="T81" fmla="*/ 79 h 83"/>
                  <a:gd name="T82" fmla="*/ 27 w 97"/>
                  <a:gd name="T83" fmla="*/ 81 h 83"/>
                  <a:gd name="T84" fmla="*/ 33 w 97"/>
                  <a:gd name="T85" fmla="*/ 79 h 83"/>
                  <a:gd name="T86" fmla="*/ 35 w 97"/>
                  <a:gd name="T87" fmla="*/ 79 h 83"/>
                  <a:gd name="T88" fmla="*/ 39 w 97"/>
                  <a:gd name="T89" fmla="*/ 81 h 83"/>
                  <a:gd name="T90" fmla="*/ 45 w 97"/>
                  <a:gd name="T9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83">
                    <a:moveTo>
                      <a:pt x="49" y="79"/>
                    </a:moveTo>
                    <a:lnTo>
                      <a:pt x="51" y="73"/>
                    </a:lnTo>
                    <a:lnTo>
                      <a:pt x="56" y="73"/>
                    </a:lnTo>
                    <a:lnTo>
                      <a:pt x="58" y="75"/>
                    </a:lnTo>
                    <a:lnTo>
                      <a:pt x="66" y="73"/>
                    </a:lnTo>
                    <a:lnTo>
                      <a:pt x="70" y="75"/>
                    </a:lnTo>
                    <a:lnTo>
                      <a:pt x="70" y="77"/>
                    </a:lnTo>
                    <a:lnTo>
                      <a:pt x="76" y="77"/>
                    </a:lnTo>
                    <a:lnTo>
                      <a:pt x="74" y="73"/>
                    </a:lnTo>
                    <a:lnTo>
                      <a:pt x="76" y="71"/>
                    </a:lnTo>
                    <a:lnTo>
                      <a:pt x="72" y="66"/>
                    </a:lnTo>
                    <a:lnTo>
                      <a:pt x="68" y="64"/>
                    </a:lnTo>
                    <a:lnTo>
                      <a:pt x="68" y="58"/>
                    </a:lnTo>
                    <a:lnTo>
                      <a:pt x="72" y="56"/>
                    </a:lnTo>
                    <a:lnTo>
                      <a:pt x="78" y="56"/>
                    </a:lnTo>
                    <a:lnTo>
                      <a:pt x="80" y="52"/>
                    </a:lnTo>
                    <a:lnTo>
                      <a:pt x="85" y="50"/>
                    </a:lnTo>
                    <a:lnTo>
                      <a:pt x="91" y="48"/>
                    </a:lnTo>
                    <a:lnTo>
                      <a:pt x="91" y="46"/>
                    </a:lnTo>
                    <a:lnTo>
                      <a:pt x="93" y="44"/>
                    </a:lnTo>
                    <a:lnTo>
                      <a:pt x="97" y="40"/>
                    </a:lnTo>
                    <a:lnTo>
                      <a:pt x="95" y="35"/>
                    </a:lnTo>
                    <a:lnTo>
                      <a:pt x="97" y="29"/>
                    </a:lnTo>
                    <a:lnTo>
                      <a:pt x="95" y="27"/>
                    </a:lnTo>
                    <a:lnTo>
                      <a:pt x="97" y="21"/>
                    </a:lnTo>
                    <a:lnTo>
                      <a:pt x="93" y="13"/>
                    </a:lnTo>
                    <a:lnTo>
                      <a:pt x="91" y="10"/>
                    </a:lnTo>
                    <a:lnTo>
                      <a:pt x="89" y="6"/>
                    </a:lnTo>
                    <a:lnTo>
                      <a:pt x="85" y="6"/>
                    </a:lnTo>
                    <a:lnTo>
                      <a:pt x="80" y="4"/>
                    </a:lnTo>
                    <a:lnTo>
                      <a:pt x="78" y="2"/>
                    </a:lnTo>
                    <a:lnTo>
                      <a:pt x="76" y="0"/>
                    </a:lnTo>
                    <a:lnTo>
                      <a:pt x="70" y="2"/>
                    </a:lnTo>
                    <a:lnTo>
                      <a:pt x="68" y="4"/>
                    </a:lnTo>
                    <a:lnTo>
                      <a:pt x="72" y="8"/>
                    </a:lnTo>
                    <a:lnTo>
                      <a:pt x="70" y="13"/>
                    </a:lnTo>
                    <a:lnTo>
                      <a:pt x="72" y="15"/>
                    </a:lnTo>
                    <a:lnTo>
                      <a:pt x="72" y="17"/>
                    </a:lnTo>
                    <a:lnTo>
                      <a:pt x="66" y="15"/>
                    </a:lnTo>
                    <a:lnTo>
                      <a:pt x="62" y="10"/>
                    </a:lnTo>
                    <a:lnTo>
                      <a:pt x="58" y="10"/>
                    </a:lnTo>
                    <a:lnTo>
                      <a:pt x="56" y="6"/>
                    </a:lnTo>
                    <a:lnTo>
                      <a:pt x="51" y="4"/>
                    </a:lnTo>
                    <a:lnTo>
                      <a:pt x="49" y="6"/>
                    </a:lnTo>
                    <a:lnTo>
                      <a:pt x="45" y="2"/>
                    </a:lnTo>
                    <a:lnTo>
                      <a:pt x="41" y="4"/>
                    </a:lnTo>
                    <a:lnTo>
                      <a:pt x="37" y="2"/>
                    </a:lnTo>
                    <a:lnTo>
                      <a:pt x="33" y="2"/>
                    </a:lnTo>
                    <a:lnTo>
                      <a:pt x="29" y="4"/>
                    </a:lnTo>
                    <a:lnTo>
                      <a:pt x="27" y="2"/>
                    </a:lnTo>
                    <a:lnTo>
                      <a:pt x="20" y="2"/>
                    </a:lnTo>
                    <a:lnTo>
                      <a:pt x="12" y="6"/>
                    </a:lnTo>
                    <a:lnTo>
                      <a:pt x="10" y="6"/>
                    </a:lnTo>
                    <a:lnTo>
                      <a:pt x="6" y="10"/>
                    </a:lnTo>
                    <a:lnTo>
                      <a:pt x="4" y="17"/>
                    </a:lnTo>
                    <a:lnTo>
                      <a:pt x="2" y="21"/>
                    </a:lnTo>
                    <a:lnTo>
                      <a:pt x="0" y="27"/>
                    </a:lnTo>
                    <a:lnTo>
                      <a:pt x="2" y="35"/>
                    </a:lnTo>
                    <a:lnTo>
                      <a:pt x="6" y="35"/>
                    </a:lnTo>
                    <a:lnTo>
                      <a:pt x="8" y="40"/>
                    </a:lnTo>
                    <a:lnTo>
                      <a:pt x="6" y="46"/>
                    </a:lnTo>
                    <a:lnTo>
                      <a:pt x="6" y="50"/>
                    </a:lnTo>
                    <a:lnTo>
                      <a:pt x="6" y="50"/>
                    </a:lnTo>
                    <a:lnTo>
                      <a:pt x="8" y="52"/>
                    </a:lnTo>
                    <a:lnTo>
                      <a:pt x="8" y="56"/>
                    </a:lnTo>
                    <a:lnTo>
                      <a:pt x="12" y="58"/>
                    </a:lnTo>
                    <a:lnTo>
                      <a:pt x="12" y="62"/>
                    </a:lnTo>
                    <a:lnTo>
                      <a:pt x="14" y="64"/>
                    </a:lnTo>
                    <a:lnTo>
                      <a:pt x="16" y="64"/>
                    </a:lnTo>
                    <a:lnTo>
                      <a:pt x="16" y="66"/>
                    </a:lnTo>
                    <a:lnTo>
                      <a:pt x="16" y="71"/>
                    </a:lnTo>
                    <a:lnTo>
                      <a:pt x="18" y="73"/>
                    </a:lnTo>
                    <a:lnTo>
                      <a:pt x="18" y="75"/>
                    </a:lnTo>
                    <a:lnTo>
                      <a:pt x="20" y="75"/>
                    </a:lnTo>
                    <a:lnTo>
                      <a:pt x="22" y="75"/>
                    </a:lnTo>
                    <a:lnTo>
                      <a:pt x="22" y="73"/>
                    </a:lnTo>
                    <a:lnTo>
                      <a:pt x="27" y="71"/>
                    </a:lnTo>
                    <a:lnTo>
                      <a:pt x="27" y="69"/>
                    </a:lnTo>
                    <a:lnTo>
                      <a:pt x="27" y="71"/>
                    </a:lnTo>
                    <a:lnTo>
                      <a:pt x="29" y="75"/>
                    </a:lnTo>
                    <a:lnTo>
                      <a:pt x="29" y="77"/>
                    </a:lnTo>
                    <a:lnTo>
                      <a:pt x="27" y="79"/>
                    </a:lnTo>
                    <a:lnTo>
                      <a:pt x="27" y="81"/>
                    </a:lnTo>
                    <a:lnTo>
                      <a:pt x="27" y="81"/>
                    </a:lnTo>
                    <a:lnTo>
                      <a:pt x="29" y="83"/>
                    </a:lnTo>
                    <a:lnTo>
                      <a:pt x="33" y="79"/>
                    </a:lnTo>
                    <a:lnTo>
                      <a:pt x="33" y="79"/>
                    </a:lnTo>
                    <a:lnTo>
                      <a:pt x="35" y="79"/>
                    </a:lnTo>
                    <a:lnTo>
                      <a:pt x="39" y="81"/>
                    </a:lnTo>
                    <a:lnTo>
                      <a:pt x="39" y="81"/>
                    </a:lnTo>
                    <a:lnTo>
                      <a:pt x="43" y="83"/>
                    </a:lnTo>
                    <a:lnTo>
                      <a:pt x="45" y="79"/>
                    </a:lnTo>
                    <a:lnTo>
                      <a:pt x="49" y="7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3" name="9Slide.vn 566">
                <a:extLst>
                  <a:ext uri="{FF2B5EF4-FFF2-40B4-BE49-F238E27FC236}">
                    <a16:creationId xmlns:a16="http://schemas.microsoft.com/office/drawing/2014/main" id="{A0321D74-7524-4ABE-A671-9910E969F685}"/>
                  </a:ext>
                </a:extLst>
              </p:cNvPr>
              <p:cNvSpPr>
                <a:spLocks/>
              </p:cNvSpPr>
              <p:nvPr/>
            </p:nvSpPr>
            <p:spPr bwMode="auto">
              <a:xfrm>
                <a:off x="5521" y="2249"/>
                <a:ext cx="149" cy="172"/>
              </a:xfrm>
              <a:custGeom>
                <a:avLst/>
                <a:gdLst>
                  <a:gd name="T0" fmla="*/ 10 w 149"/>
                  <a:gd name="T1" fmla="*/ 53 h 172"/>
                  <a:gd name="T2" fmla="*/ 14 w 149"/>
                  <a:gd name="T3" fmla="*/ 62 h 172"/>
                  <a:gd name="T4" fmla="*/ 23 w 149"/>
                  <a:gd name="T5" fmla="*/ 62 h 172"/>
                  <a:gd name="T6" fmla="*/ 23 w 149"/>
                  <a:gd name="T7" fmla="*/ 72 h 172"/>
                  <a:gd name="T8" fmla="*/ 23 w 149"/>
                  <a:gd name="T9" fmla="*/ 87 h 172"/>
                  <a:gd name="T10" fmla="*/ 33 w 149"/>
                  <a:gd name="T11" fmla="*/ 93 h 172"/>
                  <a:gd name="T12" fmla="*/ 45 w 149"/>
                  <a:gd name="T13" fmla="*/ 89 h 172"/>
                  <a:gd name="T14" fmla="*/ 60 w 149"/>
                  <a:gd name="T15" fmla="*/ 93 h 172"/>
                  <a:gd name="T16" fmla="*/ 78 w 149"/>
                  <a:gd name="T17" fmla="*/ 85 h 172"/>
                  <a:gd name="T18" fmla="*/ 93 w 149"/>
                  <a:gd name="T19" fmla="*/ 99 h 172"/>
                  <a:gd name="T20" fmla="*/ 93 w 149"/>
                  <a:gd name="T21" fmla="*/ 107 h 172"/>
                  <a:gd name="T22" fmla="*/ 93 w 149"/>
                  <a:gd name="T23" fmla="*/ 120 h 172"/>
                  <a:gd name="T24" fmla="*/ 103 w 149"/>
                  <a:gd name="T25" fmla="*/ 128 h 172"/>
                  <a:gd name="T26" fmla="*/ 110 w 149"/>
                  <a:gd name="T27" fmla="*/ 134 h 172"/>
                  <a:gd name="T28" fmla="*/ 110 w 149"/>
                  <a:gd name="T29" fmla="*/ 143 h 172"/>
                  <a:gd name="T30" fmla="*/ 110 w 149"/>
                  <a:gd name="T31" fmla="*/ 155 h 172"/>
                  <a:gd name="T32" fmla="*/ 110 w 149"/>
                  <a:gd name="T33" fmla="*/ 161 h 172"/>
                  <a:gd name="T34" fmla="*/ 120 w 149"/>
                  <a:gd name="T35" fmla="*/ 170 h 172"/>
                  <a:gd name="T36" fmla="*/ 124 w 149"/>
                  <a:gd name="T37" fmla="*/ 168 h 172"/>
                  <a:gd name="T38" fmla="*/ 124 w 149"/>
                  <a:gd name="T39" fmla="*/ 157 h 172"/>
                  <a:gd name="T40" fmla="*/ 134 w 149"/>
                  <a:gd name="T41" fmla="*/ 159 h 172"/>
                  <a:gd name="T42" fmla="*/ 143 w 149"/>
                  <a:gd name="T43" fmla="*/ 161 h 172"/>
                  <a:gd name="T44" fmla="*/ 145 w 149"/>
                  <a:gd name="T45" fmla="*/ 151 h 172"/>
                  <a:gd name="T46" fmla="*/ 149 w 149"/>
                  <a:gd name="T47" fmla="*/ 139 h 172"/>
                  <a:gd name="T48" fmla="*/ 145 w 149"/>
                  <a:gd name="T49" fmla="*/ 130 h 172"/>
                  <a:gd name="T50" fmla="*/ 143 w 149"/>
                  <a:gd name="T51" fmla="*/ 126 h 172"/>
                  <a:gd name="T52" fmla="*/ 134 w 149"/>
                  <a:gd name="T53" fmla="*/ 122 h 172"/>
                  <a:gd name="T54" fmla="*/ 130 w 149"/>
                  <a:gd name="T55" fmla="*/ 116 h 172"/>
                  <a:gd name="T56" fmla="*/ 126 w 149"/>
                  <a:gd name="T57" fmla="*/ 112 h 172"/>
                  <a:gd name="T58" fmla="*/ 118 w 149"/>
                  <a:gd name="T59" fmla="*/ 107 h 172"/>
                  <a:gd name="T60" fmla="*/ 110 w 149"/>
                  <a:gd name="T61" fmla="*/ 93 h 172"/>
                  <a:gd name="T62" fmla="*/ 97 w 149"/>
                  <a:gd name="T63" fmla="*/ 78 h 172"/>
                  <a:gd name="T64" fmla="*/ 83 w 149"/>
                  <a:gd name="T65" fmla="*/ 76 h 172"/>
                  <a:gd name="T66" fmla="*/ 76 w 149"/>
                  <a:gd name="T67" fmla="*/ 68 h 172"/>
                  <a:gd name="T68" fmla="*/ 74 w 149"/>
                  <a:gd name="T69" fmla="*/ 58 h 172"/>
                  <a:gd name="T70" fmla="*/ 85 w 149"/>
                  <a:gd name="T71" fmla="*/ 56 h 172"/>
                  <a:gd name="T72" fmla="*/ 93 w 149"/>
                  <a:gd name="T73" fmla="*/ 45 h 172"/>
                  <a:gd name="T74" fmla="*/ 87 w 149"/>
                  <a:gd name="T75" fmla="*/ 39 h 172"/>
                  <a:gd name="T76" fmla="*/ 78 w 149"/>
                  <a:gd name="T77" fmla="*/ 31 h 172"/>
                  <a:gd name="T78" fmla="*/ 66 w 149"/>
                  <a:gd name="T79" fmla="*/ 33 h 172"/>
                  <a:gd name="T80" fmla="*/ 47 w 149"/>
                  <a:gd name="T81" fmla="*/ 20 h 172"/>
                  <a:gd name="T82" fmla="*/ 45 w 149"/>
                  <a:gd name="T83" fmla="*/ 10 h 172"/>
                  <a:gd name="T84" fmla="*/ 35 w 149"/>
                  <a:gd name="T85" fmla="*/ 0 h 172"/>
                  <a:gd name="T86" fmla="*/ 25 w 149"/>
                  <a:gd name="T87" fmla="*/ 4 h 172"/>
                  <a:gd name="T88" fmla="*/ 27 w 149"/>
                  <a:gd name="T89" fmla="*/ 18 h 172"/>
                  <a:gd name="T90" fmla="*/ 20 w 149"/>
                  <a:gd name="T91" fmla="*/ 24 h 172"/>
                  <a:gd name="T92" fmla="*/ 12 w 149"/>
                  <a:gd name="T93" fmla="*/ 22 h 172"/>
                  <a:gd name="T94" fmla="*/ 6 w 149"/>
                  <a:gd name="T95" fmla="*/ 31 h 172"/>
                  <a:gd name="T96" fmla="*/ 2 w 149"/>
                  <a:gd name="T97" fmla="*/ 35 h 172"/>
                  <a:gd name="T98" fmla="*/ 6 w 149"/>
                  <a:gd name="T99"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9" h="172">
                    <a:moveTo>
                      <a:pt x="6" y="43"/>
                    </a:moveTo>
                    <a:lnTo>
                      <a:pt x="10" y="47"/>
                    </a:lnTo>
                    <a:lnTo>
                      <a:pt x="10" y="53"/>
                    </a:lnTo>
                    <a:lnTo>
                      <a:pt x="8" y="56"/>
                    </a:lnTo>
                    <a:lnTo>
                      <a:pt x="10" y="60"/>
                    </a:lnTo>
                    <a:lnTo>
                      <a:pt x="14" y="62"/>
                    </a:lnTo>
                    <a:lnTo>
                      <a:pt x="16" y="60"/>
                    </a:lnTo>
                    <a:lnTo>
                      <a:pt x="23" y="60"/>
                    </a:lnTo>
                    <a:lnTo>
                      <a:pt x="23" y="62"/>
                    </a:lnTo>
                    <a:lnTo>
                      <a:pt x="20" y="66"/>
                    </a:lnTo>
                    <a:lnTo>
                      <a:pt x="23" y="70"/>
                    </a:lnTo>
                    <a:lnTo>
                      <a:pt x="23" y="72"/>
                    </a:lnTo>
                    <a:lnTo>
                      <a:pt x="20" y="76"/>
                    </a:lnTo>
                    <a:lnTo>
                      <a:pt x="23" y="80"/>
                    </a:lnTo>
                    <a:lnTo>
                      <a:pt x="23" y="87"/>
                    </a:lnTo>
                    <a:lnTo>
                      <a:pt x="23" y="97"/>
                    </a:lnTo>
                    <a:lnTo>
                      <a:pt x="29" y="93"/>
                    </a:lnTo>
                    <a:lnTo>
                      <a:pt x="33" y="93"/>
                    </a:lnTo>
                    <a:lnTo>
                      <a:pt x="33" y="89"/>
                    </a:lnTo>
                    <a:lnTo>
                      <a:pt x="39" y="87"/>
                    </a:lnTo>
                    <a:lnTo>
                      <a:pt x="45" y="89"/>
                    </a:lnTo>
                    <a:lnTo>
                      <a:pt x="49" y="89"/>
                    </a:lnTo>
                    <a:lnTo>
                      <a:pt x="52" y="93"/>
                    </a:lnTo>
                    <a:lnTo>
                      <a:pt x="60" y="93"/>
                    </a:lnTo>
                    <a:lnTo>
                      <a:pt x="64" y="85"/>
                    </a:lnTo>
                    <a:lnTo>
                      <a:pt x="70" y="83"/>
                    </a:lnTo>
                    <a:lnTo>
                      <a:pt x="78" y="85"/>
                    </a:lnTo>
                    <a:lnTo>
                      <a:pt x="81" y="91"/>
                    </a:lnTo>
                    <a:lnTo>
                      <a:pt x="89" y="95"/>
                    </a:lnTo>
                    <a:lnTo>
                      <a:pt x="93" y="99"/>
                    </a:lnTo>
                    <a:lnTo>
                      <a:pt x="95" y="103"/>
                    </a:lnTo>
                    <a:lnTo>
                      <a:pt x="93" y="105"/>
                    </a:lnTo>
                    <a:lnTo>
                      <a:pt x="93" y="107"/>
                    </a:lnTo>
                    <a:lnTo>
                      <a:pt x="95" y="114"/>
                    </a:lnTo>
                    <a:lnTo>
                      <a:pt x="95" y="118"/>
                    </a:lnTo>
                    <a:lnTo>
                      <a:pt x="93" y="120"/>
                    </a:lnTo>
                    <a:lnTo>
                      <a:pt x="97" y="124"/>
                    </a:lnTo>
                    <a:lnTo>
                      <a:pt x="101" y="128"/>
                    </a:lnTo>
                    <a:lnTo>
                      <a:pt x="103" y="128"/>
                    </a:lnTo>
                    <a:lnTo>
                      <a:pt x="108" y="128"/>
                    </a:lnTo>
                    <a:lnTo>
                      <a:pt x="105" y="130"/>
                    </a:lnTo>
                    <a:lnTo>
                      <a:pt x="110" y="134"/>
                    </a:lnTo>
                    <a:lnTo>
                      <a:pt x="112" y="136"/>
                    </a:lnTo>
                    <a:lnTo>
                      <a:pt x="110" y="141"/>
                    </a:lnTo>
                    <a:lnTo>
                      <a:pt x="110" y="143"/>
                    </a:lnTo>
                    <a:lnTo>
                      <a:pt x="110" y="147"/>
                    </a:lnTo>
                    <a:lnTo>
                      <a:pt x="110" y="149"/>
                    </a:lnTo>
                    <a:lnTo>
                      <a:pt x="110" y="155"/>
                    </a:lnTo>
                    <a:lnTo>
                      <a:pt x="108" y="159"/>
                    </a:lnTo>
                    <a:lnTo>
                      <a:pt x="105" y="159"/>
                    </a:lnTo>
                    <a:lnTo>
                      <a:pt x="110" y="161"/>
                    </a:lnTo>
                    <a:lnTo>
                      <a:pt x="112" y="165"/>
                    </a:lnTo>
                    <a:lnTo>
                      <a:pt x="116" y="165"/>
                    </a:lnTo>
                    <a:lnTo>
                      <a:pt x="120" y="170"/>
                    </a:lnTo>
                    <a:lnTo>
                      <a:pt x="126" y="172"/>
                    </a:lnTo>
                    <a:lnTo>
                      <a:pt x="126" y="170"/>
                    </a:lnTo>
                    <a:lnTo>
                      <a:pt x="124" y="168"/>
                    </a:lnTo>
                    <a:lnTo>
                      <a:pt x="126" y="163"/>
                    </a:lnTo>
                    <a:lnTo>
                      <a:pt x="122" y="159"/>
                    </a:lnTo>
                    <a:lnTo>
                      <a:pt x="124" y="157"/>
                    </a:lnTo>
                    <a:lnTo>
                      <a:pt x="130" y="155"/>
                    </a:lnTo>
                    <a:lnTo>
                      <a:pt x="132" y="157"/>
                    </a:lnTo>
                    <a:lnTo>
                      <a:pt x="134" y="159"/>
                    </a:lnTo>
                    <a:lnTo>
                      <a:pt x="139" y="161"/>
                    </a:lnTo>
                    <a:lnTo>
                      <a:pt x="143" y="161"/>
                    </a:lnTo>
                    <a:lnTo>
                      <a:pt x="143" y="161"/>
                    </a:lnTo>
                    <a:lnTo>
                      <a:pt x="145" y="159"/>
                    </a:lnTo>
                    <a:lnTo>
                      <a:pt x="145" y="153"/>
                    </a:lnTo>
                    <a:lnTo>
                      <a:pt x="145" y="151"/>
                    </a:lnTo>
                    <a:lnTo>
                      <a:pt x="143" y="147"/>
                    </a:lnTo>
                    <a:lnTo>
                      <a:pt x="149" y="143"/>
                    </a:lnTo>
                    <a:lnTo>
                      <a:pt x="149" y="139"/>
                    </a:lnTo>
                    <a:lnTo>
                      <a:pt x="145" y="136"/>
                    </a:lnTo>
                    <a:lnTo>
                      <a:pt x="145" y="134"/>
                    </a:lnTo>
                    <a:lnTo>
                      <a:pt x="145" y="130"/>
                    </a:lnTo>
                    <a:lnTo>
                      <a:pt x="147" y="128"/>
                    </a:lnTo>
                    <a:lnTo>
                      <a:pt x="147" y="124"/>
                    </a:lnTo>
                    <a:lnTo>
                      <a:pt x="143" y="126"/>
                    </a:lnTo>
                    <a:lnTo>
                      <a:pt x="141" y="126"/>
                    </a:lnTo>
                    <a:lnTo>
                      <a:pt x="139" y="122"/>
                    </a:lnTo>
                    <a:lnTo>
                      <a:pt x="134" y="122"/>
                    </a:lnTo>
                    <a:lnTo>
                      <a:pt x="132" y="120"/>
                    </a:lnTo>
                    <a:lnTo>
                      <a:pt x="134" y="118"/>
                    </a:lnTo>
                    <a:lnTo>
                      <a:pt x="130" y="116"/>
                    </a:lnTo>
                    <a:lnTo>
                      <a:pt x="128" y="118"/>
                    </a:lnTo>
                    <a:lnTo>
                      <a:pt x="126" y="114"/>
                    </a:lnTo>
                    <a:lnTo>
                      <a:pt x="126" y="112"/>
                    </a:lnTo>
                    <a:lnTo>
                      <a:pt x="124" y="107"/>
                    </a:lnTo>
                    <a:lnTo>
                      <a:pt x="120" y="107"/>
                    </a:lnTo>
                    <a:lnTo>
                      <a:pt x="118" y="107"/>
                    </a:lnTo>
                    <a:lnTo>
                      <a:pt x="116" y="103"/>
                    </a:lnTo>
                    <a:lnTo>
                      <a:pt x="110" y="97"/>
                    </a:lnTo>
                    <a:lnTo>
                      <a:pt x="110" y="93"/>
                    </a:lnTo>
                    <a:lnTo>
                      <a:pt x="108" y="89"/>
                    </a:lnTo>
                    <a:lnTo>
                      <a:pt x="101" y="87"/>
                    </a:lnTo>
                    <a:lnTo>
                      <a:pt x="97" y="78"/>
                    </a:lnTo>
                    <a:lnTo>
                      <a:pt x="93" y="78"/>
                    </a:lnTo>
                    <a:lnTo>
                      <a:pt x="87" y="76"/>
                    </a:lnTo>
                    <a:lnTo>
                      <a:pt x="83" y="76"/>
                    </a:lnTo>
                    <a:lnTo>
                      <a:pt x="78" y="70"/>
                    </a:lnTo>
                    <a:lnTo>
                      <a:pt x="76" y="70"/>
                    </a:lnTo>
                    <a:lnTo>
                      <a:pt x="76" y="68"/>
                    </a:lnTo>
                    <a:lnTo>
                      <a:pt x="78" y="66"/>
                    </a:lnTo>
                    <a:lnTo>
                      <a:pt x="74" y="62"/>
                    </a:lnTo>
                    <a:lnTo>
                      <a:pt x="74" y="58"/>
                    </a:lnTo>
                    <a:lnTo>
                      <a:pt x="76" y="58"/>
                    </a:lnTo>
                    <a:lnTo>
                      <a:pt x="83" y="56"/>
                    </a:lnTo>
                    <a:lnTo>
                      <a:pt x="85" y="56"/>
                    </a:lnTo>
                    <a:lnTo>
                      <a:pt x="87" y="53"/>
                    </a:lnTo>
                    <a:lnTo>
                      <a:pt x="89" y="47"/>
                    </a:lnTo>
                    <a:lnTo>
                      <a:pt x="93" y="45"/>
                    </a:lnTo>
                    <a:lnTo>
                      <a:pt x="93" y="43"/>
                    </a:lnTo>
                    <a:lnTo>
                      <a:pt x="87" y="41"/>
                    </a:lnTo>
                    <a:lnTo>
                      <a:pt x="87" y="39"/>
                    </a:lnTo>
                    <a:lnTo>
                      <a:pt x="87" y="35"/>
                    </a:lnTo>
                    <a:lnTo>
                      <a:pt x="83" y="35"/>
                    </a:lnTo>
                    <a:lnTo>
                      <a:pt x="78" y="31"/>
                    </a:lnTo>
                    <a:lnTo>
                      <a:pt x="74" y="31"/>
                    </a:lnTo>
                    <a:lnTo>
                      <a:pt x="70" y="33"/>
                    </a:lnTo>
                    <a:lnTo>
                      <a:pt x="66" y="33"/>
                    </a:lnTo>
                    <a:lnTo>
                      <a:pt x="58" y="33"/>
                    </a:lnTo>
                    <a:lnTo>
                      <a:pt x="54" y="27"/>
                    </a:lnTo>
                    <a:lnTo>
                      <a:pt x="47" y="20"/>
                    </a:lnTo>
                    <a:lnTo>
                      <a:pt x="49" y="16"/>
                    </a:lnTo>
                    <a:lnTo>
                      <a:pt x="49" y="12"/>
                    </a:lnTo>
                    <a:lnTo>
                      <a:pt x="45" y="10"/>
                    </a:lnTo>
                    <a:lnTo>
                      <a:pt x="43" y="6"/>
                    </a:lnTo>
                    <a:lnTo>
                      <a:pt x="35" y="4"/>
                    </a:lnTo>
                    <a:lnTo>
                      <a:pt x="35" y="0"/>
                    </a:lnTo>
                    <a:lnTo>
                      <a:pt x="29" y="0"/>
                    </a:lnTo>
                    <a:lnTo>
                      <a:pt x="29" y="4"/>
                    </a:lnTo>
                    <a:lnTo>
                      <a:pt x="25" y="4"/>
                    </a:lnTo>
                    <a:lnTo>
                      <a:pt x="25" y="10"/>
                    </a:lnTo>
                    <a:lnTo>
                      <a:pt x="27" y="14"/>
                    </a:lnTo>
                    <a:lnTo>
                      <a:pt x="27" y="18"/>
                    </a:lnTo>
                    <a:lnTo>
                      <a:pt x="29" y="24"/>
                    </a:lnTo>
                    <a:lnTo>
                      <a:pt x="25" y="22"/>
                    </a:lnTo>
                    <a:lnTo>
                      <a:pt x="20" y="24"/>
                    </a:lnTo>
                    <a:lnTo>
                      <a:pt x="18" y="20"/>
                    </a:lnTo>
                    <a:lnTo>
                      <a:pt x="16" y="20"/>
                    </a:lnTo>
                    <a:lnTo>
                      <a:pt x="12" y="22"/>
                    </a:lnTo>
                    <a:lnTo>
                      <a:pt x="8" y="24"/>
                    </a:lnTo>
                    <a:lnTo>
                      <a:pt x="8" y="27"/>
                    </a:lnTo>
                    <a:lnTo>
                      <a:pt x="6" y="31"/>
                    </a:lnTo>
                    <a:lnTo>
                      <a:pt x="8" y="33"/>
                    </a:lnTo>
                    <a:lnTo>
                      <a:pt x="4" y="35"/>
                    </a:lnTo>
                    <a:lnTo>
                      <a:pt x="2" y="35"/>
                    </a:lnTo>
                    <a:lnTo>
                      <a:pt x="0" y="41"/>
                    </a:lnTo>
                    <a:lnTo>
                      <a:pt x="2" y="45"/>
                    </a:lnTo>
                    <a:lnTo>
                      <a:pt x="6" y="4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4" name="9Slide.vn 567">
                <a:extLst>
                  <a:ext uri="{FF2B5EF4-FFF2-40B4-BE49-F238E27FC236}">
                    <a16:creationId xmlns:a16="http://schemas.microsoft.com/office/drawing/2014/main" id="{178A9531-AF4B-4A6B-980A-C444FBD848A8}"/>
                  </a:ext>
                </a:extLst>
              </p:cNvPr>
              <p:cNvSpPr>
                <a:spLocks/>
              </p:cNvSpPr>
              <p:nvPr/>
            </p:nvSpPr>
            <p:spPr bwMode="auto">
              <a:xfrm>
                <a:off x="5535" y="2502"/>
                <a:ext cx="2" cy="6"/>
              </a:xfrm>
              <a:custGeom>
                <a:avLst/>
                <a:gdLst>
                  <a:gd name="T0" fmla="*/ 2 w 2"/>
                  <a:gd name="T1" fmla="*/ 6 h 6"/>
                  <a:gd name="T2" fmla="*/ 2 w 2"/>
                  <a:gd name="T3" fmla="*/ 2 h 6"/>
                  <a:gd name="T4" fmla="*/ 2 w 2"/>
                  <a:gd name="T5" fmla="*/ 0 h 6"/>
                  <a:gd name="T6" fmla="*/ 0 w 2"/>
                  <a:gd name="T7" fmla="*/ 2 h 6"/>
                  <a:gd name="T8" fmla="*/ 0 w 2"/>
                  <a:gd name="T9" fmla="*/ 4 h 6"/>
                  <a:gd name="T10" fmla="*/ 2 w 2"/>
                  <a:gd name="T11" fmla="*/ 6 h 6"/>
                </a:gdLst>
                <a:ahLst/>
                <a:cxnLst>
                  <a:cxn ang="0">
                    <a:pos x="T0" y="T1"/>
                  </a:cxn>
                  <a:cxn ang="0">
                    <a:pos x="T2" y="T3"/>
                  </a:cxn>
                  <a:cxn ang="0">
                    <a:pos x="T4" y="T5"/>
                  </a:cxn>
                  <a:cxn ang="0">
                    <a:pos x="T6" y="T7"/>
                  </a:cxn>
                  <a:cxn ang="0">
                    <a:pos x="T8" y="T9"/>
                  </a:cxn>
                  <a:cxn ang="0">
                    <a:pos x="T10" y="T11"/>
                  </a:cxn>
                </a:cxnLst>
                <a:rect l="0" t="0" r="r" b="b"/>
                <a:pathLst>
                  <a:path w="2" h="6">
                    <a:moveTo>
                      <a:pt x="2" y="6"/>
                    </a:moveTo>
                    <a:lnTo>
                      <a:pt x="2" y="2"/>
                    </a:lnTo>
                    <a:lnTo>
                      <a:pt x="2" y="0"/>
                    </a:lnTo>
                    <a:lnTo>
                      <a:pt x="0" y="2"/>
                    </a:lnTo>
                    <a:lnTo>
                      <a:pt x="0" y="4"/>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5" name="9Slide.vn 568">
                <a:extLst>
                  <a:ext uri="{FF2B5EF4-FFF2-40B4-BE49-F238E27FC236}">
                    <a16:creationId xmlns:a16="http://schemas.microsoft.com/office/drawing/2014/main" id="{463AA21C-F6B3-48C7-96AE-A00B0E8F005D}"/>
                  </a:ext>
                </a:extLst>
              </p:cNvPr>
              <p:cNvSpPr>
                <a:spLocks/>
              </p:cNvSpPr>
              <p:nvPr/>
            </p:nvSpPr>
            <p:spPr bwMode="auto">
              <a:xfrm>
                <a:off x="5533" y="2497"/>
                <a:ext cx="4" cy="2"/>
              </a:xfrm>
              <a:custGeom>
                <a:avLst/>
                <a:gdLst>
                  <a:gd name="T0" fmla="*/ 0 w 4"/>
                  <a:gd name="T1" fmla="*/ 2 h 2"/>
                  <a:gd name="T2" fmla="*/ 2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2" y="2"/>
                    </a:lnTo>
                    <a:lnTo>
                      <a:pt x="4"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6" name="9Slide.vn 569">
                <a:extLst>
                  <a:ext uri="{FF2B5EF4-FFF2-40B4-BE49-F238E27FC236}">
                    <a16:creationId xmlns:a16="http://schemas.microsoft.com/office/drawing/2014/main" id="{3FE9EE4D-96D2-4D47-801B-0EB488105B25}"/>
                  </a:ext>
                </a:extLst>
              </p:cNvPr>
              <p:cNvSpPr>
                <a:spLocks/>
              </p:cNvSpPr>
              <p:nvPr/>
            </p:nvSpPr>
            <p:spPr bwMode="auto">
              <a:xfrm>
                <a:off x="5531" y="2558"/>
                <a:ext cx="2" cy="4"/>
              </a:xfrm>
              <a:custGeom>
                <a:avLst/>
                <a:gdLst>
                  <a:gd name="T0" fmla="*/ 0 w 2"/>
                  <a:gd name="T1" fmla="*/ 2 h 4"/>
                  <a:gd name="T2" fmla="*/ 0 w 2"/>
                  <a:gd name="T3" fmla="*/ 4 h 4"/>
                  <a:gd name="T4" fmla="*/ 2 w 2"/>
                  <a:gd name="T5" fmla="*/ 4 h 4"/>
                  <a:gd name="T6" fmla="*/ 2 w 2"/>
                  <a:gd name="T7" fmla="*/ 2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4"/>
                    </a:lnTo>
                    <a:lnTo>
                      <a:pt x="2" y="2"/>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7" name="9Slide.vn 570">
                <a:extLst>
                  <a:ext uri="{FF2B5EF4-FFF2-40B4-BE49-F238E27FC236}">
                    <a16:creationId xmlns:a16="http://schemas.microsoft.com/office/drawing/2014/main" id="{E1DFB758-902B-4B89-A236-FC8DA0E7B821}"/>
                  </a:ext>
                </a:extLst>
              </p:cNvPr>
              <p:cNvSpPr>
                <a:spLocks/>
              </p:cNvSpPr>
              <p:nvPr/>
            </p:nvSpPr>
            <p:spPr bwMode="auto">
              <a:xfrm>
                <a:off x="5519" y="2541"/>
                <a:ext cx="2" cy="4"/>
              </a:xfrm>
              <a:custGeom>
                <a:avLst/>
                <a:gdLst>
                  <a:gd name="T0" fmla="*/ 0 w 2"/>
                  <a:gd name="T1" fmla="*/ 4 h 4"/>
                  <a:gd name="T2" fmla="*/ 2 w 2"/>
                  <a:gd name="T3" fmla="*/ 2 h 4"/>
                  <a:gd name="T4" fmla="*/ 2 w 2"/>
                  <a:gd name="T5" fmla="*/ 0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2" y="0"/>
                    </a:lnTo>
                    <a:lnTo>
                      <a:pt x="0"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8" name="9Slide.vn 571">
                <a:extLst>
                  <a:ext uri="{FF2B5EF4-FFF2-40B4-BE49-F238E27FC236}">
                    <a16:creationId xmlns:a16="http://schemas.microsoft.com/office/drawing/2014/main" id="{3B9754AE-0CBB-4D84-8C0F-8ED487C6D007}"/>
                  </a:ext>
                </a:extLst>
              </p:cNvPr>
              <p:cNvSpPr>
                <a:spLocks/>
              </p:cNvSpPr>
              <p:nvPr/>
            </p:nvSpPr>
            <p:spPr bwMode="auto">
              <a:xfrm>
                <a:off x="5573" y="2454"/>
                <a:ext cx="4" cy="4"/>
              </a:xfrm>
              <a:custGeom>
                <a:avLst/>
                <a:gdLst>
                  <a:gd name="T0" fmla="*/ 0 w 4"/>
                  <a:gd name="T1" fmla="*/ 2 h 4"/>
                  <a:gd name="T2" fmla="*/ 2 w 4"/>
                  <a:gd name="T3" fmla="*/ 4 h 4"/>
                  <a:gd name="T4" fmla="*/ 4 w 4"/>
                  <a:gd name="T5" fmla="*/ 4 h 4"/>
                  <a:gd name="T6" fmla="*/ 0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4"/>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9" name="9Slide.vn 572">
                <a:extLst>
                  <a:ext uri="{FF2B5EF4-FFF2-40B4-BE49-F238E27FC236}">
                    <a16:creationId xmlns:a16="http://schemas.microsoft.com/office/drawing/2014/main" id="{7DCCEBEA-06C1-43FF-B87C-A9861CFD3679}"/>
                  </a:ext>
                </a:extLst>
              </p:cNvPr>
              <p:cNvSpPr>
                <a:spLocks/>
              </p:cNvSpPr>
              <p:nvPr/>
            </p:nvSpPr>
            <p:spPr bwMode="auto">
              <a:xfrm>
                <a:off x="5477" y="2290"/>
                <a:ext cx="156" cy="288"/>
              </a:xfrm>
              <a:custGeom>
                <a:avLst/>
                <a:gdLst>
                  <a:gd name="T0" fmla="*/ 100 w 156"/>
                  <a:gd name="T1" fmla="*/ 135 h 288"/>
                  <a:gd name="T2" fmla="*/ 118 w 156"/>
                  <a:gd name="T3" fmla="*/ 116 h 288"/>
                  <a:gd name="T4" fmla="*/ 139 w 156"/>
                  <a:gd name="T5" fmla="*/ 118 h 288"/>
                  <a:gd name="T6" fmla="*/ 154 w 156"/>
                  <a:gd name="T7" fmla="*/ 108 h 288"/>
                  <a:gd name="T8" fmla="*/ 154 w 156"/>
                  <a:gd name="T9" fmla="*/ 93 h 288"/>
                  <a:gd name="T10" fmla="*/ 141 w 156"/>
                  <a:gd name="T11" fmla="*/ 83 h 288"/>
                  <a:gd name="T12" fmla="*/ 137 w 156"/>
                  <a:gd name="T13" fmla="*/ 64 h 288"/>
                  <a:gd name="T14" fmla="*/ 122 w 156"/>
                  <a:gd name="T15" fmla="*/ 44 h 288"/>
                  <a:gd name="T16" fmla="*/ 93 w 156"/>
                  <a:gd name="T17" fmla="*/ 48 h 288"/>
                  <a:gd name="T18" fmla="*/ 73 w 156"/>
                  <a:gd name="T19" fmla="*/ 52 h 288"/>
                  <a:gd name="T20" fmla="*/ 67 w 156"/>
                  <a:gd name="T21" fmla="*/ 31 h 288"/>
                  <a:gd name="T22" fmla="*/ 60 w 156"/>
                  <a:gd name="T23" fmla="*/ 19 h 288"/>
                  <a:gd name="T24" fmla="*/ 54 w 156"/>
                  <a:gd name="T25" fmla="*/ 6 h 288"/>
                  <a:gd name="T26" fmla="*/ 38 w 156"/>
                  <a:gd name="T27" fmla="*/ 0 h 288"/>
                  <a:gd name="T28" fmla="*/ 29 w 156"/>
                  <a:gd name="T29" fmla="*/ 8 h 288"/>
                  <a:gd name="T30" fmla="*/ 17 w 156"/>
                  <a:gd name="T31" fmla="*/ 19 h 288"/>
                  <a:gd name="T32" fmla="*/ 6 w 156"/>
                  <a:gd name="T33" fmla="*/ 35 h 288"/>
                  <a:gd name="T34" fmla="*/ 2 w 156"/>
                  <a:gd name="T35" fmla="*/ 46 h 288"/>
                  <a:gd name="T36" fmla="*/ 19 w 156"/>
                  <a:gd name="T37" fmla="*/ 68 h 288"/>
                  <a:gd name="T38" fmla="*/ 29 w 156"/>
                  <a:gd name="T39" fmla="*/ 85 h 288"/>
                  <a:gd name="T40" fmla="*/ 21 w 156"/>
                  <a:gd name="T41" fmla="*/ 104 h 288"/>
                  <a:gd name="T42" fmla="*/ 40 w 156"/>
                  <a:gd name="T43" fmla="*/ 129 h 288"/>
                  <a:gd name="T44" fmla="*/ 44 w 156"/>
                  <a:gd name="T45" fmla="*/ 149 h 288"/>
                  <a:gd name="T46" fmla="*/ 48 w 156"/>
                  <a:gd name="T47" fmla="*/ 172 h 288"/>
                  <a:gd name="T48" fmla="*/ 33 w 156"/>
                  <a:gd name="T49" fmla="*/ 197 h 288"/>
                  <a:gd name="T50" fmla="*/ 33 w 156"/>
                  <a:gd name="T51" fmla="*/ 209 h 288"/>
                  <a:gd name="T52" fmla="*/ 29 w 156"/>
                  <a:gd name="T53" fmla="*/ 224 h 288"/>
                  <a:gd name="T54" fmla="*/ 29 w 156"/>
                  <a:gd name="T55" fmla="*/ 241 h 288"/>
                  <a:gd name="T56" fmla="*/ 38 w 156"/>
                  <a:gd name="T57" fmla="*/ 239 h 288"/>
                  <a:gd name="T58" fmla="*/ 50 w 156"/>
                  <a:gd name="T59" fmla="*/ 255 h 288"/>
                  <a:gd name="T60" fmla="*/ 56 w 156"/>
                  <a:gd name="T61" fmla="*/ 263 h 288"/>
                  <a:gd name="T62" fmla="*/ 64 w 156"/>
                  <a:gd name="T63" fmla="*/ 270 h 288"/>
                  <a:gd name="T64" fmla="*/ 81 w 156"/>
                  <a:gd name="T65" fmla="*/ 274 h 288"/>
                  <a:gd name="T66" fmla="*/ 85 w 156"/>
                  <a:gd name="T67" fmla="*/ 288 h 288"/>
                  <a:gd name="T68" fmla="*/ 98 w 156"/>
                  <a:gd name="T69" fmla="*/ 280 h 288"/>
                  <a:gd name="T70" fmla="*/ 89 w 156"/>
                  <a:gd name="T71" fmla="*/ 268 h 288"/>
                  <a:gd name="T72" fmla="*/ 75 w 156"/>
                  <a:gd name="T73" fmla="*/ 259 h 288"/>
                  <a:gd name="T74" fmla="*/ 64 w 156"/>
                  <a:gd name="T75" fmla="*/ 255 h 288"/>
                  <a:gd name="T76" fmla="*/ 71 w 156"/>
                  <a:gd name="T77" fmla="*/ 249 h 288"/>
                  <a:gd name="T78" fmla="*/ 64 w 156"/>
                  <a:gd name="T79" fmla="*/ 232 h 288"/>
                  <a:gd name="T80" fmla="*/ 58 w 156"/>
                  <a:gd name="T81" fmla="*/ 230 h 288"/>
                  <a:gd name="T82" fmla="*/ 52 w 156"/>
                  <a:gd name="T83" fmla="*/ 218 h 288"/>
                  <a:gd name="T84" fmla="*/ 46 w 156"/>
                  <a:gd name="T85" fmla="*/ 220 h 288"/>
                  <a:gd name="T86" fmla="*/ 42 w 156"/>
                  <a:gd name="T87" fmla="*/ 203 h 288"/>
                  <a:gd name="T88" fmla="*/ 44 w 156"/>
                  <a:gd name="T89" fmla="*/ 193 h 288"/>
                  <a:gd name="T90" fmla="*/ 54 w 156"/>
                  <a:gd name="T91" fmla="*/ 164 h 288"/>
                  <a:gd name="T92" fmla="*/ 56 w 156"/>
                  <a:gd name="T93" fmla="*/ 147 h 288"/>
                  <a:gd name="T94" fmla="*/ 54 w 156"/>
                  <a:gd name="T95" fmla="*/ 139 h 288"/>
                  <a:gd name="T96" fmla="*/ 64 w 156"/>
                  <a:gd name="T97" fmla="*/ 137 h 288"/>
                  <a:gd name="T98" fmla="*/ 71 w 156"/>
                  <a:gd name="T99" fmla="*/ 141 h 288"/>
                  <a:gd name="T100" fmla="*/ 71 w 156"/>
                  <a:gd name="T101" fmla="*/ 156 h 288"/>
                  <a:gd name="T102" fmla="*/ 85 w 156"/>
                  <a:gd name="T103" fmla="*/ 158 h 288"/>
                  <a:gd name="T104" fmla="*/ 93 w 156"/>
                  <a:gd name="T105" fmla="*/ 160 h 288"/>
                  <a:gd name="T106" fmla="*/ 102 w 156"/>
                  <a:gd name="T107" fmla="*/ 166 h 288"/>
                  <a:gd name="T108" fmla="*/ 106 w 156"/>
                  <a:gd name="T109" fmla="*/ 1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6" h="288">
                    <a:moveTo>
                      <a:pt x="106" y="154"/>
                    </a:moveTo>
                    <a:lnTo>
                      <a:pt x="104" y="149"/>
                    </a:lnTo>
                    <a:lnTo>
                      <a:pt x="100" y="149"/>
                    </a:lnTo>
                    <a:lnTo>
                      <a:pt x="98" y="141"/>
                    </a:lnTo>
                    <a:lnTo>
                      <a:pt x="100" y="135"/>
                    </a:lnTo>
                    <a:lnTo>
                      <a:pt x="102" y="131"/>
                    </a:lnTo>
                    <a:lnTo>
                      <a:pt x="104" y="124"/>
                    </a:lnTo>
                    <a:lnTo>
                      <a:pt x="108" y="120"/>
                    </a:lnTo>
                    <a:lnTo>
                      <a:pt x="110" y="120"/>
                    </a:lnTo>
                    <a:lnTo>
                      <a:pt x="118" y="116"/>
                    </a:lnTo>
                    <a:lnTo>
                      <a:pt x="125" y="116"/>
                    </a:lnTo>
                    <a:lnTo>
                      <a:pt x="127" y="118"/>
                    </a:lnTo>
                    <a:lnTo>
                      <a:pt x="131" y="116"/>
                    </a:lnTo>
                    <a:lnTo>
                      <a:pt x="135" y="116"/>
                    </a:lnTo>
                    <a:lnTo>
                      <a:pt x="139" y="118"/>
                    </a:lnTo>
                    <a:lnTo>
                      <a:pt x="143" y="116"/>
                    </a:lnTo>
                    <a:lnTo>
                      <a:pt x="147" y="120"/>
                    </a:lnTo>
                    <a:lnTo>
                      <a:pt x="152" y="118"/>
                    </a:lnTo>
                    <a:lnTo>
                      <a:pt x="154" y="114"/>
                    </a:lnTo>
                    <a:lnTo>
                      <a:pt x="154" y="108"/>
                    </a:lnTo>
                    <a:lnTo>
                      <a:pt x="154" y="106"/>
                    </a:lnTo>
                    <a:lnTo>
                      <a:pt x="154" y="102"/>
                    </a:lnTo>
                    <a:lnTo>
                      <a:pt x="154" y="100"/>
                    </a:lnTo>
                    <a:lnTo>
                      <a:pt x="156" y="95"/>
                    </a:lnTo>
                    <a:lnTo>
                      <a:pt x="154" y="93"/>
                    </a:lnTo>
                    <a:lnTo>
                      <a:pt x="149" y="89"/>
                    </a:lnTo>
                    <a:lnTo>
                      <a:pt x="152" y="87"/>
                    </a:lnTo>
                    <a:lnTo>
                      <a:pt x="147" y="87"/>
                    </a:lnTo>
                    <a:lnTo>
                      <a:pt x="145" y="87"/>
                    </a:lnTo>
                    <a:lnTo>
                      <a:pt x="141" y="83"/>
                    </a:lnTo>
                    <a:lnTo>
                      <a:pt x="137" y="79"/>
                    </a:lnTo>
                    <a:lnTo>
                      <a:pt x="139" y="77"/>
                    </a:lnTo>
                    <a:lnTo>
                      <a:pt x="139" y="73"/>
                    </a:lnTo>
                    <a:lnTo>
                      <a:pt x="137" y="66"/>
                    </a:lnTo>
                    <a:lnTo>
                      <a:pt x="137" y="64"/>
                    </a:lnTo>
                    <a:lnTo>
                      <a:pt x="139" y="62"/>
                    </a:lnTo>
                    <a:lnTo>
                      <a:pt x="137" y="58"/>
                    </a:lnTo>
                    <a:lnTo>
                      <a:pt x="133" y="54"/>
                    </a:lnTo>
                    <a:lnTo>
                      <a:pt x="125" y="50"/>
                    </a:lnTo>
                    <a:lnTo>
                      <a:pt x="122" y="44"/>
                    </a:lnTo>
                    <a:lnTo>
                      <a:pt x="114" y="42"/>
                    </a:lnTo>
                    <a:lnTo>
                      <a:pt x="108" y="44"/>
                    </a:lnTo>
                    <a:lnTo>
                      <a:pt x="104" y="52"/>
                    </a:lnTo>
                    <a:lnTo>
                      <a:pt x="96" y="52"/>
                    </a:lnTo>
                    <a:lnTo>
                      <a:pt x="93" y="48"/>
                    </a:lnTo>
                    <a:lnTo>
                      <a:pt x="89" y="48"/>
                    </a:lnTo>
                    <a:lnTo>
                      <a:pt x="83" y="46"/>
                    </a:lnTo>
                    <a:lnTo>
                      <a:pt x="77" y="48"/>
                    </a:lnTo>
                    <a:lnTo>
                      <a:pt x="77" y="52"/>
                    </a:lnTo>
                    <a:lnTo>
                      <a:pt x="73" y="52"/>
                    </a:lnTo>
                    <a:lnTo>
                      <a:pt x="67" y="56"/>
                    </a:lnTo>
                    <a:lnTo>
                      <a:pt x="67" y="46"/>
                    </a:lnTo>
                    <a:lnTo>
                      <a:pt x="67" y="39"/>
                    </a:lnTo>
                    <a:lnTo>
                      <a:pt x="64" y="35"/>
                    </a:lnTo>
                    <a:lnTo>
                      <a:pt x="67" y="31"/>
                    </a:lnTo>
                    <a:lnTo>
                      <a:pt x="67" y="29"/>
                    </a:lnTo>
                    <a:lnTo>
                      <a:pt x="64" y="25"/>
                    </a:lnTo>
                    <a:lnTo>
                      <a:pt x="67" y="21"/>
                    </a:lnTo>
                    <a:lnTo>
                      <a:pt x="67" y="19"/>
                    </a:lnTo>
                    <a:lnTo>
                      <a:pt x="60" y="19"/>
                    </a:lnTo>
                    <a:lnTo>
                      <a:pt x="58" y="21"/>
                    </a:lnTo>
                    <a:lnTo>
                      <a:pt x="54" y="19"/>
                    </a:lnTo>
                    <a:lnTo>
                      <a:pt x="52" y="15"/>
                    </a:lnTo>
                    <a:lnTo>
                      <a:pt x="54" y="12"/>
                    </a:lnTo>
                    <a:lnTo>
                      <a:pt x="54" y="6"/>
                    </a:lnTo>
                    <a:lnTo>
                      <a:pt x="50" y="2"/>
                    </a:lnTo>
                    <a:lnTo>
                      <a:pt x="46" y="4"/>
                    </a:lnTo>
                    <a:lnTo>
                      <a:pt x="44" y="0"/>
                    </a:lnTo>
                    <a:lnTo>
                      <a:pt x="44" y="0"/>
                    </a:lnTo>
                    <a:lnTo>
                      <a:pt x="38" y="0"/>
                    </a:lnTo>
                    <a:lnTo>
                      <a:pt x="33" y="2"/>
                    </a:lnTo>
                    <a:lnTo>
                      <a:pt x="33" y="4"/>
                    </a:lnTo>
                    <a:lnTo>
                      <a:pt x="35" y="6"/>
                    </a:lnTo>
                    <a:lnTo>
                      <a:pt x="33" y="8"/>
                    </a:lnTo>
                    <a:lnTo>
                      <a:pt x="29" y="8"/>
                    </a:lnTo>
                    <a:lnTo>
                      <a:pt x="27" y="10"/>
                    </a:lnTo>
                    <a:lnTo>
                      <a:pt x="27" y="15"/>
                    </a:lnTo>
                    <a:lnTo>
                      <a:pt x="25" y="17"/>
                    </a:lnTo>
                    <a:lnTo>
                      <a:pt x="23" y="17"/>
                    </a:lnTo>
                    <a:lnTo>
                      <a:pt x="17" y="19"/>
                    </a:lnTo>
                    <a:lnTo>
                      <a:pt x="11" y="17"/>
                    </a:lnTo>
                    <a:lnTo>
                      <a:pt x="9" y="21"/>
                    </a:lnTo>
                    <a:lnTo>
                      <a:pt x="9" y="27"/>
                    </a:lnTo>
                    <a:lnTo>
                      <a:pt x="6" y="29"/>
                    </a:lnTo>
                    <a:lnTo>
                      <a:pt x="6" y="35"/>
                    </a:lnTo>
                    <a:lnTo>
                      <a:pt x="9" y="37"/>
                    </a:lnTo>
                    <a:lnTo>
                      <a:pt x="4" y="39"/>
                    </a:lnTo>
                    <a:lnTo>
                      <a:pt x="0" y="42"/>
                    </a:lnTo>
                    <a:lnTo>
                      <a:pt x="0" y="46"/>
                    </a:lnTo>
                    <a:lnTo>
                      <a:pt x="2" y="46"/>
                    </a:lnTo>
                    <a:lnTo>
                      <a:pt x="6" y="52"/>
                    </a:lnTo>
                    <a:lnTo>
                      <a:pt x="9" y="54"/>
                    </a:lnTo>
                    <a:lnTo>
                      <a:pt x="9" y="56"/>
                    </a:lnTo>
                    <a:lnTo>
                      <a:pt x="15" y="60"/>
                    </a:lnTo>
                    <a:lnTo>
                      <a:pt x="19" y="68"/>
                    </a:lnTo>
                    <a:lnTo>
                      <a:pt x="21" y="71"/>
                    </a:lnTo>
                    <a:lnTo>
                      <a:pt x="23" y="75"/>
                    </a:lnTo>
                    <a:lnTo>
                      <a:pt x="25" y="79"/>
                    </a:lnTo>
                    <a:lnTo>
                      <a:pt x="27" y="81"/>
                    </a:lnTo>
                    <a:lnTo>
                      <a:pt x="29" y="85"/>
                    </a:lnTo>
                    <a:lnTo>
                      <a:pt x="25" y="87"/>
                    </a:lnTo>
                    <a:lnTo>
                      <a:pt x="23" y="89"/>
                    </a:lnTo>
                    <a:lnTo>
                      <a:pt x="25" y="98"/>
                    </a:lnTo>
                    <a:lnTo>
                      <a:pt x="25" y="102"/>
                    </a:lnTo>
                    <a:lnTo>
                      <a:pt x="21" y="104"/>
                    </a:lnTo>
                    <a:lnTo>
                      <a:pt x="23" y="110"/>
                    </a:lnTo>
                    <a:lnTo>
                      <a:pt x="23" y="112"/>
                    </a:lnTo>
                    <a:lnTo>
                      <a:pt x="29" y="118"/>
                    </a:lnTo>
                    <a:lnTo>
                      <a:pt x="33" y="122"/>
                    </a:lnTo>
                    <a:lnTo>
                      <a:pt x="40" y="129"/>
                    </a:lnTo>
                    <a:lnTo>
                      <a:pt x="42" y="135"/>
                    </a:lnTo>
                    <a:lnTo>
                      <a:pt x="40" y="139"/>
                    </a:lnTo>
                    <a:lnTo>
                      <a:pt x="42" y="143"/>
                    </a:lnTo>
                    <a:lnTo>
                      <a:pt x="42" y="147"/>
                    </a:lnTo>
                    <a:lnTo>
                      <a:pt x="44" y="149"/>
                    </a:lnTo>
                    <a:lnTo>
                      <a:pt x="44" y="154"/>
                    </a:lnTo>
                    <a:lnTo>
                      <a:pt x="46" y="158"/>
                    </a:lnTo>
                    <a:lnTo>
                      <a:pt x="46" y="162"/>
                    </a:lnTo>
                    <a:lnTo>
                      <a:pt x="48" y="166"/>
                    </a:lnTo>
                    <a:lnTo>
                      <a:pt x="48" y="172"/>
                    </a:lnTo>
                    <a:lnTo>
                      <a:pt x="46" y="174"/>
                    </a:lnTo>
                    <a:lnTo>
                      <a:pt x="40" y="185"/>
                    </a:lnTo>
                    <a:lnTo>
                      <a:pt x="38" y="189"/>
                    </a:lnTo>
                    <a:lnTo>
                      <a:pt x="35" y="193"/>
                    </a:lnTo>
                    <a:lnTo>
                      <a:pt x="33" y="197"/>
                    </a:lnTo>
                    <a:lnTo>
                      <a:pt x="33" y="199"/>
                    </a:lnTo>
                    <a:lnTo>
                      <a:pt x="33" y="205"/>
                    </a:lnTo>
                    <a:lnTo>
                      <a:pt x="35" y="205"/>
                    </a:lnTo>
                    <a:lnTo>
                      <a:pt x="33" y="209"/>
                    </a:lnTo>
                    <a:lnTo>
                      <a:pt x="33" y="209"/>
                    </a:lnTo>
                    <a:lnTo>
                      <a:pt x="31" y="214"/>
                    </a:lnTo>
                    <a:lnTo>
                      <a:pt x="33" y="214"/>
                    </a:lnTo>
                    <a:lnTo>
                      <a:pt x="31" y="218"/>
                    </a:lnTo>
                    <a:lnTo>
                      <a:pt x="29" y="216"/>
                    </a:lnTo>
                    <a:lnTo>
                      <a:pt x="29" y="224"/>
                    </a:lnTo>
                    <a:lnTo>
                      <a:pt x="27" y="224"/>
                    </a:lnTo>
                    <a:lnTo>
                      <a:pt x="27" y="230"/>
                    </a:lnTo>
                    <a:lnTo>
                      <a:pt x="27" y="232"/>
                    </a:lnTo>
                    <a:lnTo>
                      <a:pt x="27" y="239"/>
                    </a:lnTo>
                    <a:lnTo>
                      <a:pt x="29" y="241"/>
                    </a:lnTo>
                    <a:lnTo>
                      <a:pt x="31" y="241"/>
                    </a:lnTo>
                    <a:lnTo>
                      <a:pt x="31" y="236"/>
                    </a:lnTo>
                    <a:lnTo>
                      <a:pt x="35" y="236"/>
                    </a:lnTo>
                    <a:lnTo>
                      <a:pt x="35" y="236"/>
                    </a:lnTo>
                    <a:lnTo>
                      <a:pt x="38" y="239"/>
                    </a:lnTo>
                    <a:lnTo>
                      <a:pt x="38" y="241"/>
                    </a:lnTo>
                    <a:lnTo>
                      <a:pt x="40" y="243"/>
                    </a:lnTo>
                    <a:lnTo>
                      <a:pt x="42" y="249"/>
                    </a:lnTo>
                    <a:lnTo>
                      <a:pt x="46" y="249"/>
                    </a:lnTo>
                    <a:lnTo>
                      <a:pt x="50" y="255"/>
                    </a:lnTo>
                    <a:lnTo>
                      <a:pt x="50" y="257"/>
                    </a:lnTo>
                    <a:lnTo>
                      <a:pt x="52" y="257"/>
                    </a:lnTo>
                    <a:lnTo>
                      <a:pt x="54" y="261"/>
                    </a:lnTo>
                    <a:lnTo>
                      <a:pt x="56" y="261"/>
                    </a:lnTo>
                    <a:lnTo>
                      <a:pt x="56" y="263"/>
                    </a:lnTo>
                    <a:lnTo>
                      <a:pt x="54" y="263"/>
                    </a:lnTo>
                    <a:lnTo>
                      <a:pt x="54" y="265"/>
                    </a:lnTo>
                    <a:lnTo>
                      <a:pt x="62" y="272"/>
                    </a:lnTo>
                    <a:lnTo>
                      <a:pt x="64" y="274"/>
                    </a:lnTo>
                    <a:lnTo>
                      <a:pt x="64" y="270"/>
                    </a:lnTo>
                    <a:lnTo>
                      <a:pt x="69" y="268"/>
                    </a:lnTo>
                    <a:lnTo>
                      <a:pt x="71" y="270"/>
                    </a:lnTo>
                    <a:lnTo>
                      <a:pt x="77" y="272"/>
                    </a:lnTo>
                    <a:lnTo>
                      <a:pt x="77" y="274"/>
                    </a:lnTo>
                    <a:lnTo>
                      <a:pt x="81" y="274"/>
                    </a:lnTo>
                    <a:lnTo>
                      <a:pt x="83" y="276"/>
                    </a:lnTo>
                    <a:lnTo>
                      <a:pt x="83" y="280"/>
                    </a:lnTo>
                    <a:lnTo>
                      <a:pt x="81" y="284"/>
                    </a:lnTo>
                    <a:lnTo>
                      <a:pt x="81" y="286"/>
                    </a:lnTo>
                    <a:lnTo>
                      <a:pt x="85" y="288"/>
                    </a:lnTo>
                    <a:lnTo>
                      <a:pt x="89" y="284"/>
                    </a:lnTo>
                    <a:lnTo>
                      <a:pt x="93" y="284"/>
                    </a:lnTo>
                    <a:lnTo>
                      <a:pt x="96" y="286"/>
                    </a:lnTo>
                    <a:lnTo>
                      <a:pt x="98" y="284"/>
                    </a:lnTo>
                    <a:lnTo>
                      <a:pt x="98" y="280"/>
                    </a:lnTo>
                    <a:lnTo>
                      <a:pt x="98" y="280"/>
                    </a:lnTo>
                    <a:lnTo>
                      <a:pt x="98" y="278"/>
                    </a:lnTo>
                    <a:lnTo>
                      <a:pt x="96" y="276"/>
                    </a:lnTo>
                    <a:lnTo>
                      <a:pt x="93" y="274"/>
                    </a:lnTo>
                    <a:lnTo>
                      <a:pt x="89" y="268"/>
                    </a:lnTo>
                    <a:lnTo>
                      <a:pt x="87" y="265"/>
                    </a:lnTo>
                    <a:lnTo>
                      <a:pt x="83" y="265"/>
                    </a:lnTo>
                    <a:lnTo>
                      <a:pt x="81" y="268"/>
                    </a:lnTo>
                    <a:lnTo>
                      <a:pt x="79" y="265"/>
                    </a:lnTo>
                    <a:lnTo>
                      <a:pt x="75" y="259"/>
                    </a:lnTo>
                    <a:lnTo>
                      <a:pt x="73" y="259"/>
                    </a:lnTo>
                    <a:lnTo>
                      <a:pt x="71" y="255"/>
                    </a:lnTo>
                    <a:lnTo>
                      <a:pt x="71" y="255"/>
                    </a:lnTo>
                    <a:lnTo>
                      <a:pt x="71" y="257"/>
                    </a:lnTo>
                    <a:lnTo>
                      <a:pt x="64" y="255"/>
                    </a:lnTo>
                    <a:lnTo>
                      <a:pt x="64" y="253"/>
                    </a:lnTo>
                    <a:lnTo>
                      <a:pt x="69" y="251"/>
                    </a:lnTo>
                    <a:lnTo>
                      <a:pt x="69" y="251"/>
                    </a:lnTo>
                    <a:lnTo>
                      <a:pt x="69" y="251"/>
                    </a:lnTo>
                    <a:lnTo>
                      <a:pt x="71" y="249"/>
                    </a:lnTo>
                    <a:lnTo>
                      <a:pt x="69" y="243"/>
                    </a:lnTo>
                    <a:lnTo>
                      <a:pt x="67" y="241"/>
                    </a:lnTo>
                    <a:lnTo>
                      <a:pt x="67" y="239"/>
                    </a:lnTo>
                    <a:lnTo>
                      <a:pt x="64" y="234"/>
                    </a:lnTo>
                    <a:lnTo>
                      <a:pt x="64" y="232"/>
                    </a:lnTo>
                    <a:lnTo>
                      <a:pt x="64" y="234"/>
                    </a:lnTo>
                    <a:lnTo>
                      <a:pt x="64" y="236"/>
                    </a:lnTo>
                    <a:lnTo>
                      <a:pt x="62" y="236"/>
                    </a:lnTo>
                    <a:lnTo>
                      <a:pt x="60" y="232"/>
                    </a:lnTo>
                    <a:lnTo>
                      <a:pt x="58" y="230"/>
                    </a:lnTo>
                    <a:lnTo>
                      <a:pt x="58" y="226"/>
                    </a:lnTo>
                    <a:lnTo>
                      <a:pt x="56" y="224"/>
                    </a:lnTo>
                    <a:lnTo>
                      <a:pt x="56" y="220"/>
                    </a:lnTo>
                    <a:lnTo>
                      <a:pt x="54" y="220"/>
                    </a:lnTo>
                    <a:lnTo>
                      <a:pt x="52" y="218"/>
                    </a:lnTo>
                    <a:lnTo>
                      <a:pt x="52" y="218"/>
                    </a:lnTo>
                    <a:lnTo>
                      <a:pt x="50" y="220"/>
                    </a:lnTo>
                    <a:lnTo>
                      <a:pt x="48" y="222"/>
                    </a:lnTo>
                    <a:lnTo>
                      <a:pt x="46" y="222"/>
                    </a:lnTo>
                    <a:lnTo>
                      <a:pt x="46" y="220"/>
                    </a:lnTo>
                    <a:lnTo>
                      <a:pt x="48" y="218"/>
                    </a:lnTo>
                    <a:lnTo>
                      <a:pt x="44" y="212"/>
                    </a:lnTo>
                    <a:lnTo>
                      <a:pt x="44" y="209"/>
                    </a:lnTo>
                    <a:lnTo>
                      <a:pt x="44" y="205"/>
                    </a:lnTo>
                    <a:lnTo>
                      <a:pt x="42" y="203"/>
                    </a:lnTo>
                    <a:lnTo>
                      <a:pt x="44" y="201"/>
                    </a:lnTo>
                    <a:lnTo>
                      <a:pt x="44" y="201"/>
                    </a:lnTo>
                    <a:lnTo>
                      <a:pt x="42" y="201"/>
                    </a:lnTo>
                    <a:lnTo>
                      <a:pt x="44" y="197"/>
                    </a:lnTo>
                    <a:lnTo>
                      <a:pt x="44" y="193"/>
                    </a:lnTo>
                    <a:lnTo>
                      <a:pt x="48" y="187"/>
                    </a:lnTo>
                    <a:lnTo>
                      <a:pt x="50" y="174"/>
                    </a:lnTo>
                    <a:lnTo>
                      <a:pt x="52" y="170"/>
                    </a:lnTo>
                    <a:lnTo>
                      <a:pt x="52" y="166"/>
                    </a:lnTo>
                    <a:lnTo>
                      <a:pt x="54" y="164"/>
                    </a:lnTo>
                    <a:lnTo>
                      <a:pt x="56" y="158"/>
                    </a:lnTo>
                    <a:lnTo>
                      <a:pt x="54" y="158"/>
                    </a:lnTo>
                    <a:lnTo>
                      <a:pt x="54" y="154"/>
                    </a:lnTo>
                    <a:lnTo>
                      <a:pt x="54" y="151"/>
                    </a:lnTo>
                    <a:lnTo>
                      <a:pt x="56" y="147"/>
                    </a:lnTo>
                    <a:lnTo>
                      <a:pt x="56" y="143"/>
                    </a:lnTo>
                    <a:lnTo>
                      <a:pt x="52" y="143"/>
                    </a:lnTo>
                    <a:lnTo>
                      <a:pt x="54" y="139"/>
                    </a:lnTo>
                    <a:lnTo>
                      <a:pt x="54" y="139"/>
                    </a:lnTo>
                    <a:lnTo>
                      <a:pt x="54" y="139"/>
                    </a:lnTo>
                    <a:lnTo>
                      <a:pt x="56" y="139"/>
                    </a:lnTo>
                    <a:lnTo>
                      <a:pt x="58" y="139"/>
                    </a:lnTo>
                    <a:lnTo>
                      <a:pt x="60" y="139"/>
                    </a:lnTo>
                    <a:lnTo>
                      <a:pt x="62" y="139"/>
                    </a:lnTo>
                    <a:lnTo>
                      <a:pt x="64" y="137"/>
                    </a:lnTo>
                    <a:lnTo>
                      <a:pt x="67" y="139"/>
                    </a:lnTo>
                    <a:lnTo>
                      <a:pt x="67" y="139"/>
                    </a:lnTo>
                    <a:lnTo>
                      <a:pt x="67" y="139"/>
                    </a:lnTo>
                    <a:lnTo>
                      <a:pt x="71" y="139"/>
                    </a:lnTo>
                    <a:lnTo>
                      <a:pt x="71" y="141"/>
                    </a:lnTo>
                    <a:lnTo>
                      <a:pt x="71" y="143"/>
                    </a:lnTo>
                    <a:lnTo>
                      <a:pt x="71" y="147"/>
                    </a:lnTo>
                    <a:lnTo>
                      <a:pt x="73" y="151"/>
                    </a:lnTo>
                    <a:lnTo>
                      <a:pt x="71" y="151"/>
                    </a:lnTo>
                    <a:lnTo>
                      <a:pt x="71" y="156"/>
                    </a:lnTo>
                    <a:lnTo>
                      <a:pt x="73" y="156"/>
                    </a:lnTo>
                    <a:lnTo>
                      <a:pt x="75" y="156"/>
                    </a:lnTo>
                    <a:lnTo>
                      <a:pt x="79" y="156"/>
                    </a:lnTo>
                    <a:lnTo>
                      <a:pt x="83" y="156"/>
                    </a:lnTo>
                    <a:lnTo>
                      <a:pt x="85" y="158"/>
                    </a:lnTo>
                    <a:lnTo>
                      <a:pt x="85" y="156"/>
                    </a:lnTo>
                    <a:lnTo>
                      <a:pt x="85" y="156"/>
                    </a:lnTo>
                    <a:lnTo>
                      <a:pt x="87" y="154"/>
                    </a:lnTo>
                    <a:lnTo>
                      <a:pt x="89" y="154"/>
                    </a:lnTo>
                    <a:lnTo>
                      <a:pt x="93" y="160"/>
                    </a:lnTo>
                    <a:lnTo>
                      <a:pt x="96" y="160"/>
                    </a:lnTo>
                    <a:lnTo>
                      <a:pt x="96" y="162"/>
                    </a:lnTo>
                    <a:lnTo>
                      <a:pt x="98" y="162"/>
                    </a:lnTo>
                    <a:lnTo>
                      <a:pt x="102" y="166"/>
                    </a:lnTo>
                    <a:lnTo>
                      <a:pt x="102" y="166"/>
                    </a:lnTo>
                    <a:lnTo>
                      <a:pt x="102" y="166"/>
                    </a:lnTo>
                    <a:lnTo>
                      <a:pt x="102" y="164"/>
                    </a:lnTo>
                    <a:lnTo>
                      <a:pt x="104" y="164"/>
                    </a:lnTo>
                    <a:lnTo>
                      <a:pt x="104" y="160"/>
                    </a:lnTo>
                    <a:lnTo>
                      <a:pt x="106" y="15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0" name="9Slide.vn 573">
                <a:extLst>
                  <a:ext uri="{FF2B5EF4-FFF2-40B4-BE49-F238E27FC236}">
                    <a16:creationId xmlns:a16="http://schemas.microsoft.com/office/drawing/2014/main" id="{4319FE42-6156-4090-857A-56A67E486312}"/>
                  </a:ext>
                </a:extLst>
              </p:cNvPr>
              <p:cNvSpPr>
                <a:spLocks/>
              </p:cNvSpPr>
              <p:nvPr/>
            </p:nvSpPr>
            <p:spPr bwMode="auto">
              <a:xfrm>
                <a:off x="5504" y="2531"/>
                <a:ext cx="4" cy="8"/>
              </a:xfrm>
              <a:custGeom>
                <a:avLst/>
                <a:gdLst>
                  <a:gd name="T0" fmla="*/ 4 w 4"/>
                  <a:gd name="T1" fmla="*/ 6 h 8"/>
                  <a:gd name="T2" fmla="*/ 4 w 4"/>
                  <a:gd name="T3" fmla="*/ 2 h 8"/>
                  <a:gd name="T4" fmla="*/ 2 w 4"/>
                  <a:gd name="T5" fmla="*/ 0 h 8"/>
                  <a:gd name="T6" fmla="*/ 0 w 4"/>
                  <a:gd name="T7" fmla="*/ 4 h 8"/>
                  <a:gd name="T8" fmla="*/ 2 w 4"/>
                  <a:gd name="T9" fmla="*/ 4 h 8"/>
                  <a:gd name="T10" fmla="*/ 2 w 4"/>
                  <a:gd name="T11" fmla="*/ 8 h 8"/>
                  <a:gd name="T12" fmla="*/ 4 w 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6"/>
                    </a:moveTo>
                    <a:lnTo>
                      <a:pt x="4" y="2"/>
                    </a:lnTo>
                    <a:lnTo>
                      <a:pt x="2" y="0"/>
                    </a:lnTo>
                    <a:lnTo>
                      <a:pt x="0" y="4"/>
                    </a:lnTo>
                    <a:lnTo>
                      <a:pt x="2" y="4"/>
                    </a:lnTo>
                    <a:lnTo>
                      <a:pt x="2" y="8"/>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1" name="9Slide.vn 574">
                <a:extLst>
                  <a:ext uri="{FF2B5EF4-FFF2-40B4-BE49-F238E27FC236}">
                    <a16:creationId xmlns:a16="http://schemas.microsoft.com/office/drawing/2014/main" id="{0EB89D5F-215F-4F84-9C3F-205DBEE5234C}"/>
                  </a:ext>
                </a:extLst>
              </p:cNvPr>
              <p:cNvSpPr>
                <a:spLocks/>
              </p:cNvSpPr>
              <p:nvPr/>
            </p:nvSpPr>
            <p:spPr bwMode="auto">
              <a:xfrm>
                <a:off x="5376" y="2132"/>
                <a:ext cx="163" cy="365"/>
              </a:xfrm>
              <a:custGeom>
                <a:avLst/>
                <a:gdLst>
                  <a:gd name="T0" fmla="*/ 83 w 163"/>
                  <a:gd name="T1" fmla="*/ 237 h 365"/>
                  <a:gd name="T2" fmla="*/ 91 w 163"/>
                  <a:gd name="T3" fmla="*/ 233 h 365"/>
                  <a:gd name="T4" fmla="*/ 91 w 163"/>
                  <a:gd name="T5" fmla="*/ 222 h 365"/>
                  <a:gd name="T6" fmla="*/ 95 w 163"/>
                  <a:gd name="T7" fmla="*/ 222 h 365"/>
                  <a:gd name="T8" fmla="*/ 105 w 163"/>
                  <a:gd name="T9" fmla="*/ 237 h 365"/>
                  <a:gd name="T10" fmla="*/ 110 w 163"/>
                  <a:gd name="T11" fmla="*/ 243 h 365"/>
                  <a:gd name="T12" fmla="*/ 112 w 163"/>
                  <a:gd name="T13" fmla="*/ 264 h 365"/>
                  <a:gd name="T14" fmla="*/ 118 w 163"/>
                  <a:gd name="T15" fmla="*/ 278 h 365"/>
                  <a:gd name="T16" fmla="*/ 122 w 163"/>
                  <a:gd name="T17" fmla="*/ 295 h 365"/>
                  <a:gd name="T18" fmla="*/ 130 w 163"/>
                  <a:gd name="T19" fmla="*/ 312 h 365"/>
                  <a:gd name="T20" fmla="*/ 134 w 163"/>
                  <a:gd name="T21" fmla="*/ 324 h 365"/>
                  <a:gd name="T22" fmla="*/ 134 w 163"/>
                  <a:gd name="T23" fmla="*/ 336 h 365"/>
                  <a:gd name="T24" fmla="*/ 130 w 163"/>
                  <a:gd name="T25" fmla="*/ 351 h 365"/>
                  <a:gd name="T26" fmla="*/ 132 w 163"/>
                  <a:gd name="T27" fmla="*/ 365 h 365"/>
                  <a:gd name="T28" fmla="*/ 136 w 163"/>
                  <a:gd name="T29" fmla="*/ 351 h 365"/>
                  <a:gd name="T30" fmla="*/ 149 w 163"/>
                  <a:gd name="T31" fmla="*/ 324 h 365"/>
                  <a:gd name="T32" fmla="*/ 143 w 163"/>
                  <a:gd name="T33" fmla="*/ 305 h 365"/>
                  <a:gd name="T34" fmla="*/ 134 w 163"/>
                  <a:gd name="T35" fmla="*/ 280 h 365"/>
                  <a:gd name="T36" fmla="*/ 126 w 163"/>
                  <a:gd name="T37" fmla="*/ 260 h 365"/>
                  <a:gd name="T38" fmla="*/ 128 w 163"/>
                  <a:gd name="T39" fmla="*/ 239 h 365"/>
                  <a:gd name="T40" fmla="*/ 116 w 163"/>
                  <a:gd name="T41" fmla="*/ 218 h 365"/>
                  <a:gd name="T42" fmla="*/ 101 w 163"/>
                  <a:gd name="T43" fmla="*/ 204 h 365"/>
                  <a:gd name="T44" fmla="*/ 107 w 163"/>
                  <a:gd name="T45" fmla="*/ 187 h 365"/>
                  <a:gd name="T46" fmla="*/ 124 w 163"/>
                  <a:gd name="T47" fmla="*/ 175 h 365"/>
                  <a:gd name="T48" fmla="*/ 134 w 163"/>
                  <a:gd name="T49" fmla="*/ 166 h 365"/>
                  <a:gd name="T50" fmla="*/ 145 w 163"/>
                  <a:gd name="T51" fmla="*/ 158 h 365"/>
                  <a:gd name="T52" fmla="*/ 151 w 163"/>
                  <a:gd name="T53" fmla="*/ 148 h 365"/>
                  <a:gd name="T54" fmla="*/ 163 w 163"/>
                  <a:gd name="T55" fmla="*/ 131 h 365"/>
                  <a:gd name="T56" fmla="*/ 141 w 163"/>
                  <a:gd name="T57" fmla="*/ 135 h 365"/>
                  <a:gd name="T58" fmla="*/ 134 w 163"/>
                  <a:gd name="T59" fmla="*/ 125 h 365"/>
                  <a:gd name="T60" fmla="*/ 132 w 163"/>
                  <a:gd name="T61" fmla="*/ 112 h 365"/>
                  <a:gd name="T62" fmla="*/ 126 w 163"/>
                  <a:gd name="T63" fmla="*/ 102 h 365"/>
                  <a:gd name="T64" fmla="*/ 118 w 163"/>
                  <a:gd name="T65" fmla="*/ 96 h 365"/>
                  <a:gd name="T66" fmla="*/ 112 w 163"/>
                  <a:gd name="T67" fmla="*/ 88 h 365"/>
                  <a:gd name="T68" fmla="*/ 97 w 163"/>
                  <a:gd name="T69" fmla="*/ 81 h 365"/>
                  <a:gd name="T70" fmla="*/ 93 w 163"/>
                  <a:gd name="T71" fmla="*/ 69 h 365"/>
                  <a:gd name="T72" fmla="*/ 99 w 163"/>
                  <a:gd name="T73" fmla="*/ 59 h 365"/>
                  <a:gd name="T74" fmla="*/ 103 w 163"/>
                  <a:gd name="T75" fmla="*/ 48 h 365"/>
                  <a:gd name="T76" fmla="*/ 101 w 163"/>
                  <a:gd name="T77" fmla="*/ 23 h 365"/>
                  <a:gd name="T78" fmla="*/ 91 w 163"/>
                  <a:gd name="T79" fmla="*/ 5 h 365"/>
                  <a:gd name="T80" fmla="*/ 74 w 163"/>
                  <a:gd name="T81" fmla="*/ 0 h 365"/>
                  <a:gd name="T82" fmla="*/ 72 w 163"/>
                  <a:gd name="T83" fmla="*/ 15 h 365"/>
                  <a:gd name="T84" fmla="*/ 54 w 163"/>
                  <a:gd name="T85" fmla="*/ 21 h 365"/>
                  <a:gd name="T86" fmla="*/ 39 w 163"/>
                  <a:gd name="T87" fmla="*/ 44 h 365"/>
                  <a:gd name="T88" fmla="*/ 33 w 163"/>
                  <a:gd name="T89" fmla="*/ 75 h 365"/>
                  <a:gd name="T90" fmla="*/ 16 w 163"/>
                  <a:gd name="T91" fmla="*/ 88 h 365"/>
                  <a:gd name="T92" fmla="*/ 14 w 163"/>
                  <a:gd name="T93" fmla="*/ 112 h 365"/>
                  <a:gd name="T94" fmla="*/ 8 w 163"/>
                  <a:gd name="T95" fmla="*/ 127 h 365"/>
                  <a:gd name="T96" fmla="*/ 4 w 163"/>
                  <a:gd name="T97" fmla="*/ 141 h 365"/>
                  <a:gd name="T98" fmla="*/ 2 w 163"/>
                  <a:gd name="T99" fmla="*/ 154 h 365"/>
                  <a:gd name="T100" fmla="*/ 14 w 163"/>
                  <a:gd name="T101" fmla="*/ 162 h 365"/>
                  <a:gd name="T102" fmla="*/ 18 w 163"/>
                  <a:gd name="T103" fmla="*/ 164 h 365"/>
                  <a:gd name="T104" fmla="*/ 33 w 163"/>
                  <a:gd name="T105" fmla="*/ 177 h 365"/>
                  <a:gd name="T106" fmla="*/ 29 w 163"/>
                  <a:gd name="T107" fmla="*/ 183 h 365"/>
                  <a:gd name="T108" fmla="*/ 20 w 163"/>
                  <a:gd name="T109" fmla="*/ 179 h 365"/>
                  <a:gd name="T110" fmla="*/ 35 w 163"/>
                  <a:gd name="T111" fmla="*/ 193 h 365"/>
                  <a:gd name="T112" fmla="*/ 39 w 163"/>
                  <a:gd name="T113" fmla="*/ 191 h 365"/>
                  <a:gd name="T114" fmla="*/ 45 w 163"/>
                  <a:gd name="T115" fmla="*/ 204 h 365"/>
                  <a:gd name="T116" fmla="*/ 47 w 163"/>
                  <a:gd name="T117" fmla="*/ 224 h 365"/>
                  <a:gd name="T118" fmla="*/ 49 w 163"/>
                  <a:gd name="T119" fmla="*/ 245 h 365"/>
                  <a:gd name="T120" fmla="*/ 49 w 163"/>
                  <a:gd name="T121" fmla="*/ 251 h 365"/>
                  <a:gd name="T122" fmla="*/ 62 w 163"/>
                  <a:gd name="T123" fmla="*/ 249 h 365"/>
                  <a:gd name="T124" fmla="*/ 68 w 163"/>
                  <a:gd name="T125" fmla="*/ 24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 h="365">
                    <a:moveTo>
                      <a:pt x="78" y="241"/>
                    </a:moveTo>
                    <a:lnTo>
                      <a:pt x="80" y="241"/>
                    </a:lnTo>
                    <a:lnTo>
                      <a:pt x="85" y="239"/>
                    </a:lnTo>
                    <a:lnTo>
                      <a:pt x="80" y="239"/>
                    </a:lnTo>
                    <a:lnTo>
                      <a:pt x="83" y="237"/>
                    </a:lnTo>
                    <a:lnTo>
                      <a:pt x="80" y="235"/>
                    </a:lnTo>
                    <a:lnTo>
                      <a:pt x="83" y="235"/>
                    </a:lnTo>
                    <a:lnTo>
                      <a:pt x="85" y="237"/>
                    </a:lnTo>
                    <a:lnTo>
                      <a:pt x="87" y="237"/>
                    </a:lnTo>
                    <a:lnTo>
                      <a:pt x="91" y="233"/>
                    </a:lnTo>
                    <a:lnTo>
                      <a:pt x="91" y="231"/>
                    </a:lnTo>
                    <a:lnTo>
                      <a:pt x="93" y="229"/>
                    </a:lnTo>
                    <a:lnTo>
                      <a:pt x="93" y="224"/>
                    </a:lnTo>
                    <a:lnTo>
                      <a:pt x="91" y="224"/>
                    </a:lnTo>
                    <a:lnTo>
                      <a:pt x="91" y="222"/>
                    </a:lnTo>
                    <a:lnTo>
                      <a:pt x="91" y="220"/>
                    </a:lnTo>
                    <a:lnTo>
                      <a:pt x="89" y="218"/>
                    </a:lnTo>
                    <a:lnTo>
                      <a:pt x="93" y="220"/>
                    </a:lnTo>
                    <a:lnTo>
                      <a:pt x="93" y="222"/>
                    </a:lnTo>
                    <a:lnTo>
                      <a:pt x="95" y="222"/>
                    </a:lnTo>
                    <a:lnTo>
                      <a:pt x="95" y="224"/>
                    </a:lnTo>
                    <a:lnTo>
                      <a:pt x="99" y="231"/>
                    </a:lnTo>
                    <a:lnTo>
                      <a:pt x="101" y="233"/>
                    </a:lnTo>
                    <a:lnTo>
                      <a:pt x="101" y="237"/>
                    </a:lnTo>
                    <a:lnTo>
                      <a:pt x="105" y="237"/>
                    </a:lnTo>
                    <a:lnTo>
                      <a:pt x="107" y="237"/>
                    </a:lnTo>
                    <a:lnTo>
                      <a:pt x="107" y="235"/>
                    </a:lnTo>
                    <a:lnTo>
                      <a:pt x="107" y="237"/>
                    </a:lnTo>
                    <a:lnTo>
                      <a:pt x="107" y="239"/>
                    </a:lnTo>
                    <a:lnTo>
                      <a:pt x="110" y="243"/>
                    </a:lnTo>
                    <a:lnTo>
                      <a:pt x="110" y="245"/>
                    </a:lnTo>
                    <a:lnTo>
                      <a:pt x="107" y="245"/>
                    </a:lnTo>
                    <a:lnTo>
                      <a:pt x="110" y="249"/>
                    </a:lnTo>
                    <a:lnTo>
                      <a:pt x="112" y="249"/>
                    </a:lnTo>
                    <a:lnTo>
                      <a:pt x="112" y="264"/>
                    </a:lnTo>
                    <a:lnTo>
                      <a:pt x="114" y="264"/>
                    </a:lnTo>
                    <a:lnTo>
                      <a:pt x="114" y="270"/>
                    </a:lnTo>
                    <a:lnTo>
                      <a:pt x="118" y="272"/>
                    </a:lnTo>
                    <a:lnTo>
                      <a:pt x="118" y="274"/>
                    </a:lnTo>
                    <a:lnTo>
                      <a:pt x="118" y="278"/>
                    </a:lnTo>
                    <a:lnTo>
                      <a:pt x="120" y="280"/>
                    </a:lnTo>
                    <a:lnTo>
                      <a:pt x="120" y="289"/>
                    </a:lnTo>
                    <a:lnTo>
                      <a:pt x="122" y="293"/>
                    </a:lnTo>
                    <a:lnTo>
                      <a:pt x="122" y="295"/>
                    </a:lnTo>
                    <a:lnTo>
                      <a:pt x="122" y="295"/>
                    </a:lnTo>
                    <a:lnTo>
                      <a:pt x="124" y="289"/>
                    </a:lnTo>
                    <a:lnTo>
                      <a:pt x="126" y="293"/>
                    </a:lnTo>
                    <a:lnTo>
                      <a:pt x="126" y="297"/>
                    </a:lnTo>
                    <a:lnTo>
                      <a:pt x="128" y="299"/>
                    </a:lnTo>
                    <a:lnTo>
                      <a:pt x="130" y="312"/>
                    </a:lnTo>
                    <a:lnTo>
                      <a:pt x="132" y="312"/>
                    </a:lnTo>
                    <a:lnTo>
                      <a:pt x="132" y="316"/>
                    </a:lnTo>
                    <a:lnTo>
                      <a:pt x="132" y="318"/>
                    </a:lnTo>
                    <a:lnTo>
                      <a:pt x="132" y="322"/>
                    </a:lnTo>
                    <a:lnTo>
                      <a:pt x="134" y="324"/>
                    </a:lnTo>
                    <a:lnTo>
                      <a:pt x="136" y="328"/>
                    </a:lnTo>
                    <a:lnTo>
                      <a:pt x="134" y="330"/>
                    </a:lnTo>
                    <a:lnTo>
                      <a:pt x="136" y="334"/>
                    </a:lnTo>
                    <a:lnTo>
                      <a:pt x="134" y="336"/>
                    </a:lnTo>
                    <a:lnTo>
                      <a:pt x="134" y="336"/>
                    </a:lnTo>
                    <a:lnTo>
                      <a:pt x="132" y="343"/>
                    </a:lnTo>
                    <a:lnTo>
                      <a:pt x="134" y="343"/>
                    </a:lnTo>
                    <a:lnTo>
                      <a:pt x="134" y="347"/>
                    </a:lnTo>
                    <a:lnTo>
                      <a:pt x="132" y="349"/>
                    </a:lnTo>
                    <a:lnTo>
                      <a:pt x="130" y="351"/>
                    </a:lnTo>
                    <a:lnTo>
                      <a:pt x="128" y="351"/>
                    </a:lnTo>
                    <a:lnTo>
                      <a:pt x="130" y="353"/>
                    </a:lnTo>
                    <a:lnTo>
                      <a:pt x="130" y="355"/>
                    </a:lnTo>
                    <a:lnTo>
                      <a:pt x="130" y="359"/>
                    </a:lnTo>
                    <a:lnTo>
                      <a:pt x="132" y="365"/>
                    </a:lnTo>
                    <a:lnTo>
                      <a:pt x="132" y="359"/>
                    </a:lnTo>
                    <a:lnTo>
                      <a:pt x="134" y="357"/>
                    </a:lnTo>
                    <a:lnTo>
                      <a:pt x="134" y="357"/>
                    </a:lnTo>
                    <a:lnTo>
                      <a:pt x="134" y="355"/>
                    </a:lnTo>
                    <a:lnTo>
                      <a:pt x="136" y="351"/>
                    </a:lnTo>
                    <a:lnTo>
                      <a:pt x="139" y="347"/>
                    </a:lnTo>
                    <a:lnTo>
                      <a:pt x="141" y="343"/>
                    </a:lnTo>
                    <a:lnTo>
                      <a:pt x="147" y="332"/>
                    </a:lnTo>
                    <a:lnTo>
                      <a:pt x="149" y="330"/>
                    </a:lnTo>
                    <a:lnTo>
                      <a:pt x="149" y="324"/>
                    </a:lnTo>
                    <a:lnTo>
                      <a:pt x="147" y="320"/>
                    </a:lnTo>
                    <a:lnTo>
                      <a:pt x="147" y="316"/>
                    </a:lnTo>
                    <a:lnTo>
                      <a:pt x="145" y="312"/>
                    </a:lnTo>
                    <a:lnTo>
                      <a:pt x="145" y="307"/>
                    </a:lnTo>
                    <a:lnTo>
                      <a:pt x="143" y="305"/>
                    </a:lnTo>
                    <a:lnTo>
                      <a:pt x="143" y="301"/>
                    </a:lnTo>
                    <a:lnTo>
                      <a:pt x="141" y="297"/>
                    </a:lnTo>
                    <a:lnTo>
                      <a:pt x="143" y="293"/>
                    </a:lnTo>
                    <a:lnTo>
                      <a:pt x="141" y="287"/>
                    </a:lnTo>
                    <a:lnTo>
                      <a:pt x="134" y="280"/>
                    </a:lnTo>
                    <a:lnTo>
                      <a:pt x="130" y="276"/>
                    </a:lnTo>
                    <a:lnTo>
                      <a:pt x="124" y="270"/>
                    </a:lnTo>
                    <a:lnTo>
                      <a:pt x="124" y="268"/>
                    </a:lnTo>
                    <a:lnTo>
                      <a:pt x="122" y="262"/>
                    </a:lnTo>
                    <a:lnTo>
                      <a:pt x="126" y="260"/>
                    </a:lnTo>
                    <a:lnTo>
                      <a:pt x="126" y="256"/>
                    </a:lnTo>
                    <a:lnTo>
                      <a:pt x="124" y="247"/>
                    </a:lnTo>
                    <a:lnTo>
                      <a:pt x="126" y="245"/>
                    </a:lnTo>
                    <a:lnTo>
                      <a:pt x="130" y="243"/>
                    </a:lnTo>
                    <a:lnTo>
                      <a:pt x="128" y="239"/>
                    </a:lnTo>
                    <a:lnTo>
                      <a:pt x="126" y="237"/>
                    </a:lnTo>
                    <a:lnTo>
                      <a:pt x="124" y="233"/>
                    </a:lnTo>
                    <a:lnTo>
                      <a:pt x="122" y="229"/>
                    </a:lnTo>
                    <a:lnTo>
                      <a:pt x="120" y="226"/>
                    </a:lnTo>
                    <a:lnTo>
                      <a:pt x="116" y="218"/>
                    </a:lnTo>
                    <a:lnTo>
                      <a:pt x="110" y="214"/>
                    </a:lnTo>
                    <a:lnTo>
                      <a:pt x="110" y="212"/>
                    </a:lnTo>
                    <a:lnTo>
                      <a:pt x="107" y="210"/>
                    </a:lnTo>
                    <a:lnTo>
                      <a:pt x="103" y="204"/>
                    </a:lnTo>
                    <a:lnTo>
                      <a:pt x="101" y="204"/>
                    </a:lnTo>
                    <a:lnTo>
                      <a:pt x="101" y="200"/>
                    </a:lnTo>
                    <a:lnTo>
                      <a:pt x="105" y="197"/>
                    </a:lnTo>
                    <a:lnTo>
                      <a:pt x="110" y="195"/>
                    </a:lnTo>
                    <a:lnTo>
                      <a:pt x="107" y="193"/>
                    </a:lnTo>
                    <a:lnTo>
                      <a:pt x="107" y="187"/>
                    </a:lnTo>
                    <a:lnTo>
                      <a:pt x="110" y="185"/>
                    </a:lnTo>
                    <a:lnTo>
                      <a:pt x="110" y="179"/>
                    </a:lnTo>
                    <a:lnTo>
                      <a:pt x="112" y="175"/>
                    </a:lnTo>
                    <a:lnTo>
                      <a:pt x="118" y="177"/>
                    </a:lnTo>
                    <a:lnTo>
                      <a:pt x="124" y="175"/>
                    </a:lnTo>
                    <a:lnTo>
                      <a:pt x="126" y="175"/>
                    </a:lnTo>
                    <a:lnTo>
                      <a:pt x="128" y="173"/>
                    </a:lnTo>
                    <a:lnTo>
                      <a:pt x="128" y="168"/>
                    </a:lnTo>
                    <a:lnTo>
                      <a:pt x="130" y="166"/>
                    </a:lnTo>
                    <a:lnTo>
                      <a:pt x="134" y="166"/>
                    </a:lnTo>
                    <a:lnTo>
                      <a:pt x="136" y="164"/>
                    </a:lnTo>
                    <a:lnTo>
                      <a:pt x="134" y="162"/>
                    </a:lnTo>
                    <a:lnTo>
                      <a:pt x="134" y="160"/>
                    </a:lnTo>
                    <a:lnTo>
                      <a:pt x="139" y="158"/>
                    </a:lnTo>
                    <a:lnTo>
                      <a:pt x="145" y="158"/>
                    </a:lnTo>
                    <a:lnTo>
                      <a:pt x="145" y="158"/>
                    </a:lnTo>
                    <a:lnTo>
                      <a:pt x="147" y="152"/>
                    </a:lnTo>
                    <a:lnTo>
                      <a:pt x="149" y="152"/>
                    </a:lnTo>
                    <a:lnTo>
                      <a:pt x="153" y="150"/>
                    </a:lnTo>
                    <a:lnTo>
                      <a:pt x="151" y="148"/>
                    </a:lnTo>
                    <a:lnTo>
                      <a:pt x="153" y="144"/>
                    </a:lnTo>
                    <a:lnTo>
                      <a:pt x="153" y="141"/>
                    </a:lnTo>
                    <a:lnTo>
                      <a:pt x="157" y="139"/>
                    </a:lnTo>
                    <a:lnTo>
                      <a:pt x="163" y="135"/>
                    </a:lnTo>
                    <a:lnTo>
                      <a:pt x="163" y="131"/>
                    </a:lnTo>
                    <a:lnTo>
                      <a:pt x="159" y="131"/>
                    </a:lnTo>
                    <a:lnTo>
                      <a:pt x="151" y="133"/>
                    </a:lnTo>
                    <a:lnTo>
                      <a:pt x="147" y="133"/>
                    </a:lnTo>
                    <a:lnTo>
                      <a:pt x="145" y="137"/>
                    </a:lnTo>
                    <a:lnTo>
                      <a:pt x="141" y="135"/>
                    </a:lnTo>
                    <a:lnTo>
                      <a:pt x="139" y="131"/>
                    </a:lnTo>
                    <a:lnTo>
                      <a:pt x="141" y="127"/>
                    </a:lnTo>
                    <a:lnTo>
                      <a:pt x="139" y="123"/>
                    </a:lnTo>
                    <a:lnTo>
                      <a:pt x="134" y="125"/>
                    </a:lnTo>
                    <a:lnTo>
                      <a:pt x="134" y="125"/>
                    </a:lnTo>
                    <a:lnTo>
                      <a:pt x="128" y="123"/>
                    </a:lnTo>
                    <a:lnTo>
                      <a:pt x="126" y="125"/>
                    </a:lnTo>
                    <a:lnTo>
                      <a:pt x="126" y="123"/>
                    </a:lnTo>
                    <a:lnTo>
                      <a:pt x="128" y="119"/>
                    </a:lnTo>
                    <a:lnTo>
                      <a:pt x="132" y="112"/>
                    </a:lnTo>
                    <a:lnTo>
                      <a:pt x="132" y="110"/>
                    </a:lnTo>
                    <a:lnTo>
                      <a:pt x="134" y="108"/>
                    </a:lnTo>
                    <a:lnTo>
                      <a:pt x="134" y="104"/>
                    </a:lnTo>
                    <a:lnTo>
                      <a:pt x="130" y="102"/>
                    </a:lnTo>
                    <a:lnTo>
                      <a:pt x="126" y="102"/>
                    </a:lnTo>
                    <a:lnTo>
                      <a:pt x="124" y="104"/>
                    </a:lnTo>
                    <a:lnTo>
                      <a:pt x="124" y="102"/>
                    </a:lnTo>
                    <a:lnTo>
                      <a:pt x="124" y="100"/>
                    </a:lnTo>
                    <a:lnTo>
                      <a:pt x="120" y="100"/>
                    </a:lnTo>
                    <a:lnTo>
                      <a:pt x="118" y="96"/>
                    </a:lnTo>
                    <a:lnTo>
                      <a:pt x="118" y="94"/>
                    </a:lnTo>
                    <a:lnTo>
                      <a:pt x="118" y="90"/>
                    </a:lnTo>
                    <a:lnTo>
                      <a:pt x="114" y="92"/>
                    </a:lnTo>
                    <a:lnTo>
                      <a:pt x="112" y="90"/>
                    </a:lnTo>
                    <a:lnTo>
                      <a:pt x="112" y="88"/>
                    </a:lnTo>
                    <a:lnTo>
                      <a:pt x="112" y="83"/>
                    </a:lnTo>
                    <a:lnTo>
                      <a:pt x="103" y="85"/>
                    </a:lnTo>
                    <a:lnTo>
                      <a:pt x="99" y="90"/>
                    </a:lnTo>
                    <a:lnTo>
                      <a:pt x="97" y="85"/>
                    </a:lnTo>
                    <a:lnTo>
                      <a:pt x="97" y="81"/>
                    </a:lnTo>
                    <a:lnTo>
                      <a:pt x="95" y="77"/>
                    </a:lnTo>
                    <a:lnTo>
                      <a:pt x="93" y="75"/>
                    </a:lnTo>
                    <a:lnTo>
                      <a:pt x="91" y="75"/>
                    </a:lnTo>
                    <a:lnTo>
                      <a:pt x="91" y="71"/>
                    </a:lnTo>
                    <a:lnTo>
                      <a:pt x="93" y="69"/>
                    </a:lnTo>
                    <a:lnTo>
                      <a:pt x="91" y="67"/>
                    </a:lnTo>
                    <a:lnTo>
                      <a:pt x="91" y="63"/>
                    </a:lnTo>
                    <a:lnTo>
                      <a:pt x="95" y="61"/>
                    </a:lnTo>
                    <a:lnTo>
                      <a:pt x="97" y="61"/>
                    </a:lnTo>
                    <a:lnTo>
                      <a:pt x="99" y="59"/>
                    </a:lnTo>
                    <a:lnTo>
                      <a:pt x="97" y="56"/>
                    </a:lnTo>
                    <a:lnTo>
                      <a:pt x="97" y="52"/>
                    </a:lnTo>
                    <a:lnTo>
                      <a:pt x="99" y="52"/>
                    </a:lnTo>
                    <a:lnTo>
                      <a:pt x="99" y="50"/>
                    </a:lnTo>
                    <a:lnTo>
                      <a:pt x="103" y="48"/>
                    </a:lnTo>
                    <a:lnTo>
                      <a:pt x="103" y="46"/>
                    </a:lnTo>
                    <a:lnTo>
                      <a:pt x="103" y="42"/>
                    </a:lnTo>
                    <a:lnTo>
                      <a:pt x="105" y="34"/>
                    </a:lnTo>
                    <a:lnTo>
                      <a:pt x="105" y="29"/>
                    </a:lnTo>
                    <a:lnTo>
                      <a:pt x="101" y="23"/>
                    </a:lnTo>
                    <a:lnTo>
                      <a:pt x="101" y="17"/>
                    </a:lnTo>
                    <a:lnTo>
                      <a:pt x="99" y="13"/>
                    </a:lnTo>
                    <a:lnTo>
                      <a:pt x="95" y="13"/>
                    </a:lnTo>
                    <a:lnTo>
                      <a:pt x="93" y="7"/>
                    </a:lnTo>
                    <a:lnTo>
                      <a:pt x="91" y="5"/>
                    </a:lnTo>
                    <a:lnTo>
                      <a:pt x="89" y="0"/>
                    </a:lnTo>
                    <a:lnTo>
                      <a:pt x="85" y="0"/>
                    </a:lnTo>
                    <a:lnTo>
                      <a:pt x="80" y="0"/>
                    </a:lnTo>
                    <a:lnTo>
                      <a:pt x="76" y="0"/>
                    </a:lnTo>
                    <a:lnTo>
                      <a:pt x="74" y="0"/>
                    </a:lnTo>
                    <a:lnTo>
                      <a:pt x="74" y="3"/>
                    </a:lnTo>
                    <a:lnTo>
                      <a:pt x="74" y="5"/>
                    </a:lnTo>
                    <a:lnTo>
                      <a:pt x="72" y="9"/>
                    </a:lnTo>
                    <a:lnTo>
                      <a:pt x="72" y="13"/>
                    </a:lnTo>
                    <a:lnTo>
                      <a:pt x="72" y="15"/>
                    </a:lnTo>
                    <a:lnTo>
                      <a:pt x="68" y="15"/>
                    </a:lnTo>
                    <a:lnTo>
                      <a:pt x="66" y="13"/>
                    </a:lnTo>
                    <a:lnTo>
                      <a:pt x="60" y="15"/>
                    </a:lnTo>
                    <a:lnTo>
                      <a:pt x="56" y="17"/>
                    </a:lnTo>
                    <a:lnTo>
                      <a:pt x="54" y="21"/>
                    </a:lnTo>
                    <a:lnTo>
                      <a:pt x="49" y="27"/>
                    </a:lnTo>
                    <a:lnTo>
                      <a:pt x="45" y="29"/>
                    </a:lnTo>
                    <a:lnTo>
                      <a:pt x="39" y="38"/>
                    </a:lnTo>
                    <a:lnTo>
                      <a:pt x="37" y="42"/>
                    </a:lnTo>
                    <a:lnTo>
                      <a:pt x="39" y="44"/>
                    </a:lnTo>
                    <a:lnTo>
                      <a:pt x="37" y="52"/>
                    </a:lnTo>
                    <a:lnTo>
                      <a:pt x="31" y="61"/>
                    </a:lnTo>
                    <a:lnTo>
                      <a:pt x="33" y="63"/>
                    </a:lnTo>
                    <a:lnTo>
                      <a:pt x="37" y="65"/>
                    </a:lnTo>
                    <a:lnTo>
                      <a:pt x="33" y="75"/>
                    </a:lnTo>
                    <a:lnTo>
                      <a:pt x="31" y="83"/>
                    </a:lnTo>
                    <a:lnTo>
                      <a:pt x="29" y="90"/>
                    </a:lnTo>
                    <a:lnTo>
                      <a:pt x="22" y="90"/>
                    </a:lnTo>
                    <a:lnTo>
                      <a:pt x="20" y="88"/>
                    </a:lnTo>
                    <a:lnTo>
                      <a:pt x="16" y="88"/>
                    </a:lnTo>
                    <a:lnTo>
                      <a:pt x="18" y="98"/>
                    </a:lnTo>
                    <a:lnTo>
                      <a:pt x="18" y="102"/>
                    </a:lnTo>
                    <a:lnTo>
                      <a:pt x="18" y="108"/>
                    </a:lnTo>
                    <a:lnTo>
                      <a:pt x="14" y="108"/>
                    </a:lnTo>
                    <a:lnTo>
                      <a:pt x="14" y="112"/>
                    </a:lnTo>
                    <a:lnTo>
                      <a:pt x="14" y="117"/>
                    </a:lnTo>
                    <a:lnTo>
                      <a:pt x="14" y="121"/>
                    </a:lnTo>
                    <a:lnTo>
                      <a:pt x="12" y="127"/>
                    </a:lnTo>
                    <a:lnTo>
                      <a:pt x="10" y="129"/>
                    </a:lnTo>
                    <a:lnTo>
                      <a:pt x="8" y="127"/>
                    </a:lnTo>
                    <a:lnTo>
                      <a:pt x="8" y="131"/>
                    </a:lnTo>
                    <a:lnTo>
                      <a:pt x="8" y="133"/>
                    </a:lnTo>
                    <a:lnTo>
                      <a:pt x="8" y="137"/>
                    </a:lnTo>
                    <a:lnTo>
                      <a:pt x="6" y="141"/>
                    </a:lnTo>
                    <a:lnTo>
                      <a:pt x="4" y="141"/>
                    </a:lnTo>
                    <a:lnTo>
                      <a:pt x="2" y="146"/>
                    </a:lnTo>
                    <a:lnTo>
                      <a:pt x="0" y="148"/>
                    </a:lnTo>
                    <a:lnTo>
                      <a:pt x="2" y="150"/>
                    </a:lnTo>
                    <a:lnTo>
                      <a:pt x="2" y="150"/>
                    </a:lnTo>
                    <a:lnTo>
                      <a:pt x="2" y="154"/>
                    </a:lnTo>
                    <a:lnTo>
                      <a:pt x="4" y="158"/>
                    </a:lnTo>
                    <a:lnTo>
                      <a:pt x="12" y="166"/>
                    </a:lnTo>
                    <a:lnTo>
                      <a:pt x="10" y="162"/>
                    </a:lnTo>
                    <a:lnTo>
                      <a:pt x="10" y="160"/>
                    </a:lnTo>
                    <a:lnTo>
                      <a:pt x="14" y="162"/>
                    </a:lnTo>
                    <a:lnTo>
                      <a:pt x="16" y="162"/>
                    </a:lnTo>
                    <a:lnTo>
                      <a:pt x="14" y="166"/>
                    </a:lnTo>
                    <a:lnTo>
                      <a:pt x="14" y="168"/>
                    </a:lnTo>
                    <a:lnTo>
                      <a:pt x="18" y="166"/>
                    </a:lnTo>
                    <a:lnTo>
                      <a:pt x="18" y="164"/>
                    </a:lnTo>
                    <a:lnTo>
                      <a:pt x="18" y="166"/>
                    </a:lnTo>
                    <a:lnTo>
                      <a:pt x="22" y="168"/>
                    </a:lnTo>
                    <a:lnTo>
                      <a:pt x="25" y="170"/>
                    </a:lnTo>
                    <a:lnTo>
                      <a:pt x="29" y="170"/>
                    </a:lnTo>
                    <a:lnTo>
                      <a:pt x="33" y="177"/>
                    </a:lnTo>
                    <a:lnTo>
                      <a:pt x="33" y="179"/>
                    </a:lnTo>
                    <a:lnTo>
                      <a:pt x="31" y="181"/>
                    </a:lnTo>
                    <a:lnTo>
                      <a:pt x="29" y="179"/>
                    </a:lnTo>
                    <a:lnTo>
                      <a:pt x="27" y="179"/>
                    </a:lnTo>
                    <a:lnTo>
                      <a:pt x="29" y="183"/>
                    </a:lnTo>
                    <a:lnTo>
                      <a:pt x="29" y="183"/>
                    </a:lnTo>
                    <a:lnTo>
                      <a:pt x="29" y="185"/>
                    </a:lnTo>
                    <a:lnTo>
                      <a:pt x="27" y="183"/>
                    </a:lnTo>
                    <a:lnTo>
                      <a:pt x="25" y="181"/>
                    </a:lnTo>
                    <a:lnTo>
                      <a:pt x="20" y="179"/>
                    </a:lnTo>
                    <a:lnTo>
                      <a:pt x="22" y="181"/>
                    </a:lnTo>
                    <a:lnTo>
                      <a:pt x="25" y="185"/>
                    </a:lnTo>
                    <a:lnTo>
                      <a:pt x="25" y="187"/>
                    </a:lnTo>
                    <a:lnTo>
                      <a:pt x="29" y="191"/>
                    </a:lnTo>
                    <a:lnTo>
                      <a:pt x="35" y="193"/>
                    </a:lnTo>
                    <a:lnTo>
                      <a:pt x="35" y="187"/>
                    </a:lnTo>
                    <a:lnTo>
                      <a:pt x="33" y="183"/>
                    </a:lnTo>
                    <a:lnTo>
                      <a:pt x="37" y="185"/>
                    </a:lnTo>
                    <a:lnTo>
                      <a:pt x="37" y="189"/>
                    </a:lnTo>
                    <a:lnTo>
                      <a:pt x="39" y="191"/>
                    </a:lnTo>
                    <a:lnTo>
                      <a:pt x="41" y="195"/>
                    </a:lnTo>
                    <a:lnTo>
                      <a:pt x="43" y="200"/>
                    </a:lnTo>
                    <a:lnTo>
                      <a:pt x="45" y="202"/>
                    </a:lnTo>
                    <a:lnTo>
                      <a:pt x="43" y="204"/>
                    </a:lnTo>
                    <a:lnTo>
                      <a:pt x="45" y="204"/>
                    </a:lnTo>
                    <a:lnTo>
                      <a:pt x="47" y="206"/>
                    </a:lnTo>
                    <a:lnTo>
                      <a:pt x="47" y="212"/>
                    </a:lnTo>
                    <a:lnTo>
                      <a:pt x="49" y="220"/>
                    </a:lnTo>
                    <a:lnTo>
                      <a:pt x="51" y="222"/>
                    </a:lnTo>
                    <a:lnTo>
                      <a:pt x="47" y="224"/>
                    </a:lnTo>
                    <a:lnTo>
                      <a:pt x="45" y="243"/>
                    </a:lnTo>
                    <a:lnTo>
                      <a:pt x="45" y="247"/>
                    </a:lnTo>
                    <a:lnTo>
                      <a:pt x="45" y="249"/>
                    </a:lnTo>
                    <a:lnTo>
                      <a:pt x="45" y="249"/>
                    </a:lnTo>
                    <a:lnTo>
                      <a:pt x="49" y="245"/>
                    </a:lnTo>
                    <a:lnTo>
                      <a:pt x="51" y="243"/>
                    </a:lnTo>
                    <a:lnTo>
                      <a:pt x="56" y="237"/>
                    </a:lnTo>
                    <a:lnTo>
                      <a:pt x="54" y="243"/>
                    </a:lnTo>
                    <a:lnTo>
                      <a:pt x="49" y="247"/>
                    </a:lnTo>
                    <a:lnTo>
                      <a:pt x="49" y="251"/>
                    </a:lnTo>
                    <a:lnTo>
                      <a:pt x="51" y="251"/>
                    </a:lnTo>
                    <a:lnTo>
                      <a:pt x="51" y="249"/>
                    </a:lnTo>
                    <a:lnTo>
                      <a:pt x="58" y="247"/>
                    </a:lnTo>
                    <a:lnTo>
                      <a:pt x="60" y="249"/>
                    </a:lnTo>
                    <a:lnTo>
                      <a:pt x="62" y="249"/>
                    </a:lnTo>
                    <a:lnTo>
                      <a:pt x="62" y="247"/>
                    </a:lnTo>
                    <a:lnTo>
                      <a:pt x="62" y="249"/>
                    </a:lnTo>
                    <a:lnTo>
                      <a:pt x="64" y="249"/>
                    </a:lnTo>
                    <a:lnTo>
                      <a:pt x="64" y="247"/>
                    </a:lnTo>
                    <a:lnTo>
                      <a:pt x="68" y="247"/>
                    </a:lnTo>
                    <a:lnTo>
                      <a:pt x="74" y="243"/>
                    </a:lnTo>
                    <a:lnTo>
                      <a:pt x="76" y="239"/>
                    </a:lnTo>
                    <a:lnTo>
                      <a:pt x="78" y="24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2" name="9Slide.vn 575">
                <a:extLst>
                  <a:ext uri="{FF2B5EF4-FFF2-40B4-BE49-F238E27FC236}">
                    <a16:creationId xmlns:a16="http://schemas.microsoft.com/office/drawing/2014/main" id="{CDDE5ABE-3357-4677-85F9-06DFED67CD7B}"/>
                  </a:ext>
                </a:extLst>
              </p:cNvPr>
              <p:cNvSpPr>
                <a:spLocks/>
              </p:cNvSpPr>
              <p:nvPr/>
            </p:nvSpPr>
            <p:spPr bwMode="auto">
              <a:xfrm>
                <a:off x="5401" y="2325"/>
                <a:ext cx="6" cy="7"/>
              </a:xfrm>
              <a:custGeom>
                <a:avLst/>
                <a:gdLst>
                  <a:gd name="T0" fmla="*/ 0 w 6"/>
                  <a:gd name="T1" fmla="*/ 0 h 7"/>
                  <a:gd name="T2" fmla="*/ 0 w 6"/>
                  <a:gd name="T3" fmla="*/ 4 h 7"/>
                  <a:gd name="T4" fmla="*/ 4 w 6"/>
                  <a:gd name="T5" fmla="*/ 7 h 7"/>
                  <a:gd name="T6" fmla="*/ 6 w 6"/>
                  <a:gd name="T7" fmla="*/ 2 h 7"/>
                  <a:gd name="T8" fmla="*/ 2 w 6"/>
                  <a:gd name="T9" fmla="*/ 0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4"/>
                    </a:lnTo>
                    <a:lnTo>
                      <a:pt x="4" y="7"/>
                    </a:lnTo>
                    <a:lnTo>
                      <a:pt x="6"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3" name="9Slide.vn 576">
                <a:extLst>
                  <a:ext uri="{FF2B5EF4-FFF2-40B4-BE49-F238E27FC236}">
                    <a16:creationId xmlns:a16="http://schemas.microsoft.com/office/drawing/2014/main" id="{96659B22-169B-473A-9C8B-97A14375A8CA}"/>
                  </a:ext>
                </a:extLst>
              </p:cNvPr>
              <p:cNvSpPr>
                <a:spLocks/>
              </p:cNvSpPr>
              <p:nvPr/>
            </p:nvSpPr>
            <p:spPr bwMode="auto">
              <a:xfrm>
                <a:off x="5164" y="2529"/>
                <a:ext cx="2" cy="8"/>
              </a:xfrm>
              <a:custGeom>
                <a:avLst/>
                <a:gdLst>
                  <a:gd name="T0" fmla="*/ 2 w 2"/>
                  <a:gd name="T1" fmla="*/ 4 h 8"/>
                  <a:gd name="T2" fmla="*/ 2 w 2"/>
                  <a:gd name="T3" fmla="*/ 0 h 8"/>
                  <a:gd name="T4" fmla="*/ 2 w 2"/>
                  <a:gd name="T5" fmla="*/ 0 h 8"/>
                  <a:gd name="T6" fmla="*/ 2 w 2"/>
                  <a:gd name="T7" fmla="*/ 0 h 8"/>
                  <a:gd name="T8" fmla="*/ 0 w 2"/>
                  <a:gd name="T9" fmla="*/ 0 h 8"/>
                  <a:gd name="T10" fmla="*/ 0 w 2"/>
                  <a:gd name="T11" fmla="*/ 4 h 8"/>
                  <a:gd name="T12" fmla="*/ 0 w 2"/>
                  <a:gd name="T13" fmla="*/ 8 h 8"/>
                  <a:gd name="T14" fmla="*/ 2 w 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2" y="4"/>
                    </a:moveTo>
                    <a:lnTo>
                      <a:pt x="2" y="0"/>
                    </a:lnTo>
                    <a:lnTo>
                      <a:pt x="2" y="0"/>
                    </a:lnTo>
                    <a:lnTo>
                      <a:pt x="2" y="0"/>
                    </a:lnTo>
                    <a:lnTo>
                      <a:pt x="0" y="0"/>
                    </a:lnTo>
                    <a:lnTo>
                      <a:pt x="0" y="4"/>
                    </a:lnTo>
                    <a:lnTo>
                      <a:pt x="0" y="8"/>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4" name="9Slide.vn 577">
                <a:extLst>
                  <a:ext uri="{FF2B5EF4-FFF2-40B4-BE49-F238E27FC236}">
                    <a16:creationId xmlns:a16="http://schemas.microsoft.com/office/drawing/2014/main" id="{440E617E-881E-4EB8-82B0-63C13AD878EC}"/>
                  </a:ext>
                </a:extLst>
              </p:cNvPr>
              <p:cNvSpPr>
                <a:spLocks/>
              </p:cNvSpPr>
              <p:nvPr/>
            </p:nvSpPr>
            <p:spPr bwMode="auto">
              <a:xfrm>
                <a:off x="5164" y="2506"/>
                <a:ext cx="40" cy="68"/>
              </a:xfrm>
              <a:custGeom>
                <a:avLst/>
                <a:gdLst>
                  <a:gd name="T0" fmla="*/ 40 w 40"/>
                  <a:gd name="T1" fmla="*/ 41 h 68"/>
                  <a:gd name="T2" fmla="*/ 40 w 40"/>
                  <a:gd name="T3" fmla="*/ 39 h 68"/>
                  <a:gd name="T4" fmla="*/ 40 w 40"/>
                  <a:gd name="T5" fmla="*/ 37 h 68"/>
                  <a:gd name="T6" fmla="*/ 38 w 40"/>
                  <a:gd name="T7" fmla="*/ 35 h 68"/>
                  <a:gd name="T8" fmla="*/ 33 w 40"/>
                  <a:gd name="T9" fmla="*/ 27 h 68"/>
                  <a:gd name="T10" fmla="*/ 31 w 40"/>
                  <a:gd name="T11" fmla="*/ 20 h 68"/>
                  <a:gd name="T12" fmla="*/ 29 w 40"/>
                  <a:gd name="T13" fmla="*/ 20 h 68"/>
                  <a:gd name="T14" fmla="*/ 29 w 40"/>
                  <a:gd name="T15" fmla="*/ 20 h 68"/>
                  <a:gd name="T16" fmla="*/ 25 w 40"/>
                  <a:gd name="T17" fmla="*/ 20 h 68"/>
                  <a:gd name="T18" fmla="*/ 29 w 40"/>
                  <a:gd name="T19" fmla="*/ 18 h 68"/>
                  <a:gd name="T20" fmla="*/ 29 w 40"/>
                  <a:gd name="T21" fmla="*/ 16 h 68"/>
                  <a:gd name="T22" fmla="*/ 27 w 40"/>
                  <a:gd name="T23" fmla="*/ 16 h 68"/>
                  <a:gd name="T24" fmla="*/ 25 w 40"/>
                  <a:gd name="T25" fmla="*/ 12 h 68"/>
                  <a:gd name="T26" fmla="*/ 23 w 40"/>
                  <a:gd name="T27" fmla="*/ 12 h 68"/>
                  <a:gd name="T28" fmla="*/ 21 w 40"/>
                  <a:gd name="T29" fmla="*/ 8 h 68"/>
                  <a:gd name="T30" fmla="*/ 21 w 40"/>
                  <a:gd name="T31" fmla="*/ 6 h 68"/>
                  <a:gd name="T32" fmla="*/ 21 w 40"/>
                  <a:gd name="T33" fmla="*/ 4 h 68"/>
                  <a:gd name="T34" fmla="*/ 15 w 40"/>
                  <a:gd name="T35" fmla="*/ 2 h 68"/>
                  <a:gd name="T36" fmla="*/ 15 w 40"/>
                  <a:gd name="T37" fmla="*/ 4 h 68"/>
                  <a:gd name="T38" fmla="*/ 13 w 40"/>
                  <a:gd name="T39" fmla="*/ 4 h 68"/>
                  <a:gd name="T40" fmla="*/ 13 w 40"/>
                  <a:gd name="T41" fmla="*/ 2 h 68"/>
                  <a:gd name="T42" fmla="*/ 9 w 40"/>
                  <a:gd name="T43" fmla="*/ 0 h 68"/>
                  <a:gd name="T44" fmla="*/ 9 w 40"/>
                  <a:gd name="T45" fmla="*/ 2 h 68"/>
                  <a:gd name="T46" fmla="*/ 9 w 40"/>
                  <a:gd name="T47" fmla="*/ 2 h 68"/>
                  <a:gd name="T48" fmla="*/ 9 w 40"/>
                  <a:gd name="T49" fmla="*/ 4 h 68"/>
                  <a:gd name="T50" fmla="*/ 6 w 40"/>
                  <a:gd name="T51" fmla="*/ 4 h 68"/>
                  <a:gd name="T52" fmla="*/ 9 w 40"/>
                  <a:gd name="T53" fmla="*/ 4 h 68"/>
                  <a:gd name="T54" fmla="*/ 9 w 40"/>
                  <a:gd name="T55" fmla="*/ 8 h 68"/>
                  <a:gd name="T56" fmla="*/ 6 w 40"/>
                  <a:gd name="T57" fmla="*/ 10 h 68"/>
                  <a:gd name="T58" fmla="*/ 4 w 40"/>
                  <a:gd name="T59" fmla="*/ 10 h 68"/>
                  <a:gd name="T60" fmla="*/ 2 w 40"/>
                  <a:gd name="T61" fmla="*/ 8 h 68"/>
                  <a:gd name="T62" fmla="*/ 0 w 40"/>
                  <a:gd name="T63" fmla="*/ 8 h 68"/>
                  <a:gd name="T64" fmla="*/ 0 w 40"/>
                  <a:gd name="T65" fmla="*/ 8 h 68"/>
                  <a:gd name="T66" fmla="*/ 2 w 40"/>
                  <a:gd name="T67" fmla="*/ 10 h 68"/>
                  <a:gd name="T68" fmla="*/ 4 w 40"/>
                  <a:gd name="T69" fmla="*/ 12 h 68"/>
                  <a:gd name="T70" fmla="*/ 2 w 40"/>
                  <a:gd name="T71" fmla="*/ 12 h 68"/>
                  <a:gd name="T72" fmla="*/ 4 w 40"/>
                  <a:gd name="T73" fmla="*/ 16 h 68"/>
                  <a:gd name="T74" fmla="*/ 4 w 40"/>
                  <a:gd name="T75" fmla="*/ 20 h 68"/>
                  <a:gd name="T76" fmla="*/ 2 w 40"/>
                  <a:gd name="T77" fmla="*/ 23 h 68"/>
                  <a:gd name="T78" fmla="*/ 2 w 40"/>
                  <a:gd name="T79" fmla="*/ 31 h 68"/>
                  <a:gd name="T80" fmla="*/ 2 w 40"/>
                  <a:gd name="T81" fmla="*/ 33 h 68"/>
                  <a:gd name="T82" fmla="*/ 2 w 40"/>
                  <a:gd name="T83" fmla="*/ 35 h 68"/>
                  <a:gd name="T84" fmla="*/ 2 w 40"/>
                  <a:gd name="T85" fmla="*/ 41 h 68"/>
                  <a:gd name="T86" fmla="*/ 2 w 40"/>
                  <a:gd name="T87" fmla="*/ 43 h 68"/>
                  <a:gd name="T88" fmla="*/ 4 w 40"/>
                  <a:gd name="T89" fmla="*/ 52 h 68"/>
                  <a:gd name="T90" fmla="*/ 9 w 40"/>
                  <a:gd name="T91" fmla="*/ 62 h 68"/>
                  <a:gd name="T92" fmla="*/ 11 w 40"/>
                  <a:gd name="T93" fmla="*/ 66 h 68"/>
                  <a:gd name="T94" fmla="*/ 15 w 40"/>
                  <a:gd name="T95" fmla="*/ 68 h 68"/>
                  <a:gd name="T96" fmla="*/ 19 w 40"/>
                  <a:gd name="T97" fmla="*/ 68 h 68"/>
                  <a:gd name="T98" fmla="*/ 25 w 40"/>
                  <a:gd name="T99" fmla="*/ 66 h 68"/>
                  <a:gd name="T100" fmla="*/ 29 w 40"/>
                  <a:gd name="T101" fmla="*/ 66 h 68"/>
                  <a:gd name="T102" fmla="*/ 36 w 40"/>
                  <a:gd name="T103" fmla="*/ 60 h 68"/>
                  <a:gd name="T104" fmla="*/ 40 w 40"/>
                  <a:gd name="T105" fmla="*/ 54 h 68"/>
                  <a:gd name="T106" fmla="*/ 40 w 40"/>
                  <a:gd name="T107" fmla="*/ 52 h 68"/>
                  <a:gd name="T108" fmla="*/ 40 w 40"/>
                  <a:gd name="T109" fmla="*/ 47 h 68"/>
                  <a:gd name="T110" fmla="*/ 40 w 40"/>
                  <a:gd name="T111" fmla="*/ 47 h 68"/>
                  <a:gd name="T112" fmla="*/ 40 w 40"/>
                  <a:gd name="T113"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68">
                    <a:moveTo>
                      <a:pt x="40" y="41"/>
                    </a:moveTo>
                    <a:lnTo>
                      <a:pt x="40" y="39"/>
                    </a:lnTo>
                    <a:lnTo>
                      <a:pt x="40" y="37"/>
                    </a:lnTo>
                    <a:lnTo>
                      <a:pt x="38" y="35"/>
                    </a:lnTo>
                    <a:lnTo>
                      <a:pt x="33" y="27"/>
                    </a:lnTo>
                    <a:lnTo>
                      <a:pt x="31" y="20"/>
                    </a:lnTo>
                    <a:lnTo>
                      <a:pt x="29" y="20"/>
                    </a:lnTo>
                    <a:lnTo>
                      <a:pt x="29" y="20"/>
                    </a:lnTo>
                    <a:lnTo>
                      <a:pt x="25" y="20"/>
                    </a:lnTo>
                    <a:lnTo>
                      <a:pt x="29" y="18"/>
                    </a:lnTo>
                    <a:lnTo>
                      <a:pt x="29" y="16"/>
                    </a:lnTo>
                    <a:lnTo>
                      <a:pt x="27" y="16"/>
                    </a:lnTo>
                    <a:lnTo>
                      <a:pt x="25" y="12"/>
                    </a:lnTo>
                    <a:lnTo>
                      <a:pt x="23" y="12"/>
                    </a:lnTo>
                    <a:lnTo>
                      <a:pt x="21" y="8"/>
                    </a:lnTo>
                    <a:lnTo>
                      <a:pt x="21" y="6"/>
                    </a:lnTo>
                    <a:lnTo>
                      <a:pt x="21" y="4"/>
                    </a:lnTo>
                    <a:lnTo>
                      <a:pt x="15" y="2"/>
                    </a:lnTo>
                    <a:lnTo>
                      <a:pt x="15" y="4"/>
                    </a:lnTo>
                    <a:lnTo>
                      <a:pt x="13" y="4"/>
                    </a:lnTo>
                    <a:lnTo>
                      <a:pt x="13" y="2"/>
                    </a:lnTo>
                    <a:lnTo>
                      <a:pt x="9" y="0"/>
                    </a:lnTo>
                    <a:lnTo>
                      <a:pt x="9" y="2"/>
                    </a:lnTo>
                    <a:lnTo>
                      <a:pt x="9" y="2"/>
                    </a:lnTo>
                    <a:lnTo>
                      <a:pt x="9" y="4"/>
                    </a:lnTo>
                    <a:lnTo>
                      <a:pt x="6" y="4"/>
                    </a:lnTo>
                    <a:lnTo>
                      <a:pt x="9" y="4"/>
                    </a:lnTo>
                    <a:lnTo>
                      <a:pt x="9" y="8"/>
                    </a:lnTo>
                    <a:lnTo>
                      <a:pt x="6" y="10"/>
                    </a:lnTo>
                    <a:lnTo>
                      <a:pt x="4" y="10"/>
                    </a:lnTo>
                    <a:lnTo>
                      <a:pt x="2" y="8"/>
                    </a:lnTo>
                    <a:lnTo>
                      <a:pt x="0" y="8"/>
                    </a:lnTo>
                    <a:lnTo>
                      <a:pt x="0" y="8"/>
                    </a:lnTo>
                    <a:lnTo>
                      <a:pt x="2" y="10"/>
                    </a:lnTo>
                    <a:lnTo>
                      <a:pt x="4" y="12"/>
                    </a:lnTo>
                    <a:lnTo>
                      <a:pt x="2" y="12"/>
                    </a:lnTo>
                    <a:lnTo>
                      <a:pt x="4" y="16"/>
                    </a:lnTo>
                    <a:lnTo>
                      <a:pt x="4" y="20"/>
                    </a:lnTo>
                    <a:lnTo>
                      <a:pt x="2" y="23"/>
                    </a:lnTo>
                    <a:lnTo>
                      <a:pt x="2" y="31"/>
                    </a:lnTo>
                    <a:lnTo>
                      <a:pt x="2" y="33"/>
                    </a:lnTo>
                    <a:lnTo>
                      <a:pt x="2" y="35"/>
                    </a:lnTo>
                    <a:lnTo>
                      <a:pt x="2" y="41"/>
                    </a:lnTo>
                    <a:lnTo>
                      <a:pt x="2" y="43"/>
                    </a:lnTo>
                    <a:lnTo>
                      <a:pt x="4" y="52"/>
                    </a:lnTo>
                    <a:lnTo>
                      <a:pt x="9" y="62"/>
                    </a:lnTo>
                    <a:lnTo>
                      <a:pt x="11" y="66"/>
                    </a:lnTo>
                    <a:lnTo>
                      <a:pt x="15" y="68"/>
                    </a:lnTo>
                    <a:lnTo>
                      <a:pt x="19" y="68"/>
                    </a:lnTo>
                    <a:lnTo>
                      <a:pt x="25" y="66"/>
                    </a:lnTo>
                    <a:lnTo>
                      <a:pt x="29" y="66"/>
                    </a:lnTo>
                    <a:lnTo>
                      <a:pt x="36" y="60"/>
                    </a:lnTo>
                    <a:lnTo>
                      <a:pt x="40" y="54"/>
                    </a:lnTo>
                    <a:lnTo>
                      <a:pt x="40" y="52"/>
                    </a:lnTo>
                    <a:lnTo>
                      <a:pt x="40" y="47"/>
                    </a:lnTo>
                    <a:lnTo>
                      <a:pt x="40" y="47"/>
                    </a:lnTo>
                    <a:lnTo>
                      <a:pt x="40" y="4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5" name="9Slide.vn 578">
                <a:extLst>
                  <a:ext uri="{FF2B5EF4-FFF2-40B4-BE49-F238E27FC236}">
                    <a16:creationId xmlns:a16="http://schemas.microsoft.com/office/drawing/2014/main" id="{E3EF8E4C-E4F0-4F40-92FE-0409661534B9}"/>
                  </a:ext>
                </a:extLst>
              </p:cNvPr>
              <p:cNvSpPr>
                <a:spLocks/>
              </p:cNvSpPr>
              <p:nvPr/>
            </p:nvSpPr>
            <p:spPr bwMode="auto">
              <a:xfrm>
                <a:off x="5166" y="2499"/>
                <a:ext cx="7" cy="7"/>
              </a:xfrm>
              <a:custGeom>
                <a:avLst/>
                <a:gdLst>
                  <a:gd name="T0" fmla="*/ 7 w 7"/>
                  <a:gd name="T1" fmla="*/ 0 h 7"/>
                  <a:gd name="T2" fmla="*/ 7 w 7"/>
                  <a:gd name="T3" fmla="*/ 0 h 7"/>
                  <a:gd name="T4" fmla="*/ 0 w 7"/>
                  <a:gd name="T5" fmla="*/ 0 h 7"/>
                  <a:gd name="T6" fmla="*/ 0 w 7"/>
                  <a:gd name="T7" fmla="*/ 3 h 7"/>
                  <a:gd name="T8" fmla="*/ 4 w 7"/>
                  <a:gd name="T9" fmla="*/ 7 h 7"/>
                  <a:gd name="T10" fmla="*/ 4 w 7"/>
                  <a:gd name="T11" fmla="*/ 5 h 7"/>
                  <a:gd name="T12" fmla="*/ 7 w 7"/>
                  <a:gd name="T13" fmla="*/ 5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7" y="0"/>
                    </a:lnTo>
                    <a:lnTo>
                      <a:pt x="0" y="0"/>
                    </a:lnTo>
                    <a:lnTo>
                      <a:pt x="0" y="3"/>
                    </a:lnTo>
                    <a:lnTo>
                      <a:pt x="4" y="7"/>
                    </a:lnTo>
                    <a:lnTo>
                      <a:pt x="4" y="5"/>
                    </a:lnTo>
                    <a:lnTo>
                      <a:pt x="7" y="5"/>
                    </a:lnTo>
                    <a:lnTo>
                      <a:pt x="7"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6" name="9Slide.vn 579">
                <a:extLst>
                  <a:ext uri="{FF2B5EF4-FFF2-40B4-BE49-F238E27FC236}">
                    <a16:creationId xmlns:a16="http://schemas.microsoft.com/office/drawing/2014/main" id="{6B17B9DE-6180-4F83-A13C-4275D4730515}"/>
                  </a:ext>
                </a:extLst>
              </p:cNvPr>
              <p:cNvSpPr>
                <a:spLocks/>
              </p:cNvSpPr>
              <p:nvPr/>
            </p:nvSpPr>
            <p:spPr bwMode="auto">
              <a:xfrm>
                <a:off x="5173" y="2502"/>
                <a:ext cx="10" cy="6"/>
              </a:xfrm>
              <a:custGeom>
                <a:avLst/>
                <a:gdLst>
                  <a:gd name="T0" fmla="*/ 0 w 10"/>
                  <a:gd name="T1" fmla="*/ 2 h 6"/>
                  <a:gd name="T2" fmla="*/ 4 w 10"/>
                  <a:gd name="T3" fmla="*/ 4 h 6"/>
                  <a:gd name="T4" fmla="*/ 6 w 10"/>
                  <a:gd name="T5" fmla="*/ 6 h 6"/>
                  <a:gd name="T6" fmla="*/ 10 w 10"/>
                  <a:gd name="T7" fmla="*/ 6 h 6"/>
                  <a:gd name="T8" fmla="*/ 10 w 10"/>
                  <a:gd name="T9" fmla="*/ 6 h 6"/>
                  <a:gd name="T10" fmla="*/ 10 w 10"/>
                  <a:gd name="T11" fmla="*/ 6 h 6"/>
                  <a:gd name="T12" fmla="*/ 6 w 10"/>
                  <a:gd name="T13" fmla="*/ 2 h 6"/>
                  <a:gd name="T14" fmla="*/ 6 w 10"/>
                  <a:gd name="T15" fmla="*/ 0 h 6"/>
                  <a:gd name="T16" fmla="*/ 2 w 10"/>
                  <a:gd name="T17" fmla="*/ 0 h 6"/>
                  <a:gd name="T18" fmla="*/ 2 w 10"/>
                  <a:gd name="T19" fmla="*/ 0 h 6"/>
                  <a:gd name="T20" fmla="*/ 4 w 10"/>
                  <a:gd name="T21" fmla="*/ 2 h 6"/>
                  <a:gd name="T22" fmla="*/ 2 w 10"/>
                  <a:gd name="T23" fmla="*/ 2 h 6"/>
                  <a:gd name="T24" fmla="*/ 0 w 10"/>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0" y="2"/>
                    </a:moveTo>
                    <a:lnTo>
                      <a:pt x="4" y="4"/>
                    </a:lnTo>
                    <a:lnTo>
                      <a:pt x="6" y="6"/>
                    </a:lnTo>
                    <a:lnTo>
                      <a:pt x="10" y="6"/>
                    </a:lnTo>
                    <a:lnTo>
                      <a:pt x="10" y="6"/>
                    </a:lnTo>
                    <a:lnTo>
                      <a:pt x="10" y="6"/>
                    </a:lnTo>
                    <a:lnTo>
                      <a:pt x="6" y="2"/>
                    </a:lnTo>
                    <a:lnTo>
                      <a:pt x="6" y="0"/>
                    </a:lnTo>
                    <a:lnTo>
                      <a:pt x="2" y="0"/>
                    </a:lnTo>
                    <a:lnTo>
                      <a:pt x="2" y="0"/>
                    </a:lnTo>
                    <a:lnTo>
                      <a:pt x="4" y="2"/>
                    </a:lnTo>
                    <a:lnTo>
                      <a:pt x="2" y="2"/>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7" name="9Slide.vn 580">
                <a:extLst>
                  <a:ext uri="{FF2B5EF4-FFF2-40B4-BE49-F238E27FC236}">
                    <a16:creationId xmlns:a16="http://schemas.microsoft.com/office/drawing/2014/main" id="{99A4F4CA-F0F3-45C9-B212-FB34A9C2242C}"/>
                  </a:ext>
                </a:extLst>
              </p:cNvPr>
              <p:cNvSpPr>
                <a:spLocks/>
              </p:cNvSpPr>
              <p:nvPr/>
            </p:nvSpPr>
            <p:spPr bwMode="auto">
              <a:xfrm>
                <a:off x="4938" y="2031"/>
                <a:ext cx="512" cy="502"/>
              </a:xfrm>
              <a:custGeom>
                <a:avLst/>
                <a:gdLst>
                  <a:gd name="T0" fmla="*/ 361 w 512"/>
                  <a:gd name="T1" fmla="*/ 182 h 502"/>
                  <a:gd name="T2" fmla="*/ 369 w 512"/>
                  <a:gd name="T3" fmla="*/ 155 h 502"/>
                  <a:gd name="T4" fmla="*/ 359 w 512"/>
                  <a:gd name="T5" fmla="*/ 137 h 502"/>
                  <a:gd name="T6" fmla="*/ 369 w 512"/>
                  <a:gd name="T7" fmla="*/ 141 h 502"/>
                  <a:gd name="T8" fmla="*/ 386 w 512"/>
                  <a:gd name="T9" fmla="*/ 155 h 502"/>
                  <a:gd name="T10" fmla="*/ 421 w 512"/>
                  <a:gd name="T11" fmla="*/ 164 h 502"/>
                  <a:gd name="T12" fmla="*/ 425 w 512"/>
                  <a:gd name="T13" fmla="*/ 184 h 502"/>
                  <a:gd name="T14" fmla="*/ 417 w 512"/>
                  <a:gd name="T15" fmla="*/ 199 h 502"/>
                  <a:gd name="T16" fmla="*/ 427 w 512"/>
                  <a:gd name="T17" fmla="*/ 201 h 502"/>
                  <a:gd name="T18" fmla="*/ 438 w 512"/>
                  <a:gd name="T19" fmla="*/ 211 h 502"/>
                  <a:gd name="T20" fmla="*/ 446 w 512"/>
                  <a:gd name="T21" fmla="*/ 232 h 502"/>
                  <a:gd name="T22" fmla="*/ 456 w 512"/>
                  <a:gd name="T23" fmla="*/ 203 h 502"/>
                  <a:gd name="T24" fmla="*/ 471 w 512"/>
                  <a:gd name="T25" fmla="*/ 164 h 502"/>
                  <a:gd name="T26" fmla="*/ 494 w 512"/>
                  <a:gd name="T27" fmla="*/ 118 h 502"/>
                  <a:gd name="T28" fmla="*/ 512 w 512"/>
                  <a:gd name="T29" fmla="*/ 101 h 502"/>
                  <a:gd name="T30" fmla="*/ 498 w 512"/>
                  <a:gd name="T31" fmla="*/ 83 h 502"/>
                  <a:gd name="T32" fmla="*/ 479 w 512"/>
                  <a:gd name="T33" fmla="*/ 77 h 502"/>
                  <a:gd name="T34" fmla="*/ 452 w 512"/>
                  <a:gd name="T35" fmla="*/ 89 h 502"/>
                  <a:gd name="T36" fmla="*/ 425 w 512"/>
                  <a:gd name="T37" fmla="*/ 108 h 502"/>
                  <a:gd name="T38" fmla="*/ 411 w 512"/>
                  <a:gd name="T39" fmla="*/ 130 h 502"/>
                  <a:gd name="T40" fmla="*/ 365 w 512"/>
                  <a:gd name="T41" fmla="*/ 130 h 502"/>
                  <a:gd name="T42" fmla="*/ 351 w 512"/>
                  <a:gd name="T43" fmla="*/ 110 h 502"/>
                  <a:gd name="T44" fmla="*/ 313 w 512"/>
                  <a:gd name="T45" fmla="*/ 133 h 502"/>
                  <a:gd name="T46" fmla="*/ 257 w 512"/>
                  <a:gd name="T47" fmla="*/ 122 h 502"/>
                  <a:gd name="T48" fmla="*/ 208 w 512"/>
                  <a:gd name="T49" fmla="*/ 97 h 502"/>
                  <a:gd name="T50" fmla="*/ 206 w 512"/>
                  <a:gd name="T51" fmla="*/ 58 h 502"/>
                  <a:gd name="T52" fmla="*/ 179 w 512"/>
                  <a:gd name="T53" fmla="*/ 48 h 502"/>
                  <a:gd name="T54" fmla="*/ 166 w 512"/>
                  <a:gd name="T55" fmla="*/ 21 h 502"/>
                  <a:gd name="T56" fmla="*/ 131 w 512"/>
                  <a:gd name="T57" fmla="*/ 0 h 502"/>
                  <a:gd name="T58" fmla="*/ 98 w 512"/>
                  <a:gd name="T59" fmla="*/ 25 h 502"/>
                  <a:gd name="T60" fmla="*/ 85 w 512"/>
                  <a:gd name="T61" fmla="*/ 64 h 502"/>
                  <a:gd name="T62" fmla="*/ 52 w 512"/>
                  <a:gd name="T63" fmla="*/ 114 h 502"/>
                  <a:gd name="T64" fmla="*/ 17 w 512"/>
                  <a:gd name="T65" fmla="*/ 126 h 502"/>
                  <a:gd name="T66" fmla="*/ 25 w 512"/>
                  <a:gd name="T67" fmla="*/ 149 h 502"/>
                  <a:gd name="T68" fmla="*/ 46 w 512"/>
                  <a:gd name="T69" fmla="*/ 184 h 502"/>
                  <a:gd name="T70" fmla="*/ 11 w 512"/>
                  <a:gd name="T71" fmla="*/ 191 h 502"/>
                  <a:gd name="T72" fmla="*/ 2 w 512"/>
                  <a:gd name="T73" fmla="*/ 205 h 502"/>
                  <a:gd name="T74" fmla="*/ 38 w 512"/>
                  <a:gd name="T75" fmla="*/ 211 h 502"/>
                  <a:gd name="T76" fmla="*/ 23 w 512"/>
                  <a:gd name="T77" fmla="*/ 228 h 502"/>
                  <a:gd name="T78" fmla="*/ 13 w 512"/>
                  <a:gd name="T79" fmla="*/ 230 h 502"/>
                  <a:gd name="T80" fmla="*/ 65 w 512"/>
                  <a:gd name="T81" fmla="*/ 253 h 502"/>
                  <a:gd name="T82" fmla="*/ 77 w 512"/>
                  <a:gd name="T83" fmla="*/ 226 h 502"/>
                  <a:gd name="T84" fmla="*/ 79 w 512"/>
                  <a:gd name="T85" fmla="*/ 236 h 502"/>
                  <a:gd name="T86" fmla="*/ 85 w 512"/>
                  <a:gd name="T87" fmla="*/ 255 h 502"/>
                  <a:gd name="T88" fmla="*/ 92 w 512"/>
                  <a:gd name="T89" fmla="*/ 294 h 502"/>
                  <a:gd name="T90" fmla="*/ 102 w 512"/>
                  <a:gd name="T91" fmla="*/ 344 h 502"/>
                  <a:gd name="T92" fmla="*/ 123 w 512"/>
                  <a:gd name="T93" fmla="*/ 379 h 502"/>
                  <a:gd name="T94" fmla="*/ 137 w 512"/>
                  <a:gd name="T95" fmla="*/ 419 h 502"/>
                  <a:gd name="T96" fmla="*/ 158 w 512"/>
                  <a:gd name="T97" fmla="*/ 456 h 502"/>
                  <a:gd name="T98" fmla="*/ 197 w 512"/>
                  <a:gd name="T99" fmla="*/ 493 h 502"/>
                  <a:gd name="T100" fmla="*/ 218 w 512"/>
                  <a:gd name="T101" fmla="*/ 483 h 502"/>
                  <a:gd name="T102" fmla="*/ 224 w 512"/>
                  <a:gd name="T103" fmla="*/ 460 h 502"/>
                  <a:gd name="T104" fmla="*/ 235 w 512"/>
                  <a:gd name="T105" fmla="*/ 402 h 502"/>
                  <a:gd name="T106" fmla="*/ 239 w 512"/>
                  <a:gd name="T107" fmla="*/ 352 h 502"/>
                  <a:gd name="T108" fmla="*/ 266 w 512"/>
                  <a:gd name="T109" fmla="*/ 332 h 502"/>
                  <a:gd name="T110" fmla="*/ 315 w 512"/>
                  <a:gd name="T111" fmla="*/ 280 h 502"/>
                  <a:gd name="T112" fmla="*/ 322 w 512"/>
                  <a:gd name="T113" fmla="*/ 278 h 502"/>
                  <a:gd name="T114" fmla="*/ 342 w 512"/>
                  <a:gd name="T115" fmla="*/ 255 h 502"/>
                  <a:gd name="T116" fmla="*/ 361 w 512"/>
                  <a:gd name="T117" fmla="*/ 228 h 502"/>
                  <a:gd name="T118" fmla="*/ 367 w 512"/>
                  <a:gd name="T119" fmla="*/ 236 h 502"/>
                  <a:gd name="T120" fmla="*/ 375 w 512"/>
                  <a:gd name="T121" fmla="*/ 238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502">
                    <a:moveTo>
                      <a:pt x="378" y="222"/>
                    </a:moveTo>
                    <a:lnTo>
                      <a:pt x="378" y="218"/>
                    </a:lnTo>
                    <a:lnTo>
                      <a:pt x="373" y="211"/>
                    </a:lnTo>
                    <a:lnTo>
                      <a:pt x="371" y="205"/>
                    </a:lnTo>
                    <a:lnTo>
                      <a:pt x="371" y="201"/>
                    </a:lnTo>
                    <a:lnTo>
                      <a:pt x="371" y="197"/>
                    </a:lnTo>
                    <a:lnTo>
                      <a:pt x="371" y="191"/>
                    </a:lnTo>
                    <a:lnTo>
                      <a:pt x="365" y="184"/>
                    </a:lnTo>
                    <a:lnTo>
                      <a:pt x="361" y="182"/>
                    </a:lnTo>
                    <a:lnTo>
                      <a:pt x="357" y="178"/>
                    </a:lnTo>
                    <a:lnTo>
                      <a:pt x="357" y="172"/>
                    </a:lnTo>
                    <a:lnTo>
                      <a:pt x="361" y="170"/>
                    </a:lnTo>
                    <a:lnTo>
                      <a:pt x="363" y="166"/>
                    </a:lnTo>
                    <a:lnTo>
                      <a:pt x="365" y="164"/>
                    </a:lnTo>
                    <a:lnTo>
                      <a:pt x="367" y="164"/>
                    </a:lnTo>
                    <a:lnTo>
                      <a:pt x="369" y="164"/>
                    </a:lnTo>
                    <a:lnTo>
                      <a:pt x="369" y="157"/>
                    </a:lnTo>
                    <a:lnTo>
                      <a:pt x="369" y="155"/>
                    </a:lnTo>
                    <a:lnTo>
                      <a:pt x="365" y="155"/>
                    </a:lnTo>
                    <a:lnTo>
                      <a:pt x="361" y="157"/>
                    </a:lnTo>
                    <a:lnTo>
                      <a:pt x="353" y="153"/>
                    </a:lnTo>
                    <a:lnTo>
                      <a:pt x="353" y="149"/>
                    </a:lnTo>
                    <a:lnTo>
                      <a:pt x="357" y="145"/>
                    </a:lnTo>
                    <a:lnTo>
                      <a:pt x="359" y="141"/>
                    </a:lnTo>
                    <a:lnTo>
                      <a:pt x="357" y="139"/>
                    </a:lnTo>
                    <a:lnTo>
                      <a:pt x="357" y="137"/>
                    </a:lnTo>
                    <a:lnTo>
                      <a:pt x="359" y="137"/>
                    </a:lnTo>
                    <a:lnTo>
                      <a:pt x="359" y="135"/>
                    </a:lnTo>
                    <a:lnTo>
                      <a:pt x="361" y="137"/>
                    </a:lnTo>
                    <a:lnTo>
                      <a:pt x="363" y="139"/>
                    </a:lnTo>
                    <a:lnTo>
                      <a:pt x="363" y="141"/>
                    </a:lnTo>
                    <a:lnTo>
                      <a:pt x="365" y="143"/>
                    </a:lnTo>
                    <a:lnTo>
                      <a:pt x="369" y="145"/>
                    </a:lnTo>
                    <a:lnTo>
                      <a:pt x="371" y="143"/>
                    </a:lnTo>
                    <a:lnTo>
                      <a:pt x="369" y="143"/>
                    </a:lnTo>
                    <a:lnTo>
                      <a:pt x="369" y="141"/>
                    </a:lnTo>
                    <a:lnTo>
                      <a:pt x="371" y="141"/>
                    </a:lnTo>
                    <a:lnTo>
                      <a:pt x="373" y="143"/>
                    </a:lnTo>
                    <a:lnTo>
                      <a:pt x="375" y="145"/>
                    </a:lnTo>
                    <a:lnTo>
                      <a:pt x="380" y="145"/>
                    </a:lnTo>
                    <a:lnTo>
                      <a:pt x="380" y="143"/>
                    </a:lnTo>
                    <a:lnTo>
                      <a:pt x="382" y="143"/>
                    </a:lnTo>
                    <a:lnTo>
                      <a:pt x="384" y="147"/>
                    </a:lnTo>
                    <a:lnTo>
                      <a:pt x="384" y="153"/>
                    </a:lnTo>
                    <a:lnTo>
                      <a:pt x="386" y="155"/>
                    </a:lnTo>
                    <a:lnTo>
                      <a:pt x="386" y="160"/>
                    </a:lnTo>
                    <a:lnTo>
                      <a:pt x="386" y="162"/>
                    </a:lnTo>
                    <a:lnTo>
                      <a:pt x="390" y="162"/>
                    </a:lnTo>
                    <a:lnTo>
                      <a:pt x="392" y="162"/>
                    </a:lnTo>
                    <a:lnTo>
                      <a:pt x="396" y="164"/>
                    </a:lnTo>
                    <a:lnTo>
                      <a:pt x="402" y="164"/>
                    </a:lnTo>
                    <a:lnTo>
                      <a:pt x="409" y="164"/>
                    </a:lnTo>
                    <a:lnTo>
                      <a:pt x="415" y="164"/>
                    </a:lnTo>
                    <a:lnTo>
                      <a:pt x="421" y="164"/>
                    </a:lnTo>
                    <a:lnTo>
                      <a:pt x="423" y="164"/>
                    </a:lnTo>
                    <a:lnTo>
                      <a:pt x="425" y="164"/>
                    </a:lnTo>
                    <a:lnTo>
                      <a:pt x="427" y="164"/>
                    </a:lnTo>
                    <a:lnTo>
                      <a:pt x="429" y="168"/>
                    </a:lnTo>
                    <a:lnTo>
                      <a:pt x="431" y="168"/>
                    </a:lnTo>
                    <a:lnTo>
                      <a:pt x="429" y="172"/>
                    </a:lnTo>
                    <a:lnTo>
                      <a:pt x="429" y="176"/>
                    </a:lnTo>
                    <a:lnTo>
                      <a:pt x="427" y="182"/>
                    </a:lnTo>
                    <a:lnTo>
                      <a:pt x="425" y="184"/>
                    </a:lnTo>
                    <a:lnTo>
                      <a:pt x="425" y="186"/>
                    </a:lnTo>
                    <a:lnTo>
                      <a:pt x="423" y="189"/>
                    </a:lnTo>
                    <a:lnTo>
                      <a:pt x="421" y="186"/>
                    </a:lnTo>
                    <a:lnTo>
                      <a:pt x="421" y="186"/>
                    </a:lnTo>
                    <a:lnTo>
                      <a:pt x="417" y="189"/>
                    </a:lnTo>
                    <a:lnTo>
                      <a:pt x="417" y="191"/>
                    </a:lnTo>
                    <a:lnTo>
                      <a:pt x="415" y="193"/>
                    </a:lnTo>
                    <a:lnTo>
                      <a:pt x="415" y="195"/>
                    </a:lnTo>
                    <a:lnTo>
                      <a:pt x="417" y="199"/>
                    </a:lnTo>
                    <a:lnTo>
                      <a:pt x="419" y="201"/>
                    </a:lnTo>
                    <a:lnTo>
                      <a:pt x="419" y="203"/>
                    </a:lnTo>
                    <a:lnTo>
                      <a:pt x="421" y="205"/>
                    </a:lnTo>
                    <a:lnTo>
                      <a:pt x="425" y="209"/>
                    </a:lnTo>
                    <a:lnTo>
                      <a:pt x="427" y="209"/>
                    </a:lnTo>
                    <a:lnTo>
                      <a:pt x="427" y="207"/>
                    </a:lnTo>
                    <a:lnTo>
                      <a:pt x="425" y="205"/>
                    </a:lnTo>
                    <a:lnTo>
                      <a:pt x="427" y="203"/>
                    </a:lnTo>
                    <a:lnTo>
                      <a:pt x="427" y="201"/>
                    </a:lnTo>
                    <a:lnTo>
                      <a:pt x="429" y="199"/>
                    </a:lnTo>
                    <a:lnTo>
                      <a:pt x="427" y="197"/>
                    </a:lnTo>
                    <a:lnTo>
                      <a:pt x="429" y="197"/>
                    </a:lnTo>
                    <a:lnTo>
                      <a:pt x="431" y="197"/>
                    </a:lnTo>
                    <a:lnTo>
                      <a:pt x="436" y="197"/>
                    </a:lnTo>
                    <a:lnTo>
                      <a:pt x="436" y="199"/>
                    </a:lnTo>
                    <a:lnTo>
                      <a:pt x="438" y="201"/>
                    </a:lnTo>
                    <a:lnTo>
                      <a:pt x="438" y="207"/>
                    </a:lnTo>
                    <a:lnTo>
                      <a:pt x="438" y="211"/>
                    </a:lnTo>
                    <a:lnTo>
                      <a:pt x="440" y="213"/>
                    </a:lnTo>
                    <a:lnTo>
                      <a:pt x="442" y="222"/>
                    </a:lnTo>
                    <a:lnTo>
                      <a:pt x="442" y="226"/>
                    </a:lnTo>
                    <a:lnTo>
                      <a:pt x="444" y="228"/>
                    </a:lnTo>
                    <a:lnTo>
                      <a:pt x="444" y="230"/>
                    </a:lnTo>
                    <a:lnTo>
                      <a:pt x="444" y="232"/>
                    </a:lnTo>
                    <a:lnTo>
                      <a:pt x="446" y="232"/>
                    </a:lnTo>
                    <a:lnTo>
                      <a:pt x="446" y="234"/>
                    </a:lnTo>
                    <a:lnTo>
                      <a:pt x="446" y="232"/>
                    </a:lnTo>
                    <a:lnTo>
                      <a:pt x="446" y="228"/>
                    </a:lnTo>
                    <a:lnTo>
                      <a:pt x="448" y="230"/>
                    </a:lnTo>
                    <a:lnTo>
                      <a:pt x="450" y="228"/>
                    </a:lnTo>
                    <a:lnTo>
                      <a:pt x="452" y="222"/>
                    </a:lnTo>
                    <a:lnTo>
                      <a:pt x="452" y="218"/>
                    </a:lnTo>
                    <a:lnTo>
                      <a:pt x="452" y="213"/>
                    </a:lnTo>
                    <a:lnTo>
                      <a:pt x="452" y="209"/>
                    </a:lnTo>
                    <a:lnTo>
                      <a:pt x="456" y="209"/>
                    </a:lnTo>
                    <a:lnTo>
                      <a:pt x="456" y="203"/>
                    </a:lnTo>
                    <a:lnTo>
                      <a:pt x="456" y="199"/>
                    </a:lnTo>
                    <a:lnTo>
                      <a:pt x="454" y="189"/>
                    </a:lnTo>
                    <a:lnTo>
                      <a:pt x="458" y="189"/>
                    </a:lnTo>
                    <a:lnTo>
                      <a:pt x="460" y="191"/>
                    </a:lnTo>
                    <a:lnTo>
                      <a:pt x="467" y="191"/>
                    </a:lnTo>
                    <a:lnTo>
                      <a:pt x="469" y="184"/>
                    </a:lnTo>
                    <a:lnTo>
                      <a:pt x="471" y="176"/>
                    </a:lnTo>
                    <a:lnTo>
                      <a:pt x="475" y="166"/>
                    </a:lnTo>
                    <a:lnTo>
                      <a:pt x="471" y="164"/>
                    </a:lnTo>
                    <a:lnTo>
                      <a:pt x="469" y="162"/>
                    </a:lnTo>
                    <a:lnTo>
                      <a:pt x="475" y="153"/>
                    </a:lnTo>
                    <a:lnTo>
                      <a:pt x="477" y="145"/>
                    </a:lnTo>
                    <a:lnTo>
                      <a:pt x="475" y="143"/>
                    </a:lnTo>
                    <a:lnTo>
                      <a:pt x="477" y="139"/>
                    </a:lnTo>
                    <a:lnTo>
                      <a:pt x="483" y="130"/>
                    </a:lnTo>
                    <a:lnTo>
                      <a:pt x="487" y="128"/>
                    </a:lnTo>
                    <a:lnTo>
                      <a:pt x="492" y="122"/>
                    </a:lnTo>
                    <a:lnTo>
                      <a:pt x="494" y="118"/>
                    </a:lnTo>
                    <a:lnTo>
                      <a:pt x="498" y="116"/>
                    </a:lnTo>
                    <a:lnTo>
                      <a:pt x="504" y="114"/>
                    </a:lnTo>
                    <a:lnTo>
                      <a:pt x="506" y="116"/>
                    </a:lnTo>
                    <a:lnTo>
                      <a:pt x="510" y="116"/>
                    </a:lnTo>
                    <a:lnTo>
                      <a:pt x="510" y="114"/>
                    </a:lnTo>
                    <a:lnTo>
                      <a:pt x="510" y="110"/>
                    </a:lnTo>
                    <a:lnTo>
                      <a:pt x="512" y="106"/>
                    </a:lnTo>
                    <a:lnTo>
                      <a:pt x="512" y="104"/>
                    </a:lnTo>
                    <a:lnTo>
                      <a:pt x="512" y="101"/>
                    </a:lnTo>
                    <a:lnTo>
                      <a:pt x="508" y="99"/>
                    </a:lnTo>
                    <a:lnTo>
                      <a:pt x="506" y="97"/>
                    </a:lnTo>
                    <a:lnTo>
                      <a:pt x="504" y="99"/>
                    </a:lnTo>
                    <a:lnTo>
                      <a:pt x="500" y="97"/>
                    </a:lnTo>
                    <a:lnTo>
                      <a:pt x="498" y="95"/>
                    </a:lnTo>
                    <a:lnTo>
                      <a:pt x="502" y="91"/>
                    </a:lnTo>
                    <a:lnTo>
                      <a:pt x="502" y="89"/>
                    </a:lnTo>
                    <a:lnTo>
                      <a:pt x="498" y="85"/>
                    </a:lnTo>
                    <a:lnTo>
                      <a:pt x="498" y="83"/>
                    </a:lnTo>
                    <a:lnTo>
                      <a:pt x="496" y="83"/>
                    </a:lnTo>
                    <a:lnTo>
                      <a:pt x="494" y="85"/>
                    </a:lnTo>
                    <a:lnTo>
                      <a:pt x="492" y="81"/>
                    </a:lnTo>
                    <a:lnTo>
                      <a:pt x="494" y="77"/>
                    </a:lnTo>
                    <a:lnTo>
                      <a:pt x="494" y="74"/>
                    </a:lnTo>
                    <a:lnTo>
                      <a:pt x="492" y="74"/>
                    </a:lnTo>
                    <a:lnTo>
                      <a:pt x="489" y="72"/>
                    </a:lnTo>
                    <a:lnTo>
                      <a:pt x="485" y="72"/>
                    </a:lnTo>
                    <a:lnTo>
                      <a:pt x="479" y="77"/>
                    </a:lnTo>
                    <a:lnTo>
                      <a:pt x="479" y="79"/>
                    </a:lnTo>
                    <a:lnTo>
                      <a:pt x="477" y="81"/>
                    </a:lnTo>
                    <a:lnTo>
                      <a:pt x="471" y="79"/>
                    </a:lnTo>
                    <a:lnTo>
                      <a:pt x="465" y="81"/>
                    </a:lnTo>
                    <a:lnTo>
                      <a:pt x="463" y="77"/>
                    </a:lnTo>
                    <a:lnTo>
                      <a:pt x="458" y="79"/>
                    </a:lnTo>
                    <a:lnTo>
                      <a:pt x="454" y="79"/>
                    </a:lnTo>
                    <a:lnTo>
                      <a:pt x="456" y="83"/>
                    </a:lnTo>
                    <a:lnTo>
                      <a:pt x="452" y="89"/>
                    </a:lnTo>
                    <a:lnTo>
                      <a:pt x="444" y="89"/>
                    </a:lnTo>
                    <a:lnTo>
                      <a:pt x="440" y="91"/>
                    </a:lnTo>
                    <a:lnTo>
                      <a:pt x="438" y="95"/>
                    </a:lnTo>
                    <a:lnTo>
                      <a:pt x="436" y="97"/>
                    </a:lnTo>
                    <a:lnTo>
                      <a:pt x="434" y="99"/>
                    </a:lnTo>
                    <a:lnTo>
                      <a:pt x="434" y="101"/>
                    </a:lnTo>
                    <a:lnTo>
                      <a:pt x="429" y="101"/>
                    </a:lnTo>
                    <a:lnTo>
                      <a:pt x="427" y="104"/>
                    </a:lnTo>
                    <a:lnTo>
                      <a:pt x="425" y="108"/>
                    </a:lnTo>
                    <a:lnTo>
                      <a:pt x="423" y="108"/>
                    </a:lnTo>
                    <a:lnTo>
                      <a:pt x="415" y="110"/>
                    </a:lnTo>
                    <a:lnTo>
                      <a:pt x="413" y="110"/>
                    </a:lnTo>
                    <a:lnTo>
                      <a:pt x="413" y="114"/>
                    </a:lnTo>
                    <a:lnTo>
                      <a:pt x="413" y="118"/>
                    </a:lnTo>
                    <a:lnTo>
                      <a:pt x="417" y="120"/>
                    </a:lnTo>
                    <a:lnTo>
                      <a:pt x="417" y="124"/>
                    </a:lnTo>
                    <a:lnTo>
                      <a:pt x="419" y="128"/>
                    </a:lnTo>
                    <a:lnTo>
                      <a:pt x="411" y="130"/>
                    </a:lnTo>
                    <a:lnTo>
                      <a:pt x="407" y="130"/>
                    </a:lnTo>
                    <a:lnTo>
                      <a:pt x="398" y="133"/>
                    </a:lnTo>
                    <a:lnTo>
                      <a:pt x="396" y="130"/>
                    </a:lnTo>
                    <a:lnTo>
                      <a:pt x="392" y="130"/>
                    </a:lnTo>
                    <a:lnTo>
                      <a:pt x="388" y="135"/>
                    </a:lnTo>
                    <a:lnTo>
                      <a:pt x="382" y="135"/>
                    </a:lnTo>
                    <a:lnTo>
                      <a:pt x="373" y="130"/>
                    </a:lnTo>
                    <a:lnTo>
                      <a:pt x="371" y="130"/>
                    </a:lnTo>
                    <a:lnTo>
                      <a:pt x="365" y="130"/>
                    </a:lnTo>
                    <a:lnTo>
                      <a:pt x="361" y="124"/>
                    </a:lnTo>
                    <a:lnTo>
                      <a:pt x="363" y="122"/>
                    </a:lnTo>
                    <a:lnTo>
                      <a:pt x="363" y="118"/>
                    </a:lnTo>
                    <a:lnTo>
                      <a:pt x="363" y="118"/>
                    </a:lnTo>
                    <a:lnTo>
                      <a:pt x="359" y="114"/>
                    </a:lnTo>
                    <a:lnTo>
                      <a:pt x="359" y="110"/>
                    </a:lnTo>
                    <a:lnTo>
                      <a:pt x="357" y="106"/>
                    </a:lnTo>
                    <a:lnTo>
                      <a:pt x="353" y="108"/>
                    </a:lnTo>
                    <a:lnTo>
                      <a:pt x="351" y="110"/>
                    </a:lnTo>
                    <a:lnTo>
                      <a:pt x="349" y="110"/>
                    </a:lnTo>
                    <a:lnTo>
                      <a:pt x="351" y="114"/>
                    </a:lnTo>
                    <a:lnTo>
                      <a:pt x="349" y="122"/>
                    </a:lnTo>
                    <a:lnTo>
                      <a:pt x="353" y="128"/>
                    </a:lnTo>
                    <a:lnTo>
                      <a:pt x="351" y="139"/>
                    </a:lnTo>
                    <a:lnTo>
                      <a:pt x="340" y="141"/>
                    </a:lnTo>
                    <a:lnTo>
                      <a:pt x="332" y="137"/>
                    </a:lnTo>
                    <a:lnTo>
                      <a:pt x="328" y="139"/>
                    </a:lnTo>
                    <a:lnTo>
                      <a:pt x="313" y="133"/>
                    </a:lnTo>
                    <a:lnTo>
                      <a:pt x="307" y="133"/>
                    </a:lnTo>
                    <a:lnTo>
                      <a:pt x="303" y="135"/>
                    </a:lnTo>
                    <a:lnTo>
                      <a:pt x="293" y="133"/>
                    </a:lnTo>
                    <a:lnTo>
                      <a:pt x="288" y="128"/>
                    </a:lnTo>
                    <a:lnTo>
                      <a:pt x="288" y="124"/>
                    </a:lnTo>
                    <a:lnTo>
                      <a:pt x="278" y="122"/>
                    </a:lnTo>
                    <a:lnTo>
                      <a:pt x="270" y="124"/>
                    </a:lnTo>
                    <a:lnTo>
                      <a:pt x="266" y="120"/>
                    </a:lnTo>
                    <a:lnTo>
                      <a:pt x="257" y="122"/>
                    </a:lnTo>
                    <a:lnTo>
                      <a:pt x="251" y="118"/>
                    </a:lnTo>
                    <a:lnTo>
                      <a:pt x="247" y="118"/>
                    </a:lnTo>
                    <a:lnTo>
                      <a:pt x="243" y="116"/>
                    </a:lnTo>
                    <a:lnTo>
                      <a:pt x="235" y="114"/>
                    </a:lnTo>
                    <a:lnTo>
                      <a:pt x="230" y="108"/>
                    </a:lnTo>
                    <a:lnTo>
                      <a:pt x="222" y="101"/>
                    </a:lnTo>
                    <a:lnTo>
                      <a:pt x="216" y="99"/>
                    </a:lnTo>
                    <a:lnTo>
                      <a:pt x="212" y="97"/>
                    </a:lnTo>
                    <a:lnTo>
                      <a:pt x="208" y="97"/>
                    </a:lnTo>
                    <a:lnTo>
                      <a:pt x="206" y="95"/>
                    </a:lnTo>
                    <a:lnTo>
                      <a:pt x="201" y="93"/>
                    </a:lnTo>
                    <a:lnTo>
                      <a:pt x="199" y="89"/>
                    </a:lnTo>
                    <a:lnTo>
                      <a:pt x="206" y="83"/>
                    </a:lnTo>
                    <a:lnTo>
                      <a:pt x="206" y="77"/>
                    </a:lnTo>
                    <a:lnTo>
                      <a:pt x="208" y="68"/>
                    </a:lnTo>
                    <a:lnTo>
                      <a:pt x="208" y="62"/>
                    </a:lnTo>
                    <a:lnTo>
                      <a:pt x="208" y="62"/>
                    </a:lnTo>
                    <a:lnTo>
                      <a:pt x="206" y="58"/>
                    </a:lnTo>
                    <a:lnTo>
                      <a:pt x="201" y="58"/>
                    </a:lnTo>
                    <a:lnTo>
                      <a:pt x="199" y="54"/>
                    </a:lnTo>
                    <a:lnTo>
                      <a:pt x="197" y="52"/>
                    </a:lnTo>
                    <a:lnTo>
                      <a:pt x="193" y="50"/>
                    </a:lnTo>
                    <a:lnTo>
                      <a:pt x="189" y="48"/>
                    </a:lnTo>
                    <a:lnTo>
                      <a:pt x="187" y="45"/>
                    </a:lnTo>
                    <a:lnTo>
                      <a:pt x="185" y="45"/>
                    </a:lnTo>
                    <a:lnTo>
                      <a:pt x="181" y="50"/>
                    </a:lnTo>
                    <a:lnTo>
                      <a:pt x="179" y="48"/>
                    </a:lnTo>
                    <a:lnTo>
                      <a:pt x="177" y="43"/>
                    </a:lnTo>
                    <a:lnTo>
                      <a:pt x="174" y="43"/>
                    </a:lnTo>
                    <a:lnTo>
                      <a:pt x="174" y="41"/>
                    </a:lnTo>
                    <a:lnTo>
                      <a:pt x="172" y="37"/>
                    </a:lnTo>
                    <a:lnTo>
                      <a:pt x="170" y="35"/>
                    </a:lnTo>
                    <a:lnTo>
                      <a:pt x="172" y="33"/>
                    </a:lnTo>
                    <a:lnTo>
                      <a:pt x="170" y="31"/>
                    </a:lnTo>
                    <a:lnTo>
                      <a:pt x="170" y="23"/>
                    </a:lnTo>
                    <a:lnTo>
                      <a:pt x="166" y="21"/>
                    </a:lnTo>
                    <a:lnTo>
                      <a:pt x="166" y="18"/>
                    </a:lnTo>
                    <a:lnTo>
                      <a:pt x="164" y="14"/>
                    </a:lnTo>
                    <a:lnTo>
                      <a:pt x="164" y="14"/>
                    </a:lnTo>
                    <a:lnTo>
                      <a:pt x="156" y="10"/>
                    </a:lnTo>
                    <a:lnTo>
                      <a:pt x="152" y="10"/>
                    </a:lnTo>
                    <a:lnTo>
                      <a:pt x="150" y="6"/>
                    </a:lnTo>
                    <a:lnTo>
                      <a:pt x="145" y="4"/>
                    </a:lnTo>
                    <a:lnTo>
                      <a:pt x="139" y="6"/>
                    </a:lnTo>
                    <a:lnTo>
                      <a:pt x="131" y="0"/>
                    </a:lnTo>
                    <a:lnTo>
                      <a:pt x="127" y="0"/>
                    </a:lnTo>
                    <a:lnTo>
                      <a:pt x="125" y="4"/>
                    </a:lnTo>
                    <a:lnTo>
                      <a:pt x="119" y="4"/>
                    </a:lnTo>
                    <a:lnTo>
                      <a:pt x="114" y="10"/>
                    </a:lnTo>
                    <a:lnTo>
                      <a:pt x="108" y="18"/>
                    </a:lnTo>
                    <a:lnTo>
                      <a:pt x="108" y="21"/>
                    </a:lnTo>
                    <a:lnTo>
                      <a:pt x="104" y="25"/>
                    </a:lnTo>
                    <a:lnTo>
                      <a:pt x="102" y="23"/>
                    </a:lnTo>
                    <a:lnTo>
                      <a:pt x="98" y="25"/>
                    </a:lnTo>
                    <a:lnTo>
                      <a:pt x="94" y="27"/>
                    </a:lnTo>
                    <a:lnTo>
                      <a:pt x="89" y="33"/>
                    </a:lnTo>
                    <a:lnTo>
                      <a:pt x="89" y="33"/>
                    </a:lnTo>
                    <a:lnTo>
                      <a:pt x="92" y="41"/>
                    </a:lnTo>
                    <a:lnTo>
                      <a:pt x="92" y="50"/>
                    </a:lnTo>
                    <a:lnTo>
                      <a:pt x="89" y="54"/>
                    </a:lnTo>
                    <a:lnTo>
                      <a:pt x="87" y="56"/>
                    </a:lnTo>
                    <a:lnTo>
                      <a:pt x="81" y="62"/>
                    </a:lnTo>
                    <a:lnTo>
                      <a:pt x="85" y="64"/>
                    </a:lnTo>
                    <a:lnTo>
                      <a:pt x="85" y="68"/>
                    </a:lnTo>
                    <a:lnTo>
                      <a:pt x="83" y="72"/>
                    </a:lnTo>
                    <a:lnTo>
                      <a:pt x="77" y="74"/>
                    </a:lnTo>
                    <a:lnTo>
                      <a:pt x="73" y="81"/>
                    </a:lnTo>
                    <a:lnTo>
                      <a:pt x="71" y="87"/>
                    </a:lnTo>
                    <a:lnTo>
                      <a:pt x="69" y="91"/>
                    </a:lnTo>
                    <a:lnTo>
                      <a:pt x="60" y="97"/>
                    </a:lnTo>
                    <a:lnTo>
                      <a:pt x="58" y="108"/>
                    </a:lnTo>
                    <a:lnTo>
                      <a:pt x="52" y="114"/>
                    </a:lnTo>
                    <a:lnTo>
                      <a:pt x="42" y="114"/>
                    </a:lnTo>
                    <a:lnTo>
                      <a:pt x="36" y="118"/>
                    </a:lnTo>
                    <a:lnTo>
                      <a:pt x="34" y="118"/>
                    </a:lnTo>
                    <a:lnTo>
                      <a:pt x="31" y="114"/>
                    </a:lnTo>
                    <a:lnTo>
                      <a:pt x="27" y="112"/>
                    </a:lnTo>
                    <a:lnTo>
                      <a:pt x="25" y="114"/>
                    </a:lnTo>
                    <a:lnTo>
                      <a:pt x="23" y="116"/>
                    </a:lnTo>
                    <a:lnTo>
                      <a:pt x="21" y="118"/>
                    </a:lnTo>
                    <a:lnTo>
                      <a:pt x="17" y="126"/>
                    </a:lnTo>
                    <a:lnTo>
                      <a:pt x="15" y="126"/>
                    </a:lnTo>
                    <a:lnTo>
                      <a:pt x="11" y="135"/>
                    </a:lnTo>
                    <a:lnTo>
                      <a:pt x="11" y="139"/>
                    </a:lnTo>
                    <a:lnTo>
                      <a:pt x="15" y="139"/>
                    </a:lnTo>
                    <a:lnTo>
                      <a:pt x="19" y="139"/>
                    </a:lnTo>
                    <a:lnTo>
                      <a:pt x="21" y="139"/>
                    </a:lnTo>
                    <a:lnTo>
                      <a:pt x="23" y="139"/>
                    </a:lnTo>
                    <a:lnTo>
                      <a:pt x="27" y="145"/>
                    </a:lnTo>
                    <a:lnTo>
                      <a:pt x="25" y="149"/>
                    </a:lnTo>
                    <a:lnTo>
                      <a:pt x="27" y="155"/>
                    </a:lnTo>
                    <a:lnTo>
                      <a:pt x="34" y="160"/>
                    </a:lnTo>
                    <a:lnTo>
                      <a:pt x="36" y="160"/>
                    </a:lnTo>
                    <a:lnTo>
                      <a:pt x="40" y="162"/>
                    </a:lnTo>
                    <a:lnTo>
                      <a:pt x="38" y="164"/>
                    </a:lnTo>
                    <a:lnTo>
                      <a:pt x="42" y="168"/>
                    </a:lnTo>
                    <a:lnTo>
                      <a:pt x="46" y="180"/>
                    </a:lnTo>
                    <a:lnTo>
                      <a:pt x="46" y="182"/>
                    </a:lnTo>
                    <a:lnTo>
                      <a:pt x="46" y="184"/>
                    </a:lnTo>
                    <a:lnTo>
                      <a:pt x="44" y="186"/>
                    </a:lnTo>
                    <a:lnTo>
                      <a:pt x="40" y="189"/>
                    </a:lnTo>
                    <a:lnTo>
                      <a:pt x="38" y="186"/>
                    </a:lnTo>
                    <a:lnTo>
                      <a:pt x="40" y="184"/>
                    </a:lnTo>
                    <a:lnTo>
                      <a:pt x="34" y="184"/>
                    </a:lnTo>
                    <a:lnTo>
                      <a:pt x="34" y="186"/>
                    </a:lnTo>
                    <a:lnTo>
                      <a:pt x="25" y="189"/>
                    </a:lnTo>
                    <a:lnTo>
                      <a:pt x="13" y="189"/>
                    </a:lnTo>
                    <a:lnTo>
                      <a:pt x="11" y="191"/>
                    </a:lnTo>
                    <a:lnTo>
                      <a:pt x="7" y="189"/>
                    </a:lnTo>
                    <a:lnTo>
                      <a:pt x="7" y="195"/>
                    </a:lnTo>
                    <a:lnTo>
                      <a:pt x="2" y="195"/>
                    </a:lnTo>
                    <a:lnTo>
                      <a:pt x="0" y="197"/>
                    </a:lnTo>
                    <a:lnTo>
                      <a:pt x="0" y="201"/>
                    </a:lnTo>
                    <a:lnTo>
                      <a:pt x="5" y="199"/>
                    </a:lnTo>
                    <a:lnTo>
                      <a:pt x="9" y="197"/>
                    </a:lnTo>
                    <a:lnTo>
                      <a:pt x="7" y="199"/>
                    </a:lnTo>
                    <a:lnTo>
                      <a:pt x="2" y="205"/>
                    </a:lnTo>
                    <a:lnTo>
                      <a:pt x="2" y="209"/>
                    </a:lnTo>
                    <a:lnTo>
                      <a:pt x="5" y="209"/>
                    </a:lnTo>
                    <a:lnTo>
                      <a:pt x="11" y="215"/>
                    </a:lnTo>
                    <a:lnTo>
                      <a:pt x="21" y="220"/>
                    </a:lnTo>
                    <a:lnTo>
                      <a:pt x="25" y="218"/>
                    </a:lnTo>
                    <a:lnTo>
                      <a:pt x="29" y="218"/>
                    </a:lnTo>
                    <a:lnTo>
                      <a:pt x="38" y="215"/>
                    </a:lnTo>
                    <a:lnTo>
                      <a:pt x="38" y="213"/>
                    </a:lnTo>
                    <a:lnTo>
                      <a:pt x="38" y="211"/>
                    </a:lnTo>
                    <a:lnTo>
                      <a:pt x="38" y="213"/>
                    </a:lnTo>
                    <a:lnTo>
                      <a:pt x="42" y="213"/>
                    </a:lnTo>
                    <a:lnTo>
                      <a:pt x="40" y="218"/>
                    </a:lnTo>
                    <a:lnTo>
                      <a:pt x="40" y="215"/>
                    </a:lnTo>
                    <a:lnTo>
                      <a:pt x="36" y="222"/>
                    </a:lnTo>
                    <a:lnTo>
                      <a:pt x="34" y="222"/>
                    </a:lnTo>
                    <a:lnTo>
                      <a:pt x="25" y="228"/>
                    </a:lnTo>
                    <a:lnTo>
                      <a:pt x="25" y="230"/>
                    </a:lnTo>
                    <a:lnTo>
                      <a:pt x="23" y="228"/>
                    </a:lnTo>
                    <a:lnTo>
                      <a:pt x="23" y="228"/>
                    </a:lnTo>
                    <a:lnTo>
                      <a:pt x="21" y="230"/>
                    </a:lnTo>
                    <a:lnTo>
                      <a:pt x="17" y="230"/>
                    </a:lnTo>
                    <a:lnTo>
                      <a:pt x="17" y="226"/>
                    </a:lnTo>
                    <a:lnTo>
                      <a:pt x="15" y="226"/>
                    </a:lnTo>
                    <a:lnTo>
                      <a:pt x="15" y="226"/>
                    </a:lnTo>
                    <a:lnTo>
                      <a:pt x="13" y="226"/>
                    </a:lnTo>
                    <a:lnTo>
                      <a:pt x="11" y="228"/>
                    </a:lnTo>
                    <a:lnTo>
                      <a:pt x="13" y="230"/>
                    </a:lnTo>
                    <a:lnTo>
                      <a:pt x="21" y="238"/>
                    </a:lnTo>
                    <a:lnTo>
                      <a:pt x="23" y="238"/>
                    </a:lnTo>
                    <a:lnTo>
                      <a:pt x="25" y="238"/>
                    </a:lnTo>
                    <a:lnTo>
                      <a:pt x="25" y="240"/>
                    </a:lnTo>
                    <a:lnTo>
                      <a:pt x="29" y="249"/>
                    </a:lnTo>
                    <a:lnTo>
                      <a:pt x="44" y="259"/>
                    </a:lnTo>
                    <a:lnTo>
                      <a:pt x="50" y="261"/>
                    </a:lnTo>
                    <a:lnTo>
                      <a:pt x="56" y="259"/>
                    </a:lnTo>
                    <a:lnTo>
                      <a:pt x="65" y="253"/>
                    </a:lnTo>
                    <a:lnTo>
                      <a:pt x="71" y="251"/>
                    </a:lnTo>
                    <a:lnTo>
                      <a:pt x="71" y="249"/>
                    </a:lnTo>
                    <a:lnTo>
                      <a:pt x="75" y="245"/>
                    </a:lnTo>
                    <a:lnTo>
                      <a:pt x="75" y="238"/>
                    </a:lnTo>
                    <a:lnTo>
                      <a:pt x="73" y="236"/>
                    </a:lnTo>
                    <a:lnTo>
                      <a:pt x="75" y="228"/>
                    </a:lnTo>
                    <a:lnTo>
                      <a:pt x="75" y="224"/>
                    </a:lnTo>
                    <a:lnTo>
                      <a:pt x="75" y="222"/>
                    </a:lnTo>
                    <a:lnTo>
                      <a:pt x="77" y="226"/>
                    </a:lnTo>
                    <a:lnTo>
                      <a:pt x="81" y="224"/>
                    </a:lnTo>
                    <a:lnTo>
                      <a:pt x="83" y="226"/>
                    </a:lnTo>
                    <a:lnTo>
                      <a:pt x="87" y="224"/>
                    </a:lnTo>
                    <a:lnTo>
                      <a:pt x="85" y="226"/>
                    </a:lnTo>
                    <a:lnTo>
                      <a:pt x="81" y="230"/>
                    </a:lnTo>
                    <a:lnTo>
                      <a:pt x="79" y="228"/>
                    </a:lnTo>
                    <a:lnTo>
                      <a:pt x="79" y="230"/>
                    </a:lnTo>
                    <a:lnTo>
                      <a:pt x="77" y="232"/>
                    </a:lnTo>
                    <a:lnTo>
                      <a:pt x="79" y="236"/>
                    </a:lnTo>
                    <a:lnTo>
                      <a:pt x="79" y="240"/>
                    </a:lnTo>
                    <a:lnTo>
                      <a:pt x="81" y="240"/>
                    </a:lnTo>
                    <a:lnTo>
                      <a:pt x="85" y="238"/>
                    </a:lnTo>
                    <a:lnTo>
                      <a:pt x="89" y="240"/>
                    </a:lnTo>
                    <a:lnTo>
                      <a:pt x="85" y="240"/>
                    </a:lnTo>
                    <a:lnTo>
                      <a:pt x="85" y="242"/>
                    </a:lnTo>
                    <a:lnTo>
                      <a:pt x="81" y="245"/>
                    </a:lnTo>
                    <a:lnTo>
                      <a:pt x="83" y="253"/>
                    </a:lnTo>
                    <a:lnTo>
                      <a:pt x="85" y="255"/>
                    </a:lnTo>
                    <a:lnTo>
                      <a:pt x="85" y="259"/>
                    </a:lnTo>
                    <a:lnTo>
                      <a:pt x="87" y="265"/>
                    </a:lnTo>
                    <a:lnTo>
                      <a:pt x="85" y="269"/>
                    </a:lnTo>
                    <a:lnTo>
                      <a:pt x="85" y="271"/>
                    </a:lnTo>
                    <a:lnTo>
                      <a:pt x="87" y="274"/>
                    </a:lnTo>
                    <a:lnTo>
                      <a:pt x="83" y="276"/>
                    </a:lnTo>
                    <a:lnTo>
                      <a:pt x="85" y="282"/>
                    </a:lnTo>
                    <a:lnTo>
                      <a:pt x="92" y="292"/>
                    </a:lnTo>
                    <a:lnTo>
                      <a:pt x="92" y="294"/>
                    </a:lnTo>
                    <a:lnTo>
                      <a:pt x="94" y="298"/>
                    </a:lnTo>
                    <a:lnTo>
                      <a:pt x="89" y="298"/>
                    </a:lnTo>
                    <a:lnTo>
                      <a:pt x="89" y="303"/>
                    </a:lnTo>
                    <a:lnTo>
                      <a:pt x="96" y="309"/>
                    </a:lnTo>
                    <a:lnTo>
                      <a:pt x="92" y="309"/>
                    </a:lnTo>
                    <a:lnTo>
                      <a:pt x="96" y="315"/>
                    </a:lnTo>
                    <a:lnTo>
                      <a:pt x="96" y="319"/>
                    </a:lnTo>
                    <a:lnTo>
                      <a:pt x="102" y="334"/>
                    </a:lnTo>
                    <a:lnTo>
                      <a:pt x="102" y="344"/>
                    </a:lnTo>
                    <a:lnTo>
                      <a:pt x="106" y="352"/>
                    </a:lnTo>
                    <a:lnTo>
                      <a:pt x="108" y="354"/>
                    </a:lnTo>
                    <a:lnTo>
                      <a:pt x="110" y="361"/>
                    </a:lnTo>
                    <a:lnTo>
                      <a:pt x="112" y="361"/>
                    </a:lnTo>
                    <a:lnTo>
                      <a:pt x="112" y="363"/>
                    </a:lnTo>
                    <a:lnTo>
                      <a:pt x="116" y="371"/>
                    </a:lnTo>
                    <a:lnTo>
                      <a:pt x="119" y="371"/>
                    </a:lnTo>
                    <a:lnTo>
                      <a:pt x="119" y="373"/>
                    </a:lnTo>
                    <a:lnTo>
                      <a:pt x="123" y="379"/>
                    </a:lnTo>
                    <a:lnTo>
                      <a:pt x="125" y="379"/>
                    </a:lnTo>
                    <a:lnTo>
                      <a:pt x="125" y="386"/>
                    </a:lnTo>
                    <a:lnTo>
                      <a:pt x="127" y="390"/>
                    </a:lnTo>
                    <a:lnTo>
                      <a:pt x="129" y="394"/>
                    </a:lnTo>
                    <a:lnTo>
                      <a:pt x="129" y="398"/>
                    </a:lnTo>
                    <a:lnTo>
                      <a:pt x="133" y="406"/>
                    </a:lnTo>
                    <a:lnTo>
                      <a:pt x="135" y="410"/>
                    </a:lnTo>
                    <a:lnTo>
                      <a:pt x="135" y="417"/>
                    </a:lnTo>
                    <a:lnTo>
                      <a:pt x="137" y="419"/>
                    </a:lnTo>
                    <a:lnTo>
                      <a:pt x="139" y="423"/>
                    </a:lnTo>
                    <a:lnTo>
                      <a:pt x="143" y="429"/>
                    </a:lnTo>
                    <a:lnTo>
                      <a:pt x="145" y="429"/>
                    </a:lnTo>
                    <a:lnTo>
                      <a:pt x="148" y="435"/>
                    </a:lnTo>
                    <a:lnTo>
                      <a:pt x="154" y="442"/>
                    </a:lnTo>
                    <a:lnTo>
                      <a:pt x="156" y="448"/>
                    </a:lnTo>
                    <a:lnTo>
                      <a:pt x="158" y="452"/>
                    </a:lnTo>
                    <a:lnTo>
                      <a:pt x="158" y="452"/>
                    </a:lnTo>
                    <a:lnTo>
                      <a:pt x="158" y="456"/>
                    </a:lnTo>
                    <a:lnTo>
                      <a:pt x="162" y="462"/>
                    </a:lnTo>
                    <a:lnTo>
                      <a:pt x="164" y="471"/>
                    </a:lnTo>
                    <a:lnTo>
                      <a:pt x="166" y="477"/>
                    </a:lnTo>
                    <a:lnTo>
                      <a:pt x="172" y="491"/>
                    </a:lnTo>
                    <a:lnTo>
                      <a:pt x="177" y="498"/>
                    </a:lnTo>
                    <a:lnTo>
                      <a:pt x="183" y="502"/>
                    </a:lnTo>
                    <a:lnTo>
                      <a:pt x="189" y="502"/>
                    </a:lnTo>
                    <a:lnTo>
                      <a:pt x="195" y="498"/>
                    </a:lnTo>
                    <a:lnTo>
                      <a:pt x="197" y="493"/>
                    </a:lnTo>
                    <a:lnTo>
                      <a:pt x="197" y="491"/>
                    </a:lnTo>
                    <a:lnTo>
                      <a:pt x="197" y="491"/>
                    </a:lnTo>
                    <a:lnTo>
                      <a:pt x="197" y="489"/>
                    </a:lnTo>
                    <a:lnTo>
                      <a:pt x="199" y="485"/>
                    </a:lnTo>
                    <a:lnTo>
                      <a:pt x="206" y="483"/>
                    </a:lnTo>
                    <a:lnTo>
                      <a:pt x="208" y="483"/>
                    </a:lnTo>
                    <a:lnTo>
                      <a:pt x="216" y="479"/>
                    </a:lnTo>
                    <a:lnTo>
                      <a:pt x="218" y="481"/>
                    </a:lnTo>
                    <a:lnTo>
                      <a:pt x="218" y="483"/>
                    </a:lnTo>
                    <a:lnTo>
                      <a:pt x="218" y="481"/>
                    </a:lnTo>
                    <a:lnTo>
                      <a:pt x="218" y="481"/>
                    </a:lnTo>
                    <a:lnTo>
                      <a:pt x="212" y="477"/>
                    </a:lnTo>
                    <a:lnTo>
                      <a:pt x="212" y="475"/>
                    </a:lnTo>
                    <a:lnTo>
                      <a:pt x="214" y="473"/>
                    </a:lnTo>
                    <a:lnTo>
                      <a:pt x="218" y="466"/>
                    </a:lnTo>
                    <a:lnTo>
                      <a:pt x="218" y="464"/>
                    </a:lnTo>
                    <a:lnTo>
                      <a:pt x="220" y="462"/>
                    </a:lnTo>
                    <a:lnTo>
                      <a:pt x="224" y="460"/>
                    </a:lnTo>
                    <a:lnTo>
                      <a:pt x="226" y="462"/>
                    </a:lnTo>
                    <a:lnTo>
                      <a:pt x="228" y="460"/>
                    </a:lnTo>
                    <a:lnTo>
                      <a:pt x="228" y="456"/>
                    </a:lnTo>
                    <a:lnTo>
                      <a:pt x="228" y="442"/>
                    </a:lnTo>
                    <a:lnTo>
                      <a:pt x="226" y="437"/>
                    </a:lnTo>
                    <a:lnTo>
                      <a:pt x="226" y="431"/>
                    </a:lnTo>
                    <a:lnTo>
                      <a:pt x="230" y="423"/>
                    </a:lnTo>
                    <a:lnTo>
                      <a:pt x="235" y="410"/>
                    </a:lnTo>
                    <a:lnTo>
                      <a:pt x="235" y="402"/>
                    </a:lnTo>
                    <a:lnTo>
                      <a:pt x="230" y="400"/>
                    </a:lnTo>
                    <a:lnTo>
                      <a:pt x="230" y="386"/>
                    </a:lnTo>
                    <a:lnTo>
                      <a:pt x="228" y="381"/>
                    </a:lnTo>
                    <a:lnTo>
                      <a:pt x="232" y="377"/>
                    </a:lnTo>
                    <a:lnTo>
                      <a:pt x="228" y="369"/>
                    </a:lnTo>
                    <a:lnTo>
                      <a:pt x="228" y="363"/>
                    </a:lnTo>
                    <a:lnTo>
                      <a:pt x="230" y="359"/>
                    </a:lnTo>
                    <a:lnTo>
                      <a:pt x="237" y="352"/>
                    </a:lnTo>
                    <a:lnTo>
                      <a:pt x="239" y="352"/>
                    </a:lnTo>
                    <a:lnTo>
                      <a:pt x="241" y="357"/>
                    </a:lnTo>
                    <a:lnTo>
                      <a:pt x="243" y="357"/>
                    </a:lnTo>
                    <a:lnTo>
                      <a:pt x="247" y="350"/>
                    </a:lnTo>
                    <a:lnTo>
                      <a:pt x="247" y="346"/>
                    </a:lnTo>
                    <a:lnTo>
                      <a:pt x="251" y="342"/>
                    </a:lnTo>
                    <a:lnTo>
                      <a:pt x="259" y="344"/>
                    </a:lnTo>
                    <a:lnTo>
                      <a:pt x="264" y="342"/>
                    </a:lnTo>
                    <a:lnTo>
                      <a:pt x="268" y="336"/>
                    </a:lnTo>
                    <a:lnTo>
                      <a:pt x="266" y="332"/>
                    </a:lnTo>
                    <a:lnTo>
                      <a:pt x="268" y="327"/>
                    </a:lnTo>
                    <a:lnTo>
                      <a:pt x="272" y="323"/>
                    </a:lnTo>
                    <a:lnTo>
                      <a:pt x="278" y="321"/>
                    </a:lnTo>
                    <a:lnTo>
                      <a:pt x="282" y="317"/>
                    </a:lnTo>
                    <a:lnTo>
                      <a:pt x="284" y="313"/>
                    </a:lnTo>
                    <a:lnTo>
                      <a:pt x="301" y="301"/>
                    </a:lnTo>
                    <a:lnTo>
                      <a:pt x="305" y="292"/>
                    </a:lnTo>
                    <a:lnTo>
                      <a:pt x="317" y="280"/>
                    </a:lnTo>
                    <a:lnTo>
                      <a:pt x="315" y="280"/>
                    </a:lnTo>
                    <a:lnTo>
                      <a:pt x="315" y="282"/>
                    </a:lnTo>
                    <a:lnTo>
                      <a:pt x="311" y="282"/>
                    </a:lnTo>
                    <a:lnTo>
                      <a:pt x="313" y="278"/>
                    </a:lnTo>
                    <a:lnTo>
                      <a:pt x="313" y="278"/>
                    </a:lnTo>
                    <a:lnTo>
                      <a:pt x="317" y="274"/>
                    </a:lnTo>
                    <a:lnTo>
                      <a:pt x="320" y="274"/>
                    </a:lnTo>
                    <a:lnTo>
                      <a:pt x="320" y="276"/>
                    </a:lnTo>
                    <a:lnTo>
                      <a:pt x="320" y="278"/>
                    </a:lnTo>
                    <a:lnTo>
                      <a:pt x="322" y="278"/>
                    </a:lnTo>
                    <a:lnTo>
                      <a:pt x="330" y="274"/>
                    </a:lnTo>
                    <a:lnTo>
                      <a:pt x="330" y="271"/>
                    </a:lnTo>
                    <a:lnTo>
                      <a:pt x="338" y="267"/>
                    </a:lnTo>
                    <a:lnTo>
                      <a:pt x="336" y="263"/>
                    </a:lnTo>
                    <a:lnTo>
                      <a:pt x="338" y="263"/>
                    </a:lnTo>
                    <a:lnTo>
                      <a:pt x="340" y="261"/>
                    </a:lnTo>
                    <a:lnTo>
                      <a:pt x="344" y="257"/>
                    </a:lnTo>
                    <a:lnTo>
                      <a:pt x="342" y="257"/>
                    </a:lnTo>
                    <a:lnTo>
                      <a:pt x="342" y="255"/>
                    </a:lnTo>
                    <a:lnTo>
                      <a:pt x="340" y="251"/>
                    </a:lnTo>
                    <a:lnTo>
                      <a:pt x="340" y="249"/>
                    </a:lnTo>
                    <a:lnTo>
                      <a:pt x="342" y="247"/>
                    </a:lnTo>
                    <a:lnTo>
                      <a:pt x="342" y="242"/>
                    </a:lnTo>
                    <a:lnTo>
                      <a:pt x="344" y="240"/>
                    </a:lnTo>
                    <a:lnTo>
                      <a:pt x="357" y="236"/>
                    </a:lnTo>
                    <a:lnTo>
                      <a:pt x="359" y="234"/>
                    </a:lnTo>
                    <a:lnTo>
                      <a:pt x="359" y="232"/>
                    </a:lnTo>
                    <a:lnTo>
                      <a:pt x="361" y="228"/>
                    </a:lnTo>
                    <a:lnTo>
                      <a:pt x="361" y="228"/>
                    </a:lnTo>
                    <a:lnTo>
                      <a:pt x="359" y="226"/>
                    </a:lnTo>
                    <a:lnTo>
                      <a:pt x="357" y="226"/>
                    </a:lnTo>
                    <a:lnTo>
                      <a:pt x="357" y="224"/>
                    </a:lnTo>
                    <a:lnTo>
                      <a:pt x="361" y="224"/>
                    </a:lnTo>
                    <a:lnTo>
                      <a:pt x="363" y="228"/>
                    </a:lnTo>
                    <a:lnTo>
                      <a:pt x="363" y="230"/>
                    </a:lnTo>
                    <a:lnTo>
                      <a:pt x="363" y="234"/>
                    </a:lnTo>
                    <a:lnTo>
                      <a:pt x="367" y="236"/>
                    </a:lnTo>
                    <a:lnTo>
                      <a:pt x="367" y="234"/>
                    </a:lnTo>
                    <a:lnTo>
                      <a:pt x="369" y="234"/>
                    </a:lnTo>
                    <a:lnTo>
                      <a:pt x="371" y="234"/>
                    </a:lnTo>
                    <a:lnTo>
                      <a:pt x="371" y="234"/>
                    </a:lnTo>
                    <a:lnTo>
                      <a:pt x="371" y="232"/>
                    </a:lnTo>
                    <a:lnTo>
                      <a:pt x="371" y="230"/>
                    </a:lnTo>
                    <a:lnTo>
                      <a:pt x="373" y="232"/>
                    </a:lnTo>
                    <a:lnTo>
                      <a:pt x="373" y="236"/>
                    </a:lnTo>
                    <a:lnTo>
                      <a:pt x="375" y="238"/>
                    </a:lnTo>
                    <a:lnTo>
                      <a:pt x="375" y="236"/>
                    </a:lnTo>
                    <a:lnTo>
                      <a:pt x="380" y="238"/>
                    </a:lnTo>
                    <a:lnTo>
                      <a:pt x="382" y="236"/>
                    </a:lnTo>
                    <a:lnTo>
                      <a:pt x="380" y="232"/>
                    </a:lnTo>
                    <a:lnTo>
                      <a:pt x="380" y="232"/>
                    </a:lnTo>
                    <a:lnTo>
                      <a:pt x="380" y="226"/>
                    </a:lnTo>
                    <a:lnTo>
                      <a:pt x="378" y="22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8" name="9Slide.vn 581">
                <a:extLst>
                  <a:ext uri="{FF2B5EF4-FFF2-40B4-BE49-F238E27FC236}">
                    <a16:creationId xmlns:a16="http://schemas.microsoft.com/office/drawing/2014/main" id="{F1274D76-70DD-4DC6-B0ED-86FE7A8ABD43}"/>
                  </a:ext>
                </a:extLst>
              </p:cNvPr>
              <p:cNvSpPr>
                <a:spLocks/>
              </p:cNvSpPr>
              <p:nvPr/>
            </p:nvSpPr>
            <p:spPr bwMode="auto">
              <a:xfrm>
                <a:off x="5309" y="226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9" name="9Slide.vn 582">
                <a:extLst>
                  <a:ext uri="{FF2B5EF4-FFF2-40B4-BE49-F238E27FC236}">
                    <a16:creationId xmlns:a16="http://schemas.microsoft.com/office/drawing/2014/main" id="{DF2F4A63-867B-416B-92C5-F365E947B11D}"/>
                  </a:ext>
                </a:extLst>
              </p:cNvPr>
              <p:cNvSpPr>
                <a:spLocks/>
              </p:cNvSpPr>
              <p:nvPr/>
            </p:nvSpPr>
            <p:spPr bwMode="auto">
              <a:xfrm>
                <a:off x="5303" y="2267"/>
                <a:ext cx="2" cy="6"/>
              </a:xfrm>
              <a:custGeom>
                <a:avLst/>
                <a:gdLst>
                  <a:gd name="T0" fmla="*/ 0 w 2"/>
                  <a:gd name="T1" fmla="*/ 0 h 6"/>
                  <a:gd name="T2" fmla="*/ 0 w 2"/>
                  <a:gd name="T3" fmla="*/ 4 h 6"/>
                  <a:gd name="T4" fmla="*/ 2 w 2"/>
                  <a:gd name="T5" fmla="*/ 6 h 6"/>
                  <a:gd name="T6" fmla="*/ 2 w 2"/>
                  <a:gd name="T7" fmla="*/ 2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lnTo>
                      <a:pt x="0" y="4"/>
                    </a:lnTo>
                    <a:lnTo>
                      <a:pt x="2" y="6"/>
                    </a:lnTo>
                    <a:lnTo>
                      <a:pt x="2" y="2"/>
                    </a:lnTo>
                    <a:lnTo>
                      <a:pt x="0" y="0"/>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0" name="9Slide.vn 583">
                <a:extLst>
                  <a:ext uri="{FF2B5EF4-FFF2-40B4-BE49-F238E27FC236}">
                    <a16:creationId xmlns:a16="http://schemas.microsoft.com/office/drawing/2014/main" id="{AFA7DD69-CCBE-40E3-930D-D1EA0DA54D37}"/>
                  </a:ext>
                </a:extLst>
              </p:cNvPr>
              <p:cNvSpPr>
                <a:spLocks/>
              </p:cNvSpPr>
              <p:nvPr/>
            </p:nvSpPr>
            <p:spPr bwMode="auto">
              <a:xfrm>
                <a:off x="5305" y="2267"/>
                <a:ext cx="2" cy="4"/>
              </a:xfrm>
              <a:custGeom>
                <a:avLst/>
                <a:gdLst>
                  <a:gd name="T0" fmla="*/ 0 w 2"/>
                  <a:gd name="T1" fmla="*/ 0 h 4"/>
                  <a:gd name="T2" fmla="*/ 2 w 2"/>
                  <a:gd name="T3" fmla="*/ 2 h 4"/>
                  <a:gd name="T4" fmla="*/ 2 w 2"/>
                  <a:gd name="T5" fmla="*/ 4 h 4"/>
                  <a:gd name="T6" fmla="*/ 2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2" y="2"/>
                    </a:lnTo>
                    <a:lnTo>
                      <a:pt x="2" y="4"/>
                    </a:lnTo>
                    <a:lnTo>
                      <a:pt x="2" y="2"/>
                    </a:lnTo>
                    <a:lnTo>
                      <a:pt x="2" y="0"/>
                    </a:lnTo>
                    <a:lnTo>
                      <a:pt x="0" y="0"/>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1" name="9Slide.vn 584">
                <a:extLst>
                  <a:ext uri="{FF2B5EF4-FFF2-40B4-BE49-F238E27FC236}">
                    <a16:creationId xmlns:a16="http://schemas.microsoft.com/office/drawing/2014/main" id="{E85C43EF-F9FB-4BCE-82F5-F57250D198B4}"/>
                  </a:ext>
                </a:extLst>
              </p:cNvPr>
              <p:cNvSpPr>
                <a:spLocks/>
              </p:cNvSpPr>
              <p:nvPr/>
            </p:nvSpPr>
            <p:spPr bwMode="auto">
              <a:xfrm>
                <a:off x="5297" y="2263"/>
                <a:ext cx="4" cy="8"/>
              </a:xfrm>
              <a:custGeom>
                <a:avLst/>
                <a:gdLst>
                  <a:gd name="T0" fmla="*/ 0 w 4"/>
                  <a:gd name="T1" fmla="*/ 6 h 8"/>
                  <a:gd name="T2" fmla="*/ 0 w 4"/>
                  <a:gd name="T3" fmla="*/ 8 h 8"/>
                  <a:gd name="T4" fmla="*/ 2 w 4"/>
                  <a:gd name="T5" fmla="*/ 6 h 8"/>
                  <a:gd name="T6" fmla="*/ 4 w 4"/>
                  <a:gd name="T7" fmla="*/ 2 h 8"/>
                  <a:gd name="T8" fmla="*/ 2 w 4"/>
                  <a:gd name="T9" fmla="*/ 0 h 8"/>
                  <a:gd name="T10" fmla="*/ 0 w 4"/>
                  <a:gd name="T11" fmla="*/ 6 h 8"/>
                </a:gdLst>
                <a:ahLst/>
                <a:cxnLst>
                  <a:cxn ang="0">
                    <a:pos x="T0" y="T1"/>
                  </a:cxn>
                  <a:cxn ang="0">
                    <a:pos x="T2" y="T3"/>
                  </a:cxn>
                  <a:cxn ang="0">
                    <a:pos x="T4" y="T5"/>
                  </a:cxn>
                  <a:cxn ang="0">
                    <a:pos x="T6" y="T7"/>
                  </a:cxn>
                  <a:cxn ang="0">
                    <a:pos x="T8" y="T9"/>
                  </a:cxn>
                  <a:cxn ang="0">
                    <a:pos x="T10" y="T11"/>
                  </a:cxn>
                </a:cxnLst>
                <a:rect l="0" t="0" r="r" b="b"/>
                <a:pathLst>
                  <a:path w="4" h="8">
                    <a:moveTo>
                      <a:pt x="0" y="6"/>
                    </a:moveTo>
                    <a:lnTo>
                      <a:pt x="0" y="8"/>
                    </a:lnTo>
                    <a:lnTo>
                      <a:pt x="2" y="6"/>
                    </a:lnTo>
                    <a:lnTo>
                      <a:pt x="4" y="2"/>
                    </a:lnTo>
                    <a:lnTo>
                      <a:pt x="2" y="0"/>
                    </a:lnTo>
                    <a:lnTo>
                      <a:pt x="0" y="6"/>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2" name="9Slide.vn 585">
                <a:extLst>
                  <a:ext uri="{FF2B5EF4-FFF2-40B4-BE49-F238E27FC236}">
                    <a16:creationId xmlns:a16="http://schemas.microsoft.com/office/drawing/2014/main" id="{DF3C9D2E-8FB1-44B1-91CB-5BEA3DA67BD6}"/>
                  </a:ext>
                </a:extLst>
              </p:cNvPr>
              <p:cNvSpPr>
                <a:spLocks/>
              </p:cNvSpPr>
              <p:nvPr/>
            </p:nvSpPr>
            <p:spPr bwMode="auto">
              <a:xfrm>
                <a:off x="5291" y="2166"/>
                <a:ext cx="93" cy="120"/>
              </a:xfrm>
              <a:custGeom>
                <a:avLst/>
                <a:gdLst>
                  <a:gd name="T0" fmla="*/ 91 w 93"/>
                  <a:gd name="T1" fmla="*/ 107 h 120"/>
                  <a:gd name="T2" fmla="*/ 93 w 93"/>
                  <a:gd name="T3" fmla="*/ 97 h 120"/>
                  <a:gd name="T4" fmla="*/ 91 w 93"/>
                  <a:gd name="T5" fmla="*/ 93 h 120"/>
                  <a:gd name="T6" fmla="*/ 87 w 93"/>
                  <a:gd name="T7" fmla="*/ 78 h 120"/>
                  <a:gd name="T8" fmla="*/ 85 w 93"/>
                  <a:gd name="T9" fmla="*/ 66 h 120"/>
                  <a:gd name="T10" fmla="*/ 78 w 93"/>
                  <a:gd name="T11" fmla="*/ 62 h 120"/>
                  <a:gd name="T12" fmla="*/ 76 w 93"/>
                  <a:gd name="T13" fmla="*/ 64 h 120"/>
                  <a:gd name="T14" fmla="*/ 72 w 93"/>
                  <a:gd name="T15" fmla="*/ 70 h 120"/>
                  <a:gd name="T16" fmla="*/ 72 w 93"/>
                  <a:gd name="T17" fmla="*/ 74 h 120"/>
                  <a:gd name="T18" fmla="*/ 66 w 93"/>
                  <a:gd name="T19" fmla="*/ 66 h 120"/>
                  <a:gd name="T20" fmla="*/ 62 w 93"/>
                  <a:gd name="T21" fmla="*/ 58 h 120"/>
                  <a:gd name="T22" fmla="*/ 68 w 93"/>
                  <a:gd name="T23" fmla="*/ 51 h 120"/>
                  <a:gd name="T24" fmla="*/ 72 w 93"/>
                  <a:gd name="T25" fmla="*/ 51 h 120"/>
                  <a:gd name="T26" fmla="*/ 76 w 93"/>
                  <a:gd name="T27" fmla="*/ 41 h 120"/>
                  <a:gd name="T28" fmla="*/ 76 w 93"/>
                  <a:gd name="T29" fmla="*/ 33 h 120"/>
                  <a:gd name="T30" fmla="*/ 70 w 93"/>
                  <a:gd name="T31" fmla="*/ 29 h 120"/>
                  <a:gd name="T32" fmla="*/ 56 w 93"/>
                  <a:gd name="T33" fmla="*/ 29 h 120"/>
                  <a:gd name="T34" fmla="*/ 39 w 93"/>
                  <a:gd name="T35" fmla="*/ 27 h 120"/>
                  <a:gd name="T36" fmla="*/ 33 w 93"/>
                  <a:gd name="T37" fmla="*/ 25 h 120"/>
                  <a:gd name="T38" fmla="*/ 31 w 93"/>
                  <a:gd name="T39" fmla="*/ 12 h 120"/>
                  <a:gd name="T40" fmla="*/ 27 w 93"/>
                  <a:gd name="T41" fmla="*/ 10 h 120"/>
                  <a:gd name="T42" fmla="*/ 18 w 93"/>
                  <a:gd name="T43" fmla="*/ 6 h 120"/>
                  <a:gd name="T44" fmla="*/ 18 w 93"/>
                  <a:gd name="T45" fmla="*/ 8 h 120"/>
                  <a:gd name="T46" fmla="*/ 10 w 93"/>
                  <a:gd name="T47" fmla="*/ 6 h 120"/>
                  <a:gd name="T48" fmla="*/ 6 w 93"/>
                  <a:gd name="T49" fmla="*/ 0 h 120"/>
                  <a:gd name="T50" fmla="*/ 4 w 93"/>
                  <a:gd name="T51" fmla="*/ 4 h 120"/>
                  <a:gd name="T52" fmla="*/ 0 w 93"/>
                  <a:gd name="T53" fmla="*/ 14 h 120"/>
                  <a:gd name="T54" fmla="*/ 12 w 93"/>
                  <a:gd name="T55" fmla="*/ 20 h 120"/>
                  <a:gd name="T56" fmla="*/ 16 w 93"/>
                  <a:gd name="T57" fmla="*/ 29 h 120"/>
                  <a:gd name="T58" fmla="*/ 10 w 93"/>
                  <a:gd name="T59" fmla="*/ 31 h 120"/>
                  <a:gd name="T60" fmla="*/ 4 w 93"/>
                  <a:gd name="T61" fmla="*/ 43 h 120"/>
                  <a:gd name="T62" fmla="*/ 18 w 93"/>
                  <a:gd name="T63" fmla="*/ 56 h 120"/>
                  <a:gd name="T64" fmla="*/ 18 w 93"/>
                  <a:gd name="T65" fmla="*/ 70 h 120"/>
                  <a:gd name="T66" fmla="*/ 25 w 93"/>
                  <a:gd name="T67" fmla="*/ 87 h 120"/>
                  <a:gd name="T68" fmla="*/ 29 w 93"/>
                  <a:gd name="T69" fmla="*/ 95 h 120"/>
                  <a:gd name="T70" fmla="*/ 33 w 93"/>
                  <a:gd name="T71" fmla="*/ 101 h 120"/>
                  <a:gd name="T72" fmla="*/ 37 w 93"/>
                  <a:gd name="T73" fmla="*/ 99 h 120"/>
                  <a:gd name="T74" fmla="*/ 39 w 93"/>
                  <a:gd name="T75" fmla="*/ 95 h 120"/>
                  <a:gd name="T76" fmla="*/ 39 w 93"/>
                  <a:gd name="T77" fmla="*/ 87 h 120"/>
                  <a:gd name="T78" fmla="*/ 41 w 93"/>
                  <a:gd name="T79" fmla="*/ 85 h 120"/>
                  <a:gd name="T80" fmla="*/ 41 w 93"/>
                  <a:gd name="T81" fmla="*/ 95 h 120"/>
                  <a:gd name="T82" fmla="*/ 45 w 93"/>
                  <a:gd name="T83" fmla="*/ 93 h 120"/>
                  <a:gd name="T84" fmla="*/ 45 w 93"/>
                  <a:gd name="T85" fmla="*/ 99 h 120"/>
                  <a:gd name="T86" fmla="*/ 52 w 93"/>
                  <a:gd name="T87" fmla="*/ 87 h 120"/>
                  <a:gd name="T88" fmla="*/ 52 w 93"/>
                  <a:gd name="T89" fmla="*/ 80 h 120"/>
                  <a:gd name="T90" fmla="*/ 49 w 93"/>
                  <a:gd name="T91" fmla="*/ 68 h 120"/>
                  <a:gd name="T92" fmla="*/ 56 w 93"/>
                  <a:gd name="T93" fmla="*/ 76 h 120"/>
                  <a:gd name="T94" fmla="*/ 66 w 93"/>
                  <a:gd name="T95" fmla="*/ 78 h 120"/>
                  <a:gd name="T96" fmla="*/ 68 w 93"/>
                  <a:gd name="T97" fmla="*/ 78 h 120"/>
                  <a:gd name="T98" fmla="*/ 76 w 93"/>
                  <a:gd name="T99" fmla="*/ 95 h 120"/>
                  <a:gd name="T100" fmla="*/ 76 w 93"/>
                  <a:gd name="T101" fmla="*/ 105 h 120"/>
                  <a:gd name="T102" fmla="*/ 78 w 93"/>
                  <a:gd name="T103" fmla="*/ 103 h 120"/>
                  <a:gd name="T104" fmla="*/ 81 w 93"/>
                  <a:gd name="T105" fmla="*/ 110 h 120"/>
                  <a:gd name="T106" fmla="*/ 87 w 93"/>
                  <a:gd name="T107" fmla="*/ 120 h 120"/>
                  <a:gd name="T108" fmla="*/ 85 w 93"/>
                  <a:gd name="T109" fmla="*/ 11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 h="120">
                    <a:moveTo>
                      <a:pt x="87" y="112"/>
                    </a:moveTo>
                    <a:lnTo>
                      <a:pt x="89" y="107"/>
                    </a:lnTo>
                    <a:lnTo>
                      <a:pt x="91" y="107"/>
                    </a:lnTo>
                    <a:lnTo>
                      <a:pt x="93" y="103"/>
                    </a:lnTo>
                    <a:lnTo>
                      <a:pt x="93" y="99"/>
                    </a:lnTo>
                    <a:lnTo>
                      <a:pt x="93" y="97"/>
                    </a:lnTo>
                    <a:lnTo>
                      <a:pt x="91" y="97"/>
                    </a:lnTo>
                    <a:lnTo>
                      <a:pt x="91" y="95"/>
                    </a:lnTo>
                    <a:lnTo>
                      <a:pt x="91" y="93"/>
                    </a:lnTo>
                    <a:lnTo>
                      <a:pt x="89" y="91"/>
                    </a:lnTo>
                    <a:lnTo>
                      <a:pt x="89" y="87"/>
                    </a:lnTo>
                    <a:lnTo>
                      <a:pt x="87" y="78"/>
                    </a:lnTo>
                    <a:lnTo>
                      <a:pt x="85" y="76"/>
                    </a:lnTo>
                    <a:lnTo>
                      <a:pt x="85" y="72"/>
                    </a:lnTo>
                    <a:lnTo>
                      <a:pt x="85" y="66"/>
                    </a:lnTo>
                    <a:lnTo>
                      <a:pt x="83" y="64"/>
                    </a:lnTo>
                    <a:lnTo>
                      <a:pt x="83" y="62"/>
                    </a:lnTo>
                    <a:lnTo>
                      <a:pt x="78" y="62"/>
                    </a:lnTo>
                    <a:lnTo>
                      <a:pt x="76" y="62"/>
                    </a:lnTo>
                    <a:lnTo>
                      <a:pt x="74" y="62"/>
                    </a:lnTo>
                    <a:lnTo>
                      <a:pt x="76" y="64"/>
                    </a:lnTo>
                    <a:lnTo>
                      <a:pt x="74" y="66"/>
                    </a:lnTo>
                    <a:lnTo>
                      <a:pt x="74" y="68"/>
                    </a:lnTo>
                    <a:lnTo>
                      <a:pt x="72" y="70"/>
                    </a:lnTo>
                    <a:lnTo>
                      <a:pt x="74" y="72"/>
                    </a:lnTo>
                    <a:lnTo>
                      <a:pt x="74" y="74"/>
                    </a:lnTo>
                    <a:lnTo>
                      <a:pt x="72" y="74"/>
                    </a:lnTo>
                    <a:lnTo>
                      <a:pt x="68" y="70"/>
                    </a:lnTo>
                    <a:lnTo>
                      <a:pt x="66" y="68"/>
                    </a:lnTo>
                    <a:lnTo>
                      <a:pt x="66" y="66"/>
                    </a:lnTo>
                    <a:lnTo>
                      <a:pt x="64" y="64"/>
                    </a:lnTo>
                    <a:lnTo>
                      <a:pt x="62" y="60"/>
                    </a:lnTo>
                    <a:lnTo>
                      <a:pt x="62" y="58"/>
                    </a:lnTo>
                    <a:lnTo>
                      <a:pt x="64" y="56"/>
                    </a:lnTo>
                    <a:lnTo>
                      <a:pt x="64" y="54"/>
                    </a:lnTo>
                    <a:lnTo>
                      <a:pt x="68" y="51"/>
                    </a:lnTo>
                    <a:lnTo>
                      <a:pt x="68" y="51"/>
                    </a:lnTo>
                    <a:lnTo>
                      <a:pt x="70" y="54"/>
                    </a:lnTo>
                    <a:lnTo>
                      <a:pt x="72" y="51"/>
                    </a:lnTo>
                    <a:lnTo>
                      <a:pt x="72" y="49"/>
                    </a:lnTo>
                    <a:lnTo>
                      <a:pt x="74" y="47"/>
                    </a:lnTo>
                    <a:lnTo>
                      <a:pt x="76" y="41"/>
                    </a:lnTo>
                    <a:lnTo>
                      <a:pt x="76" y="37"/>
                    </a:lnTo>
                    <a:lnTo>
                      <a:pt x="78" y="33"/>
                    </a:lnTo>
                    <a:lnTo>
                      <a:pt x="76" y="33"/>
                    </a:lnTo>
                    <a:lnTo>
                      <a:pt x="74" y="29"/>
                    </a:lnTo>
                    <a:lnTo>
                      <a:pt x="72" y="29"/>
                    </a:lnTo>
                    <a:lnTo>
                      <a:pt x="70" y="29"/>
                    </a:lnTo>
                    <a:lnTo>
                      <a:pt x="68" y="29"/>
                    </a:lnTo>
                    <a:lnTo>
                      <a:pt x="62" y="29"/>
                    </a:lnTo>
                    <a:lnTo>
                      <a:pt x="56" y="29"/>
                    </a:lnTo>
                    <a:lnTo>
                      <a:pt x="49" y="29"/>
                    </a:lnTo>
                    <a:lnTo>
                      <a:pt x="43" y="29"/>
                    </a:lnTo>
                    <a:lnTo>
                      <a:pt x="39" y="27"/>
                    </a:lnTo>
                    <a:lnTo>
                      <a:pt x="37" y="27"/>
                    </a:lnTo>
                    <a:lnTo>
                      <a:pt x="33" y="27"/>
                    </a:lnTo>
                    <a:lnTo>
                      <a:pt x="33" y="25"/>
                    </a:lnTo>
                    <a:lnTo>
                      <a:pt x="33" y="20"/>
                    </a:lnTo>
                    <a:lnTo>
                      <a:pt x="31" y="18"/>
                    </a:lnTo>
                    <a:lnTo>
                      <a:pt x="31" y="12"/>
                    </a:lnTo>
                    <a:lnTo>
                      <a:pt x="29" y="8"/>
                    </a:lnTo>
                    <a:lnTo>
                      <a:pt x="27" y="8"/>
                    </a:lnTo>
                    <a:lnTo>
                      <a:pt x="27" y="10"/>
                    </a:lnTo>
                    <a:lnTo>
                      <a:pt x="22" y="10"/>
                    </a:lnTo>
                    <a:lnTo>
                      <a:pt x="20" y="8"/>
                    </a:lnTo>
                    <a:lnTo>
                      <a:pt x="18" y="6"/>
                    </a:lnTo>
                    <a:lnTo>
                      <a:pt x="16" y="6"/>
                    </a:lnTo>
                    <a:lnTo>
                      <a:pt x="16" y="8"/>
                    </a:lnTo>
                    <a:lnTo>
                      <a:pt x="18" y="8"/>
                    </a:lnTo>
                    <a:lnTo>
                      <a:pt x="16" y="10"/>
                    </a:lnTo>
                    <a:lnTo>
                      <a:pt x="12" y="8"/>
                    </a:lnTo>
                    <a:lnTo>
                      <a:pt x="10" y="6"/>
                    </a:lnTo>
                    <a:lnTo>
                      <a:pt x="10" y="4"/>
                    </a:lnTo>
                    <a:lnTo>
                      <a:pt x="8" y="2"/>
                    </a:lnTo>
                    <a:lnTo>
                      <a:pt x="6" y="0"/>
                    </a:lnTo>
                    <a:lnTo>
                      <a:pt x="6" y="2"/>
                    </a:lnTo>
                    <a:lnTo>
                      <a:pt x="4" y="2"/>
                    </a:lnTo>
                    <a:lnTo>
                      <a:pt x="4" y="4"/>
                    </a:lnTo>
                    <a:lnTo>
                      <a:pt x="6" y="6"/>
                    </a:lnTo>
                    <a:lnTo>
                      <a:pt x="4" y="10"/>
                    </a:lnTo>
                    <a:lnTo>
                      <a:pt x="0" y="14"/>
                    </a:lnTo>
                    <a:lnTo>
                      <a:pt x="0" y="18"/>
                    </a:lnTo>
                    <a:lnTo>
                      <a:pt x="8" y="22"/>
                    </a:lnTo>
                    <a:lnTo>
                      <a:pt x="12" y="20"/>
                    </a:lnTo>
                    <a:lnTo>
                      <a:pt x="16" y="20"/>
                    </a:lnTo>
                    <a:lnTo>
                      <a:pt x="16" y="22"/>
                    </a:lnTo>
                    <a:lnTo>
                      <a:pt x="16" y="29"/>
                    </a:lnTo>
                    <a:lnTo>
                      <a:pt x="14" y="29"/>
                    </a:lnTo>
                    <a:lnTo>
                      <a:pt x="12" y="29"/>
                    </a:lnTo>
                    <a:lnTo>
                      <a:pt x="10" y="31"/>
                    </a:lnTo>
                    <a:lnTo>
                      <a:pt x="8" y="35"/>
                    </a:lnTo>
                    <a:lnTo>
                      <a:pt x="4" y="37"/>
                    </a:lnTo>
                    <a:lnTo>
                      <a:pt x="4" y="43"/>
                    </a:lnTo>
                    <a:lnTo>
                      <a:pt x="8" y="47"/>
                    </a:lnTo>
                    <a:lnTo>
                      <a:pt x="12" y="49"/>
                    </a:lnTo>
                    <a:lnTo>
                      <a:pt x="18" y="56"/>
                    </a:lnTo>
                    <a:lnTo>
                      <a:pt x="18" y="62"/>
                    </a:lnTo>
                    <a:lnTo>
                      <a:pt x="18" y="66"/>
                    </a:lnTo>
                    <a:lnTo>
                      <a:pt x="18" y="70"/>
                    </a:lnTo>
                    <a:lnTo>
                      <a:pt x="20" y="76"/>
                    </a:lnTo>
                    <a:lnTo>
                      <a:pt x="25" y="83"/>
                    </a:lnTo>
                    <a:lnTo>
                      <a:pt x="25" y="87"/>
                    </a:lnTo>
                    <a:lnTo>
                      <a:pt x="27" y="91"/>
                    </a:lnTo>
                    <a:lnTo>
                      <a:pt x="27" y="97"/>
                    </a:lnTo>
                    <a:lnTo>
                      <a:pt x="29" y="95"/>
                    </a:lnTo>
                    <a:lnTo>
                      <a:pt x="29" y="99"/>
                    </a:lnTo>
                    <a:lnTo>
                      <a:pt x="31" y="101"/>
                    </a:lnTo>
                    <a:lnTo>
                      <a:pt x="33" y="101"/>
                    </a:lnTo>
                    <a:lnTo>
                      <a:pt x="33" y="99"/>
                    </a:lnTo>
                    <a:lnTo>
                      <a:pt x="35" y="97"/>
                    </a:lnTo>
                    <a:lnTo>
                      <a:pt x="37" y="99"/>
                    </a:lnTo>
                    <a:lnTo>
                      <a:pt x="37" y="99"/>
                    </a:lnTo>
                    <a:lnTo>
                      <a:pt x="39" y="99"/>
                    </a:lnTo>
                    <a:lnTo>
                      <a:pt x="39" y="95"/>
                    </a:lnTo>
                    <a:lnTo>
                      <a:pt x="37" y="91"/>
                    </a:lnTo>
                    <a:lnTo>
                      <a:pt x="39" y="91"/>
                    </a:lnTo>
                    <a:lnTo>
                      <a:pt x="39" y="87"/>
                    </a:lnTo>
                    <a:lnTo>
                      <a:pt x="41" y="85"/>
                    </a:lnTo>
                    <a:lnTo>
                      <a:pt x="39" y="83"/>
                    </a:lnTo>
                    <a:lnTo>
                      <a:pt x="41" y="85"/>
                    </a:lnTo>
                    <a:lnTo>
                      <a:pt x="41" y="87"/>
                    </a:lnTo>
                    <a:lnTo>
                      <a:pt x="39" y="93"/>
                    </a:lnTo>
                    <a:lnTo>
                      <a:pt x="41" y="95"/>
                    </a:lnTo>
                    <a:lnTo>
                      <a:pt x="43" y="93"/>
                    </a:lnTo>
                    <a:lnTo>
                      <a:pt x="47" y="91"/>
                    </a:lnTo>
                    <a:lnTo>
                      <a:pt x="45" y="93"/>
                    </a:lnTo>
                    <a:lnTo>
                      <a:pt x="43" y="93"/>
                    </a:lnTo>
                    <a:lnTo>
                      <a:pt x="43" y="97"/>
                    </a:lnTo>
                    <a:lnTo>
                      <a:pt x="45" y="99"/>
                    </a:lnTo>
                    <a:lnTo>
                      <a:pt x="47" y="93"/>
                    </a:lnTo>
                    <a:lnTo>
                      <a:pt x="52" y="91"/>
                    </a:lnTo>
                    <a:lnTo>
                      <a:pt x="52" y="87"/>
                    </a:lnTo>
                    <a:lnTo>
                      <a:pt x="49" y="83"/>
                    </a:lnTo>
                    <a:lnTo>
                      <a:pt x="47" y="80"/>
                    </a:lnTo>
                    <a:lnTo>
                      <a:pt x="52" y="80"/>
                    </a:lnTo>
                    <a:lnTo>
                      <a:pt x="52" y="78"/>
                    </a:lnTo>
                    <a:lnTo>
                      <a:pt x="49" y="74"/>
                    </a:lnTo>
                    <a:lnTo>
                      <a:pt x="49" y="68"/>
                    </a:lnTo>
                    <a:lnTo>
                      <a:pt x="49" y="74"/>
                    </a:lnTo>
                    <a:lnTo>
                      <a:pt x="54" y="76"/>
                    </a:lnTo>
                    <a:lnTo>
                      <a:pt x="56" y="76"/>
                    </a:lnTo>
                    <a:lnTo>
                      <a:pt x="56" y="78"/>
                    </a:lnTo>
                    <a:lnTo>
                      <a:pt x="62" y="80"/>
                    </a:lnTo>
                    <a:lnTo>
                      <a:pt x="66" y="78"/>
                    </a:lnTo>
                    <a:lnTo>
                      <a:pt x="68" y="78"/>
                    </a:lnTo>
                    <a:lnTo>
                      <a:pt x="68" y="78"/>
                    </a:lnTo>
                    <a:lnTo>
                      <a:pt x="68" y="78"/>
                    </a:lnTo>
                    <a:lnTo>
                      <a:pt x="74" y="91"/>
                    </a:lnTo>
                    <a:lnTo>
                      <a:pt x="76" y="93"/>
                    </a:lnTo>
                    <a:lnTo>
                      <a:pt x="76" y="95"/>
                    </a:lnTo>
                    <a:lnTo>
                      <a:pt x="76" y="99"/>
                    </a:lnTo>
                    <a:lnTo>
                      <a:pt x="76" y="99"/>
                    </a:lnTo>
                    <a:lnTo>
                      <a:pt x="76" y="105"/>
                    </a:lnTo>
                    <a:lnTo>
                      <a:pt x="76" y="105"/>
                    </a:lnTo>
                    <a:lnTo>
                      <a:pt x="78" y="103"/>
                    </a:lnTo>
                    <a:lnTo>
                      <a:pt x="78" y="103"/>
                    </a:lnTo>
                    <a:lnTo>
                      <a:pt x="78" y="105"/>
                    </a:lnTo>
                    <a:lnTo>
                      <a:pt x="78" y="107"/>
                    </a:lnTo>
                    <a:lnTo>
                      <a:pt x="81" y="110"/>
                    </a:lnTo>
                    <a:lnTo>
                      <a:pt x="83" y="114"/>
                    </a:lnTo>
                    <a:lnTo>
                      <a:pt x="87" y="120"/>
                    </a:lnTo>
                    <a:lnTo>
                      <a:pt x="87" y="120"/>
                    </a:lnTo>
                    <a:lnTo>
                      <a:pt x="85" y="116"/>
                    </a:lnTo>
                    <a:lnTo>
                      <a:pt x="87" y="116"/>
                    </a:lnTo>
                    <a:lnTo>
                      <a:pt x="85" y="114"/>
                    </a:lnTo>
                    <a:lnTo>
                      <a:pt x="87" y="11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3" name="9Slide.vn 586">
                <a:extLst>
                  <a:ext uri="{FF2B5EF4-FFF2-40B4-BE49-F238E27FC236}">
                    <a16:creationId xmlns:a16="http://schemas.microsoft.com/office/drawing/2014/main" id="{7F6307AF-33E3-4B8A-920E-281904E43810}"/>
                  </a:ext>
                </a:extLst>
              </p:cNvPr>
              <p:cNvSpPr>
                <a:spLocks/>
              </p:cNvSpPr>
              <p:nvPr/>
            </p:nvSpPr>
            <p:spPr bwMode="auto">
              <a:xfrm>
                <a:off x="5357" y="2249"/>
                <a:ext cx="2" cy="4"/>
              </a:xfrm>
              <a:custGeom>
                <a:avLst/>
                <a:gdLst>
                  <a:gd name="T0" fmla="*/ 0 w 2"/>
                  <a:gd name="T1" fmla="*/ 2 h 4"/>
                  <a:gd name="T2" fmla="*/ 0 w 2"/>
                  <a:gd name="T3" fmla="*/ 4 h 4"/>
                  <a:gd name="T4" fmla="*/ 2 w 2"/>
                  <a:gd name="T5" fmla="*/ 4 h 4"/>
                  <a:gd name="T6" fmla="*/ 2 w 2"/>
                  <a:gd name="T7" fmla="*/ 2 h 4"/>
                  <a:gd name="T8" fmla="*/ 2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4"/>
                    </a:lnTo>
                    <a:lnTo>
                      <a:pt x="2" y="2"/>
                    </a:lnTo>
                    <a:lnTo>
                      <a:pt x="2"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4" name="9Slide.vn 587">
                <a:extLst>
                  <a:ext uri="{FF2B5EF4-FFF2-40B4-BE49-F238E27FC236}">
                    <a16:creationId xmlns:a16="http://schemas.microsoft.com/office/drawing/2014/main" id="{560A8ABB-1831-4FF8-9997-F825D9575CA5}"/>
                  </a:ext>
                </a:extLst>
              </p:cNvPr>
              <p:cNvSpPr>
                <a:spLocks/>
              </p:cNvSpPr>
              <p:nvPr/>
            </p:nvSpPr>
            <p:spPr bwMode="auto">
              <a:xfrm>
                <a:off x="5351" y="2246"/>
                <a:ext cx="4" cy="13"/>
              </a:xfrm>
              <a:custGeom>
                <a:avLst/>
                <a:gdLst>
                  <a:gd name="T0" fmla="*/ 0 w 4"/>
                  <a:gd name="T1" fmla="*/ 0 h 13"/>
                  <a:gd name="T2" fmla="*/ 0 w 4"/>
                  <a:gd name="T3" fmla="*/ 3 h 13"/>
                  <a:gd name="T4" fmla="*/ 0 w 4"/>
                  <a:gd name="T5" fmla="*/ 7 h 13"/>
                  <a:gd name="T6" fmla="*/ 0 w 4"/>
                  <a:gd name="T7" fmla="*/ 11 h 13"/>
                  <a:gd name="T8" fmla="*/ 2 w 4"/>
                  <a:gd name="T9" fmla="*/ 13 h 13"/>
                  <a:gd name="T10" fmla="*/ 4 w 4"/>
                  <a:gd name="T11" fmla="*/ 7 h 13"/>
                  <a:gd name="T12" fmla="*/ 4 w 4"/>
                  <a:gd name="T13" fmla="*/ 5 h 13"/>
                  <a:gd name="T14" fmla="*/ 0 w 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3">
                    <a:moveTo>
                      <a:pt x="0" y="0"/>
                    </a:moveTo>
                    <a:lnTo>
                      <a:pt x="0" y="3"/>
                    </a:lnTo>
                    <a:lnTo>
                      <a:pt x="0" y="7"/>
                    </a:lnTo>
                    <a:lnTo>
                      <a:pt x="0" y="11"/>
                    </a:lnTo>
                    <a:lnTo>
                      <a:pt x="2" y="13"/>
                    </a:lnTo>
                    <a:lnTo>
                      <a:pt x="4" y="7"/>
                    </a:lnTo>
                    <a:lnTo>
                      <a:pt x="4" y="5"/>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5" name="9Slide.vn 588">
                <a:extLst>
                  <a:ext uri="{FF2B5EF4-FFF2-40B4-BE49-F238E27FC236}">
                    <a16:creationId xmlns:a16="http://schemas.microsoft.com/office/drawing/2014/main" id="{132246FE-D93F-49B3-B2AF-F7914F779E8E}"/>
                  </a:ext>
                </a:extLst>
              </p:cNvPr>
              <p:cNvSpPr>
                <a:spLocks/>
              </p:cNvSpPr>
              <p:nvPr/>
            </p:nvSpPr>
            <p:spPr bwMode="auto">
              <a:xfrm>
                <a:off x="5343" y="2246"/>
                <a:ext cx="6" cy="9"/>
              </a:xfrm>
              <a:custGeom>
                <a:avLst/>
                <a:gdLst>
                  <a:gd name="T0" fmla="*/ 4 w 6"/>
                  <a:gd name="T1" fmla="*/ 0 h 9"/>
                  <a:gd name="T2" fmla="*/ 0 w 6"/>
                  <a:gd name="T3" fmla="*/ 3 h 9"/>
                  <a:gd name="T4" fmla="*/ 0 w 6"/>
                  <a:gd name="T5" fmla="*/ 3 h 9"/>
                  <a:gd name="T6" fmla="*/ 2 w 6"/>
                  <a:gd name="T7" fmla="*/ 9 h 9"/>
                  <a:gd name="T8" fmla="*/ 6 w 6"/>
                  <a:gd name="T9" fmla="*/ 9 h 9"/>
                  <a:gd name="T10" fmla="*/ 6 w 6"/>
                  <a:gd name="T11" fmla="*/ 5 h 9"/>
                  <a:gd name="T12" fmla="*/ 4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4" y="0"/>
                    </a:moveTo>
                    <a:lnTo>
                      <a:pt x="0" y="3"/>
                    </a:lnTo>
                    <a:lnTo>
                      <a:pt x="0" y="3"/>
                    </a:lnTo>
                    <a:lnTo>
                      <a:pt x="2" y="9"/>
                    </a:lnTo>
                    <a:lnTo>
                      <a:pt x="6" y="9"/>
                    </a:lnTo>
                    <a:lnTo>
                      <a:pt x="6" y="5"/>
                    </a:lnTo>
                    <a:lnTo>
                      <a:pt x="4"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6" name="9Slide.vn 589">
                <a:extLst>
                  <a:ext uri="{FF2B5EF4-FFF2-40B4-BE49-F238E27FC236}">
                    <a16:creationId xmlns:a16="http://schemas.microsoft.com/office/drawing/2014/main" id="{83C064FC-6FB3-4379-AA7D-4B3BB8683084}"/>
                  </a:ext>
                </a:extLst>
              </p:cNvPr>
              <p:cNvSpPr>
                <a:spLocks/>
              </p:cNvSpPr>
              <p:nvPr/>
            </p:nvSpPr>
            <p:spPr bwMode="auto">
              <a:xfrm>
                <a:off x="5299" y="2132"/>
                <a:ext cx="58" cy="34"/>
              </a:xfrm>
              <a:custGeom>
                <a:avLst/>
                <a:gdLst>
                  <a:gd name="T0" fmla="*/ 48 w 58"/>
                  <a:gd name="T1" fmla="*/ 5 h 34"/>
                  <a:gd name="T2" fmla="*/ 44 w 58"/>
                  <a:gd name="T3" fmla="*/ 5 h 34"/>
                  <a:gd name="T4" fmla="*/ 39 w 58"/>
                  <a:gd name="T5" fmla="*/ 7 h 34"/>
                  <a:gd name="T6" fmla="*/ 35 w 58"/>
                  <a:gd name="T7" fmla="*/ 5 h 34"/>
                  <a:gd name="T8" fmla="*/ 27 w 58"/>
                  <a:gd name="T9" fmla="*/ 3 h 34"/>
                  <a:gd name="T10" fmla="*/ 25 w 58"/>
                  <a:gd name="T11" fmla="*/ 0 h 34"/>
                  <a:gd name="T12" fmla="*/ 19 w 58"/>
                  <a:gd name="T13" fmla="*/ 0 h 34"/>
                  <a:gd name="T14" fmla="*/ 10 w 58"/>
                  <a:gd name="T15" fmla="*/ 7 h 34"/>
                  <a:gd name="T16" fmla="*/ 6 w 58"/>
                  <a:gd name="T17" fmla="*/ 15 h 34"/>
                  <a:gd name="T18" fmla="*/ 2 w 58"/>
                  <a:gd name="T19" fmla="*/ 17 h 34"/>
                  <a:gd name="T20" fmla="*/ 2 w 58"/>
                  <a:gd name="T21" fmla="*/ 21 h 34"/>
                  <a:gd name="T22" fmla="*/ 0 w 58"/>
                  <a:gd name="T23" fmla="*/ 23 h 34"/>
                  <a:gd name="T24" fmla="*/ 4 w 58"/>
                  <a:gd name="T25" fmla="*/ 29 h 34"/>
                  <a:gd name="T26" fmla="*/ 10 w 58"/>
                  <a:gd name="T27" fmla="*/ 29 h 34"/>
                  <a:gd name="T28" fmla="*/ 12 w 58"/>
                  <a:gd name="T29" fmla="*/ 29 h 34"/>
                  <a:gd name="T30" fmla="*/ 21 w 58"/>
                  <a:gd name="T31" fmla="*/ 34 h 34"/>
                  <a:gd name="T32" fmla="*/ 27 w 58"/>
                  <a:gd name="T33" fmla="*/ 34 h 34"/>
                  <a:gd name="T34" fmla="*/ 31 w 58"/>
                  <a:gd name="T35" fmla="*/ 29 h 34"/>
                  <a:gd name="T36" fmla="*/ 35 w 58"/>
                  <a:gd name="T37" fmla="*/ 29 h 34"/>
                  <a:gd name="T38" fmla="*/ 37 w 58"/>
                  <a:gd name="T39" fmla="*/ 32 h 34"/>
                  <a:gd name="T40" fmla="*/ 46 w 58"/>
                  <a:gd name="T41" fmla="*/ 29 h 34"/>
                  <a:gd name="T42" fmla="*/ 50 w 58"/>
                  <a:gd name="T43" fmla="*/ 29 h 34"/>
                  <a:gd name="T44" fmla="*/ 58 w 58"/>
                  <a:gd name="T45" fmla="*/ 27 h 34"/>
                  <a:gd name="T46" fmla="*/ 56 w 58"/>
                  <a:gd name="T47" fmla="*/ 23 h 34"/>
                  <a:gd name="T48" fmla="*/ 56 w 58"/>
                  <a:gd name="T49" fmla="*/ 19 h 34"/>
                  <a:gd name="T50" fmla="*/ 52 w 58"/>
                  <a:gd name="T51" fmla="*/ 17 h 34"/>
                  <a:gd name="T52" fmla="*/ 52 w 58"/>
                  <a:gd name="T53" fmla="*/ 13 h 34"/>
                  <a:gd name="T54" fmla="*/ 52 w 58"/>
                  <a:gd name="T55" fmla="*/ 9 h 34"/>
                  <a:gd name="T56" fmla="*/ 52 w 58"/>
                  <a:gd name="T57" fmla="*/ 9 h 34"/>
                  <a:gd name="T58" fmla="*/ 48 w 58"/>
                  <a:gd name="T59"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4">
                    <a:moveTo>
                      <a:pt x="48" y="5"/>
                    </a:moveTo>
                    <a:lnTo>
                      <a:pt x="44" y="5"/>
                    </a:lnTo>
                    <a:lnTo>
                      <a:pt x="39" y="7"/>
                    </a:lnTo>
                    <a:lnTo>
                      <a:pt x="35" y="5"/>
                    </a:lnTo>
                    <a:lnTo>
                      <a:pt x="27" y="3"/>
                    </a:lnTo>
                    <a:lnTo>
                      <a:pt x="25" y="0"/>
                    </a:lnTo>
                    <a:lnTo>
                      <a:pt x="19" y="0"/>
                    </a:lnTo>
                    <a:lnTo>
                      <a:pt x="10" y="7"/>
                    </a:lnTo>
                    <a:lnTo>
                      <a:pt x="6" y="15"/>
                    </a:lnTo>
                    <a:lnTo>
                      <a:pt x="2" y="17"/>
                    </a:lnTo>
                    <a:lnTo>
                      <a:pt x="2" y="21"/>
                    </a:lnTo>
                    <a:lnTo>
                      <a:pt x="0" y="23"/>
                    </a:lnTo>
                    <a:lnTo>
                      <a:pt x="4" y="29"/>
                    </a:lnTo>
                    <a:lnTo>
                      <a:pt x="10" y="29"/>
                    </a:lnTo>
                    <a:lnTo>
                      <a:pt x="12" y="29"/>
                    </a:lnTo>
                    <a:lnTo>
                      <a:pt x="21" y="34"/>
                    </a:lnTo>
                    <a:lnTo>
                      <a:pt x="27" y="34"/>
                    </a:lnTo>
                    <a:lnTo>
                      <a:pt x="31" y="29"/>
                    </a:lnTo>
                    <a:lnTo>
                      <a:pt x="35" y="29"/>
                    </a:lnTo>
                    <a:lnTo>
                      <a:pt x="37" y="32"/>
                    </a:lnTo>
                    <a:lnTo>
                      <a:pt x="46" y="29"/>
                    </a:lnTo>
                    <a:lnTo>
                      <a:pt x="50" y="29"/>
                    </a:lnTo>
                    <a:lnTo>
                      <a:pt x="58" y="27"/>
                    </a:lnTo>
                    <a:lnTo>
                      <a:pt x="56" y="23"/>
                    </a:lnTo>
                    <a:lnTo>
                      <a:pt x="56" y="19"/>
                    </a:lnTo>
                    <a:lnTo>
                      <a:pt x="52" y="17"/>
                    </a:lnTo>
                    <a:lnTo>
                      <a:pt x="52" y="13"/>
                    </a:lnTo>
                    <a:lnTo>
                      <a:pt x="52" y="9"/>
                    </a:lnTo>
                    <a:lnTo>
                      <a:pt x="52" y="9"/>
                    </a:lnTo>
                    <a:lnTo>
                      <a:pt x="48"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7" name="9Slide.vn 590">
                <a:extLst>
                  <a:ext uri="{FF2B5EF4-FFF2-40B4-BE49-F238E27FC236}">
                    <a16:creationId xmlns:a16="http://schemas.microsoft.com/office/drawing/2014/main" id="{607FB3D1-F23B-4558-8C05-41125132CBA6}"/>
                  </a:ext>
                </a:extLst>
              </p:cNvPr>
              <p:cNvSpPr>
                <a:spLocks/>
              </p:cNvSpPr>
              <p:nvPr/>
            </p:nvSpPr>
            <p:spPr bwMode="auto">
              <a:xfrm>
                <a:off x="5137" y="2091"/>
                <a:ext cx="154" cy="81"/>
              </a:xfrm>
              <a:custGeom>
                <a:avLst/>
                <a:gdLst>
                  <a:gd name="T0" fmla="*/ 139 w 154"/>
                  <a:gd name="T1" fmla="*/ 50 h 81"/>
                  <a:gd name="T2" fmla="*/ 133 w 154"/>
                  <a:gd name="T3" fmla="*/ 52 h 81"/>
                  <a:gd name="T4" fmla="*/ 123 w 154"/>
                  <a:gd name="T5" fmla="*/ 44 h 81"/>
                  <a:gd name="T6" fmla="*/ 118 w 154"/>
                  <a:gd name="T7" fmla="*/ 37 h 81"/>
                  <a:gd name="T8" fmla="*/ 108 w 154"/>
                  <a:gd name="T9" fmla="*/ 41 h 81"/>
                  <a:gd name="T10" fmla="*/ 102 w 154"/>
                  <a:gd name="T11" fmla="*/ 44 h 81"/>
                  <a:gd name="T12" fmla="*/ 94 w 154"/>
                  <a:gd name="T13" fmla="*/ 41 h 81"/>
                  <a:gd name="T14" fmla="*/ 92 w 154"/>
                  <a:gd name="T15" fmla="*/ 31 h 81"/>
                  <a:gd name="T16" fmla="*/ 81 w 154"/>
                  <a:gd name="T17" fmla="*/ 31 h 81"/>
                  <a:gd name="T18" fmla="*/ 77 w 154"/>
                  <a:gd name="T19" fmla="*/ 23 h 81"/>
                  <a:gd name="T20" fmla="*/ 69 w 154"/>
                  <a:gd name="T21" fmla="*/ 21 h 81"/>
                  <a:gd name="T22" fmla="*/ 65 w 154"/>
                  <a:gd name="T23" fmla="*/ 21 h 81"/>
                  <a:gd name="T24" fmla="*/ 63 w 154"/>
                  <a:gd name="T25" fmla="*/ 27 h 81"/>
                  <a:gd name="T26" fmla="*/ 58 w 154"/>
                  <a:gd name="T27" fmla="*/ 19 h 81"/>
                  <a:gd name="T28" fmla="*/ 52 w 154"/>
                  <a:gd name="T29" fmla="*/ 14 h 81"/>
                  <a:gd name="T30" fmla="*/ 44 w 154"/>
                  <a:gd name="T31" fmla="*/ 8 h 81"/>
                  <a:gd name="T32" fmla="*/ 36 w 154"/>
                  <a:gd name="T33" fmla="*/ 6 h 81"/>
                  <a:gd name="T34" fmla="*/ 27 w 154"/>
                  <a:gd name="T35" fmla="*/ 2 h 81"/>
                  <a:gd name="T36" fmla="*/ 21 w 154"/>
                  <a:gd name="T37" fmla="*/ 6 h 81"/>
                  <a:gd name="T38" fmla="*/ 15 w 154"/>
                  <a:gd name="T39" fmla="*/ 4 h 81"/>
                  <a:gd name="T40" fmla="*/ 9 w 154"/>
                  <a:gd name="T41" fmla="*/ 0 h 81"/>
                  <a:gd name="T42" fmla="*/ 9 w 154"/>
                  <a:gd name="T43" fmla="*/ 8 h 81"/>
                  <a:gd name="T44" fmla="*/ 7 w 154"/>
                  <a:gd name="T45" fmla="*/ 23 h 81"/>
                  <a:gd name="T46" fmla="*/ 2 w 154"/>
                  <a:gd name="T47" fmla="*/ 33 h 81"/>
                  <a:gd name="T48" fmla="*/ 9 w 154"/>
                  <a:gd name="T49" fmla="*/ 37 h 81"/>
                  <a:gd name="T50" fmla="*/ 17 w 154"/>
                  <a:gd name="T51" fmla="*/ 39 h 81"/>
                  <a:gd name="T52" fmla="*/ 31 w 154"/>
                  <a:gd name="T53" fmla="*/ 48 h 81"/>
                  <a:gd name="T54" fmla="*/ 44 w 154"/>
                  <a:gd name="T55" fmla="*/ 56 h 81"/>
                  <a:gd name="T56" fmla="*/ 52 w 154"/>
                  <a:gd name="T57" fmla="*/ 58 h 81"/>
                  <a:gd name="T58" fmla="*/ 67 w 154"/>
                  <a:gd name="T59" fmla="*/ 60 h 81"/>
                  <a:gd name="T60" fmla="*/ 79 w 154"/>
                  <a:gd name="T61" fmla="*/ 62 h 81"/>
                  <a:gd name="T62" fmla="*/ 89 w 154"/>
                  <a:gd name="T63" fmla="*/ 68 h 81"/>
                  <a:gd name="T64" fmla="*/ 104 w 154"/>
                  <a:gd name="T65" fmla="*/ 75 h 81"/>
                  <a:gd name="T66" fmla="*/ 114 w 154"/>
                  <a:gd name="T67" fmla="*/ 73 h 81"/>
                  <a:gd name="T68" fmla="*/ 133 w 154"/>
                  <a:gd name="T69" fmla="*/ 77 h 81"/>
                  <a:gd name="T70" fmla="*/ 152 w 154"/>
                  <a:gd name="T71" fmla="*/ 79 h 81"/>
                  <a:gd name="T72" fmla="*/ 150 w 154"/>
                  <a:gd name="T73" fmla="*/ 62 h 81"/>
                  <a:gd name="T74" fmla="*/ 150 w 154"/>
                  <a:gd name="T75" fmla="*/ 50 h 81"/>
                  <a:gd name="T76" fmla="*/ 141 w 154"/>
                  <a:gd name="T77" fmla="*/ 5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 h="81">
                    <a:moveTo>
                      <a:pt x="141" y="52"/>
                    </a:moveTo>
                    <a:lnTo>
                      <a:pt x="139" y="50"/>
                    </a:lnTo>
                    <a:lnTo>
                      <a:pt x="135" y="52"/>
                    </a:lnTo>
                    <a:lnTo>
                      <a:pt x="133" y="52"/>
                    </a:lnTo>
                    <a:lnTo>
                      <a:pt x="129" y="46"/>
                    </a:lnTo>
                    <a:lnTo>
                      <a:pt x="123" y="44"/>
                    </a:lnTo>
                    <a:lnTo>
                      <a:pt x="123" y="39"/>
                    </a:lnTo>
                    <a:lnTo>
                      <a:pt x="118" y="37"/>
                    </a:lnTo>
                    <a:lnTo>
                      <a:pt x="110" y="37"/>
                    </a:lnTo>
                    <a:lnTo>
                      <a:pt x="108" y="41"/>
                    </a:lnTo>
                    <a:lnTo>
                      <a:pt x="104" y="41"/>
                    </a:lnTo>
                    <a:lnTo>
                      <a:pt x="102" y="44"/>
                    </a:lnTo>
                    <a:lnTo>
                      <a:pt x="96" y="41"/>
                    </a:lnTo>
                    <a:lnTo>
                      <a:pt x="94" y="41"/>
                    </a:lnTo>
                    <a:lnTo>
                      <a:pt x="92" y="37"/>
                    </a:lnTo>
                    <a:lnTo>
                      <a:pt x="92" y="31"/>
                    </a:lnTo>
                    <a:lnTo>
                      <a:pt x="87" y="29"/>
                    </a:lnTo>
                    <a:lnTo>
                      <a:pt x="81" y="31"/>
                    </a:lnTo>
                    <a:lnTo>
                      <a:pt x="77" y="27"/>
                    </a:lnTo>
                    <a:lnTo>
                      <a:pt x="77" y="23"/>
                    </a:lnTo>
                    <a:lnTo>
                      <a:pt x="73" y="21"/>
                    </a:lnTo>
                    <a:lnTo>
                      <a:pt x="69" y="21"/>
                    </a:lnTo>
                    <a:lnTo>
                      <a:pt x="69" y="19"/>
                    </a:lnTo>
                    <a:lnTo>
                      <a:pt x="65" y="21"/>
                    </a:lnTo>
                    <a:lnTo>
                      <a:pt x="65" y="25"/>
                    </a:lnTo>
                    <a:lnTo>
                      <a:pt x="63" y="27"/>
                    </a:lnTo>
                    <a:lnTo>
                      <a:pt x="63" y="23"/>
                    </a:lnTo>
                    <a:lnTo>
                      <a:pt x="58" y="19"/>
                    </a:lnTo>
                    <a:lnTo>
                      <a:pt x="56" y="17"/>
                    </a:lnTo>
                    <a:lnTo>
                      <a:pt x="52" y="14"/>
                    </a:lnTo>
                    <a:lnTo>
                      <a:pt x="48" y="14"/>
                    </a:lnTo>
                    <a:lnTo>
                      <a:pt x="44" y="8"/>
                    </a:lnTo>
                    <a:lnTo>
                      <a:pt x="40" y="6"/>
                    </a:lnTo>
                    <a:lnTo>
                      <a:pt x="36" y="6"/>
                    </a:lnTo>
                    <a:lnTo>
                      <a:pt x="36" y="4"/>
                    </a:lnTo>
                    <a:lnTo>
                      <a:pt x="27" y="2"/>
                    </a:lnTo>
                    <a:lnTo>
                      <a:pt x="23" y="2"/>
                    </a:lnTo>
                    <a:lnTo>
                      <a:pt x="21" y="6"/>
                    </a:lnTo>
                    <a:lnTo>
                      <a:pt x="19" y="4"/>
                    </a:lnTo>
                    <a:lnTo>
                      <a:pt x="15" y="4"/>
                    </a:lnTo>
                    <a:lnTo>
                      <a:pt x="15" y="2"/>
                    </a:lnTo>
                    <a:lnTo>
                      <a:pt x="9" y="0"/>
                    </a:lnTo>
                    <a:lnTo>
                      <a:pt x="9" y="2"/>
                    </a:lnTo>
                    <a:lnTo>
                      <a:pt x="9" y="8"/>
                    </a:lnTo>
                    <a:lnTo>
                      <a:pt x="7" y="17"/>
                    </a:lnTo>
                    <a:lnTo>
                      <a:pt x="7" y="23"/>
                    </a:lnTo>
                    <a:lnTo>
                      <a:pt x="0" y="29"/>
                    </a:lnTo>
                    <a:lnTo>
                      <a:pt x="2" y="33"/>
                    </a:lnTo>
                    <a:lnTo>
                      <a:pt x="7" y="35"/>
                    </a:lnTo>
                    <a:lnTo>
                      <a:pt x="9" y="37"/>
                    </a:lnTo>
                    <a:lnTo>
                      <a:pt x="13" y="37"/>
                    </a:lnTo>
                    <a:lnTo>
                      <a:pt x="17" y="39"/>
                    </a:lnTo>
                    <a:lnTo>
                      <a:pt x="23" y="41"/>
                    </a:lnTo>
                    <a:lnTo>
                      <a:pt x="31" y="48"/>
                    </a:lnTo>
                    <a:lnTo>
                      <a:pt x="36" y="54"/>
                    </a:lnTo>
                    <a:lnTo>
                      <a:pt x="44" y="56"/>
                    </a:lnTo>
                    <a:lnTo>
                      <a:pt x="48" y="58"/>
                    </a:lnTo>
                    <a:lnTo>
                      <a:pt x="52" y="58"/>
                    </a:lnTo>
                    <a:lnTo>
                      <a:pt x="58" y="62"/>
                    </a:lnTo>
                    <a:lnTo>
                      <a:pt x="67" y="60"/>
                    </a:lnTo>
                    <a:lnTo>
                      <a:pt x="71" y="64"/>
                    </a:lnTo>
                    <a:lnTo>
                      <a:pt x="79" y="62"/>
                    </a:lnTo>
                    <a:lnTo>
                      <a:pt x="89" y="64"/>
                    </a:lnTo>
                    <a:lnTo>
                      <a:pt x="89" y="68"/>
                    </a:lnTo>
                    <a:lnTo>
                      <a:pt x="94" y="73"/>
                    </a:lnTo>
                    <a:lnTo>
                      <a:pt x="104" y="75"/>
                    </a:lnTo>
                    <a:lnTo>
                      <a:pt x="108" y="73"/>
                    </a:lnTo>
                    <a:lnTo>
                      <a:pt x="114" y="73"/>
                    </a:lnTo>
                    <a:lnTo>
                      <a:pt x="129" y="79"/>
                    </a:lnTo>
                    <a:lnTo>
                      <a:pt x="133" y="77"/>
                    </a:lnTo>
                    <a:lnTo>
                      <a:pt x="141" y="81"/>
                    </a:lnTo>
                    <a:lnTo>
                      <a:pt x="152" y="79"/>
                    </a:lnTo>
                    <a:lnTo>
                      <a:pt x="154" y="68"/>
                    </a:lnTo>
                    <a:lnTo>
                      <a:pt x="150" y="62"/>
                    </a:lnTo>
                    <a:lnTo>
                      <a:pt x="152" y="54"/>
                    </a:lnTo>
                    <a:lnTo>
                      <a:pt x="150" y="50"/>
                    </a:lnTo>
                    <a:lnTo>
                      <a:pt x="147" y="50"/>
                    </a:lnTo>
                    <a:lnTo>
                      <a:pt x="141" y="5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8" name="9Slide.vn 591">
                <a:extLst>
                  <a:ext uri="{FF2B5EF4-FFF2-40B4-BE49-F238E27FC236}">
                    <a16:creationId xmlns:a16="http://schemas.microsoft.com/office/drawing/2014/main" id="{69A3E83B-2C48-486C-84A5-645FAA9584EA}"/>
                  </a:ext>
                </a:extLst>
              </p:cNvPr>
              <p:cNvSpPr>
                <a:spLocks/>
              </p:cNvSpPr>
              <p:nvPr/>
            </p:nvSpPr>
            <p:spPr bwMode="auto">
              <a:xfrm>
                <a:off x="4791" y="1954"/>
                <a:ext cx="255" cy="280"/>
              </a:xfrm>
              <a:custGeom>
                <a:avLst/>
                <a:gdLst>
                  <a:gd name="T0" fmla="*/ 158 w 255"/>
                  <a:gd name="T1" fmla="*/ 268 h 280"/>
                  <a:gd name="T2" fmla="*/ 181 w 255"/>
                  <a:gd name="T3" fmla="*/ 261 h 280"/>
                  <a:gd name="T4" fmla="*/ 191 w 255"/>
                  <a:gd name="T5" fmla="*/ 263 h 280"/>
                  <a:gd name="T6" fmla="*/ 189 w 255"/>
                  <a:gd name="T7" fmla="*/ 245 h 280"/>
                  <a:gd name="T8" fmla="*/ 181 w 255"/>
                  <a:gd name="T9" fmla="*/ 237 h 280"/>
                  <a:gd name="T10" fmla="*/ 170 w 255"/>
                  <a:gd name="T11" fmla="*/ 216 h 280"/>
                  <a:gd name="T12" fmla="*/ 158 w 255"/>
                  <a:gd name="T13" fmla="*/ 216 h 280"/>
                  <a:gd name="T14" fmla="*/ 168 w 255"/>
                  <a:gd name="T15" fmla="*/ 195 h 280"/>
                  <a:gd name="T16" fmla="*/ 178 w 255"/>
                  <a:gd name="T17" fmla="*/ 191 h 280"/>
                  <a:gd name="T18" fmla="*/ 199 w 255"/>
                  <a:gd name="T19" fmla="*/ 191 h 280"/>
                  <a:gd name="T20" fmla="*/ 218 w 255"/>
                  <a:gd name="T21" fmla="*/ 164 h 280"/>
                  <a:gd name="T22" fmla="*/ 232 w 255"/>
                  <a:gd name="T23" fmla="*/ 145 h 280"/>
                  <a:gd name="T24" fmla="*/ 236 w 255"/>
                  <a:gd name="T25" fmla="*/ 131 h 280"/>
                  <a:gd name="T26" fmla="*/ 236 w 255"/>
                  <a:gd name="T27" fmla="*/ 110 h 280"/>
                  <a:gd name="T28" fmla="*/ 251 w 255"/>
                  <a:gd name="T29" fmla="*/ 102 h 280"/>
                  <a:gd name="T30" fmla="*/ 245 w 255"/>
                  <a:gd name="T31" fmla="*/ 93 h 280"/>
                  <a:gd name="T32" fmla="*/ 224 w 255"/>
                  <a:gd name="T33" fmla="*/ 83 h 280"/>
                  <a:gd name="T34" fmla="*/ 210 w 255"/>
                  <a:gd name="T35" fmla="*/ 54 h 280"/>
                  <a:gd name="T36" fmla="*/ 218 w 255"/>
                  <a:gd name="T37" fmla="*/ 40 h 280"/>
                  <a:gd name="T38" fmla="*/ 207 w 255"/>
                  <a:gd name="T39" fmla="*/ 27 h 280"/>
                  <a:gd name="T40" fmla="*/ 193 w 255"/>
                  <a:gd name="T41" fmla="*/ 21 h 280"/>
                  <a:gd name="T42" fmla="*/ 197 w 255"/>
                  <a:gd name="T43" fmla="*/ 2 h 280"/>
                  <a:gd name="T44" fmla="*/ 176 w 255"/>
                  <a:gd name="T45" fmla="*/ 8 h 280"/>
                  <a:gd name="T46" fmla="*/ 172 w 255"/>
                  <a:gd name="T47" fmla="*/ 27 h 280"/>
                  <a:gd name="T48" fmla="*/ 170 w 255"/>
                  <a:gd name="T49" fmla="*/ 56 h 280"/>
                  <a:gd name="T50" fmla="*/ 147 w 255"/>
                  <a:gd name="T51" fmla="*/ 64 h 280"/>
                  <a:gd name="T52" fmla="*/ 154 w 255"/>
                  <a:gd name="T53" fmla="*/ 79 h 280"/>
                  <a:gd name="T54" fmla="*/ 143 w 255"/>
                  <a:gd name="T55" fmla="*/ 89 h 280"/>
                  <a:gd name="T56" fmla="*/ 143 w 255"/>
                  <a:gd name="T57" fmla="*/ 106 h 280"/>
                  <a:gd name="T58" fmla="*/ 133 w 255"/>
                  <a:gd name="T59" fmla="*/ 110 h 280"/>
                  <a:gd name="T60" fmla="*/ 120 w 255"/>
                  <a:gd name="T61" fmla="*/ 112 h 280"/>
                  <a:gd name="T62" fmla="*/ 108 w 255"/>
                  <a:gd name="T63" fmla="*/ 122 h 280"/>
                  <a:gd name="T64" fmla="*/ 100 w 255"/>
                  <a:gd name="T65" fmla="*/ 129 h 280"/>
                  <a:gd name="T66" fmla="*/ 96 w 255"/>
                  <a:gd name="T67" fmla="*/ 143 h 280"/>
                  <a:gd name="T68" fmla="*/ 87 w 255"/>
                  <a:gd name="T69" fmla="*/ 158 h 280"/>
                  <a:gd name="T70" fmla="*/ 60 w 255"/>
                  <a:gd name="T71" fmla="*/ 160 h 280"/>
                  <a:gd name="T72" fmla="*/ 25 w 255"/>
                  <a:gd name="T73" fmla="*/ 164 h 280"/>
                  <a:gd name="T74" fmla="*/ 11 w 255"/>
                  <a:gd name="T75" fmla="*/ 174 h 280"/>
                  <a:gd name="T76" fmla="*/ 27 w 255"/>
                  <a:gd name="T77" fmla="*/ 185 h 280"/>
                  <a:gd name="T78" fmla="*/ 38 w 255"/>
                  <a:gd name="T79" fmla="*/ 193 h 280"/>
                  <a:gd name="T80" fmla="*/ 44 w 255"/>
                  <a:gd name="T81" fmla="*/ 205 h 280"/>
                  <a:gd name="T82" fmla="*/ 42 w 255"/>
                  <a:gd name="T83" fmla="*/ 218 h 280"/>
                  <a:gd name="T84" fmla="*/ 23 w 255"/>
                  <a:gd name="T85" fmla="*/ 228 h 280"/>
                  <a:gd name="T86" fmla="*/ 23 w 255"/>
                  <a:gd name="T87" fmla="*/ 245 h 280"/>
                  <a:gd name="T88" fmla="*/ 27 w 255"/>
                  <a:gd name="T89" fmla="*/ 251 h 280"/>
                  <a:gd name="T90" fmla="*/ 38 w 255"/>
                  <a:gd name="T91" fmla="*/ 249 h 280"/>
                  <a:gd name="T92" fmla="*/ 50 w 255"/>
                  <a:gd name="T93" fmla="*/ 247 h 280"/>
                  <a:gd name="T94" fmla="*/ 56 w 255"/>
                  <a:gd name="T95" fmla="*/ 243 h 280"/>
                  <a:gd name="T96" fmla="*/ 64 w 255"/>
                  <a:gd name="T97" fmla="*/ 245 h 280"/>
                  <a:gd name="T98" fmla="*/ 73 w 255"/>
                  <a:gd name="T99" fmla="*/ 249 h 280"/>
                  <a:gd name="T100" fmla="*/ 87 w 255"/>
                  <a:gd name="T101" fmla="*/ 243 h 280"/>
                  <a:gd name="T102" fmla="*/ 98 w 255"/>
                  <a:gd name="T103" fmla="*/ 245 h 280"/>
                  <a:gd name="T104" fmla="*/ 114 w 255"/>
                  <a:gd name="T105" fmla="*/ 249 h 280"/>
                  <a:gd name="T106" fmla="*/ 112 w 255"/>
                  <a:gd name="T107" fmla="*/ 255 h 280"/>
                  <a:gd name="T108" fmla="*/ 125 w 255"/>
                  <a:gd name="T109" fmla="*/ 261 h 280"/>
                  <a:gd name="T110" fmla="*/ 125 w 255"/>
                  <a:gd name="T111" fmla="*/ 272 h 280"/>
                  <a:gd name="T112" fmla="*/ 133 w 255"/>
                  <a:gd name="T113" fmla="*/ 276 h 280"/>
                  <a:gd name="T114" fmla="*/ 147 w 255"/>
                  <a:gd name="T115" fmla="*/ 27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 h="280">
                    <a:moveTo>
                      <a:pt x="149" y="272"/>
                    </a:moveTo>
                    <a:lnTo>
                      <a:pt x="154" y="272"/>
                    </a:lnTo>
                    <a:lnTo>
                      <a:pt x="154" y="266"/>
                    </a:lnTo>
                    <a:lnTo>
                      <a:pt x="158" y="268"/>
                    </a:lnTo>
                    <a:lnTo>
                      <a:pt x="160" y="266"/>
                    </a:lnTo>
                    <a:lnTo>
                      <a:pt x="172" y="266"/>
                    </a:lnTo>
                    <a:lnTo>
                      <a:pt x="181" y="263"/>
                    </a:lnTo>
                    <a:lnTo>
                      <a:pt x="181" y="261"/>
                    </a:lnTo>
                    <a:lnTo>
                      <a:pt x="187" y="261"/>
                    </a:lnTo>
                    <a:lnTo>
                      <a:pt x="185" y="263"/>
                    </a:lnTo>
                    <a:lnTo>
                      <a:pt x="187" y="266"/>
                    </a:lnTo>
                    <a:lnTo>
                      <a:pt x="191" y="263"/>
                    </a:lnTo>
                    <a:lnTo>
                      <a:pt x="193" y="261"/>
                    </a:lnTo>
                    <a:lnTo>
                      <a:pt x="193" y="259"/>
                    </a:lnTo>
                    <a:lnTo>
                      <a:pt x="193" y="257"/>
                    </a:lnTo>
                    <a:lnTo>
                      <a:pt x="189" y="245"/>
                    </a:lnTo>
                    <a:lnTo>
                      <a:pt x="185" y="241"/>
                    </a:lnTo>
                    <a:lnTo>
                      <a:pt x="187" y="239"/>
                    </a:lnTo>
                    <a:lnTo>
                      <a:pt x="183" y="237"/>
                    </a:lnTo>
                    <a:lnTo>
                      <a:pt x="181" y="237"/>
                    </a:lnTo>
                    <a:lnTo>
                      <a:pt x="174" y="232"/>
                    </a:lnTo>
                    <a:lnTo>
                      <a:pt x="172" y="226"/>
                    </a:lnTo>
                    <a:lnTo>
                      <a:pt x="174" y="222"/>
                    </a:lnTo>
                    <a:lnTo>
                      <a:pt x="170" y="216"/>
                    </a:lnTo>
                    <a:lnTo>
                      <a:pt x="168" y="216"/>
                    </a:lnTo>
                    <a:lnTo>
                      <a:pt x="166" y="216"/>
                    </a:lnTo>
                    <a:lnTo>
                      <a:pt x="162" y="216"/>
                    </a:lnTo>
                    <a:lnTo>
                      <a:pt x="158" y="216"/>
                    </a:lnTo>
                    <a:lnTo>
                      <a:pt x="158" y="212"/>
                    </a:lnTo>
                    <a:lnTo>
                      <a:pt x="162" y="203"/>
                    </a:lnTo>
                    <a:lnTo>
                      <a:pt x="164" y="203"/>
                    </a:lnTo>
                    <a:lnTo>
                      <a:pt x="168" y="195"/>
                    </a:lnTo>
                    <a:lnTo>
                      <a:pt x="170" y="193"/>
                    </a:lnTo>
                    <a:lnTo>
                      <a:pt x="172" y="191"/>
                    </a:lnTo>
                    <a:lnTo>
                      <a:pt x="174" y="189"/>
                    </a:lnTo>
                    <a:lnTo>
                      <a:pt x="178" y="191"/>
                    </a:lnTo>
                    <a:lnTo>
                      <a:pt x="181" y="195"/>
                    </a:lnTo>
                    <a:lnTo>
                      <a:pt x="183" y="195"/>
                    </a:lnTo>
                    <a:lnTo>
                      <a:pt x="189" y="191"/>
                    </a:lnTo>
                    <a:lnTo>
                      <a:pt x="199" y="191"/>
                    </a:lnTo>
                    <a:lnTo>
                      <a:pt x="205" y="185"/>
                    </a:lnTo>
                    <a:lnTo>
                      <a:pt x="207" y="174"/>
                    </a:lnTo>
                    <a:lnTo>
                      <a:pt x="216" y="168"/>
                    </a:lnTo>
                    <a:lnTo>
                      <a:pt x="218" y="164"/>
                    </a:lnTo>
                    <a:lnTo>
                      <a:pt x="220" y="158"/>
                    </a:lnTo>
                    <a:lnTo>
                      <a:pt x="224" y="151"/>
                    </a:lnTo>
                    <a:lnTo>
                      <a:pt x="230" y="149"/>
                    </a:lnTo>
                    <a:lnTo>
                      <a:pt x="232" y="145"/>
                    </a:lnTo>
                    <a:lnTo>
                      <a:pt x="232" y="141"/>
                    </a:lnTo>
                    <a:lnTo>
                      <a:pt x="228" y="139"/>
                    </a:lnTo>
                    <a:lnTo>
                      <a:pt x="234" y="133"/>
                    </a:lnTo>
                    <a:lnTo>
                      <a:pt x="236" y="131"/>
                    </a:lnTo>
                    <a:lnTo>
                      <a:pt x="239" y="127"/>
                    </a:lnTo>
                    <a:lnTo>
                      <a:pt x="239" y="118"/>
                    </a:lnTo>
                    <a:lnTo>
                      <a:pt x="236" y="110"/>
                    </a:lnTo>
                    <a:lnTo>
                      <a:pt x="236" y="110"/>
                    </a:lnTo>
                    <a:lnTo>
                      <a:pt x="241" y="104"/>
                    </a:lnTo>
                    <a:lnTo>
                      <a:pt x="245" y="102"/>
                    </a:lnTo>
                    <a:lnTo>
                      <a:pt x="249" y="100"/>
                    </a:lnTo>
                    <a:lnTo>
                      <a:pt x="251" y="102"/>
                    </a:lnTo>
                    <a:lnTo>
                      <a:pt x="255" y="98"/>
                    </a:lnTo>
                    <a:lnTo>
                      <a:pt x="253" y="93"/>
                    </a:lnTo>
                    <a:lnTo>
                      <a:pt x="249" y="91"/>
                    </a:lnTo>
                    <a:lnTo>
                      <a:pt x="245" y="93"/>
                    </a:lnTo>
                    <a:lnTo>
                      <a:pt x="239" y="91"/>
                    </a:lnTo>
                    <a:lnTo>
                      <a:pt x="236" y="87"/>
                    </a:lnTo>
                    <a:lnTo>
                      <a:pt x="230" y="85"/>
                    </a:lnTo>
                    <a:lnTo>
                      <a:pt x="224" y="83"/>
                    </a:lnTo>
                    <a:lnTo>
                      <a:pt x="218" y="77"/>
                    </a:lnTo>
                    <a:lnTo>
                      <a:pt x="216" y="73"/>
                    </a:lnTo>
                    <a:lnTo>
                      <a:pt x="214" y="60"/>
                    </a:lnTo>
                    <a:lnTo>
                      <a:pt x="210" y="54"/>
                    </a:lnTo>
                    <a:lnTo>
                      <a:pt x="210" y="48"/>
                    </a:lnTo>
                    <a:lnTo>
                      <a:pt x="214" y="48"/>
                    </a:lnTo>
                    <a:lnTo>
                      <a:pt x="214" y="44"/>
                    </a:lnTo>
                    <a:lnTo>
                      <a:pt x="218" y="40"/>
                    </a:lnTo>
                    <a:lnTo>
                      <a:pt x="218" y="35"/>
                    </a:lnTo>
                    <a:lnTo>
                      <a:pt x="214" y="33"/>
                    </a:lnTo>
                    <a:lnTo>
                      <a:pt x="212" y="31"/>
                    </a:lnTo>
                    <a:lnTo>
                      <a:pt x="207" y="27"/>
                    </a:lnTo>
                    <a:lnTo>
                      <a:pt x="203" y="23"/>
                    </a:lnTo>
                    <a:lnTo>
                      <a:pt x="199" y="19"/>
                    </a:lnTo>
                    <a:lnTo>
                      <a:pt x="195" y="21"/>
                    </a:lnTo>
                    <a:lnTo>
                      <a:pt x="193" y="21"/>
                    </a:lnTo>
                    <a:lnTo>
                      <a:pt x="189" y="19"/>
                    </a:lnTo>
                    <a:lnTo>
                      <a:pt x="189" y="10"/>
                    </a:lnTo>
                    <a:lnTo>
                      <a:pt x="197" y="6"/>
                    </a:lnTo>
                    <a:lnTo>
                      <a:pt x="197" y="2"/>
                    </a:lnTo>
                    <a:lnTo>
                      <a:pt x="191" y="4"/>
                    </a:lnTo>
                    <a:lnTo>
                      <a:pt x="187" y="0"/>
                    </a:lnTo>
                    <a:lnTo>
                      <a:pt x="181" y="4"/>
                    </a:lnTo>
                    <a:lnTo>
                      <a:pt x="176" y="8"/>
                    </a:lnTo>
                    <a:lnTo>
                      <a:pt x="172" y="8"/>
                    </a:lnTo>
                    <a:lnTo>
                      <a:pt x="168" y="13"/>
                    </a:lnTo>
                    <a:lnTo>
                      <a:pt x="166" y="17"/>
                    </a:lnTo>
                    <a:lnTo>
                      <a:pt x="172" y="27"/>
                    </a:lnTo>
                    <a:lnTo>
                      <a:pt x="174" y="35"/>
                    </a:lnTo>
                    <a:lnTo>
                      <a:pt x="164" y="48"/>
                    </a:lnTo>
                    <a:lnTo>
                      <a:pt x="170" y="52"/>
                    </a:lnTo>
                    <a:lnTo>
                      <a:pt x="170" y="56"/>
                    </a:lnTo>
                    <a:lnTo>
                      <a:pt x="164" y="62"/>
                    </a:lnTo>
                    <a:lnTo>
                      <a:pt x="158" y="62"/>
                    </a:lnTo>
                    <a:lnTo>
                      <a:pt x="152" y="60"/>
                    </a:lnTo>
                    <a:lnTo>
                      <a:pt x="147" y="64"/>
                    </a:lnTo>
                    <a:lnTo>
                      <a:pt x="149" y="69"/>
                    </a:lnTo>
                    <a:lnTo>
                      <a:pt x="154" y="71"/>
                    </a:lnTo>
                    <a:lnTo>
                      <a:pt x="156" y="75"/>
                    </a:lnTo>
                    <a:lnTo>
                      <a:pt x="154" y="79"/>
                    </a:lnTo>
                    <a:lnTo>
                      <a:pt x="149" y="81"/>
                    </a:lnTo>
                    <a:lnTo>
                      <a:pt x="145" y="81"/>
                    </a:lnTo>
                    <a:lnTo>
                      <a:pt x="143" y="83"/>
                    </a:lnTo>
                    <a:lnTo>
                      <a:pt x="143" y="89"/>
                    </a:lnTo>
                    <a:lnTo>
                      <a:pt x="143" y="95"/>
                    </a:lnTo>
                    <a:lnTo>
                      <a:pt x="141" y="98"/>
                    </a:lnTo>
                    <a:lnTo>
                      <a:pt x="141" y="98"/>
                    </a:lnTo>
                    <a:lnTo>
                      <a:pt x="143" y="106"/>
                    </a:lnTo>
                    <a:lnTo>
                      <a:pt x="139" y="112"/>
                    </a:lnTo>
                    <a:lnTo>
                      <a:pt x="135" y="108"/>
                    </a:lnTo>
                    <a:lnTo>
                      <a:pt x="133" y="108"/>
                    </a:lnTo>
                    <a:lnTo>
                      <a:pt x="133" y="110"/>
                    </a:lnTo>
                    <a:lnTo>
                      <a:pt x="129" y="110"/>
                    </a:lnTo>
                    <a:lnTo>
                      <a:pt x="127" y="108"/>
                    </a:lnTo>
                    <a:lnTo>
                      <a:pt x="123" y="110"/>
                    </a:lnTo>
                    <a:lnTo>
                      <a:pt x="120" y="112"/>
                    </a:lnTo>
                    <a:lnTo>
                      <a:pt x="114" y="116"/>
                    </a:lnTo>
                    <a:lnTo>
                      <a:pt x="116" y="118"/>
                    </a:lnTo>
                    <a:lnTo>
                      <a:pt x="114" y="120"/>
                    </a:lnTo>
                    <a:lnTo>
                      <a:pt x="108" y="122"/>
                    </a:lnTo>
                    <a:lnTo>
                      <a:pt x="106" y="122"/>
                    </a:lnTo>
                    <a:lnTo>
                      <a:pt x="102" y="122"/>
                    </a:lnTo>
                    <a:lnTo>
                      <a:pt x="100" y="127"/>
                    </a:lnTo>
                    <a:lnTo>
                      <a:pt x="100" y="129"/>
                    </a:lnTo>
                    <a:lnTo>
                      <a:pt x="96" y="131"/>
                    </a:lnTo>
                    <a:lnTo>
                      <a:pt x="93" y="133"/>
                    </a:lnTo>
                    <a:lnTo>
                      <a:pt x="93" y="137"/>
                    </a:lnTo>
                    <a:lnTo>
                      <a:pt x="96" y="143"/>
                    </a:lnTo>
                    <a:lnTo>
                      <a:pt x="93" y="147"/>
                    </a:lnTo>
                    <a:lnTo>
                      <a:pt x="96" y="151"/>
                    </a:lnTo>
                    <a:lnTo>
                      <a:pt x="96" y="154"/>
                    </a:lnTo>
                    <a:lnTo>
                      <a:pt x="87" y="158"/>
                    </a:lnTo>
                    <a:lnTo>
                      <a:pt x="81" y="158"/>
                    </a:lnTo>
                    <a:lnTo>
                      <a:pt x="75" y="158"/>
                    </a:lnTo>
                    <a:lnTo>
                      <a:pt x="67" y="160"/>
                    </a:lnTo>
                    <a:lnTo>
                      <a:pt x="60" y="160"/>
                    </a:lnTo>
                    <a:lnTo>
                      <a:pt x="58" y="162"/>
                    </a:lnTo>
                    <a:lnTo>
                      <a:pt x="52" y="162"/>
                    </a:lnTo>
                    <a:lnTo>
                      <a:pt x="46" y="164"/>
                    </a:lnTo>
                    <a:lnTo>
                      <a:pt x="25" y="164"/>
                    </a:lnTo>
                    <a:lnTo>
                      <a:pt x="0" y="158"/>
                    </a:lnTo>
                    <a:lnTo>
                      <a:pt x="0" y="158"/>
                    </a:lnTo>
                    <a:lnTo>
                      <a:pt x="9" y="170"/>
                    </a:lnTo>
                    <a:lnTo>
                      <a:pt x="11" y="174"/>
                    </a:lnTo>
                    <a:lnTo>
                      <a:pt x="15" y="178"/>
                    </a:lnTo>
                    <a:lnTo>
                      <a:pt x="21" y="183"/>
                    </a:lnTo>
                    <a:lnTo>
                      <a:pt x="21" y="183"/>
                    </a:lnTo>
                    <a:lnTo>
                      <a:pt x="27" y="185"/>
                    </a:lnTo>
                    <a:lnTo>
                      <a:pt x="31" y="185"/>
                    </a:lnTo>
                    <a:lnTo>
                      <a:pt x="31" y="187"/>
                    </a:lnTo>
                    <a:lnTo>
                      <a:pt x="38" y="187"/>
                    </a:lnTo>
                    <a:lnTo>
                      <a:pt x="38" y="193"/>
                    </a:lnTo>
                    <a:lnTo>
                      <a:pt x="38" y="199"/>
                    </a:lnTo>
                    <a:lnTo>
                      <a:pt x="40" y="203"/>
                    </a:lnTo>
                    <a:lnTo>
                      <a:pt x="40" y="207"/>
                    </a:lnTo>
                    <a:lnTo>
                      <a:pt x="44" y="205"/>
                    </a:lnTo>
                    <a:lnTo>
                      <a:pt x="48" y="210"/>
                    </a:lnTo>
                    <a:lnTo>
                      <a:pt x="50" y="216"/>
                    </a:lnTo>
                    <a:lnTo>
                      <a:pt x="46" y="220"/>
                    </a:lnTo>
                    <a:lnTo>
                      <a:pt x="42" y="218"/>
                    </a:lnTo>
                    <a:lnTo>
                      <a:pt x="33" y="220"/>
                    </a:lnTo>
                    <a:lnTo>
                      <a:pt x="31" y="222"/>
                    </a:lnTo>
                    <a:lnTo>
                      <a:pt x="25" y="224"/>
                    </a:lnTo>
                    <a:lnTo>
                      <a:pt x="23" y="228"/>
                    </a:lnTo>
                    <a:lnTo>
                      <a:pt x="25" y="230"/>
                    </a:lnTo>
                    <a:lnTo>
                      <a:pt x="23" y="234"/>
                    </a:lnTo>
                    <a:lnTo>
                      <a:pt x="23" y="239"/>
                    </a:lnTo>
                    <a:lnTo>
                      <a:pt x="23" y="245"/>
                    </a:lnTo>
                    <a:lnTo>
                      <a:pt x="23" y="249"/>
                    </a:lnTo>
                    <a:lnTo>
                      <a:pt x="25" y="249"/>
                    </a:lnTo>
                    <a:lnTo>
                      <a:pt x="25" y="251"/>
                    </a:lnTo>
                    <a:lnTo>
                      <a:pt x="27" y="251"/>
                    </a:lnTo>
                    <a:lnTo>
                      <a:pt x="31" y="249"/>
                    </a:lnTo>
                    <a:lnTo>
                      <a:pt x="35" y="249"/>
                    </a:lnTo>
                    <a:lnTo>
                      <a:pt x="35" y="249"/>
                    </a:lnTo>
                    <a:lnTo>
                      <a:pt x="38" y="249"/>
                    </a:lnTo>
                    <a:lnTo>
                      <a:pt x="40" y="247"/>
                    </a:lnTo>
                    <a:lnTo>
                      <a:pt x="44" y="247"/>
                    </a:lnTo>
                    <a:lnTo>
                      <a:pt x="46" y="249"/>
                    </a:lnTo>
                    <a:lnTo>
                      <a:pt x="50" y="247"/>
                    </a:lnTo>
                    <a:lnTo>
                      <a:pt x="52" y="247"/>
                    </a:lnTo>
                    <a:lnTo>
                      <a:pt x="54" y="247"/>
                    </a:lnTo>
                    <a:lnTo>
                      <a:pt x="54" y="245"/>
                    </a:lnTo>
                    <a:lnTo>
                      <a:pt x="56" y="243"/>
                    </a:lnTo>
                    <a:lnTo>
                      <a:pt x="58" y="247"/>
                    </a:lnTo>
                    <a:lnTo>
                      <a:pt x="62" y="247"/>
                    </a:lnTo>
                    <a:lnTo>
                      <a:pt x="62" y="245"/>
                    </a:lnTo>
                    <a:lnTo>
                      <a:pt x="64" y="245"/>
                    </a:lnTo>
                    <a:lnTo>
                      <a:pt x="64" y="247"/>
                    </a:lnTo>
                    <a:lnTo>
                      <a:pt x="69" y="247"/>
                    </a:lnTo>
                    <a:lnTo>
                      <a:pt x="71" y="249"/>
                    </a:lnTo>
                    <a:lnTo>
                      <a:pt x="73" y="249"/>
                    </a:lnTo>
                    <a:lnTo>
                      <a:pt x="77" y="245"/>
                    </a:lnTo>
                    <a:lnTo>
                      <a:pt x="83" y="245"/>
                    </a:lnTo>
                    <a:lnTo>
                      <a:pt x="85" y="245"/>
                    </a:lnTo>
                    <a:lnTo>
                      <a:pt x="87" y="243"/>
                    </a:lnTo>
                    <a:lnTo>
                      <a:pt x="91" y="243"/>
                    </a:lnTo>
                    <a:lnTo>
                      <a:pt x="91" y="243"/>
                    </a:lnTo>
                    <a:lnTo>
                      <a:pt x="93" y="243"/>
                    </a:lnTo>
                    <a:lnTo>
                      <a:pt x="98" y="245"/>
                    </a:lnTo>
                    <a:lnTo>
                      <a:pt x="102" y="243"/>
                    </a:lnTo>
                    <a:lnTo>
                      <a:pt x="108" y="243"/>
                    </a:lnTo>
                    <a:lnTo>
                      <a:pt x="112" y="245"/>
                    </a:lnTo>
                    <a:lnTo>
                      <a:pt x="114" y="249"/>
                    </a:lnTo>
                    <a:lnTo>
                      <a:pt x="112" y="253"/>
                    </a:lnTo>
                    <a:lnTo>
                      <a:pt x="114" y="253"/>
                    </a:lnTo>
                    <a:lnTo>
                      <a:pt x="112" y="253"/>
                    </a:lnTo>
                    <a:lnTo>
                      <a:pt x="112" y="255"/>
                    </a:lnTo>
                    <a:lnTo>
                      <a:pt x="116" y="255"/>
                    </a:lnTo>
                    <a:lnTo>
                      <a:pt x="120" y="253"/>
                    </a:lnTo>
                    <a:lnTo>
                      <a:pt x="120" y="255"/>
                    </a:lnTo>
                    <a:lnTo>
                      <a:pt x="125" y="261"/>
                    </a:lnTo>
                    <a:lnTo>
                      <a:pt x="127" y="268"/>
                    </a:lnTo>
                    <a:lnTo>
                      <a:pt x="127" y="268"/>
                    </a:lnTo>
                    <a:lnTo>
                      <a:pt x="127" y="270"/>
                    </a:lnTo>
                    <a:lnTo>
                      <a:pt x="125" y="272"/>
                    </a:lnTo>
                    <a:lnTo>
                      <a:pt x="127" y="272"/>
                    </a:lnTo>
                    <a:lnTo>
                      <a:pt x="127" y="272"/>
                    </a:lnTo>
                    <a:lnTo>
                      <a:pt x="129" y="276"/>
                    </a:lnTo>
                    <a:lnTo>
                      <a:pt x="133" y="276"/>
                    </a:lnTo>
                    <a:lnTo>
                      <a:pt x="137" y="276"/>
                    </a:lnTo>
                    <a:lnTo>
                      <a:pt x="143" y="278"/>
                    </a:lnTo>
                    <a:lnTo>
                      <a:pt x="143" y="280"/>
                    </a:lnTo>
                    <a:lnTo>
                      <a:pt x="147" y="278"/>
                    </a:lnTo>
                    <a:lnTo>
                      <a:pt x="147" y="274"/>
                    </a:lnTo>
                    <a:lnTo>
                      <a:pt x="149" y="27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9" name="9Slide.vn 592">
                <a:extLst>
                  <a:ext uri="{FF2B5EF4-FFF2-40B4-BE49-F238E27FC236}">
                    <a16:creationId xmlns:a16="http://schemas.microsoft.com/office/drawing/2014/main" id="{201B44AA-5570-4EB3-962C-50F48ED9646F}"/>
                  </a:ext>
                </a:extLst>
              </p:cNvPr>
              <p:cNvSpPr>
                <a:spLocks/>
              </p:cNvSpPr>
              <p:nvPr/>
            </p:nvSpPr>
            <p:spPr bwMode="auto">
              <a:xfrm>
                <a:off x="4980" y="1942"/>
                <a:ext cx="135" cy="110"/>
              </a:xfrm>
              <a:custGeom>
                <a:avLst/>
                <a:gdLst>
                  <a:gd name="T0" fmla="*/ 130 w 135"/>
                  <a:gd name="T1" fmla="*/ 101 h 110"/>
                  <a:gd name="T2" fmla="*/ 132 w 135"/>
                  <a:gd name="T3" fmla="*/ 91 h 110"/>
                  <a:gd name="T4" fmla="*/ 126 w 135"/>
                  <a:gd name="T5" fmla="*/ 83 h 110"/>
                  <a:gd name="T6" fmla="*/ 122 w 135"/>
                  <a:gd name="T7" fmla="*/ 66 h 110"/>
                  <a:gd name="T8" fmla="*/ 114 w 135"/>
                  <a:gd name="T9" fmla="*/ 58 h 110"/>
                  <a:gd name="T10" fmla="*/ 106 w 135"/>
                  <a:gd name="T11" fmla="*/ 43 h 110"/>
                  <a:gd name="T12" fmla="*/ 93 w 135"/>
                  <a:gd name="T13" fmla="*/ 37 h 110"/>
                  <a:gd name="T14" fmla="*/ 89 w 135"/>
                  <a:gd name="T15" fmla="*/ 33 h 110"/>
                  <a:gd name="T16" fmla="*/ 74 w 135"/>
                  <a:gd name="T17" fmla="*/ 33 h 110"/>
                  <a:gd name="T18" fmla="*/ 68 w 135"/>
                  <a:gd name="T19" fmla="*/ 27 h 110"/>
                  <a:gd name="T20" fmla="*/ 64 w 135"/>
                  <a:gd name="T21" fmla="*/ 18 h 110"/>
                  <a:gd name="T22" fmla="*/ 54 w 135"/>
                  <a:gd name="T23" fmla="*/ 2 h 110"/>
                  <a:gd name="T24" fmla="*/ 47 w 135"/>
                  <a:gd name="T25" fmla="*/ 0 h 110"/>
                  <a:gd name="T26" fmla="*/ 45 w 135"/>
                  <a:gd name="T27" fmla="*/ 2 h 110"/>
                  <a:gd name="T28" fmla="*/ 39 w 135"/>
                  <a:gd name="T29" fmla="*/ 4 h 110"/>
                  <a:gd name="T30" fmla="*/ 33 w 135"/>
                  <a:gd name="T31" fmla="*/ 2 h 110"/>
                  <a:gd name="T32" fmla="*/ 33 w 135"/>
                  <a:gd name="T33" fmla="*/ 2 h 110"/>
                  <a:gd name="T34" fmla="*/ 21 w 135"/>
                  <a:gd name="T35" fmla="*/ 12 h 110"/>
                  <a:gd name="T36" fmla="*/ 8 w 135"/>
                  <a:gd name="T37" fmla="*/ 18 h 110"/>
                  <a:gd name="T38" fmla="*/ 0 w 135"/>
                  <a:gd name="T39" fmla="*/ 31 h 110"/>
                  <a:gd name="T40" fmla="*/ 6 w 135"/>
                  <a:gd name="T41" fmla="*/ 33 h 110"/>
                  <a:gd name="T42" fmla="*/ 14 w 135"/>
                  <a:gd name="T43" fmla="*/ 35 h 110"/>
                  <a:gd name="T44" fmla="*/ 23 w 135"/>
                  <a:gd name="T45" fmla="*/ 43 h 110"/>
                  <a:gd name="T46" fmla="*/ 29 w 135"/>
                  <a:gd name="T47" fmla="*/ 47 h 110"/>
                  <a:gd name="T48" fmla="*/ 25 w 135"/>
                  <a:gd name="T49" fmla="*/ 56 h 110"/>
                  <a:gd name="T50" fmla="*/ 21 w 135"/>
                  <a:gd name="T51" fmla="*/ 60 h 110"/>
                  <a:gd name="T52" fmla="*/ 25 w 135"/>
                  <a:gd name="T53" fmla="*/ 72 h 110"/>
                  <a:gd name="T54" fmla="*/ 29 w 135"/>
                  <a:gd name="T55" fmla="*/ 89 h 110"/>
                  <a:gd name="T56" fmla="*/ 41 w 135"/>
                  <a:gd name="T57" fmla="*/ 97 h 110"/>
                  <a:gd name="T58" fmla="*/ 50 w 135"/>
                  <a:gd name="T59" fmla="*/ 103 h 110"/>
                  <a:gd name="T60" fmla="*/ 60 w 135"/>
                  <a:gd name="T61" fmla="*/ 103 h 110"/>
                  <a:gd name="T62" fmla="*/ 66 w 135"/>
                  <a:gd name="T63" fmla="*/ 110 h 110"/>
                  <a:gd name="T64" fmla="*/ 72 w 135"/>
                  <a:gd name="T65" fmla="*/ 99 h 110"/>
                  <a:gd name="T66" fmla="*/ 83 w 135"/>
                  <a:gd name="T67" fmla="*/ 93 h 110"/>
                  <a:gd name="T68" fmla="*/ 89 w 135"/>
                  <a:gd name="T69" fmla="*/ 89 h 110"/>
                  <a:gd name="T70" fmla="*/ 103 w 135"/>
                  <a:gd name="T71" fmla="*/ 93 h 110"/>
                  <a:gd name="T72" fmla="*/ 110 w 135"/>
                  <a:gd name="T73" fmla="*/ 99 h 110"/>
                  <a:gd name="T74" fmla="*/ 122 w 135"/>
                  <a:gd name="T75" fmla="*/ 103 h 110"/>
                  <a:gd name="T76" fmla="*/ 128 w 135"/>
                  <a:gd name="T77" fmla="*/ 9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5" h="110">
                    <a:moveTo>
                      <a:pt x="130" y="99"/>
                    </a:moveTo>
                    <a:lnTo>
                      <a:pt x="130" y="101"/>
                    </a:lnTo>
                    <a:lnTo>
                      <a:pt x="135" y="99"/>
                    </a:lnTo>
                    <a:lnTo>
                      <a:pt x="132" y="91"/>
                    </a:lnTo>
                    <a:lnTo>
                      <a:pt x="130" y="85"/>
                    </a:lnTo>
                    <a:lnTo>
                      <a:pt x="126" y="83"/>
                    </a:lnTo>
                    <a:lnTo>
                      <a:pt x="122" y="74"/>
                    </a:lnTo>
                    <a:lnTo>
                      <a:pt x="122" y="66"/>
                    </a:lnTo>
                    <a:lnTo>
                      <a:pt x="120" y="62"/>
                    </a:lnTo>
                    <a:lnTo>
                      <a:pt x="114" y="58"/>
                    </a:lnTo>
                    <a:lnTo>
                      <a:pt x="110" y="52"/>
                    </a:lnTo>
                    <a:lnTo>
                      <a:pt x="106" y="43"/>
                    </a:lnTo>
                    <a:lnTo>
                      <a:pt x="99" y="41"/>
                    </a:lnTo>
                    <a:lnTo>
                      <a:pt x="93" y="37"/>
                    </a:lnTo>
                    <a:lnTo>
                      <a:pt x="91" y="33"/>
                    </a:lnTo>
                    <a:lnTo>
                      <a:pt x="89" y="33"/>
                    </a:lnTo>
                    <a:lnTo>
                      <a:pt x="81" y="33"/>
                    </a:lnTo>
                    <a:lnTo>
                      <a:pt x="74" y="33"/>
                    </a:lnTo>
                    <a:lnTo>
                      <a:pt x="72" y="29"/>
                    </a:lnTo>
                    <a:lnTo>
                      <a:pt x="68" y="27"/>
                    </a:lnTo>
                    <a:lnTo>
                      <a:pt x="68" y="22"/>
                    </a:lnTo>
                    <a:lnTo>
                      <a:pt x="64" y="18"/>
                    </a:lnTo>
                    <a:lnTo>
                      <a:pt x="56" y="8"/>
                    </a:lnTo>
                    <a:lnTo>
                      <a:pt x="54" y="2"/>
                    </a:lnTo>
                    <a:lnTo>
                      <a:pt x="52" y="0"/>
                    </a:lnTo>
                    <a:lnTo>
                      <a:pt x="47" y="0"/>
                    </a:lnTo>
                    <a:lnTo>
                      <a:pt x="47" y="0"/>
                    </a:lnTo>
                    <a:lnTo>
                      <a:pt x="45" y="2"/>
                    </a:lnTo>
                    <a:lnTo>
                      <a:pt x="41" y="2"/>
                    </a:lnTo>
                    <a:lnTo>
                      <a:pt x="39" y="4"/>
                    </a:lnTo>
                    <a:lnTo>
                      <a:pt x="37" y="0"/>
                    </a:lnTo>
                    <a:lnTo>
                      <a:pt x="33" y="2"/>
                    </a:lnTo>
                    <a:lnTo>
                      <a:pt x="33" y="2"/>
                    </a:lnTo>
                    <a:lnTo>
                      <a:pt x="33" y="2"/>
                    </a:lnTo>
                    <a:lnTo>
                      <a:pt x="29" y="8"/>
                    </a:lnTo>
                    <a:lnTo>
                      <a:pt x="21" y="12"/>
                    </a:lnTo>
                    <a:lnTo>
                      <a:pt x="8" y="14"/>
                    </a:lnTo>
                    <a:lnTo>
                      <a:pt x="8" y="18"/>
                    </a:lnTo>
                    <a:lnTo>
                      <a:pt x="0" y="22"/>
                    </a:lnTo>
                    <a:lnTo>
                      <a:pt x="0" y="31"/>
                    </a:lnTo>
                    <a:lnTo>
                      <a:pt x="4" y="33"/>
                    </a:lnTo>
                    <a:lnTo>
                      <a:pt x="6" y="33"/>
                    </a:lnTo>
                    <a:lnTo>
                      <a:pt x="10" y="31"/>
                    </a:lnTo>
                    <a:lnTo>
                      <a:pt x="14" y="35"/>
                    </a:lnTo>
                    <a:lnTo>
                      <a:pt x="18" y="39"/>
                    </a:lnTo>
                    <a:lnTo>
                      <a:pt x="23" y="43"/>
                    </a:lnTo>
                    <a:lnTo>
                      <a:pt x="25" y="45"/>
                    </a:lnTo>
                    <a:lnTo>
                      <a:pt x="29" y="47"/>
                    </a:lnTo>
                    <a:lnTo>
                      <a:pt x="29" y="52"/>
                    </a:lnTo>
                    <a:lnTo>
                      <a:pt x="25" y="56"/>
                    </a:lnTo>
                    <a:lnTo>
                      <a:pt x="25" y="60"/>
                    </a:lnTo>
                    <a:lnTo>
                      <a:pt x="21" y="60"/>
                    </a:lnTo>
                    <a:lnTo>
                      <a:pt x="21" y="66"/>
                    </a:lnTo>
                    <a:lnTo>
                      <a:pt x="25" y="72"/>
                    </a:lnTo>
                    <a:lnTo>
                      <a:pt x="27" y="85"/>
                    </a:lnTo>
                    <a:lnTo>
                      <a:pt x="29" y="89"/>
                    </a:lnTo>
                    <a:lnTo>
                      <a:pt x="35" y="95"/>
                    </a:lnTo>
                    <a:lnTo>
                      <a:pt x="41" y="97"/>
                    </a:lnTo>
                    <a:lnTo>
                      <a:pt x="47" y="99"/>
                    </a:lnTo>
                    <a:lnTo>
                      <a:pt x="50" y="103"/>
                    </a:lnTo>
                    <a:lnTo>
                      <a:pt x="56" y="105"/>
                    </a:lnTo>
                    <a:lnTo>
                      <a:pt x="60" y="103"/>
                    </a:lnTo>
                    <a:lnTo>
                      <a:pt x="64" y="105"/>
                    </a:lnTo>
                    <a:lnTo>
                      <a:pt x="66" y="110"/>
                    </a:lnTo>
                    <a:lnTo>
                      <a:pt x="66" y="107"/>
                    </a:lnTo>
                    <a:lnTo>
                      <a:pt x="72" y="99"/>
                    </a:lnTo>
                    <a:lnTo>
                      <a:pt x="77" y="93"/>
                    </a:lnTo>
                    <a:lnTo>
                      <a:pt x="83" y="93"/>
                    </a:lnTo>
                    <a:lnTo>
                      <a:pt x="85" y="89"/>
                    </a:lnTo>
                    <a:lnTo>
                      <a:pt x="89" y="89"/>
                    </a:lnTo>
                    <a:lnTo>
                      <a:pt x="97" y="95"/>
                    </a:lnTo>
                    <a:lnTo>
                      <a:pt x="103" y="93"/>
                    </a:lnTo>
                    <a:lnTo>
                      <a:pt x="108" y="95"/>
                    </a:lnTo>
                    <a:lnTo>
                      <a:pt x="110" y="99"/>
                    </a:lnTo>
                    <a:lnTo>
                      <a:pt x="114" y="99"/>
                    </a:lnTo>
                    <a:lnTo>
                      <a:pt x="122" y="103"/>
                    </a:lnTo>
                    <a:lnTo>
                      <a:pt x="122" y="103"/>
                    </a:lnTo>
                    <a:lnTo>
                      <a:pt x="128" y="99"/>
                    </a:lnTo>
                    <a:lnTo>
                      <a:pt x="130" y="9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0" name="9Slide.vn 593">
                <a:extLst>
                  <a:ext uri="{FF2B5EF4-FFF2-40B4-BE49-F238E27FC236}">
                    <a16:creationId xmlns:a16="http://schemas.microsoft.com/office/drawing/2014/main" id="{2285590C-1DC5-47B4-8739-959B74F179B8}"/>
                  </a:ext>
                </a:extLst>
              </p:cNvPr>
              <p:cNvSpPr>
                <a:spLocks/>
              </p:cNvSpPr>
              <p:nvPr/>
            </p:nvSpPr>
            <p:spPr bwMode="auto">
              <a:xfrm>
                <a:off x="4773" y="1917"/>
                <a:ext cx="242" cy="201"/>
              </a:xfrm>
              <a:custGeom>
                <a:avLst/>
                <a:gdLst>
                  <a:gd name="T0" fmla="*/ 240 w 242"/>
                  <a:gd name="T1" fmla="*/ 27 h 201"/>
                  <a:gd name="T2" fmla="*/ 242 w 242"/>
                  <a:gd name="T3" fmla="*/ 18 h 201"/>
                  <a:gd name="T4" fmla="*/ 223 w 242"/>
                  <a:gd name="T5" fmla="*/ 23 h 201"/>
                  <a:gd name="T6" fmla="*/ 209 w 242"/>
                  <a:gd name="T7" fmla="*/ 25 h 201"/>
                  <a:gd name="T8" fmla="*/ 203 w 242"/>
                  <a:gd name="T9" fmla="*/ 33 h 201"/>
                  <a:gd name="T10" fmla="*/ 192 w 242"/>
                  <a:gd name="T11" fmla="*/ 39 h 201"/>
                  <a:gd name="T12" fmla="*/ 186 w 242"/>
                  <a:gd name="T13" fmla="*/ 35 h 201"/>
                  <a:gd name="T14" fmla="*/ 182 w 242"/>
                  <a:gd name="T15" fmla="*/ 21 h 201"/>
                  <a:gd name="T16" fmla="*/ 178 w 242"/>
                  <a:gd name="T17" fmla="*/ 14 h 201"/>
                  <a:gd name="T18" fmla="*/ 178 w 242"/>
                  <a:gd name="T19" fmla="*/ 4 h 201"/>
                  <a:gd name="T20" fmla="*/ 167 w 242"/>
                  <a:gd name="T21" fmla="*/ 0 h 201"/>
                  <a:gd name="T22" fmla="*/ 161 w 242"/>
                  <a:gd name="T23" fmla="*/ 10 h 201"/>
                  <a:gd name="T24" fmla="*/ 159 w 242"/>
                  <a:gd name="T25" fmla="*/ 21 h 201"/>
                  <a:gd name="T26" fmla="*/ 153 w 242"/>
                  <a:gd name="T27" fmla="*/ 21 h 201"/>
                  <a:gd name="T28" fmla="*/ 147 w 242"/>
                  <a:gd name="T29" fmla="*/ 25 h 201"/>
                  <a:gd name="T30" fmla="*/ 143 w 242"/>
                  <a:gd name="T31" fmla="*/ 29 h 201"/>
                  <a:gd name="T32" fmla="*/ 136 w 242"/>
                  <a:gd name="T33" fmla="*/ 27 h 201"/>
                  <a:gd name="T34" fmla="*/ 128 w 242"/>
                  <a:gd name="T35" fmla="*/ 33 h 201"/>
                  <a:gd name="T36" fmla="*/ 116 w 242"/>
                  <a:gd name="T37" fmla="*/ 27 h 201"/>
                  <a:gd name="T38" fmla="*/ 107 w 242"/>
                  <a:gd name="T39" fmla="*/ 31 h 201"/>
                  <a:gd name="T40" fmla="*/ 95 w 242"/>
                  <a:gd name="T41" fmla="*/ 27 h 201"/>
                  <a:gd name="T42" fmla="*/ 87 w 242"/>
                  <a:gd name="T43" fmla="*/ 25 h 201"/>
                  <a:gd name="T44" fmla="*/ 74 w 242"/>
                  <a:gd name="T45" fmla="*/ 29 h 201"/>
                  <a:gd name="T46" fmla="*/ 66 w 242"/>
                  <a:gd name="T47" fmla="*/ 33 h 201"/>
                  <a:gd name="T48" fmla="*/ 68 w 242"/>
                  <a:gd name="T49" fmla="*/ 39 h 201"/>
                  <a:gd name="T50" fmla="*/ 62 w 242"/>
                  <a:gd name="T51" fmla="*/ 54 h 201"/>
                  <a:gd name="T52" fmla="*/ 56 w 242"/>
                  <a:gd name="T53" fmla="*/ 58 h 201"/>
                  <a:gd name="T54" fmla="*/ 43 w 242"/>
                  <a:gd name="T55" fmla="*/ 66 h 201"/>
                  <a:gd name="T56" fmla="*/ 39 w 242"/>
                  <a:gd name="T57" fmla="*/ 72 h 201"/>
                  <a:gd name="T58" fmla="*/ 29 w 242"/>
                  <a:gd name="T59" fmla="*/ 74 h 201"/>
                  <a:gd name="T60" fmla="*/ 20 w 242"/>
                  <a:gd name="T61" fmla="*/ 68 h 201"/>
                  <a:gd name="T62" fmla="*/ 12 w 242"/>
                  <a:gd name="T63" fmla="*/ 68 h 201"/>
                  <a:gd name="T64" fmla="*/ 8 w 242"/>
                  <a:gd name="T65" fmla="*/ 68 h 201"/>
                  <a:gd name="T66" fmla="*/ 6 w 242"/>
                  <a:gd name="T67" fmla="*/ 79 h 201"/>
                  <a:gd name="T68" fmla="*/ 8 w 242"/>
                  <a:gd name="T69" fmla="*/ 85 h 201"/>
                  <a:gd name="T70" fmla="*/ 2 w 242"/>
                  <a:gd name="T71" fmla="*/ 93 h 201"/>
                  <a:gd name="T72" fmla="*/ 2 w 242"/>
                  <a:gd name="T73" fmla="*/ 101 h 201"/>
                  <a:gd name="T74" fmla="*/ 8 w 242"/>
                  <a:gd name="T75" fmla="*/ 112 h 201"/>
                  <a:gd name="T76" fmla="*/ 4 w 242"/>
                  <a:gd name="T77" fmla="*/ 124 h 201"/>
                  <a:gd name="T78" fmla="*/ 10 w 242"/>
                  <a:gd name="T79" fmla="*/ 145 h 201"/>
                  <a:gd name="T80" fmla="*/ 29 w 242"/>
                  <a:gd name="T81" fmla="*/ 155 h 201"/>
                  <a:gd name="T82" fmla="*/ 33 w 242"/>
                  <a:gd name="T83" fmla="*/ 174 h 201"/>
                  <a:gd name="T84" fmla="*/ 43 w 242"/>
                  <a:gd name="T85" fmla="*/ 201 h 201"/>
                  <a:gd name="T86" fmla="*/ 76 w 242"/>
                  <a:gd name="T87" fmla="*/ 199 h 201"/>
                  <a:gd name="T88" fmla="*/ 93 w 242"/>
                  <a:gd name="T89" fmla="*/ 195 h 201"/>
                  <a:gd name="T90" fmla="*/ 114 w 242"/>
                  <a:gd name="T91" fmla="*/ 191 h 201"/>
                  <a:gd name="T92" fmla="*/ 114 w 242"/>
                  <a:gd name="T93" fmla="*/ 180 h 201"/>
                  <a:gd name="T94" fmla="*/ 114 w 242"/>
                  <a:gd name="T95" fmla="*/ 168 h 201"/>
                  <a:gd name="T96" fmla="*/ 120 w 242"/>
                  <a:gd name="T97" fmla="*/ 159 h 201"/>
                  <a:gd name="T98" fmla="*/ 132 w 242"/>
                  <a:gd name="T99" fmla="*/ 157 h 201"/>
                  <a:gd name="T100" fmla="*/ 138 w 242"/>
                  <a:gd name="T101" fmla="*/ 149 h 201"/>
                  <a:gd name="T102" fmla="*/ 147 w 242"/>
                  <a:gd name="T103" fmla="*/ 147 h 201"/>
                  <a:gd name="T104" fmla="*/ 153 w 242"/>
                  <a:gd name="T105" fmla="*/ 145 h 201"/>
                  <a:gd name="T106" fmla="*/ 159 w 242"/>
                  <a:gd name="T107" fmla="*/ 135 h 201"/>
                  <a:gd name="T108" fmla="*/ 161 w 242"/>
                  <a:gd name="T109" fmla="*/ 126 h 201"/>
                  <a:gd name="T110" fmla="*/ 167 w 242"/>
                  <a:gd name="T111" fmla="*/ 118 h 201"/>
                  <a:gd name="T112" fmla="*/ 172 w 242"/>
                  <a:gd name="T113" fmla="*/ 108 h 201"/>
                  <a:gd name="T114" fmla="*/ 170 w 242"/>
                  <a:gd name="T115" fmla="*/ 97 h 201"/>
                  <a:gd name="T116" fmla="*/ 188 w 242"/>
                  <a:gd name="T117" fmla="*/ 93 h 201"/>
                  <a:gd name="T118" fmla="*/ 192 w 242"/>
                  <a:gd name="T119" fmla="*/ 72 h 201"/>
                  <a:gd name="T120" fmla="*/ 186 w 242"/>
                  <a:gd name="T121" fmla="*/ 50 h 201"/>
                  <a:gd name="T122" fmla="*/ 199 w 242"/>
                  <a:gd name="T123" fmla="*/ 41 h 201"/>
                  <a:gd name="T124" fmla="*/ 215 w 242"/>
                  <a:gd name="T125" fmla="*/ 3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 h="201">
                    <a:moveTo>
                      <a:pt x="236" y="33"/>
                    </a:moveTo>
                    <a:lnTo>
                      <a:pt x="240" y="27"/>
                    </a:lnTo>
                    <a:lnTo>
                      <a:pt x="240" y="27"/>
                    </a:lnTo>
                    <a:lnTo>
                      <a:pt x="236" y="27"/>
                    </a:lnTo>
                    <a:lnTo>
                      <a:pt x="242" y="21"/>
                    </a:lnTo>
                    <a:lnTo>
                      <a:pt x="242" y="18"/>
                    </a:lnTo>
                    <a:lnTo>
                      <a:pt x="234" y="18"/>
                    </a:lnTo>
                    <a:lnTo>
                      <a:pt x="232" y="21"/>
                    </a:lnTo>
                    <a:lnTo>
                      <a:pt x="223" y="23"/>
                    </a:lnTo>
                    <a:lnTo>
                      <a:pt x="223" y="18"/>
                    </a:lnTo>
                    <a:lnTo>
                      <a:pt x="217" y="18"/>
                    </a:lnTo>
                    <a:lnTo>
                      <a:pt x="209" y="25"/>
                    </a:lnTo>
                    <a:lnTo>
                      <a:pt x="207" y="27"/>
                    </a:lnTo>
                    <a:lnTo>
                      <a:pt x="207" y="31"/>
                    </a:lnTo>
                    <a:lnTo>
                      <a:pt x="203" y="33"/>
                    </a:lnTo>
                    <a:lnTo>
                      <a:pt x="196" y="35"/>
                    </a:lnTo>
                    <a:lnTo>
                      <a:pt x="196" y="37"/>
                    </a:lnTo>
                    <a:lnTo>
                      <a:pt x="192" y="39"/>
                    </a:lnTo>
                    <a:lnTo>
                      <a:pt x="188" y="39"/>
                    </a:lnTo>
                    <a:lnTo>
                      <a:pt x="186" y="39"/>
                    </a:lnTo>
                    <a:lnTo>
                      <a:pt x="186" y="35"/>
                    </a:lnTo>
                    <a:lnTo>
                      <a:pt x="182" y="33"/>
                    </a:lnTo>
                    <a:lnTo>
                      <a:pt x="182" y="25"/>
                    </a:lnTo>
                    <a:lnTo>
                      <a:pt x="182" y="21"/>
                    </a:lnTo>
                    <a:lnTo>
                      <a:pt x="182" y="16"/>
                    </a:lnTo>
                    <a:lnTo>
                      <a:pt x="180" y="14"/>
                    </a:lnTo>
                    <a:lnTo>
                      <a:pt x="178" y="14"/>
                    </a:lnTo>
                    <a:lnTo>
                      <a:pt x="176" y="10"/>
                    </a:lnTo>
                    <a:lnTo>
                      <a:pt x="178" y="6"/>
                    </a:lnTo>
                    <a:lnTo>
                      <a:pt x="178" y="4"/>
                    </a:lnTo>
                    <a:lnTo>
                      <a:pt x="174" y="2"/>
                    </a:lnTo>
                    <a:lnTo>
                      <a:pt x="172" y="0"/>
                    </a:lnTo>
                    <a:lnTo>
                      <a:pt x="167" y="0"/>
                    </a:lnTo>
                    <a:lnTo>
                      <a:pt x="165" y="2"/>
                    </a:lnTo>
                    <a:lnTo>
                      <a:pt x="163" y="8"/>
                    </a:lnTo>
                    <a:lnTo>
                      <a:pt x="161" y="10"/>
                    </a:lnTo>
                    <a:lnTo>
                      <a:pt x="161" y="12"/>
                    </a:lnTo>
                    <a:lnTo>
                      <a:pt x="161" y="16"/>
                    </a:lnTo>
                    <a:lnTo>
                      <a:pt x="159" y="21"/>
                    </a:lnTo>
                    <a:lnTo>
                      <a:pt x="155" y="21"/>
                    </a:lnTo>
                    <a:lnTo>
                      <a:pt x="155" y="21"/>
                    </a:lnTo>
                    <a:lnTo>
                      <a:pt x="153" y="21"/>
                    </a:lnTo>
                    <a:lnTo>
                      <a:pt x="151" y="21"/>
                    </a:lnTo>
                    <a:lnTo>
                      <a:pt x="147" y="23"/>
                    </a:lnTo>
                    <a:lnTo>
                      <a:pt x="147" y="25"/>
                    </a:lnTo>
                    <a:lnTo>
                      <a:pt x="149" y="27"/>
                    </a:lnTo>
                    <a:lnTo>
                      <a:pt x="149" y="29"/>
                    </a:lnTo>
                    <a:lnTo>
                      <a:pt x="143" y="29"/>
                    </a:lnTo>
                    <a:lnTo>
                      <a:pt x="141" y="27"/>
                    </a:lnTo>
                    <a:lnTo>
                      <a:pt x="138" y="25"/>
                    </a:lnTo>
                    <a:lnTo>
                      <a:pt x="136" y="27"/>
                    </a:lnTo>
                    <a:lnTo>
                      <a:pt x="134" y="27"/>
                    </a:lnTo>
                    <a:lnTo>
                      <a:pt x="132" y="31"/>
                    </a:lnTo>
                    <a:lnTo>
                      <a:pt x="128" y="33"/>
                    </a:lnTo>
                    <a:lnTo>
                      <a:pt x="122" y="35"/>
                    </a:lnTo>
                    <a:lnTo>
                      <a:pt x="120" y="33"/>
                    </a:lnTo>
                    <a:lnTo>
                      <a:pt x="116" y="27"/>
                    </a:lnTo>
                    <a:lnTo>
                      <a:pt x="111" y="27"/>
                    </a:lnTo>
                    <a:lnTo>
                      <a:pt x="109" y="31"/>
                    </a:lnTo>
                    <a:lnTo>
                      <a:pt x="107" y="31"/>
                    </a:lnTo>
                    <a:lnTo>
                      <a:pt x="105" y="27"/>
                    </a:lnTo>
                    <a:lnTo>
                      <a:pt x="101" y="25"/>
                    </a:lnTo>
                    <a:lnTo>
                      <a:pt x="95" y="27"/>
                    </a:lnTo>
                    <a:lnTo>
                      <a:pt x="93" y="25"/>
                    </a:lnTo>
                    <a:lnTo>
                      <a:pt x="89" y="27"/>
                    </a:lnTo>
                    <a:lnTo>
                      <a:pt x="87" y="25"/>
                    </a:lnTo>
                    <a:lnTo>
                      <a:pt x="82" y="25"/>
                    </a:lnTo>
                    <a:lnTo>
                      <a:pt x="76" y="29"/>
                    </a:lnTo>
                    <a:lnTo>
                      <a:pt x="74" y="29"/>
                    </a:lnTo>
                    <a:lnTo>
                      <a:pt x="70" y="31"/>
                    </a:lnTo>
                    <a:lnTo>
                      <a:pt x="68" y="31"/>
                    </a:lnTo>
                    <a:lnTo>
                      <a:pt x="66" y="33"/>
                    </a:lnTo>
                    <a:lnTo>
                      <a:pt x="66" y="35"/>
                    </a:lnTo>
                    <a:lnTo>
                      <a:pt x="68" y="37"/>
                    </a:lnTo>
                    <a:lnTo>
                      <a:pt x="68" y="39"/>
                    </a:lnTo>
                    <a:lnTo>
                      <a:pt x="64" y="45"/>
                    </a:lnTo>
                    <a:lnTo>
                      <a:pt x="64" y="50"/>
                    </a:lnTo>
                    <a:lnTo>
                      <a:pt x="62" y="54"/>
                    </a:lnTo>
                    <a:lnTo>
                      <a:pt x="60" y="54"/>
                    </a:lnTo>
                    <a:lnTo>
                      <a:pt x="56" y="58"/>
                    </a:lnTo>
                    <a:lnTo>
                      <a:pt x="56" y="58"/>
                    </a:lnTo>
                    <a:lnTo>
                      <a:pt x="49" y="60"/>
                    </a:lnTo>
                    <a:lnTo>
                      <a:pt x="43" y="64"/>
                    </a:lnTo>
                    <a:lnTo>
                      <a:pt x="43" y="66"/>
                    </a:lnTo>
                    <a:lnTo>
                      <a:pt x="41" y="68"/>
                    </a:lnTo>
                    <a:lnTo>
                      <a:pt x="41" y="70"/>
                    </a:lnTo>
                    <a:lnTo>
                      <a:pt x="39" y="72"/>
                    </a:lnTo>
                    <a:lnTo>
                      <a:pt x="33" y="74"/>
                    </a:lnTo>
                    <a:lnTo>
                      <a:pt x="31" y="77"/>
                    </a:lnTo>
                    <a:lnTo>
                      <a:pt x="29" y="74"/>
                    </a:lnTo>
                    <a:lnTo>
                      <a:pt x="29" y="72"/>
                    </a:lnTo>
                    <a:lnTo>
                      <a:pt x="24" y="68"/>
                    </a:lnTo>
                    <a:lnTo>
                      <a:pt x="20" y="68"/>
                    </a:lnTo>
                    <a:lnTo>
                      <a:pt x="18" y="70"/>
                    </a:lnTo>
                    <a:lnTo>
                      <a:pt x="16" y="70"/>
                    </a:lnTo>
                    <a:lnTo>
                      <a:pt x="12" y="68"/>
                    </a:lnTo>
                    <a:lnTo>
                      <a:pt x="10" y="68"/>
                    </a:lnTo>
                    <a:lnTo>
                      <a:pt x="8" y="68"/>
                    </a:lnTo>
                    <a:lnTo>
                      <a:pt x="8" y="68"/>
                    </a:lnTo>
                    <a:lnTo>
                      <a:pt x="8" y="74"/>
                    </a:lnTo>
                    <a:lnTo>
                      <a:pt x="8" y="77"/>
                    </a:lnTo>
                    <a:lnTo>
                      <a:pt x="6" y="79"/>
                    </a:lnTo>
                    <a:lnTo>
                      <a:pt x="8" y="83"/>
                    </a:lnTo>
                    <a:lnTo>
                      <a:pt x="8" y="83"/>
                    </a:lnTo>
                    <a:lnTo>
                      <a:pt x="8" y="85"/>
                    </a:lnTo>
                    <a:lnTo>
                      <a:pt x="4" y="89"/>
                    </a:lnTo>
                    <a:lnTo>
                      <a:pt x="0" y="91"/>
                    </a:lnTo>
                    <a:lnTo>
                      <a:pt x="2" y="93"/>
                    </a:lnTo>
                    <a:lnTo>
                      <a:pt x="4" y="95"/>
                    </a:lnTo>
                    <a:lnTo>
                      <a:pt x="0" y="99"/>
                    </a:lnTo>
                    <a:lnTo>
                      <a:pt x="2" y="101"/>
                    </a:lnTo>
                    <a:lnTo>
                      <a:pt x="2" y="108"/>
                    </a:lnTo>
                    <a:lnTo>
                      <a:pt x="2" y="110"/>
                    </a:lnTo>
                    <a:lnTo>
                      <a:pt x="8" y="112"/>
                    </a:lnTo>
                    <a:lnTo>
                      <a:pt x="10" y="112"/>
                    </a:lnTo>
                    <a:lnTo>
                      <a:pt x="4" y="120"/>
                    </a:lnTo>
                    <a:lnTo>
                      <a:pt x="4" y="124"/>
                    </a:lnTo>
                    <a:lnTo>
                      <a:pt x="8" y="132"/>
                    </a:lnTo>
                    <a:lnTo>
                      <a:pt x="12" y="143"/>
                    </a:lnTo>
                    <a:lnTo>
                      <a:pt x="10" y="145"/>
                    </a:lnTo>
                    <a:lnTo>
                      <a:pt x="12" y="147"/>
                    </a:lnTo>
                    <a:lnTo>
                      <a:pt x="12" y="155"/>
                    </a:lnTo>
                    <a:lnTo>
                      <a:pt x="29" y="155"/>
                    </a:lnTo>
                    <a:lnTo>
                      <a:pt x="31" y="162"/>
                    </a:lnTo>
                    <a:lnTo>
                      <a:pt x="31" y="166"/>
                    </a:lnTo>
                    <a:lnTo>
                      <a:pt x="33" y="174"/>
                    </a:lnTo>
                    <a:lnTo>
                      <a:pt x="31" y="176"/>
                    </a:lnTo>
                    <a:lnTo>
                      <a:pt x="18" y="195"/>
                    </a:lnTo>
                    <a:lnTo>
                      <a:pt x="43" y="201"/>
                    </a:lnTo>
                    <a:lnTo>
                      <a:pt x="64" y="201"/>
                    </a:lnTo>
                    <a:lnTo>
                      <a:pt x="70" y="199"/>
                    </a:lnTo>
                    <a:lnTo>
                      <a:pt x="76" y="199"/>
                    </a:lnTo>
                    <a:lnTo>
                      <a:pt x="78" y="197"/>
                    </a:lnTo>
                    <a:lnTo>
                      <a:pt x="85" y="197"/>
                    </a:lnTo>
                    <a:lnTo>
                      <a:pt x="93" y="195"/>
                    </a:lnTo>
                    <a:lnTo>
                      <a:pt x="99" y="195"/>
                    </a:lnTo>
                    <a:lnTo>
                      <a:pt x="105" y="195"/>
                    </a:lnTo>
                    <a:lnTo>
                      <a:pt x="114" y="191"/>
                    </a:lnTo>
                    <a:lnTo>
                      <a:pt x="114" y="188"/>
                    </a:lnTo>
                    <a:lnTo>
                      <a:pt x="111" y="184"/>
                    </a:lnTo>
                    <a:lnTo>
                      <a:pt x="114" y="180"/>
                    </a:lnTo>
                    <a:lnTo>
                      <a:pt x="111" y="174"/>
                    </a:lnTo>
                    <a:lnTo>
                      <a:pt x="111" y="170"/>
                    </a:lnTo>
                    <a:lnTo>
                      <a:pt x="114" y="168"/>
                    </a:lnTo>
                    <a:lnTo>
                      <a:pt x="118" y="166"/>
                    </a:lnTo>
                    <a:lnTo>
                      <a:pt x="118" y="164"/>
                    </a:lnTo>
                    <a:lnTo>
                      <a:pt x="120" y="159"/>
                    </a:lnTo>
                    <a:lnTo>
                      <a:pt x="124" y="159"/>
                    </a:lnTo>
                    <a:lnTo>
                      <a:pt x="126" y="159"/>
                    </a:lnTo>
                    <a:lnTo>
                      <a:pt x="132" y="157"/>
                    </a:lnTo>
                    <a:lnTo>
                      <a:pt x="134" y="155"/>
                    </a:lnTo>
                    <a:lnTo>
                      <a:pt x="132" y="153"/>
                    </a:lnTo>
                    <a:lnTo>
                      <a:pt x="138" y="149"/>
                    </a:lnTo>
                    <a:lnTo>
                      <a:pt x="141" y="147"/>
                    </a:lnTo>
                    <a:lnTo>
                      <a:pt x="145" y="145"/>
                    </a:lnTo>
                    <a:lnTo>
                      <a:pt x="147" y="147"/>
                    </a:lnTo>
                    <a:lnTo>
                      <a:pt x="151" y="147"/>
                    </a:lnTo>
                    <a:lnTo>
                      <a:pt x="151" y="145"/>
                    </a:lnTo>
                    <a:lnTo>
                      <a:pt x="153" y="145"/>
                    </a:lnTo>
                    <a:lnTo>
                      <a:pt x="157" y="149"/>
                    </a:lnTo>
                    <a:lnTo>
                      <a:pt x="161" y="143"/>
                    </a:lnTo>
                    <a:lnTo>
                      <a:pt x="159" y="135"/>
                    </a:lnTo>
                    <a:lnTo>
                      <a:pt x="159" y="135"/>
                    </a:lnTo>
                    <a:lnTo>
                      <a:pt x="161" y="132"/>
                    </a:lnTo>
                    <a:lnTo>
                      <a:pt x="161" y="126"/>
                    </a:lnTo>
                    <a:lnTo>
                      <a:pt x="161" y="120"/>
                    </a:lnTo>
                    <a:lnTo>
                      <a:pt x="163" y="118"/>
                    </a:lnTo>
                    <a:lnTo>
                      <a:pt x="167" y="118"/>
                    </a:lnTo>
                    <a:lnTo>
                      <a:pt x="172" y="116"/>
                    </a:lnTo>
                    <a:lnTo>
                      <a:pt x="174" y="112"/>
                    </a:lnTo>
                    <a:lnTo>
                      <a:pt x="172" y="108"/>
                    </a:lnTo>
                    <a:lnTo>
                      <a:pt x="167" y="106"/>
                    </a:lnTo>
                    <a:lnTo>
                      <a:pt x="165" y="101"/>
                    </a:lnTo>
                    <a:lnTo>
                      <a:pt x="170" y="97"/>
                    </a:lnTo>
                    <a:lnTo>
                      <a:pt x="176" y="99"/>
                    </a:lnTo>
                    <a:lnTo>
                      <a:pt x="182" y="99"/>
                    </a:lnTo>
                    <a:lnTo>
                      <a:pt x="188" y="93"/>
                    </a:lnTo>
                    <a:lnTo>
                      <a:pt x="188" y="89"/>
                    </a:lnTo>
                    <a:lnTo>
                      <a:pt x="182" y="85"/>
                    </a:lnTo>
                    <a:lnTo>
                      <a:pt x="192" y="72"/>
                    </a:lnTo>
                    <a:lnTo>
                      <a:pt x="190" y="64"/>
                    </a:lnTo>
                    <a:lnTo>
                      <a:pt x="184" y="54"/>
                    </a:lnTo>
                    <a:lnTo>
                      <a:pt x="186" y="50"/>
                    </a:lnTo>
                    <a:lnTo>
                      <a:pt x="190" y="45"/>
                    </a:lnTo>
                    <a:lnTo>
                      <a:pt x="194" y="45"/>
                    </a:lnTo>
                    <a:lnTo>
                      <a:pt x="199" y="41"/>
                    </a:lnTo>
                    <a:lnTo>
                      <a:pt x="205" y="37"/>
                    </a:lnTo>
                    <a:lnTo>
                      <a:pt x="209" y="41"/>
                    </a:lnTo>
                    <a:lnTo>
                      <a:pt x="215" y="39"/>
                    </a:lnTo>
                    <a:lnTo>
                      <a:pt x="228" y="37"/>
                    </a:lnTo>
                    <a:lnTo>
                      <a:pt x="236" y="3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1" name="9Slide.vn 594">
                <a:extLst>
                  <a:ext uri="{FF2B5EF4-FFF2-40B4-BE49-F238E27FC236}">
                    <a16:creationId xmlns:a16="http://schemas.microsoft.com/office/drawing/2014/main" id="{45779DA8-B5E5-4AED-87F7-5EE8C2B9758C}"/>
                  </a:ext>
                </a:extLst>
              </p:cNvPr>
              <p:cNvSpPr>
                <a:spLocks/>
              </p:cNvSpPr>
              <p:nvPr/>
            </p:nvSpPr>
            <p:spPr bwMode="auto">
              <a:xfrm>
                <a:off x="3871" y="1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08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2" name="9Slide.vn 595">
                <a:extLst>
                  <a:ext uri="{FF2B5EF4-FFF2-40B4-BE49-F238E27FC236}">
                    <a16:creationId xmlns:a16="http://schemas.microsoft.com/office/drawing/2014/main" id="{5E4D6464-4D3C-4FA0-A627-6F18AAC6C85E}"/>
                  </a:ext>
                </a:extLst>
              </p:cNvPr>
              <p:cNvSpPr>
                <a:spLocks/>
              </p:cNvSpPr>
              <p:nvPr/>
            </p:nvSpPr>
            <p:spPr bwMode="auto">
              <a:xfrm>
                <a:off x="3871" y="1550"/>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3" name="9Slide.vn 596">
                <a:extLst>
                  <a:ext uri="{FF2B5EF4-FFF2-40B4-BE49-F238E27FC236}">
                    <a16:creationId xmlns:a16="http://schemas.microsoft.com/office/drawing/2014/main" id="{EA81F83F-EB7A-4193-9F6C-72816930AA43}"/>
                  </a:ext>
                </a:extLst>
              </p:cNvPr>
              <p:cNvSpPr>
                <a:spLocks/>
              </p:cNvSpPr>
              <p:nvPr/>
            </p:nvSpPr>
            <p:spPr bwMode="auto">
              <a:xfrm>
                <a:off x="3892" y="1552"/>
                <a:ext cx="4" cy="4"/>
              </a:xfrm>
              <a:custGeom>
                <a:avLst/>
                <a:gdLst>
                  <a:gd name="T0" fmla="*/ 0 w 4"/>
                  <a:gd name="T1" fmla="*/ 4 h 4"/>
                  <a:gd name="T2" fmla="*/ 0 w 4"/>
                  <a:gd name="T3" fmla="*/ 4 h 4"/>
                  <a:gd name="T4" fmla="*/ 2 w 4"/>
                  <a:gd name="T5" fmla="*/ 2 h 4"/>
                  <a:gd name="T6" fmla="*/ 4 w 4"/>
                  <a:gd name="T7" fmla="*/ 2 h 4"/>
                  <a:gd name="T8" fmla="*/ 4 w 4"/>
                  <a:gd name="T9" fmla="*/ 0 h 4"/>
                  <a:gd name="T10" fmla="*/ 0 w 4"/>
                  <a:gd name="T11" fmla="*/ 2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0" y="4"/>
                    </a:lnTo>
                    <a:lnTo>
                      <a:pt x="2" y="2"/>
                    </a:lnTo>
                    <a:lnTo>
                      <a:pt x="4" y="2"/>
                    </a:lnTo>
                    <a:lnTo>
                      <a:pt x="4" y="0"/>
                    </a:lnTo>
                    <a:lnTo>
                      <a:pt x="0" y="2"/>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4" name="9Slide.vn 597">
                <a:extLst>
                  <a:ext uri="{FF2B5EF4-FFF2-40B4-BE49-F238E27FC236}">
                    <a16:creationId xmlns:a16="http://schemas.microsoft.com/office/drawing/2014/main" id="{8E94F059-1B38-48D5-B99F-04967C9CB8D2}"/>
                  </a:ext>
                </a:extLst>
              </p:cNvPr>
              <p:cNvSpPr>
                <a:spLocks/>
              </p:cNvSpPr>
              <p:nvPr/>
            </p:nvSpPr>
            <p:spPr bwMode="auto">
              <a:xfrm>
                <a:off x="3875" y="1527"/>
                <a:ext cx="21" cy="27"/>
              </a:xfrm>
              <a:custGeom>
                <a:avLst/>
                <a:gdLst>
                  <a:gd name="T0" fmla="*/ 0 w 21"/>
                  <a:gd name="T1" fmla="*/ 12 h 27"/>
                  <a:gd name="T2" fmla="*/ 2 w 21"/>
                  <a:gd name="T3" fmla="*/ 14 h 27"/>
                  <a:gd name="T4" fmla="*/ 2 w 21"/>
                  <a:gd name="T5" fmla="*/ 19 h 27"/>
                  <a:gd name="T6" fmla="*/ 4 w 21"/>
                  <a:gd name="T7" fmla="*/ 21 h 27"/>
                  <a:gd name="T8" fmla="*/ 6 w 21"/>
                  <a:gd name="T9" fmla="*/ 21 h 27"/>
                  <a:gd name="T10" fmla="*/ 11 w 21"/>
                  <a:gd name="T11" fmla="*/ 23 h 27"/>
                  <a:gd name="T12" fmla="*/ 11 w 21"/>
                  <a:gd name="T13" fmla="*/ 23 h 27"/>
                  <a:gd name="T14" fmla="*/ 11 w 21"/>
                  <a:gd name="T15" fmla="*/ 25 h 27"/>
                  <a:gd name="T16" fmla="*/ 11 w 21"/>
                  <a:gd name="T17" fmla="*/ 27 h 27"/>
                  <a:gd name="T18" fmla="*/ 15 w 21"/>
                  <a:gd name="T19" fmla="*/ 27 h 27"/>
                  <a:gd name="T20" fmla="*/ 15 w 21"/>
                  <a:gd name="T21" fmla="*/ 25 h 27"/>
                  <a:gd name="T22" fmla="*/ 15 w 21"/>
                  <a:gd name="T23" fmla="*/ 23 h 27"/>
                  <a:gd name="T24" fmla="*/ 19 w 21"/>
                  <a:gd name="T25" fmla="*/ 21 h 27"/>
                  <a:gd name="T26" fmla="*/ 21 w 21"/>
                  <a:gd name="T27" fmla="*/ 19 h 27"/>
                  <a:gd name="T28" fmla="*/ 21 w 21"/>
                  <a:gd name="T29" fmla="*/ 17 h 27"/>
                  <a:gd name="T30" fmla="*/ 17 w 21"/>
                  <a:gd name="T31" fmla="*/ 14 h 27"/>
                  <a:gd name="T32" fmla="*/ 17 w 21"/>
                  <a:gd name="T33" fmla="*/ 14 h 27"/>
                  <a:gd name="T34" fmla="*/ 21 w 21"/>
                  <a:gd name="T35" fmla="*/ 12 h 27"/>
                  <a:gd name="T36" fmla="*/ 21 w 21"/>
                  <a:gd name="T37" fmla="*/ 8 h 27"/>
                  <a:gd name="T38" fmla="*/ 21 w 21"/>
                  <a:gd name="T39" fmla="*/ 4 h 27"/>
                  <a:gd name="T40" fmla="*/ 21 w 21"/>
                  <a:gd name="T41" fmla="*/ 0 h 27"/>
                  <a:gd name="T42" fmla="*/ 17 w 21"/>
                  <a:gd name="T43" fmla="*/ 0 h 27"/>
                  <a:gd name="T44" fmla="*/ 11 w 21"/>
                  <a:gd name="T45" fmla="*/ 2 h 27"/>
                  <a:gd name="T46" fmla="*/ 9 w 21"/>
                  <a:gd name="T47" fmla="*/ 6 h 27"/>
                  <a:gd name="T48" fmla="*/ 11 w 21"/>
                  <a:gd name="T49" fmla="*/ 6 h 27"/>
                  <a:gd name="T50" fmla="*/ 13 w 21"/>
                  <a:gd name="T51" fmla="*/ 8 h 27"/>
                  <a:gd name="T52" fmla="*/ 13 w 21"/>
                  <a:gd name="T53" fmla="*/ 10 h 27"/>
                  <a:gd name="T54" fmla="*/ 11 w 21"/>
                  <a:gd name="T55" fmla="*/ 10 h 27"/>
                  <a:gd name="T56" fmla="*/ 11 w 21"/>
                  <a:gd name="T57" fmla="*/ 10 h 27"/>
                  <a:gd name="T58" fmla="*/ 6 w 21"/>
                  <a:gd name="T59" fmla="*/ 8 h 27"/>
                  <a:gd name="T60" fmla="*/ 6 w 21"/>
                  <a:gd name="T61" fmla="*/ 6 h 27"/>
                  <a:gd name="T62" fmla="*/ 6 w 21"/>
                  <a:gd name="T63" fmla="*/ 4 h 27"/>
                  <a:gd name="T64" fmla="*/ 4 w 21"/>
                  <a:gd name="T65" fmla="*/ 6 h 27"/>
                  <a:gd name="T66" fmla="*/ 2 w 21"/>
                  <a:gd name="T67" fmla="*/ 8 h 27"/>
                  <a:gd name="T68" fmla="*/ 0 w 21"/>
                  <a:gd name="T69" fmla="*/ 10 h 27"/>
                  <a:gd name="T70" fmla="*/ 0 w 21"/>
                  <a:gd name="T7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27">
                    <a:moveTo>
                      <a:pt x="0" y="12"/>
                    </a:moveTo>
                    <a:lnTo>
                      <a:pt x="2" y="14"/>
                    </a:lnTo>
                    <a:lnTo>
                      <a:pt x="2" y="19"/>
                    </a:lnTo>
                    <a:lnTo>
                      <a:pt x="4" y="21"/>
                    </a:lnTo>
                    <a:lnTo>
                      <a:pt x="6" y="21"/>
                    </a:lnTo>
                    <a:lnTo>
                      <a:pt x="11" y="23"/>
                    </a:lnTo>
                    <a:lnTo>
                      <a:pt x="11" y="23"/>
                    </a:lnTo>
                    <a:lnTo>
                      <a:pt x="11" y="25"/>
                    </a:lnTo>
                    <a:lnTo>
                      <a:pt x="11" y="27"/>
                    </a:lnTo>
                    <a:lnTo>
                      <a:pt x="15" y="27"/>
                    </a:lnTo>
                    <a:lnTo>
                      <a:pt x="15" y="25"/>
                    </a:lnTo>
                    <a:lnTo>
                      <a:pt x="15" y="23"/>
                    </a:lnTo>
                    <a:lnTo>
                      <a:pt x="19" y="21"/>
                    </a:lnTo>
                    <a:lnTo>
                      <a:pt x="21" y="19"/>
                    </a:lnTo>
                    <a:lnTo>
                      <a:pt x="21" y="17"/>
                    </a:lnTo>
                    <a:lnTo>
                      <a:pt x="17" y="14"/>
                    </a:lnTo>
                    <a:lnTo>
                      <a:pt x="17" y="14"/>
                    </a:lnTo>
                    <a:lnTo>
                      <a:pt x="21" y="12"/>
                    </a:lnTo>
                    <a:lnTo>
                      <a:pt x="21" y="8"/>
                    </a:lnTo>
                    <a:lnTo>
                      <a:pt x="21" y="4"/>
                    </a:lnTo>
                    <a:lnTo>
                      <a:pt x="21" y="0"/>
                    </a:lnTo>
                    <a:lnTo>
                      <a:pt x="17" y="0"/>
                    </a:lnTo>
                    <a:lnTo>
                      <a:pt x="11" y="2"/>
                    </a:lnTo>
                    <a:lnTo>
                      <a:pt x="9" y="6"/>
                    </a:lnTo>
                    <a:lnTo>
                      <a:pt x="11" y="6"/>
                    </a:lnTo>
                    <a:lnTo>
                      <a:pt x="13" y="8"/>
                    </a:lnTo>
                    <a:lnTo>
                      <a:pt x="13" y="10"/>
                    </a:lnTo>
                    <a:lnTo>
                      <a:pt x="11" y="10"/>
                    </a:lnTo>
                    <a:lnTo>
                      <a:pt x="11" y="10"/>
                    </a:lnTo>
                    <a:lnTo>
                      <a:pt x="6" y="8"/>
                    </a:lnTo>
                    <a:lnTo>
                      <a:pt x="6" y="6"/>
                    </a:lnTo>
                    <a:lnTo>
                      <a:pt x="6" y="4"/>
                    </a:lnTo>
                    <a:lnTo>
                      <a:pt x="4" y="6"/>
                    </a:lnTo>
                    <a:lnTo>
                      <a:pt x="2" y="8"/>
                    </a:lnTo>
                    <a:lnTo>
                      <a:pt x="0" y="10"/>
                    </a:lnTo>
                    <a:lnTo>
                      <a:pt x="0"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5" name="9Slide.vn 598">
                <a:extLst>
                  <a:ext uri="{FF2B5EF4-FFF2-40B4-BE49-F238E27FC236}">
                    <a16:creationId xmlns:a16="http://schemas.microsoft.com/office/drawing/2014/main" id="{D5EC1005-3469-4A69-BEE4-0C962E6567AA}"/>
                  </a:ext>
                </a:extLst>
              </p:cNvPr>
              <p:cNvSpPr>
                <a:spLocks/>
              </p:cNvSpPr>
              <p:nvPr/>
            </p:nvSpPr>
            <p:spPr bwMode="auto">
              <a:xfrm>
                <a:off x="3896" y="1535"/>
                <a:ext cx="2" cy="6"/>
              </a:xfrm>
              <a:custGeom>
                <a:avLst/>
                <a:gdLst>
                  <a:gd name="T0" fmla="*/ 2 w 2"/>
                  <a:gd name="T1" fmla="*/ 0 h 6"/>
                  <a:gd name="T2" fmla="*/ 0 w 2"/>
                  <a:gd name="T3" fmla="*/ 4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lnTo>
                      <a:pt x="0" y="4"/>
                    </a:lnTo>
                    <a:lnTo>
                      <a:pt x="2" y="6"/>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6" name="9Slide.vn 599">
                <a:extLst>
                  <a:ext uri="{FF2B5EF4-FFF2-40B4-BE49-F238E27FC236}">
                    <a16:creationId xmlns:a16="http://schemas.microsoft.com/office/drawing/2014/main" id="{1C63BDFA-AAB5-4421-9004-09C0C85F800C}"/>
                  </a:ext>
                </a:extLst>
              </p:cNvPr>
              <p:cNvSpPr>
                <a:spLocks/>
              </p:cNvSpPr>
              <p:nvPr/>
            </p:nvSpPr>
            <p:spPr bwMode="auto">
              <a:xfrm>
                <a:off x="3933" y="1544"/>
                <a:ext cx="6" cy="10"/>
              </a:xfrm>
              <a:custGeom>
                <a:avLst/>
                <a:gdLst>
                  <a:gd name="T0" fmla="*/ 6 w 6"/>
                  <a:gd name="T1" fmla="*/ 8 h 10"/>
                  <a:gd name="T2" fmla="*/ 4 w 6"/>
                  <a:gd name="T3" fmla="*/ 2 h 10"/>
                  <a:gd name="T4" fmla="*/ 0 w 6"/>
                  <a:gd name="T5" fmla="*/ 0 h 10"/>
                  <a:gd name="T6" fmla="*/ 0 w 6"/>
                  <a:gd name="T7" fmla="*/ 6 h 10"/>
                  <a:gd name="T8" fmla="*/ 0 w 6"/>
                  <a:gd name="T9" fmla="*/ 8 h 10"/>
                  <a:gd name="T10" fmla="*/ 6 w 6"/>
                  <a:gd name="T11" fmla="*/ 10 h 10"/>
                  <a:gd name="T12" fmla="*/ 6 w 6"/>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6" y="8"/>
                    </a:moveTo>
                    <a:lnTo>
                      <a:pt x="4" y="2"/>
                    </a:lnTo>
                    <a:lnTo>
                      <a:pt x="0" y="0"/>
                    </a:lnTo>
                    <a:lnTo>
                      <a:pt x="0" y="6"/>
                    </a:lnTo>
                    <a:lnTo>
                      <a:pt x="0" y="8"/>
                    </a:lnTo>
                    <a:lnTo>
                      <a:pt x="6" y="10"/>
                    </a:lnTo>
                    <a:lnTo>
                      <a:pt x="6"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9" name="Group 808">
              <a:extLst>
                <a:ext uri="{FF2B5EF4-FFF2-40B4-BE49-F238E27FC236}">
                  <a16:creationId xmlns:a16="http://schemas.microsoft.com/office/drawing/2014/main" id="{37C68CEE-6DB3-4C18-99D1-84B0CAE70F8A}"/>
                </a:ext>
              </a:extLst>
            </p:cNvPr>
            <p:cNvGrpSpPr>
              <a:grpSpLocks/>
            </p:cNvGrpSpPr>
            <p:nvPr/>
          </p:nvGrpSpPr>
          <p:grpSpPr bwMode="auto">
            <a:xfrm>
              <a:off x="5602443" y="1666887"/>
              <a:ext cx="1331948" cy="1517660"/>
              <a:chOff x="3529" y="1050"/>
              <a:chExt cx="839" cy="956"/>
            </a:xfrm>
          </p:grpSpPr>
          <p:sp>
            <p:nvSpPr>
              <p:cNvPr id="1397" name="9Slide.vn 600">
                <a:extLst>
                  <a:ext uri="{FF2B5EF4-FFF2-40B4-BE49-F238E27FC236}">
                    <a16:creationId xmlns:a16="http://schemas.microsoft.com/office/drawing/2014/main" id="{D38DC87E-E402-4201-A9D3-2700BC19CE3D}"/>
                  </a:ext>
                </a:extLst>
              </p:cNvPr>
              <p:cNvSpPr>
                <a:spLocks/>
              </p:cNvSpPr>
              <p:nvPr/>
            </p:nvSpPr>
            <p:spPr bwMode="auto">
              <a:xfrm>
                <a:off x="3852" y="1539"/>
                <a:ext cx="17" cy="15"/>
              </a:xfrm>
              <a:custGeom>
                <a:avLst/>
                <a:gdLst>
                  <a:gd name="T0" fmla="*/ 17 w 17"/>
                  <a:gd name="T1" fmla="*/ 11 h 15"/>
                  <a:gd name="T2" fmla="*/ 17 w 17"/>
                  <a:gd name="T3" fmla="*/ 9 h 15"/>
                  <a:gd name="T4" fmla="*/ 15 w 17"/>
                  <a:gd name="T5" fmla="*/ 2 h 15"/>
                  <a:gd name="T6" fmla="*/ 11 w 17"/>
                  <a:gd name="T7" fmla="*/ 2 h 15"/>
                  <a:gd name="T8" fmla="*/ 7 w 17"/>
                  <a:gd name="T9" fmla="*/ 0 h 15"/>
                  <a:gd name="T10" fmla="*/ 2 w 17"/>
                  <a:gd name="T11" fmla="*/ 2 h 15"/>
                  <a:gd name="T12" fmla="*/ 0 w 17"/>
                  <a:gd name="T13" fmla="*/ 7 h 15"/>
                  <a:gd name="T14" fmla="*/ 2 w 17"/>
                  <a:gd name="T15" fmla="*/ 11 h 15"/>
                  <a:gd name="T16" fmla="*/ 7 w 17"/>
                  <a:gd name="T17" fmla="*/ 13 h 15"/>
                  <a:gd name="T18" fmla="*/ 9 w 17"/>
                  <a:gd name="T19" fmla="*/ 15 h 15"/>
                  <a:gd name="T20" fmla="*/ 11 w 17"/>
                  <a:gd name="T21" fmla="*/ 15 h 15"/>
                  <a:gd name="T22" fmla="*/ 15 w 17"/>
                  <a:gd name="T23" fmla="*/ 15 h 15"/>
                  <a:gd name="T24" fmla="*/ 17 w 17"/>
                  <a:gd name="T2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5">
                    <a:moveTo>
                      <a:pt x="17" y="11"/>
                    </a:moveTo>
                    <a:lnTo>
                      <a:pt x="17" y="9"/>
                    </a:lnTo>
                    <a:lnTo>
                      <a:pt x="15" y="2"/>
                    </a:lnTo>
                    <a:lnTo>
                      <a:pt x="11" y="2"/>
                    </a:lnTo>
                    <a:lnTo>
                      <a:pt x="7" y="0"/>
                    </a:lnTo>
                    <a:lnTo>
                      <a:pt x="2" y="2"/>
                    </a:lnTo>
                    <a:lnTo>
                      <a:pt x="0" y="7"/>
                    </a:lnTo>
                    <a:lnTo>
                      <a:pt x="2" y="11"/>
                    </a:lnTo>
                    <a:lnTo>
                      <a:pt x="7" y="13"/>
                    </a:lnTo>
                    <a:lnTo>
                      <a:pt x="9" y="15"/>
                    </a:lnTo>
                    <a:lnTo>
                      <a:pt x="11" y="15"/>
                    </a:lnTo>
                    <a:lnTo>
                      <a:pt x="15" y="15"/>
                    </a:lnTo>
                    <a:lnTo>
                      <a:pt x="17" y="1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8" name="9Slide.vn 601">
                <a:extLst>
                  <a:ext uri="{FF2B5EF4-FFF2-40B4-BE49-F238E27FC236}">
                    <a16:creationId xmlns:a16="http://schemas.microsoft.com/office/drawing/2014/main" id="{DC204072-F1FB-4E90-9AF4-CA6ABED97474}"/>
                  </a:ext>
                </a:extLst>
              </p:cNvPr>
              <p:cNvSpPr>
                <a:spLocks/>
              </p:cNvSpPr>
              <p:nvPr/>
            </p:nvSpPr>
            <p:spPr bwMode="auto">
              <a:xfrm>
                <a:off x="3873" y="1554"/>
                <a:ext cx="17" cy="10"/>
              </a:xfrm>
              <a:custGeom>
                <a:avLst/>
                <a:gdLst>
                  <a:gd name="T0" fmla="*/ 2 w 17"/>
                  <a:gd name="T1" fmla="*/ 6 h 10"/>
                  <a:gd name="T2" fmla="*/ 0 w 17"/>
                  <a:gd name="T3" fmla="*/ 6 h 10"/>
                  <a:gd name="T4" fmla="*/ 2 w 17"/>
                  <a:gd name="T5" fmla="*/ 8 h 10"/>
                  <a:gd name="T6" fmla="*/ 6 w 17"/>
                  <a:gd name="T7" fmla="*/ 10 h 10"/>
                  <a:gd name="T8" fmla="*/ 13 w 17"/>
                  <a:gd name="T9" fmla="*/ 10 h 10"/>
                  <a:gd name="T10" fmla="*/ 15 w 17"/>
                  <a:gd name="T11" fmla="*/ 6 h 10"/>
                  <a:gd name="T12" fmla="*/ 15 w 17"/>
                  <a:gd name="T13" fmla="*/ 10 h 10"/>
                  <a:gd name="T14" fmla="*/ 15 w 17"/>
                  <a:gd name="T15" fmla="*/ 10 h 10"/>
                  <a:gd name="T16" fmla="*/ 15 w 17"/>
                  <a:gd name="T17" fmla="*/ 8 h 10"/>
                  <a:gd name="T18" fmla="*/ 17 w 17"/>
                  <a:gd name="T19" fmla="*/ 4 h 10"/>
                  <a:gd name="T20" fmla="*/ 17 w 17"/>
                  <a:gd name="T21" fmla="*/ 2 h 10"/>
                  <a:gd name="T22" fmla="*/ 17 w 17"/>
                  <a:gd name="T23" fmla="*/ 2 h 10"/>
                  <a:gd name="T24" fmla="*/ 13 w 17"/>
                  <a:gd name="T25" fmla="*/ 2 h 10"/>
                  <a:gd name="T26" fmla="*/ 13 w 17"/>
                  <a:gd name="T27" fmla="*/ 4 h 10"/>
                  <a:gd name="T28" fmla="*/ 11 w 17"/>
                  <a:gd name="T29" fmla="*/ 4 h 10"/>
                  <a:gd name="T30" fmla="*/ 8 w 17"/>
                  <a:gd name="T31" fmla="*/ 6 h 10"/>
                  <a:gd name="T32" fmla="*/ 4 w 17"/>
                  <a:gd name="T33" fmla="*/ 0 h 10"/>
                  <a:gd name="T34" fmla="*/ 2 w 17"/>
                  <a:gd name="T35" fmla="*/ 2 h 10"/>
                  <a:gd name="T36" fmla="*/ 0 w 17"/>
                  <a:gd name="T37" fmla="*/ 4 h 10"/>
                  <a:gd name="T38" fmla="*/ 2 w 17"/>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2" y="6"/>
                    </a:moveTo>
                    <a:lnTo>
                      <a:pt x="0" y="6"/>
                    </a:lnTo>
                    <a:lnTo>
                      <a:pt x="2" y="8"/>
                    </a:lnTo>
                    <a:lnTo>
                      <a:pt x="6" y="10"/>
                    </a:lnTo>
                    <a:lnTo>
                      <a:pt x="13" y="10"/>
                    </a:lnTo>
                    <a:lnTo>
                      <a:pt x="15" y="6"/>
                    </a:lnTo>
                    <a:lnTo>
                      <a:pt x="15" y="10"/>
                    </a:lnTo>
                    <a:lnTo>
                      <a:pt x="15" y="10"/>
                    </a:lnTo>
                    <a:lnTo>
                      <a:pt x="15" y="8"/>
                    </a:lnTo>
                    <a:lnTo>
                      <a:pt x="17" y="4"/>
                    </a:lnTo>
                    <a:lnTo>
                      <a:pt x="17" y="2"/>
                    </a:lnTo>
                    <a:lnTo>
                      <a:pt x="17" y="2"/>
                    </a:lnTo>
                    <a:lnTo>
                      <a:pt x="13" y="2"/>
                    </a:lnTo>
                    <a:lnTo>
                      <a:pt x="13" y="4"/>
                    </a:lnTo>
                    <a:lnTo>
                      <a:pt x="11" y="4"/>
                    </a:lnTo>
                    <a:lnTo>
                      <a:pt x="8" y="6"/>
                    </a:lnTo>
                    <a:lnTo>
                      <a:pt x="4" y="0"/>
                    </a:lnTo>
                    <a:lnTo>
                      <a:pt x="2" y="2"/>
                    </a:lnTo>
                    <a:lnTo>
                      <a:pt x="0" y="4"/>
                    </a:lnTo>
                    <a:lnTo>
                      <a:pt x="2"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9" name="9Slide.vn 602">
                <a:extLst>
                  <a:ext uri="{FF2B5EF4-FFF2-40B4-BE49-F238E27FC236}">
                    <a16:creationId xmlns:a16="http://schemas.microsoft.com/office/drawing/2014/main" id="{F4700D2F-1E7F-47C5-A689-26CC71A67B3A}"/>
                  </a:ext>
                </a:extLst>
              </p:cNvPr>
              <p:cNvSpPr>
                <a:spLocks/>
              </p:cNvSpPr>
              <p:nvPr/>
            </p:nvSpPr>
            <p:spPr bwMode="auto">
              <a:xfrm>
                <a:off x="3906" y="1562"/>
                <a:ext cx="11" cy="11"/>
              </a:xfrm>
              <a:custGeom>
                <a:avLst/>
                <a:gdLst>
                  <a:gd name="T0" fmla="*/ 2 w 11"/>
                  <a:gd name="T1" fmla="*/ 4 h 11"/>
                  <a:gd name="T2" fmla="*/ 0 w 11"/>
                  <a:gd name="T3" fmla="*/ 8 h 11"/>
                  <a:gd name="T4" fmla="*/ 2 w 11"/>
                  <a:gd name="T5" fmla="*/ 8 h 11"/>
                  <a:gd name="T6" fmla="*/ 7 w 11"/>
                  <a:gd name="T7" fmla="*/ 11 h 11"/>
                  <a:gd name="T8" fmla="*/ 9 w 11"/>
                  <a:gd name="T9" fmla="*/ 6 h 11"/>
                  <a:gd name="T10" fmla="*/ 11 w 11"/>
                  <a:gd name="T11" fmla="*/ 8 h 11"/>
                  <a:gd name="T12" fmla="*/ 11 w 11"/>
                  <a:gd name="T13" fmla="*/ 6 h 11"/>
                  <a:gd name="T14" fmla="*/ 9 w 11"/>
                  <a:gd name="T15" fmla="*/ 4 h 11"/>
                  <a:gd name="T16" fmla="*/ 11 w 11"/>
                  <a:gd name="T17" fmla="*/ 0 h 11"/>
                  <a:gd name="T18" fmla="*/ 7 w 11"/>
                  <a:gd name="T19" fmla="*/ 0 h 11"/>
                  <a:gd name="T20" fmla="*/ 7 w 11"/>
                  <a:gd name="T21" fmla="*/ 0 h 11"/>
                  <a:gd name="T22" fmla="*/ 4 w 11"/>
                  <a:gd name="T23" fmla="*/ 0 h 11"/>
                  <a:gd name="T24" fmla="*/ 2 w 11"/>
                  <a:gd name="T25" fmla="*/ 0 h 11"/>
                  <a:gd name="T26" fmla="*/ 2 w 11"/>
                  <a:gd name="T27" fmla="*/ 2 h 11"/>
                  <a:gd name="T28" fmla="*/ 4 w 11"/>
                  <a:gd name="T29" fmla="*/ 2 h 11"/>
                  <a:gd name="T30" fmla="*/ 4 w 11"/>
                  <a:gd name="T31" fmla="*/ 4 h 11"/>
                  <a:gd name="T32" fmla="*/ 2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2" y="4"/>
                    </a:moveTo>
                    <a:lnTo>
                      <a:pt x="0" y="8"/>
                    </a:lnTo>
                    <a:lnTo>
                      <a:pt x="2" y="8"/>
                    </a:lnTo>
                    <a:lnTo>
                      <a:pt x="7" y="11"/>
                    </a:lnTo>
                    <a:lnTo>
                      <a:pt x="9" y="6"/>
                    </a:lnTo>
                    <a:lnTo>
                      <a:pt x="11" y="8"/>
                    </a:lnTo>
                    <a:lnTo>
                      <a:pt x="11" y="6"/>
                    </a:lnTo>
                    <a:lnTo>
                      <a:pt x="9" y="4"/>
                    </a:lnTo>
                    <a:lnTo>
                      <a:pt x="11" y="0"/>
                    </a:lnTo>
                    <a:lnTo>
                      <a:pt x="7" y="0"/>
                    </a:lnTo>
                    <a:lnTo>
                      <a:pt x="7" y="0"/>
                    </a:lnTo>
                    <a:lnTo>
                      <a:pt x="4" y="0"/>
                    </a:lnTo>
                    <a:lnTo>
                      <a:pt x="2" y="0"/>
                    </a:lnTo>
                    <a:lnTo>
                      <a:pt x="2" y="2"/>
                    </a:lnTo>
                    <a:lnTo>
                      <a:pt x="4" y="2"/>
                    </a:lnTo>
                    <a:lnTo>
                      <a:pt x="4" y="4"/>
                    </a:lnTo>
                    <a:lnTo>
                      <a:pt x="2"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0" name="9Slide.vn 603">
                <a:extLst>
                  <a:ext uri="{FF2B5EF4-FFF2-40B4-BE49-F238E27FC236}">
                    <a16:creationId xmlns:a16="http://schemas.microsoft.com/office/drawing/2014/main" id="{E119ACE7-2810-41FB-B167-ABB1BDD1901A}"/>
                  </a:ext>
                </a:extLst>
              </p:cNvPr>
              <p:cNvSpPr>
                <a:spLocks/>
              </p:cNvSpPr>
              <p:nvPr/>
            </p:nvSpPr>
            <p:spPr bwMode="auto">
              <a:xfrm>
                <a:off x="3869" y="1494"/>
                <a:ext cx="6" cy="2"/>
              </a:xfrm>
              <a:custGeom>
                <a:avLst/>
                <a:gdLst>
                  <a:gd name="T0" fmla="*/ 0 w 6"/>
                  <a:gd name="T1" fmla="*/ 2 h 2"/>
                  <a:gd name="T2" fmla="*/ 2 w 6"/>
                  <a:gd name="T3" fmla="*/ 2 h 2"/>
                  <a:gd name="T4" fmla="*/ 6 w 6"/>
                  <a:gd name="T5" fmla="*/ 0 h 2"/>
                  <a:gd name="T6" fmla="*/ 2 w 6"/>
                  <a:gd name="T7" fmla="*/ 0 h 2"/>
                  <a:gd name="T8" fmla="*/ 0 w 6"/>
                  <a:gd name="T9" fmla="*/ 2 h 2"/>
                </a:gdLst>
                <a:ahLst/>
                <a:cxnLst>
                  <a:cxn ang="0">
                    <a:pos x="T0" y="T1"/>
                  </a:cxn>
                  <a:cxn ang="0">
                    <a:pos x="T2" y="T3"/>
                  </a:cxn>
                  <a:cxn ang="0">
                    <a:pos x="T4" y="T5"/>
                  </a:cxn>
                  <a:cxn ang="0">
                    <a:pos x="T6" y="T7"/>
                  </a:cxn>
                  <a:cxn ang="0">
                    <a:pos x="T8" y="T9"/>
                  </a:cxn>
                </a:cxnLst>
                <a:rect l="0" t="0" r="r" b="b"/>
                <a:pathLst>
                  <a:path w="6" h="2">
                    <a:moveTo>
                      <a:pt x="0" y="2"/>
                    </a:moveTo>
                    <a:lnTo>
                      <a:pt x="2" y="2"/>
                    </a:lnTo>
                    <a:lnTo>
                      <a:pt x="6" y="0"/>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1" name="9Slide.vn 604">
                <a:extLst>
                  <a:ext uri="{FF2B5EF4-FFF2-40B4-BE49-F238E27FC236}">
                    <a16:creationId xmlns:a16="http://schemas.microsoft.com/office/drawing/2014/main" id="{6CC29DAF-69C6-4D94-B745-09662D2D15C2}"/>
                  </a:ext>
                </a:extLst>
              </p:cNvPr>
              <p:cNvSpPr>
                <a:spLocks/>
              </p:cNvSpPr>
              <p:nvPr/>
            </p:nvSpPr>
            <p:spPr bwMode="auto">
              <a:xfrm>
                <a:off x="3836" y="1506"/>
                <a:ext cx="6" cy="6"/>
              </a:xfrm>
              <a:custGeom>
                <a:avLst/>
                <a:gdLst>
                  <a:gd name="T0" fmla="*/ 0 w 6"/>
                  <a:gd name="T1" fmla="*/ 2 h 6"/>
                  <a:gd name="T2" fmla="*/ 0 w 6"/>
                  <a:gd name="T3" fmla="*/ 6 h 6"/>
                  <a:gd name="T4" fmla="*/ 2 w 6"/>
                  <a:gd name="T5" fmla="*/ 6 h 6"/>
                  <a:gd name="T6" fmla="*/ 4 w 6"/>
                  <a:gd name="T7" fmla="*/ 2 h 6"/>
                  <a:gd name="T8" fmla="*/ 6 w 6"/>
                  <a:gd name="T9" fmla="*/ 0 h 6"/>
                  <a:gd name="T10" fmla="*/ 2 w 6"/>
                  <a:gd name="T11" fmla="*/ 0 h 6"/>
                  <a:gd name="T12" fmla="*/ 0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2"/>
                    </a:moveTo>
                    <a:lnTo>
                      <a:pt x="0" y="6"/>
                    </a:lnTo>
                    <a:lnTo>
                      <a:pt x="2" y="6"/>
                    </a:lnTo>
                    <a:lnTo>
                      <a:pt x="4" y="2"/>
                    </a:lnTo>
                    <a:lnTo>
                      <a:pt x="6" y="0"/>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2" name="9Slide.vn 605">
                <a:extLst>
                  <a:ext uri="{FF2B5EF4-FFF2-40B4-BE49-F238E27FC236}">
                    <a16:creationId xmlns:a16="http://schemas.microsoft.com/office/drawing/2014/main" id="{DBB63474-C3E5-48B9-ADDF-78709DB4A3B6}"/>
                  </a:ext>
                </a:extLst>
              </p:cNvPr>
              <p:cNvSpPr>
                <a:spLocks/>
              </p:cNvSpPr>
              <p:nvPr/>
            </p:nvSpPr>
            <p:spPr bwMode="auto">
              <a:xfrm>
                <a:off x="3869" y="1550"/>
                <a:ext cx="4" cy="10"/>
              </a:xfrm>
              <a:custGeom>
                <a:avLst/>
                <a:gdLst>
                  <a:gd name="T0" fmla="*/ 2 w 4"/>
                  <a:gd name="T1" fmla="*/ 8 h 10"/>
                  <a:gd name="T2" fmla="*/ 4 w 4"/>
                  <a:gd name="T3" fmla="*/ 2 h 10"/>
                  <a:gd name="T4" fmla="*/ 2 w 4"/>
                  <a:gd name="T5" fmla="*/ 0 h 10"/>
                  <a:gd name="T6" fmla="*/ 0 w 4"/>
                  <a:gd name="T7" fmla="*/ 6 h 10"/>
                  <a:gd name="T8" fmla="*/ 0 w 4"/>
                  <a:gd name="T9" fmla="*/ 8 h 10"/>
                  <a:gd name="T10" fmla="*/ 0 w 4"/>
                  <a:gd name="T11" fmla="*/ 10 h 10"/>
                  <a:gd name="T12" fmla="*/ 2 w 4"/>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2" y="8"/>
                    </a:moveTo>
                    <a:lnTo>
                      <a:pt x="4" y="2"/>
                    </a:lnTo>
                    <a:lnTo>
                      <a:pt x="2" y="0"/>
                    </a:lnTo>
                    <a:lnTo>
                      <a:pt x="0" y="6"/>
                    </a:lnTo>
                    <a:lnTo>
                      <a:pt x="0" y="8"/>
                    </a:lnTo>
                    <a:lnTo>
                      <a:pt x="0" y="10"/>
                    </a:lnTo>
                    <a:lnTo>
                      <a:pt x="2"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3" name="9Slide.vn 606">
                <a:extLst>
                  <a:ext uri="{FF2B5EF4-FFF2-40B4-BE49-F238E27FC236}">
                    <a16:creationId xmlns:a16="http://schemas.microsoft.com/office/drawing/2014/main" id="{331C3034-C7AB-48BA-9C5F-ECBE6D983603}"/>
                  </a:ext>
                </a:extLst>
              </p:cNvPr>
              <p:cNvSpPr>
                <a:spLocks/>
              </p:cNvSpPr>
              <p:nvPr/>
            </p:nvSpPr>
            <p:spPr bwMode="auto">
              <a:xfrm>
                <a:off x="3828" y="1481"/>
                <a:ext cx="37" cy="33"/>
              </a:xfrm>
              <a:custGeom>
                <a:avLst/>
                <a:gdLst>
                  <a:gd name="T0" fmla="*/ 37 w 37"/>
                  <a:gd name="T1" fmla="*/ 0 h 33"/>
                  <a:gd name="T2" fmla="*/ 33 w 37"/>
                  <a:gd name="T3" fmla="*/ 7 h 33"/>
                  <a:gd name="T4" fmla="*/ 26 w 37"/>
                  <a:gd name="T5" fmla="*/ 9 h 33"/>
                  <a:gd name="T6" fmla="*/ 24 w 37"/>
                  <a:gd name="T7" fmla="*/ 9 h 33"/>
                  <a:gd name="T8" fmla="*/ 22 w 37"/>
                  <a:gd name="T9" fmla="*/ 13 h 33"/>
                  <a:gd name="T10" fmla="*/ 20 w 37"/>
                  <a:gd name="T11" fmla="*/ 17 h 33"/>
                  <a:gd name="T12" fmla="*/ 16 w 37"/>
                  <a:gd name="T13" fmla="*/ 19 h 33"/>
                  <a:gd name="T14" fmla="*/ 12 w 37"/>
                  <a:gd name="T15" fmla="*/ 19 h 33"/>
                  <a:gd name="T16" fmla="*/ 8 w 37"/>
                  <a:gd name="T17" fmla="*/ 23 h 33"/>
                  <a:gd name="T18" fmla="*/ 6 w 37"/>
                  <a:gd name="T19" fmla="*/ 21 h 33"/>
                  <a:gd name="T20" fmla="*/ 4 w 37"/>
                  <a:gd name="T21" fmla="*/ 21 h 33"/>
                  <a:gd name="T22" fmla="*/ 2 w 37"/>
                  <a:gd name="T23" fmla="*/ 25 h 33"/>
                  <a:gd name="T24" fmla="*/ 0 w 37"/>
                  <a:gd name="T25" fmla="*/ 27 h 33"/>
                  <a:gd name="T26" fmla="*/ 2 w 37"/>
                  <a:gd name="T27" fmla="*/ 29 h 33"/>
                  <a:gd name="T28" fmla="*/ 4 w 37"/>
                  <a:gd name="T29" fmla="*/ 29 h 33"/>
                  <a:gd name="T30" fmla="*/ 8 w 37"/>
                  <a:gd name="T31" fmla="*/ 33 h 33"/>
                  <a:gd name="T32" fmla="*/ 6 w 37"/>
                  <a:gd name="T33" fmla="*/ 29 h 33"/>
                  <a:gd name="T34" fmla="*/ 8 w 37"/>
                  <a:gd name="T35" fmla="*/ 25 h 33"/>
                  <a:gd name="T36" fmla="*/ 12 w 37"/>
                  <a:gd name="T37" fmla="*/ 21 h 33"/>
                  <a:gd name="T38" fmla="*/ 14 w 37"/>
                  <a:gd name="T39" fmla="*/ 23 h 33"/>
                  <a:gd name="T40" fmla="*/ 16 w 37"/>
                  <a:gd name="T41" fmla="*/ 23 h 33"/>
                  <a:gd name="T42" fmla="*/ 20 w 37"/>
                  <a:gd name="T43" fmla="*/ 23 h 33"/>
                  <a:gd name="T44" fmla="*/ 22 w 37"/>
                  <a:gd name="T45" fmla="*/ 21 h 33"/>
                  <a:gd name="T46" fmla="*/ 26 w 37"/>
                  <a:gd name="T47" fmla="*/ 21 h 33"/>
                  <a:gd name="T48" fmla="*/ 31 w 37"/>
                  <a:gd name="T49" fmla="*/ 23 h 33"/>
                  <a:gd name="T50" fmla="*/ 33 w 37"/>
                  <a:gd name="T51" fmla="*/ 23 h 33"/>
                  <a:gd name="T52" fmla="*/ 35 w 37"/>
                  <a:gd name="T53" fmla="*/ 17 h 33"/>
                  <a:gd name="T54" fmla="*/ 35 w 37"/>
                  <a:gd name="T55" fmla="*/ 13 h 33"/>
                  <a:gd name="T56" fmla="*/ 35 w 37"/>
                  <a:gd name="T57" fmla="*/ 11 h 33"/>
                  <a:gd name="T58" fmla="*/ 35 w 37"/>
                  <a:gd name="T59" fmla="*/ 7 h 33"/>
                  <a:gd name="T60" fmla="*/ 37 w 37"/>
                  <a:gd name="T61" fmla="*/ 2 h 33"/>
                  <a:gd name="T62" fmla="*/ 37 w 37"/>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3">
                    <a:moveTo>
                      <a:pt x="37" y="0"/>
                    </a:moveTo>
                    <a:lnTo>
                      <a:pt x="33" y="7"/>
                    </a:lnTo>
                    <a:lnTo>
                      <a:pt x="26" y="9"/>
                    </a:lnTo>
                    <a:lnTo>
                      <a:pt x="24" y="9"/>
                    </a:lnTo>
                    <a:lnTo>
                      <a:pt x="22" y="13"/>
                    </a:lnTo>
                    <a:lnTo>
                      <a:pt x="20" y="17"/>
                    </a:lnTo>
                    <a:lnTo>
                      <a:pt x="16" y="19"/>
                    </a:lnTo>
                    <a:lnTo>
                      <a:pt x="12" y="19"/>
                    </a:lnTo>
                    <a:lnTo>
                      <a:pt x="8" y="23"/>
                    </a:lnTo>
                    <a:lnTo>
                      <a:pt x="6" y="21"/>
                    </a:lnTo>
                    <a:lnTo>
                      <a:pt x="4" y="21"/>
                    </a:lnTo>
                    <a:lnTo>
                      <a:pt x="2" y="25"/>
                    </a:lnTo>
                    <a:lnTo>
                      <a:pt x="0" y="27"/>
                    </a:lnTo>
                    <a:lnTo>
                      <a:pt x="2" y="29"/>
                    </a:lnTo>
                    <a:lnTo>
                      <a:pt x="4" y="29"/>
                    </a:lnTo>
                    <a:lnTo>
                      <a:pt x="8" y="33"/>
                    </a:lnTo>
                    <a:lnTo>
                      <a:pt x="6" y="29"/>
                    </a:lnTo>
                    <a:lnTo>
                      <a:pt x="8" y="25"/>
                    </a:lnTo>
                    <a:lnTo>
                      <a:pt x="12" y="21"/>
                    </a:lnTo>
                    <a:lnTo>
                      <a:pt x="14" y="23"/>
                    </a:lnTo>
                    <a:lnTo>
                      <a:pt x="16" y="23"/>
                    </a:lnTo>
                    <a:lnTo>
                      <a:pt x="20" y="23"/>
                    </a:lnTo>
                    <a:lnTo>
                      <a:pt x="22" y="21"/>
                    </a:lnTo>
                    <a:lnTo>
                      <a:pt x="26" y="21"/>
                    </a:lnTo>
                    <a:lnTo>
                      <a:pt x="31" y="23"/>
                    </a:lnTo>
                    <a:lnTo>
                      <a:pt x="33" y="23"/>
                    </a:lnTo>
                    <a:lnTo>
                      <a:pt x="35" y="17"/>
                    </a:lnTo>
                    <a:lnTo>
                      <a:pt x="35" y="13"/>
                    </a:lnTo>
                    <a:lnTo>
                      <a:pt x="35" y="11"/>
                    </a:lnTo>
                    <a:lnTo>
                      <a:pt x="35" y="7"/>
                    </a:lnTo>
                    <a:lnTo>
                      <a:pt x="37" y="2"/>
                    </a:lnTo>
                    <a:lnTo>
                      <a:pt x="37"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4" name="9Slide.vn 607">
                <a:extLst>
                  <a:ext uri="{FF2B5EF4-FFF2-40B4-BE49-F238E27FC236}">
                    <a16:creationId xmlns:a16="http://schemas.microsoft.com/office/drawing/2014/main" id="{F46ABA81-EB70-4A0F-B9E3-9F976107BD63}"/>
                  </a:ext>
                </a:extLst>
              </p:cNvPr>
              <p:cNvSpPr>
                <a:spLocks/>
              </p:cNvSpPr>
              <p:nvPr/>
            </p:nvSpPr>
            <p:spPr bwMode="auto">
              <a:xfrm>
                <a:off x="3863" y="1556"/>
                <a:ext cx="4" cy="2"/>
              </a:xfrm>
              <a:custGeom>
                <a:avLst/>
                <a:gdLst>
                  <a:gd name="T0" fmla="*/ 2 w 4"/>
                  <a:gd name="T1" fmla="*/ 2 h 2"/>
                  <a:gd name="T2" fmla="*/ 4 w 4"/>
                  <a:gd name="T3" fmla="*/ 2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2"/>
                    </a:lnTo>
                    <a:lnTo>
                      <a:pt x="0"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5" name="9Slide.vn 608">
                <a:extLst>
                  <a:ext uri="{FF2B5EF4-FFF2-40B4-BE49-F238E27FC236}">
                    <a16:creationId xmlns:a16="http://schemas.microsoft.com/office/drawing/2014/main" id="{5B6B8142-BCE5-438C-9C54-CF2FFC2460A0}"/>
                  </a:ext>
                </a:extLst>
              </p:cNvPr>
              <p:cNvSpPr>
                <a:spLocks/>
              </p:cNvSpPr>
              <p:nvPr/>
            </p:nvSpPr>
            <p:spPr bwMode="auto">
              <a:xfrm>
                <a:off x="3865" y="1529"/>
                <a:ext cx="2" cy="8"/>
              </a:xfrm>
              <a:custGeom>
                <a:avLst/>
                <a:gdLst>
                  <a:gd name="T0" fmla="*/ 2 w 2"/>
                  <a:gd name="T1" fmla="*/ 4 h 8"/>
                  <a:gd name="T2" fmla="*/ 2 w 2"/>
                  <a:gd name="T3" fmla="*/ 0 h 8"/>
                  <a:gd name="T4" fmla="*/ 2 w 2"/>
                  <a:gd name="T5" fmla="*/ 4 h 8"/>
                  <a:gd name="T6" fmla="*/ 0 w 2"/>
                  <a:gd name="T7" fmla="*/ 8 h 8"/>
                  <a:gd name="T8" fmla="*/ 2 w 2"/>
                  <a:gd name="T9" fmla="*/ 6 h 8"/>
                  <a:gd name="T10" fmla="*/ 2 w 2"/>
                  <a:gd name="T11" fmla="*/ 4 h 8"/>
                </a:gdLst>
                <a:ahLst/>
                <a:cxnLst>
                  <a:cxn ang="0">
                    <a:pos x="T0" y="T1"/>
                  </a:cxn>
                  <a:cxn ang="0">
                    <a:pos x="T2" y="T3"/>
                  </a:cxn>
                  <a:cxn ang="0">
                    <a:pos x="T4" y="T5"/>
                  </a:cxn>
                  <a:cxn ang="0">
                    <a:pos x="T6" y="T7"/>
                  </a:cxn>
                  <a:cxn ang="0">
                    <a:pos x="T8" y="T9"/>
                  </a:cxn>
                  <a:cxn ang="0">
                    <a:pos x="T10" y="T11"/>
                  </a:cxn>
                </a:cxnLst>
                <a:rect l="0" t="0" r="r" b="b"/>
                <a:pathLst>
                  <a:path w="2" h="8">
                    <a:moveTo>
                      <a:pt x="2" y="4"/>
                    </a:moveTo>
                    <a:lnTo>
                      <a:pt x="2" y="0"/>
                    </a:lnTo>
                    <a:lnTo>
                      <a:pt x="2" y="4"/>
                    </a:lnTo>
                    <a:lnTo>
                      <a:pt x="0" y="8"/>
                    </a:lnTo>
                    <a:lnTo>
                      <a:pt x="2" y="6"/>
                    </a:lnTo>
                    <a:lnTo>
                      <a:pt x="2"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6" name="9Slide.vn 609">
                <a:extLst>
                  <a:ext uri="{FF2B5EF4-FFF2-40B4-BE49-F238E27FC236}">
                    <a16:creationId xmlns:a16="http://schemas.microsoft.com/office/drawing/2014/main" id="{90D01FA1-87E5-421C-BC1A-3AF64D64E166}"/>
                  </a:ext>
                </a:extLst>
              </p:cNvPr>
              <p:cNvSpPr>
                <a:spLocks/>
              </p:cNvSpPr>
              <p:nvPr/>
            </p:nvSpPr>
            <p:spPr bwMode="auto">
              <a:xfrm>
                <a:off x="3825" y="1504"/>
                <a:ext cx="48" cy="54"/>
              </a:xfrm>
              <a:custGeom>
                <a:avLst/>
                <a:gdLst>
                  <a:gd name="T0" fmla="*/ 23 w 48"/>
                  <a:gd name="T1" fmla="*/ 54 h 54"/>
                  <a:gd name="T2" fmla="*/ 25 w 48"/>
                  <a:gd name="T3" fmla="*/ 54 h 54"/>
                  <a:gd name="T4" fmla="*/ 23 w 48"/>
                  <a:gd name="T5" fmla="*/ 48 h 54"/>
                  <a:gd name="T6" fmla="*/ 23 w 48"/>
                  <a:gd name="T7" fmla="*/ 46 h 54"/>
                  <a:gd name="T8" fmla="*/ 25 w 48"/>
                  <a:gd name="T9" fmla="*/ 42 h 54"/>
                  <a:gd name="T10" fmla="*/ 23 w 48"/>
                  <a:gd name="T11" fmla="*/ 37 h 54"/>
                  <a:gd name="T12" fmla="*/ 29 w 48"/>
                  <a:gd name="T13" fmla="*/ 33 h 54"/>
                  <a:gd name="T14" fmla="*/ 34 w 48"/>
                  <a:gd name="T15" fmla="*/ 31 h 54"/>
                  <a:gd name="T16" fmla="*/ 36 w 48"/>
                  <a:gd name="T17" fmla="*/ 25 h 54"/>
                  <a:gd name="T18" fmla="*/ 38 w 48"/>
                  <a:gd name="T19" fmla="*/ 19 h 54"/>
                  <a:gd name="T20" fmla="*/ 42 w 48"/>
                  <a:gd name="T21" fmla="*/ 21 h 54"/>
                  <a:gd name="T22" fmla="*/ 46 w 48"/>
                  <a:gd name="T23" fmla="*/ 21 h 54"/>
                  <a:gd name="T24" fmla="*/ 48 w 48"/>
                  <a:gd name="T25" fmla="*/ 17 h 54"/>
                  <a:gd name="T26" fmla="*/ 42 w 48"/>
                  <a:gd name="T27" fmla="*/ 15 h 54"/>
                  <a:gd name="T28" fmla="*/ 36 w 48"/>
                  <a:gd name="T29" fmla="*/ 13 h 54"/>
                  <a:gd name="T30" fmla="*/ 32 w 48"/>
                  <a:gd name="T31" fmla="*/ 8 h 54"/>
                  <a:gd name="T32" fmla="*/ 34 w 48"/>
                  <a:gd name="T33" fmla="*/ 2 h 54"/>
                  <a:gd name="T34" fmla="*/ 25 w 48"/>
                  <a:gd name="T35" fmla="*/ 0 h 54"/>
                  <a:gd name="T36" fmla="*/ 19 w 48"/>
                  <a:gd name="T37" fmla="*/ 2 h 54"/>
                  <a:gd name="T38" fmla="*/ 21 w 48"/>
                  <a:gd name="T39" fmla="*/ 6 h 54"/>
                  <a:gd name="T40" fmla="*/ 23 w 48"/>
                  <a:gd name="T41" fmla="*/ 13 h 54"/>
                  <a:gd name="T42" fmla="*/ 21 w 48"/>
                  <a:gd name="T43" fmla="*/ 13 h 54"/>
                  <a:gd name="T44" fmla="*/ 17 w 48"/>
                  <a:gd name="T45" fmla="*/ 10 h 54"/>
                  <a:gd name="T46" fmla="*/ 17 w 48"/>
                  <a:gd name="T47" fmla="*/ 6 h 54"/>
                  <a:gd name="T48" fmla="*/ 13 w 48"/>
                  <a:gd name="T49" fmla="*/ 10 h 54"/>
                  <a:gd name="T50" fmla="*/ 11 w 48"/>
                  <a:gd name="T51" fmla="*/ 15 h 54"/>
                  <a:gd name="T52" fmla="*/ 7 w 48"/>
                  <a:gd name="T53" fmla="*/ 13 h 54"/>
                  <a:gd name="T54" fmla="*/ 0 w 48"/>
                  <a:gd name="T55" fmla="*/ 15 h 54"/>
                  <a:gd name="T56" fmla="*/ 5 w 48"/>
                  <a:gd name="T57" fmla="*/ 21 h 54"/>
                  <a:gd name="T58" fmla="*/ 0 w 48"/>
                  <a:gd name="T59" fmla="*/ 19 h 54"/>
                  <a:gd name="T60" fmla="*/ 5 w 48"/>
                  <a:gd name="T61" fmla="*/ 25 h 54"/>
                  <a:gd name="T62" fmla="*/ 7 w 48"/>
                  <a:gd name="T63" fmla="*/ 31 h 54"/>
                  <a:gd name="T64" fmla="*/ 0 w 48"/>
                  <a:gd name="T65" fmla="*/ 37 h 54"/>
                  <a:gd name="T66" fmla="*/ 5 w 48"/>
                  <a:gd name="T67" fmla="*/ 37 h 54"/>
                  <a:gd name="T68" fmla="*/ 9 w 48"/>
                  <a:gd name="T69" fmla="*/ 48 h 54"/>
                  <a:gd name="T70" fmla="*/ 9 w 48"/>
                  <a:gd name="T71" fmla="*/ 52 h 54"/>
                  <a:gd name="T72" fmla="*/ 21 w 48"/>
                  <a:gd name="T73"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54">
                    <a:moveTo>
                      <a:pt x="21" y="52"/>
                    </a:moveTo>
                    <a:lnTo>
                      <a:pt x="23" y="54"/>
                    </a:lnTo>
                    <a:lnTo>
                      <a:pt x="25" y="54"/>
                    </a:lnTo>
                    <a:lnTo>
                      <a:pt x="25" y="54"/>
                    </a:lnTo>
                    <a:lnTo>
                      <a:pt x="27" y="50"/>
                    </a:lnTo>
                    <a:lnTo>
                      <a:pt x="23" y="48"/>
                    </a:lnTo>
                    <a:lnTo>
                      <a:pt x="23" y="48"/>
                    </a:lnTo>
                    <a:lnTo>
                      <a:pt x="23" y="46"/>
                    </a:lnTo>
                    <a:lnTo>
                      <a:pt x="25" y="44"/>
                    </a:lnTo>
                    <a:lnTo>
                      <a:pt x="25" y="42"/>
                    </a:lnTo>
                    <a:lnTo>
                      <a:pt x="23" y="40"/>
                    </a:lnTo>
                    <a:lnTo>
                      <a:pt x="23" y="37"/>
                    </a:lnTo>
                    <a:lnTo>
                      <a:pt x="29" y="35"/>
                    </a:lnTo>
                    <a:lnTo>
                      <a:pt x="29" y="33"/>
                    </a:lnTo>
                    <a:lnTo>
                      <a:pt x="32" y="31"/>
                    </a:lnTo>
                    <a:lnTo>
                      <a:pt x="34" y="31"/>
                    </a:lnTo>
                    <a:lnTo>
                      <a:pt x="38" y="29"/>
                    </a:lnTo>
                    <a:lnTo>
                      <a:pt x="36" y="25"/>
                    </a:lnTo>
                    <a:lnTo>
                      <a:pt x="36" y="21"/>
                    </a:lnTo>
                    <a:lnTo>
                      <a:pt x="38" y="19"/>
                    </a:lnTo>
                    <a:lnTo>
                      <a:pt x="40" y="19"/>
                    </a:lnTo>
                    <a:lnTo>
                      <a:pt x="42" y="21"/>
                    </a:lnTo>
                    <a:lnTo>
                      <a:pt x="44" y="21"/>
                    </a:lnTo>
                    <a:lnTo>
                      <a:pt x="46" y="21"/>
                    </a:lnTo>
                    <a:lnTo>
                      <a:pt x="46" y="19"/>
                    </a:lnTo>
                    <a:lnTo>
                      <a:pt x="48" y="17"/>
                    </a:lnTo>
                    <a:lnTo>
                      <a:pt x="44" y="13"/>
                    </a:lnTo>
                    <a:lnTo>
                      <a:pt x="42" y="15"/>
                    </a:lnTo>
                    <a:lnTo>
                      <a:pt x="38" y="15"/>
                    </a:lnTo>
                    <a:lnTo>
                      <a:pt x="36" y="13"/>
                    </a:lnTo>
                    <a:lnTo>
                      <a:pt x="34" y="8"/>
                    </a:lnTo>
                    <a:lnTo>
                      <a:pt x="32" y="8"/>
                    </a:lnTo>
                    <a:lnTo>
                      <a:pt x="34" y="6"/>
                    </a:lnTo>
                    <a:lnTo>
                      <a:pt x="34" y="2"/>
                    </a:lnTo>
                    <a:lnTo>
                      <a:pt x="32" y="0"/>
                    </a:lnTo>
                    <a:lnTo>
                      <a:pt x="25" y="0"/>
                    </a:lnTo>
                    <a:lnTo>
                      <a:pt x="23" y="2"/>
                    </a:lnTo>
                    <a:lnTo>
                      <a:pt x="19" y="2"/>
                    </a:lnTo>
                    <a:lnTo>
                      <a:pt x="19" y="2"/>
                    </a:lnTo>
                    <a:lnTo>
                      <a:pt x="21" y="6"/>
                    </a:lnTo>
                    <a:lnTo>
                      <a:pt x="21" y="8"/>
                    </a:lnTo>
                    <a:lnTo>
                      <a:pt x="23" y="13"/>
                    </a:lnTo>
                    <a:lnTo>
                      <a:pt x="23" y="13"/>
                    </a:lnTo>
                    <a:lnTo>
                      <a:pt x="21" y="13"/>
                    </a:lnTo>
                    <a:lnTo>
                      <a:pt x="17" y="13"/>
                    </a:lnTo>
                    <a:lnTo>
                      <a:pt x="17" y="10"/>
                    </a:lnTo>
                    <a:lnTo>
                      <a:pt x="19" y="8"/>
                    </a:lnTo>
                    <a:lnTo>
                      <a:pt x="17" y="6"/>
                    </a:lnTo>
                    <a:lnTo>
                      <a:pt x="15" y="6"/>
                    </a:lnTo>
                    <a:lnTo>
                      <a:pt x="13" y="10"/>
                    </a:lnTo>
                    <a:lnTo>
                      <a:pt x="15" y="13"/>
                    </a:lnTo>
                    <a:lnTo>
                      <a:pt x="11" y="15"/>
                    </a:lnTo>
                    <a:lnTo>
                      <a:pt x="9" y="13"/>
                    </a:lnTo>
                    <a:lnTo>
                      <a:pt x="7" y="13"/>
                    </a:lnTo>
                    <a:lnTo>
                      <a:pt x="5" y="10"/>
                    </a:lnTo>
                    <a:lnTo>
                      <a:pt x="0" y="15"/>
                    </a:lnTo>
                    <a:lnTo>
                      <a:pt x="5" y="17"/>
                    </a:lnTo>
                    <a:lnTo>
                      <a:pt x="5" y="21"/>
                    </a:lnTo>
                    <a:lnTo>
                      <a:pt x="3" y="19"/>
                    </a:lnTo>
                    <a:lnTo>
                      <a:pt x="0" y="19"/>
                    </a:lnTo>
                    <a:lnTo>
                      <a:pt x="3" y="23"/>
                    </a:lnTo>
                    <a:lnTo>
                      <a:pt x="5" y="25"/>
                    </a:lnTo>
                    <a:lnTo>
                      <a:pt x="5" y="29"/>
                    </a:lnTo>
                    <a:lnTo>
                      <a:pt x="7" y="31"/>
                    </a:lnTo>
                    <a:lnTo>
                      <a:pt x="3" y="33"/>
                    </a:lnTo>
                    <a:lnTo>
                      <a:pt x="0" y="37"/>
                    </a:lnTo>
                    <a:lnTo>
                      <a:pt x="3" y="40"/>
                    </a:lnTo>
                    <a:lnTo>
                      <a:pt x="5" y="37"/>
                    </a:lnTo>
                    <a:lnTo>
                      <a:pt x="9" y="42"/>
                    </a:lnTo>
                    <a:lnTo>
                      <a:pt x="9" y="48"/>
                    </a:lnTo>
                    <a:lnTo>
                      <a:pt x="9" y="48"/>
                    </a:lnTo>
                    <a:lnTo>
                      <a:pt x="9" y="52"/>
                    </a:lnTo>
                    <a:lnTo>
                      <a:pt x="13" y="52"/>
                    </a:lnTo>
                    <a:lnTo>
                      <a:pt x="21" y="5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7" name="9Slide.vn 610">
                <a:extLst>
                  <a:ext uri="{FF2B5EF4-FFF2-40B4-BE49-F238E27FC236}">
                    <a16:creationId xmlns:a16="http://schemas.microsoft.com/office/drawing/2014/main" id="{AD5C9F90-B471-4E92-8F7C-E9D18D11152A}"/>
                  </a:ext>
                </a:extLst>
              </p:cNvPr>
              <p:cNvSpPr>
                <a:spLocks/>
              </p:cNvSpPr>
              <p:nvPr/>
            </p:nvSpPr>
            <p:spPr bwMode="auto">
              <a:xfrm>
                <a:off x="3910" y="1137"/>
                <a:ext cx="21" cy="21"/>
              </a:xfrm>
              <a:custGeom>
                <a:avLst/>
                <a:gdLst>
                  <a:gd name="T0" fmla="*/ 9 w 21"/>
                  <a:gd name="T1" fmla="*/ 21 h 21"/>
                  <a:gd name="T2" fmla="*/ 11 w 21"/>
                  <a:gd name="T3" fmla="*/ 17 h 21"/>
                  <a:gd name="T4" fmla="*/ 15 w 21"/>
                  <a:gd name="T5" fmla="*/ 15 h 21"/>
                  <a:gd name="T6" fmla="*/ 21 w 21"/>
                  <a:gd name="T7" fmla="*/ 8 h 21"/>
                  <a:gd name="T8" fmla="*/ 17 w 21"/>
                  <a:gd name="T9" fmla="*/ 4 h 21"/>
                  <a:gd name="T10" fmla="*/ 15 w 21"/>
                  <a:gd name="T11" fmla="*/ 2 h 21"/>
                  <a:gd name="T12" fmla="*/ 15 w 21"/>
                  <a:gd name="T13" fmla="*/ 4 h 21"/>
                  <a:gd name="T14" fmla="*/ 17 w 21"/>
                  <a:gd name="T15" fmla="*/ 8 h 21"/>
                  <a:gd name="T16" fmla="*/ 11 w 21"/>
                  <a:gd name="T17" fmla="*/ 8 h 21"/>
                  <a:gd name="T18" fmla="*/ 9 w 21"/>
                  <a:gd name="T19" fmla="*/ 12 h 21"/>
                  <a:gd name="T20" fmla="*/ 7 w 21"/>
                  <a:gd name="T21" fmla="*/ 8 h 21"/>
                  <a:gd name="T22" fmla="*/ 11 w 21"/>
                  <a:gd name="T23" fmla="*/ 0 h 21"/>
                  <a:gd name="T24" fmla="*/ 5 w 21"/>
                  <a:gd name="T25" fmla="*/ 6 h 21"/>
                  <a:gd name="T26" fmla="*/ 5 w 21"/>
                  <a:gd name="T27" fmla="*/ 10 h 21"/>
                  <a:gd name="T28" fmla="*/ 3 w 21"/>
                  <a:gd name="T29" fmla="*/ 12 h 21"/>
                  <a:gd name="T30" fmla="*/ 5 w 21"/>
                  <a:gd name="T31" fmla="*/ 17 h 21"/>
                  <a:gd name="T32" fmla="*/ 3 w 21"/>
                  <a:gd name="T33" fmla="*/ 17 h 21"/>
                  <a:gd name="T34" fmla="*/ 0 w 21"/>
                  <a:gd name="T35" fmla="*/ 21 h 21"/>
                  <a:gd name="T36" fmla="*/ 3 w 21"/>
                  <a:gd name="T37" fmla="*/ 21 h 21"/>
                  <a:gd name="T38" fmla="*/ 7 w 21"/>
                  <a:gd name="T39" fmla="*/ 15 h 21"/>
                  <a:gd name="T40" fmla="*/ 7 w 21"/>
                  <a:gd name="T41" fmla="*/ 19 h 21"/>
                  <a:gd name="T42" fmla="*/ 9 w 21"/>
                  <a:gd name="T4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9" y="21"/>
                    </a:moveTo>
                    <a:lnTo>
                      <a:pt x="11" y="17"/>
                    </a:lnTo>
                    <a:lnTo>
                      <a:pt x="15" y="15"/>
                    </a:lnTo>
                    <a:lnTo>
                      <a:pt x="21" y="8"/>
                    </a:lnTo>
                    <a:lnTo>
                      <a:pt x="17" y="4"/>
                    </a:lnTo>
                    <a:lnTo>
                      <a:pt x="15" y="2"/>
                    </a:lnTo>
                    <a:lnTo>
                      <a:pt x="15" y="4"/>
                    </a:lnTo>
                    <a:lnTo>
                      <a:pt x="17" y="8"/>
                    </a:lnTo>
                    <a:lnTo>
                      <a:pt x="11" y="8"/>
                    </a:lnTo>
                    <a:lnTo>
                      <a:pt x="9" y="12"/>
                    </a:lnTo>
                    <a:lnTo>
                      <a:pt x="7" y="8"/>
                    </a:lnTo>
                    <a:lnTo>
                      <a:pt x="11" y="0"/>
                    </a:lnTo>
                    <a:lnTo>
                      <a:pt x="5" y="6"/>
                    </a:lnTo>
                    <a:lnTo>
                      <a:pt x="5" y="10"/>
                    </a:lnTo>
                    <a:lnTo>
                      <a:pt x="3" y="12"/>
                    </a:lnTo>
                    <a:lnTo>
                      <a:pt x="5" y="17"/>
                    </a:lnTo>
                    <a:lnTo>
                      <a:pt x="3" y="17"/>
                    </a:lnTo>
                    <a:lnTo>
                      <a:pt x="0" y="21"/>
                    </a:lnTo>
                    <a:lnTo>
                      <a:pt x="3" y="21"/>
                    </a:lnTo>
                    <a:lnTo>
                      <a:pt x="7" y="15"/>
                    </a:lnTo>
                    <a:lnTo>
                      <a:pt x="7" y="19"/>
                    </a:lnTo>
                    <a:lnTo>
                      <a:pt x="9" y="2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8" name="9Slide.vn 611">
                <a:extLst>
                  <a:ext uri="{FF2B5EF4-FFF2-40B4-BE49-F238E27FC236}">
                    <a16:creationId xmlns:a16="http://schemas.microsoft.com/office/drawing/2014/main" id="{DF5E8627-EA17-47E9-9CE8-0F801EABB771}"/>
                  </a:ext>
                </a:extLst>
              </p:cNvPr>
              <p:cNvSpPr>
                <a:spLocks/>
              </p:cNvSpPr>
              <p:nvPr/>
            </p:nvSpPr>
            <p:spPr bwMode="auto">
              <a:xfrm>
                <a:off x="4014" y="1073"/>
                <a:ext cx="8" cy="10"/>
              </a:xfrm>
              <a:custGeom>
                <a:avLst/>
                <a:gdLst>
                  <a:gd name="T0" fmla="*/ 4 w 8"/>
                  <a:gd name="T1" fmla="*/ 10 h 10"/>
                  <a:gd name="T2" fmla="*/ 6 w 8"/>
                  <a:gd name="T3" fmla="*/ 8 h 10"/>
                  <a:gd name="T4" fmla="*/ 8 w 8"/>
                  <a:gd name="T5" fmla="*/ 4 h 10"/>
                  <a:gd name="T6" fmla="*/ 8 w 8"/>
                  <a:gd name="T7" fmla="*/ 0 h 10"/>
                  <a:gd name="T8" fmla="*/ 0 w 8"/>
                  <a:gd name="T9" fmla="*/ 6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6" y="8"/>
                    </a:lnTo>
                    <a:lnTo>
                      <a:pt x="8" y="4"/>
                    </a:lnTo>
                    <a:lnTo>
                      <a:pt x="8" y="0"/>
                    </a:lnTo>
                    <a:lnTo>
                      <a:pt x="0" y="6"/>
                    </a:lnTo>
                    <a:lnTo>
                      <a:pt x="4" y="1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9" name="9Slide.vn 612">
                <a:extLst>
                  <a:ext uri="{FF2B5EF4-FFF2-40B4-BE49-F238E27FC236}">
                    <a16:creationId xmlns:a16="http://schemas.microsoft.com/office/drawing/2014/main" id="{F4E04299-88B2-4E45-9D1A-21D318239597}"/>
                  </a:ext>
                </a:extLst>
              </p:cNvPr>
              <p:cNvSpPr>
                <a:spLocks/>
              </p:cNvSpPr>
              <p:nvPr/>
            </p:nvSpPr>
            <p:spPr bwMode="auto">
              <a:xfrm>
                <a:off x="3904" y="1149"/>
                <a:ext cx="4" cy="5"/>
              </a:xfrm>
              <a:custGeom>
                <a:avLst/>
                <a:gdLst>
                  <a:gd name="T0" fmla="*/ 2 w 4"/>
                  <a:gd name="T1" fmla="*/ 0 h 5"/>
                  <a:gd name="T2" fmla="*/ 0 w 4"/>
                  <a:gd name="T3" fmla="*/ 5 h 5"/>
                  <a:gd name="T4" fmla="*/ 4 w 4"/>
                  <a:gd name="T5" fmla="*/ 3 h 5"/>
                  <a:gd name="T6" fmla="*/ 2 w 4"/>
                  <a:gd name="T7" fmla="*/ 0 h 5"/>
                </a:gdLst>
                <a:ahLst/>
                <a:cxnLst>
                  <a:cxn ang="0">
                    <a:pos x="T0" y="T1"/>
                  </a:cxn>
                  <a:cxn ang="0">
                    <a:pos x="T2" y="T3"/>
                  </a:cxn>
                  <a:cxn ang="0">
                    <a:pos x="T4" y="T5"/>
                  </a:cxn>
                  <a:cxn ang="0">
                    <a:pos x="T6" y="T7"/>
                  </a:cxn>
                </a:cxnLst>
                <a:rect l="0" t="0" r="r" b="b"/>
                <a:pathLst>
                  <a:path w="4" h="5">
                    <a:moveTo>
                      <a:pt x="2" y="0"/>
                    </a:moveTo>
                    <a:lnTo>
                      <a:pt x="0" y="5"/>
                    </a:lnTo>
                    <a:lnTo>
                      <a:pt x="4" y="3"/>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0" name="9Slide.vn 613">
                <a:extLst>
                  <a:ext uri="{FF2B5EF4-FFF2-40B4-BE49-F238E27FC236}">
                    <a16:creationId xmlns:a16="http://schemas.microsoft.com/office/drawing/2014/main" id="{C61B325C-D3B0-4AAD-B79E-F874A5A5F2DA}"/>
                  </a:ext>
                </a:extLst>
              </p:cNvPr>
              <p:cNvSpPr>
                <a:spLocks/>
              </p:cNvSpPr>
              <p:nvPr/>
            </p:nvSpPr>
            <p:spPr bwMode="auto">
              <a:xfrm>
                <a:off x="3900" y="1197"/>
                <a:ext cx="4" cy="4"/>
              </a:xfrm>
              <a:custGeom>
                <a:avLst/>
                <a:gdLst>
                  <a:gd name="T0" fmla="*/ 2 w 4"/>
                  <a:gd name="T1" fmla="*/ 4 h 4"/>
                  <a:gd name="T2" fmla="*/ 4 w 4"/>
                  <a:gd name="T3" fmla="*/ 0 h 4"/>
                  <a:gd name="T4" fmla="*/ 2 w 4"/>
                  <a:gd name="T5" fmla="*/ 0 h 4"/>
                  <a:gd name="T6" fmla="*/ 0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0"/>
                    </a:lnTo>
                    <a:lnTo>
                      <a:pt x="2" y="0"/>
                    </a:lnTo>
                    <a:lnTo>
                      <a:pt x="0" y="2"/>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1" name="9Slide.vn 614">
                <a:extLst>
                  <a:ext uri="{FF2B5EF4-FFF2-40B4-BE49-F238E27FC236}">
                    <a16:creationId xmlns:a16="http://schemas.microsoft.com/office/drawing/2014/main" id="{34F8B8E2-8B43-464C-996D-261C67DAFE2F}"/>
                  </a:ext>
                </a:extLst>
              </p:cNvPr>
              <p:cNvSpPr>
                <a:spLocks/>
              </p:cNvSpPr>
              <p:nvPr/>
            </p:nvSpPr>
            <p:spPr bwMode="auto">
              <a:xfrm>
                <a:off x="3900" y="1154"/>
                <a:ext cx="8" cy="8"/>
              </a:xfrm>
              <a:custGeom>
                <a:avLst/>
                <a:gdLst>
                  <a:gd name="T0" fmla="*/ 8 w 8"/>
                  <a:gd name="T1" fmla="*/ 8 h 8"/>
                  <a:gd name="T2" fmla="*/ 8 w 8"/>
                  <a:gd name="T3" fmla="*/ 0 h 8"/>
                  <a:gd name="T4" fmla="*/ 0 w 8"/>
                  <a:gd name="T5" fmla="*/ 6 h 8"/>
                  <a:gd name="T6" fmla="*/ 0 w 8"/>
                  <a:gd name="T7" fmla="*/ 8 h 8"/>
                  <a:gd name="T8" fmla="*/ 4 w 8"/>
                  <a:gd name="T9" fmla="*/ 6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8"/>
                    </a:moveTo>
                    <a:lnTo>
                      <a:pt x="8" y="0"/>
                    </a:lnTo>
                    <a:lnTo>
                      <a:pt x="0" y="6"/>
                    </a:lnTo>
                    <a:lnTo>
                      <a:pt x="0" y="8"/>
                    </a:lnTo>
                    <a:lnTo>
                      <a:pt x="4" y="6"/>
                    </a:lnTo>
                    <a:lnTo>
                      <a:pt x="8"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2" name="9Slide.vn 615">
                <a:extLst>
                  <a:ext uri="{FF2B5EF4-FFF2-40B4-BE49-F238E27FC236}">
                    <a16:creationId xmlns:a16="http://schemas.microsoft.com/office/drawing/2014/main" id="{616E1BBA-61C0-4BED-A307-F4F73F609575}"/>
                  </a:ext>
                </a:extLst>
              </p:cNvPr>
              <p:cNvSpPr>
                <a:spLocks/>
              </p:cNvSpPr>
              <p:nvPr/>
            </p:nvSpPr>
            <p:spPr bwMode="auto">
              <a:xfrm>
                <a:off x="3902" y="1137"/>
                <a:ext cx="11" cy="12"/>
              </a:xfrm>
              <a:custGeom>
                <a:avLst/>
                <a:gdLst>
                  <a:gd name="T0" fmla="*/ 11 w 11"/>
                  <a:gd name="T1" fmla="*/ 4 h 12"/>
                  <a:gd name="T2" fmla="*/ 8 w 11"/>
                  <a:gd name="T3" fmla="*/ 0 h 12"/>
                  <a:gd name="T4" fmla="*/ 6 w 11"/>
                  <a:gd name="T5" fmla="*/ 0 h 12"/>
                  <a:gd name="T6" fmla="*/ 6 w 11"/>
                  <a:gd name="T7" fmla="*/ 2 h 12"/>
                  <a:gd name="T8" fmla="*/ 4 w 11"/>
                  <a:gd name="T9" fmla="*/ 4 h 12"/>
                  <a:gd name="T10" fmla="*/ 0 w 11"/>
                  <a:gd name="T11" fmla="*/ 4 h 12"/>
                  <a:gd name="T12" fmla="*/ 0 w 11"/>
                  <a:gd name="T13" fmla="*/ 8 h 12"/>
                  <a:gd name="T14" fmla="*/ 0 w 11"/>
                  <a:gd name="T15" fmla="*/ 10 h 12"/>
                  <a:gd name="T16" fmla="*/ 6 w 11"/>
                  <a:gd name="T17" fmla="*/ 6 h 12"/>
                  <a:gd name="T18" fmla="*/ 8 w 11"/>
                  <a:gd name="T19" fmla="*/ 6 h 12"/>
                  <a:gd name="T20" fmla="*/ 4 w 11"/>
                  <a:gd name="T21" fmla="*/ 10 h 12"/>
                  <a:gd name="T22" fmla="*/ 6 w 11"/>
                  <a:gd name="T23" fmla="*/ 12 h 12"/>
                  <a:gd name="T24" fmla="*/ 11 w 11"/>
                  <a:gd name="T25" fmla="*/ 10 h 12"/>
                  <a:gd name="T26" fmla="*/ 11 w 11"/>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1" y="4"/>
                    </a:moveTo>
                    <a:lnTo>
                      <a:pt x="8" y="0"/>
                    </a:lnTo>
                    <a:lnTo>
                      <a:pt x="6" y="0"/>
                    </a:lnTo>
                    <a:lnTo>
                      <a:pt x="6" y="2"/>
                    </a:lnTo>
                    <a:lnTo>
                      <a:pt x="4" y="4"/>
                    </a:lnTo>
                    <a:lnTo>
                      <a:pt x="0" y="4"/>
                    </a:lnTo>
                    <a:lnTo>
                      <a:pt x="0" y="8"/>
                    </a:lnTo>
                    <a:lnTo>
                      <a:pt x="0" y="10"/>
                    </a:lnTo>
                    <a:lnTo>
                      <a:pt x="6" y="6"/>
                    </a:lnTo>
                    <a:lnTo>
                      <a:pt x="8" y="6"/>
                    </a:lnTo>
                    <a:lnTo>
                      <a:pt x="4" y="10"/>
                    </a:lnTo>
                    <a:lnTo>
                      <a:pt x="6" y="12"/>
                    </a:lnTo>
                    <a:lnTo>
                      <a:pt x="11" y="10"/>
                    </a:lnTo>
                    <a:lnTo>
                      <a:pt x="11"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3" name="9Slide.vn 616">
                <a:extLst>
                  <a:ext uri="{FF2B5EF4-FFF2-40B4-BE49-F238E27FC236}">
                    <a16:creationId xmlns:a16="http://schemas.microsoft.com/office/drawing/2014/main" id="{0D4B9B2F-56CC-4AFD-824B-A2001D69A242}"/>
                  </a:ext>
                </a:extLst>
              </p:cNvPr>
              <p:cNvSpPr>
                <a:spLocks/>
              </p:cNvSpPr>
              <p:nvPr/>
            </p:nvSpPr>
            <p:spPr bwMode="auto">
              <a:xfrm>
                <a:off x="3925" y="1135"/>
                <a:ext cx="6" cy="4"/>
              </a:xfrm>
              <a:custGeom>
                <a:avLst/>
                <a:gdLst>
                  <a:gd name="T0" fmla="*/ 6 w 6"/>
                  <a:gd name="T1" fmla="*/ 2 h 4"/>
                  <a:gd name="T2" fmla="*/ 2 w 6"/>
                  <a:gd name="T3" fmla="*/ 0 h 4"/>
                  <a:gd name="T4" fmla="*/ 0 w 6"/>
                  <a:gd name="T5" fmla="*/ 0 h 4"/>
                  <a:gd name="T6" fmla="*/ 2 w 6"/>
                  <a:gd name="T7" fmla="*/ 2 h 4"/>
                  <a:gd name="T8" fmla="*/ 6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2" y="0"/>
                    </a:lnTo>
                    <a:lnTo>
                      <a:pt x="0" y="0"/>
                    </a:lnTo>
                    <a:lnTo>
                      <a:pt x="2" y="2"/>
                    </a:lnTo>
                    <a:lnTo>
                      <a:pt x="6" y="4"/>
                    </a:lnTo>
                    <a:lnTo>
                      <a:pt x="6"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4" name="9Slide.vn 617">
                <a:extLst>
                  <a:ext uri="{FF2B5EF4-FFF2-40B4-BE49-F238E27FC236}">
                    <a16:creationId xmlns:a16="http://schemas.microsoft.com/office/drawing/2014/main" id="{7DA9A520-2C0E-413E-9279-99053CBB21E1}"/>
                  </a:ext>
                </a:extLst>
              </p:cNvPr>
              <p:cNvSpPr>
                <a:spLocks/>
              </p:cNvSpPr>
              <p:nvPr/>
            </p:nvSpPr>
            <p:spPr bwMode="auto">
              <a:xfrm>
                <a:off x="3877" y="1228"/>
                <a:ext cx="4" cy="9"/>
              </a:xfrm>
              <a:custGeom>
                <a:avLst/>
                <a:gdLst>
                  <a:gd name="T0" fmla="*/ 0 w 4"/>
                  <a:gd name="T1" fmla="*/ 4 h 9"/>
                  <a:gd name="T2" fmla="*/ 2 w 4"/>
                  <a:gd name="T3" fmla="*/ 9 h 9"/>
                  <a:gd name="T4" fmla="*/ 4 w 4"/>
                  <a:gd name="T5" fmla="*/ 4 h 9"/>
                  <a:gd name="T6" fmla="*/ 4 w 4"/>
                  <a:gd name="T7" fmla="*/ 0 h 9"/>
                  <a:gd name="T8" fmla="*/ 0 w 4"/>
                  <a:gd name="T9" fmla="*/ 4 h 9"/>
                </a:gdLst>
                <a:ahLst/>
                <a:cxnLst>
                  <a:cxn ang="0">
                    <a:pos x="T0" y="T1"/>
                  </a:cxn>
                  <a:cxn ang="0">
                    <a:pos x="T2" y="T3"/>
                  </a:cxn>
                  <a:cxn ang="0">
                    <a:pos x="T4" y="T5"/>
                  </a:cxn>
                  <a:cxn ang="0">
                    <a:pos x="T6" y="T7"/>
                  </a:cxn>
                  <a:cxn ang="0">
                    <a:pos x="T8" y="T9"/>
                  </a:cxn>
                </a:cxnLst>
                <a:rect l="0" t="0" r="r" b="b"/>
                <a:pathLst>
                  <a:path w="4" h="9">
                    <a:moveTo>
                      <a:pt x="0" y="4"/>
                    </a:moveTo>
                    <a:lnTo>
                      <a:pt x="2" y="9"/>
                    </a:lnTo>
                    <a:lnTo>
                      <a:pt x="4" y="4"/>
                    </a:lnTo>
                    <a:lnTo>
                      <a:pt x="4" y="0"/>
                    </a:lnTo>
                    <a:lnTo>
                      <a:pt x="0"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5" name="9Slide.vn 618">
                <a:extLst>
                  <a:ext uri="{FF2B5EF4-FFF2-40B4-BE49-F238E27FC236}">
                    <a16:creationId xmlns:a16="http://schemas.microsoft.com/office/drawing/2014/main" id="{7EAF54CA-1ABD-47D9-A83B-50B7F2B3E7E3}"/>
                  </a:ext>
                </a:extLst>
              </p:cNvPr>
              <p:cNvSpPr>
                <a:spLocks/>
              </p:cNvSpPr>
              <p:nvPr/>
            </p:nvSpPr>
            <p:spPr bwMode="auto">
              <a:xfrm>
                <a:off x="3879" y="1237"/>
                <a:ext cx="7" cy="4"/>
              </a:xfrm>
              <a:custGeom>
                <a:avLst/>
                <a:gdLst>
                  <a:gd name="T0" fmla="*/ 2 w 7"/>
                  <a:gd name="T1" fmla="*/ 4 h 4"/>
                  <a:gd name="T2" fmla="*/ 7 w 7"/>
                  <a:gd name="T3" fmla="*/ 2 h 4"/>
                  <a:gd name="T4" fmla="*/ 2 w 7"/>
                  <a:gd name="T5" fmla="*/ 0 h 4"/>
                  <a:gd name="T6" fmla="*/ 0 w 7"/>
                  <a:gd name="T7" fmla="*/ 2 h 4"/>
                  <a:gd name="T8" fmla="*/ 2 w 7"/>
                  <a:gd name="T9" fmla="*/ 4 h 4"/>
                </a:gdLst>
                <a:ahLst/>
                <a:cxnLst>
                  <a:cxn ang="0">
                    <a:pos x="T0" y="T1"/>
                  </a:cxn>
                  <a:cxn ang="0">
                    <a:pos x="T2" y="T3"/>
                  </a:cxn>
                  <a:cxn ang="0">
                    <a:pos x="T4" y="T5"/>
                  </a:cxn>
                  <a:cxn ang="0">
                    <a:pos x="T6" y="T7"/>
                  </a:cxn>
                  <a:cxn ang="0">
                    <a:pos x="T8" y="T9"/>
                  </a:cxn>
                </a:cxnLst>
                <a:rect l="0" t="0" r="r" b="b"/>
                <a:pathLst>
                  <a:path w="7" h="4">
                    <a:moveTo>
                      <a:pt x="2" y="4"/>
                    </a:moveTo>
                    <a:lnTo>
                      <a:pt x="7" y="2"/>
                    </a:lnTo>
                    <a:lnTo>
                      <a:pt x="2" y="0"/>
                    </a:lnTo>
                    <a:lnTo>
                      <a:pt x="0" y="2"/>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6" name="9Slide.vn 619">
                <a:extLst>
                  <a:ext uri="{FF2B5EF4-FFF2-40B4-BE49-F238E27FC236}">
                    <a16:creationId xmlns:a16="http://schemas.microsoft.com/office/drawing/2014/main" id="{5CA9CCF2-5101-4841-8411-B07A2A39E91D}"/>
                  </a:ext>
                </a:extLst>
              </p:cNvPr>
              <p:cNvSpPr>
                <a:spLocks/>
              </p:cNvSpPr>
              <p:nvPr/>
            </p:nvSpPr>
            <p:spPr bwMode="auto">
              <a:xfrm>
                <a:off x="3886" y="1164"/>
                <a:ext cx="4" cy="4"/>
              </a:xfrm>
              <a:custGeom>
                <a:avLst/>
                <a:gdLst>
                  <a:gd name="T0" fmla="*/ 2 w 4"/>
                  <a:gd name="T1" fmla="*/ 4 h 4"/>
                  <a:gd name="T2" fmla="*/ 4 w 4"/>
                  <a:gd name="T3" fmla="*/ 2 h 4"/>
                  <a:gd name="T4" fmla="*/ 2 w 4"/>
                  <a:gd name="T5" fmla="*/ 0 h 4"/>
                  <a:gd name="T6" fmla="*/ 0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2"/>
                    </a:lnTo>
                    <a:lnTo>
                      <a:pt x="2" y="0"/>
                    </a:lnTo>
                    <a:lnTo>
                      <a:pt x="0" y="2"/>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7" name="9Slide.vn 620">
                <a:extLst>
                  <a:ext uri="{FF2B5EF4-FFF2-40B4-BE49-F238E27FC236}">
                    <a16:creationId xmlns:a16="http://schemas.microsoft.com/office/drawing/2014/main" id="{1CACF48F-C712-4B64-B46A-CDF483A3373D}"/>
                  </a:ext>
                </a:extLst>
              </p:cNvPr>
              <p:cNvSpPr>
                <a:spLocks/>
              </p:cNvSpPr>
              <p:nvPr/>
            </p:nvSpPr>
            <p:spPr bwMode="auto">
              <a:xfrm>
                <a:off x="3877" y="1181"/>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8" name="9Slide.vn 621">
                <a:extLst>
                  <a:ext uri="{FF2B5EF4-FFF2-40B4-BE49-F238E27FC236}">
                    <a16:creationId xmlns:a16="http://schemas.microsoft.com/office/drawing/2014/main" id="{2C7697F3-4E97-4A01-A009-D16A6E825DA2}"/>
                  </a:ext>
                </a:extLst>
              </p:cNvPr>
              <p:cNvSpPr>
                <a:spLocks/>
              </p:cNvSpPr>
              <p:nvPr/>
            </p:nvSpPr>
            <p:spPr bwMode="auto">
              <a:xfrm>
                <a:off x="3892" y="1160"/>
                <a:ext cx="6" cy="8"/>
              </a:xfrm>
              <a:custGeom>
                <a:avLst/>
                <a:gdLst>
                  <a:gd name="T0" fmla="*/ 0 w 6"/>
                  <a:gd name="T1" fmla="*/ 8 h 8"/>
                  <a:gd name="T2" fmla="*/ 6 w 6"/>
                  <a:gd name="T3" fmla="*/ 4 h 8"/>
                  <a:gd name="T4" fmla="*/ 6 w 6"/>
                  <a:gd name="T5" fmla="*/ 0 h 8"/>
                  <a:gd name="T6" fmla="*/ 0 w 6"/>
                  <a:gd name="T7" fmla="*/ 2 h 8"/>
                  <a:gd name="T8" fmla="*/ 0 w 6"/>
                  <a:gd name="T9" fmla="*/ 8 h 8"/>
                </a:gdLst>
                <a:ahLst/>
                <a:cxnLst>
                  <a:cxn ang="0">
                    <a:pos x="T0" y="T1"/>
                  </a:cxn>
                  <a:cxn ang="0">
                    <a:pos x="T2" y="T3"/>
                  </a:cxn>
                  <a:cxn ang="0">
                    <a:pos x="T4" y="T5"/>
                  </a:cxn>
                  <a:cxn ang="0">
                    <a:pos x="T6" y="T7"/>
                  </a:cxn>
                  <a:cxn ang="0">
                    <a:pos x="T8" y="T9"/>
                  </a:cxn>
                </a:cxnLst>
                <a:rect l="0" t="0" r="r" b="b"/>
                <a:pathLst>
                  <a:path w="6" h="8">
                    <a:moveTo>
                      <a:pt x="0" y="8"/>
                    </a:moveTo>
                    <a:lnTo>
                      <a:pt x="6" y="4"/>
                    </a:lnTo>
                    <a:lnTo>
                      <a:pt x="6" y="0"/>
                    </a:lnTo>
                    <a:lnTo>
                      <a:pt x="0" y="2"/>
                    </a:lnTo>
                    <a:lnTo>
                      <a:pt x="0"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9" name="9Slide.vn 622">
                <a:extLst>
                  <a:ext uri="{FF2B5EF4-FFF2-40B4-BE49-F238E27FC236}">
                    <a16:creationId xmlns:a16="http://schemas.microsoft.com/office/drawing/2014/main" id="{9D1282B1-5DF4-4D1F-BFB9-F376B9B6BB67}"/>
                  </a:ext>
                </a:extLst>
              </p:cNvPr>
              <p:cNvSpPr>
                <a:spLocks/>
              </p:cNvSpPr>
              <p:nvPr/>
            </p:nvSpPr>
            <p:spPr bwMode="auto">
              <a:xfrm>
                <a:off x="3971" y="1085"/>
                <a:ext cx="6" cy="11"/>
              </a:xfrm>
              <a:custGeom>
                <a:avLst/>
                <a:gdLst>
                  <a:gd name="T0" fmla="*/ 6 w 6"/>
                  <a:gd name="T1" fmla="*/ 11 h 11"/>
                  <a:gd name="T2" fmla="*/ 6 w 6"/>
                  <a:gd name="T3" fmla="*/ 9 h 11"/>
                  <a:gd name="T4" fmla="*/ 2 w 6"/>
                  <a:gd name="T5" fmla="*/ 4 h 11"/>
                  <a:gd name="T6" fmla="*/ 2 w 6"/>
                  <a:gd name="T7" fmla="*/ 0 h 11"/>
                  <a:gd name="T8" fmla="*/ 0 w 6"/>
                  <a:gd name="T9" fmla="*/ 2 h 11"/>
                  <a:gd name="T10" fmla="*/ 0 w 6"/>
                  <a:gd name="T11" fmla="*/ 6 h 11"/>
                  <a:gd name="T12" fmla="*/ 0 w 6"/>
                  <a:gd name="T13" fmla="*/ 11 h 11"/>
                  <a:gd name="T14" fmla="*/ 4 w 6"/>
                  <a:gd name="T15" fmla="*/ 11 h 11"/>
                  <a:gd name="T16" fmla="*/ 6 w 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11"/>
                    </a:moveTo>
                    <a:lnTo>
                      <a:pt x="6" y="9"/>
                    </a:lnTo>
                    <a:lnTo>
                      <a:pt x="2" y="4"/>
                    </a:lnTo>
                    <a:lnTo>
                      <a:pt x="2" y="0"/>
                    </a:lnTo>
                    <a:lnTo>
                      <a:pt x="0" y="2"/>
                    </a:lnTo>
                    <a:lnTo>
                      <a:pt x="0" y="6"/>
                    </a:lnTo>
                    <a:lnTo>
                      <a:pt x="0" y="11"/>
                    </a:lnTo>
                    <a:lnTo>
                      <a:pt x="4" y="11"/>
                    </a:lnTo>
                    <a:lnTo>
                      <a:pt x="6" y="1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0" name="9Slide.vn 623">
                <a:extLst>
                  <a:ext uri="{FF2B5EF4-FFF2-40B4-BE49-F238E27FC236}">
                    <a16:creationId xmlns:a16="http://schemas.microsoft.com/office/drawing/2014/main" id="{7143D395-6D1B-42EB-9E1A-FC6EDAAF8D65}"/>
                  </a:ext>
                </a:extLst>
              </p:cNvPr>
              <p:cNvSpPr>
                <a:spLocks/>
              </p:cNvSpPr>
              <p:nvPr/>
            </p:nvSpPr>
            <p:spPr bwMode="auto">
              <a:xfrm>
                <a:off x="3958" y="1096"/>
                <a:ext cx="13" cy="10"/>
              </a:xfrm>
              <a:custGeom>
                <a:avLst/>
                <a:gdLst>
                  <a:gd name="T0" fmla="*/ 10 w 13"/>
                  <a:gd name="T1" fmla="*/ 2 h 10"/>
                  <a:gd name="T2" fmla="*/ 8 w 13"/>
                  <a:gd name="T3" fmla="*/ 2 h 10"/>
                  <a:gd name="T4" fmla="*/ 6 w 13"/>
                  <a:gd name="T5" fmla="*/ 0 h 10"/>
                  <a:gd name="T6" fmla="*/ 0 w 13"/>
                  <a:gd name="T7" fmla="*/ 4 h 10"/>
                  <a:gd name="T8" fmla="*/ 6 w 13"/>
                  <a:gd name="T9" fmla="*/ 10 h 10"/>
                  <a:gd name="T10" fmla="*/ 8 w 13"/>
                  <a:gd name="T11" fmla="*/ 10 h 10"/>
                  <a:gd name="T12" fmla="*/ 8 w 13"/>
                  <a:gd name="T13" fmla="*/ 8 h 10"/>
                  <a:gd name="T14" fmla="*/ 8 w 13"/>
                  <a:gd name="T15" fmla="*/ 4 h 10"/>
                  <a:gd name="T16" fmla="*/ 13 w 13"/>
                  <a:gd name="T17" fmla="*/ 2 h 10"/>
                  <a:gd name="T18" fmla="*/ 10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0" y="2"/>
                    </a:moveTo>
                    <a:lnTo>
                      <a:pt x="8" y="2"/>
                    </a:lnTo>
                    <a:lnTo>
                      <a:pt x="6" y="0"/>
                    </a:lnTo>
                    <a:lnTo>
                      <a:pt x="0" y="4"/>
                    </a:lnTo>
                    <a:lnTo>
                      <a:pt x="6" y="10"/>
                    </a:lnTo>
                    <a:lnTo>
                      <a:pt x="8" y="10"/>
                    </a:lnTo>
                    <a:lnTo>
                      <a:pt x="8" y="8"/>
                    </a:lnTo>
                    <a:lnTo>
                      <a:pt x="8" y="4"/>
                    </a:lnTo>
                    <a:lnTo>
                      <a:pt x="13" y="2"/>
                    </a:lnTo>
                    <a:lnTo>
                      <a:pt x="1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1" name="9Slide.vn 624">
                <a:extLst>
                  <a:ext uri="{FF2B5EF4-FFF2-40B4-BE49-F238E27FC236}">
                    <a16:creationId xmlns:a16="http://schemas.microsoft.com/office/drawing/2014/main" id="{21DFF23F-8C5E-4D96-9F88-BA388B4C4D96}"/>
                  </a:ext>
                </a:extLst>
              </p:cNvPr>
              <p:cNvSpPr>
                <a:spLocks/>
              </p:cNvSpPr>
              <p:nvPr/>
            </p:nvSpPr>
            <p:spPr bwMode="auto">
              <a:xfrm>
                <a:off x="4002" y="1064"/>
                <a:ext cx="18" cy="13"/>
              </a:xfrm>
              <a:custGeom>
                <a:avLst/>
                <a:gdLst>
                  <a:gd name="T0" fmla="*/ 10 w 18"/>
                  <a:gd name="T1" fmla="*/ 5 h 13"/>
                  <a:gd name="T2" fmla="*/ 8 w 18"/>
                  <a:gd name="T3" fmla="*/ 9 h 13"/>
                  <a:gd name="T4" fmla="*/ 6 w 18"/>
                  <a:gd name="T5" fmla="*/ 7 h 13"/>
                  <a:gd name="T6" fmla="*/ 4 w 18"/>
                  <a:gd name="T7" fmla="*/ 9 h 13"/>
                  <a:gd name="T8" fmla="*/ 0 w 18"/>
                  <a:gd name="T9" fmla="*/ 9 h 13"/>
                  <a:gd name="T10" fmla="*/ 2 w 18"/>
                  <a:gd name="T11" fmla="*/ 13 h 13"/>
                  <a:gd name="T12" fmla="*/ 6 w 18"/>
                  <a:gd name="T13" fmla="*/ 13 h 13"/>
                  <a:gd name="T14" fmla="*/ 10 w 18"/>
                  <a:gd name="T15" fmla="*/ 13 h 13"/>
                  <a:gd name="T16" fmla="*/ 18 w 18"/>
                  <a:gd name="T17" fmla="*/ 3 h 13"/>
                  <a:gd name="T18" fmla="*/ 18 w 18"/>
                  <a:gd name="T19" fmla="*/ 0 h 13"/>
                  <a:gd name="T20" fmla="*/ 12 w 18"/>
                  <a:gd name="T21" fmla="*/ 7 h 13"/>
                  <a:gd name="T22" fmla="*/ 10 w 18"/>
                  <a:gd name="T2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3">
                    <a:moveTo>
                      <a:pt x="10" y="5"/>
                    </a:moveTo>
                    <a:lnTo>
                      <a:pt x="8" y="9"/>
                    </a:lnTo>
                    <a:lnTo>
                      <a:pt x="6" y="7"/>
                    </a:lnTo>
                    <a:lnTo>
                      <a:pt x="4" y="9"/>
                    </a:lnTo>
                    <a:lnTo>
                      <a:pt x="0" y="9"/>
                    </a:lnTo>
                    <a:lnTo>
                      <a:pt x="2" y="13"/>
                    </a:lnTo>
                    <a:lnTo>
                      <a:pt x="6" y="13"/>
                    </a:lnTo>
                    <a:lnTo>
                      <a:pt x="10" y="13"/>
                    </a:lnTo>
                    <a:lnTo>
                      <a:pt x="18" y="3"/>
                    </a:lnTo>
                    <a:lnTo>
                      <a:pt x="18" y="0"/>
                    </a:lnTo>
                    <a:lnTo>
                      <a:pt x="12" y="7"/>
                    </a:lnTo>
                    <a:lnTo>
                      <a:pt x="10" y="5"/>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2" name="9Slide.vn 625">
                <a:extLst>
                  <a:ext uri="{FF2B5EF4-FFF2-40B4-BE49-F238E27FC236}">
                    <a16:creationId xmlns:a16="http://schemas.microsoft.com/office/drawing/2014/main" id="{F0E5E8CC-0939-4E60-A51E-F1DE5568617D}"/>
                  </a:ext>
                </a:extLst>
              </p:cNvPr>
              <p:cNvSpPr>
                <a:spLocks/>
              </p:cNvSpPr>
              <p:nvPr/>
            </p:nvSpPr>
            <p:spPr bwMode="auto">
              <a:xfrm>
                <a:off x="4008" y="1081"/>
                <a:ext cx="8" cy="6"/>
              </a:xfrm>
              <a:custGeom>
                <a:avLst/>
                <a:gdLst>
                  <a:gd name="T0" fmla="*/ 2 w 8"/>
                  <a:gd name="T1" fmla="*/ 0 h 6"/>
                  <a:gd name="T2" fmla="*/ 0 w 8"/>
                  <a:gd name="T3" fmla="*/ 2 h 6"/>
                  <a:gd name="T4" fmla="*/ 2 w 8"/>
                  <a:gd name="T5" fmla="*/ 4 h 6"/>
                  <a:gd name="T6" fmla="*/ 6 w 8"/>
                  <a:gd name="T7" fmla="*/ 6 h 6"/>
                  <a:gd name="T8" fmla="*/ 8 w 8"/>
                  <a:gd name="T9" fmla="*/ 2 h 6"/>
                  <a:gd name="T10" fmla="*/ 6 w 8"/>
                  <a:gd name="T11" fmla="*/ 0 h 6"/>
                  <a:gd name="T12" fmla="*/ 2 w 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0"/>
                    </a:moveTo>
                    <a:lnTo>
                      <a:pt x="0" y="2"/>
                    </a:lnTo>
                    <a:lnTo>
                      <a:pt x="2" y="4"/>
                    </a:lnTo>
                    <a:lnTo>
                      <a:pt x="6" y="6"/>
                    </a:lnTo>
                    <a:lnTo>
                      <a:pt x="8" y="2"/>
                    </a:lnTo>
                    <a:lnTo>
                      <a:pt x="6" y="0"/>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3" name="9Slide.vn 626">
                <a:extLst>
                  <a:ext uri="{FF2B5EF4-FFF2-40B4-BE49-F238E27FC236}">
                    <a16:creationId xmlns:a16="http://schemas.microsoft.com/office/drawing/2014/main" id="{68514F0D-7469-4AE4-A03F-34859935FDE2}"/>
                  </a:ext>
                </a:extLst>
              </p:cNvPr>
              <p:cNvSpPr>
                <a:spLocks/>
              </p:cNvSpPr>
              <p:nvPr/>
            </p:nvSpPr>
            <p:spPr bwMode="auto">
              <a:xfrm>
                <a:off x="3950" y="1106"/>
                <a:ext cx="12" cy="10"/>
              </a:xfrm>
              <a:custGeom>
                <a:avLst/>
                <a:gdLst>
                  <a:gd name="T0" fmla="*/ 10 w 12"/>
                  <a:gd name="T1" fmla="*/ 0 h 10"/>
                  <a:gd name="T2" fmla="*/ 8 w 12"/>
                  <a:gd name="T3" fmla="*/ 2 h 10"/>
                  <a:gd name="T4" fmla="*/ 4 w 12"/>
                  <a:gd name="T5" fmla="*/ 2 h 10"/>
                  <a:gd name="T6" fmla="*/ 4 w 12"/>
                  <a:gd name="T7" fmla="*/ 6 h 10"/>
                  <a:gd name="T8" fmla="*/ 0 w 12"/>
                  <a:gd name="T9" fmla="*/ 6 h 10"/>
                  <a:gd name="T10" fmla="*/ 2 w 12"/>
                  <a:gd name="T11" fmla="*/ 10 h 10"/>
                  <a:gd name="T12" fmla="*/ 6 w 12"/>
                  <a:gd name="T13" fmla="*/ 8 h 10"/>
                  <a:gd name="T14" fmla="*/ 10 w 12"/>
                  <a:gd name="T15" fmla="*/ 8 h 10"/>
                  <a:gd name="T16" fmla="*/ 10 w 12"/>
                  <a:gd name="T17" fmla="*/ 6 h 10"/>
                  <a:gd name="T18" fmla="*/ 12 w 12"/>
                  <a:gd name="T19" fmla="*/ 2 h 10"/>
                  <a:gd name="T20" fmla="*/ 10 w 1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0">
                    <a:moveTo>
                      <a:pt x="10" y="0"/>
                    </a:moveTo>
                    <a:lnTo>
                      <a:pt x="8" y="2"/>
                    </a:lnTo>
                    <a:lnTo>
                      <a:pt x="4" y="2"/>
                    </a:lnTo>
                    <a:lnTo>
                      <a:pt x="4" y="6"/>
                    </a:lnTo>
                    <a:lnTo>
                      <a:pt x="0" y="6"/>
                    </a:lnTo>
                    <a:lnTo>
                      <a:pt x="2" y="10"/>
                    </a:lnTo>
                    <a:lnTo>
                      <a:pt x="6" y="8"/>
                    </a:lnTo>
                    <a:lnTo>
                      <a:pt x="10" y="8"/>
                    </a:lnTo>
                    <a:lnTo>
                      <a:pt x="10" y="6"/>
                    </a:lnTo>
                    <a:lnTo>
                      <a:pt x="12" y="2"/>
                    </a:lnTo>
                    <a:lnTo>
                      <a:pt x="1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4" name="9Slide.vn 627">
                <a:extLst>
                  <a:ext uri="{FF2B5EF4-FFF2-40B4-BE49-F238E27FC236}">
                    <a16:creationId xmlns:a16="http://schemas.microsoft.com/office/drawing/2014/main" id="{B4E49226-3060-422E-BF6B-2A9D1AA9CBE3}"/>
                  </a:ext>
                </a:extLst>
              </p:cNvPr>
              <p:cNvSpPr>
                <a:spLocks/>
              </p:cNvSpPr>
              <p:nvPr/>
            </p:nvSpPr>
            <p:spPr bwMode="auto">
              <a:xfrm>
                <a:off x="3981" y="1087"/>
                <a:ext cx="8" cy="13"/>
              </a:xfrm>
              <a:custGeom>
                <a:avLst/>
                <a:gdLst>
                  <a:gd name="T0" fmla="*/ 4 w 8"/>
                  <a:gd name="T1" fmla="*/ 0 h 13"/>
                  <a:gd name="T2" fmla="*/ 0 w 8"/>
                  <a:gd name="T3" fmla="*/ 4 h 13"/>
                  <a:gd name="T4" fmla="*/ 2 w 8"/>
                  <a:gd name="T5" fmla="*/ 11 h 13"/>
                  <a:gd name="T6" fmla="*/ 4 w 8"/>
                  <a:gd name="T7" fmla="*/ 11 h 13"/>
                  <a:gd name="T8" fmla="*/ 6 w 8"/>
                  <a:gd name="T9" fmla="*/ 13 h 13"/>
                  <a:gd name="T10" fmla="*/ 8 w 8"/>
                  <a:gd name="T11" fmla="*/ 11 h 13"/>
                  <a:gd name="T12" fmla="*/ 6 w 8"/>
                  <a:gd name="T13" fmla="*/ 9 h 13"/>
                  <a:gd name="T14" fmla="*/ 6 w 8"/>
                  <a:gd name="T15" fmla="*/ 4 h 13"/>
                  <a:gd name="T16" fmla="*/ 4 w 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4" y="0"/>
                    </a:moveTo>
                    <a:lnTo>
                      <a:pt x="0" y="4"/>
                    </a:lnTo>
                    <a:lnTo>
                      <a:pt x="2" y="11"/>
                    </a:lnTo>
                    <a:lnTo>
                      <a:pt x="4" y="11"/>
                    </a:lnTo>
                    <a:lnTo>
                      <a:pt x="6" y="13"/>
                    </a:lnTo>
                    <a:lnTo>
                      <a:pt x="8" y="11"/>
                    </a:lnTo>
                    <a:lnTo>
                      <a:pt x="6" y="9"/>
                    </a:lnTo>
                    <a:lnTo>
                      <a:pt x="6" y="4"/>
                    </a:lnTo>
                    <a:lnTo>
                      <a:pt x="4"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5" name="9Slide.vn 628">
                <a:extLst>
                  <a:ext uri="{FF2B5EF4-FFF2-40B4-BE49-F238E27FC236}">
                    <a16:creationId xmlns:a16="http://schemas.microsoft.com/office/drawing/2014/main" id="{0A13444D-E78A-461A-BEA4-2D2954C7AA2D}"/>
                  </a:ext>
                </a:extLst>
              </p:cNvPr>
              <p:cNvSpPr>
                <a:spLocks/>
              </p:cNvSpPr>
              <p:nvPr/>
            </p:nvSpPr>
            <p:spPr bwMode="auto">
              <a:xfrm>
                <a:off x="3933" y="1114"/>
                <a:ext cx="17" cy="21"/>
              </a:xfrm>
              <a:custGeom>
                <a:avLst/>
                <a:gdLst>
                  <a:gd name="T0" fmla="*/ 13 w 17"/>
                  <a:gd name="T1" fmla="*/ 15 h 21"/>
                  <a:gd name="T2" fmla="*/ 17 w 17"/>
                  <a:gd name="T3" fmla="*/ 13 h 21"/>
                  <a:gd name="T4" fmla="*/ 15 w 17"/>
                  <a:gd name="T5" fmla="*/ 11 h 21"/>
                  <a:gd name="T6" fmla="*/ 15 w 17"/>
                  <a:gd name="T7" fmla="*/ 9 h 21"/>
                  <a:gd name="T8" fmla="*/ 15 w 17"/>
                  <a:gd name="T9" fmla="*/ 4 h 21"/>
                  <a:gd name="T10" fmla="*/ 13 w 17"/>
                  <a:gd name="T11" fmla="*/ 2 h 21"/>
                  <a:gd name="T12" fmla="*/ 13 w 17"/>
                  <a:gd name="T13" fmla="*/ 0 h 21"/>
                  <a:gd name="T14" fmla="*/ 6 w 17"/>
                  <a:gd name="T15" fmla="*/ 0 h 21"/>
                  <a:gd name="T16" fmla="*/ 6 w 17"/>
                  <a:gd name="T17" fmla="*/ 4 h 21"/>
                  <a:gd name="T18" fmla="*/ 4 w 17"/>
                  <a:gd name="T19" fmla="*/ 2 h 21"/>
                  <a:gd name="T20" fmla="*/ 2 w 17"/>
                  <a:gd name="T21" fmla="*/ 6 h 21"/>
                  <a:gd name="T22" fmla="*/ 6 w 17"/>
                  <a:gd name="T23" fmla="*/ 9 h 21"/>
                  <a:gd name="T24" fmla="*/ 2 w 17"/>
                  <a:gd name="T25" fmla="*/ 9 h 21"/>
                  <a:gd name="T26" fmla="*/ 0 w 17"/>
                  <a:gd name="T27" fmla="*/ 13 h 21"/>
                  <a:gd name="T28" fmla="*/ 4 w 17"/>
                  <a:gd name="T29" fmla="*/ 13 h 21"/>
                  <a:gd name="T30" fmla="*/ 0 w 17"/>
                  <a:gd name="T31" fmla="*/ 17 h 21"/>
                  <a:gd name="T32" fmla="*/ 4 w 17"/>
                  <a:gd name="T33" fmla="*/ 17 h 21"/>
                  <a:gd name="T34" fmla="*/ 4 w 17"/>
                  <a:gd name="T35" fmla="*/ 21 h 21"/>
                  <a:gd name="T36" fmla="*/ 6 w 17"/>
                  <a:gd name="T37" fmla="*/ 21 h 21"/>
                  <a:gd name="T38" fmla="*/ 6 w 17"/>
                  <a:gd name="T39" fmla="*/ 15 h 21"/>
                  <a:gd name="T40" fmla="*/ 11 w 17"/>
                  <a:gd name="T41" fmla="*/ 17 h 21"/>
                  <a:gd name="T42" fmla="*/ 13 w 17"/>
                  <a:gd name="T4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1">
                    <a:moveTo>
                      <a:pt x="13" y="15"/>
                    </a:moveTo>
                    <a:lnTo>
                      <a:pt x="17" y="13"/>
                    </a:lnTo>
                    <a:lnTo>
                      <a:pt x="15" y="11"/>
                    </a:lnTo>
                    <a:lnTo>
                      <a:pt x="15" y="9"/>
                    </a:lnTo>
                    <a:lnTo>
                      <a:pt x="15" y="4"/>
                    </a:lnTo>
                    <a:lnTo>
                      <a:pt x="13" y="2"/>
                    </a:lnTo>
                    <a:lnTo>
                      <a:pt x="13" y="0"/>
                    </a:lnTo>
                    <a:lnTo>
                      <a:pt x="6" y="0"/>
                    </a:lnTo>
                    <a:lnTo>
                      <a:pt x="6" y="4"/>
                    </a:lnTo>
                    <a:lnTo>
                      <a:pt x="4" y="2"/>
                    </a:lnTo>
                    <a:lnTo>
                      <a:pt x="2" y="6"/>
                    </a:lnTo>
                    <a:lnTo>
                      <a:pt x="6" y="9"/>
                    </a:lnTo>
                    <a:lnTo>
                      <a:pt x="2" y="9"/>
                    </a:lnTo>
                    <a:lnTo>
                      <a:pt x="0" y="13"/>
                    </a:lnTo>
                    <a:lnTo>
                      <a:pt x="4" y="13"/>
                    </a:lnTo>
                    <a:lnTo>
                      <a:pt x="0" y="17"/>
                    </a:lnTo>
                    <a:lnTo>
                      <a:pt x="4" y="17"/>
                    </a:lnTo>
                    <a:lnTo>
                      <a:pt x="4" y="21"/>
                    </a:lnTo>
                    <a:lnTo>
                      <a:pt x="6" y="21"/>
                    </a:lnTo>
                    <a:lnTo>
                      <a:pt x="6" y="15"/>
                    </a:lnTo>
                    <a:lnTo>
                      <a:pt x="11" y="17"/>
                    </a:lnTo>
                    <a:lnTo>
                      <a:pt x="13" y="15"/>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6" name="9Slide.vn 629">
                <a:extLst>
                  <a:ext uri="{FF2B5EF4-FFF2-40B4-BE49-F238E27FC236}">
                    <a16:creationId xmlns:a16="http://schemas.microsoft.com/office/drawing/2014/main" id="{63F93A4B-7938-424F-9AC6-C79A7469C044}"/>
                  </a:ext>
                </a:extLst>
              </p:cNvPr>
              <p:cNvSpPr>
                <a:spLocks/>
              </p:cNvSpPr>
              <p:nvPr/>
            </p:nvSpPr>
            <p:spPr bwMode="auto">
              <a:xfrm>
                <a:off x="3962" y="1087"/>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7" name="9Slide.vn 630">
                <a:extLst>
                  <a:ext uri="{FF2B5EF4-FFF2-40B4-BE49-F238E27FC236}">
                    <a16:creationId xmlns:a16="http://schemas.microsoft.com/office/drawing/2014/main" id="{C4A864E6-FEEE-4D80-9AD9-AD26499519D3}"/>
                  </a:ext>
                </a:extLst>
              </p:cNvPr>
              <p:cNvSpPr>
                <a:spLocks/>
              </p:cNvSpPr>
              <p:nvPr/>
            </p:nvSpPr>
            <p:spPr bwMode="auto">
              <a:xfrm>
                <a:off x="3956" y="1094"/>
                <a:ext cx="6" cy="4"/>
              </a:xfrm>
              <a:custGeom>
                <a:avLst/>
                <a:gdLst>
                  <a:gd name="T0" fmla="*/ 6 w 6"/>
                  <a:gd name="T1" fmla="*/ 0 h 4"/>
                  <a:gd name="T2" fmla="*/ 2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2" y="0"/>
                    </a:lnTo>
                    <a:lnTo>
                      <a:pt x="0" y="4"/>
                    </a:lnTo>
                    <a:lnTo>
                      <a:pt x="6" y="2"/>
                    </a:lnTo>
                    <a:lnTo>
                      <a:pt x="6"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8" name="9Slide.vn 631">
                <a:extLst>
                  <a:ext uri="{FF2B5EF4-FFF2-40B4-BE49-F238E27FC236}">
                    <a16:creationId xmlns:a16="http://schemas.microsoft.com/office/drawing/2014/main" id="{D47FD74D-6FF3-4F63-B43C-1B434CD3DC2C}"/>
                  </a:ext>
                </a:extLst>
              </p:cNvPr>
              <p:cNvSpPr>
                <a:spLocks/>
              </p:cNvSpPr>
              <p:nvPr/>
            </p:nvSpPr>
            <p:spPr bwMode="auto">
              <a:xfrm>
                <a:off x="3937" y="1137"/>
                <a:ext cx="2" cy="4"/>
              </a:xfrm>
              <a:custGeom>
                <a:avLst/>
                <a:gdLst>
                  <a:gd name="T0" fmla="*/ 0 w 2"/>
                  <a:gd name="T1" fmla="*/ 4 h 4"/>
                  <a:gd name="T2" fmla="*/ 2 w 2"/>
                  <a:gd name="T3" fmla="*/ 4 h 4"/>
                  <a:gd name="T4" fmla="*/ 0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4"/>
                    </a:lnTo>
                    <a:lnTo>
                      <a:pt x="0" y="0"/>
                    </a:lnTo>
                    <a:lnTo>
                      <a:pt x="0"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9" name="9Slide.vn 632">
                <a:extLst>
                  <a:ext uri="{FF2B5EF4-FFF2-40B4-BE49-F238E27FC236}">
                    <a16:creationId xmlns:a16="http://schemas.microsoft.com/office/drawing/2014/main" id="{EA7DD08E-07D8-410B-9109-B08042CDED87}"/>
                  </a:ext>
                </a:extLst>
              </p:cNvPr>
              <p:cNvSpPr>
                <a:spLocks/>
              </p:cNvSpPr>
              <p:nvPr/>
            </p:nvSpPr>
            <p:spPr bwMode="auto">
              <a:xfrm>
                <a:off x="3913" y="1123"/>
                <a:ext cx="12" cy="16"/>
              </a:xfrm>
              <a:custGeom>
                <a:avLst/>
                <a:gdLst>
                  <a:gd name="T0" fmla="*/ 8 w 12"/>
                  <a:gd name="T1" fmla="*/ 6 h 16"/>
                  <a:gd name="T2" fmla="*/ 12 w 12"/>
                  <a:gd name="T3" fmla="*/ 4 h 16"/>
                  <a:gd name="T4" fmla="*/ 10 w 12"/>
                  <a:gd name="T5" fmla="*/ 0 h 16"/>
                  <a:gd name="T6" fmla="*/ 6 w 12"/>
                  <a:gd name="T7" fmla="*/ 2 h 16"/>
                  <a:gd name="T8" fmla="*/ 6 w 12"/>
                  <a:gd name="T9" fmla="*/ 6 h 16"/>
                  <a:gd name="T10" fmla="*/ 0 w 12"/>
                  <a:gd name="T11" fmla="*/ 8 h 16"/>
                  <a:gd name="T12" fmla="*/ 0 w 12"/>
                  <a:gd name="T13" fmla="*/ 14 h 16"/>
                  <a:gd name="T14" fmla="*/ 2 w 12"/>
                  <a:gd name="T15" fmla="*/ 16 h 16"/>
                  <a:gd name="T16" fmla="*/ 6 w 12"/>
                  <a:gd name="T17" fmla="*/ 10 h 16"/>
                  <a:gd name="T18" fmla="*/ 8 w 12"/>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6">
                    <a:moveTo>
                      <a:pt x="8" y="6"/>
                    </a:moveTo>
                    <a:lnTo>
                      <a:pt x="12" y="4"/>
                    </a:lnTo>
                    <a:lnTo>
                      <a:pt x="10" y="0"/>
                    </a:lnTo>
                    <a:lnTo>
                      <a:pt x="6" y="2"/>
                    </a:lnTo>
                    <a:lnTo>
                      <a:pt x="6" y="6"/>
                    </a:lnTo>
                    <a:lnTo>
                      <a:pt x="0" y="8"/>
                    </a:lnTo>
                    <a:lnTo>
                      <a:pt x="0" y="14"/>
                    </a:lnTo>
                    <a:lnTo>
                      <a:pt x="2" y="16"/>
                    </a:lnTo>
                    <a:lnTo>
                      <a:pt x="6" y="10"/>
                    </a:lnTo>
                    <a:lnTo>
                      <a:pt x="8"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0" name="9Slide.vn 633">
                <a:extLst>
                  <a:ext uri="{FF2B5EF4-FFF2-40B4-BE49-F238E27FC236}">
                    <a16:creationId xmlns:a16="http://schemas.microsoft.com/office/drawing/2014/main" id="{1C52FA10-B803-4080-9C9E-99ECA13131F3}"/>
                  </a:ext>
                </a:extLst>
              </p:cNvPr>
              <p:cNvSpPr>
                <a:spLocks/>
              </p:cNvSpPr>
              <p:nvPr/>
            </p:nvSpPr>
            <p:spPr bwMode="auto">
              <a:xfrm>
                <a:off x="3774" y="1415"/>
                <a:ext cx="4" cy="4"/>
              </a:xfrm>
              <a:custGeom>
                <a:avLst/>
                <a:gdLst>
                  <a:gd name="T0" fmla="*/ 4 w 4"/>
                  <a:gd name="T1" fmla="*/ 4 h 4"/>
                  <a:gd name="T2" fmla="*/ 4 w 4"/>
                  <a:gd name="T3" fmla="*/ 0 h 4"/>
                  <a:gd name="T4" fmla="*/ 0 w 4"/>
                  <a:gd name="T5" fmla="*/ 2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2"/>
                    </a:lnTo>
                    <a:lnTo>
                      <a:pt x="4"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1" name="9Slide.vn 634">
                <a:extLst>
                  <a:ext uri="{FF2B5EF4-FFF2-40B4-BE49-F238E27FC236}">
                    <a16:creationId xmlns:a16="http://schemas.microsoft.com/office/drawing/2014/main" id="{85BB9000-8F97-4167-A1CD-A64BC856C817}"/>
                  </a:ext>
                </a:extLst>
              </p:cNvPr>
              <p:cNvSpPr>
                <a:spLocks/>
              </p:cNvSpPr>
              <p:nvPr/>
            </p:nvSpPr>
            <p:spPr bwMode="auto">
              <a:xfrm>
                <a:off x="3767" y="1365"/>
                <a:ext cx="5" cy="2"/>
              </a:xfrm>
              <a:custGeom>
                <a:avLst/>
                <a:gdLst>
                  <a:gd name="T0" fmla="*/ 5 w 5"/>
                  <a:gd name="T1" fmla="*/ 2 h 2"/>
                  <a:gd name="T2" fmla="*/ 0 w 5"/>
                  <a:gd name="T3" fmla="*/ 0 h 2"/>
                  <a:gd name="T4" fmla="*/ 3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3" y="2"/>
                    </a:lnTo>
                    <a:lnTo>
                      <a:pt x="5"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2" name="9Slide.vn 635">
                <a:extLst>
                  <a:ext uri="{FF2B5EF4-FFF2-40B4-BE49-F238E27FC236}">
                    <a16:creationId xmlns:a16="http://schemas.microsoft.com/office/drawing/2014/main" id="{12FFB37B-6B5F-4484-AF86-17BF09991A65}"/>
                  </a:ext>
                </a:extLst>
              </p:cNvPr>
              <p:cNvSpPr>
                <a:spLocks/>
              </p:cNvSpPr>
              <p:nvPr/>
            </p:nvSpPr>
            <p:spPr bwMode="auto">
              <a:xfrm>
                <a:off x="3776" y="1423"/>
                <a:ext cx="2" cy="4"/>
              </a:xfrm>
              <a:custGeom>
                <a:avLst/>
                <a:gdLst>
                  <a:gd name="T0" fmla="*/ 0 w 2"/>
                  <a:gd name="T1" fmla="*/ 0 h 4"/>
                  <a:gd name="T2" fmla="*/ 2 w 2"/>
                  <a:gd name="T3" fmla="*/ 4 h 4"/>
                  <a:gd name="T4" fmla="*/ 2 w 2"/>
                  <a:gd name="T5" fmla="*/ 2 h 4"/>
                  <a:gd name="T6" fmla="*/ 2 w 2"/>
                  <a:gd name="T7" fmla="*/ 0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4"/>
                    </a:lnTo>
                    <a:lnTo>
                      <a:pt x="2" y="2"/>
                    </a:lnTo>
                    <a:lnTo>
                      <a:pt x="2" y="0"/>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3" name="9Slide.vn 636">
                <a:extLst>
                  <a:ext uri="{FF2B5EF4-FFF2-40B4-BE49-F238E27FC236}">
                    <a16:creationId xmlns:a16="http://schemas.microsoft.com/office/drawing/2014/main" id="{1DE60F35-19B2-484E-A5C5-6EE85012243D}"/>
                  </a:ext>
                </a:extLst>
              </p:cNvPr>
              <p:cNvSpPr>
                <a:spLocks/>
              </p:cNvSpPr>
              <p:nvPr/>
            </p:nvSpPr>
            <p:spPr bwMode="auto">
              <a:xfrm>
                <a:off x="3770" y="1359"/>
                <a:ext cx="4" cy="4"/>
              </a:xfrm>
              <a:custGeom>
                <a:avLst/>
                <a:gdLst>
                  <a:gd name="T0" fmla="*/ 0 w 4"/>
                  <a:gd name="T1" fmla="*/ 0 h 4"/>
                  <a:gd name="T2" fmla="*/ 2 w 4"/>
                  <a:gd name="T3" fmla="*/ 4 h 4"/>
                  <a:gd name="T4" fmla="*/ 4 w 4"/>
                  <a:gd name="T5" fmla="*/ 2 h 4"/>
                  <a:gd name="T6" fmla="*/ 0 w 4"/>
                  <a:gd name="T7" fmla="*/ 0 h 4"/>
                </a:gdLst>
                <a:ahLst/>
                <a:cxnLst>
                  <a:cxn ang="0">
                    <a:pos x="T0" y="T1"/>
                  </a:cxn>
                  <a:cxn ang="0">
                    <a:pos x="T2" y="T3"/>
                  </a:cxn>
                  <a:cxn ang="0">
                    <a:pos x="T4" y="T5"/>
                  </a:cxn>
                  <a:cxn ang="0">
                    <a:pos x="T6" y="T7"/>
                  </a:cxn>
                </a:cxnLst>
                <a:rect l="0" t="0" r="r" b="b"/>
                <a:pathLst>
                  <a:path w="4" h="4">
                    <a:moveTo>
                      <a:pt x="0" y="0"/>
                    </a:moveTo>
                    <a:lnTo>
                      <a:pt x="2" y="4"/>
                    </a:lnTo>
                    <a:lnTo>
                      <a:pt x="4" y="2"/>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4" name="9Slide.vn 637">
                <a:extLst>
                  <a:ext uri="{FF2B5EF4-FFF2-40B4-BE49-F238E27FC236}">
                    <a16:creationId xmlns:a16="http://schemas.microsoft.com/office/drawing/2014/main" id="{2ECD6A02-273D-4C4F-9CB6-B86D239F9754}"/>
                  </a:ext>
                </a:extLst>
              </p:cNvPr>
              <p:cNvSpPr>
                <a:spLocks/>
              </p:cNvSpPr>
              <p:nvPr/>
            </p:nvSpPr>
            <p:spPr bwMode="auto">
              <a:xfrm>
                <a:off x="3780" y="1417"/>
                <a:ext cx="2" cy="2"/>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5" name="9Slide.vn 638">
                <a:extLst>
                  <a:ext uri="{FF2B5EF4-FFF2-40B4-BE49-F238E27FC236}">
                    <a16:creationId xmlns:a16="http://schemas.microsoft.com/office/drawing/2014/main" id="{8CE7BEC7-7B19-43CF-AAE6-856CEB7D7420}"/>
                  </a:ext>
                </a:extLst>
              </p:cNvPr>
              <p:cNvSpPr>
                <a:spLocks/>
              </p:cNvSpPr>
              <p:nvPr/>
            </p:nvSpPr>
            <p:spPr bwMode="auto">
              <a:xfrm>
                <a:off x="3770" y="1396"/>
                <a:ext cx="2" cy="4"/>
              </a:xfrm>
              <a:custGeom>
                <a:avLst/>
                <a:gdLst>
                  <a:gd name="T0" fmla="*/ 0 w 2"/>
                  <a:gd name="T1" fmla="*/ 2 h 4"/>
                  <a:gd name="T2" fmla="*/ 2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2" y="4"/>
                    </a:lnTo>
                    <a:lnTo>
                      <a:pt x="2"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6" name="9Slide.vn 639">
                <a:extLst>
                  <a:ext uri="{FF2B5EF4-FFF2-40B4-BE49-F238E27FC236}">
                    <a16:creationId xmlns:a16="http://schemas.microsoft.com/office/drawing/2014/main" id="{B5935ADC-987D-404C-801D-0338B9B50992}"/>
                  </a:ext>
                </a:extLst>
              </p:cNvPr>
              <p:cNvSpPr>
                <a:spLocks/>
              </p:cNvSpPr>
              <p:nvPr/>
            </p:nvSpPr>
            <p:spPr bwMode="auto">
              <a:xfrm>
                <a:off x="3767" y="1390"/>
                <a:ext cx="3" cy="4"/>
              </a:xfrm>
              <a:custGeom>
                <a:avLst/>
                <a:gdLst>
                  <a:gd name="T0" fmla="*/ 3 w 3"/>
                  <a:gd name="T1" fmla="*/ 2 h 4"/>
                  <a:gd name="T2" fmla="*/ 3 w 3"/>
                  <a:gd name="T3" fmla="*/ 0 h 4"/>
                  <a:gd name="T4" fmla="*/ 0 w 3"/>
                  <a:gd name="T5" fmla="*/ 2 h 4"/>
                  <a:gd name="T6" fmla="*/ 0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lnTo>
                      <a:pt x="3" y="0"/>
                    </a:lnTo>
                    <a:lnTo>
                      <a:pt x="0" y="2"/>
                    </a:lnTo>
                    <a:lnTo>
                      <a:pt x="0" y="4"/>
                    </a:lnTo>
                    <a:lnTo>
                      <a:pt x="3"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7" name="9Slide.vn 640">
                <a:extLst>
                  <a:ext uri="{FF2B5EF4-FFF2-40B4-BE49-F238E27FC236}">
                    <a16:creationId xmlns:a16="http://schemas.microsoft.com/office/drawing/2014/main" id="{104F77C6-0A1F-4DB6-96EE-465A740D028C}"/>
                  </a:ext>
                </a:extLst>
              </p:cNvPr>
              <p:cNvSpPr>
                <a:spLocks/>
              </p:cNvSpPr>
              <p:nvPr/>
            </p:nvSpPr>
            <p:spPr bwMode="auto">
              <a:xfrm>
                <a:off x="3770" y="1409"/>
                <a:ext cx="4" cy="4"/>
              </a:xfrm>
              <a:custGeom>
                <a:avLst/>
                <a:gdLst>
                  <a:gd name="T0" fmla="*/ 2 w 4"/>
                  <a:gd name="T1" fmla="*/ 4 h 4"/>
                  <a:gd name="T2" fmla="*/ 4 w 4"/>
                  <a:gd name="T3" fmla="*/ 0 h 4"/>
                  <a:gd name="T4" fmla="*/ 0 w 4"/>
                  <a:gd name="T5" fmla="*/ 0 h 4"/>
                  <a:gd name="T6" fmla="*/ 2 w 4"/>
                  <a:gd name="T7" fmla="*/ 4 h 4"/>
                </a:gdLst>
                <a:ahLst/>
                <a:cxnLst>
                  <a:cxn ang="0">
                    <a:pos x="T0" y="T1"/>
                  </a:cxn>
                  <a:cxn ang="0">
                    <a:pos x="T2" y="T3"/>
                  </a:cxn>
                  <a:cxn ang="0">
                    <a:pos x="T4" y="T5"/>
                  </a:cxn>
                  <a:cxn ang="0">
                    <a:pos x="T6" y="T7"/>
                  </a:cxn>
                </a:cxnLst>
                <a:rect l="0" t="0" r="r" b="b"/>
                <a:pathLst>
                  <a:path w="4" h="4">
                    <a:moveTo>
                      <a:pt x="2" y="4"/>
                    </a:moveTo>
                    <a:lnTo>
                      <a:pt x="4" y="0"/>
                    </a:lnTo>
                    <a:lnTo>
                      <a:pt x="0" y="0"/>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8" name="9Slide.vn 641">
                <a:extLst>
                  <a:ext uri="{FF2B5EF4-FFF2-40B4-BE49-F238E27FC236}">
                    <a16:creationId xmlns:a16="http://schemas.microsoft.com/office/drawing/2014/main" id="{2D5DEBC5-0489-4CD5-ADA0-1DA3CCCDE37D}"/>
                  </a:ext>
                </a:extLst>
              </p:cNvPr>
              <p:cNvSpPr>
                <a:spLocks/>
              </p:cNvSpPr>
              <p:nvPr/>
            </p:nvSpPr>
            <p:spPr bwMode="auto">
              <a:xfrm>
                <a:off x="3778" y="1407"/>
                <a:ext cx="2" cy="8"/>
              </a:xfrm>
              <a:custGeom>
                <a:avLst/>
                <a:gdLst>
                  <a:gd name="T0" fmla="*/ 0 w 2"/>
                  <a:gd name="T1" fmla="*/ 8 h 8"/>
                  <a:gd name="T2" fmla="*/ 2 w 2"/>
                  <a:gd name="T3" fmla="*/ 4 h 8"/>
                  <a:gd name="T4" fmla="*/ 0 w 2"/>
                  <a:gd name="T5" fmla="*/ 0 h 8"/>
                  <a:gd name="T6" fmla="*/ 0 w 2"/>
                  <a:gd name="T7" fmla="*/ 8 h 8"/>
                </a:gdLst>
                <a:ahLst/>
                <a:cxnLst>
                  <a:cxn ang="0">
                    <a:pos x="T0" y="T1"/>
                  </a:cxn>
                  <a:cxn ang="0">
                    <a:pos x="T2" y="T3"/>
                  </a:cxn>
                  <a:cxn ang="0">
                    <a:pos x="T4" y="T5"/>
                  </a:cxn>
                  <a:cxn ang="0">
                    <a:pos x="T6" y="T7"/>
                  </a:cxn>
                </a:cxnLst>
                <a:rect l="0" t="0" r="r" b="b"/>
                <a:pathLst>
                  <a:path w="2" h="8">
                    <a:moveTo>
                      <a:pt x="0" y="8"/>
                    </a:moveTo>
                    <a:lnTo>
                      <a:pt x="2" y="4"/>
                    </a:lnTo>
                    <a:lnTo>
                      <a:pt x="0" y="0"/>
                    </a:lnTo>
                    <a:lnTo>
                      <a:pt x="0"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9" name="9Slide.vn 642">
                <a:extLst>
                  <a:ext uri="{FF2B5EF4-FFF2-40B4-BE49-F238E27FC236}">
                    <a16:creationId xmlns:a16="http://schemas.microsoft.com/office/drawing/2014/main" id="{48E8A880-F7E0-45C0-AFFD-FC772199ECE5}"/>
                  </a:ext>
                </a:extLst>
              </p:cNvPr>
              <p:cNvSpPr>
                <a:spLocks/>
              </p:cNvSpPr>
              <p:nvPr/>
            </p:nvSpPr>
            <p:spPr bwMode="auto">
              <a:xfrm>
                <a:off x="3770" y="1405"/>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0" name="9Slide.vn 643">
                <a:extLst>
                  <a:ext uri="{FF2B5EF4-FFF2-40B4-BE49-F238E27FC236}">
                    <a16:creationId xmlns:a16="http://schemas.microsoft.com/office/drawing/2014/main" id="{676D5CC4-5B2C-4048-8558-200DC59463C3}"/>
                  </a:ext>
                </a:extLst>
              </p:cNvPr>
              <p:cNvSpPr>
                <a:spLocks/>
              </p:cNvSpPr>
              <p:nvPr/>
            </p:nvSpPr>
            <p:spPr bwMode="auto">
              <a:xfrm>
                <a:off x="3881" y="1166"/>
                <a:ext cx="5" cy="10"/>
              </a:xfrm>
              <a:custGeom>
                <a:avLst/>
                <a:gdLst>
                  <a:gd name="T0" fmla="*/ 3 w 5"/>
                  <a:gd name="T1" fmla="*/ 0 h 10"/>
                  <a:gd name="T2" fmla="*/ 0 w 5"/>
                  <a:gd name="T3" fmla="*/ 6 h 10"/>
                  <a:gd name="T4" fmla="*/ 0 w 5"/>
                  <a:gd name="T5" fmla="*/ 10 h 10"/>
                  <a:gd name="T6" fmla="*/ 5 w 5"/>
                  <a:gd name="T7" fmla="*/ 6 h 10"/>
                  <a:gd name="T8" fmla="*/ 3 w 5"/>
                  <a:gd name="T9" fmla="*/ 0 h 10"/>
                </a:gdLst>
                <a:ahLst/>
                <a:cxnLst>
                  <a:cxn ang="0">
                    <a:pos x="T0" y="T1"/>
                  </a:cxn>
                  <a:cxn ang="0">
                    <a:pos x="T2" y="T3"/>
                  </a:cxn>
                  <a:cxn ang="0">
                    <a:pos x="T4" y="T5"/>
                  </a:cxn>
                  <a:cxn ang="0">
                    <a:pos x="T6" y="T7"/>
                  </a:cxn>
                  <a:cxn ang="0">
                    <a:pos x="T8" y="T9"/>
                  </a:cxn>
                </a:cxnLst>
                <a:rect l="0" t="0" r="r" b="b"/>
                <a:pathLst>
                  <a:path w="5" h="10">
                    <a:moveTo>
                      <a:pt x="3" y="0"/>
                    </a:moveTo>
                    <a:lnTo>
                      <a:pt x="0" y="6"/>
                    </a:lnTo>
                    <a:lnTo>
                      <a:pt x="0" y="10"/>
                    </a:lnTo>
                    <a:lnTo>
                      <a:pt x="5" y="6"/>
                    </a:lnTo>
                    <a:lnTo>
                      <a:pt x="3"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1" name="9Slide.vn 644">
                <a:extLst>
                  <a:ext uri="{FF2B5EF4-FFF2-40B4-BE49-F238E27FC236}">
                    <a16:creationId xmlns:a16="http://schemas.microsoft.com/office/drawing/2014/main" id="{2969FEA3-E70D-470E-84BB-F6F3401C0AA0}"/>
                  </a:ext>
                </a:extLst>
              </p:cNvPr>
              <p:cNvSpPr>
                <a:spLocks/>
              </p:cNvSpPr>
              <p:nvPr/>
            </p:nvSpPr>
            <p:spPr bwMode="auto">
              <a:xfrm>
                <a:off x="3861" y="1270"/>
                <a:ext cx="10" cy="6"/>
              </a:xfrm>
              <a:custGeom>
                <a:avLst/>
                <a:gdLst>
                  <a:gd name="T0" fmla="*/ 2 w 10"/>
                  <a:gd name="T1" fmla="*/ 2 h 6"/>
                  <a:gd name="T2" fmla="*/ 0 w 10"/>
                  <a:gd name="T3" fmla="*/ 4 h 6"/>
                  <a:gd name="T4" fmla="*/ 2 w 10"/>
                  <a:gd name="T5" fmla="*/ 4 h 6"/>
                  <a:gd name="T6" fmla="*/ 4 w 10"/>
                  <a:gd name="T7" fmla="*/ 6 h 6"/>
                  <a:gd name="T8" fmla="*/ 6 w 10"/>
                  <a:gd name="T9" fmla="*/ 6 h 6"/>
                  <a:gd name="T10" fmla="*/ 10 w 10"/>
                  <a:gd name="T11" fmla="*/ 0 h 6"/>
                  <a:gd name="T12" fmla="*/ 6 w 10"/>
                  <a:gd name="T13" fmla="*/ 2 h 6"/>
                  <a:gd name="T14" fmla="*/ 2 w 1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2"/>
                    </a:moveTo>
                    <a:lnTo>
                      <a:pt x="0" y="4"/>
                    </a:lnTo>
                    <a:lnTo>
                      <a:pt x="2" y="4"/>
                    </a:lnTo>
                    <a:lnTo>
                      <a:pt x="4" y="6"/>
                    </a:lnTo>
                    <a:lnTo>
                      <a:pt x="6" y="6"/>
                    </a:lnTo>
                    <a:lnTo>
                      <a:pt x="10" y="0"/>
                    </a:lnTo>
                    <a:lnTo>
                      <a:pt x="6" y="2"/>
                    </a:lnTo>
                    <a:lnTo>
                      <a:pt x="2"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2" name="9Slide.vn 645">
                <a:extLst>
                  <a:ext uri="{FF2B5EF4-FFF2-40B4-BE49-F238E27FC236}">
                    <a16:creationId xmlns:a16="http://schemas.microsoft.com/office/drawing/2014/main" id="{08E4FC99-AE3B-43A3-B0C0-C217057FD186}"/>
                  </a:ext>
                </a:extLst>
              </p:cNvPr>
              <p:cNvSpPr>
                <a:spLocks/>
              </p:cNvSpPr>
              <p:nvPr/>
            </p:nvSpPr>
            <p:spPr bwMode="auto">
              <a:xfrm>
                <a:off x="3871" y="1245"/>
                <a:ext cx="4" cy="6"/>
              </a:xfrm>
              <a:custGeom>
                <a:avLst/>
                <a:gdLst>
                  <a:gd name="T0" fmla="*/ 4 w 4"/>
                  <a:gd name="T1" fmla="*/ 2 h 6"/>
                  <a:gd name="T2" fmla="*/ 2 w 4"/>
                  <a:gd name="T3" fmla="*/ 0 h 6"/>
                  <a:gd name="T4" fmla="*/ 0 w 4"/>
                  <a:gd name="T5" fmla="*/ 4 h 6"/>
                  <a:gd name="T6" fmla="*/ 2 w 4"/>
                  <a:gd name="T7" fmla="*/ 6 h 6"/>
                  <a:gd name="T8" fmla="*/ 4 w 4"/>
                  <a:gd name="T9" fmla="*/ 4 h 6"/>
                  <a:gd name="T10" fmla="*/ 4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4" y="2"/>
                    </a:moveTo>
                    <a:lnTo>
                      <a:pt x="2" y="0"/>
                    </a:lnTo>
                    <a:lnTo>
                      <a:pt x="0" y="4"/>
                    </a:lnTo>
                    <a:lnTo>
                      <a:pt x="2" y="6"/>
                    </a:lnTo>
                    <a:lnTo>
                      <a:pt x="4" y="4"/>
                    </a:lnTo>
                    <a:lnTo>
                      <a:pt x="4"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3" name="9Slide.vn 646">
                <a:extLst>
                  <a:ext uri="{FF2B5EF4-FFF2-40B4-BE49-F238E27FC236}">
                    <a16:creationId xmlns:a16="http://schemas.microsoft.com/office/drawing/2014/main" id="{0195786A-274A-4B0F-B892-437C4D209016}"/>
                  </a:ext>
                </a:extLst>
              </p:cNvPr>
              <p:cNvSpPr>
                <a:spLocks/>
              </p:cNvSpPr>
              <p:nvPr/>
            </p:nvSpPr>
            <p:spPr bwMode="auto">
              <a:xfrm>
                <a:off x="3778" y="1351"/>
                <a:ext cx="2" cy="4"/>
              </a:xfrm>
              <a:custGeom>
                <a:avLst/>
                <a:gdLst>
                  <a:gd name="T0" fmla="*/ 2 w 2"/>
                  <a:gd name="T1" fmla="*/ 0 h 4"/>
                  <a:gd name="T2" fmla="*/ 0 w 2"/>
                  <a:gd name="T3" fmla="*/ 4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4"/>
                    </a:lnTo>
                    <a:lnTo>
                      <a:pt x="2" y="4"/>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4" name="9Slide.vn 647">
                <a:extLst>
                  <a:ext uri="{FF2B5EF4-FFF2-40B4-BE49-F238E27FC236}">
                    <a16:creationId xmlns:a16="http://schemas.microsoft.com/office/drawing/2014/main" id="{DA9B59EC-3A2D-4CC5-B657-E0C4911C0576}"/>
                  </a:ext>
                </a:extLst>
              </p:cNvPr>
              <p:cNvSpPr>
                <a:spLocks/>
              </p:cNvSpPr>
              <p:nvPr/>
            </p:nvSpPr>
            <p:spPr bwMode="auto">
              <a:xfrm>
                <a:off x="3782" y="1444"/>
                <a:ext cx="4" cy="4"/>
              </a:xfrm>
              <a:custGeom>
                <a:avLst/>
                <a:gdLst>
                  <a:gd name="T0" fmla="*/ 2 w 4"/>
                  <a:gd name="T1" fmla="*/ 0 h 4"/>
                  <a:gd name="T2" fmla="*/ 0 w 4"/>
                  <a:gd name="T3" fmla="*/ 4 h 4"/>
                  <a:gd name="T4" fmla="*/ 4 w 4"/>
                  <a:gd name="T5" fmla="*/ 2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2"/>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5" name="9Slide.vn 648">
                <a:extLst>
                  <a:ext uri="{FF2B5EF4-FFF2-40B4-BE49-F238E27FC236}">
                    <a16:creationId xmlns:a16="http://schemas.microsoft.com/office/drawing/2014/main" id="{E2A00053-397F-4DD1-A6E2-8E0671D3E4EF}"/>
                  </a:ext>
                </a:extLst>
              </p:cNvPr>
              <p:cNvSpPr>
                <a:spLocks/>
              </p:cNvSpPr>
              <p:nvPr/>
            </p:nvSpPr>
            <p:spPr bwMode="auto">
              <a:xfrm>
                <a:off x="3869" y="1264"/>
                <a:ext cx="6" cy="6"/>
              </a:xfrm>
              <a:custGeom>
                <a:avLst/>
                <a:gdLst>
                  <a:gd name="T0" fmla="*/ 6 w 6"/>
                  <a:gd name="T1" fmla="*/ 0 h 6"/>
                  <a:gd name="T2" fmla="*/ 0 w 6"/>
                  <a:gd name="T3" fmla="*/ 2 h 6"/>
                  <a:gd name="T4" fmla="*/ 0 w 6"/>
                  <a:gd name="T5" fmla="*/ 4 h 6"/>
                  <a:gd name="T6" fmla="*/ 2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2"/>
                    </a:lnTo>
                    <a:lnTo>
                      <a:pt x="0" y="4"/>
                    </a:lnTo>
                    <a:lnTo>
                      <a:pt x="2" y="6"/>
                    </a:lnTo>
                    <a:lnTo>
                      <a:pt x="6"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6" name="9Slide.vn 649">
                <a:extLst>
                  <a:ext uri="{FF2B5EF4-FFF2-40B4-BE49-F238E27FC236}">
                    <a16:creationId xmlns:a16="http://schemas.microsoft.com/office/drawing/2014/main" id="{E06E164F-DC7F-417A-BD8E-5FF7A8E875C9}"/>
                  </a:ext>
                </a:extLst>
              </p:cNvPr>
              <p:cNvSpPr>
                <a:spLocks/>
              </p:cNvSpPr>
              <p:nvPr/>
            </p:nvSpPr>
            <p:spPr bwMode="auto">
              <a:xfrm>
                <a:off x="3821" y="1313"/>
                <a:ext cx="11" cy="7"/>
              </a:xfrm>
              <a:custGeom>
                <a:avLst/>
                <a:gdLst>
                  <a:gd name="T0" fmla="*/ 4 w 11"/>
                  <a:gd name="T1" fmla="*/ 7 h 7"/>
                  <a:gd name="T2" fmla="*/ 9 w 11"/>
                  <a:gd name="T3" fmla="*/ 7 h 7"/>
                  <a:gd name="T4" fmla="*/ 11 w 11"/>
                  <a:gd name="T5" fmla="*/ 2 h 7"/>
                  <a:gd name="T6" fmla="*/ 11 w 11"/>
                  <a:gd name="T7" fmla="*/ 0 h 7"/>
                  <a:gd name="T8" fmla="*/ 7 w 11"/>
                  <a:gd name="T9" fmla="*/ 0 h 7"/>
                  <a:gd name="T10" fmla="*/ 7 w 11"/>
                  <a:gd name="T11" fmla="*/ 2 h 7"/>
                  <a:gd name="T12" fmla="*/ 2 w 11"/>
                  <a:gd name="T13" fmla="*/ 2 h 7"/>
                  <a:gd name="T14" fmla="*/ 0 w 11"/>
                  <a:gd name="T15" fmla="*/ 7 h 7"/>
                  <a:gd name="T16" fmla="*/ 2 w 11"/>
                  <a:gd name="T17" fmla="*/ 7 h 7"/>
                  <a:gd name="T18" fmla="*/ 4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7"/>
                    </a:moveTo>
                    <a:lnTo>
                      <a:pt x="9" y="7"/>
                    </a:lnTo>
                    <a:lnTo>
                      <a:pt x="11" y="2"/>
                    </a:lnTo>
                    <a:lnTo>
                      <a:pt x="11" y="0"/>
                    </a:lnTo>
                    <a:lnTo>
                      <a:pt x="7" y="0"/>
                    </a:lnTo>
                    <a:lnTo>
                      <a:pt x="7" y="2"/>
                    </a:lnTo>
                    <a:lnTo>
                      <a:pt x="2" y="2"/>
                    </a:lnTo>
                    <a:lnTo>
                      <a:pt x="0" y="7"/>
                    </a:lnTo>
                    <a:lnTo>
                      <a:pt x="2" y="7"/>
                    </a:lnTo>
                    <a:lnTo>
                      <a:pt x="4" y="7"/>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7" name="9Slide.vn 650">
                <a:extLst>
                  <a:ext uri="{FF2B5EF4-FFF2-40B4-BE49-F238E27FC236}">
                    <a16:creationId xmlns:a16="http://schemas.microsoft.com/office/drawing/2014/main" id="{BE21B628-CFC3-430B-875B-DA3C3AFA7F94}"/>
                  </a:ext>
                </a:extLst>
              </p:cNvPr>
              <p:cNvSpPr>
                <a:spLocks/>
              </p:cNvSpPr>
              <p:nvPr/>
            </p:nvSpPr>
            <p:spPr bwMode="auto">
              <a:xfrm>
                <a:off x="3811" y="1317"/>
                <a:ext cx="6" cy="5"/>
              </a:xfrm>
              <a:custGeom>
                <a:avLst/>
                <a:gdLst>
                  <a:gd name="T0" fmla="*/ 6 w 6"/>
                  <a:gd name="T1" fmla="*/ 3 h 5"/>
                  <a:gd name="T2" fmla="*/ 4 w 6"/>
                  <a:gd name="T3" fmla="*/ 0 h 5"/>
                  <a:gd name="T4" fmla="*/ 0 w 6"/>
                  <a:gd name="T5" fmla="*/ 0 h 5"/>
                  <a:gd name="T6" fmla="*/ 4 w 6"/>
                  <a:gd name="T7" fmla="*/ 5 h 5"/>
                  <a:gd name="T8" fmla="*/ 6 w 6"/>
                  <a:gd name="T9" fmla="*/ 3 h 5"/>
                </a:gdLst>
                <a:ahLst/>
                <a:cxnLst>
                  <a:cxn ang="0">
                    <a:pos x="T0" y="T1"/>
                  </a:cxn>
                  <a:cxn ang="0">
                    <a:pos x="T2" y="T3"/>
                  </a:cxn>
                  <a:cxn ang="0">
                    <a:pos x="T4" y="T5"/>
                  </a:cxn>
                  <a:cxn ang="0">
                    <a:pos x="T6" y="T7"/>
                  </a:cxn>
                  <a:cxn ang="0">
                    <a:pos x="T8" y="T9"/>
                  </a:cxn>
                </a:cxnLst>
                <a:rect l="0" t="0" r="r" b="b"/>
                <a:pathLst>
                  <a:path w="6" h="5">
                    <a:moveTo>
                      <a:pt x="6" y="3"/>
                    </a:moveTo>
                    <a:lnTo>
                      <a:pt x="4" y="0"/>
                    </a:lnTo>
                    <a:lnTo>
                      <a:pt x="0" y="0"/>
                    </a:lnTo>
                    <a:lnTo>
                      <a:pt x="4" y="5"/>
                    </a:lnTo>
                    <a:lnTo>
                      <a:pt x="6" y="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8" name="9Slide.vn 651">
                <a:extLst>
                  <a:ext uri="{FF2B5EF4-FFF2-40B4-BE49-F238E27FC236}">
                    <a16:creationId xmlns:a16="http://schemas.microsoft.com/office/drawing/2014/main" id="{9DD700CD-012F-41FC-9356-6A19EAC68C7E}"/>
                  </a:ext>
                </a:extLst>
              </p:cNvPr>
              <p:cNvSpPr>
                <a:spLocks/>
              </p:cNvSpPr>
              <p:nvPr/>
            </p:nvSpPr>
            <p:spPr bwMode="auto">
              <a:xfrm>
                <a:off x="3784" y="1349"/>
                <a:ext cx="2" cy="6"/>
              </a:xfrm>
              <a:custGeom>
                <a:avLst/>
                <a:gdLst>
                  <a:gd name="T0" fmla="*/ 2 w 2"/>
                  <a:gd name="T1" fmla="*/ 4 h 6"/>
                  <a:gd name="T2" fmla="*/ 2 w 2"/>
                  <a:gd name="T3" fmla="*/ 2 h 6"/>
                  <a:gd name="T4" fmla="*/ 0 w 2"/>
                  <a:gd name="T5" fmla="*/ 0 h 6"/>
                  <a:gd name="T6" fmla="*/ 0 w 2"/>
                  <a:gd name="T7" fmla="*/ 6 h 6"/>
                  <a:gd name="T8" fmla="*/ 2 w 2"/>
                  <a:gd name="T9" fmla="*/ 4 h 6"/>
                </a:gdLst>
                <a:ahLst/>
                <a:cxnLst>
                  <a:cxn ang="0">
                    <a:pos x="T0" y="T1"/>
                  </a:cxn>
                  <a:cxn ang="0">
                    <a:pos x="T2" y="T3"/>
                  </a:cxn>
                  <a:cxn ang="0">
                    <a:pos x="T4" y="T5"/>
                  </a:cxn>
                  <a:cxn ang="0">
                    <a:pos x="T6" y="T7"/>
                  </a:cxn>
                  <a:cxn ang="0">
                    <a:pos x="T8" y="T9"/>
                  </a:cxn>
                </a:cxnLst>
                <a:rect l="0" t="0" r="r" b="b"/>
                <a:pathLst>
                  <a:path w="2" h="6">
                    <a:moveTo>
                      <a:pt x="2" y="4"/>
                    </a:moveTo>
                    <a:lnTo>
                      <a:pt x="2" y="2"/>
                    </a:lnTo>
                    <a:lnTo>
                      <a:pt x="0" y="0"/>
                    </a:lnTo>
                    <a:lnTo>
                      <a:pt x="0" y="6"/>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9" name="9Slide.vn 652">
                <a:extLst>
                  <a:ext uri="{FF2B5EF4-FFF2-40B4-BE49-F238E27FC236}">
                    <a16:creationId xmlns:a16="http://schemas.microsoft.com/office/drawing/2014/main" id="{6696E1B9-3CFD-44D6-8CC6-E5849BF41D51}"/>
                  </a:ext>
                </a:extLst>
              </p:cNvPr>
              <p:cNvSpPr>
                <a:spLocks/>
              </p:cNvSpPr>
              <p:nvPr/>
            </p:nvSpPr>
            <p:spPr bwMode="auto">
              <a:xfrm>
                <a:off x="3815" y="1324"/>
                <a:ext cx="4" cy="4"/>
              </a:xfrm>
              <a:custGeom>
                <a:avLst/>
                <a:gdLst>
                  <a:gd name="T0" fmla="*/ 2 w 4"/>
                  <a:gd name="T1" fmla="*/ 4 h 4"/>
                  <a:gd name="T2" fmla="*/ 4 w 4"/>
                  <a:gd name="T3" fmla="*/ 4 h 4"/>
                  <a:gd name="T4" fmla="*/ 4 w 4"/>
                  <a:gd name="T5" fmla="*/ 0 h 4"/>
                  <a:gd name="T6" fmla="*/ 0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4"/>
                    </a:lnTo>
                    <a:lnTo>
                      <a:pt x="4" y="0"/>
                    </a:lnTo>
                    <a:lnTo>
                      <a:pt x="0" y="2"/>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0" name="9Slide.vn 653">
                <a:extLst>
                  <a:ext uri="{FF2B5EF4-FFF2-40B4-BE49-F238E27FC236}">
                    <a16:creationId xmlns:a16="http://schemas.microsoft.com/office/drawing/2014/main" id="{5A1A9AE8-AD29-4D15-926D-BEA669CDA5DB}"/>
                  </a:ext>
                </a:extLst>
              </p:cNvPr>
              <p:cNvSpPr>
                <a:spLocks/>
              </p:cNvSpPr>
              <p:nvPr/>
            </p:nvSpPr>
            <p:spPr bwMode="auto">
              <a:xfrm>
                <a:off x="3819" y="1307"/>
                <a:ext cx="9" cy="6"/>
              </a:xfrm>
              <a:custGeom>
                <a:avLst/>
                <a:gdLst>
                  <a:gd name="T0" fmla="*/ 9 w 9"/>
                  <a:gd name="T1" fmla="*/ 2 h 6"/>
                  <a:gd name="T2" fmla="*/ 6 w 9"/>
                  <a:gd name="T3" fmla="*/ 0 h 6"/>
                  <a:gd name="T4" fmla="*/ 0 w 9"/>
                  <a:gd name="T5" fmla="*/ 6 h 6"/>
                  <a:gd name="T6" fmla="*/ 4 w 9"/>
                  <a:gd name="T7" fmla="*/ 6 h 6"/>
                  <a:gd name="T8" fmla="*/ 9 w 9"/>
                  <a:gd name="T9" fmla="*/ 2 h 6"/>
                </a:gdLst>
                <a:ahLst/>
                <a:cxnLst>
                  <a:cxn ang="0">
                    <a:pos x="T0" y="T1"/>
                  </a:cxn>
                  <a:cxn ang="0">
                    <a:pos x="T2" y="T3"/>
                  </a:cxn>
                  <a:cxn ang="0">
                    <a:pos x="T4" y="T5"/>
                  </a:cxn>
                  <a:cxn ang="0">
                    <a:pos x="T6" y="T7"/>
                  </a:cxn>
                  <a:cxn ang="0">
                    <a:pos x="T8" y="T9"/>
                  </a:cxn>
                </a:cxnLst>
                <a:rect l="0" t="0" r="r" b="b"/>
                <a:pathLst>
                  <a:path w="9" h="6">
                    <a:moveTo>
                      <a:pt x="9" y="2"/>
                    </a:moveTo>
                    <a:lnTo>
                      <a:pt x="6" y="0"/>
                    </a:lnTo>
                    <a:lnTo>
                      <a:pt x="0" y="6"/>
                    </a:lnTo>
                    <a:lnTo>
                      <a:pt x="4" y="6"/>
                    </a:lnTo>
                    <a:lnTo>
                      <a:pt x="9"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1" name="9Slide.vn 654">
                <a:extLst>
                  <a:ext uri="{FF2B5EF4-FFF2-40B4-BE49-F238E27FC236}">
                    <a16:creationId xmlns:a16="http://schemas.microsoft.com/office/drawing/2014/main" id="{0D792212-42ED-40C3-BF11-8212DA2ED713}"/>
                  </a:ext>
                </a:extLst>
              </p:cNvPr>
              <p:cNvSpPr>
                <a:spLocks/>
              </p:cNvSpPr>
              <p:nvPr/>
            </p:nvSpPr>
            <p:spPr bwMode="auto">
              <a:xfrm>
                <a:off x="3968" y="1100"/>
                <a:ext cx="5" cy="6"/>
              </a:xfrm>
              <a:custGeom>
                <a:avLst/>
                <a:gdLst>
                  <a:gd name="T0" fmla="*/ 3 w 5"/>
                  <a:gd name="T1" fmla="*/ 0 h 6"/>
                  <a:gd name="T2" fmla="*/ 0 w 5"/>
                  <a:gd name="T3" fmla="*/ 6 h 6"/>
                  <a:gd name="T4" fmla="*/ 5 w 5"/>
                  <a:gd name="T5" fmla="*/ 4 h 6"/>
                  <a:gd name="T6" fmla="*/ 3 w 5"/>
                  <a:gd name="T7" fmla="*/ 0 h 6"/>
                </a:gdLst>
                <a:ahLst/>
                <a:cxnLst>
                  <a:cxn ang="0">
                    <a:pos x="T0" y="T1"/>
                  </a:cxn>
                  <a:cxn ang="0">
                    <a:pos x="T2" y="T3"/>
                  </a:cxn>
                  <a:cxn ang="0">
                    <a:pos x="T4" y="T5"/>
                  </a:cxn>
                  <a:cxn ang="0">
                    <a:pos x="T6" y="T7"/>
                  </a:cxn>
                </a:cxnLst>
                <a:rect l="0" t="0" r="r" b="b"/>
                <a:pathLst>
                  <a:path w="5" h="6">
                    <a:moveTo>
                      <a:pt x="3" y="0"/>
                    </a:moveTo>
                    <a:lnTo>
                      <a:pt x="0" y="6"/>
                    </a:lnTo>
                    <a:lnTo>
                      <a:pt x="5" y="4"/>
                    </a:lnTo>
                    <a:lnTo>
                      <a:pt x="3"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2" name="9Slide.vn 655">
                <a:extLst>
                  <a:ext uri="{FF2B5EF4-FFF2-40B4-BE49-F238E27FC236}">
                    <a16:creationId xmlns:a16="http://schemas.microsoft.com/office/drawing/2014/main" id="{C003A7E5-57CB-4523-89B4-698F15EC7FE8}"/>
                  </a:ext>
                </a:extLst>
              </p:cNvPr>
              <p:cNvSpPr>
                <a:spLocks/>
              </p:cNvSpPr>
              <p:nvPr/>
            </p:nvSpPr>
            <p:spPr bwMode="auto">
              <a:xfrm>
                <a:off x="4029" y="1058"/>
                <a:ext cx="4" cy="4"/>
              </a:xfrm>
              <a:custGeom>
                <a:avLst/>
                <a:gdLst>
                  <a:gd name="T0" fmla="*/ 0 w 4"/>
                  <a:gd name="T1" fmla="*/ 2 h 4"/>
                  <a:gd name="T2" fmla="*/ 2 w 4"/>
                  <a:gd name="T3" fmla="*/ 4 h 4"/>
                  <a:gd name="T4" fmla="*/ 2 w 4"/>
                  <a:gd name="T5" fmla="*/ 4 h 4"/>
                  <a:gd name="T6" fmla="*/ 4 w 4"/>
                  <a:gd name="T7" fmla="*/ 2 h 4"/>
                  <a:gd name="T8" fmla="*/ 2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4"/>
                    </a:lnTo>
                    <a:lnTo>
                      <a:pt x="2" y="4"/>
                    </a:lnTo>
                    <a:lnTo>
                      <a:pt x="4" y="2"/>
                    </a:lnTo>
                    <a:lnTo>
                      <a:pt x="2"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3" name="9Slide.vn 656">
                <a:extLst>
                  <a:ext uri="{FF2B5EF4-FFF2-40B4-BE49-F238E27FC236}">
                    <a16:creationId xmlns:a16="http://schemas.microsoft.com/office/drawing/2014/main" id="{E6D622D2-3930-4F66-9F25-320F8484E124}"/>
                  </a:ext>
                </a:extLst>
              </p:cNvPr>
              <p:cNvSpPr>
                <a:spLocks/>
              </p:cNvSpPr>
              <p:nvPr/>
            </p:nvSpPr>
            <p:spPr bwMode="auto">
              <a:xfrm>
                <a:off x="4037" y="1052"/>
                <a:ext cx="4" cy="2"/>
              </a:xfrm>
              <a:custGeom>
                <a:avLst/>
                <a:gdLst>
                  <a:gd name="T0" fmla="*/ 4 w 4"/>
                  <a:gd name="T1" fmla="*/ 2 h 2"/>
                  <a:gd name="T2" fmla="*/ 4 w 4"/>
                  <a:gd name="T3" fmla="*/ 0 h 2"/>
                  <a:gd name="T4" fmla="*/ 2 w 4"/>
                  <a:gd name="T5" fmla="*/ 0 h 2"/>
                  <a:gd name="T6" fmla="*/ 0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4" y="0"/>
                    </a:lnTo>
                    <a:lnTo>
                      <a:pt x="2" y="0"/>
                    </a:lnTo>
                    <a:lnTo>
                      <a:pt x="0" y="2"/>
                    </a:lnTo>
                    <a:lnTo>
                      <a:pt x="4"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4" name="9Slide.vn 657">
                <a:extLst>
                  <a:ext uri="{FF2B5EF4-FFF2-40B4-BE49-F238E27FC236}">
                    <a16:creationId xmlns:a16="http://schemas.microsoft.com/office/drawing/2014/main" id="{65EFD25B-0538-4FC8-93BD-FCBEF6B48114}"/>
                  </a:ext>
                </a:extLst>
              </p:cNvPr>
              <p:cNvSpPr>
                <a:spLocks/>
              </p:cNvSpPr>
              <p:nvPr/>
            </p:nvSpPr>
            <p:spPr bwMode="auto">
              <a:xfrm>
                <a:off x="3772" y="1050"/>
                <a:ext cx="366" cy="429"/>
              </a:xfrm>
              <a:custGeom>
                <a:avLst/>
                <a:gdLst>
                  <a:gd name="T0" fmla="*/ 112 w 366"/>
                  <a:gd name="T1" fmla="*/ 340 h 429"/>
                  <a:gd name="T2" fmla="*/ 112 w 366"/>
                  <a:gd name="T3" fmla="*/ 249 h 429"/>
                  <a:gd name="T4" fmla="*/ 143 w 366"/>
                  <a:gd name="T5" fmla="*/ 178 h 429"/>
                  <a:gd name="T6" fmla="*/ 174 w 366"/>
                  <a:gd name="T7" fmla="*/ 114 h 429"/>
                  <a:gd name="T8" fmla="*/ 207 w 366"/>
                  <a:gd name="T9" fmla="*/ 104 h 429"/>
                  <a:gd name="T10" fmla="*/ 221 w 366"/>
                  <a:gd name="T11" fmla="*/ 81 h 429"/>
                  <a:gd name="T12" fmla="*/ 269 w 366"/>
                  <a:gd name="T13" fmla="*/ 87 h 429"/>
                  <a:gd name="T14" fmla="*/ 296 w 366"/>
                  <a:gd name="T15" fmla="*/ 50 h 429"/>
                  <a:gd name="T16" fmla="*/ 342 w 366"/>
                  <a:gd name="T17" fmla="*/ 64 h 429"/>
                  <a:gd name="T18" fmla="*/ 358 w 366"/>
                  <a:gd name="T19" fmla="*/ 48 h 429"/>
                  <a:gd name="T20" fmla="*/ 342 w 366"/>
                  <a:gd name="T21" fmla="*/ 48 h 429"/>
                  <a:gd name="T22" fmla="*/ 366 w 366"/>
                  <a:gd name="T23" fmla="*/ 27 h 429"/>
                  <a:gd name="T24" fmla="*/ 342 w 366"/>
                  <a:gd name="T25" fmla="*/ 17 h 429"/>
                  <a:gd name="T26" fmla="*/ 323 w 366"/>
                  <a:gd name="T27" fmla="*/ 21 h 429"/>
                  <a:gd name="T28" fmla="*/ 313 w 366"/>
                  <a:gd name="T29" fmla="*/ 21 h 429"/>
                  <a:gd name="T30" fmla="*/ 313 w 366"/>
                  <a:gd name="T31" fmla="*/ 2 h 429"/>
                  <a:gd name="T32" fmla="*/ 302 w 366"/>
                  <a:gd name="T33" fmla="*/ 14 h 429"/>
                  <a:gd name="T34" fmla="*/ 292 w 366"/>
                  <a:gd name="T35" fmla="*/ 19 h 429"/>
                  <a:gd name="T36" fmla="*/ 277 w 366"/>
                  <a:gd name="T37" fmla="*/ 33 h 429"/>
                  <a:gd name="T38" fmla="*/ 267 w 366"/>
                  <a:gd name="T39" fmla="*/ 10 h 429"/>
                  <a:gd name="T40" fmla="*/ 261 w 366"/>
                  <a:gd name="T41" fmla="*/ 29 h 429"/>
                  <a:gd name="T42" fmla="*/ 246 w 366"/>
                  <a:gd name="T43" fmla="*/ 44 h 429"/>
                  <a:gd name="T44" fmla="*/ 228 w 366"/>
                  <a:gd name="T45" fmla="*/ 46 h 429"/>
                  <a:gd name="T46" fmla="*/ 213 w 366"/>
                  <a:gd name="T47" fmla="*/ 58 h 429"/>
                  <a:gd name="T48" fmla="*/ 203 w 366"/>
                  <a:gd name="T49" fmla="*/ 60 h 429"/>
                  <a:gd name="T50" fmla="*/ 196 w 366"/>
                  <a:gd name="T51" fmla="*/ 75 h 429"/>
                  <a:gd name="T52" fmla="*/ 182 w 366"/>
                  <a:gd name="T53" fmla="*/ 68 h 429"/>
                  <a:gd name="T54" fmla="*/ 170 w 366"/>
                  <a:gd name="T55" fmla="*/ 93 h 429"/>
                  <a:gd name="T56" fmla="*/ 174 w 366"/>
                  <a:gd name="T57" fmla="*/ 102 h 429"/>
                  <a:gd name="T58" fmla="*/ 159 w 366"/>
                  <a:gd name="T59" fmla="*/ 114 h 429"/>
                  <a:gd name="T60" fmla="*/ 149 w 366"/>
                  <a:gd name="T61" fmla="*/ 118 h 429"/>
                  <a:gd name="T62" fmla="*/ 145 w 366"/>
                  <a:gd name="T63" fmla="*/ 135 h 429"/>
                  <a:gd name="T64" fmla="*/ 145 w 366"/>
                  <a:gd name="T65" fmla="*/ 145 h 429"/>
                  <a:gd name="T66" fmla="*/ 126 w 366"/>
                  <a:gd name="T67" fmla="*/ 162 h 429"/>
                  <a:gd name="T68" fmla="*/ 116 w 366"/>
                  <a:gd name="T69" fmla="*/ 172 h 429"/>
                  <a:gd name="T70" fmla="*/ 116 w 366"/>
                  <a:gd name="T71" fmla="*/ 187 h 429"/>
                  <a:gd name="T72" fmla="*/ 112 w 366"/>
                  <a:gd name="T73" fmla="*/ 203 h 429"/>
                  <a:gd name="T74" fmla="*/ 105 w 366"/>
                  <a:gd name="T75" fmla="*/ 220 h 429"/>
                  <a:gd name="T76" fmla="*/ 87 w 366"/>
                  <a:gd name="T77" fmla="*/ 234 h 429"/>
                  <a:gd name="T78" fmla="*/ 70 w 366"/>
                  <a:gd name="T79" fmla="*/ 261 h 429"/>
                  <a:gd name="T80" fmla="*/ 91 w 366"/>
                  <a:gd name="T81" fmla="*/ 249 h 429"/>
                  <a:gd name="T82" fmla="*/ 76 w 366"/>
                  <a:gd name="T83" fmla="*/ 272 h 429"/>
                  <a:gd name="T84" fmla="*/ 60 w 366"/>
                  <a:gd name="T85" fmla="*/ 272 h 429"/>
                  <a:gd name="T86" fmla="*/ 58 w 366"/>
                  <a:gd name="T87" fmla="*/ 288 h 429"/>
                  <a:gd name="T88" fmla="*/ 39 w 366"/>
                  <a:gd name="T89" fmla="*/ 286 h 429"/>
                  <a:gd name="T90" fmla="*/ 37 w 366"/>
                  <a:gd name="T91" fmla="*/ 294 h 429"/>
                  <a:gd name="T92" fmla="*/ 31 w 366"/>
                  <a:gd name="T93" fmla="*/ 307 h 429"/>
                  <a:gd name="T94" fmla="*/ 8 w 366"/>
                  <a:gd name="T95" fmla="*/ 309 h 429"/>
                  <a:gd name="T96" fmla="*/ 22 w 366"/>
                  <a:gd name="T97" fmla="*/ 319 h 429"/>
                  <a:gd name="T98" fmla="*/ 4 w 366"/>
                  <a:gd name="T99" fmla="*/ 328 h 429"/>
                  <a:gd name="T100" fmla="*/ 20 w 366"/>
                  <a:gd name="T101" fmla="*/ 336 h 429"/>
                  <a:gd name="T102" fmla="*/ 41 w 366"/>
                  <a:gd name="T103" fmla="*/ 334 h 429"/>
                  <a:gd name="T104" fmla="*/ 12 w 366"/>
                  <a:gd name="T105" fmla="*/ 340 h 429"/>
                  <a:gd name="T106" fmla="*/ 2 w 366"/>
                  <a:gd name="T107" fmla="*/ 348 h 429"/>
                  <a:gd name="T108" fmla="*/ 16 w 366"/>
                  <a:gd name="T109" fmla="*/ 363 h 429"/>
                  <a:gd name="T110" fmla="*/ 16 w 366"/>
                  <a:gd name="T111" fmla="*/ 369 h 429"/>
                  <a:gd name="T112" fmla="*/ 6 w 366"/>
                  <a:gd name="T113" fmla="*/ 388 h 429"/>
                  <a:gd name="T114" fmla="*/ 27 w 366"/>
                  <a:gd name="T115" fmla="*/ 400 h 429"/>
                  <a:gd name="T116" fmla="*/ 29 w 366"/>
                  <a:gd name="T117" fmla="*/ 423 h 429"/>
                  <a:gd name="T118" fmla="*/ 51 w 366"/>
                  <a:gd name="T119" fmla="*/ 421 h 429"/>
                  <a:gd name="T120" fmla="*/ 72 w 366"/>
                  <a:gd name="T121" fmla="*/ 394 h 429"/>
                  <a:gd name="T122" fmla="*/ 85 w 366"/>
                  <a:gd name="T123" fmla="*/ 396 h 429"/>
                  <a:gd name="T124" fmla="*/ 91 w 366"/>
                  <a:gd name="T125" fmla="*/ 3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6" h="429">
                    <a:moveTo>
                      <a:pt x="107" y="402"/>
                    </a:moveTo>
                    <a:lnTo>
                      <a:pt x="109" y="398"/>
                    </a:lnTo>
                    <a:lnTo>
                      <a:pt x="107" y="388"/>
                    </a:lnTo>
                    <a:lnTo>
                      <a:pt x="105" y="382"/>
                    </a:lnTo>
                    <a:lnTo>
                      <a:pt x="107" y="379"/>
                    </a:lnTo>
                    <a:lnTo>
                      <a:pt x="109" y="377"/>
                    </a:lnTo>
                    <a:lnTo>
                      <a:pt x="107" y="373"/>
                    </a:lnTo>
                    <a:lnTo>
                      <a:pt x="109" y="371"/>
                    </a:lnTo>
                    <a:lnTo>
                      <a:pt x="114" y="371"/>
                    </a:lnTo>
                    <a:lnTo>
                      <a:pt x="116" y="369"/>
                    </a:lnTo>
                    <a:lnTo>
                      <a:pt x="116" y="365"/>
                    </a:lnTo>
                    <a:lnTo>
                      <a:pt x="118" y="359"/>
                    </a:lnTo>
                    <a:lnTo>
                      <a:pt x="116" y="355"/>
                    </a:lnTo>
                    <a:lnTo>
                      <a:pt x="114" y="346"/>
                    </a:lnTo>
                    <a:lnTo>
                      <a:pt x="112" y="340"/>
                    </a:lnTo>
                    <a:lnTo>
                      <a:pt x="112" y="338"/>
                    </a:lnTo>
                    <a:lnTo>
                      <a:pt x="120" y="334"/>
                    </a:lnTo>
                    <a:lnTo>
                      <a:pt x="120" y="328"/>
                    </a:lnTo>
                    <a:lnTo>
                      <a:pt x="122" y="323"/>
                    </a:lnTo>
                    <a:lnTo>
                      <a:pt x="116" y="317"/>
                    </a:lnTo>
                    <a:lnTo>
                      <a:pt x="109" y="315"/>
                    </a:lnTo>
                    <a:lnTo>
                      <a:pt x="109" y="307"/>
                    </a:lnTo>
                    <a:lnTo>
                      <a:pt x="112" y="301"/>
                    </a:lnTo>
                    <a:lnTo>
                      <a:pt x="109" y="294"/>
                    </a:lnTo>
                    <a:lnTo>
                      <a:pt x="107" y="288"/>
                    </a:lnTo>
                    <a:lnTo>
                      <a:pt x="109" y="284"/>
                    </a:lnTo>
                    <a:lnTo>
                      <a:pt x="109" y="274"/>
                    </a:lnTo>
                    <a:lnTo>
                      <a:pt x="107" y="263"/>
                    </a:lnTo>
                    <a:lnTo>
                      <a:pt x="107" y="255"/>
                    </a:lnTo>
                    <a:lnTo>
                      <a:pt x="112" y="249"/>
                    </a:lnTo>
                    <a:lnTo>
                      <a:pt x="116" y="247"/>
                    </a:lnTo>
                    <a:lnTo>
                      <a:pt x="122" y="247"/>
                    </a:lnTo>
                    <a:lnTo>
                      <a:pt x="128" y="249"/>
                    </a:lnTo>
                    <a:lnTo>
                      <a:pt x="130" y="243"/>
                    </a:lnTo>
                    <a:lnTo>
                      <a:pt x="130" y="236"/>
                    </a:lnTo>
                    <a:lnTo>
                      <a:pt x="128" y="234"/>
                    </a:lnTo>
                    <a:lnTo>
                      <a:pt x="128" y="230"/>
                    </a:lnTo>
                    <a:lnTo>
                      <a:pt x="134" y="214"/>
                    </a:lnTo>
                    <a:lnTo>
                      <a:pt x="134" y="205"/>
                    </a:lnTo>
                    <a:lnTo>
                      <a:pt x="136" y="197"/>
                    </a:lnTo>
                    <a:lnTo>
                      <a:pt x="138" y="193"/>
                    </a:lnTo>
                    <a:lnTo>
                      <a:pt x="138" y="187"/>
                    </a:lnTo>
                    <a:lnTo>
                      <a:pt x="136" y="185"/>
                    </a:lnTo>
                    <a:lnTo>
                      <a:pt x="136" y="180"/>
                    </a:lnTo>
                    <a:lnTo>
                      <a:pt x="143" y="178"/>
                    </a:lnTo>
                    <a:lnTo>
                      <a:pt x="149" y="176"/>
                    </a:lnTo>
                    <a:lnTo>
                      <a:pt x="151" y="174"/>
                    </a:lnTo>
                    <a:lnTo>
                      <a:pt x="151" y="170"/>
                    </a:lnTo>
                    <a:lnTo>
                      <a:pt x="155" y="162"/>
                    </a:lnTo>
                    <a:lnTo>
                      <a:pt x="161" y="153"/>
                    </a:lnTo>
                    <a:lnTo>
                      <a:pt x="163" y="149"/>
                    </a:lnTo>
                    <a:lnTo>
                      <a:pt x="161" y="145"/>
                    </a:lnTo>
                    <a:lnTo>
                      <a:pt x="159" y="143"/>
                    </a:lnTo>
                    <a:lnTo>
                      <a:pt x="159" y="135"/>
                    </a:lnTo>
                    <a:lnTo>
                      <a:pt x="161" y="133"/>
                    </a:lnTo>
                    <a:lnTo>
                      <a:pt x="163" y="129"/>
                    </a:lnTo>
                    <a:lnTo>
                      <a:pt x="163" y="124"/>
                    </a:lnTo>
                    <a:lnTo>
                      <a:pt x="167" y="124"/>
                    </a:lnTo>
                    <a:lnTo>
                      <a:pt x="170" y="118"/>
                    </a:lnTo>
                    <a:lnTo>
                      <a:pt x="174" y="114"/>
                    </a:lnTo>
                    <a:lnTo>
                      <a:pt x="178" y="116"/>
                    </a:lnTo>
                    <a:lnTo>
                      <a:pt x="180" y="118"/>
                    </a:lnTo>
                    <a:lnTo>
                      <a:pt x="182" y="118"/>
                    </a:lnTo>
                    <a:lnTo>
                      <a:pt x="184" y="116"/>
                    </a:lnTo>
                    <a:lnTo>
                      <a:pt x="182" y="112"/>
                    </a:lnTo>
                    <a:lnTo>
                      <a:pt x="184" y="110"/>
                    </a:lnTo>
                    <a:lnTo>
                      <a:pt x="184" y="108"/>
                    </a:lnTo>
                    <a:lnTo>
                      <a:pt x="184" y="106"/>
                    </a:lnTo>
                    <a:lnTo>
                      <a:pt x="182" y="102"/>
                    </a:lnTo>
                    <a:lnTo>
                      <a:pt x="184" y="99"/>
                    </a:lnTo>
                    <a:lnTo>
                      <a:pt x="190" y="99"/>
                    </a:lnTo>
                    <a:lnTo>
                      <a:pt x="192" y="97"/>
                    </a:lnTo>
                    <a:lnTo>
                      <a:pt x="199" y="99"/>
                    </a:lnTo>
                    <a:lnTo>
                      <a:pt x="203" y="102"/>
                    </a:lnTo>
                    <a:lnTo>
                      <a:pt x="207" y="104"/>
                    </a:lnTo>
                    <a:lnTo>
                      <a:pt x="209" y="104"/>
                    </a:lnTo>
                    <a:lnTo>
                      <a:pt x="211" y="104"/>
                    </a:lnTo>
                    <a:lnTo>
                      <a:pt x="213" y="106"/>
                    </a:lnTo>
                    <a:lnTo>
                      <a:pt x="213" y="99"/>
                    </a:lnTo>
                    <a:lnTo>
                      <a:pt x="211" y="97"/>
                    </a:lnTo>
                    <a:lnTo>
                      <a:pt x="211" y="91"/>
                    </a:lnTo>
                    <a:lnTo>
                      <a:pt x="215" y="91"/>
                    </a:lnTo>
                    <a:lnTo>
                      <a:pt x="213" y="87"/>
                    </a:lnTo>
                    <a:lnTo>
                      <a:pt x="211" y="85"/>
                    </a:lnTo>
                    <a:lnTo>
                      <a:pt x="211" y="81"/>
                    </a:lnTo>
                    <a:lnTo>
                      <a:pt x="215" y="83"/>
                    </a:lnTo>
                    <a:lnTo>
                      <a:pt x="219" y="81"/>
                    </a:lnTo>
                    <a:lnTo>
                      <a:pt x="219" y="81"/>
                    </a:lnTo>
                    <a:lnTo>
                      <a:pt x="219" y="81"/>
                    </a:lnTo>
                    <a:lnTo>
                      <a:pt x="221" y="81"/>
                    </a:lnTo>
                    <a:lnTo>
                      <a:pt x="223" y="81"/>
                    </a:lnTo>
                    <a:lnTo>
                      <a:pt x="223" y="81"/>
                    </a:lnTo>
                    <a:lnTo>
                      <a:pt x="223" y="77"/>
                    </a:lnTo>
                    <a:lnTo>
                      <a:pt x="223" y="75"/>
                    </a:lnTo>
                    <a:lnTo>
                      <a:pt x="225" y="73"/>
                    </a:lnTo>
                    <a:lnTo>
                      <a:pt x="230" y="73"/>
                    </a:lnTo>
                    <a:lnTo>
                      <a:pt x="232" y="77"/>
                    </a:lnTo>
                    <a:lnTo>
                      <a:pt x="240" y="83"/>
                    </a:lnTo>
                    <a:lnTo>
                      <a:pt x="242" y="87"/>
                    </a:lnTo>
                    <a:lnTo>
                      <a:pt x="244" y="91"/>
                    </a:lnTo>
                    <a:lnTo>
                      <a:pt x="248" y="93"/>
                    </a:lnTo>
                    <a:lnTo>
                      <a:pt x="259" y="93"/>
                    </a:lnTo>
                    <a:lnTo>
                      <a:pt x="263" y="89"/>
                    </a:lnTo>
                    <a:lnTo>
                      <a:pt x="265" y="87"/>
                    </a:lnTo>
                    <a:lnTo>
                      <a:pt x="269" y="87"/>
                    </a:lnTo>
                    <a:lnTo>
                      <a:pt x="275" y="91"/>
                    </a:lnTo>
                    <a:lnTo>
                      <a:pt x="279" y="91"/>
                    </a:lnTo>
                    <a:lnTo>
                      <a:pt x="281" y="87"/>
                    </a:lnTo>
                    <a:lnTo>
                      <a:pt x="284" y="85"/>
                    </a:lnTo>
                    <a:lnTo>
                      <a:pt x="286" y="83"/>
                    </a:lnTo>
                    <a:lnTo>
                      <a:pt x="290" y="83"/>
                    </a:lnTo>
                    <a:lnTo>
                      <a:pt x="292" y="81"/>
                    </a:lnTo>
                    <a:lnTo>
                      <a:pt x="294" y="79"/>
                    </a:lnTo>
                    <a:lnTo>
                      <a:pt x="292" y="75"/>
                    </a:lnTo>
                    <a:lnTo>
                      <a:pt x="290" y="70"/>
                    </a:lnTo>
                    <a:lnTo>
                      <a:pt x="292" y="60"/>
                    </a:lnTo>
                    <a:lnTo>
                      <a:pt x="292" y="58"/>
                    </a:lnTo>
                    <a:lnTo>
                      <a:pt x="292" y="56"/>
                    </a:lnTo>
                    <a:lnTo>
                      <a:pt x="294" y="54"/>
                    </a:lnTo>
                    <a:lnTo>
                      <a:pt x="296" y="50"/>
                    </a:lnTo>
                    <a:lnTo>
                      <a:pt x="296" y="48"/>
                    </a:lnTo>
                    <a:lnTo>
                      <a:pt x="300" y="46"/>
                    </a:lnTo>
                    <a:lnTo>
                      <a:pt x="304" y="48"/>
                    </a:lnTo>
                    <a:lnTo>
                      <a:pt x="306" y="46"/>
                    </a:lnTo>
                    <a:lnTo>
                      <a:pt x="306" y="46"/>
                    </a:lnTo>
                    <a:lnTo>
                      <a:pt x="310" y="41"/>
                    </a:lnTo>
                    <a:lnTo>
                      <a:pt x="317" y="41"/>
                    </a:lnTo>
                    <a:lnTo>
                      <a:pt x="321" y="44"/>
                    </a:lnTo>
                    <a:lnTo>
                      <a:pt x="325" y="50"/>
                    </a:lnTo>
                    <a:lnTo>
                      <a:pt x="327" y="52"/>
                    </a:lnTo>
                    <a:lnTo>
                      <a:pt x="331" y="54"/>
                    </a:lnTo>
                    <a:lnTo>
                      <a:pt x="337" y="54"/>
                    </a:lnTo>
                    <a:lnTo>
                      <a:pt x="339" y="56"/>
                    </a:lnTo>
                    <a:lnTo>
                      <a:pt x="344" y="60"/>
                    </a:lnTo>
                    <a:lnTo>
                      <a:pt x="342" y="64"/>
                    </a:lnTo>
                    <a:lnTo>
                      <a:pt x="339" y="70"/>
                    </a:lnTo>
                    <a:lnTo>
                      <a:pt x="339" y="77"/>
                    </a:lnTo>
                    <a:lnTo>
                      <a:pt x="342" y="77"/>
                    </a:lnTo>
                    <a:lnTo>
                      <a:pt x="342" y="70"/>
                    </a:lnTo>
                    <a:lnTo>
                      <a:pt x="348" y="66"/>
                    </a:lnTo>
                    <a:lnTo>
                      <a:pt x="352" y="64"/>
                    </a:lnTo>
                    <a:lnTo>
                      <a:pt x="354" y="62"/>
                    </a:lnTo>
                    <a:lnTo>
                      <a:pt x="354" y="56"/>
                    </a:lnTo>
                    <a:lnTo>
                      <a:pt x="356" y="56"/>
                    </a:lnTo>
                    <a:lnTo>
                      <a:pt x="360" y="58"/>
                    </a:lnTo>
                    <a:lnTo>
                      <a:pt x="362" y="54"/>
                    </a:lnTo>
                    <a:lnTo>
                      <a:pt x="362" y="50"/>
                    </a:lnTo>
                    <a:lnTo>
                      <a:pt x="362" y="50"/>
                    </a:lnTo>
                    <a:lnTo>
                      <a:pt x="362" y="50"/>
                    </a:lnTo>
                    <a:lnTo>
                      <a:pt x="358" y="48"/>
                    </a:lnTo>
                    <a:lnTo>
                      <a:pt x="358" y="48"/>
                    </a:lnTo>
                    <a:lnTo>
                      <a:pt x="356" y="50"/>
                    </a:lnTo>
                    <a:lnTo>
                      <a:pt x="356" y="52"/>
                    </a:lnTo>
                    <a:lnTo>
                      <a:pt x="354" y="50"/>
                    </a:lnTo>
                    <a:lnTo>
                      <a:pt x="354" y="48"/>
                    </a:lnTo>
                    <a:lnTo>
                      <a:pt x="352" y="48"/>
                    </a:lnTo>
                    <a:lnTo>
                      <a:pt x="352" y="50"/>
                    </a:lnTo>
                    <a:lnTo>
                      <a:pt x="352" y="54"/>
                    </a:lnTo>
                    <a:lnTo>
                      <a:pt x="350" y="52"/>
                    </a:lnTo>
                    <a:lnTo>
                      <a:pt x="348" y="50"/>
                    </a:lnTo>
                    <a:lnTo>
                      <a:pt x="346" y="52"/>
                    </a:lnTo>
                    <a:lnTo>
                      <a:pt x="346" y="54"/>
                    </a:lnTo>
                    <a:lnTo>
                      <a:pt x="344" y="52"/>
                    </a:lnTo>
                    <a:lnTo>
                      <a:pt x="344" y="48"/>
                    </a:lnTo>
                    <a:lnTo>
                      <a:pt x="342" y="48"/>
                    </a:lnTo>
                    <a:lnTo>
                      <a:pt x="339" y="44"/>
                    </a:lnTo>
                    <a:lnTo>
                      <a:pt x="339" y="41"/>
                    </a:lnTo>
                    <a:lnTo>
                      <a:pt x="335" y="44"/>
                    </a:lnTo>
                    <a:lnTo>
                      <a:pt x="333" y="41"/>
                    </a:lnTo>
                    <a:lnTo>
                      <a:pt x="329" y="41"/>
                    </a:lnTo>
                    <a:lnTo>
                      <a:pt x="327" y="37"/>
                    </a:lnTo>
                    <a:lnTo>
                      <a:pt x="327" y="37"/>
                    </a:lnTo>
                    <a:lnTo>
                      <a:pt x="333" y="39"/>
                    </a:lnTo>
                    <a:lnTo>
                      <a:pt x="337" y="37"/>
                    </a:lnTo>
                    <a:lnTo>
                      <a:pt x="342" y="39"/>
                    </a:lnTo>
                    <a:lnTo>
                      <a:pt x="348" y="39"/>
                    </a:lnTo>
                    <a:lnTo>
                      <a:pt x="354" y="37"/>
                    </a:lnTo>
                    <a:lnTo>
                      <a:pt x="356" y="31"/>
                    </a:lnTo>
                    <a:lnTo>
                      <a:pt x="364" y="29"/>
                    </a:lnTo>
                    <a:lnTo>
                      <a:pt x="366" y="27"/>
                    </a:lnTo>
                    <a:lnTo>
                      <a:pt x="366" y="27"/>
                    </a:lnTo>
                    <a:lnTo>
                      <a:pt x="364" y="25"/>
                    </a:lnTo>
                    <a:lnTo>
                      <a:pt x="364" y="25"/>
                    </a:lnTo>
                    <a:lnTo>
                      <a:pt x="360" y="23"/>
                    </a:lnTo>
                    <a:lnTo>
                      <a:pt x="358" y="25"/>
                    </a:lnTo>
                    <a:lnTo>
                      <a:pt x="354" y="21"/>
                    </a:lnTo>
                    <a:lnTo>
                      <a:pt x="352" y="21"/>
                    </a:lnTo>
                    <a:lnTo>
                      <a:pt x="348" y="23"/>
                    </a:lnTo>
                    <a:lnTo>
                      <a:pt x="346" y="23"/>
                    </a:lnTo>
                    <a:lnTo>
                      <a:pt x="346" y="23"/>
                    </a:lnTo>
                    <a:lnTo>
                      <a:pt x="348" y="21"/>
                    </a:lnTo>
                    <a:lnTo>
                      <a:pt x="350" y="19"/>
                    </a:lnTo>
                    <a:lnTo>
                      <a:pt x="346" y="17"/>
                    </a:lnTo>
                    <a:lnTo>
                      <a:pt x="346" y="17"/>
                    </a:lnTo>
                    <a:lnTo>
                      <a:pt x="342" y="17"/>
                    </a:lnTo>
                    <a:lnTo>
                      <a:pt x="339" y="21"/>
                    </a:lnTo>
                    <a:lnTo>
                      <a:pt x="339" y="21"/>
                    </a:lnTo>
                    <a:lnTo>
                      <a:pt x="339" y="17"/>
                    </a:lnTo>
                    <a:lnTo>
                      <a:pt x="337" y="17"/>
                    </a:lnTo>
                    <a:lnTo>
                      <a:pt x="335" y="19"/>
                    </a:lnTo>
                    <a:lnTo>
                      <a:pt x="335" y="19"/>
                    </a:lnTo>
                    <a:lnTo>
                      <a:pt x="333" y="17"/>
                    </a:lnTo>
                    <a:lnTo>
                      <a:pt x="335" y="17"/>
                    </a:lnTo>
                    <a:lnTo>
                      <a:pt x="335" y="14"/>
                    </a:lnTo>
                    <a:lnTo>
                      <a:pt x="333" y="12"/>
                    </a:lnTo>
                    <a:lnTo>
                      <a:pt x="329" y="10"/>
                    </a:lnTo>
                    <a:lnTo>
                      <a:pt x="327" y="12"/>
                    </a:lnTo>
                    <a:lnTo>
                      <a:pt x="327" y="19"/>
                    </a:lnTo>
                    <a:lnTo>
                      <a:pt x="325" y="19"/>
                    </a:lnTo>
                    <a:lnTo>
                      <a:pt x="323" y="21"/>
                    </a:lnTo>
                    <a:lnTo>
                      <a:pt x="325" y="25"/>
                    </a:lnTo>
                    <a:lnTo>
                      <a:pt x="325" y="27"/>
                    </a:lnTo>
                    <a:lnTo>
                      <a:pt x="323" y="29"/>
                    </a:lnTo>
                    <a:lnTo>
                      <a:pt x="323" y="27"/>
                    </a:lnTo>
                    <a:lnTo>
                      <a:pt x="321" y="27"/>
                    </a:lnTo>
                    <a:lnTo>
                      <a:pt x="319" y="27"/>
                    </a:lnTo>
                    <a:lnTo>
                      <a:pt x="317" y="27"/>
                    </a:lnTo>
                    <a:lnTo>
                      <a:pt x="313" y="29"/>
                    </a:lnTo>
                    <a:lnTo>
                      <a:pt x="315" y="25"/>
                    </a:lnTo>
                    <a:lnTo>
                      <a:pt x="319" y="23"/>
                    </a:lnTo>
                    <a:lnTo>
                      <a:pt x="321" y="21"/>
                    </a:lnTo>
                    <a:lnTo>
                      <a:pt x="319" y="19"/>
                    </a:lnTo>
                    <a:lnTo>
                      <a:pt x="319" y="19"/>
                    </a:lnTo>
                    <a:lnTo>
                      <a:pt x="315" y="21"/>
                    </a:lnTo>
                    <a:lnTo>
                      <a:pt x="313" y="21"/>
                    </a:lnTo>
                    <a:lnTo>
                      <a:pt x="313" y="19"/>
                    </a:lnTo>
                    <a:lnTo>
                      <a:pt x="315" y="17"/>
                    </a:lnTo>
                    <a:lnTo>
                      <a:pt x="315" y="14"/>
                    </a:lnTo>
                    <a:lnTo>
                      <a:pt x="313" y="14"/>
                    </a:lnTo>
                    <a:lnTo>
                      <a:pt x="313" y="12"/>
                    </a:lnTo>
                    <a:lnTo>
                      <a:pt x="315" y="12"/>
                    </a:lnTo>
                    <a:lnTo>
                      <a:pt x="315" y="14"/>
                    </a:lnTo>
                    <a:lnTo>
                      <a:pt x="319" y="14"/>
                    </a:lnTo>
                    <a:lnTo>
                      <a:pt x="321" y="8"/>
                    </a:lnTo>
                    <a:lnTo>
                      <a:pt x="321" y="6"/>
                    </a:lnTo>
                    <a:lnTo>
                      <a:pt x="317" y="6"/>
                    </a:lnTo>
                    <a:lnTo>
                      <a:pt x="315" y="6"/>
                    </a:lnTo>
                    <a:lnTo>
                      <a:pt x="317" y="2"/>
                    </a:lnTo>
                    <a:lnTo>
                      <a:pt x="315" y="0"/>
                    </a:lnTo>
                    <a:lnTo>
                      <a:pt x="313" y="2"/>
                    </a:lnTo>
                    <a:lnTo>
                      <a:pt x="310" y="2"/>
                    </a:lnTo>
                    <a:lnTo>
                      <a:pt x="308" y="0"/>
                    </a:lnTo>
                    <a:lnTo>
                      <a:pt x="306" y="2"/>
                    </a:lnTo>
                    <a:lnTo>
                      <a:pt x="306" y="4"/>
                    </a:lnTo>
                    <a:lnTo>
                      <a:pt x="308" y="6"/>
                    </a:lnTo>
                    <a:lnTo>
                      <a:pt x="306" y="8"/>
                    </a:lnTo>
                    <a:lnTo>
                      <a:pt x="306" y="8"/>
                    </a:lnTo>
                    <a:lnTo>
                      <a:pt x="302" y="6"/>
                    </a:lnTo>
                    <a:lnTo>
                      <a:pt x="302" y="8"/>
                    </a:lnTo>
                    <a:lnTo>
                      <a:pt x="300" y="10"/>
                    </a:lnTo>
                    <a:lnTo>
                      <a:pt x="300" y="12"/>
                    </a:lnTo>
                    <a:lnTo>
                      <a:pt x="304" y="12"/>
                    </a:lnTo>
                    <a:lnTo>
                      <a:pt x="304" y="12"/>
                    </a:lnTo>
                    <a:lnTo>
                      <a:pt x="304" y="14"/>
                    </a:lnTo>
                    <a:lnTo>
                      <a:pt x="302" y="14"/>
                    </a:lnTo>
                    <a:lnTo>
                      <a:pt x="302" y="19"/>
                    </a:lnTo>
                    <a:lnTo>
                      <a:pt x="300" y="19"/>
                    </a:lnTo>
                    <a:lnTo>
                      <a:pt x="300" y="21"/>
                    </a:lnTo>
                    <a:lnTo>
                      <a:pt x="302" y="23"/>
                    </a:lnTo>
                    <a:lnTo>
                      <a:pt x="300" y="25"/>
                    </a:lnTo>
                    <a:lnTo>
                      <a:pt x="300" y="27"/>
                    </a:lnTo>
                    <a:lnTo>
                      <a:pt x="300" y="29"/>
                    </a:lnTo>
                    <a:lnTo>
                      <a:pt x="296" y="27"/>
                    </a:lnTo>
                    <a:lnTo>
                      <a:pt x="294" y="29"/>
                    </a:lnTo>
                    <a:lnTo>
                      <a:pt x="294" y="31"/>
                    </a:lnTo>
                    <a:lnTo>
                      <a:pt x="292" y="31"/>
                    </a:lnTo>
                    <a:lnTo>
                      <a:pt x="292" y="29"/>
                    </a:lnTo>
                    <a:lnTo>
                      <a:pt x="294" y="23"/>
                    </a:lnTo>
                    <a:lnTo>
                      <a:pt x="292" y="21"/>
                    </a:lnTo>
                    <a:lnTo>
                      <a:pt x="292" y="19"/>
                    </a:lnTo>
                    <a:lnTo>
                      <a:pt x="294" y="17"/>
                    </a:lnTo>
                    <a:lnTo>
                      <a:pt x="294" y="12"/>
                    </a:lnTo>
                    <a:lnTo>
                      <a:pt x="294" y="10"/>
                    </a:lnTo>
                    <a:lnTo>
                      <a:pt x="292" y="10"/>
                    </a:lnTo>
                    <a:lnTo>
                      <a:pt x="288" y="17"/>
                    </a:lnTo>
                    <a:lnTo>
                      <a:pt x="288" y="21"/>
                    </a:lnTo>
                    <a:lnTo>
                      <a:pt x="281" y="27"/>
                    </a:lnTo>
                    <a:lnTo>
                      <a:pt x="281" y="33"/>
                    </a:lnTo>
                    <a:lnTo>
                      <a:pt x="281" y="35"/>
                    </a:lnTo>
                    <a:lnTo>
                      <a:pt x="281" y="37"/>
                    </a:lnTo>
                    <a:lnTo>
                      <a:pt x="277" y="44"/>
                    </a:lnTo>
                    <a:lnTo>
                      <a:pt x="275" y="44"/>
                    </a:lnTo>
                    <a:lnTo>
                      <a:pt x="275" y="41"/>
                    </a:lnTo>
                    <a:lnTo>
                      <a:pt x="273" y="39"/>
                    </a:lnTo>
                    <a:lnTo>
                      <a:pt x="277" y="33"/>
                    </a:lnTo>
                    <a:lnTo>
                      <a:pt x="275" y="31"/>
                    </a:lnTo>
                    <a:lnTo>
                      <a:pt x="277" y="29"/>
                    </a:lnTo>
                    <a:lnTo>
                      <a:pt x="275" y="25"/>
                    </a:lnTo>
                    <a:lnTo>
                      <a:pt x="281" y="19"/>
                    </a:lnTo>
                    <a:lnTo>
                      <a:pt x="281" y="17"/>
                    </a:lnTo>
                    <a:lnTo>
                      <a:pt x="284" y="14"/>
                    </a:lnTo>
                    <a:lnTo>
                      <a:pt x="281" y="12"/>
                    </a:lnTo>
                    <a:lnTo>
                      <a:pt x="279" y="12"/>
                    </a:lnTo>
                    <a:lnTo>
                      <a:pt x="277" y="10"/>
                    </a:lnTo>
                    <a:lnTo>
                      <a:pt x="275" y="10"/>
                    </a:lnTo>
                    <a:lnTo>
                      <a:pt x="275" y="14"/>
                    </a:lnTo>
                    <a:lnTo>
                      <a:pt x="273" y="17"/>
                    </a:lnTo>
                    <a:lnTo>
                      <a:pt x="273" y="12"/>
                    </a:lnTo>
                    <a:lnTo>
                      <a:pt x="271" y="10"/>
                    </a:lnTo>
                    <a:lnTo>
                      <a:pt x="267" y="10"/>
                    </a:lnTo>
                    <a:lnTo>
                      <a:pt x="265" y="10"/>
                    </a:lnTo>
                    <a:lnTo>
                      <a:pt x="267" y="14"/>
                    </a:lnTo>
                    <a:lnTo>
                      <a:pt x="265" y="19"/>
                    </a:lnTo>
                    <a:lnTo>
                      <a:pt x="263" y="17"/>
                    </a:lnTo>
                    <a:lnTo>
                      <a:pt x="261" y="14"/>
                    </a:lnTo>
                    <a:lnTo>
                      <a:pt x="261" y="17"/>
                    </a:lnTo>
                    <a:lnTo>
                      <a:pt x="261" y="17"/>
                    </a:lnTo>
                    <a:lnTo>
                      <a:pt x="265" y="21"/>
                    </a:lnTo>
                    <a:lnTo>
                      <a:pt x="265" y="23"/>
                    </a:lnTo>
                    <a:lnTo>
                      <a:pt x="265" y="25"/>
                    </a:lnTo>
                    <a:lnTo>
                      <a:pt x="263" y="23"/>
                    </a:lnTo>
                    <a:lnTo>
                      <a:pt x="261" y="25"/>
                    </a:lnTo>
                    <a:lnTo>
                      <a:pt x="261" y="27"/>
                    </a:lnTo>
                    <a:lnTo>
                      <a:pt x="261" y="27"/>
                    </a:lnTo>
                    <a:lnTo>
                      <a:pt x="261" y="29"/>
                    </a:lnTo>
                    <a:lnTo>
                      <a:pt x="257" y="27"/>
                    </a:lnTo>
                    <a:lnTo>
                      <a:pt x="255" y="27"/>
                    </a:lnTo>
                    <a:lnTo>
                      <a:pt x="255" y="31"/>
                    </a:lnTo>
                    <a:lnTo>
                      <a:pt x="250" y="31"/>
                    </a:lnTo>
                    <a:lnTo>
                      <a:pt x="250" y="33"/>
                    </a:lnTo>
                    <a:lnTo>
                      <a:pt x="252" y="35"/>
                    </a:lnTo>
                    <a:lnTo>
                      <a:pt x="248" y="37"/>
                    </a:lnTo>
                    <a:lnTo>
                      <a:pt x="248" y="39"/>
                    </a:lnTo>
                    <a:lnTo>
                      <a:pt x="250" y="41"/>
                    </a:lnTo>
                    <a:lnTo>
                      <a:pt x="248" y="44"/>
                    </a:lnTo>
                    <a:lnTo>
                      <a:pt x="252" y="46"/>
                    </a:lnTo>
                    <a:lnTo>
                      <a:pt x="252" y="48"/>
                    </a:lnTo>
                    <a:lnTo>
                      <a:pt x="252" y="48"/>
                    </a:lnTo>
                    <a:lnTo>
                      <a:pt x="246" y="48"/>
                    </a:lnTo>
                    <a:lnTo>
                      <a:pt x="246" y="44"/>
                    </a:lnTo>
                    <a:lnTo>
                      <a:pt x="244" y="44"/>
                    </a:lnTo>
                    <a:lnTo>
                      <a:pt x="246" y="39"/>
                    </a:lnTo>
                    <a:lnTo>
                      <a:pt x="242" y="39"/>
                    </a:lnTo>
                    <a:lnTo>
                      <a:pt x="240" y="39"/>
                    </a:lnTo>
                    <a:lnTo>
                      <a:pt x="236" y="39"/>
                    </a:lnTo>
                    <a:lnTo>
                      <a:pt x="230" y="35"/>
                    </a:lnTo>
                    <a:lnTo>
                      <a:pt x="230" y="35"/>
                    </a:lnTo>
                    <a:lnTo>
                      <a:pt x="228" y="37"/>
                    </a:lnTo>
                    <a:lnTo>
                      <a:pt x="225" y="35"/>
                    </a:lnTo>
                    <a:lnTo>
                      <a:pt x="223" y="37"/>
                    </a:lnTo>
                    <a:lnTo>
                      <a:pt x="219" y="37"/>
                    </a:lnTo>
                    <a:lnTo>
                      <a:pt x="219" y="39"/>
                    </a:lnTo>
                    <a:lnTo>
                      <a:pt x="223" y="44"/>
                    </a:lnTo>
                    <a:lnTo>
                      <a:pt x="225" y="44"/>
                    </a:lnTo>
                    <a:lnTo>
                      <a:pt x="228" y="46"/>
                    </a:lnTo>
                    <a:lnTo>
                      <a:pt x="232" y="46"/>
                    </a:lnTo>
                    <a:lnTo>
                      <a:pt x="230" y="50"/>
                    </a:lnTo>
                    <a:lnTo>
                      <a:pt x="230" y="52"/>
                    </a:lnTo>
                    <a:lnTo>
                      <a:pt x="234" y="56"/>
                    </a:lnTo>
                    <a:lnTo>
                      <a:pt x="232" y="58"/>
                    </a:lnTo>
                    <a:lnTo>
                      <a:pt x="230" y="56"/>
                    </a:lnTo>
                    <a:lnTo>
                      <a:pt x="228" y="54"/>
                    </a:lnTo>
                    <a:lnTo>
                      <a:pt x="225" y="52"/>
                    </a:lnTo>
                    <a:lnTo>
                      <a:pt x="223" y="50"/>
                    </a:lnTo>
                    <a:lnTo>
                      <a:pt x="221" y="52"/>
                    </a:lnTo>
                    <a:lnTo>
                      <a:pt x="219" y="54"/>
                    </a:lnTo>
                    <a:lnTo>
                      <a:pt x="219" y="50"/>
                    </a:lnTo>
                    <a:lnTo>
                      <a:pt x="215" y="52"/>
                    </a:lnTo>
                    <a:lnTo>
                      <a:pt x="215" y="54"/>
                    </a:lnTo>
                    <a:lnTo>
                      <a:pt x="213" y="58"/>
                    </a:lnTo>
                    <a:lnTo>
                      <a:pt x="213" y="60"/>
                    </a:lnTo>
                    <a:lnTo>
                      <a:pt x="217" y="62"/>
                    </a:lnTo>
                    <a:lnTo>
                      <a:pt x="217" y="64"/>
                    </a:lnTo>
                    <a:lnTo>
                      <a:pt x="215" y="64"/>
                    </a:lnTo>
                    <a:lnTo>
                      <a:pt x="213" y="62"/>
                    </a:lnTo>
                    <a:lnTo>
                      <a:pt x="211" y="66"/>
                    </a:lnTo>
                    <a:lnTo>
                      <a:pt x="211" y="70"/>
                    </a:lnTo>
                    <a:lnTo>
                      <a:pt x="207" y="73"/>
                    </a:lnTo>
                    <a:lnTo>
                      <a:pt x="207" y="70"/>
                    </a:lnTo>
                    <a:lnTo>
                      <a:pt x="209" y="68"/>
                    </a:lnTo>
                    <a:lnTo>
                      <a:pt x="209" y="66"/>
                    </a:lnTo>
                    <a:lnTo>
                      <a:pt x="211" y="62"/>
                    </a:lnTo>
                    <a:lnTo>
                      <a:pt x="209" y="52"/>
                    </a:lnTo>
                    <a:lnTo>
                      <a:pt x="207" y="52"/>
                    </a:lnTo>
                    <a:lnTo>
                      <a:pt x="203" y="60"/>
                    </a:lnTo>
                    <a:lnTo>
                      <a:pt x="203" y="64"/>
                    </a:lnTo>
                    <a:lnTo>
                      <a:pt x="203" y="66"/>
                    </a:lnTo>
                    <a:lnTo>
                      <a:pt x="201" y="68"/>
                    </a:lnTo>
                    <a:lnTo>
                      <a:pt x="199" y="66"/>
                    </a:lnTo>
                    <a:lnTo>
                      <a:pt x="201" y="62"/>
                    </a:lnTo>
                    <a:lnTo>
                      <a:pt x="201" y="56"/>
                    </a:lnTo>
                    <a:lnTo>
                      <a:pt x="199" y="56"/>
                    </a:lnTo>
                    <a:lnTo>
                      <a:pt x="194" y="58"/>
                    </a:lnTo>
                    <a:lnTo>
                      <a:pt x="192" y="64"/>
                    </a:lnTo>
                    <a:lnTo>
                      <a:pt x="194" y="66"/>
                    </a:lnTo>
                    <a:lnTo>
                      <a:pt x="192" y="70"/>
                    </a:lnTo>
                    <a:lnTo>
                      <a:pt x="199" y="73"/>
                    </a:lnTo>
                    <a:lnTo>
                      <a:pt x="201" y="77"/>
                    </a:lnTo>
                    <a:lnTo>
                      <a:pt x="199" y="81"/>
                    </a:lnTo>
                    <a:lnTo>
                      <a:pt x="196" y="75"/>
                    </a:lnTo>
                    <a:lnTo>
                      <a:pt x="192" y="73"/>
                    </a:lnTo>
                    <a:lnTo>
                      <a:pt x="190" y="66"/>
                    </a:lnTo>
                    <a:lnTo>
                      <a:pt x="188" y="66"/>
                    </a:lnTo>
                    <a:lnTo>
                      <a:pt x="184" y="68"/>
                    </a:lnTo>
                    <a:lnTo>
                      <a:pt x="184" y="70"/>
                    </a:lnTo>
                    <a:lnTo>
                      <a:pt x="188" y="75"/>
                    </a:lnTo>
                    <a:lnTo>
                      <a:pt x="190" y="75"/>
                    </a:lnTo>
                    <a:lnTo>
                      <a:pt x="192" y="75"/>
                    </a:lnTo>
                    <a:lnTo>
                      <a:pt x="188" y="75"/>
                    </a:lnTo>
                    <a:lnTo>
                      <a:pt x="186" y="77"/>
                    </a:lnTo>
                    <a:lnTo>
                      <a:pt x="188" y="79"/>
                    </a:lnTo>
                    <a:lnTo>
                      <a:pt x="184" y="77"/>
                    </a:lnTo>
                    <a:lnTo>
                      <a:pt x="184" y="73"/>
                    </a:lnTo>
                    <a:lnTo>
                      <a:pt x="182" y="73"/>
                    </a:lnTo>
                    <a:lnTo>
                      <a:pt x="182" y="68"/>
                    </a:lnTo>
                    <a:lnTo>
                      <a:pt x="180" y="70"/>
                    </a:lnTo>
                    <a:lnTo>
                      <a:pt x="178" y="75"/>
                    </a:lnTo>
                    <a:lnTo>
                      <a:pt x="180" y="77"/>
                    </a:lnTo>
                    <a:lnTo>
                      <a:pt x="180" y="81"/>
                    </a:lnTo>
                    <a:lnTo>
                      <a:pt x="176" y="81"/>
                    </a:lnTo>
                    <a:lnTo>
                      <a:pt x="174" y="81"/>
                    </a:lnTo>
                    <a:lnTo>
                      <a:pt x="172" y="85"/>
                    </a:lnTo>
                    <a:lnTo>
                      <a:pt x="172" y="85"/>
                    </a:lnTo>
                    <a:lnTo>
                      <a:pt x="174" y="85"/>
                    </a:lnTo>
                    <a:lnTo>
                      <a:pt x="176" y="87"/>
                    </a:lnTo>
                    <a:lnTo>
                      <a:pt x="174" y="87"/>
                    </a:lnTo>
                    <a:lnTo>
                      <a:pt x="172" y="89"/>
                    </a:lnTo>
                    <a:lnTo>
                      <a:pt x="174" y="91"/>
                    </a:lnTo>
                    <a:lnTo>
                      <a:pt x="172" y="93"/>
                    </a:lnTo>
                    <a:lnTo>
                      <a:pt x="170" y="93"/>
                    </a:lnTo>
                    <a:lnTo>
                      <a:pt x="170" y="95"/>
                    </a:lnTo>
                    <a:lnTo>
                      <a:pt x="170" y="95"/>
                    </a:lnTo>
                    <a:lnTo>
                      <a:pt x="167" y="95"/>
                    </a:lnTo>
                    <a:lnTo>
                      <a:pt x="165" y="93"/>
                    </a:lnTo>
                    <a:lnTo>
                      <a:pt x="163" y="95"/>
                    </a:lnTo>
                    <a:lnTo>
                      <a:pt x="161" y="97"/>
                    </a:lnTo>
                    <a:lnTo>
                      <a:pt x="161" y="99"/>
                    </a:lnTo>
                    <a:lnTo>
                      <a:pt x="161" y="99"/>
                    </a:lnTo>
                    <a:lnTo>
                      <a:pt x="157" y="102"/>
                    </a:lnTo>
                    <a:lnTo>
                      <a:pt x="155" y="104"/>
                    </a:lnTo>
                    <a:lnTo>
                      <a:pt x="159" y="106"/>
                    </a:lnTo>
                    <a:lnTo>
                      <a:pt x="167" y="104"/>
                    </a:lnTo>
                    <a:lnTo>
                      <a:pt x="170" y="104"/>
                    </a:lnTo>
                    <a:lnTo>
                      <a:pt x="172" y="102"/>
                    </a:lnTo>
                    <a:lnTo>
                      <a:pt x="174" y="102"/>
                    </a:lnTo>
                    <a:lnTo>
                      <a:pt x="174" y="104"/>
                    </a:lnTo>
                    <a:lnTo>
                      <a:pt x="172" y="108"/>
                    </a:lnTo>
                    <a:lnTo>
                      <a:pt x="172" y="112"/>
                    </a:lnTo>
                    <a:lnTo>
                      <a:pt x="170" y="114"/>
                    </a:lnTo>
                    <a:lnTo>
                      <a:pt x="170" y="112"/>
                    </a:lnTo>
                    <a:lnTo>
                      <a:pt x="167" y="110"/>
                    </a:lnTo>
                    <a:lnTo>
                      <a:pt x="165" y="110"/>
                    </a:lnTo>
                    <a:lnTo>
                      <a:pt x="163" y="108"/>
                    </a:lnTo>
                    <a:lnTo>
                      <a:pt x="161" y="108"/>
                    </a:lnTo>
                    <a:lnTo>
                      <a:pt x="161" y="110"/>
                    </a:lnTo>
                    <a:lnTo>
                      <a:pt x="161" y="112"/>
                    </a:lnTo>
                    <a:lnTo>
                      <a:pt x="157" y="110"/>
                    </a:lnTo>
                    <a:lnTo>
                      <a:pt x="155" y="110"/>
                    </a:lnTo>
                    <a:lnTo>
                      <a:pt x="159" y="112"/>
                    </a:lnTo>
                    <a:lnTo>
                      <a:pt x="159" y="114"/>
                    </a:lnTo>
                    <a:lnTo>
                      <a:pt x="157" y="114"/>
                    </a:lnTo>
                    <a:lnTo>
                      <a:pt x="157" y="116"/>
                    </a:lnTo>
                    <a:lnTo>
                      <a:pt x="157" y="120"/>
                    </a:lnTo>
                    <a:lnTo>
                      <a:pt x="157" y="122"/>
                    </a:lnTo>
                    <a:lnTo>
                      <a:pt x="155" y="118"/>
                    </a:lnTo>
                    <a:lnTo>
                      <a:pt x="155" y="116"/>
                    </a:lnTo>
                    <a:lnTo>
                      <a:pt x="153" y="112"/>
                    </a:lnTo>
                    <a:lnTo>
                      <a:pt x="151" y="116"/>
                    </a:lnTo>
                    <a:lnTo>
                      <a:pt x="147" y="116"/>
                    </a:lnTo>
                    <a:lnTo>
                      <a:pt x="147" y="114"/>
                    </a:lnTo>
                    <a:lnTo>
                      <a:pt x="147" y="112"/>
                    </a:lnTo>
                    <a:lnTo>
                      <a:pt x="145" y="112"/>
                    </a:lnTo>
                    <a:lnTo>
                      <a:pt x="143" y="116"/>
                    </a:lnTo>
                    <a:lnTo>
                      <a:pt x="145" y="118"/>
                    </a:lnTo>
                    <a:lnTo>
                      <a:pt x="149" y="118"/>
                    </a:lnTo>
                    <a:lnTo>
                      <a:pt x="153" y="120"/>
                    </a:lnTo>
                    <a:lnTo>
                      <a:pt x="151" y="122"/>
                    </a:lnTo>
                    <a:lnTo>
                      <a:pt x="143" y="122"/>
                    </a:lnTo>
                    <a:lnTo>
                      <a:pt x="143" y="122"/>
                    </a:lnTo>
                    <a:lnTo>
                      <a:pt x="141" y="122"/>
                    </a:lnTo>
                    <a:lnTo>
                      <a:pt x="138" y="126"/>
                    </a:lnTo>
                    <a:lnTo>
                      <a:pt x="141" y="129"/>
                    </a:lnTo>
                    <a:lnTo>
                      <a:pt x="138" y="131"/>
                    </a:lnTo>
                    <a:lnTo>
                      <a:pt x="141" y="131"/>
                    </a:lnTo>
                    <a:lnTo>
                      <a:pt x="145" y="126"/>
                    </a:lnTo>
                    <a:lnTo>
                      <a:pt x="147" y="126"/>
                    </a:lnTo>
                    <a:lnTo>
                      <a:pt x="149" y="129"/>
                    </a:lnTo>
                    <a:lnTo>
                      <a:pt x="145" y="129"/>
                    </a:lnTo>
                    <a:lnTo>
                      <a:pt x="143" y="133"/>
                    </a:lnTo>
                    <a:lnTo>
                      <a:pt x="145" y="135"/>
                    </a:lnTo>
                    <a:lnTo>
                      <a:pt x="149" y="137"/>
                    </a:lnTo>
                    <a:lnTo>
                      <a:pt x="149" y="141"/>
                    </a:lnTo>
                    <a:lnTo>
                      <a:pt x="147" y="139"/>
                    </a:lnTo>
                    <a:lnTo>
                      <a:pt x="145" y="139"/>
                    </a:lnTo>
                    <a:lnTo>
                      <a:pt x="141" y="135"/>
                    </a:lnTo>
                    <a:lnTo>
                      <a:pt x="138" y="135"/>
                    </a:lnTo>
                    <a:lnTo>
                      <a:pt x="136" y="137"/>
                    </a:lnTo>
                    <a:lnTo>
                      <a:pt x="141" y="139"/>
                    </a:lnTo>
                    <a:lnTo>
                      <a:pt x="136" y="141"/>
                    </a:lnTo>
                    <a:lnTo>
                      <a:pt x="132" y="143"/>
                    </a:lnTo>
                    <a:lnTo>
                      <a:pt x="132" y="145"/>
                    </a:lnTo>
                    <a:lnTo>
                      <a:pt x="136" y="145"/>
                    </a:lnTo>
                    <a:lnTo>
                      <a:pt x="141" y="145"/>
                    </a:lnTo>
                    <a:lnTo>
                      <a:pt x="141" y="145"/>
                    </a:lnTo>
                    <a:lnTo>
                      <a:pt x="145" y="145"/>
                    </a:lnTo>
                    <a:lnTo>
                      <a:pt x="145" y="147"/>
                    </a:lnTo>
                    <a:lnTo>
                      <a:pt x="147" y="149"/>
                    </a:lnTo>
                    <a:lnTo>
                      <a:pt x="147" y="151"/>
                    </a:lnTo>
                    <a:lnTo>
                      <a:pt x="143" y="149"/>
                    </a:lnTo>
                    <a:lnTo>
                      <a:pt x="138" y="149"/>
                    </a:lnTo>
                    <a:lnTo>
                      <a:pt x="138" y="149"/>
                    </a:lnTo>
                    <a:lnTo>
                      <a:pt x="132" y="149"/>
                    </a:lnTo>
                    <a:lnTo>
                      <a:pt x="132" y="153"/>
                    </a:lnTo>
                    <a:lnTo>
                      <a:pt x="130" y="155"/>
                    </a:lnTo>
                    <a:lnTo>
                      <a:pt x="128" y="153"/>
                    </a:lnTo>
                    <a:lnTo>
                      <a:pt x="124" y="155"/>
                    </a:lnTo>
                    <a:lnTo>
                      <a:pt x="122" y="155"/>
                    </a:lnTo>
                    <a:lnTo>
                      <a:pt x="120" y="158"/>
                    </a:lnTo>
                    <a:lnTo>
                      <a:pt x="124" y="160"/>
                    </a:lnTo>
                    <a:lnTo>
                      <a:pt x="126" y="162"/>
                    </a:lnTo>
                    <a:lnTo>
                      <a:pt x="124" y="162"/>
                    </a:lnTo>
                    <a:lnTo>
                      <a:pt x="122" y="162"/>
                    </a:lnTo>
                    <a:lnTo>
                      <a:pt x="122" y="162"/>
                    </a:lnTo>
                    <a:lnTo>
                      <a:pt x="124" y="164"/>
                    </a:lnTo>
                    <a:lnTo>
                      <a:pt x="122" y="166"/>
                    </a:lnTo>
                    <a:lnTo>
                      <a:pt x="120" y="166"/>
                    </a:lnTo>
                    <a:lnTo>
                      <a:pt x="118" y="164"/>
                    </a:lnTo>
                    <a:lnTo>
                      <a:pt x="118" y="166"/>
                    </a:lnTo>
                    <a:lnTo>
                      <a:pt x="120" y="168"/>
                    </a:lnTo>
                    <a:lnTo>
                      <a:pt x="118" y="168"/>
                    </a:lnTo>
                    <a:lnTo>
                      <a:pt x="118" y="170"/>
                    </a:lnTo>
                    <a:lnTo>
                      <a:pt x="120" y="170"/>
                    </a:lnTo>
                    <a:lnTo>
                      <a:pt x="118" y="172"/>
                    </a:lnTo>
                    <a:lnTo>
                      <a:pt x="116" y="172"/>
                    </a:lnTo>
                    <a:lnTo>
                      <a:pt x="116" y="172"/>
                    </a:lnTo>
                    <a:lnTo>
                      <a:pt x="116" y="174"/>
                    </a:lnTo>
                    <a:lnTo>
                      <a:pt x="114" y="174"/>
                    </a:lnTo>
                    <a:lnTo>
                      <a:pt x="116" y="176"/>
                    </a:lnTo>
                    <a:lnTo>
                      <a:pt x="122" y="178"/>
                    </a:lnTo>
                    <a:lnTo>
                      <a:pt x="122" y="180"/>
                    </a:lnTo>
                    <a:lnTo>
                      <a:pt x="124" y="180"/>
                    </a:lnTo>
                    <a:lnTo>
                      <a:pt x="126" y="178"/>
                    </a:lnTo>
                    <a:lnTo>
                      <a:pt x="124" y="180"/>
                    </a:lnTo>
                    <a:lnTo>
                      <a:pt x="124" y="182"/>
                    </a:lnTo>
                    <a:lnTo>
                      <a:pt x="122" y="182"/>
                    </a:lnTo>
                    <a:lnTo>
                      <a:pt x="120" y="182"/>
                    </a:lnTo>
                    <a:lnTo>
                      <a:pt x="116" y="182"/>
                    </a:lnTo>
                    <a:lnTo>
                      <a:pt x="112" y="185"/>
                    </a:lnTo>
                    <a:lnTo>
                      <a:pt x="112" y="187"/>
                    </a:lnTo>
                    <a:lnTo>
                      <a:pt x="116" y="187"/>
                    </a:lnTo>
                    <a:lnTo>
                      <a:pt x="116" y="189"/>
                    </a:lnTo>
                    <a:lnTo>
                      <a:pt x="118" y="191"/>
                    </a:lnTo>
                    <a:lnTo>
                      <a:pt x="118" y="193"/>
                    </a:lnTo>
                    <a:lnTo>
                      <a:pt x="116" y="191"/>
                    </a:lnTo>
                    <a:lnTo>
                      <a:pt x="114" y="191"/>
                    </a:lnTo>
                    <a:lnTo>
                      <a:pt x="112" y="193"/>
                    </a:lnTo>
                    <a:lnTo>
                      <a:pt x="114" y="195"/>
                    </a:lnTo>
                    <a:lnTo>
                      <a:pt x="112" y="195"/>
                    </a:lnTo>
                    <a:lnTo>
                      <a:pt x="114" y="197"/>
                    </a:lnTo>
                    <a:lnTo>
                      <a:pt x="114" y="199"/>
                    </a:lnTo>
                    <a:lnTo>
                      <a:pt x="112" y="199"/>
                    </a:lnTo>
                    <a:lnTo>
                      <a:pt x="109" y="199"/>
                    </a:lnTo>
                    <a:lnTo>
                      <a:pt x="109" y="199"/>
                    </a:lnTo>
                    <a:lnTo>
                      <a:pt x="109" y="201"/>
                    </a:lnTo>
                    <a:lnTo>
                      <a:pt x="112" y="203"/>
                    </a:lnTo>
                    <a:lnTo>
                      <a:pt x="114" y="205"/>
                    </a:lnTo>
                    <a:lnTo>
                      <a:pt x="112" y="205"/>
                    </a:lnTo>
                    <a:lnTo>
                      <a:pt x="109" y="203"/>
                    </a:lnTo>
                    <a:lnTo>
                      <a:pt x="107" y="205"/>
                    </a:lnTo>
                    <a:lnTo>
                      <a:pt x="107" y="207"/>
                    </a:lnTo>
                    <a:lnTo>
                      <a:pt x="107" y="207"/>
                    </a:lnTo>
                    <a:lnTo>
                      <a:pt x="107" y="211"/>
                    </a:lnTo>
                    <a:lnTo>
                      <a:pt x="109" y="214"/>
                    </a:lnTo>
                    <a:lnTo>
                      <a:pt x="112" y="214"/>
                    </a:lnTo>
                    <a:lnTo>
                      <a:pt x="114" y="211"/>
                    </a:lnTo>
                    <a:lnTo>
                      <a:pt x="114" y="211"/>
                    </a:lnTo>
                    <a:lnTo>
                      <a:pt x="114" y="216"/>
                    </a:lnTo>
                    <a:lnTo>
                      <a:pt x="112" y="216"/>
                    </a:lnTo>
                    <a:lnTo>
                      <a:pt x="107" y="220"/>
                    </a:lnTo>
                    <a:lnTo>
                      <a:pt x="105" y="220"/>
                    </a:lnTo>
                    <a:lnTo>
                      <a:pt x="103" y="220"/>
                    </a:lnTo>
                    <a:lnTo>
                      <a:pt x="103" y="222"/>
                    </a:lnTo>
                    <a:lnTo>
                      <a:pt x="99" y="222"/>
                    </a:lnTo>
                    <a:lnTo>
                      <a:pt x="97" y="224"/>
                    </a:lnTo>
                    <a:lnTo>
                      <a:pt x="99" y="226"/>
                    </a:lnTo>
                    <a:lnTo>
                      <a:pt x="99" y="228"/>
                    </a:lnTo>
                    <a:lnTo>
                      <a:pt x="95" y="228"/>
                    </a:lnTo>
                    <a:lnTo>
                      <a:pt x="93" y="230"/>
                    </a:lnTo>
                    <a:lnTo>
                      <a:pt x="93" y="232"/>
                    </a:lnTo>
                    <a:lnTo>
                      <a:pt x="97" y="234"/>
                    </a:lnTo>
                    <a:lnTo>
                      <a:pt x="93" y="234"/>
                    </a:lnTo>
                    <a:lnTo>
                      <a:pt x="93" y="238"/>
                    </a:lnTo>
                    <a:lnTo>
                      <a:pt x="89" y="238"/>
                    </a:lnTo>
                    <a:lnTo>
                      <a:pt x="89" y="234"/>
                    </a:lnTo>
                    <a:lnTo>
                      <a:pt x="87" y="234"/>
                    </a:lnTo>
                    <a:lnTo>
                      <a:pt x="87" y="236"/>
                    </a:lnTo>
                    <a:lnTo>
                      <a:pt x="82" y="236"/>
                    </a:lnTo>
                    <a:lnTo>
                      <a:pt x="85" y="238"/>
                    </a:lnTo>
                    <a:lnTo>
                      <a:pt x="82" y="238"/>
                    </a:lnTo>
                    <a:lnTo>
                      <a:pt x="82" y="241"/>
                    </a:lnTo>
                    <a:lnTo>
                      <a:pt x="82" y="243"/>
                    </a:lnTo>
                    <a:lnTo>
                      <a:pt x="78" y="243"/>
                    </a:lnTo>
                    <a:lnTo>
                      <a:pt x="76" y="245"/>
                    </a:lnTo>
                    <a:lnTo>
                      <a:pt x="78" y="249"/>
                    </a:lnTo>
                    <a:lnTo>
                      <a:pt x="74" y="251"/>
                    </a:lnTo>
                    <a:lnTo>
                      <a:pt x="74" y="251"/>
                    </a:lnTo>
                    <a:lnTo>
                      <a:pt x="74" y="255"/>
                    </a:lnTo>
                    <a:lnTo>
                      <a:pt x="72" y="257"/>
                    </a:lnTo>
                    <a:lnTo>
                      <a:pt x="68" y="259"/>
                    </a:lnTo>
                    <a:lnTo>
                      <a:pt x="70" y="261"/>
                    </a:lnTo>
                    <a:lnTo>
                      <a:pt x="74" y="259"/>
                    </a:lnTo>
                    <a:lnTo>
                      <a:pt x="74" y="259"/>
                    </a:lnTo>
                    <a:lnTo>
                      <a:pt x="74" y="261"/>
                    </a:lnTo>
                    <a:lnTo>
                      <a:pt x="72" y="261"/>
                    </a:lnTo>
                    <a:lnTo>
                      <a:pt x="72" y="265"/>
                    </a:lnTo>
                    <a:lnTo>
                      <a:pt x="74" y="270"/>
                    </a:lnTo>
                    <a:lnTo>
                      <a:pt x="78" y="265"/>
                    </a:lnTo>
                    <a:lnTo>
                      <a:pt x="82" y="265"/>
                    </a:lnTo>
                    <a:lnTo>
                      <a:pt x="89" y="261"/>
                    </a:lnTo>
                    <a:lnTo>
                      <a:pt x="89" y="257"/>
                    </a:lnTo>
                    <a:lnTo>
                      <a:pt x="85" y="259"/>
                    </a:lnTo>
                    <a:lnTo>
                      <a:pt x="87" y="255"/>
                    </a:lnTo>
                    <a:lnTo>
                      <a:pt x="89" y="251"/>
                    </a:lnTo>
                    <a:lnTo>
                      <a:pt x="89" y="251"/>
                    </a:lnTo>
                    <a:lnTo>
                      <a:pt x="91" y="249"/>
                    </a:lnTo>
                    <a:lnTo>
                      <a:pt x="95" y="251"/>
                    </a:lnTo>
                    <a:lnTo>
                      <a:pt x="97" y="251"/>
                    </a:lnTo>
                    <a:lnTo>
                      <a:pt x="91" y="253"/>
                    </a:lnTo>
                    <a:lnTo>
                      <a:pt x="91" y="255"/>
                    </a:lnTo>
                    <a:lnTo>
                      <a:pt x="95" y="257"/>
                    </a:lnTo>
                    <a:lnTo>
                      <a:pt x="95" y="259"/>
                    </a:lnTo>
                    <a:lnTo>
                      <a:pt x="91" y="259"/>
                    </a:lnTo>
                    <a:lnTo>
                      <a:pt x="87" y="265"/>
                    </a:lnTo>
                    <a:lnTo>
                      <a:pt x="89" y="267"/>
                    </a:lnTo>
                    <a:lnTo>
                      <a:pt x="89" y="270"/>
                    </a:lnTo>
                    <a:lnTo>
                      <a:pt x="89" y="272"/>
                    </a:lnTo>
                    <a:lnTo>
                      <a:pt x="85" y="272"/>
                    </a:lnTo>
                    <a:lnTo>
                      <a:pt x="82" y="270"/>
                    </a:lnTo>
                    <a:lnTo>
                      <a:pt x="78" y="270"/>
                    </a:lnTo>
                    <a:lnTo>
                      <a:pt x="76" y="272"/>
                    </a:lnTo>
                    <a:lnTo>
                      <a:pt x="76" y="274"/>
                    </a:lnTo>
                    <a:lnTo>
                      <a:pt x="74" y="276"/>
                    </a:lnTo>
                    <a:lnTo>
                      <a:pt x="70" y="278"/>
                    </a:lnTo>
                    <a:lnTo>
                      <a:pt x="72" y="276"/>
                    </a:lnTo>
                    <a:lnTo>
                      <a:pt x="74" y="274"/>
                    </a:lnTo>
                    <a:lnTo>
                      <a:pt x="72" y="272"/>
                    </a:lnTo>
                    <a:lnTo>
                      <a:pt x="72" y="267"/>
                    </a:lnTo>
                    <a:lnTo>
                      <a:pt x="70" y="265"/>
                    </a:lnTo>
                    <a:lnTo>
                      <a:pt x="66" y="265"/>
                    </a:lnTo>
                    <a:lnTo>
                      <a:pt x="66" y="267"/>
                    </a:lnTo>
                    <a:lnTo>
                      <a:pt x="62" y="267"/>
                    </a:lnTo>
                    <a:lnTo>
                      <a:pt x="62" y="270"/>
                    </a:lnTo>
                    <a:lnTo>
                      <a:pt x="66" y="270"/>
                    </a:lnTo>
                    <a:lnTo>
                      <a:pt x="62" y="274"/>
                    </a:lnTo>
                    <a:lnTo>
                      <a:pt x="60" y="272"/>
                    </a:lnTo>
                    <a:lnTo>
                      <a:pt x="56" y="272"/>
                    </a:lnTo>
                    <a:lnTo>
                      <a:pt x="53" y="276"/>
                    </a:lnTo>
                    <a:lnTo>
                      <a:pt x="56" y="276"/>
                    </a:lnTo>
                    <a:lnTo>
                      <a:pt x="56" y="276"/>
                    </a:lnTo>
                    <a:lnTo>
                      <a:pt x="58" y="276"/>
                    </a:lnTo>
                    <a:lnTo>
                      <a:pt x="53" y="278"/>
                    </a:lnTo>
                    <a:lnTo>
                      <a:pt x="51" y="280"/>
                    </a:lnTo>
                    <a:lnTo>
                      <a:pt x="51" y="278"/>
                    </a:lnTo>
                    <a:lnTo>
                      <a:pt x="47" y="278"/>
                    </a:lnTo>
                    <a:lnTo>
                      <a:pt x="47" y="280"/>
                    </a:lnTo>
                    <a:lnTo>
                      <a:pt x="51" y="282"/>
                    </a:lnTo>
                    <a:lnTo>
                      <a:pt x="56" y="282"/>
                    </a:lnTo>
                    <a:lnTo>
                      <a:pt x="56" y="286"/>
                    </a:lnTo>
                    <a:lnTo>
                      <a:pt x="58" y="286"/>
                    </a:lnTo>
                    <a:lnTo>
                      <a:pt x="58" y="288"/>
                    </a:lnTo>
                    <a:lnTo>
                      <a:pt x="53" y="286"/>
                    </a:lnTo>
                    <a:lnTo>
                      <a:pt x="51" y="284"/>
                    </a:lnTo>
                    <a:lnTo>
                      <a:pt x="49" y="284"/>
                    </a:lnTo>
                    <a:lnTo>
                      <a:pt x="45" y="282"/>
                    </a:lnTo>
                    <a:lnTo>
                      <a:pt x="45" y="280"/>
                    </a:lnTo>
                    <a:lnTo>
                      <a:pt x="43" y="280"/>
                    </a:lnTo>
                    <a:lnTo>
                      <a:pt x="43" y="282"/>
                    </a:lnTo>
                    <a:lnTo>
                      <a:pt x="47" y="286"/>
                    </a:lnTo>
                    <a:lnTo>
                      <a:pt x="49" y="290"/>
                    </a:lnTo>
                    <a:lnTo>
                      <a:pt x="53" y="290"/>
                    </a:lnTo>
                    <a:lnTo>
                      <a:pt x="53" y="292"/>
                    </a:lnTo>
                    <a:lnTo>
                      <a:pt x="51" y="292"/>
                    </a:lnTo>
                    <a:lnTo>
                      <a:pt x="47" y="290"/>
                    </a:lnTo>
                    <a:lnTo>
                      <a:pt x="41" y="284"/>
                    </a:lnTo>
                    <a:lnTo>
                      <a:pt x="39" y="286"/>
                    </a:lnTo>
                    <a:lnTo>
                      <a:pt x="37" y="284"/>
                    </a:lnTo>
                    <a:lnTo>
                      <a:pt x="33" y="284"/>
                    </a:lnTo>
                    <a:lnTo>
                      <a:pt x="31" y="282"/>
                    </a:lnTo>
                    <a:lnTo>
                      <a:pt x="31" y="284"/>
                    </a:lnTo>
                    <a:lnTo>
                      <a:pt x="31" y="286"/>
                    </a:lnTo>
                    <a:lnTo>
                      <a:pt x="29" y="288"/>
                    </a:lnTo>
                    <a:lnTo>
                      <a:pt x="31" y="290"/>
                    </a:lnTo>
                    <a:lnTo>
                      <a:pt x="37" y="290"/>
                    </a:lnTo>
                    <a:lnTo>
                      <a:pt x="39" y="290"/>
                    </a:lnTo>
                    <a:lnTo>
                      <a:pt x="35" y="292"/>
                    </a:lnTo>
                    <a:lnTo>
                      <a:pt x="37" y="292"/>
                    </a:lnTo>
                    <a:lnTo>
                      <a:pt x="41" y="290"/>
                    </a:lnTo>
                    <a:lnTo>
                      <a:pt x="43" y="290"/>
                    </a:lnTo>
                    <a:lnTo>
                      <a:pt x="43" y="292"/>
                    </a:lnTo>
                    <a:lnTo>
                      <a:pt x="37" y="294"/>
                    </a:lnTo>
                    <a:lnTo>
                      <a:pt x="35" y="299"/>
                    </a:lnTo>
                    <a:lnTo>
                      <a:pt x="31" y="296"/>
                    </a:lnTo>
                    <a:lnTo>
                      <a:pt x="29" y="292"/>
                    </a:lnTo>
                    <a:lnTo>
                      <a:pt x="27" y="292"/>
                    </a:lnTo>
                    <a:lnTo>
                      <a:pt x="24" y="294"/>
                    </a:lnTo>
                    <a:lnTo>
                      <a:pt x="22" y="292"/>
                    </a:lnTo>
                    <a:lnTo>
                      <a:pt x="20" y="294"/>
                    </a:lnTo>
                    <a:lnTo>
                      <a:pt x="18" y="292"/>
                    </a:lnTo>
                    <a:lnTo>
                      <a:pt x="16" y="294"/>
                    </a:lnTo>
                    <a:lnTo>
                      <a:pt x="16" y="296"/>
                    </a:lnTo>
                    <a:lnTo>
                      <a:pt x="22" y="296"/>
                    </a:lnTo>
                    <a:lnTo>
                      <a:pt x="27" y="299"/>
                    </a:lnTo>
                    <a:lnTo>
                      <a:pt x="31" y="301"/>
                    </a:lnTo>
                    <a:lnTo>
                      <a:pt x="29" y="305"/>
                    </a:lnTo>
                    <a:lnTo>
                      <a:pt x="31" y="307"/>
                    </a:lnTo>
                    <a:lnTo>
                      <a:pt x="29" y="309"/>
                    </a:lnTo>
                    <a:lnTo>
                      <a:pt x="27" y="307"/>
                    </a:lnTo>
                    <a:lnTo>
                      <a:pt x="27" y="303"/>
                    </a:lnTo>
                    <a:lnTo>
                      <a:pt x="24" y="301"/>
                    </a:lnTo>
                    <a:lnTo>
                      <a:pt x="20" y="301"/>
                    </a:lnTo>
                    <a:lnTo>
                      <a:pt x="22" y="303"/>
                    </a:lnTo>
                    <a:lnTo>
                      <a:pt x="20" y="305"/>
                    </a:lnTo>
                    <a:lnTo>
                      <a:pt x="18" y="303"/>
                    </a:lnTo>
                    <a:lnTo>
                      <a:pt x="14" y="307"/>
                    </a:lnTo>
                    <a:lnTo>
                      <a:pt x="18" y="309"/>
                    </a:lnTo>
                    <a:lnTo>
                      <a:pt x="14" y="309"/>
                    </a:lnTo>
                    <a:lnTo>
                      <a:pt x="12" y="309"/>
                    </a:lnTo>
                    <a:lnTo>
                      <a:pt x="12" y="307"/>
                    </a:lnTo>
                    <a:lnTo>
                      <a:pt x="6" y="307"/>
                    </a:lnTo>
                    <a:lnTo>
                      <a:pt x="8" y="309"/>
                    </a:lnTo>
                    <a:lnTo>
                      <a:pt x="6" y="311"/>
                    </a:lnTo>
                    <a:lnTo>
                      <a:pt x="6" y="309"/>
                    </a:lnTo>
                    <a:lnTo>
                      <a:pt x="2" y="305"/>
                    </a:lnTo>
                    <a:lnTo>
                      <a:pt x="0" y="307"/>
                    </a:lnTo>
                    <a:lnTo>
                      <a:pt x="0" y="307"/>
                    </a:lnTo>
                    <a:lnTo>
                      <a:pt x="4" y="311"/>
                    </a:lnTo>
                    <a:lnTo>
                      <a:pt x="2" y="313"/>
                    </a:lnTo>
                    <a:lnTo>
                      <a:pt x="4" y="315"/>
                    </a:lnTo>
                    <a:lnTo>
                      <a:pt x="8" y="313"/>
                    </a:lnTo>
                    <a:lnTo>
                      <a:pt x="14" y="315"/>
                    </a:lnTo>
                    <a:lnTo>
                      <a:pt x="16" y="317"/>
                    </a:lnTo>
                    <a:lnTo>
                      <a:pt x="22" y="317"/>
                    </a:lnTo>
                    <a:lnTo>
                      <a:pt x="24" y="315"/>
                    </a:lnTo>
                    <a:lnTo>
                      <a:pt x="27" y="315"/>
                    </a:lnTo>
                    <a:lnTo>
                      <a:pt x="22" y="319"/>
                    </a:lnTo>
                    <a:lnTo>
                      <a:pt x="18" y="317"/>
                    </a:lnTo>
                    <a:lnTo>
                      <a:pt x="16" y="319"/>
                    </a:lnTo>
                    <a:lnTo>
                      <a:pt x="10" y="315"/>
                    </a:lnTo>
                    <a:lnTo>
                      <a:pt x="8" y="317"/>
                    </a:lnTo>
                    <a:lnTo>
                      <a:pt x="6" y="317"/>
                    </a:lnTo>
                    <a:lnTo>
                      <a:pt x="4" y="319"/>
                    </a:lnTo>
                    <a:lnTo>
                      <a:pt x="0" y="319"/>
                    </a:lnTo>
                    <a:lnTo>
                      <a:pt x="0" y="321"/>
                    </a:lnTo>
                    <a:lnTo>
                      <a:pt x="4" y="323"/>
                    </a:lnTo>
                    <a:lnTo>
                      <a:pt x="2" y="326"/>
                    </a:lnTo>
                    <a:lnTo>
                      <a:pt x="6" y="328"/>
                    </a:lnTo>
                    <a:lnTo>
                      <a:pt x="8" y="326"/>
                    </a:lnTo>
                    <a:lnTo>
                      <a:pt x="12" y="326"/>
                    </a:lnTo>
                    <a:lnTo>
                      <a:pt x="8" y="328"/>
                    </a:lnTo>
                    <a:lnTo>
                      <a:pt x="4" y="328"/>
                    </a:lnTo>
                    <a:lnTo>
                      <a:pt x="2" y="328"/>
                    </a:lnTo>
                    <a:lnTo>
                      <a:pt x="0" y="328"/>
                    </a:lnTo>
                    <a:lnTo>
                      <a:pt x="0" y="330"/>
                    </a:lnTo>
                    <a:lnTo>
                      <a:pt x="4" y="330"/>
                    </a:lnTo>
                    <a:lnTo>
                      <a:pt x="6" y="330"/>
                    </a:lnTo>
                    <a:lnTo>
                      <a:pt x="2" y="332"/>
                    </a:lnTo>
                    <a:lnTo>
                      <a:pt x="0" y="332"/>
                    </a:lnTo>
                    <a:lnTo>
                      <a:pt x="2" y="334"/>
                    </a:lnTo>
                    <a:lnTo>
                      <a:pt x="2" y="336"/>
                    </a:lnTo>
                    <a:lnTo>
                      <a:pt x="4" y="338"/>
                    </a:lnTo>
                    <a:lnTo>
                      <a:pt x="8" y="338"/>
                    </a:lnTo>
                    <a:lnTo>
                      <a:pt x="10" y="336"/>
                    </a:lnTo>
                    <a:lnTo>
                      <a:pt x="16" y="334"/>
                    </a:lnTo>
                    <a:lnTo>
                      <a:pt x="18" y="336"/>
                    </a:lnTo>
                    <a:lnTo>
                      <a:pt x="20" y="336"/>
                    </a:lnTo>
                    <a:lnTo>
                      <a:pt x="22" y="336"/>
                    </a:lnTo>
                    <a:lnTo>
                      <a:pt x="22" y="332"/>
                    </a:lnTo>
                    <a:lnTo>
                      <a:pt x="27" y="332"/>
                    </a:lnTo>
                    <a:lnTo>
                      <a:pt x="27" y="334"/>
                    </a:lnTo>
                    <a:lnTo>
                      <a:pt x="29" y="334"/>
                    </a:lnTo>
                    <a:lnTo>
                      <a:pt x="33" y="332"/>
                    </a:lnTo>
                    <a:lnTo>
                      <a:pt x="35" y="332"/>
                    </a:lnTo>
                    <a:lnTo>
                      <a:pt x="35" y="334"/>
                    </a:lnTo>
                    <a:lnTo>
                      <a:pt x="33" y="334"/>
                    </a:lnTo>
                    <a:lnTo>
                      <a:pt x="35" y="336"/>
                    </a:lnTo>
                    <a:lnTo>
                      <a:pt x="37" y="334"/>
                    </a:lnTo>
                    <a:lnTo>
                      <a:pt x="37" y="332"/>
                    </a:lnTo>
                    <a:lnTo>
                      <a:pt x="39" y="328"/>
                    </a:lnTo>
                    <a:lnTo>
                      <a:pt x="39" y="332"/>
                    </a:lnTo>
                    <a:lnTo>
                      <a:pt x="41" y="334"/>
                    </a:lnTo>
                    <a:lnTo>
                      <a:pt x="39" y="338"/>
                    </a:lnTo>
                    <a:lnTo>
                      <a:pt x="35" y="338"/>
                    </a:lnTo>
                    <a:lnTo>
                      <a:pt x="33" y="340"/>
                    </a:lnTo>
                    <a:lnTo>
                      <a:pt x="33" y="342"/>
                    </a:lnTo>
                    <a:lnTo>
                      <a:pt x="33" y="344"/>
                    </a:lnTo>
                    <a:lnTo>
                      <a:pt x="29" y="344"/>
                    </a:lnTo>
                    <a:lnTo>
                      <a:pt x="27" y="342"/>
                    </a:lnTo>
                    <a:lnTo>
                      <a:pt x="29" y="340"/>
                    </a:lnTo>
                    <a:lnTo>
                      <a:pt x="29" y="338"/>
                    </a:lnTo>
                    <a:lnTo>
                      <a:pt x="27" y="336"/>
                    </a:lnTo>
                    <a:lnTo>
                      <a:pt x="22" y="340"/>
                    </a:lnTo>
                    <a:lnTo>
                      <a:pt x="22" y="342"/>
                    </a:lnTo>
                    <a:lnTo>
                      <a:pt x="18" y="340"/>
                    </a:lnTo>
                    <a:lnTo>
                      <a:pt x="16" y="338"/>
                    </a:lnTo>
                    <a:lnTo>
                      <a:pt x="12" y="340"/>
                    </a:lnTo>
                    <a:lnTo>
                      <a:pt x="10" y="338"/>
                    </a:lnTo>
                    <a:lnTo>
                      <a:pt x="6" y="340"/>
                    </a:lnTo>
                    <a:lnTo>
                      <a:pt x="4" y="340"/>
                    </a:lnTo>
                    <a:lnTo>
                      <a:pt x="0" y="338"/>
                    </a:lnTo>
                    <a:lnTo>
                      <a:pt x="0" y="340"/>
                    </a:lnTo>
                    <a:lnTo>
                      <a:pt x="2" y="342"/>
                    </a:lnTo>
                    <a:lnTo>
                      <a:pt x="0" y="344"/>
                    </a:lnTo>
                    <a:lnTo>
                      <a:pt x="2" y="346"/>
                    </a:lnTo>
                    <a:lnTo>
                      <a:pt x="4" y="346"/>
                    </a:lnTo>
                    <a:lnTo>
                      <a:pt x="6" y="344"/>
                    </a:lnTo>
                    <a:lnTo>
                      <a:pt x="8" y="344"/>
                    </a:lnTo>
                    <a:lnTo>
                      <a:pt x="6" y="346"/>
                    </a:lnTo>
                    <a:lnTo>
                      <a:pt x="6" y="348"/>
                    </a:lnTo>
                    <a:lnTo>
                      <a:pt x="4" y="350"/>
                    </a:lnTo>
                    <a:lnTo>
                      <a:pt x="2" y="348"/>
                    </a:lnTo>
                    <a:lnTo>
                      <a:pt x="4" y="352"/>
                    </a:lnTo>
                    <a:lnTo>
                      <a:pt x="6" y="355"/>
                    </a:lnTo>
                    <a:lnTo>
                      <a:pt x="10" y="348"/>
                    </a:lnTo>
                    <a:lnTo>
                      <a:pt x="14" y="350"/>
                    </a:lnTo>
                    <a:lnTo>
                      <a:pt x="12" y="352"/>
                    </a:lnTo>
                    <a:lnTo>
                      <a:pt x="12" y="355"/>
                    </a:lnTo>
                    <a:lnTo>
                      <a:pt x="8" y="357"/>
                    </a:lnTo>
                    <a:lnTo>
                      <a:pt x="8" y="359"/>
                    </a:lnTo>
                    <a:lnTo>
                      <a:pt x="12" y="359"/>
                    </a:lnTo>
                    <a:lnTo>
                      <a:pt x="10" y="361"/>
                    </a:lnTo>
                    <a:lnTo>
                      <a:pt x="12" y="365"/>
                    </a:lnTo>
                    <a:lnTo>
                      <a:pt x="10" y="367"/>
                    </a:lnTo>
                    <a:lnTo>
                      <a:pt x="12" y="367"/>
                    </a:lnTo>
                    <a:lnTo>
                      <a:pt x="14" y="363"/>
                    </a:lnTo>
                    <a:lnTo>
                      <a:pt x="16" y="363"/>
                    </a:lnTo>
                    <a:lnTo>
                      <a:pt x="18" y="359"/>
                    </a:lnTo>
                    <a:lnTo>
                      <a:pt x="24" y="357"/>
                    </a:lnTo>
                    <a:lnTo>
                      <a:pt x="29" y="357"/>
                    </a:lnTo>
                    <a:lnTo>
                      <a:pt x="31" y="355"/>
                    </a:lnTo>
                    <a:lnTo>
                      <a:pt x="29" y="357"/>
                    </a:lnTo>
                    <a:lnTo>
                      <a:pt x="24" y="359"/>
                    </a:lnTo>
                    <a:lnTo>
                      <a:pt x="24" y="363"/>
                    </a:lnTo>
                    <a:lnTo>
                      <a:pt x="27" y="365"/>
                    </a:lnTo>
                    <a:lnTo>
                      <a:pt x="24" y="363"/>
                    </a:lnTo>
                    <a:lnTo>
                      <a:pt x="22" y="361"/>
                    </a:lnTo>
                    <a:lnTo>
                      <a:pt x="20" y="361"/>
                    </a:lnTo>
                    <a:lnTo>
                      <a:pt x="18" y="365"/>
                    </a:lnTo>
                    <a:lnTo>
                      <a:pt x="16" y="365"/>
                    </a:lnTo>
                    <a:lnTo>
                      <a:pt x="20" y="365"/>
                    </a:lnTo>
                    <a:lnTo>
                      <a:pt x="16" y="369"/>
                    </a:lnTo>
                    <a:lnTo>
                      <a:pt x="14" y="369"/>
                    </a:lnTo>
                    <a:lnTo>
                      <a:pt x="14" y="373"/>
                    </a:lnTo>
                    <a:lnTo>
                      <a:pt x="16" y="373"/>
                    </a:lnTo>
                    <a:lnTo>
                      <a:pt x="20" y="373"/>
                    </a:lnTo>
                    <a:lnTo>
                      <a:pt x="22" y="375"/>
                    </a:lnTo>
                    <a:lnTo>
                      <a:pt x="18" y="375"/>
                    </a:lnTo>
                    <a:lnTo>
                      <a:pt x="16" y="377"/>
                    </a:lnTo>
                    <a:lnTo>
                      <a:pt x="16" y="379"/>
                    </a:lnTo>
                    <a:lnTo>
                      <a:pt x="12" y="377"/>
                    </a:lnTo>
                    <a:lnTo>
                      <a:pt x="10" y="377"/>
                    </a:lnTo>
                    <a:lnTo>
                      <a:pt x="10" y="382"/>
                    </a:lnTo>
                    <a:lnTo>
                      <a:pt x="10" y="377"/>
                    </a:lnTo>
                    <a:lnTo>
                      <a:pt x="8" y="379"/>
                    </a:lnTo>
                    <a:lnTo>
                      <a:pt x="4" y="384"/>
                    </a:lnTo>
                    <a:lnTo>
                      <a:pt x="6" y="388"/>
                    </a:lnTo>
                    <a:lnTo>
                      <a:pt x="10" y="392"/>
                    </a:lnTo>
                    <a:lnTo>
                      <a:pt x="10" y="390"/>
                    </a:lnTo>
                    <a:lnTo>
                      <a:pt x="12" y="390"/>
                    </a:lnTo>
                    <a:lnTo>
                      <a:pt x="14" y="390"/>
                    </a:lnTo>
                    <a:lnTo>
                      <a:pt x="14" y="388"/>
                    </a:lnTo>
                    <a:lnTo>
                      <a:pt x="16" y="384"/>
                    </a:lnTo>
                    <a:lnTo>
                      <a:pt x="20" y="388"/>
                    </a:lnTo>
                    <a:lnTo>
                      <a:pt x="18" y="388"/>
                    </a:lnTo>
                    <a:lnTo>
                      <a:pt x="20" y="390"/>
                    </a:lnTo>
                    <a:lnTo>
                      <a:pt x="18" y="394"/>
                    </a:lnTo>
                    <a:lnTo>
                      <a:pt x="16" y="396"/>
                    </a:lnTo>
                    <a:lnTo>
                      <a:pt x="18" y="400"/>
                    </a:lnTo>
                    <a:lnTo>
                      <a:pt x="20" y="398"/>
                    </a:lnTo>
                    <a:lnTo>
                      <a:pt x="24" y="396"/>
                    </a:lnTo>
                    <a:lnTo>
                      <a:pt x="27" y="400"/>
                    </a:lnTo>
                    <a:lnTo>
                      <a:pt x="22" y="400"/>
                    </a:lnTo>
                    <a:lnTo>
                      <a:pt x="20" y="400"/>
                    </a:lnTo>
                    <a:lnTo>
                      <a:pt x="22" y="404"/>
                    </a:lnTo>
                    <a:lnTo>
                      <a:pt x="22" y="404"/>
                    </a:lnTo>
                    <a:lnTo>
                      <a:pt x="16" y="400"/>
                    </a:lnTo>
                    <a:lnTo>
                      <a:pt x="14" y="402"/>
                    </a:lnTo>
                    <a:lnTo>
                      <a:pt x="12" y="400"/>
                    </a:lnTo>
                    <a:lnTo>
                      <a:pt x="10" y="400"/>
                    </a:lnTo>
                    <a:lnTo>
                      <a:pt x="10" y="402"/>
                    </a:lnTo>
                    <a:lnTo>
                      <a:pt x="8" y="404"/>
                    </a:lnTo>
                    <a:lnTo>
                      <a:pt x="12" y="413"/>
                    </a:lnTo>
                    <a:lnTo>
                      <a:pt x="16" y="413"/>
                    </a:lnTo>
                    <a:lnTo>
                      <a:pt x="20" y="417"/>
                    </a:lnTo>
                    <a:lnTo>
                      <a:pt x="27" y="421"/>
                    </a:lnTo>
                    <a:lnTo>
                      <a:pt x="29" y="423"/>
                    </a:lnTo>
                    <a:lnTo>
                      <a:pt x="27" y="423"/>
                    </a:lnTo>
                    <a:lnTo>
                      <a:pt x="29" y="425"/>
                    </a:lnTo>
                    <a:lnTo>
                      <a:pt x="31" y="425"/>
                    </a:lnTo>
                    <a:lnTo>
                      <a:pt x="31" y="421"/>
                    </a:lnTo>
                    <a:lnTo>
                      <a:pt x="33" y="421"/>
                    </a:lnTo>
                    <a:lnTo>
                      <a:pt x="35" y="423"/>
                    </a:lnTo>
                    <a:lnTo>
                      <a:pt x="35" y="423"/>
                    </a:lnTo>
                    <a:lnTo>
                      <a:pt x="39" y="429"/>
                    </a:lnTo>
                    <a:lnTo>
                      <a:pt x="39" y="427"/>
                    </a:lnTo>
                    <a:lnTo>
                      <a:pt x="41" y="427"/>
                    </a:lnTo>
                    <a:lnTo>
                      <a:pt x="45" y="425"/>
                    </a:lnTo>
                    <a:lnTo>
                      <a:pt x="47" y="423"/>
                    </a:lnTo>
                    <a:lnTo>
                      <a:pt x="49" y="421"/>
                    </a:lnTo>
                    <a:lnTo>
                      <a:pt x="51" y="421"/>
                    </a:lnTo>
                    <a:lnTo>
                      <a:pt x="51" y="421"/>
                    </a:lnTo>
                    <a:lnTo>
                      <a:pt x="53" y="423"/>
                    </a:lnTo>
                    <a:lnTo>
                      <a:pt x="56" y="423"/>
                    </a:lnTo>
                    <a:lnTo>
                      <a:pt x="62" y="417"/>
                    </a:lnTo>
                    <a:lnTo>
                      <a:pt x="62" y="415"/>
                    </a:lnTo>
                    <a:lnTo>
                      <a:pt x="58" y="411"/>
                    </a:lnTo>
                    <a:lnTo>
                      <a:pt x="64" y="415"/>
                    </a:lnTo>
                    <a:lnTo>
                      <a:pt x="68" y="411"/>
                    </a:lnTo>
                    <a:lnTo>
                      <a:pt x="66" y="408"/>
                    </a:lnTo>
                    <a:lnTo>
                      <a:pt x="68" y="406"/>
                    </a:lnTo>
                    <a:lnTo>
                      <a:pt x="68" y="404"/>
                    </a:lnTo>
                    <a:lnTo>
                      <a:pt x="70" y="402"/>
                    </a:lnTo>
                    <a:lnTo>
                      <a:pt x="74" y="402"/>
                    </a:lnTo>
                    <a:lnTo>
                      <a:pt x="74" y="400"/>
                    </a:lnTo>
                    <a:lnTo>
                      <a:pt x="72" y="396"/>
                    </a:lnTo>
                    <a:lnTo>
                      <a:pt x="72" y="394"/>
                    </a:lnTo>
                    <a:lnTo>
                      <a:pt x="70" y="390"/>
                    </a:lnTo>
                    <a:lnTo>
                      <a:pt x="68" y="388"/>
                    </a:lnTo>
                    <a:lnTo>
                      <a:pt x="68" y="386"/>
                    </a:lnTo>
                    <a:lnTo>
                      <a:pt x="68" y="386"/>
                    </a:lnTo>
                    <a:lnTo>
                      <a:pt x="72" y="390"/>
                    </a:lnTo>
                    <a:lnTo>
                      <a:pt x="74" y="396"/>
                    </a:lnTo>
                    <a:lnTo>
                      <a:pt x="74" y="396"/>
                    </a:lnTo>
                    <a:lnTo>
                      <a:pt x="76" y="396"/>
                    </a:lnTo>
                    <a:lnTo>
                      <a:pt x="76" y="398"/>
                    </a:lnTo>
                    <a:lnTo>
                      <a:pt x="78" y="400"/>
                    </a:lnTo>
                    <a:lnTo>
                      <a:pt x="82" y="400"/>
                    </a:lnTo>
                    <a:lnTo>
                      <a:pt x="80" y="398"/>
                    </a:lnTo>
                    <a:lnTo>
                      <a:pt x="80" y="396"/>
                    </a:lnTo>
                    <a:lnTo>
                      <a:pt x="80" y="394"/>
                    </a:lnTo>
                    <a:lnTo>
                      <a:pt x="85" y="396"/>
                    </a:lnTo>
                    <a:lnTo>
                      <a:pt x="85" y="398"/>
                    </a:lnTo>
                    <a:lnTo>
                      <a:pt x="89" y="394"/>
                    </a:lnTo>
                    <a:lnTo>
                      <a:pt x="89" y="390"/>
                    </a:lnTo>
                    <a:lnTo>
                      <a:pt x="89" y="386"/>
                    </a:lnTo>
                    <a:lnTo>
                      <a:pt x="87" y="386"/>
                    </a:lnTo>
                    <a:lnTo>
                      <a:pt x="85" y="384"/>
                    </a:lnTo>
                    <a:lnTo>
                      <a:pt x="87" y="382"/>
                    </a:lnTo>
                    <a:lnTo>
                      <a:pt x="87" y="382"/>
                    </a:lnTo>
                    <a:lnTo>
                      <a:pt x="89" y="379"/>
                    </a:lnTo>
                    <a:lnTo>
                      <a:pt x="91" y="379"/>
                    </a:lnTo>
                    <a:lnTo>
                      <a:pt x="89" y="377"/>
                    </a:lnTo>
                    <a:lnTo>
                      <a:pt x="89" y="373"/>
                    </a:lnTo>
                    <a:lnTo>
                      <a:pt x="91" y="371"/>
                    </a:lnTo>
                    <a:lnTo>
                      <a:pt x="93" y="373"/>
                    </a:lnTo>
                    <a:lnTo>
                      <a:pt x="91" y="377"/>
                    </a:lnTo>
                    <a:lnTo>
                      <a:pt x="93" y="382"/>
                    </a:lnTo>
                    <a:lnTo>
                      <a:pt x="91" y="384"/>
                    </a:lnTo>
                    <a:lnTo>
                      <a:pt x="93" y="388"/>
                    </a:lnTo>
                    <a:lnTo>
                      <a:pt x="95" y="390"/>
                    </a:lnTo>
                    <a:lnTo>
                      <a:pt x="97" y="394"/>
                    </a:lnTo>
                    <a:lnTo>
                      <a:pt x="101" y="394"/>
                    </a:lnTo>
                    <a:lnTo>
                      <a:pt x="103" y="396"/>
                    </a:lnTo>
                    <a:lnTo>
                      <a:pt x="103" y="396"/>
                    </a:lnTo>
                    <a:lnTo>
                      <a:pt x="105" y="398"/>
                    </a:lnTo>
                    <a:lnTo>
                      <a:pt x="107" y="40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5" name="9Slide.vn 658">
                <a:extLst>
                  <a:ext uri="{FF2B5EF4-FFF2-40B4-BE49-F238E27FC236}">
                    <a16:creationId xmlns:a16="http://schemas.microsoft.com/office/drawing/2014/main" id="{55DE6A46-A9D7-4382-91F8-1AC6A467EE8B}"/>
                  </a:ext>
                </a:extLst>
              </p:cNvPr>
              <p:cNvSpPr>
                <a:spLocks/>
              </p:cNvSpPr>
              <p:nvPr/>
            </p:nvSpPr>
            <p:spPr bwMode="auto">
              <a:xfrm>
                <a:off x="4045" y="1050"/>
                <a:ext cx="13" cy="10"/>
              </a:xfrm>
              <a:custGeom>
                <a:avLst/>
                <a:gdLst>
                  <a:gd name="T0" fmla="*/ 0 w 13"/>
                  <a:gd name="T1" fmla="*/ 6 h 10"/>
                  <a:gd name="T2" fmla="*/ 4 w 13"/>
                  <a:gd name="T3" fmla="*/ 8 h 10"/>
                  <a:gd name="T4" fmla="*/ 8 w 13"/>
                  <a:gd name="T5" fmla="*/ 10 h 10"/>
                  <a:gd name="T6" fmla="*/ 13 w 13"/>
                  <a:gd name="T7" fmla="*/ 10 h 10"/>
                  <a:gd name="T8" fmla="*/ 13 w 13"/>
                  <a:gd name="T9" fmla="*/ 6 h 10"/>
                  <a:gd name="T10" fmla="*/ 8 w 13"/>
                  <a:gd name="T11" fmla="*/ 6 h 10"/>
                  <a:gd name="T12" fmla="*/ 13 w 13"/>
                  <a:gd name="T13" fmla="*/ 2 h 10"/>
                  <a:gd name="T14" fmla="*/ 8 w 13"/>
                  <a:gd name="T15" fmla="*/ 2 h 10"/>
                  <a:gd name="T16" fmla="*/ 6 w 13"/>
                  <a:gd name="T17" fmla="*/ 0 h 10"/>
                  <a:gd name="T18" fmla="*/ 6 w 13"/>
                  <a:gd name="T19" fmla="*/ 4 h 10"/>
                  <a:gd name="T20" fmla="*/ 4 w 13"/>
                  <a:gd name="T21" fmla="*/ 4 h 10"/>
                  <a:gd name="T22" fmla="*/ 2 w 13"/>
                  <a:gd name="T23" fmla="*/ 4 h 10"/>
                  <a:gd name="T24" fmla="*/ 0 w 13"/>
                  <a:gd name="T25" fmla="*/ 6 h 10"/>
                  <a:gd name="T26" fmla="*/ 0 w 13"/>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0" y="6"/>
                    </a:moveTo>
                    <a:lnTo>
                      <a:pt x="4" y="8"/>
                    </a:lnTo>
                    <a:lnTo>
                      <a:pt x="8" y="10"/>
                    </a:lnTo>
                    <a:lnTo>
                      <a:pt x="13" y="10"/>
                    </a:lnTo>
                    <a:lnTo>
                      <a:pt x="13" y="6"/>
                    </a:lnTo>
                    <a:lnTo>
                      <a:pt x="8" y="6"/>
                    </a:lnTo>
                    <a:lnTo>
                      <a:pt x="13" y="2"/>
                    </a:lnTo>
                    <a:lnTo>
                      <a:pt x="8" y="2"/>
                    </a:lnTo>
                    <a:lnTo>
                      <a:pt x="6" y="0"/>
                    </a:lnTo>
                    <a:lnTo>
                      <a:pt x="6" y="4"/>
                    </a:lnTo>
                    <a:lnTo>
                      <a:pt x="4" y="4"/>
                    </a:lnTo>
                    <a:lnTo>
                      <a:pt x="2" y="4"/>
                    </a:lnTo>
                    <a:lnTo>
                      <a:pt x="0" y="6"/>
                    </a:lnTo>
                    <a:lnTo>
                      <a:pt x="0"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6" name="9Slide.vn 659">
                <a:extLst>
                  <a:ext uri="{FF2B5EF4-FFF2-40B4-BE49-F238E27FC236}">
                    <a16:creationId xmlns:a16="http://schemas.microsoft.com/office/drawing/2014/main" id="{4C2DD22F-8D63-49E1-A042-B53CF3410A57}"/>
                  </a:ext>
                </a:extLst>
              </p:cNvPr>
              <p:cNvSpPr>
                <a:spLocks/>
              </p:cNvSpPr>
              <p:nvPr/>
            </p:nvSpPr>
            <p:spPr bwMode="auto">
              <a:xfrm>
                <a:off x="4022" y="1069"/>
                <a:ext cx="11" cy="6"/>
              </a:xfrm>
              <a:custGeom>
                <a:avLst/>
                <a:gdLst>
                  <a:gd name="T0" fmla="*/ 5 w 11"/>
                  <a:gd name="T1" fmla="*/ 6 h 6"/>
                  <a:gd name="T2" fmla="*/ 9 w 11"/>
                  <a:gd name="T3" fmla="*/ 6 h 6"/>
                  <a:gd name="T4" fmla="*/ 11 w 11"/>
                  <a:gd name="T5" fmla="*/ 2 h 6"/>
                  <a:gd name="T6" fmla="*/ 7 w 11"/>
                  <a:gd name="T7" fmla="*/ 0 h 6"/>
                  <a:gd name="T8" fmla="*/ 0 w 11"/>
                  <a:gd name="T9" fmla="*/ 0 h 6"/>
                  <a:gd name="T10" fmla="*/ 2 w 11"/>
                  <a:gd name="T11" fmla="*/ 4 h 6"/>
                  <a:gd name="T12" fmla="*/ 5 w 1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5" y="6"/>
                    </a:moveTo>
                    <a:lnTo>
                      <a:pt x="9" y="6"/>
                    </a:lnTo>
                    <a:lnTo>
                      <a:pt x="11" y="2"/>
                    </a:lnTo>
                    <a:lnTo>
                      <a:pt x="7" y="0"/>
                    </a:lnTo>
                    <a:lnTo>
                      <a:pt x="0" y="0"/>
                    </a:lnTo>
                    <a:lnTo>
                      <a:pt x="2" y="4"/>
                    </a:lnTo>
                    <a:lnTo>
                      <a:pt x="5"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7" name="9Slide.vn 660">
                <a:extLst>
                  <a:ext uri="{FF2B5EF4-FFF2-40B4-BE49-F238E27FC236}">
                    <a16:creationId xmlns:a16="http://schemas.microsoft.com/office/drawing/2014/main" id="{D08B8828-B69C-4793-AD85-365197BE9AE0}"/>
                  </a:ext>
                </a:extLst>
              </p:cNvPr>
              <p:cNvSpPr>
                <a:spLocks/>
              </p:cNvSpPr>
              <p:nvPr/>
            </p:nvSpPr>
            <p:spPr bwMode="auto">
              <a:xfrm>
                <a:off x="3877" y="1471"/>
                <a:ext cx="2" cy="4"/>
              </a:xfrm>
              <a:custGeom>
                <a:avLst/>
                <a:gdLst>
                  <a:gd name="T0" fmla="*/ 2 w 2"/>
                  <a:gd name="T1" fmla="*/ 0 h 4"/>
                  <a:gd name="T2" fmla="*/ 0 w 2"/>
                  <a:gd name="T3" fmla="*/ 2 h 4"/>
                  <a:gd name="T4" fmla="*/ 0 w 2"/>
                  <a:gd name="T5" fmla="*/ 4 h 4"/>
                  <a:gd name="T6" fmla="*/ 2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0" y="4"/>
                    </a:lnTo>
                    <a:lnTo>
                      <a:pt x="2" y="4"/>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8" name="9Slide.vn 661">
                <a:extLst>
                  <a:ext uri="{FF2B5EF4-FFF2-40B4-BE49-F238E27FC236}">
                    <a16:creationId xmlns:a16="http://schemas.microsoft.com/office/drawing/2014/main" id="{907088DF-013D-405D-9F59-B8EC9C71F496}"/>
                  </a:ext>
                </a:extLst>
              </p:cNvPr>
              <p:cNvSpPr>
                <a:spLocks/>
              </p:cNvSpPr>
              <p:nvPr/>
            </p:nvSpPr>
            <p:spPr bwMode="auto">
              <a:xfrm>
                <a:off x="3981" y="1432"/>
                <a:ext cx="8" cy="10"/>
              </a:xfrm>
              <a:custGeom>
                <a:avLst/>
                <a:gdLst>
                  <a:gd name="T0" fmla="*/ 4 w 8"/>
                  <a:gd name="T1" fmla="*/ 10 h 10"/>
                  <a:gd name="T2" fmla="*/ 6 w 8"/>
                  <a:gd name="T3" fmla="*/ 4 h 10"/>
                  <a:gd name="T4" fmla="*/ 8 w 8"/>
                  <a:gd name="T5" fmla="*/ 2 h 10"/>
                  <a:gd name="T6" fmla="*/ 8 w 8"/>
                  <a:gd name="T7" fmla="*/ 0 h 10"/>
                  <a:gd name="T8" fmla="*/ 4 w 8"/>
                  <a:gd name="T9" fmla="*/ 0 h 10"/>
                  <a:gd name="T10" fmla="*/ 0 w 8"/>
                  <a:gd name="T11" fmla="*/ 4 h 10"/>
                  <a:gd name="T12" fmla="*/ 4 w 8"/>
                  <a:gd name="T13" fmla="*/ 8 h 10"/>
                  <a:gd name="T14" fmla="*/ 4 w 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10"/>
                    </a:moveTo>
                    <a:lnTo>
                      <a:pt x="6" y="4"/>
                    </a:lnTo>
                    <a:lnTo>
                      <a:pt x="8" y="2"/>
                    </a:lnTo>
                    <a:lnTo>
                      <a:pt x="8" y="0"/>
                    </a:lnTo>
                    <a:lnTo>
                      <a:pt x="4" y="0"/>
                    </a:lnTo>
                    <a:lnTo>
                      <a:pt x="0" y="4"/>
                    </a:lnTo>
                    <a:lnTo>
                      <a:pt x="4" y="8"/>
                    </a:lnTo>
                    <a:lnTo>
                      <a:pt x="4"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9" name="9Slide.vn 662">
                <a:extLst>
                  <a:ext uri="{FF2B5EF4-FFF2-40B4-BE49-F238E27FC236}">
                    <a16:creationId xmlns:a16="http://schemas.microsoft.com/office/drawing/2014/main" id="{7E890957-6E23-4997-8B8A-D60EBFC8E8CC}"/>
                  </a:ext>
                </a:extLst>
              </p:cNvPr>
              <p:cNvSpPr>
                <a:spLocks/>
              </p:cNvSpPr>
              <p:nvPr/>
            </p:nvSpPr>
            <p:spPr bwMode="auto">
              <a:xfrm>
                <a:off x="3871" y="1131"/>
                <a:ext cx="182" cy="413"/>
              </a:xfrm>
              <a:custGeom>
                <a:avLst/>
                <a:gdLst>
                  <a:gd name="T0" fmla="*/ 174 w 182"/>
                  <a:gd name="T1" fmla="*/ 79 h 413"/>
                  <a:gd name="T2" fmla="*/ 172 w 182"/>
                  <a:gd name="T3" fmla="*/ 56 h 413"/>
                  <a:gd name="T4" fmla="*/ 168 w 182"/>
                  <a:gd name="T5" fmla="*/ 35 h 413"/>
                  <a:gd name="T6" fmla="*/ 156 w 182"/>
                  <a:gd name="T7" fmla="*/ 25 h 413"/>
                  <a:gd name="T8" fmla="*/ 129 w 182"/>
                  <a:gd name="T9" fmla="*/ 6 h 413"/>
                  <a:gd name="T10" fmla="*/ 112 w 182"/>
                  <a:gd name="T11" fmla="*/ 4 h 413"/>
                  <a:gd name="T12" fmla="*/ 114 w 182"/>
                  <a:gd name="T13" fmla="*/ 25 h 413"/>
                  <a:gd name="T14" fmla="*/ 93 w 182"/>
                  <a:gd name="T15" fmla="*/ 16 h 413"/>
                  <a:gd name="T16" fmla="*/ 85 w 182"/>
                  <a:gd name="T17" fmla="*/ 29 h 413"/>
                  <a:gd name="T18" fmla="*/ 75 w 182"/>
                  <a:gd name="T19" fmla="*/ 33 h 413"/>
                  <a:gd name="T20" fmla="*/ 60 w 182"/>
                  <a:gd name="T21" fmla="*/ 54 h 413"/>
                  <a:gd name="T22" fmla="*/ 52 w 182"/>
                  <a:gd name="T23" fmla="*/ 89 h 413"/>
                  <a:gd name="T24" fmla="*/ 39 w 182"/>
                  <a:gd name="T25" fmla="*/ 106 h 413"/>
                  <a:gd name="T26" fmla="*/ 29 w 182"/>
                  <a:gd name="T27" fmla="*/ 153 h 413"/>
                  <a:gd name="T28" fmla="*/ 13 w 182"/>
                  <a:gd name="T29" fmla="*/ 168 h 413"/>
                  <a:gd name="T30" fmla="*/ 10 w 182"/>
                  <a:gd name="T31" fmla="*/ 213 h 413"/>
                  <a:gd name="T32" fmla="*/ 21 w 182"/>
                  <a:gd name="T33" fmla="*/ 247 h 413"/>
                  <a:gd name="T34" fmla="*/ 19 w 182"/>
                  <a:gd name="T35" fmla="*/ 278 h 413"/>
                  <a:gd name="T36" fmla="*/ 10 w 182"/>
                  <a:gd name="T37" fmla="*/ 296 h 413"/>
                  <a:gd name="T38" fmla="*/ 6 w 182"/>
                  <a:gd name="T39" fmla="*/ 317 h 413"/>
                  <a:gd name="T40" fmla="*/ 2 w 182"/>
                  <a:gd name="T41" fmla="*/ 334 h 413"/>
                  <a:gd name="T42" fmla="*/ 8 w 182"/>
                  <a:gd name="T43" fmla="*/ 334 h 413"/>
                  <a:gd name="T44" fmla="*/ 8 w 182"/>
                  <a:gd name="T45" fmla="*/ 344 h 413"/>
                  <a:gd name="T46" fmla="*/ 15 w 182"/>
                  <a:gd name="T47" fmla="*/ 361 h 413"/>
                  <a:gd name="T48" fmla="*/ 29 w 182"/>
                  <a:gd name="T49" fmla="*/ 383 h 413"/>
                  <a:gd name="T50" fmla="*/ 27 w 182"/>
                  <a:gd name="T51" fmla="*/ 394 h 413"/>
                  <a:gd name="T52" fmla="*/ 37 w 182"/>
                  <a:gd name="T53" fmla="*/ 413 h 413"/>
                  <a:gd name="T54" fmla="*/ 54 w 182"/>
                  <a:gd name="T55" fmla="*/ 398 h 413"/>
                  <a:gd name="T56" fmla="*/ 77 w 182"/>
                  <a:gd name="T57" fmla="*/ 394 h 413"/>
                  <a:gd name="T58" fmla="*/ 89 w 182"/>
                  <a:gd name="T59" fmla="*/ 369 h 413"/>
                  <a:gd name="T60" fmla="*/ 85 w 182"/>
                  <a:gd name="T61" fmla="*/ 350 h 413"/>
                  <a:gd name="T62" fmla="*/ 91 w 182"/>
                  <a:gd name="T63" fmla="*/ 338 h 413"/>
                  <a:gd name="T64" fmla="*/ 87 w 182"/>
                  <a:gd name="T65" fmla="*/ 325 h 413"/>
                  <a:gd name="T66" fmla="*/ 95 w 182"/>
                  <a:gd name="T67" fmla="*/ 321 h 413"/>
                  <a:gd name="T68" fmla="*/ 102 w 182"/>
                  <a:gd name="T69" fmla="*/ 319 h 413"/>
                  <a:gd name="T70" fmla="*/ 110 w 182"/>
                  <a:gd name="T71" fmla="*/ 307 h 413"/>
                  <a:gd name="T72" fmla="*/ 91 w 182"/>
                  <a:gd name="T73" fmla="*/ 305 h 413"/>
                  <a:gd name="T74" fmla="*/ 77 w 182"/>
                  <a:gd name="T75" fmla="*/ 301 h 413"/>
                  <a:gd name="T76" fmla="*/ 91 w 182"/>
                  <a:gd name="T77" fmla="*/ 296 h 413"/>
                  <a:gd name="T78" fmla="*/ 104 w 182"/>
                  <a:gd name="T79" fmla="*/ 301 h 413"/>
                  <a:gd name="T80" fmla="*/ 120 w 182"/>
                  <a:gd name="T81" fmla="*/ 288 h 413"/>
                  <a:gd name="T82" fmla="*/ 104 w 182"/>
                  <a:gd name="T83" fmla="*/ 269 h 413"/>
                  <a:gd name="T84" fmla="*/ 91 w 182"/>
                  <a:gd name="T85" fmla="*/ 265 h 413"/>
                  <a:gd name="T86" fmla="*/ 91 w 182"/>
                  <a:gd name="T87" fmla="*/ 249 h 413"/>
                  <a:gd name="T88" fmla="*/ 93 w 182"/>
                  <a:gd name="T89" fmla="*/ 236 h 413"/>
                  <a:gd name="T90" fmla="*/ 87 w 182"/>
                  <a:gd name="T91" fmla="*/ 213 h 413"/>
                  <a:gd name="T92" fmla="*/ 100 w 182"/>
                  <a:gd name="T93" fmla="*/ 205 h 413"/>
                  <a:gd name="T94" fmla="*/ 108 w 182"/>
                  <a:gd name="T95" fmla="*/ 195 h 413"/>
                  <a:gd name="T96" fmla="*/ 116 w 182"/>
                  <a:gd name="T97" fmla="*/ 186 h 413"/>
                  <a:gd name="T98" fmla="*/ 131 w 182"/>
                  <a:gd name="T99" fmla="*/ 178 h 413"/>
                  <a:gd name="T100" fmla="*/ 141 w 182"/>
                  <a:gd name="T101" fmla="*/ 166 h 413"/>
                  <a:gd name="T102" fmla="*/ 143 w 182"/>
                  <a:gd name="T103" fmla="*/ 149 h 413"/>
                  <a:gd name="T104" fmla="*/ 143 w 182"/>
                  <a:gd name="T105" fmla="*/ 139 h 413"/>
                  <a:gd name="T106" fmla="*/ 141 w 182"/>
                  <a:gd name="T107" fmla="*/ 124 h 413"/>
                  <a:gd name="T108" fmla="*/ 145 w 182"/>
                  <a:gd name="T109" fmla="*/ 120 h 413"/>
                  <a:gd name="T110" fmla="*/ 151 w 182"/>
                  <a:gd name="T111" fmla="*/ 114 h 413"/>
                  <a:gd name="T112" fmla="*/ 162 w 182"/>
                  <a:gd name="T113" fmla="*/ 106 h 413"/>
                  <a:gd name="T114" fmla="*/ 176 w 182"/>
                  <a:gd name="T115" fmla="*/ 11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2" h="413">
                    <a:moveTo>
                      <a:pt x="180" y="101"/>
                    </a:moveTo>
                    <a:lnTo>
                      <a:pt x="178" y="95"/>
                    </a:lnTo>
                    <a:lnTo>
                      <a:pt x="174" y="93"/>
                    </a:lnTo>
                    <a:lnTo>
                      <a:pt x="172" y="89"/>
                    </a:lnTo>
                    <a:lnTo>
                      <a:pt x="174" y="85"/>
                    </a:lnTo>
                    <a:lnTo>
                      <a:pt x="174" y="79"/>
                    </a:lnTo>
                    <a:lnTo>
                      <a:pt x="172" y="77"/>
                    </a:lnTo>
                    <a:lnTo>
                      <a:pt x="174" y="72"/>
                    </a:lnTo>
                    <a:lnTo>
                      <a:pt x="172" y="66"/>
                    </a:lnTo>
                    <a:lnTo>
                      <a:pt x="170" y="64"/>
                    </a:lnTo>
                    <a:lnTo>
                      <a:pt x="170" y="58"/>
                    </a:lnTo>
                    <a:lnTo>
                      <a:pt x="172" y="56"/>
                    </a:lnTo>
                    <a:lnTo>
                      <a:pt x="170" y="52"/>
                    </a:lnTo>
                    <a:lnTo>
                      <a:pt x="166" y="52"/>
                    </a:lnTo>
                    <a:lnTo>
                      <a:pt x="166" y="48"/>
                    </a:lnTo>
                    <a:lnTo>
                      <a:pt x="168" y="43"/>
                    </a:lnTo>
                    <a:lnTo>
                      <a:pt x="166" y="37"/>
                    </a:lnTo>
                    <a:lnTo>
                      <a:pt x="168" y="35"/>
                    </a:lnTo>
                    <a:lnTo>
                      <a:pt x="166" y="33"/>
                    </a:lnTo>
                    <a:lnTo>
                      <a:pt x="164" y="31"/>
                    </a:lnTo>
                    <a:lnTo>
                      <a:pt x="160" y="27"/>
                    </a:lnTo>
                    <a:lnTo>
                      <a:pt x="160" y="27"/>
                    </a:lnTo>
                    <a:lnTo>
                      <a:pt x="158" y="27"/>
                    </a:lnTo>
                    <a:lnTo>
                      <a:pt x="156" y="25"/>
                    </a:lnTo>
                    <a:lnTo>
                      <a:pt x="151" y="21"/>
                    </a:lnTo>
                    <a:lnTo>
                      <a:pt x="149" y="18"/>
                    </a:lnTo>
                    <a:lnTo>
                      <a:pt x="147" y="18"/>
                    </a:lnTo>
                    <a:lnTo>
                      <a:pt x="141" y="16"/>
                    </a:lnTo>
                    <a:lnTo>
                      <a:pt x="135" y="14"/>
                    </a:lnTo>
                    <a:lnTo>
                      <a:pt x="129" y="6"/>
                    </a:lnTo>
                    <a:lnTo>
                      <a:pt x="124" y="4"/>
                    </a:lnTo>
                    <a:lnTo>
                      <a:pt x="120" y="0"/>
                    </a:lnTo>
                    <a:lnTo>
                      <a:pt x="120" y="0"/>
                    </a:lnTo>
                    <a:lnTo>
                      <a:pt x="116" y="2"/>
                    </a:lnTo>
                    <a:lnTo>
                      <a:pt x="112" y="0"/>
                    </a:lnTo>
                    <a:lnTo>
                      <a:pt x="112" y="4"/>
                    </a:lnTo>
                    <a:lnTo>
                      <a:pt x="114" y="6"/>
                    </a:lnTo>
                    <a:lnTo>
                      <a:pt x="116" y="10"/>
                    </a:lnTo>
                    <a:lnTo>
                      <a:pt x="112" y="10"/>
                    </a:lnTo>
                    <a:lnTo>
                      <a:pt x="112" y="16"/>
                    </a:lnTo>
                    <a:lnTo>
                      <a:pt x="114" y="18"/>
                    </a:lnTo>
                    <a:lnTo>
                      <a:pt x="114" y="25"/>
                    </a:lnTo>
                    <a:lnTo>
                      <a:pt x="112" y="23"/>
                    </a:lnTo>
                    <a:lnTo>
                      <a:pt x="110" y="23"/>
                    </a:lnTo>
                    <a:lnTo>
                      <a:pt x="108" y="23"/>
                    </a:lnTo>
                    <a:lnTo>
                      <a:pt x="104" y="21"/>
                    </a:lnTo>
                    <a:lnTo>
                      <a:pt x="100" y="18"/>
                    </a:lnTo>
                    <a:lnTo>
                      <a:pt x="93" y="16"/>
                    </a:lnTo>
                    <a:lnTo>
                      <a:pt x="91" y="18"/>
                    </a:lnTo>
                    <a:lnTo>
                      <a:pt x="85" y="18"/>
                    </a:lnTo>
                    <a:lnTo>
                      <a:pt x="83" y="21"/>
                    </a:lnTo>
                    <a:lnTo>
                      <a:pt x="85" y="25"/>
                    </a:lnTo>
                    <a:lnTo>
                      <a:pt x="85" y="27"/>
                    </a:lnTo>
                    <a:lnTo>
                      <a:pt x="85" y="29"/>
                    </a:lnTo>
                    <a:lnTo>
                      <a:pt x="83" y="31"/>
                    </a:lnTo>
                    <a:lnTo>
                      <a:pt x="85" y="35"/>
                    </a:lnTo>
                    <a:lnTo>
                      <a:pt x="83" y="37"/>
                    </a:lnTo>
                    <a:lnTo>
                      <a:pt x="81" y="37"/>
                    </a:lnTo>
                    <a:lnTo>
                      <a:pt x="79" y="35"/>
                    </a:lnTo>
                    <a:lnTo>
                      <a:pt x="75" y="33"/>
                    </a:lnTo>
                    <a:lnTo>
                      <a:pt x="71" y="37"/>
                    </a:lnTo>
                    <a:lnTo>
                      <a:pt x="68" y="43"/>
                    </a:lnTo>
                    <a:lnTo>
                      <a:pt x="64" y="43"/>
                    </a:lnTo>
                    <a:lnTo>
                      <a:pt x="64" y="48"/>
                    </a:lnTo>
                    <a:lnTo>
                      <a:pt x="62" y="52"/>
                    </a:lnTo>
                    <a:lnTo>
                      <a:pt x="60" y="54"/>
                    </a:lnTo>
                    <a:lnTo>
                      <a:pt x="60" y="62"/>
                    </a:lnTo>
                    <a:lnTo>
                      <a:pt x="62" y="64"/>
                    </a:lnTo>
                    <a:lnTo>
                      <a:pt x="64" y="68"/>
                    </a:lnTo>
                    <a:lnTo>
                      <a:pt x="62" y="72"/>
                    </a:lnTo>
                    <a:lnTo>
                      <a:pt x="56" y="81"/>
                    </a:lnTo>
                    <a:lnTo>
                      <a:pt x="52" y="89"/>
                    </a:lnTo>
                    <a:lnTo>
                      <a:pt x="52" y="93"/>
                    </a:lnTo>
                    <a:lnTo>
                      <a:pt x="50" y="95"/>
                    </a:lnTo>
                    <a:lnTo>
                      <a:pt x="44" y="97"/>
                    </a:lnTo>
                    <a:lnTo>
                      <a:pt x="37" y="99"/>
                    </a:lnTo>
                    <a:lnTo>
                      <a:pt x="37" y="104"/>
                    </a:lnTo>
                    <a:lnTo>
                      <a:pt x="39" y="106"/>
                    </a:lnTo>
                    <a:lnTo>
                      <a:pt x="39" y="112"/>
                    </a:lnTo>
                    <a:lnTo>
                      <a:pt x="37" y="116"/>
                    </a:lnTo>
                    <a:lnTo>
                      <a:pt x="35" y="124"/>
                    </a:lnTo>
                    <a:lnTo>
                      <a:pt x="35" y="133"/>
                    </a:lnTo>
                    <a:lnTo>
                      <a:pt x="29" y="149"/>
                    </a:lnTo>
                    <a:lnTo>
                      <a:pt x="29" y="153"/>
                    </a:lnTo>
                    <a:lnTo>
                      <a:pt x="31" y="155"/>
                    </a:lnTo>
                    <a:lnTo>
                      <a:pt x="31" y="162"/>
                    </a:lnTo>
                    <a:lnTo>
                      <a:pt x="29" y="168"/>
                    </a:lnTo>
                    <a:lnTo>
                      <a:pt x="23" y="166"/>
                    </a:lnTo>
                    <a:lnTo>
                      <a:pt x="17" y="166"/>
                    </a:lnTo>
                    <a:lnTo>
                      <a:pt x="13" y="168"/>
                    </a:lnTo>
                    <a:lnTo>
                      <a:pt x="8" y="174"/>
                    </a:lnTo>
                    <a:lnTo>
                      <a:pt x="8" y="182"/>
                    </a:lnTo>
                    <a:lnTo>
                      <a:pt x="10" y="193"/>
                    </a:lnTo>
                    <a:lnTo>
                      <a:pt x="10" y="203"/>
                    </a:lnTo>
                    <a:lnTo>
                      <a:pt x="8" y="207"/>
                    </a:lnTo>
                    <a:lnTo>
                      <a:pt x="10" y="213"/>
                    </a:lnTo>
                    <a:lnTo>
                      <a:pt x="13" y="220"/>
                    </a:lnTo>
                    <a:lnTo>
                      <a:pt x="10" y="226"/>
                    </a:lnTo>
                    <a:lnTo>
                      <a:pt x="10" y="234"/>
                    </a:lnTo>
                    <a:lnTo>
                      <a:pt x="17" y="236"/>
                    </a:lnTo>
                    <a:lnTo>
                      <a:pt x="23" y="242"/>
                    </a:lnTo>
                    <a:lnTo>
                      <a:pt x="21" y="247"/>
                    </a:lnTo>
                    <a:lnTo>
                      <a:pt x="21" y="253"/>
                    </a:lnTo>
                    <a:lnTo>
                      <a:pt x="13" y="257"/>
                    </a:lnTo>
                    <a:lnTo>
                      <a:pt x="13" y="259"/>
                    </a:lnTo>
                    <a:lnTo>
                      <a:pt x="15" y="265"/>
                    </a:lnTo>
                    <a:lnTo>
                      <a:pt x="17" y="274"/>
                    </a:lnTo>
                    <a:lnTo>
                      <a:pt x="19" y="278"/>
                    </a:lnTo>
                    <a:lnTo>
                      <a:pt x="17" y="284"/>
                    </a:lnTo>
                    <a:lnTo>
                      <a:pt x="17" y="288"/>
                    </a:lnTo>
                    <a:lnTo>
                      <a:pt x="15" y="290"/>
                    </a:lnTo>
                    <a:lnTo>
                      <a:pt x="10" y="290"/>
                    </a:lnTo>
                    <a:lnTo>
                      <a:pt x="8" y="292"/>
                    </a:lnTo>
                    <a:lnTo>
                      <a:pt x="10" y="296"/>
                    </a:lnTo>
                    <a:lnTo>
                      <a:pt x="8" y="298"/>
                    </a:lnTo>
                    <a:lnTo>
                      <a:pt x="6" y="301"/>
                    </a:lnTo>
                    <a:lnTo>
                      <a:pt x="8" y="307"/>
                    </a:lnTo>
                    <a:lnTo>
                      <a:pt x="10" y="317"/>
                    </a:lnTo>
                    <a:lnTo>
                      <a:pt x="8" y="321"/>
                    </a:lnTo>
                    <a:lnTo>
                      <a:pt x="6" y="317"/>
                    </a:lnTo>
                    <a:lnTo>
                      <a:pt x="4" y="315"/>
                    </a:lnTo>
                    <a:lnTo>
                      <a:pt x="4" y="315"/>
                    </a:lnTo>
                    <a:lnTo>
                      <a:pt x="0" y="317"/>
                    </a:lnTo>
                    <a:lnTo>
                      <a:pt x="2" y="325"/>
                    </a:lnTo>
                    <a:lnTo>
                      <a:pt x="2" y="327"/>
                    </a:lnTo>
                    <a:lnTo>
                      <a:pt x="2" y="334"/>
                    </a:lnTo>
                    <a:lnTo>
                      <a:pt x="6" y="336"/>
                    </a:lnTo>
                    <a:lnTo>
                      <a:pt x="6" y="336"/>
                    </a:lnTo>
                    <a:lnTo>
                      <a:pt x="6" y="340"/>
                    </a:lnTo>
                    <a:lnTo>
                      <a:pt x="10" y="338"/>
                    </a:lnTo>
                    <a:lnTo>
                      <a:pt x="8" y="336"/>
                    </a:lnTo>
                    <a:lnTo>
                      <a:pt x="8" y="334"/>
                    </a:lnTo>
                    <a:lnTo>
                      <a:pt x="10" y="334"/>
                    </a:lnTo>
                    <a:lnTo>
                      <a:pt x="8" y="336"/>
                    </a:lnTo>
                    <a:lnTo>
                      <a:pt x="13" y="336"/>
                    </a:lnTo>
                    <a:lnTo>
                      <a:pt x="13" y="338"/>
                    </a:lnTo>
                    <a:lnTo>
                      <a:pt x="10" y="342"/>
                    </a:lnTo>
                    <a:lnTo>
                      <a:pt x="8" y="344"/>
                    </a:lnTo>
                    <a:lnTo>
                      <a:pt x="10" y="348"/>
                    </a:lnTo>
                    <a:lnTo>
                      <a:pt x="10" y="350"/>
                    </a:lnTo>
                    <a:lnTo>
                      <a:pt x="8" y="352"/>
                    </a:lnTo>
                    <a:lnTo>
                      <a:pt x="10" y="357"/>
                    </a:lnTo>
                    <a:lnTo>
                      <a:pt x="13" y="357"/>
                    </a:lnTo>
                    <a:lnTo>
                      <a:pt x="15" y="361"/>
                    </a:lnTo>
                    <a:lnTo>
                      <a:pt x="17" y="363"/>
                    </a:lnTo>
                    <a:lnTo>
                      <a:pt x="19" y="369"/>
                    </a:lnTo>
                    <a:lnTo>
                      <a:pt x="21" y="375"/>
                    </a:lnTo>
                    <a:lnTo>
                      <a:pt x="23" y="375"/>
                    </a:lnTo>
                    <a:lnTo>
                      <a:pt x="25" y="379"/>
                    </a:lnTo>
                    <a:lnTo>
                      <a:pt x="29" y="383"/>
                    </a:lnTo>
                    <a:lnTo>
                      <a:pt x="31" y="381"/>
                    </a:lnTo>
                    <a:lnTo>
                      <a:pt x="33" y="386"/>
                    </a:lnTo>
                    <a:lnTo>
                      <a:pt x="31" y="390"/>
                    </a:lnTo>
                    <a:lnTo>
                      <a:pt x="27" y="392"/>
                    </a:lnTo>
                    <a:lnTo>
                      <a:pt x="25" y="392"/>
                    </a:lnTo>
                    <a:lnTo>
                      <a:pt x="27" y="394"/>
                    </a:lnTo>
                    <a:lnTo>
                      <a:pt x="29" y="398"/>
                    </a:lnTo>
                    <a:lnTo>
                      <a:pt x="31" y="398"/>
                    </a:lnTo>
                    <a:lnTo>
                      <a:pt x="33" y="406"/>
                    </a:lnTo>
                    <a:lnTo>
                      <a:pt x="31" y="410"/>
                    </a:lnTo>
                    <a:lnTo>
                      <a:pt x="33" y="413"/>
                    </a:lnTo>
                    <a:lnTo>
                      <a:pt x="37" y="413"/>
                    </a:lnTo>
                    <a:lnTo>
                      <a:pt x="46" y="410"/>
                    </a:lnTo>
                    <a:lnTo>
                      <a:pt x="52" y="413"/>
                    </a:lnTo>
                    <a:lnTo>
                      <a:pt x="54" y="408"/>
                    </a:lnTo>
                    <a:lnTo>
                      <a:pt x="54" y="406"/>
                    </a:lnTo>
                    <a:lnTo>
                      <a:pt x="52" y="404"/>
                    </a:lnTo>
                    <a:lnTo>
                      <a:pt x="54" y="398"/>
                    </a:lnTo>
                    <a:lnTo>
                      <a:pt x="60" y="396"/>
                    </a:lnTo>
                    <a:lnTo>
                      <a:pt x="62" y="392"/>
                    </a:lnTo>
                    <a:lnTo>
                      <a:pt x="62" y="394"/>
                    </a:lnTo>
                    <a:lnTo>
                      <a:pt x="68" y="396"/>
                    </a:lnTo>
                    <a:lnTo>
                      <a:pt x="73" y="392"/>
                    </a:lnTo>
                    <a:lnTo>
                      <a:pt x="77" y="394"/>
                    </a:lnTo>
                    <a:lnTo>
                      <a:pt x="79" y="396"/>
                    </a:lnTo>
                    <a:lnTo>
                      <a:pt x="83" y="392"/>
                    </a:lnTo>
                    <a:lnTo>
                      <a:pt x="83" y="386"/>
                    </a:lnTo>
                    <a:lnTo>
                      <a:pt x="87" y="381"/>
                    </a:lnTo>
                    <a:lnTo>
                      <a:pt x="87" y="373"/>
                    </a:lnTo>
                    <a:lnTo>
                      <a:pt x="89" y="369"/>
                    </a:lnTo>
                    <a:lnTo>
                      <a:pt x="85" y="367"/>
                    </a:lnTo>
                    <a:lnTo>
                      <a:pt x="87" y="363"/>
                    </a:lnTo>
                    <a:lnTo>
                      <a:pt x="89" y="361"/>
                    </a:lnTo>
                    <a:lnTo>
                      <a:pt x="87" y="357"/>
                    </a:lnTo>
                    <a:lnTo>
                      <a:pt x="89" y="352"/>
                    </a:lnTo>
                    <a:lnTo>
                      <a:pt x="85" y="350"/>
                    </a:lnTo>
                    <a:lnTo>
                      <a:pt x="87" y="348"/>
                    </a:lnTo>
                    <a:lnTo>
                      <a:pt x="85" y="344"/>
                    </a:lnTo>
                    <a:lnTo>
                      <a:pt x="89" y="346"/>
                    </a:lnTo>
                    <a:lnTo>
                      <a:pt x="93" y="344"/>
                    </a:lnTo>
                    <a:lnTo>
                      <a:pt x="89" y="342"/>
                    </a:lnTo>
                    <a:lnTo>
                      <a:pt x="91" y="338"/>
                    </a:lnTo>
                    <a:lnTo>
                      <a:pt x="91" y="334"/>
                    </a:lnTo>
                    <a:lnTo>
                      <a:pt x="85" y="334"/>
                    </a:lnTo>
                    <a:lnTo>
                      <a:pt x="93" y="332"/>
                    </a:lnTo>
                    <a:lnTo>
                      <a:pt x="89" y="330"/>
                    </a:lnTo>
                    <a:lnTo>
                      <a:pt x="85" y="327"/>
                    </a:lnTo>
                    <a:lnTo>
                      <a:pt x="87" y="325"/>
                    </a:lnTo>
                    <a:lnTo>
                      <a:pt x="89" y="325"/>
                    </a:lnTo>
                    <a:lnTo>
                      <a:pt x="91" y="327"/>
                    </a:lnTo>
                    <a:lnTo>
                      <a:pt x="93" y="325"/>
                    </a:lnTo>
                    <a:lnTo>
                      <a:pt x="93" y="323"/>
                    </a:lnTo>
                    <a:lnTo>
                      <a:pt x="95" y="325"/>
                    </a:lnTo>
                    <a:lnTo>
                      <a:pt x="95" y="321"/>
                    </a:lnTo>
                    <a:lnTo>
                      <a:pt x="97" y="319"/>
                    </a:lnTo>
                    <a:lnTo>
                      <a:pt x="102" y="317"/>
                    </a:lnTo>
                    <a:lnTo>
                      <a:pt x="100" y="315"/>
                    </a:lnTo>
                    <a:lnTo>
                      <a:pt x="102" y="313"/>
                    </a:lnTo>
                    <a:lnTo>
                      <a:pt x="104" y="315"/>
                    </a:lnTo>
                    <a:lnTo>
                      <a:pt x="102" y="319"/>
                    </a:lnTo>
                    <a:lnTo>
                      <a:pt x="104" y="319"/>
                    </a:lnTo>
                    <a:lnTo>
                      <a:pt x="108" y="315"/>
                    </a:lnTo>
                    <a:lnTo>
                      <a:pt x="110" y="315"/>
                    </a:lnTo>
                    <a:lnTo>
                      <a:pt x="112" y="313"/>
                    </a:lnTo>
                    <a:lnTo>
                      <a:pt x="112" y="309"/>
                    </a:lnTo>
                    <a:lnTo>
                      <a:pt x="110" y="307"/>
                    </a:lnTo>
                    <a:lnTo>
                      <a:pt x="106" y="305"/>
                    </a:lnTo>
                    <a:lnTo>
                      <a:pt x="102" y="307"/>
                    </a:lnTo>
                    <a:lnTo>
                      <a:pt x="100" y="307"/>
                    </a:lnTo>
                    <a:lnTo>
                      <a:pt x="97" y="309"/>
                    </a:lnTo>
                    <a:lnTo>
                      <a:pt x="95" y="305"/>
                    </a:lnTo>
                    <a:lnTo>
                      <a:pt x="91" y="305"/>
                    </a:lnTo>
                    <a:lnTo>
                      <a:pt x="89" y="303"/>
                    </a:lnTo>
                    <a:lnTo>
                      <a:pt x="85" y="303"/>
                    </a:lnTo>
                    <a:lnTo>
                      <a:pt x="83" y="305"/>
                    </a:lnTo>
                    <a:lnTo>
                      <a:pt x="83" y="303"/>
                    </a:lnTo>
                    <a:lnTo>
                      <a:pt x="77" y="303"/>
                    </a:lnTo>
                    <a:lnTo>
                      <a:pt x="77" y="301"/>
                    </a:lnTo>
                    <a:lnTo>
                      <a:pt x="79" y="301"/>
                    </a:lnTo>
                    <a:lnTo>
                      <a:pt x="83" y="303"/>
                    </a:lnTo>
                    <a:lnTo>
                      <a:pt x="85" y="298"/>
                    </a:lnTo>
                    <a:lnTo>
                      <a:pt x="87" y="301"/>
                    </a:lnTo>
                    <a:lnTo>
                      <a:pt x="89" y="298"/>
                    </a:lnTo>
                    <a:lnTo>
                      <a:pt x="91" y="296"/>
                    </a:lnTo>
                    <a:lnTo>
                      <a:pt x="93" y="298"/>
                    </a:lnTo>
                    <a:lnTo>
                      <a:pt x="95" y="298"/>
                    </a:lnTo>
                    <a:lnTo>
                      <a:pt x="97" y="298"/>
                    </a:lnTo>
                    <a:lnTo>
                      <a:pt x="97" y="296"/>
                    </a:lnTo>
                    <a:lnTo>
                      <a:pt x="100" y="298"/>
                    </a:lnTo>
                    <a:lnTo>
                      <a:pt x="104" y="301"/>
                    </a:lnTo>
                    <a:lnTo>
                      <a:pt x="104" y="303"/>
                    </a:lnTo>
                    <a:lnTo>
                      <a:pt x="106" y="305"/>
                    </a:lnTo>
                    <a:lnTo>
                      <a:pt x="112" y="303"/>
                    </a:lnTo>
                    <a:lnTo>
                      <a:pt x="112" y="298"/>
                    </a:lnTo>
                    <a:lnTo>
                      <a:pt x="116" y="294"/>
                    </a:lnTo>
                    <a:lnTo>
                      <a:pt x="120" y="288"/>
                    </a:lnTo>
                    <a:lnTo>
                      <a:pt x="116" y="286"/>
                    </a:lnTo>
                    <a:lnTo>
                      <a:pt x="116" y="282"/>
                    </a:lnTo>
                    <a:lnTo>
                      <a:pt x="110" y="280"/>
                    </a:lnTo>
                    <a:lnTo>
                      <a:pt x="112" y="278"/>
                    </a:lnTo>
                    <a:lnTo>
                      <a:pt x="106" y="271"/>
                    </a:lnTo>
                    <a:lnTo>
                      <a:pt x="104" y="269"/>
                    </a:lnTo>
                    <a:lnTo>
                      <a:pt x="102" y="267"/>
                    </a:lnTo>
                    <a:lnTo>
                      <a:pt x="97" y="271"/>
                    </a:lnTo>
                    <a:lnTo>
                      <a:pt x="95" y="267"/>
                    </a:lnTo>
                    <a:lnTo>
                      <a:pt x="95" y="269"/>
                    </a:lnTo>
                    <a:lnTo>
                      <a:pt x="95" y="265"/>
                    </a:lnTo>
                    <a:lnTo>
                      <a:pt x="91" y="265"/>
                    </a:lnTo>
                    <a:lnTo>
                      <a:pt x="91" y="261"/>
                    </a:lnTo>
                    <a:lnTo>
                      <a:pt x="89" y="259"/>
                    </a:lnTo>
                    <a:lnTo>
                      <a:pt x="91" y="257"/>
                    </a:lnTo>
                    <a:lnTo>
                      <a:pt x="89" y="253"/>
                    </a:lnTo>
                    <a:lnTo>
                      <a:pt x="91" y="251"/>
                    </a:lnTo>
                    <a:lnTo>
                      <a:pt x="91" y="249"/>
                    </a:lnTo>
                    <a:lnTo>
                      <a:pt x="87" y="249"/>
                    </a:lnTo>
                    <a:lnTo>
                      <a:pt x="91" y="245"/>
                    </a:lnTo>
                    <a:lnTo>
                      <a:pt x="89" y="238"/>
                    </a:lnTo>
                    <a:lnTo>
                      <a:pt x="89" y="238"/>
                    </a:lnTo>
                    <a:lnTo>
                      <a:pt x="93" y="240"/>
                    </a:lnTo>
                    <a:lnTo>
                      <a:pt x="93" y="236"/>
                    </a:lnTo>
                    <a:lnTo>
                      <a:pt x="89" y="234"/>
                    </a:lnTo>
                    <a:lnTo>
                      <a:pt x="91" y="228"/>
                    </a:lnTo>
                    <a:lnTo>
                      <a:pt x="91" y="224"/>
                    </a:lnTo>
                    <a:lnTo>
                      <a:pt x="91" y="224"/>
                    </a:lnTo>
                    <a:lnTo>
                      <a:pt x="91" y="218"/>
                    </a:lnTo>
                    <a:lnTo>
                      <a:pt x="87" y="213"/>
                    </a:lnTo>
                    <a:lnTo>
                      <a:pt x="89" y="213"/>
                    </a:lnTo>
                    <a:lnTo>
                      <a:pt x="95" y="213"/>
                    </a:lnTo>
                    <a:lnTo>
                      <a:pt x="97" y="209"/>
                    </a:lnTo>
                    <a:lnTo>
                      <a:pt x="95" y="205"/>
                    </a:lnTo>
                    <a:lnTo>
                      <a:pt x="97" y="203"/>
                    </a:lnTo>
                    <a:lnTo>
                      <a:pt x="100" y="205"/>
                    </a:lnTo>
                    <a:lnTo>
                      <a:pt x="106" y="201"/>
                    </a:lnTo>
                    <a:lnTo>
                      <a:pt x="106" y="199"/>
                    </a:lnTo>
                    <a:lnTo>
                      <a:pt x="104" y="197"/>
                    </a:lnTo>
                    <a:lnTo>
                      <a:pt x="104" y="195"/>
                    </a:lnTo>
                    <a:lnTo>
                      <a:pt x="108" y="193"/>
                    </a:lnTo>
                    <a:lnTo>
                      <a:pt x="108" y="195"/>
                    </a:lnTo>
                    <a:lnTo>
                      <a:pt x="110" y="193"/>
                    </a:lnTo>
                    <a:lnTo>
                      <a:pt x="112" y="191"/>
                    </a:lnTo>
                    <a:lnTo>
                      <a:pt x="112" y="191"/>
                    </a:lnTo>
                    <a:lnTo>
                      <a:pt x="114" y="193"/>
                    </a:lnTo>
                    <a:lnTo>
                      <a:pt x="116" y="191"/>
                    </a:lnTo>
                    <a:lnTo>
                      <a:pt x="116" y="186"/>
                    </a:lnTo>
                    <a:lnTo>
                      <a:pt x="118" y="182"/>
                    </a:lnTo>
                    <a:lnTo>
                      <a:pt x="120" y="182"/>
                    </a:lnTo>
                    <a:lnTo>
                      <a:pt x="120" y="184"/>
                    </a:lnTo>
                    <a:lnTo>
                      <a:pt x="124" y="184"/>
                    </a:lnTo>
                    <a:lnTo>
                      <a:pt x="124" y="180"/>
                    </a:lnTo>
                    <a:lnTo>
                      <a:pt x="131" y="178"/>
                    </a:lnTo>
                    <a:lnTo>
                      <a:pt x="129" y="176"/>
                    </a:lnTo>
                    <a:lnTo>
                      <a:pt x="129" y="172"/>
                    </a:lnTo>
                    <a:lnTo>
                      <a:pt x="131" y="174"/>
                    </a:lnTo>
                    <a:lnTo>
                      <a:pt x="135" y="170"/>
                    </a:lnTo>
                    <a:lnTo>
                      <a:pt x="137" y="172"/>
                    </a:lnTo>
                    <a:lnTo>
                      <a:pt x="141" y="166"/>
                    </a:lnTo>
                    <a:lnTo>
                      <a:pt x="141" y="160"/>
                    </a:lnTo>
                    <a:lnTo>
                      <a:pt x="143" y="155"/>
                    </a:lnTo>
                    <a:lnTo>
                      <a:pt x="145" y="155"/>
                    </a:lnTo>
                    <a:lnTo>
                      <a:pt x="149" y="151"/>
                    </a:lnTo>
                    <a:lnTo>
                      <a:pt x="145" y="151"/>
                    </a:lnTo>
                    <a:lnTo>
                      <a:pt x="143" y="149"/>
                    </a:lnTo>
                    <a:lnTo>
                      <a:pt x="145" y="147"/>
                    </a:lnTo>
                    <a:lnTo>
                      <a:pt x="145" y="145"/>
                    </a:lnTo>
                    <a:lnTo>
                      <a:pt x="143" y="145"/>
                    </a:lnTo>
                    <a:lnTo>
                      <a:pt x="139" y="141"/>
                    </a:lnTo>
                    <a:lnTo>
                      <a:pt x="143" y="141"/>
                    </a:lnTo>
                    <a:lnTo>
                      <a:pt x="143" y="139"/>
                    </a:lnTo>
                    <a:lnTo>
                      <a:pt x="145" y="133"/>
                    </a:lnTo>
                    <a:lnTo>
                      <a:pt x="145" y="130"/>
                    </a:lnTo>
                    <a:lnTo>
                      <a:pt x="143" y="128"/>
                    </a:lnTo>
                    <a:lnTo>
                      <a:pt x="141" y="128"/>
                    </a:lnTo>
                    <a:lnTo>
                      <a:pt x="139" y="124"/>
                    </a:lnTo>
                    <a:lnTo>
                      <a:pt x="141" y="124"/>
                    </a:lnTo>
                    <a:lnTo>
                      <a:pt x="143" y="124"/>
                    </a:lnTo>
                    <a:lnTo>
                      <a:pt x="143" y="126"/>
                    </a:lnTo>
                    <a:lnTo>
                      <a:pt x="145" y="126"/>
                    </a:lnTo>
                    <a:lnTo>
                      <a:pt x="145" y="124"/>
                    </a:lnTo>
                    <a:lnTo>
                      <a:pt x="143" y="122"/>
                    </a:lnTo>
                    <a:lnTo>
                      <a:pt x="145" y="120"/>
                    </a:lnTo>
                    <a:lnTo>
                      <a:pt x="147" y="120"/>
                    </a:lnTo>
                    <a:lnTo>
                      <a:pt x="151" y="118"/>
                    </a:lnTo>
                    <a:lnTo>
                      <a:pt x="149" y="116"/>
                    </a:lnTo>
                    <a:lnTo>
                      <a:pt x="147" y="112"/>
                    </a:lnTo>
                    <a:lnTo>
                      <a:pt x="149" y="112"/>
                    </a:lnTo>
                    <a:lnTo>
                      <a:pt x="151" y="114"/>
                    </a:lnTo>
                    <a:lnTo>
                      <a:pt x="153" y="114"/>
                    </a:lnTo>
                    <a:lnTo>
                      <a:pt x="153" y="112"/>
                    </a:lnTo>
                    <a:lnTo>
                      <a:pt x="156" y="108"/>
                    </a:lnTo>
                    <a:lnTo>
                      <a:pt x="158" y="106"/>
                    </a:lnTo>
                    <a:lnTo>
                      <a:pt x="160" y="110"/>
                    </a:lnTo>
                    <a:lnTo>
                      <a:pt x="162" y="106"/>
                    </a:lnTo>
                    <a:lnTo>
                      <a:pt x="164" y="110"/>
                    </a:lnTo>
                    <a:lnTo>
                      <a:pt x="166" y="110"/>
                    </a:lnTo>
                    <a:lnTo>
                      <a:pt x="168" y="108"/>
                    </a:lnTo>
                    <a:lnTo>
                      <a:pt x="170" y="110"/>
                    </a:lnTo>
                    <a:lnTo>
                      <a:pt x="174" y="106"/>
                    </a:lnTo>
                    <a:lnTo>
                      <a:pt x="176" y="110"/>
                    </a:lnTo>
                    <a:lnTo>
                      <a:pt x="180" y="110"/>
                    </a:lnTo>
                    <a:lnTo>
                      <a:pt x="182" y="108"/>
                    </a:lnTo>
                    <a:lnTo>
                      <a:pt x="182" y="108"/>
                    </a:lnTo>
                    <a:lnTo>
                      <a:pt x="182" y="104"/>
                    </a:lnTo>
                    <a:lnTo>
                      <a:pt x="180" y="10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0" name="9Slide.vn 663">
                <a:extLst>
                  <a:ext uri="{FF2B5EF4-FFF2-40B4-BE49-F238E27FC236}">
                    <a16:creationId xmlns:a16="http://schemas.microsoft.com/office/drawing/2014/main" id="{7A4B1D67-2C26-4E42-94E7-AC4B5FC167AD}"/>
                  </a:ext>
                </a:extLst>
              </p:cNvPr>
              <p:cNvSpPr>
                <a:spLocks/>
              </p:cNvSpPr>
              <p:nvPr/>
            </p:nvSpPr>
            <p:spPr bwMode="auto">
              <a:xfrm>
                <a:off x="3985" y="1479"/>
                <a:ext cx="15" cy="27"/>
              </a:xfrm>
              <a:custGeom>
                <a:avLst/>
                <a:gdLst>
                  <a:gd name="T0" fmla="*/ 2 w 15"/>
                  <a:gd name="T1" fmla="*/ 21 h 27"/>
                  <a:gd name="T2" fmla="*/ 4 w 15"/>
                  <a:gd name="T3" fmla="*/ 19 h 27"/>
                  <a:gd name="T4" fmla="*/ 4 w 15"/>
                  <a:gd name="T5" fmla="*/ 23 h 27"/>
                  <a:gd name="T6" fmla="*/ 2 w 15"/>
                  <a:gd name="T7" fmla="*/ 25 h 27"/>
                  <a:gd name="T8" fmla="*/ 2 w 15"/>
                  <a:gd name="T9" fmla="*/ 27 h 27"/>
                  <a:gd name="T10" fmla="*/ 6 w 15"/>
                  <a:gd name="T11" fmla="*/ 25 h 27"/>
                  <a:gd name="T12" fmla="*/ 6 w 15"/>
                  <a:gd name="T13" fmla="*/ 23 h 27"/>
                  <a:gd name="T14" fmla="*/ 6 w 15"/>
                  <a:gd name="T15" fmla="*/ 23 h 27"/>
                  <a:gd name="T16" fmla="*/ 6 w 15"/>
                  <a:gd name="T17" fmla="*/ 21 h 27"/>
                  <a:gd name="T18" fmla="*/ 10 w 15"/>
                  <a:gd name="T19" fmla="*/ 17 h 27"/>
                  <a:gd name="T20" fmla="*/ 10 w 15"/>
                  <a:gd name="T21" fmla="*/ 15 h 27"/>
                  <a:gd name="T22" fmla="*/ 15 w 15"/>
                  <a:gd name="T23" fmla="*/ 13 h 27"/>
                  <a:gd name="T24" fmla="*/ 12 w 15"/>
                  <a:gd name="T25" fmla="*/ 11 h 27"/>
                  <a:gd name="T26" fmla="*/ 10 w 15"/>
                  <a:gd name="T27" fmla="*/ 9 h 27"/>
                  <a:gd name="T28" fmla="*/ 12 w 15"/>
                  <a:gd name="T29" fmla="*/ 4 h 27"/>
                  <a:gd name="T30" fmla="*/ 12 w 15"/>
                  <a:gd name="T31" fmla="*/ 2 h 27"/>
                  <a:gd name="T32" fmla="*/ 15 w 15"/>
                  <a:gd name="T33" fmla="*/ 0 h 27"/>
                  <a:gd name="T34" fmla="*/ 12 w 15"/>
                  <a:gd name="T35" fmla="*/ 0 h 27"/>
                  <a:gd name="T36" fmla="*/ 10 w 15"/>
                  <a:gd name="T37" fmla="*/ 0 h 27"/>
                  <a:gd name="T38" fmla="*/ 6 w 15"/>
                  <a:gd name="T39" fmla="*/ 0 h 27"/>
                  <a:gd name="T40" fmla="*/ 4 w 15"/>
                  <a:gd name="T41" fmla="*/ 4 h 27"/>
                  <a:gd name="T42" fmla="*/ 2 w 15"/>
                  <a:gd name="T43" fmla="*/ 6 h 27"/>
                  <a:gd name="T44" fmla="*/ 0 w 15"/>
                  <a:gd name="T45" fmla="*/ 11 h 27"/>
                  <a:gd name="T46" fmla="*/ 0 w 15"/>
                  <a:gd name="T47" fmla="*/ 15 h 27"/>
                  <a:gd name="T48" fmla="*/ 0 w 15"/>
                  <a:gd name="T49" fmla="*/ 15 h 27"/>
                  <a:gd name="T50" fmla="*/ 2 w 15"/>
                  <a:gd name="T5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27">
                    <a:moveTo>
                      <a:pt x="2" y="21"/>
                    </a:moveTo>
                    <a:lnTo>
                      <a:pt x="4" y="19"/>
                    </a:lnTo>
                    <a:lnTo>
                      <a:pt x="4" y="23"/>
                    </a:lnTo>
                    <a:lnTo>
                      <a:pt x="2" y="25"/>
                    </a:lnTo>
                    <a:lnTo>
                      <a:pt x="2" y="27"/>
                    </a:lnTo>
                    <a:lnTo>
                      <a:pt x="6" y="25"/>
                    </a:lnTo>
                    <a:lnTo>
                      <a:pt x="6" y="23"/>
                    </a:lnTo>
                    <a:lnTo>
                      <a:pt x="6" y="23"/>
                    </a:lnTo>
                    <a:lnTo>
                      <a:pt x="6" y="21"/>
                    </a:lnTo>
                    <a:lnTo>
                      <a:pt x="10" y="17"/>
                    </a:lnTo>
                    <a:lnTo>
                      <a:pt x="10" y="15"/>
                    </a:lnTo>
                    <a:lnTo>
                      <a:pt x="15" y="13"/>
                    </a:lnTo>
                    <a:lnTo>
                      <a:pt x="12" y="11"/>
                    </a:lnTo>
                    <a:lnTo>
                      <a:pt x="10" y="9"/>
                    </a:lnTo>
                    <a:lnTo>
                      <a:pt x="12" y="4"/>
                    </a:lnTo>
                    <a:lnTo>
                      <a:pt x="12" y="2"/>
                    </a:lnTo>
                    <a:lnTo>
                      <a:pt x="15" y="0"/>
                    </a:lnTo>
                    <a:lnTo>
                      <a:pt x="12" y="0"/>
                    </a:lnTo>
                    <a:lnTo>
                      <a:pt x="10" y="0"/>
                    </a:lnTo>
                    <a:lnTo>
                      <a:pt x="6" y="0"/>
                    </a:lnTo>
                    <a:lnTo>
                      <a:pt x="4" y="4"/>
                    </a:lnTo>
                    <a:lnTo>
                      <a:pt x="2" y="6"/>
                    </a:lnTo>
                    <a:lnTo>
                      <a:pt x="0" y="11"/>
                    </a:lnTo>
                    <a:lnTo>
                      <a:pt x="0" y="15"/>
                    </a:lnTo>
                    <a:lnTo>
                      <a:pt x="0" y="15"/>
                    </a:lnTo>
                    <a:lnTo>
                      <a:pt x="2" y="2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1" name="9Slide.vn 664">
                <a:extLst>
                  <a:ext uri="{FF2B5EF4-FFF2-40B4-BE49-F238E27FC236}">
                    <a16:creationId xmlns:a16="http://schemas.microsoft.com/office/drawing/2014/main" id="{6017B507-0EAD-443D-8152-9FC5F6258594}"/>
                  </a:ext>
                </a:extLst>
              </p:cNvPr>
              <p:cNvSpPr>
                <a:spLocks/>
              </p:cNvSpPr>
              <p:nvPr/>
            </p:nvSpPr>
            <p:spPr bwMode="auto">
              <a:xfrm>
                <a:off x="3960" y="1496"/>
                <a:ext cx="8" cy="29"/>
              </a:xfrm>
              <a:custGeom>
                <a:avLst/>
                <a:gdLst>
                  <a:gd name="T0" fmla="*/ 0 w 8"/>
                  <a:gd name="T1" fmla="*/ 10 h 29"/>
                  <a:gd name="T2" fmla="*/ 0 w 8"/>
                  <a:gd name="T3" fmla="*/ 21 h 29"/>
                  <a:gd name="T4" fmla="*/ 0 w 8"/>
                  <a:gd name="T5" fmla="*/ 25 h 29"/>
                  <a:gd name="T6" fmla="*/ 0 w 8"/>
                  <a:gd name="T7" fmla="*/ 27 h 29"/>
                  <a:gd name="T8" fmla="*/ 0 w 8"/>
                  <a:gd name="T9" fmla="*/ 29 h 29"/>
                  <a:gd name="T10" fmla="*/ 2 w 8"/>
                  <a:gd name="T11" fmla="*/ 25 h 29"/>
                  <a:gd name="T12" fmla="*/ 4 w 8"/>
                  <a:gd name="T13" fmla="*/ 18 h 29"/>
                  <a:gd name="T14" fmla="*/ 4 w 8"/>
                  <a:gd name="T15" fmla="*/ 12 h 29"/>
                  <a:gd name="T16" fmla="*/ 6 w 8"/>
                  <a:gd name="T17" fmla="*/ 6 h 29"/>
                  <a:gd name="T18" fmla="*/ 8 w 8"/>
                  <a:gd name="T19" fmla="*/ 2 h 29"/>
                  <a:gd name="T20" fmla="*/ 6 w 8"/>
                  <a:gd name="T21" fmla="*/ 0 h 29"/>
                  <a:gd name="T22" fmla="*/ 4 w 8"/>
                  <a:gd name="T23" fmla="*/ 2 h 29"/>
                  <a:gd name="T24" fmla="*/ 4 w 8"/>
                  <a:gd name="T25" fmla="*/ 4 h 29"/>
                  <a:gd name="T26" fmla="*/ 2 w 8"/>
                  <a:gd name="T27" fmla="*/ 10 h 29"/>
                  <a:gd name="T28" fmla="*/ 0 w 8"/>
                  <a:gd name="T2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9">
                    <a:moveTo>
                      <a:pt x="0" y="10"/>
                    </a:moveTo>
                    <a:lnTo>
                      <a:pt x="0" y="21"/>
                    </a:lnTo>
                    <a:lnTo>
                      <a:pt x="0" y="25"/>
                    </a:lnTo>
                    <a:lnTo>
                      <a:pt x="0" y="27"/>
                    </a:lnTo>
                    <a:lnTo>
                      <a:pt x="0" y="29"/>
                    </a:lnTo>
                    <a:lnTo>
                      <a:pt x="2" y="25"/>
                    </a:lnTo>
                    <a:lnTo>
                      <a:pt x="4" y="18"/>
                    </a:lnTo>
                    <a:lnTo>
                      <a:pt x="4" y="12"/>
                    </a:lnTo>
                    <a:lnTo>
                      <a:pt x="6" y="6"/>
                    </a:lnTo>
                    <a:lnTo>
                      <a:pt x="8" y="2"/>
                    </a:lnTo>
                    <a:lnTo>
                      <a:pt x="6" y="0"/>
                    </a:lnTo>
                    <a:lnTo>
                      <a:pt x="4" y="2"/>
                    </a:lnTo>
                    <a:lnTo>
                      <a:pt x="4" y="4"/>
                    </a:lnTo>
                    <a:lnTo>
                      <a:pt x="2" y="10"/>
                    </a:lnTo>
                    <a:lnTo>
                      <a:pt x="0"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2" name="9Slide.vn 665">
                <a:extLst>
                  <a:ext uri="{FF2B5EF4-FFF2-40B4-BE49-F238E27FC236}">
                    <a16:creationId xmlns:a16="http://schemas.microsoft.com/office/drawing/2014/main" id="{CF716A89-52B3-4D0D-8FE4-8650E804390A}"/>
                  </a:ext>
                </a:extLst>
              </p:cNvPr>
              <p:cNvSpPr>
                <a:spLocks/>
              </p:cNvSpPr>
              <p:nvPr/>
            </p:nvSpPr>
            <p:spPr bwMode="auto">
              <a:xfrm>
                <a:off x="4000" y="1475"/>
                <a:ext cx="6" cy="4"/>
              </a:xfrm>
              <a:custGeom>
                <a:avLst/>
                <a:gdLst>
                  <a:gd name="T0" fmla="*/ 0 w 6"/>
                  <a:gd name="T1" fmla="*/ 2 h 4"/>
                  <a:gd name="T2" fmla="*/ 0 w 6"/>
                  <a:gd name="T3" fmla="*/ 4 h 4"/>
                  <a:gd name="T4" fmla="*/ 2 w 6"/>
                  <a:gd name="T5" fmla="*/ 2 h 4"/>
                  <a:gd name="T6" fmla="*/ 6 w 6"/>
                  <a:gd name="T7" fmla="*/ 2 h 4"/>
                  <a:gd name="T8" fmla="*/ 6 w 6"/>
                  <a:gd name="T9" fmla="*/ 0 h 4"/>
                  <a:gd name="T10" fmla="*/ 2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0" y="4"/>
                    </a:lnTo>
                    <a:lnTo>
                      <a:pt x="2" y="2"/>
                    </a:lnTo>
                    <a:lnTo>
                      <a:pt x="6" y="2"/>
                    </a:lnTo>
                    <a:lnTo>
                      <a:pt x="6" y="0"/>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3" name="9Slide.vn 666">
                <a:extLst>
                  <a:ext uri="{FF2B5EF4-FFF2-40B4-BE49-F238E27FC236}">
                    <a16:creationId xmlns:a16="http://schemas.microsoft.com/office/drawing/2014/main" id="{8B4B46A9-7314-4E37-BF61-1C4DCE99EBE0}"/>
                  </a:ext>
                </a:extLst>
              </p:cNvPr>
              <p:cNvSpPr>
                <a:spLocks/>
              </p:cNvSpPr>
              <p:nvPr/>
            </p:nvSpPr>
            <p:spPr bwMode="auto">
              <a:xfrm>
                <a:off x="3997" y="1461"/>
                <a:ext cx="5" cy="4"/>
              </a:xfrm>
              <a:custGeom>
                <a:avLst/>
                <a:gdLst>
                  <a:gd name="T0" fmla="*/ 0 w 5"/>
                  <a:gd name="T1" fmla="*/ 0 h 4"/>
                  <a:gd name="T2" fmla="*/ 3 w 5"/>
                  <a:gd name="T3" fmla="*/ 4 h 4"/>
                  <a:gd name="T4" fmla="*/ 5 w 5"/>
                  <a:gd name="T5" fmla="*/ 2 h 4"/>
                  <a:gd name="T6" fmla="*/ 3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3" y="4"/>
                    </a:lnTo>
                    <a:lnTo>
                      <a:pt x="5" y="2"/>
                    </a:lnTo>
                    <a:lnTo>
                      <a:pt x="3"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4" name="9Slide.vn 667">
                <a:extLst>
                  <a:ext uri="{FF2B5EF4-FFF2-40B4-BE49-F238E27FC236}">
                    <a16:creationId xmlns:a16="http://schemas.microsoft.com/office/drawing/2014/main" id="{927D8F3D-4A33-4DC2-A2D9-0082DEE119E1}"/>
                  </a:ext>
                </a:extLst>
              </p:cNvPr>
              <p:cNvSpPr>
                <a:spLocks/>
              </p:cNvSpPr>
              <p:nvPr/>
            </p:nvSpPr>
            <p:spPr bwMode="auto">
              <a:xfrm>
                <a:off x="4047" y="1409"/>
                <a:ext cx="2" cy="2"/>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5" name="9Slide.vn 668">
                <a:extLst>
                  <a:ext uri="{FF2B5EF4-FFF2-40B4-BE49-F238E27FC236}">
                    <a16:creationId xmlns:a16="http://schemas.microsoft.com/office/drawing/2014/main" id="{C755F9E7-7206-4F76-B81B-D9BD5458FFAA}"/>
                  </a:ext>
                </a:extLst>
              </p:cNvPr>
              <p:cNvSpPr>
                <a:spLocks/>
              </p:cNvSpPr>
              <p:nvPr/>
            </p:nvSpPr>
            <p:spPr bwMode="auto">
              <a:xfrm>
                <a:off x="4051" y="1413"/>
                <a:ext cx="2" cy="4"/>
              </a:xfrm>
              <a:custGeom>
                <a:avLst/>
                <a:gdLst>
                  <a:gd name="T0" fmla="*/ 2 w 2"/>
                  <a:gd name="T1" fmla="*/ 2 h 4"/>
                  <a:gd name="T2" fmla="*/ 2 w 2"/>
                  <a:gd name="T3" fmla="*/ 0 h 4"/>
                  <a:gd name="T4" fmla="*/ 0 w 2"/>
                  <a:gd name="T5" fmla="*/ 2 h 4"/>
                  <a:gd name="T6" fmla="*/ 0 w 2"/>
                  <a:gd name="T7" fmla="*/ 2 h 4"/>
                  <a:gd name="T8" fmla="*/ 0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0"/>
                    </a:lnTo>
                    <a:lnTo>
                      <a:pt x="0" y="2"/>
                    </a:lnTo>
                    <a:lnTo>
                      <a:pt x="0" y="2"/>
                    </a:lnTo>
                    <a:lnTo>
                      <a:pt x="0"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6" name="9Slide.vn 669">
                <a:extLst>
                  <a:ext uri="{FF2B5EF4-FFF2-40B4-BE49-F238E27FC236}">
                    <a16:creationId xmlns:a16="http://schemas.microsoft.com/office/drawing/2014/main" id="{59944C9A-0B2F-4DB7-9D28-CCD13AB63CD5}"/>
                  </a:ext>
                </a:extLst>
              </p:cNvPr>
              <p:cNvSpPr>
                <a:spLocks/>
              </p:cNvSpPr>
              <p:nvPr/>
            </p:nvSpPr>
            <p:spPr bwMode="auto">
              <a:xfrm>
                <a:off x="4016" y="1311"/>
                <a:ext cx="4" cy="4"/>
              </a:xfrm>
              <a:custGeom>
                <a:avLst/>
                <a:gdLst>
                  <a:gd name="T0" fmla="*/ 4 w 4"/>
                  <a:gd name="T1" fmla="*/ 2 h 4"/>
                  <a:gd name="T2" fmla="*/ 2 w 4"/>
                  <a:gd name="T3" fmla="*/ 0 h 4"/>
                  <a:gd name="T4" fmla="*/ 0 w 4"/>
                  <a:gd name="T5" fmla="*/ 2 h 4"/>
                  <a:gd name="T6" fmla="*/ 2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2" y="0"/>
                    </a:lnTo>
                    <a:lnTo>
                      <a:pt x="0" y="2"/>
                    </a:lnTo>
                    <a:lnTo>
                      <a:pt x="2" y="4"/>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7" name="9Slide.vn 670">
                <a:extLst>
                  <a:ext uri="{FF2B5EF4-FFF2-40B4-BE49-F238E27FC236}">
                    <a16:creationId xmlns:a16="http://schemas.microsoft.com/office/drawing/2014/main" id="{08ABEB0E-F332-4F29-92D4-7EB24922A66B}"/>
                  </a:ext>
                </a:extLst>
              </p:cNvPr>
              <p:cNvSpPr>
                <a:spLocks/>
              </p:cNvSpPr>
              <p:nvPr/>
            </p:nvSpPr>
            <p:spPr bwMode="auto">
              <a:xfrm>
                <a:off x="4033" y="1398"/>
                <a:ext cx="4" cy="4"/>
              </a:xfrm>
              <a:custGeom>
                <a:avLst/>
                <a:gdLst>
                  <a:gd name="T0" fmla="*/ 4 w 4"/>
                  <a:gd name="T1" fmla="*/ 4 h 4"/>
                  <a:gd name="T2" fmla="*/ 0 w 4"/>
                  <a:gd name="T3" fmla="*/ 0 h 4"/>
                  <a:gd name="T4" fmla="*/ 0 w 4"/>
                  <a:gd name="T5" fmla="*/ 4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0" y="4"/>
                    </a:lnTo>
                    <a:lnTo>
                      <a:pt x="2"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8" name="9Slide.vn 671">
                <a:extLst>
                  <a:ext uri="{FF2B5EF4-FFF2-40B4-BE49-F238E27FC236}">
                    <a16:creationId xmlns:a16="http://schemas.microsoft.com/office/drawing/2014/main" id="{C3ABAF99-AB2E-4FF7-8C0C-DABAF4C8D5E7}"/>
                  </a:ext>
                </a:extLst>
              </p:cNvPr>
              <p:cNvSpPr>
                <a:spLocks/>
              </p:cNvSpPr>
              <p:nvPr/>
            </p:nvSpPr>
            <p:spPr bwMode="auto">
              <a:xfrm>
                <a:off x="4041" y="1405"/>
                <a:ext cx="6" cy="4"/>
              </a:xfrm>
              <a:custGeom>
                <a:avLst/>
                <a:gdLst>
                  <a:gd name="T0" fmla="*/ 0 w 6"/>
                  <a:gd name="T1" fmla="*/ 2 h 4"/>
                  <a:gd name="T2" fmla="*/ 2 w 6"/>
                  <a:gd name="T3" fmla="*/ 4 h 4"/>
                  <a:gd name="T4" fmla="*/ 6 w 6"/>
                  <a:gd name="T5" fmla="*/ 2 h 4"/>
                  <a:gd name="T6" fmla="*/ 6 w 6"/>
                  <a:gd name="T7" fmla="*/ 0 h 4"/>
                  <a:gd name="T8" fmla="*/ 0 w 6"/>
                  <a:gd name="T9" fmla="*/ 0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lnTo>
                      <a:pt x="2" y="4"/>
                    </a:lnTo>
                    <a:lnTo>
                      <a:pt x="6" y="2"/>
                    </a:lnTo>
                    <a:lnTo>
                      <a:pt x="6"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9" name="9Slide.vn 672">
                <a:extLst>
                  <a:ext uri="{FF2B5EF4-FFF2-40B4-BE49-F238E27FC236}">
                    <a16:creationId xmlns:a16="http://schemas.microsoft.com/office/drawing/2014/main" id="{A30EEB93-CA08-438D-8633-EEE9B2DF070D}"/>
                  </a:ext>
                </a:extLst>
              </p:cNvPr>
              <p:cNvSpPr>
                <a:spLocks/>
              </p:cNvSpPr>
              <p:nvPr/>
            </p:nvSpPr>
            <p:spPr bwMode="auto">
              <a:xfrm>
                <a:off x="4024" y="1400"/>
                <a:ext cx="5" cy="2"/>
              </a:xfrm>
              <a:custGeom>
                <a:avLst/>
                <a:gdLst>
                  <a:gd name="T0" fmla="*/ 0 w 5"/>
                  <a:gd name="T1" fmla="*/ 0 h 2"/>
                  <a:gd name="T2" fmla="*/ 3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3" y="2"/>
                    </a:lnTo>
                    <a:lnTo>
                      <a:pt x="5"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0" name="9Slide.vn 673">
                <a:extLst>
                  <a:ext uri="{FF2B5EF4-FFF2-40B4-BE49-F238E27FC236}">
                    <a16:creationId xmlns:a16="http://schemas.microsoft.com/office/drawing/2014/main" id="{453F2D3D-A57D-4FC9-874C-1ABF216866C2}"/>
                  </a:ext>
                </a:extLst>
              </p:cNvPr>
              <p:cNvSpPr>
                <a:spLocks/>
              </p:cNvSpPr>
              <p:nvPr/>
            </p:nvSpPr>
            <p:spPr bwMode="auto">
              <a:xfrm>
                <a:off x="4000" y="1400"/>
                <a:ext cx="14" cy="15"/>
              </a:xfrm>
              <a:custGeom>
                <a:avLst/>
                <a:gdLst>
                  <a:gd name="T0" fmla="*/ 2 w 14"/>
                  <a:gd name="T1" fmla="*/ 5 h 15"/>
                  <a:gd name="T2" fmla="*/ 0 w 14"/>
                  <a:gd name="T3" fmla="*/ 7 h 15"/>
                  <a:gd name="T4" fmla="*/ 2 w 14"/>
                  <a:gd name="T5" fmla="*/ 9 h 15"/>
                  <a:gd name="T6" fmla="*/ 4 w 14"/>
                  <a:gd name="T7" fmla="*/ 11 h 15"/>
                  <a:gd name="T8" fmla="*/ 8 w 14"/>
                  <a:gd name="T9" fmla="*/ 13 h 15"/>
                  <a:gd name="T10" fmla="*/ 10 w 14"/>
                  <a:gd name="T11" fmla="*/ 15 h 15"/>
                  <a:gd name="T12" fmla="*/ 14 w 14"/>
                  <a:gd name="T13" fmla="*/ 15 h 15"/>
                  <a:gd name="T14" fmla="*/ 12 w 14"/>
                  <a:gd name="T15" fmla="*/ 11 h 15"/>
                  <a:gd name="T16" fmla="*/ 10 w 14"/>
                  <a:gd name="T17" fmla="*/ 11 h 15"/>
                  <a:gd name="T18" fmla="*/ 8 w 14"/>
                  <a:gd name="T19" fmla="*/ 9 h 15"/>
                  <a:gd name="T20" fmla="*/ 10 w 14"/>
                  <a:gd name="T21" fmla="*/ 7 h 15"/>
                  <a:gd name="T22" fmla="*/ 12 w 14"/>
                  <a:gd name="T23" fmla="*/ 7 h 15"/>
                  <a:gd name="T24" fmla="*/ 10 w 14"/>
                  <a:gd name="T25" fmla="*/ 5 h 15"/>
                  <a:gd name="T26" fmla="*/ 6 w 14"/>
                  <a:gd name="T27" fmla="*/ 0 h 15"/>
                  <a:gd name="T28" fmla="*/ 4 w 14"/>
                  <a:gd name="T29" fmla="*/ 0 h 15"/>
                  <a:gd name="T30" fmla="*/ 4 w 14"/>
                  <a:gd name="T31" fmla="*/ 2 h 15"/>
                  <a:gd name="T32" fmla="*/ 6 w 14"/>
                  <a:gd name="T33" fmla="*/ 5 h 15"/>
                  <a:gd name="T34" fmla="*/ 6 w 14"/>
                  <a:gd name="T35" fmla="*/ 7 h 15"/>
                  <a:gd name="T36" fmla="*/ 2 w 14"/>
                  <a:gd name="T3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5">
                    <a:moveTo>
                      <a:pt x="2" y="5"/>
                    </a:moveTo>
                    <a:lnTo>
                      <a:pt x="0" y="7"/>
                    </a:lnTo>
                    <a:lnTo>
                      <a:pt x="2" y="9"/>
                    </a:lnTo>
                    <a:lnTo>
                      <a:pt x="4" y="11"/>
                    </a:lnTo>
                    <a:lnTo>
                      <a:pt x="8" y="13"/>
                    </a:lnTo>
                    <a:lnTo>
                      <a:pt x="10" y="15"/>
                    </a:lnTo>
                    <a:lnTo>
                      <a:pt x="14" y="15"/>
                    </a:lnTo>
                    <a:lnTo>
                      <a:pt x="12" y="11"/>
                    </a:lnTo>
                    <a:lnTo>
                      <a:pt x="10" y="11"/>
                    </a:lnTo>
                    <a:lnTo>
                      <a:pt x="8" y="9"/>
                    </a:lnTo>
                    <a:lnTo>
                      <a:pt x="10" y="7"/>
                    </a:lnTo>
                    <a:lnTo>
                      <a:pt x="12" y="7"/>
                    </a:lnTo>
                    <a:lnTo>
                      <a:pt x="10" y="5"/>
                    </a:lnTo>
                    <a:lnTo>
                      <a:pt x="6" y="0"/>
                    </a:lnTo>
                    <a:lnTo>
                      <a:pt x="4" y="0"/>
                    </a:lnTo>
                    <a:lnTo>
                      <a:pt x="4" y="2"/>
                    </a:lnTo>
                    <a:lnTo>
                      <a:pt x="6" y="5"/>
                    </a:lnTo>
                    <a:lnTo>
                      <a:pt x="6" y="7"/>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1" name="9Slide.vn 674">
                <a:extLst>
                  <a:ext uri="{FF2B5EF4-FFF2-40B4-BE49-F238E27FC236}">
                    <a16:creationId xmlns:a16="http://schemas.microsoft.com/office/drawing/2014/main" id="{8CC42621-42EC-4024-9B9A-A9B26685540C}"/>
                  </a:ext>
                </a:extLst>
              </p:cNvPr>
              <p:cNvSpPr>
                <a:spLocks/>
              </p:cNvSpPr>
              <p:nvPr/>
            </p:nvSpPr>
            <p:spPr bwMode="auto">
              <a:xfrm>
                <a:off x="3991" y="1091"/>
                <a:ext cx="185" cy="328"/>
              </a:xfrm>
              <a:custGeom>
                <a:avLst/>
                <a:gdLst>
                  <a:gd name="T0" fmla="*/ 86 w 89"/>
                  <a:gd name="T1" fmla="*/ 121 h 158"/>
                  <a:gd name="T2" fmla="*/ 78 w 89"/>
                  <a:gd name="T3" fmla="*/ 101 h 158"/>
                  <a:gd name="T4" fmla="*/ 77 w 89"/>
                  <a:gd name="T5" fmla="*/ 90 h 158"/>
                  <a:gd name="T6" fmla="*/ 73 w 89"/>
                  <a:gd name="T7" fmla="*/ 82 h 158"/>
                  <a:gd name="T8" fmla="*/ 73 w 89"/>
                  <a:gd name="T9" fmla="*/ 70 h 158"/>
                  <a:gd name="T10" fmla="*/ 64 w 89"/>
                  <a:gd name="T11" fmla="*/ 49 h 158"/>
                  <a:gd name="T12" fmla="*/ 63 w 89"/>
                  <a:gd name="T13" fmla="*/ 36 h 158"/>
                  <a:gd name="T14" fmla="*/ 56 w 89"/>
                  <a:gd name="T15" fmla="*/ 26 h 158"/>
                  <a:gd name="T16" fmla="*/ 56 w 89"/>
                  <a:gd name="T17" fmla="*/ 18 h 158"/>
                  <a:gd name="T18" fmla="*/ 60 w 89"/>
                  <a:gd name="T19" fmla="*/ 9 h 158"/>
                  <a:gd name="T20" fmla="*/ 51 w 89"/>
                  <a:gd name="T21" fmla="*/ 4 h 158"/>
                  <a:gd name="T22" fmla="*/ 42 w 89"/>
                  <a:gd name="T23" fmla="*/ 2 h 158"/>
                  <a:gd name="T24" fmla="*/ 36 w 89"/>
                  <a:gd name="T25" fmla="*/ 6 h 158"/>
                  <a:gd name="T26" fmla="*/ 35 w 89"/>
                  <a:gd name="T27" fmla="*/ 16 h 158"/>
                  <a:gd name="T28" fmla="*/ 31 w 89"/>
                  <a:gd name="T29" fmla="*/ 21 h 158"/>
                  <a:gd name="T30" fmla="*/ 22 w 89"/>
                  <a:gd name="T31" fmla="*/ 22 h 158"/>
                  <a:gd name="T32" fmla="*/ 11 w 89"/>
                  <a:gd name="T33" fmla="*/ 22 h 158"/>
                  <a:gd name="T34" fmla="*/ 2 w 89"/>
                  <a:gd name="T35" fmla="*/ 16 h 158"/>
                  <a:gd name="T36" fmla="*/ 0 w 89"/>
                  <a:gd name="T37" fmla="*/ 19 h 158"/>
                  <a:gd name="T38" fmla="*/ 13 w 89"/>
                  <a:gd name="T39" fmla="*/ 28 h 158"/>
                  <a:gd name="T40" fmla="*/ 19 w 89"/>
                  <a:gd name="T41" fmla="*/ 32 h 158"/>
                  <a:gd name="T42" fmla="*/ 22 w 89"/>
                  <a:gd name="T43" fmla="*/ 37 h 158"/>
                  <a:gd name="T44" fmla="*/ 25 w 89"/>
                  <a:gd name="T45" fmla="*/ 46 h 158"/>
                  <a:gd name="T46" fmla="*/ 25 w 89"/>
                  <a:gd name="T47" fmla="*/ 56 h 158"/>
                  <a:gd name="T48" fmla="*/ 28 w 89"/>
                  <a:gd name="T49" fmla="*/ 65 h 158"/>
                  <a:gd name="T50" fmla="*/ 33 w 89"/>
                  <a:gd name="T51" fmla="*/ 72 h 158"/>
                  <a:gd name="T52" fmla="*/ 39 w 89"/>
                  <a:gd name="T53" fmla="*/ 77 h 158"/>
                  <a:gd name="T54" fmla="*/ 39 w 89"/>
                  <a:gd name="T55" fmla="*/ 83 h 158"/>
                  <a:gd name="T56" fmla="*/ 34 w 89"/>
                  <a:gd name="T57" fmla="*/ 86 h 158"/>
                  <a:gd name="T58" fmla="*/ 29 w 89"/>
                  <a:gd name="T59" fmla="*/ 94 h 158"/>
                  <a:gd name="T60" fmla="*/ 27 w 89"/>
                  <a:gd name="T61" fmla="*/ 98 h 158"/>
                  <a:gd name="T62" fmla="*/ 26 w 89"/>
                  <a:gd name="T63" fmla="*/ 104 h 158"/>
                  <a:gd name="T64" fmla="*/ 21 w 89"/>
                  <a:gd name="T65" fmla="*/ 106 h 158"/>
                  <a:gd name="T66" fmla="*/ 20 w 89"/>
                  <a:gd name="T67" fmla="*/ 109 h 158"/>
                  <a:gd name="T68" fmla="*/ 16 w 89"/>
                  <a:gd name="T69" fmla="*/ 109 h 158"/>
                  <a:gd name="T70" fmla="*/ 14 w 89"/>
                  <a:gd name="T71" fmla="*/ 115 h 158"/>
                  <a:gd name="T72" fmla="*/ 13 w 89"/>
                  <a:gd name="T73" fmla="*/ 121 h 158"/>
                  <a:gd name="T74" fmla="*/ 14 w 89"/>
                  <a:gd name="T75" fmla="*/ 125 h 158"/>
                  <a:gd name="T76" fmla="*/ 17 w 89"/>
                  <a:gd name="T77" fmla="*/ 132 h 158"/>
                  <a:gd name="T78" fmla="*/ 16 w 89"/>
                  <a:gd name="T79" fmla="*/ 143 h 158"/>
                  <a:gd name="T80" fmla="*/ 19 w 89"/>
                  <a:gd name="T81" fmla="*/ 147 h 158"/>
                  <a:gd name="T82" fmla="*/ 25 w 89"/>
                  <a:gd name="T83" fmla="*/ 149 h 158"/>
                  <a:gd name="T84" fmla="*/ 31 w 89"/>
                  <a:gd name="T85" fmla="*/ 149 h 158"/>
                  <a:gd name="T86" fmla="*/ 32 w 89"/>
                  <a:gd name="T87" fmla="*/ 158 h 158"/>
                  <a:gd name="T88" fmla="*/ 36 w 89"/>
                  <a:gd name="T89" fmla="*/ 156 h 158"/>
                  <a:gd name="T90" fmla="*/ 45 w 89"/>
                  <a:gd name="T91" fmla="*/ 150 h 158"/>
                  <a:gd name="T92" fmla="*/ 50 w 89"/>
                  <a:gd name="T93" fmla="*/ 151 h 158"/>
                  <a:gd name="T94" fmla="*/ 53 w 89"/>
                  <a:gd name="T95" fmla="*/ 147 h 158"/>
                  <a:gd name="T96" fmla="*/ 57 w 89"/>
                  <a:gd name="T97" fmla="*/ 149 h 158"/>
                  <a:gd name="T98" fmla="*/ 62 w 89"/>
                  <a:gd name="T99" fmla="*/ 147 h 158"/>
                  <a:gd name="T100" fmla="*/ 66 w 89"/>
                  <a:gd name="T101" fmla="*/ 146 h 158"/>
                  <a:gd name="T102" fmla="*/ 70 w 89"/>
                  <a:gd name="T103"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58">
                    <a:moveTo>
                      <a:pt x="76" y="139"/>
                    </a:moveTo>
                    <a:cubicBezTo>
                      <a:pt x="78" y="135"/>
                      <a:pt x="78" y="135"/>
                      <a:pt x="78" y="135"/>
                    </a:cubicBezTo>
                    <a:cubicBezTo>
                      <a:pt x="81" y="131"/>
                      <a:pt x="81" y="131"/>
                      <a:pt x="81" y="131"/>
                    </a:cubicBezTo>
                    <a:cubicBezTo>
                      <a:pt x="83" y="127"/>
                      <a:pt x="83" y="127"/>
                      <a:pt x="83" y="127"/>
                    </a:cubicBezTo>
                    <a:cubicBezTo>
                      <a:pt x="86" y="121"/>
                      <a:pt x="86" y="121"/>
                      <a:pt x="86" y="121"/>
                    </a:cubicBezTo>
                    <a:cubicBezTo>
                      <a:pt x="89" y="114"/>
                      <a:pt x="89" y="114"/>
                      <a:pt x="89" y="114"/>
                    </a:cubicBezTo>
                    <a:cubicBezTo>
                      <a:pt x="88" y="112"/>
                      <a:pt x="88" y="112"/>
                      <a:pt x="88" y="112"/>
                    </a:cubicBezTo>
                    <a:cubicBezTo>
                      <a:pt x="84" y="107"/>
                      <a:pt x="84" y="107"/>
                      <a:pt x="84" y="107"/>
                    </a:cubicBezTo>
                    <a:cubicBezTo>
                      <a:pt x="82" y="107"/>
                      <a:pt x="82" y="107"/>
                      <a:pt x="82" y="107"/>
                    </a:cubicBezTo>
                    <a:cubicBezTo>
                      <a:pt x="78" y="101"/>
                      <a:pt x="78" y="101"/>
                      <a:pt x="78" y="101"/>
                    </a:cubicBezTo>
                    <a:cubicBezTo>
                      <a:pt x="79" y="98"/>
                      <a:pt x="79" y="98"/>
                      <a:pt x="79" y="98"/>
                    </a:cubicBezTo>
                    <a:cubicBezTo>
                      <a:pt x="80" y="96"/>
                      <a:pt x="80" y="96"/>
                      <a:pt x="80" y="96"/>
                    </a:cubicBezTo>
                    <a:cubicBezTo>
                      <a:pt x="80" y="93"/>
                      <a:pt x="80" y="93"/>
                      <a:pt x="80" y="93"/>
                    </a:cubicBezTo>
                    <a:cubicBezTo>
                      <a:pt x="78" y="92"/>
                      <a:pt x="78" y="92"/>
                      <a:pt x="78" y="92"/>
                    </a:cubicBezTo>
                    <a:cubicBezTo>
                      <a:pt x="77" y="90"/>
                      <a:pt x="77" y="90"/>
                      <a:pt x="77" y="90"/>
                    </a:cubicBezTo>
                    <a:cubicBezTo>
                      <a:pt x="76" y="86"/>
                      <a:pt x="76" y="86"/>
                      <a:pt x="76" y="86"/>
                    </a:cubicBezTo>
                    <a:cubicBezTo>
                      <a:pt x="77" y="86"/>
                      <a:pt x="77" y="86"/>
                      <a:pt x="77" y="86"/>
                    </a:cubicBezTo>
                    <a:cubicBezTo>
                      <a:pt x="76" y="84"/>
                      <a:pt x="76" y="84"/>
                      <a:pt x="76" y="84"/>
                    </a:cubicBezTo>
                    <a:cubicBezTo>
                      <a:pt x="74" y="83"/>
                      <a:pt x="74" y="83"/>
                      <a:pt x="74" y="83"/>
                    </a:cubicBezTo>
                    <a:cubicBezTo>
                      <a:pt x="73" y="82"/>
                      <a:pt x="73" y="82"/>
                      <a:pt x="73" y="82"/>
                    </a:cubicBezTo>
                    <a:cubicBezTo>
                      <a:pt x="73" y="79"/>
                      <a:pt x="73" y="79"/>
                      <a:pt x="73" y="79"/>
                    </a:cubicBezTo>
                    <a:cubicBezTo>
                      <a:pt x="74" y="78"/>
                      <a:pt x="74" y="78"/>
                      <a:pt x="74" y="78"/>
                    </a:cubicBezTo>
                    <a:cubicBezTo>
                      <a:pt x="73" y="77"/>
                      <a:pt x="73" y="77"/>
                      <a:pt x="73" y="77"/>
                    </a:cubicBezTo>
                    <a:cubicBezTo>
                      <a:pt x="73" y="76"/>
                      <a:pt x="73" y="76"/>
                      <a:pt x="73" y="76"/>
                    </a:cubicBezTo>
                    <a:cubicBezTo>
                      <a:pt x="73" y="70"/>
                      <a:pt x="73" y="70"/>
                      <a:pt x="73" y="70"/>
                    </a:cubicBezTo>
                    <a:cubicBezTo>
                      <a:pt x="75" y="69"/>
                      <a:pt x="75" y="69"/>
                      <a:pt x="75" y="69"/>
                    </a:cubicBezTo>
                    <a:cubicBezTo>
                      <a:pt x="71" y="60"/>
                      <a:pt x="71" y="60"/>
                      <a:pt x="71" y="60"/>
                    </a:cubicBezTo>
                    <a:cubicBezTo>
                      <a:pt x="67" y="54"/>
                      <a:pt x="67" y="54"/>
                      <a:pt x="67" y="54"/>
                    </a:cubicBezTo>
                    <a:cubicBezTo>
                      <a:pt x="66" y="51"/>
                      <a:pt x="66" y="51"/>
                      <a:pt x="66" y="51"/>
                    </a:cubicBezTo>
                    <a:cubicBezTo>
                      <a:pt x="64" y="49"/>
                      <a:pt x="64" y="49"/>
                      <a:pt x="64" y="49"/>
                    </a:cubicBezTo>
                    <a:cubicBezTo>
                      <a:pt x="66" y="45"/>
                      <a:pt x="66" y="45"/>
                      <a:pt x="66" y="45"/>
                    </a:cubicBezTo>
                    <a:cubicBezTo>
                      <a:pt x="67" y="42"/>
                      <a:pt x="67" y="42"/>
                      <a:pt x="67" y="42"/>
                    </a:cubicBezTo>
                    <a:cubicBezTo>
                      <a:pt x="68" y="39"/>
                      <a:pt x="68" y="39"/>
                      <a:pt x="68" y="39"/>
                    </a:cubicBezTo>
                    <a:cubicBezTo>
                      <a:pt x="67" y="38"/>
                      <a:pt x="67" y="38"/>
                      <a:pt x="67" y="38"/>
                    </a:cubicBezTo>
                    <a:cubicBezTo>
                      <a:pt x="63" y="36"/>
                      <a:pt x="63" y="36"/>
                      <a:pt x="63" y="36"/>
                    </a:cubicBezTo>
                    <a:cubicBezTo>
                      <a:pt x="62" y="34"/>
                      <a:pt x="62" y="34"/>
                      <a:pt x="62" y="34"/>
                    </a:cubicBezTo>
                    <a:cubicBezTo>
                      <a:pt x="61" y="32"/>
                      <a:pt x="61" y="32"/>
                      <a:pt x="61" y="32"/>
                    </a:cubicBezTo>
                    <a:cubicBezTo>
                      <a:pt x="59" y="31"/>
                      <a:pt x="59" y="31"/>
                      <a:pt x="59" y="31"/>
                    </a:cubicBezTo>
                    <a:cubicBezTo>
                      <a:pt x="57" y="30"/>
                      <a:pt x="57" y="30"/>
                      <a:pt x="57" y="30"/>
                    </a:cubicBezTo>
                    <a:cubicBezTo>
                      <a:pt x="56" y="26"/>
                      <a:pt x="56" y="26"/>
                      <a:pt x="56" y="26"/>
                    </a:cubicBezTo>
                    <a:cubicBezTo>
                      <a:pt x="55" y="25"/>
                      <a:pt x="55" y="25"/>
                      <a:pt x="55" y="25"/>
                    </a:cubicBezTo>
                    <a:cubicBezTo>
                      <a:pt x="55" y="22"/>
                      <a:pt x="55" y="22"/>
                      <a:pt x="55" y="22"/>
                    </a:cubicBezTo>
                    <a:cubicBezTo>
                      <a:pt x="56" y="20"/>
                      <a:pt x="56" y="20"/>
                      <a:pt x="56" y="20"/>
                    </a:cubicBezTo>
                    <a:cubicBezTo>
                      <a:pt x="54" y="19"/>
                      <a:pt x="54" y="19"/>
                      <a:pt x="54" y="19"/>
                    </a:cubicBezTo>
                    <a:cubicBezTo>
                      <a:pt x="56" y="18"/>
                      <a:pt x="56" y="18"/>
                      <a:pt x="56" y="18"/>
                    </a:cubicBezTo>
                    <a:cubicBezTo>
                      <a:pt x="58" y="17"/>
                      <a:pt x="58" y="17"/>
                      <a:pt x="58" y="17"/>
                    </a:cubicBezTo>
                    <a:cubicBezTo>
                      <a:pt x="58" y="17"/>
                      <a:pt x="58" y="17"/>
                      <a:pt x="58" y="17"/>
                    </a:cubicBezTo>
                    <a:cubicBezTo>
                      <a:pt x="58" y="14"/>
                      <a:pt x="58" y="14"/>
                      <a:pt x="58" y="14"/>
                    </a:cubicBezTo>
                    <a:cubicBezTo>
                      <a:pt x="59" y="11"/>
                      <a:pt x="59" y="11"/>
                      <a:pt x="59" y="11"/>
                    </a:cubicBezTo>
                    <a:cubicBezTo>
                      <a:pt x="60" y="9"/>
                      <a:pt x="60" y="9"/>
                      <a:pt x="60" y="9"/>
                    </a:cubicBezTo>
                    <a:cubicBezTo>
                      <a:pt x="58" y="7"/>
                      <a:pt x="58" y="7"/>
                      <a:pt x="58" y="7"/>
                    </a:cubicBezTo>
                    <a:cubicBezTo>
                      <a:pt x="57" y="6"/>
                      <a:pt x="57" y="6"/>
                      <a:pt x="57" y="6"/>
                    </a:cubicBezTo>
                    <a:cubicBezTo>
                      <a:pt x="54" y="6"/>
                      <a:pt x="54" y="6"/>
                      <a:pt x="54" y="6"/>
                    </a:cubicBezTo>
                    <a:cubicBezTo>
                      <a:pt x="52" y="5"/>
                      <a:pt x="52" y="5"/>
                      <a:pt x="52" y="5"/>
                    </a:cubicBezTo>
                    <a:cubicBezTo>
                      <a:pt x="51" y="4"/>
                      <a:pt x="51" y="4"/>
                      <a:pt x="51" y="4"/>
                    </a:cubicBezTo>
                    <a:cubicBezTo>
                      <a:pt x="49" y="1"/>
                      <a:pt x="49" y="1"/>
                      <a:pt x="49" y="1"/>
                    </a:cubicBezTo>
                    <a:cubicBezTo>
                      <a:pt x="47" y="0"/>
                      <a:pt x="47" y="0"/>
                      <a:pt x="47" y="0"/>
                    </a:cubicBezTo>
                    <a:cubicBezTo>
                      <a:pt x="44" y="0"/>
                      <a:pt x="44" y="0"/>
                      <a:pt x="44" y="0"/>
                    </a:cubicBezTo>
                    <a:cubicBezTo>
                      <a:pt x="42" y="2"/>
                      <a:pt x="42" y="2"/>
                      <a:pt x="42" y="2"/>
                    </a:cubicBezTo>
                    <a:cubicBezTo>
                      <a:pt x="42" y="2"/>
                      <a:pt x="42" y="2"/>
                      <a:pt x="42" y="2"/>
                    </a:cubicBezTo>
                    <a:cubicBezTo>
                      <a:pt x="41" y="3"/>
                      <a:pt x="41" y="3"/>
                      <a:pt x="41" y="3"/>
                    </a:cubicBezTo>
                    <a:cubicBezTo>
                      <a:pt x="39" y="2"/>
                      <a:pt x="39" y="2"/>
                      <a:pt x="39" y="2"/>
                    </a:cubicBezTo>
                    <a:cubicBezTo>
                      <a:pt x="37" y="3"/>
                      <a:pt x="37" y="3"/>
                      <a:pt x="37" y="3"/>
                    </a:cubicBezTo>
                    <a:cubicBezTo>
                      <a:pt x="37" y="4"/>
                      <a:pt x="37" y="4"/>
                      <a:pt x="37" y="4"/>
                    </a:cubicBezTo>
                    <a:cubicBezTo>
                      <a:pt x="36" y="6"/>
                      <a:pt x="36" y="6"/>
                      <a:pt x="36" y="6"/>
                    </a:cubicBezTo>
                    <a:cubicBezTo>
                      <a:pt x="35" y="7"/>
                      <a:pt x="35" y="7"/>
                      <a:pt x="35" y="7"/>
                    </a:cubicBezTo>
                    <a:cubicBezTo>
                      <a:pt x="35" y="8"/>
                      <a:pt x="35" y="8"/>
                      <a:pt x="35" y="8"/>
                    </a:cubicBezTo>
                    <a:cubicBezTo>
                      <a:pt x="35" y="9"/>
                      <a:pt x="35" y="9"/>
                      <a:pt x="35" y="9"/>
                    </a:cubicBezTo>
                    <a:cubicBezTo>
                      <a:pt x="34" y="14"/>
                      <a:pt x="34" y="14"/>
                      <a:pt x="34" y="14"/>
                    </a:cubicBezTo>
                    <a:cubicBezTo>
                      <a:pt x="35" y="16"/>
                      <a:pt x="35" y="16"/>
                      <a:pt x="35" y="16"/>
                    </a:cubicBezTo>
                    <a:cubicBezTo>
                      <a:pt x="36" y="18"/>
                      <a:pt x="36" y="18"/>
                      <a:pt x="36" y="18"/>
                    </a:cubicBezTo>
                    <a:cubicBezTo>
                      <a:pt x="35" y="19"/>
                      <a:pt x="35" y="19"/>
                      <a:pt x="35" y="19"/>
                    </a:cubicBezTo>
                    <a:cubicBezTo>
                      <a:pt x="34" y="20"/>
                      <a:pt x="34" y="20"/>
                      <a:pt x="34" y="20"/>
                    </a:cubicBezTo>
                    <a:cubicBezTo>
                      <a:pt x="32" y="20"/>
                      <a:pt x="32" y="20"/>
                      <a:pt x="32" y="20"/>
                    </a:cubicBezTo>
                    <a:cubicBezTo>
                      <a:pt x="31" y="21"/>
                      <a:pt x="31" y="21"/>
                      <a:pt x="31" y="21"/>
                    </a:cubicBezTo>
                    <a:cubicBezTo>
                      <a:pt x="30" y="22"/>
                      <a:pt x="30" y="22"/>
                      <a:pt x="30" y="22"/>
                    </a:cubicBezTo>
                    <a:cubicBezTo>
                      <a:pt x="29" y="24"/>
                      <a:pt x="29" y="24"/>
                      <a:pt x="29" y="24"/>
                    </a:cubicBezTo>
                    <a:cubicBezTo>
                      <a:pt x="27" y="24"/>
                      <a:pt x="27" y="24"/>
                      <a:pt x="27" y="24"/>
                    </a:cubicBezTo>
                    <a:cubicBezTo>
                      <a:pt x="24" y="22"/>
                      <a:pt x="24" y="22"/>
                      <a:pt x="24" y="22"/>
                    </a:cubicBezTo>
                    <a:cubicBezTo>
                      <a:pt x="22" y="22"/>
                      <a:pt x="22" y="22"/>
                      <a:pt x="22" y="22"/>
                    </a:cubicBezTo>
                    <a:cubicBezTo>
                      <a:pt x="21" y="23"/>
                      <a:pt x="21" y="23"/>
                      <a:pt x="21" y="23"/>
                    </a:cubicBezTo>
                    <a:cubicBezTo>
                      <a:pt x="19" y="25"/>
                      <a:pt x="19" y="25"/>
                      <a:pt x="19" y="25"/>
                    </a:cubicBezTo>
                    <a:cubicBezTo>
                      <a:pt x="14" y="25"/>
                      <a:pt x="14" y="25"/>
                      <a:pt x="14" y="25"/>
                    </a:cubicBezTo>
                    <a:cubicBezTo>
                      <a:pt x="12" y="24"/>
                      <a:pt x="12" y="24"/>
                      <a:pt x="12" y="24"/>
                    </a:cubicBezTo>
                    <a:cubicBezTo>
                      <a:pt x="11" y="22"/>
                      <a:pt x="11" y="22"/>
                      <a:pt x="11" y="22"/>
                    </a:cubicBezTo>
                    <a:cubicBezTo>
                      <a:pt x="10" y="20"/>
                      <a:pt x="10" y="20"/>
                      <a:pt x="10" y="20"/>
                    </a:cubicBezTo>
                    <a:cubicBezTo>
                      <a:pt x="6" y="17"/>
                      <a:pt x="6" y="17"/>
                      <a:pt x="6" y="17"/>
                    </a:cubicBezTo>
                    <a:cubicBezTo>
                      <a:pt x="5" y="15"/>
                      <a:pt x="5" y="15"/>
                      <a:pt x="5" y="15"/>
                    </a:cubicBezTo>
                    <a:cubicBezTo>
                      <a:pt x="3" y="15"/>
                      <a:pt x="3" y="15"/>
                      <a:pt x="3" y="15"/>
                    </a:cubicBezTo>
                    <a:cubicBezTo>
                      <a:pt x="2" y="16"/>
                      <a:pt x="2" y="16"/>
                      <a:pt x="2" y="16"/>
                    </a:cubicBezTo>
                    <a:cubicBezTo>
                      <a:pt x="2" y="17"/>
                      <a:pt x="2" y="17"/>
                      <a:pt x="2" y="17"/>
                    </a:cubicBezTo>
                    <a:cubicBezTo>
                      <a:pt x="2" y="19"/>
                      <a:pt x="2" y="19"/>
                      <a:pt x="2" y="19"/>
                    </a:cubicBezTo>
                    <a:cubicBezTo>
                      <a:pt x="2" y="19"/>
                      <a:pt x="2" y="19"/>
                      <a:pt x="2" y="19"/>
                    </a:cubicBezTo>
                    <a:cubicBezTo>
                      <a:pt x="1" y="19"/>
                      <a:pt x="1" y="19"/>
                      <a:pt x="1" y="19"/>
                    </a:cubicBezTo>
                    <a:cubicBezTo>
                      <a:pt x="0" y="19"/>
                      <a:pt x="0" y="19"/>
                      <a:pt x="0" y="19"/>
                    </a:cubicBezTo>
                    <a:cubicBezTo>
                      <a:pt x="2" y="21"/>
                      <a:pt x="2" y="21"/>
                      <a:pt x="2" y="21"/>
                    </a:cubicBezTo>
                    <a:cubicBezTo>
                      <a:pt x="4" y="22"/>
                      <a:pt x="4" y="22"/>
                      <a:pt x="4" y="22"/>
                    </a:cubicBezTo>
                    <a:cubicBezTo>
                      <a:pt x="7" y="26"/>
                      <a:pt x="7" y="26"/>
                      <a:pt x="7" y="26"/>
                    </a:cubicBezTo>
                    <a:cubicBezTo>
                      <a:pt x="10" y="27"/>
                      <a:pt x="10" y="27"/>
                      <a:pt x="10" y="27"/>
                    </a:cubicBezTo>
                    <a:cubicBezTo>
                      <a:pt x="13" y="28"/>
                      <a:pt x="13" y="28"/>
                      <a:pt x="13" y="28"/>
                    </a:cubicBezTo>
                    <a:cubicBezTo>
                      <a:pt x="14" y="28"/>
                      <a:pt x="14" y="28"/>
                      <a:pt x="14" y="28"/>
                    </a:cubicBezTo>
                    <a:cubicBezTo>
                      <a:pt x="15" y="29"/>
                      <a:pt x="15" y="29"/>
                      <a:pt x="15" y="29"/>
                    </a:cubicBezTo>
                    <a:cubicBezTo>
                      <a:pt x="17" y="31"/>
                      <a:pt x="17" y="31"/>
                      <a:pt x="17" y="31"/>
                    </a:cubicBezTo>
                    <a:cubicBezTo>
                      <a:pt x="18" y="32"/>
                      <a:pt x="18" y="32"/>
                      <a:pt x="18" y="32"/>
                    </a:cubicBezTo>
                    <a:cubicBezTo>
                      <a:pt x="19" y="32"/>
                      <a:pt x="19" y="32"/>
                      <a:pt x="19" y="32"/>
                    </a:cubicBezTo>
                    <a:cubicBezTo>
                      <a:pt x="19" y="32"/>
                      <a:pt x="19" y="32"/>
                      <a:pt x="19" y="32"/>
                    </a:cubicBezTo>
                    <a:cubicBezTo>
                      <a:pt x="21" y="34"/>
                      <a:pt x="21" y="34"/>
                      <a:pt x="21" y="34"/>
                    </a:cubicBezTo>
                    <a:cubicBezTo>
                      <a:pt x="22" y="35"/>
                      <a:pt x="22" y="35"/>
                      <a:pt x="22" y="35"/>
                    </a:cubicBezTo>
                    <a:cubicBezTo>
                      <a:pt x="23" y="36"/>
                      <a:pt x="23" y="36"/>
                      <a:pt x="23" y="36"/>
                    </a:cubicBezTo>
                    <a:cubicBezTo>
                      <a:pt x="22" y="37"/>
                      <a:pt x="22" y="37"/>
                      <a:pt x="22" y="37"/>
                    </a:cubicBezTo>
                    <a:cubicBezTo>
                      <a:pt x="23" y="40"/>
                      <a:pt x="23" y="40"/>
                      <a:pt x="23" y="40"/>
                    </a:cubicBezTo>
                    <a:cubicBezTo>
                      <a:pt x="22" y="42"/>
                      <a:pt x="22" y="42"/>
                      <a:pt x="22" y="42"/>
                    </a:cubicBezTo>
                    <a:cubicBezTo>
                      <a:pt x="22" y="44"/>
                      <a:pt x="22" y="44"/>
                      <a:pt x="22" y="44"/>
                    </a:cubicBezTo>
                    <a:cubicBezTo>
                      <a:pt x="24" y="44"/>
                      <a:pt x="24" y="44"/>
                      <a:pt x="24" y="44"/>
                    </a:cubicBezTo>
                    <a:cubicBezTo>
                      <a:pt x="25" y="46"/>
                      <a:pt x="25" y="46"/>
                      <a:pt x="25" y="46"/>
                    </a:cubicBezTo>
                    <a:cubicBezTo>
                      <a:pt x="24" y="47"/>
                      <a:pt x="24" y="47"/>
                      <a:pt x="24" y="47"/>
                    </a:cubicBezTo>
                    <a:cubicBezTo>
                      <a:pt x="24" y="50"/>
                      <a:pt x="24" y="50"/>
                      <a:pt x="24" y="50"/>
                    </a:cubicBezTo>
                    <a:cubicBezTo>
                      <a:pt x="25" y="51"/>
                      <a:pt x="25" y="51"/>
                      <a:pt x="25" y="51"/>
                    </a:cubicBezTo>
                    <a:cubicBezTo>
                      <a:pt x="26" y="54"/>
                      <a:pt x="26" y="54"/>
                      <a:pt x="26" y="54"/>
                    </a:cubicBezTo>
                    <a:cubicBezTo>
                      <a:pt x="25" y="56"/>
                      <a:pt x="25" y="56"/>
                      <a:pt x="25" y="56"/>
                    </a:cubicBezTo>
                    <a:cubicBezTo>
                      <a:pt x="26" y="57"/>
                      <a:pt x="26" y="57"/>
                      <a:pt x="26" y="57"/>
                    </a:cubicBezTo>
                    <a:cubicBezTo>
                      <a:pt x="26" y="60"/>
                      <a:pt x="26" y="60"/>
                      <a:pt x="26" y="60"/>
                    </a:cubicBezTo>
                    <a:cubicBezTo>
                      <a:pt x="25" y="62"/>
                      <a:pt x="25" y="62"/>
                      <a:pt x="25" y="62"/>
                    </a:cubicBezTo>
                    <a:cubicBezTo>
                      <a:pt x="26" y="64"/>
                      <a:pt x="26" y="64"/>
                      <a:pt x="26" y="64"/>
                    </a:cubicBezTo>
                    <a:cubicBezTo>
                      <a:pt x="28" y="65"/>
                      <a:pt x="28" y="65"/>
                      <a:pt x="28" y="65"/>
                    </a:cubicBezTo>
                    <a:cubicBezTo>
                      <a:pt x="29" y="68"/>
                      <a:pt x="29" y="68"/>
                      <a:pt x="29" y="68"/>
                    </a:cubicBezTo>
                    <a:cubicBezTo>
                      <a:pt x="30" y="69"/>
                      <a:pt x="30" y="69"/>
                      <a:pt x="30" y="69"/>
                    </a:cubicBezTo>
                    <a:cubicBezTo>
                      <a:pt x="30" y="71"/>
                      <a:pt x="30" y="71"/>
                      <a:pt x="30" y="71"/>
                    </a:cubicBezTo>
                    <a:cubicBezTo>
                      <a:pt x="31" y="72"/>
                      <a:pt x="31" y="72"/>
                      <a:pt x="31" y="72"/>
                    </a:cubicBezTo>
                    <a:cubicBezTo>
                      <a:pt x="33" y="72"/>
                      <a:pt x="33" y="72"/>
                      <a:pt x="33" y="72"/>
                    </a:cubicBezTo>
                    <a:cubicBezTo>
                      <a:pt x="34" y="73"/>
                      <a:pt x="34" y="73"/>
                      <a:pt x="34" y="73"/>
                    </a:cubicBezTo>
                    <a:cubicBezTo>
                      <a:pt x="37" y="73"/>
                      <a:pt x="37" y="73"/>
                      <a:pt x="37" y="73"/>
                    </a:cubicBezTo>
                    <a:cubicBezTo>
                      <a:pt x="40" y="76"/>
                      <a:pt x="40" y="76"/>
                      <a:pt x="40" y="76"/>
                    </a:cubicBezTo>
                    <a:cubicBezTo>
                      <a:pt x="38" y="76"/>
                      <a:pt x="38" y="76"/>
                      <a:pt x="38" y="76"/>
                    </a:cubicBezTo>
                    <a:cubicBezTo>
                      <a:pt x="39" y="77"/>
                      <a:pt x="39" y="77"/>
                      <a:pt x="39" y="77"/>
                    </a:cubicBezTo>
                    <a:cubicBezTo>
                      <a:pt x="39" y="80"/>
                      <a:pt x="39" y="80"/>
                      <a:pt x="39" y="80"/>
                    </a:cubicBezTo>
                    <a:cubicBezTo>
                      <a:pt x="39" y="81"/>
                      <a:pt x="39" y="81"/>
                      <a:pt x="39" y="81"/>
                    </a:cubicBezTo>
                    <a:cubicBezTo>
                      <a:pt x="41" y="83"/>
                      <a:pt x="41" y="83"/>
                      <a:pt x="41" y="83"/>
                    </a:cubicBezTo>
                    <a:cubicBezTo>
                      <a:pt x="40" y="83"/>
                      <a:pt x="40" y="83"/>
                      <a:pt x="40" y="83"/>
                    </a:cubicBezTo>
                    <a:cubicBezTo>
                      <a:pt x="39" y="83"/>
                      <a:pt x="39" y="83"/>
                      <a:pt x="39" y="83"/>
                    </a:cubicBezTo>
                    <a:cubicBezTo>
                      <a:pt x="41" y="85"/>
                      <a:pt x="41" y="85"/>
                      <a:pt x="41" y="85"/>
                    </a:cubicBezTo>
                    <a:cubicBezTo>
                      <a:pt x="41" y="86"/>
                      <a:pt x="41" y="86"/>
                      <a:pt x="41" y="86"/>
                    </a:cubicBezTo>
                    <a:cubicBezTo>
                      <a:pt x="39" y="84"/>
                      <a:pt x="39" y="84"/>
                      <a:pt x="39" y="84"/>
                    </a:cubicBezTo>
                    <a:cubicBezTo>
                      <a:pt x="36" y="85"/>
                      <a:pt x="36" y="85"/>
                      <a:pt x="36" y="85"/>
                    </a:cubicBezTo>
                    <a:cubicBezTo>
                      <a:pt x="34" y="86"/>
                      <a:pt x="34" y="86"/>
                      <a:pt x="34" y="86"/>
                    </a:cubicBezTo>
                    <a:cubicBezTo>
                      <a:pt x="34" y="87"/>
                      <a:pt x="34" y="87"/>
                      <a:pt x="34" y="87"/>
                    </a:cubicBezTo>
                    <a:cubicBezTo>
                      <a:pt x="32" y="89"/>
                      <a:pt x="32" y="89"/>
                      <a:pt x="32" y="89"/>
                    </a:cubicBezTo>
                    <a:cubicBezTo>
                      <a:pt x="32" y="90"/>
                      <a:pt x="32" y="90"/>
                      <a:pt x="32" y="90"/>
                    </a:cubicBezTo>
                    <a:cubicBezTo>
                      <a:pt x="32" y="91"/>
                      <a:pt x="32" y="91"/>
                      <a:pt x="32" y="91"/>
                    </a:cubicBezTo>
                    <a:cubicBezTo>
                      <a:pt x="29" y="94"/>
                      <a:pt x="29" y="94"/>
                      <a:pt x="29" y="94"/>
                    </a:cubicBezTo>
                    <a:cubicBezTo>
                      <a:pt x="29" y="97"/>
                      <a:pt x="29" y="97"/>
                      <a:pt x="29" y="97"/>
                    </a:cubicBezTo>
                    <a:cubicBezTo>
                      <a:pt x="28" y="97"/>
                      <a:pt x="28" y="97"/>
                      <a:pt x="28" y="97"/>
                    </a:cubicBezTo>
                    <a:cubicBezTo>
                      <a:pt x="27" y="96"/>
                      <a:pt x="27" y="96"/>
                      <a:pt x="27" y="96"/>
                    </a:cubicBezTo>
                    <a:cubicBezTo>
                      <a:pt x="27" y="96"/>
                      <a:pt x="27" y="96"/>
                      <a:pt x="27" y="96"/>
                    </a:cubicBezTo>
                    <a:cubicBezTo>
                      <a:pt x="27" y="98"/>
                      <a:pt x="27" y="98"/>
                      <a:pt x="27" y="98"/>
                    </a:cubicBezTo>
                    <a:cubicBezTo>
                      <a:pt x="27" y="99"/>
                      <a:pt x="27" y="99"/>
                      <a:pt x="27" y="99"/>
                    </a:cubicBezTo>
                    <a:cubicBezTo>
                      <a:pt x="25" y="99"/>
                      <a:pt x="25" y="99"/>
                      <a:pt x="25" y="99"/>
                    </a:cubicBezTo>
                    <a:cubicBezTo>
                      <a:pt x="24" y="101"/>
                      <a:pt x="24" y="101"/>
                      <a:pt x="24" y="101"/>
                    </a:cubicBezTo>
                    <a:cubicBezTo>
                      <a:pt x="24" y="103"/>
                      <a:pt x="24" y="103"/>
                      <a:pt x="24" y="103"/>
                    </a:cubicBezTo>
                    <a:cubicBezTo>
                      <a:pt x="26" y="104"/>
                      <a:pt x="26" y="104"/>
                      <a:pt x="26" y="104"/>
                    </a:cubicBezTo>
                    <a:cubicBezTo>
                      <a:pt x="24" y="103"/>
                      <a:pt x="24" y="103"/>
                      <a:pt x="24" y="103"/>
                    </a:cubicBezTo>
                    <a:cubicBezTo>
                      <a:pt x="23" y="102"/>
                      <a:pt x="23" y="102"/>
                      <a:pt x="23" y="102"/>
                    </a:cubicBezTo>
                    <a:cubicBezTo>
                      <a:pt x="22" y="103"/>
                      <a:pt x="22" y="103"/>
                      <a:pt x="22" y="103"/>
                    </a:cubicBezTo>
                    <a:cubicBezTo>
                      <a:pt x="21" y="105"/>
                      <a:pt x="21" y="105"/>
                      <a:pt x="21" y="105"/>
                    </a:cubicBezTo>
                    <a:cubicBezTo>
                      <a:pt x="21" y="106"/>
                      <a:pt x="21" y="106"/>
                      <a:pt x="21" y="106"/>
                    </a:cubicBezTo>
                    <a:cubicBezTo>
                      <a:pt x="20" y="105"/>
                      <a:pt x="20" y="105"/>
                      <a:pt x="20" y="105"/>
                    </a:cubicBezTo>
                    <a:cubicBezTo>
                      <a:pt x="20" y="106"/>
                      <a:pt x="20" y="106"/>
                      <a:pt x="20" y="106"/>
                    </a:cubicBezTo>
                    <a:cubicBezTo>
                      <a:pt x="21" y="107"/>
                      <a:pt x="21" y="107"/>
                      <a:pt x="21" y="107"/>
                    </a:cubicBezTo>
                    <a:cubicBezTo>
                      <a:pt x="21" y="108"/>
                      <a:pt x="21" y="108"/>
                      <a:pt x="21" y="108"/>
                    </a:cubicBezTo>
                    <a:cubicBezTo>
                      <a:pt x="20" y="109"/>
                      <a:pt x="20" y="109"/>
                      <a:pt x="20" y="109"/>
                    </a:cubicBezTo>
                    <a:cubicBezTo>
                      <a:pt x="19" y="110"/>
                      <a:pt x="19" y="110"/>
                      <a:pt x="19" y="110"/>
                    </a:cubicBezTo>
                    <a:cubicBezTo>
                      <a:pt x="18" y="111"/>
                      <a:pt x="18" y="111"/>
                      <a:pt x="18" y="111"/>
                    </a:cubicBezTo>
                    <a:cubicBezTo>
                      <a:pt x="17" y="110"/>
                      <a:pt x="17" y="110"/>
                      <a:pt x="17" y="110"/>
                    </a:cubicBezTo>
                    <a:cubicBezTo>
                      <a:pt x="17" y="110"/>
                      <a:pt x="17" y="110"/>
                      <a:pt x="17" y="110"/>
                    </a:cubicBezTo>
                    <a:cubicBezTo>
                      <a:pt x="16" y="109"/>
                      <a:pt x="16" y="109"/>
                      <a:pt x="16" y="109"/>
                    </a:cubicBezTo>
                    <a:cubicBezTo>
                      <a:pt x="14" y="110"/>
                      <a:pt x="14" y="110"/>
                      <a:pt x="14" y="110"/>
                    </a:cubicBezTo>
                    <a:cubicBezTo>
                      <a:pt x="15" y="111"/>
                      <a:pt x="15" y="111"/>
                      <a:pt x="15" y="111"/>
                    </a:cubicBezTo>
                    <a:cubicBezTo>
                      <a:pt x="14" y="112"/>
                      <a:pt x="14" y="112"/>
                      <a:pt x="14" y="112"/>
                    </a:cubicBezTo>
                    <a:cubicBezTo>
                      <a:pt x="14" y="114"/>
                      <a:pt x="14" y="114"/>
                      <a:pt x="14" y="114"/>
                    </a:cubicBezTo>
                    <a:cubicBezTo>
                      <a:pt x="14" y="115"/>
                      <a:pt x="14" y="115"/>
                      <a:pt x="14" y="115"/>
                    </a:cubicBezTo>
                    <a:cubicBezTo>
                      <a:pt x="13" y="116"/>
                      <a:pt x="13" y="116"/>
                      <a:pt x="13" y="116"/>
                    </a:cubicBezTo>
                    <a:cubicBezTo>
                      <a:pt x="12" y="117"/>
                      <a:pt x="12" y="117"/>
                      <a:pt x="12" y="117"/>
                    </a:cubicBezTo>
                    <a:cubicBezTo>
                      <a:pt x="13" y="119"/>
                      <a:pt x="13" y="119"/>
                      <a:pt x="13" y="119"/>
                    </a:cubicBezTo>
                    <a:cubicBezTo>
                      <a:pt x="13" y="119"/>
                      <a:pt x="13" y="119"/>
                      <a:pt x="13" y="119"/>
                    </a:cubicBezTo>
                    <a:cubicBezTo>
                      <a:pt x="13" y="121"/>
                      <a:pt x="13" y="121"/>
                      <a:pt x="13" y="121"/>
                    </a:cubicBezTo>
                    <a:cubicBezTo>
                      <a:pt x="13" y="122"/>
                      <a:pt x="13" y="122"/>
                      <a:pt x="13" y="122"/>
                    </a:cubicBezTo>
                    <a:cubicBezTo>
                      <a:pt x="14" y="122"/>
                      <a:pt x="14" y="122"/>
                      <a:pt x="14" y="122"/>
                    </a:cubicBezTo>
                    <a:cubicBezTo>
                      <a:pt x="15" y="123"/>
                      <a:pt x="15" y="123"/>
                      <a:pt x="15" y="123"/>
                    </a:cubicBezTo>
                    <a:cubicBezTo>
                      <a:pt x="15" y="125"/>
                      <a:pt x="15" y="125"/>
                      <a:pt x="15" y="125"/>
                    </a:cubicBezTo>
                    <a:cubicBezTo>
                      <a:pt x="14" y="125"/>
                      <a:pt x="14" y="125"/>
                      <a:pt x="14" y="125"/>
                    </a:cubicBezTo>
                    <a:cubicBezTo>
                      <a:pt x="15" y="127"/>
                      <a:pt x="15" y="127"/>
                      <a:pt x="15" y="127"/>
                    </a:cubicBezTo>
                    <a:cubicBezTo>
                      <a:pt x="15" y="128"/>
                      <a:pt x="15" y="128"/>
                      <a:pt x="15" y="128"/>
                    </a:cubicBezTo>
                    <a:cubicBezTo>
                      <a:pt x="16" y="131"/>
                      <a:pt x="16" y="131"/>
                      <a:pt x="16" y="131"/>
                    </a:cubicBezTo>
                    <a:cubicBezTo>
                      <a:pt x="17" y="131"/>
                      <a:pt x="17" y="131"/>
                      <a:pt x="17" y="131"/>
                    </a:cubicBezTo>
                    <a:cubicBezTo>
                      <a:pt x="17" y="132"/>
                      <a:pt x="17" y="132"/>
                      <a:pt x="17" y="132"/>
                    </a:cubicBezTo>
                    <a:cubicBezTo>
                      <a:pt x="18" y="135"/>
                      <a:pt x="18" y="135"/>
                      <a:pt x="18" y="135"/>
                    </a:cubicBezTo>
                    <a:cubicBezTo>
                      <a:pt x="17" y="135"/>
                      <a:pt x="17" y="135"/>
                      <a:pt x="17" y="135"/>
                    </a:cubicBezTo>
                    <a:cubicBezTo>
                      <a:pt x="17" y="138"/>
                      <a:pt x="17" y="138"/>
                      <a:pt x="17" y="138"/>
                    </a:cubicBezTo>
                    <a:cubicBezTo>
                      <a:pt x="16" y="139"/>
                      <a:pt x="16" y="139"/>
                      <a:pt x="16" y="139"/>
                    </a:cubicBezTo>
                    <a:cubicBezTo>
                      <a:pt x="16" y="143"/>
                      <a:pt x="16" y="143"/>
                      <a:pt x="16" y="143"/>
                    </a:cubicBezTo>
                    <a:cubicBezTo>
                      <a:pt x="17" y="144"/>
                      <a:pt x="17" y="144"/>
                      <a:pt x="17" y="144"/>
                    </a:cubicBezTo>
                    <a:cubicBezTo>
                      <a:pt x="16" y="146"/>
                      <a:pt x="16" y="146"/>
                      <a:pt x="16" y="146"/>
                    </a:cubicBezTo>
                    <a:cubicBezTo>
                      <a:pt x="16" y="147"/>
                      <a:pt x="16" y="147"/>
                      <a:pt x="16" y="147"/>
                    </a:cubicBezTo>
                    <a:cubicBezTo>
                      <a:pt x="17" y="148"/>
                      <a:pt x="17" y="148"/>
                      <a:pt x="17" y="148"/>
                    </a:cubicBezTo>
                    <a:cubicBezTo>
                      <a:pt x="19" y="147"/>
                      <a:pt x="19" y="147"/>
                      <a:pt x="19" y="147"/>
                    </a:cubicBezTo>
                    <a:cubicBezTo>
                      <a:pt x="20" y="148"/>
                      <a:pt x="20" y="148"/>
                      <a:pt x="20" y="148"/>
                    </a:cubicBezTo>
                    <a:cubicBezTo>
                      <a:pt x="21" y="147"/>
                      <a:pt x="21" y="147"/>
                      <a:pt x="21" y="147"/>
                    </a:cubicBezTo>
                    <a:cubicBezTo>
                      <a:pt x="23" y="149"/>
                      <a:pt x="23" y="149"/>
                      <a:pt x="23" y="149"/>
                    </a:cubicBezTo>
                    <a:cubicBezTo>
                      <a:pt x="24" y="148"/>
                      <a:pt x="24" y="148"/>
                      <a:pt x="24" y="148"/>
                    </a:cubicBezTo>
                    <a:cubicBezTo>
                      <a:pt x="25" y="149"/>
                      <a:pt x="25" y="149"/>
                      <a:pt x="25" y="149"/>
                    </a:cubicBezTo>
                    <a:cubicBezTo>
                      <a:pt x="28" y="149"/>
                      <a:pt x="28" y="149"/>
                      <a:pt x="28" y="149"/>
                    </a:cubicBezTo>
                    <a:cubicBezTo>
                      <a:pt x="28" y="150"/>
                      <a:pt x="28" y="150"/>
                      <a:pt x="28" y="150"/>
                    </a:cubicBezTo>
                    <a:cubicBezTo>
                      <a:pt x="28" y="151"/>
                      <a:pt x="28" y="151"/>
                      <a:pt x="28" y="151"/>
                    </a:cubicBezTo>
                    <a:cubicBezTo>
                      <a:pt x="29" y="151"/>
                      <a:pt x="29" y="151"/>
                      <a:pt x="29" y="151"/>
                    </a:cubicBezTo>
                    <a:cubicBezTo>
                      <a:pt x="31" y="149"/>
                      <a:pt x="31" y="149"/>
                      <a:pt x="31" y="149"/>
                    </a:cubicBezTo>
                    <a:cubicBezTo>
                      <a:pt x="31" y="151"/>
                      <a:pt x="31" y="151"/>
                      <a:pt x="31" y="151"/>
                    </a:cubicBezTo>
                    <a:cubicBezTo>
                      <a:pt x="30" y="152"/>
                      <a:pt x="30" y="152"/>
                      <a:pt x="30" y="152"/>
                    </a:cubicBezTo>
                    <a:cubicBezTo>
                      <a:pt x="32" y="155"/>
                      <a:pt x="32" y="155"/>
                      <a:pt x="32" y="155"/>
                    </a:cubicBezTo>
                    <a:cubicBezTo>
                      <a:pt x="32" y="156"/>
                      <a:pt x="32" y="156"/>
                      <a:pt x="32" y="156"/>
                    </a:cubicBezTo>
                    <a:cubicBezTo>
                      <a:pt x="32" y="158"/>
                      <a:pt x="32" y="158"/>
                      <a:pt x="32" y="158"/>
                    </a:cubicBezTo>
                    <a:cubicBezTo>
                      <a:pt x="32" y="158"/>
                      <a:pt x="32" y="158"/>
                      <a:pt x="32" y="158"/>
                    </a:cubicBezTo>
                    <a:cubicBezTo>
                      <a:pt x="33" y="156"/>
                      <a:pt x="33" y="156"/>
                      <a:pt x="33" y="156"/>
                    </a:cubicBezTo>
                    <a:cubicBezTo>
                      <a:pt x="34" y="155"/>
                      <a:pt x="34" y="155"/>
                      <a:pt x="34" y="155"/>
                    </a:cubicBezTo>
                    <a:cubicBezTo>
                      <a:pt x="34" y="156"/>
                      <a:pt x="34" y="156"/>
                      <a:pt x="34" y="156"/>
                    </a:cubicBezTo>
                    <a:cubicBezTo>
                      <a:pt x="36" y="156"/>
                      <a:pt x="36" y="156"/>
                      <a:pt x="36" y="156"/>
                    </a:cubicBezTo>
                    <a:cubicBezTo>
                      <a:pt x="37" y="156"/>
                      <a:pt x="37" y="156"/>
                      <a:pt x="37" y="156"/>
                    </a:cubicBezTo>
                    <a:cubicBezTo>
                      <a:pt x="40" y="154"/>
                      <a:pt x="40" y="154"/>
                      <a:pt x="40" y="154"/>
                    </a:cubicBezTo>
                    <a:cubicBezTo>
                      <a:pt x="42" y="154"/>
                      <a:pt x="42" y="154"/>
                      <a:pt x="42" y="154"/>
                    </a:cubicBezTo>
                    <a:cubicBezTo>
                      <a:pt x="45" y="151"/>
                      <a:pt x="45" y="151"/>
                      <a:pt x="45" y="151"/>
                    </a:cubicBezTo>
                    <a:cubicBezTo>
                      <a:pt x="45" y="150"/>
                      <a:pt x="45" y="150"/>
                      <a:pt x="45" y="150"/>
                    </a:cubicBezTo>
                    <a:cubicBezTo>
                      <a:pt x="48" y="151"/>
                      <a:pt x="48" y="151"/>
                      <a:pt x="48" y="151"/>
                    </a:cubicBezTo>
                    <a:cubicBezTo>
                      <a:pt x="49" y="151"/>
                      <a:pt x="49" y="151"/>
                      <a:pt x="49" y="151"/>
                    </a:cubicBezTo>
                    <a:cubicBezTo>
                      <a:pt x="51" y="149"/>
                      <a:pt x="51" y="149"/>
                      <a:pt x="51" y="149"/>
                    </a:cubicBezTo>
                    <a:cubicBezTo>
                      <a:pt x="51" y="149"/>
                      <a:pt x="51" y="149"/>
                      <a:pt x="51" y="149"/>
                    </a:cubicBezTo>
                    <a:cubicBezTo>
                      <a:pt x="50" y="151"/>
                      <a:pt x="50" y="151"/>
                      <a:pt x="50" y="151"/>
                    </a:cubicBezTo>
                    <a:cubicBezTo>
                      <a:pt x="51" y="151"/>
                      <a:pt x="51" y="151"/>
                      <a:pt x="51" y="151"/>
                    </a:cubicBezTo>
                    <a:cubicBezTo>
                      <a:pt x="52" y="149"/>
                      <a:pt x="52" y="149"/>
                      <a:pt x="52" y="149"/>
                    </a:cubicBezTo>
                    <a:cubicBezTo>
                      <a:pt x="53" y="149"/>
                      <a:pt x="53" y="149"/>
                      <a:pt x="53" y="149"/>
                    </a:cubicBezTo>
                    <a:cubicBezTo>
                      <a:pt x="52" y="148"/>
                      <a:pt x="52" y="148"/>
                      <a:pt x="52" y="148"/>
                    </a:cubicBezTo>
                    <a:cubicBezTo>
                      <a:pt x="53" y="147"/>
                      <a:pt x="53" y="147"/>
                      <a:pt x="53" y="147"/>
                    </a:cubicBezTo>
                    <a:cubicBezTo>
                      <a:pt x="54" y="149"/>
                      <a:pt x="54" y="149"/>
                      <a:pt x="54" y="149"/>
                    </a:cubicBezTo>
                    <a:cubicBezTo>
                      <a:pt x="55" y="149"/>
                      <a:pt x="55" y="149"/>
                      <a:pt x="55" y="149"/>
                    </a:cubicBezTo>
                    <a:cubicBezTo>
                      <a:pt x="55" y="147"/>
                      <a:pt x="55" y="147"/>
                      <a:pt x="55" y="147"/>
                    </a:cubicBezTo>
                    <a:cubicBezTo>
                      <a:pt x="56" y="149"/>
                      <a:pt x="56" y="149"/>
                      <a:pt x="56" y="149"/>
                    </a:cubicBezTo>
                    <a:cubicBezTo>
                      <a:pt x="57" y="149"/>
                      <a:pt x="57" y="149"/>
                      <a:pt x="57" y="149"/>
                    </a:cubicBezTo>
                    <a:cubicBezTo>
                      <a:pt x="57" y="148"/>
                      <a:pt x="57" y="148"/>
                      <a:pt x="57" y="148"/>
                    </a:cubicBezTo>
                    <a:cubicBezTo>
                      <a:pt x="58" y="148"/>
                      <a:pt x="58" y="148"/>
                      <a:pt x="58" y="148"/>
                    </a:cubicBezTo>
                    <a:cubicBezTo>
                      <a:pt x="59" y="149"/>
                      <a:pt x="59" y="149"/>
                      <a:pt x="59" y="149"/>
                    </a:cubicBezTo>
                    <a:cubicBezTo>
                      <a:pt x="60" y="148"/>
                      <a:pt x="60" y="148"/>
                      <a:pt x="60" y="148"/>
                    </a:cubicBezTo>
                    <a:cubicBezTo>
                      <a:pt x="62" y="147"/>
                      <a:pt x="62" y="147"/>
                      <a:pt x="62" y="147"/>
                    </a:cubicBezTo>
                    <a:cubicBezTo>
                      <a:pt x="63" y="149"/>
                      <a:pt x="63" y="149"/>
                      <a:pt x="63" y="149"/>
                    </a:cubicBezTo>
                    <a:cubicBezTo>
                      <a:pt x="66" y="148"/>
                      <a:pt x="66" y="148"/>
                      <a:pt x="66" y="148"/>
                    </a:cubicBezTo>
                    <a:cubicBezTo>
                      <a:pt x="66" y="147"/>
                      <a:pt x="66" y="147"/>
                      <a:pt x="66" y="147"/>
                    </a:cubicBezTo>
                    <a:cubicBezTo>
                      <a:pt x="66" y="147"/>
                      <a:pt x="66" y="147"/>
                      <a:pt x="66" y="147"/>
                    </a:cubicBezTo>
                    <a:cubicBezTo>
                      <a:pt x="66" y="146"/>
                      <a:pt x="66" y="146"/>
                      <a:pt x="66" y="146"/>
                    </a:cubicBezTo>
                    <a:cubicBezTo>
                      <a:pt x="68" y="146"/>
                      <a:pt x="68" y="146"/>
                      <a:pt x="68" y="146"/>
                    </a:cubicBezTo>
                    <a:cubicBezTo>
                      <a:pt x="68" y="148"/>
                      <a:pt x="68" y="148"/>
                      <a:pt x="68" y="148"/>
                    </a:cubicBezTo>
                    <a:cubicBezTo>
                      <a:pt x="70" y="148"/>
                      <a:pt x="70" y="148"/>
                      <a:pt x="70" y="148"/>
                    </a:cubicBezTo>
                    <a:cubicBezTo>
                      <a:pt x="70" y="148"/>
                      <a:pt x="70" y="147"/>
                      <a:pt x="70" y="146"/>
                    </a:cubicBezTo>
                    <a:cubicBezTo>
                      <a:pt x="70" y="144"/>
                      <a:pt x="70" y="144"/>
                      <a:pt x="70" y="144"/>
                    </a:cubicBezTo>
                    <a:cubicBezTo>
                      <a:pt x="74" y="140"/>
                      <a:pt x="74" y="140"/>
                      <a:pt x="74" y="140"/>
                    </a:cubicBezTo>
                    <a:lnTo>
                      <a:pt x="76" y="13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2" name="9Slide.vn 675">
                <a:extLst>
                  <a:ext uri="{FF2B5EF4-FFF2-40B4-BE49-F238E27FC236}">
                    <a16:creationId xmlns:a16="http://schemas.microsoft.com/office/drawing/2014/main" id="{2DD7F20C-B2D6-4B6F-A398-A6EEE94CAB76}"/>
                  </a:ext>
                </a:extLst>
              </p:cNvPr>
              <p:cNvSpPr>
                <a:spLocks/>
              </p:cNvSpPr>
              <p:nvPr/>
            </p:nvSpPr>
            <p:spPr bwMode="auto">
              <a:xfrm>
                <a:off x="4062" y="1257"/>
                <a:ext cx="8" cy="7"/>
              </a:xfrm>
              <a:custGeom>
                <a:avLst/>
                <a:gdLst>
                  <a:gd name="T0" fmla="*/ 8 w 8"/>
                  <a:gd name="T1" fmla="*/ 2 h 7"/>
                  <a:gd name="T2" fmla="*/ 4 w 8"/>
                  <a:gd name="T3" fmla="*/ 0 h 7"/>
                  <a:gd name="T4" fmla="*/ 0 w 8"/>
                  <a:gd name="T5" fmla="*/ 2 h 7"/>
                  <a:gd name="T6" fmla="*/ 2 w 8"/>
                  <a:gd name="T7" fmla="*/ 7 h 7"/>
                  <a:gd name="T8" fmla="*/ 6 w 8"/>
                  <a:gd name="T9" fmla="*/ 7 h 7"/>
                  <a:gd name="T10" fmla="*/ 6 w 8"/>
                  <a:gd name="T11" fmla="*/ 4 h 7"/>
                  <a:gd name="T12" fmla="*/ 4 w 8"/>
                  <a:gd name="T13" fmla="*/ 2 h 7"/>
                  <a:gd name="T14" fmla="*/ 8 w 8"/>
                  <a:gd name="T15" fmla="*/ 2 h 7"/>
                  <a:gd name="T16" fmla="*/ 8 w 8"/>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2"/>
                    </a:moveTo>
                    <a:lnTo>
                      <a:pt x="4" y="0"/>
                    </a:lnTo>
                    <a:lnTo>
                      <a:pt x="0" y="2"/>
                    </a:lnTo>
                    <a:lnTo>
                      <a:pt x="2" y="7"/>
                    </a:lnTo>
                    <a:lnTo>
                      <a:pt x="6" y="7"/>
                    </a:lnTo>
                    <a:lnTo>
                      <a:pt x="6" y="4"/>
                    </a:lnTo>
                    <a:lnTo>
                      <a:pt x="4" y="2"/>
                    </a:lnTo>
                    <a:lnTo>
                      <a:pt x="8" y="2"/>
                    </a:lnTo>
                    <a:lnTo>
                      <a:pt x="8"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3" name="9Slide.vn 676">
                <a:extLst>
                  <a:ext uri="{FF2B5EF4-FFF2-40B4-BE49-F238E27FC236}">
                    <a16:creationId xmlns:a16="http://schemas.microsoft.com/office/drawing/2014/main" id="{46DFA7C6-757A-452C-9E29-2E7879578F26}"/>
                  </a:ext>
                </a:extLst>
              </p:cNvPr>
              <p:cNvSpPr>
                <a:spLocks/>
              </p:cNvSpPr>
              <p:nvPr/>
            </p:nvSpPr>
            <p:spPr bwMode="auto">
              <a:xfrm>
                <a:off x="4014" y="1315"/>
                <a:ext cx="6" cy="7"/>
              </a:xfrm>
              <a:custGeom>
                <a:avLst/>
                <a:gdLst>
                  <a:gd name="T0" fmla="*/ 0 w 6"/>
                  <a:gd name="T1" fmla="*/ 5 h 7"/>
                  <a:gd name="T2" fmla="*/ 2 w 6"/>
                  <a:gd name="T3" fmla="*/ 7 h 7"/>
                  <a:gd name="T4" fmla="*/ 6 w 6"/>
                  <a:gd name="T5" fmla="*/ 5 h 7"/>
                  <a:gd name="T6" fmla="*/ 6 w 6"/>
                  <a:gd name="T7" fmla="*/ 2 h 7"/>
                  <a:gd name="T8" fmla="*/ 4 w 6"/>
                  <a:gd name="T9" fmla="*/ 2 h 7"/>
                  <a:gd name="T10" fmla="*/ 2 w 6"/>
                  <a:gd name="T11" fmla="*/ 0 h 7"/>
                  <a:gd name="T12" fmla="*/ 0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5"/>
                    </a:moveTo>
                    <a:lnTo>
                      <a:pt x="2" y="7"/>
                    </a:lnTo>
                    <a:lnTo>
                      <a:pt x="6" y="5"/>
                    </a:lnTo>
                    <a:lnTo>
                      <a:pt x="6" y="2"/>
                    </a:lnTo>
                    <a:lnTo>
                      <a:pt x="4" y="2"/>
                    </a:lnTo>
                    <a:lnTo>
                      <a:pt x="2" y="0"/>
                    </a:lnTo>
                    <a:lnTo>
                      <a:pt x="0"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4" name="9Slide.vn 677">
                <a:extLst>
                  <a:ext uri="{FF2B5EF4-FFF2-40B4-BE49-F238E27FC236}">
                    <a16:creationId xmlns:a16="http://schemas.microsoft.com/office/drawing/2014/main" id="{A5D61FC0-7A0C-4308-9E5C-8BB090CAD814}"/>
                  </a:ext>
                </a:extLst>
              </p:cNvPr>
              <p:cNvSpPr>
                <a:spLocks/>
              </p:cNvSpPr>
              <p:nvPr/>
            </p:nvSpPr>
            <p:spPr bwMode="auto">
              <a:xfrm>
                <a:off x="4041" y="1454"/>
                <a:ext cx="23" cy="23"/>
              </a:xfrm>
              <a:custGeom>
                <a:avLst/>
                <a:gdLst>
                  <a:gd name="T0" fmla="*/ 12 w 23"/>
                  <a:gd name="T1" fmla="*/ 2 h 23"/>
                  <a:gd name="T2" fmla="*/ 10 w 23"/>
                  <a:gd name="T3" fmla="*/ 0 h 23"/>
                  <a:gd name="T4" fmla="*/ 8 w 23"/>
                  <a:gd name="T5" fmla="*/ 2 h 23"/>
                  <a:gd name="T6" fmla="*/ 6 w 23"/>
                  <a:gd name="T7" fmla="*/ 2 h 23"/>
                  <a:gd name="T8" fmla="*/ 6 w 23"/>
                  <a:gd name="T9" fmla="*/ 4 h 23"/>
                  <a:gd name="T10" fmla="*/ 4 w 23"/>
                  <a:gd name="T11" fmla="*/ 4 h 23"/>
                  <a:gd name="T12" fmla="*/ 2 w 23"/>
                  <a:gd name="T13" fmla="*/ 2 h 23"/>
                  <a:gd name="T14" fmla="*/ 2 w 23"/>
                  <a:gd name="T15" fmla="*/ 4 h 23"/>
                  <a:gd name="T16" fmla="*/ 0 w 23"/>
                  <a:gd name="T17" fmla="*/ 4 h 23"/>
                  <a:gd name="T18" fmla="*/ 4 w 23"/>
                  <a:gd name="T19" fmla="*/ 7 h 23"/>
                  <a:gd name="T20" fmla="*/ 4 w 23"/>
                  <a:gd name="T21" fmla="*/ 9 h 23"/>
                  <a:gd name="T22" fmla="*/ 2 w 23"/>
                  <a:gd name="T23" fmla="*/ 9 h 23"/>
                  <a:gd name="T24" fmla="*/ 2 w 23"/>
                  <a:gd name="T25" fmla="*/ 11 h 23"/>
                  <a:gd name="T26" fmla="*/ 4 w 23"/>
                  <a:gd name="T27" fmla="*/ 13 h 23"/>
                  <a:gd name="T28" fmla="*/ 6 w 23"/>
                  <a:gd name="T29" fmla="*/ 15 h 23"/>
                  <a:gd name="T30" fmla="*/ 6 w 23"/>
                  <a:gd name="T31" fmla="*/ 17 h 23"/>
                  <a:gd name="T32" fmla="*/ 4 w 23"/>
                  <a:gd name="T33" fmla="*/ 17 h 23"/>
                  <a:gd name="T34" fmla="*/ 4 w 23"/>
                  <a:gd name="T35" fmla="*/ 21 h 23"/>
                  <a:gd name="T36" fmla="*/ 4 w 23"/>
                  <a:gd name="T37" fmla="*/ 23 h 23"/>
                  <a:gd name="T38" fmla="*/ 8 w 23"/>
                  <a:gd name="T39" fmla="*/ 19 h 23"/>
                  <a:gd name="T40" fmla="*/ 8 w 23"/>
                  <a:gd name="T41" fmla="*/ 19 h 23"/>
                  <a:gd name="T42" fmla="*/ 10 w 23"/>
                  <a:gd name="T43" fmla="*/ 13 h 23"/>
                  <a:gd name="T44" fmla="*/ 15 w 23"/>
                  <a:gd name="T45" fmla="*/ 13 h 23"/>
                  <a:gd name="T46" fmla="*/ 17 w 23"/>
                  <a:gd name="T47" fmla="*/ 9 h 23"/>
                  <a:gd name="T48" fmla="*/ 19 w 23"/>
                  <a:gd name="T49" fmla="*/ 7 h 23"/>
                  <a:gd name="T50" fmla="*/ 21 w 23"/>
                  <a:gd name="T51" fmla="*/ 7 h 23"/>
                  <a:gd name="T52" fmla="*/ 23 w 23"/>
                  <a:gd name="T53" fmla="*/ 7 h 23"/>
                  <a:gd name="T54" fmla="*/ 21 w 23"/>
                  <a:gd name="T55" fmla="*/ 4 h 23"/>
                  <a:gd name="T56" fmla="*/ 21 w 23"/>
                  <a:gd name="T57" fmla="*/ 4 h 23"/>
                  <a:gd name="T58" fmla="*/ 17 w 23"/>
                  <a:gd name="T59" fmla="*/ 2 h 23"/>
                  <a:gd name="T60" fmla="*/ 12 w 23"/>
                  <a:gd name="T6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23">
                    <a:moveTo>
                      <a:pt x="12" y="2"/>
                    </a:moveTo>
                    <a:lnTo>
                      <a:pt x="10" y="0"/>
                    </a:lnTo>
                    <a:lnTo>
                      <a:pt x="8" y="2"/>
                    </a:lnTo>
                    <a:lnTo>
                      <a:pt x="6" y="2"/>
                    </a:lnTo>
                    <a:lnTo>
                      <a:pt x="6" y="4"/>
                    </a:lnTo>
                    <a:lnTo>
                      <a:pt x="4" y="4"/>
                    </a:lnTo>
                    <a:lnTo>
                      <a:pt x="2" y="2"/>
                    </a:lnTo>
                    <a:lnTo>
                      <a:pt x="2" y="4"/>
                    </a:lnTo>
                    <a:lnTo>
                      <a:pt x="0" y="4"/>
                    </a:lnTo>
                    <a:lnTo>
                      <a:pt x="4" y="7"/>
                    </a:lnTo>
                    <a:lnTo>
                      <a:pt x="4" y="9"/>
                    </a:lnTo>
                    <a:lnTo>
                      <a:pt x="2" y="9"/>
                    </a:lnTo>
                    <a:lnTo>
                      <a:pt x="2" y="11"/>
                    </a:lnTo>
                    <a:lnTo>
                      <a:pt x="4" y="13"/>
                    </a:lnTo>
                    <a:lnTo>
                      <a:pt x="6" y="15"/>
                    </a:lnTo>
                    <a:lnTo>
                      <a:pt x="6" y="17"/>
                    </a:lnTo>
                    <a:lnTo>
                      <a:pt x="4" y="17"/>
                    </a:lnTo>
                    <a:lnTo>
                      <a:pt x="4" y="21"/>
                    </a:lnTo>
                    <a:lnTo>
                      <a:pt x="4" y="23"/>
                    </a:lnTo>
                    <a:lnTo>
                      <a:pt x="8" y="19"/>
                    </a:lnTo>
                    <a:lnTo>
                      <a:pt x="8" y="19"/>
                    </a:lnTo>
                    <a:lnTo>
                      <a:pt x="10" y="13"/>
                    </a:lnTo>
                    <a:lnTo>
                      <a:pt x="15" y="13"/>
                    </a:lnTo>
                    <a:lnTo>
                      <a:pt x="17" y="9"/>
                    </a:lnTo>
                    <a:lnTo>
                      <a:pt x="19" y="7"/>
                    </a:lnTo>
                    <a:lnTo>
                      <a:pt x="21" y="7"/>
                    </a:lnTo>
                    <a:lnTo>
                      <a:pt x="23" y="7"/>
                    </a:lnTo>
                    <a:lnTo>
                      <a:pt x="21" y="4"/>
                    </a:lnTo>
                    <a:lnTo>
                      <a:pt x="21" y="4"/>
                    </a:lnTo>
                    <a:lnTo>
                      <a:pt x="17" y="2"/>
                    </a:lnTo>
                    <a:lnTo>
                      <a:pt x="12"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5" name="9Slide.vn 678">
                <a:extLst>
                  <a:ext uri="{FF2B5EF4-FFF2-40B4-BE49-F238E27FC236}">
                    <a16:creationId xmlns:a16="http://schemas.microsoft.com/office/drawing/2014/main" id="{C3759918-96E2-455B-921E-A72A3C67DDBC}"/>
                  </a:ext>
                </a:extLst>
              </p:cNvPr>
              <p:cNvSpPr>
                <a:spLocks/>
              </p:cNvSpPr>
              <p:nvPr/>
            </p:nvSpPr>
            <p:spPr bwMode="auto">
              <a:xfrm>
                <a:off x="4066" y="1421"/>
                <a:ext cx="72" cy="67"/>
              </a:xfrm>
              <a:custGeom>
                <a:avLst/>
                <a:gdLst>
                  <a:gd name="T0" fmla="*/ 29 w 72"/>
                  <a:gd name="T1" fmla="*/ 50 h 67"/>
                  <a:gd name="T2" fmla="*/ 35 w 72"/>
                  <a:gd name="T3" fmla="*/ 52 h 67"/>
                  <a:gd name="T4" fmla="*/ 39 w 72"/>
                  <a:gd name="T5" fmla="*/ 52 h 67"/>
                  <a:gd name="T6" fmla="*/ 43 w 72"/>
                  <a:gd name="T7" fmla="*/ 54 h 67"/>
                  <a:gd name="T8" fmla="*/ 50 w 72"/>
                  <a:gd name="T9" fmla="*/ 62 h 67"/>
                  <a:gd name="T10" fmla="*/ 56 w 72"/>
                  <a:gd name="T11" fmla="*/ 67 h 67"/>
                  <a:gd name="T12" fmla="*/ 68 w 72"/>
                  <a:gd name="T13" fmla="*/ 64 h 67"/>
                  <a:gd name="T14" fmla="*/ 70 w 72"/>
                  <a:gd name="T15" fmla="*/ 58 h 67"/>
                  <a:gd name="T16" fmla="*/ 72 w 72"/>
                  <a:gd name="T17" fmla="*/ 52 h 67"/>
                  <a:gd name="T18" fmla="*/ 66 w 72"/>
                  <a:gd name="T19" fmla="*/ 23 h 67"/>
                  <a:gd name="T20" fmla="*/ 70 w 72"/>
                  <a:gd name="T21" fmla="*/ 17 h 67"/>
                  <a:gd name="T22" fmla="*/ 72 w 72"/>
                  <a:gd name="T23" fmla="*/ 11 h 67"/>
                  <a:gd name="T24" fmla="*/ 70 w 72"/>
                  <a:gd name="T25" fmla="*/ 8 h 67"/>
                  <a:gd name="T26" fmla="*/ 56 w 72"/>
                  <a:gd name="T27" fmla="*/ 8 h 67"/>
                  <a:gd name="T28" fmla="*/ 43 w 72"/>
                  <a:gd name="T29" fmla="*/ 4 h 67"/>
                  <a:gd name="T30" fmla="*/ 35 w 72"/>
                  <a:gd name="T31" fmla="*/ 4 h 67"/>
                  <a:gd name="T32" fmla="*/ 31 w 72"/>
                  <a:gd name="T33" fmla="*/ 2 h 67"/>
                  <a:gd name="T34" fmla="*/ 29 w 72"/>
                  <a:gd name="T35" fmla="*/ 4 h 67"/>
                  <a:gd name="T36" fmla="*/ 29 w 72"/>
                  <a:gd name="T37" fmla="*/ 8 h 67"/>
                  <a:gd name="T38" fmla="*/ 21 w 72"/>
                  <a:gd name="T39" fmla="*/ 6 h 67"/>
                  <a:gd name="T40" fmla="*/ 19 w 72"/>
                  <a:gd name="T41" fmla="*/ 8 h 67"/>
                  <a:gd name="T42" fmla="*/ 10 w 72"/>
                  <a:gd name="T43" fmla="*/ 8 h 67"/>
                  <a:gd name="T44" fmla="*/ 8 w 72"/>
                  <a:gd name="T45" fmla="*/ 13 h 67"/>
                  <a:gd name="T46" fmla="*/ 0 w 72"/>
                  <a:gd name="T47" fmla="*/ 19 h 67"/>
                  <a:gd name="T48" fmla="*/ 2 w 72"/>
                  <a:gd name="T49" fmla="*/ 29 h 67"/>
                  <a:gd name="T50" fmla="*/ 8 w 72"/>
                  <a:gd name="T51" fmla="*/ 29 h 67"/>
                  <a:gd name="T52" fmla="*/ 4 w 72"/>
                  <a:gd name="T53" fmla="*/ 31 h 67"/>
                  <a:gd name="T54" fmla="*/ 6 w 72"/>
                  <a:gd name="T55" fmla="*/ 42 h 67"/>
                  <a:gd name="T56" fmla="*/ 12 w 72"/>
                  <a:gd name="T57" fmla="*/ 46 h 67"/>
                  <a:gd name="T58" fmla="*/ 16 w 72"/>
                  <a:gd name="T59" fmla="*/ 40 h 67"/>
                  <a:gd name="T60" fmla="*/ 16 w 72"/>
                  <a:gd name="T61" fmla="*/ 52 h 67"/>
                  <a:gd name="T62" fmla="*/ 19 w 72"/>
                  <a:gd name="T63"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67">
                    <a:moveTo>
                      <a:pt x="25" y="50"/>
                    </a:moveTo>
                    <a:lnTo>
                      <a:pt x="29" y="50"/>
                    </a:lnTo>
                    <a:lnTo>
                      <a:pt x="33" y="52"/>
                    </a:lnTo>
                    <a:lnTo>
                      <a:pt x="35" y="52"/>
                    </a:lnTo>
                    <a:lnTo>
                      <a:pt x="37" y="50"/>
                    </a:lnTo>
                    <a:lnTo>
                      <a:pt x="39" y="52"/>
                    </a:lnTo>
                    <a:lnTo>
                      <a:pt x="39" y="54"/>
                    </a:lnTo>
                    <a:lnTo>
                      <a:pt x="43" y="54"/>
                    </a:lnTo>
                    <a:lnTo>
                      <a:pt x="48" y="58"/>
                    </a:lnTo>
                    <a:lnTo>
                      <a:pt x="50" y="62"/>
                    </a:lnTo>
                    <a:lnTo>
                      <a:pt x="54" y="62"/>
                    </a:lnTo>
                    <a:lnTo>
                      <a:pt x="56" y="67"/>
                    </a:lnTo>
                    <a:lnTo>
                      <a:pt x="62" y="64"/>
                    </a:lnTo>
                    <a:lnTo>
                      <a:pt x="68" y="64"/>
                    </a:lnTo>
                    <a:lnTo>
                      <a:pt x="70" y="60"/>
                    </a:lnTo>
                    <a:lnTo>
                      <a:pt x="70" y="58"/>
                    </a:lnTo>
                    <a:lnTo>
                      <a:pt x="72" y="56"/>
                    </a:lnTo>
                    <a:lnTo>
                      <a:pt x="72" y="52"/>
                    </a:lnTo>
                    <a:lnTo>
                      <a:pt x="64" y="35"/>
                    </a:lnTo>
                    <a:lnTo>
                      <a:pt x="66" y="23"/>
                    </a:lnTo>
                    <a:lnTo>
                      <a:pt x="68" y="21"/>
                    </a:lnTo>
                    <a:lnTo>
                      <a:pt x="70" y="17"/>
                    </a:lnTo>
                    <a:lnTo>
                      <a:pt x="72" y="13"/>
                    </a:lnTo>
                    <a:lnTo>
                      <a:pt x="72" y="11"/>
                    </a:lnTo>
                    <a:lnTo>
                      <a:pt x="72" y="11"/>
                    </a:lnTo>
                    <a:lnTo>
                      <a:pt x="70" y="8"/>
                    </a:lnTo>
                    <a:lnTo>
                      <a:pt x="70" y="8"/>
                    </a:lnTo>
                    <a:lnTo>
                      <a:pt x="56" y="8"/>
                    </a:lnTo>
                    <a:lnTo>
                      <a:pt x="50" y="4"/>
                    </a:lnTo>
                    <a:lnTo>
                      <a:pt x="43" y="4"/>
                    </a:lnTo>
                    <a:lnTo>
                      <a:pt x="39" y="2"/>
                    </a:lnTo>
                    <a:lnTo>
                      <a:pt x="35" y="4"/>
                    </a:lnTo>
                    <a:lnTo>
                      <a:pt x="33" y="0"/>
                    </a:lnTo>
                    <a:lnTo>
                      <a:pt x="31" y="2"/>
                    </a:lnTo>
                    <a:lnTo>
                      <a:pt x="29" y="2"/>
                    </a:lnTo>
                    <a:lnTo>
                      <a:pt x="29" y="4"/>
                    </a:lnTo>
                    <a:lnTo>
                      <a:pt x="31" y="6"/>
                    </a:lnTo>
                    <a:lnTo>
                      <a:pt x="29" y="8"/>
                    </a:lnTo>
                    <a:lnTo>
                      <a:pt x="27" y="6"/>
                    </a:lnTo>
                    <a:lnTo>
                      <a:pt x="21" y="6"/>
                    </a:lnTo>
                    <a:lnTo>
                      <a:pt x="19" y="4"/>
                    </a:lnTo>
                    <a:lnTo>
                      <a:pt x="19" y="8"/>
                    </a:lnTo>
                    <a:lnTo>
                      <a:pt x="14" y="8"/>
                    </a:lnTo>
                    <a:lnTo>
                      <a:pt x="10" y="8"/>
                    </a:lnTo>
                    <a:lnTo>
                      <a:pt x="10" y="13"/>
                    </a:lnTo>
                    <a:lnTo>
                      <a:pt x="8" y="13"/>
                    </a:lnTo>
                    <a:lnTo>
                      <a:pt x="2" y="15"/>
                    </a:lnTo>
                    <a:lnTo>
                      <a:pt x="0" y="19"/>
                    </a:lnTo>
                    <a:lnTo>
                      <a:pt x="0" y="29"/>
                    </a:lnTo>
                    <a:lnTo>
                      <a:pt x="2" y="29"/>
                    </a:lnTo>
                    <a:lnTo>
                      <a:pt x="4" y="29"/>
                    </a:lnTo>
                    <a:lnTo>
                      <a:pt x="8" y="29"/>
                    </a:lnTo>
                    <a:lnTo>
                      <a:pt x="6" y="31"/>
                    </a:lnTo>
                    <a:lnTo>
                      <a:pt x="4" y="31"/>
                    </a:lnTo>
                    <a:lnTo>
                      <a:pt x="4" y="37"/>
                    </a:lnTo>
                    <a:lnTo>
                      <a:pt x="6" y="42"/>
                    </a:lnTo>
                    <a:lnTo>
                      <a:pt x="12" y="46"/>
                    </a:lnTo>
                    <a:lnTo>
                      <a:pt x="12" y="46"/>
                    </a:lnTo>
                    <a:lnTo>
                      <a:pt x="14" y="44"/>
                    </a:lnTo>
                    <a:lnTo>
                      <a:pt x="16" y="40"/>
                    </a:lnTo>
                    <a:lnTo>
                      <a:pt x="19" y="42"/>
                    </a:lnTo>
                    <a:lnTo>
                      <a:pt x="16" y="52"/>
                    </a:lnTo>
                    <a:lnTo>
                      <a:pt x="16" y="54"/>
                    </a:lnTo>
                    <a:lnTo>
                      <a:pt x="19" y="54"/>
                    </a:lnTo>
                    <a:lnTo>
                      <a:pt x="25" y="5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6" name="9Slide.vn 679">
                <a:extLst>
                  <a:ext uri="{FF2B5EF4-FFF2-40B4-BE49-F238E27FC236}">
                    <a16:creationId xmlns:a16="http://schemas.microsoft.com/office/drawing/2014/main" id="{2444DFE2-4551-44E3-8C84-DB9FFAEFC286}"/>
                  </a:ext>
                </a:extLst>
              </p:cNvPr>
              <p:cNvSpPr>
                <a:spLocks/>
              </p:cNvSpPr>
              <p:nvPr/>
            </p:nvSpPr>
            <p:spPr bwMode="auto">
              <a:xfrm>
                <a:off x="4060" y="1444"/>
                <a:ext cx="4" cy="2"/>
              </a:xfrm>
              <a:custGeom>
                <a:avLst/>
                <a:gdLst>
                  <a:gd name="T0" fmla="*/ 4 w 4"/>
                  <a:gd name="T1" fmla="*/ 0 h 2"/>
                  <a:gd name="T2" fmla="*/ 0 w 4"/>
                  <a:gd name="T3" fmla="*/ 0 h 2"/>
                  <a:gd name="T4" fmla="*/ 2 w 4"/>
                  <a:gd name="T5" fmla="*/ 2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0" y="0"/>
                    </a:lnTo>
                    <a:lnTo>
                      <a:pt x="2" y="2"/>
                    </a:lnTo>
                    <a:lnTo>
                      <a:pt x="4" y="2"/>
                    </a:lnTo>
                    <a:lnTo>
                      <a:pt x="4"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7" name="9Slide.vn 680">
                <a:extLst>
                  <a:ext uri="{FF2B5EF4-FFF2-40B4-BE49-F238E27FC236}">
                    <a16:creationId xmlns:a16="http://schemas.microsoft.com/office/drawing/2014/main" id="{D7B752E0-28FA-4775-977E-9CBBD073F0E4}"/>
                  </a:ext>
                </a:extLst>
              </p:cNvPr>
              <p:cNvSpPr>
                <a:spLocks/>
              </p:cNvSpPr>
              <p:nvPr/>
            </p:nvSpPr>
            <p:spPr bwMode="auto">
              <a:xfrm>
                <a:off x="4043" y="1444"/>
                <a:ext cx="17" cy="8"/>
              </a:xfrm>
              <a:custGeom>
                <a:avLst/>
                <a:gdLst>
                  <a:gd name="T0" fmla="*/ 2 w 17"/>
                  <a:gd name="T1" fmla="*/ 6 h 8"/>
                  <a:gd name="T2" fmla="*/ 6 w 17"/>
                  <a:gd name="T3" fmla="*/ 4 h 8"/>
                  <a:gd name="T4" fmla="*/ 8 w 17"/>
                  <a:gd name="T5" fmla="*/ 4 h 8"/>
                  <a:gd name="T6" fmla="*/ 10 w 17"/>
                  <a:gd name="T7" fmla="*/ 8 h 8"/>
                  <a:gd name="T8" fmla="*/ 13 w 17"/>
                  <a:gd name="T9" fmla="*/ 6 h 8"/>
                  <a:gd name="T10" fmla="*/ 15 w 17"/>
                  <a:gd name="T11" fmla="*/ 4 h 8"/>
                  <a:gd name="T12" fmla="*/ 17 w 17"/>
                  <a:gd name="T13" fmla="*/ 4 h 8"/>
                  <a:gd name="T14" fmla="*/ 17 w 17"/>
                  <a:gd name="T15" fmla="*/ 2 h 8"/>
                  <a:gd name="T16" fmla="*/ 13 w 17"/>
                  <a:gd name="T17" fmla="*/ 2 h 8"/>
                  <a:gd name="T18" fmla="*/ 10 w 17"/>
                  <a:gd name="T19" fmla="*/ 0 h 8"/>
                  <a:gd name="T20" fmla="*/ 8 w 17"/>
                  <a:gd name="T21" fmla="*/ 0 h 8"/>
                  <a:gd name="T22" fmla="*/ 8 w 17"/>
                  <a:gd name="T23" fmla="*/ 0 h 8"/>
                  <a:gd name="T24" fmla="*/ 6 w 17"/>
                  <a:gd name="T25" fmla="*/ 2 h 8"/>
                  <a:gd name="T26" fmla="*/ 0 w 17"/>
                  <a:gd name="T27" fmla="*/ 6 h 8"/>
                  <a:gd name="T28" fmla="*/ 2 w 17"/>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8">
                    <a:moveTo>
                      <a:pt x="2" y="6"/>
                    </a:moveTo>
                    <a:lnTo>
                      <a:pt x="6" y="4"/>
                    </a:lnTo>
                    <a:lnTo>
                      <a:pt x="8" y="4"/>
                    </a:lnTo>
                    <a:lnTo>
                      <a:pt x="10" y="8"/>
                    </a:lnTo>
                    <a:lnTo>
                      <a:pt x="13" y="6"/>
                    </a:lnTo>
                    <a:lnTo>
                      <a:pt x="15" y="4"/>
                    </a:lnTo>
                    <a:lnTo>
                      <a:pt x="17" y="4"/>
                    </a:lnTo>
                    <a:lnTo>
                      <a:pt x="17" y="2"/>
                    </a:lnTo>
                    <a:lnTo>
                      <a:pt x="13" y="2"/>
                    </a:lnTo>
                    <a:lnTo>
                      <a:pt x="10" y="0"/>
                    </a:lnTo>
                    <a:lnTo>
                      <a:pt x="8" y="0"/>
                    </a:lnTo>
                    <a:lnTo>
                      <a:pt x="8" y="0"/>
                    </a:lnTo>
                    <a:lnTo>
                      <a:pt x="6" y="2"/>
                    </a:lnTo>
                    <a:lnTo>
                      <a:pt x="0" y="6"/>
                    </a:lnTo>
                    <a:lnTo>
                      <a:pt x="2"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8" name="9Slide.vn 681">
                <a:extLst>
                  <a:ext uri="{FF2B5EF4-FFF2-40B4-BE49-F238E27FC236}">
                    <a16:creationId xmlns:a16="http://schemas.microsoft.com/office/drawing/2014/main" id="{0832A0BF-7D21-48FA-A125-D604630D8CD2}"/>
                  </a:ext>
                </a:extLst>
              </p:cNvPr>
              <p:cNvSpPr>
                <a:spLocks/>
              </p:cNvSpPr>
              <p:nvPr/>
            </p:nvSpPr>
            <p:spPr bwMode="auto">
              <a:xfrm>
                <a:off x="4060" y="1452"/>
                <a:ext cx="6" cy="6"/>
              </a:xfrm>
              <a:custGeom>
                <a:avLst/>
                <a:gdLst>
                  <a:gd name="T0" fmla="*/ 0 w 6"/>
                  <a:gd name="T1" fmla="*/ 2 h 6"/>
                  <a:gd name="T2" fmla="*/ 4 w 6"/>
                  <a:gd name="T3" fmla="*/ 6 h 6"/>
                  <a:gd name="T4" fmla="*/ 6 w 6"/>
                  <a:gd name="T5" fmla="*/ 4 h 6"/>
                  <a:gd name="T6" fmla="*/ 6 w 6"/>
                  <a:gd name="T7" fmla="*/ 0 h 6"/>
                  <a:gd name="T8" fmla="*/ 0 w 6"/>
                  <a:gd name="T9" fmla="*/ 0 h 6"/>
                  <a:gd name="T10" fmla="*/ 0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0" y="2"/>
                    </a:moveTo>
                    <a:lnTo>
                      <a:pt x="4" y="6"/>
                    </a:lnTo>
                    <a:lnTo>
                      <a:pt x="6" y="4"/>
                    </a:lnTo>
                    <a:lnTo>
                      <a:pt x="6" y="0"/>
                    </a:lnTo>
                    <a:lnTo>
                      <a:pt x="0"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9" name="9Slide.vn 682">
                <a:extLst>
                  <a:ext uri="{FF2B5EF4-FFF2-40B4-BE49-F238E27FC236}">
                    <a16:creationId xmlns:a16="http://schemas.microsoft.com/office/drawing/2014/main" id="{3615F4E9-0B37-47B9-9832-E2857FE65167}"/>
                  </a:ext>
                </a:extLst>
              </p:cNvPr>
              <p:cNvSpPr>
                <a:spLocks/>
              </p:cNvSpPr>
              <p:nvPr/>
            </p:nvSpPr>
            <p:spPr bwMode="auto">
              <a:xfrm>
                <a:off x="4033" y="1471"/>
                <a:ext cx="116" cy="62"/>
              </a:xfrm>
              <a:custGeom>
                <a:avLst/>
                <a:gdLst>
                  <a:gd name="T0" fmla="*/ 12 w 116"/>
                  <a:gd name="T1" fmla="*/ 46 h 62"/>
                  <a:gd name="T2" fmla="*/ 27 w 116"/>
                  <a:gd name="T3" fmla="*/ 43 h 62"/>
                  <a:gd name="T4" fmla="*/ 35 w 116"/>
                  <a:gd name="T5" fmla="*/ 46 h 62"/>
                  <a:gd name="T6" fmla="*/ 41 w 116"/>
                  <a:gd name="T7" fmla="*/ 41 h 62"/>
                  <a:gd name="T8" fmla="*/ 45 w 116"/>
                  <a:gd name="T9" fmla="*/ 43 h 62"/>
                  <a:gd name="T10" fmla="*/ 54 w 116"/>
                  <a:gd name="T11" fmla="*/ 48 h 62"/>
                  <a:gd name="T12" fmla="*/ 62 w 116"/>
                  <a:gd name="T13" fmla="*/ 46 h 62"/>
                  <a:gd name="T14" fmla="*/ 74 w 116"/>
                  <a:gd name="T15" fmla="*/ 48 h 62"/>
                  <a:gd name="T16" fmla="*/ 83 w 116"/>
                  <a:gd name="T17" fmla="*/ 54 h 62"/>
                  <a:gd name="T18" fmla="*/ 91 w 116"/>
                  <a:gd name="T19" fmla="*/ 60 h 62"/>
                  <a:gd name="T20" fmla="*/ 93 w 116"/>
                  <a:gd name="T21" fmla="*/ 62 h 62"/>
                  <a:gd name="T22" fmla="*/ 107 w 116"/>
                  <a:gd name="T23" fmla="*/ 58 h 62"/>
                  <a:gd name="T24" fmla="*/ 112 w 116"/>
                  <a:gd name="T25" fmla="*/ 52 h 62"/>
                  <a:gd name="T26" fmla="*/ 116 w 116"/>
                  <a:gd name="T27" fmla="*/ 48 h 62"/>
                  <a:gd name="T28" fmla="*/ 112 w 116"/>
                  <a:gd name="T29" fmla="*/ 39 h 62"/>
                  <a:gd name="T30" fmla="*/ 110 w 116"/>
                  <a:gd name="T31" fmla="*/ 33 h 62"/>
                  <a:gd name="T32" fmla="*/ 107 w 116"/>
                  <a:gd name="T33" fmla="*/ 25 h 62"/>
                  <a:gd name="T34" fmla="*/ 105 w 116"/>
                  <a:gd name="T35" fmla="*/ 21 h 62"/>
                  <a:gd name="T36" fmla="*/ 105 w 116"/>
                  <a:gd name="T37" fmla="*/ 17 h 62"/>
                  <a:gd name="T38" fmla="*/ 89 w 116"/>
                  <a:gd name="T39" fmla="*/ 17 h 62"/>
                  <a:gd name="T40" fmla="*/ 83 w 116"/>
                  <a:gd name="T41" fmla="*/ 12 h 62"/>
                  <a:gd name="T42" fmla="*/ 76 w 116"/>
                  <a:gd name="T43" fmla="*/ 4 h 62"/>
                  <a:gd name="T44" fmla="*/ 72 w 116"/>
                  <a:gd name="T45" fmla="*/ 2 h 62"/>
                  <a:gd name="T46" fmla="*/ 68 w 116"/>
                  <a:gd name="T47" fmla="*/ 2 h 62"/>
                  <a:gd name="T48" fmla="*/ 62 w 116"/>
                  <a:gd name="T49" fmla="*/ 0 h 62"/>
                  <a:gd name="T50" fmla="*/ 52 w 116"/>
                  <a:gd name="T51" fmla="*/ 4 h 62"/>
                  <a:gd name="T52" fmla="*/ 49 w 116"/>
                  <a:gd name="T53" fmla="*/ 8 h 62"/>
                  <a:gd name="T54" fmla="*/ 49 w 116"/>
                  <a:gd name="T55" fmla="*/ 23 h 62"/>
                  <a:gd name="T56" fmla="*/ 39 w 116"/>
                  <a:gd name="T57" fmla="*/ 29 h 62"/>
                  <a:gd name="T58" fmla="*/ 35 w 116"/>
                  <a:gd name="T59" fmla="*/ 23 h 62"/>
                  <a:gd name="T60" fmla="*/ 25 w 116"/>
                  <a:gd name="T61" fmla="*/ 8 h 62"/>
                  <a:gd name="T62" fmla="*/ 20 w 116"/>
                  <a:gd name="T63" fmla="*/ 10 h 62"/>
                  <a:gd name="T64" fmla="*/ 14 w 116"/>
                  <a:gd name="T65" fmla="*/ 14 h 62"/>
                  <a:gd name="T66" fmla="*/ 8 w 116"/>
                  <a:gd name="T67" fmla="*/ 19 h 62"/>
                  <a:gd name="T68" fmla="*/ 6 w 116"/>
                  <a:gd name="T69" fmla="*/ 21 h 62"/>
                  <a:gd name="T70" fmla="*/ 2 w 116"/>
                  <a:gd name="T71" fmla="*/ 33 h 62"/>
                  <a:gd name="T72" fmla="*/ 2 w 116"/>
                  <a:gd name="T73" fmla="*/ 39 h 62"/>
                  <a:gd name="T74" fmla="*/ 2 w 116"/>
                  <a:gd name="T75" fmla="*/ 52 h 62"/>
                  <a:gd name="T76" fmla="*/ 4 w 116"/>
                  <a:gd name="T77" fmla="*/ 54 h 62"/>
                  <a:gd name="T78" fmla="*/ 8 w 116"/>
                  <a:gd name="T79"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62">
                    <a:moveTo>
                      <a:pt x="8" y="50"/>
                    </a:moveTo>
                    <a:lnTo>
                      <a:pt x="12" y="46"/>
                    </a:lnTo>
                    <a:lnTo>
                      <a:pt x="20" y="43"/>
                    </a:lnTo>
                    <a:lnTo>
                      <a:pt x="27" y="43"/>
                    </a:lnTo>
                    <a:lnTo>
                      <a:pt x="31" y="43"/>
                    </a:lnTo>
                    <a:lnTo>
                      <a:pt x="35" y="46"/>
                    </a:lnTo>
                    <a:lnTo>
                      <a:pt x="37" y="43"/>
                    </a:lnTo>
                    <a:lnTo>
                      <a:pt x="41" y="41"/>
                    </a:lnTo>
                    <a:lnTo>
                      <a:pt x="41" y="43"/>
                    </a:lnTo>
                    <a:lnTo>
                      <a:pt x="45" y="43"/>
                    </a:lnTo>
                    <a:lnTo>
                      <a:pt x="47" y="48"/>
                    </a:lnTo>
                    <a:lnTo>
                      <a:pt x="54" y="48"/>
                    </a:lnTo>
                    <a:lnTo>
                      <a:pt x="56" y="48"/>
                    </a:lnTo>
                    <a:lnTo>
                      <a:pt x="62" y="46"/>
                    </a:lnTo>
                    <a:lnTo>
                      <a:pt x="68" y="48"/>
                    </a:lnTo>
                    <a:lnTo>
                      <a:pt x="74" y="48"/>
                    </a:lnTo>
                    <a:lnTo>
                      <a:pt x="78" y="54"/>
                    </a:lnTo>
                    <a:lnTo>
                      <a:pt x="83" y="54"/>
                    </a:lnTo>
                    <a:lnTo>
                      <a:pt x="87" y="60"/>
                    </a:lnTo>
                    <a:lnTo>
                      <a:pt x="91" y="60"/>
                    </a:lnTo>
                    <a:lnTo>
                      <a:pt x="93" y="62"/>
                    </a:lnTo>
                    <a:lnTo>
                      <a:pt x="93" y="62"/>
                    </a:lnTo>
                    <a:lnTo>
                      <a:pt x="99" y="60"/>
                    </a:lnTo>
                    <a:lnTo>
                      <a:pt x="107" y="58"/>
                    </a:lnTo>
                    <a:lnTo>
                      <a:pt x="107" y="54"/>
                    </a:lnTo>
                    <a:lnTo>
                      <a:pt x="112" y="52"/>
                    </a:lnTo>
                    <a:lnTo>
                      <a:pt x="112" y="48"/>
                    </a:lnTo>
                    <a:lnTo>
                      <a:pt x="116" y="48"/>
                    </a:lnTo>
                    <a:lnTo>
                      <a:pt x="114" y="43"/>
                    </a:lnTo>
                    <a:lnTo>
                      <a:pt x="112" y="39"/>
                    </a:lnTo>
                    <a:lnTo>
                      <a:pt x="110" y="33"/>
                    </a:lnTo>
                    <a:lnTo>
                      <a:pt x="110" y="33"/>
                    </a:lnTo>
                    <a:lnTo>
                      <a:pt x="107" y="27"/>
                    </a:lnTo>
                    <a:lnTo>
                      <a:pt x="107" y="25"/>
                    </a:lnTo>
                    <a:lnTo>
                      <a:pt x="105" y="23"/>
                    </a:lnTo>
                    <a:lnTo>
                      <a:pt x="105" y="21"/>
                    </a:lnTo>
                    <a:lnTo>
                      <a:pt x="105" y="19"/>
                    </a:lnTo>
                    <a:lnTo>
                      <a:pt x="105" y="17"/>
                    </a:lnTo>
                    <a:lnTo>
                      <a:pt x="95" y="14"/>
                    </a:lnTo>
                    <a:lnTo>
                      <a:pt x="89" y="17"/>
                    </a:lnTo>
                    <a:lnTo>
                      <a:pt x="87" y="12"/>
                    </a:lnTo>
                    <a:lnTo>
                      <a:pt x="83" y="12"/>
                    </a:lnTo>
                    <a:lnTo>
                      <a:pt x="81" y="8"/>
                    </a:lnTo>
                    <a:lnTo>
                      <a:pt x="76" y="4"/>
                    </a:lnTo>
                    <a:lnTo>
                      <a:pt x="72" y="4"/>
                    </a:lnTo>
                    <a:lnTo>
                      <a:pt x="72" y="2"/>
                    </a:lnTo>
                    <a:lnTo>
                      <a:pt x="70" y="0"/>
                    </a:lnTo>
                    <a:lnTo>
                      <a:pt x="68" y="2"/>
                    </a:lnTo>
                    <a:lnTo>
                      <a:pt x="66" y="2"/>
                    </a:lnTo>
                    <a:lnTo>
                      <a:pt x="62" y="0"/>
                    </a:lnTo>
                    <a:lnTo>
                      <a:pt x="58" y="0"/>
                    </a:lnTo>
                    <a:lnTo>
                      <a:pt x="52" y="4"/>
                    </a:lnTo>
                    <a:lnTo>
                      <a:pt x="49" y="4"/>
                    </a:lnTo>
                    <a:lnTo>
                      <a:pt x="49" y="8"/>
                    </a:lnTo>
                    <a:lnTo>
                      <a:pt x="52" y="17"/>
                    </a:lnTo>
                    <a:lnTo>
                      <a:pt x="49" y="23"/>
                    </a:lnTo>
                    <a:lnTo>
                      <a:pt x="43" y="29"/>
                    </a:lnTo>
                    <a:lnTo>
                      <a:pt x="39" y="29"/>
                    </a:lnTo>
                    <a:lnTo>
                      <a:pt x="35" y="25"/>
                    </a:lnTo>
                    <a:lnTo>
                      <a:pt x="35" y="23"/>
                    </a:lnTo>
                    <a:lnTo>
                      <a:pt x="27" y="12"/>
                    </a:lnTo>
                    <a:lnTo>
                      <a:pt x="25" y="8"/>
                    </a:lnTo>
                    <a:lnTo>
                      <a:pt x="25" y="8"/>
                    </a:lnTo>
                    <a:lnTo>
                      <a:pt x="20" y="10"/>
                    </a:lnTo>
                    <a:lnTo>
                      <a:pt x="16" y="12"/>
                    </a:lnTo>
                    <a:lnTo>
                      <a:pt x="14" y="14"/>
                    </a:lnTo>
                    <a:lnTo>
                      <a:pt x="10" y="14"/>
                    </a:lnTo>
                    <a:lnTo>
                      <a:pt x="8" y="19"/>
                    </a:lnTo>
                    <a:lnTo>
                      <a:pt x="8" y="23"/>
                    </a:lnTo>
                    <a:lnTo>
                      <a:pt x="6" y="21"/>
                    </a:lnTo>
                    <a:lnTo>
                      <a:pt x="6" y="27"/>
                    </a:lnTo>
                    <a:lnTo>
                      <a:pt x="2" y="33"/>
                    </a:lnTo>
                    <a:lnTo>
                      <a:pt x="2" y="37"/>
                    </a:lnTo>
                    <a:lnTo>
                      <a:pt x="2" y="39"/>
                    </a:lnTo>
                    <a:lnTo>
                      <a:pt x="0" y="43"/>
                    </a:lnTo>
                    <a:lnTo>
                      <a:pt x="2" y="52"/>
                    </a:lnTo>
                    <a:lnTo>
                      <a:pt x="4" y="54"/>
                    </a:lnTo>
                    <a:lnTo>
                      <a:pt x="4" y="54"/>
                    </a:lnTo>
                    <a:lnTo>
                      <a:pt x="6" y="54"/>
                    </a:lnTo>
                    <a:lnTo>
                      <a:pt x="8" y="5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0" name="9Slide.vn 683">
                <a:extLst>
                  <a:ext uri="{FF2B5EF4-FFF2-40B4-BE49-F238E27FC236}">
                    <a16:creationId xmlns:a16="http://schemas.microsoft.com/office/drawing/2014/main" id="{3310859F-B585-4E8E-9914-96128607150E}"/>
                  </a:ext>
                </a:extLst>
              </p:cNvPr>
              <p:cNvSpPr>
                <a:spLocks/>
              </p:cNvSpPr>
              <p:nvPr/>
            </p:nvSpPr>
            <p:spPr bwMode="auto">
              <a:xfrm>
                <a:off x="4037" y="1512"/>
                <a:ext cx="89" cy="67"/>
              </a:xfrm>
              <a:custGeom>
                <a:avLst/>
                <a:gdLst>
                  <a:gd name="T0" fmla="*/ 35 w 89"/>
                  <a:gd name="T1" fmla="*/ 52 h 67"/>
                  <a:gd name="T2" fmla="*/ 39 w 89"/>
                  <a:gd name="T3" fmla="*/ 52 h 67"/>
                  <a:gd name="T4" fmla="*/ 41 w 89"/>
                  <a:gd name="T5" fmla="*/ 58 h 67"/>
                  <a:gd name="T6" fmla="*/ 39 w 89"/>
                  <a:gd name="T7" fmla="*/ 65 h 67"/>
                  <a:gd name="T8" fmla="*/ 43 w 89"/>
                  <a:gd name="T9" fmla="*/ 67 h 67"/>
                  <a:gd name="T10" fmla="*/ 48 w 89"/>
                  <a:gd name="T11" fmla="*/ 65 h 67"/>
                  <a:gd name="T12" fmla="*/ 54 w 89"/>
                  <a:gd name="T13" fmla="*/ 63 h 67"/>
                  <a:gd name="T14" fmla="*/ 58 w 89"/>
                  <a:gd name="T15" fmla="*/ 65 h 67"/>
                  <a:gd name="T16" fmla="*/ 62 w 89"/>
                  <a:gd name="T17" fmla="*/ 63 h 67"/>
                  <a:gd name="T18" fmla="*/ 66 w 89"/>
                  <a:gd name="T19" fmla="*/ 63 h 67"/>
                  <a:gd name="T20" fmla="*/ 64 w 89"/>
                  <a:gd name="T21" fmla="*/ 56 h 67"/>
                  <a:gd name="T22" fmla="*/ 68 w 89"/>
                  <a:gd name="T23" fmla="*/ 56 h 67"/>
                  <a:gd name="T24" fmla="*/ 70 w 89"/>
                  <a:gd name="T25" fmla="*/ 52 h 67"/>
                  <a:gd name="T26" fmla="*/ 74 w 89"/>
                  <a:gd name="T27" fmla="*/ 50 h 67"/>
                  <a:gd name="T28" fmla="*/ 77 w 89"/>
                  <a:gd name="T29" fmla="*/ 52 h 67"/>
                  <a:gd name="T30" fmla="*/ 79 w 89"/>
                  <a:gd name="T31" fmla="*/ 52 h 67"/>
                  <a:gd name="T32" fmla="*/ 79 w 89"/>
                  <a:gd name="T33" fmla="*/ 48 h 67"/>
                  <a:gd name="T34" fmla="*/ 74 w 89"/>
                  <a:gd name="T35" fmla="*/ 46 h 67"/>
                  <a:gd name="T36" fmla="*/ 77 w 89"/>
                  <a:gd name="T37" fmla="*/ 42 h 67"/>
                  <a:gd name="T38" fmla="*/ 79 w 89"/>
                  <a:gd name="T39" fmla="*/ 40 h 67"/>
                  <a:gd name="T40" fmla="*/ 83 w 89"/>
                  <a:gd name="T41" fmla="*/ 34 h 67"/>
                  <a:gd name="T42" fmla="*/ 89 w 89"/>
                  <a:gd name="T43" fmla="*/ 32 h 67"/>
                  <a:gd name="T44" fmla="*/ 89 w 89"/>
                  <a:gd name="T45" fmla="*/ 27 h 67"/>
                  <a:gd name="T46" fmla="*/ 85 w 89"/>
                  <a:gd name="T47" fmla="*/ 27 h 67"/>
                  <a:gd name="T48" fmla="*/ 89 w 89"/>
                  <a:gd name="T49" fmla="*/ 21 h 67"/>
                  <a:gd name="T50" fmla="*/ 87 w 89"/>
                  <a:gd name="T51" fmla="*/ 19 h 67"/>
                  <a:gd name="T52" fmla="*/ 83 w 89"/>
                  <a:gd name="T53" fmla="*/ 19 h 67"/>
                  <a:gd name="T54" fmla="*/ 79 w 89"/>
                  <a:gd name="T55" fmla="*/ 13 h 67"/>
                  <a:gd name="T56" fmla="*/ 74 w 89"/>
                  <a:gd name="T57" fmla="*/ 13 h 67"/>
                  <a:gd name="T58" fmla="*/ 70 w 89"/>
                  <a:gd name="T59" fmla="*/ 7 h 67"/>
                  <a:gd name="T60" fmla="*/ 64 w 89"/>
                  <a:gd name="T61" fmla="*/ 7 h 67"/>
                  <a:gd name="T62" fmla="*/ 58 w 89"/>
                  <a:gd name="T63" fmla="*/ 5 h 67"/>
                  <a:gd name="T64" fmla="*/ 52 w 89"/>
                  <a:gd name="T65" fmla="*/ 7 h 67"/>
                  <a:gd name="T66" fmla="*/ 50 w 89"/>
                  <a:gd name="T67" fmla="*/ 7 h 67"/>
                  <a:gd name="T68" fmla="*/ 43 w 89"/>
                  <a:gd name="T69" fmla="*/ 7 h 67"/>
                  <a:gd name="T70" fmla="*/ 41 w 89"/>
                  <a:gd name="T71" fmla="*/ 2 h 67"/>
                  <a:gd name="T72" fmla="*/ 37 w 89"/>
                  <a:gd name="T73" fmla="*/ 2 h 67"/>
                  <a:gd name="T74" fmla="*/ 37 w 89"/>
                  <a:gd name="T75" fmla="*/ 0 h 67"/>
                  <a:gd name="T76" fmla="*/ 33 w 89"/>
                  <a:gd name="T77" fmla="*/ 2 h 67"/>
                  <a:gd name="T78" fmla="*/ 31 w 89"/>
                  <a:gd name="T79" fmla="*/ 5 h 67"/>
                  <a:gd name="T80" fmla="*/ 27 w 89"/>
                  <a:gd name="T81" fmla="*/ 2 h 67"/>
                  <a:gd name="T82" fmla="*/ 23 w 89"/>
                  <a:gd name="T83" fmla="*/ 2 h 67"/>
                  <a:gd name="T84" fmla="*/ 16 w 89"/>
                  <a:gd name="T85" fmla="*/ 2 h 67"/>
                  <a:gd name="T86" fmla="*/ 8 w 89"/>
                  <a:gd name="T87" fmla="*/ 5 h 67"/>
                  <a:gd name="T88" fmla="*/ 4 w 89"/>
                  <a:gd name="T89" fmla="*/ 9 h 67"/>
                  <a:gd name="T90" fmla="*/ 2 w 89"/>
                  <a:gd name="T91" fmla="*/ 13 h 67"/>
                  <a:gd name="T92" fmla="*/ 0 w 89"/>
                  <a:gd name="T93" fmla="*/ 13 h 67"/>
                  <a:gd name="T94" fmla="*/ 0 w 89"/>
                  <a:gd name="T95" fmla="*/ 19 h 67"/>
                  <a:gd name="T96" fmla="*/ 0 w 89"/>
                  <a:gd name="T97" fmla="*/ 23 h 67"/>
                  <a:gd name="T98" fmla="*/ 0 w 89"/>
                  <a:gd name="T99" fmla="*/ 25 h 67"/>
                  <a:gd name="T100" fmla="*/ 0 w 89"/>
                  <a:gd name="T101" fmla="*/ 27 h 67"/>
                  <a:gd name="T102" fmla="*/ 6 w 89"/>
                  <a:gd name="T103" fmla="*/ 25 h 67"/>
                  <a:gd name="T104" fmla="*/ 10 w 89"/>
                  <a:gd name="T105" fmla="*/ 32 h 67"/>
                  <a:gd name="T106" fmla="*/ 16 w 89"/>
                  <a:gd name="T107" fmla="*/ 34 h 67"/>
                  <a:gd name="T108" fmla="*/ 23 w 89"/>
                  <a:gd name="T109" fmla="*/ 34 h 67"/>
                  <a:gd name="T110" fmla="*/ 25 w 89"/>
                  <a:gd name="T111" fmla="*/ 34 h 67"/>
                  <a:gd name="T112" fmla="*/ 25 w 89"/>
                  <a:gd name="T113" fmla="*/ 38 h 67"/>
                  <a:gd name="T114" fmla="*/ 29 w 89"/>
                  <a:gd name="T115" fmla="*/ 38 h 67"/>
                  <a:gd name="T116" fmla="*/ 29 w 89"/>
                  <a:gd name="T117" fmla="*/ 40 h 67"/>
                  <a:gd name="T118" fmla="*/ 27 w 89"/>
                  <a:gd name="T119" fmla="*/ 44 h 67"/>
                  <a:gd name="T120" fmla="*/ 29 w 89"/>
                  <a:gd name="T121" fmla="*/ 50 h 67"/>
                  <a:gd name="T122" fmla="*/ 31 w 89"/>
                  <a:gd name="T123" fmla="*/ 48 h 67"/>
                  <a:gd name="T124" fmla="*/ 35 w 89"/>
                  <a:gd name="T125"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 h="67">
                    <a:moveTo>
                      <a:pt x="35" y="52"/>
                    </a:moveTo>
                    <a:lnTo>
                      <a:pt x="39" y="52"/>
                    </a:lnTo>
                    <a:lnTo>
                      <a:pt x="41" y="58"/>
                    </a:lnTo>
                    <a:lnTo>
                      <a:pt x="39" y="65"/>
                    </a:lnTo>
                    <a:lnTo>
                      <a:pt x="43" y="67"/>
                    </a:lnTo>
                    <a:lnTo>
                      <a:pt x="48" y="65"/>
                    </a:lnTo>
                    <a:lnTo>
                      <a:pt x="54" y="63"/>
                    </a:lnTo>
                    <a:lnTo>
                      <a:pt x="58" y="65"/>
                    </a:lnTo>
                    <a:lnTo>
                      <a:pt x="62" y="63"/>
                    </a:lnTo>
                    <a:lnTo>
                      <a:pt x="66" y="63"/>
                    </a:lnTo>
                    <a:lnTo>
                      <a:pt x="64" y="56"/>
                    </a:lnTo>
                    <a:lnTo>
                      <a:pt x="68" y="56"/>
                    </a:lnTo>
                    <a:lnTo>
                      <a:pt x="70" y="52"/>
                    </a:lnTo>
                    <a:lnTo>
                      <a:pt x="74" y="50"/>
                    </a:lnTo>
                    <a:lnTo>
                      <a:pt x="77" y="52"/>
                    </a:lnTo>
                    <a:lnTo>
                      <a:pt x="79" y="52"/>
                    </a:lnTo>
                    <a:lnTo>
                      <a:pt x="79" y="48"/>
                    </a:lnTo>
                    <a:lnTo>
                      <a:pt x="74" y="46"/>
                    </a:lnTo>
                    <a:lnTo>
                      <a:pt x="77" y="42"/>
                    </a:lnTo>
                    <a:lnTo>
                      <a:pt x="79" y="40"/>
                    </a:lnTo>
                    <a:lnTo>
                      <a:pt x="83" y="34"/>
                    </a:lnTo>
                    <a:lnTo>
                      <a:pt x="89" y="32"/>
                    </a:lnTo>
                    <a:lnTo>
                      <a:pt x="89" y="27"/>
                    </a:lnTo>
                    <a:lnTo>
                      <a:pt x="85" y="27"/>
                    </a:lnTo>
                    <a:lnTo>
                      <a:pt x="89" y="21"/>
                    </a:lnTo>
                    <a:lnTo>
                      <a:pt x="87" y="19"/>
                    </a:lnTo>
                    <a:lnTo>
                      <a:pt x="83" y="19"/>
                    </a:lnTo>
                    <a:lnTo>
                      <a:pt x="79" y="13"/>
                    </a:lnTo>
                    <a:lnTo>
                      <a:pt x="74" y="13"/>
                    </a:lnTo>
                    <a:lnTo>
                      <a:pt x="70" y="7"/>
                    </a:lnTo>
                    <a:lnTo>
                      <a:pt x="64" y="7"/>
                    </a:lnTo>
                    <a:lnTo>
                      <a:pt x="58" y="5"/>
                    </a:lnTo>
                    <a:lnTo>
                      <a:pt x="52" y="7"/>
                    </a:lnTo>
                    <a:lnTo>
                      <a:pt x="50" y="7"/>
                    </a:lnTo>
                    <a:lnTo>
                      <a:pt x="43" y="7"/>
                    </a:lnTo>
                    <a:lnTo>
                      <a:pt x="41" y="2"/>
                    </a:lnTo>
                    <a:lnTo>
                      <a:pt x="37" y="2"/>
                    </a:lnTo>
                    <a:lnTo>
                      <a:pt x="37" y="0"/>
                    </a:lnTo>
                    <a:lnTo>
                      <a:pt x="33" y="2"/>
                    </a:lnTo>
                    <a:lnTo>
                      <a:pt x="31" y="5"/>
                    </a:lnTo>
                    <a:lnTo>
                      <a:pt x="27" y="2"/>
                    </a:lnTo>
                    <a:lnTo>
                      <a:pt x="23" y="2"/>
                    </a:lnTo>
                    <a:lnTo>
                      <a:pt x="16" y="2"/>
                    </a:lnTo>
                    <a:lnTo>
                      <a:pt x="8" y="5"/>
                    </a:lnTo>
                    <a:lnTo>
                      <a:pt x="4" y="9"/>
                    </a:lnTo>
                    <a:lnTo>
                      <a:pt x="2" y="13"/>
                    </a:lnTo>
                    <a:lnTo>
                      <a:pt x="0" y="13"/>
                    </a:lnTo>
                    <a:lnTo>
                      <a:pt x="0" y="19"/>
                    </a:lnTo>
                    <a:lnTo>
                      <a:pt x="0" y="23"/>
                    </a:lnTo>
                    <a:lnTo>
                      <a:pt x="0" y="25"/>
                    </a:lnTo>
                    <a:lnTo>
                      <a:pt x="0" y="27"/>
                    </a:lnTo>
                    <a:lnTo>
                      <a:pt x="6" y="25"/>
                    </a:lnTo>
                    <a:lnTo>
                      <a:pt x="10" y="32"/>
                    </a:lnTo>
                    <a:lnTo>
                      <a:pt x="16" y="34"/>
                    </a:lnTo>
                    <a:lnTo>
                      <a:pt x="23" y="34"/>
                    </a:lnTo>
                    <a:lnTo>
                      <a:pt x="25" y="34"/>
                    </a:lnTo>
                    <a:lnTo>
                      <a:pt x="25" y="38"/>
                    </a:lnTo>
                    <a:lnTo>
                      <a:pt x="29" y="38"/>
                    </a:lnTo>
                    <a:lnTo>
                      <a:pt x="29" y="40"/>
                    </a:lnTo>
                    <a:lnTo>
                      <a:pt x="27" y="44"/>
                    </a:lnTo>
                    <a:lnTo>
                      <a:pt x="29" y="50"/>
                    </a:lnTo>
                    <a:lnTo>
                      <a:pt x="31" y="48"/>
                    </a:lnTo>
                    <a:lnTo>
                      <a:pt x="35" y="5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1" name="9Slide.vn 684">
                <a:extLst>
                  <a:ext uri="{FF2B5EF4-FFF2-40B4-BE49-F238E27FC236}">
                    <a16:creationId xmlns:a16="http://schemas.microsoft.com/office/drawing/2014/main" id="{0E88A01C-41C3-4572-9E13-82D1A0F326B2}"/>
                  </a:ext>
                </a:extLst>
              </p:cNvPr>
              <p:cNvSpPr>
                <a:spLocks/>
              </p:cNvSpPr>
              <p:nvPr/>
            </p:nvSpPr>
            <p:spPr bwMode="auto">
              <a:xfrm>
                <a:off x="4080" y="1519"/>
                <a:ext cx="152" cy="118"/>
              </a:xfrm>
              <a:custGeom>
                <a:avLst/>
                <a:gdLst>
                  <a:gd name="T0" fmla="*/ 60 w 152"/>
                  <a:gd name="T1" fmla="*/ 6 h 118"/>
                  <a:gd name="T2" fmla="*/ 52 w 152"/>
                  <a:gd name="T3" fmla="*/ 12 h 118"/>
                  <a:gd name="T4" fmla="*/ 46 w 152"/>
                  <a:gd name="T5" fmla="*/ 14 h 118"/>
                  <a:gd name="T6" fmla="*/ 46 w 152"/>
                  <a:gd name="T7" fmla="*/ 20 h 118"/>
                  <a:gd name="T8" fmla="*/ 40 w 152"/>
                  <a:gd name="T9" fmla="*/ 27 h 118"/>
                  <a:gd name="T10" fmla="*/ 34 w 152"/>
                  <a:gd name="T11" fmla="*/ 35 h 118"/>
                  <a:gd name="T12" fmla="*/ 36 w 152"/>
                  <a:gd name="T13" fmla="*/ 41 h 118"/>
                  <a:gd name="T14" fmla="*/ 34 w 152"/>
                  <a:gd name="T15" fmla="*/ 45 h 118"/>
                  <a:gd name="T16" fmla="*/ 27 w 152"/>
                  <a:gd name="T17" fmla="*/ 45 h 118"/>
                  <a:gd name="T18" fmla="*/ 21 w 152"/>
                  <a:gd name="T19" fmla="*/ 49 h 118"/>
                  <a:gd name="T20" fmla="*/ 19 w 152"/>
                  <a:gd name="T21" fmla="*/ 56 h 118"/>
                  <a:gd name="T22" fmla="*/ 11 w 152"/>
                  <a:gd name="T23" fmla="*/ 56 h 118"/>
                  <a:gd name="T24" fmla="*/ 0 w 152"/>
                  <a:gd name="T25" fmla="*/ 60 h 118"/>
                  <a:gd name="T26" fmla="*/ 2 w 152"/>
                  <a:gd name="T27" fmla="*/ 70 h 118"/>
                  <a:gd name="T28" fmla="*/ 7 w 152"/>
                  <a:gd name="T29" fmla="*/ 78 h 118"/>
                  <a:gd name="T30" fmla="*/ 9 w 152"/>
                  <a:gd name="T31" fmla="*/ 91 h 118"/>
                  <a:gd name="T32" fmla="*/ 2 w 152"/>
                  <a:gd name="T33" fmla="*/ 97 h 118"/>
                  <a:gd name="T34" fmla="*/ 7 w 152"/>
                  <a:gd name="T35" fmla="*/ 110 h 118"/>
                  <a:gd name="T36" fmla="*/ 11 w 152"/>
                  <a:gd name="T37" fmla="*/ 110 h 118"/>
                  <a:gd name="T38" fmla="*/ 19 w 152"/>
                  <a:gd name="T39" fmla="*/ 112 h 118"/>
                  <a:gd name="T40" fmla="*/ 38 w 152"/>
                  <a:gd name="T41" fmla="*/ 110 h 118"/>
                  <a:gd name="T42" fmla="*/ 44 w 152"/>
                  <a:gd name="T43" fmla="*/ 107 h 118"/>
                  <a:gd name="T44" fmla="*/ 58 w 152"/>
                  <a:gd name="T45" fmla="*/ 112 h 118"/>
                  <a:gd name="T46" fmla="*/ 65 w 152"/>
                  <a:gd name="T47" fmla="*/ 116 h 118"/>
                  <a:gd name="T48" fmla="*/ 73 w 152"/>
                  <a:gd name="T49" fmla="*/ 116 h 118"/>
                  <a:gd name="T50" fmla="*/ 77 w 152"/>
                  <a:gd name="T51" fmla="*/ 114 h 118"/>
                  <a:gd name="T52" fmla="*/ 85 w 152"/>
                  <a:gd name="T53" fmla="*/ 116 h 118"/>
                  <a:gd name="T54" fmla="*/ 96 w 152"/>
                  <a:gd name="T55" fmla="*/ 114 h 118"/>
                  <a:gd name="T56" fmla="*/ 100 w 152"/>
                  <a:gd name="T57" fmla="*/ 118 h 118"/>
                  <a:gd name="T58" fmla="*/ 108 w 152"/>
                  <a:gd name="T59" fmla="*/ 114 h 118"/>
                  <a:gd name="T60" fmla="*/ 116 w 152"/>
                  <a:gd name="T61" fmla="*/ 114 h 118"/>
                  <a:gd name="T62" fmla="*/ 123 w 152"/>
                  <a:gd name="T63" fmla="*/ 116 h 118"/>
                  <a:gd name="T64" fmla="*/ 125 w 152"/>
                  <a:gd name="T65" fmla="*/ 103 h 118"/>
                  <a:gd name="T66" fmla="*/ 139 w 152"/>
                  <a:gd name="T67" fmla="*/ 99 h 118"/>
                  <a:gd name="T68" fmla="*/ 139 w 152"/>
                  <a:gd name="T69" fmla="*/ 95 h 118"/>
                  <a:gd name="T70" fmla="*/ 135 w 152"/>
                  <a:gd name="T71" fmla="*/ 85 h 118"/>
                  <a:gd name="T72" fmla="*/ 131 w 152"/>
                  <a:gd name="T73" fmla="*/ 74 h 118"/>
                  <a:gd name="T74" fmla="*/ 137 w 152"/>
                  <a:gd name="T75" fmla="*/ 76 h 118"/>
                  <a:gd name="T76" fmla="*/ 150 w 152"/>
                  <a:gd name="T77" fmla="*/ 68 h 118"/>
                  <a:gd name="T78" fmla="*/ 148 w 152"/>
                  <a:gd name="T79" fmla="*/ 64 h 118"/>
                  <a:gd name="T80" fmla="*/ 141 w 152"/>
                  <a:gd name="T81" fmla="*/ 54 h 118"/>
                  <a:gd name="T82" fmla="*/ 133 w 152"/>
                  <a:gd name="T83" fmla="*/ 47 h 118"/>
                  <a:gd name="T84" fmla="*/ 125 w 152"/>
                  <a:gd name="T85" fmla="*/ 37 h 118"/>
                  <a:gd name="T86" fmla="*/ 119 w 152"/>
                  <a:gd name="T87" fmla="*/ 29 h 118"/>
                  <a:gd name="T88" fmla="*/ 114 w 152"/>
                  <a:gd name="T89" fmla="*/ 18 h 118"/>
                  <a:gd name="T90" fmla="*/ 114 w 152"/>
                  <a:gd name="T91" fmla="*/ 10 h 118"/>
                  <a:gd name="T92" fmla="*/ 104 w 152"/>
                  <a:gd name="T93" fmla="*/ 6 h 118"/>
                  <a:gd name="T94" fmla="*/ 98 w 152"/>
                  <a:gd name="T95" fmla="*/ 6 h 118"/>
                  <a:gd name="T96" fmla="*/ 90 w 152"/>
                  <a:gd name="T97" fmla="*/ 4 h 118"/>
                  <a:gd name="T98" fmla="*/ 81 w 152"/>
                  <a:gd name="T99" fmla="*/ 6 h 118"/>
                  <a:gd name="T100" fmla="*/ 73 w 152"/>
                  <a:gd name="T101" fmla="*/ 2 h 118"/>
                  <a:gd name="T102" fmla="*/ 65 w 152"/>
                  <a:gd name="T10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18">
                    <a:moveTo>
                      <a:pt x="65" y="4"/>
                    </a:moveTo>
                    <a:lnTo>
                      <a:pt x="60" y="6"/>
                    </a:lnTo>
                    <a:lnTo>
                      <a:pt x="60" y="10"/>
                    </a:lnTo>
                    <a:lnTo>
                      <a:pt x="52" y="12"/>
                    </a:lnTo>
                    <a:lnTo>
                      <a:pt x="46" y="14"/>
                    </a:lnTo>
                    <a:lnTo>
                      <a:pt x="46" y="14"/>
                    </a:lnTo>
                    <a:lnTo>
                      <a:pt x="42" y="20"/>
                    </a:lnTo>
                    <a:lnTo>
                      <a:pt x="46" y="20"/>
                    </a:lnTo>
                    <a:lnTo>
                      <a:pt x="46" y="25"/>
                    </a:lnTo>
                    <a:lnTo>
                      <a:pt x="40" y="27"/>
                    </a:lnTo>
                    <a:lnTo>
                      <a:pt x="36" y="33"/>
                    </a:lnTo>
                    <a:lnTo>
                      <a:pt x="34" y="35"/>
                    </a:lnTo>
                    <a:lnTo>
                      <a:pt x="31" y="39"/>
                    </a:lnTo>
                    <a:lnTo>
                      <a:pt x="36" y="41"/>
                    </a:lnTo>
                    <a:lnTo>
                      <a:pt x="36" y="45"/>
                    </a:lnTo>
                    <a:lnTo>
                      <a:pt x="34" y="45"/>
                    </a:lnTo>
                    <a:lnTo>
                      <a:pt x="31" y="43"/>
                    </a:lnTo>
                    <a:lnTo>
                      <a:pt x="27" y="45"/>
                    </a:lnTo>
                    <a:lnTo>
                      <a:pt x="25" y="49"/>
                    </a:lnTo>
                    <a:lnTo>
                      <a:pt x="21" y="49"/>
                    </a:lnTo>
                    <a:lnTo>
                      <a:pt x="23" y="56"/>
                    </a:lnTo>
                    <a:lnTo>
                      <a:pt x="19" y="56"/>
                    </a:lnTo>
                    <a:lnTo>
                      <a:pt x="15" y="58"/>
                    </a:lnTo>
                    <a:lnTo>
                      <a:pt x="11" y="56"/>
                    </a:lnTo>
                    <a:lnTo>
                      <a:pt x="5" y="58"/>
                    </a:lnTo>
                    <a:lnTo>
                      <a:pt x="0" y="60"/>
                    </a:lnTo>
                    <a:lnTo>
                      <a:pt x="0" y="62"/>
                    </a:lnTo>
                    <a:lnTo>
                      <a:pt x="2" y="70"/>
                    </a:lnTo>
                    <a:lnTo>
                      <a:pt x="7" y="74"/>
                    </a:lnTo>
                    <a:lnTo>
                      <a:pt x="7" y="78"/>
                    </a:lnTo>
                    <a:lnTo>
                      <a:pt x="9" y="80"/>
                    </a:lnTo>
                    <a:lnTo>
                      <a:pt x="9" y="91"/>
                    </a:lnTo>
                    <a:lnTo>
                      <a:pt x="5" y="93"/>
                    </a:lnTo>
                    <a:lnTo>
                      <a:pt x="2" y="97"/>
                    </a:lnTo>
                    <a:lnTo>
                      <a:pt x="5" y="103"/>
                    </a:lnTo>
                    <a:lnTo>
                      <a:pt x="7" y="110"/>
                    </a:lnTo>
                    <a:lnTo>
                      <a:pt x="7" y="112"/>
                    </a:lnTo>
                    <a:lnTo>
                      <a:pt x="11" y="110"/>
                    </a:lnTo>
                    <a:lnTo>
                      <a:pt x="17" y="114"/>
                    </a:lnTo>
                    <a:lnTo>
                      <a:pt x="19" y="112"/>
                    </a:lnTo>
                    <a:lnTo>
                      <a:pt x="31" y="110"/>
                    </a:lnTo>
                    <a:lnTo>
                      <a:pt x="38" y="110"/>
                    </a:lnTo>
                    <a:lnTo>
                      <a:pt x="42" y="107"/>
                    </a:lnTo>
                    <a:lnTo>
                      <a:pt x="44" y="107"/>
                    </a:lnTo>
                    <a:lnTo>
                      <a:pt x="48" y="110"/>
                    </a:lnTo>
                    <a:lnTo>
                      <a:pt x="58" y="112"/>
                    </a:lnTo>
                    <a:lnTo>
                      <a:pt x="63" y="114"/>
                    </a:lnTo>
                    <a:lnTo>
                      <a:pt x="65" y="116"/>
                    </a:lnTo>
                    <a:lnTo>
                      <a:pt x="71" y="112"/>
                    </a:lnTo>
                    <a:lnTo>
                      <a:pt x="73" y="116"/>
                    </a:lnTo>
                    <a:lnTo>
                      <a:pt x="75" y="116"/>
                    </a:lnTo>
                    <a:lnTo>
                      <a:pt x="77" y="114"/>
                    </a:lnTo>
                    <a:lnTo>
                      <a:pt x="83" y="114"/>
                    </a:lnTo>
                    <a:lnTo>
                      <a:pt x="85" y="116"/>
                    </a:lnTo>
                    <a:lnTo>
                      <a:pt x="92" y="112"/>
                    </a:lnTo>
                    <a:lnTo>
                      <a:pt x="96" y="114"/>
                    </a:lnTo>
                    <a:lnTo>
                      <a:pt x="98" y="116"/>
                    </a:lnTo>
                    <a:lnTo>
                      <a:pt x="100" y="118"/>
                    </a:lnTo>
                    <a:lnTo>
                      <a:pt x="104" y="114"/>
                    </a:lnTo>
                    <a:lnTo>
                      <a:pt x="108" y="114"/>
                    </a:lnTo>
                    <a:lnTo>
                      <a:pt x="110" y="116"/>
                    </a:lnTo>
                    <a:lnTo>
                      <a:pt x="116" y="114"/>
                    </a:lnTo>
                    <a:lnTo>
                      <a:pt x="119" y="116"/>
                    </a:lnTo>
                    <a:lnTo>
                      <a:pt x="123" y="116"/>
                    </a:lnTo>
                    <a:lnTo>
                      <a:pt x="123" y="110"/>
                    </a:lnTo>
                    <a:lnTo>
                      <a:pt x="125" y="103"/>
                    </a:lnTo>
                    <a:lnTo>
                      <a:pt x="131" y="101"/>
                    </a:lnTo>
                    <a:lnTo>
                      <a:pt x="139" y="99"/>
                    </a:lnTo>
                    <a:lnTo>
                      <a:pt x="139" y="99"/>
                    </a:lnTo>
                    <a:lnTo>
                      <a:pt x="139" y="95"/>
                    </a:lnTo>
                    <a:lnTo>
                      <a:pt x="135" y="91"/>
                    </a:lnTo>
                    <a:lnTo>
                      <a:pt x="135" y="85"/>
                    </a:lnTo>
                    <a:lnTo>
                      <a:pt x="131" y="80"/>
                    </a:lnTo>
                    <a:lnTo>
                      <a:pt x="131" y="74"/>
                    </a:lnTo>
                    <a:lnTo>
                      <a:pt x="133" y="72"/>
                    </a:lnTo>
                    <a:lnTo>
                      <a:pt x="137" y="76"/>
                    </a:lnTo>
                    <a:lnTo>
                      <a:pt x="148" y="74"/>
                    </a:lnTo>
                    <a:lnTo>
                      <a:pt x="150" y="68"/>
                    </a:lnTo>
                    <a:lnTo>
                      <a:pt x="152" y="66"/>
                    </a:lnTo>
                    <a:lnTo>
                      <a:pt x="148" y="64"/>
                    </a:lnTo>
                    <a:lnTo>
                      <a:pt x="148" y="60"/>
                    </a:lnTo>
                    <a:lnTo>
                      <a:pt x="141" y="54"/>
                    </a:lnTo>
                    <a:lnTo>
                      <a:pt x="135" y="54"/>
                    </a:lnTo>
                    <a:lnTo>
                      <a:pt x="133" y="47"/>
                    </a:lnTo>
                    <a:lnTo>
                      <a:pt x="129" y="43"/>
                    </a:lnTo>
                    <a:lnTo>
                      <a:pt x="125" y="37"/>
                    </a:lnTo>
                    <a:lnTo>
                      <a:pt x="123" y="33"/>
                    </a:lnTo>
                    <a:lnTo>
                      <a:pt x="119" y="29"/>
                    </a:lnTo>
                    <a:lnTo>
                      <a:pt x="119" y="22"/>
                    </a:lnTo>
                    <a:lnTo>
                      <a:pt x="114" y="18"/>
                    </a:lnTo>
                    <a:lnTo>
                      <a:pt x="116" y="14"/>
                    </a:lnTo>
                    <a:lnTo>
                      <a:pt x="114" y="10"/>
                    </a:lnTo>
                    <a:lnTo>
                      <a:pt x="108" y="6"/>
                    </a:lnTo>
                    <a:lnTo>
                      <a:pt x="104" y="6"/>
                    </a:lnTo>
                    <a:lnTo>
                      <a:pt x="102" y="4"/>
                    </a:lnTo>
                    <a:lnTo>
                      <a:pt x="98" y="6"/>
                    </a:lnTo>
                    <a:lnTo>
                      <a:pt x="92" y="10"/>
                    </a:lnTo>
                    <a:lnTo>
                      <a:pt x="90" y="4"/>
                    </a:lnTo>
                    <a:lnTo>
                      <a:pt x="85" y="4"/>
                    </a:lnTo>
                    <a:lnTo>
                      <a:pt x="81" y="6"/>
                    </a:lnTo>
                    <a:lnTo>
                      <a:pt x="77" y="0"/>
                    </a:lnTo>
                    <a:lnTo>
                      <a:pt x="73" y="2"/>
                    </a:lnTo>
                    <a:lnTo>
                      <a:pt x="69" y="0"/>
                    </a:lnTo>
                    <a:lnTo>
                      <a:pt x="65" y="0"/>
                    </a:lnTo>
                    <a:lnTo>
                      <a:pt x="65"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2" name="9Slide.vn 685">
                <a:extLst>
                  <a:ext uri="{FF2B5EF4-FFF2-40B4-BE49-F238E27FC236}">
                    <a16:creationId xmlns:a16="http://schemas.microsoft.com/office/drawing/2014/main" id="{872F1214-D55C-4256-8929-29E1B00A3296}"/>
                  </a:ext>
                </a:extLst>
              </p:cNvPr>
              <p:cNvSpPr>
                <a:spLocks/>
              </p:cNvSpPr>
              <p:nvPr/>
            </p:nvSpPr>
            <p:spPr bwMode="auto">
              <a:xfrm>
                <a:off x="4068" y="1612"/>
                <a:ext cx="300" cy="189"/>
              </a:xfrm>
              <a:custGeom>
                <a:avLst/>
                <a:gdLst>
                  <a:gd name="T0" fmla="*/ 296 w 300"/>
                  <a:gd name="T1" fmla="*/ 99 h 189"/>
                  <a:gd name="T2" fmla="*/ 298 w 300"/>
                  <a:gd name="T3" fmla="*/ 75 h 189"/>
                  <a:gd name="T4" fmla="*/ 294 w 300"/>
                  <a:gd name="T5" fmla="*/ 62 h 189"/>
                  <a:gd name="T6" fmla="*/ 271 w 300"/>
                  <a:gd name="T7" fmla="*/ 58 h 189"/>
                  <a:gd name="T8" fmla="*/ 251 w 300"/>
                  <a:gd name="T9" fmla="*/ 41 h 189"/>
                  <a:gd name="T10" fmla="*/ 228 w 300"/>
                  <a:gd name="T11" fmla="*/ 46 h 189"/>
                  <a:gd name="T12" fmla="*/ 211 w 300"/>
                  <a:gd name="T13" fmla="*/ 29 h 189"/>
                  <a:gd name="T14" fmla="*/ 195 w 300"/>
                  <a:gd name="T15" fmla="*/ 12 h 189"/>
                  <a:gd name="T16" fmla="*/ 170 w 300"/>
                  <a:gd name="T17" fmla="*/ 4 h 189"/>
                  <a:gd name="T18" fmla="*/ 151 w 300"/>
                  <a:gd name="T19" fmla="*/ 6 h 189"/>
                  <a:gd name="T20" fmla="*/ 135 w 300"/>
                  <a:gd name="T21" fmla="*/ 23 h 189"/>
                  <a:gd name="T22" fmla="*/ 116 w 300"/>
                  <a:gd name="T23" fmla="*/ 21 h 189"/>
                  <a:gd name="T24" fmla="*/ 97 w 300"/>
                  <a:gd name="T25" fmla="*/ 23 h 189"/>
                  <a:gd name="T26" fmla="*/ 83 w 300"/>
                  <a:gd name="T27" fmla="*/ 19 h 189"/>
                  <a:gd name="T28" fmla="*/ 56 w 300"/>
                  <a:gd name="T29" fmla="*/ 14 h 189"/>
                  <a:gd name="T30" fmla="*/ 29 w 300"/>
                  <a:gd name="T31" fmla="*/ 21 h 189"/>
                  <a:gd name="T32" fmla="*/ 21 w 300"/>
                  <a:gd name="T33" fmla="*/ 31 h 189"/>
                  <a:gd name="T34" fmla="*/ 29 w 300"/>
                  <a:gd name="T35" fmla="*/ 48 h 189"/>
                  <a:gd name="T36" fmla="*/ 8 w 300"/>
                  <a:gd name="T37" fmla="*/ 73 h 189"/>
                  <a:gd name="T38" fmla="*/ 2 w 300"/>
                  <a:gd name="T39" fmla="*/ 97 h 189"/>
                  <a:gd name="T40" fmla="*/ 14 w 300"/>
                  <a:gd name="T41" fmla="*/ 108 h 189"/>
                  <a:gd name="T42" fmla="*/ 37 w 300"/>
                  <a:gd name="T43" fmla="*/ 112 h 189"/>
                  <a:gd name="T44" fmla="*/ 56 w 300"/>
                  <a:gd name="T45" fmla="*/ 112 h 189"/>
                  <a:gd name="T46" fmla="*/ 75 w 300"/>
                  <a:gd name="T47" fmla="*/ 99 h 189"/>
                  <a:gd name="T48" fmla="*/ 83 w 300"/>
                  <a:gd name="T49" fmla="*/ 95 h 189"/>
                  <a:gd name="T50" fmla="*/ 102 w 300"/>
                  <a:gd name="T51" fmla="*/ 104 h 189"/>
                  <a:gd name="T52" fmla="*/ 120 w 300"/>
                  <a:gd name="T53" fmla="*/ 110 h 189"/>
                  <a:gd name="T54" fmla="*/ 131 w 300"/>
                  <a:gd name="T55" fmla="*/ 129 h 189"/>
                  <a:gd name="T56" fmla="*/ 137 w 300"/>
                  <a:gd name="T57" fmla="*/ 143 h 189"/>
                  <a:gd name="T58" fmla="*/ 120 w 300"/>
                  <a:gd name="T59" fmla="*/ 149 h 189"/>
                  <a:gd name="T60" fmla="*/ 112 w 300"/>
                  <a:gd name="T61" fmla="*/ 162 h 189"/>
                  <a:gd name="T62" fmla="*/ 126 w 300"/>
                  <a:gd name="T63" fmla="*/ 168 h 189"/>
                  <a:gd name="T64" fmla="*/ 135 w 300"/>
                  <a:gd name="T65" fmla="*/ 164 h 189"/>
                  <a:gd name="T66" fmla="*/ 145 w 300"/>
                  <a:gd name="T67" fmla="*/ 153 h 189"/>
                  <a:gd name="T68" fmla="*/ 153 w 300"/>
                  <a:gd name="T69" fmla="*/ 141 h 189"/>
                  <a:gd name="T70" fmla="*/ 166 w 300"/>
                  <a:gd name="T71" fmla="*/ 139 h 189"/>
                  <a:gd name="T72" fmla="*/ 176 w 300"/>
                  <a:gd name="T73" fmla="*/ 139 h 189"/>
                  <a:gd name="T74" fmla="*/ 166 w 300"/>
                  <a:gd name="T75" fmla="*/ 141 h 189"/>
                  <a:gd name="T76" fmla="*/ 174 w 300"/>
                  <a:gd name="T77" fmla="*/ 145 h 189"/>
                  <a:gd name="T78" fmla="*/ 184 w 300"/>
                  <a:gd name="T79" fmla="*/ 149 h 189"/>
                  <a:gd name="T80" fmla="*/ 199 w 300"/>
                  <a:gd name="T81" fmla="*/ 149 h 189"/>
                  <a:gd name="T82" fmla="*/ 189 w 300"/>
                  <a:gd name="T83" fmla="*/ 164 h 189"/>
                  <a:gd name="T84" fmla="*/ 197 w 300"/>
                  <a:gd name="T85" fmla="*/ 170 h 189"/>
                  <a:gd name="T86" fmla="*/ 203 w 300"/>
                  <a:gd name="T87" fmla="*/ 187 h 189"/>
                  <a:gd name="T88" fmla="*/ 232 w 300"/>
                  <a:gd name="T89" fmla="*/ 174 h 189"/>
                  <a:gd name="T90" fmla="*/ 251 w 300"/>
                  <a:gd name="T91" fmla="*/ 166 h 189"/>
                  <a:gd name="T92" fmla="*/ 242 w 300"/>
                  <a:gd name="T93" fmla="*/ 166 h 189"/>
                  <a:gd name="T94" fmla="*/ 222 w 300"/>
                  <a:gd name="T95" fmla="*/ 158 h 189"/>
                  <a:gd name="T96" fmla="*/ 226 w 300"/>
                  <a:gd name="T97" fmla="*/ 162 h 189"/>
                  <a:gd name="T98" fmla="*/ 222 w 300"/>
                  <a:gd name="T99" fmla="*/ 162 h 189"/>
                  <a:gd name="T100" fmla="*/ 215 w 300"/>
                  <a:gd name="T101" fmla="*/ 160 h 189"/>
                  <a:gd name="T102" fmla="*/ 211 w 300"/>
                  <a:gd name="T103" fmla="*/ 153 h 189"/>
                  <a:gd name="T104" fmla="*/ 205 w 300"/>
                  <a:gd name="T105" fmla="*/ 149 h 189"/>
                  <a:gd name="T106" fmla="*/ 218 w 300"/>
                  <a:gd name="T107" fmla="*/ 147 h 189"/>
                  <a:gd name="T108" fmla="*/ 224 w 300"/>
                  <a:gd name="T109" fmla="*/ 145 h 189"/>
                  <a:gd name="T110" fmla="*/ 230 w 300"/>
                  <a:gd name="T111" fmla="*/ 139 h 189"/>
                  <a:gd name="T112" fmla="*/ 232 w 300"/>
                  <a:gd name="T113" fmla="*/ 139 h 189"/>
                  <a:gd name="T114" fmla="*/ 251 w 300"/>
                  <a:gd name="T115" fmla="*/ 135 h 189"/>
                  <a:gd name="T116" fmla="*/ 263 w 300"/>
                  <a:gd name="T117" fmla="*/ 122 h 189"/>
                  <a:gd name="T118" fmla="*/ 278 w 300"/>
                  <a:gd name="T119"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 h="189">
                    <a:moveTo>
                      <a:pt x="282" y="112"/>
                    </a:moveTo>
                    <a:lnTo>
                      <a:pt x="286" y="106"/>
                    </a:lnTo>
                    <a:lnTo>
                      <a:pt x="294" y="106"/>
                    </a:lnTo>
                    <a:lnTo>
                      <a:pt x="298" y="104"/>
                    </a:lnTo>
                    <a:lnTo>
                      <a:pt x="296" y="99"/>
                    </a:lnTo>
                    <a:lnTo>
                      <a:pt x="298" y="91"/>
                    </a:lnTo>
                    <a:lnTo>
                      <a:pt x="298" y="87"/>
                    </a:lnTo>
                    <a:lnTo>
                      <a:pt x="294" y="83"/>
                    </a:lnTo>
                    <a:lnTo>
                      <a:pt x="294" y="75"/>
                    </a:lnTo>
                    <a:lnTo>
                      <a:pt x="298" y="75"/>
                    </a:lnTo>
                    <a:lnTo>
                      <a:pt x="300" y="70"/>
                    </a:lnTo>
                    <a:lnTo>
                      <a:pt x="300" y="66"/>
                    </a:lnTo>
                    <a:lnTo>
                      <a:pt x="298" y="64"/>
                    </a:lnTo>
                    <a:lnTo>
                      <a:pt x="296" y="60"/>
                    </a:lnTo>
                    <a:lnTo>
                      <a:pt x="294" y="62"/>
                    </a:lnTo>
                    <a:lnTo>
                      <a:pt x="288" y="62"/>
                    </a:lnTo>
                    <a:lnTo>
                      <a:pt x="284" y="58"/>
                    </a:lnTo>
                    <a:lnTo>
                      <a:pt x="280" y="60"/>
                    </a:lnTo>
                    <a:lnTo>
                      <a:pt x="278" y="58"/>
                    </a:lnTo>
                    <a:lnTo>
                      <a:pt x="271" y="58"/>
                    </a:lnTo>
                    <a:lnTo>
                      <a:pt x="265" y="56"/>
                    </a:lnTo>
                    <a:lnTo>
                      <a:pt x="263" y="58"/>
                    </a:lnTo>
                    <a:lnTo>
                      <a:pt x="261" y="54"/>
                    </a:lnTo>
                    <a:lnTo>
                      <a:pt x="255" y="52"/>
                    </a:lnTo>
                    <a:lnTo>
                      <a:pt x="251" y="41"/>
                    </a:lnTo>
                    <a:lnTo>
                      <a:pt x="249" y="41"/>
                    </a:lnTo>
                    <a:lnTo>
                      <a:pt x="242" y="48"/>
                    </a:lnTo>
                    <a:lnTo>
                      <a:pt x="238" y="46"/>
                    </a:lnTo>
                    <a:lnTo>
                      <a:pt x="234" y="48"/>
                    </a:lnTo>
                    <a:lnTo>
                      <a:pt x="228" y="46"/>
                    </a:lnTo>
                    <a:lnTo>
                      <a:pt x="226" y="48"/>
                    </a:lnTo>
                    <a:lnTo>
                      <a:pt x="218" y="41"/>
                    </a:lnTo>
                    <a:lnTo>
                      <a:pt x="215" y="35"/>
                    </a:lnTo>
                    <a:lnTo>
                      <a:pt x="215" y="29"/>
                    </a:lnTo>
                    <a:lnTo>
                      <a:pt x="211" y="29"/>
                    </a:lnTo>
                    <a:lnTo>
                      <a:pt x="211" y="25"/>
                    </a:lnTo>
                    <a:lnTo>
                      <a:pt x="207" y="23"/>
                    </a:lnTo>
                    <a:lnTo>
                      <a:pt x="197" y="23"/>
                    </a:lnTo>
                    <a:lnTo>
                      <a:pt x="193" y="17"/>
                    </a:lnTo>
                    <a:lnTo>
                      <a:pt x="195" y="12"/>
                    </a:lnTo>
                    <a:lnTo>
                      <a:pt x="191" y="10"/>
                    </a:lnTo>
                    <a:lnTo>
                      <a:pt x="189" y="2"/>
                    </a:lnTo>
                    <a:lnTo>
                      <a:pt x="184" y="0"/>
                    </a:lnTo>
                    <a:lnTo>
                      <a:pt x="180" y="4"/>
                    </a:lnTo>
                    <a:lnTo>
                      <a:pt x="170" y="4"/>
                    </a:lnTo>
                    <a:lnTo>
                      <a:pt x="162" y="0"/>
                    </a:lnTo>
                    <a:lnTo>
                      <a:pt x="157" y="2"/>
                    </a:lnTo>
                    <a:lnTo>
                      <a:pt x="157" y="6"/>
                    </a:lnTo>
                    <a:lnTo>
                      <a:pt x="153" y="8"/>
                    </a:lnTo>
                    <a:lnTo>
                      <a:pt x="151" y="6"/>
                    </a:lnTo>
                    <a:lnTo>
                      <a:pt x="151" y="6"/>
                    </a:lnTo>
                    <a:lnTo>
                      <a:pt x="143" y="8"/>
                    </a:lnTo>
                    <a:lnTo>
                      <a:pt x="137" y="10"/>
                    </a:lnTo>
                    <a:lnTo>
                      <a:pt x="135" y="17"/>
                    </a:lnTo>
                    <a:lnTo>
                      <a:pt x="135" y="23"/>
                    </a:lnTo>
                    <a:lnTo>
                      <a:pt x="131" y="23"/>
                    </a:lnTo>
                    <a:lnTo>
                      <a:pt x="128" y="21"/>
                    </a:lnTo>
                    <a:lnTo>
                      <a:pt x="122" y="23"/>
                    </a:lnTo>
                    <a:lnTo>
                      <a:pt x="120" y="21"/>
                    </a:lnTo>
                    <a:lnTo>
                      <a:pt x="116" y="21"/>
                    </a:lnTo>
                    <a:lnTo>
                      <a:pt x="112" y="25"/>
                    </a:lnTo>
                    <a:lnTo>
                      <a:pt x="110" y="23"/>
                    </a:lnTo>
                    <a:lnTo>
                      <a:pt x="108" y="21"/>
                    </a:lnTo>
                    <a:lnTo>
                      <a:pt x="104" y="19"/>
                    </a:lnTo>
                    <a:lnTo>
                      <a:pt x="97" y="23"/>
                    </a:lnTo>
                    <a:lnTo>
                      <a:pt x="95" y="21"/>
                    </a:lnTo>
                    <a:lnTo>
                      <a:pt x="89" y="21"/>
                    </a:lnTo>
                    <a:lnTo>
                      <a:pt x="87" y="23"/>
                    </a:lnTo>
                    <a:lnTo>
                      <a:pt x="85" y="23"/>
                    </a:lnTo>
                    <a:lnTo>
                      <a:pt x="83" y="19"/>
                    </a:lnTo>
                    <a:lnTo>
                      <a:pt x="77" y="23"/>
                    </a:lnTo>
                    <a:lnTo>
                      <a:pt x="75" y="21"/>
                    </a:lnTo>
                    <a:lnTo>
                      <a:pt x="70" y="19"/>
                    </a:lnTo>
                    <a:lnTo>
                      <a:pt x="60" y="17"/>
                    </a:lnTo>
                    <a:lnTo>
                      <a:pt x="56" y="14"/>
                    </a:lnTo>
                    <a:lnTo>
                      <a:pt x="54" y="14"/>
                    </a:lnTo>
                    <a:lnTo>
                      <a:pt x="50" y="17"/>
                    </a:lnTo>
                    <a:lnTo>
                      <a:pt x="43" y="17"/>
                    </a:lnTo>
                    <a:lnTo>
                      <a:pt x="31" y="19"/>
                    </a:lnTo>
                    <a:lnTo>
                      <a:pt x="29" y="21"/>
                    </a:lnTo>
                    <a:lnTo>
                      <a:pt x="23" y="17"/>
                    </a:lnTo>
                    <a:lnTo>
                      <a:pt x="19" y="19"/>
                    </a:lnTo>
                    <a:lnTo>
                      <a:pt x="19" y="21"/>
                    </a:lnTo>
                    <a:lnTo>
                      <a:pt x="19" y="29"/>
                    </a:lnTo>
                    <a:lnTo>
                      <a:pt x="21" y="31"/>
                    </a:lnTo>
                    <a:lnTo>
                      <a:pt x="23" y="37"/>
                    </a:lnTo>
                    <a:lnTo>
                      <a:pt x="29" y="39"/>
                    </a:lnTo>
                    <a:lnTo>
                      <a:pt x="27" y="41"/>
                    </a:lnTo>
                    <a:lnTo>
                      <a:pt x="27" y="46"/>
                    </a:lnTo>
                    <a:lnTo>
                      <a:pt x="29" y="48"/>
                    </a:lnTo>
                    <a:lnTo>
                      <a:pt x="27" y="52"/>
                    </a:lnTo>
                    <a:lnTo>
                      <a:pt x="25" y="52"/>
                    </a:lnTo>
                    <a:lnTo>
                      <a:pt x="21" y="56"/>
                    </a:lnTo>
                    <a:lnTo>
                      <a:pt x="21" y="60"/>
                    </a:lnTo>
                    <a:lnTo>
                      <a:pt x="8" y="73"/>
                    </a:lnTo>
                    <a:lnTo>
                      <a:pt x="10" y="79"/>
                    </a:lnTo>
                    <a:lnTo>
                      <a:pt x="8" y="83"/>
                    </a:lnTo>
                    <a:lnTo>
                      <a:pt x="6" y="83"/>
                    </a:lnTo>
                    <a:lnTo>
                      <a:pt x="2" y="91"/>
                    </a:lnTo>
                    <a:lnTo>
                      <a:pt x="2" y="97"/>
                    </a:lnTo>
                    <a:lnTo>
                      <a:pt x="0" y="97"/>
                    </a:lnTo>
                    <a:lnTo>
                      <a:pt x="4" y="102"/>
                    </a:lnTo>
                    <a:lnTo>
                      <a:pt x="10" y="106"/>
                    </a:lnTo>
                    <a:lnTo>
                      <a:pt x="10" y="110"/>
                    </a:lnTo>
                    <a:lnTo>
                      <a:pt x="14" y="108"/>
                    </a:lnTo>
                    <a:lnTo>
                      <a:pt x="17" y="106"/>
                    </a:lnTo>
                    <a:lnTo>
                      <a:pt x="21" y="106"/>
                    </a:lnTo>
                    <a:lnTo>
                      <a:pt x="27" y="110"/>
                    </a:lnTo>
                    <a:lnTo>
                      <a:pt x="31" y="110"/>
                    </a:lnTo>
                    <a:lnTo>
                      <a:pt x="37" y="112"/>
                    </a:lnTo>
                    <a:lnTo>
                      <a:pt x="39" y="116"/>
                    </a:lnTo>
                    <a:lnTo>
                      <a:pt x="41" y="118"/>
                    </a:lnTo>
                    <a:lnTo>
                      <a:pt x="48" y="116"/>
                    </a:lnTo>
                    <a:lnTo>
                      <a:pt x="52" y="116"/>
                    </a:lnTo>
                    <a:lnTo>
                      <a:pt x="56" y="112"/>
                    </a:lnTo>
                    <a:lnTo>
                      <a:pt x="66" y="110"/>
                    </a:lnTo>
                    <a:lnTo>
                      <a:pt x="70" y="108"/>
                    </a:lnTo>
                    <a:lnTo>
                      <a:pt x="75" y="106"/>
                    </a:lnTo>
                    <a:lnTo>
                      <a:pt x="75" y="102"/>
                    </a:lnTo>
                    <a:lnTo>
                      <a:pt x="75" y="99"/>
                    </a:lnTo>
                    <a:lnTo>
                      <a:pt x="75" y="95"/>
                    </a:lnTo>
                    <a:lnTo>
                      <a:pt x="79" y="95"/>
                    </a:lnTo>
                    <a:lnTo>
                      <a:pt x="79" y="95"/>
                    </a:lnTo>
                    <a:lnTo>
                      <a:pt x="83" y="97"/>
                    </a:lnTo>
                    <a:lnTo>
                      <a:pt x="83" y="95"/>
                    </a:lnTo>
                    <a:lnTo>
                      <a:pt x="87" y="95"/>
                    </a:lnTo>
                    <a:lnTo>
                      <a:pt x="89" y="93"/>
                    </a:lnTo>
                    <a:lnTo>
                      <a:pt x="91" y="97"/>
                    </a:lnTo>
                    <a:lnTo>
                      <a:pt x="95" y="97"/>
                    </a:lnTo>
                    <a:lnTo>
                      <a:pt x="102" y="104"/>
                    </a:lnTo>
                    <a:lnTo>
                      <a:pt x="108" y="104"/>
                    </a:lnTo>
                    <a:lnTo>
                      <a:pt x="108" y="102"/>
                    </a:lnTo>
                    <a:lnTo>
                      <a:pt x="110" y="102"/>
                    </a:lnTo>
                    <a:lnTo>
                      <a:pt x="116" y="108"/>
                    </a:lnTo>
                    <a:lnTo>
                      <a:pt x="120" y="110"/>
                    </a:lnTo>
                    <a:lnTo>
                      <a:pt x="122" y="116"/>
                    </a:lnTo>
                    <a:lnTo>
                      <a:pt x="122" y="120"/>
                    </a:lnTo>
                    <a:lnTo>
                      <a:pt x="124" y="122"/>
                    </a:lnTo>
                    <a:lnTo>
                      <a:pt x="126" y="124"/>
                    </a:lnTo>
                    <a:lnTo>
                      <a:pt x="131" y="129"/>
                    </a:lnTo>
                    <a:lnTo>
                      <a:pt x="137" y="131"/>
                    </a:lnTo>
                    <a:lnTo>
                      <a:pt x="137" y="135"/>
                    </a:lnTo>
                    <a:lnTo>
                      <a:pt x="135" y="139"/>
                    </a:lnTo>
                    <a:lnTo>
                      <a:pt x="139" y="141"/>
                    </a:lnTo>
                    <a:lnTo>
                      <a:pt x="137" y="143"/>
                    </a:lnTo>
                    <a:lnTo>
                      <a:pt x="133" y="143"/>
                    </a:lnTo>
                    <a:lnTo>
                      <a:pt x="128" y="141"/>
                    </a:lnTo>
                    <a:lnTo>
                      <a:pt x="124" y="143"/>
                    </a:lnTo>
                    <a:lnTo>
                      <a:pt x="120" y="143"/>
                    </a:lnTo>
                    <a:lnTo>
                      <a:pt x="120" y="149"/>
                    </a:lnTo>
                    <a:lnTo>
                      <a:pt x="120" y="153"/>
                    </a:lnTo>
                    <a:lnTo>
                      <a:pt x="118" y="153"/>
                    </a:lnTo>
                    <a:lnTo>
                      <a:pt x="114" y="160"/>
                    </a:lnTo>
                    <a:lnTo>
                      <a:pt x="114" y="164"/>
                    </a:lnTo>
                    <a:lnTo>
                      <a:pt x="112" y="162"/>
                    </a:lnTo>
                    <a:lnTo>
                      <a:pt x="110" y="164"/>
                    </a:lnTo>
                    <a:lnTo>
                      <a:pt x="112" y="170"/>
                    </a:lnTo>
                    <a:lnTo>
                      <a:pt x="118" y="170"/>
                    </a:lnTo>
                    <a:lnTo>
                      <a:pt x="124" y="170"/>
                    </a:lnTo>
                    <a:lnTo>
                      <a:pt x="126" y="168"/>
                    </a:lnTo>
                    <a:lnTo>
                      <a:pt x="133" y="168"/>
                    </a:lnTo>
                    <a:lnTo>
                      <a:pt x="135" y="170"/>
                    </a:lnTo>
                    <a:lnTo>
                      <a:pt x="135" y="170"/>
                    </a:lnTo>
                    <a:lnTo>
                      <a:pt x="137" y="166"/>
                    </a:lnTo>
                    <a:lnTo>
                      <a:pt x="135" y="164"/>
                    </a:lnTo>
                    <a:lnTo>
                      <a:pt x="135" y="162"/>
                    </a:lnTo>
                    <a:lnTo>
                      <a:pt x="135" y="160"/>
                    </a:lnTo>
                    <a:lnTo>
                      <a:pt x="137" y="162"/>
                    </a:lnTo>
                    <a:lnTo>
                      <a:pt x="139" y="162"/>
                    </a:lnTo>
                    <a:lnTo>
                      <a:pt x="145" y="153"/>
                    </a:lnTo>
                    <a:lnTo>
                      <a:pt x="145" y="151"/>
                    </a:lnTo>
                    <a:lnTo>
                      <a:pt x="147" y="151"/>
                    </a:lnTo>
                    <a:lnTo>
                      <a:pt x="151" y="147"/>
                    </a:lnTo>
                    <a:lnTo>
                      <a:pt x="151" y="143"/>
                    </a:lnTo>
                    <a:lnTo>
                      <a:pt x="153" y="141"/>
                    </a:lnTo>
                    <a:lnTo>
                      <a:pt x="157" y="139"/>
                    </a:lnTo>
                    <a:lnTo>
                      <a:pt x="162" y="135"/>
                    </a:lnTo>
                    <a:lnTo>
                      <a:pt x="164" y="137"/>
                    </a:lnTo>
                    <a:lnTo>
                      <a:pt x="164" y="139"/>
                    </a:lnTo>
                    <a:lnTo>
                      <a:pt x="166" y="139"/>
                    </a:lnTo>
                    <a:lnTo>
                      <a:pt x="168" y="137"/>
                    </a:lnTo>
                    <a:lnTo>
                      <a:pt x="170" y="133"/>
                    </a:lnTo>
                    <a:lnTo>
                      <a:pt x="170" y="135"/>
                    </a:lnTo>
                    <a:lnTo>
                      <a:pt x="172" y="137"/>
                    </a:lnTo>
                    <a:lnTo>
                      <a:pt x="176" y="139"/>
                    </a:lnTo>
                    <a:lnTo>
                      <a:pt x="180" y="137"/>
                    </a:lnTo>
                    <a:lnTo>
                      <a:pt x="176" y="139"/>
                    </a:lnTo>
                    <a:lnTo>
                      <a:pt x="174" y="141"/>
                    </a:lnTo>
                    <a:lnTo>
                      <a:pt x="172" y="139"/>
                    </a:lnTo>
                    <a:lnTo>
                      <a:pt x="166" y="141"/>
                    </a:lnTo>
                    <a:lnTo>
                      <a:pt x="162" y="141"/>
                    </a:lnTo>
                    <a:lnTo>
                      <a:pt x="162" y="143"/>
                    </a:lnTo>
                    <a:lnTo>
                      <a:pt x="170" y="143"/>
                    </a:lnTo>
                    <a:lnTo>
                      <a:pt x="174" y="145"/>
                    </a:lnTo>
                    <a:lnTo>
                      <a:pt x="174" y="145"/>
                    </a:lnTo>
                    <a:lnTo>
                      <a:pt x="172" y="147"/>
                    </a:lnTo>
                    <a:lnTo>
                      <a:pt x="174" y="149"/>
                    </a:lnTo>
                    <a:lnTo>
                      <a:pt x="176" y="149"/>
                    </a:lnTo>
                    <a:lnTo>
                      <a:pt x="180" y="151"/>
                    </a:lnTo>
                    <a:lnTo>
                      <a:pt x="184" y="149"/>
                    </a:lnTo>
                    <a:lnTo>
                      <a:pt x="189" y="149"/>
                    </a:lnTo>
                    <a:lnTo>
                      <a:pt x="193" y="151"/>
                    </a:lnTo>
                    <a:lnTo>
                      <a:pt x="195" y="151"/>
                    </a:lnTo>
                    <a:lnTo>
                      <a:pt x="197" y="149"/>
                    </a:lnTo>
                    <a:lnTo>
                      <a:pt x="199" y="149"/>
                    </a:lnTo>
                    <a:lnTo>
                      <a:pt x="199" y="155"/>
                    </a:lnTo>
                    <a:lnTo>
                      <a:pt x="201" y="158"/>
                    </a:lnTo>
                    <a:lnTo>
                      <a:pt x="201" y="158"/>
                    </a:lnTo>
                    <a:lnTo>
                      <a:pt x="195" y="160"/>
                    </a:lnTo>
                    <a:lnTo>
                      <a:pt x="189" y="164"/>
                    </a:lnTo>
                    <a:lnTo>
                      <a:pt x="184" y="168"/>
                    </a:lnTo>
                    <a:lnTo>
                      <a:pt x="189" y="170"/>
                    </a:lnTo>
                    <a:lnTo>
                      <a:pt x="191" y="168"/>
                    </a:lnTo>
                    <a:lnTo>
                      <a:pt x="195" y="170"/>
                    </a:lnTo>
                    <a:lnTo>
                      <a:pt x="197" y="170"/>
                    </a:lnTo>
                    <a:lnTo>
                      <a:pt x="203" y="174"/>
                    </a:lnTo>
                    <a:lnTo>
                      <a:pt x="203" y="176"/>
                    </a:lnTo>
                    <a:lnTo>
                      <a:pt x="201" y="184"/>
                    </a:lnTo>
                    <a:lnTo>
                      <a:pt x="199" y="184"/>
                    </a:lnTo>
                    <a:lnTo>
                      <a:pt x="203" y="187"/>
                    </a:lnTo>
                    <a:lnTo>
                      <a:pt x="209" y="189"/>
                    </a:lnTo>
                    <a:lnTo>
                      <a:pt x="215" y="184"/>
                    </a:lnTo>
                    <a:lnTo>
                      <a:pt x="224" y="178"/>
                    </a:lnTo>
                    <a:lnTo>
                      <a:pt x="230" y="178"/>
                    </a:lnTo>
                    <a:lnTo>
                      <a:pt x="232" y="174"/>
                    </a:lnTo>
                    <a:lnTo>
                      <a:pt x="236" y="172"/>
                    </a:lnTo>
                    <a:lnTo>
                      <a:pt x="245" y="172"/>
                    </a:lnTo>
                    <a:lnTo>
                      <a:pt x="251" y="172"/>
                    </a:lnTo>
                    <a:lnTo>
                      <a:pt x="253" y="170"/>
                    </a:lnTo>
                    <a:lnTo>
                      <a:pt x="251" y="166"/>
                    </a:lnTo>
                    <a:lnTo>
                      <a:pt x="253" y="166"/>
                    </a:lnTo>
                    <a:lnTo>
                      <a:pt x="255" y="162"/>
                    </a:lnTo>
                    <a:lnTo>
                      <a:pt x="249" y="162"/>
                    </a:lnTo>
                    <a:lnTo>
                      <a:pt x="242" y="164"/>
                    </a:lnTo>
                    <a:lnTo>
                      <a:pt x="242" y="166"/>
                    </a:lnTo>
                    <a:lnTo>
                      <a:pt x="238" y="164"/>
                    </a:lnTo>
                    <a:lnTo>
                      <a:pt x="236" y="164"/>
                    </a:lnTo>
                    <a:lnTo>
                      <a:pt x="234" y="168"/>
                    </a:lnTo>
                    <a:lnTo>
                      <a:pt x="232" y="168"/>
                    </a:lnTo>
                    <a:lnTo>
                      <a:pt x="222" y="158"/>
                    </a:lnTo>
                    <a:lnTo>
                      <a:pt x="222" y="153"/>
                    </a:lnTo>
                    <a:lnTo>
                      <a:pt x="218" y="149"/>
                    </a:lnTo>
                    <a:lnTo>
                      <a:pt x="218" y="149"/>
                    </a:lnTo>
                    <a:lnTo>
                      <a:pt x="220" y="153"/>
                    </a:lnTo>
                    <a:lnTo>
                      <a:pt x="226" y="162"/>
                    </a:lnTo>
                    <a:lnTo>
                      <a:pt x="232" y="168"/>
                    </a:lnTo>
                    <a:lnTo>
                      <a:pt x="230" y="168"/>
                    </a:lnTo>
                    <a:lnTo>
                      <a:pt x="226" y="168"/>
                    </a:lnTo>
                    <a:lnTo>
                      <a:pt x="224" y="166"/>
                    </a:lnTo>
                    <a:lnTo>
                      <a:pt x="222" y="162"/>
                    </a:lnTo>
                    <a:lnTo>
                      <a:pt x="220" y="160"/>
                    </a:lnTo>
                    <a:lnTo>
                      <a:pt x="218" y="162"/>
                    </a:lnTo>
                    <a:lnTo>
                      <a:pt x="220" y="160"/>
                    </a:lnTo>
                    <a:lnTo>
                      <a:pt x="218" y="160"/>
                    </a:lnTo>
                    <a:lnTo>
                      <a:pt x="215" y="160"/>
                    </a:lnTo>
                    <a:lnTo>
                      <a:pt x="215" y="160"/>
                    </a:lnTo>
                    <a:lnTo>
                      <a:pt x="218" y="155"/>
                    </a:lnTo>
                    <a:lnTo>
                      <a:pt x="215" y="155"/>
                    </a:lnTo>
                    <a:lnTo>
                      <a:pt x="213" y="155"/>
                    </a:lnTo>
                    <a:lnTo>
                      <a:pt x="211" y="153"/>
                    </a:lnTo>
                    <a:lnTo>
                      <a:pt x="209" y="151"/>
                    </a:lnTo>
                    <a:lnTo>
                      <a:pt x="203" y="151"/>
                    </a:lnTo>
                    <a:lnTo>
                      <a:pt x="201" y="151"/>
                    </a:lnTo>
                    <a:lnTo>
                      <a:pt x="201" y="149"/>
                    </a:lnTo>
                    <a:lnTo>
                      <a:pt x="205" y="149"/>
                    </a:lnTo>
                    <a:lnTo>
                      <a:pt x="207" y="147"/>
                    </a:lnTo>
                    <a:lnTo>
                      <a:pt x="211" y="149"/>
                    </a:lnTo>
                    <a:lnTo>
                      <a:pt x="213" y="149"/>
                    </a:lnTo>
                    <a:lnTo>
                      <a:pt x="215" y="147"/>
                    </a:lnTo>
                    <a:lnTo>
                      <a:pt x="218" y="147"/>
                    </a:lnTo>
                    <a:lnTo>
                      <a:pt x="224" y="141"/>
                    </a:lnTo>
                    <a:lnTo>
                      <a:pt x="224" y="139"/>
                    </a:lnTo>
                    <a:lnTo>
                      <a:pt x="226" y="141"/>
                    </a:lnTo>
                    <a:lnTo>
                      <a:pt x="228" y="141"/>
                    </a:lnTo>
                    <a:lnTo>
                      <a:pt x="224" y="145"/>
                    </a:lnTo>
                    <a:lnTo>
                      <a:pt x="222" y="147"/>
                    </a:lnTo>
                    <a:lnTo>
                      <a:pt x="224" y="149"/>
                    </a:lnTo>
                    <a:lnTo>
                      <a:pt x="226" y="147"/>
                    </a:lnTo>
                    <a:lnTo>
                      <a:pt x="228" y="141"/>
                    </a:lnTo>
                    <a:lnTo>
                      <a:pt x="230" y="139"/>
                    </a:lnTo>
                    <a:lnTo>
                      <a:pt x="228" y="137"/>
                    </a:lnTo>
                    <a:lnTo>
                      <a:pt x="226" y="135"/>
                    </a:lnTo>
                    <a:lnTo>
                      <a:pt x="228" y="135"/>
                    </a:lnTo>
                    <a:lnTo>
                      <a:pt x="230" y="139"/>
                    </a:lnTo>
                    <a:lnTo>
                      <a:pt x="232" y="139"/>
                    </a:lnTo>
                    <a:lnTo>
                      <a:pt x="236" y="137"/>
                    </a:lnTo>
                    <a:lnTo>
                      <a:pt x="242" y="137"/>
                    </a:lnTo>
                    <a:lnTo>
                      <a:pt x="245" y="135"/>
                    </a:lnTo>
                    <a:lnTo>
                      <a:pt x="249" y="135"/>
                    </a:lnTo>
                    <a:lnTo>
                      <a:pt x="251" y="135"/>
                    </a:lnTo>
                    <a:lnTo>
                      <a:pt x="253" y="131"/>
                    </a:lnTo>
                    <a:lnTo>
                      <a:pt x="255" y="129"/>
                    </a:lnTo>
                    <a:lnTo>
                      <a:pt x="259" y="129"/>
                    </a:lnTo>
                    <a:lnTo>
                      <a:pt x="261" y="124"/>
                    </a:lnTo>
                    <a:lnTo>
                      <a:pt x="263" y="122"/>
                    </a:lnTo>
                    <a:lnTo>
                      <a:pt x="267" y="122"/>
                    </a:lnTo>
                    <a:lnTo>
                      <a:pt x="271" y="122"/>
                    </a:lnTo>
                    <a:lnTo>
                      <a:pt x="274" y="122"/>
                    </a:lnTo>
                    <a:lnTo>
                      <a:pt x="276" y="124"/>
                    </a:lnTo>
                    <a:lnTo>
                      <a:pt x="278" y="122"/>
                    </a:lnTo>
                    <a:lnTo>
                      <a:pt x="278" y="122"/>
                    </a:lnTo>
                    <a:lnTo>
                      <a:pt x="280" y="114"/>
                    </a:lnTo>
                    <a:lnTo>
                      <a:pt x="282" y="1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3" name="9Slide.vn 686">
                <a:extLst>
                  <a:ext uri="{FF2B5EF4-FFF2-40B4-BE49-F238E27FC236}">
                    <a16:creationId xmlns:a16="http://schemas.microsoft.com/office/drawing/2014/main" id="{CCDBCBB1-A8F5-4F90-95F5-22488366A6BA}"/>
                  </a:ext>
                </a:extLst>
              </p:cNvPr>
              <p:cNvSpPr>
                <a:spLocks/>
              </p:cNvSpPr>
              <p:nvPr/>
            </p:nvSpPr>
            <p:spPr bwMode="auto">
              <a:xfrm>
                <a:off x="4143" y="1705"/>
                <a:ext cx="64" cy="71"/>
              </a:xfrm>
              <a:custGeom>
                <a:avLst/>
                <a:gdLst>
                  <a:gd name="T0" fmla="*/ 10 w 64"/>
                  <a:gd name="T1" fmla="*/ 21 h 71"/>
                  <a:gd name="T2" fmla="*/ 18 w 64"/>
                  <a:gd name="T3" fmla="*/ 27 h 71"/>
                  <a:gd name="T4" fmla="*/ 18 w 64"/>
                  <a:gd name="T5" fmla="*/ 31 h 71"/>
                  <a:gd name="T6" fmla="*/ 29 w 64"/>
                  <a:gd name="T7" fmla="*/ 38 h 71"/>
                  <a:gd name="T8" fmla="*/ 29 w 64"/>
                  <a:gd name="T9" fmla="*/ 44 h 71"/>
                  <a:gd name="T10" fmla="*/ 33 w 64"/>
                  <a:gd name="T11" fmla="*/ 48 h 71"/>
                  <a:gd name="T12" fmla="*/ 31 w 64"/>
                  <a:gd name="T13" fmla="*/ 65 h 71"/>
                  <a:gd name="T14" fmla="*/ 35 w 64"/>
                  <a:gd name="T15" fmla="*/ 71 h 71"/>
                  <a:gd name="T16" fmla="*/ 35 w 64"/>
                  <a:gd name="T17" fmla="*/ 71 h 71"/>
                  <a:gd name="T18" fmla="*/ 37 w 64"/>
                  <a:gd name="T19" fmla="*/ 69 h 71"/>
                  <a:gd name="T20" fmla="*/ 39 w 64"/>
                  <a:gd name="T21" fmla="*/ 71 h 71"/>
                  <a:gd name="T22" fmla="*/ 39 w 64"/>
                  <a:gd name="T23" fmla="*/ 67 h 71"/>
                  <a:gd name="T24" fmla="*/ 43 w 64"/>
                  <a:gd name="T25" fmla="*/ 60 h 71"/>
                  <a:gd name="T26" fmla="*/ 45 w 64"/>
                  <a:gd name="T27" fmla="*/ 60 h 71"/>
                  <a:gd name="T28" fmla="*/ 45 w 64"/>
                  <a:gd name="T29" fmla="*/ 56 h 71"/>
                  <a:gd name="T30" fmla="*/ 45 w 64"/>
                  <a:gd name="T31" fmla="*/ 50 h 71"/>
                  <a:gd name="T32" fmla="*/ 49 w 64"/>
                  <a:gd name="T33" fmla="*/ 50 h 71"/>
                  <a:gd name="T34" fmla="*/ 53 w 64"/>
                  <a:gd name="T35" fmla="*/ 48 h 71"/>
                  <a:gd name="T36" fmla="*/ 58 w 64"/>
                  <a:gd name="T37" fmla="*/ 50 h 71"/>
                  <a:gd name="T38" fmla="*/ 62 w 64"/>
                  <a:gd name="T39" fmla="*/ 50 h 71"/>
                  <a:gd name="T40" fmla="*/ 64 w 64"/>
                  <a:gd name="T41" fmla="*/ 48 h 71"/>
                  <a:gd name="T42" fmla="*/ 60 w 64"/>
                  <a:gd name="T43" fmla="*/ 46 h 71"/>
                  <a:gd name="T44" fmla="*/ 62 w 64"/>
                  <a:gd name="T45" fmla="*/ 42 h 71"/>
                  <a:gd name="T46" fmla="*/ 62 w 64"/>
                  <a:gd name="T47" fmla="*/ 38 h 71"/>
                  <a:gd name="T48" fmla="*/ 56 w 64"/>
                  <a:gd name="T49" fmla="*/ 36 h 71"/>
                  <a:gd name="T50" fmla="*/ 51 w 64"/>
                  <a:gd name="T51" fmla="*/ 31 h 71"/>
                  <a:gd name="T52" fmla="*/ 49 w 64"/>
                  <a:gd name="T53" fmla="*/ 29 h 71"/>
                  <a:gd name="T54" fmla="*/ 47 w 64"/>
                  <a:gd name="T55" fmla="*/ 27 h 71"/>
                  <a:gd name="T56" fmla="*/ 47 w 64"/>
                  <a:gd name="T57" fmla="*/ 23 h 71"/>
                  <a:gd name="T58" fmla="*/ 45 w 64"/>
                  <a:gd name="T59" fmla="*/ 17 h 71"/>
                  <a:gd name="T60" fmla="*/ 41 w 64"/>
                  <a:gd name="T61" fmla="*/ 15 h 71"/>
                  <a:gd name="T62" fmla="*/ 35 w 64"/>
                  <a:gd name="T63" fmla="*/ 9 h 71"/>
                  <a:gd name="T64" fmla="*/ 33 w 64"/>
                  <a:gd name="T65" fmla="*/ 9 h 71"/>
                  <a:gd name="T66" fmla="*/ 33 w 64"/>
                  <a:gd name="T67" fmla="*/ 11 h 71"/>
                  <a:gd name="T68" fmla="*/ 27 w 64"/>
                  <a:gd name="T69" fmla="*/ 11 h 71"/>
                  <a:gd name="T70" fmla="*/ 20 w 64"/>
                  <a:gd name="T71" fmla="*/ 4 h 71"/>
                  <a:gd name="T72" fmla="*/ 16 w 64"/>
                  <a:gd name="T73" fmla="*/ 4 h 71"/>
                  <a:gd name="T74" fmla="*/ 14 w 64"/>
                  <a:gd name="T75" fmla="*/ 0 h 71"/>
                  <a:gd name="T76" fmla="*/ 12 w 64"/>
                  <a:gd name="T77" fmla="*/ 2 h 71"/>
                  <a:gd name="T78" fmla="*/ 8 w 64"/>
                  <a:gd name="T79" fmla="*/ 2 h 71"/>
                  <a:gd name="T80" fmla="*/ 8 w 64"/>
                  <a:gd name="T81" fmla="*/ 4 h 71"/>
                  <a:gd name="T82" fmla="*/ 4 w 64"/>
                  <a:gd name="T83" fmla="*/ 2 h 71"/>
                  <a:gd name="T84" fmla="*/ 4 w 64"/>
                  <a:gd name="T85" fmla="*/ 2 h 71"/>
                  <a:gd name="T86" fmla="*/ 0 w 64"/>
                  <a:gd name="T87" fmla="*/ 2 h 71"/>
                  <a:gd name="T88" fmla="*/ 0 w 64"/>
                  <a:gd name="T89" fmla="*/ 6 h 71"/>
                  <a:gd name="T90" fmla="*/ 0 w 64"/>
                  <a:gd name="T91" fmla="*/ 9 h 71"/>
                  <a:gd name="T92" fmla="*/ 0 w 64"/>
                  <a:gd name="T93" fmla="*/ 13 h 71"/>
                  <a:gd name="T94" fmla="*/ 8 w 64"/>
                  <a:gd name="T95" fmla="*/ 13 h 71"/>
                  <a:gd name="T96" fmla="*/ 10 w 64"/>
                  <a:gd name="T9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71">
                    <a:moveTo>
                      <a:pt x="10" y="21"/>
                    </a:moveTo>
                    <a:lnTo>
                      <a:pt x="18" y="27"/>
                    </a:lnTo>
                    <a:lnTo>
                      <a:pt x="18" y="31"/>
                    </a:lnTo>
                    <a:lnTo>
                      <a:pt x="29" y="38"/>
                    </a:lnTo>
                    <a:lnTo>
                      <a:pt x="29" y="44"/>
                    </a:lnTo>
                    <a:lnTo>
                      <a:pt x="33" y="48"/>
                    </a:lnTo>
                    <a:lnTo>
                      <a:pt x="31" y="65"/>
                    </a:lnTo>
                    <a:lnTo>
                      <a:pt x="35" y="71"/>
                    </a:lnTo>
                    <a:lnTo>
                      <a:pt x="35" y="71"/>
                    </a:lnTo>
                    <a:lnTo>
                      <a:pt x="37" y="69"/>
                    </a:lnTo>
                    <a:lnTo>
                      <a:pt x="39" y="71"/>
                    </a:lnTo>
                    <a:lnTo>
                      <a:pt x="39" y="67"/>
                    </a:lnTo>
                    <a:lnTo>
                      <a:pt x="43" y="60"/>
                    </a:lnTo>
                    <a:lnTo>
                      <a:pt x="45" y="60"/>
                    </a:lnTo>
                    <a:lnTo>
                      <a:pt x="45" y="56"/>
                    </a:lnTo>
                    <a:lnTo>
                      <a:pt x="45" y="50"/>
                    </a:lnTo>
                    <a:lnTo>
                      <a:pt x="49" y="50"/>
                    </a:lnTo>
                    <a:lnTo>
                      <a:pt x="53" y="48"/>
                    </a:lnTo>
                    <a:lnTo>
                      <a:pt x="58" y="50"/>
                    </a:lnTo>
                    <a:lnTo>
                      <a:pt x="62" y="50"/>
                    </a:lnTo>
                    <a:lnTo>
                      <a:pt x="64" y="48"/>
                    </a:lnTo>
                    <a:lnTo>
                      <a:pt x="60" y="46"/>
                    </a:lnTo>
                    <a:lnTo>
                      <a:pt x="62" y="42"/>
                    </a:lnTo>
                    <a:lnTo>
                      <a:pt x="62" y="38"/>
                    </a:lnTo>
                    <a:lnTo>
                      <a:pt x="56" y="36"/>
                    </a:lnTo>
                    <a:lnTo>
                      <a:pt x="51" y="31"/>
                    </a:lnTo>
                    <a:lnTo>
                      <a:pt x="49" y="29"/>
                    </a:lnTo>
                    <a:lnTo>
                      <a:pt x="47" y="27"/>
                    </a:lnTo>
                    <a:lnTo>
                      <a:pt x="47" y="23"/>
                    </a:lnTo>
                    <a:lnTo>
                      <a:pt x="45" y="17"/>
                    </a:lnTo>
                    <a:lnTo>
                      <a:pt x="41" y="15"/>
                    </a:lnTo>
                    <a:lnTo>
                      <a:pt x="35" y="9"/>
                    </a:lnTo>
                    <a:lnTo>
                      <a:pt x="33" y="9"/>
                    </a:lnTo>
                    <a:lnTo>
                      <a:pt x="33" y="11"/>
                    </a:lnTo>
                    <a:lnTo>
                      <a:pt x="27" y="11"/>
                    </a:lnTo>
                    <a:lnTo>
                      <a:pt x="20" y="4"/>
                    </a:lnTo>
                    <a:lnTo>
                      <a:pt x="16" y="4"/>
                    </a:lnTo>
                    <a:lnTo>
                      <a:pt x="14" y="0"/>
                    </a:lnTo>
                    <a:lnTo>
                      <a:pt x="12" y="2"/>
                    </a:lnTo>
                    <a:lnTo>
                      <a:pt x="8" y="2"/>
                    </a:lnTo>
                    <a:lnTo>
                      <a:pt x="8" y="4"/>
                    </a:lnTo>
                    <a:lnTo>
                      <a:pt x="4" y="2"/>
                    </a:lnTo>
                    <a:lnTo>
                      <a:pt x="4" y="2"/>
                    </a:lnTo>
                    <a:lnTo>
                      <a:pt x="0" y="2"/>
                    </a:lnTo>
                    <a:lnTo>
                      <a:pt x="0" y="6"/>
                    </a:lnTo>
                    <a:lnTo>
                      <a:pt x="0" y="9"/>
                    </a:lnTo>
                    <a:lnTo>
                      <a:pt x="0" y="13"/>
                    </a:lnTo>
                    <a:lnTo>
                      <a:pt x="8" y="13"/>
                    </a:lnTo>
                    <a:lnTo>
                      <a:pt x="10" y="2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4" name="9Slide.vn 687">
                <a:extLst>
                  <a:ext uri="{FF2B5EF4-FFF2-40B4-BE49-F238E27FC236}">
                    <a16:creationId xmlns:a16="http://schemas.microsoft.com/office/drawing/2014/main" id="{67963049-C6A5-4807-83C1-D237CB5B95FE}"/>
                  </a:ext>
                </a:extLst>
              </p:cNvPr>
              <p:cNvSpPr>
                <a:spLocks/>
              </p:cNvSpPr>
              <p:nvPr/>
            </p:nvSpPr>
            <p:spPr bwMode="auto">
              <a:xfrm>
                <a:off x="4043" y="1718"/>
                <a:ext cx="160" cy="103"/>
              </a:xfrm>
              <a:custGeom>
                <a:avLst/>
                <a:gdLst>
                  <a:gd name="T0" fmla="*/ 149 w 160"/>
                  <a:gd name="T1" fmla="*/ 64 h 103"/>
                  <a:gd name="T2" fmla="*/ 137 w 160"/>
                  <a:gd name="T3" fmla="*/ 64 h 103"/>
                  <a:gd name="T4" fmla="*/ 131 w 160"/>
                  <a:gd name="T5" fmla="*/ 52 h 103"/>
                  <a:gd name="T6" fmla="*/ 129 w 160"/>
                  <a:gd name="T7" fmla="*/ 31 h 103"/>
                  <a:gd name="T8" fmla="*/ 118 w 160"/>
                  <a:gd name="T9" fmla="*/ 18 h 103"/>
                  <a:gd name="T10" fmla="*/ 110 w 160"/>
                  <a:gd name="T11" fmla="*/ 8 h 103"/>
                  <a:gd name="T12" fmla="*/ 95 w 160"/>
                  <a:gd name="T13" fmla="*/ 2 h 103"/>
                  <a:gd name="T14" fmla="*/ 81 w 160"/>
                  <a:gd name="T15" fmla="*/ 6 h 103"/>
                  <a:gd name="T16" fmla="*/ 73 w 160"/>
                  <a:gd name="T17" fmla="*/ 10 h 103"/>
                  <a:gd name="T18" fmla="*/ 64 w 160"/>
                  <a:gd name="T19" fmla="*/ 10 h 103"/>
                  <a:gd name="T20" fmla="*/ 56 w 160"/>
                  <a:gd name="T21" fmla="*/ 4 h 103"/>
                  <a:gd name="T22" fmla="*/ 46 w 160"/>
                  <a:gd name="T23" fmla="*/ 0 h 103"/>
                  <a:gd name="T24" fmla="*/ 39 w 160"/>
                  <a:gd name="T25" fmla="*/ 2 h 103"/>
                  <a:gd name="T26" fmla="*/ 35 w 160"/>
                  <a:gd name="T27" fmla="*/ 4 h 103"/>
                  <a:gd name="T28" fmla="*/ 29 w 160"/>
                  <a:gd name="T29" fmla="*/ 8 h 103"/>
                  <a:gd name="T30" fmla="*/ 23 w 160"/>
                  <a:gd name="T31" fmla="*/ 27 h 103"/>
                  <a:gd name="T32" fmla="*/ 17 w 160"/>
                  <a:gd name="T33" fmla="*/ 41 h 103"/>
                  <a:gd name="T34" fmla="*/ 8 w 160"/>
                  <a:gd name="T35" fmla="*/ 43 h 103"/>
                  <a:gd name="T36" fmla="*/ 2 w 160"/>
                  <a:gd name="T37" fmla="*/ 47 h 103"/>
                  <a:gd name="T38" fmla="*/ 2 w 160"/>
                  <a:gd name="T39" fmla="*/ 52 h 103"/>
                  <a:gd name="T40" fmla="*/ 10 w 160"/>
                  <a:gd name="T41" fmla="*/ 62 h 103"/>
                  <a:gd name="T42" fmla="*/ 15 w 160"/>
                  <a:gd name="T43" fmla="*/ 66 h 103"/>
                  <a:gd name="T44" fmla="*/ 19 w 160"/>
                  <a:gd name="T45" fmla="*/ 74 h 103"/>
                  <a:gd name="T46" fmla="*/ 25 w 160"/>
                  <a:gd name="T47" fmla="*/ 78 h 103"/>
                  <a:gd name="T48" fmla="*/ 31 w 160"/>
                  <a:gd name="T49" fmla="*/ 81 h 103"/>
                  <a:gd name="T50" fmla="*/ 37 w 160"/>
                  <a:gd name="T51" fmla="*/ 78 h 103"/>
                  <a:gd name="T52" fmla="*/ 39 w 160"/>
                  <a:gd name="T53" fmla="*/ 85 h 103"/>
                  <a:gd name="T54" fmla="*/ 42 w 160"/>
                  <a:gd name="T55" fmla="*/ 91 h 103"/>
                  <a:gd name="T56" fmla="*/ 48 w 160"/>
                  <a:gd name="T57" fmla="*/ 93 h 103"/>
                  <a:gd name="T58" fmla="*/ 48 w 160"/>
                  <a:gd name="T59" fmla="*/ 97 h 103"/>
                  <a:gd name="T60" fmla="*/ 54 w 160"/>
                  <a:gd name="T61" fmla="*/ 97 h 103"/>
                  <a:gd name="T62" fmla="*/ 60 w 160"/>
                  <a:gd name="T63" fmla="*/ 101 h 103"/>
                  <a:gd name="T64" fmla="*/ 68 w 160"/>
                  <a:gd name="T65" fmla="*/ 103 h 103"/>
                  <a:gd name="T66" fmla="*/ 77 w 160"/>
                  <a:gd name="T67" fmla="*/ 101 h 103"/>
                  <a:gd name="T68" fmla="*/ 85 w 160"/>
                  <a:gd name="T69" fmla="*/ 101 h 103"/>
                  <a:gd name="T70" fmla="*/ 93 w 160"/>
                  <a:gd name="T71" fmla="*/ 101 h 103"/>
                  <a:gd name="T72" fmla="*/ 102 w 160"/>
                  <a:gd name="T73" fmla="*/ 99 h 103"/>
                  <a:gd name="T74" fmla="*/ 114 w 160"/>
                  <a:gd name="T75" fmla="*/ 91 h 103"/>
                  <a:gd name="T76" fmla="*/ 124 w 160"/>
                  <a:gd name="T77" fmla="*/ 91 h 103"/>
                  <a:gd name="T78" fmla="*/ 131 w 160"/>
                  <a:gd name="T79" fmla="*/ 95 h 103"/>
                  <a:gd name="T80" fmla="*/ 139 w 160"/>
                  <a:gd name="T81" fmla="*/ 97 h 103"/>
                  <a:gd name="T82" fmla="*/ 145 w 160"/>
                  <a:gd name="T83" fmla="*/ 99 h 103"/>
                  <a:gd name="T84" fmla="*/ 145 w 160"/>
                  <a:gd name="T85" fmla="*/ 91 h 103"/>
                  <a:gd name="T86" fmla="*/ 145 w 160"/>
                  <a:gd name="T87" fmla="*/ 83 h 103"/>
                  <a:gd name="T88" fmla="*/ 147 w 160"/>
                  <a:gd name="T89" fmla="*/ 76 h 103"/>
                  <a:gd name="T90" fmla="*/ 158 w 160"/>
                  <a:gd name="T91" fmla="*/ 74 h 103"/>
                  <a:gd name="T92" fmla="*/ 160 w 160"/>
                  <a:gd name="T93" fmla="*/ 68 h 103"/>
                  <a:gd name="T94" fmla="*/ 160 w 160"/>
                  <a:gd name="T95" fmla="*/ 64 h 103"/>
                  <a:gd name="T96" fmla="*/ 151 w 160"/>
                  <a:gd name="T97"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03">
                    <a:moveTo>
                      <a:pt x="151" y="62"/>
                    </a:moveTo>
                    <a:lnTo>
                      <a:pt x="149" y="64"/>
                    </a:lnTo>
                    <a:lnTo>
                      <a:pt x="143" y="64"/>
                    </a:lnTo>
                    <a:lnTo>
                      <a:pt x="137" y="64"/>
                    </a:lnTo>
                    <a:lnTo>
                      <a:pt x="135" y="58"/>
                    </a:lnTo>
                    <a:lnTo>
                      <a:pt x="131" y="52"/>
                    </a:lnTo>
                    <a:lnTo>
                      <a:pt x="133" y="35"/>
                    </a:lnTo>
                    <a:lnTo>
                      <a:pt x="129" y="31"/>
                    </a:lnTo>
                    <a:lnTo>
                      <a:pt x="129" y="25"/>
                    </a:lnTo>
                    <a:lnTo>
                      <a:pt x="118" y="18"/>
                    </a:lnTo>
                    <a:lnTo>
                      <a:pt x="118" y="14"/>
                    </a:lnTo>
                    <a:lnTo>
                      <a:pt x="110" y="8"/>
                    </a:lnTo>
                    <a:lnTo>
                      <a:pt x="108" y="0"/>
                    </a:lnTo>
                    <a:lnTo>
                      <a:pt x="95" y="2"/>
                    </a:lnTo>
                    <a:lnTo>
                      <a:pt x="91" y="4"/>
                    </a:lnTo>
                    <a:lnTo>
                      <a:pt x="81" y="6"/>
                    </a:lnTo>
                    <a:lnTo>
                      <a:pt x="77" y="10"/>
                    </a:lnTo>
                    <a:lnTo>
                      <a:pt x="73" y="10"/>
                    </a:lnTo>
                    <a:lnTo>
                      <a:pt x="66" y="12"/>
                    </a:lnTo>
                    <a:lnTo>
                      <a:pt x="64" y="10"/>
                    </a:lnTo>
                    <a:lnTo>
                      <a:pt x="62" y="6"/>
                    </a:lnTo>
                    <a:lnTo>
                      <a:pt x="56" y="4"/>
                    </a:lnTo>
                    <a:lnTo>
                      <a:pt x="52" y="4"/>
                    </a:lnTo>
                    <a:lnTo>
                      <a:pt x="46" y="0"/>
                    </a:lnTo>
                    <a:lnTo>
                      <a:pt x="42" y="0"/>
                    </a:lnTo>
                    <a:lnTo>
                      <a:pt x="39" y="2"/>
                    </a:lnTo>
                    <a:lnTo>
                      <a:pt x="35" y="4"/>
                    </a:lnTo>
                    <a:lnTo>
                      <a:pt x="35" y="4"/>
                    </a:lnTo>
                    <a:lnTo>
                      <a:pt x="33" y="8"/>
                    </a:lnTo>
                    <a:lnTo>
                      <a:pt x="29" y="8"/>
                    </a:lnTo>
                    <a:lnTo>
                      <a:pt x="27" y="16"/>
                    </a:lnTo>
                    <a:lnTo>
                      <a:pt x="23" y="27"/>
                    </a:lnTo>
                    <a:lnTo>
                      <a:pt x="17" y="37"/>
                    </a:lnTo>
                    <a:lnTo>
                      <a:pt x="17" y="41"/>
                    </a:lnTo>
                    <a:lnTo>
                      <a:pt x="13" y="43"/>
                    </a:lnTo>
                    <a:lnTo>
                      <a:pt x="8" y="43"/>
                    </a:lnTo>
                    <a:lnTo>
                      <a:pt x="6" y="45"/>
                    </a:lnTo>
                    <a:lnTo>
                      <a:pt x="2" y="47"/>
                    </a:lnTo>
                    <a:lnTo>
                      <a:pt x="0" y="52"/>
                    </a:lnTo>
                    <a:lnTo>
                      <a:pt x="2" y="52"/>
                    </a:lnTo>
                    <a:lnTo>
                      <a:pt x="4" y="54"/>
                    </a:lnTo>
                    <a:lnTo>
                      <a:pt x="10" y="62"/>
                    </a:lnTo>
                    <a:lnTo>
                      <a:pt x="10" y="64"/>
                    </a:lnTo>
                    <a:lnTo>
                      <a:pt x="15" y="66"/>
                    </a:lnTo>
                    <a:lnTo>
                      <a:pt x="21" y="70"/>
                    </a:lnTo>
                    <a:lnTo>
                      <a:pt x="19" y="74"/>
                    </a:lnTo>
                    <a:lnTo>
                      <a:pt x="19" y="76"/>
                    </a:lnTo>
                    <a:lnTo>
                      <a:pt x="25" y="78"/>
                    </a:lnTo>
                    <a:lnTo>
                      <a:pt x="27" y="83"/>
                    </a:lnTo>
                    <a:lnTo>
                      <a:pt x="31" y="81"/>
                    </a:lnTo>
                    <a:lnTo>
                      <a:pt x="33" y="83"/>
                    </a:lnTo>
                    <a:lnTo>
                      <a:pt x="37" y="78"/>
                    </a:lnTo>
                    <a:lnTo>
                      <a:pt x="44" y="81"/>
                    </a:lnTo>
                    <a:lnTo>
                      <a:pt x="39" y="85"/>
                    </a:lnTo>
                    <a:lnTo>
                      <a:pt x="39" y="87"/>
                    </a:lnTo>
                    <a:lnTo>
                      <a:pt x="42" y="91"/>
                    </a:lnTo>
                    <a:lnTo>
                      <a:pt x="46" y="91"/>
                    </a:lnTo>
                    <a:lnTo>
                      <a:pt x="48" y="93"/>
                    </a:lnTo>
                    <a:lnTo>
                      <a:pt x="48" y="95"/>
                    </a:lnTo>
                    <a:lnTo>
                      <a:pt x="48" y="97"/>
                    </a:lnTo>
                    <a:lnTo>
                      <a:pt x="50" y="101"/>
                    </a:lnTo>
                    <a:lnTo>
                      <a:pt x="54" y="97"/>
                    </a:lnTo>
                    <a:lnTo>
                      <a:pt x="58" y="99"/>
                    </a:lnTo>
                    <a:lnTo>
                      <a:pt x="60" y="101"/>
                    </a:lnTo>
                    <a:lnTo>
                      <a:pt x="62" y="99"/>
                    </a:lnTo>
                    <a:lnTo>
                      <a:pt x="68" y="103"/>
                    </a:lnTo>
                    <a:lnTo>
                      <a:pt x="75" y="99"/>
                    </a:lnTo>
                    <a:lnTo>
                      <a:pt x="77" y="101"/>
                    </a:lnTo>
                    <a:lnTo>
                      <a:pt x="81" y="99"/>
                    </a:lnTo>
                    <a:lnTo>
                      <a:pt x="85" y="101"/>
                    </a:lnTo>
                    <a:lnTo>
                      <a:pt x="87" y="101"/>
                    </a:lnTo>
                    <a:lnTo>
                      <a:pt x="93" y="101"/>
                    </a:lnTo>
                    <a:lnTo>
                      <a:pt x="95" y="99"/>
                    </a:lnTo>
                    <a:lnTo>
                      <a:pt x="102" y="99"/>
                    </a:lnTo>
                    <a:lnTo>
                      <a:pt x="102" y="95"/>
                    </a:lnTo>
                    <a:lnTo>
                      <a:pt x="114" y="91"/>
                    </a:lnTo>
                    <a:lnTo>
                      <a:pt x="118" y="91"/>
                    </a:lnTo>
                    <a:lnTo>
                      <a:pt x="124" y="91"/>
                    </a:lnTo>
                    <a:lnTo>
                      <a:pt x="131" y="93"/>
                    </a:lnTo>
                    <a:lnTo>
                      <a:pt x="131" y="95"/>
                    </a:lnTo>
                    <a:lnTo>
                      <a:pt x="135" y="93"/>
                    </a:lnTo>
                    <a:lnTo>
                      <a:pt x="139" y="97"/>
                    </a:lnTo>
                    <a:lnTo>
                      <a:pt x="141" y="97"/>
                    </a:lnTo>
                    <a:lnTo>
                      <a:pt x="145" y="99"/>
                    </a:lnTo>
                    <a:lnTo>
                      <a:pt x="143" y="93"/>
                    </a:lnTo>
                    <a:lnTo>
                      <a:pt x="145" y="91"/>
                    </a:lnTo>
                    <a:lnTo>
                      <a:pt x="145" y="85"/>
                    </a:lnTo>
                    <a:lnTo>
                      <a:pt x="145" y="83"/>
                    </a:lnTo>
                    <a:lnTo>
                      <a:pt x="147" y="81"/>
                    </a:lnTo>
                    <a:lnTo>
                      <a:pt x="147" y="76"/>
                    </a:lnTo>
                    <a:lnTo>
                      <a:pt x="153" y="76"/>
                    </a:lnTo>
                    <a:lnTo>
                      <a:pt x="158" y="74"/>
                    </a:lnTo>
                    <a:lnTo>
                      <a:pt x="160" y="70"/>
                    </a:lnTo>
                    <a:lnTo>
                      <a:pt x="160" y="68"/>
                    </a:lnTo>
                    <a:lnTo>
                      <a:pt x="160" y="66"/>
                    </a:lnTo>
                    <a:lnTo>
                      <a:pt x="160" y="64"/>
                    </a:lnTo>
                    <a:lnTo>
                      <a:pt x="158" y="62"/>
                    </a:lnTo>
                    <a:lnTo>
                      <a:pt x="151" y="6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5" name="9Slide.vn 688">
                <a:extLst>
                  <a:ext uri="{FF2B5EF4-FFF2-40B4-BE49-F238E27FC236}">
                    <a16:creationId xmlns:a16="http://schemas.microsoft.com/office/drawing/2014/main" id="{4797342D-799B-4B83-8478-610DB0C690CF}"/>
                  </a:ext>
                </a:extLst>
              </p:cNvPr>
              <p:cNvSpPr>
                <a:spLocks/>
              </p:cNvSpPr>
              <p:nvPr/>
            </p:nvSpPr>
            <p:spPr bwMode="auto">
              <a:xfrm>
                <a:off x="3975" y="1709"/>
                <a:ext cx="103" cy="69"/>
              </a:xfrm>
              <a:custGeom>
                <a:avLst/>
                <a:gdLst>
                  <a:gd name="T0" fmla="*/ 85 w 103"/>
                  <a:gd name="T1" fmla="*/ 2 h 69"/>
                  <a:gd name="T2" fmla="*/ 76 w 103"/>
                  <a:gd name="T3" fmla="*/ 2 h 69"/>
                  <a:gd name="T4" fmla="*/ 72 w 103"/>
                  <a:gd name="T5" fmla="*/ 2 h 69"/>
                  <a:gd name="T6" fmla="*/ 66 w 103"/>
                  <a:gd name="T7" fmla="*/ 2 h 69"/>
                  <a:gd name="T8" fmla="*/ 62 w 103"/>
                  <a:gd name="T9" fmla="*/ 7 h 69"/>
                  <a:gd name="T10" fmla="*/ 60 w 103"/>
                  <a:gd name="T11" fmla="*/ 11 h 69"/>
                  <a:gd name="T12" fmla="*/ 60 w 103"/>
                  <a:gd name="T13" fmla="*/ 13 h 69"/>
                  <a:gd name="T14" fmla="*/ 54 w 103"/>
                  <a:gd name="T15" fmla="*/ 9 h 69"/>
                  <a:gd name="T16" fmla="*/ 47 w 103"/>
                  <a:gd name="T17" fmla="*/ 13 h 69"/>
                  <a:gd name="T18" fmla="*/ 43 w 103"/>
                  <a:gd name="T19" fmla="*/ 15 h 69"/>
                  <a:gd name="T20" fmla="*/ 43 w 103"/>
                  <a:gd name="T21" fmla="*/ 19 h 69"/>
                  <a:gd name="T22" fmla="*/ 33 w 103"/>
                  <a:gd name="T23" fmla="*/ 19 h 69"/>
                  <a:gd name="T24" fmla="*/ 27 w 103"/>
                  <a:gd name="T25" fmla="*/ 21 h 69"/>
                  <a:gd name="T26" fmla="*/ 20 w 103"/>
                  <a:gd name="T27" fmla="*/ 21 h 69"/>
                  <a:gd name="T28" fmla="*/ 8 w 103"/>
                  <a:gd name="T29" fmla="*/ 13 h 69"/>
                  <a:gd name="T30" fmla="*/ 8 w 103"/>
                  <a:gd name="T31" fmla="*/ 15 h 69"/>
                  <a:gd name="T32" fmla="*/ 8 w 103"/>
                  <a:gd name="T33" fmla="*/ 19 h 69"/>
                  <a:gd name="T34" fmla="*/ 8 w 103"/>
                  <a:gd name="T35" fmla="*/ 23 h 69"/>
                  <a:gd name="T36" fmla="*/ 0 w 103"/>
                  <a:gd name="T37" fmla="*/ 23 h 69"/>
                  <a:gd name="T38" fmla="*/ 0 w 103"/>
                  <a:gd name="T39" fmla="*/ 25 h 69"/>
                  <a:gd name="T40" fmla="*/ 2 w 103"/>
                  <a:gd name="T41" fmla="*/ 27 h 69"/>
                  <a:gd name="T42" fmla="*/ 2 w 103"/>
                  <a:gd name="T43" fmla="*/ 32 h 69"/>
                  <a:gd name="T44" fmla="*/ 2 w 103"/>
                  <a:gd name="T45" fmla="*/ 36 h 69"/>
                  <a:gd name="T46" fmla="*/ 2 w 103"/>
                  <a:gd name="T47" fmla="*/ 40 h 69"/>
                  <a:gd name="T48" fmla="*/ 0 w 103"/>
                  <a:gd name="T49" fmla="*/ 42 h 69"/>
                  <a:gd name="T50" fmla="*/ 0 w 103"/>
                  <a:gd name="T51" fmla="*/ 44 h 69"/>
                  <a:gd name="T52" fmla="*/ 4 w 103"/>
                  <a:gd name="T53" fmla="*/ 48 h 69"/>
                  <a:gd name="T54" fmla="*/ 4 w 103"/>
                  <a:gd name="T55" fmla="*/ 54 h 69"/>
                  <a:gd name="T56" fmla="*/ 8 w 103"/>
                  <a:gd name="T57" fmla="*/ 54 h 69"/>
                  <a:gd name="T58" fmla="*/ 14 w 103"/>
                  <a:gd name="T59" fmla="*/ 63 h 69"/>
                  <a:gd name="T60" fmla="*/ 18 w 103"/>
                  <a:gd name="T61" fmla="*/ 63 h 69"/>
                  <a:gd name="T62" fmla="*/ 22 w 103"/>
                  <a:gd name="T63" fmla="*/ 67 h 69"/>
                  <a:gd name="T64" fmla="*/ 31 w 103"/>
                  <a:gd name="T65" fmla="*/ 67 h 69"/>
                  <a:gd name="T66" fmla="*/ 37 w 103"/>
                  <a:gd name="T67" fmla="*/ 69 h 69"/>
                  <a:gd name="T68" fmla="*/ 41 w 103"/>
                  <a:gd name="T69" fmla="*/ 67 h 69"/>
                  <a:gd name="T70" fmla="*/ 43 w 103"/>
                  <a:gd name="T71" fmla="*/ 67 h 69"/>
                  <a:gd name="T72" fmla="*/ 45 w 103"/>
                  <a:gd name="T73" fmla="*/ 65 h 69"/>
                  <a:gd name="T74" fmla="*/ 49 w 103"/>
                  <a:gd name="T75" fmla="*/ 63 h 69"/>
                  <a:gd name="T76" fmla="*/ 54 w 103"/>
                  <a:gd name="T77" fmla="*/ 63 h 69"/>
                  <a:gd name="T78" fmla="*/ 54 w 103"/>
                  <a:gd name="T79" fmla="*/ 61 h 69"/>
                  <a:gd name="T80" fmla="*/ 58 w 103"/>
                  <a:gd name="T81" fmla="*/ 56 h 69"/>
                  <a:gd name="T82" fmla="*/ 62 w 103"/>
                  <a:gd name="T83" fmla="*/ 58 h 69"/>
                  <a:gd name="T84" fmla="*/ 64 w 103"/>
                  <a:gd name="T85" fmla="*/ 58 h 69"/>
                  <a:gd name="T86" fmla="*/ 68 w 103"/>
                  <a:gd name="T87" fmla="*/ 61 h 69"/>
                  <a:gd name="T88" fmla="*/ 70 w 103"/>
                  <a:gd name="T89" fmla="*/ 56 h 69"/>
                  <a:gd name="T90" fmla="*/ 74 w 103"/>
                  <a:gd name="T91" fmla="*/ 54 h 69"/>
                  <a:gd name="T92" fmla="*/ 76 w 103"/>
                  <a:gd name="T93" fmla="*/ 52 h 69"/>
                  <a:gd name="T94" fmla="*/ 81 w 103"/>
                  <a:gd name="T95" fmla="*/ 52 h 69"/>
                  <a:gd name="T96" fmla="*/ 85 w 103"/>
                  <a:gd name="T97" fmla="*/ 50 h 69"/>
                  <a:gd name="T98" fmla="*/ 85 w 103"/>
                  <a:gd name="T99" fmla="*/ 46 h 69"/>
                  <a:gd name="T100" fmla="*/ 91 w 103"/>
                  <a:gd name="T101" fmla="*/ 36 h 69"/>
                  <a:gd name="T102" fmla="*/ 95 w 103"/>
                  <a:gd name="T103" fmla="*/ 25 h 69"/>
                  <a:gd name="T104" fmla="*/ 97 w 103"/>
                  <a:gd name="T105" fmla="*/ 17 h 69"/>
                  <a:gd name="T106" fmla="*/ 101 w 103"/>
                  <a:gd name="T107" fmla="*/ 17 h 69"/>
                  <a:gd name="T108" fmla="*/ 103 w 103"/>
                  <a:gd name="T109" fmla="*/ 13 h 69"/>
                  <a:gd name="T110" fmla="*/ 103 w 103"/>
                  <a:gd name="T111" fmla="*/ 9 h 69"/>
                  <a:gd name="T112" fmla="*/ 97 w 103"/>
                  <a:gd name="T113" fmla="*/ 5 h 69"/>
                  <a:gd name="T114" fmla="*/ 93 w 103"/>
                  <a:gd name="T115" fmla="*/ 0 h 69"/>
                  <a:gd name="T116" fmla="*/ 89 w 103"/>
                  <a:gd name="T117" fmla="*/ 5 h 69"/>
                  <a:gd name="T118" fmla="*/ 85 w 103"/>
                  <a:gd name="T1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69">
                    <a:moveTo>
                      <a:pt x="85" y="2"/>
                    </a:moveTo>
                    <a:lnTo>
                      <a:pt x="76" y="2"/>
                    </a:lnTo>
                    <a:lnTo>
                      <a:pt x="72" y="2"/>
                    </a:lnTo>
                    <a:lnTo>
                      <a:pt x="66" y="2"/>
                    </a:lnTo>
                    <a:lnTo>
                      <a:pt x="62" y="7"/>
                    </a:lnTo>
                    <a:lnTo>
                      <a:pt x="60" y="11"/>
                    </a:lnTo>
                    <a:lnTo>
                      <a:pt x="60" y="13"/>
                    </a:lnTo>
                    <a:lnTo>
                      <a:pt x="54" y="9"/>
                    </a:lnTo>
                    <a:lnTo>
                      <a:pt x="47" y="13"/>
                    </a:lnTo>
                    <a:lnTo>
                      <a:pt x="43" y="15"/>
                    </a:lnTo>
                    <a:lnTo>
                      <a:pt x="43" y="19"/>
                    </a:lnTo>
                    <a:lnTo>
                      <a:pt x="33" y="19"/>
                    </a:lnTo>
                    <a:lnTo>
                      <a:pt x="27" y="21"/>
                    </a:lnTo>
                    <a:lnTo>
                      <a:pt x="20" y="21"/>
                    </a:lnTo>
                    <a:lnTo>
                      <a:pt x="8" y="13"/>
                    </a:lnTo>
                    <a:lnTo>
                      <a:pt x="8" y="15"/>
                    </a:lnTo>
                    <a:lnTo>
                      <a:pt x="8" y="19"/>
                    </a:lnTo>
                    <a:lnTo>
                      <a:pt x="8" y="23"/>
                    </a:lnTo>
                    <a:lnTo>
                      <a:pt x="0" y="23"/>
                    </a:lnTo>
                    <a:lnTo>
                      <a:pt x="0" y="25"/>
                    </a:lnTo>
                    <a:lnTo>
                      <a:pt x="2" y="27"/>
                    </a:lnTo>
                    <a:lnTo>
                      <a:pt x="2" y="32"/>
                    </a:lnTo>
                    <a:lnTo>
                      <a:pt x="2" y="36"/>
                    </a:lnTo>
                    <a:lnTo>
                      <a:pt x="2" y="40"/>
                    </a:lnTo>
                    <a:lnTo>
                      <a:pt x="0" y="42"/>
                    </a:lnTo>
                    <a:lnTo>
                      <a:pt x="0" y="44"/>
                    </a:lnTo>
                    <a:lnTo>
                      <a:pt x="4" y="48"/>
                    </a:lnTo>
                    <a:lnTo>
                      <a:pt x="4" y="54"/>
                    </a:lnTo>
                    <a:lnTo>
                      <a:pt x="8" y="54"/>
                    </a:lnTo>
                    <a:lnTo>
                      <a:pt x="14" y="63"/>
                    </a:lnTo>
                    <a:lnTo>
                      <a:pt x="18" y="63"/>
                    </a:lnTo>
                    <a:lnTo>
                      <a:pt x="22" y="67"/>
                    </a:lnTo>
                    <a:lnTo>
                      <a:pt x="31" y="67"/>
                    </a:lnTo>
                    <a:lnTo>
                      <a:pt x="37" y="69"/>
                    </a:lnTo>
                    <a:lnTo>
                      <a:pt x="41" y="67"/>
                    </a:lnTo>
                    <a:lnTo>
                      <a:pt x="43" y="67"/>
                    </a:lnTo>
                    <a:lnTo>
                      <a:pt x="45" y="65"/>
                    </a:lnTo>
                    <a:lnTo>
                      <a:pt x="49" y="63"/>
                    </a:lnTo>
                    <a:lnTo>
                      <a:pt x="54" y="63"/>
                    </a:lnTo>
                    <a:lnTo>
                      <a:pt x="54" y="61"/>
                    </a:lnTo>
                    <a:lnTo>
                      <a:pt x="58" y="56"/>
                    </a:lnTo>
                    <a:lnTo>
                      <a:pt x="62" y="58"/>
                    </a:lnTo>
                    <a:lnTo>
                      <a:pt x="64" y="58"/>
                    </a:lnTo>
                    <a:lnTo>
                      <a:pt x="68" y="61"/>
                    </a:lnTo>
                    <a:lnTo>
                      <a:pt x="70" y="56"/>
                    </a:lnTo>
                    <a:lnTo>
                      <a:pt x="74" y="54"/>
                    </a:lnTo>
                    <a:lnTo>
                      <a:pt x="76" y="52"/>
                    </a:lnTo>
                    <a:lnTo>
                      <a:pt x="81" y="52"/>
                    </a:lnTo>
                    <a:lnTo>
                      <a:pt x="85" y="50"/>
                    </a:lnTo>
                    <a:lnTo>
                      <a:pt x="85" y="46"/>
                    </a:lnTo>
                    <a:lnTo>
                      <a:pt x="91" y="36"/>
                    </a:lnTo>
                    <a:lnTo>
                      <a:pt x="95" y="25"/>
                    </a:lnTo>
                    <a:lnTo>
                      <a:pt x="97" y="17"/>
                    </a:lnTo>
                    <a:lnTo>
                      <a:pt x="101" y="17"/>
                    </a:lnTo>
                    <a:lnTo>
                      <a:pt x="103" y="13"/>
                    </a:lnTo>
                    <a:lnTo>
                      <a:pt x="103" y="9"/>
                    </a:lnTo>
                    <a:lnTo>
                      <a:pt x="97" y="5"/>
                    </a:lnTo>
                    <a:lnTo>
                      <a:pt x="93" y="0"/>
                    </a:lnTo>
                    <a:lnTo>
                      <a:pt x="89" y="5"/>
                    </a:lnTo>
                    <a:lnTo>
                      <a:pt x="85"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6" name="9Slide.vn 689">
                <a:extLst>
                  <a:ext uri="{FF2B5EF4-FFF2-40B4-BE49-F238E27FC236}">
                    <a16:creationId xmlns:a16="http://schemas.microsoft.com/office/drawing/2014/main" id="{80CFFBB9-2A4D-433A-8D7A-B280AA166186}"/>
                  </a:ext>
                </a:extLst>
              </p:cNvPr>
              <p:cNvSpPr>
                <a:spLocks/>
              </p:cNvSpPr>
              <p:nvPr/>
            </p:nvSpPr>
            <p:spPr bwMode="auto">
              <a:xfrm>
                <a:off x="3981" y="1691"/>
                <a:ext cx="93" cy="39"/>
              </a:xfrm>
              <a:custGeom>
                <a:avLst/>
                <a:gdLst>
                  <a:gd name="T0" fmla="*/ 85 w 93"/>
                  <a:gd name="T1" fmla="*/ 0 h 39"/>
                  <a:gd name="T2" fmla="*/ 79 w 93"/>
                  <a:gd name="T3" fmla="*/ 0 h 39"/>
                  <a:gd name="T4" fmla="*/ 75 w 93"/>
                  <a:gd name="T5" fmla="*/ 2 h 39"/>
                  <a:gd name="T6" fmla="*/ 72 w 93"/>
                  <a:gd name="T7" fmla="*/ 0 h 39"/>
                  <a:gd name="T8" fmla="*/ 70 w 93"/>
                  <a:gd name="T9" fmla="*/ 0 h 39"/>
                  <a:gd name="T10" fmla="*/ 68 w 93"/>
                  <a:gd name="T11" fmla="*/ 2 h 39"/>
                  <a:gd name="T12" fmla="*/ 64 w 93"/>
                  <a:gd name="T13" fmla="*/ 0 h 39"/>
                  <a:gd name="T14" fmla="*/ 60 w 93"/>
                  <a:gd name="T15" fmla="*/ 0 h 39"/>
                  <a:gd name="T16" fmla="*/ 58 w 93"/>
                  <a:gd name="T17" fmla="*/ 0 h 39"/>
                  <a:gd name="T18" fmla="*/ 54 w 93"/>
                  <a:gd name="T19" fmla="*/ 2 h 39"/>
                  <a:gd name="T20" fmla="*/ 52 w 93"/>
                  <a:gd name="T21" fmla="*/ 4 h 39"/>
                  <a:gd name="T22" fmla="*/ 50 w 93"/>
                  <a:gd name="T23" fmla="*/ 4 h 39"/>
                  <a:gd name="T24" fmla="*/ 48 w 93"/>
                  <a:gd name="T25" fmla="*/ 4 h 39"/>
                  <a:gd name="T26" fmla="*/ 48 w 93"/>
                  <a:gd name="T27" fmla="*/ 4 h 39"/>
                  <a:gd name="T28" fmla="*/ 39 w 93"/>
                  <a:gd name="T29" fmla="*/ 4 h 39"/>
                  <a:gd name="T30" fmla="*/ 35 w 93"/>
                  <a:gd name="T31" fmla="*/ 8 h 39"/>
                  <a:gd name="T32" fmla="*/ 31 w 93"/>
                  <a:gd name="T33" fmla="*/ 8 h 39"/>
                  <a:gd name="T34" fmla="*/ 27 w 93"/>
                  <a:gd name="T35" fmla="*/ 12 h 39"/>
                  <a:gd name="T36" fmla="*/ 19 w 93"/>
                  <a:gd name="T37" fmla="*/ 14 h 39"/>
                  <a:gd name="T38" fmla="*/ 12 w 93"/>
                  <a:gd name="T39" fmla="*/ 16 h 39"/>
                  <a:gd name="T40" fmla="*/ 10 w 93"/>
                  <a:gd name="T41" fmla="*/ 14 h 39"/>
                  <a:gd name="T42" fmla="*/ 6 w 93"/>
                  <a:gd name="T43" fmla="*/ 14 h 39"/>
                  <a:gd name="T44" fmla="*/ 2 w 93"/>
                  <a:gd name="T45" fmla="*/ 18 h 39"/>
                  <a:gd name="T46" fmla="*/ 2 w 93"/>
                  <a:gd name="T47" fmla="*/ 18 h 39"/>
                  <a:gd name="T48" fmla="*/ 0 w 93"/>
                  <a:gd name="T49" fmla="*/ 23 h 39"/>
                  <a:gd name="T50" fmla="*/ 2 w 93"/>
                  <a:gd name="T51" fmla="*/ 31 h 39"/>
                  <a:gd name="T52" fmla="*/ 14 w 93"/>
                  <a:gd name="T53" fmla="*/ 39 h 39"/>
                  <a:gd name="T54" fmla="*/ 21 w 93"/>
                  <a:gd name="T55" fmla="*/ 39 h 39"/>
                  <a:gd name="T56" fmla="*/ 27 w 93"/>
                  <a:gd name="T57" fmla="*/ 37 h 39"/>
                  <a:gd name="T58" fmla="*/ 37 w 93"/>
                  <a:gd name="T59" fmla="*/ 37 h 39"/>
                  <a:gd name="T60" fmla="*/ 37 w 93"/>
                  <a:gd name="T61" fmla="*/ 33 h 39"/>
                  <a:gd name="T62" fmla="*/ 41 w 93"/>
                  <a:gd name="T63" fmla="*/ 31 h 39"/>
                  <a:gd name="T64" fmla="*/ 48 w 93"/>
                  <a:gd name="T65" fmla="*/ 27 h 39"/>
                  <a:gd name="T66" fmla="*/ 54 w 93"/>
                  <a:gd name="T67" fmla="*/ 31 h 39"/>
                  <a:gd name="T68" fmla="*/ 54 w 93"/>
                  <a:gd name="T69" fmla="*/ 29 h 39"/>
                  <a:gd name="T70" fmla="*/ 56 w 93"/>
                  <a:gd name="T71" fmla="*/ 25 h 39"/>
                  <a:gd name="T72" fmla="*/ 60 w 93"/>
                  <a:gd name="T73" fmla="*/ 20 h 39"/>
                  <a:gd name="T74" fmla="*/ 66 w 93"/>
                  <a:gd name="T75" fmla="*/ 20 h 39"/>
                  <a:gd name="T76" fmla="*/ 70 w 93"/>
                  <a:gd name="T77" fmla="*/ 20 h 39"/>
                  <a:gd name="T78" fmla="*/ 79 w 93"/>
                  <a:gd name="T79" fmla="*/ 20 h 39"/>
                  <a:gd name="T80" fmla="*/ 83 w 93"/>
                  <a:gd name="T81" fmla="*/ 23 h 39"/>
                  <a:gd name="T82" fmla="*/ 89 w 93"/>
                  <a:gd name="T83" fmla="*/ 18 h 39"/>
                  <a:gd name="T84" fmla="*/ 89 w 93"/>
                  <a:gd name="T85" fmla="*/ 12 h 39"/>
                  <a:gd name="T86" fmla="*/ 93 w 93"/>
                  <a:gd name="T87" fmla="*/ 4 h 39"/>
                  <a:gd name="T88" fmla="*/ 93 w 93"/>
                  <a:gd name="T89" fmla="*/ 4 h 39"/>
                  <a:gd name="T90" fmla="*/ 85 w 93"/>
                  <a:gd name="T9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39">
                    <a:moveTo>
                      <a:pt x="85" y="0"/>
                    </a:moveTo>
                    <a:lnTo>
                      <a:pt x="79" y="0"/>
                    </a:lnTo>
                    <a:lnTo>
                      <a:pt x="75" y="2"/>
                    </a:lnTo>
                    <a:lnTo>
                      <a:pt x="72" y="0"/>
                    </a:lnTo>
                    <a:lnTo>
                      <a:pt x="70" y="0"/>
                    </a:lnTo>
                    <a:lnTo>
                      <a:pt x="68" y="2"/>
                    </a:lnTo>
                    <a:lnTo>
                      <a:pt x="64" y="0"/>
                    </a:lnTo>
                    <a:lnTo>
                      <a:pt x="60" y="0"/>
                    </a:lnTo>
                    <a:lnTo>
                      <a:pt x="58" y="0"/>
                    </a:lnTo>
                    <a:lnTo>
                      <a:pt x="54" y="2"/>
                    </a:lnTo>
                    <a:lnTo>
                      <a:pt x="52" y="4"/>
                    </a:lnTo>
                    <a:lnTo>
                      <a:pt x="50" y="4"/>
                    </a:lnTo>
                    <a:lnTo>
                      <a:pt x="48" y="4"/>
                    </a:lnTo>
                    <a:lnTo>
                      <a:pt x="48" y="4"/>
                    </a:lnTo>
                    <a:lnTo>
                      <a:pt x="39" y="4"/>
                    </a:lnTo>
                    <a:lnTo>
                      <a:pt x="35" y="8"/>
                    </a:lnTo>
                    <a:lnTo>
                      <a:pt x="31" y="8"/>
                    </a:lnTo>
                    <a:lnTo>
                      <a:pt x="27" y="12"/>
                    </a:lnTo>
                    <a:lnTo>
                      <a:pt x="19" y="14"/>
                    </a:lnTo>
                    <a:lnTo>
                      <a:pt x="12" y="16"/>
                    </a:lnTo>
                    <a:lnTo>
                      <a:pt x="10" y="14"/>
                    </a:lnTo>
                    <a:lnTo>
                      <a:pt x="6" y="14"/>
                    </a:lnTo>
                    <a:lnTo>
                      <a:pt x="2" y="18"/>
                    </a:lnTo>
                    <a:lnTo>
                      <a:pt x="2" y="18"/>
                    </a:lnTo>
                    <a:lnTo>
                      <a:pt x="0" y="23"/>
                    </a:lnTo>
                    <a:lnTo>
                      <a:pt x="2" y="31"/>
                    </a:lnTo>
                    <a:lnTo>
                      <a:pt x="14" y="39"/>
                    </a:lnTo>
                    <a:lnTo>
                      <a:pt x="21" y="39"/>
                    </a:lnTo>
                    <a:lnTo>
                      <a:pt x="27" y="37"/>
                    </a:lnTo>
                    <a:lnTo>
                      <a:pt x="37" y="37"/>
                    </a:lnTo>
                    <a:lnTo>
                      <a:pt x="37" y="33"/>
                    </a:lnTo>
                    <a:lnTo>
                      <a:pt x="41" y="31"/>
                    </a:lnTo>
                    <a:lnTo>
                      <a:pt x="48" y="27"/>
                    </a:lnTo>
                    <a:lnTo>
                      <a:pt x="54" y="31"/>
                    </a:lnTo>
                    <a:lnTo>
                      <a:pt x="54" y="29"/>
                    </a:lnTo>
                    <a:lnTo>
                      <a:pt x="56" y="25"/>
                    </a:lnTo>
                    <a:lnTo>
                      <a:pt x="60" y="20"/>
                    </a:lnTo>
                    <a:lnTo>
                      <a:pt x="66" y="20"/>
                    </a:lnTo>
                    <a:lnTo>
                      <a:pt x="70" y="20"/>
                    </a:lnTo>
                    <a:lnTo>
                      <a:pt x="79" y="20"/>
                    </a:lnTo>
                    <a:lnTo>
                      <a:pt x="83" y="23"/>
                    </a:lnTo>
                    <a:lnTo>
                      <a:pt x="89" y="18"/>
                    </a:lnTo>
                    <a:lnTo>
                      <a:pt x="89" y="12"/>
                    </a:lnTo>
                    <a:lnTo>
                      <a:pt x="93" y="4"/>
                    </a:lnTo>
                    <a:lnTo>
                      <a:pt x="93" y="4"/>
                    </a:lnTo>
                    <a:lnTo>
                      <a:pt x="85"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7" name="9Slide.vn 690">
                <a:extLst>
                  <a:ext uri="{FF2B5EF4-FFF2-40B4-BE49-F238E27FC236}">
                    <a16:creationId xmlns:a16="http://schemas.microsoft.com/office/drawing/2014/main" id="{4B1BF1D1-E1F2-41DF-800F-C3BD1364288C}"/>
                  </a:ext>
                </a:extLst>
              </p:cNvPr>
              <p:cNvSpPr>
                <a:spLocks/>
              </p:cNvSpPr>
              <p:nvPr/>
            </p:nvSpPr>
            <p:spPr bwMode="auto">
              <a:xfrm>
                <a:off x="4082" y="1809"/>
                <a:ext cx="106" cy="66"/>
              </a:xfrm>
              <a:custGeom>
                <a:avLst/>
                <a:gdLst>
                  <a:gd name="T0" fmla="*/ 96 w 106"/>
                  <a:gd name="T1" fmla="*/ 2 h 66"/>
                  <a:gd name="T2" fmla="*/ 92 w 106"/>
                  <a:gd name="T3" fmla="*/ 2 h 66"/>
                  <a:gd name="T4" fmla="*/ 79 w 106"/>
                  <a:gd name="T5" fmla="*/ 0 h 66"/>
                  <a:gd name="T6" fmla="*/ 63 w 106"/>
                  <a:gd name="T7" fmla="*/ 4 h 66"/>
                  <a:gd name="T8" fmla="*/ 56 w 106"/>
                  <a:gd name="T9" fmla="*/ 8 h 66"/>
                  <a:gd name="T10" fmla="*/ 48 w 106"/>
                  <a:gd name="T11" fmla="*/ 10 h 66"/>
                  <a:gd name="T12" fmla="*/ 42 w 106"/>
                  <a:gd name="T13" fmla="*/ 8 h 66"/>
                  <a:gd name="T14" fmla="*/ 36 w 106"/>
                  <a:gd name="T15" fmla="*/ 8 h 66"/>
                  <a:gd name="T16" fmla="*/ 23 w 106"/>
                  <a:gd name="T17" fmla="*/ 8 h 66"/>
                  <a:gd name="T18" fmla="*/ 19 w 106"/>
                  <a:gd name="T19" fmla="*/ 8 h 66"/>
                  <a:gd name="T20" fmla="*/ 11 w 106"/>
                  <a:gd name="T21" fmla="*/ 10 h 66"/>
                  <a:gd name="T22" fmla="*/ 9 w 106"/>
                  <a:gd name="T23" fmla="*/ 4 h 66"/>
                  <a:gd name="T24" fmla="*/ 7 w 106"/>
                  <a:gd name="T25" fmla="*/ 0 h 66"/>
                  <a:gd name="T26" fmla="*/ 3 w 106"/>
                  <a:gd name="T27" fmla="*/ 4 h 66"/>
                  <a:gd name="T28" fmla="*/ 3 w 106"/>
                  <a:gd name="T29" fmla="*/ 12 h 66"/>
                  <a:gd name="T30" fmla="*/ 11 w 106"/>
                  <a:gd name="T31" fmla="*/ 23 h 66"/>
                  <a:gd name="T32" fmla="*/ 3 w 106"/>
                  <a:gd name="T33" fmla="*/ 33 h 66"/>
                  <a:gd name="T34" fmla="*/ 5 w 106"/>
                  <a:gd name="T35" fmla="*/ 39 h 66"/>
                  <a:gd name="T36" fmla="*/ 5 w 106"/>
                  <a:gd name="T37" fmla="*/ 43 h 66"/>
                  <a:gd name="T38" fmla="*/ 17 w 106"/>
                  <a:gd name="T39" fmla="*/ 58 h 66"/>
                  <a:gd name="T40" fmla="*/ 17 w 106"/>
                  <a:gd name="T41" fmla="*/ 66 h 66"/>
                  <a:gd name="T42" fmla="*/ 19 w 106"/>
                  <a:gd name="T43" fmla="*/ 66 h 66"/>
                  <a:gd name="T44" fmla="*/ 29 w 106"/>
                  <a:gd name="T45" fmla="*/ 64 h 66"/>
                  <a:gd name="T46" fmla="*/ 38 w 106"/>
                  <a:gd name="T47" fmla="*/ 62 h 66"/>
                  <a:gd name="T48" fmla="*/ 42 w 106"/>
                  <a:gd name="T49" fmla="*/ 66 h 66"/>
                  <a:gd name="T50" fmla="*/ 48 w 106"/>
                  <a:gd name="T51" fmla="*/ 64 h 66"/>
                  <a:gd name="T52" fmla="*/ 56 w 106"/>
                  <a:gd name="T53" fmla="*/ 66 h 66"/>
                  <a:gd name="T54" fmla="*/ 67 w 106"/>
                  <a:gd name="T55" fmla="*/ 64 h 66"/>
                  <a:gd name="T56" fmla="*/ 67 w 106"/>
                  <a:gd name="T57" fmla="*/ 60 h 66"/>
                  <a:gd name="T58" fmla="*/ 73 w 106"/>
                  <a:gd name="T59" fmla="*/ 52 h 66"/>
                  <a:gd name="T60" fmla="*/ 75 w 106"/>
                  <a:gd name="T61" fmla="*/ 52 h 66"/>
                  <a:gd name="T62" fmla="*/ 81 w 106"/>
                  <a:gd name="T63" fmla="*/ 48 h 66"/>
                  <a:gd name="T64" fmla="*/ 88 w 106"/>
                  <a:gd name="T65" fmla="*/ 46 h 66"/>
                  <a:gd name="T66" fmla="*/ 96 w 106"/>
                  <a:gd name="T67" fmla="*/ 48 h 66"/>
                  <a:gd name="T68" fmla="*/ 100 w 106"/>
                  <a:gd name="T69" fmla="*/ 50 h 66"/>
                  <a:gd name="T70" fmla="*/ 94 w 106"/>
                  <a:gd name="T71" fmla="*/ 39 h 66"/>
                  <a:gd name="T72" fmla="*/ 90 w 106"/>
                  <a:gd name="T73" fmla="*/ 37 h 66"/>
                  <a:gd name="T74" fmla="*/ 96 w 106"/>
                  <a:gd name="T75" fmla="*/ 29 h 66"/>
                  <a:gd name="T76" fmla="*/ 100 w 106"/>
                  <a:gd name="T77" fmla="*/ 17 h 66"/>
                  <a:gd name="T78" fmla="*/ 106 w 106"/>
                  <a:gd name="T79" fmla="*/ 14 h 66"/>
                  <a:gd name="T80" fmla="*/ 106 w 106"/>
                  <a:gd name="T81" fmla="*/ 8 h 66"/>
                  <a:gd name="T82" fmla="*/ 100 w 106"/>
                  <a:gd name="T83" fmla="*/ 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6">
                    <a:moveTo>
                      <a:pt x="100" y="6"/>
                    </a:moveTo>
                    <a:lnTo>
                      <a:pt x="96" y="2"/>
                    </a:lnTo>
                    <a:lnTo>
                      <a:pt x="92" y="4"/>
                    </a:lnTo>
                    <a:lnTo>
                      <a:pt x="92" y="2"/>
                    </a:lnTo>
                    <a:lnTo>
                      <a:pt x="85" y="0"/>
                    </a:lnTo>
                    <a:lnTo>
                      <a:pt x="79" y="0"/>
                    </a:lnTo>
                    <a:lnTo>
                      <a:pt x="75" y="0"/>
                    </a:lnTo>
                    <a:lnTo>
                      <a:pt x="63" y="4"/>
                    </a:lnTo>
                    <a:lnTo>
                      <a:pt x="63" y="8"/>
                    </a:lnTo>
                    <a:lnTo>
                      <a:pt x="56" y="8"/>
                    </a:lnTo>
                    <a:lnTo>
                      <a:pt x="54" y="10"/>
                    </a:lnTo>
                    <a:lnTo>
                      <a:pt x="48" y="10"/>
                    </a:lnTo>
                    <a:lnTo>
                      <a:pt x="46" y="10"/>
                    </a:lnTo>
                    <a:lnTo>
                      <a:pt x="42" y="8"/>
                    </a:lnTo>
                    <a:lnTo>
                      <a:pt x="38" y="10"/>
                    </a:lnTo>
                    <a:lnTo>
                      <a:pt x="36" y="8"/>
                    </a:lnTo>
                    <a:lnTo>
                      <a:pt x="29" y="12"/>
                    </a:lnTo>
                    <a:lnTo>
                      <a:pt x="23" y="8"/>
                    </a:lnTo>
                    <a:lnTo>
                      <a:pt x="21" y="10"/>
                    </a:lnTo>
                    <a:lnTo>
                      <a:pt x="19" y="8"/>
                    </a:lnTo>
                    <a:lnTo>
                      <a:pt x="15" y="6"/>
                    </a:lnTo>
                    <a:lnTo>
                      <a:pt x="11" y="10"/>
                    </a:lnTo>
                    <a:lnTo>
                      <a:pt x="9" y="6"/>
                    </a:lnTo>
                    <a:lnTo>
                      <a:pt x="9" y="4"/>
                    </a:lnTo>
                    <a:lnTo>
                      <a:pt x="9" y="2"/>
                    </a:lnTo>
                    <a:lnTo>
                      <a:pt x="7" y="0"/>
                    </a:lnTo>
                    <a:lnTo>
                      <a:pt x="3" y="0"/>
                    </a:lnTo>
                    <a:lnTo>
                      <a:pt x="3" y="4"/>
                    </a:lnTo>
                    <a:lnTo>
                      <a:pt x="0" y="6"/>
                    </a:lnTo>
                    <a:lnTo>
                      <a:pt x="3" y="12"/>
                    </a:lnTo>
                    <a:lnTo>
                      <a:pt x="7" y="19"/>
                    </a:lnTo>
                    <a:lnTo>
                      <a:pt x="11" y="23"/>
                    </a:lnTo>
                    <a:lnTo>
                      <a:pt x="9" y="27"/>
                    </a:lnTo>
                    <a:lnTo>
                      <a:pt x="3" y="33"/>
                    </a:lnTo>
                    <a:lnTo>
                      <a:pt x="3" y="35"/>
                    </a:lnTo>
                    <a:lnTo>
                      <a:pt x="5" y="39"/>
                    </a:lnTo>
                    <a:lnTo>
                      <a:pt x="5" y="43"/>
                    </a:lnTo>
                    <a:lnTo>
                      <a:pt x="5" y="43"/>
                    </a:lnTo>
                    <a:lnTo>
                      <a:pt x="11" y="50"/>
                    </a:lnTo>
                    <a:lnTo>
                      <a:pt x="17" y="58"/>
                    </a:lnTo>
                    <a:lnTo>
                      <a:pt x="17" y="62"/>
                    </a:lnTo>
                    <a:lnTo>
                      <a:pt x="17" y="66"/>
                    </a:lnTo>
                    <a:lnTo>
                      <a:pt x="17" y="66"/>
                    </a:lnTo>
                    <a:lnTo>
                      <a:pt x="19" y="66"/>
                    </a:lnTo>
                    <a:lnTo>
                      <a:pt x="25" y="66"/>
                    </a:lnTo>
                    <a:lnTo>
                      <a:pt x="29" y="64"/>
                    </a:lnTo>
                    <a:lnTo>
                      <a:pt x="34" y="62"/>
                    </a:lnTo>
                    <a:lnTo>
                      <a:pt x="38" y="62"/>
                    </a:lnTo>
                    <a:lnTo>
                      <a:pt x="42" y="62"/>
                    </a:lnTo>
                    <a:lnTo>
                      <a:pt x="42" y="66"/>
                    </a:lnTo>
                    <a:lnTo>
                      <a:pt x="46" y="66"/>
                    </a:lnTo>
                    <a:lnTo>
                      <a:pt x="48" y="64"/>
                    </a:lnTo>
                    <a:lnTo>
                      <a:pt x="52" y="64"/>
                    </a:lnTo>
                    <a:lnTo>
                      <a:pt x="56" y="66"/>
                    </a:lnTo>
                    <a:lnTo>
                      <a:pt x="58" y="64"/>
                    </a:lnTo>
                    <a:lnTo>
                      <a:pt x="67" y="64"/>
                    </a:lnTo>
                    <a:lnTo>
                      <a:pt x="69" y="62"/>
                    </a:lnTo>
                    <a:lnTo>
                      <a:pt x="67" y="60"/>
                    </a:lnTo>
                    <a:lnTo>
                      <a:pt x="69" y="56"/>
                    </a:lnTo>
                    <a:lnTo>
                      <a:pt x="73" y="52"/>
                    </a:lnTo>
                    <a:lnTo>
                      <a:pt x="75" y="52"/>
                    </a:lnTo>
                    <a:lnTo>
                      <a:pt x="75" y="52"/>
                    </a:lnTo>
                    <a:lnTo>
                      <a:pt x="77" y="50"/>
                    </a:lnTo>
                    <a:lnTo>
                      <a:pt x="81" y="48"/>
                    </a:lnTo>
                    <a:lnTo>
                      <a:pt x="83" y="46"/>
                    </a:lnTo>
                    <a:lnTo>
                      <a:pt x="88" y="46"/>
                    </a:lnTo>
                    <a:lnTo>
                      <a:pt x="94" y="50"/>
                    </a:lnTo>
                    <a:lnTo>
                      <a:pt x="96" y="48"/>
                    </a:lnTo>
                    <a:lnTo>
                      <a:pt x="100" y="50"/>
                    </a:lnTo>
                    <a:lnTo>
                      <a:pt x="100" y="50"/>
                    </a:lnTo>
                    <a:lnTo>
                      <a:pt x="96" y="43"/>
                    </a:lnTo>
                    <a:lnTo>
                      <a:pt x="94" y="39"/>
                    </a:lnTo>
                    <a:lnTo>
                      <a:pt x="90" y="39"/>
                    </a:lnTo>
                    <a:lnTo>
                      <a:pt x="90" y="37"/>
                    </a:lnTo>
                    <a:lnTo>
                      <a:pt x="94" y="33"/>
                    </a:lnTo>
                    <a:lnTo>
                      <a:pt x="96" y="29"/>
                    </a:lnTo>
                    <a:lnTo>
                      <a:pt x="96" y="21"/>
                    </a:lnTo>
                    <a:lnTo>
                      <a:pt x="100" y="17"/>
                    </a:lnTo>
                    <a:lnTo>
                      <a:pt x="104" y="17"/>
                    </a:lnTo>
                    <a:lnTo>
                      <a:pt x="106" y="14"/>
                    </a:lnTo>
                    <a:lnTo>
                      <a:pt x="106" y="8"/>
                    </a:lnTo>
                    <a:lnTo>
                      <a:pt x="106" y="8"/>
                    </a:lnTo>
                    <a:lnTo>
                      <a:pt x="102" y="6"/>
                    </a:lnTo>
                    <a:lnTo>
                      <a:pt x="10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8" name="9Slide.vn 691">
                <a:extLst>
                  <a:ext uri="{FF2B5EF4-FFF2-40B4-BE49-F238E27FC236}">
                    <a16:creationId xmlns:a16="http://schemas.microsoft.com/office/drawing/2014/main" id="{23AE989E-7A16-4AD9-BFF1-F0EAC1B5B222}"/>
                  </a:ext>
                </a:extLst>
              </p:cNvPr>
              <p:cNvSpPr>
                <a:spLocks/>
              </p:cNvSpPr>
              <p:nvPr/>
            </p:nvSpPr>
            <p:spPr bwMode="auto">
              <a:xfrm>
                <a:off x="4053" y="1852"/>
                <a:ext cx="46" cy="38"/>
              </a:xfrm>
              <a:custGeom>
                <a:avLst/>
                <a:gdLst>
                  <a:gd name="T0" fmla="*/ 25 w 46"/>
                  <a:gd name="T1" fmla="*/ 0 h 38"/>
                  <a:gd name="T2" fmla="*/ 21 w 46"/>
                  <a:gd name="T3" fmla="*/ 0 h 38"/>
                  <a:gd name="T4" fmla="*/ 15 w 46"/>
                  <a:gd name="T5" fmla="*/ 3 h 38"/>
                  <a:gd name="T6" fmla="*/ 11 w 46"/>
                  <a:gd name="T7" fmla="*/ 5 h 38"/>
                  <a:gd name="T8" fmla="*/ 7 w 46"/>
                  <a:gd name="T9" fmla="*/ 7 h 38"/>
                  <a:gd name="T10" fmla="*/ 3 w 46"/>
                  <a:gd name="T11" fmla="*/ 9 h 38"/>
                  <a:gd name="T12" fmla="*/ 5 w 46"/>
                  <a:gd name="T13" fmla="*/ 11 h 38"/>
                  <a:gd name="T14" fmla="*/ 3 w 46"/>
                  <a:gd name="T15" fmla="*/ 13 h 38"/>
                  <a:gd name="T16" fmla="*/ 3 w 46"/>
                  <a:gd name="T17" fmla="*/ 13 h 38"/>
                  <a:gd name="T18" fmla="*/ 0 w 46"/>
                  <a:gd name="T19" fmla="*/ 19 h 38"/>
                  <a:gd name="T20" fmla="*/ 3 w 46"/>
                  <a:gd name="T21" fmla="*/ 25 h 38"/>
                  <a:gd name="T22" fmla="*/ 5 w 46"/>
                  <a:gd name="T23" fmla="*/ 30 h 38"/>
                  <a:gd name="T24" fmla="*/ 7 w 46"/>
                  <a:gd name="T25" fmla="*/ 34 h 38"/>
                  <a:gd name="T26" fmla="*/ 11 w 46"/>
                  <a:gd name="T27" fmla="*/ 38 h 38"/>
                  <a:gd name="T28" fmla="*/ 11 w 46"/>
                  <a:gd name="T29" fmla="*/ 38 h 38"/>
                  <a:gd name="T30" fmla="*/ 19 w 46"/>
                  <a:gd name="T31" fmla="*/ 32 h 38"/>
                  <a:gd name="T32" fmla="*/ 23 w 46"/>
                  <a:gd name="T33" fmla="*/ 30 h 38"/>
                  <a:gd name="T34" fmla="*/ 23 w 46"/>
                  <a:gd name="T35" fmla="*/ 30 h 38"/>
                  <a:gd name="T36" fmla="*/ 27 w 46"/>
                  <a:gd name="T37" fmla="*/ 27 h 38"/>
                  <a:gd name="T38" fmla="*/ 36 w 46"/>
                  <a:gd name="T39" fmla="*/ 27 h 38"/>
                  <a:gd name="T40" fmla="*/ 40 w 46"/>
                  <a:gd name="T41" fmla="*/ 25 h 38"/>
                  <a:gd name="T42" fmla="*/ 44 w 46"/>
                  <a:gd name="T43" fmla="*/ 25 h 38"/>
                  <a:gd name="T44" fmla="*/ 46 w 46"/>
                  <a:gd name="T45" fmla="*/ 23 h 38"/>
                  <a:gd name="T46" fmla="*/ 46 w 46"/>
                  <a:gd name="T47" fmla="*/ 19 h 38"/>
                  <a:gd name="T48" fmla="*/ 46 w 46"/>
                  <a:gd name="T49" fmla="*/ 15 h 38"/>
                  <a:gd name="T50" fmla="*/ 40 w 46"/>
                  <a:gd name="T51" fmla="*/ 7 h 38"/>
                  <a:gd name="T52" fmla="*/ 34 w 46"/>
                  <a:gd name="T53" fmla="*/ 0 h 38"/>
                  <a:gd name="T54" fmla="*/ 29 w 46"/>
                  <a:gd name="T55" fmla="*/ 0 h 38"/>
                  <a:gd name="T56" fmla="*/ 25 w 46"/>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38">
                    <a:moveTo>
                      <a:pt x="25" y="0"/>
                    </a:moveTo>
                    <a:lnTo>
                      <a:pt x="21" y="0"/>
                    </a:lnTo>
                    <a:lnTo>
                      <a:pt x="15" y="3"/>
                    </a:lnTo>
                    <a:lnTo>
                      <a:pt x="11" y="5"/>
                    </a:lnTo>
                    <a:lnTo>
                      <a:pt x="7" y="7"/>
                    </a:lnTo>
                    <a:lnTo>
                      <a:pt x="3" y="9"/>
                    </a:lnTo>
                    <a:lnTo>
                      <a:pt x="5" y="11"/>
                    </a:lnTo>
                    <a:lnTo>
                      <a:pt x="3" y="13"/>
                    </a:lnTo>
                    <a:lnTo>
                      <a:pt x="3" y="13"/>
                    </a:lnTo>
                    <a:lnTo>
                      <a:pt x="0" y="19"/>
                    </a:lnTo>
                    <a:lnTo>
                      <a:pt x="3" y="25"/>
                    </a:lnTo>
                    <a:lnTo>
                      <a:pt x="5" y="30"/>
                    </a:lnTo>
                    <a:lnTo>
                      <a:pt x="7" y="34"/>
                    </a:lnTo>
                    <a:lnTo>
                      <a:pt x="11" y="38"/>
                    </a:lnTo>
                    <a:lnTo>
                      <a:pt x="11" y="38"/>
                    </a:lnTo>
                    <a:lnTo>
                      <a:pt x="19" y="32"/>
                    </a:lnTo>
                    <a:lnTo>
                      <a:pt x="23" y="30"/>
                    </a:lnTo>
                    <a:lnTo>
                      <a:pt x="23" y="30"/>
                    </a:lnTo>
                    <a:lnTo>
                      <a:pt x="27" y="27"/>
                    </a:lnTo>
                    <a:lnTo>
                      <a:pt x="36" y="27"/>
                    </a:lnTo>
                    <a:lnTo>
                      <a:pt x="40" y="25"/>
                    </a:lnTo>
                    <a:lnTo>
                      <a:pt x="44" y="25"/>
                    </a:lnTo>
                    <a:lnTo>
                      <a:pt x="46" y="23"/>
                    </a:lnTo>
                    <a:lnTo>
                      <a:pt x="46" y="19"/>
                    </a:lnTo>
                    <a:lnTo>
                      <a:pt x="46" y="15"/>
                    </a:lnTo>
                    <a:lnTo>
                      <a:pt x="40" y="7"/>
                    </a:lnTo>
                    <a:lnTo>
                      <a:pt x="34" y="0"/>
                    </a:lnTo>
                    <a:lnTo>
                      <a:pt x="29" y="0"/>
                    </a:lnTo>
                    <a:lnTo>
                      <a:pt x="25"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9" name="9Slide.vn 692">
                <a:extLst>
                  <a:ext uri="{FF2B5EF4-FFF2-40B4-BE49-F238E27FC236}">
                    <a16:creationId xmlns:a16="http://schemas.microsoft.com/office/drawing/2014/main" id="{CF2EF83A-B3CD-4E1D-B59C-96708C3F041B}"/>
                  </a:ext>
                </a:extLst>
              </p:cNvPr>
              <p:cNvSpPr>
                <a:spLocks/>
              </p:cNvSpPr>
              <p:nvPr/>
            </p:nvSpPr>
            <p:spPr bwMode="auto">
              <a:xfrm>
                <a:off x="4031" y="1846"/>
                <a:ext cx="33" cy="67"/>
              </a:xfrm>
              <a:custGeom>
                <a:avLst/>
                <a:gdLst>
                  <a:gd name="T0" fmla="*/ 22 w 33"/>
                  <a:gd name="T1" fmla="*/ 60 h 67"/>
                  <a:gd name="T2" fmla="*/ 22 w 33"/>
                  <a:gd name="T3" fmla="*/ 56 h 67"/>
                  <a:gd name="T4" fmla="*/ 29 w 33"/>
                  <a:gd name="T5" fmla="*/ 54 h 67"/>
                  <a:gd name="T6" fmla="*/ 33 w 33"/>
                  <a:gd name="T7" fmla="*/ 48 h 67"/>
                  <a:gd name="T8" fmla="*/ 33 w 33"/>
                  <a:gd name="T9" fmla="*/ 44 h 67"/>
                  <a:gd name="T10" fmla="*/ 29 w 33"/>
                  <a:gd name="T11" fmla="*/ 40 h 67"/>
                  <a:gd name="T12" fmla="*/ 27 w 33"/>
                  <a:gd name="T13" fmla="*/ 36 h 67"/>
                  <a:gd name="T14" fmla="*/ 25 w 33"/>
                  <a:gd name="T15" fmla="*/ 31 h 67"/>
                  <a:gd name="T16" fmla="*/ 22 w 33"/>
                  <a:gd name="T17" fmla="*/ 25 h 67"/>
                  <a:gd name="T18" fmla="*/ 25 w 33"/>
                  <a:gd name="T19" fmla="*/ 19 h 67"/>
                  <a:gd name="T20" fmla="*/ 22 w 33"/>
                  <a:gd name="T21" fmla="*/ 17 h 67"/>
                  <a:gd name="T22" fmla="*/ 22 w 33"/>
                  <a:gd name="T23" fmla="*/ 11 h 67"/>
                  <a:gd name="T24" fmla="*/ 22 w 33"/>
                  <a:gd name="T25" fmla="*/ 9 h 67"/>
                  <a:gd name="T26" fmla="*/ 18 w 33"/>
                  <a:gd name="T27" fmla="*/ 6 h 67"/>
                  <a:gd name="T28" fmla="*/ 16 w 33"/>
                  <a:gd name="T29" fmla="*/ 4 h 67"/>
                  <a:gd name="T30" fmla="*/ 14 w 33"/>
                  <a:gd name="T31" fmla="*/ 0 h 67"/>
                  <a:gd name="T32" fmla="*/ 12 w 33"/>
                  <a:gd name="T33" fmla="*/ 0 h 67"/>
                  <a:gd name="T34" fmla="*/ 12 w 33"/>
                  <a:gd name="T35" fmla="*/ 0 h 67"/>
                  <a:gd name="T36" fmla="*/ 10 w 33"/>
                  <a:gd name="T37" fmla="*/ 4 h 67"/>
                  <a:gd name="T38" fmla="*/ 8 w 33"/>
                  <a:gd name="T39" fmla="*/ 0 h 67"/>
                  <a:gd name="T40" fmla="*/ 6 w 33"/>
                  <a:gd name="T41" fmla="*/ 0 h 67"/>
                  <a:gd name="T42" fmla="*/ 2 w 33"/>
                  <a:gd name="T43" fmla="*/ 4 h 67"/>
                  <a:gd name="T44" fmla="*/ 0 w 33"/>
                  <a:gd name="T45" fmla="*/ 11 h 67"/>
                  <a:gd name="T46" fmla="*/ 0 w 33"/>
                  <a:gd name="T47" fmla="*/ 17 h 67"/>
                  <a:gd name="T48" fmla="*/ 4 w 33"/>
                  <a:gd name="T49" fmla="*/ 21 h 67"/>
                  <a:gd name="T50" fmla="*/ 4 w 33"/>
                  <a:gd name="T51" fmla="*/ 23 h 67"/>
                  <a:gd name="T52" fmla="*/ 2 w 33"/>
                  <a:gd name="T53" fmla="*/ 23 h 67"/>
                  <a:gd name="T54" fmla="*/ 2 w 33"/>
                  <a:gd name="T55" fmla="*/ 31 h 67"/>
                  <a:gd name="T56" fmla="*/ 4 w 33"/>
                  <a:gd name="T57" fmla="*/ 38 h 67"/>
                  <a:gd name="T58" fmla="*/ 2 w 33"/>
                  <a:gd name="T59" fmla="*/ 42 h 67"/>
                  <a:gd name="T60" fmla="*/ 2 w 33"/>
                  <a:gd name="T61" fmla="*/ 46 h 67"/>
                  <a:gd name="T62" fmla="*/ 4 w 33"/>
                  <a:gd name="T63" fmla="*/ 50 h 67"/>
                  <a:gd name="T64" fmla="*/ 2 w 33"/>
                  <a:gd name="T65" fmla="*/ 54 h 67"/>
                  <a:gd name="T66" fmla="*/ 4 w 33"/>
                  <a:gd name="T67" fmla="*/ 56 h 67"/>
                  <a:gd name="T68" fmla="*/ 10 w 33"/>
                  <a:gd name="T69" fmla="*/ 56 h 67"/>
                  <a:gd name="T70" fmla="*/ 14 w 33"/>
                  <a:gd name="T71" fmla="*/ 65 h 67"/>
                  <a:gd name="T72" fmla="*/ 16 w 33"/>
                  <a:gd name="T73" fmla="*/ 67 h 67"/>
                  <a:gd name="T74" fmla="*/ 20 w 33"/>
                  <a:gd name="T75" fmla="*/ 65 h 67"/>
                  <a:gd name="T76" fmla="*/ 22 w 33"/>
                  <a:gd name="T77"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67">
                    <a:moveTo>
                      <a:pt x="22" y="60"/>
                    </a:moveTo>
                    <a:lnTo>
                      <a:pt x="22" y="56"/>
                    </a:lnTo>
                    <a:lnTo>
                      <a:pt x="29" y="54"/>
                    </a:lnTo>
                    <a:lnTo>
                      <a:pt x="33" y="48"/>
                    </a:lnTo>
                    <a:lnTo>
                      <a:pt x="33" y="44"/>
                    </a:lnTo>
                    <a:lnTo>
                      <a:pt x="29" y="40"/>
                    </a:lnTo>
                    <a:lnTo>
                      <a:pt x="27" y="36"/>
                    </a:lnTo>
                    <a:lnTo>
                      <a:pt x="25" y="31"/>
                    </a:lnTo>
                    <a:lnTo>
                      <a:pt x="22" y="25"/>
                    </a:lnTo>
                    <a:lnTo>
                      <a:pt x="25" y="19"/>
                    </a:lnTo>
                    <a:lnTo>
                      <a:pt x="22" y="17"/>
                    </a:lnTo>
                    <a:lnTo>
                      <a:pt x="22" y="11"/>
                    </a:lnTo>
                    <a:lnTo>
                      <a:pt x="22" y="9"/>
                    </a:lnTo>
                    <a:lnTo>
                      <a:pt x="18" y="6"/>
                    </a:lnTo>
                    <a:lnTo>
                      <a:pt x="16" y="4"/>
                    </a:lnTo>
                    <a:lnTo>
                      <a:pt x="14" y="0"/>
                    </a:lnTo>
                    <a:lnTo>
                      <a:pt x="12" y="0"/>
                    </a:lnTo>
                    <a:lnTo>
                      <a:pt x="12" y="0"/>
                    </a:lnTo>
                    <a:lnTo>
                      <a:pt x="10" y="4"/>
                    </a:lnTo>
                    <a:lnTo>
                      <a:pt x="8" y="0"/>
                    </a:lnTo>
                    <a:lnTo>
                      <a:pt x="6" y="0"/>
                    </a:lnTo>
                    <a:lnTo>
                      <a:pt x="2" y="4"/>
                    </a:lnTo>
                    <a:lnTo>
                      <a:pt x="0" y="11"/>
                    </a:lnTo>
                    <a:lnTo>
                      <a:pt x="0" y="17"/>
                    </a:lnTo>
                    <a:lnTo>
                      <a:pt x="4" y="21"/>
                    </a:lnTo>
                    <a:lnTo>
                      <a:pt x="4" y="23"/>
                    </a:lnTo>
                    <a:lnTo>
                      <a:pt x="2" y="23"/>
                    </a:lnTo>
                    <a:lnTo>
                      <a:pt x="2" y="31"/>
                    </a:lnTo>
                    <a:lnTo>
                      <a:pt x="4" y="38"/>
                    </a:lnTo>
                    <a:lnTo>
                      <a:pt x="2" y="42"/>
                    </a:lnTo>
                    <a:lnTo>
                      <a:pt x="2" y="46"/>
                    </a:lnTo>
                    <a:lnTo>
                      <a:pt x="4" y="50"/>
                    </a:lnTo>
                    <a:lnTo>
                      <a:pt x="2" y="54"/>
                    </a:lnTo>
                    <a:lnTo>
                      <a:pt x="4" y="56"/>
                    </a:lnTo>
                    <a:lnTo>
                      <a:pt x="10" y="56"/>
                    </a:lnTo>
                    <a:lnTo>
                      <a:pt x="14" y="65"/>
                    </a:lnTo>
                    <a:lnTo>
                      <a:pt x="16" y="67"/>
                    </a:lnTo>
                    <a:lnTo>
                      <a:pt x="20" y="65"/>
                    </a:lnTo>
                    <a:lnTo>
                      <a:pt x="22" y="6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0" name="9Slide.vn 693">
                <a:extLst>
                  <a:ext uri="{FF2B5EF4-FFF2-40B4-BE49-F238E27FC236}">
                    <a16:creationId xmlns:a16="http://schemas.microsoft.com/office/drawing/2014/main" id="{84D721B1-066A-46AA-A843-66C5164062F4}"/>
                  </a:ext>
                </a:extLst>
              </p:cNvPr>
              <p:cNvSpPr>
                <a:spLocks/>
              </p:cNvSpPr>
              <p:nvPr/>
            </p:nvSpPr>
            <p:spPr bwMode="auto">
              <a:xfrm>
                <a:off x="4018" y="1765"/>
                <a:ext cx="75" cy="100"/>
              </a:xfrm>
              <a:custGeom>
                <a:avLst/>
                <a:gdLst>
                  <a:gd name="T0" fmla="*/ 15 w 75"/>
                  <a:gd name="T1" fmla="*/ 0 h 100"/>
                  <a:gd name="T2" fmla="*/ 11 w 75"/>
                  <a:gd name="T3" fmla="*/ 7 h 100"/>
                  <a:gd name="T4" fmla="*/ 2 w 75"/>
                  <a:gd name="T5" fmla="*/ 9 h 100"/>
                  <a:gd name="T6" fmla="*/ 0 w 75"/>
                  <a:gd name="T7" fmla="*/ 11 h 100"/>
                  <a:gd name="T8" fmla="*/ 4 w 75"/>
                  <a:gd name="T9" fmla="*/ 21 h 100"/>
                  <a:gd name="T10" fmla="*/ 9 w 75"/>
                  <a:gd name="T11" fmla="*/ 23 h 100"/>
                  <a:gd name="T12" fmla="*/ 6 w 75"/>
                  <a:gd name="T13" fmla="*/ 25 h 100"/>
                  <a:gd name="T14" fmla="*/ 4 w 75"/>
                  <a:gd name="T15" fmla="*/ 29 h 100"/>
                  <a:gd name="T16" fmla="*/ 6 w 75"/>
                  <a:gd name="T17" fmla="*/ 29 h 100"/>
                  <a:gd name="T18" fmla="*/ 9 w 75"/>
                  <a:gd name="T19" fmla="*/ 34 h 100"/>
                  <a:gd name="T20" fmla="*/ 4 w 75"/>
                  <a:gd name="T21" fmla="*/ 42 h 100"/>
                  <a:gd name="T22" fmla="*/ 13 w 75"/>
                  <a:gd name="T23" fmla="*/ 46 h 100"/>
                  <a:gd name="T24" fmla="*/ 13 w 75"/>
                  <a:gd name="T25" fmla="*/ 52 h 100"/>
                  <a:gd name="T26" fmla="*/ 9 w 75"/>
                  <a:gd name="T27" fmla="*/ 50 h 100"/>
                  <a:gd name="T28" fmla="*/ 13 w 75"/>
                  <a:gd name="T29" fmla="*/ 58 h 100"/>
                  <a:gd name="T30" fmla="*/ 15 w 75"/>
                  <a:gd name="T31" fmla="*/ 65 h 100"/>
                  <a:gd name="T32" fmla="*/ 17 w 75"/>
                  <a:gd name="T33" fmla="*/ 69 h 100"/>
                  <a:gd name="T34" fmla="*/ 25 w 75"/>
                  <a:gd name="T35" fmla="*/ 73 h 100"/>
                  <a:gd name="T36" fmla="*/ 29 w 75"/>
                  <a:gd name="T37" fmla="*/ 77 h 100"/>
                  <a:gd name="T38" fmla="*/ 25 w 75"/>
                  <a:gd name="T39" fmla="*/ 81 h 100"/>
                  <a:gd name="T40" fmla="*/ 29 w 75"/>
                  <a:gd name="T41" fmla="*/ 85 h 100"/>
                  <a:gd name="T42" fmla="*/ 35 w 75"/>
                  <a:gd name="T43" fmla="*/ 90 h 100"/>
                  <a:gd name="T44" fmla="*/ 35 w 75"/>
                  <a:gd name="T45" fmla="*/ 98 h 100"/>
                  <a:gd name="T46" fmla="*/ 40 w 75"/>
                  <a:gd name="T47" fmla="*/ 98 h 100"/>
                  <a:gd name="T48" fmla="*/ 42 w 75"/>
                  <a:gd name="T49" fmla="*/ 94 h 100"/>
                  <a:gd name="T50" fmla="*/ 50 w 75"/>
                  <a:gd name="T51" fmla="*/ 90 h 100"/>
                  <a:gd name="T52" fmla="*/ 60 w 75"/>
                  <a:gd name="T53" fmla="*/ 87 h 100"/>
                  <a:gd name="T54" fmla="*/ 69 w 75"/>
                  <a:gd name="T55" fmla="*/ 87 h 100"/>
                  <a:gd name="T56" fmla="*/ 69 w 75"/>
                  <a:gd name="T57" fmla="*/ 83 h 100"/>
                  <a:gd name="T58" fmla="*/ 67 w 75"/>
                  <a:gd name="T59" fmla="*/ 77 h 100"/>
                  <a:gd name="T60" fmla="*/ 75 w 75"/>
                  <a:gd name="T61" fmla="*/ 67 h 100"/>
                  <a:gd name="T62" fmla="*/ 67 w 75"/>
                  <a:gd name="T63" fmla="*/ 56 h 100"/>
                  <a:gd name="T64" fmla="*/ 67 w 75"/>
                  <a:gd name="T65" fmla="*/ 48 h 100"/>
                  <a:gd name="T66" fmla="*/ 64 w 75"/>
                  <a:gd name="T67" fmla="*/ 40 h 100"/>
                  <a:gd name="T68" fmla="*/ 69 w 75"/>
                  <a:gd name="T69" fmla="*/ 34 h 100"/>
                  <a:gd name="T70" fmla="*/ 58 w 75"/>
                  <a:gd name="T71" fmla="*/ 36 h 100"/>
                  <a:gd name="T72" fmla="*/ 52 w 75"/>
                  <a:gd name="T73" fmla="*/ 36 h 100"/>
                  <a:gd name="T74" fmla="*/ 44 w 75"/>
                  <a:gd name="T75" fmla="*/ 29 h 100"/>
                  <a:gd name="T76" fmla="*/ 46 w 75"/>
                  <a:gd name="T77" fmla="*/ 23 h 100"/>
                  <a:gd name="T78" fmla="*/ 35 w 75"/>
                  <a:gd name="T79" fmla="*/ 17 h 100"/>
                  <a:gd name="T80" fmla="*/ 29 w 75"/>
                  <a:gd name="T81" fmla="*/ 7 h 100"/>
                  <a:gd name="T82" fmla="*/ 25 w 75"/>
                  <a:gd name="T83" fmla="*/ 5 h 100"/>
                  <a:gd name="T84" fmla="*/ 19 w 75"/>
                  <a:gd name="T85"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 h="100">
                    <a:moveTo>
                      <a:pt x="19" y="2"/>
                    </a:moveTo>
                    <a:lnTo>
                      <a:pt x="15" y="0"/>
                    </a:lnTo>
                    <a:lnTo>
                      <a:pt x="11" y="5"/>
                    </a:lnTo>
                    <a:lnTo>
                      <a:pt x="11" y="7"/>
                    </a:lnTo>
                    <a:lnTo>
                      <a:pt x="6" y="7"/>
                    </a:lnTo>
                    <a:lnTo>
                      <a:pt x="2" y="9"/>
                    </a:lnTo>
                    <a:lnTo>
                      <a:pt x="0" y="11"/>
                    </a:lnTo>
                    <a:lnTo>
                      <a:pt x="0" y="11"/>
                    </a:lnTo>
                    <a:lnTo>
                      <a:pt x="2" y="17"/>
                    </a:lnTo>
                    <a:lnTo>
                      <a:pt x="4" y="21"/>
                    </a:lnTo>
                    <a:lnTo>
                      <a:pt x="4" y="23"/>
                    </a:lnTo>
                    <a:lnTo>
                      <a:pt x="9" y="23"/>
                    </a:lnTo>
                    <a:lnTo>
                      <a:pt x="9" y="25"/>
                    </a:lnTo>
                    <a:lnTo>
                      <a:pt x="6" y="25"/>
                    </a:lnTo>
                    <a:lnTo>
                      <a:pt x="4" y="27"/>
                    </a:lnTo>
                    <a:lnTo>
                      <a:pt x="4" y="29"/>
                    </a:lnTo>
                    <a:lnTo>
                      <a:pt x="4" y="31"/>
                    </a:lnTo>
                    <a:lnTo>
                      <a:pt x="6" y="29"/>
                    </a:lnTo>
                    <a:lnTo>
                      <a:pt x="9" y="29"/>
                    </a:lnTo>
                    <a:lnTo>
                      <a:pt x="9" y="34"/>
                    </a:lnTo>
                    <a:lnTo>
                      <a:pt x="4" y="40"/>
                    </a:lnTo>
                    <a:lnTo>
                      <a:pt x="4" y="42"/>
                    </a:lnTo>
                    <a:lnTo>
                      <a:pt x="11" y="46"/>
                    </a:lnTo>
                    <a:lnTo>
                      <a:pt x="13" y="46"/>
                    </a:lnTo>
                    <a:lnTo>
                      <a:pt x="15" y="50"/>
                    </a:lnTo>
                    <a:lnTo>
                      <a:pt x="13" y="52"/>
                    </a:lnTo>
                    <a:lnTo>
                      <a:pt x="11" y="50"/>
                    </a:lnTo>
                    <a:lnTo>
                      <a:pt x="9" y="50"/>
                    </a:lnTo>
                    <a:lnTo>
                      <a:pt x="9" y="54"/>
                    </a:lnTo>
                    <a:lnTo>
                      <a:pt x="13" y="58"/>
                    </a:lnTo>
                    <a:lnTo>
                      <a:pt x="11" y="61"/>
                    </a:lnTo>
                    <a:lnTo>
                      <a:pt x="15" y="65"/>
                    </a:lnTo>
                    <a:lnTo>
                      <a:pt x="15" y="67"/>
                    </a:lnTo>
                    <a:lnTo>
                      <a:pt x="17" y="69"/>
                    </a:lnTo>
                    <a:lnTo>
                      <a:pt x="21" y="69"/>
                    </a:lnTo>
                    <a:lnTo>
                      <a:pt x="25" y="73"/>
                    </a:lnTo>
                    <a:lnTo>
                      <a:pt x="29" y="73"/>
                    </a:lnTo>
                    <a:lnTo>
                      <a:pt x="29" y="77"/>
                    </a:lnTo>
                    <a:lnTo>
                      <a:pt x="27" y="79"/>
                    </a:lnTo>
                    <a:lnTo>
                      <a:pt x="25" y="81"/>
                    </a:lnTo>
                    <a:lnTo>
                      <a:pt x="27" y="81"/>
                    </a:lnTo>
                    <a:lnTo>
                      <a:pt x="29" y="85"/>
                    </a:lnTo>
                    <a:lnTo>
                      <a:pt x="31" y="87"/>
                    </a:lnTo>
                    <a:lnTo>
                      <a:pt x="35" y="90"/>
                    </a:lnTo>
                    <a:lnTo>
                      <a:pt x="35" y="92"/>
                    </a:lnTo>
                    <a:lnTo>
                      <a:pt x="35" y="98"/>
                    </a:lnTo>
                    <a:lnTo>
                      <a:pt x="38" y="100"/>
                    </a:lnTo>
                    <a:lnTo>
                      <a:pt x="40" y="98"/>
                    </a:lnTo>
                    <a:lnTo>
                      <a:pt x="38" y="96"/>
                    </a:lnTo>
                    <a:lnTo>
                      <a:pt x="42" y="94"/>
                    </a:lnTo>
                    <a:lnTo>
                      <a:pt x="46" y="92"/>
                    </a:lnTo>
                    <a:lnTo>
                      <a:pt x="50" y="90"/>
                    </a:lnTo>
                    <a:lnTo>
                      <a:pt x="56" y="87"/>
                    </a:lnTo>
                    <a:lnTo>
                      <a:pt x="60" y="87"/>
                    </a:lnTo>
                    <a:lnTo>
                      <a:pt x="64" y="87"/>
                    </a:lnTo>
                    <a:lnTo>
                      <a:pt x="69" y="87"/>
                    </a:lnTo>
                    <a:lnTo>
                      <a:pt x="69" y="87"/>
                    </a:lnTo>
                    <a:lnTo>
                      <a:pt x="69" y="83"/>
                    </a:lnTo>
                    <a:lnTo>
                      <a:pt x="67" y="79"/>
                    </a:lnTo>
                    <a:lnTo>
                      <a:pt x="67" y="77"/>
                    </a:lnTo>
                    <a:lnTo>
                      <a:pt x="73" y="71"/>
                    </a:lnTo>
                    <a:lnTo>
                      <a:pt x="75" y="67"/>
                    </a:lnTo>
                    <a:lnTo>
                      <a:pt x="71" y="63"/>
                    </a:lnTo>
                    <a:lnTo>
                      <a:pt x="67" y="56"/>
                    </a:lnTo>
                    <a:lnTo>
                      <a:pt x="64" y="50"/>
                    </a:lnTo>
                    <a:lnTo>
                      <a:pt x="67" y="48"/>
                    </a:lnTo>
                    <a:lnTo>
                      <a:pt x="67" y="44"/>
                    </a:lnTo>
                    <a:lnTo>
                      <a:pt x="64" y="40"/>
                    </a:lnTo>
                    <a:lnTo>
                      <a:pt x="64" y="38"/>
                    </a:lnTo>
                    <a:lnTo>
                      <a:pt x="69" y="34"/>
                    </a:lnTo>
                    <a:lnTo>
                      <a:pt x="62" y="31"/>
                    </a:lnTo>
                    <a:lnTo>
                      <a:pt x="58" y="36"/>
                    </a:lnTo>
                    <a:lnTo>
                      <a:pt x="56" y="34"/>
                    </a:lnTo>
                    <a:lnTo>
                      <a:pt x="52" y="36"/>
                    </a:lnTo>
                    <a:lnTo>
                      <a:pt x="50" y="31"/>
                    </a:lnTo>
                    <a:lnTo>
                      <a:pt x="44" y="29"/>
                    </a:lnTo>
                    <a:lnTo>
                      <a:pt x="44" y="27"/>
                    </a:lnTo>
                    <a:lnTo>
                      <a:pt x="46" y="23"/>
                    </a:lnTo>
                    <a:lnTo>
                      <a:pt x="40" y="19"/>
                    </a:lnTo>
                    <a:lnTo>
                      <a:pt x="35" y="17"/>
                    </a:lnTo>
                    <a:lnTo>
                      <a:pt x="35" y="15"/>
                    </a:lnTo>
                    <a:lnTo>
                      <a:pt x="29" y="7"/>
                    </a:lnTo>
                    <a:lnTo>
                      <a:pt x="27" y="5"/>
                    </a:lnTo>
                    <a:lnTo>
                      <a:pt x="25" y="5"/>
                    </a:lnTo>
                    <a:lnTo>
                      <a:pt x="21" y="2"/>
                    </a:lnTo>
                    <a:lnTo>
                      <a:pt x="19"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1" name="9Slide.vn 694">
                <a:extLst>
                  <a:ext uri="{FF2B5EF4-FFF2-40B4-BE49-F238E27FC236}">
                    <a16:creationId xmlns:a16="http://schemas.microsoft.com/office/drawing/2014/main" id="{09D620D5-8177-4D8C-9185-7E930060D680}"/>
                  </a:ext>
                </a:extLst>
              </p:cNvPr>
              <p:cNvSpPr>
                <a:spLocks/>
              </p:cNvSpPr>
              <p:nvPr/>
            </p:nvSpPr>
            <p:spPr bwMode="auto">
              <a:xfrm>
                <a:off x="4014" y="1823"/>
                <a:ext cx="33" cy="40"/>
              </a:xfrm>
              <a:custGeom>
                <a:avLst/>
                <a:gdLst>
                  <a:gd name="T0" fmla="*/ 19 w 33"/>
                  <a:gd name="T1" fmla="*/ 27 h 40"/>
                  <a:gd name="T2" fmla="*/ 23 w 33"/>
                  <a:gd name="T3" fmla="*/ 23 h 40"/>
                  <a:gd name="T4" fmla="*/ 25 w 33"/>
                  <a:gd name="T5" fmla="*/ 23 h 40"/>
                  <a:gd name="T6" fmla="*/ 27 w 33"/>
                  <a:gd name="T7" fmla="*/ 27 h 40"/>
                  <a:gd name="T8" fmla="*/ 29 w 33"/>
                  <a:gd name="T9" fmla="*/ 23 h 40"/>
                  <a:gd name="T10" fmla="*/ 31 w 33"/>
                  <a:gd name="T11" fmla="*/ 21 h 40"/>
                  <a:gd name="T12" fmla="*/ 33 w 33"/>
                  <a:gd name="T13" fmla="*/ 19 h 40"/>
                  <a:gd name="T14" fmla="*/ 33 w 33"/>
                  <a:gd name="T15" fmla="*/ 15 h 40"/>
                  <a:gd name="T16" fmla="*/ 29 w 33"/>
                  <a:gd name="T17" fmla="*/ 15 h 40"/>
                  <a:gd name="T18" fmla="*/ 25 w 33"/>
                  <a:gd name="T19" fmla="*/ 11 h 40"/>
                  <a:gd name="T20" fmla="*/ 21 w 33"/>
                  <a:gd name="T21" fmla="*/ 11 h 40"/>
                  <a:gd name="T22" fmla="*/ 19 w 33"/>
                  <a:gd name="T23" fmla="*/ 9 h 40"/>
                  <a:gd name="T24" fmla="*/ 19 w 33"/>
                  <a:gd name="T25" fmla="*/ 7 h 40"/>
                  <a:gd name="T26" fmla="*/ 15 w 33"/>
                  <a:gd name="T27" fmla="*/ 3 h 40"/>
                  <a:gd name="T28" fmla="*/ 15 w 33"/>
                  <a:gd name="T29" fmla="*/ 3 h 40"/>
                  <a:gd name="T30" fmla="*/ 13 w 33"/>
                  <a:gd name="T31" fmla="*/ 3 h 40"/>
                  <a:gd name="T32" fmla="*/ 8 w 33"/>
                  <a:gd name="T33" fmla="*/ 0 h 40"/>
                  <a:gd name="T34" fmla="*/ 6 w 33"/>
                  <a:gd name="T35" fmla="*/ 0 h 40"/>
                  <a:gd name="T36" fmla="*/ 6 w 33"/>
                  <a:gd name="T37" fmla="*/ 5 h 40"/>
                  <a:gd name="T38" fmla="*/ 10 w 33"/>
                  <a:gd name="T39" fmla="*/ 7 h 40"/>
                  <a:gd name="T40" fmla="*/ 10 w 33"/>
                  <a:gd name="T41" fmla="*/ 9 h 40"/>
                  <a:gd name="T42" fmla="*/ 8 w 33"/>
                  <a:gd name="T43" fmla="*/ 11 h 40"/>
                  <a:gd name="T44" fmla="*/ 6 w 33"/>
                  <a:gd name="T45" fmla="*/ 11 h 40"/>
                  <a:gd name="T46" fmla="*/ 4 w 33"/>
                  <a:gd name="T47" fmla="*/ 15 h 40"/>
                  <a:gd name="T48" fmla="*/ 4 w 33"/>
                  <a:gd name="T49" fmla="*/ 19 h 40"/>
                  <a:gd name="T50" fmla="*/ 2 w 33"/>
                  <a:gd name="T51" fmla="*/ 23 h 40"/>
                  <a:gd name="T52" fmla="*/ 0 w 33"/>
                  <a:gd name="T53" fmla="*/ 23 h 40"/>
                  <a:gd name="T54" fmla="*/ 2 w 33"/>
                  <a:gd name="T55" fmla="*/ 25 h 40"/>
                  <a:gd name="T56" fmla="*/ 4 w 33"/>
                  <a:gd name="T57" fmla="*/ 27 h 40"/>
                  <a:gd name="T58" fmla="*/ 13 w 33"/>
                  <a:gd name="T59" fmla="*/ 36 h 40"/>
                  <a:gd name="T60" fmla="*/ 13 w 33"/>
                  <a:gd name="T61" fmla="*/ 38 h 40"/>
                  <a:gd name="T62" fmla="*/ 17 w 33"/>
                  <a:gd name="T63" fmla="*/ 40 h 40"/>
                  <a:gd name="T64" fmla="*/ 17 w 33"/>
                  <a:gd name="T65" fmla="*/ 34 h 40"/>
                  <a:gd name="T66" fmla="*/ 19 w 33"/>
                  <a:gd name="T67"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0">
                    <a:moveTo>
                      <a:pt x="19" y="27"/>
                    </a:moveTo>
                    <a:lnTo>
                      <a:pt x="23" y="23"/>
                    </a:lnTo>
                    <a:lnTo>
                      <a:pt x="25" y="23"/>
                    </a:lnTo>
                    <a:lnTo>
                      <a:pt x="27" y="27"/>
                    </a:lnTo>
                    <a:lnTo>
                      <a:pt x="29" y="23"/>
                    </a:lnTo>
                    <a:lnTo>
                      <a:pt x="31" y="21"/>
                    </a:lnTo>
                    <a:lnTo>
                      <a:pt x="33" y="19"/>
                    </a:lnTo>
                    <a:lnTo>
                      <a:pt x="33" y="15"/>
                    </a:lnTo>
                    <a:lnTo>
                      <a:pt x="29" y="15"/>
                    </a:lnTo>
                    <a:lnTo>
                      <a:pt x="25" y="11"/>
                    </a:lnTo>
                    <a:lnTo>
                      <a:pt x="21" y="11"/>
                    </a:lnTo>
                    <a:lnTo>
                      <a:pt x="19" y="9"/>
                    </a:lnTo>
                    <a:lnTo>
                      <a:pt x="19" y="7"/>
                    </a:lnTo>
                    <a:lnTo>
                      <a:pt x="15" y="3"/>
                    </a:lnTo>
                    <a:lnTo>
                      <a:pt x="15" y="3"/>
                    </a:lnTo>
                    <a:lnTo>
                      <a:pt x="13" y="3"/>
                    </a:lnTo>
                    <a:lnTo>
                      <a:pt x="8" y="0"/>
                    </a:lnTo>
                    <a:lnTo>
                      <a:pt x="6" y="0"/>
                    </a:lnTo>
                    <a:lnTo>
                      <a:pt x="6" y="5"/>
                    </a:lnTo>
                    <a:lnTo>
                      <a:pt x="10" y="7"/>
                    </a:lnTo>
                    <a:lnTo>
                      <a:pt x="10" y="9"/>
                    </a:lnTo>
                    <a:lnTo>
                      <a:pt x="8" y="11"/>
                    </a:lnTo>
                    <a:lnTo>
                      <a:pt x="6" y="11"/>
                    </a:lnTo>
                    <a:lnTo>
                      <a:pt x="4" y="15"/>
                    </a:lnTo>
                    <a:lnTo>
                      <a:pt x="4" y="19"/>
                    </a:lnTo>
                    <a:lnTo>
                      <a:pt x="2" y="23"/>
                    </a:lnTo>
                    <a:lnTo>
                      <a:pt x="0" y="23"/>
                    </a:lnTo>
                    <a:lnTo>
                      <a:pt x="2" y="25"/>
                    </a:lnTo>
                    <a:lnTo>
                      <a:pt x="4" y="27"/>
                    </a:lnTo>
                    <a:lnTo>
                      <a:pt x="13" y="36"/>
                    </a:lnTo>
                    <a:lnTo>
                      <a:pt x="13" y="38"/>
                    </a:lnTo>
                    <a:lnTo>
                      <a:pt x="17" y="40"/>
                    </a:lnTo>
                    <a:lnTo>
                      <a:pt x="17" y="34"/>
                    </a:lnTo>
                    <a:lnTo>
                      <a:pt x="19" y="2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2" name="9Slide.vn 695">
                <a:extLst>
                  <a:ext uri="{FF2B5EF4-FFF2-40B4-BE49-F238E27FC236}">
                    <a16:creationId xmlns:a16="http://schemas.microsoft.com/office/drawing/2014/main" id="{E5150512-03E9-401D-B385-5C0721CF8C95}"/>
                  </a:ext>
                </a:extLst>
              </p:cNvPr>
              <p:cNvSpPr>
                <a:spLocks/>
              </p:cNvSpPr>
              <p:nvPr/>
            </p:nvSpPr>
            <p:spPr bwMode="auto">
              <a:xfrm>
                <a:off x="3942" y="1796"/>
                <a:ext cx="6" cy="9"/>
              </a:xfrm>
              <a:custGeom>
                <a:avLst/>
                <a:gdLst>
                  <a:gd name="T0" fmla="*/ 4 w 6"/>
                  <a:gd name="T1" fmla="*/ 9 h 9"/>
                  <a:gd name="T2" fmla="*/ 6 w 6"/>
                  <a:gd name="T3" fmla="*/ 9 h 9"/>
                  <a:gd name="T4" fmla="*/ 4 w 6"/>
                  <a:gd name="T5" fmla="*/ 5 h 9"/>
                  <a:gd name="T6" fmla="*/ 0 w 6"/>
                  <a:gd name="T7" fmla="*/ 0 h 9"/>
                  <a:gd name="T8" fmla="*/ 2 w 6"/>
                  <a:gd name="T9" fmla="*/ 5 h 9"/>
                  <a:gd name="T10" fmla="*/ 0 w 6"/>
                  <a:gd name="T11" fmla="*/ 5 h 9"/>
                  <a:gd name="T12" fmla="*/ 4 w 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4" y="9"/>
                    </a:moveTo>
                    <a:lnTo>
                      <a:pt x="6" y="9"/>
                    </a:lnTo>
                    <a:lnTo>
                      <a:pt x="4" y="5"/>
                    </a:lnTo>
                    <a:lnTo>
                      <a:pt x="0" y="0"/>
                    </a:lnTo>
                    <a:lnTo>
                      <a:pt x="2" y="5"/>
                    </a:lnTo>
                    <a:lnTo>
                      <a:pt x="0" y="5"/>
                    </a:lnTo>
                    <a:lnTo>
                      <a:pt x="4" y="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3" name="9Slide.vn 696">
                <a:extLst>
                  <a:ext uri="{FF2B5EF4-FFF2-40B4-BE49-F238E27FC236}">
                    <a16:creationId xmlns:a16="http://schemas.microsoft.com/office/drawing/2014/main" id="{2DD4F0D8-D130-44E8-9E69-0ED22953C20A}"/>
                  </a:ext>
                </a:extLst>
              </p:cNvPr>
              <p:cNvSpPr>
                <a:spLocks/>
              </p:cNvSpPr>
              <p:nvPr/>
            </p:nvSpPr>
            <p:spPr bwMode="auto">
              <a:xfrm>
                <a:off x="3979" y="1834"/>
                <a:ext cx="10" cy="2"/>
              </a:xfrm>
              <a:custGeom>
                <a:avLst/>
                <a:gdLst>
                  <a:gd name="T0" fmla="*/ 6 w 10"/>
                  <a:gd name="T1" fmla="*/ 2 h 2"/>
                  <a:gd name="T2" fmla="*/ 10 w 10"/>
                  <a:gd name="T3" fmla="*/ 0 h 2"/>
                  <a:gd name="T4" fmla="*/ 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10" y="0"/>
                    </a:lnTo>
                    <a:lnTo>
                      <a:pt x="0" y="0"/>
                    </a:lnTo>
                    <a:lnTo>
                      <a:pt x="6"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4" name="9Slide.vn 697">
                <a:extLst>
                  <a:ext uri="{FF2B5EF4-FFF2-40B4-BE49-F238E27FC236}">
                    <a16:creationId xmlns:a16="http://schemas.microsoft.com/office/drawing/2014/main" id="{363FFBC3-1351-4279-82C3-EE422BC2D60D}"/>
                  </a:ext>
                </a:extLst>
              </p:cNvPr>
              <p:cNvSpPr>
                <a:spLocks/>
              </p:cNvSpPr>
              <p:nvPr/>
            </p:nvSpPr>
            <p:spPr bwMode="auto">
              <a:xfrm>
                <a:off x="3981" y="1830"/>
                <a:ext cx="8" cy="2"/>
              </a:xfrm>
              <a:custGeom>
                <a:avLst/>
                <a:gdLst>
                  <a:gd name="T0" fmla="*/ 8 w 8"/>
                  <a:gd name="T1" fmla="*/ 2 h 2"/>
                  <a:gd name="T2" fmla="*/ 6 w 8"/>
                  <a:gd name="T3" fmla="*/ 0 h 2"/>
                  <a:gd name="T4" fmla="*/ 0 w 8"/>
                  <a:gd name="T5" fmla="*/ 0 h 2"/>
                  <a:gd name="T6" fmla="*/ 0 w 8"/>
                  <a:gd name="T7" fmla="*/ 2 h 2"/>
                  <a:gd name="T8" fmla="*/ 4 w 8"/>
                  <a:gd name="T9" fmla="*/ 2 h 2"/>
                  <a:gd name="T10" fmla="*/ 8 w 8"/>
                  <a:gd name="T11" fmla="*/ 2 h 2"/>
                </a:gdLst>
                <a:ahLst/>
                <a:cxnLst>
                  <a:cxn ang="0">
                    <a:pos x="T0" y="T1"/>
                  </a:cxn>
                  <a:cxn ang="0">
                    <a:pos x="T2" y="T3"/>
                  </a:cxn>
                  <a:cxn ang="0">
                    <a:pos x="T4" y="T5"/>
                  </a:cxn>
                  <a:cxn ang="0">
                    <a:pos x="T6" y="T7"/>
                  </a:cxn>
                  <a:cxn ang="0">
                    <a:pos x="T8" y="T9"/>
                  </a:cxn>
                  <a:cxn ang="0">
                    <a:pos x="T10" y="T11"/>
                  </a:cxn>
                </a:cxnLst>
                <a:rect l="0" t="0" r="r" b="b"/>
                <a:pathLst>
                  <a:path w="8" h="2">
                    <a:moveTo>
                      <a:pt x="8" y="2"/>
                    </a:moveTo>
                    <a:lnTo>
                      <a:pt x="6" y="0"/>
                    </a:lnTo>
                    <a:lnTo>
                      <a:pt x="0" y="0"/>
                    </a:lnTo>
                    <a:lnTo>
                      <a:pt x="0" y="2"/>
                    </a:lnTo>
                    <a:lnTo>
                      <a:pt x="4" y="2"/>
                    </a:lnTo>
                    <a:lnTo>
                      <a:pt x="8"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5" name="9Slide.vn 698">
                <a:extLst>
                  <a:ext uri="{FF2B5EF4-FFF2-40B4-BE49-F238E27FC236}">
                    <a16:creationId xmlns:a16="http://schemas.microsoft.com/office/drawing/2014/main" id="{0E3F0D5B-1507-4228-A899-E1FEB36C8057}"/>
                  </a:ext>
                </a:extLst>
              </p:cNvPr>
              <p:cNvSpPr>
                <a:spLocks/>
              </p:cNvSpPr>
              <p:nvPr/>
            </p:nvSpPr>
            <p:spPr bwMode="auto">
              <a:xfrm>
                <a:off x="3948" y="1807"/>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6" name="9Slide.vn 699">
                <a:extLst>
                  <a:ext uri="{FF2B5EF4-FFF2-40B4-BE49-F238E27FC236}">
                    <a16:creationId xmlns:a16="http://schemas.microsoft.com/office/drawing/2014/main" id="{A98FE864-7289-459C-80B4-266FD5FA78D3}"/>
                  </a:ext>
                </a:extLst>
              </p:cNvPr>
              <p:cNvSpPr>
                <a:spLocks/>
              </p:cNvSpPr>
              <p:nvPr/>
            </p:nvSpPr>
            <p:spPr bwMode="auto">
              <a:xfrm>
                <a:off x="3983" y="1838"/>
                <a:ext cx="10" cy="2"/>
              </a:xfrm>
              <a:custGeom>
                <a:avLst/>
                <a:gdLst>
                  <a:gd name="T0" fmla="*/ 10 w 10"/>
                  <a:gd name="T1" fmla="*/ 2 h 2"/>
                  <a:gd name="T2" fmla="*/ 8 w 10"/>
                  <a:gd name="T3" fmla="*/ 0 h 2"/>
                  <a:gd name="T4" fmla="*/ 0 w 10"/>
                  <a:gd name="T5" fmla="*/ 0 h 2"/>
                  <a:gd name="T6" fmla="*/ 4 w 10"/>
                  <a:gd name="T7" fmla="*/ 2 h 2"/>
                  <a:gd name="T8" fmla="*/ 10 w 10"/>
                  <a:gd name="T9" fmla="*/ 2 h 2"/>
                </a:gdLst>
                <a:ahLst/>
                <a:cxnLst>
                  <a:cxn ang="0">
                    <a:pos x="T0" y="T1"/>
                  </a:cxn>
                  <a:cxn ang="0">
                    <a:pos x="T2" y="T3"/>
                  </a:cxn>
                  <a:cxn ang="0">
                    <a:pos x="T4" y="T5"/>
                  </a:cxn>
                  <a:cxn ang="0">
                    <a:pos x="T6" y="T7"/>
                  </a:cxn>
                  <a:cxn ang="0">
                    <a:pos x="T8" y="T9"/>
                  </a:cxn>
                </a:cxnLst>
                <a:rect l="0" t="0" r="r" b="b"/>
                <a:pathLst>
                  <a:path w="10" h="2">
                    <a:moveTo>
                      <a:pt x="10" y="2"/>
                    </a:moveTo>
                    <a:lnTo>
                      <a:pt x="8" y="0"/>
                    </a:lnTo>
                    <a:lnTo>
                      <a:pt x="0" y="0"/>
                    </a:lnTo>
                    <a:lnTo>
                      <a:pt x="4" y="2"/>
                    </a:lnTo>
                    <a:lnTo>
                      <a:pt x="1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7" name="9Slide.vn 700">
                <a:extLst>
                  <a:ext uri="{FF2B5EF4-FFF2-40B4-BE49-F238E27FC236}">
                    <a16:creationId xmlns:a16="http://schemas.microsoft.com/office/drawing/2014/main" id="{0D921FC8-3C42-4B83-9962-52BB784D67AF}"/>
                  </a:ext>
                </a:extLst>
              </p:cNvPr>
              <p:cNvSpPr>
                <a:spLocks/>
              </p:cNvSpPr>
              <p:nvPr/>
            </p:nvSpPr>
            <p:spPr bwMode="auto">
              <a:xfrm>
                <a:off x="3954" y="1807"/>
                <a:ext cx="4" cy="4"/>
              </a:xfrm>
              <a:custGeom>
                <a:avLst/>
                <a:gdLst>
                  <a:gd name="T0" fmla="*/ 4 w 4"/>
                  <a:gd name="T1" fmla="*/ 4 h 4"/>
                  <a:gd name="T2" fmla="*/ 2 w 4"/>
                  <a:gd name="T3" fmla="*/ 0 h 4"/>
                  <a:gd name="T4" fmla="*/ 0 w 4"/>
                  <a:gd name="T5" fmla="*/ 0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0"/>
                    </a:lnTo>
                    <a:lnTo>
                      <a:pt x="2" y="4"/>
                    </a:lnTo>
                    <a:lnTo>
                      <a:pt x="4"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8" name="9Slide.vn 701">
                <a:extLst>
                  <a:ext uri="{FF2B5EF4-FFF2-40B4-BE49-F238E27FC236}">
                    <a16:creationId xmlns:a16="http://schemas.microsoft.com/office/drawing/2014/main" id="{0FDD5395-19C6-4FF0-B603-6F5491FE56BD}"/>
                  </a:ext>
                </a:extLst>
              </p:cNvPr>
              <p:cNvSpPr>
                <a:spLocks/>
              </p:cNvSpPr>
              <p:nvPr/>
            </p:nvSpPr>
            <p:spPr bwMode="auto">
              <a:xfrm>
                <a:off x="3942" y="1790"/>
                <a:ext cx="8" cy="9"/>
              </a:xfrm>
              <a:custGeom>
                <a:avLst/>
                <a:gdLst>
                  <a:gd name="T0" fmla="*/ 2 w 8"/>
                  <a:gd name="T1" fmla="*/ 0 h 9"/>
                  <a:gd name="T2" fmla="*/ 0 w 8"/>
                  <a:gd name="T3" fmla="*/ 0 h 9"/>
                  <a:gd name="T4" fmla="*/ 0 w 8"/>
                  <a:gd name="T5" fmla="*/ 6 h 9"/>
                  <a:gd name="T6" fmla="*/ 4 w 8"/>
                  <a:gd name="T7" fmla="*/ 6 h 9"/>
                  <a:gd name="T8" fmla="*/ 4 w 8"/>
                  <a:gd name="T9" fmla="*/ 9 h 9"/>
                  <a:gd name="T10" fmla="*/ 8 w 8"/>
                  <a:gd name="T11" fmla="*/ 6 h 9"/>
                  <a:gd name="T12" fmla="*/ 2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0"/>
                    </a:moveTo>
                    <a:lnTo>
                      <a:pt x="0" y="0"/>
                    </a:lnTo>
                    <a:lnTo>
                      <a:pt x="0" y="6"/>
                    </a:lnTo>
                    <a:lnTo>
                      <a:pt x="4" y="6"/>
                    </a:lnTo>
                    <a:lnTo>
                      <a:pt x="4" y="9"/>
                    </a:lnTo>
                    <a:lnTo>
                      <a:pt x="8" y="6"/>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9" name="9Slide.vn 702">
                <a:extLst>
                  <a:ext uri="{FF2B5EF4-FFF2-40B4-BE49-F238E27FC236}">
                    <a16:creationId xmlns:a16="http://schemas.microsoft.com/office/drawing/2014/main" id="{B1C70E5D-D008-40B4-801A-6742071D1ACA}"/>
                  </a:ext>
                </a:extLst>
              </p:cNvPr>
              <p:cNvSpPr>
                <a:spLocks/>
              </p:cNvSpPr>
              <p:nvPr/>
            </p:nvSpPr>
            <p:spPr bwMode="auto">
              <a:xfrm>
                <a:off x="3927" y="1763"/>
                <a:ext cx="100" cy="77"/>
              </a:xfrm>
              <a:custGeom>
                <a:avLst/>
                <a:gdLst>
                  <a:gd name="T0" fmla="*/ 60 w 100"/>
                  <a:gd name="T1" fmla="*/ 60 h 77"/>
                  <a:gd name="T2" fmla="*/ 46 w 100"/>
                  <a:gd name="T3" fmla="*/ 46 h 77"/>
                  <a:gd name="T4" fmla="*/ 44 w 100"/>
                  <a:gd name="T5" fmla="*/ 42 h 77"/>
                  <a:gd name="T6" fmla="*/ 39 w 100"/>
                  <a:gd name="T7" fmla="*/ 33 h 77"/>
                  <a:gd name="T8" fmla="*/ 37 w 100"/>
                  <a:gd name="T9" fmla="*/ 31 h 77"/>
                  <a:gd name="T10" fmla="*/ 39 w 100"/>
                  <a:gd name="T11" fmla="*/ 25 h 77"/>
                  <a:gd name="T12" fmla="*/ 44 w 100"/>
                  <a:gd name="T13" fmla="*/ 27 h 77"/>
                  <a:gd name="T14" fmla="*/ 48 w 100"/>
                  <a:gd name="T15" fmla="*/ 29 h 77"/>
                  <a:gd name="T16" fmla="*/ 52 w 100"/>
                  <a:gd name="T17" fmla="*/ 25 h 77"/>
                  <a:gd name="T18" fmla="*/ 56 w 100"/>
                  <a:gd name="T19" fmla="*/ 23 h 77"/>
                  <a:gd name="T20" fmla="*/ 60 w 100"/>
                  <a:gd name="T21" fmla="*/ 23 h 77"/>
                  <a:gd name="T22" fmla="*/ 64 w 100"/>
                  <a:gd name="T23" fmla="*/ 27 h 77"/>
                  <a:gd name="T24" fmla="*/ 70 w 100"/>
                  <a:gd name="T25" fmla="*/ 27 h 77"/>
                  <a:gd name="T26" fmla="*/ 75 w 100"/>
                  <a:gd name="T27" fmla="*/ 27 h 77"/>
                  <a:gd name="T28" fmla="*/ 83 w 100"/>
                  <a:gd name="T29" fmla="*/ 27 h 77"/>
                  <a:gd name="T30" fmla="*/ 89 w 100"/>
                  <a:gd name="T31" fmla="*/ 31 h 77"/>
                  <a:gd name="T32" fmla="*/ 95 w 100"/>
                  <a:gd name="T33" fmla="*/ 31 h 77"/>
                  <a:gd name="T34" fmla="*/ 97 w 100"/>
                  <a:gd name="T35" fmla="*/ 27 h 77"/>
                  <a:gd name="T36" fmla="*/ 100 w 100"/>
                  <a:gd name="T37" fmla="*/ 25 h 77"/>
                  <a:gd name="T38" fmla="*/ 95 w 100"/>
                  <a:gd name="T39" fmla="*/ 23 h 77"/>
                  <a:gd name="T40" fmla="*/ 91 w 100"/>
                  <a:gd name="T41" fmla="*/ 13 h 77"/>
                  <a:gd name="T42" fmla="*/ 85 w 100"/>
                  <a:gd name="T43" fmla="*/ 15 h 77"/>
                  <a:gd name="T44" fmla="*/ 70 w 100"/>
                  <a:gd name="T45" fmla="*/ 13 h 77"/>
                  <a:gd name="T46" fmla="*/ 62 w 100"/>
                  <a:gd name="T47" fmla="*/ 9 h 77"/>
                  <a:gd name="T48" fmla="*/ 52 w 100"/>
                  <a:gd name="T49" fmla="*/ 0 h 77"/>
                  <a:gd name="T50" fmla="*/ 44 w 100"/>
                  <a:gd name="T51" fmla="*/ 0 h 77"/>
                  <a:gd name="T52" fmla="*/ 33 w 100"/>
                  <a:gd name="T53" fmla="*/ 13 h 77"/>
                  <a:gd name="T54" fmla="*/ 25 w 100"/>
                  <a:gd name="T55" fmla="*/ 21 h 77"/>
                  <a:gd name="T56" fmla="*/ 15 w 100"/>
                  <a:gd name="T57" fmla="*/ 19 h 77"/>
                  <a:gd name="T58" fmla="*/ 6 w 100"/>
                  <a:gd name="T59" fmla="*/ 23 h 77"/>
                  <a:gd name="T60" fmla="*/ 0 w 100"/>
                  <a:gd name="T61" fmla="*/ 23 h 77"/>
                  <a:gd name="T62" fmla="*/ 6 w 100"/>
                  <a:gd name="T63" fmla="*/ 33 h 77"/>
                  <a:gd name="T64" fmla="*/ 6 w 100"/>
                  <a:gd name="T65" fmla="*/ 38 h 77"/>
                  <a:gd name="T66" fmla="*/ 12 w 100"/>
                  <a:gd name="T67" fmla="*/ 25 h 77"/>
                  <a:gd name="T68" fmla="*/ 19 w 100"/>
                  <a:gd name="T69" fmla="*/ 23 h 77"/>
                  <a:gd name="T70" fmla="*/ 23 w 100"/>
                  <a:gd name="T71" fmla="*/ 29 h 77"/>
                  <a:gd name="T72" fmla="*/ 27 w 100"/>
                  <a:gd name="T73" fmla="*/ 40 h 77"/>
                  <a:gd name="T74" fmla="*/ 35 w 100"/>
                  <a:gd name="T75" fmla="*/ 46 h 77"/>
                  <a:gd name="T76" fmla="*/ 35 w 100"/>
                  <a:gd name="T77" fmla="*/ 48 h 77"/>
                  <a:gd name="T78" fmla="*/ 31 w 100"/>
                  <a:gd name="T79" fmla="*/ 50 h 77"/>
                  <a:gd name="T80" fmla="*/ 35 w 100"/>
                  <a:gd name="T81" fmla="*/ 54 h 77"/>
                  <a:gd name="T82" fmla="*/ 44 w 100"/>
                  <a:gd name="T83" fmla="*/ 60 h 77"/>
                  <a:gd name="T84" fmla="*/ 48 w 100"/>
                  <a:gd name="T85" fmla="*/ 65 h 77"/>
                  <a:gd name="T86" fmla="*/ 60 w 100"/>
                  <a:gd name="T87" fmla="*/ 65 h 77"/>
                  <a:gd name="T88" fmla="*/ 73 w 100"/>
                  <a:gd name="T89" fmla="*/ 77 h 77"/>
                  <a:gd name="T90" fmla="*/ 66 w 100"/>
                  <a:gd name="T91" fmla="*/ 75 h 77"/>
                  <a:gd name="T92" fmla="*/ 73 w 100"/>
                  <a:gd name="T93" fmla="*/ 77 h 77"/>
                  <a:gd name="T94" fmla="*/ 73 w 100"/>
                  <a:gd name="T9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77">
                    <a:moveTo>
                      <a:pt x="73" y="75"/>
                    </a:moveTo>
                    <a:lnTo>
                      <a:pt x="60" y="60"/>
                    </a:lnTo>
                    <a:lnTo>
                      <a:pt x="46" y="48"/>
                    </a:lnTo>
                    <a:lnTo>
                      <a:pt x="46" y="46"/>
                    </a:lnTo>
                    <a:lnTo>
                      <a:pt x="46" y="44"/>
                    </a:lnTo>
                    <a:lnTo>
                      <a:pt x="44" y="42"/>
                    </a:lnTo>
                    <a:lnTo>
                      <a:pt x="44" y="38"/>
                    </a:lnTo>
                    <a:lnTo>
                      <a:pt x="39" y="33"/>
                    </a:lnTo>
                    <a:lnTo>
                      <a:pt x="37" y="33"/>
                    </a:lnTo>
                    <a:lnTo>
                      <a:pt x="37" y="31"/>
                    </a:lnTo>
                    <a:lnTo>
                      <a:pt x="39" y="29"/>
                    </a:lnTo>
                    <a:lnTo>
                      <a:pt x="39" y="25"/>
                    </a:lnTo>
                    <a:lnTo>
                      <a:pt x="39" y="23"/>
                    </a:lnTo>
                    <a:lnTo>
                      <a:pt x="44" y="27"/>
                    </a:lnTo>
                    <a:lnTo>
                      <a:pt x="46" y="29"/>
                    </a:lnTo>
                    <a:lnTo>
                      <a:pt x="48" y="29"/>
                    </a:lnTo>
                    <a:lnTo>
                      <a:pt x="48" y="25"/>
                    </a:lnTo>
                    <a:lnTo>
                      <a:pt x="52" y="25"/>
                    </a:lnTo>
                    <a:lnTo>
                      <a:pt x="54" y="25"/>
                    </a:lnTo>
                    <a:lnTo>
                      <a:pt x="56" y="23"/>
                    </a:lnTo>
                    <a:lnTo>
                      <a:pt x="58" y="25"/>
                    </a:lnTo>
                    <a:lnTo>
                      <a:pt x="60" y="23"/>
                    </a:lnTo>
                    <a:lnTo>
                      <a:pt x="62" y="25"/>
                    </a:lnTo>
                    <a:lnTo>
                      <a:pt x="64" y="27"/>
                    </a:lnTo>
                    <a:lnTo>
                      <a:pt x="66" y="25"/>
                    </a:lnTo>
                    <a:lnTo>
                      <a:pt x="70" y="27"/>
                    </a:lnTo>
                    <a:lnTo>
                      <a:pt x="75" y="25"/>
                    </a:lnTo>
                    <a:lnTo>
                      <a:pt x="75" y="27"/>
                    </a:lnTo>
                    <a:lnTo>
                      <a:pt x="79" y="27"/>
                    </a:lnTo>
                    <a:lnTo>
                      <a:pt x="83" y="27"/>
                    </a:lnTo>
                    <a:lnTo>
                      <a:pt x="85" y="27"/>
                    </a:lnTo>
                    <a:lnTo>
                      <a:pt x="89" y="31"/>
                    </a:lnTo>
                    <a:lnTo>
                      <a:pt x="95" y="31"/>
                    </a:lnTo>
                    <a:lnTo>
                      <a:pt x="95" y="31"/>
                    </a:lnTo>
                    <a:lnTo>
                      <a:pt x="95" y="29"/>
                    </a:lnTo>
                    <a:lnTo>
                      <a:pt x="97" y="27"/>
                    </a:lnTo>
                    <a:lnTo>
                      <a:pt x="100" y="27"/>
                    </a:lnTo>
                    <a:lnTo>
                      <a:pt x="100" y="25"/>
                    </a:lnTo>
                    <a:lnTo>
                      <a:pt x="95" y="25"/>
                    </a:lnTo>
                    <a:lnTo>
                      <a:pt x="95" y="23"/>
                    </a:lnTo>
                    <a:lnTo>
                      <a:pt x="93" y="19"/>
                    </a:lnTo>
                    <a:lnTo>
                      <a:pt x="91" y="13"/>
                    </a:lnTo>
                    <a:lnTo>
                      <a:pt x="89" y="13"/>
                    </a:lnTo>
                    <a:lnTo>
                      <a:pt x="85" y="15"/>
                    </a:lnTo>
                    <a:lnTo>
                      <a:pt x="79" y="13"/>
                    </a:lnTo>
                    <a:lnTo>
                      <a:pt x="70" y="13"/>
                    </a:lnTo>
                    <a:lnTo>
                      <a:pt x="66" y="9"/>
                    </a:lnTo>
                    <a:lnTo>
                      <a:pt x="62" y="9"/>
                    </a:lnTo>
                    <a:lnTo>
                      <a:pt x="56" y="0"/>
                    </a:lnTo>
                    <a:lnTo>
                      <a:pt x="52" y="0"/>
                    </a:lnTo>
                    <a:lnTo>
                      <a:pt x="52" y="0"/>
                    </a:lnTo>
                    <a:lnTo>
                      <a:pt x="44" y="0"/>
                    </a:lnTo>
                    <a:lnTo>
                      <a:pt x="33" y="7"/>
                    </a:lnTo>
                    <a:lnTo>
                      <a:pt x="33" y="13"/>
                    </a:lnTo>
                    <a:lnTo>
                      <a:pt x="27" y="15"/>
                    </a:lnTo>
                    <a:lnTo>
                      <a:pt x="25" y="21"/>
                    </a:lnTo>
                    <a:lnTo>
                      <a:pt x="23" y="21"/>
                    </a:lnTo>
                    <a:lnTo>
                      <a:pt x="15" y="19"/>
                    </a:lnTo>
                    <a:lnTo>
                      <a:pt x="12" y="19"/>
                    </a:lnTo>
                    <a:lnTo>
                      <a:pt x="6" y="23"/>
                    </a:lnTo>
                    <a:lnTo>
                      <a:pt x="0" y="23"/>
                    </a:lnTo>
                    <a:lnTo>
                      <a:pt x="0" y="23"/>
                    </a:lnTo>
                    <a:lnTo>
                      <a:pt x="2" y="31"/>
                    </a:lnTo>
                    <a:lnTo>
                      <a:pt x="6" y="33"/>
                    </a:lnTo>
                    <a:lnTo>
                      <a:pt x="6" y="36"/>
                    </a:lnTo>
                    <a:lnTo>
                      <a:pt x="6" y="38"/>
                    </a:lnTo>
                    <a:lnTo>
                      <a:pt x="10" y="29"/>
                    </a:lnTo>
                    <a:lnTo>
                      <a:pt x="12" y="25"/>
                    </a:lnTo>
                    <a:lnTo>
                      <a:pt x="15" y="23"/>
                    </a:lnTo>
                    <a:lnTo>
                      <a:pt x="19" y="23"/>
                    </a:lnTo>
                    <a:lnTo>
                      <a:pt x="21" y="27"/>
                    </a:lnTo>
                    <a:lnTo>
                      <a:pt x="23" y="29"/>
                    </a:lnTo>
                    <a:lnTo>
                      <a:pt x="25" y="36"/>
                    </a:lnTo>
                    <a:lnTo>
                      <a:pt x="27" y="40"/>
                    </a:lnTo>
                    <a:lnTo>
                      <a:pt x="33" y="44"/>
                    </a:lnTo>
                    <a:lnTo>
                      <a:pt x="35" y="46"/>
                    </a:lnTo>
                    <a:lnTo>
                      <a:pt x="37" y="48"/>
                    </a:lnTo>
                    <a:lnTo>
                      <a:pt x="35" y="48"/>
                    </a:lnTo>
                    <a:lnTo>
                      <a:pt x="31" y="48"/>
                    </a:lnTo>
                    <a:lnTo>
                      <a:pt x="31" y="50"/>
                    </a:lnTo>
                    <a:lnTo>
                      <a:pt x="31" y="54"/>
                    </a:lnTo>
                    <a:lnTo>
                      <a:pt x="35" y="54"/>
                    </a:lnTo>
                    <a:lnTo>
                      <a:pt x="39" y="58"/>
                    </a:lnTo>
                    <a:lnTo>
                      <a:pt x="44" y="60"/>
                    </a:lnTo>
                    <a:lnTo>
                      <a:pt x="46" y="63"/>
                    </a:lnTo>
                    <a:lnTo>
                      <a:pt x="48" y="65"/>
                    </a:lnTo>
                    <a:lnTo>
                      <a:pt x="52" y="65"/>
                    </a:lnTo>
                    <a:lnTo>
                      <a:pt x="60" y="65"/>
                    </a:lnTo>
                    <a:lnTo>
                      <a:pt x="64" y="67"/>
                    </a:lnTo>
                    <a:lnTo>
                      <a:pt x="73" y="77"/>
                    </a:lnTo>
                    <a:lnTo>
                      <a:pt x="70" y="77"/>
                    </a:lnTo>
                    <a:lnTo>
                      <a:pt x="66" y="75"/>
                    </a:lnTo>
                    <a:lnTo>
                      <a:pt x="68" y="77"/>
                    </a:lnTo>
                    <a:lnTo>
                      <a:pt x="73" y="77"/>
                    </a:lnTo>
                    <a:lnTo>
                      <a:pt x="73" y="77"/>
                    </a:lnTo>
                    <a:lnTo>
                      <a:pt x="73" y="75"/>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0" name="9Slide.vn 703">
                <a:extLst>
                  <a:ext uri="{FF2B5EF4-FFF2-40B4-BE49-F238E27FC236}">
                    <a16:creationId xmlns:a16="http://schemas.microsoft.com/office/drawing/2014/main" id="{D580C1B3-E7FF-4EB0-9879-1DF10615DA4C}"/>
                  </a:ext>
                </a:extLst>
              </p:cNvPr>
              <p:cNvSpPr>
                <a:spLocks/>
              </p:cNvSpPr>
              <p:nvPr/>
            </p:nvSpPr>
            <p:spPr bwMode="auto">
              <a:xfrm>
                <a:off x="3952" y="1813"/>
                <a:ext cx="4" cy="6"/>
              </a:xfrm>
              <a:custGeom>
                <a:avLst/>
                <a:gdLst>
                  <a:gd name="T0" fmla="*/ 4 w 4"/>
                  <a:gd name="T1" fmla="*/ 6 h 6"/>
                  <a:gd name="T2" fmla="*/ 4 w 4"/>
                  <a:gd name="T3" fmla="*/ 2 h 6"/>
                  <a:gd name="T4" fmla="*/ 0 w 4"/>
                  <a:gd name="T5" fmla="*/ 0 h 6"/>
                  <a:gd name="T6" fmla="*/ 4 w 4"/>
                  <a:gd name="T7" fmla="*/ 6 h 6"/>
                </a:gdLst>
                <a:ahLst/>
                <a:cxnLst>
                  <a:cxn ang="0">
                    <a:pos x="T0" y="T1"/>
                  </a:cxn>
                  <a:cxn ang="0">
                    <a:pos x="T2" y="T3"/>
                  </a:cxn>
                  <a:cxn ang="0">
                    <a:pos x="T4" y="T5"/>
                  </a:cxn>
                  <a:cxn ang="0">
                    <a:pos x="T6" y="T7"/>
                  </a:cxn>
                </a:cxnLst>
                <a:rect l="0" t="0" r="r" b="b"/>
                <a:pathLst>
                  <a:path w="4" h="6">
                    <a:moveTo>
                      <a:pt x="4" y="6"/>
                    </a:moveTo>
                    <a:lnTo>
                      <a:pt x="4" y="2"/>
                    </a:lnTo>
                    <a:lnTo>
                      <a:pt x="0" y="0"/>
                    </a:lnTo>
                    <a:lnTo>
                      <a:pt x="4"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1" name="9Slide.vn 704">
                <a:extLst>
                  <a:ext uri="{FF2B5EF4-FFF2-40B4-BE49-F238E27FC236}">
                    <a16:creationId xmlns:a16="http://schemas.microsoft.com/office/drawing/2014/main" id="{698A069D-FCE8-4AAA-ADCF-9A6A56872CAD}"/>
                  </a:ext>
                </a:extLst>
              </p:cNvPr>
              <p:cNvSpPr>
                <a:spLocks/>
              </p:cNvSpPr>
              <p:nvPr/>
            </p:nvSpPr>
            <p:spPr bwMode="auto">
              <a:xfrm>
                <a:off x="3950" y="1801"/>
                <a:ext cx="4" cy="4"/>
              </a:xfrm>
              <a:custGeom>
                <a:avLst/>
                <a:gdLst>
                  <a:gd name="T0" fmla="*/ 2 w 4"/>
                  <a:gd name="T1" fmla="*/ 0 h 4"/>
                  <a:gd name="T2" fmla="*/ 0 w 4"/>
                  <a:gd name="T3" fmla="*/ 4 h 4"/>
                  <a:gd name="T4" fmla="*/ 4 w 4"/>
                  <a:gd name="T5" fmla="*/ 4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4"/>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2" name="9Slide.vn 705">
                <a:extLst>
                  <a:ext uri="{FF2B5EF4-FFF2-40B4-BE49-F238E27FC236}">
                    <a16:creationId xmlns:a16="http://schemas.microsoft.com/office/drawing/2014/main" id="{994D0FB3-DB73-49A2-9A51-2EBB6F3C20ED}"/>
                  </a:ext>
                </a:extLst>
              </p:cNvPr>
              <p:cNvSpPr>
                <a:spLocks/>
              </p:cNvSpPr>
              <p:nvPr/>
            </p:nvSpPr>
            <p:spPr bwMode="auto">
              <a:xfrm>
                <a:off x="3964" y="1786"/>
                <a:ext cx="69" cy="60"/>
              </a:xfrm>
              <a:custGeom>
                <a:avLst/>
                <a:gdLst>
                  <a:gd name="T0" fmla="*/ 54 w 69"/>
                  <a:gd name="T1" fmla="*/ 52 h 60"/>
                  <a:gd name="T2" fmla="*/ 58 w 69"/>
                  <a:gd name="T3" fmla="*/ 48 h 60"/>
                  <a:gd name="T4" fmla="*/ 60 w 69"/>
                  <a:gd name="T5" fmla="*/ 44 h 60"/>
                  <a:gd name="T6" fmla="*/ 56 w 69"/>
                  <a:gd name="T7" fmla="*/ 37 h 60"/>
                  <a:gd name="T8" fmla="*/ 63 w 69"/>
                  <a:gd name="T9" fmla="*/ 40 h 60"/>
                  <a:gd name="T10" fmla="*/ 67 w 69"/>
                  <a:gd name="T11" fmla="*/ 37 h 60"/>
                  <a:gd name="T12" fmla="*/ 63 w 69"/>
                  <a:gd name="T13" fmla="*/ 29 h 60"/>
                  <a:gd name="T14" fmla="*/ 67 w 69"/>
                  <a:gd name="T15" fmla="*/ 31 h 60"/>
                  <a:gd name="T16" fmla="*/ 67 w 69"/>
                  <a:gd name="T17" fmla="*/ 25 h 60"/>
                  <a:gd name="T18" fmla="*/ 58 w 69"/>
                  <a:gd name="T19" fmla="*/ 21 h 60"/>
                  <a:gd name="T20" fmla="*/ 63 w 69"/>
                  <a:gd name="T21" fmla="*/ 13 h 60"/>
                  <a:gd name="T22" fmla="*/ 60 w 69"/>
                  <a:gd name="T23" fmla="*/ 8 h 60"/>
                  <a:gd name="T24" fmla="*/ 58 w 69"/>
                  <a:gd name="T25" fmla="*/ 8 h 60"/>
                  <a:gd name="T26" fmla="*/ 48 w 69"/>
                  <a:gd name="T27" fmla="*/ 4 h 60"/>
                  <a:gd name="T28" fmla="*/ 42 w 69"/>
                  <a:gd name="T29" fmla="*/ 4 h 60"/>
                  <a:gd name="T30" fmla="*/ 38 w 69"/>
                  <a:gd name="T31" fmla="*/ 2 h 60"/>
                  <a:gd name="T32" fmla="*/ 29 w 69"/>
                  <a:gd name="T33" fmla="*/ 2 h 60"/>
                  <a:gd name="T34" fmla="*/ 25 w 69"/>
                  <a:gd name="T35" fmla="*/ 2 h 60"/>
                  <a:gd name="T36" fmla="*/ 21 w 69"/>
                  <a:gd name="T37" fmla="*/ 2 h 60"/>
                  <a:gd name="T38" fmla="*/ 17 w 69"/>
                  <a:gd name="T39" fmla="*/ 2 h 60"/>
                  <a:gd name="T40" fmla="*/ 11 w 69"/>
                  <a:gd name="T41" fmla="*/ 2 h 60"/>
                  <a:gd name="T42" fmla="*/ 9 w 69"/>
                  <a:gd name="T43" fmla="*/ 6 h 60"/>
                  <a:gd name="T44" fmla="*/ 2 w 69"/>
                  <a:gd name="T45" fmla="*/ 0 h 60"/>
                  <a:gd name="T46" fmla="*/ 2 w 69"/>
                  <a:gd name="T47" fmla="*/ 6 h 60"/>
                  <a:gd name="T48" fmla="*/ 0 w 69"/>
                  <a:gd name="T49" fmla="*/ 10 h 60"/>
                  <a:gd name="T50" fmla="*/ 7 w 69"/>
                  <a:gd name="T51" fmla="*/ 15 h 60"/>
                  <a:gd name="T52" fmla="*/ 9 w 69"/>
                  <a:gd name="T53" fmla="*/ 21 h 60"/>
                  <a:gd name="T54" fmla="*/ 9 w 69"/>
                  <a:gd name="T55" fmla="*/ 25 h 60"/>
                  <a:gd name="T56" fmla="*/ 36 w 69"/>
                  <a:gd name="T57" fmla="*/ 52 h 60"/>
                  <a:gd name="T58" fmla="*/ 36 w 69"/>
                  <a:gd name="T59" fmla="*/ 54 h 60"/>
                  <a:gd name="T60" fmla="*/ 44 w 69"/>
                  <a:gd name="T61" fmla="*/ 56 h 60"/>
                  <a:gd name="T62" fmla="*/ 50 w 69"/>
                  <a:gd name="T63" fmla="*/ 60 h 60"/>
                  <a:gd name="T64" fmla="*/ 54 w 69"/>
                  <a:gd name="T65"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60">
                    <a:moveTo>
                      <a:pt x="54" y="56"/>
                    </a:moveTo>
                    <a:lnTo>
                      <a:pt x="54" y="52"/>
                    </a:lnTo>
                    <a:lnTo>
                      <a:pt x="56" y="48"/>
                    </a:lnTo>
                    <a:lnTo>
                      <a:pt x="58" y="48"/>
                    </a:lnTo>
                    <a:lnTo>
                      <a:pt x="60" y="46"/>
                    </a:lnTo>
                    <a:lnTo>
                      <a:pt x="60" y="44"/>
                    </a:lnTo>
                    <a:lnTo>
                      <a:pt x="56" y="42"/>
                    </a:lnTo>
                    <a:lnTo>
                      <a:pt x="56" y="37"/>
                    </a:lnTo>
                    <a:lnTo>
                      <a:pt x="58" y="37"/>
                    </a:lnTo>
                    <a:lnTo>
                      <a:pt x="63" y="40"/>
                    </a:lnTo>
                    <a:lnTo>
                      <a:pt x="65" y="40"/>
                    </a:lnTo>
                    <a:lnTo>
                      <a:pt x="67" y="37"/>
                    </a:lnTo>
                    <a:lnTo>
                      <a:pt x="63" y="33"/>
                    </a:lnTo>
                    <a:lnTo>
                      <a:pt x="63" y="29"/>
                    </a:lnTo>
                    <a:lnTo>
                      <a:pt x="65" y="29"/>
                    </a:lnTo>
                    <a:lnTo>
                      <a:pt x="67" y="31"/>
                    </a:lnTo>
                    <a:lnTo>
                      <a:pt x="69" y="29"/>
                    </a:lnTo>
                    <a:lnTo>
                      <a:pt x="67" y="25"/>
                    </a:lnTo>
                    <a:lnTo>
                      <a:pt x="65" y="25"/>
                    </a:lnTo>
                    <a:lnTo>
                      <a:pt x="58" y="21"/>
                    </a:lnTo>
                    <a:lnTo>
                      <a:pt x="58" y="19"/>
                    </a:lnTo>
                    <a:lnTo>
                      <a:pt x="63" y="13"/>
                    </a:lnTo>
                    <a:lnTo>
                      <a:pt x="63" y="8"/>
                    </a:lnTo>
                    <a:lnTo>
                      <a:pt x="60" y="8"/>
                    </a:lnTo>
                    <a:lnTo>
                      <a:pt x="58" y="10"/>
                    </a:lnTo>
                    <a:lnTo>
                      <a:pt x="58" y="8"/>
                    </a:lnTo>
                    <a:lnTo>
                      <a:pt x="52" y="8"/>
                    </a:lnTo>
                    <a:lnTo>
                      <a:pt x="48" y="4"/>
                    </a:lnTo>
                    <a:lnTo>
                      <a:pt x="46" y="4"/>
                    </a:lnTo>
                    <a:lnTo>
                      <a:pt x="42" y="4"/>
                    </a:lnTo>
                    <a:lnTo>
                      <a:pt x="38" y="4"/>
                    </a:lnTo>
                    <a:lnTo>
                      <a:pt x="38" y="2"/>
                    </a:lnTo>
                    <a:lnTo>
                      <a:pt x="33" y="4"/>
                    </a:lnTo>
                    <a:lnTo>
                      <a:pt x="29" y="2"/>
                    </a:lnTo>
                    <a:lnTo>
                      <a:pt x="27" y="4"/>
                    </a:lnTo>
                    <a:lnTo>
                      <a:pt x="25" y="2"/>
                    </a:lnTo>
                    <a:lnTo>
                      <a:pt x="23" y="0"/>
                    </a:lnTo>
                    <a:lnTo>
                      <a:pt x="21" y="2"/>
                    </a:lnTo>
                    <a:lnTo>
                      <a:pt x="19" y="0"/>
                    </a:lnTo>
                    <a:lnTo>
                      <a:pt x="17" y="2"/>
                    </a:lnTo>
                    <a:lnTo>
                      <a:pt x="15" y="2"/>
                    </a:lnTo>
                    <a:lnTo>
                      <a:pt x="11" y="2"/>
                    </a:lnTo>
                    <a:lnTo>
                      <a:pt x="11" y="6"/>
                    </a:lnTo>
                    <a:lnTo>
                      <a:pt x="9" y="6"/>
                    </a:lnTo>
                    <a:lnTo>
                      <a:pt x="7" y="4"/>
                    </a:lnTo>
                    <a:lnTo>
                      <a:pt x="2" y="0"/>
                    </a:lnTo>
                    <a:lnTo>
                      <a:pt x="2" y="2"/>
                    </a:lnTo>
                    <a:lnTo>
                      <a:pt x="2" y="6"/>
                    </a:lnTo>
                    <a:lnTo>
                      <a:pt x="0" y="8"/>
                    </a:lnTo>
                    <a:lnTo>
                      <a:pt x="0" y="10"/>
                    </a:lnTo>
                    <a:lnTo>
                      <a:pt x="2" y="10"/>
                    </a:lnTo>
                    <a:lnTo>
                      <a:pt x="7" y="15"/>
                    </a:lnTo>
                    <a:lnTo>
                      <a:pt x="7" y="19"/>
                    </a:lnTo>
                    <a:lnTo>
                      <a:pt x="9" y="21"/>
                    </a:lnTo>
                    <a:lnTo>
                      <a:pt x="9" y="23"/>
                    </a:lnTo>
                    <a:lnTo>
                      <a:pt x="9" y="25"/>
                    </a:lnTo>
                    <a:lnTo>
                      <a:pt x="23" y="37"/>
                    </a:lnTo>
                    <a:lnTo>
                      <a:pt x="36" y="52"/>
                    </a:lnTo>
                    <a:lnTo>
                      <a:pt x="36" y="54"/>
                    </a:lnTo>
                    <a:lnTo>
                      <a:pt x="36" y="54"/>
                    </a:lnTo>
                    <a:lnTo>
                      <a:pt x="38" y="56"/>
                    </a:lnTo>
                    <a:lnTo>
                      <a:pt x="44" y="56"/>
                    </a:lnTo>
                    <a:lnTo>
                      <a:pt x="46" y="56"/>
                    </a:lnTo>
                    <a:lnTo>
                      <a:pt x="50" y="60"/>
                    </a:lnTo>
                    <a:lnTo>
                      <a:pt x="52" y="60"/>
                    </a:lnTo>
                    <a:lnTo>
                      <a:pt x="54" y="5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3" name="9Slide.vn 706">
                <a:extLst>
                  <a:ext uri="{FF2B5EF4-FFF2-40B4-BE49-F238E27FC236}">
                    <a16:creationId xmlns:a16="http://schemas.microsoft.com/office/drawing/2014/main" id="{D3094339-0938-4E15-9D81-912CFC54BB80}"/>
                  </a:ext>
                </a:extLst>
              </p:cNvPr>
              <p:cNvSpPr>
                <a:spLocks/>
              </p:cNvSpPr>
              <p:nvPr/>
            </p:nvSpPr>
            <p:spPr bwMode="auto">
              <a:xfrm>
                <a:off x="3925" y="1753"/>
                <a:ext cx="54" cy="33"/>
              </a:xfrm>
              <a:custGeom>
                <a:avLst/>
                <a:gdLst>
                  <a:gd name="T0" fmla="*/ 14 w 54"/>
                  <a:gd name="T1" fmla="*/ 29 h 33"/>
                  <a:gd name="T2" fmla="*/ 17 w 54"/>
                  <a:gd name="T3" fmla="*/ 29 h 33"/>
                  <a:gd name="T4" fmla="*/ 25 w 54"/>
                  <a:gd name="T5" fmla="*/ 31 h 33"/>
                  <a:gd name="T6" fmla="*/ 27 w 54"/>
                  <a:gd name="T7" fmla="*/ 31 h 33"/>
                  <a:gd name="T8" fmla="*/ 29 w 54"/>
                  <a:gd name="T9" fmla="*/ 25 h 33"/>
                  <a:gd name="T10" fmla="*/ 35 w 54"/>
                  <a:gd name="T11" fmla="*/ 23 h 33"/>
                  <a:gd name="T12" fmla="*/ 35 w 54"/>
                  <a:gd name="T13" fmla="*/ 17 h 33"/>
                  <a:gd name="T14" fmla="*/ 46 w 54"/>
                  <a:gd name="T15" fmla="*/ 10 h 33"/>
                  <a:gd name="T16" fmla="*/ 54 w 54"/>
                  <a:gd name="T17" fmla="*/ 10 h 33"/>
                  <a:gd name="T18" fmla="*/ 54 w 54"/>
                  <a:gd name="T19" fmla="*/ 4 h 33"/>
                  <a:gd name="T20" fmla="*/ 50 w 54"/>
                  <a:gd name="T21" fmla="*/ 0 h 33"/>
                  <a:gd name="T22" fmla="*/ 46 w 54"/>
                  <a:gd name="T23" fmla="*/ 0 h 33"/>
                  <a:gd name="T24" fmla="*/ 37 w 54"/>
                  <a:gd name="T25" fmla="*/ 4 h 33"/>
                  <a:gd name="T26" fmla="*/ 35 w 54"/>
                  <a:gd name="T27" fmla="*/ 4 h 33"/>
                  <a:gd name="T28" fmla="*/ 31 w 54"/>
                  <a:gd name="T29" fmla="*/ 4 h 33"/>
                  <a:gd name="T30" fmla="*/ 27 w 54"/>
                  <a:gd name="T31" fmla="*/ 6 h 33"/>
                  <a:gd name="T32" fmla="*/ 25 w 54"/>
                  <a:gd name="T33" fmla="*/ 6 h 33"/>
                  <a:gd name="T34" fmla="*/ 19 w 54"/>
                  <a:gd name="T35" fmla="*/ 8 h 33"/>
                  <a:gd name="T36" fmla="*/ 17 w 54"/>
                  <a:gd name="T37" fmla="*/ 6 h 33"/>
                  <a:gd name="T38" fmla="*/ 8 w 54"/>
                  <a:gd name="T39" fmla="*/ 6 h 33"/>
                  <a:gd name="T40" fmla="*/ 6 w 54"/>
                  <a:gd name="T41" fmla="*/ 6 h 33"/>
                  <a:gd name="T42" fmla="*/ 2 w 54"/>
                  <a:gd name="T43" fmla="*/ 12 h 33"/>
                  <a:gd name="T44" fmla="*/ 4 w 54"/>
                  <a:gd name="T45" fmla="*/ 14 h 33"/>
                  <a:gd name="T46" fmla="*/ 0 w 54"/>
                  <a:gd name="T47" fmla="*/ 19 h 33"/>
                  <a:gd name="T48" fmla="*/ 2 w 54"/>
                  <a:gd name="T49" fmla="*/ 25 h 33"/>
                  <a:gd name="T50" fmla="*/ 2 w 54"/>
                  <a:gd name="T51" fmla="*/ 25 h 33"/>
                  <a:gd name="T52" fmla="*/ 6 w 54"/>
                  <a:gd name="T53" fmla="*/ 27 h 33"/>
                  <a:gd name="T54" fmla="*/ 6 w 54"/>
                  <a:gd name="T55" fmla="*/ 29 h 33"/>
                  <a:gd name="T56" fmla="*/ 2 w 54"/>
                  <a:gd name="T57" fmla="*/ 29 h 33"/>
                  <a:gd name="T58" fmla="*/ 2 w 54"/>
                  <a:gd name="T59" fmla="*/ 33 h 33"/>
                  <a:gd name="T60" fmla="*/ 8 w 54"/>
                  <a:gd name="T61" fmla="*/ 33 h 33"/>
                  <a:gd name="T62" fmla="*/ 14 w 54"/>
                  <a:gd name="T63"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33">
                    <a:moveTo>
                      <a:pt x="14" y="29"/>
                    </a:moveTo>
                    <a:lnTo>
                      <a:pt x="17" y="29"/>
                    </a:lnTo>
                    <a:lnTo>
                      <a:pt x="25" y="31"/>
                    </a:lnTo>
                    <a:lnTo>
                      <a:pt x="27" y="31"/>
                    </a:lnTo>
                    <a:lnTo>
                      <a:pt x="29" y="25"/>
                    </a:lnTo>
                    <a:lnTo>
                      <a:pt x="35" y="23"/>
                    </a:lnTo>
                    <a:lnTo>
                      <a:pt x="35" y="17"/>
                    </a:lnTo>
                    <a:lnTo>
                      <a:pt x="46" y="10"/>
                    </a:lnTo>
                    <a:lnTo>
                      <a:pt x="54" y="10"/>
                    </a:lnTo>
                    <a:lnTo>
                      <a:pt x="54" y="4"/>
                    </a:lnTo>
                    <a:lnTo>
                      <a:pt x="50" y="0"/>
                    </a:lnTo>
                    <a:lnTo>
                      <a:pt x="46" y="0"/>
                    </a:lnTo>
                    <a:lnTo>
                      <a:pt x="37" y="4"/>
                    </a:lnTo>
                    <a:lnTo>
                      <a:pt x="35" y="4"/>
                    </a:lnTo>
                    <a:lnTo>
                      <a:pt x="31" y="4"/>
                    </a:lnTo>
                    <a:lnTo>
                      <a:pt x="27" y="6"/>
                    </a:lnTo>
                    <a:lnTo>
                      <a:pt x="25" y="6"/>
                    </a:lnTo>
                    <a:lnTo>
                      <a:pt x="19" y="8"/>
                    </a:lnTo>
                    <a:lnTo>
                      <a:pt x="17" y="6"/>
                    </a:lnTo>
                    <a:lnTo>
                      <a:pt x="8" y="6"/>
                    </a:lnTo>
                    <a:lnTo>
                      <a:pt x="6" y="6"/>
                    </a:lnTo>
                    <a:lnTo>
                      <a:pt x="2" y="12"/>
                    </a:lnTo>
                    <a:lnTo>
                      <a:pt x="4" y="14"/>
                    </a:lnTo>
                    <a:lnTo>
                      <a:pt x="0" y="19"/>
                    </a:lnTo>
                    <a:lnTo>
                      <a:pt x="2" y="25"/>
                    </a:lnTo>
                    <a:lnTo>
                      <a:pt x="2" y="25"/>
                    </a:lnTo>
                    <a:lnTo>
                      <a:pt x="6" y="27"/>
                    </a:lnTo>
                    <a:lnTo>
                      <a:pt x="6" y="29"/>
                    </a:lnTo>
                    <a:lnTo>
                      <a:pt x="2" y="29"/>
                    </a:lnTo>
                    <a:lnTo>
                      <a:pt x="2" y="33"/>
                    </a:lnTo>
                    <a:lnTo>
                      <a:pt x="8" y="33"/>
                    </a:lnTo>
                    <a:lnTo>
                      <a:pt x="14" y="2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4" name="9Slide.vn 707">
                <a:extLst>
                  <a:ext uri="{FF2B5EF4-FFF2-40B4-BE49-F238E27FC236}">
                    <a16:creationId xmlns:a16="http://schemas.microsoft.com/office/drawing/2014/main" id="{57B2821A-A16A-4E5D-926F-660F8BD2AA7C}"/>
                  </a:ext>
                </a:extLst>
              </p:cNvPr>
              <p:cNvSpPr>
                <a:spLocks/>
              </p:cNvSpPr>
              <p:nvPr/>
            </p:nvSpPr>
            <p:spPr bwMode="auto">
              <a:xfrm>
                <a:off x="3857" y="1701"/>
                <a:ext cx="126" cy="60"/>
              </a:xfrm>
              <a:custGeom>
                <a:avLst/>
                <a:gdLst>
                  <a:gd name="T0" fmla="*/ 120 w 126"/>
                  <a:gd name="T1" fmla="*/ 44 h 60"/>
                  <a:gd name="T2" fmla="*/ 120 w 126"/>
                  <a:gd name="T3" fmla="*/ 35 h 60"/>
                  <a:gd name="T4" fmla="*/ 118 w 126"/>
                  <a:gd name="T5" fmla="*/ 31 h 60"/>
                  <a:gd name="T6" fmla="*/ 126 w 126"/>
                  <a:gd name="T7" fmla="*/ 27 h 60"/>
                  <a:gd name="T8" fmla="*/ 126 w 126"/>
                  <a:gd name="T9" fmla="*/ 21 h 60"/>
                  <a:gd name="T10" fmla="*/ 126 w 126"/>
                  <a:gd name="T11" fmla="*/ 8 h 60"/>
                  <a:gd name="T12" fmla="*/ 116 w 126"/>
                  <a:gd name="T13" fmla="*/ 4 h 60"/>
                  <a:gd name="T14" fmla="*/ 105 w 126"/>
                  <a:gd name="T15" fmla="*/ 4 h 60"/>
                  <a:gd name="T16" fmla="*/ 93 w 126"/>
                  <a:gd name="T17" fmla="*/ 0 h 60"/>
                  <a:gd name="T18" fmla="*/ 89 w 126"/>
                  <a:gd name="T19" fmla="*/ 2 h 60"/>
                  <a:gd name="T20" fmla="*/ 87 w 126"/>
                  <a:gd name="T21" fmla="*/ 6 h 60"/>
                  <a:gd name="T22" fmla="*/ 80 w 126"/>
                  <a:gd name="T23" fmla="*/ 10 h 60"/>
                  <a:gd name="T24" fmla="*/ 68 w 126"/>
                  <a:gd name="T25" fmla="*/ 4 h 60"/>
                  <a:gd name="T26" fmla="*/ 68 w 126"/>
                  <a:gd name="T27" fmla="*/ 10 h 60"/>
                  <a:gd name="T28" fmla="*/ 62 w 126"/>
                  <a:gd name="T29" fmla="*/ 15 h 60"/>
                  <a:gd name="T30" fmla="*/ 53 w 126"/>
                  <a:gd name="T31" fmla="*/ 23 h 60"/>
                  <a:gd name="T32" fmla="*/ 58 w 126"/>
                  <a:gd name="T33" fmla="*/ 27 h 60"/>
                  <a:gd name="T34" fmla="*/ 58 w 126"/>
                  <a:gd name="T35" fmla="*/ 31 h 60"/>
                  <a:gd name="T36" fmla="*/ 49 w 126"/>
                  <a:gd name="T37" fmla="*/ 31 h 60"/>
                  <a:gd name="T38" fmla="*/ 41 w 126"/>
                  <a:gd name="T39" fmla="*/ 31 h 60"/>
                  <a:gd name="T40" fmla="*/ 33 w 126"/>
                  <a:gd name="T41" fmla="*/ 35 h 60"/>
                  <a:gd name="T42" fmla="*/ 27 w 126"/>
                  <a:gd name="T43" fmla="*/ 35 h 60"/>
                  <a:gd name="T44" fmla="*/ 18 w 126"/>
                  <a:gd name="T45" fmla="*/ 31 h 60"/>
                  <a:gd name="T46" fmla="*/ 14 w 126"/>
                  <a:gd name="T47" fmla="*/ 35 h 60"/>
                  <a:gd name="T48" fmla="*/ 8 w 126"/>
                  <a:gd name="T49" fmla="*/ 35 h 60"/>
                  <a:gd name="T50" fmla="*/ 2 w 126"/>
                  <a:gd name="T51" fmla="*/ 33 h 60"/>
                  <a:gd name="T52" fmla="*/ 0 w 126"/>
                  <a:gd name="T53" fmla="*/ 35 h 60"/>
                  <a:gd name="T54" fmla="*/ 2 w 126"/>
                  <a:gd name="T55" fmla="*/ 40 h 60"/>
                  <a:gd name="T56" fmla="*/ 4 w 126"/>
                  <a:gd name="T57" fmla="*/ 44 h 60"/>
                  <a:gd name="T58" fmla="*/ 8 w 126"/>
                  <a:gd name="T59" fmla="*/ 44 h 60"/>
                  <a:gd name="T60" fmla="*/ 16 w 126"/>
                  <a:gd name="T61" fmla="*/ 44 h 60"/>
                  <a:gd name="T62" fmla="*/ 20 w 126"/>
                  <a:gd name="T63" fmla="*/ 48 h 60"/>
                  <a:gd name="T64" fmla="*/ 27 w 126"/>
                  <a:gd name="T65" fmla="*/ 50 h 60"/>
                  <a:gd name="T66" fmla="*/ 39 w 126"/>
                  <a:gd name="T67" fmla="*/ 46 h 60"/>
                  <a:gd name="T68" fmla="*/ 45 w 126"/>
                  <a:gd name="T69" fmla="*/ 48 h 60"/>
                  <a:gd name="T70" fmla="*/ 66 w 126"/>
                  <a:gd name="T71" fmla="*/ 56 h 60"/>
                  <a:gd name="T72" fmla="*/ 74 w 126"/>
                  <a:gd name="T73" fmla="*/ 58 h 60"/>
                  <a:gd name="T74" fmla="*/ 76 w 126"/>
                  <a:gd name="T75" fmla="*/ 58 h 60"/>
                  <a:gd name="T76" fmla="*/ 87 w 126"/>
                  <a:gd name="T77" fmla="*/ 60 h 60"/>
                  <a:gd name="T78" fmla="*/ 95 w 126"/>
                  <a:gd name="T79" fmla="*/ 58 h 60"/>
                  <a:gd name="T80" fmla="*/ 103 w 126"/>
                  <a:gd name="T81" fmla="*/ 56 h 60"/>
                  <a:gd name="T82" fmla="*/ 114 w 126"/>
                  <a:gd name="T83" fmla="*/ 52 h 60"/>
                  <a:gd name="T84" fmla="*/ 118 w 126"/>
                  <a:gd name="T85"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 h="60">
                    <a:moveTo>
                      <a:pt x="120" y="48"/>
                    </a:moveTo>
                    <a:lnTo>
                      <a:pt x="120" y="44"/>
                    </a:lnTo>
                    <a:lnTo>
                      <a:pt x="120" y="40"/>
                    </a:lnTo>
                    <a:lnTo>
                      <a:pt x="120" y="35"/>
                    </a:lnTo>
                    <a:lnTo>
                      <a:pt x="118" y="33"/>
                    </a:lnTo>
                    <a:lnTo>
                      <a:pt x="118" y="31"/>
                    </a:lnTo>
                    <a:lnTo>
                      <a:pt x="126" y="31"/>
                    </a:lnTo>
                    <a:lnTo>
                      <a:pt x="126" y="27"/>
                    </a:lnTo>
                    <a:lnTo>
                      <a:pt x="126" y="23"/>
                    </a:lnTo>
                    <a:lnTo>
                      <a:pt x="126" y="21"/>
                    </a:lnTo>
                    <a:lnTo>
                      <a:pt x="124" y="13"/>
                    </a:lnTo>
                    <a:lnTo>
                      <a:pt x="126" y="8"/>
                    </a:lnTo>
                    <a:lnTo>
                      <a:pt x="118" y="6"/>
                    </a:lnTo>
                    <a:lnTo>
                      <a:pt x="116" y="4"/>
                    </a:lnTo>
                    <a:lnTo>
                      <a:pt x="109" y="4"/>
                    </a:lnTo>
                    <a:lnTo>
                      <a:pt x="105" y="4"/>
                    </a:lnTo>
                    <a:lnTo>
                      <a:pt x="101" y="0"/>
                    </a:lnTo>
                    <a:lnTo>
                      <a:pt x="93" y="0"/>
                    </a:lnTo>
                    <a:lnTo>
                      <a:pt x="91" y="0"/>
                    </a:lnTo>
                    <a:lnTo>
                      <a:pt x="89" y="2"/>
                    </a:lnTo>
                    <a:lnTo>
                      <a:pt x="87" y="4"/>
                    </a:lnTo>
                    <a:lnTo>
                      <a:pt x="87" y="6"/>
                    </a:lnTo>
                    <a:lnTo>
                      <a:pt x="82" y="8"/>
                    </a:lnTo>
                    <a:lnTo>
                      <a:pt x="80" y="10"/>
                    </a:lnTo>
                    <a:lnTo>
                      <a:pt x="70" y="4"/>
                    </a:lnTo>
                    <a:lnTo>
                      <a:pt x="68" y="4"/>
                    </a:lnTo>
                    <a:lnTo>
                      <a:pt x="68" y="6"/>
                    </a:lnTo>
                    <a:lnTo>
                      <a:pt x="68" y="10"/>
                    </a:lnTo>
                    <a:lnTo>
                      <a:pt x="64" y="10"/>
                    </a:lnTo>
                    <a:lnTo>
                      <a:pt x="62" y="15"/>
                    </a:lnTo>
                    <a:lnTo>
                      <a:pt x="58" y="17"/>
                    </a:lnTo>
                    <a:lnTo>
                      <a:pt x="53" y="23"/>
                    </a:lnTo>
                    <a:lnTo>
                      <a:pt x="53" y="25"/>
                    </a:lnTo>
                    <a:lnTo>
                      <a:pt x="58" y="27"/>
                    </a:lnTo>
                    <a:lnTo>
                      <a:pt x="58" y="31"/>
                    </a:lnTo>
                    <a:lnTo>
                      <a:pt x="58" y="31"/>
                    </a:lnTo>
                    <a:lnTo>
                      <a:pt x="53" y="29"/>
                    </a:lnTo>
                    <a:lnTo>
                      <a:pt x="49" y="31"/>
                    </a:lnTo>
                    <a:lnTo>
                      <a:pt x="45" y="29"/>
                    </a:lnTo>
                    <a:lnTo>
                      <a:pt x="41" y="31"/>
                    </a:lnTo>
                    <a:lnTo>
                      <a:pt x="35" y="33"/>
                    </a:lnTo>
                    <a:lnTo>
                      <a:pt x="33" y="35"/>
                    </a:lnTo>
                    <a:lnTo>
                      <a:pt x="29" y="33"/>
                    </a:lnTo>
                    <a:lnTo>
                      <a:pt x="27" y="35"/>
                    </a:lnTo>
                    <a:lnTo>
                      <a:pt x="24" y="33"/>
                    </a:lnTo>
                    <a:lnTo>
                      <a:pt x="18" y="31"/>
                    </a:lnTo>
                    <a:lnTo>
                      <a:pt x="14" y="33"/>
                    </a:lnTo>
                    <a:lnTo>
                      <a:pt x="14" y="35"/>
                    </a:lnTo>
                    <a:lnTo>
                      <a:pt x="14" y="37"/>
                    </a:lnTo>
                    <a:lnTo>
                      <a:pt x="8" y="35"/>
                    </a:lnTo>
                    <a:lnTo>
                      <a:pt x="6" y="33"/>
                    </a:lnTo>
                    <a:lnTo>
                      <a:pt x="2" y="33"/>
                    </a:lnTo>
                    <a:lnTo>
                      <a:pt x="0" y="35"/>
                    </a:lnTo>
                    <a:lnTo>
                      <a:pt x="0" y="35"/>
                    </a:lnTo>
                    <a:lnTo>
                      <a:pt x="2" y="37"/>
                    </a:lnTo>
                    <a:lnTo>
                      <a:pt x="2" y="40"/>
                    </a:lnTo>
                    <a:lnTo>
                      <a:pt x="4" y="42"/>
                    </a:lnTo>
                    <a:lnTo>
                      <a:pt x="4" y="44"/>
                    </a:lnTo>
                    <a:lnTo>
                      <a:pt x="6" y="44"/>
                    </a:lnTo>
                    <a:lnTo>
                      <a:pt x="8" y="44"/>
                    </a:lnTo>
                    <a:lnTo>
                      <a:pt x="12" y="48"/>
                    </a:lnTo>
                    <a:lnTo>
                      <a:pt x="16" y="44"/>
                    </a:lnTo>
                    <a:lnTo>
                      <a:pt x="18" y="44"/>
                    </a:lnTo>
                    <a:lnTo>
                      <a:pt x="20" y="48"/>
                    </a:lnTo>
                    <a:lnTo>
                      <a:pt x="20" y="48"/>
                    </a:lnTo>
                    <a:lnTo>
                      <a:pt x="27" y="50"/>
                    </a:lnTo>
                    <a:lnTo>
                      <a:pt x="35" y="44"/>
                    </a:lnTo>
                    <a:lnTo>
                      <a:pt x="39" y="46"/>
                    </a:lnTo>
                    <a:lnTo>
                      <a:pt x="45" y="46"/>
                    </a:lnTo>
                    <a:lnTo>
                      <a:pt x="45" y="48"/>
                    </a:lnTo>
                    <a:lnTo>
                      <a:pt x="53" y="54"/>
                    </a:lnTo>
                    <a:lnTo>
                      <a:pt x="66" y="56"/>
                    </a:lnTo>
                    <a:lnTo>
                      <a:pt x="72" y="56"/>
                    </a:lnTo>
                    <a:lnTo>
                      <a:pt x="74" y="58"/>
                    </a:lnTo>
                    <a:lnTo>
                      <a:pt x="74" y="58"/>
                    </a:lnTo>
                    <a:lnTo>
                      <a:pt x="76" y="58"/>
                    </a:lnTo>
                    <a:lnTo>
                      <a:pt x="85" y="58"/>
                    </a:lnTo>
                    <a:lnTo>
                      <a:pt x="87" y="60"/>
                    </a:lnTo>
                    <a:lnTo>
                      <a:pt x="93" y="58"/>
                    </a:lnTo>
                    <a:lnTo>
                      <a:pt x="95" y="58"/>
                    </a:lnTo>
                    <a:lnTo>
                      <a:pt x="99" y="56"/>
                    </a:lnTo>
                    <a:lnTo>
                      <a:pt x="103" y="56"/>
                    </a:lnTo>
                    <a:lnTo>
                      <a:pt x="105" y="56"/>
                    </a:lnTo>
                    <a:lnTo>
                      <a:pt x="114" y="52"/>
                    </a:lnTo>
                    <a:lnTo>
                      <a:pt x="118" y="52"/>
                    </a:lnTo>
                    <a:lnTo>
                      <a:pt x="118" y="50"/>
                    </a:lnTo>
                    <a:lnTo>
                      <a:pt x="120" y="4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5" name="9Slide.vn 708">
                <a:extLst>
                  <a:ext uri="{FF2B5EF4-FFF2-40B4-BE49-F238E27FC236}">
                    <a16:creationId xmlns:a16="http://schemas.microsoft.com/office/drawing/2014/main" id="{BD00D295-659A-45FE-A194-80B4475E3094}"/>
                  </a:ext>
                </a:extLst>
              </p:cNvPr>
              <p:cNvSpPr>
                <a:spLocks/>
              </p:cNvSpPr>
              <p:nvPr/>
            </p:nvSpPr>
            <p:spPr bwMode="auto">
              <a:xfrm>
                <a:off x="3929" y="1554"/>
                <a:ext cx="168" cy="141"/>
              </a:xfrm>
              <a:custGeom>
                <a:avLst/>
                <a:gdLst>
                  <a:gd name="T0" fmla="*/ 0 w 168"/>
                  <a:gd name="T1" fmla="*/ 50 h 141"/>
                  <a:gd name="T2" fmla="*/ 4 w 168"/>
                  <a:gd name="T3" fmla="*/ 58 h 141"/>
                  <a:gd name="T4" fmla="*/ 6 w 168"/>
                  <a:gd name="T5" fmla="*/ 66 h 141"/>
                  <a:gd name="T6" fmla="*/ 8 w 168"/>
                  <a:gd name="T7" fmla="*/ 72 h 141"/>
                  <a:gd name="T8" fmla="*/ 10 w 168"/>
                  <a:gd name="T9" fmla="*/ 83 h 141"/>
                  <a:gd name="T10" fmla="*/ 15 w 168"/>
                  <a:gd name="T11" fmla="*/ 87 h 141"/>
                  <a:gd name="T12" fmla="*/ 15 w 168"/>
                  <a:gd name="T13" fmla="*/ 99 h 141"/>
                  <a:gd name="T14" fmla="*/ 17 w 168"/>
                  <a:gd name="T15" fmla="*/ 99 h 141"/>
                  <a:gd name="T16" fmla="*/ 23 w 168"/>
                  <a:gd name="T17" fmla="*/ 99 h 141"/>
                  <a:gd name="T18" fmla="*/ 29 w 168"/>
                  <a:gd name="T19" fmla="*/ 104 h 141"/>
                  <a:gd name="T20" fmla="*/ 35 w 168"/>
                  <a:gd name="T21" fmla="*/ 106 h 141"/>
                  <a:gd name="T22" fmla="*/ 37 w 168"/>
                  <a:gd name="T23" fmla="*/ 112 h 141"/>
                  <a:gd name="T24" fmla="*/ 39 w 168"/>
                  <a:gd name="T25" fmla="*/ 114 h 141"/>
                  <a:gd name="T26" fmla="*/ 42 w 168"/>
                  <a:gd name="T27" fmla="*/ 120 h 141"/>
                  <a:gd name="T28" fmla="*/ 46 w 168"/>
                  <a:gd name="T29" fmla="*/ 118 h 141"/>
                  <a:gd name="T30" fmla="*/ 44 w 168"/>
                  <a:gd name="T31" fmla="*/ 110 h 141"/>
                  <a:gd name="T32" fmla="*/ 56 w 168"/>
                  <a:gd name="T33" fmla="*/ 114 h 141"/>
                  <a:gd name="T34" fmla="*/ 60 w 168"/>
                  <a:gd name="T35" fmla="*/ 120 h 141"/>
                  <a:gd name="T36" fmla="*/ 73 w 168"/>
                  <a:gd name="T37" fmla="*/ 122 h 141"/>
                  <a:gd name="T38" fmla="*/ 87 w 168"/>
                  <a:gd name="T39" fmla="*/ 135 h 141"/>
                  <a:gd name="T40" fmla="*/ 91 w 168"/>
                  <a:gd name="T41" fmla="*/ 133 h 141"/>
                  <a:gd name="T42" fmla="*/ 100 w 168"/>
                  <a:gd name="T43" fmla="*/ 137 h 141"/>
                  <a:gd name="T44" fmla="*/ 102 w 168"/>
                  <a:gd name="T45" fmla="*/ 141 h 141"/>
                  <a:gd name="T46" fmla="*/ 106 w 168"/>
                  <a:gd name="T47" fmla="*/ 139 h 141"/>
                  <a:gd name="T48" fmla="*/ 112 w 168"/>
                  <a:gd name="T49" fmla="*/ 137 h 141"/>
                  <a:gd name="T50" fmla="*/ 120 w 168"/>
                  <a:gd name="T51" fmla="*/ 139 h 141"/>
                  <a:gd name="T52" fmla="*/ 124 w 168"/>
                  <a:gd name="T53" fmla="*/ 137 h 141"/>
                  <a:gd name="T54" fmla="*/ 131 w 168"/>
                  <a:gd name="T55" fmla="*/ 137 h 141"/>
                  <a:gd name="T56" fmla="*/ 145 w 168"/>
                  <a:gd name="T57" fmla="*/ 141 h 141"/>
                  <a:gd name="T58" fmla="*/ 149 w 168"/>
                  <a:gd name="T59" fmla="*/ 137 h 141"/>
                  <a:gd name="T60" fmla="*/ 160 w 168"/>
                  <a:gd name="T61" fmla="*/ 118 h 141"/>
                  <a:gd name="T62" fmla="*/ 164 w 168"/>
                  <a:gd name="T63" fmla="*/ 110 h 141"/>
                  <a:gd name="T64" fmla="*/ 168 w 168"/>
                  <a:gd name="T65" fmla="*/ 106 h 141"/>
                  <a:gd name="T66" fmla="*/ 166 w 168"/>
                  <a:gd name="T67" fmla="*/ 99 h 141"/>
                  <a:gd name="T68" fmla="*/ 162 w 168"/>
                  <a:gd name="T69" fmla="*/ 95 h 141"/>
                  <a:gd name="T70" fmla="*/ 158 w 168"/>
                  <a:gd name="T71" fmla="*/ 87 h 141"/>
                  <a:gd name="T72" fmla="*/ 158 w 168"/>
                  <a:gd name="T73" fmla="*/ 77 h 141"/>
                  <a:gd name="T74" fmla="*/ 156 w 168"/>
                  <a:gd name="T75" fmla="*/ 68 h 141"/>
                  <a:gd name="T76" fmla="*/ 156 w 168"/>
                  <a:gd name="T77" fmla="*/ 58 h 141"/>
                  <a:gd name="T78" fmla="*/ 160 w 168"/>
                  <a:gd name="T79" fmla="*/ 45 h 141"/>
                  <a:gd name="T80" fmla="*/ 158 w 168"/>
                  <a:gd name="T81" fmla="*/ 39 h 141"/>
                  <a:gd name="T82" fmla="*/ 151 w 168"/>
                  <a:gd name="T83" fmla="*/ 27 h 141"/>
                  <a:gd name="T84" fmla="*/ 149 w 168"/>
                  <a:gd name="T85" fmla="*/ 16 h 141"/>
                  <a:gd name="T86" fmla="*/ 143 w 168"/>
                  <a:gd name="T87" fmla="*/ 10 h 141"/>
                  <a:gd name="T88" fmla="*/ 137 w 168"/>
                  <a:gd name="T89" fmla="*/ 8 h 141"/>
                  <a:gd name="T90" fmla="*/ 93 w 168"/>
                  <a:gd name="T91" fmla="*/ 8 h 141"/>
                  <a:gd name="T92" fmla="*/ 85 w 168"/>
                  <a:gd name="T93" fmla="*/ 14 h 141"/>
                  <a:gd name="T94" fmla="*/ 77 w 168"/>
                  <a:gd name="T95" fmla="*/ 14 h 141"/>
                  <a:gd name="T96" fmla="*/ 87 w 168"/>
                  <a:gd name="T97" fmla="*/ 6 h 141"/>
                  <a:gd name="T98" fmla="*/ 83 w 168"/>
                  <a:gd name="T99" fmla="*/ 10 h 141"/>
                  <a:gd name="T100" fmla="*/ 68 w 168"/>
                  <a:gd name="T101" fmla="*/ 12 h 141"/>
                  <a:gd name="T102" fmla="*/ 66 w 168"/>
                  <a:gd name="T103" fmla="*/ 4 h 141"/>
                  <a:gd name="T104" fmla="*/ 73 w 168"/>
                  <a:gd name="T105" fmla="*/ 6 h 141"/>
                  <a:gd name="T106" fmla="*/ 68 w 168"/>
                  <a:gd name="T107" fmla="*/ 2 h 141"/>
                  <a:gd name="T108" fmla="*/ 52 w 168"/>
                  <a:gd name="T109" fmla="*/ 4 h 141"/>
                  <a:gd name="T110" fmla="*/ 42 w 168"/>
                  <a:gd name="T111" fmla="*/ 6 h 141"/>
                  <a:gd name="T112" fmla="*/ 33 w 168"/>
                  <a:gd name="T113" fmla="*/ 10 h 141"/>
                  <a:gd name="T114" fmla="*/ 29 w 168"/>
                  <a:gd name="T115" fmla="*/ 16 h 141"/>
                  <a:gd name="T116" fmla="*/ 15 w 168"/>
                  <a:gd name="T117" fmla="*/ 21 h 141"/>
                  <a:gd name="T118" fmla="*/ 6 w 168"/>
                  <a:gd name="T119" fmla="*/ 27 h 141"/>
                  <a:gd name="T120" fmla="*/ 4 w 168"/>
                  <a:gd name="T121" fmla="*/ 31 h 141"/>
                  <a:gd name="T122" fmla="*/ 2 w 168"/>
                  <a:gd name="T123" fmla="*/ 33 h 141"/>
                  <a:gd name="T124" fmla="*/ 4 w 168"/>
                  <a:gd name="T125" fmla="*/ 4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141">
                    <a:moveTo>
                      <a:pt x="4" y="48"/>
                    </a:moveTo>
                    <a:lnTo>
                      <a:pt x="0" y="50"/>
                    </a:lnTo>
                    <a:lnTo>
                      <a:pt x="0" y="52"/>
                    </a:lnTo>
                    <a:lnTo>
                      <a:pt x="4" y="58"/>
                    </a:lnTo>
                    <a:lnTo>
                      <a:pt x="4" y="62"/>
                    </a:lnTo>
                    <a:lnTo>
                      <a:pt x="6" y="66"/>
                    </a:lnTo>
                    <a:lnTo>
                      <a:pt x="6" y="68"/>
                    </a:lnTo>
                    <a:lnTo>
                      <a:pt x="8" y="72"/>
                    </a:lnTo>
                    <a:lnTo>
                      <a:pt x="6" y="77"/>
                    </a:lnTo>
                    <a:lnTo>
                      <a:pt x="10" y="83"/>
                    </a:lnTo>
                    <a:lnTo>
                      <a:pt x="13" y="85"/>
                    </a:lnTo>
                    <a:lnTo>
                      <a:pt x="15" y="87"/>
                    </a:lnTo>
                    <a:lnTo>
                      <a:pt x="15" y="97"/>
                    </a:lnTo>
                    <a:lnTo>
                      <a:pt x="15" y="99"/>
                    </a:lnTo>
                    <a:lnTo>
                      <a:pt x="15" y="101"/>
                    </a:lnTo>
                    <a:lnTo>
                      <a:pt x="17" y="99"/>
                    </a:lnTo>
                    <a:lnTo>
                      <a:pt x="21" y="99"/>
                    </a:lnTo>
                    <a:lnTo>
                      <a:pt x="23" y="99"/>
                    </a:lnTo>
                    <a:lnTo>
                      <a:pt x="29" y="101"/>
                    </a:lnTo>
                    <a:lnTo>
                      <a:pt x="29" y="104"/>
                    </a:lnTo>
                    <a:lnTo>
                      <a:pt x="33" y="106"/>
                    </a:lnTo>
                    <a:lnTo>
                      <a:pt x="35" y="106"/>
                    </a:lnTo>
                    <a:lnTo>
                      <a:pt x="37" y="108"/>
                    </a:lnTo>
                    <a:lnTo>
                      <a:pt x="37" y="112"/>
                    </a:lnTo>
                    <a:lnTo>
                      <a:pt x="37" y="114"/>
                    </a:lnTo>
                    <a:lnTo>
                      <a:pt x="39" y="114"/>
                    </a:lnTo>
                    <a:lnTo>
                      <a:pt x="39" y="118"/>
                    </a:lnTo>
                    <a:lnTo>
                      <a:pt x="42" y="120"/>
                    </a:lnTo>
                    <a:lnTo>
                      <a:pt x="44" y="118"/>
                    </a:lnTo>
                    <a:lnTo>
                      <a:pt x="46" y="118"/>
                    </a:lnTo>
                    <a:lnTo>
                      <a:pt x="42" y="112"/>
                    </a:lnTo>
                    <a:lnTo>
                      <a:pt x="44" y="110"/>
                    </a:lnTo>
                    <a:lnTo>
                      <a:pt x="52" y="116"/>
                    </a:lnTo>
                    <a:lnTo>
                      <a:pt x="56" y="114"/>
                    </a:lnTo>
                    <a:lnTo>
                      <a:pt x="56" y="118"/>
                    </a:lnTo>
                    <a:lnTo>
                      <a:pt x="60" y="120"/>
                    </a:lnTo>
                    <a:lnTo>
                      <a:pt x="66" y="120"/>
                    </a:lnTo>
                    <a:lnTo>
                      <a:pt x="73" y="122"/>
                    </a:lnTo>
                    <a:lnTo>
                      <a:pt x="83" y="128"/>
                    </a:lnTo>
                    <a:lnTo>
                      <a:pt x="87" y="135"/>
                    </a:lnTo>
                    <a:lnTo>
                      <a:pt x="89" y="135"/>
                    </a:lnTo>
                    <a:lnTo>
                      <a:pt x="91" y="133"/>
                    </a:lnTo>
                    <a:lnTo>
                      <a:pt x="95" y="133"/>
                    </a:lnTo>
                    <a:lnTo>
                      <a:pt x="100" y="137"/>
                    </a:lnTo>
                    <a:lnTo>
                      <a:pt x="100" y="141"/>
                    </a:lnTo>
                    <a:lnTo>
                      <a:pt x="102" y="141"/>
                    </a:lnTo>
                    <a:lnTo>
                      <a:pt x="104" y="141"/>
                    </a:lnTo>
                    <a:lnTo>
                      <a:pt x="106" y="139"/>
                    </a:lnTo>
                    <a:lnTo>
                      <a:pt x="110" y="137"/>
                    </a:lnTo>
                    <a:lnTo>
                      <a:pt x="112" y="137"/>
                    </a:lnTo>
                    <a:lnTo>
                      <a:pt x="116" y="137"/>
                    </a:lnTo>
                    <a:lnTo>
                      <a:pt x="120" y="139"/>
                    </a:lnTo>
                    <a:lnTo>
                      <a:pt x="122" y="137"/>
                    </a:lnTo>
                    <a:lnTo>
                      <a:pt x="124" y="137"/>
                    </a:lnTo>
                    <a:lnTo>
                      <a:pt x="127" y="139"/>
                    </a:lnTo>
                    <a:lnTo>
                      <a:pt x="131" y="137"/>
                    </a:lnTo>
                    <a:lnTo>
                      <a:pt x="137" y="137"/>
                    </a:lnTo>
                    <a:lnTo>
                      <a:pt x="145" y="141"/>
                    </a:lnTo>
                    <a:lnTo>
                      <a:pt x="147" y="141"/>
                    </a:lnTo>
                    <a:lnTo>
                      <a:pt x="149" y="137"/>
                    </a:lnTo>
                    <a:lnTo>
                      <a:pt x="147" y="131"/>
                    </a:lnTo>
                    <a:lnTo>
                      <a:pt x="160" y="118"/>
                    </a:lnTo>
                    <a:lnTo>
                      <a:pt x="160" y="114"/>
                    </a:lnTo>
                    <a:lnTo>
                      <a:pt x="164" y="110"/>
                    </a:lnTo>
                    <a:lnTo>
                      <a:pt x="166" y="110"/>
                    </a:lnTo>
                    <a:lnTo>
                      <a:pt x="168" y="106"/>
                    </a:lnTo>
                    <a:lnTo>
                      <a:pt x="166" y="104"/>
                    </a:lnTo>
                    <a:lnTo>
                      <a:pt x="166" y="99"/>
                    </a:lnTo>
                    <a:lnTo>
                      <a:pt x="168" y="97"/>
                    </a:lnTo>
                    <a:lnTo>
                      <a:pt x="162" y="95"/>
                    </a:lnTo>
                    <a:lnTo>
                      <a:pt x="160" y="89"/>
                    </a:lnTo>
                    <a:lnTo>
                      <a:pt x="158" y="87"/>
                    </a:lnTo>
                    <a:lnTo>
                      <a:pt x="158" y="79"/>
                    </a:lnTo>
                    <a:lnTo>
                      <a:pt x="158" y="77"/>
                    </a:lnTo>
                    <a:lnTo>
                      <a:pt x="158" y="75"/>
                    </a:lnTo>
                    <a:lnTo>
                      <a:pt x="156" y="68"/>
                    </a:lnTo>
                    <a:lnTo>
                      <a:pt x="153" y="62"/>
                    </a:lnTo>
                    <a:lnTo>
                      <a:pt x="156" y="58"/>
                    </a:lnTo>
                    <a:lnTo>
                      <a:pt x="160" y="56"/>
                    </a:lnTo>
                    <a:lnTo>
                      <a:pt x="160" y="45"/>
                    </a:lnTo>
                    <a:lnTo>
                      <a:pt x="158" y="43"/>
                    </a:lnTo>
                    <a:lnTo>
                      <a:pt x="158" y="39"/>
                    </a:lnTo>
                    <a:lnTo>
                      <a:pt x="153" y="35"/>
                    </a:lnTo>
                    <a:lnTo>
                      <a:pt x="151" y="27"/>
                    </a:lnTo>
                    <a:lnTo>
                      <a:pt x="147" y="23"/>
                    </a:lnTo>
                    <a:lnTo>
                      <a:pt x="149" y="16"/>
                    </a:lnTo>
                    <a:lnTo>
                      <a:pt x="147" y="10"/>
                    </a:lnTo>
                    <a:lnTo>
                      <a:pt x="143" y="10"/>
                    </a:lnTo>
                    <a:lnTo>
                      <a:pt x="139" y="6"/>
                    </a:lnTo>
                    <a:lnTo>
                      <a:pt x="137" y="8"/>
                    </a:lnTo>
                    <a:lnTo>
                      <a:pt x="116" y="10"/>
                    </a:lnTo>
                    <a:lnTo>
                      <a:pt x="93" y="8"/>
                    </a:lnTo>
                    <a:lnTo>
                      <a:pt x="91" y="8"/>
                    </a:lnTo>
                    <a:lnTo>
                      <a:pt x="85" y="14"/>
                    </a:lnTo>
                    <a:lnTo>
                      <a:pt x="79" y="16"/>
                    </a:lnTo>
                    <a:lnTo>
                      <a:pt x="77" y="14"/>
                    </a:lnTo>
                    <a:lnTo>
                      <a:pt x="83" y="12"/>
                    </a:lnTo>
                    <a:lnTo>
                      <a:pt x="87" y="6"/>
                    </a:lnTo>
                    <a:lnTo>
                      <a:pt x="87" y="6"/>
                    </a:lnTo>
                    <a:lnTo>
                      <a:pt x="83" y="10"/>
                    </a:lnTo>
                    <a:lnTo>
                      <a:pt x="75" y="14"/>
                    </a:lnTo>
                    <a:lnTo>
                      <a:pt x="68" y="12"/>
                    </a:lnTo>
                    <a:lnTo>
                      <a:pt x="66" y="8"/>
                    </a:lnTo>
                    <a:lnTo>
                      <a:pt x="66" y="4"/>
                    </a:lnTo>
                    <a:lnTo>
                      <a:pt x="71" y="4"/>
                    </a:lnTo>
                    <a:lnTo>
                      <a:pt x="73" y="6"/>
                    </a:lnTo>
                    <a:lnTo>
                      <a:pt x="73" y="4"/>
                    </a:lnTo>
                    <a:lnTo>
                      <a:pt x="68" y="2"/>
                    </a:lnTo>
                    <a:lnTo>
                      <a:pt x="58" y="0"/>
                    </a:lnTo>
                    <a:lnTo>
                      <a:pt x="52" y="4"/>
                    </a:lnTo>
                    <a:lnTo>
                      <a:pt x="46" y="4"/>
                    </a:lnTo>
                    <a:lnTo>
                      <a:pt x="42" y="6"/>
                    </a:lnTo>
                    <a:lnTo>
                      <a:pt x="37" y="10"/>
                    </a:lnTo>
                    <a:lnTo>
                      <a:pt x="33" y="10"/>
                    </a:lnTo>
                    <a:lnTo>
                      <a:pt x="29" y="14"/>
                    </a:lnTo>
                    <a:lnTo>
                      <a:pt x="29" y="16"/>
                    </a:lnTo>
                    <a:lnTo>
                      <a:pt x="23" y="16"/>
                    </a:lnTo>
                    <a:lnTo>
                      <a:pt x="15" y="21"/>
                    </a:lnTo>
                    <a:lnTo>
                      <a:pt x="8" y="23"/>
                    </a:lnTo>
                    <a:lnTo>
                      <a:pt x="6" y="27"/>
                    </a:lnTo>
                    <a:lnTo>
                      <a:pt x="6" y="31"/>
                    </a:lnTo>
                    <a:lnTo>
                      <a:pt x="4" y="31"/>
                    </a:lnTo>
                    <a:lnTo>
                      <a:pt x="4" y="33"/>
                    </a:lnTo>
                    <a:lnTo>
                      <a:pt x="2" y="33"/>
                    </a:lnTo>
                    <a:lnTo>
                      <a:pt x="4" y="41"/>
                    </a:lnTo>
                    <a:lnTo>
                      <a:pt x="4" y="4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6" name="9Slide.vn 709">
                <a:extLst>
                  <a:ext uri="{FF2B5EF4-FFF2-40B4-BE49-F238E27FC236}">
                    <a16:creationId xmlns:a16="http://schemas.microsoft.com/office/drawing/2014/main" id="{B338E839-1512-4D2E-8924-1AB9A3371F18}"/>
                  </a:ext>
                </a:extLst>
              </p:cNvPr>
              <p:cNvSpPr>
                <a:spLocks/>
              </p:cNvSpPr>
              <p:nvPr/>
            </p:nvSpPr>
            <p:spPr bwMode="auto">
              <a:xfrm>
                <a:off x="3894" y="1653"/>
                <a:ext cx="135" cy="58"/>
              </a:xfrm>
              <a:custGeom>
                <a:avLst/>
                <a:gdLst>
                  <a:gd name="T0" fmla="*/ 45 w 135"/>
                  <a:gd name="T1" fmla="*/ 56 h 58"/>
                  <a:gd name="T2" fmla="*/ 50 w 135"/>
                  <a:gd name="T3" fmla="*/ 52 h 58"/>
                  <a:gd name="T4" fmla="*/ 54 w 135"/>
                  <a:gd name="T5" fmla="*/ 48 h 58"/>
                  <a:gd name="T6" fmla="*/ 64 w 135"/>
                  <a:gd name="T7" fmla="*/ 48 h 58"/>
                  <a:gd name="T8" fmla="*/ 72 w 135"/>
                  <a:gd name="T9" fmla="*/ 52 h 58"/>
                  <a:gd name="T10" fmla="*/ 81 w 135"/>
                  <a:gd name="T11" fmla="*/ 54 h 58"/>
                  <a:gd name="T12" fmla="*/ 89 w 135"/>
                  <a:gd name="T13" fmla="*/ 56 h 58"/>
                  <a:gd name="T14" fmla="*/ 97 w 135"/>
                  <a:gd name="T15" fmla="*/ 52 h 58"/>
                  <a:gd name="T16" fmla="*/ 106 w 135"/>
                  <a:gd name="T17" fmla="*/ 52 h 58"/>
                  <a:gd name="T18" fmla="*/ 118 w 135"/>
                  <a:gd name="T19" fmla="*/ 46 h 58"/>
                  <a:gd name="T20" fmla="*/ 126 w 135"/>
                  <a:gd name="T21" fmla="*/ 42 h 58"/>
                  <a:gd name="T22" fmla="*/ 135 w 135"/>
                  <a:gd name="T23" fmla="*/ 38 h 58"/>
                  <a:gd name="T24" fmla="*/ 126 w 135"/>
                  <a:gd name="T25" fmla="*/ 34 h 58"/>
                  <a:gd name="T26" fmla="*/ 122 w 135"/>
                  <a:gd name="T27" fmla="*/ 36 h 58"/>
                  <a:gd name="T28" fmla="*/ 108 w 135"/>
                  <a:gd name="T29" fmla="*/ 23 h 58"/>
                  <a:gd name="T30" fmla="*/ 95 w 135"/>
                  <a:gd name="T31" fmla="*/ 21 h 58"/>
                  <a:gd name="T32" fmla="*/ 91 w 135"/>
                  <a:gd name="T33" fmla="*/ 15 h 58"/>
                  <a:gd name="T34" fmla="*/ 79 w 135"/>
                  <a:gd name="T35" fmla="*/ 11 h 58"/>
                  <a:gd name="T36" fmla="*/ 81 w 135"/>
                  <a:gd name="T37" fmla="*/ 19 h 58"/>
                  <a:gd name="T38" fmla="*/ 77 w 135"/>
                  <a:gd name="T39" fmla="*/ 21 h 58"/>
                  <a:gd name="T40" fmla="*/ 74 w 135"/>
                  <a:gd name="T41" fmla="*/ 15 h 58"/>
                  <a:gd name="T42" fmla="*/ 72 w 135"/>
                  <a:gd name="T43" fmla="*/ 13 h 58"/>
                  <a:gd name="T44" fmla="*/ 70 w 135"/>
                  <a:gd name="T45" fmla="*/ 7 h 58"/>
                  <a:gd name="T46" fmla="*/ 64 w 135"/>
                  <a:gd name="T47" fmla="*/ 5 h 58"/>
                  <a:gd name="T48" fmla="*/ 58 w 135"/>
                  <a:gd name="T49" fmla="*/ 0 h 58"/>
                  <a:gd name="T50" fmla="*/ 52 w 135"/>
                  <a:gd name="T51" fmla="*/ 0 h 58"/>
                  <a:gd name="T52" fmla="*/ 50 w 135"/>
                  <a:gd name="T53" fmla="*/ 0 h 58"/>
                  <a:gd name="T54" fmla="*/ 45 w 135"/>
                  <a:gd name="T55" fmla="*/ 0 h 58"/>
                  <a:gd name="T56" fmla="*/ 37 w 135"/>
                  <a:gd name="T57" fmla="*/ 0 h 58"/>
                  <a:gd name="T58" fmla="*/ 35 w 135"/>
                  <a:gd name="T59" fmla="*/ 5 h 58"/>
                  <a:gd name="T60" fmla="*/ 27 w 135"/>
                  <a:gd name="T61" fmla="*/ 5 h 58"/>
                  <a:gd name="T62" fmla="*/ 21 w 135"/>
                  <a:gd name="T63" fmla="*/ 7 h 58"/>
                  <a:gd name="T64" fmla="*/ 14 w 135"/>
                  <a:gd name="T65" fmla="*/ 13 h 58"/>
                  <a:gd name="T66" fmla="*/ 4 w 135"/>
                  <a:gd name="T67" fmla="*/ 17 h 58"/>
                  <a:gd name="T68" fmla="*/ 0 w 135"/>
                  <a:gd name="T69" fmla="*/ 17 h 58"/>
                  <a:gd name="T70" fmla="*/ 6 w 135"/>
                  <a:gd name="T71" fmla="*/ 21 h 58"/>
                  <a:gd name="T72" fmla="*/ 10 w 135"/>
                  <a:gd name="T73" fmla="*/ 32 h 58"/>
                  <a:gd name="T74" fmla="*/ 14 w 135"/>
                  <a:gd name="T75" fmla="*/ 38 h 58"/>
                  <a:gd name="T76" fmla="*/ 23 w 135"/>
                  <a:gd name="T77" fmla="*/ 44 h 58"/>
                  <a:gd name="T78" fmla="*/ 31 w 135"/>
                  <a:gd name="T79" fmla="*/ 52 h 58"/>
                  <a:gd name="T80" fmla="*/ 43 w 135"/>
                  <a:gd name="T8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58">
                    <a:moveTo>
                      <a:pt x="43" y="58"/>
                    </a:moveTo>
                    <a:lnTo>
                      <a:pt x="45" y="56"/>
                    </a:lnTo>
                    <a:lnTo>
                      <a:pt x="50" y="54"/>
                    </a:lnTo>
                    <a:lnTo>
                      <a:pt x="50" y="52"/>
                    </a:lnTo>
                    <a:lnTo>
                      <a:pt x="52" y="50"/>
                    </a:lnTo>
                    <a:lnTo>
                      <a:pt x="54" y="48"/>
                    </a:lnTo>
                    <a:lnTo>
                      <a:pt x="56" y="48"/>
                    </a:lnTo>
                    <a:lnTo>
                      <a:pt x="64" y="48"/>
                    </a:lnTo>
                    <a:lnTo>
                      <a:pt x="68" y="52"/>
                    </a:lnTo>
                    <a:lnTo>
                      <a:pt x="72" y="52"/>
                    </a:lnTo>
                    <a:lnTo>
                      <a:pt x="79" y="52"/>
                    </a:lnTo>
                    <a:lnTo>
                      <a:pt x="81" y="54"/>
                    </a:lnTo>
                    <a:lnTo>
                      <a:pt x="89" y="56"/>
                    </a:lnTo>
                    <a:lnTo>
                      <a:pt x="89" y="56"/>
                    </a:lnTo>
                    <a:lnTo>
                      <a:pt x="93" y="52"/>
                    </a:lnTo>
                    <a:lnTo>
                      <a:pt x="97" y="52"/>
                    </a:lnTo>
                    <a:lnTo>
                      <a:pt x="99" y="54"/>
                    </a:lnTo>
                    <a:lnTo>
                      <a:pt x="106" y="52"/>
                    </a:lnTo>
                    <a:lnTo>
                      <a:pt x="114" y="50"/>
                    </a:lnTo>
                    <a:lnTo>
                      <a:pt x="118" y="46"/>
                    </a:lnTo>
                    <a:lnTo>
                      <a:pt x="122" y="46"/>
                    </a:lnTo>
                    <a:lnTo>
                      <a:pt x="126" y="42"/>
                    </a:lnTo>
                    <a:lnTo>
                      <a:pt x="135" y="42"/>
                    </a:lnTo>
                    <a:lnTo>
                      <a:pt x="135" y="38"/>
                    </a:lnTo>
                    <a:lnTo>
                      <a:pt x="130" y="34"/>
                    </a:lnTo>
                    <a:lnTo>
                      <a:pt x="126" y="34"/>
                    </a:lnTo>
                    <a:lnTo>
                      <a:pt x="124" y="36"/>
                    </a:lnTo>
                    <a:lnTo>
                      <a:pt x="122" y="36"/>
                    </a:lnTo>
                    <a:lnTo>
                      <a:pt x="118" y="29"/>
                    </a:lnTo>
                    <a:lnTo>
                      <a:pt x="108" y="23"/>
                    </a:lnTo>
                    <a:lnTo>
                      <a:pt x="101" y="21"/>
                    </a:lnTo>
                    <a:lnTo>
                      <a:pt x="95" y="21"/>
                    </a:lnTo>
                    <a:lnTo>
                      <a:pt x="91" y="19"/>
                    </a:lnTo>
                    <a:lnTo>
                      <a:pt x="91" y="15"/>
                    </a:lnTo>
                    <a:lnTo>
                      <a:pt x="87" y="17"/>
                    </a:lnTo>
                    <a:lnTo>
                      <a:pt x="79" y="11"/>
                    </a:lnTo>
                    <a:lnTo>
                      <a:pt x="77" y="13"/>
                    </a:lnTo>
                    <a:lnTo>
                      <a:pt x="81" y="19"/>
                    </a:lnTo>
                    <a:lnTo>
                      <a:pt x="79" y="19"/>
                    </a:lnTo>
                    <a:lnTo>
                      <a:pt x="77" y="21"/>
                    </a:lnTo>
                    <a:lnTo>
                      <a:pt x="74" y="19"/>
                    </a:lnTo>
                    <a:lnTo>
                      <a:pt x="74" y="15"/>
                    </a:lnTo>
                    <a:lnTo>
                      <a:pt x="72" y="15"/>
                    </a:lnTo>
                    <a:lnTo>
                      <a:pt x="72" y="13"/>
                    </a:lnTo>
                    <a:lnTo>
                      <a:pt x="72" y="9"/>
                    </a:lnTo>
                    <a:lnTo>
                      <a:pt x="70" y="7"/>
                    </a:lnTo>
                    <a:lnTo>
                      <a:pt x="68" y="7"/>
                    </a:lnTo>
                    <a:lnTo>
                      <a:pt x="64" y="5"/>
                    </a:lnTo>
                    <a:lnTo>
                      <a:pt x="64" y="2"/>
                    </a:lnTo>
                    <a:lnTo>
                      <a:pt x="58" y="0"/>
                    </a:lnTo>
                    <a:lnTo>
                      <a:pt x="56" y="0"/>
                    </a:lnTo>
                    <a:lnTo>
                      <a:pt x="52" y="0"/>
                    </a:lnTo>
                    <a:lnTo>
                      <a:pt x="50" y="2"/>
                    </a:lnTo>
                    <a:lnTo>
                      <a:pt x="50" y="0"/>
                    </a:lnTo>
                    <a:lnTo>
                      <a:pt x="48" y="0"/>
                    </a:lnTo>
                    <a:lnTo>
                      <a:pt x="45" y="0"/>
                    </a:lnTo>
                    <a:lnTo>
                      <a:pt x="43" y="0"/>
                    </a:lnTo>
                    <a:lnTo>
                      <a:pt x="37" y="0"/>
                    </a:lnTo>
                    <a:lnTo>
                      <a:pt x="37" y="2"/>
                    </a:lnTo>
                    <a:lnTo>
                      <a:pt x="35" y="5"/>
                    </a:lnTo>
                    <a:lnTo>
                      <a:pt x="33" y="5"/>
                    </a:lnTo>
                    <a:lnTo>
                      <a:pt x="27" y="5"/>
                    </a:lnTo>
                    <a:lnTo>
                      <a:pt x="25" y="7"/>
                    </a:lnTo>
                    <a:lnTo>
                      <a:pt x="21" y="7"/>
                    </a:lnTo>
                    <a:lnTo>
                      <a:pt x="16" y="11"/>
                    </a:lnTo>
                    <a:lnTo>
                      <a:pt x="14" y="13"/>
                    </a:lnTo>
                    <a:lnTo>
                      <a:pt x="6" y="17"/>
                    </a:lnTo>
                    <a:lnTo>
                      <a:pt x="4" y="17"/>
                    </a:lnTo>
                    <a:lnTo>
                      <a:pt x="2" y="15"/>
                    </a:lnTo>
                    <a:lnTo>
                      <a:pt x="0" y="17"/>
                    </a:lnTo>
                    <a:lnTo>
                      <a:pt x="2" y="19"/>
                    </a:lnTo>
                    <a:lnTo>
                      <a:pt x="6" y="21"/>
                    </a:lnTo>
                    <a:lnTo>
                      <a:pt x="10" y="27"/>
                    </a:lnTo>
                    <a:lnTo>
                      <a:pt x="10" y="32"/>
                    </a:lnTo>
                    <a:lnTo>
                      <a:pt x="10" y="36"/>
                    </a:lnTo>
                    <a:lnTo>
                      <a:pt x="14" y="38"/>
                    </a:lnTo>
                    <a:lnTo>
                      <a:pt x="21" y="42"/>
                    </a:lnTo>
                    <a:lnTo>
                      <a:pt x="23" y="44"/>
                    </a:lnTo>
                    <a:lnTo>
                      <a:pt x="31" y="52"/>
                    </a:lnTo>
                    <a:lnTo>
                      <a:pt x="31" y="52"/>
                    </a:lnTo>
                    <a:lnTo>
                      <a:pt x="33" y="52"/>
                    </a:lnTo>
                    <a:lnTo>
                      <a:pt x="43" y="5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7" name="9Slide.vn 710">
                <a:extLst>
                  <a:ext uri="{FF2B5EF4-FFF2-40B4-BE49-F238E27FC236}">
                    <a16:creationId xmlns:a16="http://schemas.microsoft.com/office/drawing/2014/main" id="{33F91CB8-2BDA-4DAD-A3C3-E46746A49B9F}"/>
                  </a:ext>
                </a:extLst>
              </p:cNvPr>
              <p:cNvSpPr>
                <a:spLocks/>
              </p:cNvSpPr>
              <p:nvPr/>
            </p:nvSpPr>
            <p:spPr bwMode="auto">
              <a:xfrm>
                <a:off x="3792" y="1556"/>
                <a:ext cx="152" cy="182"/>
              </a:xfrm>
              <a:custGeom>
                <a:avLst/>
                <a:gdLst>
                  <a:gd name="T0" fmla="*/ 21 w 152"/>
                  <a:gd name="T1" fmla="*/ 56 h 182"/>
                  <a:gd name="T2" fmla="*/ 15 w 152"/>
                  <a:gd name="T3" fmla="*/ 62 h 182"/>
                  <a:gd name="T4" fmla="*/ 19 w 152"/>
                  <a:gd name="T5" fmla="*/ 70 h 182"/>
                  <a:gd name="T6" fmla="*/ 11 w 152"/>
                  <a:gd name="T7" fmla="*/ 77 h 182"/>
                  <a:gd name="T8" fmla="*/ 2 w 152"/>
                  <a:gd name="T9" fmla="*/ 89 h 182"/>
                  <a:gd name="T10" fmla="*/ 0 w 152"/>
                  <a:gd name="T11" fmla="*/ 102 h 182"/>
                  <a:gd name="T12" fmla="*/ 2 w 152"/>
                  <a:gd name="T13" fmla="*/ 118 h 182"/>
                  <a:gd name="T14" fmla="*/ 11 w 152"/>
                  <a:gd name="T15" fmla="*/ 129 h 182"/>
                  <a:gd name="T16" fmla="*/ 13 w 152"/>
                  <a:gd name="T17" fmla="*/ 139 h 182"/>
                  <a:gd name="T18" fmla="*/ 25 w 152"/>
                  <a:gd name="T19" fmla="*/ 143 h 182"/>
                  <a:gd name="T20" fmla="*/ 40 w 152"/>
                  <a:gd name="T21" fmla="*/ 145 h 182"/>
                  <a:gd name="T22" fmla="*/ 31 w 152"/>
                  <a:gd name="T23" fmla="*/ 160 h 182"/>
                  <a:gd name="T24" fmla="*/ 36 w 152"/>
                  <a:gd name="T25" fmla="*/ 178 h 182"/>
                  <a:gd name="T26" fmla="*/ 46 w 152"/>
                  <a:gd name="T27" fmla="*/ 178 h 182"/>
                  <a:gd name="T28" fmla="*/ 52 w 152"/>
                  <a:gd name="T29" fmla="*/ 176 h 182"/>
                  <a:gd name="T30" fmla="*/ 62 w 152"/>
                  <a:gd name="T31" fmla="*/ 178 h 182"/>
                  <a:gd name="T32" fmla="*/ 71 w 152"/>
                  <a:gd name="T33" fmla="*/ 178 h 182"/>
                  <a:gd name="T34" fmla="*/ 79 w 152"/>
                  <a:gd name="T35" fmla="*/ 178 h 182"/>
                  <a:gd name="T36" fmla="*/ 94 w 152"/>
                  <a:gd name="T37" fmla="*/ 178 h 182"/>
                  <a:gd name="T38" fmla="*/ 110 w 152"/>
                  <a:gd name="T39" fmla="*/ 174 h 182"/>
                  <a:gd name="T40" fmla="*/ 123 w 152"/>
                  <a:gd name="T41" fmla="*/ 176 h 182"/>
                  <a:gd name="T42" fmla="*/ 123 w 152"/>
                  <a:gd name="T43" fmla="*/ 162 h 182"/>
                  <a:gd name="T44" fmla="*/ 133 w 152"/>
                  <a:gd name="T45" fmla="*/ 151 h 182"/>
                  <a:gd name="T46" fmla="*/ 123 w 152"/>
                  <a:gd name="T47" fmla="*/ 139 h 182"/>
                  <a:gd name="T48" fmla="*/ 112 w 152"/>
                  <a:gd name="T49" fmla="*/ 124 h 182"/>
                  <a:gd name="T50" fmla="*/ 104 w 152"/>
                  <a:gd name="T51" fmla="*/ 112 h 182"/>
                  <a:gd name="T52" fmla="*/ 118 w 152"/>
                  <a:gd name="T53" fmla="*/ 108 h 182"/>
                  <a:gd name="T54" fmla="*/ 135 w 152"/>
                  <a:gd name="T55" fmla="*/ 102 h 182"/>
                  <a:gd name="T56" fmla="*/ 145 w 152"/>
                  <a:gd name="T57" fmla="*/ 97 h 182"/>
                  <a:gd name="T58" fmla="*/ 152 w 152"/>
                  <a:gd name="T59" fmla="*/ 95 h 182"/>
                  <a:gd name="T60" fmla="*/ 143 w 152"/>
                  <a:gd name="T61" fmla="*/ 75 h 182"/>
                  <a:gd name="T62" fmla="*/ 141 w 152"/>
                  <a:gd name="T63" fmla="*/ 60 h 182"/>
                  <a:gd name="T64" fmla="*/ 141 w 152"/>
                  <a:gd name="T65" fmla="*/ 46 h 182"/>
                  <a:gd name="T66" fmla="*/ 135 w 152"/>
                  <a:gd name="T67" fmla="*/ 29 h 182"/>
                  <a:gd name="T68" fmla="*/ 127 w 152"/>
                  <a:gd name="T69" fmla="*/ 21 h 182"/>
                  <a:gd name="T70" fmla="*/ 114 w 152"/>
                  <a:gd name="T71" fmla="*/ 14 h 182"/>
                  <a:gd name="T72" fmla="*/ 104 w 152"/>
                  <a:gd name="T73" fmla="*/ 17 h 182"/>
                  <a:gd name="T74" fmla="*/ 110 w 152"/>
                  <a:gd name="T75" fmla="*/ 12 h 182"/>
                  <a:gd name="T76" fmla="*/ 100 w 152"/>
                  <a:gd name="T77" fmla="*/ 17 h 182"/>
                  <a:gd name="T78" fmla="*/ 92 w 152"/>
                  <a:gd name="T79" fmla="*/ 25 h 182"/>
                  <a:gd name="T80" fmla="*/ 81 w 152"/>
                  <a:gd name="T81" fmla="*/ 25 h 182"/>
                  <a:gd name="T82" fmla="*/ 83 w 152"/>
                  <a:gd name="T83" fmla="*/ 19 h 182"/>
                  <a:gd name="T84" fmla="*/ 79 w 152"/>
                  <a:gd name="T85" fmla="*/ 19 h 182"/>
                  <a:gd name="T86" fmla="*/ 71 w 152"/>
                  <a:gd name="T87" fmla="*/ 14 h 182"/>
                  <a:gd name="T88" fmla="*/ 62 w 152"/>
                  <a:gd name="T89" fmla="*/ 12 h 182"/>
                  <a:gd name="T90" fmla="*/ 58 w 152"/>
                  <a:gd name="T91" fmla="*/ 2 h 182"/>
                  <a:gd name="T92" fmla="*/ 42 w 152"/>
                  <a:gd name="T93" fmla="*/ 0 h 182"/>
                  <a:gd name="T94" fmla="*/ 46 w 152"/>
                  <a:gd name="T95" fmla="*/ 4 h 182"/>
                  <a:gd name="T96" fmla="*/ 44 w 152"/>
                  <a:gd name="T97" fmla="*/ 12 h 182"/>
                  <a:gd name="T98" fmla="*/ 50 w 152"/>
                  <a:gd name="T99" fmla="*/ 21 h 182"/>
                  <a:gd name="T100" fmla="*/ 54 w 152"/>
                  <a:gd name="T101" fmla="*/ 27 h 182"/>
                  <a:gd name="T102" fmla="*/ 54 w 152"/>
                  <a:gd name="T103" fmla="*/ 29 h 182"/>
                  <a:gd name="T104" fmla="*/ 42 w 152"/>
                  <a:gd name="T105" fmla="*/ 33 h 182"/>
                  <a:gd name="T106" fmla="*/ 40 w 152"/>
                  <a:gd name="T107" fmla="*/ 39 h 182"/>
                  <a:gd name="T108" fmla="*/ 36 w 152"/>
                  <a:gd name="T109" fmla="*/ 37 h 182"/>
                  <a:gd name="T110" fmla="*/ 33 w 152"/>
                  <a:gd name="T111" fmla="*/ 33 h 182"/>
                  <a:gd name="T112" fmla="*/ 19 w 152"/>
                  <a:gd name="T113" fmla="*/ 37 h 182"/>
                  <a:gd name="T114" fmla="*/ 25 w 152"/>
                  <a:gd name="T115" fmla="*/ 4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182">
                    <a:moveTo>
                      <a:pt x="23" y="48"/>
                    </a:moveTo>
                    <a:lnTo>
                      <a:pt x="23" y="50"/>
                    </a:lnTo>
                    <a:lnTo>
                      <a:pt x="21" y="52"/>
                    </a:lnTo>
                    <a:lnTo>
                      <a:pt x="21" y="56"/>
                    </a:lnTo>
                    <a:lnTo>
                      <a:pt x="19" y="58"/>
                    </a:lnTo>
                    <a:lnTo>
                      <a:pt x="15" y="56"/>
                    </a:lnTo>
                    <a:lnTo>
                      <a:pt x="13" y="60"/>
                    </a:lnTo>
                    <a:lnTo>
                      <a:pt x="15" y="62"/>
                    </a:lnTo>
                    <a:lnTo>
                      <a:pt x="19" y="62"/>
                    </a:lnTo>
                    <a:lnTo>
                      <a:pt x="21" y="64"/>
                    </a:lnTo>
                    <a:lnTo>
                      <a:pt x="19" y="66"/>
                    </a:lnTo>
                    <a:lnTo>
                      <a:pt x="19" y="70"/>
                    </a:lnTo>
                    <a:lnTo>
                      <a:pt x="17" y="73"/>
                    </a:lnTo>
                    <a:lnTo>
                      <a:pt x="19" y="75"/>
                    </a:lnTo>
                    <a:lnTo>
                      <a:pt x="15" y="77"/>
                    </a:lnTo>
                    <a:lnTo>
                      <a:pt x="11" y="77"/>
                    </a:lnTo>
                    <a:lnTo>
                      <a:pt x="7" y="77"/>
                    </a:lnTo>
                    <a:lnTo>
                      <a:pt x="4" y="81"/>
                    </a:lnTo>
                    <a:lnTo>
                      <a:pt x="2" y="83"/>
                    </a:lnTo>
                    <a:lnTo>
                      <a:pt x="2" y="89"/>
                    </a:lnTo>
                    <a:lnTo>
                      <a:pt x="2" y="95"/>
                    </a:lnTo>
                    <a:lnTo>
                      <a:pt x="0" y="99"/>
                    </a:lnTo>
                    <a:lnTo>
                      <a:pt x="0" y="99"/>
                    </a:lnTo>
                    <a:lnTo>
                      <a:pt x="0" y="102"/>
                    </a:lnTo>
                    <a:lnTo>
                      <a:pt x="2" y="108"/>
                    </a:lnTo>
                    <a:lnTo>
                      <a:pt x="2" y="110"/>
                    </a:lnTo>
                    <a:lnTo>
                      <a:pt x="4" y="114"/>
                    </a:lnTo>
                    <a:lnTo>
                      <a:pt x="2" y="118"/>
                    </a:lnTo>
                    <a:lnTo>
                      <a:pt x="2" y="118"/>
                    </a:lnTo>
                    <a:lnTo>
                      <a:pt x="9" y="124"/>
                    </a:lnTo>
                    <a:lnTo>
                      <a:pt x="9" y="126"/>
                    </a:lnTo>
                    <a:lnTo>
                      <a:pt x="11" y="129"/>
                    </a:lnTo>
                    <a:lnTo>
                      <a:pt x="11" y="135"/>
                    </a:lnTo>
                    <a:lnTo>
                      <a:pt x="11" y="135"/>
                    </a:lnTo>
                    <a:lnTo>
                      <a:pt x="13" y="137"/>
                    </a:lnTo>
                    <a:lnTo>
                      <a:pt x="13" y="139"/>
                    </a:lnTo>
                    <a:lnTo>
                      <a:pt x="17" y="143"/>
                    </a:lnTo>
                    <a:lnTo>
                      <a:pt x="19" y="141"/>
                    </a:lnTo>
                    <a:lnTo>
                      <a:pt x="23" y="141"/>
                    </a:lnTo>
                    <a:lnTo>
                      <a:pt x="25" y="143"/>
                    </a:lnTo>
                    <a:lnTo>
                      <a:pt x="29" y="141"/>
                    </a:lnTo>
                    <a:lnTo>
                      <a:pt x="33" y="143"/>
                    </a:lnTo>
                    <a:lnTo>
                      <a:pt x="36" y="143"/>
                    </a:lnTo>
                    <a:lnTo>
                      <a:pt x="40" y="145"/>
                    </a:lnTo>
                    <a:lnTo>
                      <a:pt x="36" y="149"/>
                    </a:lnTo>
                    <a:lnTo>
                      <a:pt x="33" y="155"/>
                    </a:lnTo>
                    <a:lnTo>
                      <a:pt x="33" y="158"/>
                    </a:lnTo>
                    <a:lnTo>
                      <a:pt x="31" y="160"/>
                    </a:lnTo>
                    <a:lnTo>
                      <a:pt x="29" y="166"/>
                    </a:lnTo>
                    <a:lnTo>
                      <a:pt x="29" y="172"/>
                    </a:lnTo>
                    <a:lnTo>
                      <a:pt x="33" y="174"/>
                    </a:lnTo>
                    <a:lnTo>
                      <a:pt x="36" y="178"/>
                    </a:lnTo>
                    <a:lnTo>
                      <a:pt x="33" y="178"/>
                    </a:lnTo>
                    <a:lnTo>
                      <a:pt x="38" y="178"/>
                    </a:lnTo>
                    <a:lnTo>
                      <a:pt x="42" y="176"/>
                    </a:lnTo>
                    <a:lnTo>
                      <a:pt x="46" y="178"/>
                    </a:lnTo>
                    <a:lnTo>
                      <a:pt x="46" y="176"/>
                    </a:lnTo>
                    <a:lnTo>
                      <a:pt x="46" y="174"/>
                    </a:lnTo>
                    <a:lnTo>
                      <a:pt x="50" y="172"/>
                    </a:lnTo>
                    <a:lnTo>
                      <a:pt x="52" y="176"/>
                    </a:lnTo>
                    <a:lnTo>
                      <a:pt x="54" y="176"/>
                    </a:lnTo>
                    <a:lnTo>
                      <a:pt x="56" y="174"/>
                    </a:lnTo>
                    <a:lnTo>
                      <a:pt x="58" y="174"/>
                    </a:lnTo>
                    <a:lnTo>
                      <a:pt x="62" y="178"/>
                    </a:lnTo>
                    <a:lnTo>
                      <a:pt x="65" y="180"/>
                    </a:lnTo>
                    <a:lnTo>
                      <a:pt x="65" y="180"/>
                    </a:lnTo>
                    <a:lnTo>
                      <a:pt x="67" y="178"/>
                    </a:lnTo>
                    <a:lnTo>
                      <a:pt x="71" y="178"/>
                    </a:lnTo>
                    <a:lnTo>
                      <a:pt x="73" y="180"/>
                    </a:lnTo>
                    <a:lnTo>
                      <a:pt x="79" y="182"/>
                    </a:lnTo>
                    <a:lnTo>
                      <a:pt x="79" y="180"/>
                    </a:lnTo>
                    <a:lnTo>
                      <a:pt x="79" y="178"/>
                    </a:lnTo>
                    <a:lnTo>
                      <a:pt x="83" y="176"/>
                    </a:lnTo>
                    <a:lnTo>
                      <a:pt x="89" y="178"/>
                    </a:lnTo>
                    <a:lnTo>
                      <a:pt x="92" y="180"/>
                    </a:lnTo>
                    <a:lnTo>
                      <a:pt x="94" y="178"/>
                    </a:lnTo>
                    <a:lnTo>
                      <a:pt x="98" y="180"/>
                    </a:lnTo>
                    <a:lnTo>
                      <a:pt x="100" y="178"/>
                    </a:lnTo>
                    <a:lnTo>
                      <a:pt x="106" y="176"/>
                    </a:lnTo>
                    <a:lnTo>
                      <a:pt x="110" y="174"/>
                    </a:lnTo>
                    <a:lnTo>
                      <a:pt x="114" y="176"/>
                    </a:lnTo>
                    <a:lnTo>
                      <a:pt x="118" y="174"/>
                    </a:lnTo>
                    <a:lnTo>
                      <a:pt x="123" y="176"/>
                    </a:lnTo>
                    <a:lnTo>
                      <a:pt x="123" y="176"/>
                    </a:lnTo>
                    <a:lnTo>
                      <a:pt x="123" y="172"/>
                    </a:lnTo>
                    <a:lnTo>
                      <a:pt x="118" y="170"/>
                    </a:lnTo>
                    <a:lnTo>
                      <a:pt x="118" y="168"/>
                    </a:lnTo>
                    <a:lnTo>
                      <a:pt x="123" y="162"/>
                    </a:lnTo>
                    <a:lnTo>
                      <a:pt x="127" y="160"/>
                    </a:lnTo>
                    <a:lnTo>
                      <a:pt x="129" y="155"/>
                    </a:lnTo>
                    <a:lnTo>
                      <a:pt x="133" y="155"/>
                    </a:lnTo>
                    <a:lnTo>
                      <a:pt x="133" y="151"/>
                    </a:lnTo>
                    <a:lnTo>
                      <a:pt x="133" y="149"/>
                    </a:lnTo>
                    <a:lnTo>
                      <a:pt x="133" y="149"/>
                    </a:lnTo>
                    <a:lnTo>
                      <a:pt x="125" y="141"/>
                    </a:lnTo>
                    <a:lnTo>
                      <a:pt x="123" y="139"/>
                    </a:lnTo>
                    <a:lnTo>
                      <a:pt x="116" y="135"/>
                    </a:lnTo>
                    <a:lnTo>
                      <a:pt x="112" y="133"/>
                    </a:lnTo>
                    <a:lnTo>
                      <a:pt x="112" y="129"/>
                    </a:lnTo>
                    <a:lnTo>
                      <a:pt x="112" y="124"/>
                    </a:lnTo>
                    <a:lnTo>
                      <a:pt x="108" y="118"/>
                    </a:lnTo>
                    <a:lnTo>
                      <a:pt x="104" y="116"/>
                    </a:lnTo>
                    <a:lnTo>
                      <a:pt x="102" y="114"/>
                    </a:lnTo>
                    <a:lnTo>
                      <a:pt x="104" y="112"/>
                    </a:lnTo>
                    <a:lnTo>
                      <a:pt x="106" y="114"/>
                    </a:lnTo>
                    <a:lnTo>
                      <a:pt x="108" y="114"/>
                    </a:lnTo>
                    <a:lnTo>
                      <a:pt x="116" y="110"/>
                    </a:lnTo>
                    <a:lnTo>
                      <a:pt x="118" y="108"/>
                    </a:lnTo>
                    <a:lnTo>
                      <a:pt x="123" y="104"/>
                    </a:lnTo>
                    <a:lnTo>
                      <a:pt x="127" y="104"/>
                    </a:lnTo>
                    <a:lnTo>
                      <a:pt x="129" y="102"/>
                    </a:lnTo>
                    <a:lnTo>
                      <a:pt x="135" y="102"/>
                    </a:lnTo>
                    <a:lnTo>
                      <a:pt x="137" y="102"/>
                    </a:lnTo>
                    <a:lnTo>
                      <a:pt x="139" y="99"/>
                    </a:lnTo>
                    <a:lnTo>
                      <a:pt x="139" y="97"/>
                    </a:lnTo>
                    <a:lnTo>
                      <a:pt x="145" y="97"/>
                    </a:lnTo>
                    <a:lnTo>
                      <a:pt x="147" y="97"/>
                    </a:lnTo>
                    <a:lnTo>
                      <a:pt x="150" y="97"/>
                    </a:lnTo>
                    <a:lnTo>
                      <a:pt x="152" y="97"/>
                    </a:lnTo>
                    <a:lnTo>
                      <a:pt x="152" y="95"/>
                    </a:lnTo>
                    <a:lnTo>
                      <a:pt x="152" y="85"/>
                    </a:lnTo>
                    <a:lnTo>
                      <a:pt x="150" y="83"/>
                    </a:lnTo>
                    <a:lnTo>
                      <a:pt x="147" y="81"/>
                    </a:lnTo>
                    <a:lnTo>
                      <a:pt x="143" y="75"/>
                    </a:lnTo>
                    <a:lnTo>
                      <a:pt x="145" y="70"/>
                    </a:lnTo>
                    <a:lnTo>
                      <a:pt x="143" y="66"/>
                    </a:lnTo>
                    <a:lnTo>
                      <a:pt x="143" y="64"/>
                    </a:lnTo>
                    <a:lnTo>
                      <a:pt x="141" y="60"/>
                    </a:lnTo>
                    <a:lnTo>
                      <a:pt x="141" y="56"/>
                    </a:lnTo>
                    <a:lnTo>
                      <a:pt x="137" y="50"/>
                    </a:lnTo>
                    <a:lnTo>
                      <a:pt x="137" y="48"/>
                    </a:lnTo>
                    <a:lnTo>
                      <a:pt x="141" y="46"/>
                    </a:lnTo>
                    <a:lnTo>
                      <a:pt x="141" y="39"/>
                    </a:lnTo>
                    <a:lnTo>
                      <a:pt x="139" y="31"/>
                    </a:lnTo>
                    <a:lnTo>
                      <a:pt x="137" y="31"/>
                    </a:lnTo>
                    <a:lnTo>
                      <a:pt x="135" y="29"/>
                    </a:lnTo>
                    <a:lnTo>
                      <a:pt x="131" y="29"/>
                    </a:lnTo>
                    <a:lnTo>
                      <a:pt x="129" y="27"/>
                    </a:lnTo>
                    <a:lnTo>
                      <a:pt x="129" y="25"/>
                    </a:lnTo>
                    <a:lnTo>
                      <a:pt x="127" y="21"/>
                    </a:lnTo>
                    <a:lnTo>
                      <a:pt x="123" y="21"/>
                    </a:lnTo>
                    <a:lnTo>
                      <a:pt x="118" y="17"/>
                    </a:lnTo>
                    <a:lnTo>
                      <a:pt x="116" y="17"/>
                    </a:lnTo>
                    <a:lnTo>
                      <a:pt x="114" y="14"/>
                    </a:lnTo>
                    <a:lnTo>
                      <a:pt x="112" y="14"/>
                    </a:lnTo>
                    <a:lnTo>
                      <a:pt x="108" y="17"/>
                    </a:lnTo>
                    <a:lnTo>
                      <a:pt x="104" y="19"/>
                    </a:lnTo>
                    <a:lnTo>
                      <a:pt x="104" y="17"/>
                    </a:lnTo>
                    <a:lnTo>
                      <a:pt x="106" y="14"/>
                    </a:lnTo>
                    <a:lnTo>
                      <a:pt x="106" y="14"/>
                    </a:lnTo>
                    <a:lnTo>
                      <a:pt x="108" y="14"/>
                    </a:lnTo>
                    <a:lnTo>
                      <a:pt x="110" y="12"/>
                    </a:lnTo>
                    <a:lnTo>
                      <a:pt x="106" y="12"/>
                    </a:lnTo>
                    <a:lnTo>
                      <a:pt x="104" y="12"/>
                    </a:lnTo>
                    <a:lnTo>
                      <a:pt x="104" y="14"/>
                    </a:lnTo>
                    <a:lnTo>
                      <a:pt x="100" y="17"/>
                    </a:lnTo>
                    <a:lnTo>
                      <a:pt x="100" y="19"/>
                    </a:lnTo>
                    <a:lnTo>
                      <a:pt x="94" y="19"/>
                    </a:lnTo>
                    <a:lnTo>
                      <a:pt x="92" y="23"/>
                    </a:lnTo>
                    <a:lnTo>
                      <a:pt x="92" y="25"/>
                    </a:lnTo>
                    <a:lnTo>
                      <a:pt x="87" y="25"/>
                    </a:lnTo>
                    <a:lnTo>
                      <a:pt x="85" y="23"/>
                    </a:lnTo>
                    <a:lnTo>
                      <a:pt x="83" y="23"/>
                    </a:lnTo>
                    <a:lnTo>
                      <a:pt x="81" y="25"/>
                    </a:lnTo>
                    <a:lnTo>
                      <a:pt x="77" y="23"/>
                    </a:lnTo>
                    <a:lnTo>
                      <a:pt x="79" y="21"/>
                    </a:lnTo>
                    <a:lnTo>
                      <a:pt x="81" y="21"/>
                    </a:lnTo>
                    <a:lnTo>
                      <a:pt x="83" y="19"/>
                    </a:lnTo>
                    <a:lnTo>
                      <a:pt x="83" y="14"/>
                    </a:lnTo>
                    <a:lnTo>
                      <a:pt x="83" y="14"/>
                    </a:lnTo>
                    <a:lnTo>
                      <a:pt x="79" y="17"/>
                    </a:lnTo>
                    <a:lnTo>
                      <a:pt x="79" y="19"/>
                    </a:lnTo>
                    <a:lnTo>
                      <a:pt x="73" y="14"/>
                    </a:lnTo>
                    <a:lnTo>
                      <a:pt x="73" y="12"/>
                    </a:lnTo>
                    <a:lnTo>
                      <a:pt x="71" y="14"/>
                    </a:lnTo>
                    <a:lnTo>
                      <a:pt x="71" y="14"/>
                    </a:lnTo>
                    <a:lnTo>
                      <a:pt x="67" y="17"/>
                    </a:lnTo>
                    <a:lnTo>
                      <a:pt x="67" y="14"/>
                    </a:lnTo>
                    <a:lnTo>
                      <a:pt x="62" y="14"/>
                    </a:lnTo>
                    <a:lnTo>
                      <a:pt x="62" y="12"/>
                    </a:lnTo>
                    <a:lnTo>
                      <a:pt x="65" y="10"/>
                    </a:lnTo>
                    <a:lnTo>
                      <a:pt x="67" y="6"/>
                    </a:lnTo>
                    <a:lnTo>
                      <a:pt x="62" y="6"/>
                    </a:lnTo>
                    <a:lnTo>
                      <a:pt x="58" y="2"/>
                    </a:lnTo>
                    <a:lnTo>
                      <a:pt x="56" y="2"/>
                    </a:lnTo>
                    <a:lnTo>
                      <a:pt x="54" y="0"/>
                    </a:lnTo>
                    <a:lnTo>
                      <a:pt x="46" y="0"/>
                    </a:lnTo>
                    <a:lnTo>
                      <a:pt x="42" y="0"/>
                    </a:lnTo>
                    <a:lnTo>
                      <a:pt x="42" y="0"/>
                    </a:lnTo>
                    <a:lnTo>
                      <a:pt x="42" y="4"/>
                    </a:lnTo>
                    <a:lnTo>
                      <a:pt x="44" y="4"/>
                    </a:lnTo>
                    <a:lnTo>
                      <a:pt x="46" y="4"/>
                    </a:lnTo>
                    <a:lnTo>
                      <a:pt x="46" y="8"/>
                    </a:lnTo>
                    <a:lnTo>
                      <a:pt x="50" y="10"/>
                    </a:lnTo>
                    <a:lnTo>
                      <a:pt x="46" y="12"/>
                    </a:lnTo>
                    <a:lnTo>
                      <a:pt x="44" y="12"/>
                    </a:lnTo>
                    <a:lnTo>
                      <a:pt x="44" y="17"/>
                    </a:lnTo>
                    <a:lnTo>
                      <a:pt x="48" y="14"/>
                    </a:lnTo>
                    <a:lnTo>
                      <a:pt x="48" y="19"/>
                    </a:lnTo>
                    <a:lnTo>
                      <a:pt x="50" y="21"/>
                    </a:lnTo>
                    <a:lnTo>
                      <a:pt x="48" y="23"/>
                    </a:lnTo>
                    <a:lnTo>
                      <a:pt x="48" y="25"/>
                    </a:lnTo>
                    <a:lnTo>
                      <a:pt x="50" y="27"/>
                    </a:lnTo>
                    <a:lnTo>
                      <a:pt x="54" y="27"/>
                    </a:lnTo>
                    <a:lnTo>
                      <a:pt x="60" y="33"/>
                    </a:lnTo>
                    <a:lnTo>
                      <a:pt x="67" y="37"/>
                    </a:lnTo>
                    <a:lnTo>
                      <a:pt x="60" y="35"/>
                    </a:lnTo>
                    <a:lnTo>
                      <a:pt x="54" y="29"/>
                    </a:lnTo>
                    <a:lnTo>
                      <a:pt x="50" y="31"/>
                    </a:lnTo>
                    <a:lnTo>
                      <a:pt x="48" y="29"/>
                    </a:lnTo>
                    <a:lnTo>
                      <a:pt x="44" y="29"/>
                    </a:lnTo>
                    <a:lnTo>
                      <a:pt x="42" y="33"/>
                    </a:lnTo>
                    <a:lnTo>
                      <a:pt x="42" y="35"/>
                    </a:lnTo>
                    <a:lnTo>
                      <a:pt x="44" y="41"/>
                    </a:lnTo>
                    <a:lnTo>
                      <a:pt x="44" y="43"/>
                    </a:lnTo>
                    <a:lnTo>
                      <a:pt x="40" y="39"/>
                    </a:lnTo>
                    <a:lnTo>
                      <a:pt x="42" y="35"/>
                    </a:lnTo>
                    <a:lnTo>
                      <a:pt x="38" y="33"/>
                    </a:lnTo>
                    <a:lnTo>
                      <a:pt x="36" y="33"/>
                    </a:lnTo>
                    <a:lnTo>
                      <a:pt x="36" y="37"/>
                    </a:lnTo>
                    <a:lnTo>
                      <a:pt x="38" y="39"/>
                    </a:lnTo>
                    <a:lnTo>
                      <a:pt x="36" y="41"/>
                    </a:lnTo>
                    <a:lnTo>
                      <a:pt x="33" y="37"/>
                    </a:lnTo>
                    <a:lnTo>
                      <a:pt x="33" y="33"/>
                    </a:lnTo>
                    <a:lnTo>
                      <a:pt x="29" y="31"/>
                    </a:lnTo>
                    <a:lnTo>
                      <a:pt x="27" y="33"/>
                    </a:lnTo>
                    <a:lnTo>
                      <a:pt x="19" y="35"/>
                    </a:lnTo>
                    <a:lnTo>
                      <a:pt x="19" y="37"/>
                    </a:lnTo>
                    <a:lnTo>
                      <a:pt x="19" y="41"/>
                    </a:lnTo>
                    <a:lnTo>
                      <a:pt x="23" y="41"/>
                    </a:lnTo>
                    <a:lnTo>
                      <a:pt x="25" y="46"/>
                    </a:lnTo>
                    <a:lnTo>
                      <a:pt x="25" y="46"/>
                    </a:lnTo>
                    <a:lnTo>
                      <a:pt x="23" y="46"/>
                    </a:lnTo>
                    <a:lnTo>
                      <a:pt x="23" y="4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8" name="9Slide.vn 711">
                <a:extLst>
                  <a:ext uri="{FF2B5EF4-FFF2-40B4-BE49-F238E27FC236}">
                    <a16:creationId xmlns:a16="http://schemas.microsoft.com/office/drawing/2014/main" id="{328BE2A0-771A-491F-9E93-3567517DBAA1}"/>
                  </a:ext>
                </a:extLst>
              </p:cNvPr>
              <p:cNvSpPr>
                <a:spLocks/>
              </p:cNvSpPr>
              <p:nvPr/>
            </p:nvSpPr>
            <p:spPr bwMode="auto">
              <a:xfrm>
                <a:off x="3857" y="1741"/>
                <a:ext cx="4" cy="4"/>
              </a:xfrm>
              <a:custGeom>
                <a:avLst/>
                <a:gdLst>
                  <a:gd name="T0" fmla="*/ 0 w 4"/>
                  <a:gd name="T1" fmla="*/ 2 h 4"/>
                  <a:gd name="T2" fmla="*/ 2 w 4"/>
                  <a:gd name="T3" fmla="*/ 4 h 4"/>
                  <a:gd name="T4" fmla="*/ 4 w 4"/>
                  <a:gd name="T5" fmla="*/ 4 h 4"/>
                  <a:gd name="T6" fmla="*/ 4 w 4"/>
                  <a:gd name="T7" fmla="*/ 2 h 4"/>
                  <a:gd name="T8" fmla="*/ 2 w 4"/>
                  <a:gd name="T9" fmla="*/ 0 h 4"/>
                  <a:gd name="T10" fmla="*/ 2 w 4"/>
                  <a:gd name="T11" fmla="*/ 0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lnTo>
                      <a:pt x="2" y="4"/>
                    </a:lnTo>
                    <a:lnTo>
                      <a:pt x="4" y="4"/>
                    </a:lnTo>
                    <a:lnTo>
                      <a:pt x="4" y="2"/>
                    </a:lnTo>
                    <a:lnTo>
                      <a:pt x="2" y="0"/>
                    </a:lnTo>
                    <a:lnTo>
                      <a:pt x="2" y="0"/>
                    </a:lnTo>
                    <a:lnTo>
                      <a:pt x="0" y="2"/>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9" name="9Slide.vn 712">
                <a:extLst>
                  <a:ext uri="{FF2B5EF4-FFF2-40B4-BE49-F238E27FC236}">
                    <a16:creationId xmlns:a16="http://schemas.microsoft.com/office/drawing/2014/main" id="{62E972E2-5ED7-4545-8A74-9BF8162EEAB9}"/>
                  </a:ext>
                </a:extLst>
              </p:cNvPr>
              <p:cNvSpPr>
                <a:spLocks/>
              </p:cNvSpPr>
              <p:nvPr/>
            </p:nvSpPr>
            <p:spPr bwMode="auto">
              <a:xfrm>
                <a:off x="3794" y="1728"/>
                <a:ext cx="83" cy="48"/>
              </a:xfrm>
              <a:custGeom>
                <a:avLst/>
                <a:gdLst>
                  <a:gd name="T0" fmla="*/ 79 w 83"/>
                  <a:gd name="T1" fmla="*/ 17 h 48"/>
                  <a:gd name="T2" fmla="*/ 71 w 83"/>
                  <a:gd name="T3" fmla="*/ 17 h 48"/>
                  <a:gd name="T4" fmla="*/ 67 w 83"/>
                  <a:gd name="T5" fmla="*/ 17 h 48"/>
                  <a:gd name="T6" fmla="*/ 63 w 83"/>
                  <a:gd name="T7" fmla="*/ 15 h 48"/>
                  <a:gd name="T8" fmla="*/ 65 w 83"/>
                  <a:gd name="T9" fmla="*/ 10 h 48"/>
                  <a:gd name="T10" fmla="*/ 56 w 83"/>
                  <a:gd name="T11" fmla="*/ 2 h 48"/>
                  <a:gd name="T12" fmla="*/ 52 w 83"/>
                  <a:gd name="T13" fmla="*/ 4 h 48"/>
                  <a:gd name="T14" fmla="*/ 48 w 83"/>
                  <a:gd name="T15" fmla="*/ 0 h 48"/>
                  <a:gd name="T16" fmla="*/ 44 w 83"/>
                  <a:gd name="T17" fmla="*/ 4 h 48"/>
                  <a:gd name="T18" fmla="*/ 40 w 83"/>
                  <a:gd name="T19" fmla="*/ 4 h 48"/>
                  <a:gd name="T20" fmla="*/ 31 w 83"/>
                  <a:gd name="T21" fmla="*/ 6 h 48"/>
                  <a:gd name="T22" fmla="*/ 23 w 83"/>
                  <a:gd name="T23" fmla="*/ 6 h 48"/>
                  <a:gd name="T24" fmla="*/ 19 w 83"/>
                  <a:gd name="T25" fmla="*/ 4 h 48"/>
                  <a:gd name="T26" fmla="*/ 19 w 83"/>
                  <a:gd name="T27" fmla="*/ 10 h 48"/>
                  <a:gd name="T28" fmla="*/ 17 w 83"/>
                  <a:gd name="T29" fmla="*/ 15 h 48"/>
                  <a:gd name="T30" fmla="*/ 11 w 83"/>
                  <a:gd name="T31" fmla="*/ 21 h 48"/>
                  <a:gd name="T32" fmla="*/ 5 w 83"/>
                  <a:gd name="T33" fmla="*/ 33 h 48"/>
                  <a:gd name="T34" fmla="*/ 2 w 83"/>
                  <a:gd name="T35" fmla="*/ 37 h 48"/>
                  <a:gd name="T36" fmla="*/ 0 w 83"/>
                  <a:gd name="T37" fmla="*/ 42 h 48"/>
                  <a:gd name="T38" fmla="*/ 9 w 83"/>
                  <a:gd name="T39" fmla="*/ 39 h 48"/>
                  <a:gd name="T40" fmla="*/ 11 w 83"/>
                  <a:gd name="T41" fmla="*/ 33 h 48"/>
                  <a:gd name="T42" fmla="*/ 17 w 83"/>
                  <a:gd name="T43" fmla="*/ 35 h 48"/>
                  <a:gd name="T44" fmla="*/ 21 w 83"/>
                  <a:gd name="T45" fmla="*/ 42 h 48"/>
                  <a:gd name="T46" fmla="*/ 25 w 83"/>
                  <a:gd name="T47" fmla="*/ 48 h 48"/>
                  <a:gd name="T48" fmla="*/ 38 w 83"/>
                  <a:gd name="T49" fmla="*/ 44 h 48"/>
                  <a:gd name="T50" fmla="*/ 48 w 83"/>
                  <a:gd name="T51" fmla="*/ 35 h 48"/>
                  <a:gd name="T52" fmla="*/ 54 w 83"/>
                  <a:gd name="T53" fmla="*/ 42 h 48"/>
                  <a:gd name="T54" fmla="*/ 58 w 83"/>
                  <a:gd name="T55" fmla="*/ 39 h 48"/>
                  <a:gd name="T56" fmla="*/ 67 w 83"/>
                  <a:gd name="T57" fmla="*/ 37 h 48"/>
                  <a:gd name="T58" fmla="*/ 73 w 83"/>
                  <a:gd name="T59" fmla="*/ 39 h 48"/>
                  <a:gd name="T60" fmla="*/ 81 w 83"/>
                  <a:gd name="T61" fmla="*/ 31 h 48"/>
                  <a:gd name="T62" fmla="*/ 83 w 83"/>
                  <a:gd name="T63"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48">
                    <a:moveTo>
                      <a:pt x="81" y="17"/>
                    </a:moveTo>
                    <a:lnTo>
                      <a:pt x="79" y="17"/>
                    </a:lnTo>
                    <a:lnTo>
                      <a:pt x="75" y="21"/>
                    </a:lnTo>
                    <a:lnTo>
                      <a:pt x="71" y="17"/>
                    </a:lnTo>
                    <a:lnTo>
                      <a:pt x="69" y="17"/>
                    </a:lnTo>
                    <a:lnTo>
                      <a:pt x="67" y="17"/>
                    </a:lnTo>
                    <a:lnTo>
                      <a:pt x="65" y="17"/>
                    </a:lnTo>
                    <a:lnTo>
                      <a:pt x="63" y="15"/>
                    </a:lnTo>
                    <a:lnTo>
                      <a:pt x="65" y="13"/>
                    </a:lnTo>
                    <a:lnTo>
                      <a:pt x="65" y="10"/>
                    </a:lnTo>
                    <a:lnTo>
                      <a:pt x="60" y="6"/>
                    </a:lnTo>
                    <a:lnTo>
                      <a:pt x="56" y="2"/>
                    </a:lnTo>
                    <a:lnTo>
                      <a:pt x="54" y="2"/>
                    </a:lnTo>
                    <a:lnTo>
                      <a:pt x="52" y="4"/>
                    </a:lnTo>
                    <a:lnTo>
                      <a:pt x="50" y="4"/>
                    </a:lnTo>
                    <a:lnTo>
                      <a:pt x="48" y="0"/>
                    </a:lnTo>
                    <a:lnTo>
                      <a:pt x="44" y="2"/>
                    </a:lnTo>
                    <a:lnTo>
                      <a:pt x="44" y="4"/>
                    </a:lnTo>
                    <a:lnTo>
                      <a:pt x="44" y="6"/>
                    </a:lnTo>
                    <a:lnTo>
                      <a:pt x="40" y="4"/>
                    </a:lnTo>
                    <a:lnTo>
                      <a:pt x="36" y="6"/>
                    </a:lnTo>
                    <a:lnTo>
                      <a:pt x="31" y="6"/>
                    </a:lnTo>
                    <a:lnTo>
                      <a:pt x="27" y="8"/>
                    </a:lnTo>
                    <a:lnTo>
                      <a:pt x="23" y="6"/>
                    </a:lnTo>
                    <a:lnTo>
                      <a:pt x="23" y="4"/>
                    </a:lnTo>
                    <a:lnTo>
                      <a:pt x="19" y="4"/>
                    </a:lnTo>
                    <a:lnTo>
                      <a:pt x="15" y="8"/>
                    </a:lnTo>
                    <a:lnTo>
                      <a:pt x="19" y="10"/>
                    </a:lnTo>
                    <a:lnTo>
                      <a:pt x="21" y="13"/>
                    </a:lnTo>
                    <a:lnTo>
                      <a:pt x="17" y="15"/>
                    </a:lnTo>
                    <a:lnTo>
                      <a:pt x="13" y="19"/>
                    </a:lnTo>
                    <a:lnTo>
                      <a:pt x="11" y="21"/>
                    </a:lnTo>
                    <a:lnTo>
                      <a:pt x="7" y="27"/>
                    </a:lnTo>
                    <a:lnTo>
                      <a:pt x="5" y="33"/>
                    </a:lnTo>
                    <a:lnTo>
                      <a:pt x="5" y="37"/>
                    </a:lnTo>
                    <a:lnTo>
                      <a:pt x="2" y="37"/>
                    </a:lnTo>
                    <a:lnTo>
                      <a:pt x="0" y="37"/>
                    </a:lnTo>
                    <a:lnTo>
                      <a:pt x="0" y="42"/>
                    </a:lnTo>
                    <a:lnTo>
                      <a:pt x="5" y="42"/>
                    </a:lnTo>
                    <a:lnTo>
                      <a:pt x="9" y="39"/>
                    </a:lnTo>
                    <a:lnTo>
                      <a:pt x="9" y="35"/>
                    </a:lnTo>
                    <a:lnTo>
                      <a:pt x="11" y="33"/>
                    </a:lnTo>
                    <a:lnTo>
                      <a:pt x="15" y="33"/>
                    </a:lnTo>
                    <a:lnTo>
                      <a:pt x="17" y="35"/>
                    </a:lnTo>
                    <a:lnTo>
                      <a:pt x="19" y="42"/>
                    </a:lnTo>
                    <a:lnTo>
                      <a:pt x="21" y="42"/>
                    </a:lnTo>
                    <a:lnTo>
                      <a:pt x="21" y="46"/>
                    </a:lnTo>
                    <a:lnTo>
                      <a:pt x="25" y="48"/>
                    </a:lnTo>
                    <a:lnTo>
                      <a:pt x="34" y="42"/>
                    </a:lnTo>
                    <a:lnTo>
                      <a:pt x="38" y="44"/>
                    </a:lnTo>
                    <a:lnTo>
                      <a:pt x="44" y="33"/>
                    </a:lnTo>
                    <a:lnTo>
                      <a:pt x="48" y="35"/>
                    </a:lnTo>
                    <a:lnTo>
                      <a:pt x="48" y="39"/>
                    </a:lnTo>
                    <a:lnTo>
                      <a:pt x="54" y="42"/>
                    </a:lnTo>
                    <a:lnTo>
                      <a:pt x="56" y="46"/>
                    </a:lnTo>
                    <a:lnTo>
                      <a:pt x="58" y="39"/>
                    </a:lnTo>
                    <a:lnTo>
                      <a:pt x="58" y="35"/>
                    </a:lnTo>
                    <a:lnTo>
                      <a:pt x="67" y="37"/>
                    </a:lnTo>
                    <a:lnTo>
                      <a:pt x="71" y="35"/>
                    </a:lnTo>
                    <a:lnTo>
                      <a:pt x="73" y="39"/>
                    </a:lnTo>
                    <a:lnTo>
                      <a:pt x="75" y="31"/>
                    </a:lnTo>
                    <a:lnTo>
                      <a:pt x="81" y="31"/>
                    </a:lnTo>
                    <a:lnTo>
                      <a:pt x="79" y="25"/>
                    </a:lnTo>
                    <a:lnTo>
                      <a:pt x="83" y="21"/>
                    </a:lnTo>
                    <a:lnTo>
                      <a:pt x="81" y="1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0" name="9Slide.vn 713">
                <a:extLst>
                  <a:ext uri="{FF2B5EF4-FFF2-40B4-BE49-F238E27FC236}">
                    <a16:creationId xmlns:a16="http://schemas.microsoft.com/office/drawing/2014/main" id="{E9942A97-CA72-4514-82CE-AEE0CD23491D}"/>
                  </a:ext>
                </a:extLst>
              </p:cNvPr>
              <p:cNvSpPr>
                <a:spLocks/>
              </p:cNvSpPr>
              <p:nvPr/>
            </p:nvSpPr>
            <p:spPr bwMode="auto">
              <a:xfrm>
                <a:off x="3757" y="1637"/>
                <a:ext cx="4" cy="4"/>
              </a:xfrm>
              <a:custGeom>
                <a:avLst/>
                <a:gdLst>
                  <a:gd name="T0" fmla="*/ 2 w 4"/>
                  <a:gd name="T1" fmla="*/ 4 h 4"/>
                  <a:gd name="T2" fmla="*/ 4 w 4"/>
                  <a:gd name="T3" fmla="*/ 2 h 4"/>
                  <a:gd name="T4" fmla="*/ 4 w 4"/>
                  <a:gd name="T5" fmla="*/ 0 h 4"/>
                  <a:gd name="T6" fmla="*/ 0 w 4"/>
                  <a:gd name="T7" fmla="*/ 2 h 4"/>
                  <a:gd name="T8" fmla="*/ 2 w 4"/>
                  <a:gd name="T9" fmla="*/ 2 h 4"/>
                  <a:gd name="T10" fmla="*/ 2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2" y="4"/>
                    </a:moveTo>
                    <a:lnTo>
                      <a:pt x="4" y="2"/>
                    </a:lnTo>
                    <a:lnTo>
                      <a:pt x="4" y="0"/>
                    </a:lnTo>
                    <a:lnTo>
                      <a:pt x="0" y="2"/>
                    </a:lnTo>
                    <a:lnTo>
                      <a:pt x="2" y="2"/>
                    </a:lnTo>
                    <a:lnTo>
                      <a:pt x="2"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1" name="9Slide.vn 714">
                <a:extLst>
                  <a:ext uri="{FF2B5EF4-FFF2-40B4-BE49-F238E27FC236}">
                    <a16:creationId xmlns:a16="http://schemas.microsoft.com/office/drawing/2014/main" id="{64CBE34D-0289-42C4-8E56-30A2076C274E}"/>
                  </a:ext>
                </a:extLst>
              </p:cNvPr>
              <p:cNvSpPr>
                <a:spLocks/>
              </p:cNvSpPr>
              <p:nvPr/>
            </p:nvSpPr>
            <p:spPr bwMode="auto">
              <a:xfrm>
                <a:off x="3759" y="1635"/>
                <a:ext cx="6" cy="2"/>
              </a:xfrm>
              <a:custGeom>
                <a:avLst/>
                <a:gdLst>
                  <a:gd name="T0" fmla="*/ 2 w 6"/>
                  <a:gd name="T1" fmla="*/ 2 h 2"/>
                  <a:gd name="T2" fmla="*/ 2 w 6"/>
                  <a:gd name="T3" fmla="*/ 2 h 2"/>
                  <a:gd name="T4" fmla="*/ 4 w 6"/>
                  <a:gd name="T5" fmla="*/ 2 h 2"/>
                  <a:gd name="T6" fmla="*/ 6 w 6"/>
                  <a:gd name="T7" fmla="*/ 2 h 2"/>
                  <a:gd name="T8" fmla="*/ 2 w 6"/>
                  <a:gd name="T9" fmla="*/ 0 h 2"/>
                  <a:gd name="T10" fmla="*/ 0 w 6"/>
                  <a:gd name="T11" fmla="*/ 0 h 2"/>
                  <a:gd name="T12" fmla="*/ 0 w 6"/>
                  <a:gd name="T13" fmla="*/ 2 h 2"/>
                  <a:gd name="T14" fmla="*/ 2 w 6"/>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2" y="2"/>
                    </a:moveTo>
                    <a:lnTo>
                      <a:pt x="2" y="2"/>
                    </a:lnTo>
                    <a:lnTo>
                      <a:pt x="4" y="2"/>
                    </a:lnTo>
                    <a:lnTo>
                      <a:pt x="6" y="2"/>
                    </a:lnTo>
                    <a:lnTo>
                      <a:pt x="2" y="0"/>
                    </a:lnTo>
                    <a:lnTo>
                      <a:pt x="0" y="0"/>
                    </a:lnTo>
                    <a:lnTo>
                      <a:pt x="0" y="2"/>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2" name="9Slide.vn 715">
                <a:extLst>
                  <a:ext uri="{FF2B5EF4-FFF2-40B4-BE49-F238E27FC236}">
                    <a16:creationId xmlns:a16="http://schemas.microsoft.com/office/drawing/2014/main" id="{D04E7DD4-53E9-4918-8335-96AE88FF7E46}"/>
                  </a:ext>
                </a:extLst>
              </p:cNvPr>
              <p:cNvSpPr>
                <a:spLocks/>
              </p:cNvSpPr>
              <p:nvPr/>
            </p:nvSpPr>
            <p:spPr bwMode="auto">
              <a:xfrm>
                <a:off x="3751" y="1595"/>
                <a:ext cx="66" cy="60"/>
              </a:xfrm>
              <a:custGeom>
                <a:avLst/>
                <a:gdLst>
                  <a:gd name="T0" fmla="*/ 6 w 66"/>
                  <a:gd name="T1" fmla="*/ 54 h 60"/>
                  <a:gd name="T2" fmla="*/ 10 w 66"/>
                  <a:gd name="T3" fmla="*/ 54 h 60"/>
                  <a:gd name="T4" fmla="*/ 14 w 66"/>
                  <a:gd name="T5" fmla="*/ 52 h 60"/>
                  <a:gd name="T6" fmla="*/ 19 w 66"/>
                  <a:gd name="T7" fmla="*/ 50 h 60"/>
                  <a:gd name="T8" fmla="*/ 27 w 66"/>
                  <a:gd name="T9" fmla="*/ 52 h 60"/>
                  <a:gd name="T10" fmla="*/ 31 w 66"/>
                  <a:gd name="T11" fmla="*/ 54 h 60"/>
                  <a:gd name="T12" fmla="*/ 37 w 66"/>
                  <a:gd name="T13" fmla="*/ 56 h 60"/>
                  <a:gd name="T14" fmla="*/ 41 w 66"/>
                  <a:gd name="T15" fmla="*/ 60 h 60"/>
                  <a:gd name="T16" fmla="*/ 43 w 66"/>
                  <a:gd name="T17" fmla="*/ 50 h 60"/>
                  <a:gd name="T18" fmla="*/ 45 w 66"/>
                  <a:gd name="T19" fmla="*/ 42 h 60"/>
                  <a:gd name="T20" fmla="*/ 52 w 66"/>
                  <a:gd name="T21" fmla="*/ 38 h 60"/>
                  <a:gd name="T22" fmla="*/ 60 w 66"/>
                  <a:gd name="T23" fmla="*/ 36 h 60"/>
                  <a:gd name="T24" fmla="*/ 60 w 66"/>
                  <a:gd name="T25" fmla="*/ 31 h 60"/>
                  <a:gd name="T26" fmla="*/ 62 w 66"/>
                  <a:gd name="T27" fmla="*/ 25 h 60"/>
                  <a:gd name="T28" fmla="*/ 56 w 66"/>
                  <a:gd name="T29" fmla="*/ 23 h 60"/>
                  <a:gd name="T30" fmla="*/ 56 w 66"/>
                  <a:gd name="T31" fmla="*/ 17 h 60"/>
                  <a:gd name="T32" fmla="*/ 62 w 66"/>
                  <a:gd name="T33" fmla="*/ 17 h 60"/>
                  <a:gd name="T34" fmla="*/ 64 w 66"/>
                  <a:gd name="T35" fmla="*/ 11 h 60"/>
                  <a:gd name="T36" fmla="*/ 64 w 66"/>
                  <a:gd name="T37" fmla="*/ 7 h 60"/>
                  <a:gd name="T38" fmla="*/ 62 w 66"/>
                  <a:gd name="T39" fmla="*/ 4 h 60"/>
                  <a:gd name="T40" fmla="*/ 54 w 66"/>
                  <a:gd name="T41" fmla="*/ 0 h 60"/>
                  <a:gd name="T42" fmla="*/ 45 w 66"/>
                  <a:gd name="T43" fmla="*/ 4 h 60"/>
                  <a:gd name="T44" fmla="*/ 41 w 66"/>
                  <a:gd name="T45" fmla="*/ 4 h 60"/>
                  <a:gd name="T46" fmla="*/ 31 w 66"/>
                  <a:gd name="T47" fmla="*/ 9 h 60"/>
                  <a:gd name="T48" fmla="*/ 25 w 66"/>
                  <a:gd name="T49" fmla="*/ 11 h 60"/>
                  <a:gd name="T50" fmla="*/ 21 w 66"/>
                  <a:gd name="T51" fmla="*/ 17 h 60"/>
                  <a:gd name="T52" fmla="*/ 16 w 66"/>
                  <a:gd name="T53" fmla="*/ 23 h 60"/>
                  <a:gd name="T54" fmla="*/ 14 w 66"/>
                  <a:gd name="T55" fmla="*/ 31 h 60"/>
                  <a:gd name="T56" fmla="*/ 10 w 66"/>
                  <a:gd name="T57" fmla="*/ 36 h 60"/>
                  <a:gd name="T58" fmla="*/ 14 w 66"/>
                  <a:gd name="T59" fmla="*/ 42 h 60"/>
                  <a:gd name="T60" fmla="*/ 14 w 66"/>
                  <a:gd name="T61" fmla="*/ 44 h 60"/>
                  <a:gd name="T62" fmla="*/ 12 w 66"/>
                  <a:gd name="T63" fmla="*/ 46 h 60"/>
                  <a:gd name="T64" fmla="*/ 14 w 66"/>
                  <a:gd name="T65" fmla="*/ 48 h 60"/>
                  <a:gd name="T66" fmla="*/ 12 w 66"/>
                  <a:gd name="T67" fmla="*/ 50 h 60"/>
                  <a:gd name="T68" fmla="*/ 6 w 66"/>
                  <a:gd name="T69" fmla="*/ 46 h 60"/>
                  <a:gd name="T70" fmla="*/ 4 w 66"/>
                  <a:gd name="T71" fmla="*/ 48 h 60"/>
                  <a:gd name="T72" fmla="*/ 10 w 66"/>
                  <a:gd name="T73" fmla="*/ 50 h 60"/>
                  <a:gd name="T74" fmla="*/ 14 w 66"/>
                  <a:gd name="T75" fmla="*/ 52 h 60"/>
                  <a:gd name="T76" fmla="*/ 8 w 66"/>
                  <a:gd name="T77" fmla="*/ 52 h 60"/>
                  <a:gd name="T78" fmla="*/ 0 w 66"/>
                  <a:gd name="T79" fmla="*/ 50 h 60"/>
                  <a:gd name="T80" fmla="*/ 2 w 66"/>
                  <a:gd name="T81"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60">
                    <a:moveTo>
                      <a:pt x="4" y="54"/>
                    </a:moveTo>
                    <a:lnTo>
                      <a:pt x="6" y="54"/>
                    </a:lnTo>
                    <a:lnTo>
                      <a:pt x="8" y="56"/>
                    </a:lnTo>
                    <a:lnTo>
                      <a:pt x="10" y="54"/>
                    </a:lnTo>
                    <a:lnTo>
                      <a:pt x="14" y="54"/>
                    </a:lnTo>
                    <a:lnTo>
                      <a:pt x="14" y="52"/>
                    </a:lnTo>
                    <a:lnTo>
                      <a:pt x="16" y="52"/>
                    </a:lnTo>
                    <a:lnTo>
                      <a:pt x="19" y="50"/>
                    </a:lnTo>
                    <a:lnTo>
                      <a:pt x="25" y="50"/>
                    </a:lnTo>
                    <a:lnTo>
                      <a:pt x="27" y="52"/>
                    </a:lnTo>
                    <a:lnTo>
                      <a:pt x="31" y="52"/>
                    </a:lnTo>
                    <a:lnTo>
                      <a:pt x="31" y="54"/>
                    </a:lnTo>
                    <a:lnTo>
                      <a:pt x="37" y="54"/>
                    </a:lnTo>
                    <a:lnTo>
                      <a:pt x="37" y="56"/>
                    </a:lnTo>
                    <a:lnTo>
                      <a:pt x="37" y="58"/>
                    </a:lnTo>
                    <a:lnTo>
                      <a:pt x="41" y="60"/>
                    </a:lnTo>
                    <a:lnTo>
                      <a:pt x="43" y="56"/>
                    </a:lnTo>
                    <a:lnTo>
                      <a:pt x="43" y="50"/>
                    </a:lnTo>
                    <a:lnTo>
                      <a:pt x="43" y="44"/>
                    </a:lnTo>
                    <a:lnTo>
                      <a:pt x="45" y="42"/>
                    </a:lnTo>
                    <a:lnTo>
                      <a:pt x="48" y="38"/>
                    </a:lnTo>
                    <a:lnTo>
                      <a:pt x="52" y="38"/>
                    </a:lnTo>
                    <a:lnTo>
                      <a:pt x="56" y="38"/>
                    </a:lnTo>
                    <a:lnTo>
                      <a:pt x="60" y="36"/>
                    </a:lnTo>
                    <a:lnTo>
                      <a:pt x="58" y="34"/>
                    </a:lnTo>
                    <a:lnTo>
                      <a:pt x="60" y="31"/>
                    </a:lnTo>
                    <a:lnTo>
                      <a:pt x="60" y="27"/>
                    </a:lnTo>
                    <a:lnTo>
                      <a:pt x="62" y="25"/>
                    </a:lnTo>
                    <a:lnTo>
                      <a:pt x="60" y="23"/>
                    </a:lnTo>
                    <a:lnTo>
                      <a:pt x="56" y="23"/>
                    </a:lnTo>
                    <a:lnTo>
                      <a:pt x="54" y="21"/>
                    </a:lnTo>
                    <a:lnTo>
                      <a:pt x="56" y="17"/>
                    </a:lnTo>
                    <a:lnTo>
                      <a:pt x="60" y="19"/>
                    </a:lnTo>
                    <a:lnTo>
                      <a:pt x="62" y="17"/>
                    </a:lnTo>
                    <a:lnTo>
                      <a:pt x="62" y="13"/>
                    </a:lnTo>
                    <a:lnTo>
                      <a:pt x="64" y="11"/>
                    </a:lnTo>
                    <a:lnTo>
                      <a:pt x="64" y="9"/>
                    </a:lnTo>
                    <a:lnTo>
                      <a:pt x="64" y="7"/>
                    </a:lnTo>
                    <a:lnTo>
                      <a:pt x="66" y="7"/>
                    </a:lnTo>
                    <a:lnTo>
                      <a:pt x="62" y="4"/>
                    </a:lnTo>
                    <a:lnTo>
                      <a:pt x="60" y="2"/>
                    </a:lnTo>
                    <a:lnTo>
                      <a:pt x="54" y="0"/>
                    </a:lnTo>
                    <a:lnTo>
                      <a:pt x="48" y="0"/>
                    </a:lnTo>
                    <a:lnTo>
                      <a:pt x="45" y="4"/>
                    </a:lnTo>
                    <a:lnTo>
                      <a:pt x="41" y="2"/>
                    </a:lnTo>
                    <a:lnTo>
                      <a:pt x="41" y="4"/>
                    </a:lnTo>
                    <a:lnTo>
                      <a:pt x="35" y="4"/>
                    </a:lnTo>
                    <a:lnTo>
                      <a:pt x="31" y="9"/>
                    </a:lnTo>
                    <a:lnTo>
                      <a:pt x="25" y="13"/>
                    </a:lnTo>
                    <a:lnTo>
                      <a:pt x="25" y="11"/>
                    </a:lnTo>
                    <a:lnTo>
                      <a:pt x="21" y="13"/>
                    </a:lnTo>
                    <a:lnTo>
                      <a:pt x="21" y="17"/>
                    </a:lnTo>
                    <a:lnTo>
                      <a:pt x="16" y="19"/>
                    </a:lnTo>
                    <a:lnTo>
                      <a:pt x="16" y="23"/>
                    </a:lnTo>
                    <a:lnTo>
                      <a:pt x="16" y="27"/>
                    </a:lnTo>
                    <a:lnTo>
                      <a:pt x="14" y="31"/>
                    </a:lnTo>
                    <a:lnTo>
                      <a:pt x="14" y="34"/>
                    </a:lnTo>
                    <a:lnTo>
                      <a:pt x="10" y="36"/>
                    </a:lnTo>
                    <a:lnTo>
                      <a:pt x="10" y="38"/>
                    </a:lnTo>
                    <a:lnTo>
                      <a:pt x="14" y="42"/>
                    </a:lnTo>
                    <a:lnTo>
                      <a:pt x="19" y="44"/>
                    </a:lnTo>
                    <a:lnTo>
                      <a:pt x="14" y="44"/>
                    </a:lnTo>
                    <a:lnTo>
                      <a:pt x="12" y="44"/>
                    </a:lnTo>
                    <a:lnTo>
                      <a:pt x="12" y="46"/>
                    </a:lnTo>
                    <a:lnTo>
                      <a:pt x="12" y="48"/>
                    </a:lnTo>
                    <a:lnTo>
                      <a:pt x="14" y="48"/>
                    </a:lnTo>
                    <a:lnTo>
                      <a:pt x="16" y="50"/>
                    </a:lnTo>
                    <a:lnTo>
                      <a:pt x="12" y="50"/>
                    </a:lnTo>
                    <a:lnTo>
                      <a:pt x="8" y="46"/>
                    </a:lnTo>
                    <a:lnTo>
                      <a:pt x="6" y="46"/>
                    </a:lnTo>
                    <a:lnTo>
                      <a:pt x="2" y="46"/>
                    </a:lnTo>
                    <a:lnTo>
                      <a:pt x="4" y="48"/>
                    </a:lnTo>
                    <a:lnTo>
                      <a:pt x="6" y="48"/>
                    </a:lnTo>
                    <a:lnTo>
                      <a:pt x="10" y="50"/>
                    </a:lnTo>
                    <a:lnTo>
                      <a:pt x="10" y="50"/>
                    </a:lnTo>
                    <a:lnTo>
                      <a:pt x="14" y="52"/>
                    </a:lnTo>
                    <a:lnTo>
                      <a:pt x="10" y="52"/>
                    </a:lnTo>
                    <a:lnTo>
                      <a:pt x="8" y="52"/>
                    </a:lnTo>
                    <a:lnTo>
                      <a:pt x="4" y="50"/>
                    </a:lnTo>
                    <a:lnTo>
                      <a:pt x="0" y="50"/>
                    </a:lnTo>
                    <a:lnTo>
                      <a:pt x="0" y="50"/>
                    </a:lnTo>
                    <a:lnTo>
                      <a:pt x="2" y="52"/>
                    </a:lnTo>
                    <a:lnTo>
                      <a:pt x="4" y="5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3" name="9Slide.vn 716">
                <a:extLst>
                  <a:ext uri="{FF2B5EF4-FFF2-40B4-BE49-F238E27FC236}">
                    <a16:creationId xmlns:a16="http://schemas.microsoft.com/office/drawing/2014/main" id="{E4E73AE5-9650-4FC5-8230-5DA2259C8A26}"/>
                  </a:ext>
                </a:extLst>
              </p:cNvPr>
              <p:cNvSpPr>
                <a:spLocks/>
              </p:cNvSpPr>
              <p:nvPr/>
            </p:nvSpPr>
            <p:spPr bwMode="auto">
              <a:xfrm>
                <a:off x="3745" y="1645"/>
                <a:ext cx="51" cy="44"/>
              </a:xfrm>
              <a:custGeom>
                <a:avLst/>
                <a:gdLst>
                  <a:gd name="T0" fmla="*/ 4 w 51"/>
                  <a:gd name="T1" fmla="*/ 15 h 44"/>
                  <a:gd name="T2" fmla="*/ 8 w 51"/>
                  <a:gd name="T3" fmla="*/ 17 h 44"/>
                  <a:gd name="T4" fmla="*/ 8 w 51"/>
                  <a:gd name="T5" fmla="*/ 21 h 44"/>
                  <a:gd name="T6" fmla="*/ 12 w 51"/>
                  <a:gd name="T7" fmla="*/ 25 h 44"/>
                  <a:gd name="T8" fmla="*/ 14 w 51"/>
                  <a:gd name="T9" fmla="*/ 25 h 44"/>
                  <a:gd name="T10" fmla="*/ 18 w 51"/>
                  <a:gd name="T11" fmla="*/ 27 h 44"/>
                  <a:gd name="T12" fmla="*/ 20 w 51"/>
                  <a:gd name="T13" fmla="*/ 27 h 44"/>
                  <a:gd name="T14" fmla="*/ 20 w 51"/>
                  <a:gd name="T15" fmla="*/ 33 h 44"/>
                  <a:gd name="T16" fmla="*/ 25 w 51"/>
                  <a:gd name="T17" fmla="*/ 33 h 44"/>
                  <a:gd name="T18" fmla="*/ 27 w 51"/>
                  <a:gd name="T19" fmla="*/ 33 h 44"/>
                  <a:gd name="T20" fmla="*/ 29 w 51"/>
                  <a:gd name="T21" fmla="*/ 33 h 44"/>
                  <a:gd name="T22" fmla="*/ 31 w 51"/>
                  <a:gd name="T23" fmla="*/ 35 h 44"/>
                  <a:gd name="T24" fmla="*/ 33 w 51"/>
                  <a:gd name="T25" fmla="*/ 35 h 44"/>
                  <a:gd name="T26" fmla="*/ 37 w 51"/>
                  <a:gd name="T27" fmla="*/ 42 h 44"/>
                  <a:gd name="T28" fmla="*/ 39 w 51"/>
                  <a:gd name="T29" fmla="*/ 42 h 44"/>
                  <a:gd name="T30" fmla="*/ 43 w 51"/>
                  <a:gd name="T31" fmla="*/ 44 h 44"/>
                  <a:gd name="T32" fmla="*/ 45 w 51"/>
                  <a:gd name="T33" fmla="*/ 42 h 44"/>
                  <a:gd name="T34" fmla="*/ 47 w 51"/>
                  <a:gd name="T35" fmla="*/ 42 h 44"/>
                  <a:gd name="T36" fmla="*/ 47 w 51"/>
                  <a:gd name="T37" fmla="*/ 40 h 44"/>
                  <a:gd name="T38" fmla="*/ 45 w 51"/>
                  <a:gd name="T39" fmla="*/ 40 h 44"/>
                  <a:gd name="T40" fmla="*/ 45 w 51"/>
                  <a:gd name="T41" fmla="*/ 37 h 44"/>
                  <a:gd name="T42" fmla="*/ 45 w 51"/>
                  <a:gd name="T43" fmla="*/ 35 h 44"/>
                  <a:gd name="T44" fmla="*/ 47 w 51"/>
                  <a:gd name="T45" fmla="*/ 31 h 44"/>
                  <a:gd name="T46" fmla="*/ 47 w 51"/>
                  <a:gd name="T47" fmla="*/ 29 h 44"/>
                  <a:gd name="T48" fmla="*/ 49 w 51"/>
                  <a:gd name="T49" fmla="*/ 29 h 44"/>
                  <a:gd name="T50" fmla="*/ 51 w 51"/>
                  <a:gd name="T51" fmla="*/ 25 h 44"/>
                  <a:gd name="T52" fmla="*/ 49 w 51"/>
                  <a:gd name="T53" fmla="*/ 21 h 44"/>
                  <a:gd name="T54" fmla="*/ 49 w 51"/>
                  <a:gd name="T55" fmla="*/ 19 h 44"/>
                  <a:gd name="T56" fmla="*/ 47 w 51"/>
                  <a:gd name="T57" fmla="*/ 13 h 44"/>
                  <a:gd name="T58" fmla="*/ 47 w 51"/>
                  <a:gd name="T59" fmla="*/ 10 h 44"/>
                  <a:gd name="T60" fmla="*/ 47 w 51"/>
                  <a:gd name="T61" fmla="*/ 10 h 44"/>
                  <a:gd name="T62" fmla="*/ 43 w 51"/>
                  <a:gd name="T63" fmla="*/ 8 h 44"/>
                  <a:gd name="T64" fmla="*/ 43 w 51"/>
                  <a:gd name="T65" fmla="*/ 6 h 44"/>
                  <a:gd name="T66" fmla="*/ 43 w 51"/>
                  <a:gd name="T67" fmla="*/ 4 h 44"/>
                  <a:gd name="T68" fmla="*/ 37 w 51"/>
                  <a:gd name="T69" fmla="*/ 4 h 44"/>
                  <a:gd name="T70" fmla="*/ 37 w 51"/>
                  <a:gd name="T71" fmla="*/ 2 h 44"/>
                  <a:gd name="T72" fmla="*/ 33 w 51"/>
                  <a:gd name="T73" fmla="*/ 2 h 44"/>
                  <a:gd name="T74" fmla="*/ 31 w 51"/>
                  <a:gd name="T75" fmla="*/ 0 h 44"/>
                  <a:gd name="T76" fmla="*/ 25 w 51"/>
                  <a:gd name="T77" fmla="*/ 0 h 44"/>
                  <a:gd name="T78" fmla="*/ 22 w 51"/>
                  <a:gd name="T79" fmla="*/ 2 h 44"/>
                  <a:gd name="T80" fmla="*/ 20 w 51"/>
                  <a:gd name="T81" fmla="*/ 2 h 44"/>
                  <a:gd name="T82" fmla="*/ 20 w 51"/>
                  <a:gd name="T83" fmla="*/ 4 h 44"/>
                  <a:gd name="T84" fmla="*/ 16 w 51"/>
                  <a:gd name="T85" fmla="*/ 4 h 44"/>
                  <a:gd name="T86" fmla="*/ 14 w 51"/>
                  <a:gd name="T87" fmla="*/ 6 h 44"/>
                  <a:gd name="T88" fmla="*/ 12 w 51"/>
                  <a:gd name="T89" fmla="*/ 4 h 44"/>
                  <a:gd name="T90" fmla="*/ 10 w 51"/>
                  <a:gd name="T91" fmla="*/ 4 h 44"/>
                  <a:gd name="T92" fmla="*/ 8 w 51"/>
                  <a:gd name="T93" fmla="*/ 2 h 44"/>
                  <a:gd name="T94" fmla="*/ 6 w 51"/>
                  <a:gd name="T95" fmla="*/ 0 h 44"/>
                  <a:gd name="T96" fmla="*/ 2 w 51"/>
                  <a:gd name="T97" fmla="*/ 2 h 44"/>
                  <a:gd name="T98" fmla="*/ 0 w 51"/>
                  <a:gd name="T99" fmla="*/ 8 h 44"/>
                  <a:gd name="T100" fmla="*/ 2 w 51"/>
                  <a:gd name="T101" fmla="*/ 8 h 44"/>
                  <a:gd name="T102" fmla="*/ 4 w 51"/>
                  <a:gd name="T103"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 h="44">
                    <a:moveTo>
                      <a:pt x="4" y="15"/>
                    </a:moveTo>
                    <a:lnTo>
                      <a:pt x="8" y="17"/>
                    </a:lnTo>
                    <a:lnTo>
                      <a:pt x="8" y="21"/>
                    </a:lnTo>
                    <a:lnTo>
                      <a:pt x="12" y="25"/>
                    </a:lnTo>
                    <a:lnTo>
                      <a:pt x="14" y="25"/>
                    </a:lnTo>
                    <a:lnTo>
                      <a:pt x="18" y="27"/>
                    </a:lnTo>
                    <a:lnTo>
                      <a:pt x="20" y="27"/>
                    </a:lnTo>
                    <a:lnTo>
                      <a:pt x="20" y="33"/>
                    </a:lnTo>
                    <a:lnTo>
                      <a:pt x="25" y="33"/>
                    </a:lnTo>
                    <a:lnTo>
                      <a:pt x="27" y="33"/>
                    </a:lnTo>
                    <a:lnTo>
                      <a:pt x="29" y="33"/>
                    </a:lnTo>
                    <a:lnTo>
                      <a:pt x="31" y="35"/>
                    </a:lnTo>
                    <a:lnTo>
                      <a:pt x="33" y="35"/>
                    </a:lnTo>
                    <a:lnTo>
                      <a:pt x="37" y="42"/>
                    </a:lnTo>
                    <a:lnTo>
                      <a:pt x="39" y="42"/>
                    </a:lnTo>
                    <a:lnTo>
                      <a:pt x="43" y="44"/>
                    </a:lnTo>
                    <a:lnTo>
                      <a:pt x="45" y="42"/>
                    </a:lnTo>
                    <a:lnTo>
                      <a:pt x="47" y="42"/>
                    </a:lnTo>
                    <a:lnTo>
                      <a:pt x="47" y="40"/>
                    </a:lnTo>
                    <a:lnTo>
                      <a:pt x="45" y="40"/>
                    </a:lnTo>
                    <a:lnTo>
                      <a:pt x="45" y="37"/>
                    </a:lnTo>
                    <a:lnTo>
                      <a:pt x="45" y="35"/>
                    </a:lnTo>
                    <a:lnTo>
                      <a:pt x="47" y="31"/>
                    </a:lnTo>
                    <a:lnTo>
                      <a:pt x="47" y="29"/>
                    </a:lnTo>
                    <a:lnTo>
                      <a:pt x="49" y="29"/>
                    </a:lnTo>
                    <a:lnTo>
                      <a:pt x="51" y="25"/>
                    </a:lnTo>
                    <a:lnTo>
                      <a:pt x="49" y="21"/>
                    </a:lnTo>
                    <a:lnTo>
                      <a:pt x="49" y="19"/>
                    </a:lnTo>
                    <a:lnTo>
                      <a:pt x="47" y="13"/>
                    </a:lnTo>
                    <a:lnTo>
                      <a:pt x="47" y="10"/>
                    </a:lnTo>
                    <a:lnTo>
                      <a:pt x="47" y="10"/>
                    </a:lnTo>
                    <a:lnTo>
                      <a:pt x="43" y="8"/>
                    </a:lnTo>
                    <a:lnTo>
                      <a:pt x="43" y="6"/>
                    </a:lnTo>
                    <a:lnTo>
                      <a:pt x="43" y="4"/>
                    </a:lnTo>
                    <a:lnTo>
                      <a:pt x="37" y="4"/>
                    </a:lnTo>
                    <a:lnTo>
                      <a:pt x="37" y="2"/>
                    </a:lnTo>
                    <a:lnTo>
                      <a:pt x="33" y="2"/>
                    </a:lnTo>
                    <a:lnTo>
                      <a:pt x="31" y="0"/>
                    </a:lnTo>
                    <a:lnTo>
                      <a:pt x="25" y="0"/>
                    </a:lnTo>
                    <a:lnTo>
                      <a:pt x="22" y="2"/>
                    </a:lnTo>
                    <a:lnTo>
                      <a:pt x="20" y="2"/>
                    </a:lnTo>
                    <a:lnTo>
                      <a:pt x="20" y="4"/>
                    </a:lnTo>
                    <a:lnTo>
                      <a:pt x="16" y="4"/>
                    </a:lnTo>
                    <a:lnTo>
                      <a:pt x="14" y="6"/>
                    </a:lnTo>
                    <a:lnTo>
                      <a:pt x="12" y="4"/>
                    </a:lnTo>
                    <a:lnTo>
                      <a:pt x="10" y="4"/>
                    </a:lnTo>
                    <a:lnTo>
                      <a:pt x="8" y="2"/>
                    </a:lnTo>
                    <a:lnTo>
                      <a:pt x="6" y="0"/>
                    </a:lnTo>
                    <a:lnTo>
                      <a:pt x="2" y="2"/>
                    </a:lnTo>
                    <a:lnTo>
                      <a:pt x="0" y="8"/>
                    </a:lnTo>
                    <a:lnTo>
                      <a:pt x="2" y="8"/>
                    </a:lnTo>
                    <a:lnTo>
                      <a:pt x="4" y="1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4" name="9Slide.vn 717">
                <a:extLst>
                  <a:ext uri="{FF2B5EF4-FFF2-40B4-BE49-F238E27FC236}">
                    <a16:creationId xmlns:a16="http://schemas.microsoft.com/office/drawing/2014/main" id="{E2342564-3B25-414A-AECD-BEBAD58BEAC7}"/>
                  </a:ext>
                </a:extLst>
              </p:cNvPr>
              <p:cNvSpPr>
                <a:spLocks/>
              </p:cNvSpPr>
              <p:nvPr/>
            </p:nvSpPr>
            <p:spPr bwMode="auto">
              <a:xfrm>
                <a:off x="3790" y="1674"/>
                <a:ext cx="13" cy="17"/>
              </a:xfrm>
              <a:custGeom>
                <a:avLst/>
                <a:gdLst>
                  <a:gd name="T0" fmla="*/ 13 w 13"/>
                  <a:gd name="T1" fmla="*/ 11 h 17"/>
                  <a:gd name="T2" fmla="*/ 11 w 13"/>
                  <a:gd name="T3" fmla="*/ 8 h 17"/>
                  <a:gd name="T4" fmla="*/ 11 w 13"/>
                  <a:gd name="T5" fmla="*/ 6 h 17"/>
                  <a:gd name="T6" fmla="*/ 4 w 13"/>
                  <a:gd name="T7" fmla="*/ 0 h 17"/>
                  <a:gd name="T8" fmla="*/ 4 w 13"/>
                  <a:gd name="T9" fmla="*/ 0 h 17"/>
                  <a:gd name="T10" fmla="*/ 2 w 13"/>
                  <a:gd name="T11" fmla="*/ 0 h 17"/>
                  <a:gd name="T12" fmla="*/ 2 w 13"/>
                  <a:gd name="T13" fmla="*/ 2 h 17"/>
                  <a:gd name="T14" fmla="*/ 0 w 13"/>
                  <a:gd name="T15" fmla="*/ 6 h 17"/>
                  <a:gd name="T16" fmla="*/ 0 w 13"/>
                  <a:gd name="T17" fmla="*/ 8 h 17"/>
                  <a:gd name="T18" fmla="*/ 0 w 13"/>
                  <a:gd name="T19" fmla="*/ 11 h 17"/>
                  <a:gd name="T20" fmla="*/ 2 w 13"/>
                  <a:gd name="T21" fmla="*/ 11 h 17"/>
                  <a:gd name="T22" fmla="*/ 2 w 13"/>
                  <a:gd name="T23" fmla="*/ 13 h 17"/>
                  <a:gd name="T24" fmla="*/ 2 w 13"/>
                  <a:gd name="T25" fmla="*/ 13 h 17"/>
                  <a:gd name="T26" fmla="*/ 4 w 13"/>
                  <a:gd name="T27" fmla="*/ 17 h 17"/>
                  <a:gd name="T28" fmla="*/ 9 w 13"/>
                  <a:gd name="T29" fmla="*/ 17 h 17"/>
                  <a:gd name="T30" fmla="*/ 13 w 13"/>
                  <a:gd name="T31" fmla="*/ 17 h 17"/>
                  <a:gd name="T32" fmla="*/ 13 w 13"/>
                  <a:gd name="T3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7">
                    <a:moveTo>
                      <a:pt x="13" y="11"/>
                    </a:moveTo>
                    <a:lnTo>
                      <a:pt x="11" y="8"/>
                    </a:lnTo>
                    <a:lnTo>
                      <a:pt x="11" y="6"/>
                    </a:lnTo>
                    <a:lnTo>
                      <a:pt x="4" y="0"/>
                    </a:lnTo>
                    <a:lnTo>
                      <a:pt x="4" y="0"/>
                    </a:lnTo>
                    <a:lnTo>
                      <a:pt x="2" y="0"/>
                    </a:lnTo>
                    <a:lnTo>
                      <a:pt x="2" y="2"/>
                    </a:lnTo>
                    <a:lnTo>
                      <a:pt x="0" y="6"/>
                    </a:lnTo>
                    <a:lnTo>
                      <a:pt x="0" y="8"/>
                    </a:lnTo>
                    <a:lnTo>
                      <a:pt x="0" y="11"/>
                    </a:lnTo>
                    <a:lnTo>
                      <a:pt x="2" y="11"/>
                    </a:lnTo>
                    <a:lnTo>
                      <a:pt x="2" y="13"/>
                    </a:lnTo>
                    <a:lnTo>
                      <a:pt x="2" y="13"/>
                    </a:lnTo>
                    <a:lnTo>
                      <a:pt x="4" y="17"/>
                    </a:lnTo>
                    <a:lnTo>
                      <a:pt x="9" y="17"/>
                    </a:lnTo>
                    <a:lnTo>
                      <a:pt x="13" y="17"/>
                    </a:lnTo>
                    <a:lnTo>
                      <a:pt x="13" y="1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5" name="9Slide.vn 718">
                <a:extLst>
                  <a:ext uri="{FF2B5EF4-FFF2-40B4-BE49-F238E27FC236}">
                    <a16:creationId xmlns:a16="http://schemas.microsoft.com/office/drawing/2014/main" id="{7B42D227-1FA3-448E-A13B-F0538FD76249}"/>
                  </a:ext>
                </a:extLst>
              </p:cNvPr>
              <p:cNvSpPr>
                <a:spLocks/>
              </p:cNvSpPr>
              <p:nvPr/>
            </p:nvSpPr>
            <p:spPr bwMode="auto">
              <a:xfrm>
                <a:off x="3593" y="1373"/>
                <a:ext cx="2" cy="7"/>
              </a:xfrm>
              <a:custGeom>
                <a:avLst/>
                <a:gdLst>
                  <a:gd name="T0" fmla="*/ 2 w 2"/>
                  <a:gd name="T1" fmla="*/ 7 h 7"/>
                  <a:gd name="T2" fmla="*/ 2 w 2"/>
                  <a:gd name="T3" fmla="*/ 3 h 7"/>
                  <a:gd name="T4" fmla="*/ 2 w 2"/>
                  <a:gd name="T5" fmla="*/ 0 h 7"/>
                  <a:gd name="T6" fmla="*/ 0 w 2"/>
                  <a:gd name="T7" fmla="*/ 0 h 7"/>
                  <a:gd name="T8" fmla="*/ 2 w 2"/>
                  <a:gd name="T9" fmla="*/ 7 h 7"/>
                </a:gdLst>
                <a:ahLst/>
                <a:cxnLst>
                  <a:cxn ang="0">
                    <a:pos x="T0" y="T1"/>
                  </a:cxn>
                  <a:cxn ang="0">
                    <a:pos x="T2" y="T3"/>
                  </a:cxn>
                  <a:cxn ang="0">
                    <a:pos x="T4" y="T5"/>
                  </a:cxn>
                  <a:cxn ang="0">
                    <a:pos x="T6" y="T7"/>
                  </a:cxn>
                  <a:cxn ang="0">
                    <a:pos x="T8" y="T9"/>
                  </a:cxn>
                </a:cxnLst>
                <a:rect l="0" t="0" r="r" b="b"/>
                <a:pathLst>
                  <a:path w="2" h="7">
                    <a:moveTo>
                      <a:pt x="2" y="7"/>
                    </a:moveTo>
                    <a:lnTo>
                      <a:pt x="2" y="3"/>
                    </a:lnTo>
                    <a:lnTo>
                      <a:pt x="2" y="0"/>
                    </a:lnTo>
                    <a:lnTo>
                      <a:pt x="0" y="0"/>
                    </a:lnTo>
                    <a:lnTo>
                      <a:pt x="2" y="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6" name="9Slide.vn 719">
                <a:extLst>
                  <a:ext uri="{FF2B5EF4-FFF2-40B4-BE49-F238E27FC236}">
                    <a16:creationId xmlns:a16="http://schemas.microsoft.com/office/drawing/2014/main" id="{E83D48C3-2DD5-4BF8-B0E3-C84BA6EE8E55}"/>
                  </a:ext>
                </a:extLst>
              </p:cNvPr>
              <p:cNvSpPr>
                <a:spLocks/>
              </p:cNvSpPr>
              <p:nvPr/>
            </p:nvSpPr>
            <p:spPr bwMode="auto">
              <a:xfrm>
                <a:off x="3598" y="1351"/>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7" name="9Slide.vn 720">
                <a:extLst>
                  <a:ext uri="{FF2B5EF4-FFF2-40B4-BE49-F238E27FC236}">
                    <a16:creationId xmlns:a16="http://schemas.microsoft.com/office/drawing/2014/main" id="{FF17C124-D467-4E34-9562-3CAADC3A0BD5}"/>
                  </a:ext>
                </a:extLst>
              </p:cNvPr>
              <p:cNvSpPr>
                <a:spLocks/>
              </p:cNvSpPr>
              <p:nvPr/>
            </p:nvSpPr>
            <p:spPr bwMode="auto">
              <a:xfrm>
                <a:off x="3591" y="1351"/>
                <a:ext cx="7" cy="4"/>
              </a:xfrm>
              <a:custGeom>
                <a:avLst/>
                <a:gdLst>
                  <a:gd name="T0" fmla="*/ 7 w 7"/>
                  <a:gd name="T1" fmla="*/ 4 h 4"/>
                  <a:gd name="T2" fmla="*/ 7 w 7"/>
                  <a:gd name="T3" fmla="*/ 2 h 4"/>
                  <a:gd name="T4" fmla="*/ 2 w 7"/>
                  <a:gd name="T5" fmla="*/ 0 h 4"/>
                  <a:gd name="T6" fmla="*/ 0 w 7"/>
                  <a:gd name="T7" fmla="*/ 0 h 4"/>
                  <a:gd name="T8" fmla="*/ 4 w 7"/>
                  <a:gd name="T9" fmla="*/ 4 h 4"/>
                  <a:gd name="T10" fmla="*/ 7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7" y="4"/>
                    </a:moveTo>
                    <a:lnTo>
                      <a:pt x="7" y="2"/>
                    </a:lnTo>
                    <a:lnTo>
                      <a:pt x="2" y="0"/>
                    </a:lnTo>
                    <a:lnTo>
                      <a:pt x="0" y="0"/>
                    </a:lnTo>
                    <a:lnTo>
                      <a:pt x="4" y="4"/>
                    </a:lnTo>
                    <a:lnTo>
                      <a:pt x="7"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8" name="9Slide.vn 721">
                <a:extLst>
                  <a:ext uri="{FF2B5EF4-FFF2-40B4-BE49-F238E27FC236}">
                    <a16:creationId xmlns:a16="http://schemas.microsoft.com/office/drawing/2014/main" id="{4AA34BB5-E10D-4677-9B0F-74ED2CDD6BB8}"/>
                  </a:ext>
                </a:extLst>
              </p:cNvPr>
              <p:cNvSpPr>
                <a:spLocks/>
              </p:cNvSpPr>
              <p:nvPr/>
            </p:nvSpPr>
            <p:spPr bwMode="auto">
              <a:xfrm>
                <a:off x="3593" y="1365"/>
                <a:ext cx="2" cy="4"/>
              </a:xfrm>
              <a:custGeom>
                <a:avLst/>
                <a:gdLst>
                  <a:gd name="T0" fmla="*/ 2 w 2"/>
                  <a:gd name="T1" fmla="*/ 0 h 4"/>
                  <a:gd name="T2" fmla="*/ 2 w 2"/>
                  <a:gd name="T3" fmla="*/ 0 h 4"/>
                  <a:gd name="T4" fmla="*/ 0 w 2"/>
                  <a:gd name="T5" fmla="*/ 0 h 4"/>
                  <a:gd name="T6" fmla="*/ 2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lnTo>
                      <a:pt x="0" y="0"/>
                    </a:lnTo>
                    <a:lnTo>
                      <a:pt x="2" y="4"/>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9" name="9Slide.vn 722">
                <a:extLst>
                  <a:ext uri="{FF2B5EF4-FFF2-40B4-BE49-F238E27FC236}">
                    <a16:creationId xmlns:a16="http://schemas.microsoft.com/office/drawing/2014/main" id="{778DD37E-A0C6-4EE6-9E2B-2F08CBB3F85D}"/>
                  </a:ext>
                </a:extLst>
              </p:cNvPr>
              <p:cNvSpPr>
                <a:spLocks/>
              </p:cNvSpPr>
              <p:nvPr/>
            </p:nvSpPr>
            <p:spPr bwMode="auto">
              <a:xfrm>
                <a:off x="3589" y="1351"/>
                <a:ext cx="9" cy="10"/>
              </a:xfrm>
              <a:custGeom>
                <a:avLst/>
                <a:gdLst>
                  <a:gd name="T0" fmla="*/ 6 w 9"/>
                  <a:gd name="T1" fmla="*/ 10 h 10"/>
                  <a:gd name="T2" fmla="*/ 9 w 9"/>
                  <a:gd name="T3" fmla="*/ 10 h 10"/>
                  <a:gd name="T4" fmla="*/ 6 w 9"/>
                  <a:gd name="T5" fmla="*/ 8 h 10"/>
                  <a:gd name="T6" fmla="*/ 0 w 9"/>
                  <a:gd name="T7" fmla="*/ 0 h 10"/>
                  <a:gd name="T8" fmla="*/ 0 w 9"/>
                  <a:gd name="T9" fmla="*/ 2 h 10"/>
                  <a:gd name="T10" fmla="*/ 0 w 9"/>
                  <a:gd name="T11" fmla="*/ 6 h 10"/>
                  <a:gd name="T12" fmla="*/ 6 w 9"/>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6" y="10"/>
                    </a:moveTo>
                    <a:lnTo>
                      <a:pt x="9" y="10"/>
                    </a:lnTo>
                    <a:lnTo>
                      <a:pt x="6" y="8"/>
                    </a:lnTo>
                    <a:lnTo>
                      <a:pt x="0" y="0"/>
                    </a:lnTo>
                    <a:lnTo>
                      <a:pt x="0" y="2"/>
                    </a:lnTo>
                    <a:lnTo>
                      <a:pt x="0" y="6"/>
                    </a:lnTo>
                    <a:lnTo>
                      <a:pt x="6"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0" name="9Slide.vn 723">
                <a:extLst>
                  <a:ext uri="{FF2B5EF4-FFF2-40B4-BE49-F238E27FC236}">
                    <a16:creationId xmlns:a16="http://schemas.microsoft.com/office/drawing/2014/main" id="{A35657D0-4476-44FE-8C27-CA83306DE69E}"/>
                  </a:ext>
                </a:extLst>
              </p:cNvPr>
              <p:cNvSpPr>
                <a:spLocks/>
              </p:cNvSpPr>
              <p:nvPr/>
            </p:nvSpPr>
            <p:spPr bwMode="auto">
              <a:xfrm>
                <a:off x="3587" y="1355"/>
                <a:ext cx="2" cy="4"/>
              </a:xfrm>
              <a:custGeom>
                <a:avLst/>
                <a:gdLst>
                  <a:gd name="T0" fmla="*/ 2 w 2"/>
                  <a:gd name="T1" fmla="*/ 4 h 4"/>
                  <a:gd name="T2" fmla="*/ 0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lnTo>
                      <a:pt x="0" y="0"/>
                    </a:lnTo>
                    <a:lnTo>
                      <a:pt x="0" y="2"/>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1" name="9Slide.vn 724">
                <a:extLst>
                  <a:ext uri="{FF2B5EF4-FFF2-40B4-BE49-F238E27FC236}">
                    <a16:creationId xmlns:a16="http://schemas.microsoft.com/office/drawing/2014/main" id="{8B8834D6-722E-41D3-8C97-0B0BABD2DDBC}"/>
                  </a:ext>
                </a:extLst>
              </p:cNvPr>
              <p:cNvSpPr>
                <a:spLocks/>
              </p:cNvSpPr>
              <p:nvPr/>
            </p:nvSpPr>
            <p:spPr bwMode="auto">
              <a:xfrm>
                <a:off x="3529" y="1544"/>
                <a:ext cx="73" cy="97"/>
              </a:xfrm>
              <a:custGeom>
                <a:avLst/>
                <a:gdLst>
                  <a:gd name="T0" fmla="*/ 35 w 73"/>
                  <a:gd name="T1" fmla="*/ 12 h 97"/>
                  <a:gd name="T2" fmla="*/ 33 w 73"/>
                  <a:gd name="T3" fmla="*/ 18 h 97"/>
                  <a:gd name="T4" fmla="*/ 39 w 73"/>
                  <a:gd name="T5" fmla="*/ 18 h 97"/>
                  <a:gd name="T6" fmla="*/ 33 w 73"/>
                  <a:gd name="T7" fmla="*/ 24 h 97"/>
                  <a:gd name="T8" fmla="*/ 27 w 73"/>
                  <a:gd name="T9" fmla="*/ 26 h 97"/>
                  <a:gd name="T10" fmla="*/ 15 w 73"/>
                  <a:gd name="T11" fmla="*/ 24 h 97"/>
                  <a:gd name="T12" fmla="*/ 10 w 73"/>
                  <a:gd name="T13" fmla="*/ 29 h 97"/>
                  <a:gd name="T14" fmla="*/ 15 w 73"/>
                  <a:gd name="T15" fmla="*/ 31 h 97"/>
                  <a:gd name="T16" fmla="*/ 13 w 73"/>
                  <a:gd name="T17" fmla="*/ 31 h 97"/>
                  <a:gd name="T18" fmla="*/ 17 w 73"/>
                  <a:gd name="T19" fmla="*/ 35 h 97"/>
                  <a:gd name="T20" fmla="*/ 13 w 73"/>
                  <a:gd name="T21" fmla="*/ 41 h 97"/>
                  <a:gd name="T22" fmla="*/ 10 w 73"/>
                  <a:gd name="T23" fmla="*/ 45 h 97"/>
                  <a:gd name="T24" fmla="*/ 13 w 73"/>
                  <a:gd name="T25" fmla="*/ 47 h 97"/>
                  <a:gd name="T26" fmla="*/ 17 w 73"/>
                  <a:gd name="T27" fmla="*/ 51 h 97"/>
                  <a:gd name="T28" fmla="*/ 21 w 73"/>
                  <a:gd name="T29" fmla="*/ 53 h 97"/>
                  <a:gd name="T30" fmla="*/ 17 w 73"/>
                  <a:gd name="T31" fmla="*/ 64 h 97"/>
                  <a:gd name="T32" fmla="*/ 17 w 73"/>
                  <a:gd name="T33" fmla="*/ 66 h 97"/>
                  <a:gd name="T34" fmla="*/ 25 w 73"/>
                  <a:gd name="T35" fmla="*/ 66 h 97"/>
                  <a:gd name="T36" fmla="*/ 21 w 73"/>
                  <a:gd name="T37" fmla="*/ 68 h 97"/>
                  <a:gd name="T38" fmla="*/ 10 w 73"/>
                  <a:gd name="T39" fmla="*/ 72 h 97"/>
                  <a:gd name="T40" fmla="*/ 13 w 73"/>
                  <a:gd name="T41" fmla="*/ 76 h 97"/>
                  <a:gd name="T42" fmla="*/ 6 w 73"/>
                  <a:gd name="T43" fmla="*/ 76 h 97"/>
                  <a:gd name="T44" fmla="*/ 0 w 73"/>
                  <a:gd name="T45" fmla="*/ 80 h 97"/>
                  <a:gd name="T46" fmla="*/ 4 w 73"/>
                  <a:gd name="T47" fmla="*/ 82 h 97"/>
                  <a:gd name="T48" fmla="*/ 6 w 73"/>
                  <a:gd name="T49" fmla="*/ 89 h 97"/>
                  <a:gd name="T50" fmla="*/ 4 w 73"/>
                  <a:gd name="T51" fmla="*/ 93 h 97"/>
                  <a:gd name="T52" fmla="*/ 15 w 73"/>
                  <a:gd name="T53" fmla="*/ 93 h 97"/>
                  <a:gd name="T54" fmla="*/ 13 w 73"/>
                  <a:gd name="T55" fmla="*/ 95 h 97"/>
                  <a:gd name="T56" fmla="*/ 25 w 73"/>
                  <a:gd name="T57" fmla="*/ 95 h 97"/>
                  <a:gd name="T58" fmla="*/ 33 w 73"/>
                  <a:gd name="T59" fmla="*/ 87 h 97"/>
                  <a:gd name="T60" fmla="*/ 39 w 73"/>
                  <a:gd name="T61" fmla="*/ 89 h 97"/>
                  <a:gd name="T62" fmla="*/ 46 w 73"/>
                  <a:gd name="T63" fmla="*/ 82 h 97"/>
                  <a:gd name="T64" fmla="*/ 58 w 73"/>
                  <a:gd name="T65" fmla="*/ 82 h 97"/>
                  <a:gd name="T66" fmla="*/ 69 w 73"/>
                  <a:gd name="T67" fmla="*/ 80 h 97"/>
                  <a:gd name="T68" fmla="*/ 71 w 73"/>
                  <a:gd name="T69" fmla="*/ 72 h 97"/>
                  <a:gd name="T70" fmla="*/ 73 w 73"/>
                  <a:gd name="T71" fmla="*/ 62 h 97"/>
                  <a:gd name="T72" fmla="*/ 73 w 73"/>
                  <a:gd name="T73" fmla="*/ 51 h 97"/>
                  <a:gd name="T74" fmla="*/ 71 w 73"/>
                  <a:gd name="T75" fmla="*/ 39 h 97"/>
                  <a:gd name="T76" fmla="*/ 73 w 73"/>
                  <a:gd name="T77" fmla="*/ 35 h 97"/>
                  <a:gd name="T78" fmla="*/ 62 w 73"/>
                  <a:gd name="T79" fmla="*/ 26 h 97"/>
                  <a:gd name="T80" fmla="*/ 54 w 73"/>
                  <a:gd name="T81" fmla="*/ 31 h 97"/>
                  <a:gd name="T82" fmla="*/ 48 w 73"/>
                  <a:gd name="T83" fmla="*/ 14 h 97"/>
                  <a:gd name="T84" fmla="*/ 54 w 73"/>
                  <a:gd name="T85" fmla="*/ 10 h 97"/>
                  <a:gd name="T86" fmla="*/ 58 w 73"/>
                  <a:gd name="T87" fmla="*/ 6 h 97"/>
                  <a:gd name="T88" fmla="*/ 54 w 73"/>
                  <a:gd name="T89" fmla="*/ 0 h 97"/>
                  <a:gd name="T90" fmla="*/ 52 w 73"/>
                  <a:gd name="T91" fmla="*/ 6 h 97"/>
                  <a:gd name="T92" fmla="*/ 52 w 73"/>
                  <a:gd name="T93" fmla="*/ 6 h 97"/>
                  <a:gd name="T94" fmla="*/ 50 w 73"/>
                  <a:gd name="T95" fmla="*/ 6 h 97"/>
                  <a:gd name="T96" fmla="*/ 39 w 73"/>
                  <a:gd name="T97" fmla="*/ 4 h 97"/>
                  <a:gd name="T98" fmla="*/ 37 w 73"/>
                  <a:gd name="T99"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 h="97">
                    <a:moveTo>
                      <a:pt x="39" y="12"/>
                    </a:moveTo>
                    <a:lnTo>
                      <a:pt x="39" y="12"/>
                    </a:lnTo>
                    <a:lnTo>
                      <a:pt x="35" y="12"/>
                    </a:lnTo>
                    <a:lnTo>
                      <a:pt x="37" y="14"/>
                    </a:lnTo>
                    <a:lnTo>
                      <a:pt x="33" y="14"/>
                    </a:lnTo>
                    <a:lnTo>
                      <a:pt x="33" y="18"/>
                    </a:lnTo>
                    <a:lnTo>
                      <a:pt x="37" y="18"/>
                    </a:lnTo>
                    <a:lnTo>
                      <a:pt x="37" y="18"/>
                    </a:lnTo>
                    <a:lnTo>
                      <a:pt x="39" y="18"/>
                    </a:lnTo>
                    <a:lnTo>
                      <a:pt x="42" y="18"/>
                    </a:lnTo>
                    <a:lnTo>
                      <a:pt x="37" y="22"/>
                    </a:lnTo>
                    <a:lnTo>
                      <a:pt x="33" y="24"/>
                    </a:lnTo>
                    <a:lnTo>
                      <a:pt x="35" y="26"/>
                    </a:lnTo>
                    <a:lnTo>
                      <a:pt x="29" y="26"/>
                    </a:lnTo>
                    <a:lnTo>
                      <a:pt x="27" y="26"/>
                    </a:lnTo>
                    <a:lnTo>
                      <a:pt x="25" y="29"/>
                    </a:lnTo>
                    <a:lnTo>
                      <a:pt x="23" y="24"/>
                    </a:lnTo>
                    <a:lnTo>
                      <a:pt x="15" y="24"/>
                    </a:lnTo>
                    <a:lnTo>
                      <a:pt x="15" y="24"/>
                    </a:lnTo>
                    <a:lnTo>
                      <a:pt x="10" y="24"/>
                    </a:lnTo>
                    <a:lnTo>
                      <a:pt x="10" y="29"/>
                    </a:lnTo>
                    <a:lnTo>
                      <a:pt x="13" y="26"/>
                    </a:lnTo>
                    <a:lnTo>
                      <a:pt x="13" y="31"/>
                    </a:lnTo>
                    <a:lnTo>
                      <a:pt x="15" y="31"/>
                    </a:lnTo>
                    <a:lnTo>
                      <a:pt x="15" y="33"/>
                    </a:lnTo>
                    <a:lnTo>
                      <a:pt x="13" y="33"/>
                    </a:lnTo>
                    <a:lnTo>
                      <a:pt x="13" y="31"/>
                    </a:lnTo>
                    <a:lnTo>
                      <a:pt x="8" y="33"/>
                    </a:lnTo>
                    <a:lnTo>
                      <a:pt x="13" y="35"/>
                    </a:lnTo>
                    <a:lnTo>
                      <a:pt x="17" y="35"/>
                    </a:lnTo>
                    <a:lnTo>
                      <a:pt x="19" y="37"/>
                    </a:lnTo>
                    <a:lnTo>
                      <a:pt x="13" y="39"/>
                    </a:lnTo>
                    <a:lnTo>
                      <a:pt x="13" y="41"/>
                    </a:lnTo>
                    <a:lnTo>
                      <a:pt x="15" y="43"/>
                    </a:lnTo>
                    <a:lnTo>
                      <a:pt x="8" y="43"/>
                    </a:lnTo>
                    <a:lnTo>
                      <a:pt x="10" y="45"/>
                    </a:lnTo>
                    <a:lnTo>
                      <a:pt x="8" y="45"/>
                    </a:lnTo>
                    <a:lnTo>
                      <a:pt x="10" y="47"/>
                    </a:lnTo>
                    <a:lnTo>
                      <a:pt x="13" y="47"/>
                    </a:lnTo>
                    <a:lnTo>
                      <a:pt x="13" y="49"/>
                    </a:lnTo>
                    <a:lnTo>
                      <a:pt x="17" y="47"/>
                    </a:lnTo>
                    <a:lnTo>
                      <a:pt x="17" y="51"/>
                    </a:lnTo>
                    <a:lnTo>
                      <a:pt x="27" y="51"/>
                    </a:lnTo>
                    <a:lnTo>
                      <a:pt x="23" y="55"/>
                    </a:lnTo>
                    <a:lnTo>
                      <a:pt x="21" y="53"/>
                    </a:lnTo>
                    <a:lnTo>
                      <a:pt x="19" y="60"/>
                    </a:lnTo>
                    <a:lnTo>
                      <a:pt x="19" y="60"/>
                    </a:lnTo>
                    <a:lnTo>
                      <a:pt x="17" y="64"/>
                    </a:lnTo>
                    <a:lnTo>
                      <a:pt x="10" y="68"/>
                    </a:lnTo>
                    <a:lnTo>
                      <a:pt x="13" y="68"/>
                    </a:lnTo>
                    <a:lnTo>
                      <a:pt x="17" y="66"/>
                    </a:lnTo>
                    <a:lnTo>
                      <a:pt x="19" y="68"/>
                    </a:lnTo>
                    <a:lnTo>
                      <a:pt x="23" y="68"/>
                    </a:lnTo>
                    <a:lnTo>
                      <a:pt x="25" y="66"/>
                    </a:lnTo>
                    <a:lnTo>
                      <a:pt x="25" y="66"/>
                    </a:lnTo>
                    <a:lnTo>
                      <a:pt x="29" y="66"/>
                    </a:lnTo>
                    <a:lnTo>
                      <a:pt x="21" y="68"/>
                    </a:lnTo>
                    <a:lnTo>
                      <a:pt x="15" y="70"/>
                    </a:lnTo>
                    <a:lnTo>
                      <a:pt x="15" y="72"/>
                    </a:lnTo>
                    <a:lnTo>
                      <a:pt x="10" y="72"/>
                    </a:lnTo>
                    <a:lnTo>
                      <a:pt x="10" y="74"/>
                    </a:lnTo>
                    <a:lnTo>
                      <a:pt x="10" y="76"/>
                    </a:lnTo>
                    <a:lnTo>
                      <a:pt x="13" y="76"/>
                    </a:lnTo>
                    <a:lnTo>
                      <a:pt x="8" y="78"/>
                    </a:lnTo>
                    <a:lnTo>
                      <a:pt x="6" y="74"/>
                    </a:lnTo>
                    <a:lnTo>
                      <a:pt x="6" y="76"/>
                    </a:lnTo>
                    <a:lnTo>
                      <a:pt x="4" y="76"/>
                    </a:lnTo>
                    <a:lnTo>
                      <a:pt x="0" y="78"/>
                    </a:lnTo>
                    <a:lnTo>
                      <a:pt x="0" y="80"/>
                    </a:lnTo>
                    <a:lnTo>
                      <a:pt x="13" y="78"/>
                    </a:lnTo>
                    <a:lnTo>
                      <a:pt x="8" y="82"/>
                    </a:lnTo>
                    <a:lnTo>
                      <a:pt x="4" y="82"/>
                    </a:lnTo>
                    <a:lnTo>
                      <a:pt x="2" y="87"/>
                    </a:lnTo>
                    <a:lnTo>
                      <a:pt x="4" y="87"/>
                    </a:lnTo>
                    <a:lnTo>
                      <a:pt x="6" y="89"/>
                    </a:lnTo>
                    <a:lnTo>
                      <a:pt x="15" y="87"/>
                    </a:lnTo>
                    <a:lnTo>
                      <a:pt x="8" y="91"/>
                    </a:lnTo>
                    <a:lnTo>
                      <a:pt x="4" y="93"/>
                    </a:lnTo>
                    <a:lnTo>
                      <a:pt x="8" y="93"/>
                    </a:lnTo>
                    <a:lnTo>
                      <a:pt x="15" y="89"/>
                    </a:lnTo>
                    <a:lnTo>
                      <a:pt x="15" y="93"/>
                    </a:lnTo>
                    <a:lnTo>
                      <a:pt x="10" y="95"/>
                    </a:lnTo>
                    <a:lnTo>
                      <a:pt x="13" y="95"/>
                    </a:lnTo>
                    <a:lnTo>
                      <a:pt x="13" y="95"/>
                    </a:lnTo>
                    <a:lnTo>
                      <a:pt x="17" y="95"/>
                    </a:lnTo>
                    <a:lnTo>
                      <a:pt x="19" y="97"/>
                    </a:lnTo>
                    <a:lnTo>
                      <a:pt x="25" y="95"/>
                    </a:lnTo>
                    <a:lnTo>
                      <a:pt x="31" y="95"/>
                    </a:lnTo>
                    <a:lnTo>
                      <a:pt x="35" y="91"/>
                    </a:lnTo>
                    <a:lnTo>
                      <a:pt x="33" y="87"/>
                    </a:lnTo>
                    <a:lnTo>
                      <a:pt x="37" y="87"/>
                    </a:lnTo>
                    <a:lnTo>
                      <a:pt x="35" y="89"/>
                    </a:lnTo>
                    <a:lnTo>
                      <a:pt x="39" y="89"/>
                    </a:lnTo>
                    <a:lnTo>
                      <a:pt x="44" y="87"/>
                    </a:lnTo>
                    <a:lnTo>
                      <a:pt x="46" y="87"/>
                    </a:lnTo>
                    <a:lnTo>
                      <a:pt x="46" y="82"/>
                    </a:lnTo>
                    <a:lnTo>
                      <a:pt x="56" y="82"/>
                    </a:lnTo>
                    <a:lnTo>
                      <a:pt x="58" y="80"/>
                    </a:lnTo>
                    <a:lnTo>
                      <a:pt x="58" y="82"/>
                    </a:lnTo>
                    <a:lnTo>
                      <a:pt x="60" y="80"/>
                    </a:lnTo>
                    <a:lnTo>
                      <a:pt x="62" y="80"/>
                    </a:lnTo>
                    <a:lnTo>
                      <a:pt x="69" y="80"/>
                    </a:lnTo>
                    <a:lnTo>
                      <a:pt x="64" y="76"/>
                    </a:lnTo>
                    <a:lnTo>
                      <a:pt x="69" y="74"/>
                    </a:lnTo>
                    <a:lnTo>
                      <a:pt x="71" y="72"/>
                    </a:lnTo>
                    <a:lnTo>
                      <a:pt x="71" y="68"/>
                    </a:lnTo>
                    <a:lnTo>
                      <a:pt x="73" y="66"/>
                    </a:lnTo>
                    <a:lnTo>
                      <a:pt x="73" y="62"/>
                    </a:lnTo>
                    <a:lnTo>
                      <a:pt x="73" y="53"/>
                    </a:lnTo>
                    <a:lnTo>
                      <a:pt x="71" y="51"/>
                    </a:lnTo>
                    <a:lnTo>
                      <a:pt x="73" y="51"/>
                    </a:lnTo>
                    <a:lnTo>
                      <a:pt x="73" y="47"/>
                    </a:lnTo>
                    <a:lnTo>
                      <a:pt x="71" y="43"/>
                    </a:lnTo>
                    <a:lnTo>
                      <a:pt x="71" y="39"/>
                    </a:lnTo>
                    <a:lnTo>
                      <a:pt x="69" y="37"/>
                    </a:lnTo>
                    <a:lnTo>
                      <a:pt x="71" y="35"/>
                    </a:lnTo>
                    <a:lnTo>
                      <a:pt x="73" y="35"/>
                    </a:lnTo>
                    <a:lnTo>
                      <a:pt x="69" y="33"/>
                    </a:lnTo>
                    <a:lnTo>
                      <a:pt x="64" y="33"/>
                    </a:lnTo>
                    <a:lnTo>
                      <a:pt x="62" y="26"/>
                    </a:lnTo>
                    <a:lnTo>
                      <a:pt x="56" y="22"/>
                    </a:lnTo>
                    <a:lnTo>
                      <a:pt x="54" y="24"/>
                    </a:lnTo>
                    <a:lnTo>
                      <a:pt x="54" y="31"/>
                    </a:lnTo>
                    <a:lnTo>
                      <a:pt x="50" y="31"/>
                    </a:lnTo>
                    <a:lnTo>
                      <a:pt x="44" y="22"/>
                    </a:lnTo>
                    <a:lnTo>
                      <a:pt x="48" y="14"/>
                    </a:lnTo>
                    <a:lnTo>
                      <a:pt x="50" y="14"/>
                    </a:lnTo>
                    <a:lnTo>
                      <a:pt x="52" y="12"/>
                    </a:lnTo>
                    <a:lnTo>
                      <a:pt x="54" y="10"/>
                    </a:lnTo>
                    <a:lnTo>
                      <a:pt x="56" y="8"/>
                    </a:lnTo>
                    <a:lnTo>
                      <a:pt x="54" y="8"/>
                    </a:lnTo>
                    <a:lnTo>
                      <a:pt x="58" y="6"/>
                    </a:lnTo>
                    <a:lnTo>
                      <a:pt x="60" y="4"/>
                    </a:lnTo>
                    <a:lnTo>
                      <a:pt x="58" y="2"/>
                    </a:lnTo>
                    <a:lnTo>
                      <a:pt x="54" y="0"/>
                    </a:lnTo>
                    <a:lnTo>
                      <a:pt x="56" y="2"/>
                    </a:lnTo>
                    <a:lnTo>
                      <a:pt x="52" y="2"/>
                    </a:lnTo>
                    <a:lnTo>
                      <a:pt x="52" y="6"/>
                    </a:lnTo>
                    <a:lnTo>
                      <a:pt x="50" y="10"/>
                    </a:lnTo>
                    <a:lnTo>
                      <a:pt x="50" y="8"/>
                    </a:lnTo>
                    <a:lnTo>
                      <a:pt x="52" y="6"/>
                    </a:lnTo>
                    <a:lnTo>
                      <a:pt x="50" y="2"/>
                    </a:lnTo>
                    <a:lnTo>
                      <a:pt x="48" y="4"/>
                    </a:lnTo>
                    <a:lnTo>
                      <a:pt x="50" y="6"/>
                    </a:lnTo>
                    <a:lnTo>
                      <a:pt x="46" y="6"/>
                    </a:lnTo>
                    <a:lnTo>
                      <a:pt x="46" y="4"/>
                    </a:lnTo>
                    <a:lnTo>
                      <a:pt x="39" y="4"/>
                    </a:lnTo>
                    <a:lnTo>
                      <a:pt x="39" y="8"/>
                    </a:lnTo>
                    <a:lnTo>
                      <a:pt x="37" y="8"/>
                    </a:lnTo>
                    <a:lnTo>
                      <a:pt x="37" y="10"/>
                    </a:lnTo>
                    <a:lnTo>
                      <a:pt x="39"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2" name="9Slide.vn 725">
                <a:extLst>
                  <a:ext uri="{FF2B5EF4-FFF2-40B4-BE49-F238E27FC236}">
                    <a16:creationId xmlns:a16="http://schemas.microsoft.com/office/drawing/2014/main" id="{16839911-914F-4A8C-91DA-D23DBA869CD6}"/>
                  </a:ext>
                </a:extLst>
              </p:cNvPr>
              <p:cNvSpPr>
                <a:spLocks noChangeArrowheads="1"/>
              </p:cNvSpPr>
              <p:nvPr/>
            </p:nvSpPr>
            <p:spPr bwMode="auto">
              <a:xfrm>
                <a:off x="3600" y="1502"/>
                <a:ext cx="2" cy="2"/>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3" name="9Slide.vn 726">
                <a:extLst>
                  <a:ext uri="{FF2B5EF4-FFF2-40B4-BE49-F238E27FC236}">
                    <a16:creationId xmlns:a16="http://schemas.microsoft.com/office/drawing/2014/main" id="{650667D5-CF3A-4D9E-A6B7-2FB4D58A116B}"/>
                  </a:ext>
                </a:extLst>
              </p:cNvPr>
              <p:cNvSpPr>
                <a:spLocks/>
              </p:cNvSpPr>
              <p:nvPr/>
            </p:nvSpPr>
            <p:spPr bwMode="auto">
              <a:xfrm>
                <a:off x="3604" y="1525"/>
                <a:ext cx="6" cy="8"/>
              </a:xfrm>
              <a:custGeom>
                <a:avLst/>
                <a:gdLst>
                  <a:gd name="T0" fmla="*/ 4 w 6"/>
                  <a:gd name="T1" fmla="*/ 6 h 8"/>
                  <a:gd name="T2" fmla="*/ 6 w 6"/>
                  <a:gd name="T3" fmla="*/ 0 h 8"/>
                  <a:gd name="T4" fmla="*/ 0 w 6"/>
                  <a:gd name="T5" fmla="*/ 6 h 8"/>
                  <a:gd name="T6" fmla="*/ 0 w 6"/>
                  <a:gd name="T7" fmla="*/ 8 h 8"/>
                  <a:gd name="T8" fmla="*/ 4 w 6"/>
                  <a:gd name="T9" fmla="*/ 6 h 8"/>
                </a:gdLst>
                <a:ahLst/>
                <a:cxnLst>
                  <a:cxn ang="0">
                    <a:pos x="T0" y="T1"/>
                  </a:cxn>
                  <a:cxn ang="0">
                    <a:pos x="T2" y="T3"/>
                  </a:cxn>
                  <a:cxn ang="0">
                    <a:pos x="T4" y="T5"/>
                  </a:cxn>
                  <a:cxn ang="0">
                    <a:pos x="T6" y="T7"/>
                  </a:cxn>
                  <a:cxn ang="0">
                    <a:pos x="T8" y="T9"/>
                  </a:cxn>
                </a:cxnLst>
                <a:rect l="0" t="0" r="r" b="b"/>
                <a:pathLst>
                  <a:path w="6" h="8">
                    <a:moveTo>
                      <a:pt x="4" y="6"/>
                    </a:moveTo>
                    <a:lnTo>
                      <a:pt x="6" y="0"/>
                    </a:lnTo>
                    <a:lnTo>
                      <a:pt x="0" y="6"/>
                    </a:lnTo>
                    <a:lnTo>
                      <a:pt x="0" y="8"/>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4" name="9Slide.vn 727">
                <a:extLst>
                  <a:ext uri="{FF2B5EF4-FFF2-40B4-BE49-F238E27FC236}">
                    <a16:creationId xmlns:a16="http://schemas.microsoft.com/office/drawing/2014/main" id="{103A1F20-D367-4CCC-A741-F8C6EFC8A73F}"/>
                  </a:ext>
                </a:extLst>
              </p:cNvPr>
              <p:cNvSpPr>
                <a:spLocks/>
              </p:cNvSpPr>
              <p:nvPr/>
            </p:nvSpPr>
            <p:spPr bwMode="auto">
              <a:xfrm>
                <a:off x="3593" y="1485"/>
                <a:ext cx="17" cy="17"/>
              </a:xfrm>
              <a:custGeom>
                <a:avLst/>
                <a:gdLst>
                  <a:gd name="T0" fmla="*/ 9 w 17"/>
                  <a:gd name="T1" fmla="*/ 0 h 17"/>
                  <a:gd name="T2" fmla="*/ 7 w 17"/>
                  <a:gd name="T3" fmla="*/ 0 h 17"/>
                  <a:gd name="T4" fmla="*/ 7 w 17"/>
                  <a:gd name="T5" fmla="*/ 5 h 17"/>
                  <a:gd name="T6" fmla="*/ 5 w 17"/>
                  <a:gd name="T7" fmla="*/ 3 h 17"/>
                  <a:gd name="T8" fmla="*/ 5 w 17"/>
                  <a:gd name="T9" fmla="*/ 5 h 17"/>
                  <a:gd name="T10" fmla="*/ 2 w 17"/>
                  <a:gd name="T11" fmla="*/ 5 h 17"/>
                  <a:gd name="T12" fmla="*/ 0 w 17"/>
                  <a:gd name="T13" fmla="*/ 7 h 17"/>
                  <a:gd name="T14" fmla="*/ 5 w 17"/>
                  <a:gd name="T15" fmla="*/ 9 h 17"/>
                  <a:gd name="T16" fmla="*/ 5 w 17"/>
                  <a:gd name="T17" fmla="*/ 7 h 17"/>
                  <a:gd name="T18" fmla="*/ 7 w 17"/>
                  <a:gd name="T19" fmla="*/ 9 h 17"/>
                  <a:gd name="T20" fmla="*/ 5 w 17"/>
                  <a:gd name="T21" fmla="*/ 9 h 17"/>
                  <a:gd name="T22" fmla="*/ 9 w 17"/>
                  <a:gd name="T23" fmla="*/ 13 h 17"/>
                  <a:gd name="T24" fmla="*/ 13 w 17"/>
                  <a:gd name="T25" fmla="*/ 13 h 17"/>
                  <a:gd name="T26" fmla="*/ 13 w 17"/>
                  <a:gd name="T27" fmla="*/ 17 h 17"/>
                  <a:gd name="T28" fmla="*/ 13 w 17"/>
                  <a:gd name="T29" fmla="*/ 17 h 17"/>
                  <a:gd name="T30" fmla="*/ 15 w 17"/>
                  <a:gd name="T31" fmla="*/ 13 h 17"/>
                  <a:gd name="T32" fmla="*/ 17 w 17"/>
                  <a:gd name="T33" fmla="*/ 13 h 17"/>
                  <a:gd name="T34" fmla="*/ 17 w 17"/>
                  <a:gd name="T35" fmla="*/ 11 h 17"/>
                  <a:gd name="T36" fmla="*/ 15 w 17"/>
                  <a:gd name="T37" fmla="*/ 11 h 17"/>
                  <a:gd name="T38" fmla="*/ 11 w 17"/>
                  <a:gd name="T39" fmla="*/ 9 h 17"/>
                  <a:gd name="T40" fmla="*/ 11 w 17"/>
                  <a:gd name="T41" fmla="*/ 3 h 17"/>
                  <a:gd name="T42" fmla="*/ 9 w 17"/>
                  <a:gd name="T4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7">
                    <a:moveTo>
                      <a:pt x="9" y="0"/>
                    </a:moveTo>
                    <a:lnTo>
                      <a:pt x="7" y="0"/>
                    </a:lnTo>
                    <a:lnTo>
                      <a:pt x="7" y="5"/>
                    </a:lnTo>
                    <a:lnTo>
                      <a:pt x="5" y="3"/>
                    </a:lnTo>
                    <a:lnTo>
                      <a:pt x="5" y="5"/>
                    </a:lnTo>
                    <a:lnTo>
                      <a:pt x="2" y="5"/>
                    </a:lnTo>
                    <a:lnTo>
                      <a:pt x="0" y="7"/>
                    </a:lnTo>
                    <a:lnTo>
                      <a:pt x="5" y="9"/>
                    </a:lnTo>
                    <a:lnTo>
                      <a:pt x="5" y="7"/>
                    </a:lnTo>
                    <a:lnTo>
                      <a:pt x="7" y="9"/>
                    </a:lnTo>
                    <a:lnTo>
                      <a:pt x="5" y="9"/>
                    </a:lnTo>
                    <a:lnTo>
                      <a:pt x="9" y="13"/>
                    </a:lnTo>
                    <a:lnTo>
                      <a:pt x="13" y="13"/>
                    </a:lnTo>
                    <a:lnTo>
                      <a:pt x="13" y="17"/>
                    </a:lnTo>
                    <a:lnTo>
                      <a:pt x="13" y="17"/>
                    </a:lnTo>
                    <a:lnTo>
                      <a:pt x="15" y="13"/>
                    </a:lnTo>
                    <a:lnTo>
                      <a:pt x="17" y="13"/>
                    </a:lnTo>
                    <a:lnTo>
                      <a:pt x="17" y="11"/>
                    </a:lnTo>
                    <a:lnTo>
                      <a:pt x="15" y="11"/>
                    </a:lnTo>
                    <a:lnTo>
                      <a:pt x="11" y="9"/>
                    </a:lnTo>
                    <a:lnTo>
                      <a:pt x="11" y="3"/>
                    </a:lnTo>
                    <a:lnTo>
                      <a:pt x="9"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5" name="9Slide.vn 728">
                <a:extLst>
                  <a:ext uri="{FF2B5EF4-FFF2-40B4-BE49-F238E27FC236}">
                    <a16:creationId xmlns:a16="http://schemas.microsoft.com/office/drawing/2014/main" id="{06D4A536-C813-4204-BCCD-49BB13FF5B53}"/>
                  </a:ext>
                </a:extLst>
              </p:cNvPr>
              <p:cNvSpPr>
                <a:spLocks noChangeArrowheads="1"/>
              </p:cNvSpPr>
              <p:nvPr/>
            </p:nvSpPr>
            <p:spPr bwMode="auto">
              <a:xfrm>
                <a:off x="3647" y="1448"/>
                <a:ext cx="1" cy="1"/>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6" name="9Slide.vn 729">
                <a:extLst>
                  <a:ext uri="{FF2B5EF4-FFF2-40B4-BE49-F238E27FC236}">
                    <a16:creationId xmlns:a16="http://schemas.microsoft.com/office/drawing/2014/main" id="{A08BAA18-7B09-439E-9A22-C2188C6FF2A1}"/>
                  </a:ext>
                </a:extLst>
              </p:cNvPr>
              <p:cNvSpPr>
                <a:spLocks/>
              </p:cNvSpPr>
              <p:nvPr/>
            </p:nvSpPr>
            <p:spPr bwMode="auto">
              <a:xfrm>
                <a:off x="3714" y="1643"/>
                <a:ext cx="4" cy="2"/>
              </a:xfrm>
              <a:custGeom>
                <a:avLst/>
                <a:gdLst>
                  <a:gd name="T0" fmla="*/ 2 w 4"/>
                  <a:gd name="T1" fmla="*/ 0 h 2"/>
                  <a:gd name="T2" fmla="*/ 0 w 4"/>
                  <a:gd name="T3" fmla="*/ 0 h 2"/>
                  <a:gd name="T4" fmla="*/ 2 w 4"/>
                  <a:gd name="T5" fmla="*/ 2 h 2"/>
                  <a:gd name="T6" fmla="*/ 4 w 4"/>
                  <a:gd name="T7" fmla="*/ 2 h 2"/>
                  <a:gd name="T8" fmla="*/ 4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0" y="0"/>
                    </a:lnTo>
                    <a:lnTo>
                      <a:pt x="2" y="2"/>
                    </a:lnTo>
                    <a:lnTo>
                      <a:pt x="4" y="2"/>
                    </a:lnTo>
                    <a:lnTo>
                      <a:pt x="4"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7" name="9Slide.vn 730">
                <a:extLst>
                  <a:ext uri="{FF2B5EF4-FFF2-40B4-BE49-F238E27FC236}">
                    <a16:creationId xmlns:a16="http://schemas.microsoft.com/office/drawing/2014/main" id="{A7A46819-649B-4906-BA1E-5A13B93E1DA1}"/>
                  </a:ext>
                </a:extLst>
              </p:cNvPr>
              <p:cNvSpPr>
                <a:spLocks/>
              </p:cNvSpPr>
              <p:nvPr/>
            </p:nvSpPr>
            <p:spPr bwMode="auto">
              <a:xfrm>
                <a:off x="3589" y="1479"/>
                <a:ext cx="6" cy="4"/>
              </a:xfrm>
              <a:custGeom>
                <a:avLst/>
                <a:gdLst>
                  <a:gd name="T0" fmla="*/ 4 w 6"/>
                  <a:gd name="T1" fmla="*/ 0 h 4"/>
                  <a:gd name="T2" fmla="*/ 2 w 6"/>
                  <a:gd name="T3" fmla="*/ 0 h 4"/>
                  <a:gd name="T4" fmla="*/ 2 w 6"/>
                  <a:gd name="T5" fmla="*/ 2 h 4"/>
                  <a:gd name="T6" fmla="*/ 0 w 6"/>
                  <a:gd name="T7" fmla="*/ 2 h 4"/>
                  <a:gd name="T8" fmla="*/ 4 w 6"/>
                  <a:gd name="T9" fmla="*/ 4 h 4"/>
                  <a:gd name="T10" fmla="*/ 6 w 6"/>
                  <a:gd name="T11" fmla="*/ 0 h 4"/>
                  <a:gd name="T12" fmla="*/ 4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0"/>
                    </a:moveTo>
                    <a:lnTo>
                      <a:pt x="2" y="0"/>
                    </a:lnTo>
                    <a:lnTo>
                      <a:pt x="2" y="2"/>
                    </a:lnTo>
                    <a:lnTo>
                      <a:pt x="0" y="2"/>
                    </a:lnTo>
                    <a:lnTo>
                      <a:pt x="4" y="4"/>
                    </a:lnTo>
                    <a:lnTo>
                      <a:pt x="6" y="0"/>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8" name="9Slide.vn 731">
                <a:extLst>
                  <a:ext uri="{FF2B5EF4-FFF2-40B4-BE49-F238E27FC236}">
                    <a16:creationId xmlns:a16="http://schemas.microsoft.com/office/drawing/2014/main" id="{C709C61D-B4D0-4487-936B-3AC4757543F8}"/>
                  </a:ext>
                </a:extLst>
              </p:cNvPr>
              <p:cNvSpPr>
                <a:spLocks/>
              </p:cNvSpPr>
              <p:nvPr/>
            </p:nvSpPr>
            <p:spPr bwMode="auto">
              <a:xfrm>
                <a:off x="3602" y="1525"/>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9" name="9Slide.vn 732">
                <a:extLst>
                  <a:ext uri="{FF2B5EF4-FFF2-40B4-BE49-F238E27FC236}">
                    <a16:creationId xmlns:a16="http://schemas.microsoft.com/office/drawing/2014/main" id="{80912BFB-F796-4CC5-9603-AC0E1351D340}"/>
                  </a:ext>
                </a:extLst>
              </p:cNvPr>
              <p:cNvSpPr>
                <a:spLocks/>
              </p:cNvSpPr>
              <p:nvPr/>
            </p:nvSpPr>
            <p:spPr bwMode="auto">
              <a:xfrm>
                <a:off x="3602" y="1504"/>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0" name="9Slide.vn 733">
                <a:extLst>
                  <a:ext uri="{FF2B5EF4-FFF2-40B4-BE49-F238E27FC236}">
                    <a16:creationId xmlns:a16="http://schemas.microsoft.com/office/drawing/2014/main" id="{10E697F2-FA89-429D-9944-FEDF54115875}"/>
                  </a:ext>
                </a:extLst>
              </p:cNvPr>
              <p:cNvSpPr>
                <a:spLocks/>
              </p:cNvSpPr>
              <p:nvPr/>
            </p:nvSpPr>
            <p:spPr bwMode="auto">
              <a:xfrm>
                <a:off x="3674" y="1402"/>
                <a:ext cx="2" cy="5"/>
              </a:xfrm>
              <a:custGeom>
                <a:avLst/>
                <a:gdLst>
                  <a:gd name="T0" fmla="*/ 2 w 2"/>
                  <a:gd name="T1" fmla="*/ 0 h 5"/>
                  <a:gd name="T2" fmla="*/ 0 w 2"/>
                  <a:gd name="T3" fmla="*/ 0 h 5"/>
                  <a:gd name="T4" fmla="*/ 0 w 2"/>
                  <a:gd name="T5" fmla="*/ 3 h 5"/>
                  <a:gd name="T6" fmla="*/ 2 w 2"/>
                  <a:gd name="T7" fmla="*/ 5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0" y="0"/>
                    </a:lnTo>
                    <a:lnTo>
                      <a:pt x="0" y="3"/>
                    </a:lnTo>
                    <a:lnTo>
                      <a:pt x="2" y="5"/>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1" name="9Slide.vn 734">
                <a:extLst>
                  <a:ext uri="{FF2B5EF4-FFF2-40B4-BE49-F238E27FC236}">
                    <a16:creationId xmlns:a16="http://schemas.microsoft.com/office/drawing/2014/main" id="{D9B42E3D-1332-43C5-9CF3-2E4BE060B7E7}"/>
                  </a:ext>
                </a:extLst>
              </p:cNvPr>
              <p:cNvSpPr>
                <a:spLocks/>
              </p:cNvSpPr>
              <p:nvPr/>
            </p:nvSpPr>
            <p:spPr bwMode="auto">
              <a:xfrm>
                <a:off x="3678" y="1396"/>
                <a:ext cx="4" cy="9"/>
              </a:xfrm>
              <a:custGeom>
                <a:avLst/>
                <a:gdLst>
                  <a:gd name="T0" fmla="*/ 4 w 4"/>
                  <a:gd name="T1" fmla="*/ 6 h 9"/>
                  <a:gd name="T2" fmla="*/ 4 w 4"/>
                  <a:gd name="T3" fmla="*/ 2 h 9"/>
                  <a:gd name="T4" fmla="*/ 2 w 4"/>
                  <a:gd name="T5" fmla="*/ 0 h 9"/>
                  <a:gd name="T6" fmla="*/ 2 w 4"/>
                  <a:gd name="T7" fmla="*/ 4 h 9"/>
                  <a:gd name="T8" fmla="*/ 0 w 4"/>
                  <a:gd name="T9" fmla="*/ 6 h 9"/>
                  <a:gd name="T10" fmla="*/ 2 w 4"/>
                  <a:gd name="T11" fmla="*/ 9 h 9"/>
                  <a:gd name="T12" fmla="*/ 4 w 4"/>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4" y="6"/>
                    </a:moveTo>
                    <a:lnTo>
                      <a:pt x="4" y="2"/>
                    </a:lnTo>
                    <a:lnTo>
                      <a:pt x="2" y="0"/>
                    </a:lnTo>
                    <a:lnTo>
                      <a:pt x="2" y="4"/>
                    </a:lnTo>
                    <a:lnTo>
                      <a:pt x="0" y="6"/>
                    </a:lnTo>
                    <a:lnTo>
                      <a:pt x="2" y="9"/>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2" name="9Slide.vn 735">
                <a:extLst>
                  <a:ext uri="{FF2B5EF4-FFF2-40B4-BE49-F238E27FC236}">
                    <a16:creationId xmlns:a16="http://schemas.microsoft.com/office/drawing/2014/main" id="{184BEA6A-8AAC-429C-89CD-B13B9C3C1AF2}"/>
                  </a:ext>
                </a:extLst>
              </p:cNvPr>
              <p:cNvSpPr>
                <a:spLocks/>
              </p:cNvSpPr>
              <p:nvPr/>
            </p:nvSpPr>
            <p:spPr bwMode="auto">
              <a:xfrm>
                <a:off x="3682" y="1394"/>
                <a:ext cx="5" cy="4"/>
              </a:xfrm>
              <a:custGeom>
                <a:avLst/>
                <a:gdLst>
                  <a:gd name="T0" fmla="*/ 5 w 5"/>
                  <a:gd name="T1" fmla="*/ 0 h 4"/>
                  <a:gd name="T2" fmla="*/ 0 w 5"/>
                  <a:gd name="T3" fmla="*/ 2 h 4"/>
                  <a:gd name="T4" fmla="*/ 3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2"/>
                    </a:lnTo>
                    <a:lnTo>
                      <a:pt x="3" y="4"/>
                    </a:lnTo>
                    <a:lnTo>
                      <a:pt x="5"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3" name="9Slide.vn 736">
                <a:extLst>
                  <a:ext uri="{FF2B5EF4-FFF2-40B4-BE49-F238E27FC236}">
                    <a16:creationId xmlns:a16="http://schemas.microsoft.com/office/drawing/2014/main" id="{BCD3978D-11C4-4D7F-8993-4DFD4D0C9D51}"/>
                  </a:ext>
                </a:extLst>
              </p:cNvPr>
              <p:cNvSpPr>
                <a:spLocks/>
              </p:cNvSpPr>
              <p:nvPr/>
            </p:nvSpPr>
            <p:spPr bwMode="auto">
              <a:xfrm>
                <a:off x="3591" y="1514"/>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4" name="9Slide.vn 737">
                <a:extLst>
                  <a:ext uri="{FF2B5EF4-FFF2-40B4-BE49-F238E27FC236}">
                    <a16:creationId xmlns:a16="http://schemas.microsoft.com/office/drawing/2014/main" id="{4DD29D7B-D0C1-4F27-BB1B-F78281066444}"/>
                  </a:ext>
                </a:extLst>
              </p:cNvPr>
              <p:cNvSpPr>
                <a:spLocks/>
              </p:cNvSpPr>
              <p:nvPr/>
            </p:nvSpPr>
            <p:spPr bwMode="auto">
              <a:xfrm>
                <a:off x="3589" y="1465"/>
                <a:ext cx="15" cy="14"/>
              </a:xfrm>
              <a:custGeom>
                <a:avLst/>
                <a:gdLst>
                  <a:gd name="T0" fmla="*/ 6 w 15"/>
                  <a:gd name="T1" fmla="*/ 8 h 14"/>
                  <a:gd name="T2" fmla="*/ 2 w 15"/>
                  <a:gd name="T3" fmla="*/ 6 h 14"/>
                  <a:gd name="T4" fmla="*/ 0 w 15"/>
                  <a:gd name="T5" fmla="*/ 8 h 14"/>
                  <a:gd name="T6" fmla="*/ 2 w 15"/>
                  <a:gd name="T7" fmla="*/ 10 h 14"/>
                  <a:gd name="T8" fmla="*/ 2 w 15"/>
                  <a:gd name="T9" fmla="*/ 12 h 14"/>
                  <a:gd name="T10" fmla="*/ 2 w 15"/>
                  <a:gd name="T11" fmla="*/ 12 h 14"/>
                  <a:gd name="T12" fmla="*/ 6 w 15"/>
                  <a:gd name="T13" fmla="*/ 12 h 14"/>
                  <a:gd name="T14" fmla="*/ 9 w 15"/>
                  <a:gd name="T15" fmla="*/ 14 h 14"/>
                  <a:gd name="T16" fmla="*/ 11 w 15"/>
                  <a:gd name="T17" fmla="*/ 10 h 14"/>
                  <a:gd name="T18" fmla="*/ 11 w 15"/>
                  <a:gd name="T19" fmla="*/ 10 h 14"/>
                  <a:gd name="T20" fmla="*/ 11 w 15"/>
                  <a:gd name="T21" fmla="*/ 6 h 14"/>
                  <a:gd name="T22" fmla="*/ 15 w 15"/>
                  <a:gd name="T23" fmla="*/ 4 h 14"/>
                  <a:gd name="T24" fmla="*/ 15 w 15"/>
                  <a:gd name="T25" fmla="*/ 0 h 14"/>
                  <a:gd name="T26" fmla="*/ 6 w 15"/>
                  <a:gd name="T27" fmla="*/ 6 h 14"/>
                  <a:gd name="T28" fmla="*/ 6 w 15"/>
                  <a:gd name="T2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6" y="8"/>
                    </a:moveTo>
                    <a:lnTo>
                      <a:pt x="2" y="6"/>
                    </a:lnTo>
                    <a:lnTo>
                      <a:pt x="0" y="8"/>
                    </a:lnTo>
                    <a:lnTo>
                      <a:pt x="2" y="10"/>
                    </a:lnTo>
                    <a:lnTo>
                      <a:pt x="2" y="12"/>
                    </a:lnTo>
                    <a:lnTo>
                      <a:pt x="2" y="12"/>
                    </a:lnTo>
                    <a:lnTo>
                      <a:pt x="6" y="12"/>
                    </a:lnTo>
                    <a:lnTo>
                      <a:pt x="9" y="14"/>
                    </a:lnTo>
                    <a:lnTo>
                      <a:pt x="11" y="10"/>
                    </a:lnTo>
                    <a:lnTo>
                      <a:pt x="11" y="10"/>
                    </a:lnTo>
                    <a:lnTo>
                      <a:pt x="11" y="6"/>
                    </a:lnTo>
                    <a:lnTo>
                      <a:pt x="15" y="4"/>
                    </a:lnTo>
                    <a:lnTo>
                      <a:pt x="15" y="0"/>
                    </a:lnTo>
                    <a:lnTo>
                      <a:pt x="6" y="6"/>
                    </a:lnTo>
                    <a:lnTo>
                      <a:pt x="6"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5" name="9Slide.vn 738">
                <a:extLst>
                  <a:ext uri="{FF2B5EF4-FFF2-40B4-BE49-F238E27FC236}">
                    <a16:creationId xmlns:a16="http://schemas.microsoft.com/office/drawing/2014/main" id="{D4389E6C-4273-49EC-9215-32F1741D6C6F}"/>
                  </a:ext>
                </a:extLst>
              </p:cNvPr>
              <p:cNvSpPr>
                <a:spLocks/>
              </p:cNvSpPr>
              <p:nvPr/>
            </p:nvSpPr>
            <p:spPr bwMode="auto">
              <a:xfrm>
                <a:off x="3678" y="141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6" name="9Slide.vn 739">
                <a:extLst>
                  <a:ext uri="{FF2B5EF4-FFF2-40B4-BE49-F238E27FC236}">
                    <a16:creationId xmlns:a16="http://schemas.microsoft.com/office/drawing/2014/main" id="{3EFD0523-996E-4881-B823-4C773E5F57E0}"/>
                  </a:ext>
                </a:extLst>
              </p:cNvPr>
              <p:cNvSpPr>
                <a:spLocks/>
              </p:cNvSpPr>
              <p:nvPr/>
            </p:nvSpPr>
            <p:spPr bwMode="auto">
              <a:xfrm>
                <a:off x="3672" y="1405"/>
                <a:ext cx="10" cy="10"/>
              </a:xfrm>
              <a:custGeom>
                <a:avLst/>
                <a:gdLst>
                  <a:gd name="T0" fmla="*/ 6 w 10"/>
                  <a:gd name="T1" fmla="*/ 6 h 10"/>
                  <a:gd name="T2" fmla="*/ 6 w 10"/>
                  <a:gd name="T3" fmla="*/ 10 h 10"/>
                  <a:gd name="T4" fmla="*/ 8 w 10"/>
                  <a:gd name="T5" fmla="*/ 10 h 10"/>
                  <a:gd name="T6" fmla="*/ 8 w 10"/>
                  <a:gd name="T7" fmla="*/ 8 h 10"/>
                  <a:gd name="T8" fmla="*/ 10 w 10"/>
                  <a:gd name="T9" fmla="*/ 6 h 10"/>
                  <a:gd name="T10" fmla="*/ 8 w 10"/>
                  <a:gd name="T11" fmla="*/ 4 h 10"/>
                  <a:gd name="T12" fmla="*/ 10 w 10"/>
                  <a:gd name="T13" fmla="*/ 2 h 10"/>
                  <a:gd name="T14" fmla="*/ 8 w 10"/>
                  <a:gd name="T15" fmla="*/ 2 h 10"/>
                  <a:gd name="T16" fmla="*/ 6 w 10"/>
                  <a:gd name="T17" fmla="*/ 0 h 10"/>
                  <a:gd name="T18" fmla="*/ 4 w 10"/>
                  <a:gd name="T19" fmla="*/ 2 h 10"/>
                  <a:gd name="T20" fmla="*/ 6 w 10"/>
                  <a:gd name="T21" fmla="*/ 2 h 10"/>
                  <a:gd name="T22" fmla="*/ 6 w 10"/>
                  <a:gd name="T23" fmla="*/ 4 h 10"/>
                  <a:gd name="T24" fmla="*/ 2 w 10"/>
                  <a:gd name="T25" fmla="*/ 4 h 10"/>
                  <a:gd name="T26" fmla="*/ 0 w 10"/>
                  <a:gd name="T27" fmla="*/ 4 h 10"/>
                  <a:gd name="T28" fmla="*/ 0 w 10"/>
                  <a:gd name="T29" fmla="*/ 6 h 10"/>
                  <a:gd name="T30" fmla="*/ 6 w 10"/>
                  <a:gd name="T3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0">
                    <a:moveTo>
                      <a:pt x="6" y="6"/>
                    </a:moveTo>
                    <a:lnTo>
                      <a:pt x="6" y="10"/>
                    </a:lnTo>
                    <a:lnTo>
                      <a:pt x="8" y="10"/>
                    </a:lnTo>
                    <a:lnTo>
                      <a:pt x="8" y="8"/>
                    </a:lnTo>
                    <a:lnTo>
                      <a:pt x="10" y="6"/>
                    </a:lnTo>
                    <a:lnTo>
                      <a:pt x="8" y="4"/>
                    </a:lnTo>
                    <a:lnTo>
                      <a:pt x="10" y="2"/>
                    </a:lnTo>
                    <a:lnTo>
                      <a:pt x="8" y="2"/>
                    </a:lnTo>
                    <a:lnTo>
                      <a:pt x="6" y="0"/>
                    </a:lnTo>
                    <a:lnTo>
                      <a:pt x="4" y="2"/>
                    </a:lnTo>
                    <a:lnTo>
                      <a:pt x="6" y="2"/>
                    </a:lnTo>
                    <a:lnTo>
                      <a:pt x="6" y="4"/>
                    </a:lnTo>
                    <a:lnTo>
                      <a:pt x="2" y="4"/>
                    </a:lnTo>
                    <a:lnTo>
                      <a:pt x="0" y="4"/>
                    </a:lnTo>
                    <a:lnTo>
                      <a:pt x="0" y="6"/>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7" name="9Slide.vn 740">
                <a:extLst>
                  <a:ext uri="{FF2B5EF4-FFF2-40B4-BE49-F238E27FC236}">
                    <a16:creationId xmlns:a16="http://schemas.microsoft.com/office/drawing/2014/main" id="{3CB8C188-6F81-4C6F-9CEB-78EB3B783F97}"/>
                  </a:ext>
                </a:extLst>
              </p:cNvPr>
              <p:cNvSpPr>
                <a:spLocks/>
              </p:cNvSpPr>
              <p:nvPr/>
            </p:nvSpPr>
            <p:spPr bwMode="auto">
              <a:xfrm>
                <a:off x="3585" y="1490"/>
                <a:ext cx="4" cy="2"/>
              </a:xfrm>
              <a:custGeom>
                <a:avLst/>
                <a:gdLst>
                  <a:gd name="T0" fmla="*/ 0 w 4"/>
                  <a:gd name="T1" fmla="*/ 0 h 2"/>
                  <a:gd name="T2" fmla="*/ 0 w 4"/>
                  <a:gd name="T3" fmla="*/ 2 h 2"/>
                  <a:gd name="T4" fmla="*/ 2 w 4"/>
                  <a:gd name="T5" fmla="*/ 2 h 2"/>
                  <a:gd name="T6" fmla="*/ 4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0" y="2"/>
                    </a:lnTo>
                    <a:lnTo>
                      <a:pt x="2" y="2"/>
                    </a:lnTo>
                    <a:lnTo>
                      <a:pt x="4"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8" name="9Slide.vn 741">
                <a:extLst>
                  <a:ext uri="{FF2B5EF4-FFF2-40B4-BE49-F238E27FC236}">
                    <a16:creationId xmlns:a16="http://schemas.microsoft.com/office/drawing/2014/main" id="{76EAFE67-9B58-4973-8A69-8705EE405909}"/>
                  </a:ext>
                </a:extLst>
              </p:cNvPr>
              <p:cNvSpPr>
                <a:spLocks/>
              </p:cNvSpPr>
              <p:nvPr/>
            </p:nvSpPr>
            <p:spPr bwMode="auto">
              <a:xfrm>
                <a:off x="3643" y="1448"/>
                <a:ext cx="6" cy="6"/>
              </a:xfrm>
              <a:custGeom>
                <a:avLst/>
                <a:gdLst>
                  <a:gd name="T0" fmla="*/ 2 w 6"/>
                  <a:gd name="T1" fmla="*/ 2 h 6"/>
                  <a:gd name="T2" fmla="*/ 2 w 6"/>
                  <a:gd name="T3" fmla="*/ 6 h 6"/>
                  <a:gd name="T4" fmla="*/ 6 w 6"/>
                  <a:gd name="T5" fmla="*/ 6 h 6"/>
                  <a:gd name="T6" fmla="*/ 6 w 6"/>
                  <a:gd name="T7" fmla="*/ 6 h 6"/>
                  <a:gd name="T8" fmla="*/ 6 w 6"/>
                  <a:gd name="T9" fmla="*/ 4 h 6"/>
                  <a:gd name="T10" fmla="*/ 4 w 6"/>
                  <a:gd name="T11" fmla="*/ 4 h 6"/>
                  <a:gd name="T12" fmla="*/ 4 w 6"/>
                  <a:gd name="T13" fmla="*/ 2 h 6"/>
                  <a:gd name="T14" fmla="*/ 2 w 6"/>
                  <a:gd name="T15" fmla="*/ 0 h 6"/>
                  <a:gd name="T16" fmla="*/ 0 w 6"/>
                  <a:gd name="T17" fmla="*/ 0 h 6"/>
                  <a:gd name="T18" fmla="*/ 0 w 6"/>
                  <a:gd name="T19" fmla="*/ 4 h 6"/>
                  <a:gd name="T20" fmla="*/ 0 w 6"/>
                  <a:gd name="T21" fmla="*/ 6 h 6"/>
                  <a:gd name="T22" fmla="*/ 2 w 6"/>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2" y="2"/>
                    </a:moveTo>
                    <a:lnTo>
                      <a:pt x="2" y="6"/>
                    </a:lnTo>
                    <a:lnTo>
                      <a:pt x="6" y="6"/>
                    </a:lnTo>
                    <a:lnTo>
                      <a:pt x="6" y="6"/>
                    </a:lnTo>
                    <a:lnTo>
                      <a:pt x="6" y="4"/>
                    </a:lnTo>
                    <a:lnTo>
                      <a:pt x="4" y="4"/>
                    </a:lnTo>
                    <a:lnTo>
                      <a:pt x="4" y="2"/>
                    </a:lnTo>
                    <a:lnTo>
                      <a:pt x="2" y="0"/>
                    </a:lnTo>
                    <a:lnTo>
                      <a:pt x="0" y="0"/>
                    </a:lnTo>
                    <a:lnTo>
                      <a:pt x="0" y="4"/>
                    </a:lnTo>
                    <a:lnTo>
                      <a:pt x="0" y="6"/>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9" name="9Slide.vn 742">
                <a:extLst>
                  <a:ext uri="{FF2B5EF4-FFF2-40B4-BE49-F238E27FC236}">
                    <a16:creationId xmlns:a16="http://schemas.microsoft.com/office/drawing/2014/main" id="{0B1FC961-878B-4F5B-8983-7AE3C46D2BB9}"/>
                  </a:ext>
                </a:extLst>
              </p:cNvPr>
              <p:cNvSpPr>
                <a:spLocks/>
              </p:cNvSpPr>
              <p:nvPr/>
            </p:nvSpPr>
            <p:spPr bwMode="auto">
              <a:xfrm>
                <a:off x="3602" y="1461"/>
                <a:ext cx="128" cy="221"/>
              </a:xfrm>
              <a:custGeom>
                <a:avLst/>
                <a:gdLst>
                  <a:gd name="T0" fmla="*/ 8 w 128"/>
                  <a:gd name="T1" fmla="*/ 35 h 221"/>
                  <a:gd name="T2" fmla="*/ 10 w 128"/>
                  <a:gd name="T3" fmla="*/ 39 h 221"/>
                  <a:gd name="T4" fmla="*/ 6 w 128"/>
                  <a:gd name="T5" fmla="*/ 45 h 221"/>
                  <a:gd name="T6" fmla="*/ 6 w 128"/>
                  <a:gd name="T7" fmla="*/ 49 h 221"/>
                  <a:gd name="T8" fmla="*/ 14 w 128"/>
                  <a:gd name="T9" fmla="*/ 49 h 221"/>
                  <a:gd name="T10" fmla="*/ 8 w 128"/>
                  <a:gd name="T11" fmla="*/ 66 h 221"/>
                  <a:gd name="T12" fmla="*/ 6 w 128"/>
                  <a:gd name="T13" fmla="*/ 83 h 221"/>
                  <a:gd name="T14" fmla="*/ 10 w 128"/>
                  <a:gd name="T15" fmla="*/ 66 h 221"/>
                  <a:gd name="T16" fmla="*/ 16 w 128"/>
                  <a:gd name="T17" fmla="*/ 68 h 221"/>
                  <a:gd name="T18" fmla="*/ 20 w 128"/>
                  <a:gd name="T19" fmla="*/ 68 h 221"/>
                  <a:gd name="T20" fmla="*/ 18 w 128"/>
                  <a:gd name="T21" fmla="*/ 95 h 221"/>
                  <a:gd name="T22" fmla="*/ 27 w 128"/>
                  <a:gd name="T23" fmla="*/ 97 h 221"/>
                  <a:gd name="T24" fmla="*/ 39 w 128"/>
                  <a:gd name="T25" fmla="*/ 93 h 221"/>
                  <a:gd name="T26" fmla="*/ 47 w 128"/>
                  <a:gd name="T27" fmla="*/ 114 h 221"/>
                  <a:gd name="T28" fmla="*/ 49 w 128"/>
                  <a:gd name="T29" fmla="*/ 132 h 221"/>
                  <a:gd name="T30" fmla="*/ 47 w 128"/>
                  <a:gd name="T31" fmla="*/ 136 h 221"/>
                  <a:gd name="T32" fmla="*/ 27 w 128"/>
                  <a:gd name="T33" fmla="*/ 145 h 221"/>
                  <a:gd name="T34" fmla="*/ 31 w 128"/>
                  <a:gd name="T35" fmla="*/ 149 h 221"/>
                  <a:gd name="T36" fmla="*/ 25 w 128"/>
                  <a:gd name="T37" fmla="*/ 168 h 221"/>
                  <a:gd name="T38" fmla="*/ 12 w 128"/>
                  <a:gd name="T39" fmla="*/ 176 h 221"/>
                  <a:gd name="T40" fmla="*/ 29 w 128"/>
                  <a:gd name="T41" fmla="*/ 178 h 221"/>
                  <a:gd name="T42" fmla="*/ 39 w 128"/>
                  <a:gd name="T43" fmla="*/ 182 h 221"/>
                  <a:gd name="T44" fmla="*/ 60 w 128"/>
                  <a:gd name="T45" fmla="*/ 176 h 221"/>
                  <a:gd name="T46" fmla="*/ 35 w 128"/>
                  <a:gd name="T47" fmla="*/ 190 h 221"/>
                  <a:gd name="T48" fmla="*/ 20 w 128"/>
                  <a:gd name="T49" fmla="*/ 207 h 221"/>
                  <a:gd name="T50" fmla="*/ 4 w 128"/>
                  <a:gd name="T51" fmla="*/ 217 h 221"/>
                  <a:gd name="T52" fmla="*/ 14 w 128"/>
                  <a:gd name="T53" fmla="*/ 219 h 221"/>
                  <a:gd name="T54" fmla="*/ 29 w 128"/>
                  <a:gd name="T55" fmla="*/ 211 h 221"/>
                  <a:gd name="T56" fmla="*/ 39 w 128"/>
                  <a:gd name="T57" fmla="*/ 213 h 221"/>
                  <a:gd name="T58" fmla="*/ 54 w 128"/>
                  <a:gd name="T59" fmla="*/ 203 h 221"/>
                  <a:gd name="T60" fmla="*/ 72 w 128"/>
                  <a:gd name="T61" fmla="*/ 201 h 221"/>
                  <a:gd name="T62" fmla="*/ 89 w 128"/>
                  <a:gd name="T63" fmla="*/ 201 h 221"/>
                  <a:gd name="T64" fmla="*/ 112 w 128"/>
                  <a:gd name="T65" fmla="*/ 197 h 221"/>
                  <a:gd name="T66" fmla="*/ 124 w 128"/>
                  <a:gd name="T67" fmla="*/ 186 h 221"/>
                  <a:gd name="T68" fmla="*/ 109 w 128"/>
                  <a:gd name="T69" fmla="*/ 184 h 221"/>
                  <a:gd name="T70" fmla="*/ 114 w 128"/>
                  <a:gd name="T71" fmla="*/ 180 h 221"/>
                  <a:gd name="T72" fmla="*/ 120 w 128"/>
                  <a:gd name="T73" fmla="*/ 172 h 221"/>
                  <a:gd name="T74" fmla="*/ 122 w 128"/>
                  <a:gd name="T75" fmla="*/ 168 h 221"/>
                  <a:gd name="T76" fmla="*/ 120 w 128"/>
                  <a:gd name="T77" fmla="*/ 143 h 221"/>
                  <a:gd name="T78" fmla="*/ 103 w 128"/>
                  <a:gd name="T79" fmla="*/ 141 h 221"/>
                  <a:gd name="T80" fmla="*/ 89 w 128"/>
                  <a:gd name="T81" fmla="*/ 126 h 221"/>
                  <a:gd name="T82" fmla="*/ 95 w 128"/>
                  <a:gd name="T83" fmla="*/ 126 h 221"/>
                  <a:gd name="T84" fmla="*/ 93 w 128"/>
                  <a:gd name="T85" fmla="*/ 114 h 221"/>
                  <a:gd name="T86" fmla="*/ 74 w 128"/>
                  <a:gd name="T87" fmla="*/ 99 h 221"/>
                  <a:gd name="T88" fmla="*/ 58 w 128"/>
                  <a:gd name="T89" fmla="*/ 70 h 221"/>
                  <a:gd name="T90" fmla="*/ 37 w 128"/>
                  <a:gd name="T91" fmla="*/ 68 h 221"/>
                  <a:gd name="T92" fmla="*/ 54 w 128"/>
                  <a:gd name="T93" fmla="*/ 60 h 221"/>
                  <a:gd name="T94" fmla="*/ 51 w 128"/>
                  <a:gd name="T95" fmla="*/ 56 h 221"/>
                  <a:gd name="T96" fmla="*/ 62 w 128"/>
                  <a:gd name="T97" fmla="*/ 39 h 221"/>
                  <a:gd name="T98" fmla="*/ 51 w 128"/>
                  <a:gd name="T99" fmla="*/ 24 h 221"/>
                  <a:gd name="T100" fmla="*/ 37 w 128"/>
                  <a:gd name="T101" fmla="*/ 27 h 221"/>
                  <a:gd name="T102" fmla="*/ 33 w 128"/>
                  <a:gd name="T103" fmla="*/ 22 h 221"/>
                  <a:gd name="T104" fmla="*/ 45 w 128"/>
                  <a:gd name="T105" fmla="*/ 6 h 221"/>
                  <a:gd name="T106" fmla="*/ 35 w 128"/>
                  <a:gd name="T107" fmla="*/ 2 h 221"/>
                  <a:gd name="T108" fmla="*/ 22 w 128"/>
                  <a:gd name="T109" fmla="*/ 6 h 221"/>
                  <a:gd name="T110" fmla="*/ 16 w 128"/>
                  <a:gd name="T111" fmla="*/ 10 h 221"/>
                  <a:gd name="T112" fmla="*/ 14 w 128"/>
                  <a:gd name="T113" fmla="*/ 18 h 221"/>
                  <a:gd name="T114" fmla="*/ 6 w 128"/>
                  <a:gd name="T115" fmla="*/ 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221">
                    <a:moveTo>
                      <a:pt x="6" y="29"/>
                    </a:moveTo>
                    <a:lnTo>
                      <a:pt x="6" y="31"/>
                    </a:lnTo>
                    <a:lnTo>
                      <a:pt x="6" y="33"/>
                    </a:lnTo>
                    <a:lnTo>
                      <a:pt x="10" y="33"/>
                    </a:lnTo>
                    <a:lnTo>
                      <a:pt x="8" y="33"/>
                    </a:lnTo>
                    <a:lnTo>
                      <a:pt x="8" y="35"/>
                    </a:lnTo>
                    <a:lnTo>
                      <a:pt x="8" y="35"/>
                    </a:lnTo>
                    <a:lnTo>
                      <a:pt x="12" y="35"/>
                    </a:lnTo>
                    <a:lnTo>
                      <a:pt x="10" y="35"/>
                    </a:lnTo>
                    <a:lnTo>
                      <a:pt x="12" y="37"/>
                    </a:lnTo>
                    <a:lnTo>
                      <a:pt x="10" y="35"/>
                    </a:lnTo>
                    <a:lnTo>
                      <a:pt x="10" y="37"/>
                    </a:lnTo>
                    <a:lnTo>
                      <a:pt x="8" y="39"/>
                    </a:lnTo>
                    <a:lnTo>
                      <a:pt x="10" y="39"/>
                    </a:lnTo>
                    <a:lnTo>
                      <a:pt x="8" y="39"/>
                    </a:lnTo>
                    <a:lnTo>
                      <a:pt x="6" y="41"/>
                    </a:lnTo>
                    <a:lnTo>
                      <a:pt x="8" y="41"/>
                    </a:lnTo>
                    <a:lnTo>
                      <a:pt x="10" y="43"/>
                    </a:lnTo>
                    <a:lnTo>
                      <a:pt x="6" y="41"/>
                    </a:lnTo>
                    <a:lnTo>
                      <a:pt x="6" y="43"/>
                    </a:lnTo>
                    <a:lnTo>
                      <a:pt x="6" y="45"/>
                    </a:lnTo>
                    <a:lnTo>
                      <a:pt x="6" y="47"/>
                    </a:lnTo>
                    <a:lnTo>
                      <a:pt x="4" y="47"/>
                    </a:lnTo>
                    <a:lnTo>
                      <a:pt x="2" y="47"/>
                    </a:lnTo>
                    <a:lnTo>
                      <a:pt x="0" y="49"/>
                    </a:lnTo>
                    <a:lnTo>
                      <a:pt x="2" y="49"/>
                    </a:lnTo>
                    <a:lnTo>
                      <a:pt x="4" y="49"/>
                    </a:lnTo>
                    <a:lnTo>
                      <a:pt x="6" y="49"/>
                    </a:lnTo>
                    <a:lnTo>
                      <a:pt x="6" y="51"/>
                    </a:lnTo>
                    <a:lnTo>
                      <a:pt x="4" y="51"/>
                    </a:lnTo>
                    <a:lnTo>
                      <a:pt x="6" y="53"/>
                    </a:lnTo>
                    <a:lnTo>
                      <a:pt x="6" y="53"/>
                    </a:lnTo>
                    <a:lnTo>
                      <a:pt x="8" y="56"/>
                    </a:lnTo>
                    <a:lnTo>
                      <a:pt x="16" y="47"/>
                    </a:lnTo>
                    <a:lnTo>
                      <a:pt x="14" y="49"/>
                    </a:lnTo>
                    <a:lnTo>
                      <a:pt x="16" y="49"/>
                    </a:lnTo>
                    <a:lnTo>
                      <a:pt x="14" y="51"/>
                    </a:lnTo>
                    <a:lnTo>
                      <a:pt x="12" y="56"/>
                    </a:lnTo>
                    <a:lnTo>
                      <a:pt x="12" y="56"/>
                    </a:lnTo>
                    <a:lnTo>
                      <a:pt x="10" y="60"/>
                    </a:lnTo>
                    <a:lnTo>
                      <a:pt x="10" y="62"/>
                    </a:lnTo>
                    <a:lnTo>
                      <a:pt x="8" y="66"/>
                    </a:lnTo>
                    <a:lnTo>
                      <a:pt x="8" y="70"/>
                    </a:lnTo>
                    <a:lnTo>
                      <a:pt x="8" y="72"/>
                    </a:lnTo>
                    <a:lnTo>
                      <a:pt x="8" y="74"/>
                    </a:lnTo>
                    <a:lnTo>
                      <a:pt x="10" y="72"/>
                    </a:lnTo>
                    <a:lnTo>
                      <a:pt x="8" y="76"/>
                    </a:lnTo>
                    <a:lnTo>
                      <a:pt x="8" y="83"/>
                    </a:lnTo>
                    <a:lnTo>
                      <a:pt x="6" y="83"/>
                    </a:lnTo>
                    <a:lnTo>
                      <a:pt x="6" y="85"/>
                    </a:lnTo>
                    <a:lnTo>
                      <a:pt x="10" y="85"/>
                    </a:lnTo>
                    <a:lnTo>
                      <a:pt x="8" y="83"/>
                    </a:lnTo>
                    <a:lnTo>
                      <a:pt x="10" y="78"/>
                    </a:lnTo>
                    <a:lnTo>
                      <a:pt x="10" y="76"/>
                    </a:lnTo>
                    <a:lnTo>
                      <a:pt x="12" y="74"/>
                    </a:lnTo>
                    <a:lnTo>
                      <a:pt x="10" y="66"/>
                    </a:lnTo>
                    <a:lnTo>
                      <a:pt x="12" y="66"/>
                    </a:lnTo>
                    <a:lnTo>
                      <a:pt x="16" y="62"/>
                    </a:lnTo>
                    <a:lnTo>
                      <a:pt x="14" y="66"/>
                    </a:lnTo>
                    <a:lnTo>
                      <a:pt x="12" y="70"/>
                    </a:lnTo>
                    <a:lnTo>
                      <a:pt x="14" y="72"/>
                    </a:lnTo>
                    <a:lnTo>
                      <a:pt x="14" y="70"/>
                    </a:lnTo>
                    <a:lnTo>
                      <a:pt x="16" y="68"/>
                    </a:lnTo>
                    <a:lnTo>
                      <a:pt x="18" y="70"/>
                    </a:lnTo>
                    <a:lnTo>
                      <a:pt x="20" y="66"/>
                    </a:lnTo>
                    <a:lnTo>
                      <a:pt x="18" y="64"/>
                    </a:lnTo>
                    <a:lnTo>
                      <a:pt x="20" y="62"/>
                    </a:lnTo>
                    <a:lnTo>
                      <a:pt x="20" y="66"/>
                    </a:lnTo>
                    <a:lnTo>
                      <a:pt x="25" y="70"/>
                    </a:lnTo>
                    <a:lnTo>
                      <a:pt x="20" y="68"/>
                    </a:lnTo>
                    <a:lnTo>
                      <a:pt x="20" y="74"/>
                    </a:lnTo>
                    <a:lnTo>
                      <a:pt x="20" y="76"/>
                    </a:lnTo>
                    <a:lnTo>
                      <a:pt x="22" y="78"/>
                    </a:lnTo>
                    <a:lnTo>
                      <a:pt x="25" y="80"/>
                    </a:lnTo>
                    <a:lnTo>
                      <a:pt x="20" y="85"/>
                    </a:lnTo>
                    <a:lnTo>
                      <a:pt x="18" y="91"/>
                    </a:lnTo>
                    <a:lnTo>
                      <a:pt x="18" y="95"/>
                    </a:lnTo>
                    <a:lnTo>
                      <a:pt x="16" y="93"/>
                    </a:lnTo>
                    <a:lnTo>
                      <a:pt x="16" y="97"/>
                    </a:lnTo>
                    <a:lnTo>
                      <a:pt x="20" y="101"/>
                    </a:lnTo>
                    <a:lnTo>
                      <a:pt x="18" y="97"/>
                    </a:lnTo>
                    <a:lnTo>
                      <a:pt x="20" y="97"/>
                    </a:lnTo>
                    <a:lnTo>
                      <a:pt x="27" y="101"/>
                    </a:lnTo>
                    <a:lnTo>
                      <a:pt x="27" y="97"/>
                    </a:lnTo>
                    <a:lnTo>
                      <a:pt x="25" y="95"/>
                    </a:lnTo>
                    <a:lnTo>
                      <a:pt x="27" y="95"/>
                    </a:lnTo>
                    <a:lnTo>
                      <a:pt x="31" y="99"/>
                    </a:lnTo>
                    <a:lnTo>
                      <a:pt x="35" y="97"/>
                    </a:lnTo>
                    <a:lnTo>
                      <a:pt x="35" y="97"/>
                    </a:lnTo>
                    <a:lnTo>
                      <a:pt x="39" y="97"/>
                    </a:lnTo>
                    <a:lnTo>
                      <a:pt x="39" y="93"/>
                    </a:lnTo>
                    <a:lnTo>
                      <a:pt x="47" y="93"/>
                    </a:lnTo>
                    <a:lnTo>
                      <a:pt x="43" y="95"/>
                    </a:lnTo>
                    <a:lnTo>
                      <a:pt x="39" y="105"/>
                    </a:lnTo>
                    <a:lnTo>
                      <a:pt x="43" y="114"/>
                    </a:lnTo>
                    <a:lnTo>
                      <a:pt x="45" y="112"/>
                    </a:lnTo>
                    <a:lnTo>
                      <a:pt x="45" y="116"/>
                    </a:lnTo>
                    <a:lnTo>
                      <a:pt x="47" y="114"/>
                    </a:lnTo>
                    <a:lnTo>
                      <a:pt x="51" y="114"/>
                    </a:lnTo>
                    <a:lnTo>
                      <a:pt x="51" y="118"/>
                    </a:lnTo>
                    <a:lnTo>
                      <a:pt x="51" y="118"/>
                    </a:lnTo>
                    <a:lnTo>
                      <a:pt x="47" y="122"/>
                    </a:lnTo>
                    <a:lnTo>
                      <a:pt x="49" y="126"/>
                    </a:lnTo>
                    <a:lnTo>
                      <a:pt x="47" y="130"/>
                    </a:lnTo>
                    <a:lnTo>
                      <a:pt x="49" y="132"/>
                    </a:lnTo>
                    <a:lnTo>
                      <a:pt x="51" y="134"/>
                    </a:lnTo>
                    <a:lnTo>
                      <a:pt x="54" y="136"/>
                    </a:lnTo>
                    <a:lnTo>
                      <a:pt x="54" y="136"/>
                    </a:lnTo>
                    <a:lnTo>
                      <a:pt x="51" y="136"/>
                    </a:lnTo>
                    <a:lnTo>
                      <a:pt x="49" y="134"/>
                    </a:lnTo>
                    <a:lnTo>
                      <a:pt x="47" y="134"/>
                    </a:lnTo>
                    <a:lnTo>
                      <a:pt x="47" y="136"/>
                    </a:lnTo>
                    <a:lnTo>
                      <a:pt x="49" y="138"/>
                    </a:lnTo>
                    <a:lnTo>
                      <a:pt x="47" y="138"/>
                    </a:lnTo>
                    <a:lnTo>
                      <a:pt x="45" y="136"/>
                    </a:lnTo>
                    <a:lnTo>
                      <a:pt x="39" y="138"/>
                    </a:lnTo>
                    <a:lnTo>
                      <a:pt x="37" y="136"/>
                    </a:lnTo>
                    <a:lnTo>
                      <a:pt x="31" y="141"/>
                    </a:lnTo>
                    <a:lnTo>
                      <a:pt x="27" y="145"/>
                    </a:lnTo>
                    <a:lnTo>
                      <a:pt x="22" y="147"/>
                    </a:lnTo>
                    <a:lnTo>
                      <a:pt x="20" y="149"/>
                    </a:lnTo>
                    <a:lnTo>
                      <a:pt x="25" y="149"/>
                    </a:lnTo>
                    <a:lnTo>
                      <a:pt x="25" y="149"/>
                    </a:lnTo>
                    <a:lnTo>
                      <a:pt x="25" y="149"/>
                    </a:lnTo>
                    <a:lnTo>
                      <a:pt x="31" y="147"/>
                    </a:lnTo>
                    <a:lnTo>
                      <a:pt x="31" y="149"/>
                    </a:lnTo>
                    <a:lnTo>
                      <a:pt x="33" y="153"/>
                    </a:lnTo>
                    <a:lnTo>
                      <a:pt x="31" y="153"/>
                    </a:lnTo>
                    <a:lnTo>
                      <a:pt x="33" y="157"/>
                    </a:lnTo>
                    <a:lnTo>
                      <a:pt x="33" y="157"/>
                    </a:lnTo>
                    <a:lnTo>
                      <a:pt x="31" y="163"/>
                    </a:lnTo>
                    <a:lnTo>
                      <a:pt x="27" y="165"/>
                    </a:lnTo>
                    <a:lnTo>
                      <a:pt x="25" y="168"/>
                    </a:lnTo>
                    <a:lnTo>
                      <a:pt x="22" y="168"/>
                    </a:lnTo>
                    <a:lnTo>
                      <a:pt x="18" y="170"/>
                    </a:lnTo>
                    <a:lnTo>
                      <a:pt x="16" y="170"/>
                    </a:lnTo>
                    <a:lnTo>
                      <a:pt x="12" y="172"/>
                    </a:lnTo>
                    <a:lnTo>
                      <a:pt x="14" y="174"/>
                    </a:lnTo>
                    <a:lnTo>
                      <a:pt x="16" y="176"/>
                    </a:lnTo>
                    <a:lnTo>
                      <a:pt x="12" y="176"/>
                    </a:lnTo>
                    <a:lnTo>
                      <a:pt x="18" y="178"/>
                    </a:lnTo>
                    <a:lnTo>
                      <a:pt x="16" y="178"/>
                    </a:lnTo>
                    <a:lnTo>
                      <a:pt x="18" y="180"/>
                    </a:lnTo>
                    <a:lnTo>
                      <a:pt x="20" y="178"/>
                    </a:lnTo>
                    <a:lnTo>
                      <a:pt x="22" y="178"/>
                    </a:lnTo>
                    <a:lnTo>
                      <a:pt x="29" y="176"/>
                    </a:lnTo>
                    <a:lnTo>
                      <a:pt x="29" y="178"/>
                    </a:lnTo>
                    <a:lnTo>
                      <a:pt x="33" y="178"/>
                    </a:lnTo>
                    <a:lnTo>
                      <a:pt x="29" y="180"/>
                    </a:lnTo>
                    <a:lnTo>
                      <a:pt x="29" y="182"/>
                    </a:lnTo>
                    <a:lnTo>
                      <a:pt x="35" y="182"/>
                    </a:lnTo>
                    <a:lnTo>
                      <a:pt x="35" y="180"/>
                    </a:lnTo>
                    <a:lnTo>
                      <a:pt x="37" y="180"/>
                    </a:lnTo>
                    <a:lnTo>
                      <a:pt x="39" y="182"/>
                    </a:lnTo>
                    <a:lnTo>
                      <a:pt x="41" y="186"/>
                    </a:lnTo>
                    <a:lnTo>
                      <a:pt x="47" y="186"/>
                    </a:lnTo>
                    <a:lnTo>
                      <a:pt x="49" y="182"/>
                    </a:lnTo>
                    <a:lnTo>
                      <a:pt x="51" y="182"/>
                    </a:lnTo>
                    <a:lnTo>
                      <a:pt x="56" y="180"/>
                    </a:lnTo>
                    <a:lnTo>
                      <a:pt x="58" y="178"/>
                    </a:lnTo>
                    <a:lnTo>
                      <a:pt x="60" y="176"/>
                    </a:lnTo>
                    <a:lnTo>
                      <a:pt x="56" y="182"/>
                    </a:lnTo>
                    <a:lnTo>
                      <a:pt x="51" y="186"/>
                    </a:lnTo>
                    <a:lnTo>
                      <a:pt x="51" y="190"/>
                    </a:lnTo>
                    <a:lnTo>
                      <a:pt x="47" y="190"/>
                    </a:lnTo>
                    <a:lnTo>
                      <a:pt x="45" y="192"/>
                    </a:lnTo>
                    <a:lnTo>
                      <a:pt x="43" y="190"/>
                    </a:lnTo>
                    <a:lnTo>
                      <a:pt x="35" y="190"/>
                    </a:lnTo>
                    <a:lnTo>
                      <a:pt x="31" y="190"/>
                    </a:lnTo>
                    <a:lnTo>
                      <a:pt x="31" y="194"/>
                    </a:lnTo>
                    <a:lnTo>
                      <a:pt x="29" y="197"/>
                    </a:lnTo>
                    <a:lnTo>
                      <a:pt x="25" y="197"/>
                    </a:lnTo>
                    <a:lnTo>
                      <a:pt x="25" y="203"/>
                    </a:lnTo>
                    <a:lnTo>
                      <a:pt x="20" y="205"/>
                    </a:lnTo>
                    <a:lnTo>
                      <a:pt x="20" y="207"/>
                    </a:lnTo>
                    <a:lnTo>
                      <a:pt x="16" y="207"/>
                    </a:lnTo>
                    <a:lnTo>
                      <a:pt x="16" y="211"/>
                    </a:lnTo>
                    <a:lnTo>
                      <a:pt x="14" y="211"/>
                    </a:lnTo>
                    <a:lnTo>
                      <a:pt x="14" y="213"/>
                    </a:lnTo>
                    <a:lnTo>
                      <a:pt x="10" y="215"/>
                    </a:lnTo>
                    <a:lnTo>
                      <a:pt x="8" y="215"/>
                    </a:lnTo>
                    <a:lnTo>
                      <a:pt x="4" y="217"/>
                    </a:lnTo>
                    <a:lnTo>
                      <a:pt x="4" y="219"/>
                    </a:lnTo>
                    <a:lnTo>
                      <a:pt x="8" y="219"/>
                    </a:lnTo>
                    <a:lnTo>
                      <a:pt x="8" y="217"/>
                    </a:lnTo>
                    <a:lnTo>
                      <a:pt x="12" y="219"/>
                    </a:lnTo>
                    <a:lnTo>
                      <a:pt x="14" y="221"/>
                    </a:lnTo>
                    <a:lnTo>
                      <a:pt x="16" y="219"/>
                    </a:lnTo>
                    <a:lnTo>
                      <a:pt x="14" y="219"/>
                    </a:lnTo>
                    <a:lnTo>
                      <a:pt x="16" y="215"/>
                    </a:lnTo>
                    <a:lnTo>
                      <a:pt x="16" y="217"/>
                    </a:lnTo>
                    <a:lnTo>
                      <a:pt x="18" y="215"/>
                    </a:lnTo>
                    <a:lnTo>
                      <a:pt x="20" y="215"/>
                    </a:lnTo>
                    <a:lnTo>
                      <a:pt x="22" y="213"/>
                    </a:lnTo>
                    <a:lnTo>
                      <a:pt x="25" y="213"/>
                    </a:lnTo>
                    <a:lnTo>
                      <a:pt x="29" y="211"/>
                    </a:lnTo>
                    <a:lnTo>
                      <a:pt x="31" y="213"/>
                    </a:lnTo>
                    <a:lnTo>
                      <a:pt x="31" y="211"/>
                    </a:lnTo>
                    <a:lnTo>
                      <a:pt x="33" y="213"/>
                    </a:lnTo>
                    <a:lnTo>
                      <a:pt x="35" y="213"/>
                    </a:lnTo>
                    <a:lnTo>
                      <a:pt x="37" y="215"/>
                    </a:lnTo>
                    <a:lnTo>
                      <a:pt x="41" y="215"/>
                    </a:lnTo>
                    <a:lnTo>
                      <a:pt x="39" y="213"/>
                    </a:lnTo>
                    <a:lnTo>
                      <a:pt x="41" y="213"/>
                    </a:lnTo>
                    <a:lnTo>
                      <a:pt x="43" y="211"/>
                    </a:lnTo>
                    <a:lnTo>
                      <a:pt x="41" y="207"/>
                    </a:lnTo>
                    <a:lnTo>
                      <a:pt x="43" y="205"/>
                    </a:lnTo>
                    <a:lnTo>
                      <a:pt x="45" y="205"/>
                    </a:lnTo>
                    <a:lnTo>
                      <a:pt x="47" y="205"/>
                    </a:lnTo>
                    <a:lnTo>
                      <a:pt x="54" y="203"/>
                    </a:lnTo>
                    <a:lnTo>
                      <a:pt x="56" y="203"/>
                    </a:lnTo>
                    <a:lnTo>
                      <a:pt x="60" y="205"/>
                    </a:lnTo>
                    <a:lnTo>
                      <a:pt x="62" y="205"/>
                    </a:lnTo>
                    <a:lnTo>
                      <a:pt x="66" y="205"/>
                    </a:lnTo>
                    <a:lnTo>
                      <a:pt x="68" y="207"/>
                    </a:lnTo>
                    <a:lnTo>
                      <a:pt x="70" y="203"/>
                    </a:lnTo>
                    <a:lnTo>
                      <a:pt x="72" y="201"/>
                    </a:lnTo>
                    <a:lnTo>
                      <a:pt x="76" y="203"/>
                    </a:lnTo>
                    <a:lnTo>
                      <a:pt x="80" y="199"/>
                    </a:lnTo>
                    <a:lnTo>
                      <a:pt x="83" y="201"/>
                    </a:lnTo>
                    <a:lnTo>
                      <a:pt x="85" y="201"/>
                    </a:lnTo>
                    <a:lnTo>
                      <a:pt x="85" y="199"/>
                    </a:lnTo>
                    <a:lnTo>
                      <a:pt x="87" y="201"/>
                    </a:lnTo>
                    <a:lnTo>
                      <a:pt x="89" y="201"/>
                    </a:lnTo>
                    <a:lnTo>
                      <a:pt x="91" y="199"/>
                    </a:lnTo>
                    <a:lnTo>
                      <a:pt x="97" y="199"/>
                    </a:lnTo>
                    <a:lnTo>
                      <a:pt x="101" y="199"/>
                    </a:lnTo>
                    <a:lnTo>
                      <a:pt x="105" y="201"/>
                    </a:lnTo>
                    <a:lnTo>
                      <a:pt x="105" y="201"/>
                    </a:lnTo>
                    <a:lnTo>
                      <a:pt x="109" y="199"/>
                    </a:lnTo>
                    <a:lnTo>
                      <a:pt x="112" y="197"/>
                    </a:lnTo>
                    <a:lnTo>
                      <a:pt x="114" y="194"/>
                    </a:lnTo>
                    <a:lnTo>
                      <a:pt x="116" y="194"/>
                    </a:lnTo>
                    <a:lnTo>
                      <a:pt x="118" y="194"/>
                    </a:lnTo>
                    <a:lnTo>
                      <a:pt x="118" y="192"/>
                    </a:lnTo>
                    <a:lnTo>
                      <a:pt x="122" y="190"/>
                    </a:lnTo>
                    <a:lnTo>
                      <a:pt x="124" y="190"/>
                    </a:lnTo>
                    <a:lnTo>
                      <a:pt x="124" y="186"/>
                    </a:lnTo>
                    <a:lnTo>
                      <a:pt x="124" y="184"/>
                    </a:lnTo>
                    <a:lnTo>
                      <a:pt x="124" y="182"/>
                    </a:lnTo>
                    <a:lnTo>
                      <a:pt x="120" y="182"/>
                    </a:lnTo>
                    <a:lnTo>
                      <a:pt x="116" y="184"/>
                    </a:lnTo>
                    <a:lnTo>
                      <a:pt x="114" y="184"/>
                    </a:lnTo>
                    <a:lnTo>
                      <a:pt x="112" y="184"/>
                    </a:lnTo>
                    <a:lnTo>
                      <a:pt x="109" y="184"/>
                    </a:lnTo>
                    <a:lnTo>
                      <a:pt x="112" y="182"/>
                    </a:lnTo>
                    <a:lnTo>
                      <a:pt x="112" y="182"/>
                    </a:lnTo>
                    <a:lnTo>
                      <a:pt x="114" y="182"/>
                    </a:lnTo>
                    <a:lnTo>
                      <a:pt x="109" y="180"/>
                    </a:lnTo>
                    <a:lnTo>
                      <a:pt x="107" y="182"/>
                    </a:lnTo>
                    <a:lnTo>
                      <a:pt x="112" y="180"/>
                    </a:lnTo>
                    <a:lnTo>
                      <a:pt x="114" y="180"/>
                    </a:lnTo>
                    <a:lnTo>
                      <a:pt x="116" y="178"/>
                    </a:lnTo>
                    <a:lnTo>
                      <a:pt x="116" y="176"/>
                    </a:lnTo>
                    <a:lnTo>
                      <a:pt x="112" y="176"/>
                    </a:lnTo>
                    <a:lnTo>
                      <a:pt x="114" y="174"/>
                    </a:lnTo>
                    <a:lnTo>
                      <a:pt x="116" y="172"/>
                    </a:lnTo>
                    <a:lnTo>
                      <a:pt x="118" y="174"/>
                    </a:lnTo>
                    <a:lnTo>
                      <a:pt x="120" y="172"/>
                    </a:lnTo>
                    <a:lnTo>
                      <a:pt x="122" y="170"/>
                    </a:lnTo>
                    <a:lnTo>
                      <a:pt x="120" y="170"/>
                    </a:lnTo>
                    <a:lnTo>
                      <a:pt x="120" y="170"/>
                    </a:lnTo>
                    <a:lnTo>
                      <a:pt x="118" y="168"/>
                    </a:lnTo>
                    <a:lnTo>
                      <a:pt x="120" y="165"/>
                    </a:lnTo>
                    <a:lnTo>
                      <a:pt x="120" y="168"/>
                    </a:lnTo>
                    <a:lnTo>
                      <a:pt x="122" y="168"/>
                    </a:lnTo>
                    <a:lnTo>
                      <a:pt x="124" y="165"/>
                    </a:lnTo>
                    <a:lnTo>
                      <a:pt x="126" y="165"/>
                    </a:lnTo>
                    <a:lnTo>
                      <a:pt x="126" y="159"/>
                    </a:lnTo>
                    <a:lnTo>
                      <a:pt x="128" y="155"/>
                    </a:lnTo>
                    <a:lnTo>
                      <a:pt x="126" y="153"/>
                    </a:lnTo>
                    <a:lnTo>
                      <a:pt x="126" y="149"/>
                    </a:lnTo>
                    <a:lnTo>
                      <a:pt x="120" y="143"/>
                    </a:lnTo>
                    <a:lnTo>
                      <a:pt x="112" y="143"/>
                    </a:lnTo>
                    <a:lnTo>
                      <a:pt x="105" y="143"/>
                    </a:lnTo>
                    <a:lnTo>
                      <a:pt x="105" y="147"/>
                    </a:lnTo>
                    <a:lnTo>
                      <a:pt x="103" y="149"/>
                    </a:lnTo>
                    <a:lnTo>
                      <a:pt x="101" y="147"/>
                    </a:lnTo>
                    <a:lnTo>
                      <a:pt x="97" y="145"/>
                    </a:lnTo>
                    <a:lnTo>
                      <a:pt x="103" y="141"/>
                    </a:lnTo>
                    <a:lnTo>
                      <a:pt x="103" y="136"/>
                    </a:lnTo>
                    <a:lnTo>
                      <a:pt x="99" y="130"/>
                    </a:lnTo>
                    <a:lnTo>
                      <a:pt x="97" y="130"/>
                    </a:lnTo>
                    <a:lnTo>
                      <a:pt x="93" y="128"/>
                    </a:lnTo>
                    <a:lnTo>
                      <a:pt x="93" y="126"/>
                    </a:lnTo>
                    <a:lnTo>
                      <a:pt x="91" y="126"/>
                    </a:lnTo>
                    <a:lnTo>
                      <a:pt x="89" y="126"/>
                    </a:lnTo>
                    <a:lnTo>
                      <a:pt x="87" y="126"/>
                    </a:lnTo>
                    <a:lnTo>
                      <a:pt x="85" y="126"/>
                    </a:lnTo>
                    <a:lnTo>
                      <a:pt x="89" y="124"/>
                    </a:lnTo>
                    <a:lnTo>
                      <a:pt x="89" y="124"/>
                    </a:lnTo>
                    <a:lnTo>
                      <a:pt x="93" y="124"/>
                    </a:lnTo>
                    <a:lnTo>
                      <a:pt x="93" y="124"/>
                    </a:lnTo>
                    <a:lnTo>
                      <a:pt x="95" y="126"/>
                    </a:lnTo>
                    <a:lnTo>
                      <a:pt x="97" y="126"/>
                    </a:lnTo>
                    <a:lnTo>
                      <a:pt x="99" y="126"/>
                    </a:lnTo>
                    <a:lnTo>
                      <a:pt x="95" y="120"/>
                    </a:lnTo>
                    <a:lnTo>
                      <a:pt x="91" y="118"/>
                    </a:lnTo>
                    <a:lnTo>
                      <a:pt x="93" y="116"/>
                    </a:lnTo>
                    <a:lnTo>
                      <a:pt x="95" y="116"/>
                    </a:lnTo>
                    <a:lnTo>
                      <a:pt x="93" y="114"/>
                    </a:lnTo>
                    <a:lnTo>
                      <a:pt x="91" y="112"/>
                    </a:lnTo>
                    <a:lnTo>
                      <a:pt x="91" y="112"/>
                    </a:lnTo>
                    <a:lnTo>
                      <a:pt x="87" y="105"/>
                    </a:lnTo>
                    <a:lnTo>
                      <a:pt x="83" y="103"/>
                    </a:lnTo>
                    <a:lnTo>
                      <a:pt x="76" y="103"/>
                    </a:lnTo>
                    <a:lnTo>
                      <a:pt x="76" y="99"/>
                    </a:lnTo>
                    <a:lnTo>
                      <a:pt x="74" y="99"/>
                    </a:lnTo>
                    <a:lnTo>
                      <a:pt x="72" y="93"/>
                    </a:lnTo>
                    <a:lnTo>
                      <a:pt x="70" y="89"/>
                    </a:lnTo>
                    <a:lnTo>
                      <a:pt x="70" y="80"/>
                    </a:lnTo>
                    <a:lnTo>
                      <a:pt x="68" y="78"/>
                    </a:lnTo>
                    <a:lnTo>
                      <a:pt x="66" y="78"/>
                    </a:lnTo>
                    <a:lnTo>
                      <a:pt x="62" y="70"/>
                    </a:lnTo>
                    <a:lnTo>
                      <a:pt x="58" y="70"/>
                    </a:lnTo>
                    <a:lnTo>
                      <a:pt x="56" y="68"/>
                    </a:lnTo>
                    <a:lnTo>
                      <a:pt x="51" y="66"/>
                    </a:lnTo>
                    <a:lnTo>
                      <a:pt x="49" y="68"/>
                    </a:lnTo>
                    <a:lnTo>
                      <a:pt x="47" y="70"/>
                    </a:lnTo>
                    <a:lnTo>
                      <a:pt x="43" y="68"/>
                    </a:lnTo>
                    <a:lnTo>
                      <a:pt x="41" y="68"/>
                    </a:lnTo>
                    <a:lnTo>
                      <a:pt x="37" y="68"/>
                    </a:lnTo>
                    <a:lnTo>
                      <a:pt x="37" y="66"/>
                    </a:lnTo>
                    <a:lnTo>
                      <a:pt x="39" y="66"/>
                    </a:lnTo>
                    <a:lnTo>
                      <a:pt x="43" y="66"/>
                    </a:lnTo>
                    <a:lnTo>
                      <a:pt x="45" y="66"/>
                    </a:lnTo>
                    <a:lnTo>
                      <a:pt x="47" y="62"/>
                    </a:lnTo>
                    <a:lnTo>
                      <a:pt x="49" y="64"/>
                    </a:lnTo>
                    <a:lnTo>
                      <a:pt x="54" y="60"/>
                    </a:lnTo>
                    <a:lnTo>
                      <a:pt x="49" y="60"/>
                    </a:lnTo>
                    <a:lnTo>
                      <a:pt x="49" y="58"/>
                    </a:lnTo>
                    <a:lnTo>
                      <a:pt x="49" y="56"/>
                    </a:lnTo>
                    <a:lnTo>
                      <a:pt x="45" y="58"/>
                    </a:lnTo>
                    <a:lnTo>
                      <a:pt x="43" y="58"/>
                    </a:lnTo>
                    <a:lnTo>
                      <a:pt x="47" y="56"/>
                    </a:lnTo>
                    <a:lnTo>
                      <a:pt x="51" y="56"/>
                    </a:lnTo>
                    <a:lnTo>
                      <a:pt x="54" y="53"/>
                    </a:lnTo>
                    <a:lnTo>
                      <a:pt x="54" y="51"/>
                    </a:lnTo>
                    <a:lnTo>
                      <a:pt x="56" y="49"/>
                    </a:lnTo>
                    <a:lnTo>
                      <a:pt x="58" y="45"/>
                    </a:lnTo>
                    <a:lnTo>
                      <a:pt x="60" y="43"/>
                    </a:lnTo>
                    <a:lnTo>
                      <a:pt x="60" y="41"/>
                    </a:lnTo>
                    <a:lnTo>
                      <a:pt x="62" y="39"/>
                    </a:lnTo>
                    <a:lnTo>
                      <a:pt x="60" y="37"/>
                    </a:lnTo>
                    <a:lnTo>
                      <a:pt x="62" y="33"/>
                    </a:lnTo>
                    <a:lnTo>
                      <a:pt x="64" y="31"/>
                    </a:lnTo>
                    <a:lnTo>
                      <a:pt x="64" y="29"/>
                    </a:lnTo>
                    <a:lnTo>
                      <a:pt x="60" y="24"/>
                    </a:lnTo>
                    <a:lnTo>
                      <a:pt x="60" y="24"/>
                    </a:lnTo>
                    <a:lnTo>
                      <a:pt x="51" y="24"/>
                    </a:lnTo>
                    <a:lnTo>
                      <a:pt x="47" y="24"/>
                    </a:lnTo>
                    <a:lnTo>
                      <a:pt x="47" y="24"/>
                    </a:lnTo>
                    <a:lnTo>
                      <a:pt x="45" y="24"/>
                    </a:lnTo>
                    <a:lnTo>
                      <a:pt x="41" y="24"/>
                    </a:lnTo>
                    <a:lnTo>
                      <a:pt x="39" y="24"/>
                    </a:lnTo>
                    <a:lnTo>
                      <a:pt x="39" y="24"/>
                    </a:lnTo>
                    <a:lnTo>
                      <a:pt x="37" y="27"/>
                    </a:lnTo>
                    <a:lnTo>
                      <a:pt x="33" y="27"/>
                    </a:lnTo>
                    <a:lnTo>
                      <a:pt x="33" y="27"/>
                    </a:lnTo>
                    <a:lnTo>
                      <a:pt x="31" y="29"/>
                    </a:lnTo>
                    <a:lnTo>
                      <a:pt x="31" y="29"/>
                    </a:lnTo>
                    <a:lnTo>
                      <a:pt x="33" y="24"/>
                    </a:lnTo>
                    <a:lnTo>
                      <a:pt x="35" y="20"/>
                    </a:lnTo>
                    <a:lnTo>
                      <a:pt x="33" y="22"/>
                    </a:lnTo>
                    <a:lnTo>
                      <a:pt x="31" y="20"/>
                    </a:lnTo>
                    <a:lnTo>
                      <a:pt x="33" y="20"/>
                    </a:lnTo>
                    <a:lnTo>
                      <a:pt x="33" y="18"/>
                    </a:lnTo>
                    <a:lnTo>
                      <a:pt x="39" y="12"/>
                    </a:lnTo>
                    <a:lnTo>
                      <a:pt x="41" y="10"/>
                    </a:lnTo>
                    <a:lnTo>
                      <a:pt x="45" y="8"/>
                    </a:lnTo>
                    <a:lnTo>
                      <a:pt x="45" y="6"/>
                    </a:lnTo>
                    <a:lnTo>
                      <a:pt x="45" y="4"/>
                    </a:lnTo>
                    <a:lnTo>
                      <a:pt x="45" y="2"/>
                    </a:lnTo>
                    <a:lnTo>
                      <a:pt x="45" y="0"/>
                    </a:lnTo>
                    <a:lnTo>
                      <a:pt x="41" y="0"/>
                    </a:lnTo>
                    <a:lnTo>
                      <a:pt x="41" y="2"/>
                    </a:lnTo>
                    <a:lnTo>
                      <a:pt x="39" y="2"/>
                    </a:lnTo>
                    <a:lnTo>
                      <a:pt x="35" y="2"/>
                    </a:lnTo>
                    <a:lnTo>
                      <a:pt x="31" y="2"/>
                    </a:lnTo>
                    <a:lnTo>
                      <a:pt x="29" y="4"/>
                    </a:lnTo>
                    <a:lnTo>
                      <a:pt x="27" y="4"/>
                    </a:lnTo>
                    <a:lnTo>
                      <a:pt x="27" y="4"/>
                    </a:lnTo>
                    <a:lnTo>
                      <a:pt x="27" y="4"/>
                    </a:lnTo>
                    <a:lnTo>
                      <a:pt x="25" y="2"/>
                    </a:lnTo>
                    <a:lnTo>
                      <a:pt x="22" y="6"/>
                    </a:lnTo>
                    <a:lnTo>
                      <a:pt x="22" y="2"/>
                    </a:lnTo>
                    <a:lnTo>
                      <a:pt x="18" y="2"/>
                    </a:lnTo>
                    <a:lnTo>
                      <a:pt x="18" y="4"/>
                    </a:lnTo>
                    <a:lnTo>
                      <a:pt x="16" y="4"/>
                    </a:lnTo>
                    <a:lnTo>
                      <a:pt x="16" y="6"/>
                    </a:lnTo>
                    <a:lnTo>
                      <a:pt x="16" y="6"/>
                    </a:lnTo>
                    <a:lnTo>
                      <a:pt x="16" y="10"/>
                    </a:lnTo>
                    <a:lnTo>
                      <a:pt x="14" y="10"/>
                    </a:lnTo>
                    <a:lnTo>
                      <a:pt x="14" y="12"/>
                    </a:lnTo>
                    <a:lnTo>
                      <a:pt x="14" y="16"/>
                    </a:lnTo>
                    <a:lnTo>
                      <a:pt x="12" y="16"/>
                    </a:lnTo>
                    <a:lnTo>
                      <a:pt x="16" y="18"/>
                    </a:lnTo>
                    <a:lnTo>
                      <a:pt x="16" y="20"/>
                    </a:lnTo>
                    <a:lnTo>
                      <a:pt x="14" y="18"/>
                    </a:lnTo>
                    <a:lnTo>
                      <a:pt x="12" y="20"/>
                    </a:lnTo>
                    <a:lnTo>
                      <a:pt x="10" y="18"/>
                    </a:lnTo>
                    <a:lnTo>
                      <a:pt x="10" y="20"/>
                    </a:lnTo>
                    <a:lnTo>
                      <a:pt x="10" y="20"/>
                    </a:lnTo>
                    <a:lnTo>
                      <a:pt x="8" y="22"/>
                    </a:lnTo>
                    <a:lnTo>
                      <a:pt x="8" y="20"/>
                    </a:lnTo>
                    <a:lnTo>
                      <a:pt x="6" y="22"/>
                    </a:lnTo>
                    <a:lnTo>
                      <a:pt x="8" y="24"/>
                    </a:lnTo>
                    <a:lnTo>
                      <a:pt x="6" y="27"/>
                    </a:lnTo>
                    <a:lnTo>
                      <a:pt x="8" y="29"/>
                    </a:lnTo>
                    <a:lnTo>
                      <a:pt x="10" y="29"/>
                    </a:lnTo>
                    <a:lnTo>
                      <a:pt x="8" y="29"/>
                    </a:lnTo>
                    <a:lnTo>
                      <a:pt x="6" y="2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0" name="9Slide.vn 743">
                <a:extLst>
                  <a:ext uri="{FF2B5EF4-FFF2-40B4-BE49-F238E27FC236}">
                    <a16:creationId xmlns:a16="http://schemas.microsoft.com/office/drawing/2014/main" id="{5362BAA1-1D9D-4224-B1A7-5F801CDC1F0D}"/>
                  </a:ext>
                </a:extLst>
              </p:cNvPr>
              <p:cNvSpPr>
                <a:spLocks/>
              </p:cNvSpPr>
              <p:nvPr/>
            </p:nvSpPr>
            <p:spPr bwMode="auto">
              <a:xfrm>
                <a:off x="3583" y="1485"/>
                <a:ext cx="6" cy="3"/>
              </a:xfrm>
              <a:custGeom>
                <a:avLst/>
                <a:gdLst>
                  <a:gd name="T0" fmla="*/ 6 w 6"/>
                  <a:gd name="T1" fmla="*/ 3 h 3"/>
                  <a:gd name="T2" fmla="*/ 6 w 6"/>
                  <a:gd name="T3" fmla="*/ 0 h 3"/>
                  <a:gd name="T4" fmla="*/ 2 w 6"/>
                  <a:gd name="T5" fmla="*/ 0 h 3"/>
                  <a:gd name="T6" fmla="*/ 0 w 6"/>
                  <a:gd name="T7" fmla="*/ 0 h 3"/>
                  <a:gd name="T8" fmla="*/ 2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6" y="0"/>
                    </a:lnTo>
                    <a:lnTo>
                      <a:pt x="2" y="0"/>
                    </a:lnTo>
                    <a:lnTo>
                      <a:pt x="0" y="0"/>
                    </a:lnTo>
                    <a:lnTo>
                      <a:pt x="2" y="3"/>
                    </a:lnTo>
                    <a:lnTo>
                      <a:pt x="6"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1" name="9Slide.vn 744">
                <a:extLst>
                  <a:ext uri="{FF2B5EF4-FFF2-40B4-BE49-F238E27FC236}">
                    <a16:creationId xmlns:a16="http://schemas.microsoft.com/office/drawing/2014/main" id="{3EB23A0F-5376-4ECB-ABCB-F4FBA477122C}"/>
                  </a:ext>
                </a:extLst>
              </p:cNvPr>
              <p:cNvSpPr>
                <a:spLocks/>
              </p:cNvSpPr>
              <p:nvPr/>
            </p:nvSpPr>
            <p:spPr bwMode="auto">
              <a:xfrm>
                <a:off x="3618" y="1531"/>
                <a:ext cx="2" cy="4"/>
              </a:xfrm>
              <a:custGeom>
                <a:avLst/>
                <a:gdLst>
                  <a:gd name="T0" fmla="*/ 2 w 2"/>
                  <a:gd name="T1" fmla="*/ 2 h 4"/>
                  <a:gd name="T2" fmla="*/ 0 w 2"/>
                  <a:gd name="T3" fmla="*/ 0 h 4"/>
                  <a:gd name="T4" fmla="*/ 0 w 2"/>
                  <a:gd name="T5" fmla="*/ 2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0" y="0"/>
                    </a:lnTo>
                    <a:lnTo>
                      <a:pt x="0" y="2"/>
                    </a:lnTo>
                    <a:lnTo>
                      <a:pt x="2" y="4"/>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2" name="9Slide.vn 745">
                <a:extLst>
                  <a:ext uri="{FF2B5EF4-FFF2-40B4-BE49-F238E27FC236}">
                    <a16:creationId xmlns:a16="http://schemas.microsoft.com/office/drawing/2014/main" id="{48CFDE28-D064-4F61-A05B-E0F1D2DB5D70}"/>
                  </a:ext>
                </a:extLst>
              </p:cNvPr>
              <p:cNvSpPr>
                <a:spLocks/>
              </p:cNvSpPr>
              <p:nvPr/>
            </p:nvSpPr>
            <p:spPr bwMode="auto">
              <a:xfrm>
                <a:off x="3573" y="1548"/>
                <a:ext cx="39" cy="33"/>
              </a:xfrm>
              <a:custGeom>
                <a:avLst/>
                <a:gdLst>
                  <a:gd name="T0" fmla="*/ 8 w 39"/>
                  <a:gd name="T1" fmla="*/ 8 h 33"/>
                  <a:gd name="T2" fmla="*/ 6 w 39"/>
                  <a:gd name="T3" fmla="*/ 10 h 33"/>
                  <a:gd name="T4" fmla="*/ 4 w 39"/>
                  <a:gd name="T5" fmla="*/ 10 h 33"/>
                  <a:gd name="T6" fmla="*/ 0 w 39"/>
                  <a:gd name="T7" fmla="*/ 18 h 33"/>
                  <a:gd name="T8" fmla="*/ 6 w 39"/>
                  <a:gd name="T9" fmla="*/ 27 h 33"/>
                  <a:gd name="T10" fmla="*/ 10 w 39"/>
                  <a:gd name="T11" fmla="*/ 27 h 33"/>
                  <a:gd name="T12" fmla="*/ 10 w 39"/>
                  <a:gd name="T13" fmla="*/ 20 h 33"/>
                  <a:gd name="T14" fmla="*/ 12 w 39"/>
                  <a:gd name="T15" fmla="*/ 18 h 33"/>
                  <a:gd name="T16" fmla="*/ 18 w 39"/>
                  <a:gd name="T17" fmla="*/ 22 h 33"/>
                  <a:gd name="T18" fmla="*/ 20 w 39"/>
                  <a:gd name="T19" fmla="*/ 29 h 33"/>
                  <a:gd name="T20" fmla="*/ 25 w 39"/>
                  <a:gd name="T21" fmla="*/ 29 h 33"/>
                  <a:gd name="T22" fmla="*/ 29 w 39"/>
                  <a:gd name="T23" fmla="*/ 31 h 33"/>
                  <a:gd name="T24" fmla="*/ 29 w 39"/>
                  <a:gd name="T25" fmla="*/ 33 h 33"/>
                  <a:gd name="T26" fmla="*/ 29 w 39"/>
                  <a:gd name="T27" fmla="*/ 29 h 33"/>
                  <a:gd name="T28" fmla="*/ 31 w 39"/>
                  <a:gd name="T29" fmla="*/ 29 h 33"/>
                  <a:gd name="T30" fmla="*/ 33 w 39"/>
                  <a:gd name="T31" fmla="*/ 27 h 33"/>
                  <a:gd name="T32" fmla="*/ 33 w 39"/>
                  <a:gd name="T33" fmla="*/ 25 h 33"/>
                  <a:gd name="T34" fmla="*/ 37 w 39"/>
                  <a:gd name="T35" fmla="*/ 25 h 33"/>
                  <a:gd name="T36" fmla="*/ 37 w 39"/>
                  <a:gd name="T37" fmla="*/ 22 h 33"/>
                  <a:gd name="T38" fmla="*/ 35 w 39"/>
                  <a:gd name="T39" fmla="*/ 22 h 33"/>
                  <a:gd name="T40" fmla="*/ 37 w 39"/>
                  <a:gd name="T41" fmla="*/ 18 h 33"/>
                  <a:gd name="T42" fmla="*/ 35 w 39"/>
                  <a:gd name="T43" fmla="*/ 16 h 33"/>
                  <a:gd name="T44" fmla="*/ 37 w 39"/>
                  <a:gd name="T45" fmla="*/ 16 h 33"/>
                  <a:gd name="T46" fmla="*/ 39 w 39"/>
                  <a:gd name="T47" fmla="*/ 22 h 33"/>
                  <a:gd name="T48" fmla="*/ 39 w 39"/>
                  <a:gd name="T49" fmla="*/ 14 h 33"/>
                  <a:gd name="T50" fmla="*/ 33 w 39"/>
                  <a:gd name="T51" fmla="*/ 14 h 33"/>
                  <a:gd name="T52" fmla="*/ 37 w 39"/>
                  <a:gd name="T53" fmla="*/ 12 h 33"/>
                  <a:gd name="T54" fmla="*/ 31 w 39"/>
                  <a:gd name="T55" fmla="*/ 6 h 33"/>
                  <a:gd name="T56" fmla="*/ 31 w 39"/>
                  <a:gd name="T57" fmla="*/ 2 h 33"/>
                  <a:gd name="T58" fmla="*/ 27 w 39"/>
                  <a:gd name="T59" fmla="*/ 0 h 33"/>
                  <a:gd name="T60" fmla="*/ 22 w 39"/>
                  <a:gd name="T61" fmla="*/ 0 h 33"/>
                  <a:gd name="T62" fmla="*/ 18 w 39"/>
                  <a:gd name="T63" fmla="*/ 2 h 33"/>
                  <a:gd name="T64" fmla="*/ 16 w 39"/>
                  <a:gd name="T65" fmla="*/ 2 h 33"/>
                  <a:gd name="T66" fmla="*/ 16 w 39"/>
                  <a:gd name="T67" fmla="*/ 4 h 33"/>
                  <a:gd name="T68" fmla="*/ 12 w 39"/>
                  <a:gd name="T69" fmla="*/ 4 h 33"/>
                  <a:gd name="T70" fmla="*/ 10 w 39"/>
                  <a:gd name="T71" fmla="*/ 6 h 33"/>
                  <a:gd name="T72" fmla="*/ 8 w 39"/>
                  <a:gd name="T7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33">
                    <a:moveTo>
                      <a:pt x="8" y="8"/>
                    </a:moveTo>
                    <a:lnTo>
                      <a:pt x="6" y="10"/>
                    </a:lnTo>
                    <a:lnTo>
                      <a:pt x="4" y="10"/>
                    </a:lnTo>
                    <a:lnTo>
                      <a:pt x="0" y="18"/>
                    </a:lnTo>
                    <a:lnTo>
                      <a:pt x="6" y="27"/>
                    </a:lnTo>
                    <a:lnTo>
                      <a:pt x="10" y="27"/>
                    </a:lnTo>
                    <a:lnTo>
                      <a:pt x="10" y="20"/>
                    </a:lnTo>
                    <a:lnTo>
                      <a:pt x="12" y="18"/>
                    </a:lnTo>
                    <a:lnTo>
                      <a:pt x="18" y="22"/>
                    </a:lnTo>
                    <a:lnTo>
                      <a:pt x="20" y="29"/>
                    </a:lnTo>
                    <a:lnTo>
                      <a:pt x="25" y="29"/>
                    </a:lnTo>
                    <a:lnTo>
                      <a:pt x="29" y="31"/>
                    </a:lnTo>
                    <a:lnTo>
                      <a:pt x="29" y="33"/>
                    </a:lnTo>
                    <a:lnTo>
                      <a:pt x="29" y="29"/>
                    </a:lnTo>
                    <a:lnTo>
                      <a:pt x="31" y="29"/>
                    </a:lnTo>
                    <a:lnTo>
                      <a:pt x="33" y="27"/>
                    </a:lnTo>
                    <a:lnTo>
                      <a:pt x="33" y="25"/>
                    </a:lnTo>
                    <a:lnTo>
                      <a:pt x="37" y="25"/>
                    </a:lnTo>
                    <a:lnTo>
                      <a:pt x="37" y="22"/>
                    </a:lnTo>
                    <a:lnTo>
                      <a:pt x="35" y="22"/>
                    </a:lnTo>
                    <a:lnTo>
                      <a:pt x="37" y="18"/>
                    </a:lnTo>
                    <a:lnTo>
                      <a:pt x="35" y="16"/>
                    </a:lnTo>
                    <a:lnTo>
                      <a:pt x="37" y="16"/>
                    </a:lnTo>
                    <a:lnTo>
                      <a:pt x="39" y="22"/>
                    </a:lnTo>
                    <a:lnTo>
                      <a:pt x="39" y="14"/>
                    </a:lnTo>
                    <a:lnTo>
                      <a:pt x="33" y="14"/>
                    </a:lnTo>
                    <a:lnTo>
                      <a:pt x="37" y="12"/>
                    </a:lnTo>
                    <a:lnTo>
                      <a:pt x="31" y="6"/>
                    </a:lnTo>
                    <a:lnTo>
                      <a:pt x="31" y="2"/>
                    </a:lnTo>
                    <a:lnTo>
                      <a:pt x="27" y="0"/>
                    </a:lnTo>
                    <a:lnTo>
                      <a:pt x="22" y="0"/>
                    </a:lnTo>
                    <a:lnTo>
                      <a:pt x="18" y="2"/>
                    </a:lnTo>
                    <a:lnTo>
                      <a:pt x="16" y="2"/>
                    </a:lnTo>
                    <a:lnTo>
                      <a:pt x="16" y="4"/>
                    </a:lnTo>
                    <a:lnTo>
                      <a:pt x="12" y="4"/>
                    </a:lnTo>
                    <a:lnTo>
                      <a:pt x="10" y="6"/>
                    </a:lnTo>
                    <a:lnTo>
                      <a:pt x="8"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3" name="9Slide.vn 746">
                <a:extLst>
                  <a:ext uri="{FF2B5EF4-FFF2-40B4-BE49-F238E27FC236}">
                    <a16:creationId xmlns:a16="http://schemas.microsoft.com/office/drawing/2014/main" id="{9FBB432A-E012-452F-B867-C6B198A8CBEF}"/>
                  </a:ext>
                </a:extLst>
              </p:cNvPr>
              <p:cNvSpPr>
                <a:spLocks/>
              </p:cNvSpPr>
              <p:nvPr/>
            </p:nvSpPr>
            <p:spPr bwMode="auto">
              <a:xfrm>
                <a:off x="3622" y="1568"/>
                <a:ext cx="7" cy="11"/>
              </a:xfrm>
              <a:custGeom>
                <a:avLst/>
                <a:gdLst>
                  <a:gd name="T0" fmla="*/ 2 w 7"/>
                  <a:gd name="T1" fmla="*/ 7 h 11"/>
                  <a:gd name="T2" fmla="*/ 0 w 7"/>
                  <a:gd name="T3" fmla="*/ 11 h 11"/>
                  <a:gd name="T4" fmla="*/ 2 w 7"/>
                  <a:gd name="T5" fmla="*/ 11 h 11"/>
                  <a:gd name="T6" fmla="*/ 7 w 7"/>
                  <a:gd name="T7" fmla="*/ 7 h 11"/>
                  <a:gd name="T8" fmla="*/ 7 w 7"/>
                  <a:gd name="T9" fmla="*/ 5 h 11"/>
                  <a:gd name="T10" fmla="*/ 7 w 7"/>
                  <a:gd name="T11" fmla="*/ 0 h 11"/>
                  <a:gd name="T12" fmla="*/ 2 w 7"/>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2" y="7"/>
                    </a:moveTo>
                    <a:lnTo>
                      <a:pt x="0" y="11"/>
                    </a:lnTo>
                    <a:lnTo>
                      <a:pt x="2" y="11"/>
                    </a:lnTo>
                    <a:lnTo>
                      <a:pt x="7" y="7"/>
                    </a:lnTo>
                    <a:lnTo>
                      <a:pt x="7" y="5"/>
                    </a:lnTo>
                    <a:lnTo>
                      <a:pt x="7" y="0"/>
                    </a:lnTo>
                    <a:lnTo>
                      <a:pt x="2"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4" name="9Slide.vn 747">
                <a:extLst>
                  <a:ext uri="{FF2B5EF4-FFF2-40B4-BE49-F238E27FC236}">
                    <a16:creationId xmlns:a16="http://schemas.microsoft.com/office/drawing/2014/main" id="{5BFA22E1-D5B0-45BD-8613-7FE68E505317}"/>
                  </a:ext>
                </a:extLst>
              </p:cNvPr>
              <p:cNvSpPr>
                <a:spLocks/>
              </p:cNvSpPr>
              <p:nvPr/>
            </p:nvSpPr>
            <p:spPr bwMode="auto">
              <a:xfrm>
                <a:off x="3598" y="1531"/>
                <a:ext cx="6" cy="8"/>
              </a:xfrm>
              <a:custGeom>
                <a:avLst/>
                <a:gdLst>
                  <a:gd name="T0" fmla="*/ 6 w 6"/>
                  <a:gd name="T1" fmla="*/ 6 h 8"/>
                  <a:gd name="T2" fmla="*/ 4 w 6"/>
                  <a:gd name="T3" fmla="*/ 0 h 8"/>
                  <a:gd name="T4" fmla="*/ 0 w 6"/>
                  <a:gd name="T5" fmla="*/ 2 h 8"/>
                  <a:gd name="T6" fmla="*/ 0 w 6"/>
                  <a:gd name="T7" fmla="*/ 6 h 8"/>
                  <a:gd name="T8" fmla="*/ 2 w 6"/>
                  <a:gd name="T9" fmla="*/ 4 h 8"/>
                  <a:gd name="T10" fmla="*/ 2 w 6"/>
                  <a:gd name="T11" fmla="*/ 8 h 8"/>
                  <a:gd name="T12" fmla="*/ 6 w 6"/>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6"/>
                    </a:moveTo>
                    <a:lnTo>
                      <a:pt x="4" y="0"/>
                    </a:lnTo>
                    <a:lnTo>
                      <a:pt x="0" y="2"/>
                    </a:lnTo>
                    <a:lnTo>
                      <a:pt x="0" y="6"/>
                    </a:lnTo>
                    <a:lnTo>
                      <a:pt x="2" y="4"/>
                    </a:lnTo>
                    <a:lnTo>
                      <a:pt x="2" y="8"/>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5" name="9Slide.vn 748">
                <a:extLst>
                  <a:ext uri="{FF2B5EF4-FFF2-40B4-BE49-F238E27FC236}">
                    <a16:creationId xmlns:a16="http://schemas.microsoft.com/office/drawing/2014/main" id="{620D94F7-E876-439B-B77A-DEB54D002939}"/>
                  </a:ext>
                </a:extLst>
              </p:cNvPr>
              <p:cNvSpPr>
                <a:spLocks/>
              </p:cNvSpPr>
              <p:nvPr/>
            </p:nvSpPr>
            <p:spPr bwMode="auto">
              <a:xfrm>
                <a:off x="3595" y="1510"/>
                <a:ext cx="3" cy="4"/>
              </a:xfrm>
              <a:custGeom>
                <a:avLst/>
                <a:gdLst>
                  <a:gd name="T0" fmla="*/ 0 w 3"/>
                  <a:gd name="T1" fmla="*/ 4 h 4"/>
                  <a:gd name="T2" fmla="*/ 3 w 3"/>
                  <a:gd name="T3" fmla="*/ 2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2"/>
                    </a:lnTo>
                    <a:lnTo>
                      <a:pt x="3"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6" name="9Slide.vn 749">
                <a:extLst>
                  <a:ext uri="{FF2B5EF4-FFF2-40B4-BE49-F238E27FC236}">
                    <a16:creationId xmlns:a16="http://schemas.microsoft.com/office/drawing/2014/main" id="{D9460347-9687-434B-B7FE-9131647CA003}"/>
                  </a:ext>
                </a:extLst>
              </p:cNvPr>
              <p:cNvSpPr>
                <a:spLocks/>
              </p:cNvSpPr>
              <p:nvPr/>
            </p:nvSpPr>
            <p:spPr bwMode="auto">
              <a:xfrm>
                <a:off x="3627" y="1595"/>
                <a:ext cx="8" cy="7"/>
              </a:xfrm>
              <a:custGeom>
                <a:avLst/>
                <a:gdLst>
                  <a:gd name="T0" fmla="*/ 0 w 8"/>
                  <a:gd name="T1" fmla="*/ 2 h 7"/>
                  <a:gd name="T2" fmla="*/ 4 w 8"/>
                  <a:gd name="T3" fmla="*/ 7 h 7"/>
                  <a:gd name="T4" fmla="*/ 8 w 8"/>
                  <a:gd name="T5" fmla="*/ 2 h 7"/>
                  <a:gd name="T6" fmla="*/ 6 w 8"/>
                  <a:gd name="T7" fmla="*/ 2 h 7"/>
                  <a:gd name="T8" fmla="*/ 4 w 8"/>
                  <a:gd name="T9" fmla="*/ 0 h 7"/>
                  <a:gd name="T10" fmla="*/ 0 w 8"/>
                  <a:gd name="T11" fmla="*/ 0 h 7"/>
                  <a:gd name="T12" fmla="*/ 0 w 8"/>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2"/>
                    </a:moveTo>
                    <a:lnTo>
                      <a:pt x="4" y="7"/>
                    </a:lnTo>
                    <a:lnTo>
                      <a:pt x="8" y="2"/>
                    </a:lnTo>
                    <a:lnTo>
                      <a:pt x="6" y="2"/>
                    </a:lnTo>
                    <a:lnTo>
                      <a:pt x="4"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7" name="9Slide.vn 750">
                <a:extLst>
                  <a:ext uri="{FF2B5EF4-FFF2-40B4-BE49-F238E27FC236}">
                    <a16:creationId xmlns:a16="http://schemas.microsoft.com/office/drawing/2014/main" id="{ED736493-DE30-481D-B3BF-38ECE0E1472B}"/>
                  </a:ext>
                </a:extLst>
              </p:cNvPr>
              <p:cNvSpPr>
                <a:spLocks/>
              </p:cNvSpPr>
              <p:nvPr/>
            </p:nvSpPr>
            <p:spPr bwMode="auto">
              <a:xfrm>
                <a:off x="3676" y="1662"/>
                <a:ext cx="9" cy="4"/>
              </a:xfrm>
              <a:custGeom>
                <a:avLst/>
                <a:gdLst>
                  <a:gd name="T0" fmla="*/ 6 w 9"/>
                  <a:gd name="T1" fmla="*/ 0 h 4"/>
                  <a:gd name="T2" fmla="*/ 0 w 9"/>
                  <a:gd name="T3" fmla="*/ 2 h 4"/>
                  <a:gd name="T4" fmla="*/ 2 w 9"/>
                  <a:gd name="T5" fmla="*/ 4 h 4"/>
                  <a:gd name="T6" fmla="*/ 6 w 9"/>
                  <a:gd name="T7" fmla="*/ 4 h 4"/>
                  <a:gd name="T8" fmla="*/ 9 w 9"/>
                  <a:gd name="T9" fmla="*/ 4 h 4"/>
                  <a:gd name="T10" fmla="*/ 9 w 9"/>
                  <a:gd name="T11" fmla="*/ 4 h 4"/>
                  <a:gd name="T12" fmla="*/ 9 w 9"/>
                  <a:gd name="T13" fmla="*/ 2 h 4"/>
                  <a:gd name="T14" fmla="*/ 9 w 9"/>
                  <a:gd name="T15" fmla="*/ 2 h 4"/>
                  <a:gd name="T16" fmla="*/ 6 w 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6" y="0"/>
                    </a:moveTo>
                    <a:lnTo>
                      <a:pt x="0" y="2"/>
                    </a:lnTo>
                    <a:lnTo>
                      <a:pt x="2" y="4"/>
                    </a:lnTo>
                    <a:lnTo>
                      <a:pt x="6" y="4"/>
                    </a:lnTo>
                    <a:lnTo>
                      <a:pt x="9" y="4"/>
                    </a:lnTo>
                    <a:lnTo>
                      <a:pt x="9" y="4"/>
                    </a:lnTo>
                    <a:lnTo>
                      <a:pt x="9" y="2"/>
                    </a:lnTo>
                    <a:lnTo>
                      <a:pt x="9" y="2"/>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8" name="9Slide.vn 751">
                <a:extLst>
                  <a:ext uri="{FF2B5EF4-FFF2-40B4-BE49-F238E27FC236}">
                    <a16:creationId xmlns:a16="http://schemas.microsoft.com/office/drawing/2014/main" id="{CA2EA785-2072-46FD-A489-BC88A10EAA4A}"/>
                  </a:ext>
                </a:extLst>
              </p:cNvPr>
              <p:cNvSpPr>
                <a:spLocks/>
              </p:cNvSpPr>
              <p:nvPr/>
            </p:nvSpPr>
            <p:spPr bwMode="auto">
              <a:xfrm>
                <a:off x="3614" y="1535"/>
                <a:ext cx="4" cy="11"/>
              </a:xfrm>
              <a:custGeom>
                <a:avLst/>
                <a:gdLst>
                  <a:gd name="T0" fmla="*/ 0 w 4"/>
                  <a:gd name="T1" fmla="*/ 2 h 11"/>
                  <a:gd name="T2" fmla="*/ 0 w 4"/>
                  <a:gd name="T3" fmla="*/ 9 h 11"/>
                  <a:gd name="T4" fmla="*/ 4 w 4"/>
                  <a:gd name="T5" fmla="*/ 11 h 11"/>
                  <a:gd name="T6" fmla="*/ 4 w 4"/>
                  <a:gd name="T7" fmla="*/ 6 h 11"/>
                  <a:gd name="T8" fmla="*/ 2 w 4"/>
                  <a:gd name="T9" fmla="*/ 0 h 11"/>
                  <a:gd name="T10" fmla="*/ 0 w 4"/>
                  <a:gd name="T11" fmla="*/ 2 h 11"/>
                </a:gdLst>
                <a:ahLst/>
                <a:cxnLst>
                  <a:cxn ang="0">
                    <a:pos x="T0" y="T1"/>
                  </a:cxn>
                  <a:cxn ang="0">
                    <a:pos x="T2" y="T3"/>
                  </a:cxn>
                  <a:cxn ang="0">
                    <a:pos x="T4" y="T5"/>
                  </a:cxn>
                  <a:cxn ang="0">
                    <a:pos x="T6" y="T7"/>
                  </a:cxn>
                  <a:cxn ang="0">
                    <a:pos x="T8" y="T9"/>
                  </a:cxn>
                  <a:cxn ang="0">
                    <a:pos x="T10" y="T11"/>
                  </a:cxn>
                </a:cxnLst>
                <a:rect l="0" t="0" r="r" b="b"/>
                <a:pathLst>
                  <a:path w="4" h="11">
                    <a:moveTo>
                      <a:pt x="0" y="2"/>
                    </a:moveTo>
                    <a:lnTo>
                      <a:pt x="0" y="9"/>
                    </a:lnTo>
                    <a:lnTo>
                      <a:pt x="4" y="11"/>
                    </a:lnTo>
                    <a:lnTo>
                      <a:pt x="4" y="6"/>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9" name="9Slide.vn 752">
                <a:extLst>
                  <a:ext uri="{FF2B5EF4-FFF2-40B4-BE49-F238E27FC236}">
                    <a16:creationId xmlns:a16="http://schemas.microsoft.com/office/drawing/2014/main" id="{800C92CF-A67F-40A2-A988-5964A0DB09CD}"/>
                  </a:ext>
                </a:extLst>
              </p:cNvPr>
              <p:cNvSpPr>
                <a:spLocks/>
              </p:cNvSpPr>
              <p:nvPr/>
            </p:nvSpPr>
            <p:spPr bwMode="auto">
              <a:xfrm>
                <a:off x="3600" y="1512"/>
                <a:ext cx="10" cy="9"/>
              </a:xfrm>
              <a:custGeom>
                <a:avLst/>
                <a:gdLst>
                  <a:gd name="T0" fmla="*/ 6 w 10"/>
                  <a:gd name="T1" fmla="*/ 9 h 9"/>
                  <a:gd name="T2" fmla="*/ 10 w 10"/>
                  <a:gd name="T3" fmla="*/ 7 h 9"/>
                  <a:gd name="T4" fmla="*/ 8 w 10"/>
                  <a:gd name="T5" fmla="*/ 5 h 9"/>
                  <a:gd name="T6" fmla="*/ 6 w 10"/>
                  <a:gd name="T7" fmla="*/ 2 h 9"/>
                  <a:gd name="T8" fmla="*/ 4 w 10"/>
                  <a:gd name="T9" fmla="*/ 0 h 9"/>
                  <a:gd name="T10" fmla="*/ 0 w 10"/>
                  <a:gd name="T11" fmla="*/ 2 h 9"/>
                  <a:gd name="T12" fmla="*/ 4 w 10"/>
                  <a:gd name="T13" fmla="*/ 5 h 9"/>
                  <a:gd name="T14" fmla="*/ 2 w 10"/>
                  <a:gd name="T15" fmla="*/ 7 h 9"/>
                  <a:gd name="T16" fmla="*/ 4 w 10"/>
                  <a:gd name="T17" fmla="*/ 7 h 9"/>
                  <a:gd name="T18" fmla="*/ 0 w 10"/>
                  <a:gd name="T19" fmla="*/ 9 h 9"/>
                  <a:gd name="T20" fmla="*/ 6 w 10"/>
                  <a:gd name="T21" fmla="*/ 9 h 9"/>
                  <a:gd name="T22" fmla="*/ 6 w 10"/>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6" y="9"/>
                    </a:moveTo>
                    <a:lnTo>
                      <a:pt x="10" y="7"/>
                    </a:lnTo>
                    <a:lnTo>
                      <a:pt x="8" y="5"/>
                    </a:lnTo>
                    <a:lnTo>
                      <a:pt x="6" y="2"/>
                    </a:lnTo>
                    <a:lnTo>
                      <a:pt x="4" y="0"/>
                    </a:lnTo>
                    <a:lnTo>
                      <a:pt x="0" y="2"/>
                    </a:lnTo>
                    <a:lnTo>
                      <a:pt x="4" y="5"/>
                    </a:lnTo>
                    <a:lnTo>
                      <a:pt x="2" y="7"/>
                    </a:lnTo>
                    <a:lnTo>
                      <a:pt x="4" y="7"/>
                    </a:lnTo>
                    <a:lnTo>
                      <a:pt x="0" y="9"/>
                    </a:lnTo>
                    <a:lnTo>
                      <a:pt x="6" y="9"/>
                    </a:lnTo>
                    <a:lnTo>
                      <a:pt x="6"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0" name="9Slide.vn 753">
                <a:extLst>
                  <a:ext uri="{FF2B5EF4-FFF2-40B4-BE49-F238E27FC236}">
                    <a16:creationId xmlns:a16="http://schemas.microsoft.com/office/drawing/2014/main" id="{1A6B0CC5-574D-44E1-8297-D7E3D1EAE41B}"/>
                  </a:ext>
                </a:extLst>
              </p:cNvPr>
              <p:cNvSpPr>
                <a:spLocks/>
              </p:cNvSpPr>
              <p:nvPr/>
            </p:nvSpPr>
            <p:spPr bwMode="auto">
              <a:xfrm>
                <a:off x="3643" y="1454"/>
                <a:ext cx="2" cy="4"/>
              </a:xfrm>
              <a:custGeom>
                <a:avLst/>
                <a:gdLst>
                  <a:gd name="T0" fmla="*/ 2 w 2"/>
                  <a:gd name="T1" fmla="*/ 2 h 4"/>
                  <a:gd name="T2" fmla="*/ 0 w 2"/>
                  <a:gd name="T3" fmla="*/ 0 h 4"/>
                  <a:gd name="T4" fmla="*/ 0 w 2"/>
                  <a:gd name="T5" fmla="*/ 0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0" y="0"/>
                    </a:lnTo>
                    <a:lnTo>
                      <a:pt x="0" y="0"/>
                    </a:lnTo>
                    <a:lnTo>
                      <a:pt x="2" y="4"/>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1" name="9Slide.vn 754">
                <a:extLst>
                  <a:ext uri="{FF2B5EF4-FFF2-40B4-BE49-F238E27FC236}">
                    <a16:creationId xmlns:a16="http://schemas.microsoft.com/office/drawing/2014/main" id="{54012BA8-AC12-4DE5-8528-15822C5F6DDA}"/>
                  </a:ext>
                </a:extLst>
              </p:cNvPr>
              <p:cNvSpPr>
                <a:spLocks/>
              </p:cNvSpPr>
              <p:nvPr/>
            </p:nvSpPr>
            <p:spPr bwMode="auto">
              <a:xfrm>
                <a:off x="3583" y="1500"/>
                <a:ext cx="2" cy="4"/>
              </a:xfrm>
              <a:custGeom>
                <a:avLst/>
                <a:gdLst>
                  <a:gd name="T0" fmla="*/ 2 w 2"/>
                  <a:gd name="T1" fmla="*/ 0 h 4"/>
                  <a:gd name="T2" fmla="*/ 0 w 2"/>
                  <a:gd name="T3" fmla="*/ 2 h 4"/>
                  <a:gd name="T4" fmla="*/ 0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0"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2" name="9Slide.vn 755">
                <a:extLst>
                  <a:ext uri="{FF2B5EF4-FFF2-40B4-BE49-F238E27FC236}">
                    <a16:creationId xmlns:a16="http://schemas.microsoft.com/office/drawing/2014/main" id="{57D72183-66BE-4481-AD4E-788FD0F3D857}"/>
                  </a:ext>
                </a:extLst>
              </p:cNvPr>
              <p:cNvSpPr>
                <a:spLocks/>
              </p:cNvSpPr>
              <p:nvPr/>
            </p:nvSpPr>
            <p:spPr bwMode="auto">
              <a:xfrm>
                <a:off x="3585" y="1492"/>
                <a:ext cx="2" cy="8"/>
              </a:xfrm>
              <a:custGeom>
                <a:avLst/>
                <a:gdLst>
                  <a:gd name="T0" fmla="*/ 2 w 2"/>
                  <a:gd name="T1" fmla="*/ 0 h 8"/>
                  <a:gd name="T2" fmla="*/ 0 w 2"/>
                  <a:gd name="T3" fmla="*/ 0 h 8"/>
                  <a:gd name="T4" fmla="*/ 0 w 2"/>
                  <a:gd name="T5" fmla="*/ 2 h 8"/>
                  <a:gd name="T6" fmla="*/ 0 w 2"/>
                  <a:gd name="T7" fmla="*/ 4 h 8"/>
                  <a:gd name="T8" fmla="*/ 0 w 2"/>
                  <a:gd name="T9" fmla="*/ 8 h 8"/>
                  <a:gd name="T10" fmla="*/ 2 w 2"/>
                  <a:gd name="T11" fmla="*/ 8 h 8"/>
                  <a:gd name="T12" fmla="*/ 2 w 2"/>
                  <a:gd name="T13" fmla="*/ 4 h 8"/>
                  <a:gd name="T14" fmla="*/ 2 w 2"/>
                  <a:gd name="T15" fmla="*/ 4 h 8"/>
                  <a:gd name="T16" fmla="*/ 2 w 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0"/>
                    </a:moveTo>
                    <a:lnTo>
                      <a:pt x="0" y="0"/>
                    </a:lnTo>
                    <a:lnTo>
                      <a:pt x="0" y="2"/>
                    </a:lnTo>
                    <a:lnTo>
                      <a:pt x="0" y="4"/>
                    </a:lnTo>
                    <a:lnTo>
                      <a:pt x="0" y="8"/>
                    </a:lnTo>
                    <a:lnTo>
                      <a:pt x="2" y="8"/>
                    </a:lnTo>
                    <a:lnTo>
                      <a:pt x="2" y="4"/>
                    </a:lnTo>
                    <a:lnTo>
                      <a:pt x="2" y="4"/>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3" name="9Slide.vn 756">
                <a:extLst>
                  <a:ext uri="{FF2B5EF4-FFF2-40B4-BE49-F238E27FC236}">
                    <a16:creationId xmlns:a16="http://schemas.microsoft.com/office/drawing/2014/main" id="{2D355F2B-1E5A-4021-9B4D-F9C911043A72}"/>
                  </a:ext>
                </a:extLst>
              </p:cNvPr>
              <p:cNvSpPr>
                <a:spLocks/>
              </p:cNvSpPr>
              <p:nvPr/>
            </p:nvSpPr>
            <p:spPr bwMode="auto">
              <a:xfrm>
                <a:off x="3624" y="1653"/>
                <a:ext cx="208" cy="199"/>
              </a:xfrm>
              <a:custGeom>
                <a:avLst/>
                <a:gdLst>
                  <a:gd name="T0" fmla="*/ 191 w 208"/>
                  <a:gd name="T1" fmla="*/ 143 h 199"/>
                  <a:gd name="T2" fmla="*/ 193 w 208"/>
                  <a:gd name="T3" fmla="*/ 129 h 199"/>
                  <a:gd name="T4" fmla="*/ 191 w 208"/>
                  <a:gd name="T5" fmla="*/ 121 h 199"/>
                  <a:gd name="T6" fmla="*/ 185 w 208"/>
                  <a:gd name="T7" fmla="*/ 108 h 199"/>
                  <a:gd name="T8" fmla="*/ 175 w 208"/>
                  <a:gd name="T9" fmla="*/ 117 h 199"/>
                  <a:gd name="T10" fmla="*/ 175 w 208"/>
                  <a:gd name="T11" fmla="*/ 112 h 199"/>
                  <a:gd name="T12" fmla="*/ 183 w 208"/>
                  <a:gd name="T13" fmla="*/ 94 h 199"/>
                  <a:gd name="T14" fmla="*/ 185 w 208"/>
                  <a:gd name="T15" fmla="*/ 83 h 199"/>
                  <a:gd name="T16" fmla="*/ 197 w 208"/>
                  <a:gd name="T17" fmla="*/ 83 h 199"/>
                  <a:gd name="T18" fmla="*/ 197 w 208"/>
                  <a:gd name="T19" fmla="*/ 69 h 199"/>
                  <a:gd name="T20" fmla="*/ 204 w 208"/>
                  <a:gd name="T21" fmla="*/ 52 h 199"/>
                  <a:gd name="T22" fmla="*/ 197 w 208"/>
                  <a:gd name="T23" fmla="*/ 44 h 199"/>
                  <a:gd name="T24" fmla="*/ 185 w 208"/>
                  <a:gd name="T25" fmla="*/ 46 h 199"/>
                  <a:gd name="T26" fmla="*/ 175 w 208"/>
                  <a:gd name="T27" fmla="*/ 38 h 199"/>
                  <a:gd name="T28" fmla="*/ 166 w 208"/>
                  <a:gd name="T29" fmla="*/ 34 h 199"/>
                  <a:gd name="T30" fmla="*/ 154 w 208"/>
                  <a:gd name="T31" fmla="*/ 27 h 199"/>
                  <a:gd name="T32" fmla="*/ 146 w 208"/>
                  <a:gd name="T33" fmla="*/ 25 h 199"/>
                  <a:gd name="T34" fmla="*/ 135 w 208"/>
                  <a:gd name="T35" fmla="*/ 17 h 199"/>
                  <a:gd name="T36" fmla="*/ 125 w 208"/>
                  <a:gd name="T37" fmla="*/ 7 h 199"/>
                  <a:gd name="T38" fmla="*/ 114 w 208"/>
                  <a:gd name="T39" fmla="*/ 2 h 199"/>
                  <a:gd name="T40" fmla="*/ 106 w 208"/>
                  <a:gd name="T41" fmla="*/ 13 h 199"/>
                  <a:gd name="T42" fmla="*/ 94 w 208"/>
                  <a:gd name="T43" fmla="*/ 27 h 199"/>
                  <a:gd name="T44" fmla="*/ 79 w 208"/>
                  <a:gd name="T45" fmla="*/ 34 h 199"/>
                  <a:gd name="T46" fmla="*/ 75 w 208"/>
                  <a:gd name="T47" fmla="*/ 42 h 199"/>
                  <a:gd name="T48" fmla="*/ 61 w 208"/>
                  <a:gd name="T49" fmla="*/ 38 h 199"/>
                  <a:gd name="T50" fmla="*/ 54 w 208"/>
                  <a:gd name="T51" fmla="*/ 34 h 199"/>
                  <a:gd name="T52" fmla="*/ 48 w 208"/>
                  <a:gd name="T53" fmla="*/ 38 h 199"/>
                  <a:gd name="T54" fmla="*/ 52 w 208"/>
                  <a:gd name="T55" fmla="*/ 50 h 199"/>
                  <a:gd name="T56" fmla="*/ 46 w 208"/>
                  <a:gd name="T57" fmla="*/ 56 h 199"/>
                  <a:gd name="T58" fmla="*/ 36 w 208"/>
                  <a:gd name="T59" fmla="*/ 58 h 199"/>
                  <a:gd name="T60" fmla="*/ 19 w 208"/>
                  <a:gd name="T61" fmla="*/ 56 h 199"/>
                  <a:gd name="T62" fmla="*/ 11 w 208"/>
                  <a:gd name="T63" fmla="*/ 56 h 199"/>
                  <a:gd name="T64" fmla="*/ 0 w 208"/>
                  <a:gd name="T65" fmla="*/ 65 h 199"/>
                  <a:gd name="T66" fmla="*/ 5 w 208"/>
                  <a:gd name="T67" fmla="*/ 65 h 199"/>
                  <a:gd name="T68" fmla="*/ 7 w 208"/>
                  <a:gd name="T69" fmla="*/ 67 h 199"/>
                  <a:gd name="T70" fmla="*/ 3 w 208"/>
                  <a:gd name="T71" fmla="*/ 71 h 199"/>
                  <a:gd name="T72" fmla="*/ 11 w 208"/>
                  <a:gd name="T73" fmla="*/ 75 h 199"/>
                  <a:gd name="T74" fmla="*/ 21 w 208"/>
                  <a:gd name="T75" fmla="*/ 79 h 199"/>
                  <a:gd name="T76" fmla="*/ 34 w 208"/>
                  <a:gd name="T77" fmla="*/ 79 h 199"/>
                  <a:gd name="T78" fmla="*/ 38 w 208"/>
                  <a:gd name="T79" fmla="*/ 83 h 199"/>
                  <a:gd name="T80" fmla="*/ 44 w 208"/>
                  <a:gd name="T81" fmla="*/ 88 h 199"/>
                  <a:gd name="T82" fmla="*/ 44 w 208"/>
                  <a:gd name="T83" fmla="*/ 90 h 199"/>
                  <a:gd name="T84" fmla="*/ 44 w 208"/>
                  <a:gd name="T85" fmla="*/ 100 h 199"/>
                  <a:gd name="T86" fmla="*/ 56 w 208"/>
                  <a:gd name="T87" fmla="*/ 108 h 199"/>
                  <a:gd name="T88" fmla="*/ 61 w 208"/>
                  <a:gd name="T89" fmla="*/ 121 h 199"/>
                  <a:gd name="T90" fmla="*/ 67 w 208"/>
                  <a:gd name="T91" fmla="*/ 129 h 199"/>
                  <a:gd name="T92" fmla="*/ 63 w 208"/>
                  <a:gd name="T93" fmla="*/ 129 h 199"/>
                  <a:gd name="T94" fmla="*/ 61 w 208"/>
                  <a:gd name="T95" fmla="*/ 148 h 199"/>
                  <a:gd name="T96" fmla="*/ 50 w 208"/>
                  <a:gd name="T97" fmla="*/ 177 h 199"/>
                  <a:gd name="T98" fmla="*/ 56 w 208"/>
                  <a:gd name="T99" fmla="*/ 183 h 199"/>
                  <a:gd name="T100" fmla="*/ 73 w 208"/>
                  <a:gd name="T101" fmla="*/ 191 h 199"/>
                  <a:gd name="T102" fmla="*/ 87 w 208"/>
                  <a:gd name="T103" fmla="*/ 195 h 199"/>
                  <a:gd name="T104" fmla="*/ 106 w 208"/>
                  <a:gd name="T105" fmla="*/ 193 h 199"/>
                  <a:gd name="T106" fmla="*/ 129 w 208"/>
                  <a:gd name="T107" fmla="*/ 199 h 199"/>
                  <a:gd name="T108" fmla="*/ 129 w 208"/>
                  <a:gd name="T109" fmla="*/ 183 h 199"/>
                  <a:gd name="T110" fmla="*/ 143 w 208"/>
                  <a:gd name="T111" fmla="*/ 175 h 199"/>
                  <a:gd name="T112" fmla="*/ 158 w 208"/>
                  <a:gd name="T113" fmla="*/ 175 h 199"/>
                  <a:gd name="T114" fmla="*/ 183 w 208"/>
                  <a:gd name="T115" fmla="*/ 185 h 199"/>
                  <a:gd name="T116" fmla="*/ 201 w 208"/>
                  <a:gd name="T117" fmla="*/ 16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99">
                    <a:moveTo>
                      <a:pt x="204" y="158"/>
                    </a:moveTo>
                    <a:lnTo>
                      <a:pt x="197" y="158"/>
                    </a:lnTo>
                    <a:lnTo>
                      <a:pt x="191" y="154"/>
                    </a:lnTo>
                    <a:lnTo>
                      <a:pt x="191" y="143"/>
                    </a:lnTo>
                    <a:lnTo>
                      <a:pt x="185" y="139"/>
                    </a:lnTo>
                    <a:lnTo>
                      <a:pt x="189" y="137"/>
                    </a:lnTo>
                    <a:lnTo>
                      <a:pt x="193" y="135"/>
                    </a:lnTo>
                    <a:lnTo>
                      <a:pt x="193" y="129"/>
                    </a:lnTo>
                    <a:lnTo>
                      <a:pt x="191" y="127"/>
                    </a:lnTo>
                    <a:lnTo>
                      <a:pt x="189" y="123"/>
                    </a:lnTo>
                    <a:lnTo>
                      <a:pt x="191" y="121"/>
                    </a:lnTo>
                    <a:lnTo>
                      <a:pt x="191" y="121"/>
                    </a:lnTo>
                    <a:lnTo>
                      <a:pt x="191" y="117"/>
                    </a:lnTo>
                    <a:lnTo>
                      <a:pt x="189" y="117"/>
                    </a:lnTo>
                    <a:lnTo>
                      <a:pt x="187" y="110"/>
                    </a:lnTo>
                    <a:lnTo>
                      <a:pt x="185" y="108"/>
                    </a:lnTo>
                    <a:lnTo>
                      <a:pt x="181" y="108"/>
                    </a:lnTo>
                    <a:lnTo>
                      <a:pt x="179" y="110"/>
                    </a:lnTo>
                    <a:lnTo>
                      <a:pt x="179" y="114"/>
                    </a:lnTo>
                    <a:lnTo>
                      <a:pt x="175" y="117"/>
                    </a:lnTo>
                    <a:lnTo>
                      <a:pt x="170" y="117"/>
                    </a:lnTo>
                    <a:lnTo>
                      <a:pt x="170" y="112"/>
                    </a:lnTo>
                    <a:lnTo>
                      <a:pt x="172" y="112"/>
                    </a:lnTo>
                    <a:lnTo>
                      <a:pt x="175" y="112"/>
                    </a:lnTo>
                    <a:lnTo>
                      <a:pt x="175" y="108"/>
                    </a:lnTo>
                    <a:lnTo>
                      <a:pt x="177" y="102"/>
                    </a:lnTo>
                    <a:lnTo>
                      <a:pt x="181" y="96"/>
                    </a:lnTo>
                    <a:lnTo>
                      <a:pt x="183" y="94"/>
                    </a:lnTo>
                    <a:lnTo>
                      <a:pt x="187" y="90"/>
                    </a:lnTo>
                    <a:lnTo>
                      <a:pt x="191" y="88"/>
                    </a:lnTo>
                    <a:lnTo>
                      <a:pt x="189" y="85"/>
                    </a:lnTo>
                    <a:lnTo>
                      <a:pt x="185" y="83"/>
                    </a:lnTo>
                    <a:lnTo>
                      <a:pt x="189" y="79"/>
                    </a:lnTo>
                    <a:lnTo>
                      <a:pt x="193" y="79"/>
                    </a:lnTo>
                    <a:lnTo>
                      <a:pt x="193" y="81"/>
                    </a:lnTo>
                    <a:lnTo>
                      <a:pt x="197" y="83"/>
                    </a:lnTo>
                    <a:lnTo>
                      <a:pt x="204" y="81"/>
                    </a:lnTo>
                    <a:lnTo>
                      <a:pt x="201" y="77"/>
                    </a:lnTo>
                    <a:lnTo>
                      <a:pt x="197" y="75"/>
                    </a:lnTo>
                    <a:lnTo>
                      <a:pt x="197" y="69"/>
                    </a:lnTo>
                    <a:lnTo>
                      <a:pt x="199" y="63"/>
                    </a:lnTo>
                    <a:lnTo>
                      <a:pt x="201" y="61"/>
                    </a:lnTo>
                    <a:lnTo>
                      <a:pt x="201" y="58"/>
                    </a:lnTo>
                    <a:lnTo>
                      <a:pt x="204" y="52"/>
                    </a:lnTo>
                    <a:lnTo>
                      <a:pt x="208" y="48"/>
                    </a:lnTo>
                    <a:lnTo>
                      <a:pt x="204" y="46"/>
                    </a:lnTo>
                    <a:lnTo>
                      <a:pt x="201" y="46"/>
                    </a:lnTo>
                    <a:lnTo>
                      <a:pt x="197" y="44"/>
                    </a:lnTo>
                    <a:lnTo>
                      <a:pt x="193" y="46"/>
                    </a:lnTo>
                    <a:lnTo>
                      <a:pt x="191" y="44"/>
                    </a:lnTo>
                    <a:lnTo>
                      <a:pt x="187" y="44"/>
                    </a:lnTo>
                    <a:lnTo>
                      <a:pt x="185" y="46"/>
                    </a:lnTo>
                    <a:lnTo>
                      <a:pt x="181" y="42"/>
                    </a:lnTo>
                    <a:lnTo>
                      <a:pt x="181" y="40"/>
                    </a:lnTo>
                    <a:lnTo>
                      <a:pt x="179" y="38"/>
                    </a:lnTo>
                    <a:lnTo>
                      <a:pt x="175" y="38"/>
                    </a:lnTo>
                    <a:lnTo>
                      <a:pt x="170" y="38"/>
                    </a:lnTo>
                    <a:lnTo>
                      <a:pt x="168" y="34"/>
                    </a:lnTo>
                    <a:lnTo>
                      <a:pt x="168" y="34"/>
                    </a:lnTo>
                    <a:lnTo>
                      <a:pt x="166" y="34"/>
                    </a:lnTo>
                    <a:lnTo>
                      <a:pt x="164" y="36"/>
                    </a:lnTo>
                    <a:lnTo>
                      <a:pt x="160" y="34"/>
                    </a:lnTo>
                    <a:lnTo>
                      <a:pt x="158" y="34"/>
                    </a:lnTo>
                    <a:lnTo>
                      <a:pt x="154" y="27"/>
                    </a:lnTo>
                    <a:lnTo>
                      <a:pt x="152" y="27"/>
                    </a:lnTo>
                    <a:lnTo>
                      <a:pt x="150" y="25"/>
                    </a:lnTo>
                    <a:lnTo>
                      <a:pt x="148" y="25"/>
                    </a:lnTo>
                    <a:lnTo>
                      <a:pt x="146" y="25"/>
                    </a:lnTo>
                    <a:lnTo>
                      <a:pt x="141" y="25"/>
                    </a:lnTo>
                    <a:lnTo>
                      <a:pt x="141" y="19"/>
                    </a:lnTo>
                    <a:lnTo>
                      <a:pt x="139" y="19"/>
                    </a:lnTo>
                    <a:lnTo>
                      <a:pt x="135" y="17"/>
                    </a:lnTo>
                    <a:lnTo>
                      <a:pt x="133" y="17"/>
                    </a:lnTo>
                    <a:lnTo>
                      <a:pt x="129" y="13"/>
                    </a:lnTo>
                    <a:lnTo>
                      <a:pt x="129" y="9"/>
                    </a:lnTo>
                    <a:lnTo>
                      <a:pt x="125" y="7"/>
                    </a:lnTo>
                    <a:lnTo>
                      <a:pt x="123" y="0"/>
                    </a:lnTo>
                    <a:lnTo>
                      <a:pt x="121" y="0"/>
                    </a:lnTo>
                    <a:lnTo>
                      <a:pt x="121" y="0"/>
                    </a:lnTo>
                    <a:lnTo>
                      <a:pt x="114" y="2"/>
                    </a:lnTo>
                    <a:lnTo>
                      <a:pt x="112" y="2"/>
                    </a:lnTo>
                    <a:lnTo>
                      <a:pt x="108" y="5"/>
                    </a:lnTo>
                    <a:lnTo>
                      <a:pt x="106" y="9"/>
                    </a:lnTo>
                    <a:lnTo>
                      <a:pt x="106" y="13"/>
                    </a:lnTo>
                    <a:lnTo>
                      <a:pt x="106" y="19"/>
                    </a:lnTo>
                    <a:lnTo>
                      <a:pt x="100" y="25"/>
                    </a:lnTo>
                    <a:lnTo>
                      <a:pt x="100" y="27"/>
                    </a:lnTo>
                    <a:lnTo>
                      <a:pt x="94" y="27"/>
                    </a:lnTo>
                    <a:lnTo>
                      <a:pt x="92" y="29"/>
                    </a:lnTo>
                    <a:lnTo>
                      <a:pt x="87" y="27"/>
                    </a:lnTo>
                    <a:lnTo>
                      <a:pt x="81" y="32"/>
                    </a:lnTo>
                    <a:lnTo>
                      <a:pt x="79" y="34"/>
                    </a:lnTo>
                    <a:lnTo>
                      <a:pt x="81" y="36"/>
                    </a:lnTo>
                    <a:lnTo>
                      <a:pt x="83" y="38"/>
                    </a:lnTo>
                    <a:lnTo>
                      <a:pt x="79" y="40"/>
                    </a:lnTo>
                    <a:lnTo>
                      <a:pt x="75" y="42"/>
                    </a:lnTo>
                    <a:lnTo>
                      <a:pt x="67" y="40"/>
                    </a:lnTo>
                    <a:lnTo>
                      <a:pt x="65" y="40"/>
                    </a:lnTo>
                    <a:lnTo>
                      <a:pt x="63" y="40"/>
                    </a:lnTo>
                    <a:lnTo>
                      <a:pt x="61" y="38"/>
                    </a:lnTo>
                    <a:lnTo>
                      <a:pt x="58" y="36"/>
                    </a:lnTo>
                    <a:lnTo>
                      <a:pt x="58" y="34"/>
                    </a:lnTo>
                    <a:lnTo>
                      <a:pt x="56" y="32"/>
                    </a:lnTo>
                    <a:lnTo>
                      <a:pt x="54" y="34"/>
                    </a:lnTo>
                    <a:lnTo>
                      <a:pt x="48" y="34"/>
                    </a:lnTo>
                    <a:lnTo>
                      <a:pt x="48" y="32"/>
                    </a:lnTo>
                    <a:lnTo>
                      <a:pt x="48" y="36"/>
                    </a:lnTo>
                    <a:lnTo>
                      <a:pt x="48" y="38"/>
                    </a:lnTo>
                    <a:lnTo>
                      <a:pt x="54" y="44"/>
                    </a:lnTo>
                    <a:lnTo>
                      <a:pt x="52" y="46"/>
                    </a:lnTo>
                    <a:lnTo>
                      <a:pt x="54" y="48"/>
                    </a:lnTo>
                    <a:lnTo>
                      <a:pt x="52" y="50"/>
                    </a:lnTo>
                    <a:lnTo>
                      <a:pt x="54" y="54"/>
                    </a:lnTo>
                    <a:lnTo>
                      <a:pt x="54" y="56"/>
                    </a:lnTo>
                    <a:lnTo>
                      <a:pt x="48" y="56"/>
                    </a:lnTo>
                    <a:lnTo>
                      <a:pt x="46" y="56"/>
                    </a:lnTo>
                    <a:lnTo>
                      <a:pt x="44" y="56"/>
                    </a:lnTo>
                    <a:lnTo>
                      <a:pt x="40" y="56"/>
                    </a:lnTo>
                    <a:lnTo>
                      <a:pt x="40" y="56"/>
                    </a:lnTo>
                    <a:lnTo>
                      <a:pt x="36" y="58"/>
                    </a:lnTo>
                    <a:lnTo>
                      <a:pt x="29" y="52"/>
                    </a:lnTo>
                    <a:lnTo>
                      <a:pt x="27" y="52"/>
                    </a:lnTo>
                    <a:lnTo>
                      <a:pt x="23" y="52"/>
                    </a:lnTo>
                    <a:lnTo>
                      <a:pt x="19" y="56"/>
                    </a:lnTo>
                    <a:lnTo>
                      <a:pt x="17" y="54"/>
                    </a:lnTo>
                    <a:lnTo>
                      <a:pt x="15" y="56"/>
                    </a:lnTo>
                    <a:lnTo>
                      <a:pt x="13" y="54"/>
                    </a:lnTo>
                    <a:lnTo>
                      <a:pt x="11" y="56"/>
                    </a:lnTo>
                    <a:lnTo>
                      <a:pt x="7" y="58"/>
                    </a:lnTo>
                    <a:lnTo>
                      <a:pt x="3" y="58"/>
                    </a:lnTo>
                    <a:lnTo>
                      <a:pt x="0" y="61"/>
                    </a:lnTo>
                    <a:lnTo>
                      <a:pt x="0" y="65"/>
                    </a:lnTo>
                    <a:lnTo>
                      <a:pt x="5" y="63"/>
                    </a:lnTo>
                    <a:lnTo>
                      <a:pt x="7" y="63"/>
                    </a:lnTo>
                    <a:lnTo>
                      <a:pt x="9" y="65"/>
                    </a:lnTo>
                    <a:lnTo>
                      <a:pt x="5" y="65"/>
                    </a:lnTo>
                    <a:lnTo>
                      <a:pt x="3" y="65"/>
                    </a:lnTo>
                    <a:lnTo>
                      <a:pt x="5" y="69"/>
                    </a:lnTo>
                    <a:lnTo>
                      <a:pt x="5" y="65"/>
                    </a:lnTo>
                    <a:lnTo>
                      <a:pt x="7" y="67"/>
                    </a:lnTo>
                    <a:lnTo>
                      <a:pt x="7" y="69"/>
                    </a:lnTo>
                    <a:lnTo>
                      <a:pt x="5" y="69"/>
                    </a:lnTo>
                    <a:lnTo>
                      <a:pt x="3" y="71"/>
                    </a:lnTo>
                    <a:lnTo>
                      <a:pt x="3" y="71"/>
                    </a:lnTo>
                    <a:lnTo>
                      <a:pt x="5" y="71"/>
                    </a:lnTo>
                    <a:lnTo>
                      <a:pt x="7" y="75"/>
                    </a:lnTo>
                    <a:lnTo>
                      <a:pt x="7" y="77"/>
                    </a:lnTo>
                    <a:lnTo>
                      <a:pt x="11" y="75"/>
                    </a:lnTo>
                    <a:lnTo>
                      <a:pt x="13" y="75"/>
                    </a:lnTo>
                    <a:lnTo>
                      <a:pt x="15" y="75"/>
                    </a:lnTo>
                    <a:lnTo>
                      <a:pt x="21" y="77"/>
                    </a:lnTo>
                    <a:lnTo>
                      <a:pt x="21" y="79"/>
                    </a:lnTo>
                    <a:lnTo>
                      <a:pt x="25" y="79"/>
                    </a:lnTo>
                    <a:lnTo>
                      <a:pt x="29" y="83"/>
                    </a:lnTo>
                    <a:lnTo>
                      <a:pt x="32" y="79"/>
                    </a:lnTo>
                    <a:lnTo>
                      <a:pt x="34" y="79"/>
                    </a:lnTo>
                    <a:lnTo>
                      <a:pt x="32" y="81"/>
                    </a:lnTo>
                    <a:lnTo>
                      <a:pt x="34" y="83"/>
                    </a:lnTo>
                    <a:lnTo>
                      <a:pt x="36" y="81"/>
                    </a:lnTo>
                    <a:lnTo>
                      <a:pt x="38" y="83"/>
                    </a:lnTo>
                    <a:lnTo>
                      <a:pt x="38" y="88"/>
                    </a:lnTo>
                    <a:lnTo>
                      <a:pt x="38" y="90"/>
                    </a:lnTo>
                    <a:lnTo>
                      <a:pt x="40" y="90"/>
                    </a:lnTo>
                    <a:lnTo>
                      <a:pt x="44" y="88"/>
                    </a:lnTo>
                    <a:lnTo>
                      <a:pt x="48" y="88"/>
                    </a:lnTo>
                    <a:lnTo>
                      <a:pt x="50" y="92"/>
                    </a:lnTo>
                    <a:lnTo>
                      <a:pt x="48" y="90"/>
                    </a:lnTo>
                    <a:lnTo>
                      <a:pt x="44" y="90"/>
                    </a:lnTo>
                    <a:lnTo>
                      <a:pt x="42" y="92"/>
                    </a:lnTo>
                    <a:lnTo>
                      <a:pt x="44" y="94"/>
                    </a:lnTo>
                    <a:lnTo>
                      <a:pt x="44" y="98"/>
                    </a:lnTo>
                    <a:lnTo>
                      <a:pt x="44" y="100"/>
                    </a:lnTo>
                    <a:lnTo>
                      <a:pt x="44" y="102"/>
                    </a:lnTo>
                    <a:lnTo>
                      <a:pt x="46" y="102"/>
                    </a:lnTo>
                    <a:lnTo>
                      <a:pt x="52" y="108"/>
                    </a:lnTo>
                    <a:lnTo>
                      <a:pt x="56" y="108"/>
                    </a:lnTo>
                    <a:lnTo>
                      <a:pt x="61" y="112"/>
                    </a:lnTo>
                    <a:lnTo>
                      <a:pt x="61" y="114"/>
                    </a:lnTo>
                    <a:lnTo>
                      <a:pt x="61" y="117"/>
                    </a:lnTo>
                    <a:lnTo>
                      <a:pt x="61" y="121"/>
                    </a:lnTo>
                    <a:lnTo>
                      <a:pt x="58" y="121"/>
                    </a:lnTo>
                    <a:lnTo>
                      <a:pt x="58" y="125"/>
                    </a:lnTo>
                    <a:lnTo>
                      <a:pt x="61" y="125"/>
                    </a:lnTo>
                    <a:lnTo>
                      <a:pt x="67" y="129"/>
                    </a:lnTo>
                    <a:lnTo>
                      <a:pt x="71" y="139"/>
                    </a:lnTo>
                    <a:lnTo>
                      <a:pt x="67" y="135"/>
                    </a:lnTo>
                    <a:lnTo>
                      <a:pt x="65" y="131"/>
                    </a:lnTo>
                    <a:lnTo>
                      <a:pt x="63" y="129"/>
                    </a:lnTo>
                    <a:lnTo>
                      <a:pt x="61" y="131"/>
                    </a:lnTo>
                    <a:lnTo>
                      <a:pt x="58" y="139"/>
                    </a:lnTo>
                    <a:lnTo>
                      <a:pt x="58" y="146"/>
                    </a:lnTo>
                    <a:lnTo>
                      <a:pt x="61" y="148"/>
                    </a:lnTo>
                    <a:lnTo>
                      <a:pt x="58" y="150"/>
                    </a:lnTo>
                    <a:lnTo>
                      <a:pt x="58" y="162"/>
                    </a:lnTo>
                    <a:lnTo>
                      <a:pt x="54" y="173"/>
                    </a:lnTo>
                    <a:lnTo>
                      <a:pt x="50" y="177"/>
                    </a:lnTo>
                    <a:lnTo>
                      <a:pt x="54" y="177"/>
                    </a:lnTo>
                    <a:lnTo>
                      <a:pt x="54" y="179"/>
                    </a:lnTo>
                    <a:lnTo>
                      <a:pt x="56" y="179"/>
                    </a:lnTo>
                    <a:lnTo>
                      <a:pt x="56" y="183"/>
                    </a:lnTo>
                    <a:lnTo>
                      <a:pt x="56" y="185"/>
                    </a:lnTo>
                    <a:lnTo>
                      <a:pt x="61" y="185"/>
                    </a:lnTo>
                    <a:lnTo>
                      <a:pt x="69" y="187"/>
                    </a:lnTo>
                    <a:lnTo>
                      <a:pt x="73" y="191"/>
                    </a:lnTo>
                    <a:lnTo>
                      <a:pt x="75" y="189"/>
                    </a:lnTo>
                    <a:lnTo>
                      <a:pt x="79" y="193"/>
                    </a:lnTo>
                    <a:lnTo>
                      <a:pt x="85" y="193"/>
                    </a:lnTo>
                    <a:lnTo>
                      <a:pt x="87" y="195"/>
                    </a:lnTo>
                    <a:lnTo>
                      <a:pt x="92" y="191"/>
                    </a:lnTo>
                    <a:lnTo>
                      <a:pt x="100" y="191"/>
                    </a:lnTo>
                    <a:lnTo>
                      <a:pt x="102" y="193"/>
                    </a:lnTo>
                    <a:lnTo>
                      <a:pt x="106" y="193"/>
                    </a:lnTo>
                    <a:lnTo>
                      <a:pt x="112" y="195"/>
                    </a:lnTo>
                    <a:lnTo>
                      <a:pt x="121" y="195"/>
                    </a:lnTo>
                    <a:lnTo>
                      <a:pt x="127" y="199"/>
                    </a:lnTo>
                    <a:lnTo>
                      <a:pt x="129" y="199"/>
                    </a:lnTo>
                    <a:lnTo>
                      <a:pt x="129" y="197"/>
                    </a:lnTo>
                    <a:lnTo>
                      <a:pt x="127" y="191"/>
                    </a:lnTo>
                    <a:lnTo>
                      <a:pt x="129" y="185"/>
                    </a:lnTo>
                    <a:lnTo>
                      <a:pt x="129" y="183"/>
                    </a:lnTo>
                    <a:lnTo>
                      <a:pt x="133" y="179"/>
                    </a:lnTo>
                    <a:lnTo>
                      <a:pt x="139" y="173"/>
                    </a:lnTo>
                    <a:lnTo>
                      <a:pt x="141" y="173"/>
                    </a:lnTo>
                    <a:lnTo>
                      <a:pt x="143" y="175"/>
                    </a:lnTo>
                    <a:lnTo>
                      <a:pt x="148" y="175"/>
                    </a:lnTo>
                    <a:lnTo>
                      <a:pt x="152" y="177"/>
                    </a:lnTo>
                    <a:lnTo>
                      <a:pt x="156" y="177"/>
                    </a:lnTo>
                    <a:lnTo>
                      <a:pt x="158" y="175"/>
                    </a:lnTo>
                    <a:lnTo>
                      <a:pt x="162" y="175"/>
                    </a:lnTo>
                    <a:lnTo>
                      <a:pt x="172" y="181"/>
                    </a:lnTo>
                    <a:lnTo>
                      <a:pt x="175" y="185"/>
                    </a:lnTo>
                    <a:lnTo>
                      <a:pt x="183" y="185"/>
                    </a:lnTo>
                    <a:lnTo>
                      <a:pt x="187" y="181"/>
                    </a:lnTo>
                    <a:lnTo>
                      <a:pt x="187" y="179"/>
                    </a:lnTo>
                    <a:lnTo>
                      <a:pt x="189" y="177"/>
                    </a:lnTo>
                    <a:lnTo>
                      <a:pt x="201" y="166"/>
                    </a:lnTo>
                    <a:lnTo>
                      <a:pt x="201" y="166"/>
                    </a:lnTo>
                    <a:lnTo>
                      <a:pt x="199" y="162"/>
                    </a:lnTo>
                    <a:lnTo>
                      <a:pt x="204" y="15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4" name="9Slide.vn 757">
                <a:extLst>
                  <a:ext uri="{FF2B5EF4-FFF2-40B4-BE49-F238E27FC236}">
                    <a16:creationId xmlns:a16="http://schemas.microsoft.com/office/drawing/2014/main" id="{DC2D1DEF-E36D-4966-B31F-88E3C44251BF}"/>
                  </a:ext>
                </a:extLst>
              </p:cNvPr>
              <p:cNvSpPr>
                <a:spLocks/>
              </p:cNvSpPr>
              <p:nvPr/>
            </p:nvSpPr>
            <p:spPr bwMode="auto">
              <a:xfrm>
                <a:off x="3842" y="1836"/>
                <a:ext cx="19" cy="37"/>
              </a:xfrm>
              <a:custGeom>
                <a:avLst/>
                <a:gdLst>
                  <a:gd name="T0" fmla="*/ 0 w 19"/>
                  <a:gd name="T1" fmla="*/ 19 h 37"/>
                  <a:gd name="T2" fmla="*/ 2 w 19"/>
                  <a:gd name="T3" fmla="*/ 21 h 37"/>
                  <a:gd name="T4" fmla="*/ 4 w 19"/>
                  <a:gd name="T5" fmla="*/ 23 h 37"/>
                  <a:gd name="T6" fmla="*/ 4 w 19"/>
                  <a:gd name="T7" fmla="*/ 25 h 37"/>
                  <a:gd name="T8" fmla="*/ 2 w 19"/>
                  <a:gd name="T9" fmla="*/ 25 h 37"/>
                  <a:gd name="T10" fmla="*/ 4 w 19"/>
                  <a:gd name="T11" fmla="*/ 27 h 37"/>
                  <a:gd name="T12" fmla="*/ 6 w 19"/>
                  <a:gd name="T13" fmla="*/ 29 h 37"/>
                  <a:gd name="T14" fmla="*/ 6 w 19"/>
                  <a:gd name="T15" fmla="*/ 31 h 37"/>
                  <a:gd name="T16" fmla="*/ 6 w 19"/>
                  <a:gd name="T17" fmla="*/ 31 h 37"/>
                  <a:gd name="T18" fmla="*/ 8 w 19"/>
                  <a:gd name="T19" fmla="*/ 33 h 37"/>
                  <a:gd name="T20" fmla="*/ 6 w 19"/>
                  <a:gd name="T21" fmla="*/ 31 h 37"/>
                  <a:gd name="T22" fmla="*/ 6 w 19"/>
                  <a:gd name="T23" fmla="*/ 33 h 37"/>
                  <a:gd name="T24" fmla="*/ 6 w 19"/>
                  <a:gd name="T25" fmla="*/ 35 h 37"/>
                  <a:gd name="T26" fmla="*/ 12 w 19"/>
                  <a:gd name="T27" fmla="*/ 37 h 37"/>
                  <a:gd name="T28" fmla="*/ 15 w 19"/>
                  <a:gd name="T29" fmla="*/ 37 h 37"/>
                  <a:gd name="T30" fmla="*/ 17 w 19"/>
                  <a:gd name="T31" fmla="*/ 31 h 37"/>
                  <a:gd name="T32" fmla="*/ 17 w 19"/>
                  <a:gd name="T33" fmla="*/ 25 h 37"/>
                  <a:gd name="T34" fmla="*/ 19 w 19"/>
                  <a:gd name="T35" fmla="*/ 16 h 37"/>
                  <a:gd name="T36" fmla="*/ 17 w 19"/>
                  <a:gd name="T37" fmla="*/ 10 h 37"/>
                  <a:gd name="T38" fmla="*/ 19 w 19"/>
                  <a:gd name="T39" fmla="*/ 6 h 37"/>
                  <a:gd name="T40" fmla="*/ 17 w 19"/>
                  <a:gd name="T41" fmla="*/ 0 h 37"/>
                  <a:gd name="T42" fmla="*/ 15 w 19"/>
                  <a:gd name="T43" fmla="*/ 0 h 37"/>
                  <a:gd name="T44" fmla="*/ 15 w 19"/>
                  <a:gd name="T45" fmla="*/ 4 h 37"/>
                  <a:gd name="T46" fmla="*/ 15 w 19"/>
                  <a:gd name="T47" fmla="*/ 6 h 37"/>
                  <a:gd name="T48" fmla="*/ 15 w 19"/>
                  <a:gd name="T49" fmla="*/ 8 h 37"/>
                  <a:gd name="T50" fmla="*/ 15 w 19"/>
                  <a:gd name="T51" fmla="*/ 8 h 37"/>
                  <a:gd name="T52" fmla="*/ 10 w 19"/>
                  <a:gd name="T53" fmla="*/ 6 h 37"/>
                  <a:gd name="T54" fmla="*/ 8 w 19"/>
                  <a:gd name="T55" fmla="*/ 8 h 37"/>
                  <a:gd name="T56" fmla="*/ 4 w 19"/>
                  <a:gd name="T57" fmla="*/ 10 h 37"/>
                  <a:gd name="T58" fmla="*/ 2 w 19"/>
                  <a:gd name="T59" fmla="*/ 14 h 37"/>
                  <a:gd name="T60" fmla="*/ 4 w 19"/>
                  <a:gd name="T61" fmla="*/ 16 h 37"/>
                  <a:gd name="T62" fmla="*/ 2 w 19"/>
                  <a:gd name="T63" fmla="*/ 19 h 37"/>
                  <a:gd name="T64" fmla="*/ 0 w 19"/>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37">
                    <a:moveTo>
                      <a:pt x="0" y="19"/>
                    </a:moveTo>
                    <a:lnTo>
                      <a:pt x="2" y="21"/>
                    </a:lnTo>
                    <a:lnTo>
                      <a:pt x="4" y="23"/>
                    </a:lnTo>
                    <a:lnTo>
                      <a:pt x="4" y="25"/>
                    </a:lnTo>
                    <a:lnTo>
                      <a:pt x="2" y="25"/>
                    </a:lnTo>
                    <a:lnTo>
                      <a:pt x="4" y="27"/>
                    </a:lnTo>
                    <a:lnTo>
                      <a:pt x="6" y="29"/>
                    </a:lnTo>
                    <a:lnTo>
                      <a:pt x="6" y="31"/>
                    </a:lnTo>
                    <a:lnTo>
                      <a:pt x="6" y="31"/>
                    </a:lnTo>
                    <a:lnTo>
                      <a:pt x="8" y="33"/>
                    </a:lnTo>
                    <a:lnTo>
                      <a:pt x="6" y="31"/>
                    </a:lnTo>
                    <a:lnTo>
                      <a:pt x="6" y="33"/>
                    </a:lnTo>
                    <a:lnTo>
                      <a:pt x="6" y="35"/>
                    </a:lnTo>
                    <a:lnTo>
                      <a:pt x="12" y="37"/>
                    </a:lnTo>
                    <a:lnTo>
                      <a:pt x="15" y="37"/>
                    </a:lnTo>
                    <a:lnTo>
                      <a:pt x="17" y="31"/>
                    </a:lnTo>
                    <a:lnTo>
                      <a:pt x="17" y="25"/>
                    </a:lnTo>
                    <a:lnTo>
                      <a:pt x="19" y="16"/>
                    </a:lnTo>
                    <a:lnTo>
                      <a:pt x="17" y="10"/>
                    </a:lnTo>
                    <a:lnTo>
                      <a:pt x="19" y="6"/>
                    </a:lnTo>
                    <a:lnTo>
                      <a:pt x="17" y="0"/>
                    </a:lnTo>
                    <a:lnTo>
                      <a:pt x="15" y="0"/>
                    </a:lnTo>
                    <a:lnTo>
                      <a:pt x="15" y="4"/>
                    </a:lnTo>
                    <a:lnTo>
                      <a:pt x="15" y="6"/>
                    </a:lnTo>
                    <a:lnTo>
                      <a:pt x="15" y="8"/>
                    </a:lnTo>
                    <a:lnTo>
                      <a:pt x="15" y="8"/>
                    </a:lnTo>
                    <a:lnTo>
                      <a:pt x="10" y="6"/>
                    </a:lnTo>
                    <a:lnTo>
                      <a:pt x="8" y="8"/>
                    </a:lnTo>
                    <a:lnTo>
                      <a:pt x="4" y="10"/>
                    </a:lnTo>
                    <a:lnTo>
                      <a:pt x="2" y="14"/>
                    </a:lnTo>
                    <a:lnTo>
                      <a:pt x="4" y="16"/>
                    </a:lnTo>
                    <a:lnTo>
                      <a:pt x="2" y="19"/>
                    </a:lnTo>
                    <a:lnTo>
                      <a:pt x="0" y="1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5" name="9Slide.vn 758">
                <a:extLst>
                  <a:ext uri="{FF2B5EF4-FFF2-40B4-BE49-F238E27FC236}">
                    <a16:creationId xmlns:a16="http://schemas.microsoft.com/office/drawing/2014/main" id="{E4E0D0BB-FB66-437F-9CC3-65AC7F8B0E91}"/>
                  </a:ext>
                </a:extLst>
              </p:cNvPr>
              <p:cNvSpPr>
                <a:spLocks/>
              </p:cNvSpPr>
              <p:nvPr/>
            </p:nvSpPr>
            <p:spPr bwMode="auto">
              <a:xfrm>
                <a:off x="3950" y="1994"/>
                <a:ext cx="6" cy="6"/>
              </a:xfrm>
              <a:custGeom>
                <a:avLst/>
                <a:gdLst>
                  <a:gd name="T0" fmla="*/ 0 w 6"/>
                  <a:gd name="T1" fmla="*/ 4 h 6"/>
                  <a:gd name="T2" fmla="*/ 4 w 6"/>
                  <a:gd name="T3" fmla="*/ 6 h 6"/>
                  <a:gd name="T4" fmla="*/ 6 w 6"/>
                  <a:gd name="T5" fmla="*/ 4 h 6"/>
                  <a:gd name="T6" fmla="*/ 6 w 6"/>
                  <a:gd name="T7" fmla="*/ 2 h 6"/>
                  <a:gd name="T8" fmla="*/ 0 w 6"/>
                  <a:gd name="T9" fmla="*/ 0 h 6"/>
                  <a:gd name="T10" fmla="*/ 0 w 6"/>
                  <a:gd name="T11" fmla="*/ 4 h 6"/>
                </a:gdLst>
                <a:ahLst/>
                <a:cxnLst>
                  <a:cxn ang="0">
                    <a:pos x="T0" y="T1"/>
                  </a:cxn>
                  <a:cxn ang="0">
                    <a:pos x="T2" y="T3"/>
                  </a:cxn>
                  <a:cxn ang="0">
                    <a:pos x="T4" y="T5"/>
                  </a:cxn>
                  <a:cxn ang="0">
                    <a:pos x="T6" y="T7"/>
                  </a:cxn>
                  <a:cxn ang="0">
                    <a:pos x="T8" y="T9"/>
                  </a:cxn>
                  <a:cxn ang="0">
                    <a:pos x="T10" y="T11"/>
                  </a:cxn>
                </a:cxnLst>
                <a:rect l="0" t="0" r="r" b="b"/>
                <a:pathLst>
                  <a:path w="6" h="6">
                    <a:moveTo>
                      <a:pt x="0" y="4"/>
                    </a:moveTo>
                    <a:lnTo>
                      <a:pt x="4" y="6"/>
                    </a:lnTo>
                    <a:lnTo>
                      <a:pt x="6" y="4"/>
                    </a:lnTo>
                    <a:lnTo>
                      <a:pt x="6" y="2"/>
                    </a:lnTo>
                    <a:lnTo>
                      <a:pt x="0" y="0"/>
                    </a:lnTo>
                    <a:lnTo>
                      <a:pt x="0" y="4"/>
                    </a:lnTo>
                    <a:close/>
                  </a:path>
                </a:pathLst>
              </a:custGeom>
              <a:solidFill>
                <a:srgbClr val="C7C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6" name="9Slide.vn 759">
                <a:extLst>
                  <a:ext uri="{FF2B5EF4-FFF2-40B4-BE49-F238E27FC236}">
                    <a16:creationId xmlns:a16="http://schemas.microsoft.com/office/drawing/2014/main" id="{4EF8831B-1992-48C5-9396-826911B9287F}"/>
                  </a:ext>
                </a:extLst>
              </p:cNvPr>
              <p:cNvSpPr>
                <a:spLocks/>
              </p:cNvSpPr>
              <p:nvPr/>
            </p:nvSpPr>
            <p:spPr bwMode="auto">
              <a:xfrm>
                <a:off x="3838" y="1877"/>
                <a:ext cx="4" cy="5"/>
              </a:xfrm>
              <a:custGeom>
                <a:avLst/>
                <a:gdLst>
                  <a:gd name="T0" fmla="*/ 2 w 4"/>
                  <a:gd name="T1" fmla="*/ 5 h 5"/>
                  <a:gd name="T2" fmla="*/ 2 w 4"/>
                  <a:gd name="T3" fmla="*/ 2 h 5"/>
                  <a:gd name="T4" fmla="*/ 4 w 4"/>
                  <a:gd name="T5" fmla="*/ 0 h 5"/>
                  <a:gd name="T6" fmla="*/ 2 w 4"/>
                  <a:gd name="T7" fmla="*/ 0 h 5"/>
                  <a:gd name="T8" fmla="*/ 2 w 4"/>
                  <a:gd name="T9" fmla="*/ 2 h 5"/>
                  <a:gd name="T10" fmla="*/ 0 w 4"/>
                  <a:gd name="T11" fmla="*/ 2 h 5"/>
                  <a:gd name="T12" fmla="*/ 0 w 4"/>
                  <a:gd name="T13" fmla="*/ 5 h 5"/>
                  <a:gd name="T14" fmla="*/ 2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5"/>
                    </a:moveTo>
                    <a:lnTo>
                      <a:pt x="2" y="2"/>
                    </a:lnTo>
                    <a:lnTo>
                      <a:pt x="4" y="0"/>
                    </a:lnTo>
                    <a:lnTo>
                      <a:pt x="2" y="0"/>
                    </a:lnTo>
                    <a:lnTo>
                      <a:pt x="2" y="2"/>
                    </a:lnTo>
                    <a:lnTo>
                      <a:pt x="0" y="2"/>
                    </a:lnTo>
                    <a:lnTo>
                      <a:pt x="0" y="5"/>
                    </a:lnTo>
                    <a:lnTo>
                      <a:pt x="2" y="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7" name="9Slide.vn 760">
                <a:extLst>
                  <a:ext uri="{FF2B5EF4-FFF2-40B4-BE49-F238E27FC236}">
                    <a16:creationId xmlns:a16="http://schemas.microsoft.com/office/drawing/2014/main" id="{DAFD5134-8D3C-4810-865F-C3D25C8BFD13}"/>
                  </a:ext>
                </a:extLst>
              </p:cNvPr>
              <p:cNvSpPr>
                <a:spLocks/>
              </p:cNvSpPr>
              <p:nvPr/>
            </p:nvSpPr>
            <p:spPr bwMode="auto">
              <a:xfrm>
                <a:off x="3838" y="1877"/>
                <a:ext cx="27" cy="54"/>
              </a:xfrm>
              <a:custGeom>
                <a:avLst/>
                <a:gdLst>
                  <a:gd name="T0" fmla="*/ 2 w 27"/>
                  <a:gd name="T1" fmla="*/ 17 h 54"/>
                  <a:gd name="T2" fmla="*/ 4 w 27"/>
                  <a:gd name="T3" fmla="*/ 19 h 54"/>
                  <a:gd name="T4" fmla="*/ 6 w 27"/>
                  <a:gd name="T5" fmla="*/ 21 h 54"/>
                  <a:gd name="T6" fmla="*/ 6 w 27"/>
                  <a:gd name="T7" fmla="*/ 25 h 54"/>
                  <a:gd name="T8" fmla="*/ 4 w 27"/>
                  <a:gd name="T9" fmla="*/ 27 h 54"/>
                  <a:gd name="T10" fmla="*/ 4 w 27"/>
                  <a:gd name="T11" fmla="*/ 29 h 54"/>
                  <a:gd name="T12" fmla="*/ 8 w 27"/>
                  <a:gd name="T13" fmla="*/ 31 h 54"/>
                  <a:gd name="T14" fmla="*/ 8 w 27"/>
                  <a:gd name="T15" fmla="*/ 31 h 54"/>
                  <a:gd name="T16" fmla="*/ 6 w 27"/>
                  <a:gd name="T17" fmla="*/ 36 h 54"/>
                  <a:gd name="T18" fmla="*/ 4 w 27"/>
                  <a:gd name="T19" fmla="*/ 42 h 54"/>
                  <a:gd name="T20" fmla="*/ 6 w 27"/>
                  <a:gd name="T21" fmla="*/ 44 h 54"/>
                  <a:gd name="T22" fmla="*/ 8 w 27"/>
                  <a:gd name="T23" fmla="*/ 50 h 54"/>
                  <a:gd name="T24" fmla="*/ 10 w 27"/>
                  <a:gd name="T25" fmla="*/ 54 h 54"/>
                  <a:gd name="T26" fmla="*/ 12 w 27"/>
                  <a:gd name="T27" fmla="*/ 52 h 54"/>
                  <a:gd name="T28" fmla="*/ 14 w 27"/>
                  <a:gd name="T29" fmla="*/ 54 h 54"/>
                  <a:gd name="T30" fmla="*/ 16 w 27"/>
                  <a:gd name="T31" fmla="*/ 52 h 54"/>
                  <a:gd name="T32" fmla="*/ 16 w 27"/>
                  <a:gd name="T33" fmla="*/ 48 h 54"/>
                  <a:gd name="T34" fmla="*/ 16 w 27"/>
                  <a:gd name="T35" fmla="*/ 46 h 54"/>
                  <a:gd name="T36" fmla="*/ 21 w 27"/>
                  <a:gd name="T37" fmla="*/ 46 h 54"/>
                  <a:gd name="T38" fmla="*/ 23 w 27"/>
                  <a:gd name="T39" fmla="*/ 48 h 54"/>
                  <a:gd name="T40" fmla="*/ 25 w 27"/>
                  <a:gd name="T41" fmla="*/ 48 h 54"/>
                  <a:gd name="T42" fmla="*/ 27 w 27"/>
                  <a:gd name="T43" fmla="*/ 46 h 54"/>
                  <a:gd name="T44" fmla="*/ 27 w 27"/>
                  <a:gd name="T45" fmla="*/ 40 h 54"/>
                  <a:gd name="T46" fmla="*/ 27 w 27"/>
                  <a:gd name="T47" fmla="*/ 38 h 54"/>
                  <a:gd name="T48" fmla="*/ 27 w 27"/>
                  <a:gd name="T49" fmla="*/ 29 h 54"/>
                  <a:gd name="T50" fmla="*/ 27 w 27"/>
                  <a:gd name="T51" fmla="*/ 23 h 54"/>
                  <a:gd name="T52" fmla="*/ 23 w 27"/>
                  <a:gd name="T53" fmla="*/ 19 h 54"/>
                  <a:gd name="T54" fmla="*/ 27 w 27"/>
                  <a:gd name="T55" fmla="*/ 17 h 54"/>
                  <a:gd name="T56" fmla="*/ 27 w 27"/>
                  <a:gd name="T57" fmla="*/ 13 h 54"/>
                  <a:gd name="T58" fmla="*/ 27 w 27"/>
                  <a:gd name="T59" fmla="*/ 9 h 54"/>
                  <a:gd name="T60" fmla="*/ 25 w 27"/>
                  <a:gd name="T61" fmla="*/ 7 h 54"/>
                  <a:gd name="T62" fmla="*/ 23 w 27"/>
                  <a:gd name="T63" fmla="*/ 2 h 54"/>
                  <a:gd name="T64" fmla="*/ 21 w 27"/>
                  <a:gd name="T65" fmla="*/ 2 h 54"/>
                  <a:gd name="T66" fmla="*/ 16 w 27"/>
                  <a:gd name="T67" fmla="*/ 0 h 54"/>
                  <a:gd name="T68" fmla="*/ 14 w 27"/>
                  <a:gd name="T69" fmla="*/ 0 h 54"/>
                  <a:gd name="T70" fmla="*/ 8 w 27"/>
                  <a:gd name="T71" fmla="*/ 9 h 54"/>
                  <a:gd name="T72" fmla="*/ 4 w 27"/>
                  <a:gd name="T73" fmla="*/ 9 h 54"/>
                  <a:gd name="T74" fmla="*/ 0 w 27"/>
                  <a:gd name="T75" fmla="*/ 7 h 54"/>
                  <a:gd name="T76" fmla="*/ 0 w 27"/>
                  <a:gd name="T77" fmla="*/ 11 h 54"/>
                  <a:gd name="T78" fmla="*/ 0 w 27"/>
                  <a:gd name="T79" fmla="*/ 13 h 54"/>
                  <a:gd name="T80" fmla="*/ 2 w 27"/>
                  <a:gd name="T8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54">
                    <a:moveTo>
                      <a:pt x="2" y="17"/>
                    </a:moveTo>
                    <a:lnTo>
                      <a:pt x="4" y="19"/>
                    </a:lnTo>
                    <a:lnTo>
                      <a:pt x="6" y="21"/>
                    </a:lnTo>
                    <a:lnTo>
                      <a:pt x="6" y="25"/>
                    </a:lnTo>
                    <a:lnTo>
                      <a:pt x="4" y="27"/>
                    </a:lnTo>
                    <a:lnTo>
                      <a:pt x="4" y="29"/>
                    </a:lnTo>
                    <a:lnTo>
                      <a:pt x="8" y="31"/>
                    </a:lnTo>
                    <a:lnTo>
                      <a:pt x="8" y="31"/>
                    </a:lnTo>
                    <a:lnTo>
                      <a:pt x="6" y="36"/>
                    </a:lnTo>
                    <a:lnTo>
                      <a:pt x="4" y="42"/>
                    </a:lnTo>
                    <a:lnTo>
                      <a:pt x="6" y="44"/>
                    </a:lnTo>
                    <a:lnTo>
                      <a:pt x="8" y="50"/>
                    </a:lnTo>
                    <a:lnTo>
                      <a:pt x="10" y="54"/>
                    </a:lnTo>
                    <a:lnTo>
                      <a:pt x="12" y="52"/>
                    </a:lnTo>
                    <a:lnTo>
                      <a:pt x="14" y="54"/>
                    </a:lnTo>
                    <a:lnTo>
                      <a:pt x="16" y="52"/>
                    </a:lnTo>
                    <a:lnTo>
                      <a:pt x="16" y="48"/>
                    </a:lnTo>
                    <a:lnTo>
                      <a:pt x="16" y="46"/>
                    </a:lnTo>
                    <a:lnTo>
                      <a:pt x="21" y="46"/>
                    </a:lnTo>
                    <a:lnTo>
                      <a:pt x="23" y="48"/>
                    </a:lnTo>
                    <a:lnTo>
                      <a:pt x="25" y="48"/>
                    </a:lnTo>
                    <a:lnTo>
                      <a:pt x="27" y="46"/>
                    </a:lnTo>
                    <a:lnTo>
                      <a:pt x="27" y="40"/>
                    </a:lnTo>
                    <a:lnTo>
                      <a:pt x="27" y="38"/>
                    </a:lnTo>
                    <a:lnTo>
                      <a:pt x="27" y="29"/>
                    </a:lnTo>
                    <a:lnTo>
                      <a:pt x="27" y="23"/>
                    </a:lnTo>
                    <a:lnTo>
                      <a:pt x="23" y="19"/>
                    </a:lnTo>
                    <a:lnTo>
                      <a:pt x="27" y="17"/>
                    </a:lnTo>
                    <a:lnTo>
                      <a:pt x="27" y="13"/>
                    </a:lnTo>
                    <a:lnTo>
                      <a:pt x="27" y="9"/>
                    </a:lnTo>
                    <a:lnTo>
                      <a:pt x="25" y="7"/>
                    </a:lnTo>
                    <a:lnTo>
                      <a:pt x="23" y="2"/>
                    </a:lnTo>
                    <a:lnTo>
                      <a:pt x="21" y="2"/>
                    </a:lnTo>
                    <a:lnTo>
                      <a:pt x="16" y="0"/>
                    </a:lnTo>
                    <a:lnTo>
                      <a:pt x="14" y="0"/>
                    </a:lnTo>
                    <a:lnTo>
                      <a:pt x="8" y="9"/>
                    </a:lnTo>
                    <a:lnTo>
                      <a:pt x="4" y="9"/>
                    </a:lnTo>
                    <a:lnTo>
                      <a:pt x="0" y="7"/>
                    </a:lnTo>
                    <a:lnTo>
                      <a:pt x="0" y="11"/>
                    </a:lnTo>
                    <a:lnTo>
                      <a:pt x="0" y="13"/>
                    </a:lnTo>
                    <a:lnTo>
                      <a:pt x="2" y="1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8" name="9Slide.vn 761">
                <a:extLst>
                  <a:ext uri="{FF2B5EF4-FFF2-40B4-BE49-F238E27FC236}">
                    <a16:creationId xmlns:a16="http://schemas.microsoft.com/office/drawing/2014/main" id="{15578191-EF28-4A5D-BF6A-FE1C369759EF}"/>
                  </a:ext>
                </a:extLst>
              </p:cNvPr>
              <p:cNvSpPr>
                <a:spLocks/>
              </p:cNvSpPr>
              <p:nvPr/>
            </p:nvSpPr>
            <p:spPr bwMode="auto">
              <a:xfrm>
                <a:off x="3869" y="1838"/>
                <a:ext cx="8" cy="6"/>
              </a:xfrm>
              <a:custGeom>
                <a:avLst/>
                <a:gdLst>
                  <a:gd name="T0" fmla="*/ 8 w 8"/>
                  <a:gd name="T1" fmla="*/ 4 h 6"/>
                  <a:gd name="T2" fmla="*/ 8 w 8"/>
                  <a:gd name="T3" fmla="*/ 2 h 6"/>
                  <a:gd name="T4" fmla="*/ 6 w 8"/>
                  <a:gd name="T5" fmla="*/ 0 h 6"/>
                  <a:gd name="T6" fmla="*/ 6 w 8"/>
                  <a:gd name="T7" fmla="*/ 2 h 6"/>
                  <a:gd name="T8" fmla="*/ 2 w 8"/>
                  <a:gd name="T9" fmla="*/ 4 h 6"/>
                  <a:gd name="T10" fmla="*/ 0 w 8"/>
                  <a:gd name="T11" fmla="*/ 4 h 6"/>
                  <a:gd name="T12" fmla="*/ 2 w 8"/>
                  <a:gd name="T13" fmla="*/ 6 h 6"/>
                  <a:gd name="T14" fmla="*/ 6 w 8"/>
                  <a:gd name="T15" fmla="*/ 4 h 6"/>
                  <a:gd name="T16" fmla="*/ 8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4"/>
                    </a:moveTo>
                    <a:lnTo>
                      <a:pt x="8" y="2"/>
                    </a:lnTo>
                    <a:lnTo>
                      <a:pt x="6" y="0"/>
                    </a:lnTo>
                    <a:lnTo>
                      <a:pt x="6" y="2"/>
                    </a:lnTo>
                    <a:lnTo>
                      <a:pt x="2" y="4"/>
                    </a:lnTo>
                    <a:lnTo>
                      <a:pt x="0" y="4"/>
                    </a:lnTo>
                    <a:lnTo>
                      <a:pt x="2" y="6"/>
                    </a:lnTo>
                    <a:lnTo>
                      <a:pt x="6" y="4"/>
                    </a:lnTo>
                    <a:lnTo>
                      <a:pt x="8"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9" name="9Slide.vn 762">
                <a:extLst>
                  <a:ext uri="{FF2B5EF4-FFF2-40B4-BE49-F238E27FC236}">
                    <a16:creationId xmlns:a16="http://schemas.microsoft.com/office/drawing/2014/main" id="{C77587D5-C547-4E94-8398-EBBAF3EE7B90}"/>
                  </a:ext>
                </a:extLst>
              </p:cNvPr>
              <p:cNvSpPr>
                <a:spLocks/>
              </p:cNvSpPr>
              <p:nvPr/>
            </p:nvSpPr>
            <p:spPr bwMode="auto">
              <a:xfrm>
                <a:off x="3886" y="1850"/>
                <a:ext cx="2" cy="2"/>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0" name="9Slide.vn 763">
                <a:extLst>
                  <a:ext uri="{FF2B5EF4-FFF2-40B4-BE49-F238E27FC236}">
                    <a16:creationId xmlns:a16="http://schemas.microsoft.com/office/drawing/2014/main" id="{D2FB70BA-6D70-4B00-8AA6-90A395E5B8AB}"/>
                  </a:ext>
                </a:extLst>
              </p:cNvPr>
              <p:cNvSpPr>
                <a:spLocks/>
              </p:cNvSpPr>
              <p:nvPr/>
            </p:nvSpPr>
            <p:spPr bwMode="auto">
              <a:xfrm>
                <a:off x="3917" y="1944"/>
                <a:ext cx="51" cy="35"/>
              </a:xfrm>
              <a:custGeom>
                <a:avLst/>
                <a:gdLst>
                  <a:gd name="T0" fmla="*/ 51 w 51"/>
                  <a:gd name="T1" fmla="*/ 8 h 35"/>
                  <a:gd name="T2" fmla="*/ 51 w 51"/>
                  <a:gd name="T3" fmla="*/ 4 h 35"/>
                  <a:gd name="T4" fmla="*/ 49 w 51"/>
                  <a:gd name="T5" fmla="*/ 0 h 35"/>
                  <a:gd name="T6" fmla="*/ 45 w 51"/>
                  <a:gd name="T7" fmla="*/ 4 h 35"/>
                  <a:gd name="T8" fmla="*/ 43 w 51"/>
                  <a:gd name="T9" fmla="*/ 4 h 35"/>
                  <a:gd name="T10" fmla="*/ 39 w 51"/>
                  <a:gd name="T11" fmla="*/ 2 h 35"/>
                  <a:gd name="T12" fmla="*/ 35 w 51"/>
                  <a:gd name="T13" fmla="*/ 6 h 35"/>
                  <a:gd name="T14" fmla="*/ 27 w 51"/>
                  <a:gd name="T15" fmla="*/ 6 h 35"/>
                  <a:gd name="T16" fmla="*/ 20 w 51"/>
                  <a:gd name="T17" fmla="*/ 8 h 35"/>
                  <a:gd name="T18" fmla="*/ 14 w 51"/>
                  <a:gd name="T19" fmla="*/ 6 h 35"/>
                  <a:gd name="T20" fmla="*/ 12 w 51"/>
                  <a:gd name="T21" fmla="*/ 4 h 35"/>
                  <a:gd name="T22" fmla="*/ 8 w 51"/>
                  <a:gd name="T23" fmla="*/ 4 h 35"/>
                  <a:gd name="T24" fmla="*/ 6 w 51"/>
                  <a:gd name="T25" fmla="*/ 6 h 35"/>
                  <a:gd name="T26" fmla="*/ 4 w 51"/>
                  <a:gd name="T27" fmla="*/ 4 h 35"/>
                  <a:gd name="T28" fmla="*/ 0 w 51"/>
                  <a:gd name="T29" fmla="*/ 6 h 35"/>
                  <a:gd name="T30" fmla="*/ 0 w 51"/>
                  <a:gd name="T31" fmla="*/ 12 h 35"/>
                  <a:gd name="T32" fmla="*/ 4 w 51"/>
                  <a:gd name="T33" fmla="*/ 16 h 35"/>
                  <a:gd name="T34" fmla="*/ 6 w 51"/>
                  <a:gd name="T35" fmla="*/ 16 h 35"/>
                  <a:gd name="T36" fmla="*/ 14 w 51"/>
                  <a:gd name="T37" fmla="*/ 20 h 35"/>
                  <a:gd name="T38" fmla="*/ 18 w 51"/>
                  <a:gd name="T39" fmla="*/ 20 h 35"/>
                  <a:gd name="T40" fmla="*/ 20 w 51"/>
                  <a:gd name="T41" fmla="*/ 25 h 35"/>
                  <a:gd name="T42" fmla="*/ 29 w 51"/>
                  <a:gd name="T43" fmla="*/ 29 h 35"/>
                  <a:gd name="T44" fmla="*/ 31 w 51"/>
                  <a:gd name="T45" fmla="*/ 27 h 35"/>
                  <a:gd name="T46" fmla="*/ 35 w 51"/>
                  <a:gd name="T47" fmla="*/ 29 h 35"/>
                  <a:gd name="T48" fmla="*/ 35 w 51"/>
                  <a:gd name="T49" fmla="*/ 33 h 35"/>
                  <a:gd name="T50" fmla="*/ 43 w 51"/>
                  <a:gd name="T51" fmla="*/ 35 h 35"/>
                  <a:gd name="T52" fmla="*/ 47 w 51"/>
                  <a:gd name="T53" fmla="*/ 35 h 35"/>
                  <a:gd name="T54" fmla="*/ 47 w 51"/>
                  <a:gd name="T55" fmla="*/ 31 h 35"/>
                  <a:gd name="T56" fmla="*/ 49 w 51"/>
                  <a:gd name="T57" fmla="*/ 29 h 35"/>
                  <a:gd name="T58" fmla="*/ 47 w 51"/>
                  <a:gd name="T59" fmla="*/ 25 h 35"/>
                  <a:gd name="T60" fmla="*/ 45 w 51"/>
                  <a:gd name="T61" fmla="*/ 20 h 35"/>
                  <a:gd name="T62" fmla="*/ 47 w 51"/>
                  <a:gd name="T63" fmla="*/ 10 h 35"/>
                  <a:gd name="T64" fmla="*/ 51 w 51"/>
                  <a:gd name="T65"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35">
                    <a:moveTo>
                      <a:pt x="51" y="8"/>
                    </a:moveTo>
                    <a:lnTo>
                      <a:pt x="51" y="4"/>
                    </a:lnTo>
                    <a:lnTo>
                      <a:pt x="49" y="0"/>
                    </a:lnTo>
                    <a:lnTo>
                      <a:pt x="45" y="4"/>
                    </a:lnTo>
                    <a:lnTo>
                      <a:pt x="43" y="4"/>
                    </a:lnTo>
                    <a:lnTo>
                      <a:pt x="39" y="2"/>
                    </a:lnTo>
                    <a:lnTo>
                      <a:pt x="35" y="6"/>
                    </a:lnTo>
                    <a:lnTo>
                      <a:pt x="27" y="6"/>
                    </a:lnTo>
                    <a:lnTo>
                      <a:pt x="20" y="8"/>
                    </a:lnTo>
                    <a:lnTo>
                      <a:pt x="14" y="6"/>
                    </a:lnTo>
                    <a:lnTo>
                      <a:pt x="12" y="4"/>
                    </a:lnTo>
                    <a:lnTo>
                      <a:pt x="8" y="4"/>
                    </a:lnTo>
                    <a:lnTo>
                      <a:pt x="6" y="6"/>
                    </a:lnTo>
                    <a:lnTo>
                      <a:pt x="4" y="4"/>
                    </a:lnTo>
                    <a:lnTo>
                      <a:pt x="0" y="6"/>
                    </a:lnTo>
                    <a:lnTo>
                      <a:pt x="0" y="12"/>
                    </a:lnTo>
                    <a:lnTo>
                      <a:pt x="4" y="16"/>
                    </a:lnTo>
                    <a:lnTo>
                      <a:pt x="6" y="16"/>
                    </a:lnTo>
                    <a:lnTo>
                      <a:pt x="14" y="20"/>
                    </a:lnTo>
                    <a:lnTo>
                      <a:pt x="18" y="20"/>
                    </a:lnTo>
                    <a:lnTo>
                      <a:pt x="20" y="25"/>
                    </a:lnTo>
                    <a:lnTo>
                      <a:pt x="29" y="29"/>
                    </a:lnTo>
                    <a:lnTo>
                      <a:pt x="31" y="27"/>
                    </a:lnTo>
                    <a:lnTo>
                      <a:pt x="35" y="29"/>
                    </a:lnTo>
                    <a:lnTo>
                      <a:pt x="35" y="33"/>
                    </a:lnTo>
                    <a:lnTo>
                      <a:pt x="43" y="35"/>
                    </a:lnTo>
                    <a:lnTo>
                      <a:pt x="47" y="35"/>
                    </a:lnTo>
                    <a:lnTo>
                      <a:pt x="47" y="31"/>
                    </a:lnTo>
                    <a:lnTo>
                      <a:pt x="49" y="29"/>
                    </a:lnTo>
                    <a:lnTo>
                      <a:pt x="47" y="25"/>
                    </a:lnTo>
                    <a:lnTo>
                      <a:pt x="45" y="20"/>
                    </a:lnTo>
                    <a:lnTo>
                      <a:pt x="47" y="10"/>
                    </a:lnTo>
                    <a:lnTo>
                      <a:pt x="51"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1" name="9Slide.vn 764">
                <a:extLst>
                  <a:ext uri="{FF2B5EF4-FFF2-40B4-BE49-F238E27FC236}">
                    <a16:creationId xmlns:a16="http://schemas.microsoft.com/office/drawing/2014/main" id="{E0E470FB-4C90-4A62-BB3C-5D17ADAB7D9F}"/>
                  </a:ext>
                </a:extLst>
              </p:cNvPr>
              <p:cNvSpPr>
                <a:spLocks/>
              </p:cNvSpPr>
              <p:nvPr/>
            </p:nvSpPr>
            <p:spPr bwMode="auto">
              <a:xfrm>
                <a:off x="3809" y="1745"/>
                <a:ext cx="209" cy="209"/>
              </a:xfrm>
              <a:custGeom>
                <a:avLst/>
                <a:gdLst>
                  <a:gd name="T0" fmla="*/ 122 w 209"/>
                  <a:gd name="T1" fmla="*/ 14 h 209"/>
                  <a:gd name="T2" fmla="*/ 101 w 209"/>
                  <a:gd name="T3" fmla="*/ 10 h 209"/>
                  <a:gd name="T4" fmla="*/ 87 w 209"/>
                  <a:gd name="T5" fmla="*/ 2 h 209"/>
                  <a:gd name="T6" fmla="*/ 68 w 209"/>
                  <a:gd name="T7" fmla="*/ 4 h 209"/>
                  <a:gd name="T8" fmla="*/ 60 w 209"/>
                  <a:gd name="T9" fmla="*/ 14 h 209"/>
                  <a:gd name="T10" fmla="*/ 52 w 209"/>
                  <a:gd name="T11" fmla="*/ 20 h 209"/>
                  <a:gd name="T12" fmla="*/ 41 w 209"/>
                  <a:gd name="T13" fmla="*/ 29 h 209"/>
                  <a:gd name="T14" fmla="*/ 33 w 209"/>
                  <a:gd name="T15" fmla="*/ 18 h 209"/>
                  <a:gd name="T16" fmla="*/ 19 w 209"/>
                  <a:gd name="T17" fmla="*/ 25 h 209"/>
                  <a:gd name="T18" fmla="*/ 4 w 209"/>
                  <a:gd name="T19" fmla="*/ 31 h 209"/>
                  <a:gd name="T20" fmla="*/ 8 w 209"/>
                  <a:gd name="T21" fmla="*/ 43 h 209"/>
                  <a:gd name="T22" fmla="*/ 6 w 209"/>
                  <a:gd name="T23" fmla="*/ 51 h 209"/>
                  <a:gd name="T24" fmla="*/ 19 w 209"/>
                  <a:gd name="T25" fmla="*/ 66 h 209"/>
                  <a:gd name="T26" fmla="*/ 25 w 209"/>
                  <a:gd name="T27" fmla="*/ 74 h 209"/>
                  <a:gd name="T28" fmla="*/ 37 w 209"/>
                  <a:gd name="T29" fmla="*/ 62 h 209"/>
                  <a:gd name="T30" fmla="*/ 58 w 209"/>
                  <a:gd name="T31" fmla="*/ 68 h 209"/>
                  <a:gd name="T32" fmla="*/ 62 w 209"/>
                  <a:gd name="T33" fmla="*/ 76 h 209"/>
                  <a:gd name="T34" fmla="*/ 70 w 209"/>
                  <a:gd name="T35" fmla="*/ 87 h 209"/>
                  <a:gd name="T36" fmla="*/ 77 w 209"/>
                  <a:gd name="T37" fmla="*/ 97 h 209"/>
                  <a:gd name="T38" fmla="*/ 87 w 209"/>
                  <a:gd name="T39" fmla="*/ 105 h 209"/>
                  <a:gd name="T40" fmla="*/ 93 w 209"/>
                  <a:gd name="T41" fmla="*/ 114 h 209"/>
                  <a:gd name="T42" fmla="*/ 112 w 209"/>
                  <a:gd name="T43" fmla="*/ 128 h 209"/>
                  <a:gd name="T44" fmla="*/ 118 w 209"/>
                  <a:gd name="T45" fmla="*/ 134 h 209"/>
                  <a:gd name="T46" fmla="*/ 128 w 209"/>
                  <a:gd name="T47" fmla="*/ 134 h 209"/>
                  <a:gd name="T48" fmla="*/ 137 w 209"/>
                  <a:gd name="T49" fmla="*/ 141 h 209"/>
                  <a:gd name="T50" fmla="*/ 143 w 209"/>
                  <a:gd name="T51" fmla="*/ 145 h 209"/>
                  <a:gd name="T52" fmla="*/ 147 w 209"/>
                  <a:gd name="T53" fmla="*/ 151 h 209"/>
                  <a:gd name="T54" fmla="*/ 153 w 209"/>
                  <a:gd name="T55" fmla="*/ 155 h 209"/>
                  <a:gd name="T56" fmla="*/ 162 w 209"/>
                  <a:gd name="T57" fmla="*/ 157 h 209"/>
                  <a:gd name="T58" fmla="*/ 166 w 209"/>
                  <a:gd name="T59" fmla="*/ 172 h 209"/>
                  <a:gd name="T60" fmla="*/ 172 w 209"/>
                  <a:gd name="T61" fmla="*/ 184 h 209"/>
                  <a:gd name="T62" fmla="*/ 168 w 209"/>
                  <a:gd name="T63" fmla="*/ 188 h 209"/>
                  <a:gd name="T64" fmla="*/ 168 w 209"/>
                  <a:gd name="T65" fmla="*/ 197 h 209"/>
                  <a:gd name="T66" fmla="*/ 162 w 209"/>
                  <a:gd name="T67" fmla="*/ 201 h 209"/>
                  <a:gd name="T68" fmla="*/ 172 w 209"/>
                  <a:gd name="T69" fmla="*/ 209 h 209"/>
                  <a:gd name="T70" fmla="*/ 180 w 209"/>
                  <a:gd name="T71" fmla="*/ 197 h 209"/>
                  <a:gd name="T72" fmla="*/ 186 w 209"/>
                  <a:gd name="T73" fmla="*/ 184 h 209"/>
                  <a:gd name="T74" fmla="*/ 186 w 209"/>
                  <a:gd name="T75" fmla="*/ 176 h 209"/>
                  <a:gd name="T76" fmla="*/ 178 w 209"/>
                  <a:gd name="T77" fmla="*/ 168 h 209"/>
                  <a:gd name="T78" fmla="*/ 178 w 209"/>
                  <a:gd name="T79" fmla="*/ 161 h 209"/>
                  <a:gd name="T80" fmla="*/ 182 w 209"/>
                  <a:gd name="T81" fmla="*/ 155 h 209"/>
                  <a:gd name="T82" fmla="*/ 186 w 209"/>
                  <a:gd name="T83" fmla="*/ 149 h 209"/>
                  <a:gd name="T84" fmla="*/ 197 w 209"/>
                  <a:gd name="T85" fmla="*/ 151 h 209"/>
                  <a:gd name="T86" fmla="*/ 201 w 209"/>
                  <a:gd name="T87" fmla="*/ 159 h 209"/>
                  <a:gd name="T88" fmla="*/ 207 w 209"/>
                  <a:gd name="T89" fmla="*/ 163 h 209"/>
                  <a:gd name="T90" fmla="*/ 209 w 209"/>
                  <a:gd name="T91" fmla="*/ 157 h 209"/>
                  <a:gd name="T92" fmla="*/ 205 w 209"/>
                  <a:gd name="T93" fmla="*/ 147 h 209"/>
                  <a:gd name="T94" fmla="*/ 188 w 209"/>
                  <a:gd name="T95" fmla="*/ 139 h 209"/>
                  <a:gd name="T96" fmla="*/ 164 w 209"/>
                  <a:gd name="T97" fmla="*/ 128 h 209"/>
                  <a:gd name="T98" fmla="*/ 168 w 209"/>
                  <a:gd name="T99" fmla="*/ 120 h 209"/>
                  <a:gd name="T100" fmla="*/ 159 w 209"/>
                  <a:gd name="T101" fmla="*/ 118 h 209"/>
                  <a:gd name="T102" fmla="*/ 149 w 209"/>
                  <a:gd name="T103" fmla="*/ 116 h 209"/>
                  <a:gd name="T104" fmla="*/ 137 w 209"/>
                  <a:gd name="T105" fmla="*/ 107 h 209"/>
                  <a:gd name="T106" fmla="*/ 128 w 209"/>
                  <a:gd name="T107" fmla="*/ 97 h 209"/>
                  <a:gd name="T108" fmla="*/ 126 w 209"/>
                  <a:gd name="T109" fmla="*/ 89 h 209"/>
                  <a:gd name="T110" fmla="*/ 108 w 209"/>
                  <a:gd name="T111" fmla="*/ 72 h 209"/>
                  <a:gd name="T112" fmla="*/ 97 w 209"/>
                  <a:gd name="T113" fmla="*/ 60 h 209"/>
                  <a:gd name="T114" fmla="*/ 99 w 209"/>
                  <a:gd name="T115" fmla="*/ 49 h 209"/>
                  <a:gd name="T116" fmla="*/ 97 w 209"/>
                  <a:gd name="T117" fmla="*/ 39 h 209"/>
                  <a:gd name="T118" fmla="*/ 108 w 209"/>
                  <a:gd name="T119" fmla="*/ 35 h 209"/>
                  <a:gd name="T120" fmla="*/ 118 w 209"/>
                  <a:gd name="T121" fmla="*/ 3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209">
                    <a:moveTo>
                      <a:pt x="120" y="22"/>
                    </a:moveTo>
                    <a:lnTo>
                      <a:pt x="118" y="20"/>
                    </a:lnTo>
                    <a:lnTo>
                      <a:pt x="122" y="14"/>
                    </a:lnTo>
                    <a:lnTo>
                      <a:pt x="120" y="12"/>
                    </a:lnTo>
                    <a:lnTo>
                      <a:pt x="114" y="12"/>
                    </a:lnTo>
                    <a:lnTo>
                      <a:pt x="101" y="10"/>
                    </a:lnTo>
                    <a:lnTo>
                      <a:pt x="93" y="4"/>
                    </a:lnTo>
                    <a:lnTo>
                      <a:pt x="93" y="2"/>
                    </a:lnTo>
                    <a:lnTo>
                      <a:pt x="87" y="2"/>
                    </a:lnTo>
                    <a:lnTo>
                      <a:pt x="83" y="0"/>
                    </a:lnTo>
                    <a:lnTo>
                      <a:pt x="75" y="6"/>
                    </a:lnTo>
                    <a:lnTo>
                      <a:pt x="68" y="4"/>
                    </a:lnTo>
                    <a:lnTo>
                      <a:pt x="64" y="8"/>
                    </a:lnTo>
                    <a:lnTo>
                      <a:pt x="66" y="14"/>
                    </a:lnTo>
                    <a:lnTo>
                      <a:pt x="60" y="14"/>
                    </a:lnTo>
                    <a:lnTo>
                      <a:pt x="58" y="22"/>
                    </a:lnTo>
                    <a:lnTo>
                      <a:pt x="56" y="18"/>
                    </a:lnTo>
                    <a:lnTo>
                      <a:pt x="52" y="20"/>
                    </a:lnTo>
                    <a:lnTo>
                      <a:pt x="43" y="18"/>
                    </a:lnTo>
                    <a:lnTo>
                      <a:pt x="43" y="22"/>
                    </a:lnTo>
                    <a:lnTo>
                      <a:pt x="41" y="29"/>
                    </a:lnTo>
                    <a:lnTo>
                      <a:pt x="39" y="25"/>
                    </a:lnTo>
                    <a:lnTo>
                      <a:pt x="33" y="22"/>
                    </a:lnTo>
                    <a:lnTo>
                      <a:pt x="33" y="18"/>
                    </a:lnTo>
                    <a:lnTo>
                      <a:pt x="29" y="16"/>
                    </a:lnTo>
                    <a:lnTo>
                      <a:pt x="23" y="27"/>
                    </a:lnTo>
                    <a:lnTo>
                      <a:pt x="19" y="25"/>
                    </a:lnTo>
                    <a:lnTo>
                      <a:pt x="10" y="31"/>
                    </a:lnTo>
                    <a:lnTo>
                      <a:pt x="6" y="29"/>
                    </a:lnTo>
                    <a:lnTo>
                      <a:pt x="4" y="31"/>
                    </a:lnTo>
                    <a:lnTo>
                      <a:pt x="6" y="35"/>
                    </a:lnTo>
                    <a:lnTo>
                      <a:pt x="8" y="37"/>
                    </a:lnTo>
                    <a:lnTo>
                      <a:pt x="8" y="43"/>
                    </a:lnTo>
                    <a:lnTo>
                      <a:pt x="4" y="45"/>
                    </a:lnTo>
                    <a:lnTo>
                      <a:pt x="0" y="47"/>
                    </a:lnTo>
                    <a:lnTo>
                      <a:pt x="6" y="51"/>
                    </a:lnTo>
                    <a:lnTo>
                      <a:pt x="6" y="62"/>
                    </a:lnTo>
                    <a:lnTo>
                      <a:pt x="12" y="66"/>
                    </a:lnTo>
                    <a:lnTo>
                      <a:pt x="19" y="66"/>
                    </a:lnTo>
                    <a:lnTo>
                      <a:pt x="14" y="70"/>
                    </a:lnTo>
                    <a:lnTo>
                      <a:pt x="16" y="74"/>
                    </a:lnTo>
                    <a:lnTo>
                      <a:pt x="25" y="74"/>
                    </a:lnTo>
                    <a:lnTo>
                      <a:pt x="29" y="70"/>
                    </a:lnTo>
                    <a:lnTo>
                      <a:pt x="29" y="66"/>
                    </a:lnTo>
                    <a:lnTo>
                      <a:pt x="37" y="62"/>
                    </a:lnTo>
                    <a:lnTo>
                      <a:pt x="50" y="64"/>
                    </a:lnTo>
                    <a:lnTo>
                      <a:pt x="54" y="66"/>
                    </a:lnTo>
                    <a:lnTo>
                      <a:pt x="58" y="68"/>
                    </a:lnTo>
                    <a:lnTo>
                      <a:pt x="60" y="72"/>
                    </a:lnTo>
                    <a:lnTo>
                      <a:pt x="62" y="72"/>
                    </a:lnTo>
                    <a:lnTo>
                      <a:pt x="62" y="76"/>
                    </a:lnTo>
                    <a:lnTo>
                      <a:pt x="66" y="81"/>
                    </a:lnTo>
                    <a:lnTo>
                      <a:pt x="66" y="85"/>
                    </a:lnTo>
                    <a:lnTo>
                      <a:pt x="70" y="87"/>
                    </a:lnTo>
                    <a:lnTo>
                      <a:pt x="68" y="91"/>
                    </a:lnTo>
                    <a:lnTo>
                      <a:pt x="75" y="93"/>
                    </a:lnTo>
                    <a:lnTo>
                      <a:pt x="77" y="97"/>
                    </a:lnTo>
                    <a:lnTo>
                      <a:pt x="81" y="101"/>
                    </a:lnTo>
                    <a:lnTo>
                      <a:pt x="83" y="105"/>
                    </a:lnTo>
                    <a:lnTo>
                      <a:pt x="87" y="105"/>
                    </a:lnTo>
                    <a:lnTo>
                      <a:pt x="91" y="110"/>
                    </a:lnTo>
                    <a:lnTo>
                      <a:pt x="91" y="112"/>
                    </a:lnTo>
                    <a:lnTo>
                      <a:pt x="93" y="114"/>
                    </a:lnTo>
                    <a:lnTo>
                      <a:pt x="101" y="122"/>
                    </a:lnTo>
                    <a:lnTo>
                      <a:pt x="108" y="128"/>
                    </a:lnTo>
                    <a:lnTo>
                      <a:pt x="112" y="128"/>
                    </a:lnTo>
                    <a:lnTo>
                      <a:pt x="114" y="130"/>
                    </a:lnTo>
                    <a:lnTo>
                      <a:pt x="116" y="134"/>
                    </a:lnTo>
                    <a:lnTo>
                      <a:pt x="118" y="134"/>
                    </a:lnTo>
                    <a:lnTo>
                      <a:pt x="120" y="132"/>
                    </a:lnTo>
                    <a:lnTo>
                      <a:pt x="124" y="132"/>
                    </a:lnTo>
                    <a:lnTo>
                      <a:pt x="128" y="134"/>
                    </a:lnTo>
                    <a:lnTo>
                      <a:pt x="133" y="141"/>
                    </a:lnTo>
                    <a:lnTo>
                      <a:pt x="135" y="143"/>
                    </a:lnTo>
                    <a:lnTo>
                      <a:pt x="137" y="141"/>
                    </a:lnTo>
                    <a:lnTo>
                      <a:pt x="139" y="143"/>
                    </a:lnTo>
                    <a:lnTo>
                      <a:pt x="139" y="145"/>
                    </a:lnTo>
                    <a:lnTo>
                      <a:pt x="143" y="145"/>
                    </a:lnTo>
                    <a:lnTo>
                      <a:pt x="145" y="145"/>
                    </a:lnTo>
                    <a:lnTo>
                      <a:pt x="149" y="149"/>
                    </a:lnTo>
                    <a:lnTo>
                      <a:pt x="147" y="151"/>
                    </a:lnTo>
                    <a:lnTo>
                      <a:pt x="147" y="153"/>
                    </a:lnTo>
                    <a:lnTo>
                      <a:pt x="149" y="155"/>
                    </a:lnTo>
                    <a:lnTo>
                      <a:pt x="153" y="155"/>
                    </a:lnTo>
                    <a:lnTo>
                      <a:pt x="153" y="159"/>
                    </a:lnTo>
                    <a:lnTo>
                      <a:pt x="159" y="159"/>
                    </a:lnTo>
                    <a:lnTo>
                      <a:pt x="162" y="157"/>
                    </a:lnTo>
                    <a:lnTo>
                      <a:pt x="164" y="159"/>
                    </a:lnTo>
                    <a:lnTo>
                      <a:pt x="166" y="166"/>
                    </a:lnTo>
                    <a:lnTo>
                      <a:pt x="166" y="172"/>
                    </a:lnTo>
                    <a:lnTo>
                      <a:pt x="168" y="174"/>
                    </a:lnTo>
                    <a:lnTo>
                      <a:pt x="170" y="180"/>
                    </a:lnTo>
                    <a:lnTo>
                      <a:pt x="172" y="184"/>
                    </a:lnTo>
                    <a:lnTo>
                      <a:pt x="172" y="186"/>
                    </a:lnTo>
                    <a:lnTo>
                      <a:pt x="170" y="188"/>
                    </a:lnTo>
                    <a:lnTo>
                      <a:pt x="168" y="188"/>
                    </a:lnTo>
                    <a:lnTo>
                      <a:pt x="168" y="190"/>
                    </a:lnTo>
                    <a:lnTo>
                      <a:pt x="168" y="193"/>
                    </a:lnTo>
                    <a:lnTo>
                      <a:pt x="168" y="197"/>
                    </a:lnTo>
                    <a:lnTo>
                      <a:pt x="164" y="199"/>
                    </a:lnTo>
                    <a:lnTo>
                      <a:pt x="162" y="201"/>
                    </a:lnTo>
                    <a:lnTo>
                      <a:pt x="162" y="201"/>
                    </a:lnTo>
                    <a:lnTo>
                      <a:pt x="162" y="205"/>
                    </a:lnTo>
                    <a:lnTo>
                      <a:pt x="166" y="209"/>
                    </a:lnTo>
                    <a:lnTo>
                      <a:pt x="172" y="209"/>
                    </a:lnTo>
                    <a:lnTo>
                      <a:pt x="174" y="205"/>
                    </a:lnTo>
                    <a:lnTo>
                      <a:pt x="174" y="201"/>
                    </a:lnTo>
                    <a:lnTo>
                      <a:pt x="180" y="197"/>
                    </a:lnTo>
                    <a:lnTo>
                      <a:pt x="180" y="188"/>
                    </a:lnTo>
                    <a:lnTo>
                      <a:pt x="182" y="184"/>
                    </a:lnTo>
                    <a:lnTo>
                      <a:pt x="186" y="184"/>
                    </a:lnTo>
                    <a:lnTo>
                      <a:pt x="186" y="182"/>
                    </a:lnTo>
                    <a:lnTo>
                      <a:pt x="186" y="180"/>
                    </a:lnTo>
                    <a:lnTo>
                      <a:pt x="186" y="176"/>
                    </a:lnTo>
                    <a:lnTo>
                      <a:pt x="186" y="174"/>
                    </a:lnTo>
                    <a:lnTo>
                      <a:pt x="180" y="168"/>
                    </a:lnTo>
                    <a:lnTo>
                      <a:pt x="178" y="168"/>
                    </a:lnTo>
                    <a:lnTo>
                      <a:pt x="176" y="166"/>
                    </a:lnTo>
                    <a:lnTo>
                      <a:pt x="176" y="163"/>
                    </a:lnTo>
                    <a:lnTo>
                      <a:pt x="178" y="161"/>
                    </a:lnTo>
                    <a:lnTo>
                      <a:pt x="180" y="159"/>
                    </a:lnTo>
                    <a:lnTo>
                      <a:pt x="180" y="157"/>
                    </a:lnTo>
                    <a:lnTo>
                      <a:pt x="182" y="155"/>
                    </a:lnTo>
                    <a:lnTo>
                      <a:pt x="182" y="149"/>
                    </a:lnTo>
                    <a:lnTo>
                      <a:pt x="184" y="149"/>
                    </a:lnTo>
                    <a:lnTo>
                      <a:pt x="186" y="149"/>
                    </a:lnTo>
                    <a:lnTo>
                      <a:pt x="191" y="151"/>
                    </a:lnTo>
                    <a:lnTo>
                      <a:pt x="193" y="151"/>
                    </a:lnTo>
                    <a:lnTo>
                      <a:pt x="197" y="151"/>
                    </a:lnTo>
                    <a:lnTo>
                      <a:pt x="199" y="153"/>
                    </a:lnTo>
                    <a:lnTo>
                      <a:pt x="199" y="155"/>
                    </a:lnTo>
                    <a:lnTo>
                      <a:pt x="201" y="159"/>
                    </a:lnTo>
                    <a:lnTo>
                      <a:pt x="203" y="163"/>
                    </a:lnTo>
                    <a:lnTo>
                      <a:pt x="207" y="163"/>
                    </a:lnTo>
                    <a:lnTo>
                      <a:pt x="207" y="163"/>
                    </a:lnTo>
                    <a:lnTo>
                      <a:pt x="207" y="161"/>
                    </a:lnTo>
                    <a:lnTo>
                      <a:pt x="207" y="159"/>
                    </a:lnTo>
                    <a:lnTo>
                      <a:pt x="209" y="157"/>
                    </a:lnTo>
                    <a:lnTo>
                      <a:pt x="209" y="151"/>
                    </a:lnTo>
                    <a:lnTo>
                      <a:pt x="207" y="149"/>
                    </a:lnTo>
                    <a:lnTo>
                      <a:pt x="205" y="147"/>
                    </a:lnTo>
                    <a:lnTo>
                      <a:pt x="199" y="147"/>
                    </a:lnTo>
                    <a:lnTo>
                      <a:pt x="195" y="143"/>
                    </a:lnTo>
                    <a:lnTo>
                      <a:pt x="188" y="139"/>
                    </a:lnTo>
                    <a:lnTo>
                      <a:pt x="176" y="130"/>
                    </a:lnTo>
                    <a:lnTo>
                      <a:pt x="168" y="128"/>
                    </a:lnTo>
                    <a:lnTo>
                      <a:pt x="164" y="128"/>
                    </a:lnTo>
                    <a:lnTo>
                      <a:pt x="164" y="126"/>
                    </a:lnTo>
                    <a:lnTo>
                      <a:pt x="164" y="124"/>
                    </a:lnTo>
                    <a:lnTo>
                      <a:pt x="168" y="120"/>
                    </a:lnTo>
                    <a:lnTo>
                      <a:pt x="168" y="118"/>
                    </a:lnTo>
                    <a:lnTo>
                      <a:pt x="166" y="116"/>
                    </a:lnTo>
                    <a:lnTo>
                      <a:pt x="159" y="118"/>
                    </a:lnTo>
                    <a:lnTo>
                      <a:pt x="157" y="116"/>
                    </a:lnTo>
                    <a:lnTo>
                      <a:pt x="151" y="116"/>
                    </a:lnTo>
                    <a:lnTo>
                      <a:pt x="149" y="116"/>
                    </a:lnTo>
                    <a:lnTo>
                      <a:pt x="145" y="114"/>
                    </a:lnTo>
                    <a:lnTo>
                      <a:pt x="143" y="112"/>
                    </a:lnTo>
                    <a:lnTo>
                      <a:pt x="137" y="107"/>
                    </a:lnTo>
                    <a:lnTo>
                      <a:pt x="135" y="103"/>
                    </a:lnTo>
                    <a:lnTo>
                      <a:pt x="130" y="99"/>
                    </a:lnTo>
                    <a:lnTo>
                      <a:pt x="128" y="97"/>
                    </a:lnTo>
                    <a:lnTo>
                      <a:pt x="128" y="93"/>
                    </a:lnTo>
                    <a:lnTo>
                      <a:pt x="126" y="93"/>
                    </a:lnTo>
                    <a:lnTo>
                      <a:pt x="126" y="89"/>
                    </a:lnTo>
                    <a:lnTo>
                      <a:pt x="114" y="76"/>
                    </a:lnTo>
                    <a:lnTo>
                      <a:pt x="112" y="74"/>
                    </a:lnTo>
                    <a:lnTo>
                      <a:pt x="108" y="72"/>
                    </a:lnTo>
                    <a:lnTo>
                      <a:pt x="99" y="68"/>
                    </a:lnTo>
                    <a:lnTo>
                      <a:pt x="97" y="64"/>
                    </a:lnTo>
                    <a:lnTo>
                      <a:pt x="97" y="60"/>
                    </a:lnTo>
                    <a:lnTo>
                      <a:pt x="95" y="54"/>
                    </a:lnTo>
                    <a:lnTo>
                      <a:pt x="97" y="54"/>
                    </a:lnTo>
                    <a:lnTo>
                      <a:pt x="99" y="49"/>
                    </a:lnTo>
                    <a:lnTo>
                      <a:pt x="97" y="45"/>
                    </a:lnTo>
                    <a:lnTo>
                      <a:pt x="95" y="41"/>
                    </a:lnTo>
                    <a:lnTo>
                      <a:pt x="97" y="39"/>
                    </a:lnTo>
                    <a:lnTo>
                      <a:pt x="101" y="39"/>
                    </a:lnTo>
                    <a:lnTo>
                      <a:pt x="106" y="35"/>
                    </a:lnTo>
                    <a:lnTo>
                      <a:pt x="108" y="35"/>
                    </a:lnTo>
                    <a:lnTo>
                      <a:pt x="112" y="33"/>
                    </a:lnTo>
                    <a:lnTo>
                      <a:pt x="114" y="31"/>
                    </a:lnTo>
                    <a:lnTo>
                      <a:pt x="118" y="33"/>
                    </a:lnTo>
                    <a:lnTo>
                      <a:pt x="116" y="27"/>
                    </a:lnTo>
                    <a:lnTo>
                      <a:pt x="120" y="2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2" name="9Slide.vn 765">
                <a:extLst>
                  <a:ext uri="{FF2B5EF4-FFF2-40B4-BE49-F238E27FC236}">
                    <a16:creationId xmlns:a16="http://schemas.microsoft.com/office/drawing/2014/main" id="{EB5F0727-E119-47A2-A5D7-53D7A6283DE5}"/>
                  </a:ext>
                </a:extLst>
              </p:cNvPr>
              <p:cNvSpPr>
                <a:spLocks/>
              </p:cNvSpPr>
              <p:nvPr/>
            </p:nvSpPr>
            <p:spPr bwMode="auto">
              <a:xfrm>
                <a:off x="3726" y="1925"/>
                <a:ext cx="8" cy="8"/>
              </a:xfrm>
              <a:custGeom>
                <a:avLst/>
                <a:gdLst>
                  <a:gd name="T0" fmla="*/ 6 w 8"/>
                  <a:gd name="T1" fmla="*/ 4 h 8"/>
                  <a:gd name="T2" fmla="*/ 8 w 8"/>
                  <a:gd name="T3" fmla="*/ 2 h 8"/>
                  <a:gd name="T4" fmla="*/ 6 w 8"/>
                  <a:gd name="T5" fmla="*/ 0 h 8"/>
                  <a:gd name="T6" fmla="*/ 2 w 8"/>
                  <a:gd name="T7" fmla="*/ 2 h 8"/>
                  <a:gd name="T8" fmla="*/ 0 w 8"/>
                  <a:gd name="T9" fmla="*/ 6 h 8"/>
                  <a:gd name="T10" fmla="*/ 4 w 8"/>
                  <a:gd name="T11" fmla="*/ 8 h 8"/>
                  <a:gd name="T12" fmla="*/ 6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4"/>
                    </a:moveTo>
                    <a:lnTo>
                      <a:pt x="8" y="2"/>
                    </a:lnTo>
                    <a:lnTo>
                      <a:pt x="6" y="0"/>
                    </a:lnTo>
                    <a:lnTo>
                      <a:pt x="2" y="2"/>
                    </a:lnTo>
                    <a:lnTo>
                      <a:pt x="0" y="6"/>
                    </a:lnTo>
                    <a:lnTo>
                      <a:pt x="4" y="8"/>
                    </a:lnTo>
                    <a:lnTo>
                      <a:pt x="6"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3" name="9Slide.vn 766">
                <a:extLst>
                  <a:ext uri="{FF2B5EF4-FFF2-40B4-BE49-F238E27FC236}">
                    <a16:creationId xmlns:a16="http://schemas.microsoft.com/office/drawing/2014/main" id="{744E7FA8-46C1-4E0D-BC7A-758F182E876B}"/>
                  </a:ext>
                </a:extLst>
              </p:cNvPr>
              <p:cNvSpPr>
                <a:spLocks/>
              </p:cNvSpPr>
              <p:nvPr/>
            </p:nvSpPr>
            <p:spPr bwMode="auto">
              <a:xfrm>
                <a:off x="3763" y="1904"/>
                <a:ext cx="9" cy="7"/>
              </a:xfrm>
              <a:custGeom>
                <a:avLst/>
                <a:gdLst>
                  <a:gd name="T0" fmla="*/ 9 w 9"/>
                  <a:gd name="T1" fmla="*/ 7 h 7"/>
                  <a:gd name="T2" fmla="*/ 9 w 9"/>
                  <a:gd name="T3" fmla="*/ 4 h 7"/>
                  <a:gd name="T4" fmla="*/ 4 w 9"/>
                  <a:gd name="T5" fmla="*/ 0 h 7"/>
                  <a:gd name="T6" fmla="*/ 0 w 9"/>
                  <a:gd name="T7" fmla="*/ 2 h 7"/>
                  <a:gd name="T8" fmla="*/ 0 w 9"/>
                  <a:gd name="T9" fmla="*/ 4 h 7"/>
                  <a:gd name="T10" fmla="*/ 4 w 9"/>
                  <a:gd name="T11" fmla="*/ 4 h 7"/>
                  <a:gd name="T12" fmla="*/ 9 w 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7"/>
                    </a:moveTo>
                    <a:lnTo>
                      <a:pt x="9" y="4"/>
                    </a:lnTo>
                    <a:lnTo>
                      <a:pt x="4" y="0"/>
                    </a:lnTo>
                    <a:lnTo>
                      <a:pt x="0" y="2"/>
                    </a:lnTo>
                    <a:lnTo>
                      <a:pt x="0" y="4"/>
                    </a:lnTo>
                    <a:lnTo>
                      <a:pt x="4" y="4"/>
                    </a:lnTo>
                    <a:lnTo>
                      <a:pt x="9"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4" name="9Slide.vn 767">
                <a:extLst>
                  <a:ext uri="{FF2B5EF4-FFF2-40B4-BE49-F238E27FC236}">
                    <a16:creationId xmlns:a16="http://schemas.microsoft.com/office/drawing/2014/main" id="{FFE9D472-C0E2-42A2-BAD3-851F922E04B0}"/>
                  </a:ext>
                </a:extLst>
              </p:cNvPr>
              <p:cNvSpPr>
                <a:spLocks/>
              </p:cNvSpPr>
              <p:nvPr/>
            </p:nvSpPr>
            <p:spPr bwMode="auto">
              <a:xfrm>
                <a:off x="3546" y="1819"/>
                <a:ext cx="207" cy="172"/>
              </a:xfrm>
              <a:custGeom>
                <a:avLst/>
                <a:gdLst>
                  <a:gd name="T0" fmla="*/ 184 w 207"/>
                  <a:gd name="T1" fmla="*/ 27 h 172"/>
                  <a:gd name="T2" fmla="*/ 170 w 207"/>
                  <a:gd name="T3" fmla="*/ 25 h 172"/>
                  <a:gd name="T4" fmla="*/ 157 w 207"/>
                  <a:gd name="T5" fmla="*/ 27 h 172"/>
                  <a:gd name="T6" fmla="*/ 147 w 207"/>
                  <a:gd name="T7" fmla="*/ 21 h 172"/>
                  <a:gd name="T8" fmla="*/ 134 w 207"/>
                  <a:gd name="T9" fmla="*/ 17 h 172"/>
                  <a:gd name="T10" fmla="*/ 132 w 207"/>
                  <a:gd name="T11" fmla="*/ 11 h 172"/>
                  <a:gd name="T12" fmla="*/ 124 w 207"/>
                  <a:gd name="T13" fmla="*/ 11 h 172"/>
                  <a:gd name="T14" fmla="*/ 110 w 207"/>
                  <a:gd name="T15" fmla="*/ 9 h 172"/>
                  <a:gd name="T16" fmla="*/ 99 w 207"/>
                  <a:gd name="T17" fmla="*/ 7 h 172"/>
                  <a:gd name="T18" fmla="*/ 76 w 207"/>
                  <a:gd name="T19" fmla="*/ 9 h 172"/>
                  <a:gd name="T20" fmla="*/ 58 w 207"/>
                  <a:gd name="T21" fmla="*/ 2 h 172"/>
                  <a:gd name="T22" fmla="*/ 43 w 207"/>
                  <a:gd name="T23" fmla="*/ 4 h 172"/>
                  <a:gd name="T24" fmla="*/ 33 w 207"/>
                  <a:gd name="T25" fmla="*/ 2 h 172"/>
                  <a:gd name="T26" fmla="*/ 25 w 207"/>
                  <a:gd name="T27" fmla="*/ 2 h 172"/>
                  <a:gd name="T28" fmla="*/ 20 w 207"/>
                  <a:gd name="T29" fmla="*/ 9 h 172"/>
                  <a:gd name="T30" fmla="*/ 10 w 207"/>
                  <a:gd name="T31" fmla="*/ 11 h 172"/>
                  <a:gd name="T32" fmla="*/ 2 w 207"/>
                  <a:gd name="T33" fmla="*/ 21 h 172"/>
                  <a:gd name="T34" fmla="*/ 6 w 207"/>
                  <a:gd name="T35" fmla="*/ 23 h 172"/>
                  <a:gd name="T36" fmla="*/ 8 w 207"/>
                  <a:gd name="T37" fmla="*/ 27 h 172"/>
                  <a:gd name="T38" fmla="*/ 8 w 207"/>
                  <a:gd name="T39" fmla="*/ 33 h 172"/>
                  <a:gd name="T40" fmla="*/ 6 w 207"/>
                  <a:gd name="T41" fmla="*/ 40 h 172"/>
                  <a:gd name="T42" fmla="*/ 16 w 207"/>
                  <a:gd name="T43" fmla="*/ 42 h 172"/>
                  <a:gd name="T44" fmla="*/ 35 w 207"/>
                  <a:gd name="T45" fmla="*/ 44 h 172"/>
                  <a:gd name="T46" fmla="*/ 47 w 207"/>
                  <a:gd name="T47" fmla="*/ 46 h 172"/>
                  <a:gd name="T48" fmla="*/ 47 w 207"/>
                  <a:gd name="T49" fmla="*/ 56 h 172"/>
                  <a:gd name="T50" fmla="*/ 41 w 207"/>
                  <a:gd name="T51" fmla="*/ 79 h 172"/>
                  <a:gd name="T52" fmla="*/ 35 w 207"/>
                  <a:gd name="T53" fmla="*/ 92 h 172"/>
                  <a:gd name="T54" fmla="*/ 33 w 207"/>
                  <a:gd name="T55" fmla="*/ 102 h 172"/>
                  <a:gd name="T56" fmla="*/ 31 w 207"/>
                  <a:gd name="T57" fmla="*/ 116 h 172"/>
                  <a:gd name="T58" fmla="*/ 37 w 207"/>
                  <a:gd name="T59" fmla="*/ 127 h 172"/>
                  <a:gd name="T60" fmla="*/ 31 w 207"/>
                  <a:gd name="T61" fmla="*/ 141 h 172"/>
                  <a:gd name="T62" fmla="*/ 39 w 207"/>
                  <a:gd name="T63" fmla="*/ 148 h 172"/>
                  <a:gd name="T64" fmla="*/ 49 w 207"/>
                  <a:gd name="T65" fmla="*/ 164 h 172"/>
                  <a:gd name="T66" fmla="*/ 66 w 207"/>
                  <a:gd name="T67" fmla="*/ 168 h 172"/>
                  <a:gd name="T68" fmla="*/ 76 w 207"/>
                  <a:gd name="T69" fmla="*/ 162 h 172"/>
                  <a:gd name="T70" fmla="*/ 91 w 207"/>
                  <a:gd name="T71" fmla="*/ 154 h 172"/>
                  <a:gd name="T72" fmla="*/ 105 w 207"/>
                  <a:gd name="T73" fmla="*/ 156 h 172"/>
                  <a:gd name="T74" fmla="*/ 114 w 207"/>
                  <a:gd name="T75" fmla="*/ 156 h 172"/>
                  <a:gd name="T76" fmla="*/ 124 w 207"/>
                  <a:gd name="T77" fmla="*/ 158 h 172"/>
                  <a:gd name="T78" fmla="*/ 139 w 207"/>
                  <a:gd name="T79" fmla="*/ 141 h 172"/>
                  <a:gd name="T80" fmla="*/ 145 w 207"/>
                  <a:gd name="T81" fmla="*/ 137 h 172"/>
                  <a:gd name="T82" fmla="*/ 151 w 207"/>
                  <a:gd name="T83" fmla="*/ 119 h 172"/>
                  <a:gd name="T84" fmla="*/ 157 w 207"/>
                  <a:gd name="T85" fmla="*/ 108 h 172"/>
                  <a:gd name="T86" fmla="*/ 151 w 207"/>
                  <a:gd name="T87" fmla="*/ 98 h 172"/>
                  <a:gd name="T88" fmla="*/ 163 w 207"/>
                  <a:gd name="T89" fmla="*/ 81 h 172"/>
                  <a:gd name="T90" fmla="*/ 170 w 207"/>
                  <a:gd name="T91" fmla="*/ 73 h 172"/>
                  <a:gd name="T92" fmla="*/ 174 w 207"/>
                  <a:gd name="T93" fmla="*/ 69 h 172"/>
                  <a:gd name="T94" fmla="*/ 180 w 207"/>
                  <a:gd name="T95" fmla="*/ 60 h 172"/>
                  <a:gd name="T96" fmla="*/ 197 w 207"/>
                  <a:gd name="T97" fmla="*/ 54 h 172"/>
                  <a:gd name="T98" fmla="*/ 205 w 207"/>
                  <a:gd name="T99" fmla="*/ 44 h 172"/>
                  <a:gd name="T100" fmla="*/ 207 w 207"/>
                  <a:gd name="T101"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172">
                    <a:moveTo>
                      <a:pt x="199" y="29"/>
                    </a:moveTo>
                    <a:lnTo>
                      <a:pt x="190" y="29"/>
                    </a:lnTo>
                    <a:lnTo>
                      <a:pt x="184" y="27"/>
                    </a:lnTo>
                    <a:lnTo>
                      <a:pt x="180" y="27"/>
                    </a:lnTo>
                    <a:lnTo>
                      <a:pt x="178" y="25"/>
                    </a:lnTo>
                    <a:lnTo>
                      <a:pt x="170" y="25"/>
                    </a:lnTo>
                    <a:lnTo>
                      <a:pt x="165" y="29"/>
                    </a:lnTo>
                    <a:lnTo>
                      <a:pt x="163" y="27"/>
                    </a:lnTo>
                    <a:lnTo>
                      <a:pt x="157" y="27"/>
                    </a:lnTo>
                    <a:lnTo>
                      <a:pt x="153" y="23"/>
                    </a:lnTo>
                    <a:lnTo>
                      <a:pt x="151" y="25"/>
                    </a:lnTo>
                    <a:lnTo>
                      <a:pt x="147" y="21"/>
                    </a:lnTo>
                    <a:lnTo>
                      <a:pt x="139" y="19"/>
                    </a:lnTo>
                    <a:lnTo>
                      <a:pt x="134" y="19"/>
                    </a:lnTo>
                    <a:lnTo>
                      <a:pt x="134" y="17"/>
                    </a:lnTo>
                    <a:lnTo>
                      <a:pt x="134" y="13"/>
                    </a:lnTo>
                    <a:lnTo>
                      <a:pt x="132" y="13"/>
                    </a:lnTo>
                    <a:lnTo>
                      <a:pt x="132" y="11"/>
                    </a:lnTo>
                    <a:lnTo>
                      <a:pt x="128" y="11"/>
                    </a:lnTo>
                    <a:lnTo>
                      <a:pt x="126" y="11"/>
                    </a:lnTo>
                    <a:lnTo>
                      <a:pt x="124" y="11"/>
                    </a:lnTo>
                    <a:lnTo>
                      <a:pt x="122" y="13"/>
                    </a:lnTo>
                    <a:lnTo>
                      <a:pt x="112" y="9"/>
                    </a:lnTo>
                    <a:lnTo>
                      <a:pt x="110" y="9"/>
                    </a:lnTo>
                    <a:lnTo>
                      <a:pt x="105" y="11"/>
                    </a:lnTo>
                    <a:lnTo>
                      <a:pt x="99" y="11"/>
                    </a:lnTo>
                    <a:lnTo>
                      <a:pt x="99" y="7"/>
                    </a:lnTo>
                    <a:lnTo>
                      <a:pt x="91" y="7"/>
                    </a:lnTo>
                    <a:lnTo>
                      <a:pt x="83" y="11"/>
                    </a:lnTo>
                    <a:lnTo>
                      <a:pt x="76" y="9"/>
                    </a:lnTo>
                    <a:lnTo>
                      <a:pt x="64" y="7"/>
                    </a:lnTo>
                    <a:lnTo>
                      <a:pt x="60" y="4"/>
                    </a:lnTo>
                    <a:lnTo>
                      <a:pt x="58" y="2"/>
                    </a:lnTo>
                    <a:lnTo>
                      <a:pt x="52" y="4"/>
                    </a:lnTo>
                    <a:lnTo>
                      <a:pt x="47" y="7"/>
                    </a:lnTo>
                    <a:lnTo>
                      <a:pt x="43" y="4"/>
                    </a:lnTo>
                    <a:lnTo>
                      <a:pt x="39" y="4"/>
                    </a:lnTo>
                    <a:lnTo>
                      <a:pt x="37" y="7"/>
                    </a:lnTo>
                    <a:lnTo>
                      <a:pt x="33" y="2"/>
                    </a:lnTo>
                    <a:lnTo>
                      <a:pt x="29" y="0"/>
                    </a:lnTo>
                    <a:lnTo>
                      <a:pt x="25" y="2"/>
                    </a:lnTo>
                    <a:lnTo>
                      <a:pt x="25" y="2"/>
                    </a:lnTo>
                    <a:lnTo>
                      <a:pt x="18" y="7"/>
                    </a:lnTo>
                    <a:lnTo>
                      <a:pt x="18" y="9"/>
                    </a:lnTo>
                    <a:lnTo>
                      <a:pt x="20" y="9"/>
                    </a:lnTo>
                    <a:lnTo>
                      <a:pt x="16" y="11"/>
                    </a:lnTo>
                    <a:lnTo>
                      <a:pt x="12" y="13"/>
                    </a:lnTo>
                    <a:lnTo>
                      <a:pt x="10" y="11"/>
                    </a:lnTo>
                    <a:lnTo>
                      <a:pt x="2" y="13"/>
                    </a:lnTo>
                    <a:lnTo>
                      <a:pt x="0" y="17"/>
                    </a:lnTo>
                    <a:lnTo>
                      <a:pt x="2" y="21"/>
                    </a:lnTo>
                    <a:lnTo>
                      <a:pt x="4" y="21"/>
                    </a:lnTo>
                    <a:lnTo>
                      <a:pt x="4" y="23"/>
                    </a:lnTo>
                    <a:lnTo>
                      <a:pt x="6" y="23"/>
                    </a:lnTo>
                    <a:lnTo>
                      <a:pt x="4" y="29"/>
                    </a:lnTo>
                    <a:lnTo>
                      <a:pt x="6" y="29"/>
                    </a:lnTo>
                    <a:lnTo>
                      <a:pt x="8" y="27"/>
                    </a:lnTo>
                    <a:lnTo>
                      <a:pt x="8" y="29"/>
                    </a:lnTo>
                    <a:lnTo>
                      <a:pt x="10" y="31"/>
                    </a:lnTo>
                    <a:lnTo>
                      <a:pt x="8" y="33"/>
                    </a:lnTo>
                    <a:lnTo>
                      <a:pt x="10" y="33"/>
                    </a:lnTo>
                    <a:lnTo>
                      <a:pt x="6" y="38"/>
                    </a:lnTo>
                    <a:lnTo>
                      <a:pt x="6" y="40"/>
                    </a:lnTo>
                    <a:lnTo>
                      <a:pt x="14" y="38"/>
                    </a:lnTo>
                    <a:lnTo>
                      <a:pt x="18" y="40"/>
                    </a:lnTo>
                    <a:lnTo>
                      <a:pt x="16" y="42"/>
                    </a:lnTo>
                    <a:lnTo>
                      <a:pt x="18" y="46"/>
                    </a:lnTo>
                    <a:lnTo>
                      <a:pt x="25" y="42"/>
                    </a:lnTo>
                    <a:lnTo>
                      <a:pt x="35" y="44"/>
                    </a:lnTo>
                    <a:lnTo>
                      <a:pt x="37" y="42"/>
                    </a:lnTo>
                    <a:lnTo>
                      <a:pt x="47" y="42"/>
                    </a:lnTo>
                    <a:lnTo>
                      <a:pt x="47" y="46"/>
                    </a:lnTo>
                    <a:lnTo>
                      <a:pt x="52" y="52"/>
                    </a:lnTo>
                    <a:lnTo>
                      <a:pt x="49" y="56"/>
                    </a:lnTo>
                    <a:lnTo>
                      <a:pt x="47" y="56"/>
                    </a:lnTo>
                    <a:lnTo>
                      <a:pt x="41" y="63"/>
                    </a:lnTo>
                    <a:lnTo>
                      <a:pt x="41" y="67"/>
                    </a:lnTo>
                    <a:lnTo>
                      <a:pt x="41" y="79"/>
                    </a:lnTo>
                    <a:lnTo>
                      <a:pt x="37" y="83"/>
                    </a:lnTo>
                    <a:lnTo>
                      <a:pt x="39" y="85"/>
                    </a:lnTo>
                    <a:lnTo>
                      <a:pt x="35" y="92"/>
                    </a:lnTo>
                    <a:lnTo>
                      <a:pt x="33" y="92"/>
                    </a:lnTo>
                    <a:lnTo>
                      <a:pt x="27" y="94"/>
                    </a:lnTo>
                    <a:lnTo>
                      <a:pt x="33" y="102"/>
                    </a:lnTo>
                    <a:lnTo>
                      <a:pt x="37" y="104"/>
                    </a:lnTo>
                    <a:lnTo>
                      <a:pt x="37" y="112"/>
                    </a:lnTo>
                    <a:lnTo>
                      <a:pt x="31" y="116"/>
                    </a:lnTo>
                    <a:lnTo>
                      <a:pt x="33" y="123"/>
                    </a:lnTo>
                    <a:lnTo>
                      <a:pt x="37" y="123"/>
                    </a:lnTo>
                    <a:lnTo>
                      <a:pt x="37" y="127"/>
                    </a:lnTo>
                    <a:lnTo>
                      <a:pt x="33" y="131"/>
                    </a:lnTo>
                    <a:lnTo>
                      <a:pt x="29" y="137"/>
                    </a:lnTo>
                    <a:lnTo>
                      <a:pt x="31" y="141"/>
                    </a:lnTo>
                    <a:lnTo>
                      <a:pt x="31" y="148"/>
                    </a:lnTo>
                    <a:lnTo>
                      <a:pt x="35" y="148"/>
                    </a:lnTo>
                    <a:lnTo>
                      <a:pt x="39" y="148"/>
                    </a:lnTo>
                    <a:lnTo>
                      <a:pt x="47" y="156"/>
                    </a:lnTo>
                    <a:lnTo>
                      <a:pt x="45" y="156"/>
                    </a:lnTo>
                    <a:lnTo>
                      <a:pt x="49" y="164"/>
                    </a:lnTo>
                    <a:lnTo>
                      <a:pt x="56" y="170"/>
                    </a:lnTo>
                    <a:lnTo>
                      <a:pt x="62" y="172"/>
                    </a:lnTo>
                    <a:lnTo>
                      <a:pt x="66" y="168"/>
                    </a:lnTo>
                    <a:lnTo>
                      <a:pt x="68" y="166"/>
                    </a:lnTo>
                    <a:lnTo>
                      <a:pt x="70" y="164"/>
                    </a:lnTo>
                    <a:lnTo>
                      <a:pt x="76" y="162"/>
                    </a:lnTo>
                    <a:lnTo>
                      <a:pt x="83" y="158"/>
                    </a:lnTo>
                    <a:lnTo>
                      <a:pt x="89" y="156"/>
                    </a:lnTo>
                    <a:lnTo>
                      <a:pt x="91" y="154"/>
                    </a:lnTo>
                    <a:lnTo>
                      <a:pt x="99" y="156"/>
                    </a:lnTo>
                    <a:lnTo>
                      <a:pt x="103" y="158"/>
                    </a:lnTo>
                    <a:lnTo>
                      <a:pt x="105" y="156"/>
                    </a:lnTo>
                    <a:lnTo>
                      <a:pt x="110" y="156"/>
                    </a:lnTo>
                    <a:lnTo>
                      <a:pt x="112" y="158"/>
                    </a:lnTo>
                    <a:lnTo>
                      <a:pt x="114" y="156"/>
                    </a:lnTo>
                    <a:lnTo>
                      <a:pt x="116" y="152"/>
                    </a:lnTo>
                    <a:lnTo>
                      <a:pt x="120" y="156"/>
                    </a:lnTo>
                    <a:lnTo>
                      <a:pt x="124" y="158"/>
                    </a:lnTo>
                    <a:lnTo>
                      <a:pt x="128" y="150"/>
                    </a:lnTo>
                    <a:lnTo>
                      <a:pt x="128" y="148"/>
                    </a:lnTo>
                    <a:lnTo>
                      <a:pt x="139" y="141"/>
                    </a:lnTo>
                    <a:lnTo>
                      <a:pt x="145" y="141"/>
                    </a:lnTo>
                    <a:lnTo>
                      <a:pt x="147" y="139"/>
                    </a:lnTo>
                    <a:lnTo>
                      <a:pt x="145" y="137"/>
                    </a:lnTo>
                    <a:lnTo>
                      <a:pt x="147" y="131"/>
                    </a:lnTo>
                    <a:lnTo>
                      <a:pt x="151" y="123"/>
                    </a:lnTo>
                    <a:lnTo>
                      <a:pt x="151" y="119"/>
                    </a:lnTo>
                    <a:lnTo>
                      <a:pt x="157" y="119"/>
                    </a:lnTo>
                    <a:lnTo>
                      <a:pt x="161" y="114"/>
                    </a:lnTo>
                    <a:lnTo>
                      <a:pt x="157" y="108"/>
                    </a:lnTo>
                    <a:lnTo>
                      <a:pt x="155" y="106"/>
                    </a:lnTo>
                    <a:lnTo>
                      <a:pt x="153" y="102"/>
                    </a:lnTo>
                    <a:lnTo>
                      <a:pt x="151" y="98"/>
                    </a:lnTo>
                    <a:lnTo>
                      <a:pt x="153" y="96"/>
                    </a:lnTo>
                    <a:lnTo>
                      <a:pt x="159" y="83"/>
                    </a:lnTo>
                    <a:lnTo>
                      <a:pt x="163" y="81"/>
                    </a:lnTo>
                    <a:lnTo>
                      <a:pt x="168" y="73"/>
                    </a:lnTo>
                    <a:lnTo>
                      <a:pt x="170" y="73"/>
                    </a:lnTo>
                    <a:lnTo>
                      <a:pt x="170" y="73"/>
                    </a:lnTo>
                    <a:lnTo>
                      <a:pt x="170" y="75"/>
                    </a:lnTo>
                    <a:lnTo>
                      <a:pt x="172" y="73"/>
                    </a:lnTo>
                    <a:lnTo>
                      <a:pt x="174" y="69"/>
                    </a:lnTo>
                    <a:lnTo>
                      <a:pt x="172" y="67"/>
                    </a:lnTo>
                    <a:lnTo>
                      <a:pt x="176" y="65"/>
                    </a:lnTo>
                    <a:lnTo>
                      <a:pt x="180" y="60"/>
                    </a:lnTo>
                    <a:lnTo>
                      <a:pt x="188" y="60"/>
                    </a:lnTo>
                    <a:lnTo>
                      <a:pt x="192" y="58"/>
                    </a:lnTo>
                    <a:lnTo>
                      <a:pt x="197" y="54"/>
                    </a:lnTo>
                    <a:lnTo>
                      <a:pt x="203" y="50"/>
                    </a:lnTo>
                    <a:lnTo>
                      <a:pt x="205" y="48"/>
                    </a:lnTo>
                    <a:lnTo>
                      <a:pt x="205" y="44"/>
                    </a:lnTo>
                    <a:lnTo>
                      <a:pt x="205" y="38"/>
                    </a:lnTo>
                    <a:lnTo>
                      <a:pt x="207" y="36"/>
                    </a:lnTo>
                    <a:lnTo>
                      <a:pt x="207" y="33"/>
                    </a:lnTo>
                    <a:lnTo>
                      <a:pt x="205" y="33"/>
                    </a:lnTo>
                    <a:lnTo>
                      <a:pt x="199" y="2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5" name="9Slide.vn 768">
                <a:extLst>
                  <a:ext uri="{FF2B5EF4-FFF2-40B4-BE49-F238E27FC236}">
                    <a16:creationId xmlns:a16="http://schemas.microsoft.com/office/drawing/2014/main" id="{A87F3B67-F49F-4CED-913C-ACBE9A9C8950}"/>
                  </a:ext>
                </a:extLst>
              </p:cNvPr>
              <p:cNvSpPr>
                <a:spLocks/>
              </p:cNvSpPr>
              <p:nvPr/>
            </p:nvSpPr>
            <p:spPr bwMode="auto">
              <a:xfrm>
                <a:off x="3745" y="1911"/>
                <a:ext cx="12" cy="10"/>
              </a:xfrm>
              <a:custGeom>
                <a:avLst/>
                <a:gdLst>
                  <a:gd name="T0" fmla="*/ 6 w 12"/>
                  <a:gd name="T1" fmla="*/ 10 h 10"/>
                  <a:gd name="T2" fmla="*/ 8 w 12"/>
                  <a:gd name="T3" fmla="*/ 6 h 10"/>
                  <a:gd name="T4" fmla="*/ 12 w 12"/>
                  <a:gd name="T5" fmla="*/ 2 h 10"/>
                  <a:gd name="T6" fmla="*/ 8 w 12"/>
                  <a:gd name="T7" fmla="*/ 2 h 10"/>
                  <a:gd name="T8" fmla="*/ 4 w 12"/>
                  <a:gd name="T9" fmla="*/ 0 h 10"/>
                  <a:gd name="T10" fmla="*/ 2 w 12"/>
                  <a:gd name="T11" fmla="*/ 4 h 10"/>
                  <a:gd name="T12" fmla="*/ 0 w 12"/>
                  <a:gd name="T13" fmla="*/ 6 h 10"/>
                  <a:gd name="T14" fmla="*/ 4 w 12"/>
                  <a:gd name="T15" fmla="*/ 8 h 10"/>
                  <a:gd name="T16" fmla="*/ 6 w 12"/>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6" y="10"/>
                    </a:moveTo>
                    <a:lnTo>
                      <a:pt x="8" y="6"/>
                    </a:lnTo>
                    <a:lnTo>
                      <a:pt x="12" y="2"/>
                    </a:lnTo>
                    <a:lnTo>
                      <a:pt x="8" y="2"/>
                    </a:lnTo>
                    <a:lnTo>
                      <a:pt x="4" y="0"/>
                    </a:lnTo>
                    <a:lnTo>
                      <a:pt x="2" y="4"/>
                    </a:lnTo>
                    <a:lnTo>
                      <a:pt x="0" y="6"/>
                    </a:lnTo>
                    <a:lnTo>
                      <a:pt x="4" y="8"/>
                    </a:lnTo>
                    <a:lnTo>
                      <a:pt x="6"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6" name="9Slide.vn 769">
                <a:extLst>
                  <a:ext uri="{FF2B5EF4-FFF2-40B4-BE49-F238E27FC236}">
                    <a16:creationId xmlns:a16="http://schemas.microsoft.com/office/drawing/2014/main" id="{2A4339FF-6225-42C1-B995-B67A2268DC7F}"/>
                  </a:ext>
                </a:extLst>
              </p:cNvPr>
              <p:cNvSpPr>
                <a:spLocks/>
              </p:cNvSpPr>
              <p:nvPr/>
            </p:nvSpPr>
            <p:spPr bwMode="auto">
              <a:xfrm>
                <a:off x="3539" y="1857"/>
                <a:ext cx="59" cy="114"/>
              </a:xfrm>
              <a:custGeom>
                <a:avLst/>
                <a:gdLst>
                  <a:gd name="T0" fmla="*/ 40 w 59"/>
                  <a:gd name="T1" fmla="*/ 93 h 114"/>
                  <a:gd name="T2" fmla="*/ 44 w 59"/>
                  <a:gd name="T3" fmla="*/ 85 h 114"/>
                  <a:gd name="T4" fmla="*/ 38 w 59"/>
                  <a:gd name="T5" fmla="*/ 78 h 114"/>
                  <a:gd name="T6" fmla="*/ 44 w 59"/>
                  <a:gd name="T7" fmla="*/ 66 h 114"/>
                  <a:gd name="T8" fmla="*/ 34 w 59"/>
                  <a:gd name="T9" fmla="*/ 56 h 114"/>
                  <a:gd name="T10" fmla="*/ 42 w 59"/>
                  <a:gd name="T11" fmla="*/ 54 h 114"/>
                  <a:gd name="T12" fmla="*/ 44 w 59"/>
                  <a:gd name="T13" fmla="*/ 45 h 114"/>
                  <a:gd name="T14" fmla="*/ 48 w 59"/>
                  <a:gd name="T15" fmla="*/ 29 h 114"/>
                  <a:gd name="T16" fmla="*/ 54 w 59"/>
                  <a:gd name="T17" fmla="*/ 18 h 114"/>
                  <a:gd name="T18" fmla="*/ 59 w 59"/>
                  <a:gd name="T19" fmla="*/ 14 h 114"/>
                  <a:gd name="T20" fmla="*/ 54 w 59"/>
                  <a:gd name="T21" fmla="*/ 4 h 114"/>
                  <a:gd name="T22" fmla="*/ 42 w 59"/>
                  <a:gd name="T23" fmla="*/ 6 h 114"/>
                  <a:gd name="T24" fmla="*/ 25 w 59"/>
                  <a:gd name="T25" fmla="*/ 8 h 114"/>
                  <a:gd name="T26" fmla="*/ 25 w 59"/>
                  <a:gd name="T27" fmla="*/ 2 h 114"/>
                  <a:gd name="T28" fmla="*/ 13 w 59"/>
                  <a:gd name="T29" fmla="*/ 2 h 114"/>
                  <a:gd name="T30" fmla="*/ 17 w 59"/>
                  <a:gd name="T31" fmla="*/ 12 h 114"/>
                  <a:gd name="T32" fmla="*/ 15 w 59"/>
                  <a:gd name="T33" fmla="*/ 25 h 114"/>
                  <a:gd name="T34" fmla="*/ 17 w 59"/>
                  <a:gd name="T35" fmla="*/ 33 h 114"/>
                  <a:gd name="T36" fmla="*/ 13 w 59"/>
                  <a:gd name="T37" fmla="*/ 39 h 114"/>
                  <a:gd name="T38" fmla="*/ 9 w 59"/>
                  <a:gd name="T39" fmla="*/ 51 h 114"/>
                  <a:gd name="T40" fmla="*/ 5 w 59"/>
                  <a:gd name="T41" fmla="*/ 62 h 114"/>
                  <a:gd name="T42" fmla="*/ 0 w 59"/>
                  <a:gd name="T43" fmla="*/ 76 h 114"/>
                  <a:gd name="T44" fmla="*/ 7 w 59"/>
                  <a:gd name="T45" fmla="*/ 72 h 114"/>
                  <a:gd name="T46" fmla="*/ 11 w 59"/>
                  <a:gd name="T47" fmla="*/ 72 h 114"/>
                  <a:gd name="T48" fmla="*/ 5 w 59"/>
                  <a:gd name="T49" fmla="*/ 78 h 114"/>
                  <a:gd name="T50" fmla="*/ 7 w 59"/>
                  <a:gd name="T51" fmla="*/ 83 h 114"/>
                  <a:gd name="T52" fmla="*/ 15 w 59"/>
                  <a:gd name="T53" fmla="*/ 81 h 114"/>
                  <a:gd name="T54" fmla="*/ 13 w 59"/>
                  <a:gd name="T55" fmla="*/ 89 h 114"/>
                  <a:gd name="T56" fmla="*/ 13 w 59"/>
                  <a:gd name="T57" fmla="*/ 101 h 114"/>
                  <a:gd name="T58" fmla="*/ 9 w 59"/>
                  <a:gd name="T59" fmla="*/ 112 h 114"/>
                  <a:gd name="T60" fmla="*/ 15 w 59"/>
                  <a:gd name="T61" fmla="*/ 107 h 114"/>
                  <a:gd name="T62" fmla="*/ 27 w 59"/>
                  <a:gd name="T63" fmla="*/ 114 h 114"/>
                  <a:gd name="T64" fmla="*/ 38 w 59"/>
                  <a:gd name="T65" fmla="*/ 110 h 114"/>
                  <a:gd name="T66" fmla="*/ 38 w 59"/>
                  <a:gd name="T67" fmla="*/ 110 h 114"/>
                  <a:gd name="T68" fmla="*/ 36 w 59"/>
                  <a:gd name="T69" fmla="*/ 9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14">
                    <a:moveTo>
                      <a:pt x="36" y="99"/>
                    </a:moveTo>
                    <a:lnTo>
                      <a:pt x="40" y="93"/>
                    </a:lnTo>
                    <a:lnTo>
                      <a:pt x="44" y="89"/>
                    </a:lnTo>
                    <a:lnTo>
                      <a:pt x="44" y="85"/>
                    </a:lnTo>
                    <a:lnTo>
                      <a:pt x="40" y="85"/>
                    </a:lnTo>
                    <a:lnTo>
                      <a:pt x="38" y="78"/>
                    </a:lnTo>
                    <a:lnTo>
                      <a:pt x="44" y="74"/>
                    </a:lnTo>
                    <a:lnTo>
                      <a:pt x="44" y="66"/>
                    </a:lnTo>
                    <a:lnTo>
                      <a:pt x="40" y="64"/>
                    </a:lnTo>
                    <a:lnTo>
                      <a:pt x="34" y="56"/>
                    </a:lnTo>
                    <a:lnTo>
                      <a:pt x="40" y="54"/>
                    </a:lnTo>
                    <a:lnTo>
                      <a:pt x="42" y="54"/>
                    </a:lnTo>
                    <a:lnTo>
                      <a:pt x="46" y="47"/>
                    </a:lnTo>
                    <a:lnTo>
                      <a:pt x="44" y="45"/>
                    </a:lnTo>
                    <a:lnTo>
                      <a:pt x="48" y="41"/>
                    </a:lnTo>
                    <a:lnTo>
                      <a:pt x="48" y="29"/>
                    </a:lnTo>
                    <a:lnTo>
                      <a:pt x="48" y="25"/>
                    </a:lnTo>
                    <a:lnTo>
                      <a:pt x="54" y="18"/>
                    </a:lnTo>
                    <a:lnTo>
                      <a:pt x="56" y="18"/>
                    </a:lnTo>
                    <a:lnTo>
                      <a:pt x="59" y="14"/>
                    </a:lnTo>
                    <a:lnTo>
                      <a:pt x="54" y="8"/>
                    </a:lnTo>
                    <a:lnTo>
                      <a:pt x="54" y="4"/>
                    </a:lnTo>
                    <a:lnTo>
                      <a:pt x="44" y="4"/>
                    </a:lnTo>
                    <a:lnTo>
                      <a:pt x="42" y="6"/>
                    </a:lnTo>
                    <a:lnTo>
                      <a:pt x="32" y="4"/>
                    </a:lnTo>
                    <a:lnTo>
                      <a:pt x="25" y="8"/>
                    </a:lnTo>
                    <a:lnTo>
                      <a:pt x="23" y="4"/>
                    </a:lnTo>
                    <a:lnTo>
                      <a:pt x="25" y="2"/>
                    </a:lnTo>
                    <a:lnTo>
                      <a:pt x="21" y="0"/>
                    </a:lnTo>
                    <a:lnTo>
                      <a:pt x="13" y="2"/>
                    </a:lnTo>
                    <a:lnTo>
                      <a:pt x="13" y="6"/>
                    </a:lnTo>
                    <a:lnTo>
                      <a:pt x="17" y="12"/>
                    </a:lnTo>
                    <a:lnTo>
                      <a:pt x="15" y="22"/>
                    </a:lnTo>
                    <a:lnTo>
                      <a:pt x="15" y="25"/>
                    </a:lnTo>
                    <a:lnTo>
                      <a:pt x="15" y="29"/>
                    </a:lnTo>
                    <a:lnTo>
                      <a:pt x="17" y="33"/>
                    </a:lnTo>
                    <a:lnTo>
                      <a:pt x="15" y="35"/>
                    </a:lnTo>
                    <a:lnTo>
                      <a:pt x="13" y="39"/>
                    </a:lnTo>
                    <a:lnTo>
                      <a:pt x="13" y="45"/>
                    </a:lnTo>
                    <a:lnTo>
                      <a:pt x="9" y="51"/>
                    </a:lnTo>
                    <a:lnTo>
                      <a:pt x="9" y="56"/>
                    </a:lnTo>
                    <a:lnTo>
                      <a:pt x="5" y="62"/>
                    </a:lnTo>
                    <a:lnTo>
                      <a:pt x="0" y="72"/>
                    </a:lnTo>
                    <a:lnTo>
                      <a:pt x="0" y="76"/>
                    </a:lnTo>
                    <a:lnTo>
                      <a:pt x="5" y="76"/>
                    </a:lnTo>
                    <a:lnTo>
                      <a:pt x="7" y="72"/>
                    </a:lnTo>
                    <a:lnTo>
                      <a:pt x="11" y="70"/>
                    </a:lnTo>
                    <a:lnTo>
                      <a:pt x="11" y="72"/>
                    </a:lnTo>
                    <a:lnTo>
                      <a:pt x="11" y="74"/>
                    </a:lnTo>
                    <a:lnTo>
                      <a:pt x="5" y="78"/>
                    </a:lnTo>
                    <a:lnTo>
                      <a:pt x="5" y="81"/>
                    </a:lnTo>
                    <a:lnTo>
                      <a:pt x="7" y="83"/>
                    </a:lnTo>
                    <a:lnTo>
                      <a:pt x="9" y="81"/>
                    </a:lnTo>
                    <a:lnTo>
                      <a:pt x="15" y="81"/>
                    </a:lnTo>
                    <a:lnTo>
                      <a:pt x="13" y="83"/>
                    </a:lnTo>
                    <a:lnTo>
                      <a:pt x="13" y="89"/>
                    </a:lnTo>
                    <a:lnTo>
                      <a:pt x="13" y="93"/>
                    </a:lnTo>
                    <a:lnTo>
                      <a:pt x="13" y="101"/>
                    </a:lnTo>
                    <a:lnTo>
                      <a:pt x="11" y="110"/>
                    </a:lnTo>
                    <a:lnTo>
                      <a:pt x="9" y="112"/>
                    </a:lnTo>
                    <a:lnTo>
                      <a:pt x="11" y="112"/>
                    </a:lnTo>
                    <a:lnTo>
                      <a:pt x="15" y="107"/>
                    </a:lnTo>
                    <a:lnTo>
                      <a:pt x="23" y="112"/>
                    </a:lnTo>
                    <a:lnTo>
                      <a:pt x="27" y="114"/>
                    </a:lnTo>
                    <a:lnTo>
                      <a:pt x="32" y="110"/>
                    </a:lnTo>
                    <a:lnTo>
                      <a:pt x="38" y="110"/>
                    </a:lnTo>
                    <a:lnTo>
                      <a:pt x="38" y="107"/>
                    </a:lnTo>
                    <a:lnTo>
                      <a:pt x="38" y="110"/>
                    </a:lnTo>
                    <a:lnTo>
                      <a:pt x="38" y="103"/>
                    </a:lnTo>
                    <a:lnTo>
                      <a:pt x="36" y="9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7" name="9Slide.vn 770">
                <a:extLst>
                  <a:ext uri="{FF2B5EF4-FFF2-40B4-BE49-F238E27FC236}">
                    <a16:creationId xmlns:a16="http://schemas.microsoft.com/office/drawing/2014/main" id="{BE90F2A0-66CE-4820-BA87-23EABEAAACD0}"/>
                  </a:ext>
                </a:extLst>
              </p:cNvPr>
              <p:cNvSpPr>
                <a:spLocks/>
              </p:cNvSpPr>
              <p:nvPr/>
            </p:nvSpPr>
            <p:spPr bwMode="auto">
              <a:xfrm>
                <a:off x="4159" y="1979"/>
                <a:ext cx="6" cy="4"/>
              </a:xfrm>
              <a:custGeom>
                <a:avLst/>
                <a:gdLst>
                  <a:gd name="T0" fmla="*/ 2 w 6"/>
                  <a:gd name="T1" fmla="*/ 4 h 4"/>
                  <a:gd name="T2" fmla="*/ 4 w 6"/>
                  <a:gd name="T3" fmla="*/ 2 h 4"/>
                  <a:gd name="T4" fmla="*/ 6 w 6"/>
                  <a:gd name="T5" fmla="*/ 0 h 4"/>
                  <a:gd name="T6" fmla="*/ 4 w 6"/>
                  <a:gd name="T7" fmla="*/ 0 h 4"/>
                  <a:gd name="T8" fmla="*/ 2 w 6"/>
                  <a:gd name="T9" fmla="*/ 0 h 4"/>
                  <a:gd name="T10" fmla="*/ 0 w 6"/>
                  <a:gd name="T11" fmla="*/ 2 h 4"/>
                  <a:gd name="T12" fmla="*/ 2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4"/>
                    </a:moveTo>
                    <a:lnTo>
                      <a:pt x="4" y="2"/>
                    </a:lnTo>
                    <a:lnTo>
                      <a:pt x="6" y="0"/>
                    </a:lnTo>
                    <a:lnTo>
                      <a:pt x="4" y="0"/>
                    </a:lnTo>
                    <a:lnTo>
                      <a:pt x="2" y="0"/>
                    </a:lnTo>
                    <a:lnTo>
                      <a:pt x="0" y="2"/>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8" name="9Slide.vn 771">
                <a:extLst>
                  <a:ext uri="{FF2B5EF4-FFF2-40B4-BE49-F238E27FC236}">
                    <a16:creationId xmlns:a16="http://schemas.microsoft.com/office/drawing/2014/main" id="{5595F2AB-3960-4750-8C9C-9CAB6D03DC6D}"/>
                  </a:ext>
                </a:extLst>
              </p:cNvPr>
              <p:cNvSpPr>
                <a:spLocks/>
              </p:cNvSpPr>
              <p:nvPr/>
            </p:nvSpPr>
            <p:spPr bwMode="auto">
              <a:xfrm>
                <a:off x="4124" y="1886"/>
                <a:ext cx="4" cy="4"/>
              </a:xfrm>
              <a:custGeom>
                <a:avLst/>
                <a:gdLst>
                  <a:gd name="T0" fmla="*/ 2 w 4"/>
                  <a:gd name="T1" fmla="*/ 0 h 4"/>
                  <a:gd name="T2" fmla="*/ 0 w 4"/>
                  <a:gd name="T3" fmla="*/ 2 h 4"/>
                  <a:gd name="T4" fmla="*/ 0 w 4"/>
                  <a:gd name="T5" fmla="*/ 4 h 4"/>
                  <a:gd name="T6" fmla="*/ 2 w 4"/>
                  <a:gd name="T7" fmla="*/ 4 h 4"/>
                  <a:gd name="T8" fmla="*/ 2 w 4"/>
                  <a:gd name="T9" fmla="*/ 4 h 4"/>
                  <a:gd name="T10" fmla="*/ 4 w 4"/>
                  <a:gd name="T11" fmla="*/ 4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0" y="2"/>
                    </a:lnTo>
                    <a:lnTo>
                      <a:pt x="0" y="4"/>
                    </a:lnTo>
                    <a:lnTo>
                      <a:pt x="2" y="4"/>
                    </a:lnTo>
                    <a:lnTo>
                      <a:pt x="2" y="4"/>
                    </a:lnTo>
                    <a:lnTo>
                      <a:pt x="4" y="4"/>
                    </a:lnTo>
                    <a:lnTo>
                      <a:pt x="4"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9" name="9Slide.vn 772">
                <a:extLst>
                  <a:ext uri="{FF2B5EF4-FFF2-40B4-BE49-F238E27FC236}">
                    <a16:creationId xmlns:a16="http://schemas.microsoft.com/office/drawing/2014/main" id="{8DA3F680-22DE-43CF-91E0-9AB7A39367AA}"/>
                  </a:ext>
                </a:extLst>
              </p:cNvPr>
              <p:cNvSpPr>
                <a:spLocks/>
              </p:cNvSpPr>
              <p:nvPr/>
            </p:nvSpPr>
            <p:spPr bwMode="auto">
              <a:xfrm>
                <a:off x="4161" y="1954"/>
                <a:ext cx="11" cy="4"/>
              </a:xfrm>
              <a:custGeom>
                <a:avLst/>
                <a:gdLst>
                  <a:gd name="T0" fmla="*/ 4 w 11"/>
                  <a:gd name="T1" fmla="*/ 2 h 4"/>
                  <a:gd name="T2" fmla="*/ 4 w 11"/>
                  <a:gd name="T3" fmla="*/ 4 h 4"/>
                  <a:gd name="T4" fmla="*/ 6 w 11"/>
                  <a:gd name="T5" fmla="*/ 4 h 4"/>
                  <a:gd name="T6" fmla="*/ 9 w 11"/>
                  <a:gd name="T7" fmla="*/ 4 h 4"/>
                  <a:gd name="T8" fmla="*/ 11 w 11"/>
                  <a:gd name="T9" fmla="*/ 2 h 4"/>
                  <a:gd name="T10" fmla="*/ 9 w 11"/>
                  <a:gd name="T11" fmla="*/ 2 h 4"/>
                  <a:gd name="T12" fmla="*/ 9 w 11"/>
                  <a:gd name="T13" fmla="*/ 0 h 4"/>
                  <a:gd name="T14" fmla="*/ 9 w 11"/>
                  <a:gd name="T15" fmla="*/ 2 h 4"/>
                  <a:gd name="T16" fmla="*/ 6 w 11"/>
                  <a:gd name="T17" fmla="*/ 0 h 4"/>
                  <a:gd name="T18" fmla="*/ 2 w 11"/>
                  <a:gd name="T19" fmla="*/ 0 h 4"/>
                  <a:gd name="T20" fmla="*/ 0 w 11"/>
                  <a:gd name="T21" fmla="*/ 2 h 4"/>
                  <a:gd name="T22" fmla="*/ 0 w 11"/>
                  <a:gd name="T23" fmla="*/ 4 h 4"/>
                  <a:gd name="T24" fmla="*/ 2 w 11"/>
                  <a:gd name="T25" fmla="*/ 2 h 4"/>
                  <a:gd name="T26" fmla="*/ 4 w 11"/>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4">
                    <a:moveTo>
                      <a:pt x="4" y="2"/>
                    </a:moveTo>
                    <a:lnTo>
                      <a:pt x="4" y="4"/>
                    </a:lnTo>
                    <a:lnTo>
                      <a:pt x="6" y="4"/>
                    </a:lnTo>
                    <a:lnTo>
                      <a:pt x="9" y="4"/>
                    </a:lnTo>
                    <a:lnTo>
                      <a:pt x="11" y="2"/>
                    </a:lnTo>
                    <a:lnTo>
                      <a:pt x="9" y="2"/>
                    </a:lnTo>
                    <a:lnTo>
                      <a:pt x="9" y="0"/>
                    </a:lnTo>
                    <a:lnTo>
                      <a:pt x="9" y="2"/>
                    </a:lnTo>
                    <a:lnTo>
                      <a:pt x="6" y="0"/>
                    </a:lnTo>
                    <a:lnTo>
                      <a:pt x="2" y="0"/>
                    </a:lnTo>
                    <a:lnTo>
                      <a:pt x="0" y="2"/>
                    </a:lnTo>
                    <a:lnTo>
                      <a:pt x="0" y="4"/>
                    </a:lnTo>
                    <a:lnTo>
                      <a:pt x="2" y="2"/>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0" name="9Slide.vn 773">
                <a:extLst>
                  <a:ext uri="{FF2B5EF4-FFF2-40B4-BE49-F238E27FC236}">
                    <a16:creationId xmlns:a16="http://schemas.microsoft.com/office/drawing/2014/main" id="{5B6134E0-9257-4E14-A006-19AB6F0C6C8E}"/>
                  </a:ext>
                </a:extLst>
              </p:cNvPr>
              <p:cNvSpPr>
                <a:spLocks/>
              </p:cNvSpPr>
              <p:nvPr/>
            </p:nvSpPr>
            <p:spPr bwMode="auto">
              <a:xfrm>
                <a:off x="4126" y="1962"/>
                <a:ext cx="2" cy="5"/>
              </a:xfrm>
              <a:custGeom>
                <a:avLst/>
                <a:gdLst>
                  <a:gd name="T0" fmla="*/ 0 w 2"/>
                  <a:gd name="T1" fmla="*/ 5 h 5"/>
                  <a:gd name="T2" fmla="*/ 2 w 2"/>
                  <a:gd name="T3" fmla="*/ 2 h 5"/>
                  <a:gd name="T4" fmla="*/ 2 w 2"/>
                  <a:gd name="T5" fmla="*/ 2 h 5"/>
                  <a:gd name="T6" fmla="*/ 0 w 2"/>
                  <a:gd name="T7" fmla="*/ 0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lnTo>
                      <a:pt x="2" y="2"/>
                    </a:lnTo>
                    <a:lnTo>
                      <a:pt x="2" y="2"/>
                    </a:lnTo>
                    <a:lnTo>
                      <a:pt x="0" y="0"/>
                    </a:lnTo>
                    <a:lnTo>
                      <a:pt x="0"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1" name="9Slide.vn 774">
                <a:extLst>
                  <a:ext uri="{FF2B5EF4-FFF2-40B4-BE49-F238E27FC236}">
                    <a16:creationId xmlns:a16="http://schemas.microsoft.com/office/drawing/2014/main" id="{CD9E7A8E-349F-4C1D-A338-D9C54F9036B8}"/>
                  </a:ext>
                </a:extLst>
              </p:cNvPr>
              <p:cNvSpPr>
                <a:spLocks/>
              </p:cNvSpPr>
              <p:nvPr/>
            </p:nvSpPr>
            <p:spPr bwMode="auto">
              <a:xfrm>
                <a:off x="4124" y="1979"/>
                <a:ext cx="4" cy="2"/>
              </a:xfrm>
              <a:custGeom>
                <a:avLst/>
                <a:gdLst>
                  <a:gd name="T0" fmla="*/ 4 w 4"/>
                  <a:gd name="T1" fmla="*/ 2 h 2"/>
                  <a:gd name="T2" fmla="*/ 4 w 4"/>
                  <a:gd name="T3" fmla="*/ 0 h 2"/>
                  <a:gd name="T4" fmla="*/ 2 w 4"/>
                  <a:gd name="T5" fmla="*/ 0 h 2"/>
                  <a:gd name="T6" fmla="*/ 0 w 4"/>
                  <a:gd name="T7" fmla="*/ 2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2" y="0"/>
                    </a:lnTo>
                    <a:lnTo>
                      <a:pt x="0" y="2"/>
                    </a:lnTo>
                    <a:lnTo>
                      <a:pt x="2" y="2"/>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2" name="9Slide.vn 775">
                <a:extLst>
                  <a:ext uri="{FF2B5EF4-FFF2-40B4-BE49-F238E27FC236}">
                    <a16:creationId xmlns:a16="http://schemas.microsoft.com/office/drawing/2014/main" id="{4A2CEECF-B2D1-4BA1-9F72-BC0FC2713F23}"/>
                  </a:ext>
                </a:extLst>
              </p:cNvPr>
              <p:cNvSpPr>
                <a:spLocks/>
              </p:cNvSpPr>
              <p:nvPr/>
            </p:nvSpPr>
            <p:spPr bwMode="auto">
              <a:xfrm>
                <a:off x="4126" y="196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3" name="9Slide.vn 776">
                <a:extLst>
                  <a:ext uri="{FF2B5EF4-FFF2-40B4-BE49-F238E27FC236}">
                    <a16:creationId xmlns:a16="http://schemas.microsoft.com/office/drawing/2014/main" id="{87C65744-BA22-49F9-BDEF-D07BF43E017C}"/>
                  </a:ext>
                </a:extLst>
              </p:cNvPr>
              <p:cNvSpPr>
                <a:spLocks/>
              </p:cNvSpPr>
              <p:nvPr/>
            </p:nvSpPr>
            <p:spPr bwMode="auto">
              <a:xfrm>
                <a:off x="4124" y="1960"/>
                <a:ext cx="2" cy="2"/>
              </a:xfrm>
              <a:custGeom>
                <a:avLst/>
                <a:gdLst>
                  <a:gd name="T0" fmla="*/ 0 w 2"/>
                  <a:gd name="T1" fmla="*/ 0 h 2"/>
                  <a:gd name="T2" fmla="*/ 0 w 2"/>
                  <a:gd name="T3" fmla="*/ 2 h 2"/>
                  <a:gd name="T4" fmla="*/ 2 w 2"/>
                  <a:gd name="T5" fmla="*/ 0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0"/>
                    </a:lnTo>
                    <a:lnTo>
                      <a:pt x="0"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4" name="9Slide.vn 777">
                <a:extLst>
                  <a:ext uri="{FF2B5EF4-FFF2-40B4-BE49-F238E27FC236}">
                    <a16:creationId xmlns:a16="http://schemas.microsoft.com/office/drawing/2014/main" id="{DD3093E4-AD84-4D41-8B5F-C4D654AE6BD0}"/>
                  </a:ext>
                </a:extLst>
              </p:cNvPr>
              <p:cNvSpPr>
                <a:spLocks/>
              </p:cNvSpPr>
              <p:nvPr/>
            </p:nvSpPr>
            <p:spPr bwMode="auto">
              <a:xfrm>
                <a:off x="4184" y="1983"/>
                <a:ext cx="12" cy="11"/>
              </a:xfrm>
              <a:custGeom>
                <a:avLst/>
                <a:gdLst>
                  <a:gd name="T0" fmla="*/ 10 w 12"/>
                  <a:gd name="T1" fmla="*/ 2 h 11"/>
                  <a:gd name="T2" fmla="*/ 12 w 12"/>
                  <a:gd name="T3" fmla="*/ 2 h 11"/>
                  <a:gd name="T4" fmla="*/ 12 w 12"/>
                  <a:gd name="T5" fmla="*/ 0 h 11"/>
                  <a:gd name="T6" fmla="*/ 10 w 12"/>
                  <a:gd name="T7" fmla="*/ 0 h 11"/>
                  <a:gd name="T8" fmla="*/ 6 w 12"/>
                  <a:gd name="T9" fmla="*/ 2 h 11"/>
                  <a:gd name="T10" fmla="*/ 2 w 12"/>
                  <a:gd name="T11" fmla="*/ 6 h 11"/>
                  <a:gd name="T12" fmla="*/ 2 w 12"/>
                  <a:gd name="T13" fmla="*/ 6 h 11"/>
                  <a:gd name="T14" fmla="*/ 2 w 12"/>
                  <a:gd name="T15" fmla="*/ 8 h 11"/>
                  <a:gd name="T16" fmla="*/ 0 w 12"/>
                  <a:gd name="T17" fmla="*/ 11 h 11"/>
                  <a:gd name="T18" fmla="*/ 2 w 12"/>
                  <a:gd name="T19" fmla="*/ 11 h 11"/>
                  <a:gd name="T20" fmla="*/ 4 w 12"/>
                  <a:gd name="T21" fmla="*/ 11 h 11"/>
                  <a:gd name="T22" fmla="*/ 6 w 12"/>
                  <a:gd name="T23" fmla="*/ 8 h 11"/>
                  <a:gd name="T24" fmla="*/ 8 w 12"/>
                  <a:gd name="T25" fmla="*/ 6 h 11"/>
                  <a:gd name="T26" fmla="*/ 8 w 12"/>
                  <a:gd name="T27" fmla="*/ 6 h 11"/>
                  <a:gd name="T28" fmla="*/ 8 w 12"/>
                  <a:gd name="T29" fmla="*/ 6 h 11"/>
                  <a:gd name="T30" fmla="*/ 10 w 12"/>
                  <a:gd name="T31" fmla="*/ 4 h 11"/>
                  <a:gd name="T32" fmla="*/ 10 w 12"/>
                  <a:gd name="T3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10" y="2"/>
                    </a:moveTo>
                    <a:lnTo>
                      <a:pt x="12" y="2"/>
                    </a:lnTo>
                    <a:lnTo>
                      <a:pt x="12" y="0"/>
                    </a:lnTo>
                    <a:lnTo>
                      <a:pt x="10" y="0"/>
                    </a:lnTo>
                    <a:lnTo>
                      <a:pt x="6" y="2"/>
                    </a:lnTo>
                    <a:lnTo>
                      <a:pt x="2" y="6"/>
                    </a:lnTo>
                    <a:lnTo>
                      <a:pt x="2" y="6"/>
                    </a:lnTo>
                    <a:lnTo>
                      <a:pt x="2" y="8"/>
                    </a:lnTo>
                    <a:lnTo>
                      <a:pt x="0" y="11"/>
                    </a:lnTo>
                    <a:lnTo>
                      <a:pt x="2" y="11"/>
                    </a:lnTo>
                    <a:lnTo>
                      <a:pt x="4" y="11"/>
                    </a:lnTo>
                    <a:lnTo>
                      <a:pt x="6" y="8"/>
                    </a:lnTo>
                    <a:lnTo>
                      <a:pt x="8" y="6"/>
                    </a:lnTo>
                    <a:lnTo>
                      <a:pt x="8" y="6"/>
                    </a:lnTo>
                    <a:lnTo>
                      <a:pt x="8" y="6"/>
                    </a:lnTo>
                    <a:lnTo>
                      <a:pt x="10" y="4"/>
                    </a:lnTo>
                    <a:lnTo>
                      <a:pt x="1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5" name="9Slide.vn 778">
                <a:extLst>
                  <a:ext uri="{FF2B5EF4-FFF2-40B4-BE49-F238E27FC236}">
                    <a16:creationId xmlns:a16="http://schemas.microsoft.com/office/drawing/2014/main" id="{FC068F52-A840-4736-87B6-B4A8B58D6CA4}"/>
                  </a:ext>
                </a:extLst>
              </p:cNvPr>
              <p:cNvSpPr>
                <a:spLocks/>
              </p:cNvSpPr>
              <p:nvPr/>
            </p:nvSpPr>
            <p:spPr bwMode="auto">
              <a:xfrm>
                <a:off x="4101" y="1983"/>
                <a:ext cx="4" cy="8"/>
              </a:xfrm>
              <a:custGeom>
                <a:avLst/>
                <a:gdLst>
                  <a:gd name="T0" fmla="*/ 0 w 4"/>
                  <a:gd name="T1" fmla="*/ 4 h 8"/>
                  <a:gd name="T2" fmla="*/ 0 w 4"/>
                  <a:gd name="T3" fmla="*/ 6 h 8"/>
                  <a:gd name="T4" fmla="*/ 2 w 4"/>
                  <a:gd name="T5" fmla="*/ 8 h 8"/>
                  <a:gd name="T6" fmla="*/ 4 w 4"/>
                  <a:gd name="T7" fmla="*/ 6 h 8"/>
                  <a:gd name="T8" fmla="*/ 2 w 4"/>
                  <a:gd name="T9" fmla="*/ 2 h 8"/>
                  <a:gd name="T10" fmla="*/ 0 w 4"/>
                  <a:gd name="T11" fmla="*/ 0 h 8"/>
                  <a:gd name="T12" fmla="*/ 0 w 4"/>
                  <a:gd name="T13" fmla="*/ 2 h 8"/>
                  <a:gd name="T14" fmla="*/ 0 w 4"/>
                  <a:gd name="T15" fmla="*/ 4 h 8"/>
                  <a:gd name="T16" fmla="*/ 0 w 4"/>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4"/>
                    </a:moveTo>
                    <a:lnTo>
                      <a:pt x="0" y="6"/>
                    </a:lnTo>
                    <a:lnTo>
                      <a:pt x="2" y="8"/>
                    </a:lnTo>
                    <a:lnTo>
                      <a:pt x="4" y="6"/>
                    </a:lnTo>
                    <a:lnTo>
                      <a:pt x="2" y="2"/>
                    </a:lnTo>
                    <a:lnTo>
                      <a:pt x="0" y="0"/>
                    </a:lnTo>
                    <a:lnTo>
                      <a:pt x="0" y="2"/>
                    </a:lnTo>
                    <a:lnTo>
                      <a:pt x="0" y="4"/>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6" name="9Slide.vn 779">
                <a:extLst>
                  <a:ext uri="{FF2B5EF4-FFF2-40B4-BE49-F238E27FC236}">
                    <a16:creationId xmlns:a16="http://schemas.microsoft.com/office/drawing/2014/main" id="{E813470A-C9B0-4525-8CC3-90D9B91B7B2E}"/>
                  </a:ext>
                </a:extLst>
              </p:cNvPr>
              <p:cNvSpPr>
                <a:spLocks/>
              </p:cNvSpPr>
              <p:nvPr/>
            </p:nvSpPr>
            <p:spPr bwMode="auto">
              <a:xfrm>
                <a:off x="4101" y="1981"/>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7" name="9Slide.vn 780">
                <a:extLst>
                  <a:ext uri="{FF2B5EF4-FFF2-40B4-BE49-F238E27FC236}">
                    <a16:creationId xmlns:a16="http://schemas.microsoft.com/office/drawing/2014/main" id="{335C8760-10FF-499F-BA86-114DCE020B06}"/>
                  </a:ext>
                </a:extLst>
              </p:cNvPr>
              <p:cNvSpPr>
                <a:spLocks/>
              </p:cNvSpPr>
              <p:nvPr/>
            </p:nvSpPr>
            <p:spPr bwMode="auto">
              <a:xfrm>
                <a:off x="4058" y="1952"/>
                <a:ext cx="8" cy="6"/>
              </a:xfrm>
              <a:custGeom>
                <a:avLst/>
                <a:gdLst>
                  <a:gd name="T0" fmla="*/ 0 w 8"/>
                  <a:gd name="T1" fmla="*/ 2 h 6"/>
                  <a:gd name="T2" fmla="*/ 0 w 8"/>
                  <a:gd name="T3" fmla="*/ 2 h 6"/>
                  <a:gd name="T4" fmla="*/ 2 w 8"/>
                  <a:gd name="T5" fmla="*/ 6 h 6"/>
                  <a:gd name="T6" fmla="*/ 4 w 8"/>
                  <a:gd name="T7" fmla="*/ 6 h 6"/>
                  <a:gd name="T8" fmla="*/ 6 w 8"/>
                  <a:gd name="T9" fmla="*/ 4 h 6"/>
                  <a:gd name="T10" fmla="*/ 8 w 8"/>
                  <a:gd name="T11" fmla="*/ 6 h 6"/>
                  <a:gd name="T12" fmla="*/ 6 w 8"/>
                  <a:gd name="T13" fmla="*/ 4 h 6"/>
                  <a:gd name="T14" fmla="*/ 4 w 8"/>
                  <a:gd name="T15" fmla="*/ 2 h 6"/>
                  <a:gd name="T16" fmla="*/ 2 w 8"/>
                  <a:gd name="T17" fmla="*/ 0 h 6"/>
                  <a:gd name="T18" fmla="*/ 0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0" y="2"/>
                    </a:moveTo>
                    <a:lnTo>
                      <a:pt x="0" y="2"/>
                    </a:lnTo>
                    <a:lnTo>
                      <a:pt x="2" y="6"/>
                    </a:lnTo>
                    <a:lnTo>
                      <a:pt x="4" y="6"/>
                    </a:lnTo>
                    <a:lnTo>
                      <a:pt x="6" y="4"/>
                    </a:lnTo>
                    <a:lnTo>
                      <a:pt x="8" y="6"/>
                    </a:lnTo>
                    <a:lnTo>
                      <a:pt x="6" y="4"/>
                    </a:ln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8" name="9Slide.vn 781">
                <a:extLst>
                  <a:ext uri="{FF2B5EF4-FFF2-40B4-BE49-F238E27FC236}">
                    <a16:creationId xmlns:a16="http://schemas.microsoft.com/office/drawing/2014/main" id="{C613F07F-4993-4AB6-A211-20254508B15A}"/>
                  </a:ext>
                </a:extLst>
              </p:cNvPr>
              <p:cNvSpPr>
                <a:spLocks/>
              </p:cNvSpPr>
              <p:nvPr/>
            </p:nvSpPr>
            <p:spPr bwMode="auto">
              <a:xfrm>
                <a:off x="4176" y="1998"/>
                <a:ext cx="4" cy="8"/>
              </a:xfrm>
              <a:custGeom>
                <a:avLst/>
                <a:gdLst>
                  <a:gd name="T0" fmla="*/ 0 w 4"/>
                  <a:gd name="T1" fmla="*/ 2 h 8"/>
                  <a:gd name="T2" fmla="*/ 0 w 4"/>
                  <a:gd name="T3" fmla="*/ 4 h 8"/>
                  <a:gd name="T4" fmla="*/ 0 w 4"/>
                  <a:gd name="T5" fmla="*/ 8 h 8"/>
                  <a:gd name="T6" fmla="*/ 2 w 4"/>
                  <a:gd name="T7" fmla="*/ 6 h 8"/>
                  <a:gd name="T8" fmla="*/ 4 w 4"/>
                  <a:gd name="T9" fmla="*/ 4 h 8"/>
                  <a:gd name="T10" fmla="*/ 2 w 4"/>
                  <a:gd name="T11" fmla="*/ 2 h 8"/>
                  <a:gd name="T12" fmla="*/ 2 w 4"/>
                  <a:gd name="T13" fmla="*/ 0 h 8"/>
                  <a:gd name="T14" fmla="*/ 0 w 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2"/>
                    </a:moveTo>
                    <a:lnTo>
                      <a:pt x="0" y="4"/>
                    </a:lnTo>
                    <a:lnTo>
                      <a:pt x="0" y="8"/>
                    </a:lnTo>
                    <a:lnTo>
                      <a:pt x="2" y="6"/>
                    </a:lnTo>
                    <a:lnTo>
                      <a:pt x="4" y="4"/>
                    </a:lnTo>
                    <a:lnTo>
                      <a:pt x="2"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9" name="9Slide.vn 782">
                <a:extLst>
                  <a:ext uri="{FF2B5EF4-FFF2-40B4-BE49-F238E27FC236}">
                    <a16:creationId xmlns:a16="http://schemas.microsoft.com/office/drawing/2014/main" id="{FD6FAC28-45BD-4CFC-BC6A-3C33DEA1418B}"/>
                  </a:ext>
                </a:extLst>
              </p:cNvPr>
              <p:cNvSpPr>
                <a:spLocks/>
              </p:cNvSpPr>
              <p:nvPr/>
            </p:nvSpPr>
            <p:spPr bwMode="auto">
              <a:xfrm>
                <a:off x="4047" y="1861"/>
                <a:ext cx="112" cy="122"/>
              </a:xfrm>
              <a:custGeom>
                <a:avLst/>
                <a:gdLst>
                  <a:gd name="T0" fmla="*/ 112 w 112"/>
                  <a:gd name="T1" fmla="*/ 10 h 122"/>
                  <a:gd name="T2" fmla="*/ 110 w 112"/>
                  <a:gd name="T3" fmla="*/ 0 h 122"/>
                  <a:gd name="T4" fmla="*/ 102 w 112"/>
                  <a:gd name="T5" fmla="*/ 8 h 122"/>
                  <a:gd name="T6" fmla="*/ 93 w 112"/>
                  <a:gd name="T7" fmla="*/ 12 h 122"/>
                  <a:gd name="T8" fmla="*/ 83 w 112"/>
                  <a:gd name="T9" fmla="*/ 12 h 122"/>
                  <a:gd name="T10" fmla="*/ 77 w 112"/>
                  <a:gd name="T11" fmla="*/ 10 h 122"/>
                  <a:gd name="T12" fmla="*/ 64 w 112"/>
                  <a:gd name="T13" fmla="*/ 12 h 122"/>
                  <a:gd name="T14" fmla="*/ 52 w 112"/>
                  <a:gd name="T15" fmla="*/ 14 h 122"/>
                  <a:gd name="T16" fmla="*/ 46 w 112"/>
                  <a:gd name="T17" fmla="*/ 16 h 122"/>
                  <a:gd name="T18" fmla="*/ 29 w 112"/>
                  <a:gd name="T19" fmla="*/ 21 h 122"/>
                  <a:gd name="T20" fmla="*/ 17 w 112"/>
                  <a:gd name="T21" fmla="*/ 29 h 122"/>
                  <a:gd name="T22" fmla="*/ 13 w 112"/>
                  <a:gd name="T23" fmla="*/ 39 h 122"/>
                  <a:gd name="T24" fmla="*/ 4 w 112"/>
                  <a:gd name="T25" fmla="*/ 50 h 122"/>
                  <a:gd name="T26" fmla="*/ 2 w 112"/>
                  <a:gd name="T27" fmla="*/ 58 h 122"/>
                  <a:gd name="T28" fmla="*/ 15 w 112"/>
                  <a:gd name="T29" fmla="*/ 68 h 122"/>
                  <a:gd name="T30" fmla="*/ 19 w 112"/>
                  <a:gd name="T31" fmla="*/ 81 h 122"/>
                  <a:gd name="T32" fmla="*/ 27 w 112"/>
                  <a:gd name="T33" fmla="*/ 83 h 122"/>
                  <a:gd name="T34" fmla="*/ 38 w 112"/>
                  <a:gd name="T35" fmla="*/ 81 h 122"/>
                  <a:gd name="T36" fmla="*/ 46 w 112"/>
                  <a:gd name="T37" fmla="*/ 85 h 122"/>
                  <a:gd name="T38" fmla="*/ 54 w 112"/>
                  <a:gd name="T39" fmla="*/ 87 h 122"/>
                  <a:gd name="T40" fmla="*/ 46 w 112"/>
                  <a:gd name="T41" fmla="*/ 89 h 122"/>
                  <a:gd name="T42" fmla="*/ 31 w 112"/>
                  <a:gd name="T43" fmla="*/ 85 h 122"/>
                  <a:gd name="T44" fmla="*/ 23 w 112"/>
                  <a:gd name="T45" fmla="*/ 87 h 122"/>
                  <a:gd name="T46" fmla="*/ 23 w 112"/>
                  <a:gd name="T47" fmla="*/ 95 h 122"/>
                  <a:gd name="T48" fmla="*/ 31 w 112"/>
                  <a:gd name="T49" fmla="*/ 103 h 122"/>
                  <a:gd name="T50" fmla="*/ 33 w 112"/>
                  <a:gd name="T51" fmla="*/ 114 h 122"/>
                  <a:gd name="T52" fmla="*/ 38 w 112"/>
                  <a:gd name="T53" fmla="*/ 112 h 122"/>
                  <a:gd name="T54" fmla="*/ 44 w 112"/>
                  <a:gd name="T55" fmla="*/ 114 h 122"/>
                  <a:gd name="T56" fmla="*/ 46 w 112"/>
                  <a:gd name="T57" fmla="*/ 122 h 122"/>
                  <a:gd name="T58" fmla="*/ 52 w 112"/>
                  <a:gd name="T59" fmla="*/ 114 h 122"/>
                  <a:gd name="T60" fmla="*/ 56 w 112"/>
                  <a:gd name="T61" fmla="*/ 116 h 122"/>
                  <a:gd name="T62" fmla="*/ 52 w 112"/>
                  <a:gd name="T63" fmla="*/ 106 h 122"/>
                  <a:gd name="T64" fmla="*/ 52 w 112"/>
                  <a:gd name="T65" fmla="*/ 99 h 122"/>
                  <a:gd name="T66" fmla="*/ 56 w 112"/>
                  <a:gd name="T67" fmla="*/ 106 h 122"/>
                  <a:gd name="T68" fmla="*/ 62 w 112"/>
                  <a:gd name="T69" fmla="*/ 103 h 122"/>
                  <a:gd name="T70" fmla="*/ 58 w 112"/>
                  <a:gd name="T71" fmla="*/ 99 h 122"/>
                  <a:gd name="T72" fmla="*/ 52 w 112"/>
                  <a:gd name="T73" fmla="*/ 93 h 122"/>
                  <a:gd name="T74" fmla="*/ 62 w 112"/>
                  <a:gd name="T75" fmla="*/ 89 h 122"/>
                  <a:gd name="T76" fmla="*/ 71 w 112"/>
                  <a:gd name="T77" fmla="*/ 95 h 122"/>
                  <a:gd name="T78" fmla="*/ 69 w 112"/>
                  <a:gd name="T79" fmla="*/ 85 h 122"/>
                  <a:gd name="T80" fmla="*/ 56 w 112"/>
                  <a:gd name="T81" fmla="*/ 77 h 122"/>
                  <a:gd name="T82" fmla="*/ 52 w 112"/>
                  <a:gd name="T83" fmla="*/ 72 h 122"/>
                  <a:gd name="T84" fmla="*/ 48 w 112"/>
                  <a:gd name="T85" fmla="*/ 68 h 122"/>
                  <a:gd name="T86" fmla="*/ 46 w 112"/>
                  <a:gd name="T87" fmla="*/ 62 h 122"/>
                  <a:gd name="T88" fmla="*/ 52 w 112"/>
                  <a:gd name="T89" fmla="*/ 60 h 122"/>
                  <a:gd name="T90" fmla="*/ 54 w 112"/>
                  <a:gd name="T91" fmla="*/ 64 h 122"/>
                  <a:gd name="T92" fmla="*/ 54 w 112"/>
                  <a:gd name="T93" fmla="*/ 58 h 122"/>
                  <a:gd name="T94" fmla="*/ 46 w 112"/>
                  <a:gd name="T95" fmla="*/ 45 h 122"/>
                  <a:gd name="T96" fmla="*/ 42 w 112"/>
                  <a:gd name="T97" fmla="*/ 33 h 122"/>
                  <a:gd name="T98" fmla="*/ 50 w 112"/>
                  <a:gd name="T99" fmla="*/ 33 h 122"/>
                  <a:gd name="T100" fmla="*/ 54 w 112"/>
                  <a:gd name="T101" fmla="*/ 37 h 122"/>
                  <a:gd name="T102" fmla="*/ 62 w 112"/>
                  <a:gd name="T103" fmla="*/ 43 h 122"/>
                  <a:gd name="T104" fmla="*/ 58 w 112"/>
                  <a:gd name="T105" fmla="*/ 37 h 122"/>
                  <a:gd name="T106" fmla="*/ 67 w 112"/>
                  <a:gd name="T107" fmla="*/ 43 h 122"/>
                  <a:gd name="T108" fmla="*/ 62 w 112"/>
                  <a:gd name="T109" fmla="*/ 37 h 122"/>
                  <a:gd name="T110" fmla="*/ 73 w 112"/>
                  <a:gd name="T111" fmla="*/ 39 h 122"/>
                  <a:gd name="T112" fmla="*/ 64 w 112"/>
                  <a:gd name="T113" fmla="*/ 33 h 122"/>
                  <a:gd name="T114" fmla="*/ 69 w 112"/>
                  <a:gd name="T115" fmla="*/ 29 h 122"/>
                  <a:gd name="T116" fmla="*/ 75 w 112"/>
                  <a:gd name="T117" fmla="*/ 21 h 122"/>
                  <a:gd name="T118" fmla="*/ 85 w 112"/>
                  <a:gd name="T119" fmla="*/ 21 h 122"/>
                  <a:gd name="T120" fmla="*/ 89 w 112"/>
                  <a:gd name="T121" fmla="*/ 23 h 122"/>
                  <a:gd name="T122" fmla="*/ 106 w 112"/>
                  <a:gd name="T123" fmla="*/ 2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122">
                    <a:moveTo>
                      <a:pt x="108" y="18"/>
                    </a:moveTo>
                    <a:lnTo>
                      <a:pt x="108" y="14"/>
                    </a:lnTo>
                    <a:lnTo>
                      <a:pt x="112" y="10"/>
                    </a:lnTo>
                    <a:lnTo>
                      <a:pt x="112" y="6"/>
                    </a:lnTo>
                    <a:lnTo>
                      <a:pt x="108" y="6"/>
                    </a:lnTo>
                    <a:lnTo>
                      <a:pt x="110" y="0"/>
                    </a:lnTo>
                    <a:lnTo>
                      <a:pt x="108" y="0"/>
                    </a:lnTo>
                    <a:lnTo>
                      <a:pt x="104" y="4"/>
                    </a:lnTo>
                    <a:lnTo>
                      <a:pt x="102" y="8"/>
                    </a:lnTo>
                    <a:lnTo>
                      <a:pt x="104" y="10"/>
                    </a:lnTo>
                    <a:lnTo>
                      <a:pt x="102" y="12"/>
                    </a:lnTo>
                    <a:lnTo>
                      <a:pt x="93" y="12"/>
                    </a:lnTo>
                    <a:lnTo>
                      <a:pt x="91" y="14"/>
                    </a:lnTo>
                    <a:lnTo>
                      <a:pt x="87" y="12"/>
                    </a:lnTo>
                    <a:lnTo>
                      <a:pt x="83" y="12"/>
                    </a:lnTo>
                    <a:lnTo>
                      <a:pt x="81" y="14"/>
                    </a:lnTo>
                    <a:lnTo>
                      <a:pt x="77" y="14"/>
                    </a:lnTo>
                    <a:lnTo>
                      <a:pt x="77" y="10"/>
                    </a:lnTo>
                    <a:lnTo>
                      <a:pt x="73" y="10"/>
                    </a:lnTo>
                    <a:lnTo>
                      <a:pt x="69" y="10"/>
                    </a:lnTo>
                    <a:lnTo>
                      <a:pt x="64" y="12"/>
                    </a:lnTo>
                    <a:lnTo>
                      <a:pt x="60" y="14"/>
                    </a:lnTo>
                    <a:lnTo>
                      <a:pt x="54" y="14"/>
                    </a:lnTo>
                    <a:lnTo>
                      <a:pt x="52" y="14"/>
                    </a:lnTo>
                    <a:lnTo>
                      <a:pt x="52" y="14"/>
                    </a:lnTo>
                    <a:lnTo>
                      <a:pt x="50" y="16"/>
                    </a:lnTo>
                    <a:lnTo>
                      <a:pt x="46" y="16"/>
                    </a:lnTo>
                    <a:lnTo>
                      <a:pt x="42" y="18"/>
                    </a:lnTo>
                    <a:lnTo>
                      <a:pt x="33" y="18"/>
                    </a:lnTo>
                    <a:lnTo>
                      <a:pt x="29" y="21"/>
                    </a:lnTo>
                    <a:lnTo>
                      <a:pt x="29" y="21"/>
                    </a:lnTo>
                    <a:lnTo>
                      <a:pt x="25" y="23"/>
                    </a:lnTo>
                    <a:lnTo>
                      <a:pt x="17" y="29"/>
                    </a:lnTo>
                    <a:lnTo>
                      <a:pt x="17" y="29"/>
                    </a:lnTo>
                    <a:lnTo>
                      <a:pt x="17" y="33"/>
                    </a:lnTo>
                    <a:lnTo>
                      <a:pt x="13" y="39"/>
                    </a:lnTo>
                    <a:lnTo>
                      <a:pt x="6" y="41"/>
                    </a:lnTo>
                    <a:lnTo>
                      <a:pt x="6" y="45"/>
                    </a:lnTo>
                    <a:lnTo>
                      <a:pt x="4" y="50"/>
                    </a:lnTo>
                    <a:lnTo>
                      <a:pt x="0" y="52"/>
                    </a:lnTo>
                    <a:lnTo>
                      <a:pt x="2" y="52"/>
                    </a:lnTo>
                    <a:lnTo>
                      <a:pt x="2" y="58"/>
                    </a:lnTo>
                    <a:lnTo>
                      <a:pt x="9" y="62"/>
                    </a:lnTo>
                    <a:lnTo>
                      <a:pt x="13" y="68"/>
                    </a:lnTo>
                    <a:lnTo>
                      <a:pt x="15" y="68"/>
                    </a:lnTo>
                    <a:lnTo>
                      <a:pt x="13" y="70"/>
                    </a:lnTo>
                    <a:lnTo>
                      <a:pt x="19" y="77"/>
                    </a:lnTo>
                    <a:lnTo>
                      <a:pt x="19" y="81"/>
                    </a:lnTo>
                    <a:lnTo>
                      <a:pt x="23" y="83"/>
                    </a:lnTo>
                    <a:lnTo>
                      <a:pt x="25" y="79"/>
                    </a:lnTo>
                    <a:lnTo>
                      <a:pt x="27" y="83"/>
                    </a:lnTo>
                    <a:lnTo>
                      <a:pt x="31" y="83"/>
                    </a:lnTo>
                    <a:lnTo>
                      <a:pt x="33" y="81"/>
                    </a:lnTo>
                    <a:lnTo>
                      <a:pt x="38" y="81"/>
                    </a:lnTo>
                    <a:lnTo>
                      <a:pt x="42" y="83"/>
                    </a:lnTo>
                    <a:lnTo>
                      <a:pt x="46" y="83"/>
                    </a:lnTo>
                    <a:lnTo>
                      <a:pt x="46" y="85"/>
                    </a:lnTo>
                    <a:lnTo>
                      <a:pt x="48" y="85"/>
                    </a:lnTo>
                    <a:lnTo>
                      <a:pt x="50" y="85"/>
                    </a:lnTo>
                    <a:lnTo>
                      <a:pt x="54" y="87"/>
                    </a:lnTo>
                    <a:lnTo>
                      <a:pt x="50" y="89"/>
                    </a:lnTo>
                    <a:lnTo>
                      <a:pt x="48" y="91"/>
                    </a:lnTo>
                    <a:lnTo>
                      <a:pt x="46" y="89"/>
                    </a:lnTo>
                    <a:lnTo>
                      <a:pt x="42" y="87"/>
                    </a:lnTo>
                    <a:lnTo>
                      <a:pt x="35" y="83"/>
                    </a:lnTo>
                    <a:lnTo>
                      <a:pt x="31" y="85"/>
                    </a:lnTo>
                    <a:lnTo>
                      <a:pt x="29" y="87"/>
                    </a:lnTo>
                    <a:lnTo>
                      <a:pt x="25" y="85"/>
                    </a:lnTo>
                    <a:lnTo>
                      <a:pt x="23" y="87"/>
                    </a:lnTo>
                    <a:lnTo>
                      <a:pt x="21" y="89"/>
                    </a:lnTo>
                    <a:lnTo>
                      <a:pt x="21" y="91"/>
                    </a:lnTo>
                    <a:lnTo>
                      <a:pt x="23" y="95"/>
                    </a:lnTo>
                    <a:lnTo>
                      <a:pt x="27" y="97"/>
                    </a:lnTo>
                    <a:lnTo>
                      <a:pt x="31" y="101"/>
                    </a:lnTo>
                    <a:lnTo>
                      <a:pt x="31" y="103"/>
                    </a:lnTo>
                    <a:lnTo>
                      <a:pt x="31" y="106"/>
                    </a:lnTo>
                    <a:lnTo>
                      <a:pt x="31" y="110"/>
                    </a:lnTo>
                    <a:lnTo>
                      <a:pt x="33" y="114"/>
                    </a:lnTo>
                    <a:lnTo>
                      <a:pt x="38" y="116"/>
                    </a:lnTo>
                    <a:lnTo>
                      <a:pt x="38" y="114"/>
                    </a:lnTo>
                    <a:lnTo>
                      <a:pt x="38" y="112"/>
                    </a:lnTo>
                    <a:lnTo>
                      <a:pt x="38" y="110"/>
                    </a:lnTo>
                    <a:lnTo>
                      <a:pt x="40" y="112"/>
                    </a:lnTo>
                    <a:lnTo>
                      <a:pt x="44" y="114"/>
                    </a:lnTo>
                    <a:lnTo>
                      <a:pt x="46" y="118"/>
                    </a:lnTo>
                    <a:lnTo>
                      <a:pt x="44" y="120"/>
                    </a:lnTo>
                    <a:lnTo>
                      <a:pt x="46" y="122"/>
                    </a:lnTo>
                    <a:lnTo>
                      <a:pt x="46" y="118"/>
                    </a:lnTo>
                    <a:lnTo>
                      <a:pt x="48" y="114"/>
                    </a:lnTo>
                    <a:lnTo>
                      <a:pt x="52" y="114"/>
                    </a:lnTo>
                    <a:lnTo>
                      <a:pt x="52" y="118"/>
                    </a:lnTo>
                    <a:lnTo>
                      <a:pt x="58" y="120"/>
                    </a:lnTo>
                    <a:lnTo>
                      <a:pt x="56" y="116"/>
                    </a:lnTo>
                    <a:lnTo>
                      <a:pt x="56" y="114"/>
                    </a:lnTo>
                    <a:lnTo>
                      <a:pt x="54" y="112"/>
                    </a:lnTo>
                    <a:lnTo>
                      <a:pt x="52" y="106"/>
                    </a:lnTo>
                    <a:lnTo>
                      <a:pt x="50" y="101"/>
                    </a:lnTo>
                    <a:lnTo>
                      <a:pt x="50" y="99"/>
                    </a:lnTo>
                    <a:lnTo>
                      <a:pt x="52" y="99"/>
                    </a:lnTo>
                    <a:lnTo>
                      <a:pt x="56" y="101"/>
                    </a:lnTo>
                    <a:lnTo>
                      <a:pt x="54" y="103"/>
                    </a:lnTo>
                    <a:lnTo>
                      <a:pt x="56" y="106"/>
                    </a:lnTo>
                    <a:lnTo>
                      <a:pt x="58" y="103"/>
                    </a:lnTo>
                    <a:lnTo>
                      <a:pt x="62" y="103"/>
                    </a:lnTo>
                    <a:lnTo>
                      <a:pt x="62" y="103"/>
                    </a:lnTo>
                    <a:lnTo>
                      <a:pt x="60" y="101"/>
                    </a:lnTo>
                    <a:lnTo>
                      <a:pt x="60" y="99"/>
                    </a:lnTo>
                    <a:lnTo>
                      <a:pt x="58" y="99"/>
                    </a:lnTo>
                    <a:lnTo>
                      <a:pt x="56" y="97"/>
                    </a:lnTo>
                    <a:lnTo>
                      <a:pt x="56" y="95"/>
                    </a:lnTo>
                    <a:lnTo>
                      <a:pt x="52" y="93"/>
                    </a:lnTo>
                    <a:lnTo>
                      <a:pt x="56" y="91"/>
                    </a:lnTo>
                    <a:lnTo>
                      <a:pt x="60" y="91"/>
                    </a:lnTo>
                    <a:lnTo>
                      <a:pt x="62" y="89"/>
                    </a:lnTo>
                    <a:lnTo>
                      <a:pt x="67" y="93"/>
                    </a:lnTo>
                    <a:lnTo>
                      <a:pt x="67" y="95"/>
                    </a:lnTo>
                    <a:lnTo>
                      <a:pt x="71" y="95"/>
                    </a:lnTo>
                    <a:lnTo>
                      <a:pt x="71" y="93"/>
                    </a:lnTo>
                    <a:lnTo>
                      <a:pt x="69" y="89"/>
                    </a:lnTo>
                    <a:lnTo>
                      <a:pt x="69" y="85"/>
                    </a:lnTo>
                    <a:lnTo>
                      <a:pt x="69" y="83"/>
                    </a:lnTo>
                    <a:lnTo>
                      <a:pt x="60" y="77"/>
                    </a:lnTo>
                    <a:lnTo>
                      <a:pt x="56" y="77"/>
                    </a:lnTo>
                    <a:lnTo>
                      <a:pt x="56" y="74"/>
                    </a:lnTo>
                    <a:lnTo>
                      <a:pt x="54" y="74"/>
                    </a:lnTo>
                    <a:lnTo>
                      <a:pt x="52" y="72"/>
                    </a:lnTo>
                    <a:lnTo>
                      <a:pt x="48" y="72"/>
                    </a:lnTo>
                    <a:lnTo>
                      <a:pt x="44" y="68"/>
                    </a:lnTo>
                    <a:lnTo>
                      <a:pt x="48" y="68"/>
                    </a:lnTo>
                    <a:lnTo>
                      <a:pt x="50" y="66"/>
                    </a:lnTo>
                    <a:lnTo>
                      <a:pt x="50" y="64"/>
                    </a:lnTo>
                    <a:lnTo>
                      <a:pt x="46" y="62"/>
                    </a:lnTo>
                    <a:lnTo>
                      <a:pt x="48" y="60"/>
                    </a:lnTo>
                    <a:lnTo>
                      <a:pt x="48" y="58"/>
                    </a:lnTo>
                    <a:lnTo>
                      <a:pt x="52" y="60"/>
                    </a:lnTo>
                    <a:lnTo>
                      <a:pt x="54" y="62"/>
                    </a:lnTo>
                    <a:lnTo>
                      <a:pt x="52" y="64"/>
                    </a:lnTo>
                    <a:lnTo>
                      <a:pt x="54" y="64"/>
                    </a:lnTo>
                    <a:lnTo>
                      <a:pt x="54" y="64"/>
                    </a:lnTo>
                    <a:lnTo>
                      <a:pt x="56" y="60"/>
                    </a:lnTo>
                    <a:lnTo>
                      <a:pt x="54" y="58"/>
                    </a:lnTo>
                    <a:lnTo>
                      <a:pt x="48" y="50"/>
                    </a:lnTo>
                    <a:lnTo>
                      <a:pt x="46" y="50"/>
                    </a:lnTo>
                    <a:lnTo>
                      <a:pt x="46" y="45"/>
                    </a:lnTo>
                    <a:lnTo>
                      <a:pt x="42" y="43"/>
                    </a:lnTo>
                    <a:lnTo>
                      <a:pt x="44" y="41"/>
                    </a:lnTo>
                    <a:lnTo>
                      <a:pt x="42" y="33"/>
                    </a:lnTo>
                    <a:lnTo>
                      <a:pt x="44" y="29"/>
                    </a:lnTo>
                    <a:lnTo>
                      <a:pt x="48" y="29"/>
                    </a:lnTo>
                    <a:lnTo>
                      <a:pt x="50" y="33"/>
                    </a:lnTo>
                    <a:lnTo>
                      <a:pt x="48" y="33"/>
                    </a:lnTo>
                    <a:lnTo>
                      <a:pt x="48" y="35"/>
                    </a:lnTo>
                    <a:lnTo>
                      <a:pt x="54" y="37"/>
                    </a:lnTo>
                    <a:lnTo>
                      <a:pt x="54" y="41"/>
                    </a:lnTo>
                    <a:lnTo>
                      <a:pt x="58" y="43"/>
                    </a:lnTo>
                    <a:lnTo>
                      <a:pt x="62" y="43"/>
                    </a:lnTo>
                    <a:lnTo>
                      <a:pt x="58" y="41"/>
                    </a:lnTo>
                    <a:lnTo>
                      <a:pt x="56" y="39"/>
                    </a:lnTo>
                    <a:lnTo>
                      <a:pt x="58" y="37"/>
                    </a:lnTo>
                    <a:lnTo>
                      <a:pt x="62" y="39"/>
                    </a:lnTo>
                    <a:lnTo>
                      <a:pt x="64" y="41"/>
                    </a:lnTo>
                    <a:lnTo>
                      <a:pt x="67" y="43"/>
                    </a:lnTo>
                    <a:lnTo>
                      <a:pt x="69" y="41"/>
                    </a:lnTo>
                    <a:lnTo>
                      <a:pt x="64" y="39"/>
                    </a:lnTo>
                    <a:lnTo>
                      <a:pt x="62" y="37"/>
                    </a:lnTo>
                    <a:lnTo>
                      <a:pt x="62" y="35"/>
                    </a:lnTo>
                    <a:lnTo>
                      <a:pt x="71" y="35"/>
                    </a:lnTo>
                    <a:lnTo>
                      <a:pt x="73" y="39"/>
                    </a:lnTo>
                    <a:lnTo>
                      <a:pt x="73" y="37"/>
                    </a:lnTo>
                    <a:lnTo>
                      <a:pt x="69" y="33"/>
                    </a:lnTo>
                    <a:lnTo>
                      <a:pt x="64" y="33"/>
                    </a:lnTo>
                    <a:lnTo>
                      <a:pt x="62" y="29"/>
                    </a:lnTo>
                    <a:lnTo>
                      <a:pt x="64" y="27"/>
                    </a:lnTo>
                    <a:lnTo>
                      <a:pt x="69" y="29"/>
                    </a:lnTo>
                    <a:lnTo>
                      <a:pt x="71" y="27"/>
                    </a:lnTo>
                    <a:lnTo>
                      <a:pt x="73" y="23"/>
                    </a:lnTo>
                    <a:lnTo>
                      <a:pt x="75" y="21"/>
                    </a:lnTo>
                    <a:lnTo>
                      <a:pt x="79" y="25"/>
                    </a:lnTo>
                    <a:lnTo>
                      <a:pt x="81" y="25"/>
                    </a:lnTo>
                    <a:lnTo>
                      <a:pt x="85" y="21"/>
                    </a:lnTo>
                    <a:lnTo>
                      <a:pt x="85" y="18"/>
                    </a:lnTo>
                    <a:lnTo>
                      <a:pt x="87" y="18"/>
                    </a:lnTo>
                    <a:lnTo>
                      <a:pt x="89" y="23"/>
                    </a:lnTo>
                    <a:lnTo>
                      <a:pt x="98" y="23"/>
                    </a:lnTo>
                    <a:lnTo>
                      <a:pt x="102" y="23"/>
                    </a:lnTo>
                    <a:lnTo>
                      <a:pt x="106" y="23"/>
                    </a:lnTo>
                    <a:lnTo>
                      <a:pt x="108" y="1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0" name="9Slide.vn 783">
                <a:extLst>
                  <a:ext uri="{FF2B5EF4-FFF2-40B4-BE49-F238E27FC236}">
                    <a16:creationId xmlns:a16="http://schemas.microsoft.com/office/drawing/2014/main" id="{C51CD47B-34B4-4EC5-8A57-49A1710A5589}"/>
                  </a:ext>
                </a:extLst>
              </p:cNvPr>
              <p:cNvSpPr>
                <a:spLocks/>
              </p:cNvSpPr>
              <p:nvPr/>
            </p:nvSpPr>
            <p:spPr bwMode="auto">
              <a:xfrm>
                <a:off x="4178" y="1994"/>
                <a:ext cx="0" cy="2"/>
              </a:xfrm>
              <a:custGeom>
                <a:avLst/>
                <a:gdLst>
                  <a:gd name="T0" fmla="*/ 2 h 2"/>
                  <a:gd name="T1" fmla="*/ 0 h 2"/>
                  <a:gd name="T2" fmla="*/ 2 h 2"/>
                  <a:gd name="T3" fmla="*/ 2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2"/>
                    </a:lnTo>
                    <a:lnTo>
                      <a:pt x="0" y="2"/>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1" name="9Slide.vn 784">
                <a:extLst>
                  <a:ext uri="{FF2B5EF4-FFF2-40B4-BE49-F238E27FC236}">
                    <a16:creationId xmlns:a16="http://schemas.microsoft.com/office/drawing/2014/main" id="{F352FB19-C0F4-4AAA-A44F-8FC7EDD98C01}"/>
                  </a:ext>
                </a:extLst>
              </p:cNvPr>
              <p:cNvSpPr>
                <a:spLocks/>
              </p:cNvSpPr>
              <p:nvPr/>
            </p:nvSpPr>
            <p:spPr bwMode="auto">
              <a:xfrm>
                <a:off x="4097" y="1927"/>
                <a:ext cx="31" cy="25"/>
              </a:xfrm>
              <a:custGeom>
                <a:avLst/>
                <a:gdLst>
                  <a:gd name="T0" fmla="*/ 2 w 31"/>
                  <a:gd name="T1" fmla="*/ 0 h 25"/>
                  <a:gd name="T2" fmla="*/ 0 w 31"/>
                  <a:gd name="T3" fmla="*/ 2 h 25"/>
                  <a:gd name="T4" fmla="*/ 0 w 31"/>
                  <a:gd name="T5" fmla="*/ 4 h 25"/>
                  <a:gd name="T6" fmla="*/ 4 w 31"/>
                  <a:gd name="T7" fmla="*/ 4 h 25"/>
                  <a:gd name="T8" fmla="*/ 6 w 31"/>
                  <a:gd name="T9" fmla="*/ 4 h 25"/>
                  <a:gd name="T10" fmla="*/ 6 w 31"/>
                  <a:gd name="T11" fmla="*/ 6 h 25"/>
                  <a:gd name="T12" fmla="*/ 8 w 31"/>
                  <a:gd name="T13" fmla="*/ 6 h 25"/>
                  <a:gd name="T14" fmla="*/ 10 w 31"/>
                  <a:gd name="T15" fmla="*/ 8 h 25"/>
                  <a:gd name="T16" fmla="*/ 12 w 31"/>
                  <a:gd name="T17" fmla="*/ 8 h 25"/>
                  <a:gd name="T18" fmla="*/ 12 w 31"/>
                  <a:gd name="T19" fmla="*/ 11 h 25"/>
                  <a:gd name="T20" fmla="*/ 17 w 31"/>
                  <a:gd name="T21" fmla="*/ 13 h 25"/>
                  <a:gd name="T22" fmla="*/ 19 w 31"/>
                  <a:gd name="T23" fmla="*/ 13 h 25"/>
                  <a:gd name="T24" fmla="*/ 21 w 31"/>
                  <a:gd name="T25" fmla="*/ 15 h 25"/>
                  <a:gd name="T26" fmla="*/ 23 w 31"/>
                  <a:gd name="T27" fmla="*/ 19 h 25"/>
                  <a:gd name="T28" fmla="*/ 23 w 31"/>
                  <a:gd name="T29" fmla="*/ 19 h 25"/>
                  <a:gd name="T30" fmla="*/ 23 w 31"/>
                  <a:gd name="T31" fmla="*/ 21 h 25"/>
                  <a:gd name="T32" fmla="*/ 25 w 31"/>
                  <a:gd name="T33" fmla="*/ 23 h 25"/>
                  <a:gd name="T34" fmla="*/ 27 w 31"/>
                  <a:gd name="T35" fmla="*/ 25 h 25"/>
                  <a:gd name="T36" fmla="*/ 29 w 31"/>
                  <a:gd name="T37" fmla="*/ 25 h 25"/>
                  <a:gd name="T38" fmla="*/ 31 w 31"/>
                  <a:gd name="T39" fmla="*/ 25 h 25"/>
                  <a:gd name="T40" fmla="*/ 31 w 31"/>
                  <a:gd name="T41" fmla="*/ 21 h 25"/>
                  <a:gd name="T42" fmla="*/ 29 w 31"/>
                  <a:gd name="T43" fmla="*/ 21 h 25"/>
                  <a:gd name="T44" fmla="*/ 27 w 31"/>
                  <a:gd name="T45" fmla="*/ 23 h 25"/>
                  <a:gd name="T46" fmla="*/ 25 w 31"/>
                  <a:gd name="T47" fmla="*/ 19 h 25"/>
                  <a:gd name="T48" fmla="*/ 25 w 31"/>
                  <a:gd name="T49" fmla="*/ 17 h 25"/>
                  <a:gd name="T50" fmla="*/ 25 w 31"/>
                  <a:gd name="T51" fmla="*/ 15 h 25"/>
                  <a:gd name="T52" fmla="*/ 25 w 31"/>
                  <a:gd name="T53" fmla="*/ 13 h 25"/>
                  <a:gd name="T54" fmla="*/ 23 w 31"/>
                  <a:gd name="T55" fmla="*/ 11 h 25"/>
                  <a:gd name="T56" fmla="*/ 19 w 31"/>
                  <a:gd name="T57" fmla="*/ 6 h 25"/>
                  <a:gd name="T58" fmla="*/ 19 w 31"/>
                  <a:gd name="T59" fmla="*/ 6 h 25"/>
                  <a:gd name="T60" fmla="*/ 17 w 31"/>
                  <a:gd name="T61" fmla="*/ 6 h 25"/>
                  <a:gd name="T62" fmla="*/ 17 w 31"/>
                  <a:gd name="T63" fmla="*/ 6 h 25"/>
                  <a:gd name="T64" fmla="*/ 12 w 31"/>
                  <a:gd name="T65" fmla="*/ 4 h 25"/>
                  <a:gd name="T66" fmla="*/ 10 w 31"/>
                  <a:gd name="T67" fmla="*/ 4 h 25"/>
                  <a:gd name="T68" fmla="*/ 6 w 31"/>
                  <a:gd name="T69" fmla="*/ 0 h 25"/>
                  <a:gd name="T70" fmla="*/ 2 w 31"/>
                  <a:gd name="T7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5">
                    <a:moveTo>
                      <a:pt x="2" y="0"/>
                    </a:moveTo>
                    <a:lnTo>
                      <a:pt x="0" y="2"/>
                    </a:lnTo>
                    <a:lnTo>
                      <a:pt x="0" y="4"/>
                    </a:lnTo>
                    <a:lnTo>
                      <a:pt x="4" y="4"/>
                    </a:lnTo>
                    <a:lnTo>
                      <a:pt x="6" y="4"/>
                    </a:lnTo>
                    <a:lnTo>
                      <a:pt x="6" y="6"/>
                    </a:lnTo>
                    <a:lnTo>
                      <a:pt x="8" y="6"/>
                    </a:lnTo>
                    <a:lnTo>
                      <a:pt x="10" y="8"/>
                    </a:lnTo>
                    <a:lnTo>
                      <a:pt x="12" y="8"/>
                    </a:lnTo>
                    <a:lnTo>
                      <a:pt x="12" y="11"/>
                    </a:lnTo>
                    <a:lnTo>
                      <a:pt x="17" y="13"/>
                    </a:lnTo>
                    <a:lnTo>
                      <a:pt x="19" y="13"/>
                    </a:lnTo>
                    <a:lnTo>
                      <a:pt x="21" y="15"/>
                    </a:lnTo>
                    <a:lnTo>
                      <a:pt x="23" y="19"/>
                    </a:lnTo>
                    <a:lnTo>
                      <a:pt x="23" y="19"/>
                    </a:lnTo>
                    <a:lnTo>
                      <a:pt x="23" y="21"/>
                    </a:lnTo>
                    <a:lnTo>
                      <a:pt x="25" y="23"/>
                    </a:lnTo>
                    <a:lnTo>
                      <a:pt x="27" y="25"/>
                    </a:lnTo>
                    <a:lnTo>
                      <a:pt x="29" y="25"/>
                    </a:lnTo>
                    <a:lnTo>
                      <a:pt x="31" y="25"/>
                    </a:lnTo>
                    <a:lnTo>
                      <a:pt x="31" y="21"/>
                    </a:lnTo>
                    <a:lnTo>
                      <a:pt x="29" y="21"/>
                    </a:lnTo>
                    <a:lnTo>
                      <a:pt x="27" y="23"/>
                    </a:lnTo>
                    <a:lnTo>
                      <a:pt x="25" y="19"/>
                    </a:lnTo>
                    <a:lnTo>
                      <a:pt x="25" y="17"/>
                    </a:lnTo>
                    <a:lnTo>
                      <a:pt x="25" y="15"/>
                    </a:lnTo>
                    <a:lnTo>
                      <a:pt x="25" y="13"/>
                    </a:lnTo>
                    <a:lnTo>
                      <a:pt x="23" y="11"/>
                    </a:lnTo>
                    <a:lnTo>
                      <a:pt x="19" y="6"/>
                    </a:lnTo>
                    <a:lnTo>
                      <a:pt x="19" y="6"/>
                    </a:lnTo>
                    <a:lnTo>
                      <a:pt x="17" y="6"/>
                    </a:lnTo>
                    <a:lnTo>
                      <a:pt x="17" y="6"/>
                    </a:lnTo>
                    <a:lnTo>
                      <a:pt x="12" y="4"/>
                    </a:lnTo>
                    <a:lnTo>
                      <a:pt x="10" y="4"/>
                    </a:lnTo>
                    <a:lnTo>
                      <a:pt x="6"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2" name="9Slide.vn 785">
                <a:extLst>
                  <a:ext uri="{FF2B5EF4-FFF2-40B4-BE49-F238E27FC236}">
                    <a16:creationId xmlns:a16="http://schemas.microsoft.com/office/drawing/2014/main" id="{92F6A5AB-0490-4848-B7FF-A1E21D316B02}"/>
                  </a:ext>
                </a:extLst>
              </p:cNvPr>
              <p:cNvSpPr>
                <a:spLocks/>
              </p:cNvSpPr>
              <p:nvPr/>
            </p:nvSpPr>
            <p:spPr bwMode="auto">
              <a:xfrm>
                <a:off x="4147" y="1919"/>
                <a:ext cx="14" cy="8"/>
              </a:xfrm>
              <a:custGeom>
                <a:avLst/>
                <a:gdLst>
                  <a:gd name="T0" fmla="*/ 12 w 14"/>
                  <a:gd name="T1" fmla="*/ 0 h 8"/>
                  <a:gd name="T2" fmla="*/ 8 w 14"/>
                  <a:gd name="T3" fmla="*/ 0 h 8"/>
                  <a:gd name="T4" fmla="*/ 6 w 14"/>
                  <a:gd name="T5" fmla="*/ 2 h 8"/>
                  <a:gd name="T6" fmla="*/ 2 w 14"/>
                  <a:gd name="T7" fmla="*/ 2 h 8"/>
                  <a:gd name="T8" fmla="*/ 0 w 14"/>
                  <a:gd name="T9" fmla="*/ 6 h 8"/>
                  <a:gd name="T10" fmla="*/ 4 w 14"/>
                  <a:gd name="T11" fmla="*/ 8 h 8"/>
                  <a:gd name="T12" fmla="*/ 4 w 14"/>
                  <a:gd name="T13" fmla="*/ 8 h 8"/>
                  <a:gd name="T14" fmla="*/ 6 w 14"/>
                  <a:gd name="T15" fmla="*/ 8 h 8"/>
                  <a:gd name="T16" fmla="*/ 6 w 14"/>
                  <a:gd name="T17" fmla="*/ 4 h 8"/>
                  <a:gd name="T18" fmla="*/ 8 w 14"/>
                  <a:gd name="T19" fmla="*/ 2 h 8"/>
                  <a:gd name="T20" fmla="*/ 10 w 14"/>
                  <a:gd name="T21" fmla="*/ 2 h 8"/>
                  <a:gd name="T22" fmla="*/ 10 w 14"/>
                  <a:gd name="T23" fmla="*/ 4 h 8"/>
                  <a:gd name="T24" fmla="*/ 8 w 14"/>
                  <a:gd name="T25" fmla="*/ 6 h 8"/>
                  <a:gd name="T26" fmla="*/ 8 w 14"/>
                  <a:gd name="T27" fmla="*/ 8 h 8"/>
                  <a:gd name="T28" fmla="*/ 10 w 14"/>
                  <a:gd name="T29" fmla="*/ 8 h 8"/>
                  <a:gd name="T30" fmla="*/ 14 w 14"/>
                  <a:gd name="T31" fmla="*/ 8 h 8"/>
                  <a:gd name="T32" fmla="*/ 14 w 14"/>
                  <a:gd name="T33" fmla="*/ 4 h 8"/>
                  <a:gd name="T34" fmla="*/ 12 w 14"/>
                  <a:gd name="T35" fmla="*/ 2 h 8"/>
                  <a:gd name="T36" fmla="*/ 12 w 14"/>
                  <a:gd name="T37" fmla="*/ 2 h 8"/>
                  <a:gd name="T38" fmla="*/ 12 w 14"/>
                  <a:gd name="T39" fmla="*/ 0 h 8"/>
                  <a:gd name="T40" fmla="*/ 12 w 14"/>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8">
                    <a:moveTo>
                      <a:pt x="12" y="0"/>
                    </a:moveTo>
                    <a:lnTo>
                      <a:pt x="8" y="0"/>
                    </a:lnTo>
                    <a:lnTo>
                      <a:pt x="6" y="2"/>
                    </a:lnTo>
                    <a:lnTo>
                      <a:pt x="2" y="2"/>
                    </a:lnTo>
                    <a:lnTo>
                      <a:pt x="0" y="6"/>
                    </a:lnTo>
                    <a:lnTo>
                      <a:pt x="4" y="8"/>
                    </a:lnTo>
                    <a:lnTo>
                      <a:pt x="4" y="8"/>
                    </a:lnTo>
                    <a:lnTo>
                      <a:pt x="6" y="8"/>
                    </a:lnTo>
                    <a:lnTo>
                      <a:pt x="6" y="4"/>
                    </a:lnTo>
                    <a:lnTo>
                      <a:pt x="8" y="2"/>
                    </a:lnTo>
                    <a:lnTo>
                      <a:pt x="10" y="2"/>
                    </a:lnTo>
                    <a:lnTo>
                      <a:pt x="10" y="4"/>
                    </a:lnTo>
                    <a:lnTo>
                      <a:pt x="8" y="6"/>
                    </a:lnTo>
                    <a:lnTo>
                      <a:pt x="8" y="8"/>
                    </a:lnTo>
                    <a:lnTo>
                      <a:pt x="10" y="8"/>
                    </a:lnTo>
                    <a:lnTo>
                      <a:pt x="14" y="8"/>
                    </a:lnTo>
                    <a:lnTo>
                      <a:pt x="14" y="4"/>
                    </a:lnTo>
                    <a:lnTo>
                      <a:pt x="12" y="2"/>
                    </a:lnTo>
                    <a:lnTo>
                      <a:pt x="12" y="2"/>
                    </a:lnTo>
                    <a:lnTo>
                      <a:pt x="12" y="0"/>
                    </a:lnTo>
                    <a:lnTo>
                      <a:pt x="1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3" name="9Slide.vn 786">
                <a:extLst>
                  <a:ext uri="{FF2B5EF4-FFF2-40B4-BE49-F238E27FC236}">
                    <a16:creationId xmlns:a16="http://schemas.microsoft.com/office/drawing/2014/main" id="{BBA7D4AB-4B39-405C-B550-CC04BB2FFDF8}"/>
                  </a:ext>
                </a:extLst>
              </p:cNvPr>
              <p:cNvSpPr>
                <a:spLocks/>
              </p:cNvSpPr>
              <p:nvPr/>
            </p:nvSpPr>
            <p:spPr bwMode="auto">
              <a:xfrm>
                <a:off x="4151" y="1935"/>
                <a:ext cx="4" cy="11"/>
              </a:xfrm>
              <a:custGeom>
                <a:avLst/>
                <a:gdLst>
                  <a:gd name="T0" fmla="*/ 0 w 4"/>
                  <a:gd name="T1" fmla="*/ 9 h 11"/>
                  <a:gd name="T2" fmla="*/ 2 w 4"/>
                  <a:gd name="T3" fmla="*/ 11 h 11"/>
                  <a:gd name="T4" fmla="*/ 4 w 4"/>
                  <a:gd name="T5" fmla="*/ 9 h 11"/>
                  <a:gd name="T6" fmla="*/ 4 w 4"/>
                  <a:gd name="T7" fmla="*/ 7 h 11"/>
                  <a:gd name="T8" fmla="*/ 4 w 4"/>
                  <a:gd name="T9" fmla="*/ 3 h 11"/>
                  <a:gd name="T10" fmla="*/ 4 w 4"/>
                  <a:gd name="T11" fmla="*/ 0 h 11"/>
                  <a:gd name="T12" fmla="*/ 2 w 4"/>
                  <a:gd name="T13" fmla="*/ 0 h 11"/>
                  <a:gd name="T14" fmla="*/ 0 w 4"/>
                  <a:gd name="T15" fmla="*/ 0 h 11"/>
                  <a:gd name="T16" fmla="*/ 0 w 4"/>
                  <a:gd name="T17" fmla="*/ 3 h 11"/>
                  <a:gd name="T18" fmla="*/ 2 w 4"/>
                  <a:gd name="T19" fmla="*/ 5 h 11"/>
                  <a:gd name="T20" fmla="*/ 2 w 4"/>
                  <a:gd name="T21" fmla="*/ 7 h 11"/>
                  <a:gd name="T22" fmla="*/ 0 w 4"/>
                  <a:gd name="T23" fmla="*/ 7 h 11"/>
                  <a:gd name="T24" fmla="*/ 0 w 4"/>
                  <a:gd name="T25"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1">
                    <a:moveTo>
                      <a:pt x="0" y="9"/>
                    </a:moveTo>
                    <a:lnTo>
                      <a:pt x="2" y="11"/>
                    </a:lnTo>
                    <a:lnTo>
                      <a:pt x="4" y="9"/>
                    </a:lnTo>
                    <a:lnTo>
                      <a:pt x="4" y="7"/>
                    </a:lnTo>
                    <a:lnTo>
                      <a:pt x="4" y="3"/>
                    </a:lnTo>
                    <a:lnTo>
                      <a:pt x="4" y="0"/>
                    </a:lnTo>
                    <a:lnTo>
                      <a:pt x="2" y="0"/>
                    </a:lnTo>
                    <a:lnTo>
                      <a:pt x="0" y="0"/>
                    </a:lnTo>
                    <a:lnTo>
                      <a:pt x="0" y="3"/>
                    </a:lnTo>
                    <a:lnTo>
                      <a:pt x="2" y="5"/>
                    </a:lnTo>
                    <a:lnTo>
                      <a:pt x="2" y="7"/>
                    </a:lnTo>
                    <a:lnTo>
                      <a:pt x="0" y="7"/>
                    </a:lnTo>
                    <a:lnTo>
                      <a:pt x="0" y="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4" name="9Slide.vn 787">
                <a:extLst>
                  <a:ext uri="{FF2B5EF4-FFF2-40B4-BE49-F238E27FC236}">
                    <a16:creationId xmlns:a16="http://schemas.microsoft.com/office/drawing/2014/main" id="{5184225D-1137-4B86-9EBA-D4E3DA965042}"/>
                  </a:ext>
                </a:extLst>
              </p:cNvPr>
              <p:cNvSpPr>
                <a:spLocks/>
              </p:cNvSpPr>
              <p:nvPr/>
            </p:nvSpPr>
            <p:spPr bwMode="auto">
              <a:xfrm>
                <a:off x="4107" y="1923"/>
                <a:ext cx="4" cy="4"/>
              </a:xfrm>
              <a:custGeom>
                <a:avLst/>
                <a:gdLst>
                  <a:gd name="T0" fmla="*/ 4 w 4"/>
                  <a:gd name="T1" fmla="*/ 4 h 4"/>
                  <a:gd name="T2" fmla="*/ 4 w 4"/>
                  <a:gd name="T3" fmla="*/ 0 h 4"/>
                  <a:gd name="T4" fmla="*/ 2 w 4"/>
                  <a:gd name="T5" fmla="*/ 0 h 4"/>
                  <a:gd name="T6" fmla="*/ 0 w 4"/>
                  <a:gd name="T7" fmla="*/ 0 h 4"/>
                  <a:gd name="T8" fmla="*/ 4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0"/>
                    </a:lnTo>
                    <a:lnTo>
                      <a:pt x="2" y="0"/>
                    </a:lnTo>
                    <a:lnTo>
                      <a:pt x="0" y="0"/>
                    </a:lnTo>
                    <a:lnTo>
                      <a:pt x="4" y="4"/>
                    </a:lnTo>
                    <a:lnTo>
                      <a:pt x="4"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5" name="9Slide.vn 788">
                <a:extLst>
                  <a:ext uri="{FF2B5EF4-FFF2-40B4-BE49-F238E27FC236}">
                    <a16:creationId xmlns:a16="http://schemas.microsoft.com/office/drawing/2014/main" id="{F77192FF-39EC-4852-BB18-87B2669A5423}"/>
                  </a:ext>
                </a:extLst>
              </p:cNvPr>
              <p:cNvSpPr>
                <a:spLocks/>
              </p:cNvSpPr>
              <p:nvPr/>
            </p:nvSpPr>
            <p:spPr bwMode="auto">
              <a:xfrm>
                <a:off x="4143" y="1969"/>
                <a:ext cx="6" cy="4"/>
              </a:xfrm>
              <a:custGeom>
                <a:avLst/>
                <a:gdLst>
                  <a:gd name="T0" fmla="*/ 2 w 6"/>
                  <a:gd name="T1" fmla="*/ 4 h 4"/>
                  <a:gd name="T2" fmla="*/ 4 w 6"/>
                  <a:gd name="T3" fmla="*/ 4 h 4"/>
                  <a:gd name="T4" fmla="*/ 6 w 6"/>
                  <a:gd name="T5" fmla="*/ 2 h 4"/>
                  <a:gd name="T6" fmla="*/ 4 w 6"/>
                  <a:gd name="T7" fmla="*/ 0 h 4"/>
                  <a:gd name="T8" fmla="*/ 4 w 6"/>
                  <a:gd name="T9" fmla="*/ 0 h 4"/>
                  <a:gd name="T10" fmla="*/ 0 w 6"/>
                  <a:gd name="T11" fmla="*/ 2 h 4"/>
                  <a:gd name="T12" fmla="*/ 2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4"/>
                    </a:moveTo>
                    <a:lnTo>
                      <a:pt x="4" y="4"/>
                    </a:lnTo>
                    <a:lnTo>
                      <a:pt x="6" y="2"/>
                    </a:lnTo>
                    <a:lnTo>
                      <a:pt x="4" y="0"/>
                    </a:lnTo>
                    <a:lnTo>
                      <a:pt x="4" y="0"/>
                    </a:lnTo>
                    <a:lnTo>
                      <a:pt x="0" y="2"/>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6" name="9Slide.vn 789">
                <a:extLst>
                  <a:ext uri="{FF2B5EF4-FFF2-40B4-BE49-F238E27FC236}">
                    <a16:creationId xmlns:a16="http://schemas.microsoft.com/office/drawing/2014/main" id="{03C5E0B2-9FA9-4390-9DAC-1CC49632D907}"/>
                  </a:ext>
                </a:extLst>
              </p:cNvPr>
              <p:cNvSpPr>
                <a:spLocks/>
              </p:cNvSpPr>
              <p:nvPr/>
            </p:nvSpPr>
            <p:spPr bwMode="auto">
              <a:xfrm>
                <a:off x="4058" y="1933"/>
                <a:ext cx="2" cy="5"/>
              </a:xfrm>
              <a:custGeom>
                <a:avLst/>
                <a:gdLst>
                  <a:gd name="T0" fmla="*/ 2 w 2"/>
                  <a:gd name="T1" fmla="*/ 5 h 5"/>
                  <a:gd name="T2" fmla="*/ 2 w 2"/>
                  <a:gd name="T3" fmla="*/ 2 h 5"/>
                  <a:gd name="T4" fmla="*/ 2 w 2"/>
                  <a:gd name="T5" fmla="*/ 0 h 5"/>
                  <a:gd name="T6" fmla="*/ 0 w 2"/>
                  <a:gd name="T7" fmla="*/ 0 h 5"/>
                  <a:gd name="T8" fmla="*/ 0 w 2"/>
                  <a:gd name="T9" fmla="*/ 2 h 5"/>
                  <a:gd name="T10" fmla="*/ 0 w 2"/>
                  <a:gd name="T11" fmla="*/ 5 h 5"/>
                  <a:gd name="T12" fmla="*/ 0 w 2"/>
                  <a:gd name="T13" fmla="*/ 5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lnTo>
                      <a:pt x="2" y="2"/>
                    </a:lnTo>
                    <a:lnTo>
                      <a:pt x="2" y="0"/>
                    </a:lnTo>
                    <a:lnTo>
                      <a:pt x="0" y="0"/>
                    </a:lnTo>
                    <a:lnTo>
                      <a:pt x="0" y="2"/>
                    </a:lnTo>
                    <a:lnTo>
                      <a:pt x="0" y="5"/>
                    </a:lnTo>
                    <a:lnTo>
                      <a:pt x="0" y="5"/>
                    </a:lnTo>
                    <a:lnTo>
                      <a:pt x="2"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7" name="9Slide.vn 790">
                <a:extLst>
                  <a:ext uri="{FF2B5EF4-FFF2-40B4-BE49-F238E27FC236}">
                    <a16:creationId xmlns:a16="http://schemas.microsoft.com/office/drawing/2014/main" id="{940D94A9-89F6-4807-8F30-E4E85A485FB0}"/>
                  </a:ext>
                </a:extLst>
              </p:cNvPr>
              <p:cNvSpPr>
                <a:spLocks/>
              </p:cNvSpPr>
              <p:nvPr/>
            </p:nvSpPr>
            <p:spPr bwMode="auto">
              <a:xfrm>
                <a:off x="4105" y="1923"/>
                <a:ext cx="2" cy="2"/>
              </a:xfrm>
              <a:custGeom>
                <a:avLst/>
                <a:gdLst>
                  <a:gd name="T0" fmla="*/ 0 w 2"/>
                  <a:gd name="T1" fmla="*/ 0 h 2"/>
                  <a:gd name="T2" fmla="*/ 0 w 2"/>
                  <a:gd name="T3" fmla="*/ 0 h 2"/>
                  <a:gd name="T4" fmla="*/ 0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0"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8" name="9Slide.vn 791">
                <a:extLst>
                  <a:ext uri="{FF2B5EF4-FFF2-40B4-BE49-F238E27FC236}">
                    <a16:creationId xmlns:a16="http://schemas.microsoft.com/office/drawing/2014/main" id="{0E80D788-F5AE-40E1-90F6-8F1DBB416A49}"/>
                  </a:ext>
                </a:extLst>
              </p:cNvPr>
              <p:cNvSpPr>
                <a:spLocks/>
              </p:cNvSpPr>
              <p:nvPr/>
            </p:nvSpPr>
            <p:spPr bwMode="auto">
              <a:xfrm>
                <a:off x="4053" y="1938"/>
                <a:ext cx="9" cy="12"/>
              </a:xfrm>
              <a:custGeom>
                <a:avLst/>
                <a:gdLst>
                  <a:gd name="T0" fmla="*/ 0 w 9"/>
                  <a:gd name="T1" fmla="*/ 6 h 12"/>
                  <a:gd name="T2" fmla="*/ 0 w 9"/>
                  <a:gd name="T3" fmla="*/ 10 h 12"/>
                  <a:gd name="T4" fmla="*/ 3 w 9"/>
                  <a:gd name="T5" fmla="*/ 10 h 12"/>
                  <a:gd name="T6" fmla="*/ 3 w 9"/>
                  <a:gd name="T7" fmla="*/ 10 h 12"/>
                  <a:gd name="T8" fmla="*/ 3 w 9"/>
                  <a:gd name="T9" fmla="*/ 8 h 12"/>
                  <a:gd name="T10" fmla="*/ 5 w 9"/>
                  <a:gd name="T11" fmla="*/ 8 h 12"/>
                  <a:gd name="T12" fmla="*/ 5 w 9"/>
                  <a:gd name="T13" fmla="*/ 10 h 12"/>
                  <a:gd name="T14" fmla="*/ 7 w 9"/>
                  <a:gd name="T15" fmla="*/ 12 h 12"/>
                  <a:gd name="T16" fmla="*/ 9 w 9"/>
                  <a:gd name="T17" fmla="*/ 12 h 12"/>
                  <a:gd name="T18" fmla="*/ 9 w 9"/>
                  <a:gd name="T19" fmla="*/ 10 h 12"/>
                  <a:gd name="T20" fmla="*/ 9 w 9"/>
                  <a:gd name="T21" fmla="*/ 10 h 12"/>
                  <a:gd name="T22" fmla="*/ 9 w 9"/>
                  <a:gd name="T23" fmla="*/ 8 h 12"/>
                  <a:gd name="T24" fmla="*/ 7 w 9"/>
                  <a:gd name="T25" fmla="*/ 6 h 12"/>
                  <a:gd name="T26" fmla="*/ 7 w 9"/>
                  <a:gd name="T27" fmla="*/ 4 h 12"/>
                  <a:gd name="T28" fmla="*/ 7 w 9"/>
                  <a:gd name="T29" fmla="*/ 2 h 12"/>
                  <a:gd name="T30" fmla="*/ 5 w 9"/>
                  <a:gd name="T31" fmla="*/ 0 h 12"/>
                  <a:gd name="T32" fmla="*/ 5 w 9"/>
                  <a:gd name="T33" fmla="*/ 4 h 12"/>
                  <a:gd name="T34" fmla="*/ 3 w 9"/>
                  <a:gd name="T35" fmla="*/ 4 h 12"/>
                  <a:gd name="T36" fmla="*/ 0 w 9"/>
                  <a:gd name="T3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2">
                    <a:moveTo>
                      <a:pt x="0" y="6"/>
                    </a:moveTo>
                    <a:lnTo>
                      <a:pt x="0" y="10"/>
                    </a:lnTo>
                    <a:lnTo>
                      <a:pt x="3" y="10"/>
                    </a:lnTo>
                    <a:lnTo>
                      <a:pt x="3" y="10"/>
                    </a:lnTo>
                    <a:lnTo>
                      <a:pt x="3" y="8"/>
                    </a:lnTo>
                    <a:lnTo>
                      <a:pt x="5" y="8"/>
                    </a:lnTo>
                    <a:lnTo>
                      <a:pt x="5" y="10"/>
                    </a:lnTo>
                    <a:lnTo>
                      <a:pt x="7" y="12"/>
                    </a:lnTo>
                    <a:lnTo>
                      <a:pt x="9" y="12"/>
                    </a:lnTo>
                    <a:lnTo>
                      <a:pt x="9" y="10"/>
                    </a:lnTo>
                    <a:lnTo>
                      <a:pt x="9" y="10"/>
                    </a:lnTo>
                    <a:lnTo>
                      <a:pt x="9" y="8"/>
                    </a:lnTo>
                    <a:lnTo>
                      <a:pt x="7" y="6"/>
                    </a:lnTo>
                    <a:lnTo>
                      <a:pt x="7" y="4"/>
                    </a:lnTo>
                    <a:lnTo>
                      <a:pt x="7" y="2"/>
                    </a:lnTo>
                    <a:lnTo>
                      <a:pt x="5" y="0"/>
                    </a:lnTo>
                    <a:lnTo>
                      <a:pt x="5" y="4"/>
                    </a:lnTo>
                    <a:lnTo>
                      <a:pt x="3" y="4"/>
                    </a:lnTo>
                    <a:lnTo>
                      <a:pt x="0"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9" name="9Slide.vn 792">
                <a:extLst>
                  <a:ext uri="{FF2B5EF4-FFF2-40B4-BE49-F238E27FC236}">
                    <a16:creationId xmlns:a16="http://schemas.microsoft.com/office/drawing/2014/main" id="{60C40AAC-98DD-4FC4-8E82-DA842E3FF87D}"/>
                  </a:ext>
                </a:extLst>
              </p:cNvPr>
              <p:cNvSpPr>
                <a:spLocks/>
              </p:cNvSpPr>
              <p:nvPr/>
            </p:nvSpPr>
            <p:spPr bwMode="auto">
              <a:xfrm>
                <a:off x="4037" y="1911"/>
                <a:ext cx="10" cy="8"/>
              </a:xfrm>
              <a:custGeom>
                <a:avLst/>
                <a:gdLst>
                  <a:gd name="T0" fmla="*/ 4 w 10"/>
                  <a:gd name="T1" fmla="*/ 0 h 8"/>
                  <a:gd name="T2" fmla="*/ 0 w 10"/>
                  <a:gd name="T3" fmla="*/ 0 h 8"/>
                  <a:gd name="T4" fmla="*/ 2 w 10"/>
                  <a:gd name="T5" fmla="*/ 2 h 8"/>
                  <a:gd name="T6" fmla="*/ 4 w 10"/>
                  <a:gd name="T7" fmla="*/ 2 h 8"/>
                  <a:gd name="T8" fmla="*/ 4 w 10"/>
                  <a:gd name="T9" fmla="*/ 4 h 8"/>
                  <a:gd name="T10" fmla="*/ 6 w 10"/>
                  <a:gd name="T11" fmla="*/ 8 h 8"/>
                  <a:gd name="T12" fmla="*/ 10 w 10"/>
                  <a:gd name="T13" fmla="*/ 8 h 8"/>
                  <a:gd name="T14" fmla="*/ 10 w 10"/>
                  <a:gd name="T15" fmla="*/ 8 h 8"/>
                  <a:gd name="T16" fmla="*/ 10 w 10"/>
                  <a:gd name="T17" fmla="*/ 6 h 8"/>
                  <a:gd name="T18" fmla="*/ 8 w 10"/>
                  <a:gd name="T19" fmla="*/ 6 h 8"/>
                  <a:gd name="T20" fmla="*/ 6 w 10"/>
                  <a:gd name="T21" fmla="*/ 4 h 8"/>
                  <a:gd name="T22" fmla="*/ 6 w 10"/>
                  <a:gd name="T23" fmla="*/ 0 h 8"/>
                  <a:gd name="T24" fmla="*/ 4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4" y="0"/>
                    </a:moveTo>
                    <a:lnTo>
                      <a:pt x="0" y="0"/>
                    </a:lnTo>
                    <a:lnTo>
                      <a:pt x="2" y="2"/>
                    </a:lnTo>
                    <a:lnTo>
                      <a:pt x="4" y="2"/>
                    </a:lnTo>
                    <a:lnTo>
                      <a:pt x="4" y="4"/>
                    </a:lnTo>
                    <a:lnTo>
                      <a:pt x="6" y="8"/>
                    </a:lnTo>
                    <a:lnTo>
                      <a:pt x="10" y="8"/>
                    </a:lnTo>
                    <a:lnTo>
                      <a:pt x="10" y="8"/>
                    </a:lnTo>
                    <a:lnTo>
                      <a:pt x="10" y="6"/>
                    </a:lnTo>
                    <a:lnTo>
                      <a:pt x="8" y="6"/>
                    </a:lnTo>
                    <a:lnTo>
                      <a:pt x="6" y="4"/>
                    </a:lnTo>
                    <a:lnTo>
                      <a:pt x="6" y="0"/>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0" name="9Slide.vn 793">
                <a:extLst>
                  <a:ext uri="{FF2B5EF4-FFF2-40B4-BE49-F238E27FC236}">
                    <a16:creationId xmlns:a16="http://schemas.microsoft.com/office/drawing/2014/main" id="{DF09F81C-8CA5-4CA2-A3C7-E966897C0DF6}"/>
                  </a:ext>
                </a:extLst>
              </p:cNvPr>
              <p:cNvSpPr>
                <a:spLocks/>
              </p:cNvSpPr>
              <p:nvPr/>
            </p:nvSpPr>
            <p:spPr bwMode="auto">
              <a:xfrm>
                <a:off x="4153" y="1958"/>
                <a:ext cx="4" cy="4"/>
              </a:xfrm>
              <a:custGeom>
                <a:avLst/>
                <a:gdLst>
                  <a:gd name="T0" fmla="*/ 4 w 4"/>
                  <a:gd name="T1" fmla="*/ 2 h 4"/>
                  <a:gd name="T2" fmla="*/ 4 w 4"/>
                  <a:gd name="T3" fmla="*/ 0 h 4"/>
                  <a:gd name="T4" fmla="*/ 2 w 4"/>
                  <a:gd name="T5" fmla="*/ 0 h 4"/>
                  <a:gd name="T6" fmla="*/ 0 w 4"/>
                  <a:gd name="T7" fmla="*/ 2 h 4"/>
                  <a:gd name="T8" fmla="*/ 2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4" y="0"/>
                    </a:lnTo>
                    <a:lnTo>
                      <a:pt x="2" y="0"/>
                    </a:lnTo>
                    <a:lnTo>
                      <a:pt x="0" y="2"/>
                    </a:lnTo>
                    <a:lnTo>
                      <a:pt x="2" y="4"/>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1" name="9Slide.vn 794">
                <a:extLst>
                  <a:ext uri="{FF2B5EF4-FFF2-40B4-BE49-F238E27FC236}">
                    <a16:creationId xmlns:a16="http://schemas.microsoft.com/office/drawing/2014/main" id="{043B8709-B65E-45DC-8DF2-3DB06626A671}"/>
                  </a:ext>
                </a:extLst>
              </p:cNvPr>
              <p:cNvSpPr>
                <a:spLocks/>
              </p:cNvSpPr>
              <p:nvPr/>
            </p:nvSpPr>
            <p:spPr bwMode="auto">
              <a:xfrm>
                <a:off x="4138" y="1969"/>
                <a:ext cx="5" cy="4"/>
              </a:xfrm>
              <a:custGeom>
                <a:avLst/>
                <a:gdLst>
                  <a:gd name="T0" fmla="*/ 0 w 5"/>
                  <a:gd name="T1" fmla="*/ 2 h 4"/>
                  <a:gd name="T2" fmla="*/ 2 w 5"/>
                  <a:gd name="T3" fmla="*/ 4 h 4"/>
                  <a:gd name="T4" fmla="*/ 5 w 5"/>
                  <a:gd name="T5" fmla="*/ 2 h 4"/>
                  <a:gd name="T6" fmla="*/ 2 w 5"/>
                  <a:gd name="T7" fmla="*/ 0 h 4"/>
                  <a:gd name="T8" fmla="*/ 2 w 5"/>
                  <a:gd name="T9" fmla="*/ 0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2" y="4"/>
                    </a:lnTo>
                    <a:lnTo>
                      <a:pt x="5" y="2"/>
                    </a:lnTo>
                    <a:lnTo>
                      <a:pt x="2" y="0"/>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2" name="9Slide.vn 795">
                <a:extLst>
                  <a:ext uri="{FF2B5EF4-FFF2-40B4-BE49-F238E27FC236}">
                    <a16:creationId xmlns:a16="http://schemas.microsoft.com/office/drawing/2014/main" id="{D217C8FE-42C4-468F-B11B-C2B293A39CFE}"/>
                  </a:ext>
                </a:extLst>
              </p:cNvPr>
              <p:cNvSpPr>
                <a:spLocks/>
              </p:cNvSpPr>
              <p:nvPr/>
            </p:nvSpPr>
            <p:spPr bwMode="auto">
              <a:xfrm>
                <a:off x="4132" y="1902"/>
                <a:ext cx="8" cy="6"/>
              </a:xfrm>
              <a:custGeom>
                <a:avLst/>
                <a:gdLst>
                  <a:gd name="T0" fmla="*/ 4 w 8"/>
                  <a:gd name="T1" fmla="*/ 2 h 6"/>
                  <a:gd name="T2" fmla="*/ 4 w 8"/>
                  <a:gd name="T3" fmla="*/ 0 h 6"/>
                  <a:gd name="T4" fmla="*/ 0 w 8"/>
                  <a:gd name="T5" fmla="*/ 0 h 6"/>
                  <a:gd name="T6" fmla="*/ 0 w 8"/>
                  <a:gd name="T7" fmla="*/ 2 h 6"/>
                  <a:gd name="T8" fmla="*/ 0 w 8"/>
                  <a:gd name="T9" fmla="*/ 4 h 6"/>
                  <a:gd name="T10" fmla="*/ 2 w 8"/>
                  <a:gd name="T11" fmla="*/ 6 h 6"/>
                  <a:gd name="T12" fmla="*/ 4 w 8"/>
                  <a:gd name="T13" fmla="*/ 6 h 6"/>
                  <a:gd name="T14" fmla="*/ 6 w 8"/>
                  <a:gd name="T15" fmla="*/ 6 h 6"/>
                  <a:gd name="T16" fmla="*/ 6 w 8"/>
                  <a:gd name="T17" fmla="*/ 2 h 6"/>
                  <a:gd name="T18" fmla="*/ 8 w 8"/>
                  <a:gd name="T19" fmla="*/ 0 h 6"/>
                  <a:gd name="T20" fmla="*/ 6 w 8"/>
                  <a:gd name="T21" fmla="*/ 0 h 6"/>
                  <a:gd name="T22" fmla="*/ 4 w 8"/>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4" y="2"/>
                    </a:moveTo>
                    <a:lnTo>
                      <a:pt x="4" y="0"/>
                    </a:lnTo>
                    <a:lnTo>
                      <a:pt x="0" y="0"/>
                    </a:lnTo>
                    <a:lnTo>
                      <a:pt x="0" y="2"/>
                    </a:lnTo>
                    <a:lnTo>
                      <a:pt x="0" y="4"/>
                    </a:lnTo>
                    <a:lnTo>
                      <a:pt x="2" y="6"/>
                    </a:lnTo>
                    <a:lnTo>
                      <a:pt x="4" y="6"/>
                    </a:lnTo>
                    <a:lnTo>
                      <a:pt x="6" y="6"/>
                    </a:lnTo>
                    <a:lnTo>
                      <a:pt x="6" y="2"/>
                    </a:lnTo>
                    <a:lnTo>
                      <a:pt x="8" y="0"/>
                    </a:lnTo>
                    <a:lnTo>
                      <a:pt x="6" y="0"/>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3" name="9Slide.vn 796">
                <a:extLst>
                  <a:ext uri="{FF2B5EF4-FFF2-40B4-BE49-F238E27FC236}">
                    <a16:creationId xmlns:a16="http://schemas.microsoft.com/office/drawing/2014/main" id="{77FB5B04-F55F-41CD-86AF-A049294BA7D4}"/>
                  </a:ext>
                </a:extLst>
              </p:cNvPr>
              <p:cNvSpPr>
                <a:spLocks/>
              </p:cNvSpPr>
              <p:nvPr/>
            </p:nvSpPr>
            <p:spPr bwMode="auto">
              <a:xfrm>
                <a:off x="4126" y="1927"/>
                <a:ext cx="4" cy="6"/>
              </a:xfrm>
              <a:custGeom>
                <a:avLst/>
                <a:gdLst>
                  <a:gd name="T0" fmla="*/ 2 w 4"/>
                  <a:gd name="T1" fmla="*/ 2 h 6"/>
                  <a:gd name="T2" fmla="*/ 0 w 4"/>
                  <a:gd name="T3" fmla="*/ 0 h 6"/>
                  <a:gd name="T4" fmla="*/ 0 w 4"/>
                  <a:gd name="T5" fmla="*/ 0 h 6"/>
                  <a:gd name="T6" fmla="*/ 2 w 4"/>
                  <a:gd name="T7" fmla="*/ 4 h 6"/>
                  <a:gd name="T8" fmla="*/ 2 w 4"/>
                  <a:gd name="T9" fmla="*/ 4 h 6"/>
                  <a:gd name="T10" fmla="*/ 2 w 4"/>
                  <a:gd name="T11" fmla="*/ 6 h 6"/>
                  <a:gd name="T12" fmla="*/ 4 w 4"/>
                  <a:gd name="T13" fmla="*/ 6 h 6"/>
                  <a:gd name="T14" fmla="*/ 4 w 4"/>
                  <a:gd name="T15" fmla="*/ 2 h 6"/>
                  <a:gd name="T16" fmla="*/ 2 w 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2" y="2"/>
                    </a:moveTo>
                    <a:lnTo>
                      <a:pt x="0" y="0"/>
                    </a:lnTo>
                    <a:lnTo>
                      <a:pt x="0" y="0"/>
                    </a:lnTo>
                    <a:lnTo>
                      <a:pt x="2" y="4"/>
                    </a:lnTo>
                    <a:lnTo>
                      <a:pt x="2" y="4"/>
                    </a:lnTo>
                    <a:lnTo>
                      <a:pt x="2" y="6"/>
                    </a:lnTo>
                    <a:lnTo>
                      <a:pt x="4" y="6"/>
                    </a:lnTo>
                    <a:lnTo>
                      <a:pt x="4"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4" name="9Slide.vn 797">
                <a:extLst>
                  <a:ext uri="{FF2B5EF4-FFF2-40B4-BE49-F238E27FC236}">
                    <a16:creationId xmlns:a16="http://schemas.microsoft.com/office/drawing/2014/main" id="{ECB0A801-D431-4F93-A9D7-8F8C31B598C5}"/>
                  </a:ext>
                </a:extLst>
              </p:cNvPr>
              <p:cNvSpPr>
                <a:spLocks noChangeArrowheads="1"/>
              </p:cNvSpPr>
              <p:nvPr/>
            </p:nvSpPr>
            <p:spPr bwMode="auto">
              <a:xfrm>
                <a:off x="4145" y="1962"/>
                <a:ext cx="1" cy="2"/>
              </a:xfrm>
              <a:prstGeom prst="rect">
                <a:avLst/>
              </a:prstGeom>
              <a:solidFill>
                <a:srgbClr val="FF1D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5" name="9Slide.vn 798">
                <a:extLst>
                  <a:ext uri="{FF2B5EF4-FFF2-40B4-BE49-F238E27FC236}">
                    <a16:creationId xmlns:a16="http://schemas.microsoft.com/office/drawing/2014/main" id="{8EFA4348-AF16-4FDF-BF84-495085CCA258}"/>
                  </a:ext>
                </a:extLst>
              </p:cNvPr>
              <p:cNvSpPr>
                <a:spLocks/>
              </p:cNvSpPr>
              <p:nvPr/>
            </p:nvSpPr>
            <p:spPr bwMode="auto">
              <a:xfrm>
                <a:off x="4138" y="1958"/>
                <a:ext cx="5" cy="4"/>
              </a:xfrm>
              <a:custGeom>
                <a:avLst/>
                <a:gdLst>
                  <a:gd name="T0" fmla="*/ 0 w 5"/>
                  <a:gd name="T1" fmla="*/ 2 h 4"/>
                  <a:gd name="T2" fmla="*/ 2 w 5"/>
                  <a:gd name="T3" fmla="*/ 2 h 4"/>
                  <a:gd name="T4" fmla="*/ 5 w 5"/>
                  <a:gd name="T5" fmla="*/ 4 h 4"/>
                  <a:gd name="T6" fmla="*/ 5 w 5"/>
                  <a:gd name="T7" fmla="*/ 2 h 4"/>
                  <a:gd name="T8" fmla="*/ 2 w 5"/>
                  <a:gd name="T9" fmla="*/ 0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2" y="2"/>
                    </a:lnTo>
                    <a:lnTo>
                      <a:pt x="5" y="4"/>
                    </a:lnTo>
                    <a:lnTo>
                      <a:pt x="5"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6" name="9Slide.vn 799">
                <a:extLst>
                  <a:ext uri="{FF2B5EF4-FFF2-40B4-BE49-F238E27FC236}">
                    <a16:creationId xmlns:a16="http://schemas.microsoft.com/office/drawing/2014/main" id="{DD10221D-75D7-4E2F-8453-1A0D63AAAAE8}"/>
                  </a:ext>
                </a:extLst>
              </p:cNvPr>
              <p:cNvSpPr>
                <a:spLocks/>
              </p:cNvSpPr>
              <p:nvPr/>
            </p:nvSpPr>
            <p:spPr bwMode="auto">
              <a:xfrm>
                <a:off x="4130" y="1952"/>
                <a:ext cx="6" cy="6"/>
              </a:xfrm>
              <a:custGeom>
                <a:avLst/>
                <a:gdLst>
                  <a:gd name="T0" fmla="*/ 0 w 6"/>
                  <a:gd name="T1" fmla="*/ 0 h 6"/>
                  <a:gd name="T2" fmla="*/ 0 w 6"/>
                  <a:gd name="T3" fmla="*/ 2 h 6"/>
                  <a:gd name="T4" fmla="*/ 0 w 6"/>
                  <a:gd name="T5" fmla="*/ 4 h 6"/>
                  <a:gd name="T6" fmla="*/ 4 w 6"/>
                  <a:gd name="T7" fmla="*/ 6 h 6"/>
                  <a:gd name="T8" fmla="*/ 6 w 6"/>
                  <a:gd name="T9" fmla="*/ 6 h 6"/>
                  <a:gd name="T10" fmla="*/ 6 w 6"/>
                  <a:gd name="T11" fmla="*/ 6 h 6"/>
                  <a:gd name="T12" fmla="*/ 4 w 6"/>
                  <a:gd name="T13" fmla="*/ 2 h 6"/>
                  <a:gd name="T14" fmla="*/ 2 w 6"/>
                  <a:gd name="T15" fmla="*/ 0 h 6"/>
                  <a:gd name="T16" fmla="*/ 0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0"/>
                    </a:moveTo>
                    <a:lnTo>
                      <a:pt x="0" y="2"/>
                    </a:lnTo>
                    <a:lnTo>
                      <a:pt x="0" y="4"/>
                    </a:lnTo>
                    <a:lnTo>
                      <a:pt x="4" y="6"/>
                    </a:lnTo>
                    <a:lnTo>
                      <a:pt x="6" y="6"/>
                    </a:lnTo>
                    <a:lnTo>
                      <a:pt x="6" y="6"/>
                    </a:lnTo>
                    <a:lnTo>
                      <a:pt x="4"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10" name="Group 1009">
              <a:extLst>
                <a:ext uri="{FF2B5EF4-FFF2-40B4-BE49-F238E27FC236}">
                  <a16:creationId xmlns:a16="http://schemas.microsoft.com/office/drawing/2014/main" id="{411BF6E9-B457-4245-AAAC-9DEEFD918795}"/>
                </a:ext>
              </a:extLst>
            </p:cNvPr>
            <p:cNvGrpSpPr>
              <a:grpSpLocks/>
            </p:cNvGrpSpPr>
            <p:nvPr/>
          </p:nvGrpSpPr>
          <p:grpSpPr bwMode="auto">
            <a:xfrm>
              <a:off x="3822809" y="658818"/>
              <a:ext cx="7077262" cy="5718214"/>
              <a:chOff x="2408" y="415"/>
              <a:chExt cx="4458" cy="3602"/>
            </a:xfrm>
          </p:grpSpPr>
          <p:sp>
            <p:nvSpPr>
              <p:cNvPr id="1197" name="9Slide.vn 800">
                <a:extLst>
                  <a:ext uri="{FF2B5EF4-FFF2-40B4-BE49-F238E27FC236}">
                    <a16:creationId xmlns:a16="http://schemas.microsoft.com/office/drawing/2014/main" id="{C7222BDD-6EA9-4DC1-9A97-D835116DC51D}"/>
                  </a:ext>
                </a:extLst>
              </p:cNvPr>
              <p:cNvSpPr>
                <a:spLocks/>
              </p:cNvSpPr>
              <p:nvPr/>
            </p:nvSpPr>
            <p:spPr bwMode="auto">
              <a:xfrm>
                <a:off x="4140" y="1892"/>
                <a:ext cx="7" cy="2"/>
              </a:xfrm>
              <a:custGeom>
                <a:avLst/>
                <a:gdLst>
                  <a:gd name="T0" fmla="*/ 5 w 7"/>
                  <a:gd name="T1" fmla="*/ 0 h 2"/>
                  <a:gd name="T2" fmla="*/ 3 w 7"/>
                  <a:gd name="T3" fmla="*/ 0 h 2"/>
                  <a:gd name="T4" fmla="*/ 0 w 7"/>
                  <a:gd name="T5" fmla="*/ 2 h 2"/>
                  <a:gd name="T6" fmla="*/ 5 w 7"/>
                  <a:gd name="T7" fmla="*/ 2 h 2"/>
                  <a:gd name="T8" fmla="*/ 7 w 7"/>
                  <a:gd name="T9" fmla="*/ 2 h 2"/>
                  <a:gd name="T10" fmla="*/ 7 w 7"/>
                  <a:gd name="T11" fmla="*/ 0 h 2"/>
                  <a:gd name="T12" fmla="*/ 5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5" y="0"/>
                    </a:moveTo>
                    <a:lnTo>
                      <a:pt x="3" y="0"/>
                    </a:lnTo>
                    <a:lnTo>
                      <a:pt x="0" y="2"/>
                    </a:lnTo>
                    <a:lnTo>
                      <a:pt x="5" y="2"/>
                    </a:lnTo>
                    <a:lnTo>
                      <a:pt x="7" y="2"/>
                    </a:lnTo>
                    <a:lnTo>
                      <a:pt x="7" y="0"/>
                    </a:lnTo>
                    <a:lnTo>
                      <a:pt x="5"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8" name="9Slide.vn 801">
                <a:extLst>
                  <a:ext uri="{FF2B5EF4-FFF2-40B4-BE49-F238E27FC236}">
                    <a16:creationId xmlns:a16="http://schemas.microsoft.com/office/drawing/2014/main" id="{18EECF2B-4213-4C6B-B624-13E5D9E246DC}"/>
                  </a:ext>
                </a:extLst>
              </p:cNvPr>
              <p:cNvSpPr>
                <a:spLocks/>
              </p:cNvSpPr>
              <p:nvPr/>
            </p:nvSpPr>
            <p:spPr bwMode="auto">
              <a:xfrm>
                <a:off x="4114" y="2000"/>
                <a:ext cx="49" cy="14"/>
              </a:xfrm>
              <a:custGeom>
                <a:avLst/>
                <a:gdLst>
                  <a:gd name="T0" fmla="*/ 0 w 49"/>
                  <a:gd name="T1" fmla="*/ 0 h 14"/>
                  <a:gd name="T2" fmla="*/ 0 w 49"/>
                  <a:gd name="T3" fmla="*/ 4 h 14"/>
                  <a:gd name="T4" fmla="*/ 0 w 49"/>
                  <a:gd name="T5" fmla="*/ 6 h 14"/>
                  <a:gd name="T6" fmla="*/ 0 w 49"/>
                  <a:gd name="T7" fmla="*/ 8 h 14"/>
                  <a:gd name="T8" fmla="*/ 2 w 49"/>
                  <a:gd name="T9" fmla="*/ 10 h 14"/>
                  <a:gd name="T10" fmla="*/ 8 w 49"/>
                  <a:gd name="T11" fmla="*/ 8 h 14"/>
                  <a:gd name="T12" fmla="*/ 10 w 49"/>
                  <a:gd name="T13" fmla="*/ 10 h 14"/>
                  <a:gd name="T14" fmla="*/ 14 w 49"/>
                  <a:gd name="T15" fmla="*/ 8 h 14"/>
                  <a:gd name="T16" fmla="*/ 16 w 49"/>
                  <a:gd name="T17" fmla="*/ 10 h 14"/>
                  <a:gd name="T18" fmla="*/ 20 w 49"/>
                  <a:gd name="T19" fmla="*/ 12 h 14"/>
                  <a:gd name="T20" fmla="*/ 22 w 49"/>
                  <a:gd name="T21" fmla="*/ 14 h 14"/>
                  <a:gd name="T22" fmla="*/ 26 w 49"/>
                  <a:gd name="T23" fmla="*/ 14 h 14"/>
                  <a:gd name="T24" fmla="*/ 31 w 49"/>
                  <a:gd name="T25" fmla="*/ 12 h 14"/>
                  <a:gd name="T26" fmla="*/ 35 w 49"/>
                  <a:gd name="T27" fmla="*/ 12 h 14"/>
                  <a:gd name="T28" fmla="*/ 41 w 49"/>
                  <a:gd name="T29" fmla="*/ 12 h 14"/>
                  <a:gd name="T30" fmla="*/ 45 w 49"/>
                  <a:gd name="T31" fmla="*/ 12 h 14"/>
                  <a:gd name="T32" fmla="*/ 47 w 49"/>
                  <a:gd name="T33" fmla="*/ 10 h 14"/>
                  <a:gd name="T34" fmla="*/ 49 w 49"/>
                  <a:gd name="T35" fmla="*/ 8 h 14"/>
                  <a:gd name="T36" fmla="*/ 49 w 49"/>
                  <a:gd name="T37" fmla="*/ 6 h 14"/>
                  <a:gd name="T38" fmla="*/ 49 w 49"/>
                  <a:gd name="T39" fmla="*/ 4 h 14"/>
                  <a:gd name="T40" fmla="*/ 47 w 49"/>
                  <a:gd name="T41" fmla="*/ 6 h 14"/>
                  <a:gd name="T42" fmla="*/ 47 w 49"/>
                  <a:gd name="T43" fmla="*/ 8 h 14"/>
                  <a:gd name="T44" fmla="*/ 45 w 49"/>
                  <a:gd name="T45" fmla="*/ 8 h 14"/>
                  <a:gd name="T46" fmla="*/ 43 w 49"/>
                  <a:gd name="T47" fmla="*/ 8 h 14"/>
                  <a:gd name="T48" fmla="*/ 41 w 49"/>
                  <a:gd name="T49" fmla="*/ 8 h 14"/>
                  <a:gd name="T50" fmla="*/ 39 w 49"/>
                  <a:gd name="T51" fmla="*/ 8 h 14"/>
                  <a:gd name="T52" fmla="*/ 41 w 49"/>
                  <a:gd name="T53" fmla="*/ 6 h 14"/>
                  <a:gd name="T54" fmla="*/ 39 w 49"/>
                  <a:gd name="T55" fmla="*/ 4 h 14"/>
                  <a:gd name="T56" fmla="*/ 37 w 49"/>
                  <a:gd name="T57" fmla="*/ 4 h 14"/>
                  <a:gd name="T58" fmla="*/ 33 w 49"/>
                  <a:gd name="T59" fmla="*/ 4 h 14"/>
                  <a:gd name="T60" fmla="*/ 29 w 49"/>
                  <a:gd name="T61" fmla="*/ 2 h 14"/>
                  <a:gd name="T62" fmla="*/ 22 w 49"/>
                  <a:gd name="T63" fmla="*/ 2 h 14"/>
                  <a:gd name="T64" fmla="*/ 18 w 49"/>
                  <a:gd name="T65" fmla="*/ 4 h 14"/>
                  <a:gd name="T66" fmla="*/ 16 w 49"/>
                  <a:gd name="T67" fmla="*/ 6 h 14"/>
                  <a:gd name="T68" fmla="*/ 12 w 49"/>
                  <a:gd name="T69" fmla="*/ 4 h 14"/>
                  <a:gd name="T70" fmla="*/ 12 w 49"/>
                  <a:gd name="T71" fmla="*/ 2 h 14"/>
                  <a:gd name="T72" fmla="*/ 10 w 49"/>
                  <a:gd name="T73" fmla="*/ 2 h 14"/>
                  <a:gd name="T74" fmla="*/ 12 w 49"/>
                  <a:gd name="T75" fmla="*/ 2 h 14"/>
                  <a:gd name="T76" fmla="*/ 10 w 49"/>
                  <a:gd name="T77" fmla="*/ 0 h 14"/>
                  <a:gd name="T78" fmla="*/ 6 w 49"/>
                  <a:gd name="T79" fmla="*/ 0 h 14"/>
                  <a:gd name="T80" fmla="*/ 8 w 49"/>
                  <a:gd name="T81" fmla="*/ 2 h 14"/>
                  <a:gd name="T82" fmla="*/ 8 w 49"/>
                  <a:gd name="T83" fmla="*/ 2 h 14"/>
                  <a:gd name="T84" fmla="*/ 8 w 49"/>
                  <a:gd name="T85" fmla="*/ 2 h 14"/>
                  <a:gd name="T86" fmla="*/ 4 w 49"/>
                  <a:gd name="T87" fmla="*/ 2 h 14"/>
                  <a:gd name="T88" fmla="*/ 4 w 49"/>
                  <a:gd name="T89" fmla="*/ 0 h 14"/>
                  <a:gd name="T90" fmla="*/ 4 w 49"/>
                  <a:gd name="T91" fmla="*/ 0 h 14"/>
                  <a:gd name="T92" fmla="*/ 2 w 49"/>
                  <a:gd name="T93" fmla="*/ 0 h 14"/>
                  <a:gd name="T94" fmla="*/ 4 w 49"/>
                  <a:gd name="T95" fmla="*/ 2 h 14"/>
                  <a:gd name="T96" fmla="*/ 2 w 49"/>
                  <a:gd name="T97" fmla="*/ 4 h 14"/>
                  <a:gd name="T98" fmla="*/ 0 w 49"/>
                  <a:gd name="T9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14">
                    <a:moveTo>
                      <a:pt x="0" y="0"/>
                    </a:moveTo>
                    <a:lnTo>
                      <a:pt x="0" y="4"/>
                    </a:lnTo>
                    <a:lnTo>
                      <a:pt x="0" y="6"/>
                    </a:lnTo>
                    <a:lnTo>
                      <a:pt x="0" y="8"/>
                    </a:lnTo>
                    <a:lnTo>
                      <a:pt x="2" y="10"/>
                    </a:lnTo>
                    <a:lnTo>
                      <a:pt x="8" y="8"/>
                    </a:lnTo>
                    <a:lnTo>
                      <a:pt x="10" y="10"/>
                    </a:lnTo>
                    <a:lnTo>
                      <a:pt x="14" y="8"/>
                    </a:lnTo>
                    <a:lnTo>
                      <a:pt x="16" y="10"/>
                    </a:lnTo>
                    <a:lnTo>
                      <a:pt x="20" y="12"/>
                    </a:lnTo>
                    <a:lnTo>
                      <a:pt x="22" y="14"/>
                    </a:lnTo>
                    <a:lnTo>
                      <a:pt x="26" y="14"/>
                    </a:lnTo>
                    <a:lnTo>
                      <a:pt x="31" y="12"/>
                    </a:lnTo>
                    <a:lnTo>
                      <a:pt x="35" y="12"/>
                    </a:lnTo>
                    <a:lnTo>
                      <a:pt x="41" y="12"/>
                    </a:lnTo>
                    <a:lnTo>
                      <a:pt x="45" y="12"/>
                    </a:lnTo>
                    <a:lnTo>
                      <a:pt x="47" y="10"/>
                    </a:lnTo>
                    <a:lnTo>
                      <a:pt x="49" y="8"/>
                    </a:lnTo>
                    <a:lnTo>
                      <a:pt x="49" y="6"/>
                    </a:lnTo>
                    <a:lnTo>
                      <a:pt x="49" y="4"/>
                    </a:lnTo>
                    <a:lnTo>
                      <a:pt x="47" y="6"/>
                    </a:lnTo>
                    <a:lnTo>
                      <a:pt x="47" y="8"/>
                    </a:lnTo>
                    <a:lnTo>
                      <a:pt x="45" y="8"/>
                    </a:lnTo>
                    <a:lnTo>
                      <a:pt x="43" y="8"/>
                    </a:lnTo>
                    <a:lnTo>
                      <a:pt x="41" y="8"/>
                    </a:lnTo>
                    <a:lnTo>
                      <a:pt x="39" y="8"/>
                    </a:lnTo>
                    <a:lnTo>
                      <a:pt x="41" y="6"/>
                    </a:lnTo>
                    <a:lnTo>
                      <a:pt x="39" y="4"/>
                    </a:lnTo>
                    <a:lnTo>
                      <a:pt x="37" y="4"/>
                    </a:lnTo>
                    <a:lnTo>
                      <a:pt x="33" y="4"/>
                    </a:lnTo>
                    <a:lnTo>
                      <a:pt x="29" y="2"/>
                    </a:lnTo>
                    <a:lnTo>
                      <a:pt x="22" y="2"/>
                    </a:lnTo>
                    <a:lnTo>
                      <a:pt x="18" y="4"/>
                    </a:lnTo>
                    <a:lnTo>
                      <a:pt x="16" y="6"/>
                    </a:lnTo>
                    <a:lnTo>
                      <a:pt x="12" y="4"/>
                    </a:lnTo>
                    <a:lnTo>
                      <a:pt x="12" y="2"/>
                    </a:lnTo>
                    <a:lnTo>
                      <a:pt x="10" y="2"/>
                    </a:lnTo>
                    <a:lnTo>
                      <a:pt x="12" y="2"/>
                    </a:lnTo>
                    <a:lnTo>
                      <a:pt x="10" y="0"/>
                    </a:lnTo>
                    <a:lnTo>
                      <a:pt x="6" y="0"/>
                    </a:lnTo>
                    <a:lnTo>
                      <a:pt x="8" y="2"/>
                    </a:lnTo>
                    <a:lnTo>
                      <a:pt x="8" y="2"/>
                    </a:lnTo>
                    <a:lnTo>
                      <a:pt x="8" y="2"/>
                    </a:lnTo>
                    <a:lnTo>
                      <a:pt x="4" y="2"/>
                    </a:lnTo>
                    <a:lnTo>
                      <a:pt x="4" y="0"/>
                    </a:lnTo>
                    <a:lnTo>
                      <a:pt x="4" y="0"/>
                    </a:lnTo>
                    <a:lnTo>
                      <a:pt x="2" y="0"/>
                    </a:lnTo>
                    <a:lnTo>
                      <a:pt x="4" y="2"/>
                    </a:lnTo>
                    <a:lnTo>
                      <a:pt x="2" y="4"/>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9" name="9Slide.vn 802">
                <a:extLst>
                  <a:ext uri="{FF2B5EF4-FFF2-40B4-BE49-F238E27FC236}">
                    <a16:creationId xmlns:a16="http://schemas.microsoft.com/office/drawing/2014/main" id="{0F855C8E-EB3B-496C-9F8F-BAE14701048A}"/>
                  </a:ext>
                </a:extLst>
              </p:cNvPr>
              <p:cNvSpPr>
                <a:spLocks/>
              </p:cNvSpPr>
              <p:nvPr/>
            </p:nvSpPr>
            <p:spPr bwMode="auto">
              <a:xfrm>
                <a:off x="4474" y="1900"/>
                <a:ext cx="31" cy="27"/>
              </a:xfrm>
              <a:custGeom>
                <a:avLst/>
                <a:gdLst>
                  <a:gd name="T0" fmla="*/ 19 w 31"/>
                  <a:gd name="T1" fmla="*/ 11 h 27"/>
                  <a:gd name="T2" fmla="*/ 17 w 31"/>
                  <a:gd name="T3" fmla="*/ 4 h 27"/>
                  <a:gd name="T4" fmla="*/ 13 w 31"/>
                  <a:gd name="T5" fmla="*/ 4 h 27"/>
                  <a:gd name="T6" fmla="*/ 11 w 31"/>
                  <a:gd name="T7" fmla="*/ 6 h 27"/>
                  <a:gd name="T8" fmla="*/ 6 w 31"/>
                  <a:gd name="T9" fmla="*/ 0 h 27"/>
                  <a:gd name="T10" fmla="*/ 4 w 31"/>
                  <a:gd name="T11" fmla="*/ 2 h 27"/>
                  <a:gd name="T12" fmla="*/ 0 w 31"/>
                  <a:gd name="T13" fmla="*/ 2 h 27"/>
                  <a:gd name="T14" fmla="*/ 0 w 31"/>
                  <a:gd name="T15" fmla="*/ 2 h 27"/>
                  <a:gd name="T16" fmla="*/ 0 w 31"/>
                  <a:gd name="T17" fmla="*/ 4 h 27"/>
                  <a:gd name="T18" fmla="*/ 2 w 31"/>
                  <a:gd name="T19" fmla="*/ 4 h 27"/>
                  <a:gd name="T20" fmla="*/ 4 w 31"/>
                  <a:gd name="T21" fmla="*/ 6 h 27"/>
                  <a:gd name="T22" fmla="*/ 6 w 31"/>
                  <a:gd name="T23" fmla="*/ 6 h 27"/>
                  <a:gd name="T24" fmla="*/ 8 w 31"/>
                  <a:gd name="T25" fmla="*/ 11 h 27"/>
                  <a:gd name="T26" fmla="*/ 8 w 31"/>
                  <a:gd name="T27" fmla="*/ 13 h 27"/>
                  <a:gd name="T28" fmla="*/ 15 w 31"/>
                  <a:gd name="T29" fmla="*/ 17 h 27"/>
                  <a:gd name="T30" fmla="*/ 17 w 31"/>
                  <a:gd name="T31" fmla="*/ 21 h 27"/>
                  <a:gd name="T32" fmla="*/ 21 w 31"/>
                  <a:gd name="T33" fmla="*/ 23 h 27"/>
                  <a:gd name="T34" fmla="*/ 25 w 31"/>
                  <a:gd name="T35" fmla="*/ 23 h 27"/>
                  <a:gd name="T36" fmla="*/ 31 w 31"/>
                  <a:gd name="T37" fmla="*/ 27 h 27"/>
                  <a:gd name="T38" fmla="*/ 31 w 31"/>
                  <a:gd name="T39" fmla="*/ 23 h 27"/>
                  <a:gd name="T40" fmla="*/ 23 w 31"/>
                  <a:gd name="T41" fmla="*/ 11 h 27"/>
                  <a:gd name="T42" fmla="*/ 19 w 31"/>
                  <a:gd name="T4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7">
                    <a:moveTo>
                      <a:pt x="19" y="11"/>
                    </a:moveTo>
                    <a:lnTo>
                      <a:pt x="17" y="4"/>
                    </a:lnTo>
                    <a:lnTo>
                      <a:pt x="13" y="4"/>
                    </a:lnTo>
                    <a:lnTo>
                      <a:pt x="11" y="6"/>
                    </a:lnTo>
                    <a:lnTo>
                      <a:pt x="6" y="0"/>
                    </a:lnTo>
                    <a:lnTo>
                      <a:pt x="4" y="2"/>
                    </a:lnTo>
                    <a:lnTo>
                      <a:pt x="0" y="2"/>
                    </a:lnTo>
                    <a:lnTo>
                      <a:pt x="0" y="2"/>
                    </a:lnTo>
                    <a:lnTo>
                      <a:pt x="0" y="4"/>
                    </a:lnTo>
                    <a:lnTo>
                      <a:pt x="2" y="4"/>
                    </a:lnTo>
                    <a:lnTo>
                      <a:pt x="4" y="6"/>
                    </a:lnTo>
                    <a:lnTo>
                      <a:pt x="6" y="6"/>
                    </a:lnTo>
                    <a:lnTo>
                      <a:pt x="8" y="11"/>
                    </a:lnTo>
                    <a:lnTo>
                      <a:pt x="8" y="13"/>
                    </a:lnTo>
                    <a:lnTo>
                      <a:pt x="15" y="17"/>
                    </a:lnTo>
                    <a:lnTo>
                      <a:pt x="17" y="21"/>
                    </a:lnTo>
                    <a:lnTo>
                      <a:pt x="21" y="23"/>
                    </a:lnTo>
                    <a:lnTo>
                      <a:pt x="25" y="23"/>
                    </a:lnTo>
                    <a:lnTo>
                      <a:pt x="31" y="27"/>
                    </a:lnTo>
                    <a:lnTo>
                      <a:pt x="31" y="23"/>
                    </a:lnTo>
                    <a:lnTo>
                      <a:pt x="23" y="11"/>
                    </a:lnTo>
                    <a:lnTo>
                      <a:pt x="19" y="11"/>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0" name="9Slide.vn 803">
                <a:extLst>
                  <a:ext uri="{FF2B5EF4-FFF2-40B4-BE49-F238E27FC236}">
                    <a16:creationId xmlns:a16="http://schemas.microsoft.com/office/drawing/2014/main" id="{F7864EBA-7593-43BE-9CB1-3185592397D1}"/>
                  </a:ext>
                </a:extLst>
              </p:cNvPr>
              <p:cNvSpPr>
                <a:spLocks/>
              </p:cNvSpPr>
              <p:nvPr/>
            </p:nvSpPr>
            <p:spPr bwMode="auto">
              <a:xfrm>
                <a:off x="4476" y="1852"/>
                <a:ext cx="98" cy="83"/>
              </a:xfrm>
              <a:custGeom>
                <a:avLst/>
                <a:gdLst>
                  <a:gd name="T0" fmla="*/ 77 w 98"/>
                  <a:gd name="T1" fmla="*/ 71 h 83"/>
                  <a:gd name="T2" fmla="*/ 77 w 98"/>
                  <a:gd name="T3" fmla="*/ 63 h 83"/>
                  <a:gd name="T4" fmla="*/ 81 w 98"/>
                  <a:gd name="T5" fmla="*/ 63 h 83"/>
                  <a:gd name="T6" fmla="*/ 81 w 98"/>
                  <a:gd name="T7" fmla="*/ 69 h 83"/>
                  <a:gd name="T8" fmla="*/ 81 w 98"/>
                  <a:gd name="T9" fmla="*/ 61 h 83"/>
                  <a:gd name="T10" fmla="*/ 83 w 98"/>
                  <a:gd name="T11" fmla="*/ 56 h 83"/>
                  <a:gd name="T12" fmla="*/ 83 w 98"/>
                  <a:gd name="T13" fmla="*/ 52 h 83"/>
                  <a:gd name="T14" fmla="*/ 83 w 98"/>
                  <a:gd name="T15" fmla="*/ 46 h 83"/>
                  <a:gd name="T16" fmla="*/ 89 w 98"/>
                  <a:gd name="T17" fmla="*/ 36 h 83"/>
                  <a:gd name="T18" fmla="*/ 96 w 98"/>
                  <a:gd name="T19" fmla="*/ 34 h 83"/>
                  <a:gd name="T20" fmla="*/ 96 w 98"/>
                  <a:gd name="T21" fmla="*/ 32 h 83"/>
                  <a:gd name="T22" fmla="*/ 87 w 98"/>
                  <a:gd name="T23" fmla="*/ 30 h 83"/>
                  <a:gd name="T24" fmla="*/ 81 w 98"/>
                  <a:gd name="T25" fmla="*/ 23 h 83"/>
                  <a:gd name="T26" fmla="*/ 73 w 98"/>
                  <a:gd name="T27" fmla="*/ 13 h 83"/>
                  <a:gd name="T28" fmla="*/ 67 w 98"/>
                  <a:gd name="T29" fmla="*/ 3 h 83"/>
                  <a:gd name="T30" fmla="*/ 56 w 98"/>
                  <a:gd name="T31" fmla="*/ 7 h 83"/>
                  <a:gd name="T32" fmla="*/ 50 w 98"/>
                  <a:gd name="T33" fmla="*/ 13 h 83"/>
                  <a:gd name="T34" fmla="*/ 40 w 98"/>
                  <a:gd name="T35" fmla="*/ 9 h 83"/>
                  <a:gd name="T36" fmla="*/ 25 w 98"/>
                  <a:gd name="T37" fmla="*/ 0 h 83"/>
                  <a:gd name="T38" fmla="*/ 29 w 98"/>
                  <a:gd name="T39" fmla="*/ 11 h 83"/>
                  <a:gd name="T40" fmla="*/ 29 w 98"/>
                  <a:gd name="T41" fmla="*/ 21 h 83"/>
                  <a:gd name="T42" fmla="*/ 17 w 98"/>
                  <a:gd name="T43" fmla="*/ 17 h 83"/>
                  <a:gd name="T44" fmla="*/ 0 w 98"/>
                  <a:gd name="T45" fmla="*/ 13 h 83"/>
                  <a:gd name="T46" fmla="*/ 2 w 98"/>
                  <a:gd name="T47" fmla="*/ 19 h 83"/>
                  <a:gd name="T48" fmla="*/ 13 w 98"/>
                  <a:gd name="T49" fmla="*/ 25 h 83"/>
                  <a:gd name="T50" fmla="*/ 13 w 98"/>
                  <a:gd name="T51" fmla="*/ 32 h 83"/>
                  <a:gd name="T52" fmla="*/ 19 w 98"/>
                  <a:gd name="T53" fmla="*/ 42 h 83"/>
                  <a:gd name="T54" fmla="*/ 19 w 98"/>
                  <a:gd name="T55" fmla="*/ 50 h 83"/>
                  <a:gd name="T56" fmla="*/ 33 w 98"/>
                  <a:gd name="T57" fmla="*/ 54 h 83"/>
                  <a:gd name="T58" fmla="*/ 33 w 98"/>
                  <a:gd name="T59" fmla="*/ 61 h 83"/>
                  <a:gd name="T60" fmla="*/ 33 w 98"/>
                  <a:gd name="T61" fmla="*/ 67 h 83"/>
                  <a:gd name="T62" fmla="*/ 33 w 98"/>
                  <a:gd name="T63" fmla="*/ 71 h 83"/>
                  <a:gd name="T64" fmla="*/ 40 w 98"/>
                  <a:gd name="T65" fmla="*/ 71 h 83"/>
                  <a:gd name="T66" fmla="*/ 42 w 98"/>
                  <a:gd name="T67" fmla="*/ 67 h 83"/>
                  <a:gd name="T68" fmla="*/ 46 w 98"/>
                  <a:gd name="T69" fmla="*/ 61 h 83"/>
                  <a:gd name="T70" fmla="*/ 52 w 98"/>
                  <a:gd name="T71" fmla="*/ 59 h 83"/>
                  <a:gd name="T72" fmla="*/ 56 w 98"/>
                  <a:gd name="T73" fmla="*/ 54 h 83"/>
                  <a:gd name="T74" fmla="*/ 60 w 98"/>
                  <a:gd name="T75" fmla="*/ 56 h 83"/>
                  <a:gd name="T76" fmla="*/ 62 w 98"/>
                  <a:gd name="T77" fmla="*/ 59 h 83"/>
                  <a:gd name="T78" fmla="*/ 62 w 98"/>
                  <a:gd name="T79" fmla="*/ 63 h 83"/>
                  <a:gd name="T80" fmla="*/ 69 w 98"/>
                  <a:gd name="T81" fmla="*/ 67 h 83"/>
                  <a:gd name="T82" fmla="*/ 69 w 98"/>
                  <a:gd name="T83" fmla="*/ 77 h 83"/>
                  <a:gd name="T84" fmla="*/ 73 w 98"/>
                  <a:gd name="T85" fmla="*/ 81 h 83"/>
                  <a:gd name="T86" fmla="*/ 77 w 98"/>
                  <a:gd name="T87" fmla="*/ 81 h 83"/>
                  <a:gd name="T88" fmla="*/ 77 w 98"/>
                  <a:gd name="T89"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83">
                    <a:moveTo>
                      <a:pt x="77" y="73"/>
                    </a:moveTo>
                    <a:lnTo>
                      <a:pt x="77" y="71"/>
                    </a:lnTo>
                    <a:lnTo>
                      <a:pt x="75" y="65"/>
                    </a:lnTo>
                    <a:lnTo>
                      <a:pt x="77" y="63"/>
                    </a:lnTo>
                    <a:lnTo>
                      <a:pt x="77" y="61"/>
                    </a:lnTo>
                    <a:lnTo>
                      <a:pt x="81" y="63"/>
                    </a:lnTo>
                    <a:lnTo>
                      <a:pt x="79" y="67"/>
                    </a:lnTo>
                    <a:lnTo>
                      <a:pt x="81" y="69"/>
                    </a:lnTo>
                    <a:lnTo>
                      <a:pt x="81" y="67"/>
                    </a:lnTo>
                    <a:lnTo>
                      <a:pt x="81" y="61"/>
                    </a:lnTo>
                    <a:lnTo>
                      <a:pt x="83" y="59"/>
                    </a:lnTo>
                    <a:lnTo>
                      <a:pt x="83" y="56"/>
                    </a:lnTo>
                    <a:lnTo>
                      <a:pt x="81" y="54"/>
                    </a:lnTo>
                    <a:lnTo>
                      <a:pt x="83" y="52"/>
                    </a:lnTo>
                    <a:lnTo>
                      <a:pt x="83" y="50"/>
                    </a:lnTo>
                    <a:lnTo>
                      <a:pt x="83" y="46"/>
                    </a:lnTo>
                    <a:lnTo>
                      <a:pt x="83" y="40"/>
                    </a:lnTo>
                    <a:lnTo>
                      <a:pt x="89" y="36"/>
                    </a:lnTo>
                    <a:lnTo>
                      <a:pt x="93" y="36"/>
                    </a:lnTo>
                    <a:lnTo>
                      <a:pt x="96" y="34"/>
                    </a:lnTo>
                    <a:lnTo>
                      <a:pt x="98" y="34"/>
                    </a:lnTo>
                    <a:lnTo>
                      <a:pt x="96" y="32"/>
                    </a:lnTo>
                    <a:lnTo>
                      <a:pt x="91" y="30"/>
                    </a:lnTo>
                    <a:lnTo>
                      <a:pt x="87" y="30"/>
                    </a:lnTo>
                    <a:lnTo>
                      <a:pt x="83" y="25"/>
                    </a:lnTo>
                    <a:lnTo>
                      <a:pt x="81" y="23"/>
                    </a:lnTo>
                    <a:lnTo>
                      <a:pt x="75" y="19"/>
                    </a:lnTo>
                    <a:lnTo>
                      <a:pt x="73" y="13"/>
                    </a:lnTo>
                    <a:lnTo>
                      <a:pt x="73" y="11"/>
                    </a:lnTo>
                    <a:lnTo>
                      <a:pt x="67" y="3"/>
                    </a:lnTo>
                    <a:lnTo>
                      <a:pt x="62" y="0"/>
                    </a:lnTo>
                    <a:lnTo>
                      <a:pt x="56" y="7"/>
                    </a:lnTo>
                    <a:lnTo>
                      <a:pt x="52" y="11"/>
                    </a:lnTo>
                    <a:lnTo>
                      <a:pt x="50" y="13"/>
                    </a:lnTo>
                    <a:lnTo>
                      <a:pt x="42" y="13"/>
                    </a:lnTo>
                    <a:lnTo>
                      <a:pt x="40" y="9"/>
                    </a:lnTo>
                    <a:lnTo>
                      <a:pt x="31" y="0"/>
                    </a:lnTo>
                    <a:lnTo>
                      <a:pt x="25" y="0"/>
                    </a:lnTo>
                    <a:lnTo>
                      <a:pt x="23" y="7"/>
                    </a:lnTo>
                    <a:lnTo>
                      <a:pt x="29" y="11"/>
                    </a:lnTo>
                    <a:lnTo>
                      <a:pt x="31" y="15"/>
                    </a:lnTo>
                    <a:lnTo>
                      <a:pt x="29" y="21"/>
                    </a:lnTo>
                    <a:lnTo>
                      <a:pt x="23" y="17"/>
                    </a:lnTo>
                    <a:lnTo>
                      <a:pt x="17" y="17"/>
                    </a:lnTo>
                    <a:lnTo>
                      <a:pt x="6" y="11"/>
                    </a:lnTo>
                    <a:lnTo>
                      <a:pt x="0" y="13"/>
                    </a:lnTo>
                    <a:lnTo>
                      <a:pt x="0" y="17"/>
                    </a:lnTo>
                    <a:lnTo>
                      <a:pt x="2" y="19"/>
                    </a:lnTo>
                    <a:lnTo>
                      <a:pt x="9" y="21"/>
                    </a:lnTo>
                    <a:lnTo>
                      <a:pt x="13" y="25"/>
                    </a:lnTo>
                    <a:lnTo>
                      <a:pt x="13" y="30"/>
                    </a:lnTo>
                    <a:lnTo>
                      <a:pt x="13" y="32"/>
                    </a:lnTo>
                    <a:lnTo>
                      <a:pt x="19" y="38"/>
                    </a:lnTo>
                    <a:lnTo>
                      <a:pt x="19" y="42"/>
                    </a:lnTo>
                    <a:lnTo>
                      <a:pt x="17" y="44"/>
                    </a:lnTo>
                    <a:lnTo>
                      <a:pt x="19" y="50"/>
                    </a:lnTo>
                    <a:lnTo>
                      <a:pt x="27" y="54"/>
                    </a:lnTo>
                    <a:lnTo>
                      <a:pt x="33" y="54"/>
                    </a:lnTo>
                    <a:lnTo>
                      <a:pt x="38" y="59"/>
                    </a:lnTo>
                    <a:lnTo>
                      <a:pt x="33" y="61"/>
                    </a:lnTo>
                    <a:lnTo>
                      <a:pt x="35" y="65"/>
                    </a:lnTo>
                    <a:lnTo>
                      <a:pt x="33" y="67"/>
                    </a:lnTo>
                    <a:lnTo>
                      <a:pt x="33" y="71"/>
                    </a:lnTo>
                    <a:lnTo>
                      <a:pt x="33" y="71"/>
                    </a:lnTo>
                    <a:lnTo>
                      <a:pt x="38" y="71"/>
                    </a:lnTo>
                    <a:lnTo>
                      <a:pt x="40" y="71"/>
                    </a:lnTo>
                    <a:lnTo>
                      <a:pt x="40" y="67"/>
                    </a:lnTo>
                    <a:lnTo>
                      <a:pt x="42" y="67"/>
                    </a:lnTo>
                    <a:lnTo>
                      <a:pt x="44" y="67"/>
                    </a:lnTo>
                    <a:lnTo>
                      <a:pt x="46" y="61"/>
                    </a:lnTo>
                    <a:lnTo>
                      <a:pt x="48" y="61"/>
                    </a:lnTo>
                    <a:lnTo>
                      <a:pt x="52" y="59"/>
                    </a:lnTo>
                    <a:lnTo>
                      <a:pt x="54" y="56"/>
                    </a:lnTo>
                    <a:lnTo>
                      <a:pt x="56" y="54"/>
                    </a:lnTo>
                    <a:lnTo>
                      <a:pt x="58" y="54"/>
                    </a:lnTo>
                    <a:lnTo>
                      <a:pt x="60" y="56"/>
                    </a:lnTo>
                    <a:lnTo>
                      <a:pt x="60" y="56"/>
                    </a:lnTo>
                    <a:lnTo>
                      <a:pt x="62" y="59"/>
                    </a:lnTo>
                    <a:lnTo>
                      <a:pt x="64" y="61"/>
                    </a:lnTo>
                    <a:lnTo>
                      <a:pt x="62" y="63"/>
                    </a:lnTo>
                    <a:lnTo>
                      <a:pt x="64" y="65"/>
                    </a:lnTo>
                    <a:lnTo>
                      <a:pt x="69" y="67"/>
                    </a:lnTo>
                    <a:lnTo>
                      <a:pt x="62" y="71"/>
                    </a:lnTo>
                    <a:lnTo>
                      <a:pt x="69" y="77"/>
                    </a:lnTo>
                    <a:lnTo>
                      <a:pt x="71" y="79"/>
                    </a:lnTo>
                    <a:lnTo>
                      <a:pt x="73" y="81"/>
                    </a:lnTo>
                    <a:lnTo>
                      <a:pt x="75" y="83"/>
                    </a:lnTo>
                    <a:lnTo>
                      <a:pt x="77" y="81"/>
                    </a:lnTo>
                    <a:lnTo>
                      <a:pt x="77" y="75"/>
                    </a:lnTo>
                    <a:lnTo>
                      <a:pt x="77" y="73"/>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1" name="9Slide.vn 804">
                <a:extLst>
                  <a:ext uri="{FF2B5EF4-FFF2-40B4-BE49-F238E27FC236}">
                    <a16:creationId xmlns:a16="http://schemas.microsoft.com/office/drawing/2014/main" id="{37433292-8225-4AAB-9E6B-BB8DD8467374}"/>
                  </a:ext>
                </a:extLst>
              </p:cNvPr>
              <p:cNvSpPr>
                <a:spLocks/>
              </p:cNvSpPr>
              <p:nvPr/>
            </p:nvSpPr>
            <p:spPr bwMode="auto">
              <a:xfrm>
                <a:off x="4466" y="1904"/>
                <a:ext cx="375" cy="301"/>
              </a:xfrm>
              <a:custGeom>
                <a:avLst/>
                <a:gdLst>
                  <a:gd name="T0" fmla="*/ 350 w 375"/>
                  <a:gd name="T1" fmla="*/ 274 h 301"/>
                  <a:gd name="T2" fmla="*/ 375 w 375"/>
                  <a:gd name="T3" fmla="*/ 266 h 301"/>
                  <a:gd name="T4" fmla="*/ 363 w 375"/>
                  <a:gd name="T5" fmla="*/ 249 h 301"/>
                  <a:gd name="T6" fmla="*/ 352 w 375"/>
                  <a:gd name="T7" fmla="*/ 235 h 301"/>
                  <a:gd name="T8" fmla="*/ 334 w 375"/>
                  <a:gd name="T9" fmla="*/ 220 h 301"/>
                  <a:gd name="T10" fmla="*/ 338 w 375"/>
                  <a:gd name="T11" fmla="*/ 175 h 301"/>
                  <a:gd name="T12" fmla="*/ 319 w 375"/>
                  <a:gd name="T13" fmla="*/ 156 h 301"/>
                  <a:gd name="T14" fmla="*/ 315 w 375"/>
                  <a:gd name="T15" fmla="*/ 125 h 301"/>
                  <a:gd name="T16" fmla="*/ 311 w 375"/>
                  <a:gd name="T17" fmla="*/ 108 h 301"/>
                  <a:gd name="T18" fmla="*/ 315 w 375"/>
                  <a:gd name="T19" fmla="*/ 96 h 301"/>
                  <a:gd name="T20" fmla="*/ 315 w 375"/>
                  <a:gd name="T21" fmla="*/ 81 h 301"/>
                  <a:gd name="T22" fmla="*/ 313 w 375"/>
                  <a:gd name="T23" fmla="*/ 69 h 301"/>
                  <a:gd name="T24" fmla="*/ 284 w 375"/>
                  <a:gd name="T25" fmla="*/ 48 h 301"/>
                  <a:gd name="T26" fmla="*/ 265 w 375"/>
                  <a:gd name="T27" fmla="*/ 40 h 301"/>
                  <a:gd name="T28" fmla="*/ 236 w 375"/>
                  <a:gd name="T29" fmla="*/ 27 h 301"/>
                  <a:gd name="T30" fmla="*/ 217 w 375"/>
                  <a:gd name="T31" fmla="*/ 31 h 301"/>
                  <a:gd name="T32" fmla="*/ 195 w 375"/>
                  <a:gd name="T33" fmla="*/ 46 h 301"/>
                  <a:gd name="T34" fmla="*/ 184 w 375"/>
                  <a:gd name="T35" fmla="*/ 63 h 301"/>
                  <a:gd name="T36" fmla="*/ 143 w 375"/>
                  <a:gd name="T37" fmla="*/ 67 h 301"/>
                  <a:gd name="T38" fmla="*/ 116 w 375"/>
                  <a:gd name="T39" fmla="*/ 52 h 301"/>
                  <a:gd name="T40" fmla="*/ 97 w 375"/>
                  <a:gd name="T41" fmla="*/ 48 h 301"/>
                  <a:gd name="T42" fmla="*/ 89 w 375"/>
                  <a:gd name="T43" fmla="*/ 34 h 301"/>
                  <a:gd name="T44" fmla="*/ 81 w 375"/>
                  <a:gd name="T45" fmla="*/ 27 h 301"/>
                  <a:gd name="T46" fmla="*/ 72 w 375"/>
                  <a:gd name="T47" fmla="*/ 11 h 301"/>
                  <a:gd name="T48" fmla="*/ 68 w 375"/>
                  <a:gd name="T49" fmla="*/ 2 h 301"/>
                  <a:gd name="T50" fmla="*/ 56 w 375"/>
                  <a:gd name="T51" fmla="*/ 9 h 301"/>
                  <a:gd name="T52" fmla="*/ 48 w 375"/>
                  <a:gd name="T53" fmla="*/ 19 h 301"/>
                  <a:gd name="T54" fmla="*/ 33 w 375"/>
                  <a:gd name="T55" fmla="*/ 19 h 301"/>
                  <a:gd name="T56" fmla="*/ 16 w 375"/>
                  <a:gd name="T57" fmla="*/ 7 h 301"/>
                  <a:gd name="T58" fmla="*/ 8 w 375"/>
                  <a:gd name="T59" fmla="*/ 0 h 301"/>
                  <a:gd name="T60" fmla="*/ 2 w 375"/>
                  <a:gd name="T61" fmla="*/ 13 h 301"/>
                  <a:gd name="T62" fmla="*/ 8 w 375"/>
                  <a:gd name="T63" fmla="*/ 31 h 301"/>
                  <a:gd name="T64" fmla="*/ 14 w 375"/>
                  <a:gd name="T65" fmla="*/ 52 h 301"/>
                  <a:gd name="T66" fmla="*/ 21 w 375"/>
                  <a:gd name="T67" fmla="*/ 65 h 301"/>
                  <a:gd name="T68" fmla="*/ 29 w 375"/>
                  <a:gd name="T69" fmla="*/ 79 h 301"/>
                  <a:gd name="T70" fmla="*/ 48 w 375"/>
                  <a:gd name="T71" fmla="*/ 85 h 301"/>
                  <a:gd name="T72" fmla="*/ 45 w 375"/>
                  <a:gd name="T73" fmla="*/ 90 h 301"/>
                  <a:gd name="T74" fmla="*/ 43 w 375"/>
                  <a:gd name="T75" fmla="*/ 104 h 301"/>
                  <a:gd name="T76" fmla="*/ 39 w 375"/>
                  <a:gd name="T77" fmla="*/ 121 h 301"/>
                  <a:gd name="T78" fmla="*/ 48 w 375"/>
                  <a:gd name="T79" fmla="*/ 129 h 301"/>
                  <a:gd name="T80" fmla="*/ 50 w 375"/>
                  <a:gd name="T81" fmla="*/ 143 h 301"/>
                  <a:gd name="T82" fmla="*/ 74 w 375"/>
                  <a:gd name="T83" fmla="*/ 152 h 301"/>
                  <a:gd name="T84" fmla="*/ 85 w 375"/>
                  <a:gd name="T85" fmla="*/ 175 h 301"/>
                  <a:gd name="T86" fmla="*/ 95 w 375"/>
                  <a:gd name="T87" fmla="*/ 197 h 301"/>
                  <a:gd name="T88" fmla="*/ 106 w 375"/>
                  <a:gd name="T89" fmla="*/ 204 h 301"/>
                  <a:gd name="T90" fmla="*/ 110 w 375"/>
                  <a:gd name="T91" fmla="*/ 197 h 301"/>
                  <a:gd name="T92" fmla="*/ 116 w 375"/>
                  <a:gd name="T93" fmla="*/ 201 h 301"/>
                  <a:gd name="T94" fmla="*/ 128 w 375"/>
                  <a:gd name="T95" fmla="*/ 201 h 301"/>
                  <a:gd name="T96" fmla="*/ 141 w 375"/>
                  <a:gd name="T97" fmla="*/ 224 h 301"/>
                  <a:gd name="T98" fmla="*/ 143 w 375"/>
                  <a:gd name="T99" fmla="*/ 228 h 301"/>
                  <a:gd name="T100" fmla="*/ 157 w 375"/>
                  <a:gd name="T101" fmla="*/ 247 h 301"/>
                  <a:gd name="T102" fmla="*/ 178 w 375"/>
                  <a:gd name="T103" fmla="*/ 251 h 301"/>
                  <a:gd name="T104" fmla="*/ 188 w 375"/>
                  <a:gd name="T105" fmla="*/ 262 h 301"/>
                  <a:gd name="T106" fmla="*/ 207 w 375"/>
                  <a:gd name="T107" fmla="*/ 268 h 301"/>
                  <a:gd name="T108" fmla="*/ 234 w 375"/>
                  <a:gd name="T109" fmla="*/ 264 h 301"/>
                  <a:gd name="T110" fmla="*/ 253 w 375"/>
                  <a:gd name="T111" fmla="*/ 260 h 301"/>
                  <a:gd name="T112" fmla="*/ 261 w 375"/>
                  <a:gd name="T113" fmla="*/ 274 h 301"/>
                  <a:gd name="T114" fmla="*/ 278 w 375"/>
                  <a:gd name="T115" fmla="*/ 291 h 301"/>
                  <a:gd name="T116" fmla="*/ 296 w 375"/>
                  <a:gd name="T117" fmla="*/ 293 h 301"/>
                  <a:gd name="T118" fmla="*/ 323 w 375"/>
                  <a:gd name="T119" fmla="*/ 297 h 301"/>
                  <a:gd name="T120" fmla="*/ 334 w 375"/>
                  <a:gd name="T121" fmla="*/ 297 h 301"/>
                  <a:gd name="T122" fmla="*/ 348 w 375"/>
                  <a:gd name="T123" fmla="*/ 29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5" h="301">
                    <a:moveTo>
                      <a:pt x="348" y="289"/>
                    </a:moveTo>
                    <a:lnTo>
                      <a:pt x="348" y="284"/>
                    </a:lnTo>
                    <a:lnTo>
                      <a:pt x="350" y="280"/>
                    </a:lnTo>
                    <a:lnTo>
                      <a:pt x="348" y="278"/>
                    </a:lnTo>
                    <a:lnTo>
                      <a:pt x="350" y="274"/>
                    </a:lnTo>
                    <a:lnTo>
                      <a:pt x="356" y="272"/>
                    </a:lnTo>
                    <a:lnTo>
                      <a:pt x="358" y="270"/>
                    </a:lnTo>
                    <a:lnTo>
                      <a:pt x="367" y="268"/>
                    </a:lnTo>
                    <a:lnTo>
                      <a:pt x="371" y="270"/>
                    </a:lnTo>
                    <a:lnTo>
                      <a:pt x="375" y="266"/>
                    </a:lnTo>
                    <a:lnTo>
                      <a:pt x="373" y="260"/>
                    </a:lnTo>
                    <a:lnTo>
                      <a:pt x="369" y="255"/>
                    </a:lnTo>
                    <a:lnTo>
                      <a:pt x="365" y="257"/>
                    </a:lnTo>
                    <a:lnTo>
                      <a:pt x="365" y="253"/>
                    </a:lnTo>
                    <a:lnTo>
                      <a:pt x="363" y="249"/>
                    </a:lnTo>
                    <a:lnTo>
                      <a:pt x="363" y="243"/>
                    </a:lnTo>
                    <a:lnTo>
                      <a:pt x="363" y="237"/>
                    </a:lnTo>
                    <a:lnTo>
                      <a:pt x="356" y="237"/>
                    </a:lnTo>
                    <a:lnTo>
                      <a:pt x="356" y="235"/>
                    </a:lnTo>
                    <a:lnTo>
                      <a:pt x="352" y="235"/>
                    </a:lnTo>
                    <a:lnTo>
                      <a:pt x="346" y="233"/>
                    </a:lnTo>
                    <a:lnTo>
                      <a:pt x="346" y="233"/>
                    </a:lnTo>
                    <a:lnTo>
                      <a:pt x="340" y="228"/>
                    </a:lnTo>
                    <a:lnTo>
                      <a:pt x="336" y="224"/>
                    </a:lnTo>
                    <a:lnTo>
                      <a:pt x="334" y="220"/>
                    </a:lnTo>
                    <a:lnTo>
                      <a:pt x="325" y="208"/>
                    </a:lnTo>
                    <a:lnTo>
                      <a:pt x="338" y="189"/>
                    </a:lnTo>
                    <a:lnTo>
                      <a:pt x="340" y="187"/>
                    </a:lnTo>
                    <a:lnTo>
                      <a:pt x="338" y="179"/>
                    </a:lnTo>
                    <a:lnTo>
                      <a:pt x="338" y="175"/>
                    </a:lnTo>
                    <a:lnTo>
                      <a:pt x="336" y="168"/>
                    </a:lnTo>
                    <a:lnTo>
                      <a:pt x="319" y="168"/>
                    </a:lnTo>
                    <a:lnTo>
                      <a:pt x="319" y="160"/>
                    </a:lnTo>
                    <a:lnTo>
                      <a:pt x="317" y="158"/>
                    </a:lnTo>
                    <a:lnTo>
                      <a:pt x="319" y="156"/>
                    </a:lnTo>
                    <a:lnTo>
                      <a:pt x="315" y="145"/>
                    </a:lnTo>
                    <a:lnTo>
                      <a:pt x="311" y="137"/>
                    </a:lnTo>
                    <a:lnTo>
                      <a:pt x="311" y="133"/>
                    </a:lnTo>
                    <a:lnTo>
                      <a:pt x="317" y="125"/>
                    </a:lnTo>
                    <a:lnTo>
                      <a:pt x="315" y="125"/>
                    </a:lnTo>
                    <a:lnTo>
                      <a:pt x="309" y="123"/>
                    </a:lnTo>
                    <a:lnTo>
                      <a:pt x="309" y="121"/>
                    </a:lnTo>
                    <a:lnTo>
                      <a:pt x="309" y="114"/>
                    </a:lnTo>
                    <a:lnTo>
                      <a:pt x="307" y="112"/>
                    </a:lnTo>
                    <a:lnTo>
                      <a:pt x="311" y="108"/>
                    </a:lnTo>
                    <a:lnTo>
                      <a:pt x="309" y="106"/>
                    </a:lnTo>
                    <a:lnTo>
                      <a:pt x="307" y="104"/>
                    </a:lnTo>
                    <a:lnTo>
                      <a:pt x="311" y="102"/>
                    </a:lnTo>
                    <a:lnTo>
                      <a:pt x="315" y="98"/>
                    </a:lnTo>
                    <a:lnTo>
                      <a:pt x="315" y="96"/>
                    </a:lnTo>
                    <a:lnTo>
                      <a:pt x="315" y="96"/>
                    </a:lnTo>
                    <a:lnTo>
                      <a:pt x="313" y="92"/>
                    </a:lnTo>
                    <a:lnTo>
                      <a:pt x="315" y="90"/>
                    </a:lnTo>
                    <a:lnTo>
                      <a:pt x="315" y="87"/>
                    </a:lnTo>
                    <a:lnTo>
                      <a:pt x="315" y="81"/>
                    </a:lnTo>
                    <a:lnTo>
                      <a:pt x="315" y="81"/>
                    </a:lnTo>
                    <a:lnTo>
                      <a:pt x="313" y="79"/>
                    </a:lnTo>
                    <a:lnTo>
                      <a:pt x="313" y="75"/>
                    </a:lnTo>
                    <a:lnTo>
                      <a:pt x="311" y="71"/>
                    </a:lnTo>
                    <a:lnTo>
                      <a:pt x="313" y="69"/>
                    </a:lnTo>
                    <a:lnTo>
                      <a:pt x="309" y="63"/>
                    </a:lnTo>
                    <a:lnTo>
                      <a:pt x="305" y="63"/>
                    </a:lnTo>
                    <a:lnTo>
                      <a:pt x="296" y="60"/>
                    </a:lnTo>
                    <a:lnTo>
                      <a:pt x="290" y="50"/>
                    </a:lnTo>
                    <a:lnTo>
                      <a:pt x="284" y="48"/>
                    </a:lnTo>
                    <a:lnTo>
                      <a:pt x="280" y="50"/>
                    </a:lnTo>
                    <a:lnTo>
                      <a:pt x="278" y="48"/>
                    </a:lnTo>
                    <a:lnTo>
                      <a:pt x="275" y="44"/>
                    </a:lnTo>
                    <a:lnTo>
                      <a:pt x="271" y="42"/>
                    </a:lnTo>
                    <a:lnTo>
                      <a:pt x="265" y="40"/>
                    </a:lnTo>
                    <a:lnTo>
                      <a:pt x="263" y="42"/>
                    </a:lnTo>
                    <a:lnTo>
                      <a:pt x="259" y="42"/>
                    </a:lnTo>
                    <a:lnTo>
                      <a:pt x="249" y="36"/>
                    </a:lnTo>
                    <a:lnTo>
                      <a:pt x="242" y="34"/>
                    </a:lnTo>
                    <a:lnTo>
                      <a:pt x="236" y="27"/>
                    </a:lnTo>
                    <a:lnTo>
                      <a:pt x="232" y="27"/>
                    </a:lnTo>
                    <a:lnTo>
                      <a:pt x="228" y="27"/>
                    </a:lnTo>
                    <a:lnTo>
                      <a:pt x="226" y="27"/>
                    </a:lnTo>
                    <a:lnTo>
                      <a:pt x="224" y="31"/>
                    </a:lnTo>
                    <a:lnTo>
                      <a:pt x="217" y="31"/>
                    </a:lnTo>
                    <a:lnTo>
                      <a:pt x="209" y="31"/>
                    </a:lnTo>
                    <a:lnTo>
                      <a:pt x="201" y="38"/>
                    </a:lnTo>
                    <a:lnTo>
                      <a:pt x="199" y="40"/>
                    </a:lnTo>
                    <a:lnTo>
                      <a:pt x="197" y="42"/>
                    </a:lnTo>
                    <a:lnTo>
                      <a:pt x="195" y="46"/>
                    </a:lnTo>
                    <a:lnTo>
                      <a:pt x="186" y="48"/>
                    </a:lnTo>
                    <a:lnTo>
                      <a:pt x="182" y="50"/>
                    </a:lnTo>
                    <a:lnTo>
                      <a:pt x="184" y="54"/>
                    </a:lnTo>
                    <a:lnTo>
                      <a:pt x="186" y="58"/>
                    </a:lnTo>
                    <a:lnTo>
                      <a:pt x="184" y="63"/>
                    </a:lnTo>
                    <a:lnTo>
                      <a:pt x="180" y="63"/>
                    </a:lnTo>
                    <a:lnTo>
                      <a:pt x="170" y="60"/>
                    </a:lnTo>
                    <a:lnTo>
                      <a:pt x="162" y="63"/>
                    </a:lnTo>
                    <a:lnTo>
                      <a:pt x="149" y="67"/>
                    </a:lnTo>
                    <a:lnTo>
                      <a:pt x="143" y="67"/>
                    </a:lnTo>
                    <a:lnTo>
                      <a:pt x="133" y="63"/>
                    </a:lnTo>
                    <a:lnTo>
                      <a:pt x="128" y="63"/>
                    </a:lnTo>
                    <a:lnTo>
                      <a:pt x="120" y="58"/>
                    </a:lnTo>
                    <a:lnTo>
                      <a:pt x="116" y="54"/>
                    </a:lnTo>
                    <a:lnTo>
                      <a:pt x="116" y="52"/>
                    </a:lnTo>
                    <a:lnTo>
                      <a:pt x="114" y="50"/>
                    </a:lnTo>
                    <a:lnTo>
                      <a:pt x="108" y="48"/>
                    </a:lnTo>
                    <a:lnTo>
                      <a:pt x="103" y="50"/>
                    </a:lnTo>
                    <a:lnTo>
                      <a:pt x="101" y="48"/>
                    </a:lnTo>
                    <a:lnTo>
                      <a:pt x="97" y="48"/>
                    </a:lnTo>
                    <a:lnTo>
                      <a:pt x="93" y="46"/>
                    </a:lnTo>
                    <a:lnTo>
                      <a:pt x="91" y="44"/>
                    </a:lnTo>
                    <a:lnTo>
                      <a:pt x="89" y="44"/>
                    </a:lnTo>
                    <a:lnTo>
                      <a:pt x="91" y="40"/>
                    </a:lnTo>
                    <a:lnTo>
                      <a:pt x="89" y="34"/>
                    </a:lnTo>
                    <a:lnTo>
                      <a:pt x="87" y="31"/>
                    </a:lnTo>
                    <a:lnTo>
                      <a:pt x="87" y="29"/>
                    </a:lnTo>
                    <a:lnTo>
                      <a:pt x="85" y="31"/>
                    </a:lnTo>
                    <a:lnTo>
                      <a:pt x="83" y="29"/>
                    </a:lnTo>
                    <a:lnTo>
                      <a:pt x="81" y="27"/>
                    </a:lnTo>
                    <a:lnTo>
                      <a:pt x="79" y="25"/>
                    </a:lnTo>
                    <a:lnTo>
                      <a:pt x="72" y="19"/>
                    </a:lnTo>
                    <a:lnTo>
                      <a:pt x="79" y="15"/>
                    </a:lnTo>
                    <a:lnTo>
                      <a:pt x="74" y="13"/>
                    </a:lnTo>
                    <a:lnTo>
                      <a:pt x="72" y="11"/>
                    </a:lnTo>
                    <a:lnTo>
                      <a:pt x="74" y="9"/>
                    </a:lnTo>
                    <a:lnTo>
                      <a:pt x="72" y="7"/>
                    </a:lnTo>
                    <a:lnTo>
                      <a:pt x="70" y="4"/>
                    </a:lnTo>
                    <a:lnTo>
                      <a:pt x="70" y="4"/>
                    </a:lnTo>
                    <a:lnTo>
                      <a:pt x="68" y="2"/>
                    </a:lnTo>
                    <a:lnTo>
                      <a:pt x="66" y="2"/>
                    </a:lnTo>
                    <a:lnTo>
                      <a:pt x="64" y="4"/>
                    </a:lnTo>
                    <a:lnTo>
                      <a:pt x="62" y="7"/>
                    </a:lnTo>
                    <a:lnTo>
                      <a:pt x="58" y="9"/>
                    </a:lnTo>
                    <a:lnTo>
                      <a:pt x="56" y="9"/>
                    </a:lnTo>
                    <a:lnTo>
                      <a:pt x="54" y="15"/>
                    </a:lnTo>
                    <a:lnTo>
                      <a:pt x="52" y="15"/>
                    </a:lnTo>
                    <a:lnTo>
                      <a:pt x="50" y="15"/>
                    </a:lnTo>
                    <a:lnTo>
                      <a:pt x="50" y="19"/>
                    </a:lnTo>
                    <a:lnTo>
                      <a:pt x="48" y="19"/>
                    </a:lnTo>
                    <a:lnTo>
                      <a:pt x="43" y="19"/>
                    </a:lnTo>
                    <a:lnTo>
                      <a:pt x="39" y="19"/>
                    </a:lnTo>
                    <a:lnTo>
                      <a:pt x="39" y="19"/>
                    </a:lnTo>
                    <a:lnTo>
                      <a:pt x="39" y="23"/>
                    </a:lnTo>
                    <a:lnTo>
                      <a:pt x="33" y="19"/>
                    </a:lnTo>
                    <a:lnTo>
                      <a:pt x="29" y="19"/>
                    </a:lnTo>
                    <a:lnTo>
                      <a:pt x="25" y="17"/>
                    </a:lnTo>
                    <a:lnTo>
                      <a:pt x="23" y="13"/>
                    </a:lnTo>
                    <a:lnTo>
                      <a:pt x="16" y="9"/>
                    </a:lnTo>
                    <a:lnTo>
                      <a:pt x="16" y="7"/>
                    </a:lnTo>
                    <a:lnTo>
                      <a:pt x="14" y="2"/>
                    </a:lnTo>
                    <a:lnTo>
                      <a:pt x="12" y="2"/>
                    </a:lnTo>
                    <a:lnTo>
                      <a:pt x="10" y="0"/>
                    </a:lnTo>
                    <a:lnTo>
                      <a:pt x="8" y="0"/>
                    </a:lnTo>
                    <a:lnTo>
                      <a:pt x="8" y="0"/>
                    </a:lnTo>
                    <a:lnTo>
                      <a:pt x="6" y="2"/>
                    </a:lnTo>
                    <a:lnTo>
                      <a:pt x="6" y="7"/>
                    </a:lnTo>
                    <a:lnTo>
                      <a:pt x="0" y="7"/>
                    </a:lnTo>
                    <a:lnTo>
                      <a:pt x="0" y="9"/>
                    </a:lnTo>
                    <a:lnTo>
                      <a:pt x="2" y="13"/>
                    </a:lnTo>
                    <a:lnTo>
                      <a:pt x="4" y="19"/>
                    </a:lnTo>
                    <a:lnTo>
                      <a:pt x="4" y="23"/>
                    </a:lnTo>
                    <a:lnTo>
                      <a:pt x="4" y="27"/>
                    </a:lnTo>
                    <a:lnTo>
                      <a:pt x="8" y="27"/>
                    </a:lnTo>
                    <a:lnTo>
                      <a:pt x="8" y="31"/>
                    </a:lnTo>
                    <a:lnTo>
                      <a:pt x="6" y="36"/>
                    </a:lnTo>
                    <a:lnTo>
                      <a:pt x="6" y="42"/>
                    </a:lnTo>
                    <a:lnTo>
                      <a:pt x="6" y="44"/>
                    </a:lnTo>
                    <a:lnTo>
                      <a:pt x="10" y="46"/>
                    </a:lnTo>
                    <a:lnTo>
                      <a:pt x="14" y="52"/>
                    </a:lnTo>
                    <a:lnTo>
                      <a:pt x="16" y="56"/>
                    </a:lnTo>
                    <a:lnTo>
                      <a:pt x="16" y="60"/>
                    </a:lnTo>
                    <a:lnTo>
                      <a:pt x="16" y="60"/>
                    </a:lnTo>
                    <a:lnTo>
                      <a:pt x="21" y="60"/>
                    </a:lnTo>
                    <a:lnTo>
                      <a:pt x="21" y="65"/>
                    </a:lnTo>
                    <a:lnTo>
                      <a:pt x="21" y="67"/>
                    </a:lnTo>
                    <a:lnTo>
                      <a:pt x="23" y="71"/>
                    </a:lnTo>
                    <a:lnTo>
                      <a:pt x="27" y="73"/>
                    </a:lnTo>
                    <a:lnTo>
                      <a:pt x="27" y="75"/>
                    </a:lnTo>
                    <a:lnTo>
                      <a:pt x="29" y="79"/>
                    </a:lnTo>
                    <a:lnTo>
                      <a:pt x="33" y="81"/>
                    </a:lnTo>
                    <a:lnTo>
                      <a:pt x="35" y="81"/>
                    </a:lnTo>
                    <a:lnTo>
                      <a:pt x="41" y="85"/>
                    </a:lnTo>
                    <a:lnTo>
                      <a:pt x="43" y="85"/>
                    </a:lnTo>
                    <a:lnTo>
                      <a:pt x="48" y="85"/>
                    </a:lnTo>
                    <a:lnTo>
                      <a:pt x="52" y="87"/>
                    </a:lnTo>
                    <a:lnTo>
                      <a:pt x="52" y="87"/>
                    </a:lnTo>
                    <a:lnTo>
                      <a:pt x="52" y="87"/>
                    </a:lnTo>
                    <a:lnTo>
                      <a:pt x="48" y="90"/>
                    </a:lnTo>
                    <a:lnTo>
                      <a:pt x="45" y="90"/>
                    </a:lnTo>
                    <a:lnTo>
                      <a:pt x="45" y="96"/>
                    </a:lnTo>
                    <a:lnTo>
                      <a:pt x="48" y="96"/>
                    </a:lnTo>
                    <a:lnTo>
                      <a:pt x="48" y="102"/>
                    </a:lnTo>
                    <a:lnTo>
                      <a:pt x="45" y="104"/>
                    </a:lnTo>
                    <a:lnTo>
                      <a:pt x="43" y="104"/>
                    </a:lnTo>
                    <a:lnTo>
                      <a:pt x="41" y="108"/>
                    </a:lnTo>
                    <a:lnTo>
                      <a:pt x="39" y="110"/>
                    </a:lnTo>
                    <a:lnTo>
                      <a:pt x="39" y="116"/>
                    </a:lnTo>
                    <a:lnTo>
                      <a:pt x="39" y="121"/>
                    </a:lnTo>
                    <a:lnTo>
                      <a:pt x="39" y="121"/>
                    </a:lnTo>
                    <a:lnTo>
                      <a:pt x="39" y="123"/>
                    </a:lnTo>
                    <a:lnTo>
                      <a:pt x="39" y="127"/>
                    </a:lnTo>
                    <a:lnTo>
                      <a:pt x="41" y="127"/>
                    </a:lnTo>
                    <a:lnTo>
                      <a:pt x="43" y="129"/>
                    </a:lnTo>
                    <a:lnTo>
                      <a:pt x="48" y="129"/>
                    </a:lnTo>
                    <a:lnTo>
                      <a:pt x="48" y="133"/>
                    </a:lnTo>
                    <a:lnTo>
                      <a:pt x="52" y="135"/>
                    </a:lnTo>
                    <a:lnTo>
                      <a:pt x="50" y="139"/>
                    </a:lnTo>
                    <a:lnTo>
                      <a:pt x="52" y="141"/>
                    </a:lnTo>
                    <a:lnTo>
                      <a:pt x="50" y="143"/>
                    </a:lnTo>
                    <a:lnTo>
                      <a:pt x="54" y="145"/>
                    </a:lnTo>
                    <a:lnTo>
                      <a:pt x="56" y="145"/>
                    </a:lnTo>
                    <a:lnTo>
                      <a:pt x="60" y="143"/>
                    </a:lnTo>
                    <a:lnTo>
                      <a:pt x="72" y="154"/>
                    </a:lnTo>
                    <a:lnTo>
                      <a:pt x="74" y="152"/>
                    </a:lnTo>
                    <a:lnTo>
                      <a:pt x="77" y="154"/>
                    </a:lnTo>
                    <a:lnTo>
                      <a:pt x="81" y="160"/>
                    </a:lnTo>
                    <a:lnTo>
                      <a:pt x="85" y="162"/>
                    </a:lnTo>
                    <a:lnTo>
                      <a:pt x="87" y="170"/>
                    </a:lnTo>
                    <a:lnTo>
                      <a:pt x="85" y="175"/>
                    </a:lnTo>
                    <a:lnTo>
                      <a:pt x="83" y="179"/>
                    </a:lnTo>
                    <a:lnTo>
                      <a:pt x="85" y="185"/>
                    </a:lnTo>
                    <a:lnTo>
                      <a:pt x="91" y="185"/>
                    </a:lnTo>
                    <a:lnTo>
                      <a:pt x="93" y="195"/>
                    </a:lnTo>
                    <a:lnTo>
                      <a:pt x="95" y="197"/>
                    </a:lnTo>
                    <a:lnTo>
                      <a:pt x="99" y="199"/>
                    </a:lnTo>
                    <a:lnTo>
                      <a:pt x="101" y="199"/>
                    </a:lnTo>
                    <a:lnTo>
                      <a:pt x="101" y="199"/>
                    </a:lnTo>
                    <a:lnTo>
                      <a:pt x="101" y="201"/>
                    </a:lnTo>
                    <a:lnTo>
                      <a:pt x="106" y="204"/>
                    </a:lnTo>
                    <a:lnTo>
                      <a:pt x="108" y="204"/>
                    </a:lnTo>
                    <a:lnTo>
                      <a:pt x="110" y="201"/>
                    </a:lnTo>
                    <a:lnTo>
                      <a:pt x="110" y="199"/>
                    </a:lnTo>
                    <a:lnTo>
                      <a:pt x="106" y="197"/>
                    </a:lnTo>
                    <a:lnTo>
                      <a:pt x="110" y="197"/>
                    </a:lnTo>
                    <a:lnTo>
                      <a:pt x="112" y="197"/>
                    </a:lnTo>
                    <a:lnTo>
                      <a:pt x="112" y="195"/>
                    </a:lnTo>
                    <a:lnTo>
                      <a:pt x="112" y="197"/>
                    </a:lnTo>
                    <a:lnTo>
                      <a:pt x="112" y="199"/>
                    </a:lnTo>
                    <a:lnTo>
                      <a:pt x="116" y="201"/>
                    </a:lnTo>
                    <a:lnTo>
                      <a:pt x="116" y="201"/>
                    </a:lnTo>
                    <a:lnTo>
                      <a:pt x="118" y="204"/>
                    </a:lnTo>
                    <a:lnTo>
                      <a:pt x="120" y="206"/>
                    </a:lnTo>
                    <a:lnTo>
                      <a:pt x="126" y="199"/>
                    </a:lnTo>
                    <a:lnTo>
                      <a:pt x="128" y="201"/>
                    </a:lnTo>
                    <a:lnTo>
                      <a:pt x="133" y="206"/>
                    </a:lnTo>
                    <a:lnTo>
                      <a:pt x="133" y="210"/>
                    </a:lnTo>
                    <a:lnTo>
                      <a:pt x="139" y="218"/>
                    </a:lnTo>
                    <a:lnTo>
                      <a:pt x="139" y="222"/>
                    </a:lnTo>
                    <a:lnTo>
                      <a:pt x="141" y="224"/>
                    </a:lnTo>
                    <a:lnTo>
                      <a:pt x="145" y="224"/>
                    </a:lnTo>
                    <a:lnTo>
                      <a:pt x="147" y="226"/>
                    </a:lnTo>
                    <a:lnTo>
                      <a:pt x="145" y="226"/>
                    </a:lnTo>
                    <a:lnTo>
                      <a:pt x="143" y="226"/>
                    </a:lnTo>
                    <a:lnTo>
                      <a:pt x="143" y="228"/>
                    </a:lnTo>
                    <a:lnTo>
                      <a:pt x="145" y="231"/>
                    </a:lnTo>
                    <a:lnTo>
                      <a:pt x="147" y="231"/>
                    </a:lnTo>
                    <a:lnTo>
                      <a:pt x="149" y="233"/>
                    </a:lnTo>
                    <a:lnTo>
                      <a:pt x="153" y="245"/>
                    </a:lnTo>
                    <a:lnTo>
                      <a:pt x="157" y="247"/>
                    </a:lnTo>
                    <a:lnTo>
                      <a:pt x="164" y="247"/>
                    </a:lnTo>
                    <a:lnTo>
                      <a:pt x="170" y="247"/>
                    </a:lnTo>
                    <a:lnTo>
                      <a:pt x="170" y="249"/>
                    </a:lnTo>
                    <a:lnTo>
                      <a:pt x="176" y="251"/>
                    </a:lnTo>
                    <a:lnTo>
                      <a:pt x="178" y="251"/>
                    </a:lnTo>
                    <a:lnTo>
                      <a:pt x="180" y="251"/>
                    </a:lnTo>
                    <a:lnTo>
                      <a:pt x="182" y="253"/>
                    </a:lnTo>
                    <a:lnTo>
                      <a:pt x="180" y="255"/>
                    </a:lnTo>
                    <a:lnTo>
                      <a:pt x="184" y="262"/>
                    </a:lnTo>
                    <a:lnTo>
                      <a:pt x="188" y="262"/>
                    </a:lnTo>
                    <a:lnTo>
                      <a:pt x="193" y="264"/>
                    </a:lnTo>
                    <a:lnTo>
                      <a:pt x="195" y="264"/>
                    </a:lnTo>
                    <a:lnTo>
                      <a:pt x="201" y="270"/>
                    </a:lnTo>
                    <a:lnTo>
                      <a:pt x="203" y="270"/>
                    </a:lnTo>
                    <a:lnTo>
                      <a:pt x="207" y="268"/>
                    </a:lnTo>
                    <a:lnTo>
                      <a:pt x="213" y="270"/>
                    </a:lnTo>
                    <a:lnTo>
                      <a:pt x="222" y="274"/>
                    </a:lnTo>
                    <a:lnTo>
                      <a:pt x="228" y="270"/>
                    </a:lnTo>
                    <a:lnTo>
                      <a:pt x="234" y="266"/>
                    </a:lnTo>
                    <a:lnTo>
                      <a:pt x="234" y="264"/>
                    </a:lnTo>
                    <a:lnTo>
                      <a:pt x="236" y="264"/>
                    </a:lnTo>
                    <a:lnTo>
                      <a:pt x="238" y="264"/>
                    </a:lnTo>
                    <a:lnTo>
                      <a:pt x="244" y="262"/>
                    </a:lnTo>
                    <a:lnTo>
                      <a:pt x="246" y="260"/>
                    </a:lnTo>
                    <a:lnTo>
                      <a:pt x="253" y="260"/>
                    </a:lnTo>
                    <a:lnTo>
                      <a:pt x="253" y="262"/>
                    </a:lnTo>
                    <a:lnTo>
                      <a:pt x="255" y="262"/>
                    </a:lnTo>
                    <a:lnTo>
                      <a:pt x="255" y="264"/>
                    </a:lnTo>
                    <a:lnTo>
                      <a:pt x="259" y="268"/>
                    </a:lnTo>
                    <a:lnTo>
                      <a:pt x="261" y="274"/>
                    </a:lnTo>
                    <a:lnTo>
                      <a:pt x="265" y="282"/>
                    </a:lnTo>
                    <a:lnTo>
                      <a:pt x="265" y="287"/>
                    </a:lnTo>
                    <a:lnTo>
                      <a:pt x="267" y="289"/>
                    </a:lnTo>
                    <a:lnTo>
                      <a:pt x="267" y="291"/>
                    </a:lnTo>
                    <a:lnTo>
                      <a:pt x="278" y="291"/>
                    </a:lnTo>
                    <a:lnTo>
                      <a:pt x="282" y="289"/>
                    </a:lnTo>
                    <a:lnTo>
                      <a:pt x="284" y="293"/>
                    </a:lnTo>
                    <a:lnTo>
                      <a:pt x="290" y="289"/>
                    </a:lnTo>
                    <a:lnTo>
                      <a:pt x="290" y="289"/>
                    </a:lnTo>
                    <a:lnTo>
                      <a:pt x="296" y="293"/>
                    </a:lnTo>
                    <a:lnTo>
                      <a:pt x="305" y="293"/>
                    </a:lnTo>
                    <a:lnTo>
                      <a:pt x="311" y="295"/>
                    </a:lnTo>
                    <a:lnTo>
                      <a:pt x="319" y="295"/>
                    </a:lnTo>
                    <a:lnTo>
                      <a:pt x="323" y="297"/>
                    </a:lnTo>
                    <a:lnTo>
                      <a:pt x="323" y="297"/>
                    </a:lnTo>
                    <a:lnTo>
                      <a:pt x="327" y="299"/>
                    </a:lnTo>
                    <a:lnTo>
                      <a:pt x="327" y="299"/>
                    </a:lnTo>
                    <a:lnTo>
                      <a:pt x="329" y="295"/>
                    </a:lnTo>
                    <a:lnTo>
                      <a:pt x="331" y="295"/>
                    </a:lnTo>
                    <a:lnTo>
                      <a:pt x="334" y="297"/>
                    </a:lnTo>
                    <a:lnTo>
                      <a:pt x="338" y="299"/>
                    </a:lnTo>
                    <a:lnTo>
                      <a:pt x="344" y="301"/>
                    </a:lnTo>
                    <a:lnTo>
                      <a:pt x="346" y="299"/>
                    </a:lnTo>
                    <a:lnTo>
                      <a:pt x="346" y="299"/>
                    </a:lnTo>
                    <a:lnTo>
                      <a:pt x="348" y="299"/>
                    </a:lnTo>
                    <a:lnTo>
                      <a:pt x="348" y="295"/>
                    </a:lnTo>
                    <a:lnTo>
                      <a:pt x="348" y="28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2" name="9Slide.vn 805">
                <a:extLst>
                  <a:ext uri="{FF2B5EF4-FFF2-40B4-BE49-F238E27FC236}">
                    <a16:creationId xmlns:a16="http://schemas.microsoft.com/office/drawing/2014/main" id="{051178A6-04C4-4FE9-9AE0-CEB7EDD8D604}"/>
                  </a:ext>
                </a:extLst>
              </p:cNvPr>
              <p:cNvSpPr>
                <a:spLocks/>
              </p:cNvSpPr>
              <p:nvPr/>
            </p:nvSpPr>
            <p:spPr bwMode="auto">
              <a:xfrm>
                <a:off x="4447" y="1867"/>
                <a:ext cx="67" cy="56"/>
              </a:xfrm>
              <a:custGeom>
                <a:avLst/>
                <a:gdLst>
                  <a:gd name="T0" fmla="*/ 62 w 67"/>
                  <a:gd name="T1" fmla="*/ 52 h 56"/>
                  <a:gd name="T2" fmla="*/ 64 w 67"/>
                  <a:gd name="T3" fmla="*/ 50 h 56"/>
                  <a:gd name="T4" fmla="*/ 62 w 67"/>
                  <a:gd name="T5" fmla="*/ 46 h 56"/>
                  <a:gd name="T6" fmla="*/ 67 w 67"/>
                  <a:gd name="T7" fmla="*/ 44 h 56"/>
                  <a:gd name="T8" fmla="*/ 62 w 67"/>
                  <a:gd name="T9" fmla="*/ 39 h 56"/>
                  <a:gd name="T10" fmla="*/ 56 w 67"/>
                  <a:gd name="T11" fmla="*/ 39 h 56"/>
                  <a:gd name="T12" fmla="*/ 48 w 67"/>
                  <a:gd name="T13" fmla="*/ 35 h 56"/>
                  <a:gd name="T14" fmla="*/ 46 w 67"/>
                  <a:gd name="T15" fmla="*/ 29 h 56"/>
                  <a:gd name="T16" fmla="*/ 48 w 67"/>
                  <a:gd name="T17" fmla="*/ 27 h 56"/>
                  <a:gd name="T18" fmla="*/ 48 w 67"/>
                  <a:gd name="T19" fmla="*/ 23 h 56"/>
                  <a:gd name="T20" fmla="*/ 42 w 67"/>
                  <a:gd name="T21" fmla="*/ 17 h 56"/>
                  <a:gd name="T22" fmla="*/ 42 w 67"/>
                  <a:gd name="T23" fmla="*/ 15 h 56"/>
                  <a:gd name="T24" fmla="*/ 42 w 67"/>
                  <a:gd name="T25" fmla="*/ 10 h 56"/>
                  <a:gd name="T26" fmla="*/ 38 w 67"/>
                  <a:gd name="T27" fmla="*/ 6 h 56"/>
                  <a:gd name="T28" fmla="*/ 31 w 67"/>
                  <a:gd name="T29" fmla="*/ 4 h 56"/>
                  <a:gd name="T30" fmla="*/ 27 w 67"/>
                  <a:gd name="T31" fmla="*/ 0 h 56"/>
                  <a:gd name="T32" fmla="*/ 17 w 67"/>
                  <a:gd name="T33" fmla="*/ 2 h 56"/>
                  <a:gd name="T34" fmla="*/ 15 w 67"/>
                  <a:gd name="T35" fmla="*/ 0 h 56"/>
                  <a:gd name="T36" fmla="*/ 6 w 67"/>
                  <a:gd name="T37" fmla="*/ 2 h 56"/>
                  <a:gd name="T38" fmla="*/ 0 w 67"/>
                  <a:gd name="T39" fmla="*/ 4 h 56"/>
                  <a:gd name="T40" fmla="*/ 4 w 67"/>
                  <a:gd name="T41" fmla="*/ 8 h 56"/>
                  <a:gd name="T42" fmla="*/ 4 w 67"/>
                  <a:gd name="T43" fmla="*/ 10 h 56"/>
                  <a:gd name="T44" fmla="*/ 6 w 67"/>
                  <a:gd name="T45" fmla="*/ 10 h 56"/>
                  <a:gd name="T46" fmla="*/ 9 w 67"/>
                  <a:gd name="T47" fmla="*/ 15 h 56"/>
                  <a:gd name="T48" fmla="*/ 9 w 67"/>
                  <a:gd name="T49" fmla="*/ 21 h 56"/>
                  <a:gd name="T50" fmla="*/ 9 w 67"/>
                  <a:gd name="T51" fmla="*/ 27 h 56"/>
                  <a:gd name="T52" fmla="*/ 13 w 67"/>
                  <a:gd name="T53" fmla="*/ 31 h 56"/>
                  <a:gd name="T54" fmla="*/ 19 w 67"/>
                  <a:gd name="T55" fmla="*/ 31 h 56"/>
                  <a:gd name="T56" fmla="*/ 23 w 67"/>
                  <a:gd name="T57" fmla="*/ 31 h 56"/>
                  <a:gd name="T58" fmla="*/ 25 w 67"/>
                  <a:gd name="T59" fmla="*/ 33 h 56"/>
                  <a:gd name="T60" fmla="*/ 27 w 67"/>
                  <a:gd name="T61" fmla="*/ 35 h 56"/>
                  <a:gd name="T62" fmla="*/ 31 w 67"/>
                  <a:gd name="T63" fmla="*/ 35 h 56"/>
                  <a:gd name="T64" fmla="*/ 33 w 67"/>
                  <a:gd name="T65" fmla="*/ 33 h 56"/>
                  <a:gd name="T66" fmla="*/ 38 w 67"/>
                  <a:gd name="T67" fmla="*/ 39 h 56"/>
                  <a:gd name="T68" fmla="*/ 40 w 67"/>
                  <a:gd name="T69" fmla="*/ 37 h 56"/>
                  <a:gd name="T70" fmla="*/ 44 w 67"/>
                  <a:gd name="T71" fmla="*/ 37 h 56"/>
                  <a:gd name="T72" fmla="*/ 46 w 67"/>
                  <a:gd name="T73" fmla="*/ 44 h 56"/>
                  <a:gd name="T74" fmla="*/ 50 w 67"/>
                  <a:gd name="T75" fmla="*/ 44 h 56"/>
                  <a:gd name="T76" fmla="*/ 58 w 67"/>
                  <a:gd name="T77" fmla="*/ 56 h 56"/>
                  <a:gd name="T78" fmla="*/ 62 w 67"/>
                  <a:gd name="T79" fmla="*/ 56 h 56"/>
                  <a:gd name="T80" fmla="*/ 62 w 67"/>
                  <a:gd name="T81" fmla="*/ 56 h 56"/>
                  <a:gd name="T82" fmla="*/ 62 w 67"/>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56">
                    <a:moveTo>
                      <a:pt x="62" y="52"/>
                    </a:moveTo>
                    <a:lnTo>
                      <a:pt x="64" y="50"/>
                    </a:lnTo>
                    <a:lnTo>
                      <a:pt x="62" y="46"/>
                    </a:lnTo>
                    <a:lnTo>
                      <a:pt x="67" y="44"/>
                    </a:lnTo>
                    <a:lnTo>
                      <a:pt x="62" y="39"/>
                    </a:lnTo>
                    <a:lnTo>
                      <a:pt x="56" y="39"/>
                    </a:lnTo>
                    <a:lnTo>
                      <a:pt x="48" y="35"/>
                    </a:lnTo>
                    <a:lnTo>
                      <a:pt x="46" y="29"/>
                    </a:lnTo>
                    <a:lnTo>
                      <a:pt x="48" y="27"/>
                    </a:lnTo>
                    <a:lnTo>
                      <a:pt x="48" y="23"/>
                    </a:lnTo>
                    <a:lnTo>
                      <a:pt x="42" y="17"/>
                    </a:lnTo>
                    <a:lnTo>
                      <a:pt x="42" y="15"/>
                    </a:lnTo>
                    <a:lnTo>
                      <a:pt x="42" y="10"/>
                    </a:lnTo>
                    <a:lnTo>
                      <a:pt x="38" y="6"/>
                    </a:lnTo>
                    <a:lnTo>
                      <a:pt x="31" y="4"/>
                    </a:lnTo>
                    <a:lnTo>
                      <a:pt x="27" y="0"/>
                    </a:lnTo>
                    <a:lnTo>
                      <a:pt x="17" y="2"/>
                    </a:lnTo>
                    <a:lnTo>
                      <a:pt x="15" y="0"/>
                    </a:lnTo>
                    <a:lnTo>
                      <a:pt x="6" y="2"/>
                    </a:lnTo>
                    <a:lnTo>
                      <a:pt x="0" y="4"/>
                    </a:lnTo>
                    <a:lnTo>
                      <a:pt x="4" y="8"/>
                    </a:lnTo>
                    <a:lnTo>
                      <a:pt x="4" y="10"/>
                    </a:lnTo>
                    <a:lnTo>
                      <a:pt x="6" y="10"/>
                    </a:lnTo>
                    <a:lnTo>
                      <a:pt x="9" y="15"/>
                    </a:lnTo>
                    <a:lnTo>
                      <a:pt x="9" y="21"/>
                    </a:lnTo>
                    <a:lnTo>
                      <a:pt x="9" y="27"/>
                    </a:lnTo>
                    <a:lnTo>
                      <a:pt x="13" y="31"/>
                    </a:lnTo>
                    <a:lnTo>
                      <a:pt x="19" y="31"/>
                    </a:lnTo>
                    <a:lnTo>
                      <a:pt x="23" y="31"/>
                    </a:lnTo>
                    <a:lnTo>
                      <a:pt x="25" y="33"/>
                    </a:lnTo>
                    <a:lnTo>
                      <a:pt x="27" y="35"/>
                    </a:lnTo>
                    <a:lnTo>
                      <a:pt x="31" y="35"/>
                    </a:lnTo>
                    <a:lnTo>
                      <a:pt x="33" y="33"/>
                    </a:lnTo>
                    <a:lnTo>
                      <a:pt x="38" y="39"/>
                    </a:lnTo>
                    <a:lnTo>
                      <a:pt x="40" y="37"/>
                    </a:lnTo>
                    <a:lnTo>
                      <a:pt x="44" y="37"/>
                    </a:lnTo>
                    <a:lnTo>
                      <a:pt x="46" y="44"/>
                    </a:lnTo>
                    <a:lnTo>
                      <a:pt x="50" y="44"/>
                    </a:lnTo>
                    <a:lnTo>
                      <a:pt x="58" y="56"/>
                    </a:lnTo>
                    <a:lnTo>
                      <a:pt x="62" y="56"/>
                    </a:lnTo>
                    <a:lnTo>
                      <a:pt x="62" y="56"/>
                    </a:lnTo>
                    <a:lnTo>
                      <a:pt x="62" y="5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3" name="9Slide.vn 806">
                <a:extLst>
                  <a:ext uri="{FF2B5EF4-FFF2-40B4-BE49-F238E27FC236}">
                    <a16:creationId xmlns:a16="http://schemas.microsoft.com/office/drawing/2014/main" id="{6CC23340-B915-4C37-97E2-B31FEC77CF0D}"/>
                  </a:ext>
                </a:extLst>
              </p:cNvPr>
              <p:cNvSpPr>
                <a:spLocks/>
              </p:cNvSpPr>
              <p:nvPr/>
            </p:nvSpPr>
            <p:spPr bwMode="auto">
              <a:xfrm>
                <a:off x="4184" y="1979"/>
                <a:ext cx="4" cy="2"/>
              </a:xfrm>
              <a:custGeom>
                <a:avLst/>
                <a:gdLst>
                  <a:gd name="T0" fmla="*/ 2 w 4"/>
                  <a:gd name="T1" fmla="*/ 0 h 2"/>
                  <a:gd name="T2" fmla="*/ 0 w 4"/>
                  <a:gd name="T3" fmla="*/ 2 h 2"/>
                  <a:gd name="T4" fmla="*/ 2 w 4"/>
                  <a:gd name="T5" fmla="*/ 2 h 2"/>
                  <a:gd name="T6" fmla="*/ 4 w 4"/>
                  <a:gd name="T7" fmla="*/ 2 h 2"/>
                  <a:gd name="T8" fmla="*/ 2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0" y="2"/>
                    </a:lnTo>
                    <a:lnTo>
                      <a:pt x="2" y="2"/>
                    </a:lnTo>
                    <a:lnTo>
                      <a:pt x="4" y="2"/>
                    </a:lnTo>
                    <a:lnTo>
                      <a:pt x="2"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4" name="9Slide.vn 807">
                <a:extLst>
                  <a:ext uri="{FF2B5EF4-FFF2-40B4-BE49-F238E27FC236}">
                    <a16:creationId xmlns:a16="http://schemas.microsoft.com/office/drawing/2014/main" id="{E4DF4B33-BE73-43C2-9ACE-7215CCDCB5BC}"/>
                  </a:ext>
                </a:extLst>
              </p:cNvPr>
              <p:cNvSpPr>
                <a:spLocks/>
              </p:cNvSpPr>
              <p:nvPr/>
            </p:nvSpPr>
            <p:spPr bwMode="auto">
              <a:xfrm>
                <a:off x="4145" y="1896"/>
                <a:ext cx="6" cy="4"/>
              </a:xfrm>
              <a:custGeom>
                <a:avLst/>
                <a:gdLst>
                  <a:gd name="T0" fmla="*/ 2 w 6"/>
                  <a:gd name="T1" fmla="*/ 2 h 4"/>
                  <a:gd name="T2" fmla="*/ 0 w 6"/>
                  <a:gd name="T3" fmla="*/ 2 h 4"/>
                  <a:gd name="T4" fmla="*/ 0 w 6"/>
                  <a:gd name="T5" fmla="*/ 2 h 4"/>
                  <a:gd name="T6" fmla="*/ 2 w 6"/>
                  <a:gd name="T7" fmla="*/ 4 h 4"/>
                  <a:gd name="T8" fmla="*/ 6 w 6"/>
                  <a:gd name="T9" fmla="*/ 2 h 4"/>
                  <a:gd name="T10" fmla="*/ 6 w 6"/>
                  <a:gd name="T11" fmla="*/ 0 h 4"/>
                  <a:gd name="T12" fmla="*/ 4 w 6"/>
                  <a:gd name="T13" fmla="*/ 0 h 4"/>
                  <a:gd name="T14" fmla="*/ 2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2"/>
                    </a:moveTo>
                    <a:lnTo>
                      <a:pt x="0" y="2"/>
                    </a:lnTo>
                    <a:lnTo>
                      <a:pt x="0" y="2"/>
                    </a:lnTo>
                    <a:lnTo>
                      <a:pt x="2" y="4"/>
                    </a:lnTo>
                    <a:lnTo>
                      <a:pt x="6" y="2"/>
                    </a:lnTo>
                    <a:lnTo>
                      <a:pt x="6" y="0"/>
                    </a:lnTo>
                    <a:lnTo>
                      <a:pt x="4"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5" name="9Slide.vn 808">
                <a:extLst>
                  <a:ext uri="{FF2B5EF4-FFF2-40B4-BE49-F238E27FC236}">
                    <a16:creationId xmlns:a16="http://schemas.microsoft.com/office/drawing/2014/main" id="{5972CB89-57D0-4E4F-B3F6-315EDC863069}"/>
                  </a:ext>
                </a:extLst>
              </p:cNvPr>
              <p:cNvSpPr>
                <a:spLocks/>
              </p:cNvSpPr>
              <p:nvPr/>
            </p:nvSpPr>
            <p:spPr bwMode="auto">
              <a:xfrm>
                <a:off x="4153" y="1855"/>
                <a:ext cx="329" cy="136"/>
              </a:xfrm>
              <a:custGeom>
                <a:avLst/>
                <a:gdLst>
                  <a:gd name="T0" fmla="*/ 193 w 329"/>
                  <a:gd name="T1" fmla="*/ 122 h 136"/>
                  <a:gd name="T2" fmla="*/ 211 w 329"/>
                  <a:gd name="T3" fmla="*/ 116 h 136"/>
                  <a:gd name="T4" fmla="*/ 236 w 329"/>
                  <a:gd name="T5" fmla="*/ 118 h 136"/>
                  <a:gd name="T6" fmla="*/ 259 w 329"/>
                  <a:gd name="T7" fmla="*/ 109 h 136"/>
                  <a:gd name="T8" fmla="*/ 288 w 329"/>
                  <a:gd name="T9" fmla="*/ 107 h 136"/>
                  <a:gd name="T10" fmla="*/ 309 w 329"/>
                  <a:gd name="T11" fmla="*/ 103 h 136"/>
                  <a:gd name="T12" fmla="*/ 325 w 329"/>
                  <a:gd name="T13" fmla="*/ 109 h 136"/>
                  <a:gd name="T14" fmla="*/ 319 w 329"/>
                  <a:gd name="T15" fmla="*/ 93 h 136"/>
                  <a:gd name="T16" fmla="*/ 317 w 329"/>
                  <a:gd name="T17" fmla="*/ 76 h 136"/>
                  <a:gd name="T18" fmla="*/ 313 w 329"/>
                  <a:gd name="T19" fmla="*/ 56 h 136"/>
                  <a:gd name="T20" fmla="*/ 321 w 329"/>
                  <a:gd name="T21" fmla="*/ 47 h 136"/>
                  <a:gd name="T22" fmla="*/ 303 w 329"/>
                  <a:gd name="T23" fmla="*/ 39 h 136"/>
                  <a:gd name="T24" fmla="*/ 298 w 329"/>
                  <a:gd name="T25" fmla="*/ 20 h 136"/>
                  <a:gd name="T26" fmla="*/ 278 w 329"/>
                  <a:gd name="T27" fmla="*/ 10 h 136"/>
                  <a:gd name="T28" fmla="*/ 267 w 329"/>
                  <a:gd name="T29" fmla="*/ 8 h 136"/>
                  <a:gd name="T30" fmla="*/ 251 w 329"/>
                  <a:gd name="T31" fmla="*/ 18 h 136"/>
                  <a:gd name="T32" fmla="*/ 232 w 329"/>
                  <a:gd name="T33" fmla="*/ 20 h 136"/>
                  <a:gd name="T34" fmla="*/ 209 w 329"/>
                  <a:gd name="T35" fmla="*/ 24 h 136"/>
                  <a:gd name="T36" fmla="*/ 186 w 329"/>
                  <a:gd name="T37" fmla="*/ 18 h 136"/>
                  <a:gd name="T38" fmla="*/ 170 w 329"/>
                  <a:gd name="T39" fmla="*/ 10 h 136"/>
                  <a:gd name="T40" fmla="*/ 160 w 329"/>
                  <a:gd name="T41" fmla="*/ 8 h 136"/>
                  <a:gd name="T42" fmla="*/ 145 w 329"/>
                  <a:gd name="T43" fmla="*/ 2 h 136"/>
                  <a:gd name="T44" fmla="*/ 118 w 329"/>
                  <a:gd name="T45" fmla="*/ 2 h 136"/>
                  <a:gd name="T46" fmla="*/ 95 w 329"/>
                  <a:gd name="T47" fmla="*/ 10 h 136"/>
                  <a:gd name="T48" fmla="*/ 87 w 329"/>
                  <a:gd name="T49" fmla="*/ 22 h 136"/>
                  <a:gd name="T50" fmla="*/ 62 w 329"/>
                  <a:gd name="T51" fmla="*/ 20 h 136"/>
                  <a:gd name="T52" fmla="*/ 52 w 329"/>
                  <a:gd name="T53" fmla="*/ 31 h 136"/>
                  <a:gd name="T54" fmla="*/ 46 w 329"/>
                  <a:gd name="T55" fmla="*/ 35 h 136"/>
                  <a:gd name="T56" fmla="*/ 48 w 329"/>
                  <a:gd name="T57" fmla="*/ 41 h 136"/>
                  <a:gd name="T58" fmla="*/ 27 w 329"/>
                  <a:gd name="T59" fmla="*/ 39 h 136"/>
                  <a:gd name="T60" fmla="*/ 2 w 329"/>
                  <a:gd name="T61" fmla="*/ 45 h 136"/>
                  <a:gd name="T62" fmla="*/ 0 w 329"/>
                  <a:gd name="T63" fmla="*/ 60 h 136"/>
                  <a:gd name="T64" fmla="*/ 17 w 329"/>
                  <a:gd name="T65" fmla="*/ 60 h 136"/>
                  <a:gd name="T66" fmla="*/ 12 w 329"/>
                  <a:gd name="T67" fmla="*/ 72 h 136"/>
                  <a:gd name="T68" fmla="*/ 12 w 329"/>
                  <a:gd name="T69" fmla="*/ 78 h 136"/>
                  <a:gd name="T70" fmla="*/ 10 w 329"/>
                  <a:gd name="T71" fmla="*/ 85 h 136"/>
                  <a:gd name="T72" fmla="*/ 4 w 329"/>
                  <a:gd name="T73" fmla="*/ 87 h 136"/>
                  <a:gd name="T74" fmla="*/ 17 w 329"/>
                  <a:gd name="T75" fmla="*/ 93 h 136"/>
                  <a:gd name="T76" fmla="*/ 21 w 329"/>
                  <a:gd name="T77" fmla="*/ 107 h 136"/>
                  <a:gd name="T78" fmla="*/ 23 w 329"/>
                  <a:gd name="T79" fmla="*/ 116 h 136"/>
                  <a:gd name="T80" fmla="*/ 35 w 329"/>
                  <a:gd name="T81" fmla="*/ 120 h 136"/>
                  <a:gd name="T82" fmla="*/ 29 w 329"/>
                  <a:gd name="T83" fmla="*/ 122 h 136"/>
                  <a:gd name="T84" fmla="*/ 39 w 329"/>
                  <a:gd name="T85" fmla="*/ 122 h 136"/>
                  <a:gd name="T86" fmla="*/ 52 w 329"/>
                  <a:gd name="T87" fmla="*/ 124 h 136"/>
                  <a:gd name="T88" fmla="*/ 56 w 329"/>
                  <a:gd name="T89" fmla="*/ 126 h 136"/>
                  <a:gd name="T90" fmla="*/ 70 w 329"/>
                  <a:gd name="T91" fmla="*/ 132 h 136"/>
                  <a:gd name="T92" fmla="*/ 83 w 329"/>
                  <a:gd name="T93" fmla="*/ 128 h 136"/>
                  <a:gd name="T94" fmla="*/ 97 w 329"/>
                  <a:gd name="T95" fmla="*/ 118 h 136"/>
                  <a:gd name="T96" fmla="*/ 137 w 329"/>
                  <a:gd name="T97" fmla="*/ 132 h 136"/>
                  <a:gd name="T98" fmla="*/ 147 w 329"/>
                  <a:gd name="T99" fmla="*/ 126 h 136"/>
                  <a:gd name="T100" fmla="*/ 174 w 329"/>
                  <a:gd name="T101" fmla="*/ 120 h 136"/>
                  <a:gd name="T102" fmla="*/ 180 w 329"/>
                  <a:gd name="T103" fmla="*/ 124 h 136"/>
                  <a:gd name="T104" fmla="*/ 182 w 329"/>
                  <a:gd name="T105"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9" h="136">
                    <a:moveTo>
                      <a:pt x="186" y="134"/>
                    </a:moveTo>
                    <a:lnTo>
                      <a:pt x="191" y="134"/>
                    </a:lnTo>
                    <a:lnTo>
                      <a:pt x="189" y="130"/>
                    </a:lnTo>
                    <a:lnTo>
                      <a:pt x="193" y="128"/>
                    </a:lnTo>
                    <a:lnTo>
                      <a:pt x="193" y="122"/>
                    </a:lnTo>
                    <a:lnTo>
                      <a:pt x="193" y="118"/>
                    </a:lnTo>
                    <a:lnTo>
                      <a:pt x="199" y="120"/>
                    </a:lnTo>
                    <a:lnTo>
                      <a:pt x="201" y="120"/>
                    </a:lnTo>
                    <a:lnTo>
                      <a:pt x="209" y="118"/>
                    </a:lnTo>
                    <a:lnTo>
                      <a:pt x="211" y="116"/>
                    </a:lnTo>
                    <a:lnTo>
                      <a:pt x="215" y="116"/>
                    </a:lnTo>
                    <a:lnTo>
                      <a:pt x="224" y="114"/>
                    </a:lnTo>
                    <a:lnTo>
                      <a:pt x="228" y="116"/>
                    </a:lnTo>
                    <a:lnTo>
                      <a:pt x="230" y="116"/>
                    </a:lnTo>
                    <a:lnTo>
                      <a:pt x="236" y="118"/>
                    </a:lnTo>
                    <a:lnTo>
                      <a:pt x="244" y="118"/>
                    </a:lnTo>
                    <a:lnTo>
                      <a:pt x="244" y="116"/>
                    </a:lnTo>
                    <a:lnTo>
                      <a:pt x="249" y="116"/>
                    </a:lnTo>
                    <a:lnTo>
                      <a:pt x="253" y="112"/>
                    </a:lnTo>
                    <a:lnTo>
                      <a:pt x="259" y="109"/>
                    </a:lnTo>
                    <a:lnTo>
                      <a:pt x="263" y="109"/>
                    </a:lnTo>
                    <a:lnTo>
                      <a:pt x="267" y="109"/>
                    </a:lnTo>
                    <a:lnTo>
                      <a:pt x="276" y="109"/>
                    </a:lnTo>
                    <a:lnTo>
                      <a:pt x="284" y="107"/>
                    </a:lnTo>
                    <a:lnTo>
                      <a:pt x="288" y="107"/>
                    </a:lnTo>
                    <a:lnTo>
                      <a:pt x="290" y="109"/>
                    </a:lnTo>
                    <a:lnTo>
                      <a:pt x="294" y="105"/>
                    </a:lnTo>
                    <a:lnTo>
                      <a:pt x="298" y="105"/>
                    </a:lnTo>
                    <a:lnTo>
                      <a:pt x="300" y="103"/>
                    </a:lnTo>
                    <a:lnTo>
                      <a:pt x="309" y="103"/>
                    </a:lnTo>
                    <a:lnTo>
                      <a:pt x="315" y="105"/>
                    </a:lnTo>
                    <a:lnTo>
                      <a:pt x="319" y="103"/>
                    </a:lnTo>
                    <a:lnTo>
                      <a:pt x="321" y="105"/>
                    </a:lnTo>
                    <a:lnTo>
                      <a:pt x="321" y="107"/>
                    </a:lnTo>
                    <a:lnTo>
                      <a:pt x="325" y="109"/>
                    </a:lnTo>
                    <a:lnTo>
                      <a:pt x="329" y="109"/>
                    </a:lnTo>
                    <a:lnTo>
                      <a:pt x="329" y="105"/>
                    </a:lnTo>
                    <a:lnTo>
                      <a:pt x="327" y="101"/>
                    </a:lnTo>
                    <a:lnTo>
                      <a:pt x="323" y="95"/>
                    </a:lnTo>
                    <a:lnTo>
                      <a:pt x="319" y="93"/>
                    </a:lnTo>
                    <a:lnTo>
                      <a:pt x="319" y="91"/>
                    </a:lnTo>
                    <a:lnTo>
                      <a:pt x="319" y="85"/>
                    </a:lnTo>
                    <a:lnTo>
                      <a:pt x="321" y="80"/>
                    </a:lnTo>
                    <a:lnTo>
                      <a:pt x="321" y="76"/>
                    </a:lnTo>
                    <a:lnTo>
                      <a:pt x="317" y="76"/>
                    </a:lnTo>
                    <a:lnTo>
                      <a:pt x="317" y="72"/>
                    </a:lnTo>
                    <a:lnTo>
                      <a:pt x="317" y="68"/>
                    </a:lnTo>
                    <a:lnTo>
                      <a:pt x="315" y="62"/>
                    </a:lnTo>
                    <a:lnTo>
                      <a:pt x="313" y="58"/>
                    </a:lnTo>
                    <a:lnTo>
                      <a:pt x="313" y="56"/>
                    </a:lnTo>
                    <a:lnTo>
                      <a:pt x="319" y="56"/>
                    </a:lnTo>
                    <a:lnTo>
                      <a:pt x="319" y="51"/>
                    </a:lnTo>
                    <a:lnTo>
                      <a:pt x="321" y="49"/>
                    </a:lnTo>
                    <a:lnTo>
                      <a:pt x="321" y="47"/>
                    </a:lnTo>
                    <a:lnTo>
                      <a:pt x="321" y="47"/>
                    </a:lnTo>
                    <a:lnTo>
                      <a:pt x="319" y="45"/>
                    </a:lnTo>
                    <a:lnTo>
                      <a:pt x="317" y="43"/>
                    </a:lnTo>
                    <a:lnTo>
                      <a:pt x="313" y="43"/>
                    </a:lnTo>
                    <a:lnTo>
                      <a:pt x="307" y="43"/>
                    </a:lnTo>
                    <a:lnTo>
                      <a:pt x="303" y="39"/>
                    </a:lnTo>
                    <a:lnTo>
                      <a:pt x="303" y="33"/>
                    </a:lnTo>
                    <a:lnTo>
                      <a:pt x="303" y="27"/>
                    </a:lnTo>
                    <a:lnTo>
                      <a:pt x="300" y="22"/>
                    </a:lnTo>
                    <a:lnTo>
                      <a:pt x="298" y="22"/>
                    </a:lnTo>
                    <a:lnTo>
                      <a:pt x="298" y="20"/>
                    </a:lnTo>
                    <a:lnTo>
                      <a:pt x="294" y="16"/>
                    </a:lnTo>
                    <a:lnTo>
                      <a:pt x="292" y="16"/>
                    </a:lnTo>
                    <a:lnTo>
                      <a:pt x="284" y="8"/>
                    </a:lnTo>
                    <a:lnTo>
                      <a:pt x="280" y="8"/>
                    </a:lnTo>
                    <a:lnTo>
                      <a:pt x="278" y="10"/>
                    </a:lnTo>
                    <a:lnTo>
                      <a:pt x="276" y="10"/>
                    </a:lnTo>
                    <a:lnTo>
                      <a:pt x="271" y="8"/>
                    </a:lnTo>
                    <a:lnTo>
                      <a:pt x="269" y="12"/>
                    </a:lnTo>
                    <a:lnTo>
                      <a:pt x="267" y="10"/>
                    </a:lnTo>
                    <a:lnTo>
                      <a:pt x="267" y="8"/>
                    </a:lnTo>
                    <a:lnTo>
                      <a:pt x="263" y="8"/>
                    </a:lnTo>
                    <a:lnTo>
                      <a:pt x="263" y="8"/>
                    </a:lnTo>
                    <a:lnTo>
                      <a:pt x="261" y="12"/>
                    </a:lnTo>
                    <a:lnTo>
                      <a:pt x="257" y="16"/>
                    </a:lnTo>
                    <a:lnTo>
                      <a:pt x="251" y="18"/>
                    </a:lnTo>
                    <a:lnTo>
                      <a:pt x="249" y="20"/>
                    </a:lnTo>
                    <a:lnTo>
                      <a:pt x="244" y="22"/>
                    </a:lnTo>
                    <a:lnTo>
                      <a:pt x="240" y="24"/>
                    </a:lnTo>
                    <a:lnTo>
                      <a:pt x="234" y="22"/>
                    </a:lnTo>
                    <a:lnTo>
                      <a:pt x="232" y="20"/>
                    </a:lnTo>
                    <a:lnTo>
                      <a:pt x="230" y="20"/>
                    </a:lnTo>
                    <a:lnTo>
                      <a:pt x="228" y="20"/>
                    </a:lnTo>
                    <a:lnTo>
                      <a:pt x="224" y="20"/>
                    </a:lnTo>
                    <a:lnTo>
                      <a:pt x="218" y="20"/>
                    </a:lnTo>
                    <a:lnTo>
                      <a:pt x="209" y="24"/>
                    </a:lnTo>
                    <a:lnTo>
                      <a:pt x="203" y="22"/>
                    </a:lnTo>
                    <a:lnTo>
                      <a:pt x="199" y="20"/>
                    </a:lnTo>
                    <a:lnTo>
                      <a:pt x="197" y="22"/>
                    </a:lnTo>
                    <a:lnTo>
                      <a:pt x="191" y="18"/>
                    </a:lnTo>
                    <a:lnTo>
                      <a:pt x="186" y="18"/>
                    </a:lnTo>
                    <a:lnTo>
                      <a:pt x="180" y="14"/>
                    </a:lnTo>
                    <a:lnTo>
                      <a:pt x="178" y="14"/>
                    </a:lnTo>
                    <a:lnTo>
                      <a:pt x="176" y="16"/>
                    </a:lnTo>
                    <a:lnTo>
                      <a:pt x="174" y="16"/>
                    </a:lnTo>
                    <a:lnTo>
                      <a:pt x="170" y="10"/>
                    </a:lnTo>
                    <a:lnTo>
                      <a:pt x="170" y="6"/>
                    </a:lnTo>
                    <a:lnTo>
                      <a:pt x="168" y="4"/>
                    </a:lnTo>
                    <a:lnTo>
                      <a:pt x="166" y="4"/>
                    </a:lnTo>
                    <a:lnTo>
                      <a:pt x="160" y="8"/>
                    </a:lnTo>
                    <a:lnTo>
                      <a:pt x="160" y="8"/>
                    </a:lnTo>
                    <a:lnTo>
                      <a:pt x="157" y="10"/>
                    </a:lnTo>
                    <a:lnTo>
                      <a:pt x="151" y="4"/>
                    </a:lnTo>
                    <a:lnTo>
                      <a:pt x="149" y="0"/>
                    </a:lnTo>
                    <a:lnTo>
                      <a:pt x="149" y="0"/>
                    </a:lnTo>
                    <a:lnTo>
                      <a:pt x="145" y="2"/>
                    </a:lnTo>
                    <a:lnTo>
                      <a:pt x="139" y="2"/>
                    </a:lnTo>
                    <a:lnTo>
                      <a:pt x="137" y="0"/>
                    </a:lnTo>
                    <a:lnTo>
                      <a:pt x="133" y="2"/>
                    </a:lnTo>
                    <a:lnTo>
                      <a:pt x="124" y="2"/>
                    </a:lnTo>
                    <a:lnTo>
                      <a:pt x="118" y="2"/>
                    </a:lnTo>
                    <a:lnTo>
                      <a:pt x="110" y="6"/>
                    </a:lnTo>
                    <a:lnTo>
                      <a:pt x="108" y="6"/>
                    </a:lnTo>
                    <a:lnTo>
                      <a:pt x="99" y="8"/>
                    </a:lnTo>
                    <a:lnTo>
                      <a:pt x="97" y="10"/>
                    </a:lnTo>
                    <a:lnTo>
                      <a:pt x="95" y="10"/>
                    </a:lnTo>
                    <a:lnTo>
                      <a:pt x="91" y="14"/>
                    </a:lnTo>
                    <a:lnTo>
                      <a:pt x="91" y="14"/>
                    </a:lnTo>
                    <a:lnTo>
                      <a:pt x="89" y="20"/>
                    </a:lnTo>
                    <a:lnTo>
                      <a:pt x="87" y="20"/>
                    </a:lnTo>
                    <a:lnTo>
                      <a:pt x="87" y="22"/>
                    </a:lnTo>
                    <a:lnTo>
                      <a:pt x="81" y="22"/>
                    </a:lnTo>
                    <a:lnTo>
                      <a:pt x="70" y="18"/>
                    </a:lnTo>
                    <a:lnTo>
                      <a:pt x="68" y="18"/>
                    </a:lnTo>
                    <a:lnTo>
                      <a:pt x="66" y="20"/>
                    </a:lnTo>
                    <a:lnTo>
                      <a:pt x="62" y="20"/>
                    </a:lnTo>
                    <a:lnTo>
                      <a:pt x="56" y="22"/>
                    </a:lnTo>
                    <a:lnTo>
                      <a:pt x="54" y="20"/>
                    </a:lnTo>
                    <a:lnTo>
                      <a:pt x="50" y="22"/>
                    </a:lnTo>
                    <a:lnTo>
                      <a:pt x="48" y="24"/>
                    </a:lnTo>
                    <a:lnTo>
                      <a:pt x="52" y="31"/>
                    </a:lnTo>
                    <a:lnTo>
                      <a:pt x="56" y="31"/>
                    </a:lnTo>
                    <a:lnTo>
                      <a:pt x="60" y="31"/>
                    </a:lnTo>
                    <a:lnTo>
                      <a:pt x="60" y="33"/>
                    </a:lnTo>
                    <a:lnTo>
                      <a:pt x="52" y="33"/>
                    </a:lnTo>
                    <a:lnTo>
                      <a:pt x="46" y="35"/>
                    </a:lnTo>
                    <a:lnTo>
                      <a:pt x="43" y="37"/>
                    </a:lnTo>
                    <a:lnTo>
                      <a:pt x="46" y="39"/>
                    </a:lnTo>
                    <a:lnTo>
                      <a:pt x="48" y="39"/>
                    </a:lnTo>
                    <a:lnTo>
                      <a:pt x="50" y="41"/>
                    </a:lnTo>
                    <a:lnTo>
                      <a:pt x="48" y="41"/>
                    </a:lnTo>
                    <a:lnTo>
                      <a:pt x="39" y="41"/>
                    </a:lnTo>
                    <a:lnTo>
                      <a:pt x="35" y="39"/>
                    </a:lnTo>
                    <a:lnTo>
                      <a:pt x="31" y="41"/>
                    </a:lnTo>
                    <a:lnTo>
                      <a:pt x="29" y="39"/>
                    </a:lnTo>
                    <a:lnTo>
                      <a:pt x="27" y="39"/>
                    </a:lnTo>
                    <a:lnTo>
                      <a:pt x="23" y="43"/>
                    </a:lnTo>
                    <a:lnTo>
                      <a:pt x="21" y="41"/>
                    </a:lnTo>
                    <a:lnTo>
                      <a:pt x="14" y="39"/>
                    </a:lnTo>
                    <a:lnTo>
                      <a:pt x="10" y="39"/>
                    </a:lnTo>
                    <a:lnTo>
                      <a:pt x="2" y="45"/>
                    </a:lnTo>
                    <a:lnTo>
                      <a:pt x="2" y="47"/>
                    </a:lnTo>
                    <a:lnTo>
                      <a:pt x="0" y="51"/>
                    </a:lnTo>
                    <a:lnTo>
                      <a:pt x="2" y="53"/>
                    </a:lnTo>
                    <a:lnTo>
                      <a:pt x="2" y="58"/>
                    </a:lnTo>
                    <a:lnTo>
                      <a:pt x="0" y="60"/>
                    </a:lnTo>
                    <a:lnTo>
                      <a:pt x="2" y="62"/>
                    </a:lnTo>
                    <a:lnTo>
                      <a:pt x="6" y="60"/>
                    </a:lnTo>
                    <a:lnTo>
                      <a:pt x="8" y="60"/>
                    </a:lnTo>
                    <a:lnTo>
                      <a:pt x="10" y="60"/>
                    </a:lnTo>
                    <a:lnTo>
                      <a:pt x="17" y="60"/>
                    </a:lnTo>
                    <a:lnTo>
                      <a:pt x="12" y="64"/>
                    </a:lnTo>
                    <a:lnTo>
                      <a:pt x="12" y="66"/>
                    </a:lnTo>
                    <a:lnTo>
                      <a:pt x="14" y="70"/>
                    </a:lnTo>
                    <a:lnTo>
                      <a:pt x="14" y="72"/>
                    </a:lnTo>
                    <a:lnTo>
                      <a:pt x="12" y="72"/>
                    </a:lnTo>
                    <a:lnTo>
                      <a:pt x="14" y="74"/>
                    </a:lnTo>
                    <a:lnTo>
                      <a:pt x="19" y="72"/>
                    </a:lnTo>
                    <a:lnTo>
                      <a:pt x="19" y="74"/>
                    </a:lnTo>
                    <a:lnTo>
                      <a:pt x="17" y="76"/>
                    </a:lnTo>
                    <a:lnTo>
                      <a:pt x="12" y="78"/>
                    </a:lnTo>
                    <a:lnTo>
                      <a:pt x="12" y="80"/>
                    </a:lnTo>
                    <a:lnTo>
                      <a:pt x="17" y="80"/>
                    </a:lnTo>
                    <a:lnTo>
                      <a:pt x="12" y="83"/>
                    </a:lnTo>
                    <a:lnTo>
                      <a:pt x="12" y="85"/>
                    </a:lnTo>
                    <a:lnTo>
                      <a:pt x="10" y="85"/>
                    </a:lnTo>
                    <a:lnTo>
                      <a:pt x="8" y="80"/>
                    </a:lnTo>
                    <a:lnTo>
                      <a:pt x="6" y="78"/>
                    </a:lnTo>
                    <a:lnTo>
                      <a:pt x="6" y="83"/>
                    </a:lnTo>
                    <a:lnTo>
                      <a:pt x="6" y="87"/>
                    </a:lnTo>
                    <a:lnTo>
                      <a:pt x="4" y="87"/>
                    </a:lnTo>
                    <a:lnTo>
                      <a:pt x="6" y="91"/>
                    </a:lnTo>
                    <a:lnTo>
                      <a:pt x="8" y="93"/>
                    </a:lnTo>
                    <a:lnTo>
                      <a:pt x="10" y="91"/>
                    </a:lnTo>
                    <a:lnTo>
                      <a:pt x="12" y="93"/>
                    </a:lnTo>
                    <a:lnTo>
                      <a:pt x="17" y="93"/>
                    </a:lnTo>
                    <a:lnTo>
                      <a:pt x="21" y="95"/>
                    </a:lnTo>
                    <a:lnTo>
                      <a:pt x="21" y="99"/>
                    </a:lnTo>
                    <a:lnTo>
                      <a:pt x="19" y="103"/>
                    </a:lnTo>
                    <a:lnTo>
                      <a:pt x="21" y="105"/>
                    </a:lnTo>
                    <a:lnTo>
                      <a:pt x="21" y="107"/>
                    </a:lnTo>
                    <a:lnTo>
                      <a:pt x="23" y="107"/>
                    </a:lnTo>
                    <a:lnTo>
                      <a:pt x="27" y="112"/>
                    </a:lnTo>
                    <a:lnTo>
                      <a:pt x="25" y="114"/>
                    </a:lnTo>
                    <a:lnTo>
                      <a:pt x="23" y="114"/>
                    </a:lnTo>
                    <a:lnTo>
                      <a:pt x="23" y="116"/>
                    </a:lnTo>
                    <a:lnTo>
                      <a:pt x="25" y="118"/>
                    </a:lnTo>
                    <a:lnTo>
                      <a:pt x="31" y="116"/>
                    </a:lnTo>
                    <a:lnTo>
                      <a:pt x="37" y="116"/>
                    </a:lnTo>
                    <a:lnTo>
                      <a:pt x="37" y="118"/>
                    </a:lnTo>
                    <a:lnTo>
                      <a:pt x="35" y="120"/>
                    </a:lnTo>
                    <a:lnTo>
                      <a:pt x="31" y="120"/>
                    </a:lnTo>
                    <a:lnTo>
                      <a:pt x="25" y="120"/>
                    </a:lnTo>
                    <a:lnTo>
                      <a:pt x="25" y="122"/>
                    </a:lnTo>
                    <a:lnTo>
                      <a:pt x="27" y="124"/>
                    </a:lnTo>
                    <a:lnTo>
                      <a:pt x="29" y="122"/>
                    </a:lnTo>
                    <a:lnTo>
                      <a:pt x="33" y="122"/>
                    </a:lnTo>
                    <a:lnTo>
                      <a:pt x="35" y="122"/>
                    </a:lnTo>
                    <a:lnTo>
                      <a:pt x="35" y="124"/>
                    </a:lnTo>
                    <a:lnTo>
                      <a:pt x="37" y="124"/>
                    </a:lnTo>
                    <a:lnTo>
                      <a:pt x="39" y="122"/>
                    </a:lnTo>
                    <a:lnTo>
                      <a:pt x="41" y="120"/>
                    </a:lnTo>
                    <a:lnTo>
                      <a:pt x="43" y="118"/>
                    </a:lnTo>
                    <a:lnTo>
                      <a:pt x="46" y="122"/>
                    </a:lnTo>
                    <a:lnTo>
                      <a:pt x="48" y="122"/>
                    </a:lnTo>
                    <a:lnTo>
                      <a:pt x="52" y="124"/>
                    </a:lnTo>
                    <a:lnTo>
                      <a:pt x="54" y="120"/>
                    </a:lnTo>
                    <a:lnTo>
                      <a:pt x="56" y="122"/>
                    </a:lnTo>
                    <a:lnTo>
                      <a:pt x="56" y="124"/>
                    </a:lnTo>
                    <a:lnTo>
                      <a:pt x="54" y="124"/>
                    </a:lnTo>
                    <a:lnTo>
                      <a:pt x="56" y="126"/>
                    </a:lnTo>
                    <a:lnTo>
                      <a:pt x="56" y="128"/>
                    </a:lnTo>
                    <a:lnTo>
                      <a:pt x="60" y="132"/>
                    </a:lnTo>
                    <a:lnTo>
                      <a:pt x="62" y="130"/>
                    </a:lnTo>
                    <a:lnTo>
                      <a:pt x="66" y="132"/>
                    </a:lnTo>
                    <a:lnTo>
                      <a:pt x="70" y="132"/>
                    </a:lnTo>
                    <a:lnTo>
                      <a:pt x="72" y="130"/>
                    </a:lnTo>
                    <a:lnTo>
                      <a:pt x="77" y="130"/>
                    </a:lnTo>
                    <a:lnTo>
                      <a:pt x="77" y="128"/>
                    </a:lnTo>
                    <a:lnTo>
                      <a:pt x="81" y="130"/>
                    </a:lnTo>
                    <a:lnTo>
                      <a:pt x="83" y="128"/>
                    </a:lnTo>
                    <a:lnTo>
                      <a:pt x="83" y="124"/>
                    </a:lnTo>
                    <a:lnTo>
                      <a:pt x="83" y="122"/>
                    </a:lnTo>
                    <a:lnTo>
                      <a:pt x="83" y="118"/>
                    </a:lnTo>
                    <a:lnTo>
                      <a:pt x="91" y="118"/>
                    </a:lnTo>
                    <a:lnTo>
                      <a:pt x="97" y="118"/>
                    </a:lnTo>
                    <a:lnTo>
                      <a:pt x="106" y="124"/>
                    </a:lnTo>
                    <a:lnTo>
                      <a:pt x="110" y="124"/>
                    </a:lnTo>
                    <a:lnTo>
                      <a:pt x="114" y="130"/>
                    </a:lnTo>
                    <a:lnTo>
                      <a:pt x="120" y="134"/>
                    </a:lnTo>
                    <a:lnTo>
                      <a:pt x="137" y="132"/>
                    </a:lnTo>
                    <a:lnTo>
                      <a:pt x="141" y="130"/>
                    </a:lnTo>
                    <a:lnTo>
                      <a:pt x="143" y="130"/>
                    </a:lnTo>
                    <a:lnTo>
                      <a:pt x="143" y="130"/>
                    </a:lnTo>
                    <a:lnTo>
                      <a:pt x="147" y="128"/>
                    </a:lnTo>
                    <a:lnTo>
                      <a:pt x="147" y="126"/>
                    </a:lnTo>
                    <a:lnTo>
                      <a:pt x="155" y="118"/>
                    </a:lnTo>
                    <a:lnTo>
                      <a:pt x="157" y="116"/>
                    </a:lnTo>
                    <a:lnTo>
                      <a:pt x="164" y="120"/>
                    </a:lnTo>
                    <a:lnTo>
                      <a:pt x="168" y="122"/>
                    </a:lnTo>
                    <a:lnTo>
                      <a:pt x="174" y="120"/>
                    </a:lnTo>
                    <a:lnTo>
                      <a:pt x="174" y="118"/>
                    </a:lnTo>
                    <a:lnTo>
                      <a:pt x="178" y="116"/>
                    </a:lnTo>
                    <a:lnTo>
                      <a:pt x="182" y="116"/>
                    </a:lnTo>
                    <a:lnTo>
                      <a:pt x="182" y="120"/>
                    </a:lnTo>
                    <a:lnTo>
                      <a:pt x="180" y="124"/>
                    </a:lnTo>
                    <a:lnTo>
                      <a:pt x="176" y="126"/>
                    </a:lnTo>
                    <a:lnTo>
                      <a:pt x="176" y="128"/>
                    </a:lnTo>
                    <a:lnTo>
                      <a:pt x="180" y="132"/>
                    </a:lnTo>
                    <a:lnTo>
                      <a:pt x="178" y="134"/>
                    </a:lnTo>
                    <a:lnTo>
                      <a:pt x="182" y="136"/>
                    </a:lnTo>
                    <a:lnTo>
                      <a:pt x="186" y="13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6" name="9Slide.vn 809">
                <a:extLst>
                  <a:ext uri="{FF2B5EF4-FFF2-40B4-BE49-F238E27FC236}">
                    <a16:creationId xmlns:a16="http://schemas.microsoft.com/office/drawing/2014/main" id="{E409A78E-8188-46B4-B2EF-F57B7BFA9B9C}"/>
                  </a:ext>
                </a:extLst>
              </p:cNvPr>
              <p:cNvSpPr>
                <a:spLocks/>
              </p:cNvSpPr>
              <p:nvPr/>
            </p:nvSpPr>
            <p:spPr bwMode="auto">
              <a:xfrm>
                <a:off x="4149" y="1855"/>
                <a:ext cx="50" cy="45"/>
              </a:xfrm>
              <a:custGeom>
                <a:avLst/>
                <a:gdLst>
                  <a:gd name="T0" fmla="*/ 27 w 50"/>
                  <a:gd name="T1" fmla="*/ 4 h 45"/>
                  <a:gd name="T2" fmla="*/ 21 w 50"/>
                  <a:gd name="T3" fmla="*/ 0 h 45"/>
                  <a:gd name="T4" fmla="*/ 16 w 50"/>
                  <a:gd name="T5" fmla="*/ 0 h 45"/>
                  <a:gd name="T6" fmla="*/ 14 w 50"/>
                  <a:gd name="T7" fmla="*/ 2 h 45"/>
                  <a:gd name="T8" fmla="*/ 10 w 50"/>
                  <a:gd name="T9" fmla="*/ 4 h 45"/>
                  <a:gd name="T10" fmla="*/ 8 w 50"/>
                  <a:gd name="T11" fmla="*/ 6 h 45"/>
                  <a:gd name="T12" fmla="*/ 6 w 50"/>
                  <a:gd name="T13" fmla="*/ 12 h 45"/>
                  <a:gd name="T14" fmla="*/ 10 w 50"/>
                  <a:gd name="T15" fmla="*/ 12 h 45"/>
                  <a:gd name="T16" fmla="*/ 10 w 50"/>
                  <a:gd name="T17" fmla="*/ 16 h 45"/>
                  <a:gd name="T18" fmla="*/ 6 w 50"/>
                  <a:gd name="T19" fmla="*/ 20 h 45"/>
                  <a:gd name="T20" fmla="*/ 6 w 50"/>
                  <a:gd name="T21" fmla="*/ 24 h 45"/>
                  <a:gd name="T22" fmla="*/ 4 w 50"/>
                  <a:gd name="T23" fmla="*/ 29 h 45"/>
                  <a:gd name="T24" fmla="*/ 0 w 50"/>
                  <a:gd name="T25" fmla="*/ 29 h 45"/>
                  <a:gd name="T26" fmla="*/ 0 w 50"/>
                  <a:gd name="T27" fmla="*/ 29 h 45"/>
                  <a:gd name="T28" fmla="*/ 2 w 50"/>
                  <a:gd name="T29" fmla="*/ 33 h 45"/>
                  <a:gd name="T30" fmla="*/ 4 w 50"/>
                  <a:gd name="T31" fmla="*/ 35 h 45"/>
                  <a:gd name="T32" fmla="*/ 6 w 50"/>
                  <a:gd name="T33" fmla="*/ 33 h 45"/>
                  <a:gd name="T34" fmla="*/ 10 w 50"/>
                  <a:gd name="T35" fmla="*/ 35 h 45"/>
                  <a:gd name="T36" fmla="*/ 12 w 50"/>
                  <a:gd name="T37" fmla="*/ 35 h 45"/>
                  <a:gd name="T38" fmla="*/ 8 w 50"/>
                  <a:gd name="T39" fmla="*/ 37 h 45"/>
                  <a:gd name="T40" fmla="*/ 6 w 50"/>
                  <a:gd name="T41" fmla="*/ 37 h 45"/>
                  <a:gd name="T42" fmla="*/ 6 w 50"/>
                  <a:gd name="T43" fmla="*/ 41 h 45"/>
                  <a:gd name="T44" fmla="*/ 6 w 50"/>
                  <a:gd name="T45" fmla="*/ 45 h 45"/>
                  <a:gd name="T46" fmla="*/ 12 w 50"/>
                  <a:gd name="T47" fmla="*/ 37 h 45"/>
                  <a:gd name="T48" fmla="*/ 23 w 50"/>
                  <a:gd name="T49" fmla="*/ 33 h 45"/>
                  <a:gd name="T50" fmla="*/ 25 w 50"/>
                  <a:gd name="T51" fmla="*/ 29 h 45"/>
                  <a:gd name="T52" fmla="*/ 29 w 50"/>
                  <a:gd name="T53" fmla="*/ 27 h 45"/>
                  <a:gd name="T54" fmla="*/ 35 w 50"/>
                  <a:gd name="T55" fmla="*/ 27 h 45"/>
                  <a:gd name="T56" fmla="*/ 37 w 50"/>
                  <a:gd name="T57" fmla="*/ 24 h 45"/>
                  <a:gd name="T58" fmla="*/ 39 w 50"/>
                  <a:gd name="T59" fmla="*/ 24 h 45"/>
                  <a:gd name="T60" fmla="*/ 43 w 50"/>
                  <a:gd name="T61" fmla="*/ 27 h 45"/>
                  <a:gd name="T62" fmla="*/ 47 w 50"/>
                  <a:gd name="T63" fmla="*/ 27 h 45"/>
                  <a:gd name="T64" fmla="*/ 50 w 50"/>
                  <a:gd name="T65" fmla="*/ 24 h 45"/>
                  <a:gd name="T66" fmla="*/ 50 w 50"/>
                  <a:gd name="T67" fmla="*/ 20 h 45"/>
                  <a:gd name="T68" fmla="*/ 47 w 50"/>
                  <a:gd name="T69" fmla="*/ 18 h 45"/>
                  <a:gd name="T70" fmla="*/ 43 w 50"/>
                  <a:gd name="T71" fmla="*/ 14 h 45"/>
                  <a:gd name="T72" fmla="*/ 39 w 50"/>
                  <a:gd name="T73" fmla="*/ 14 h 45"/>
                  <a:gd name="T74" fmla="*/ 33 w 50"/>
                  <a:gd name="T75" fmla="*/ 10 h 45"/>
                  <a:gd name="T76" fmla="*/ 33 w 50"/>
                  <a:gd name="T77" fmla="*/ 4 h 45"/>
                  <a:gd name="T78" fmla="*/ 29 w 50"/>
                  <a:gd name="T79" fmla="*/ 2 h 45"/>
                  <a:gd name="T80" fmla="*/ 27 w 50"/>
                  <a:gd name="T81"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45">
                    <a:moveTo>
                      <a:pt x="27" y="4"/>
                    </a:moveTo>
                    <a:lnTo>
                      <a:pt x="21" y="0"/>
                    </a:lnTo>
                    <a:lnTo>
                      <a:pt x="16" y="0"/>
                    </a:lnTo>
                    <a:lnTo>
                      <a:pt x="14" y="2"/>
                    </a:lnTo>
                    <a:lnTo>
                      <a:pt x="10" y="4"/>
                    </a:lnTo>
                    <a:lnTo>
                      <a:pt x="8" y="6"/>
                    </a:lnTo>
                    <a:lnTo>
                      <a:pt x="6" y="12"/>
                    </a:lnTo>
                    <a:lnTo>
                      <a:pt x="10" y="12"/>
                    </a:lnTo>
                    <a:lnTo>
                      <a:pt x="10" y="16"/>
                    </a:lnTo>
                    <a:lnTo>
                      <a:pt x="6" y="20"/>
                    </a:lnTo>
                    <a:lnTo>
                      <a:pt x="6" y="24"/>
                    </a:lnTo>
                    <a:lnTo>
                      <a:pt x="4" y="29"/>
                    </a:lnTo>
                    <a:lnTo>
                      <a:pt x="0" y="29"/>
                    </a:lnTo>
                    <a:lnTo>
                      <a:pt x="0" y="29"/>
                    </a:lnTo>
                    <a:lnTo>
                      <a:pt x="2" y="33"/>
                    </a:lnTo>
                    <a:lnTo>
                      <a:pt x="4" y="35"/>
                    </a:lnTo>
                    <a:lnTo>
                      <a:pt x="6" y="33"/>
                    </a:lnTo>
                    <a:lnTo>
                      <a:pt x="10" y="35"/>
                    </a:lnTo>
                    <a:lnTo>
                      <a:pt x="12" y="35"/>
                    </a:lnTo>
                    <a:lnTo>
                      <a:pt x="8" y="37"/>
                    </a:lnTo>
                    <a:lnTo>
                      <a:pt x="6" y="37"/>
                    </a:lnTo>
                    <a:lnTo>
                      <a:pt x="6" y="41"/>
                    </a:lnTo>
                    <a:lnTo>
                      <a:pt x="6" y="45"/>
                    </a:lnTo>
                    <a:lnTo>
                      <a:pt x="12" y="37"/>
                    </a:lnTo>
                    <a:lnTo>
                      <a:pt x="23" y="33"/>
                    </a:lnTo>
                    <a:lnTo>
                      <a:pt x="25" y="29"/>
                    </a:lnTo>
                    <a:lnTo>
                      <a:pt x="29" y="27"/>
                    </a:lnTo>
                    <a:lnTo>
                      <a:pt x="35" y="27"/>
                    </a:lnTo>
                    <a:lnTo>
                      <a:pt x="37" y="24"/>
                    </a:lnTo>
                    <a:lnTo>
                      <a:pt x="39" y="24"/>
                    </a:lnTo>
                    <a:lnTo>
                      <a:pt x="43" y="27"/>
                    </a:lnTo>
                    <a:lnTo>
                      <a:pt x="47" y="27"/>
                    </a:lnTo>
                    <a:lnTo>
                      <a:pt x="50" y="24"/>
                    </a:lnTo>
                    <a:lnTo>
                      <a:pt x="50" y="20"/>
                    </a:lnTo>
                    <a:lnTo>
                      <a:pt x="47" y="18"/>
                    </a:lnTo>
                    <a:lnTo>
                      <a:pt x="43" y="14"/>
                    </a:lnTo>
                    <a:lnTo>
                      <a:pt x="39" y="14"/>
                    </a:lnTo>
                    <a:lnTo>
                      <a:pt x="33" y="10"/>
                    </a:lnTo>
                    <a:lnTo>
                      <a:pt x="33" y="4"/>
                    </a:lnTo>
                    <a:lnTo>
                      <a:pt x="29" y="2"/>
                    </a:lnTo>
                    <a:lnTo>
                      <a:pt x="27"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7" name="9Slide.vn 810">
                <a:extLst>
                  <a:ext uri="{FF2B5EF4-FFF2-40B4-BE49-F238E27FC236}">
                    <a16:creationId xmlns:a16="http://schemas.microsoft.com/office/drawing/2014/main" id="{C3969830-F32A-4901-976F-EBF862734F7D}"/>
                  </a:ext>
                </a:extLst>
              </p:cNvPr>
              <p:cNvSpPr>
                <a:spLocks/>
              </p:cNvSpPr>
              <p:nvPr/>
            </p:nvSpPr>
            <p:spPr bwMode="auto">
              <a:xfrm>
                <a:off x="4389" y="1958"/>
                <a:ext cx="178" cy="170"/>
              </a:xfrm>
              <a:custGeom>
                <a:avLst/>
                <a:gdLst>
                  <a:gd name="T0" fmla="*/ 170 w 178"/>
                  <a:gd name="T1" fmla="*/ 141 h 170"/>
                  <a:gd name="T2" fmla="*/ 162 w 178"/>
                  <a:gd name="T3" fmla="*/ 131 h 170"/>
                  <a:gd name="T4" fmla="*/ 162 w 178"/>
                  <a:gd name="T5" fmla="*/ 121 h 170"/>
                  <a:gd name="T6" fmla="*/ 162 w 178"/>
                  <a:gd name="T7" fmla="*/ 108 h 170"/>
                  <a:gd name="T8" fmla="*/ 154 w 178"/>
                  <a:gd name="T9" fmla="*/ 100 h 170"/>
                  <a:gd name="T10" fmla="*/ 149 w 178"/>
                  <a:gd name="T11" fmla="*/ 100 h 170"/>
                  <a:gd name="T12" fmla="*/ 133 w 178"/>
                  <a:gd name="T13" fmla="*/ 91 h 170"/>
                  <a:gd name="T14" fmla="*/ 127 w 178"/>
                  <a:gd name="T15" fmla="*/ 89 h 170"/>
                  <a:gd name="T16" fmla="*/ 127 w 178"/>
                  <a:gd name="T17" fmla="*/ 85 h 170"/>
                  <a:gd name="T18" fmla="*/ 125 w 178"/>
                  <a:gd name="T19" fmla="*/ 79 h 170"/>
                  <a:gd name="T20" fmla="*/ 120 w 178"/>
                  <a:gd name="T21" fmla="*/ 75 h 170"/>
                  <a:gd name="T22" fmla="*/ 116 w 178"/>
                  <a:gd name="T23" fmla="*/ 73 h 170"/>
                  <a:gd name="T24" fmla="*/ 116 w 178"/>
                  <a:gd name="T25" fmla="*/ 67 h 170"/>
                  <a:gd name="T26" fmla="*/ 116 w 178"/>
                  <a:gd name="T27" fmla="*/ 62 h 170"/>
                  <a:gd name="T28" fmla="*/ 118 w 178"/>
                  <a:gd name="T29" fmla="*/ 54 h 170"/>
                  <a:gd name="T30" fmla="*/ 122 w 178"/>
                  <a:gd name="T31" fmla="*/ 50 h 170"/>
                  <a:gd name="T32" fmla="*/ 125 w 178"/>
                  <a:gd name="T33" fmla="*/ 42 h 170"/>
                  <a:gd name="T34" fmla="*/ 122 w 178"/>
                  <a:gd name="T35" fmla="*/ 36 h 170"/>
                  <a:gd name="T36" fmla="*/ 129 w 178"/>
                  <a:gd name="T37" fmla="*/ 33 h 170"/>
                  <a:gd name="T38" fmla="*/ 129 w 178"/>
                  <a:gd name="T39" fmla="*/ 33 h 170"/>
                  <a:gd name="T40" fmla="*/ 120 w 178"/>
                  <a:gd name="T41" fmla="*/ 31 h 170"/>
                  <a:gd name="T42" fmla="*/ 112 w 178"/>
                  <a:gd name="T43" fmla="*/ 27 h 170"/>
                  <a:gd name="T44" fmla="*/ 106 w 178"/>
                  <a:gd name="T45" fmla="*/ 25 h 170"/>
                  <a:gd name="T46" fmla="*/ 104 w 178"/>
                  <a:gd name="T47" fmla="*/ 19 h 170"/>
                  <a:gd name="T48" fmla="*/ 98 w 178"/>
                  <a:gd name="T49" fmla="*/ 13 h 170"/>
                  <a:gd name="T50" fmla="*/ 98 w 178"/>
                  <a:gd name="T51" fmla="*/ 6 h 170"/>
                  <a:gd name="T52" fmla="*/ 89 w 178"/>
                  <a:gd name="T53" fmla="*/ 6 h 170"/>
                  <a:gd name="T54" fmla="*/ 85 w 178"/>
                  <a:gd name="T55" fmla="*/ 2 h 170"/>
                  <a:gd name="T56" fmla="*/ 79 w 178"/>
                  <a:gd name="T57" fmla="*/ 2 h 170"/>
                  <a:gd name="T58" fmla="*/ 64 w 178"/>
                  <a:gd name="T59" fmla="*/ 0 h 170"/>
                  <a:gd name="T60" fmla="*/ 58 w 178"/>
                  <a:gd name="T61" fmla="*/ 2 h 170"/>
                  <a:gd name="T62" fmla="*/ 54 w 178"/>
                  <a:gd name="T63" fmla="*/ 6 h 170"/>
                  <a:gd name="T64" fmla="*/ 50 w 178"/>
                  <a:gd name="T65" fmla="*/ 11 h 170"/>
                  <a:gd name="T66" fmla="*/ 40 w 178"/>
                  <a:gd name="T67" fmla="*/ 15 h 170"/>
                  <a:gd name="T68" fmla="*/ 35 w 178"/>
                  <a:gd name="T69" fmla="*/ 27 h 170"/>
                  <a:gd name="T70" fmla="*/ 40 w 178"/>
                  <a:gd name="T71" fmla="*/ 40 h 170"/>
                  <a:gd name="T72" fmla="*/ 37 w 178"/>
                  <a:gd name="T73" fmla="*/ 48 h 170"/>
                  <a:gd name="T74" fmla="*/ 33 w 178"/>
                  <a:gd name="T75" fmla="*/ 58 h 170"/>
                  <a:gd name="T76" fmla="*/ 0 w 178"/>
                  <a:gd name="T77" fmla="*/ 83 h 170"/>
                  <a:gd name="T78" fmla="*/ 0 w 178"/>
                  <a:gd name="T79" fmla="*/ 83 h 170"/>
                  <a:gd name="T80" fmla="*/ 25 w 178"/>
                  <a:gd name="T81" fmla="*/ 110 h 170"/>
                  <a:gd name="T82" fmla="*/ 145 w 178"/>
                  <a:gd name="T83" fmla="*/ 170 h 170"/>
                  <a:gd name="T84" fmla="*/ 154 w 178"/>
                  <a:gd name="T85" fmla="*/ 154 h 170"/>
                  <a:gd name="T86" fmla="*/ 168 w 178"/>
                  <a:gd name="T87" fmla="*/ 152 h 170"/>
                  <a:gd name="T88" fmla="*/ 174 w 178"/>
                  <a:gd name="T89" fmla="*/ 152 h 170"/>
                  <a:gd name="T90" fmla="*/ 178 w 178"/>
                  <a:gd name="T91" fmla="*/ 145 h 170"/>
                  <a:gd name="T92" fmla="*/ 172 w 178"/>
                  <a:gd name="T93" fmla="*/ 1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 h="170">
                    <a:moveTo>
                      <a:pt x="172" y="143"/>
                    </a:moveTo>
                    <a:lnTo>
                      <a:pt x="170" y="141"/>
                    </a:lnTo>
                    <a:lnTo>
                      <a:pt x="168" y="131"/>
                    </a:lnTo>
                    <a:lnTo>
                      <a:pt x="162" y="131"/>
                    </a:lnTo>
                    <a:lnTo>
                      <a:pt x="160" y="125"/>
                    </a:lnTo>
                    <a:lnTo>
                      <a:pt x="162" y="121"/>
                    </a:lnTo>
                    <a:lnTo>
                      <a:pt x="164" y="116"/>
                    </a:lnTo>
                    <a:lnTo>
                      <a:pt x="162" y="108"/>
                    </a:lnTo>
                    <a:lnTo>
                      <a:pt x="158" y="106"/>
                    </a:lnTo>
                    <a:lnTo>
                      <a:pt x="154" y="100"/>
                    </a:lnTo>
                    <a:lnTo>
                      <a:pt x="151" y="98"/>
                    </a:lnTo>
                    <a:lnTo>
                      <a:pt x="149" y="100"/>
                    </a:lnTo>
                    <a:lnTo>
                      <a:pt x="137" y="89"/>
                    </a:lnTo>
                    <a:lnTo>
                      <a:pt x="133" y="91"/>
                    </a:lnTo>
                    <a:lnTo>
                      <a:pt x="131" y="91"/>
                    </a:lnTo>
                    <a:lnTo>
                      <a:pt x="127" y="89"/>
                    </a:lnTo>
                    <a:lnTo>
                      <a:pt x="129" y="87"/>
                    </a:lnTo>
                    <a:lnTo>
                      <a:pt x="127" y="85"/>
                    </a:lnTo>
                    <a:lnTo>
                      <a:pt x="129" y="81"/>
                    </a:lnTo>
                    <a:lnTo>
                      <a:pt x="125" y="79"/>
                    </a:lnTo>
                    <a:lnTo>
                      <a:pt x="125" y="75"/>
                    </a:lnTo>
                    <a:lnTo>
                      <a:pt x="120" y="75"/>
                    </a:lnTo>
                    <a:lnTo>
                      <a:pt x="118" y="73"/>
                    </a:lnTo>
                    <a:lnTo>
                      <a:pt x="116" y="73"/>
                    </a:lnTo>
                    <a:lnTo>
                      <a:pt x="116" y="69"/>
                    </a:lnTo>
                    <a:lnTo>
                      <a:pt x="116" y="67"/>
                    </a:lnTo>
                    <a:lnTo>
                      <a:pt x="116" y="67"/>
                    </a:lnTo>
                    <a:lnTo>
                      <a:pt x="116" y="62"/>
                    </a:lnTo>
                    <a:lnTo>
                      <a:pt x="116" y="56"/>
                    </a:lnTo>
                    <a:lnTo>
                      <a:pt x="118" y="54"/>
                    </a:lnTo>
                    <a:lnTo>
                      <a:pt x="120" y="50"/>
                    </a:lnTo>
                    <a:lnTo>
                      <a:pt x="122" y="50"/>
                    </a:lnTo>
                    <a:lnTo>
                      <a:pt x="125" y="48"/>
                    </a:lnTo>
                    <a:lnTo>
                      <a:pt x="125" y="42"/>
                    </a:lnTo>
                    <a:lnTo>
                      <a:pt x="122" y="42"/>
                    </a:lnTo>
                    <a:lnTo>
                      <a:pt x="122" y="36"/>
                    </a:lnTo>
                    <a:lnTo>
                      <a:pt x="125" y="36"/>
                    </a:lnTo>
                    <a:lnTo>
                      <a:pt x="129" y="33"/>
                    </a:lnTo>
                    <a:lnTo>
                      <a:pt x="129" y="33"/>
                    </a:lnTo>
                    <a:lnTo>
                      <a:pt x="129" y="33"/>
                    </a:lnTo>
                    <a:lnTo>
                      <a:pt x="125" y="31"/>
                    </a:lnTo>
                    <a:lnTo>
                      <a:pt x="120" y="31"/>
                    </a:lnTo>
                    <a:lnTo>
                      <a:pt x="118" y="31"/>
                    </a:lnTo>
                    <a:lnTo>
                      <a:pt x="112" y="27"/>
                    </a:lnTo>
                    <a:lnTo>
                      <a:pt x="110" y="27"/>
                    </a:lnTo>
                    <a:lnTo>
                      <a:pt x="106" y="25"/>
                    </a:lnTo>
                    <a:lnTo>
                      <a:pt x="104" y="21"/>
                    </a:lnTo>
                    <a:lnTo>
                      <a:pt x="104" y="19"/>
                    </a:lnTo>
                    <a:lnTo>
                      <a:pt x="100" y="17"/>
                    </a:lnTo>
                    <a:lnTo>
                      <a:pt x="98" y="13"/>
                    </a:lnTo>
                    <a:lnTo>
                      <a:pt x="98" y="11"/>
                    </a:lnTo>
                    <a:lnTo>
                      <a:pt x="98" y="6"/>
                    </a:lnTo>
                    <a:lnTo>
                      <a:pt x="93" y="6"/>
                    </a:lnTo>
                    <a:lnTo>
                      <a:pt x="89" y="6"/>
                    </a:lnTo>
                    <a:lnTo>
                      <a:pt x="85" y="4"/>
                    </a:lnTo>
                    <a:lnTo>
                      <a:pt x="85" y="2"/>
                    </a:lnTo>
                    <a:lnTo>
                      <a:pt x="83" y="0"/>
                    </a:lnTo>
                    <a:lnTo>
                      <a:pt x="79" y="2"/>
                    </a:lnTo>
                    <a:lnTo>
                      <a:pt x="73" y="0"/>
                    </a:lnTo>
                    <a:lnTo>
                      <a:pt x="64" y="0"/>
                    </a:lnTo>
                    <a:lnTo>
                      <a:pt x="62" y="2"/>
                    </a:lnTo>
                    <a:lnTo>
                      <a:pt x="58" y="2"/>
                    </a:lnTo>
                    <a:lnTo>
                      <a:pt x="54" y="6"/>
                    </a:lnTo>
                    <a:lnTo>
                      <a:pt x="54" y="6"/>
                    </a:lnTo>
                    <a:lnTo>
                      <a:pt x="52" y="11"/>
                    </a:lnTo>
                    <a:lnTo>
                      <a:pt x="50" y="11"/>
                    </a:lnTo>
                    <a:lnTo>
                      <a:pt x="46" y="13"/>
                    </a:lnTo>
                    <a:lnTo>
                      <a:pt x="40" y="15"/>
                    </a:lnTo>
                    <a:lnTo>
                      <a:pt x="35" y="21"/>
                    </a:lnTo>
                    <a:lnTo>
                      <a:pt x="35" y="27"/>
                    </a:lnTo>
                    <a:lnTo>
                      <a:pt x="40" y="33"/>
                    </a:lnTo>
                    <a:lnTo>
                      <a:pt x="40" y="40"/>
                    </a:lnTo>
                    <a:lnTo>
                      <a:pt x="35" y="46"/>
                    </a:lnTo>
                    <a:lnTo>
                      <a:pt x="37" y="48"/>
                    </a:lnTo>
                    <a:lnTo>
                      <a:pt x="37" y="54"/>
                    </a:lnTo>
                    <a:lnTo>
                      <a:pt x="33" y="58"/>
                    </a:lnTo>
                    <a:lnTo>
                      <a:pt x="33" y="60"/>
                    </a:lnTo>
                    <a:lnTo>
                      <a:pt x="0" y="83"/>
                    </a:lnTo>
                    <a:lnTo>
                      <a:pt x="0" y="83"/>
                    </a:lnTo>
                    <a:lnTo>
                      <a:pt x="0" y="83"/>
                    </a:lnTo>
                    <a:lnTo>
                      <a:pt x="8" y="108"/>
                    </a:lnTo>
                    <a:lnTo>
                      <a:pt x="25" y="110"/>
                    </a:lnTo>
                    <a:lnTo>
                      <a:pt x="110" y="170"/>
                    </a:lnTo>
                    <a:lnTo>
                      <a:pt x="145" y="170"/>
                    </a:lnTo>
                    <a:lnTo>
                      <a:pt x="149" y="162"/>
                    </a:lnTo>
                    <a:lnTo>
                      <a:pt x="154" y="154"/>
                    </a:lnTo>
                    <a:lnTo>
                      <a:pt x="162" y="150"/>
                    </a:lnTo>
                    <a:lnTo>
                      <a:pt x="168" y="152"/>
                    </a:lnTo>
                    <a:lnTo>
                      <a:pt x="172" y="152"/>
                    </a:lnTo>
                    <a:lnTo>
                      <a:pt x="174" y="152"/>
                    </a:lnTo>
                    <a:lnTo>
                      <a:pt x="176" y="147"/>
                    </a:lnTo>
                    <a:lnTo>
                      <a:pt x="178" y="145"/>
                    </a:lnTo>
                    <a:lnTo>
                      <a:pt x="176" y="145"/>
                    </a:lnTo>
                    <a:lnTo>
                      <a:pt x="172" y="14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8" name="9Slide.vn 811">
                <a:extLst>
                  <a:ext uri="{FF2B5EF4-FFF2-40B4-BE49-F238E27FC236}">
                    <a16:creationId xmlns:a16="http://schemas.microsoft.com/office/drawing/2014/main" id="{EEDA3916-1546-4C08-ADDC-B0A11FC3EF7E}"/>
                  </a:ext>
                </a:extLst>
              </p:cNvPr>
              <p:cNvSpPr>
                <a:spLocks/>
              </p:cNvSpPr>
              <p:nvPr/>
            </p:nvSpPr>
            <p:spPr bwMode="auto">
              <a:xfrm>
                <a:off x="4534" y="2108"/>
                <a:ext cx="31" cy="33"/>
              </a:xfrm>
              <a:custGeom>
                <a:avLst/>
                <a:gdLst>
                  <a:gd name="T0" fmla="*/ 23 w 31"/>
                  <a:gd name="T1" fmla="*/ 2 h 33"/>
                  <a:gd name="T2" fmla="*/ 17 w 31"/>
                  <a:gd name="T3" fmla="*/ 0 h 33"/>
                  <a:gd name="T4" fmla="*/ 9 w 31"/>
                  <a:gd name="T5" fmla="*/ 4 h 33"/>
                  <a:gd name="T6" fmla="*/ 4 w 31"/>
                  <a:gd name="T7" fmla="*/ 12 h 33"/>
                  <a:gd name="T8" fmla="*/ 0 w 31"/>
                  <a:gd name="T9" fmla="*/ 20 h 33"/>
                  <a:gd name="T10" fmla="*/ 2 w 31"/>
                  <a:gd name="T11" fmla="*/ 20 h 33"/>
                  <a:gd name="T12" fmla="*/ 19 w 31"/>
                  <a:gd name="T13" fmla="*/ 24 h 33"/>
                  <a:gd name="T14" fmla="*/ 21 w 31"/>
                  <a:gd name="T15" fmla="*/ 33 h 33"/>
                  <a:gd name="T16" fmla="*/ 31 w 31"/>
                  <a:gd name="T17" fmla="*/ 27 h 33"/>
                  <a:gd name="T18" fmla="*/ 29 w 31"/>
                  <a:gd name="T19" fmla="*/ 24 h 33"/>
                  <a:gd name="T20" fmla="*/ 31 w 31"/>
                  <a:gd name="T21" fmla="*/ 24 h 33"/>
                  <a:gd name="T22" fmla="*/ 31 w 31"/>
                  <a:gd name="T23" fmla="*/ 24 h 33"/>
                  <a:gd name="T24" fmla="*/ 29 w 31"/>
                  <a:gd name="T25" fmla="*/ 22 h 33"/>
                  <a:gd name="T26" fmla="*/ 29 w 31"/>
                  <a:gd name="T27" fmla="*/ 18 h 33"/>
                  <a:gd name="T28" fmla="*/ 27 w 31"/>
                  <a:gd name="T29" fmla="*/ 16 h 33"/>
                  <a:gd name="T30" fmla="*/ 27 w 31"/>
                  <a:gd name="T31" fmla="*/ 18 h 33"/>
                  <a:gd name="T32" fmla="*/ 19 w 31"/>
                  <a:gd name="T33" fmla="*/ 12 h 33"/>
                  <a:gd name="T34" fmla="*/ 29 w 31"/>
                  <a:gd name="T35" fmla="*/ 10 h 33"/>
                  <a:gd name="T36" fmla="*/ 29 w 31"/>
                  <a:gd name="T37" fmla="*/ 2 h 33"/>
                  <a:gd name="T38" fmla="*/ 29 w 31"/>
                  <a:gd name="T39" fmla="*/ 2 h 33"/>
                  <a:gd name="T40" fmla="*/ 27 w 31"/>
                  <a:gd name="T41" fmla="*/ 2 h 33"/>
                  <a:gd name="T42" fmla="*/ 23 w 31"/>
                  <a:gd name="T43"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23" y="2"/>
                    </a:moveTo>
                    <a:lnTo>
                      <a:pt x="17" y="0"/>
                    </a:lnTo>
                    <a:lnTo>
                      <a:pt x="9" y="4"/>
                    </a:lnTo>
                    <a:lnTo>
                      <a:pt x="4" y="12"/>
                    </a:lnTo>
                    <a:lnTo>
                      <a:pt x="0" y="20"/>
                    </a:lnTo>
                    <a:lnTo>
                      <a:pt x="2" y="20"/>
                    </a:lnTo>
                    <a:lnTo>
                      <a:pt x="19" y="24"/>
                    </a:lnTo>
                    <a:lnTo>
                      <a:pt x="21" y="33"/>
                    </a:lnTo>
                    <a:lnTo>
                      <a:pt x="31" y="27"/>
                    </a:lnTo>
                    <a:lnTo>
                      <a:pt x="29" y="24"/>
                    </a:lnTo>
                    <a:lnTo>
                      <a:pt x="31" y="24"/>
                    </a:lnTo>
                    <a:lnTo>
                      <a:pt x="31" y="24"/>
                    </a:lnTo>
                    <a:lnTo>
                      <a:pt x="29" y="22"/>
                    </a:lnTo>
                    <a:lnTo>
                      <a:pt x="29" y="18"/>
                    </a:lnTo>
                    <a:lnTo>
                      <a:pt x="27" y="16"/>
                    </a:lnTo>
                    <a:lnTo>
                      <a:pt x="27" y="18"/>
                    </a:lnTo>
                    <a:lnTo>
                      <a:pt x="19" y="12"/>
                    </a:lnTo>
                    <a:lnTo>
                      <a:pt x="29" y="10"/>
                    </a:lnTo>
                    <a:lnTo>
                      <a:pt x="29" y="2"/>
                    </a:lnTo>
                    <a:lnTo>
                      <a:pt x="29" y="2"/>
                    </a:lnTo>
                    <a:lnTo>
                      <a:pt x="27" y="2"/>
                    </a:lnTo>
                    <a:lnTo>
                      <a:pt x="23"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9" name="9Slide.vn 812">
                <a:extLst>
                  <a:ext uri="{FF2B5EF4-FFF2-40B4-BE49-F238E27FC236}">
                    <a16:creationId xmlns:a16="http://schemas.microsoft.com/office/drawing/2014/main" id="{9FADEE50-ED77-4015-82EB-238DBCBD0B85}"/>
                  </a:ext>
                </a:extLst>
              </p:cNvPr>
              <p:cNvSpPr>
                <a:spLocks/>
              </p:cNvSpPr>
              <p:nvPr/>
            </p:nvSpPr>
            <p:spPr bwMode="auto">
              <a:xfrm>
                <a:off x="4269" y="1998"/>
                <a:ext cx="41" cy="22"/>
              </a:xfrm>
              <a:custGeom>
                <a:avLst/>
                <a:gdLst>
                  <a:gd name="T0" fmla="*/ 39 w 41"/>
                  <a:gd name="T1" fmla="*/ 2 h 22"/>
                  <a:gd name="T2" fmla="*/ 41 w 41"/>
                  <a:gd name="T3" fmla="*/ 0 h 22"/>
                  <a:gd name="T4" fmla="*/ 39 w 41"/>
                  <a:gd name="T5" fmla="*/ 0 h 22"/>
                  <a:gd name="T6" fmla="*/ 37 w 41"/>
                  <a:gd name="T7" fmla="*/ 0 h 22"/>
                  <a:gd name="T8" fmla="*/ 31 w 41"/>
                  <a:gd name="T9" fmla="*/ 2 h 22"/>
                  <a:gd name="T10" fmla="*/ 23 w 41"/>
                  <a:gd name="T11" fmla="*/ 6 h 22"/>
                  <a:gd name="T12" fmla="*/ 19 w 41"/>
                  <a:gd name="T13" fmla="*/ 6 h 22"/>
                  <a:gd name="T14" fmla="*/ 14 w 41"/>
                  <a:gd name="T15" fmla="*/ 4 h 22"/>
                  <a:gd name="T16" fmla="*/ 12 w 41"/>
                  <a:gd name="T17" fmla="*/ 4 h 22"/>
                  <a:gd name="T18" fmla="*/ 12 w 41"/>
                  <a:gd name="T19" fmla="*/ 6 h 22"/>
                  <a:gd name="T20" fmla="*/ 10 w 41"/>
                  <a:gd name="T21" fmla="*/ 8 h 22"/>
                  <a:gd name="T22" fmla="*/ 8 w 41"/>
                  <a:gd name="T23" fmla="*/ 10 h 22"/>
                  <a:gd name="T24" fmla="*/ 4 w 41"/>
                  <a:gd name="T25" fmla="*/ 8 h 22"/>
                  <a:gd name="T26" fmla="*/ 2 w 41"/>
                  <a:gd name="T27" fmla="*/ 10 h 22"/>
                  <a:gd name="T28" fmla="*/ 0 w 41"/>
                  <a:gd name="T29" fmla="*/ 12 h 22"/>
                  <a:gd name="T30" fmla="*/ 0 w 41"/>
                  <a:gd name="T31" fmla="*/ 16 h 22"/>
                  <a:gd name="T32" fmla="*/ 2 w 41"/>
                  <a:gd name="T33" fmla="*/ 18 h 22"/>
                  <a:gd name="T34" fmla="*/ 6 w 41"/>
                  <a:gd name="T35" fmla="*/ 22 h 22"/>
                  <a:gd name="T36" fmla="*/ 12 w 41"/>
                  <a:gd name="T37" fmla="*/ 20 h 22"/>
                  <a:gd name="T38" fmla="*/ 14 w 41"/>
                  <a:gd name="T39" fmla="*/ 22 h 22"/>
                  <a:gd name="T40" fmla="*/ 17 w 41"/>
                  <a:gd name="T41" fmla="*/ 20 h 22"/>
                  <a:gd name="T42" fmla="*/ 21 w 41"/>
                  <a:gd name="T43" fmla="*/ 20 h 22"/>
                  <a:gd name="T44" fmla="*/ 25 w 41"/>
                  <a:gd name="T45" fmla="*/ 16 h 22"/>
                  <a:gd name="T46" fmla="*/ 27 w 41"/>
                  <a:gd name="T47" fmla="*/ 14 h 22"/>
                  <a:gd name="T48" fmla="*/ 31 w 41"/>
                  <a:gd name="T49" fmla="*/ 16 h 22"/>
                  <a:gd name="T50" fmla="*/ 31 w 41"/>
                  <a:gd name="T51" fmla="*/ 12 h 22"/>
                  <a:gd name="T52" fmla="*/ 31 w 41"/>
                  <a:gd name="T53" fmla="*/ 8 h 22"/>
                  <a:gd name="T54" fmla="*/ 35 w 41"/>
                  <a:gd name="T55" fmla="*/ 4 h 22"/>
                  <a:gd name="T56" fmla="*/ 39 w 41"/>
                  <a:gd name="T5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22">
                    <a:moveTo>
                      <a:pt x="39" y="2"/>
                    </a:moveTo>
                    <a:lnTo>
                      <a:pt x="41" y="0"/>
                    </a:lnTo>
                    <a:lnTo>
                      <a:pt x="39" y="0"/>
                    </a:lnTo>
                    <a:lnTo>
                      <a:pt x="37" y="0"/>
                    </a:lnTo>
                    <a:lnTo>
                      <a:pt x="31" y="2"/>
                    </a:lnTo>
                    <a:lnTo>
                      <a:pt x="23" y="6"/>
                    </a:lnTo>
                    <a:lnTo>
                      <a:pt x="19" y="6"/>
                    </a:lnTo>
                    <a:lnTo>
                      <a:pt x="14" y="4"/>
                    </a:lnTo>
                    <a:lnTo>
                      <a:pt x="12" y="4"/>
                    </a:lnTo>
                    <a:lnTo>
                      <a:pt x="12" y="6"/>
                    </a:lnTo>
                    <a:lnTo>
                      <a:pt x="10" y="8"/>
                    </a:lnTo>
                    <a:lnTo>
                      <a:pt x="8" y="10"/>
                    </a:lnTo>
                    <a:lnTo>
                      <a:pt x="4" y="8"/>
                    </a:lnTo>
                    <a:lnTo>
                      <a:pt x="2" y="10"/>
                    </a:lnTo>
                    <a:lnTo>
                      <a:pt x="0" y="12"/>
                    </a:lnTo>
                    <a:lnTo>
                      <a:pt x="0" y="16"/>
                    </a:lnTo>
                    <a:lnTo>
                      <a:pt x="2" y="18"/>
                    </a:lnTo>
                    <a:lnTo>
                      <a:pt x="6" y="22"/>
                    </a:lnTo>
                    <a:lnTo>
                      <a:pt x="12" y="20"/>
                    </a:lnTo>
                    <a:lnTo>
                      <a:pt x="14" y="22"/>
                    </a:lnTo>
                    <a:lnTo>
                      <a:pt x="17" y="20"/>
                    </a:lnTo>
                    <a:lnTo>
                      <a:pt x="21" y="20"/>
                    </a:lnTo>
                    <a:lnTo>
                      <a:pt x="25" y="16"/>
                    </a:lnTo>
                    <a:lnTo>
                      <a:pt x="27" y="14"/>
                    </a:lnTo>
                    <a:lnTo>
                      <a:pt x="31" y="16"/>
                    </a:lnTo>
                    <a:lnTo>
                      <a:pt x="31" y="12"/>
                    </a:lnTo>
                    <a:lnTo>
                      <a:pt x="31" y="8"/>
                    </a:lnTo>
                    <a:lnTo>
                      <a:pt x="35" y="4"/>
                    </a:lnTo>
                    <a:lnTo>
                      <a:pt x="39"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0" name="9Slide.vn 813">
                <a:extLst>
                  <a:ext uri="{FF2B5EF4-FFF2-40B4-BE49-F238E27FC236}">
                    <a16:creationId xmlns:a16="http://schemas.microsoft.com/office/drawing/2014/main" id="{1C75768D-FDED-48B3-8C20-F1F1C4C05B72}"/>
                  </a:ext>
                </a:extLst>
              </p:cNvPr>
              <p:cNvSpPr>
                <a:spLocks/>
              </p:cNvSpPr>
              <p:nvPr/>
            </p:nvSpPr>
            <p:spPr bwMode="auto">
              <a:xfrm>
                <a:off x="4329" y="1962"/>
                <a:ext cx="114" cy="102"/>
              </a:xfrm>
              <a:custGeom>
                <a:avLst/>
                <a:gdLst>
                  <a:gd name="T0" fmla="*/ 17 w 114"/>
                  <a:gd name="T1" fmla="*/ 63 h 102"/>
                  <a:gd name="T2" fmla="*/ 17 w 114"/>
                  <a:gd name="T3" fmla="*/ 71 h 102"/>
                  <a:gd name="T4" fmla="*/ 15 w 114"/>
                  <a:gd name="T5" fmla="*/ 71 h 102"/>
                  <a:gd name="T6" fmla="*/ 8 w 114"/>
                  <a:gd name="T7" fmla="*/ 77 h 102"/>
                  <a:gd name="T8" fmla="*/ 6 w 114"/>
                  <a:gd name="T9" fmla="*/ 83 h 102"/>
                  <a:gd name="T10" fmla="*/ 8 w 114"/>
                  <a:gd name="T11" fmla="*/ 85 h 102"/>
                  <a:gd name="T12" fmla="*/ 8 w 114"/>
                  <a:gd name="T13" fmla="*/ 96 h 102"/>
                  <a:gd name="T14" fmla="*/ 17 w 114"/>
                  <a:gd name="T15" fmla="*/ 98 h 102"/>
                  <a:gd name="T16" fmla="*/ 21 w 114"/>
                  <a:gd name="T17" fmla="*/ 102 h 102"/>
                  <a:gd name="T18" fmla="*/ 60 w 114"/>
                  <a:gd name="T19" fmla="*/ 79 h 102"/>
                  <a:gd name="T20" fmla="*/ 93 w 114"/>
                  <a:gd name="T21" fmla="*/ 56 h 102"/>
                  <a:gd name="T22" fmla="*/ 97 w 114"/>
                  <a:gd name="T23" fmla="*/ 50 h 102"/>
                  <a:gd name="T24" fmla="*/ 95 w 114"/>
                  <a:gd name="T25" fmla="*/ 42 h 102"/>
                  <a:gd name="T26" fmla="*/ 100 w 114"/>
                  <a:gd name="T27" fmla="*/ 29 h 102"/>
                  <a:gd name="T28" fmla="*/ 95 w 114"/>
                  <a:gd name="T29" fmla="*/ 17 h 102"/>
                  <a:gd name="T30" fmla="*/ 106 w 114"/>
                  <a:gd name="T31" fmla="*/ 9 h 102"/>
                  <a:gd name="T32" fmla="*/ 112 w 114"/>
                  <a:gd name="T33" fmla="*/ 7 h 102"/>
                  <a:gd name="T34" fmla="*/ 114 w 114"/>
                  <a:gd name="T35" fmla="*/ 2 h 102"/>
                  <a:gd name="T36" fmla="*/ 108 w 114"/>
                  <a:gd name="T37" fmla="*/ 0 h 102"/>
                  <a:gd name="T38" fmla="*/ 91 w 114"/>
                  <a:gd name="T39" fmla="*/ 2 h 102"/>
                  <a:gd name="T40" fmla="*/ 83 w 114"/>
                  <a:gd name="T41" fmla="*/ 2 h 102"/>
                  <a:gd name="T42" fmla="*/ 73 w 114"/>
                  <a:gd name="T43" fmla="*/ 9 h 102"/>
                  <a:gd name="T44" fmla="*/ 68 w 114"/>
                  <a:gd name="T45" fmla="*/ 11 h 102"/>
                  <a:gd name="T46" fmla="*/ 54 w 114"/>
                  <a:gd name="T47" fmla="*/ 9 h 102"/>
                  <a:gd name="T48" fmla="*/ 48 w 114"/>
                  <a:gd name="T49" fmla="*/ 7 h 102"/>
                  <a:gd name="T50" fmla="*/ 35 w 114"/>
                  <a:gd name="T51" fmla="*/ 9 h 102"/>
                  <a:gd name="T52" fmla="*/ 25 w 114"/>
                  <a:gd name="T53" fmla="*/ 13 h 102"/>
                  <a:gd name="T54" fmla="*/ 17 w 114"/>
                  <a:gd name="T55" fmla="*/ 11 h 102"/>
                  <a:gd name="T56" fmla="*/ 17 w 114"/>
                  <a:gd name="T57" fmla="*/ 21 h 102"/>
                  <a:gd name="T58" fmla="*/ 15 w 114"/>
                  <a:gd name="T59" fmla="*/ 27 h 102"/>
                  <a:gd name="T60" fmla="*/ 6 w 114"/>
                  <a:gd name="T61" fmla="*/ 29 h 102"/>
                  <a:gd name="T62" fmla="*/ 2 w 114"/>
                  <a:gd name="T63" fmla="*/ 27 h 102"/>
                  <a:gd name="T64" fmla="*/ 0 w 114"/>
                  <a:gd name="T65" fmla="*/ 34 h 102"/>
                  <a:gd name="T66" fmla="*/ 4 w 114"/>
                  <a:gd name="T67" fmla="*/ 46 h 102"/>
                  <a:gd name="T68" fmla="*/ 4 w 114"/>
                  <a:gd name="T69" fmla="*/ 56 h 102"/>
                  <a:gd name="T70" fmla="*/ 13 w 114"/>
                  <a:gd name="T71" fmla="*/ 6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02">
                    <a:moveTo>
                      <a:pt x="13" y="61"/>
                    </a:moveTo>
                    <a:lnTo>
                      <a:pt x="17" y="63"/>
                    </a:lnTo>
                    <a:lnTo>
                      <a:pt x="17" y="67"/>
                    </a:lnTo>
                    <a:lnTo>
                      <a:pt x="17" y="71"/>
                    </a:lnTo>
                    <a:lnTo>
                      <a:pt x="17" y="71"/>
                    </a:lnTo>
                    <a:lnTo>
                      <a:pt x="15" y="71"/>
                    </a:lnTo>
                    <a:lnTo>
                      <a:pt x="10" y="73"/>
                    </a:lnTo>
                    <a:lnTo>
                      <a:pt x="8" y="77"/>
                    </a:lnTo>
                    <a:lnTo>
                      <a:pt x="6" y="81"/>
                    </a:lnTo>
                    <a:lnTo>
                      <a:pt x="6" y="83"/>
                    </a:lnTo>
                    <a:lnTo>
                      <a:pt x="6" y="83"/>
                    </a:lnTo>
                    <a:lnTo>
                      <a:pt x="8" y="85"/>
                    </a:lnTo>
                    <a:lnTo>
                      <a:pt x="10" y="92"/>
                    </a:lnTo>
                    <a:lnTo>
                      <a:pt x="8" y="96"/>
                    </a:lnTo>
                    <a:lnTo>
                      <a:pt x="10" y="96"/>
                    </a:lnTo>
                    <a:lnTo>
                      <a:pt x="17" y="98"/>
                    </a:lnTo>
                    <a:lnTo>
                      <a:pt x="21" y="102"/>
                    </a:lnTo>
                    <a:lnTo>
                      <a:pt x="21" y="102"/>
                    </a:lnTo>
                    <a:lnTo>
                      <a:pt x="23" y="102"/>
                    </a:lnTo>
                    <a:lnTo>
                      <a:pt x="60" y="79"/>
                    </a:lnTo>
                    <a:lnTo>
                      <a:pt x="60" y="79"/>
                    </a:lnTo>
                    <a:lnTo>
                      <a:pt x="93" y="56"/>
                    </a:lnTo>
                    <a:lnTo>
                      <a:pt x="93" y="54"/>
                    </a:lnTo>
                    <a:lnTo>
                      <a:pt x="97" y="50"/>
                    </a:lnTo>
                    <a:lnTo>
                      <a:pt x="97" y="44"/>
                    </a:lnTo>
                    <a:lnTo>
                      <a:pt x="95" y="42"/>
                    </a:lnTo>
                    <a:lnTo>
                      <a:pt x="100" y="36"/>
                    </a:lnTo>
                    <a:lnTo>
                      <a:pt x="100" y="29"/>
                    </a:lnTo>
                    <a:lnTo>
                      <a:pt x="95" y="23"/>
                    </a:lnTo>
                    <a:lnTo>
                      <a:pt x="95" y="17"/>
                    </a:lnTo>
                    <a:lnTo>
                      <a:pt x="100" y="11"/>
                    </a:lnTo>
                    <a:lnTo>
                      <a:pt x="106" y="9"/>
                    </a:lnTo>
                    <a:lnTo>
                      <a:pt x="110" y="7"/>
                    </a:lnTo>
                    <a:lnTo>
                      <a:pt x="112" y="7"/>
                    </a:lnTo>
                    <a:lnTo>
                      <a:pt x="114" y="2"/>
                    </a:lnTo>
                    <a:lnTo>
                      <a:pt x="114" y="2"/>
                    </a:lnTo>
                    <a:lnTo>
                      <a:pt x="112" y="0"/>
                    </a:lnTo>
                    <a:lnTo>
                      <a:pt x="108" y="0"/>
                    </a:lnTo>
                    <a:lnTo>
                      <a:pt x="100" y="2"/>
                    </a:lnTo>
                    <a:lnTo>
                      <a:pt x="91" y="2"/>
                    </a:lnTo>
                    <a:lnTo>
                      <a:pt x="87" y="2"/>
                    </a:lnTo>
                    <a:lnTo>
                      <a:pt x="83" y="2"/>
                    </a:lnTo>
                    <a:lnTo>
                      <a:pt x="77" y="5"/>
                    </a:lnTo>
                    <a:lnTo>
                      <a:pt x="73" y="9"/>
                    </a:lnTo>
                    <a:lnTo>
                      <a:pt x="68" y="9"/>
                    </a:lnTo>
                    <a:lnTo>
                      <a:pt x="68" y="11"/>
                    </a:lnTo>
                    <a:lnTo>
                      <a:pt x="60" y="11"/>
                    </a:lnTo>
                    <a:lnTo>
                      <a:pt x="54" y="9"/>
                    </a:lnTo>
                    <a:lnTo>
                      <a:pt x="52" y="9"/>
                    </a:lnTo>
                    <a:lnTo>
                      <a:pt x="48" y="7"/>
                    </a:lnTo>
                    <a:lnTo>
                      <a:pt x="39" y="9"/>
                    </a:lnTo>
                    <a:lnTo>
                      <a:pt x="35" y="9"/>
                    </a:lnTo>
                    <a:lnTo>
                      <a:pt x="33" y="11"/>
                    </a:lnTo>
                    <a:lnTo>
                      <a:pt x="25" y="13"/>
                    </a:lnTo>
                    <a:lnTo>
                      <a:pt x="23" y="13"/>
                    </a:lnTo>
                    <a:lnTo>
                      <a:pt x="17" y="11"/>
                    </a:lnTo>
                    <a:lnTo>
                      <a:pt x="17" y="15"/>
                    </a:lnTo>
                    <a:lnTo>
                      <a:pt x="17" y="21"/>
                    </a:lnTo>
                    <a:lnTo>
                      <a:pt x="13" y="23"/>
                    </a:lnTo>
                    <a:lnTo>
                      <a:pt x="15" y="27"/>
                    </a:lnTo>
                    <a:lnTo>
                      <a:pt x="10" y="27"/>
                    </a:lnTo>
                    <a:lnTo>
                      <a:pt x="6" y="29"/>
                    </a:lnTo>
                    <a:lnTo>
                      <a:pt x="2" y="27"/>
                    </a:lnTo>
                    <a:lnTo>
                      <a:pt x="2" y="27"/>
                    </a:lnTo>
                    <a:lnTo>
                      <a:pt x="0" y="29"/>
                    </a:lnTo>
                    <a:lnTo>
                      <a:pt x="0" y="34"/>
                    </a:lnTo>
                    <a:lnTo>
                      <a:pt x="4" y="40"/>
                    </a:lnTo>
                    <a:lnTo>
                      <a:pt x="4" y="46"/>
                    </a:lnTo>
                    <a:lnTo>
                      <a:pt x="4" y="50"/>
                    </a:lnTo>
                    <a:lnTo>
                      <a:pt x="4" y="56"/>
                    </a:lnTo>
                    <a:lnTo>
                      <a:pt x="13" y="56"/>
                    </a:lnTo>
                    <a:lnTo>
                      <a:pt x="13" y="6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1" name="9Slide.vn 814">
                <a:extLst>
                  <a:ext uri="{FF2B5EF4-FFF2-40B4-BE49-F238E27FC236}">
                    <a16:creationId xmlns:a16="http://schemas.microsoft.com/office/drawing/2014/main" id="{48FFE780-F9CA-4AC5-BDB4-E419AC532833}"/>
                  </a:ext>
                </a:extLst>
              </p:cNvPr>
              <p:cNvSpPr>
                <a:spLocks/>
              </p:cNvSpPr>
              <p:nvPr/>
            </p:nvSpPr>
            <p:spPr bwMode="auto">
              <a:xfrm>
                <a:off x="4306" y="2045"/>
                <a:ext cx="29" cy="79"/>
              </a:xfrm>
              <a:custGeom>
                <a:avLst/>
                <a:gdLst>
                  <a:gd name="T0" fmla="*/ 19 w 29"/>
                  <a:gd name="T1" fmla="*/ 73 h 79"/>
                  <a:gd name="T2" fmla="*/ 21 w 29"/>
                  <a:gd name="T3" fmla="*/ 71 h 79"/>
                  <a:gd name="T4" fmla="*/ 21 w 29"/>
                  <a:gd name="T5" fmla="*/ 67 h 79"/>
                  <a:gd name="T6" fmla="*/ 23 w 29"/>
                  <a:gd name="T7" fmla="*/ 63 h 79"/>
                  <a:gd name="T8" fmla="*/ 23 w 29"/>
                  <a:gd name="T9" fmla="*/ 58 h 79"/>
                  <a:gd name="T10" fmla="*/ 25 w 29"/>
                  <a:gd name="T11" fmla="*/ 56 h 79"/>
                  <a:gd name="T12" fmla="*/ 25 w 29"/>
                  <a:gd name="T13" fmla="*/ 52 h 79"/>
                  <a:gd name="T14" fmla="*/ 25 w 29"/>
                  <a:gd name="T15" fmla="*/ 48 h 79"/>
                  <a:gd name="T16" fmla="*/ 25 w 29"/>
                  <a:gd name="T17" fmla="*/ 46 h 79"/>
                  <a:gd name="T18" fmla="*/ 25 w 29"/>
                  <a:gd name="T19" fmla="*/ 38 h 79"/>
                  <a:gd name="T20" fmla="*/ 25 w 29"/>
                  <a:gd name="T21" fmla="*/ 38 h 79"/>
                  <a:gd name="T22" fmla="*/ 21 w 29"/>
                  <a:gd name="T23" fmla="*/ 38 h 79"/>
                  <a:gd name="T24" fmla="*/ 19 w 29"/>
                  <a:gd name="T25" fmla="*/ 40 h 79"/>
                  <a:gd name="T26" fmla="*/ 17 w 29"/>
                  <a:gd name="T27" fmla="*/ 38 h 79"/>
                  <a:gd name="T28" fmla="*/ 19 w 29"/>
                  <a:gd name="T29" fmla="*/ 34 h 79"/>
                  <a:gd name="T30" fmla="*/ 19 w 29"/>
                  <a:gd name="T31" fmla="*/ 23 h 79"/>
                  <a:gd name="T32" fmla="*/ 17 w 29"/>
                  <a:gd name="T33" fmla="*/ 23 h 79"/>
                  <a:gd name="T34" fmla="*/ 17 w 29"/>
                  <a:gd name="T35" fmla="*/ 17 h 79"/>
                  <a:gd name="T36" fmla="*/ 23 w 29"/>
                  <a:gd name="T37" fmla="*/ 17 h 79"/>
                  <a:gd name="T38" fmla="*/ 23 w 29"/>
                  <a:gd name="T39" fmla="*/ 21 h 79"/>
                  <a:gd name="T40" fmla="*/ 25 w 29"/>
                  <a:gd name="T41" fmla="*/ 21 h 79"/>
                  <a:gd name="T42" fmla="*/ 27 w 29"/>
                  <a:gd name="T43" fmla="*/ 19 h 79"/>
                  <a:gd name="T44" fmla="*/ 27 w 29"/>
                  <a:gd name="T45" fmla="*/ 17 h 79"/>
                  <a:gd name="T46" fmla="*/ 27 w 29"/>
                  <a:gd name="T47" fmla="*/ 17 h 79"/>
                  <a:gd name="T48" fmla="*/ 27 w 29"/>
                  <a:gd name="T49" fmla="*/ 15 h 79"/>
                  <a:gd name="T50" fmla="*/ 25 w 29"/>
                  <a:gd name="T51" fmla="*/ 11 h 79"/>
                  <a:gd name="T52" fmla="*/ 27 w 29"/>
                  <a:gd name="T53" fmla="*/ 7 h 79"/>
                  <a:gd name="T54" fmla="*/ 27 w 29"/>
                  <a:gd name="T55" fmla="*/ 2 h 79"/>
                  <a:gd name="T56" fmla="*/ 29 w 29"/>
                  <a:gd name="T57" fmla="*/ 0 h 79"/>
                  <a:gd name="T58" fmla="*/ 27 w 29"/>
                  <a:gd name="T59" fmla="*/ 0 h 79"/>
                  <a:gd name="T60" fmla="*/ 25 w 29"/>
                  <a:gd name="T61" fmla="*/ 2 h 79"/>
                  <a:gd name="T62" fmla="*/ 19 w 29"/>
                  <a:gd name="T63" fmla="*/ 2 h 79"/>
                  <a:gd name="T64" fmla="*/ 17 w 29"/>
                  <a:gd name="T65" fmla="*/ 2 h 79"/>
                  <a:gd name="T66" fmla="*/ 13 w 29"/>
                  <a:gd name="T67" fmla="*/ 7 h 79"/>
                  <a:gd name="T68" fmla="*/ 11 w 29"/>
                  <a:gd name="T69" fmla="*/ 21 h 79"/>
                  <a:gd name="T70" fmla="*/ 7 w 29"/>
                  <a:gd name="T71" fmla="*/ 31 h 79"/>
                  <a:gd name="T72" fmla="*/ 0 w 29"/>
                  <a:gd name="T73" fmla="*/ 40 h 79"/>
                  <a:gd name="T74" fmla="*/ 2 w 29"/>
                  <a:gd name="T75" fmla="*/ 40 h 79"/>
                  <a:gd name="T76" fmla="*/ 7 w 29"/>
                  <a:gd name="T77" fmla="*/ 46 h 79"/>
                  <a:gd name="T78" fmla="*/ 9 w 29"/>
                  <a:gd name="T79" fmla="*/ 52 h 79"/>
                  <a:gd name="T80" fmla="*/ 13 w 29"/>
                  <a:gd name="T81" fmla="*/ 60 h 79"/>
                  <a:gd name="T82" fmla="*/ 17 w 29"/>
                  <a:gd name="T83" fmla="*/ 69 h 79"/>
                  <a:gd name="T84" fmla="*/ 15 w 29"/>
                  <a:gd name="T85" fmla="*/ 73 h 79"/>
                  <a:gd name="T86" fmla="*/ 17 w 29"/>
                  <a:gd name="T87" fmla="*/ 79 h 79"/>
                  <a:gd name="T88" fmla="*/ 21 w 29"/>
                  <a:gd name="T89" fmla="*/ 77 h 79"/>
                  <a:gd name="T90" fmla="*/ 21 w 29"/>
                  <a:gd name="T91" fmla="*/ 75 h 79"/>
                  <a:gd name="T92" fmla="*/ 19 w 29"/>
                  <a:gd name="T93"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79">
                    <a:moveTo>
                      <a:pt x="19" y="73"/>
                    </a:moveTo>
                    <a:lnTo>
                      <a:pt x="21" y="71"/>
                    </a:lnTo>
                    <a:lnTo>
                      <a:pt x="21" y="67"/>
                    </a:lnTo>
                    <a:lnTo>
                      <a:pt x="23" y="63"/>
                    </a:lnTo>
                    <a:lnTo>
                      <a:pt x="23" y="58"/>
                    </a:lnTo>
                    <a:lnTo>
                      <a:pt x="25" y="56"/>
                    </a:lnTo>
                    <a:lnTo>
                      <a:pt x="25" y="52"/>
                    </a:lnTo>
                    <a:lnTo>
                      <a:pt x="25" y="48"/>
                    </a:lnTo>
                    <a:lnTo>
                      <a:pt x="25" y="46"/>
                    </a:lnTo>
                    <a:lnTo>
                      <a:pt x="25" y="38"/>
                    </a:lnTo>
                    <a:lnTo>
                      <a:pt x="25" y="38"/>
                    </a:lnTo>
                    <a:lnTo>
                      <a:pt x="21" y="38"/>
                    </a:lnTo>
                    <a:lnTo>
                      <a:pt x="19" y="40"/>
                    </a:lnTo>
                    <a:lnTo>
                      <a:pt x="17" y="38"/>
                    </a:lnTo>
                    <a:lnTo>
                      <a:pt x="19" y="34"/>
                    </a:lnTo>
                    <a:lnTo>
                      <a:pt x="19" y="23"/>
                    </a:lnTo>
                    <a:lnTo>
                      <a:pt x="17" y="23"/>
                    </a:lnTo>
                    <a:lnTo>
                      <a:pt x="17" y="17"/>
                    </a:lnTo>
                    <a:lnTo>
                      <a:pt x="23" y="17"/>
                    </a:lnTo>
                    <a:lnTo>
                      <a:pt x="23" y="21"/>
                    </a:lnTo>
                    <a:lnTo>
                      <a:pt x="25" y="21"/>
                    </a:lnTo>
                    <a:lnTo>
                      <a:pt x="27" y="19"/>
                    </a:lnTo>
                    <a:lnTo>
                      <a:pt x="27" y="17"/>
                    </a:lnTo>
                    <a:lnTo>
                      <a:pt x="27" y="17"/>
                    </a:lnTo>
                    <a:lnTo>
                      <a:pt x="27" y="15"/>
                    </a:lnTo>
                    <a:lnTo>
                      <a:pt x="25" y="11"/>
                    </a:lnTo>
                    <a:lnTo>
                      <a:pt x="27" y="7"/>
                    </a:lnTo>
                    <a:lnTo>
                      <a:pt x="27" y="2"/>
                    </a:lnTo>
                    <a:lnTo>
                      <a:pt x="29" y="0"/>
                    </a:lnTo>
                    <a:lnTo>
                      <a:pt x="27" y="0"/>
                    </a:lnTo>
                    <a:lnTo>
                      <a:pt x="25" y="2"/>
                    </a:lnTo>
                    <a:lnTo>
                      <a:pt x="19" y="2"/>
                    </a:lnTo>
                    <a:lnTo>
                      <a:pt x="17" y="2"/>
                    </a:lnTo>
                    <a:lnTo>
                      <a:pt x="13" y="7"/>
                    </a:lnTo>
                    <a:lnTo>
                      <a:pt x="11" y="21"/>
                    </a:lnTo>
                    <a:lnTo>
                      <a:pt x="7" y="31"/>
                    </a:lnTo>
                    <a:lnTo>
                      <a:pt x="0" y="40"/>
                    </a:lnTo>
                    <a:lnTo>
                      <a:pt x="2" y="40"/>
                    </a:lnTo>
                    <a:lnTo>
                      <a:pt x="7" y="46"/>
                    </a:lnTo>
                    <a:lnTo>
                      <a:pt x="9" y="52"/>
                    </a:lnTo>
                    <a:lnTo>
                      <a:pt x="13" y="60"/>
                    </a:lnTo>
                    <a:lnTo>
                      <a:pt x="17" y="69"/>
                    </a:lnTo>
                    <a:lnTo>
                      <a:pt x="15" y="73"/>
                    </a:lnTo>
                    <a:lnTo>
                      <a:pt x="17" y="79"/>
                    </a:lnTo>
                    <a:lnTo>
                      <a:pt x="21" y="77"/>
                    </a:lnTo>
                    <a:lnTo>
                      <a:pt x="21" y="75"/>
                    </a:lnTo>
                    <a:lnTo>
                      <a:pt x="19" y="7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2" name="9Slide.vn 815">
                <a:extLst>
                  <a:ext uri="{FF2B5EF4-FFF2-40B4-BE49-F238E27FC236}">
                    <a16:creationId xmlns:a16="http://schemas.microsoft.com/office/drawing/2014/main" id="{25CE969F-FB1B-4EE6-BC88-98305CC19584}"/>
                  </a:ext>
                </a:extLst>
              </p:cNvPr>
              <p:cNvSpPr>
                <a:spLocks/>
              </p:cNvSpPr>
              <p:nvPr/>
            </p:nvSpPr>
            <p:spPr bwMode="auto">
              <a:xfrm>
                <a:off x="4331" y="2045"/>
                <a:ext cx="8" cy="17"/>
              </a:xfrm>
              <a:custGeom>
                <a:avLst/>
                <a:gdLst>
                  <a:gd name="T0" fmla="*/ 8 w 8"/>
                  <a:gd name="T1" fmla="*/ 9 h 17"/>
                  <a:gd name="T2" fmla="*/ 6 w 8"/>
                  <a:gd name="T3" fmla="*/ 2 h 17"/>
                  <a:gd name="T4" fmla="*/ 4 w 8"/>
                  <a:gd name="T5" fmla="*/ 0 h 17"/>
                  <a:gd name="T6" fmla="*/ 4 w 8"/>
                  <a:gd name="T7" fmla="*/ 0 h 17"/>
                  <a:gd name="T8" fmla="*/ 4 w 8"/>
                  <a:gd name="T9" fmla="*/ 0 h 17"/>
                  <a:gd name="T10" fmla="*/ 2 w 8"/>
                  <a:gd name="T11" fmla="*/ 2 h 17"/>
                  <a:gd name="T12" fmla="*/ 2 w 8"/>
                  <a:gd name="T13" fmla="*/ 7 h 17"/>
                  <a:gd name="T14" fmla="*/ 0 w 8"/>
                  <a:gd name="T15" fmla="*/ 11 h 17"/>
                  <a:gd name="T16" fmla="*/ 2 w 8"/>
                  <a:gd name="T17" fmla="*/ 15 h 17"/>
                  <a:gd name="T18" fmla="*/ 2 w 8"/>
                  <a:gd name="T19" fmla="*/ 17 h 17"/>
                  <a:gd name="T20" fmla="*/ 2 w 8"/>
                  <a:gd name="T21" fmla="*/ 17 h 17"/>
                  <a:gd name="T22" fmla="*/ 4 w 8"/>
                  <a:gd name="T23" fmla="*/ 15 h 17"/>
                  <a:gd name="T24" fmla="*/ 6 w 8"/>
                  <a:gd name="T25" fmla="*/ 13 h 17"/>
                  <a:gd name="T26" fmla="*/ 6 w 8"/>
                  <a:gd name="T27" fmla="*/ 13 h 17"/>
                  <a:gd name="T28" fmla="*/ 8 w 8"/>
                  <a:gd name="T2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7">
                    <a:moveTo>
                      <a:pt x="8" y="9"/>
                    </a:moveTo>
                    <a:lnTo>
                      <a:pt x="6" y="2"/>
                    </a:lnTo>
                    <a:lnTo>
                      <a:pt x="4" y="0"/>
                    </a:lnTo>
                    <a:lnTo>
                      <a:pt x="4" y="0"/>
                    </a:lnTo>
                    <a:lnTo>
                      <a:pt x="4" y="0"/>
                    </a:lnTo>
                    <a:lnTo>
                      <a:pt x="2" y="2"/>
                    </a:lnTo>
                    <a:lnTo>
                      <a:pt x="2" y="7"/>
                    </a:lnTo>
                    <a:lnTo>
                      <a:pt x="0" y="11"/>
                    </a:lnTo>
                    <a:lnTo>
                      <a:pt x="2" y="15"/>
                    </a:lnTo>
                    <a:lnTo>
                      <a:pt x="2" y="17"/>
                    </a:lnTo>
                    <a:lnTo>
                      <a:pt x="2" y="17"/>
                    </a:lnTo>
                    <a:lnTo>
                      <a:pt x="4" y="15"/>
                    </a:lnTo>
                    <a:lnTo>
                      <a:pt x="6" y="13"/>
                    </a:lnTo>
                    <a:lnTo>
                      <a:pt x="6" y="13"/>
                    </a:lnTo>
                    <a:lnTo>
                      <a:pt x="8" y="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3" name="9Slide.vn 816">
                <a:extLst>
                  <a:ext uri="{FF2B5EF4-FFF2-40B4-BE49-F238E27FC236}">
                    <a16:creationId xmlns:a16="http://schemas.microsoft.com/office/drawing/2014/main" id="{8530BFD0-789B-43A3-9507-D90C83650B9A}"/>
                  </a:ext>
                </a:extLst>
              </p:cNvPr>
              <p:cNvSpPr>
                <a:spLocks/>
              </p:cNvSpPr>
              <p:nvPr/>
            </p:nvSpPr>
            <p:spPr bwMode="auto">
              <a:xfrm>
                <a:off x="4323" y="2062"/>
                <a:ext cx="10" cy="23"/>
              </a:xfrm>
              <a:custGeom>
                <a:avLst/>
                <a:gdLst>
                  <a:gd name="T0" fmla="*/ 6 w 10"/>
                  <a:gd name="T1" fmla="*/ 4 h 23"/>
                  <a:gd name="T2" fmla="*/ 6 w 10"/>
                  <a:gd name="T3" fmla="*/ 0 h 23"/>
                  <a:gd name="T4" fmla="*/ 0 w 10"/>
                  <a:gd name="T5" fmla="*/ 0 h 23"/>
                  <a:gd name="T6" fmla="*/ 0 w 10"/>
                  <a:gd name="T7" fmla="*/ 6 h 23"/>
                  <a:gd name="T8" fmla="*/ 2 w 10"/>
                  <a:gd name="T9" fmla="*/ 6 h 23"/>
                  <a:gd name="T10" fmla="*/ 2 w 10"/>
                  <a:gd name="T11" fmla="*/ 17 h 23"/>
                  <a:gd name="T12" fmla="*/ 0 w 10"/>
                  <a:gd name="T13" fmla="*/ 21 h 23"/>
                  <a:gd name="T14" fmla="*/ 2 w 10"/>
                  <a:gd name="T15" fmla="*/ 23 h 23"/>
                  <a:gd name="T16" fmla="*/ 4 w 10"/>
                  <a:gd name="T17" fmla="*/ 21 h 23"/>
                  <a:gd name="T18" fmla="*/ 8 w 10"/>
                  <a:gd name="T19" fmla="*/ 21 h 23"/>
                  <a:gd name="T20" fmla="*/ 8 w 10"/>
                  <a:gd name="T21" fmla="*/ 21 h 23"/>
                  <a:gd name="T22" fmla="*/ 8 w 10"/>
                  <a:gd name="T23" fmla="*/ 14 h 23"/>
                  <a:gd name="T24" fmla="*/ 8 w 10"/>
                  <a:gd name="T25" fmla="*/ 12 h 23"/>
                  <a:gd name="T26" fmla="*/ 10 w 10"/>
                  <a:gd name="T27" fmla="*/ 6 h 23"/>
                  <a:gd name="T28" fmla="*/ 10 w 10"/>
                  <a:gd name="T29" fmla="*/ 4 h 23"/>
                  <a:gd name="T30" fmla="*/ 10 w 10"/>
                  <a:gd name="T31" fmla="*/ 2 h 23"/>
                  <a:gd name="T32" fmla="*/ 10 w 10"/>
                  <a:gd name="T33" fmla="*/ 2 h 23"/>
                  <a:gd name="T34" fmla="*/ 8 w 10"/>
                  <a:gd name="T35" fmla="*/ 4 h 23"/>
                  <a:gd name="T36" fmla="*/ 6 w 10"/>
                  <a:gd name="T3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3">
                    <a:moveTo>
                      <a:pt x="6" y="4"/>
                    </a:moveTo>
                    <a:lnTo>
                      <a:pt x="6" y="0"/>
                    </a:lnTo>
                    <a:lnTo>
                      <a:pt x="0" y="0"/>
                    </a:lnTo>
                    <a:lnTo>
                      <a:pt x="0" y="6"/>
                    </a:lnTo>
                    <a:lnTo>
                      <a:pt x="2" y="6"/>
                    </a:lnTo>
                    <a:lnTo>
                      <a:pt x="2" y="17"/>
                    </a:lnTo>
                    <a:lnTo>
                      <a:pt x="0" y="21"/>
                    </a:lnTo>
                    <a:lnTo>
                      <a:pt x="2" y="23"/>
                    </a:lnTo>
                    <a:lnTo>
                      <a:pt x="4" y="21"/>
                    </a:lnTo>
                    <a:lnTo>
                      <a:pt x="8" y="21"/>
                    </a:lnTo>
                    <a:lnTo>
                      <a:pt x="8" y="21"/>
                    </a:lnTo>
                    <a:lnTo>
                      <a:pt x="8" y="14"/>
                    </a:lnTo>
                    <a:lnTo>
                      <a:pt x="8" y="12"/>
                    </a:lnTo>
                    <a:lnTo>
                      <a:pt x="10" y="6"/>
                    </a:lnTo>
                    <a:lnTo>
                      <a:pt x="10" y="4"/>
                    </a:lnTo>
                    <a:lnTo>
                      <a:pt x="10" y="2"/>
                    </a:lnTo>
                    <a:lnTo>
                      <a:pt x="10" y="2"/>
                    </a:lnTo>
                    <a:lnTo>
                      <a:pt x="8" y="4"/>
                    </a:lnTo>
                    <a:lnTo>
                      <a:pt x="6"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4" name="9Slide.vn 817">
                <a:extLst>
                  <a:ext uri="{FF2B5EF4-FFF2-40B4-BE49-F238E27FC236}">
                    <a16:creationId xmlns:a16="http://schemas.microsoft.com/office/drawing/2014/main" id="{EE0104B6-2575-40F7-848E-69C22CEA143B}"/>
                  </a:ext>
                </a:extLst>
              </p:cNvPr>
              <p:cNvSpPr>
                <a:spLocks/>
              </p:cNvSpPr>
              <p:nvPr/>
            </p:nvSpPr>
            <p:spPr bwMode="auto">
              <a:xfrm>
                <a:off x="4323" y="2018"/>
                <a:ext cx="23" cy="29"/>
              </a:xfrm>
              <a:custGeom>
                <a:avLst/>
                <a:gdLst>
                  <a:gd name="T0" fmla="*/ 8 w 23"/>
                  <a:gd name="T1" fmla="*/ 29 h 29"/>
                  <a:gd name="T2" fmla="*/ 10 w 23"/>
                  <a:gd name="T3" fmla="*/ 27 h 29"/>
                  <a:gd name="T4" fmla="*/ 12 w 23"/>
                  <a:gd name="T5" fmla="*/ 27 h 29"/>
                  <a:gd name="T6" fmla="*/ 12 w 23"/>
                  <a:gd name="T7" fmla="*/ 27 h 29"/>
                  <a:gd name="T8" fmla="*/ 12 w 23"/>
                  <a:gd name="T9" fmla="*/ 25 h 29"/>
                  <a:gd name="T10" fmla="*/ 14 w 23"/>
                  <a:gd name="T11" fmla="*/ 21 h 29"/>
                  <a:gd name="T12" fmla="*/ 16 w 23"/>
                  <a:gd name="T13" fmla="*/ 17 h 29"/>
                  <a:gd name="T14" fmla="*/ 21 w 23"/>
                  <a:gd name="T15" fmla="*/ 15 h 29"/>
                  <a:gd name="T16" fmla="*/ 23 w 23"/>
                  <a:gd name="T17" fmla="*/ 15 h 29"/>
                  <a:gd name="T18" fmla="*/ 23 w 23"/>
                  <a:gd name="T19" fmla="*/ 15 h 29"/>
                  <a:gd name="T20" fmla="*/ 23 w 23"/>
                  <a:gd name="T21" fmla="*/ 11 h 29"/>
                  <a:gd name="T22" fmla="*/ 23 w 23"/>
                  <a:gd name="T23" fmla="*/ 7 h 29"/>
                  <a:gd name="T24" fmla="*/ 19 w 23"/>
                  <a:gd name="T25" fmla="*/ 5 h 29"/>
                  <a:gd name="T26" fmla="*/ 19 w 23"/>
                  <a:gd name="T27" fmla="*/ 0 h 29"/>
                  <a:gd name="T28" fmla="*/ 10 w 23"/>
                  <a:gd name="T29" fmla="*/ 0 h 29"/>
                  <a:gd name="T30" fmla="*/ 10 w 23"/>
                  <a:gd name="T31" fmla="*/ 0 h 29"/>
                  <a:gd name="T32" fmla="*/ 8 w 23"/>
                  <a:gd name="T33" fmla="*/ 2 h 29"/>
                  <a:gd name="T34" fmla="*/ 6 w 23"/>
                  <a:gd name="T35" fmla="*/ 15 h 29"/>
                  <a:gd name="T36" fmla="*/ 4 w 23"/>
                  <a:gd name="T37" fmla="*/ 19 h 29"/>
                  <a:gd name="T38" fmla="*/ 0 w 23"/>
                  <a:gd name="T39" fmla="*/ 25 h 29"/>
                  <a:gd name="T40" fmla="*/ 0 w 23"/>
                  <a:gd name="T41" fmla="*/ 29 h 29"/>
                  <a:gd name="T42" fmla="*/ 0 w 23"/>
                  <a:gd name="T43" fmla="*/ 29 h 29"/>
                  <a:gd name="T44" fmla="*/ 2 w 23"/>
                  <a:gd name="T45" fmla="*/ 29 h 29"/>
                  <a:gd name="T46" fmla="*/ 8 w 23"/>
                  <a:gd name="T4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9">
                    <a:moveTo>
                      <a:pt x="8" y="29"/>
                    </a:moveTo>
                    <a:lnTo>
                      <a:pt x="10" y="27"/>
                    </a:lnTo>
                    <a:lnTo>
                      <a:pt x="12" y="27"/>
                    </a:lnTo>
                    <a:lnTo>
                      <a:pt x="12" y="27"/>
                    </a:lnTo>
                    <a:lnTo>
                      <a:pt x="12" y="25"/>
                    </a:lnTo>
                    <a:lnTo>
                      <a:pt x="14" y="21"/>
                    </a:lnTo>
                    <a:lnTo>
                      <a:pt x="16" y="17"/>
                    </a:lnTo>
                    <a:lnTo>
                      <a:pt x="21" y="15"/>
                    </a:lnTo>
                    <a:lnTo>
                      <a:pt x="23" y="15"/>
                    </a:lnTo>
                    <a:lnTo>
                      <a:pt x="23" y="15"/>
                    </a:lnTo>
                    <a:lnTo>
                      <a:pt x="23" y="11"/>
                    </a:lnTo>
                    <a:lnTo>
                      <a:pt x="23" y="7"/>
                    </a:lnTo>
                    <a:lnTo>
                      <a:pt x="19" y="5"/>
                    </a:lnTo>
                    <a:lnTo>
                      <a:pt x="19" y="0"/>
                    </a:lnTo>
                    <a:lnTo>
                      <a:pt x="10" y="0"/>
                    </a:lnTo>
                    <a:lnTo>
                      <a:pt x="10" y="0"/>
                    </a:lnTo>
                    <a:lnTo>
                      <a:pt x="8" y="2"/>
                    </a:lnTo>
                    <a:lnTo>
                      <a:pt x="6" y="15"/>
                    </a:lnTo>
                    <a:lnTo>
                      <a:pt x="4" y="19"/>
                    </a:lnTo>
                    <a:lnTo>
                      <a:pt x="0" y="25"/>
                    </a:lnTo>
                    <a:lnTo>
                      <a:pt x="0" y="29"/>
                    </a:lnTo>
                    <a:lnTo>
                      <a:pt x="0" y="29"/>
                    </a:lnTo>
                    <a:lnTo>
                      <a:pt x="2" y="29"/>
                    </a:lnTo>
                    <a:lnTo>
                      <a:pt x="8" y="2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5" name="9Slide.vn 818">
                <a:extLst>
                  <a:ext uri="{FF2B5EF4-FFF2-40B4-BE49-F238E27FC236}">
                    <a16:creationId xmlns:a16="http://schemas.microsoft.com/office/drawing/2014/main" id="{C13E124F-C76F-4D54-87C5-1CFF102736B3}"/>
                  </a:ext>
                </a:extLst>
              </p:cNvPr>
              <p:cNvSpPr>
                <a:spLocks/>
              </p:cNvSpPr>
              <p:nvPr/>
            </p:nvSpPr>
            <p:spPr bwMode="auto">
              <a:xfrm>
                <a:off x="4325" y="2041"/>
                <a:ext cx="72" cy="91"/>
              </a:xfrm>
              <a:custGeom>
                <a:avLst/>
                <a:gdLst>
                  <a:gd name="T0" fmla="*/ 25 w 72"/>
                  <a:gd name="T1" fmla="*/ 91 h 91"/>
                  <a:gd name="T2" fmla="*/ 37 w 72"/>
                  <a:gd name="T3" fmla="*/ 79 h 91"/>
                  <a:gd name="T4" fmla="*/ 52 w 72"/>
                  <a:gd name="T5" fmla="*/ 77 h 91"/>
                  <a:gd name="T6" fmla="*/ 52 w 72"/>
                  <a:gd name="T7" fmla="*/ 73 h 91"/>
                  <a:gd name="T8" fmla="*/ 60 w 72"/>
                  <a:gd name="T9" fmla="*/ 62 h 91"/>
                  <a:gd name="T10" fmla="*/ 39 w 72"/>
                  <a:gd name="T11" fmla="*/ 40 h 91"/>
                  <a:gd name="T12" fmla="*/ 66 w 72"/>
                  <a:gd name="T13" fmla="*/ 31 h 91"/>
                  <a:gd name="T14" fmla="*/ 72 w 72"/>
                  <a:gd name="T15" fmla="*/ 25 h 91"/>
                  <a:gd name="T16" fmla="*/ 72 w 72"/>
                  <a:gd name="T17" fmla="*/ 25 h 91"/>
                  <a:gd name="T18" fmla="*/ 64 w 72"/>
                  <a:gd name="T19" fmla="*/ 0 h 91"/>
                  <a:gd name="T20" fmla="*/ 64 w 72"/>
                  <a:gd name="T21" fmla="*/ 0 h 91"/>
                  <a:gd name="T22" fmla="*/ 27 w 72"/>
                  <a:gd name="T23" fmla="*/ 23 h 91"/>
                  <a:gd name="T24" fmla="*/ 25 w 72"/>
                  <a:gd name="T25" fmla="*/ 23 h 91"/>
                  <a:gd name="T26" fmla="*/ 25 w 72"/>
                  <a:gd name="T27" fmla="*/ 23 h 91"/>
                  <a:gd name="T28" fmla="*/ 21 w 72"/>
                  <a:gd name="T29" fmla="*/ 19 h 91"/>
                  <a:gd name="T30" fmla="*/ 14 w 72"/>
                  <a:gd name="T31" fmla="*/ 17 h 91"/>
                  <a:gd name="T32" fmla="*/ 12 w 72"/>
                  <a:gd name="T33" fmla="*/ 17 h 91"/>
                  <a:gd name="T34" fmla="*/ 10 w 72"/>
                  <a:gd name="T35" fmla="*/ 19 h 91"/>
                  <a:gd name="T36" fmla="*/ 8 w 72"/>
                  <a:gd name="T37" fmla="*/ 21 h 91"/>
                  <a:gd name="T38" fmla="*/ 8 w 72"/>
                  <a:gd name="T39" fmla="*/ 21 h 91"/>
                  <a:gd name="T40" fmla="*/ 8 w 72"/>
                  <a:gd name="T41" fmla="*/ 23 h 91"/>
                  <a:gd name="T42" fmla="*/ 8 w 72"/>
                  <a:gd name="T43" fmla="*/ 23 h 91"/>
                  <a:gd name="T44" fmla="*/ 8 w 72"/>
                  <a:gd name="T45" fmla="*/ 25 h 91"/>
                  <a:gd name="T46" fmla="*/ 8 w 72"/>
                  <a:gd name="T47" fmla="*/ 27 h 91"/>
                  <a:gd name="T48" fmla="*/ 6 w 72"/>
                  <a:gd name="T49" fmla="*/ 33 h 91"/>
                  <a:gd name="T50" fmla="*/ 6 w 72"/>
                  <a:gd name="T51" fmla="*/ 35 h 91"/>
                  <a:gd name="T52" fmla="*/ 6 w 72"/>
                  <a:gd name="T53" fmla="*/ 50 h 91"/>
                  <a:gd name="T54" fmla="*/ 6 w 72"/>
                  <a:gd name="T55" fmla="*/ 52 h 91"/>
                  <a:gd name="T56" fmla="*/ 6 w 72"/>
                  <a:gd name="T57" fmla="*/ 56 h 91"/>
                  <a:gd name="T58" fmla="*/ 6 w 72"/>
                  <a:gd name="T59" fmla="*/ 60 h 91"/>
                  <a:gd name="T60" fmla="*/ 4 w 72"/>
                  <a:gd name="T61" fmla="*/ 62 h 91"/>
                  <a:gd name="T62" fmla="*/ 4 w 72"/>
                  <a:gd name="T63" fmla="*/ 67 h 91"/>
                  <a:gd name="T64" fmla="*/ 2 w 72"/>
                  <a:gd name="T65" fmla="*/ 71 h 91"/>
                  <a:gd name="T66" fmla="*/ 2 w 72"/>
                  <a:gd name="T67" fmla="*/ 75 h 91"/>
                  <a:gd name="T68" fmla="*/ 0 w 72"/>
                  <a:gd name="T69" fmla="*/ 77 h 91"/>
                  <a:gd name="T70" fmla="*/ 2 w 72"/>
                  <a:gd name="T71" fmla="*/ 79 h 91"/>
                  <a:gd name="T72" fmla="*/ 2 w 72"/>
                  <a:gd name="T73" fmla="*/ 81 h 91"/>
                  <a:gd name="T74" fmla="*/ 2 w 72"/>
                  <a:gd name="T75" fmla="*/ 81 h 91"/>
                  <a:gd name="T76" fmla="*/ 2 w 72"/>
                  <a:gd name="T77" fmla="*/ 81 h 91"/>
                  <a:gd name="T78" fmla="*/ 0 w 72"/>
                  <a:gd name="T79" fmla="*/ 87 h 91"/>
                  <a:gd name="T80" fmla="*/ 0 w 72"/>
                  <a:gd name="T81" fmla="*/ 87 h 91"/>
                  <a:gd name="T82" fmla="*/ 6 w 72"/>
                  <a:gd name="T83" fmla="*/ 87 h 91"/>
                  <a:gd name="T84" fmla="*/ 25 w 72"/>
                  <a:gd name="T8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 h="91">
                    <a:moveTo>
                      <a:pt x="25" y="91"/>
                    </a:moveTo>
                    <a:lnTo>
                      <a:pt x="37" y="79"/>
                    </a:lnTo>
                    <a:lnTo>
                      <a:pt x="52" y="77"/>
                    </a:lnTo>
                    <a:lnTo>
                      <a:pt x="52" y="73"/>
                    </a:lnTo>
                    <a:lnTo>
                      <a:pt x="60" y="62"/>
                    </a:lnTo>
                    <a:lnTo>
                      <a:pt x="39" y="40"/>
                    </a:lnTo>
                    <a:lnTo>
                      <a:pt x="66" y="31"/>
                    </a:lnTo>
                    <a:lnTo>
                      <a:pt x="72" y="25"/>
                    </a:lnTo>
                    <a:lnTo>
                      <a:pt x="72" y="25"/>
                    </a:lnTo>
                    <a:lnTo>
                      <a:pt x="64" y="0"/>
                    </a:lnTo>
                    <a:lnTo>
                      <a:pt x="64" y="0"/>
                    </a:lnTo>
                    <a:lnTo>
                      <a:pt x="27" y="23"/>
                    </a:lnTo>
                    <a:lnTo>
                      <a:pt x="25" y="23"/>
                    </a:lnTo>
                    <a:lnTo>
                      <a:pt x="25" y="23"/>
                    </a:lnTo>
                    <a:lnTo>
                      <a:pt x="21" y="19"/>
                    </a:lnTo>
                    <a:lnTo>
                      <a:pt x="14" y="17"/>
                    </a:lnTo>
                    <a:lnTo>
                      <a:pt x="12" y="17"/>
                    </a:lnTo>
                    <a:lnTo>
                      <a:pt x="10" y="19"/>
                    </a:lnTo>
                    <a:lnTo>
                      <a:pt x="8" y="21"/>
                    </a:lnTo>
                    <a:lnTo>
                      <a:pt x="8" y="21"/>
                    </a:lnTo>
                    <a:lnTo>
                      <a:pt x="8" y="23"/>
                    </a:lnTo>
                    <a:lnTo>
                      <a:pt x="8" y="23"/>
                    </a:lnTo>
                    <a:lnTo>
                      <a:pt x="8" y="25"/>
                    </a:lnTo>
                    <a:lnTo>
                      <a:pt x="8" y="27"/>
                    </a:lnTo>
                    <a:lnTo>
                      <a:pt x="6" y="33"/>
                    </a:lnTo>
                    <a:lnTo>
                      <a:pt x="6" y="35"/>
                    </a:lnTo>
                    <a:lnTo>
                      <a:pt x="6" y="50"/>
                    </a:lnTo>
                    <a:lnTo>
                      <a:pt x="6" y="52"/>
                    </a:lnTo>
                    <a:lnTo>
                      <a:pt x="6" y="56"/>
                    </a:lnTo>
                    <a:lnTo>
                      <a:pt x="6" y="60"/>
                    </a:lnTo>
                    <a:lnTo>
                      <a:pt x="4" y="62"/>
                    </a:lnTo>
                    <a:lnTo>
                      <a:pt x="4" y="67"/>
                    </a:lnTo>
                    <a:lnTo>
                      <a:pt x="2" y="71"/>
                    </a:lnTo>
                    <a:lnTo>
                      <a:pt x="2" y="75"/>
                    </a:lnTo>
                    <a:lnTo>
                      <a:pt x="0" y="77"/>
                    </a:lnTo>
                    <a:lnTo>
                      <a:pt x="2" y="79"/>
                    </a:lnTo>
                    <a:lnTo>
                      <a:pt x="2" y="81"/>
                    </a:lnTo>
                    <a:lnTo>
                      <a:pt x="2" y="81"/>
                    </a:lnTo>
                    <a:lnTo>
                      <a:pt x="2" y="81"/>
                    </a:lnTo>
                    <a:lnTo>
                      <a:pt x="0" y="87"/>
                    </a:lnTo>
                    <a:lnTo>
                      <a:pt x="0" y="87"/>
                    </a:lnTo>
                    <a:lnTo>
                      <a:pt x="6" y="87"/>
                    </a:lnTo>
                    <a:lnTo>
                      <a:pt x="25" y="9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6" name="9Slide.vn 819">
                <a:extLst>
                  <a:ext uri="{FF2B5EF4-FFF2-40B4-BE49-F238E27FC236}">
                    <a16:creationId xmlns:a16="http://schemas.microsoft.com/office/drawing/2014/main" id="{5055D907-B3B5-4390-9E87-6133EAD0E7EB}"/>
                  </a:ext>
                </a:extLst>
              </p:cNvPr>
              <p:cNvSpPr>
                <a:spLocks/>
              </p:cNvSpPr>
              <p:nvPr/>
            </p:nvSpPr>
            <p:spPr bwMode="auto">
              <a:xfrm>
                <a:off x="4323" y="2066"/>
                <a:ext cx="379" cy="322"/>
              </a:xfrm>
              <a:custGeom>
                <a:avLst/>
                <a:gdLst>
                  <a:gd name="T0" fmla="*/ 211 w 379"/>
                  <a:gd name="T1" fmla="*/ 62 h 322"/>
                  <a:gd name="T2" fmla="*/ 74 w 379"/>
                  <a:gd name="T3" fmla="*/ 0 h 322"/>
                  <a:gd name="T4" fmla="*/ 62 w 379"/>
                  <a:gd name="T5" fmla="*/ 37 h 322"/>
                  <a:gd name="T6" fmla="*/ 39 w 379"/>
                  <a:gd name="T7" fmla="*/ 54 h 322"/>
                  <a:gd name="T8" fmla="*/ 2 w 379"/>
                  <a:gd name="T9" fmla="*/ 62 h 322"/>
                  <a:gd name="T10" fmla="*/ 0 w 379"/>
                  <a:gd name="T11" fmla="*/ 81 h 322"/>
                  <a:gd name="T12" fmla="*/ 4 w 379"/>
                  <a:gd name="T13" fmla="*/ 85 h 322"/>
                  <a:gd name="T14" fmla="*/ 8 w 379"/>
                  <a:gd name="T15" fmla="*/ 85 h 322"/>
                  <a:gd name="T16" fmla="*/ 19 w 379"/>
                  <a:gd name="T17" fmla="*/ 100 h 322"/>
                  <a:gd name="T18" fmla="*/ 27 w 379"/>
                  <a:gd name="T19" fmla="*/ 106 h 322"/>
                  <a:gd name="T20" fmla="*/ 33 w 379"/>
                  <a:gd name="T21" fmla="*/ 122 h 322"/>
                  <a:gd name="T22" fmla="*/ 39 w 379"/>
                  <a:gd name="T23" fmla="*/ 129 h 322"/>
                  <a:gd name="T24" fmla="*/ 48 w 379"/>
                  <a:gd name="T25" fmla="*/ 141 h 322"/>
                  <a:gd name="T26" fmla="*/ 48 w 379"/>
                  <a:gd name="T27" fmla="*/ 151 h 322"/>
                  <a:gd name="T28" fmla="*/ 56 w 379"/>
                  <a:gd name="T29" fmla="*/ 160 h 322"/>
                  <a:gd name="T30" fmla="*/ 68 w 379"/>
                  <a:gd name="T31" fmla="*/ 162 h 322"/>
                  <a:gd name="T32" fmla="*/ 74 w 379"/>
                  <a:gd name="T33" fmla="*/ 172 h 322"/>
                  <a:gd name="T34" fmla="*/ 79 w 379"/>
                  <a:gd name="T35" fmla="*/ 185 h 322"/>
                  <a:gd name="T36" fmla="*/ 85 w 379"/>
                  <a:gd name="T37" fmla="*/ 195 h 322"/>
                  <a:gd name="T38" fmla="*/ 83 w 379"/>
                  <a:gd name="T39" fmla="*/ 205 h 322"/>
                  <a:gd name="T40" fmla="*/ 89 w 379"/>
                  <a:gd name="T41" fmla="*/ 222 h 322"/>
                  <a:gd name="T42" fmla="*/ 101 w 379"/>
                  <a:gd name="T43" fmla="*/ 236 h 322"/>
                  <a:gd name="T44" fmla="*/ 110 w 379"/>
                  <a:gd name="T45" fmla="*/ 241 h 322"/>
                  <a:gd name="T46" fmla="*/ 120 w 379"/>
                  <a:gd name="T47" fmla="*/ 249 h 322"/>
                  <a:gd name="T48" fmla="*/ 126 w 379"/>
                  <a:gd name="T49" fmla="*/ 268 h 322"/>
                  <a:gd name="T50" fmla="*/ 143 w 379"/>
                  <a:gd name="T51" fmla="*/ 288 h 322"/>
                  <a:gd name="T52" fmla="*/ 153 w 379"/>
                  <a:gd name="T53" fmla="*/ 299 h 322"/>
                  <a:gd name="T54" fmla="*/ 162 w 379"/>
                  <a:gd name="T55" fmla="*/ 309 h 322"/>
                  <a:gd name="T56" fmla="*/ 166 w 379"/>
                  <a:gd name="T57" fmla="*/ 297 h 322"/>
                  <a:gd name="T58" fmla="*/ 178 w 379"/>
                  <a:gd name="T59" fmla="*/ 290 h 322"/>
                  <a:gd name="T60" fmla="*/ 222 w 379"/>
                  <a:gd name="T61" fmla="*/ 305 h 322"/>
                  <a:gd name="T62" fmla="*/ 325 w 379"/>
                  <a:gd name="T63" fmla="*/ 255 h 322"/>
                  <a:gd name="T64" fmla="*/ 375 w 379"/>
                  <a:gd name="T65" fmla="*/ 185 h 322"/>
                  <a:gd name="T66" fmla="*/ 315 w 379"/>
                  <a:gd name="T67" fmla="*/ 183 h 322"/>
                  <a:gd name="T68" fmla="*/ 307 w 379"/>
                  <a:gd name="T69" fmla="*/ 156 h 322"/>
                  <a:gd name="T70" fmla="*/ 305 w 379"/>
                  <a:gd name="T71" fmla="*/ 154 h 322"/>
                  <a:gd name="T72" fmla="*/ 305 w 379"/>
                  <a:gd name="T73" fmla="*/ 149 h 322"/>
                  <a:gd name="T74" fmla="*/ 294 w 379"/>
                  <a:gd name="T75" fmla="*/ 147 h 322"/>
                  <a:gd name="T76" fmla="*/ 290 w 379"/>
                  <a:gd name="T77" fmla="*/ 141 h 322"/>
                  <a:gd name="T78" fmla="*/ 278 w 379"/>
                  <a:gd name="T79" fmla="*/ 120 h 322"/>
                  <a:gd name="T80" fmla="*/ 276 w 379"/>
                  <a:gd name="T81" fmla="*/ 110 h 322"/>
                  <a:gd name="T82" fmla="*/ 271 w 379"/>
                  <a:gd name="T83" fmla="*/ 104 h 322"/>
                  <a:gd name="T84" fmla="*/ 261 w 379"/>
                  <a:gd name="T85" fmla="*/ 93 h 322"/>
                  <a:gd name="T86" fmla="*/ 263 w 379"/>
                  <a:gd name="T87" fmla="*/ 91 h 322"/>
                  <a:gd name="T88" fmla="*/ 253 w 379"/>
                  <a:gd name="T89" fmla="*/ 87 h 322"/>
                  <a:gd name="T90" fmla="*/ 244 w 379"/>
                  <a:gd name="T91" fmla="*/ 73 h 322"/>
                  <a:gd name="T92" fmla="*/ 242 w 379"/>
                  <a:gd name="T93" fmla="*/ 6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9" h="322">
                    <a:moveTo>
                      <a:pt x="230" y="66"/>
                    </a:moveTo>
                    <a:lnTo>
                      <a:pt x="213" y="62"/>
                    </a:lnTo>
                    <a:lnTo>
                      <a:pt x="211" y="62"/>
                    </a:lnTo>
                    <a:lnTo>
                      <a:pt x="176" y="62"/>
                    </a:lnTo>
                    <a:lnTo>
                      <a:pt x="91" y="2"/>
                    </a:lnTo>
                    <a:lnTo>
                      <a:pt x="74" y="0"/>
                    </a:lnTo>
                    <a:lnTo>
                      <a:pt x="68" y="6"/>
                    </a:lnTo>
                    <a:lnTo>
                      <a:pt x="41" y="15"/>
                    </a:lnTo>
                    <a:lnTo>
                      <a:pt x="62" y="37"/>
                    </a:lnTo>
                    <a:lnTo>
                      <a:pt x="54" y="48"/>
                    </a:lnTo>
                    <a:lnTo>
                      <a:pt x="54" y="52"/>
                    </a:lnTo>
                    <a:lnTo>
                      <a:pt x="39" y="54"/>
                    </a:lnTo>
                    <a:lnTo>
                      <a:pt x="27" y="66"/>
                    </a:lnTo>
                    <a:lnTo>
                      <a:pt x="8" y="62"/>
                    </a:lnTo>
                    <a:lnTo>
                      <a:pt x="2" y="62"/>
                    </a:lnTo>
                    <a:lnTo>
                      <a:pt x="2" y="69"/>
                    </a:lnTo>
                    <a:lnTo>
                      <a:pt x="2" y="77"/>
                    </a:lnTo>
                    <a:lnTo>
                      <a:pt x="0" y="81"/>
                    </a:lnTo>
                    <a:lnTo>
                      <a:pt x="0" y="83"/>
                    </a:lnTo>
                    <a:lnTo>
                      <a:pt x="2" y="83"/>
                    </a:lnTo>
                    <a:lnTo>
                      <a:pt x="4" y="85"/>
                    </a:lnTo>
                    <a:lnTo>
                      <a:pt x="6" y="83"/>
                    </a:lnTo>
                    <a:lnTo>
                      <a:pt x="10" y="85"/>
                    </a:lnTo>
                    <a:lnTo>
                      <a:pt x="8" y="85"/>
                    </a:lnTo>
                    <a:lnTo>
                      <a:pt x="16" y="95"/>
                    </a:lnTo>
                    <a:lnTo>
                      <a:pt x="19" y="98"/>
                    </a:lnTo>
                    <a:lnTo>
                      <a:pt x="19" y="100"/>
                    </a:lnTo>
                    <a:lnTo>
                      <a:pt x="21" y="104"/>
                    </a:lnTo>
                    <a:lnTo>
                      <a:pt x="25" y="106"/>
                    </a:lnTo>
                    <a:lnTo>
                      <a:pt x="27" y="106"/>
                    </a:lnTo>
                    <a:lnTo>
                      <a:pt x="31" y="116"/>
                    </a:lnTo>
                    <a:lnTo>
                      <a:pt x="31" y="118"/>
                    </a:lnTo>
                    <a:lnTo>
                      <a:pt x="33" y="122"/>
                    </a:lnTo>
                    <a:lnTo>
                      <a:pt x="35" y="122"/>
                    </a:lnTo>
                    <a:lnTo>
                      <a:pt x="37" y="127"/>
                    </a:lnTo>
                    <a:lnTo>
                      <a:pt x="39" y="129"/>
                    </a:lnTo>
                    <a:lnTo>
                      <a:pt x="43" y="131"/>
                    </a:lnTo>
                    <a:lnTo>
                      <a:pt x="45" y="139"/>
                    </a:lnTo>
                    <a:lnTo>
                      <a:pt x="48" y="141"/>
                    </a:lnTo>
                    <a:lnTo>
                      <a:pt x="50" y="147"/>
                    </a:lnTo>
                    <a:lnTo>
                      <a:pt x="48" y="149"/>
                    </a:lnTo>
                    <a:lnTo>
                      <a:pt x="48" y="151"/>
                    </a:lnTo>
                    <a:lnTo>
                      <a:pt x="52" y="156"/>
                    </a:lnTo>
                    <a:lnTo>
                      <a:pt x="52" y="158"/>
                    </a:lnTo>
                    <a:lnTo>
                      <a:pt x="56" y="160"/>
                    </a:lnTo>
                    <a:lnTo>
                      <a:pt x="58" y="158"/>
                    </a:lnTo>
                    <a:lnTo>
                      <a:pt x="62" y="160"/>
                    </a:lnTo>
                    <a:lnTo>
                      <a:pt x="68" y="162"/>
                    </a:lnTo>
                    <a:lnTo>
                      <a:pt x="72" y="168"/>
                    </a:lnTo>
                    <a:lnTo>
                      <a:pt x="72" y="172"/>
                    </a:lnTo>
                    <a:lnTo>
                      <a:pt x="74" y="172"/>
                    </a:lnTo>
                    <a:lnTo>
                      <a:pt x="74" y="176"/>
                    </a:lnTo>
                    <a:lnTo>
                      <a:pt x="77" y="178"/>
                    </a:lnTo>
                    <a:lnTo>
                      <a:pt x="79" y="185"/>
                    </a:lnTo>
                    <a:lnTo>
                      <a:pt x="83" y="187"/>
                    </a:lnTo>
                    <a:lnTo>
                      <a:pt x="83" y="193"/>
                    </a:lnTo>
                    <a:lnTo>
                      <a:pt x="85" y="195"/>
                    </a:lnTo>
                    <a:lnTo>
                      <a:pt x="83" y="201"/>
                    </a:lnTo>
                    <a:lnTo>
                      <a:pt x="81" y="203"/>
                    </a:lnTo>
                    <a:lnTo>
                      <a:pt x="83" y="205"/>
                    </a:lnTo>
                    <a:lnTo>
                      <a:pt x="85" y="212"/>
                    </a:lnTo>
                    <a:lnTo>
                      <a:pt x="85" y="220"/>
                    </a:lnTo>
                    <a:lnTo>
                      <a:pt x="89" y="222"/>
                    </a:lnTo>
                    <a:lnTo>
                      <a:pt x="89" y="224"/>
                    </a:lnTo>
                    <a:lnTo>
                      <a:pt x="99" y="234"/>
                    </a:lnTo>
                    <a:lnTo>
                      <a:pt x="101" y="236"/>
                    </a:lnTo>
                    <a:lnTo>
                      <a:pt x="106" y="236"/>
                    </a:lnTo>
                    <a:lnTo>
                      <a:pt x="108" y="241"/>
                    </a:lnTo>
                    <a:lnTo>
                      <a:pt x="110" y="241"/>
                    </a:lnTo>
                    <a:lnTo>
                      <a:pt x="116" y="245"/>
                    </a:lnTo>
                    <a:lnTo>
                      <a:pt x="116" y="247"/>
                    </a:lnTo>
                    <a:lnTo>
                      <a:pt x="120" y="249"/>
                    </a:lnTo>
                    <a:lnTo>
                      <a:pt x="120" y="251"/>
                    </a:lnTo>
                    <a:lnTo>
                      <a:pt x="122" y="251"/>
                    </a:lnTo>
                    <a:lnTo>
                      <a:pt x="126" y="268"/>
                    </a:lnTo>
                    <a:lnTo>
                      <a:pt x="130" y="270"/>
                    </a:lnTo>
                    <a:lnTo>
                      <a:pt x="130" y="274"/>
                    </a:lnTo>
                    <a:lnTo>
                      <a:pt x="143" y="288"/>
                    </a:lnTo>
                    <a:lnTo>
                      <a:pt x="145" y="288"/>
                    </a:lnTo>
                    <a:lnTo>
                      <a:pt x="147" y="297"/>
                    </a:lnTo>
                    <a:lnTo>
                      <a:pt x="153" y="299"/>
                    </a:lnTo>
                    <a:lnTo>
                      <a:pt x="155" y="307"/>
                    </a:lnTo>
                    <a:lnTo>
                      <a:pt x="159" y="307"/>
                    </a:lnTo>
                    <a:lnTo>
                      <a:pt x="162" y="309"/>
                    </a:lnTo>
                    <a:lnTo>
                      <a:pt x="164" y="305"/>
                    </a:lnTo>
                    <a:lnTo>
                      <a:pt x="170" y="303"/>
                    </a:lnTo>
                    <a:lnTo>
                      <a:pt x="166" y="297"/>
                    </a:lnTo>
                    <a:lnTo>
                      <a:pt x="168" y="286"/>
                    </a:lnTo>
                    <a:lnTo>
                      <a:pt x="174" y="284"/>
                    </a:lnTo>
                    <a:lnTo>
                      <a:pt x="178" y="290"/>
                    </a:lnTo>
                    <a:lnTo>
                      <a:pt x="191" y="290"/>
                    </a:lnTo>
                    <a:lnTo>
                      <a:pt x="205" y="297"/>
                    </a:lnTo>
                    <a:lnTo>
                      <a:pt x="222" y="305"/>
                    </a:lnTo>
                    <a:lnTo>
                      <a:pt x="224" y="322"/>
                    </a:lnTo>
                    <a:lnTo>
                      <a:pt x="257" y="276"/>
                    </a:lnTo>
                    <a:lnTo>
                      <a:pt x="325" y="255"/>
                    </a:lnTo>
                    <a:lnTo>
                      <a:pt x="377" y="239"/>
                    </a:lnTo>
                    <a:lnTo>
                      <a:pt x="379" y="199"/>
                    </a:lnTo>
                    <a:lnTo>
                      <a:pt x="375" y="185"/>
                    </a:lnTo>
                    <a:lnTo>
                      <a:pt x="375" y="185"/>
                    </a:lnTo>
                    <a:lnTo>
                      <a:pt x="369" y="191"/>
                    </a:lnTo>
                    <a:lnTo>
                      <a:pt x="315" y="183"/>
                    </a:lnTo>
                    <a:lnTo>
                      <a:pt x="313" y="168"/>
                    </a:lnTo>
                    <a:lnTo>
                      <a:pt x="307" y="162"/>
                    </a:lnTo>
                    <a:lnTo>
                      <a:pt x="307" y="156"/>
                    </a:lnTo>
                    <a:lnTo>
                      <a:pt x="307" y="156"/>
                    </a:lnTo>
                    <a:lnTo>
                      <a:pt x="307" y="158"/>
                    </a:lnTo>
                    <a:lnTo>
                      <a:pt x="305" y="154"/>
                    </a:lnTo>
                    <a:lnTo>
                      <a:pt x="305" y="151"/>
                    </a:lnTo>
                    <a:lnTo>
                      <a:pt x="307" y="149"/>
                    </a:lnTo>
                    <a:lnTo>
                      <a:pt x="305" y="149"/>
                    </a:lnTo>
                    <a:lnTo>
                      <a:pt x="302" y="149"/>
                    </a:lnTo>
                    <a:lnTo>
                      <a:pt x="300" y="149"/>
                    </a:lnTo>
                    <a:lnTo>
                      <a:pt x="294" y="147"/>
                    </a:lnTo>
                    <a:lnTo>
                      <a:pt x="294" y="145"/>
                    </a:lnTo>
                    <a:lnTo>
                      <a:pt x="292" y="145"/>
                    </a:lnTo>
                    <a:lnTo>
                      <a:pt x="290" y="141"/>
                    </a:lnTo>
                    <a:lnTo>
                      <a:pt x="288" y="137"/>
                    </a:lnTo>
                    <a:lnTo>
                      <a:pt x="280" y="125"/>
                    </a:lnTo>
                    <a:lnTo>
                      <a:pt x="278" y="120"/>
                    </a:lnTo>
                    <a:lnTo>
                      <a:pt x="280" y="120"/>
                    </a:lnTo>
                    <a:lnTo>
                      <a:pt x="280" y="118"/>
                    </a:lnTo>
                    <a:lnTo>
                      <a:pt x="276" y="110"/>
                    </a:lnTo>
                    <a:lnTo>
                      <a:pt x="276" y="108"/>
                    </a:lnTo>
                    <a:lnTo>
                      <a:pt x="273" y="104"/>
                    </a:lnTo>
                    <a:lnTo>
                      <a:pt x="271" y="104"/>
                    </a:lnTo>
                    <a:lnTo>
                      <a:pt x="265" y="95"/>
                    </a:lnTo>
                    <a:lnTo>
                      <a:pt x="263" y="95"/>
                    </a:lnTo>
                    <a:lnTo>
                      <a:pt x="261" y="93"/>
                    </a:lnTo>
                    <a:lnTo>
                      <a:pt x="261" y="91"/>
                    </a:lnTo>
                    <a:lnTo>
                      <a:pt x="263" y="91"/>
                    </a:lnTo>
                    <a:lnTo>
                      <a:pt x="263" y="91"/>
                    </a:lnTo>
                    <a:lnTo>
                      <a:pt x="263" y="89"/>
                    </a:lnTo>
                    <a:lnTo>
                      <a:pt x="259" y="89"/>
                    </a:lnTo>
                    <a:lnTo>
                      <a:pt x="253" y="87"/>
                    </a:lnTo>
                    <a:lnTo>
                      <a:pt x="249" y="79"/>
                    </a:lnTo>
                    <a:lnTo>
                      <a:pt x="249" y="75"/>
                    </a:lnTo>
                    <a:lnTo>
                      <a:pt x="244" y="73"/>
                    </a:lnTo>
                    <a:lnTo>
                      <a:pt x="244" y="71"/>
                    </a:lnTo>
                    <a:lnTo>
                      <a:pt x="244" y="71"/>
                    </a:lnTo>
                    <a:lnTo>
                      <a:pt x="242" y="69"/>
                    </a:lnTo>
                    <a:lnTo>
                      <a:pt x="232" y="75"/>
                    </a:lnTo>
                    <a:lnTo>
                      <a:pt x="230" y="6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7" name="9Slide.vn 820">
                <a:extLst>
                  <a:ext uri="{FF2B5EF4-FFF2-40B4-BE49-F238E27FC236}">
                    <a16:creationId xmlns:a16="http://schemas.microsoft.com/office/drawing/2014/main" id="{2090BD0C-3590-4E70-930E-1FA1494711EC}"/>
                  </a:ext>
                </a:extLst>
              </p:cNvPr>
              <p:cNvSpPr>
                <a:spLocks/>
              </p:cNvSpPr>
              <p:nvPr/>
            </p:nvSpPr>
            <p:spPr bwMode="auto">
              <a:xfrm>
                <a:off x="4615" y="2184"/>
                <a:ext cx="15" cy="31"/>
              </a:xfrm>
              <a:custGeom>
                <a:avLst/>
                <a:gdLst>
                  <a:gd name="T0" fmla="*/ 8 w 15"/>
                  <a:gd name="T1" fmla="*/ 31 h 31"/>
                  <a:gd name="T2" fmla="*/ 10 w 15"/>
                  <a:gd name="T3" fmla="*/ 31 h 31"/>
                  <a:gd name="T4" fmla="*/ 10 w 15"/>
                  <a:gd name="T5" fmla="*/ 31 h 31"/>
                  <a:gd name="T6" fmla="*/ 13 w 15"/>
                  <a:gd name="T7" fmla="*/ 31 h 31"/>
                  <a:gd name="T8" fmla="*/ 15 w 15"/>
                  <a:gd name="T9" fmla="*/ 21 h 31"/>
                  <a:gd name="T10" fmla="*/ 13 w 15"/>
                  <a:gd name="T11" fmla="*/ 19 h 31"/>
                  <a:gd name="T12" fmla="*/ 10 w 15"/>
                  <a:gd name="T13" fmla="*/ 19 h 31"/>
                  <a:gd name="T14" fmla="*/ 10 w 15"/>
                  <a:gd name="T15" fmla="*/ 13 h 31"/>
                  <a:gd name="T16" fmla="*/ 10 w 15"/>
                  <a:gd name="T17" fmla="*/ 13 h 31"/>
                  <a:gd name="T18" fmla="*/ 13 w 15"/>
                  <a:gd name="T19" fmla="*/ 7 h 31"/>
                  <a:gd name="T20" fmla="*/ 13 w 15"/>
                  <a:gd name="T21" fmla="*/ 4 h 31"/>
                  <a:gd name="T22" fmla="*/ 10 w 15"/>
                  <a:gd name="T23" fmla="*/ 4 h 31"/>
                  <a:gd name="T24" fmla="*/ 10 w 15"/>
                  <a:gd name="T25" fmla="*/ 2 h 31"/>
                  <a:gd name="T26" fmla="*/ 6 w 15"/>
                  <a:gd name="T27" fmla="*/ 0 h 31"/>
                  <a:gd name="T28" fmla="*/ 6 w 15"/>
                  <a:gd name="T29" fmla="*/ 0 h 31"/>
                  <a:gd name="T30" fmla="*/ 4 w 15"/>
                  <a:gd name="T31" fmla="*/ 2 h 31"/>
                  <a:gd name="T32" fmla="*/ 4 w 15"/>
                  <a:gd name="T33" fmla="*/ 2 h 31"/>
                  <a:gd name="T34" fmla="*/ 4 w 15"/>
                  <a:gd name="T35" fmla="*/ 4 h 31"/>
                  <a:gd name="T36" fmla="*/ 2 w 15"/>
                  <a:gd name="T37" fmla="*/ 4 h 31"/>
                  <a:gd name="T38" fmla="*/ 2 w 15"/>
                  <a:gd name="T39" fmla="*/ 9 h 31"/>
                  <a:gd name="T40" fmla="*/ 2 w 15"/>
                  <a:gd name="T41" fmla="*/ 9 h 31"/>
                  <a:gd name="T42" fmla="*/ 4 w 15"/>
                  <a:gd name="T43" fmla="*/ 13 h 31"/>
                  <a:gd name="T44" fmla="*/ 2 w 15"/>
                  <a:gd name="T45" fmla="*/ 13 h 31"/>
                  <a:gd name="T46" fmla="*/ 0 w 15"/>
                  <a:gd name="T47" fmla="*/ 13 h 31"/>
                  <a:gd name="T48" fmla="*/ 0 w 15"/>
                  <a:gd name="T49" fmla="*/ 19 h 31"/>
                  <a:gd name="T50" fmla="*/ 0 w 15"/>
                  <a:gd name="T51" fmla="*/ 21 h 31"/>
                  <a:gd name="T52" fmla="*/ 2 w 15"/>
                  <a:gd name="T53" fmla="*/ 23 h 31"/>
                  <a:gd name="T54" fmla="*/ 2 w 15"/>
                  <a:gd name="T55" fmla="*/ 25 h 31"/>
                  <a:gd name="T56" fmla="*/ 2 w 15"/>
                  <a:gd name="T57" fmla="*/ 27 h 31"/>
                  <a:gd name="T58" fmla="*/ 2 w 15"/>
                  <a:gd name="T59" fmla="*/ 29 h 31"/>
                  <a:gd name="T60" fmla="*/ 8 w 15"/>
                  <a:gd name="T6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31">
                    <a:moveTo>
                      <a:pt x="8" y="31"/>
                    </a:moveTo>
                    <a:lnTo>
                      <a:pt x="10" y="31"/>
                    </a:lnTo>
                    <a:lnTo>
                      <a:pt x="10" y="31"/>
                    </a:lnTo>
                    <a:lnTo>
                      <a:pt x="13" y="31"/>
                    </a:lnTo>
                    <a:lnTo>
                      <a:pt x="15" y="21"/>
                    </a:lnTo>
                    <a:lnTo>
                      <a:pt x="13" y="19"/>
                    </a:lnTo>
                    <a:lnTo>
                      <a:pt x="10" y="19"/>
                    </a:lnTo>
                    <a:lnTo>
                      <a:pt x="10" y="13"/>
                    </a:lnTo>
                    <a:lnTo>
                      <a:pt x="10" y="13"/>
                    </a:lnTo>
                    <a:lnTo>
                      <a:pt x="13" y="7"/>
                    </a:lnTo>
                    <a:lnTo>
                      <a:pt x="13" y="4"/>
                    </a:lnTo>
                    <a:lnTo>
                      <a:pt x="10" y="4"/>
                    </a:lnTo>
                    <a:lnTo>
                      <a:pt x="10" y="2"/>
                    </a:lnTo>
                    <a:lnTo>
                      <a:pt x="6" y="0"/>
                    </a:lnTo>
                    <a:lnTo>
                      <a:pt x="6" y="0"/>
                    </a:lnTo>
                    <a:lnTo>
                      <a:pt x="4" y="2"/>
                    </a:lnTo>
                    <a:lnTo>
                      <a:pt x="4" y="2"/>
                    </a:lnTo>
                    <a:lnTo>
                      <a:pt x="4" y="4"/>
                    </a:lnTo>
                    <a:lnTo>
                      <a:pt x="2" y="4"/>
                    </a:lnTo>
                    <a:lnTo>
                      <a:pt x="2" y="9"/>
                    </a:lnTo>
                    <a:lnTo>
                      <a:pt x="2" y="9"/>
                    </a:lnTo>
                    <a:lnTo>
                      <a:pt x="4" y="13"/>
                    </a:lnTo>
                    <a:lnTo>
                      <a:pt x="2" y="13"/>
                    </a:lnTo>
                    <a:lnTo>
                      <a:pt x="0" y="13"/>
                    </a:lnTo>
                    <a:lnTo>
                      <a:pt x="0" y="19"/>
                    </a:lnTo>
                    <a:lnTo>
                      <a:pt x="0" y="21"/>
                    </a:lnTo>
                    <a:lnTo>
                      <a:pt x="2" y="23"/>
                    </a:lnTo>
                    <a:lnTo>
                      <a:pt x="2" y="25"/>
                    </a:lnTo>
                    <a:lnTo>
                      <a:pt x="2" y="27"/>
                    </a:lnTo>
                    <a:lnTo>
                      <a:pt x="2" y="29"/>
                    </a:lnTo>
                    <a:lnTo>
                      <a:pt x="8" y="3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8" name="9Slide.vn 821">
                <a:extLst>
                  <a:ext uri="{FF2B5EF4-FFF2-40B4-BE49-F238E27FC236}">
                    <a16:creationId xmlns:a16="http://schemas.microsoft.com/office/drawing/2014/main" id="{773D5163-E6E2-4A72-B656-C4845CA7A6A0}"/>
                  </a:ext>
                </a:extLst>
              </p:cNvPr>
              <p:cNvSpPr>
                <a:spLocks/>
              </p:cNvSpPr>
              <p:nvPr/>
            </p:nvSpPr>
            <p:spPr bwMode="auto">
              <a:xfrm>
                <a:off x="4630" y="2186"/>
                <a:ext cx="87" cy="71"/>
              </a:xfrm>
              <a:custGeom>
                <a:avLst/>
                <a:gdLst>
                  <a:gd name="T0" fmla="*/ 6 w 87"/>
                  <a:gd name="T1" fmla="*/ 48 h 71"/>
                  <a:gd name="T2" fmla="*/ 8 w 87"/>
                  <a:gd name="T3" fmla="*/ 63 h 71"/>
                  <a:gd name="T4" fmla="*/ 62 w 87"/>
                  <a:gd name="T5" fmla="*/ 71 h 71"/>
                  <a:gd name="T6" fmla="*/ 68 w 87"/>
                  <a:gd name="T7" fmla="*/ 65 h 71"/>
                  <a:gd name="T8" fmla="*/ 85 w 87"/>
                  <a:gd name="T9" fmla="*/ 17 h 71"/>
                  <a:gd name="T10" fmla="*/ 87 w 87"/>
                  <a:gd name="T11" fmla="*/ 17 h 71"/>
                  <a:gd name="T12" fmla="*/ 87 w 87"/>
                  <a:gd name="T13" fmla="*/ 11 h 71"/>
                  <a:gd name="T14" fmla="*/ 87 w 87"/>
                  <a:gd name="T15" fmla="*/ 9 h 71"/>
                  <a:gd name="T16" fmla="*/ 85 w 87"/>
                  <a:gd name="T17" fmla="*/ 9 h 71"/>
                  <a:gd name="T18" fmla="*/ 85 w 87"/>
                  <a:gd name="T19" fmla="*/ 9 h 71"/>
                  <a:gd name="T20" fmla="*/ 85 w 87"/>
                  <a:gd name="T21" fmla="*/ 9 h 71"/>
                  <a:gd name="T22" fmla="*/ 82 w 87"/>
                  <a:gd name="T23" fmla="*/ 9 h 71"/>
                  <a:gd name="T24" fmla="*/ 82 w 87"/>
                  <a:gd name="T25" fmla="*/ 2 h 71"/>
                  <a:gd name="T26" fmla="*/ 80 w 87"/>
                  <a:gd name="T27" fmla="*/ 0 h 71"/>
                  <a:gd name="T28" fmla="*/ 80 w 87"/>
                  <a:gd name="T29" fmla="*/ 5 h 71"/>
                  <a:gd name="T30" fmla="*/ 78 w 87"/>
                  <a:gd name="T31" fmla="*/ 5 h 71"/>
                  <a:gd name="T32" fmla="*/ 68 w 87"/>
                  <a:gd name="T33" fmla="*/ 13 h 71"/>
                  <a:gd name="T34" fmla="*/ 68 w 87"/>
                  <a:gd name="T35" fmla="*/ 17 h 71"/>
                  <a:gd name="T36" fmla="*/ 56 w 87"/>
                  <a:gd name="T37" fmla="*/ 25 h 71"/>
                  <a:gd name="T38" fmla="*/ 56 w 87"/>
                  <a:gd name="T39" fmla="*/ 29 h 71"/>
                  <a:gd name="T40" fmla="*/ 56 w 87"/>
                  <a:gd name="T41" fmla="*/ 29 h 71"/>
                  <a:gd name="T42" fmla="*/ 58 w 87"/>
                  <a:gd name="T43" fmla="*/ 31 h 71"/>
                  <a:gd name="T44" fmla="*/ 53 w 87"/>
                  <a:gd name="T45" fmla="*/ 36 h 71"/>
                  <a:gd name="T46" fmla="*/ 51 w 87"/>
                  <a:gd name="T47" fmla="*/ 34 h 71"/>
                  <a:gd name="T48" fmla="*/ 49 w 87"/>
                  <a:gd name="T49" fmla="*/ 36 h 71"/>
                  <a:gd name="T50" fmla="*/ 47 w 87"/>
                  <a:gd name="T51" fmla="*/ 36 h 71"/>
                  <a:gd name="T52" fmla="*/ 47 w 87"/>
                  <a:gd name="T53" fmla="*/ 38 h 71"/>
                  <a:gd name="T54" fmla="*/ 47 w 87"/>
                  <a:gd name="T55" fmla="*/ 38 h 71"/>
                  <a:gd name="T56" fmla="*/ 45 w 87"/>
                  <a:gd name="T57" fmla="*/ 40 h 71"/>
                  <a:gd name="T58" fmla="*/ 41 w 87"/>
                  <a:gd name="T59" fmla="*/ 42 h 71"/>
                  <a:gd name="T60" fmla="*/ 37 w 87"/>
                  <a:gd name="T61" fmla="*/ 42 h 71"/>
                  <a:gd name="T62" fmla="*/ 35 w 87"/>
                  <a:gd name="T63" fmla="*/ 40 h 71"/>
                  <a:gd name="T64" fmla="*/ 31 w 87"/>
                  <a:gd name="T65" fmla="*/ 40 h 71"/>
                  <a:gd name="T66" fmla="*/ 29 w 87"/>
                  <a:gd name="T67" fmla="*/ 40 h 71"/>
                  <a:gd name="T68" fmla="*/ 27 w 87"/>
                  <a:gd name="T69" fmla="*/ 40 h 71"/>
                  <a:gd name="T70" fmla="*/ 20 w 87"/>
                  <a:gd name="T71" fmla="*/ 38 h 71"/>
                  <a:gd name="T72" fmla="*/ 14 w 87"/>
                  <a:gd name="T73" fmla="*/ 44 h 71"/>
                  <a:gd name="T74" fmla="*/ 10 w 87"/>
                  <a:gd name="T75" fmla="*/ 44 h 71"/>
                  <a:gd name="T76" fmla="*/ 8 w 87"/>
                  <a:gd name="T77" fmla="*/ 42 h 71"/>
                  <a:gd name="T78" fmla="*/ 4 w 87"/>
                  <a:gd name="T79" fmla="*/ 44 h 71"/>
                  <a:gd name="T80" fmla="*/ 4 w 87"/>
                  <a:gd name="T81" fmla="*/ 36 h 71"/>
                  <a:gd name="T82" fmla="*/ 2 w 87"/>
                  <a:gd name="T83" fmla="*/ 38 h 71"/>
                  <a:gd name="T84" fmla="*/ 0 w 87"/>
                  <a:gd name="T85" fmla="*/ 36 h 71"/>
                  <a:gd name="T86" fmla="*/ 0 w 87"/>
                  <a:gd name="T87" fmla="*/ 42 h 71"/>
                  <a:gd name="T88" fmla="*/ 6 w 87"/>
                  <a:gd name="T89"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71">
                    <a:moveTo>
                      <a:pt x="6" y="48"/>
                    </a:moveTo>
                    <a:lnTo>
                      <a:pt x="8" y="63"/>
                    </a:lnTo>
                    <a:lnTo>
                      <a:pt x="62" y="71"/>
                    </a:lnTo>
                    <a:lnTo>
                      <a:pt x="68" y="65"/>
                    </a:lnTo>
                    <a:lnTo>
                      <a:pt x="85" y="17"/>
                    </a:lnTo>
                    <a:lnTo>
                      <a:pt x="87" y="17"/>
                    </a:lnTo>
                    <a:lnTo>
                      <a:pt x="87" y="11"/>
                    </a:lnTo>
                    <a:lnTo>
                      <a:pt x="87" y="9"/>
                    </a:lnTo>
                    <a:lnTo>
                      <a:pt x="85" y="9"/>
                    </a:lnTo>
                    <a:lnTo>
                      <a:pt x="85" y="9"/>
                    </a:lnTo>
                    <a:lnTo>
                      <a:pt x="85" y="9"/>
                    </a:lnTo>
                    <a:lnTo>
                      <a:pt x="82" y="9"/>
                    </a:lnTo>
                    <a:lnTo>
                      <a:pt x="82" y="2"/>
                    </a:lnTo>
                    <a:lnTo>
                      <a:pt x="80" y="0"/>
                    </a:lnTo>
                    <a:lnTo>
                      <a:pt x="80" y="5"/>
                    </a:lnTo>
                    <a:lnTo>
                      <a:pt x="78" y="5"/>
                    </a:lnTo>
                    <a:lnTo>
                      <a:pt x="68" y="13"/>
                    </a:lnTo>
                    <a:lnTo>
                      <a:pt x="68" y="17"/>
                    </a:lnTo>
                    <a:lnTo>
                      <a:pt x="56" y="25"/>
                    </a:lnTo>
                    <a:lnTo>
                      <a:pt x="56" y="29"/>
                    </a:lnTo>
                    <a:lnTo>
                      <a:pt x="56" y="29"/>
                    </a:lnTo>
                    <a:lnTo>
                      <a:pt x="58" y="31"/>
                    </a:lnTo>
                    <a:lnTo>
                      <a:pt x="53" y="36"/>
                    </a:lnTo>
                    <a:lnTo>
                      <a:pt x="51" y="34"/>
                    </a:lnTo>
                    <a:lnTo>
                      <a:pt x="49" y="36"/>
                    </a:lnTo>
                    <a:lnTo>
                      <a:pt x="47" y="36"/>
                    </a:lnTo>
                    <a:lnTo>
                      <a:pt x="47" y="38"/>
                    </a:lnTo>
                    <a:lnTo>
                      <a:pt x="47" y="38"/>
                    </a:lnTo>
                    <a:lnTo>
                      <a:pt x="45" y="40"/>
                    </a:lnTo>
                    <a:lnTo>
                      <a:pt x="41" y="42"/>
                    </a:lnTo>
                    <a:lnTo>
                      <a:pt x="37" y="42"/>
                    </a:lnTo>
                    <a:lnTo>
                      <a:pt x="35" y="40"/>
                    </a:lnTo>
                    <a:lnTo>
                      <a:pt x="31" y="40"/>
                    </a:lnTo>
                    <a:lnTo>
                      <a:pt x="29" y="40"/>
                    </a:lnTo>
                    <a:lnTo>
                      <a:pt x="27" y="40"/>
                    </a:lnTo>
                    <a:lnTo>
                      <a:pt x="20" y="38"/>
                    </a:lnTo>
                    <a:lnTo>
                      <a:pt x="14" y="44"/>
                    </a:lnTo>
                    <a:lnTo>
                      <a:pt x="10" y="44"/>
                    </a:lnTo>
                    <a:lnTo>
                      <a:pt x="8" y="42"/>
                    </a:lnTo>
                    <a:lnTo>
                      <a:pt x="4" y="44"/>
                    </a:lnTo>
                    <a:lnTo>
                      <a:pt x="4" y="36"/>
                    </a:lnTo>
                    <a:lnTo>
                      <a:pt x="2" y="38"/>
                    </a:lnTo>
                    <a:lnTo>
                      <a:pt x="0" y="36"/>
                    </a:lnTo>
                    <a:lnTo>
                      <a:pt x="0" y="42"/>
                    </a:lnTo>
                    <a:lnTo>
                      <a:pt x="6" y="4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9" name="9Slide.vn 822">
                <a:extLst>
                  <a:ext uri="{FF2B5EF4-FFF2-40B4-BE49-F238E27FC236}">
                    <a16:creationId xmlns:a16="http://schemas.microsoft.com/office/drawing/2014/main" id="{3F6A6A73-4CD9-4847-BEAD-AB34EC97CB6D}"/>
                  </a:ext>
                </a:extLst>
              </p:cNvPr>
              <p:cNvSpPr>
                <a:spLocks/>
              </p:cNvSpPr>
              <p:nvPr/>
            </p:nvSpPr>
            <p:spPr bwMode="auto">
              <a:xfrm>
                <a:off x="3253" y="1950"/>
                <a:ext cx="7" cy="2"/>
              </a:xfrm>
              <a:custGeom>
                <a:avLst/>
                <a:gdLst>
                  <a:gd name="T0" fmla="*/ 5 w 7"/>
                  <a:gd name="T1" fmla="*/ 0 h 2"/>
                  <a:gd name="T2" fmla="*/ 0 w 7"/>
                  <a:gd name="T3" fmla="*/ 0 h 2"/>
                  <a:gd name="T4" fmla="*/ 0 w 7"/>
                  <a:gd name="T5" fmla="*/ 2 h 2"/>
                  <a:gd name="T6" fmla="*/ 7 w 7"/>
                  <a:gd name="T7" fmla="*/ 2 h 2"/>
                  <a:gd name="T8" fmla="*/ 7 w 7"/>
                  <a:gd name="T9" fmla="*/ 2 h 2"/>
                  <a:gd name="T10" fmla="*/ 7 w 7"/>
                  <a:gd name="T11" fmla="*/ 0 h 2"/>
                  <a:gd name="T12" fmla="*/ 5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5" y="0"/>
                    </a:moveTo>
                    <a:lnTo>
                      <a:pt x="0" y="0"/>
                    </a:lnTo>
                    <a:lnTo>
                      <a:pt x="0" y="2"/>
                    </a:lnTo>
                    <a:lnTo>
                      <a:pt x="7" y="2"/>
                    </a:lnTo>
                    <a:lnTo>
                      <a:pt x="7" y="2"/>
                    </a:lnTo>
                    <a:lnTo>
                      <a:pt x="7" y="0"/>
                    </a:lnTo>
                    <a:lnTo>
                      <a:pt x="5"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0" name="9Slide.vn 823">
                <a:extLst>
                  <a:ext uri="{FF2B5EF4-FFF2-40B4-BE49-F238E27FC236}">
                    <a16:creationId xmlns:a16="http://schemas.microsoft.com/office/drawing/2014/main" id="{1F4E32D4-D5CA-4866-9A15-41BC8578C158}"/>
                  </a:ext>
                </a:extLst>
              </p:cNvPr>
              <p:cNvSpPr>
                <a:spLocks/>
              </p:cNvSpPr>
              <p:nvPr/>
            </p:nvSpPr>
            <p:spPr bwMode="auto">
              <a:xfrm>
                <a:off x="3214" y="192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1" name="9Slide.vn 824">
                <a:extLst>
                  <a:ext uri="{FF2B5EF4-FFF2-40B4-BE49-F238E27FC236}">
                    <a16:creationId xmlns:a16="http://schemas.microsoft.com/office/drawing/2014/main" id="{7EBBA092-475F-496E-8364-FB14EB2F4E5D}"/>
                  </a:ext>
                </a:extLst>
              </p:cNvPr>
              <p:cNvSpPr>
                <a:spLocks/>
              </p:cNvSpPr>
              <p:nvPr/>
            </p:nvSpPr>
            <p:spPr bwMode="auto">
              <a:xfrm>
                <a:off x="3206" y="1933"/>
                <a:ext cx="6" cy="2"/>
              </a:xfrm>
              <a:custGeom>
                <a:avLst/>
                <a:gdLst>
                  <a:gd name="T0" fmla="*/ 0 w 6"/>
                  <a:gd name="T1" fmla="*/ 0 h 2"/>
                  <a:gd name="T2" fmla="*/ 2 w 6"/>
                  <a:gd name="T3" fmla="*/ 2 h 2"/>
                  <a:gd name="T4" fmla="*/ 4 w 6"/>
                  <a:gd name="T5" fmla="*/ 2 h 2"/>
                  <a:gd name="T6" fmla="*/ 6 w 6"/>
                  <a:gd name="T7" fmla="*/ 2 h 2"/>
                  <a:gd name="T8" fmla="*/ 4 w 6"/>
                  <a:gd name="T9" fmla="*/ 0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lnTo>
                      <a:pt x="2" y="2"/>
                    </a:lnTo>
                    <a:lnTo>
                      <a:pt x="4" y="2"/>
                    </a:lnTo>
                    <a:lnTo>
                      <a:pt x="6" y="2"/>
                    </a:lnTo>
                    <a:lnTo>
                      <a:pt x="4" y="0"/>
                    </a:lnTo>
                    <a:lnTo>
                      <a:pt x="0"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2" name="9Slide.vn 825">
                <a:extLst>
                  <a:ext uri="{FF2B5EF4-FFF2-40B4-BE49-F238E27FC236}">
                    <a16:creationId xmlns:a16="http://schemas.microsoft.com/office/drawing/2014/main" id="{00C9A787-C5EA-436B-A1DE-1C21EF2203AE}"/>
                  </a:ext>
                </a:extLst>
              </p:cNvPr>
              <p:cNvSpPr>
                <a:spLocks/>
              </p:cNvSpPr>
              <p:nvPr/>
            </p:nvSpPr>
            <p:spPr bwMode="auto">
              <a:xfrm>
                <a:off x="3229" y="1929"/>
                <a:ext cx="2" cy="2"/>
              </a:xfrm>
              <a:custGeom>
                <a:avLst/>
                <a:gdLst>
                  <a:gd name="T0" fmla="*/ 0 w 2"/>
                  <a:gd name="T1" fmla="*/ 0 h 2"/>
                  <a:gd name="T2" fmla="*/ 2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0"/>
                    </a:lnTo>
                    <a:lnTo>
                      <a:pt x="2" y="0"/>
                    </a:lnTo>
                    <a:lnTo>
                      <a:pt x="0"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3" name="9Slide.vn 826">
                <a:extLst>
                  <a:ext uri="{FF2B5EF4-FFF2-40B4-BE49-F238E27FC236}">
                    <a16:creationId xmlns:a16="http://schemas.microsoft.com/office/drawing/2014/main" id="{26431F51-E8B6-4CD5-9BAA-2D7622639169}"/>
                  </a:ext>
                </a:extLst>
              </p:cNvPr>
              <p:cNvSpPr>
                <a:spLocks/>
              </p:cNvSpPr>
              <p:nvPr/>
            </p:nvSpPr>
            <p:spPr bwMode="auto">
              <a:xfrm>
                <a:off x="3403" y="2056"/>
                <a:ext cx="6" cy="4"/>
              </a:xfrm>
              <a:custGeom>
                <a:avLst/>
                <a:gdLst>
                  <a:gd name="T0" fmla="*/ 6 w 6"/>
                  <a:gd name="T1" fmla="*/ 4 h 4"/>
                  <a:gd name="T2" fmla="*/ 4 w 6"/>
                  <a:gd name="T3" fmla="*/ 0 h 4"/>
                  <a:gd name="T4" fmla="*/ 0 w 6"/>
                  <a:gd name="T5" fmla="*/ 2 h 4"/>
                  <a:gd name="T6" fmla="*/ 0 w 6"/>
                  <a:gd name="T7" fmla="*/ 4 h 4"/>
                  <a:gd name="T8" fmla="*/ 4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lnTo>
                      <a:pt x="4" y="0"/>
                    </a:lnTo>
                    <a:lnTo>
                      <a:pt x="0" y="2"/>
                    </a:lnTo>
                    <a:lnTo>
                      <a:pt x="0" y="4"/>
                    </a:lnTo>
                    <a:lnTo>
                      <a:pt x="4" y="4"/>
                    </a:lnTo>
                    <a:lnTo>
                      <a:pt x="6" y="4"/>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4" name="9Slide.vn 827">
                <a:extLst>
                  <a:ext uri="{FF2B5EF4-FFF2-40B4-BE49-F238E27FC236}">
                    <a16:creationId xmlns:a16="http://schemas.microsoft.com/office/drawing/2014/main" id="{E3BA976E-9BE5-4E69-B5CB-18AD799D11C2}"/>
                  </a:ext>
                </a:extLst>
              </p:cNvPr>
              <p:cNvSpPr>
                <a:spLocks/>
              </p:cNvSpPr>
              <p:nvPr/>
            </p:nvSpPr>
            <p:spPr bwMode="auto">
              <a:xfrm>
                <a:off x="3448" y="2143"/>
                <a:ext cx="11" cy="10"/>
              </a:xfrm>
              <a:custGeom>
                <a:avLst/>
                <a:gdLst>
                  <a:gd name="T0" fmla="*/ 4 w 11"/>
                  <a:gd name="T1" fmla="*/ 6 h 10"/>
                  <a:gd name="T2" fmla="*/ 0 w 11"/>
                  <a:gd name="T3" fmla="*/ 10 h 10"/>
                  <a:gd name="T4" fmla="*/ 2 w 11"/>
                  <a:gd name="T5" fmla="*/ 10 h 10"/>
                  <a:gd name="T6" fmla="*/ 7 w 11"/>
                  <a:gd name="T7" fmla="*/ 10 h 10"/>
                  <a:gd name="T8" fmla="*/ 11 w 11"/>
                  <a:gd name="T9" fmla="*/ 4 h 10"/>
                  <a:gd name="T10" fmla="*/ 11 w 11"/>
                  <a:gd name="T11" fmla="*/ 0 h 10"/>
                  <a:gd name="T12" fmla="*/ 4 w 11"/>
                  <a:gd name="T13" fmla="*/ 2 h 10"/>
                  <a:gd name="T14" fmla="*/ 4 w 11"/>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4" y="6"/>
                    </a:moveTo>
                    <a:lnTo>
                      <a:pt x="0" y="10"/>
                    </a:lnTo>
                    <a:lnTo>
                      <a:pt x="2" y="10"/>
                    </a:lnTo>
                    <a:lnTo>
                      <a:pt x="7" y="10"/>
                    </a:lnTo>
                    <a:lnTo>
                      <a:pt x="11" y="4"/>
                    </a:lnTo>
                    <a:lnTo>
                      <a:pt x="11" y="0"/>
                    </a:lnTo>
                    <a:lnTo>
                      <a:pt x="4" y="2"/>
                    </a:lnTo>
                    <a:lnTo>
                      <a:pt x="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5" name="9Slide.vn 828">
                <a:extLst>
                  <a:ext uri="{FF2B5EF4-FFF2-40B4-BE49-F238E27FC236}">
                    <a16:creationId xmlns:a16="http://schemas.microsoft.com/office/drawing/2014/main" id="{FDD52FB9-A768-477E-AC5F-71D771575822}"/>
                  </a:ext>
                </a:extLst>
              </p:cNvPr>
              <p:cNvSpPr>
                <a:spLocks/>
              </p:cNvSpPr>
              <p:nvPr/>
            </p:nvSpPr>
            <p:spPr bwMode="auto">
              <a:xfrm>
                <a:off x="3388" y="2137"/>
                <a:ext cx="4" cy="8"/>
              </a:xfrm>
              <a:custGeom>
                <a:avLst/>
                <a:gdLst>
                  <a:gd name="T0" fmla="*/ 4 w 4"/>
                  <a:gd name="T1" fmla="*/ 2 h 8"/>
                  <a:gd name="T2" fmla="*/ 0 w 4"/>
                  <a:gd name="T3" fmla="*/ 0 h 8"/>
                  <a:gd name="T4" fmla="*/ 0 w 4"/>
                  <a:gd name="T5" fmla="*/ 2 h 8"/>
                  <a:gd name="T6" fmla="*/ 0 w 4"/>
                  <a:gd name="T7" fmla="*/ 4 h 8"/>
                  <a:gd name="T8" fmla="*/ 0 w 4"/>
                  <a:gd name="T9" fmla="*/ 8 h 8"/>
                  <a:gd name="T10" fmla="*/ 2 w 4"/>
                  <a:gd name="T11" fmla="*/ 8 h 8"/>
                  <a:gd name="T12" fmla="*/ 4 w 4"/>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2"/>
                    </a:moveTo>
                    <a:lnTo>
                      <a:pt x="0" y="0"/>
                    </a:lnTo>
                    <a:lnTo>
                      <a:pt x="0" y="2"/>
                    </a:lnTo>
                    <a:lnTo>
                      <a:pt x="0" y="4"/>
                    </a:lnTo>
                    <a:lnTo>
                      <a:pt x="0" y="8"/>
                    </a:lnTo>
                    <a:lnTo>
                      <a:pt x="2" y="8"/>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6" name="9Slide.vn 829">
                <a:extLst>
                  <a:ext uri="{FF2B5EF4-FFF2-40B4-BE49-F238E27FC236}">
                    <a16:creationId xmlns:a16="http://schemas.microsoft.com/office/drawing/2014/main" id="{D30239CC-EA5F-412D-A48E-5926E5FC8120}"/>
                  </a:ext>
                </a:extLst>
              </p:cNvPr>
              <p:cNvSpPr>
                <a:spLocks/>
              </p:cNvSpPr>
              <p:nvPr/>
            </p:nvSpPr>
            <p:spPr bwMode="auto">
              <a:xfrm>
                <a:off x="3423" y="2151"/>
                <a:ext cx="9" cy="8"/>
              </a:xfrm>
              <a:custGeom>
                <a:avLst/>
                <a:gdLst>
                  <a:gd name="T0" fmla="*/ 5 w 9"/>
                  <a:gd name="T1" fmla="*/ 0 h 8"/>
                  <a:gd name="T2" fmla="*/ 2 w 9"/>
                  <a:gd name="T3" fmla="*/ 0 h 8"/>
                  <a:gd name="T4" fmla="*/ 0 w 9"/>
                  <a:gd name="T5" fmla="*/ 6 h 8"/>
                  <a:gd name="T6" fmla="*/ 2 w 9"/>
                  <a:gd name="T7" fmla="*/ 8 h 8"/>
                  <a:gd name="T8" fmla="*/ 7 w 9"/>
                  <a:gd name="T9" fmla="*/ 6 h 8"/>
                  <a:gd name="T10" fmla="*/ 9 w 9"/>
                  <a:gd name="T11" fmla="*/ 6 h 8"/>
                  <a:gd name="T12" fmla="*/ 9 w 9"/>
                  <a:gd name="T13" fmla="*/ 2 h 8"/>
                  <a:gd name="T14" fmla="*/ 5 w 9"/>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5" y="0"/>
                    </a:moveTo>
                    <a:lnTo>
                      <a:pt x="2" y="0"/>
                    </a:lnTo>
                    <a:lnTo>
                      <a:pt x="0" y="6"/>
                    </a:lnTo>
                    <a:lnTo>
                      <a:pt x="2" y="8"/>
                    </a:lnTo>
                    <a:lnTo>
                      <a:pt x="7" y="6"/>
                    </a:lnTo>
                    <a:lnTo>
                      <a:pt x="9" y="6"/>
                    </a:lnTo>
                    <a:lnTo>
                      <a:pt x="9" y="2"/>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7" name="9Slide.vn 830">
                <a:extLst>
                  <a:ext uri="{FF2B5EF4-FFF2-40B4-BE49-F238E27FC236}">
                    <a16:creationId xmlns:a16="http://schemas.microsoft.com/office/drawing/2014/main" id="{32C88537-D1CA-41B0-BB3F-2752E7B5130E}"/>
                  </a:ext>
                </a:extLst>
              </p:cNvPr>
              <p:cNvSpPr>
                <a:spLocks/>
              </p:cNvSpPr>
              <p:nvPr/>
            </p:nvSpPr>
            <p:spPr bwMode="auto">
              <a:xfrm>
                <a:off x="3459" y="2132"/>
                <a:ext cx="8" cy="7"/>
              </a:xfrm>
              <a:custGeom>
                <a:avLst/>
                <a:gdLst>
                  <a:gd name="T0" fmla="*/ 0 w 8"/>
                  <a:gd name="T1" fmla="*/ 7 h 7"/>
                  <a:gd name="T2" fmla="*/ 4 w 8"/>
                  <a:gd name="T3" fmla="*/ 5 h 7"/>
                  <a:gd name="T4" fmla="*/ 8 w 8"/>
                  <a:gd name="T5" fmla="*/ 3 h 7"/>
                  <a:gd name="T6" fmla="*/ 4 w 8"/>
                  <a:gd name="T7" fmla="*/ 0 h 7"/>
                  <a:gd name="T8" fmla="*/ 2 w 8"/>
                  <a:gd name="T9" fmla="*/ 0 h 7"/>
                  <a:gd name="T10" fmla="*/ 0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0" y="7"/>
                    </a:moveTo>
                    <a:lnTo>
                      <a:pt x="4" y="5"/>
                    </a:lnTo>
                    <a:lnTo>
                      <a:pt x="8" y="3"/>
                    </a:lnTo>
                    <a:lnTo>
                      <a:pt x="4" y="0"/>
                    </a:lnTo>
                    <a:lnTo>
                      <a:pt x="2" y="0"/>
                    </a:lnTo>
                    <a:lnTo>
                      <a:pt x="0"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8" name="9Slide.vn 831">
                <a:extLst>
                  <a:ext uri="{FF2B5EF4-FFF2-40B4-BE49-F238E27FC236}">
                    <a16:creationId xmlns:a16="http://schemas.microsoft.com/office/drawing/2014/main" id="{877D90AB-C63C-4B3D-BC69-5A14FCD36A77}"/>
                  </a:ext>
                </a:extLst>
              </p:cNvPr>
              <p:cNvSpPr>
                <a:spLocks/>
              </p:cNvSpPr>
              <p:nvPr/>
            </p:nvSpPr>
            <p:spPr bwMode="auto">
              <a:xfrm>
                <a:off x="3403" y="2145"/>
                <a:ext cx="14" cy="10"/>
              </a:xfrm>
              <a:custGeom>
                <a:avLst/>
                <a:gdLst>
                  <a:gd name="T0" fmla="*/ 4 w 14"/>
                  <a:gd name="T1" fmla="*/ 10 h 10"/>
                  <a:gd name="T2" fmla="*/ 10 w 14"/>
                  <a:gd name="T3" fmla="*/ 6 h 10"/>
                  <a:gd name="T4" fmla="*/ 14 w 14"/>
                  <a:gd name="T5" fmla="*/ 6 h 10"/>
                  <a:gd name="T6" fmla="*/ 14 w 14"/>
                  <a:gd name="T7" fmla="*/ 2 h 10"/>
                  <a:gd name="T8" fmla="*/ 12 w 14"/>
                  <a:gd name="T9" fmla="*/ 0 h 10"/>
                  <a:gd name="T10" fmla="*/ 10 w 14"/>
                  <a:gd name="T11" fmla="*/ 2 h 10"/>
                  <a:gd name="T12" fmla="*/ 6 w 14"/>
                  <a:gd name="T13" fmla="*/ 4 h 10"/>
                  <a:gd name="T14" fmla="*/ 2 w 14"/>
                  <a:gd name="T15" fmla="*/ 4 h 10"/>
                  <a:gd name="T16" fmla="*/ 0 w 14"/>
                  <a:gd name="T17" fmla="*/ 6 h 10"/>
                  <a:gd name="T18" fmla="*/ 2 w 14"/>
                  <a:gd name="T19" fmla="*/ 8 h 10"/>
                  <a:gd name="T20" fmla="*/ 4 w 1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0">
                    <a:moveTo>
                      <a:pt x="4" y="10"/>
                    </a:moveTo>
                    <a:lnTo>
                      <a:pt x="10" y="6"/>
                    </a:lnTo>
                    <a:lnTo>
                      <a:pt x="14" y="6"/>
                    </a:lnTo>
                    <a:lnTo>
                      <a:pt x="14" y="2"/>
                    </a:lnTo>
                    <a:lnTo>
                      <a:pt x="12" y="0"/>
                    </a:lnTo>
                    <a:lnTo>
                      <a:pt x="10" y="2"/>
                    </a:lnTo>
                    <a:lnTo>
                      <a:pt x="6" y="4"/>
                    </a:lnTo>
                    <a:lnTo>
                      <a:pt x="2" y="4"/>
                    </a:lnTo>
                    <a:lnTo>
                      <a:pt x="0" y="6"/>
                    </a:lnTo>
                    <a:lnTo>
                      <a:pt x="2" y="8"/>
                    </a:lnTo>
                    <a:lnTo>
                      <a:pt x="4"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9" name="9Slide.vn 832">
                <a:extLst>
                  <a:ext uri="{FF2B5EF4-FFF2-40B4-BE49-F238E27FC236}">
                    <a16:creationId xmlns:a16="http://schemas.microsoft.com/office/drawing/2014/main" id="{027533C5-C54D-45AD-9A97-F2F863862D7F}"/>
                  </a:ext>
                </a:extLst>
              </p:cNvPr>
              <p:cNvSpPr>
                <a:spLocks/>
              </p:cNvSpPr>
              <p:nvPr/>
            </p:nvSpPr>
            <p:spPr bwMode="auto">
              <a:xfrm>
                <a:off x="3384" y="2159"/>
                <a:ext cx="4" cy="2"/>
              </a:xfrm>
              <a:custGeom>
                <a:avLst/>
                <a:gdLst>
                  <a:gd name="T0" fmla="*/ 0 w 4"/>
                  <a:gd name="T1" fmla="*/ 0 h 2"/>
                  <a:gd name="T2" fmla="*/ 2 w 4"/>
                  <a:gd name="T3" fmla="*/ 2 h 2"/>
                  <a:gd name="T4" fmla="*/ 2 w 4"/>
                  <a:gd name="T5" fmla="*/ 2 h 2"/>
                  <a:gd name="T6" fmla="*/ 4 w 4"/>
                  <a:gd name="T7" fmla="*/ 2 h 2"/>
                  <a:gd name="T8" fmla="*/ 4 w 4"/>
                  <a:gd name="T9" fmla="*/ 0 h 2"/>
                  <a:gd name="T10" fmla="*/ 2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2" y="2"/>
                    </a:lnTo>
                    <a:lnTo>
                      <a:pt x="2" y="2"/>
                    </a:lnTo>
                    <a:lnTo>
                      <a:pt x="4" y="2"/>
                    </a:lnTo>
                    <a:lnTo>
                      <a:pt x="4" y="0"/>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0" name="9Slide.vn 833">
                <a:extLst>
                  <a:ext uri="{FF2B5EF4-FFF2-40B4-BE49-F238E27FC236}">
                    <a16:creationId xmlns:a16="http://schemas.microsoft.com/office/drawing/2014/main" id="{51582915-C07D-4063-BF96-613DD2E92F32}"/>
                  </a:ext>
                </a:extLst>
              </p:cNvPr>
              <p:cNvSpPr>
                <a:spLocks/>
              </p:cNvSpPr>
              <p:nvPr/>
            </p:nvSpPr>
            <p:spPr bwMode="auto">
              <a:xfrm>
                <a:off x="3396" y="2151"/>
                <a:ext cx="3" cy="4"/>
              </a:xfrm>
              <a:custGeom>
                <a:avLst/>
                <a:gdLst>
                  <a:gd name="T0" fmla="*/ 3 w 3"/>
                  <a:gd name="T1" fmla="*/ 2 h 4"/>
                  <a:gd name="T2" fmla="*/ 3 w 3"/>
                  <a:gd name="T3" fmla="*/ 0 h 4"/>
                  <a:gd name="T4" fmla="*/ 3 w 3"/>
                  <a:gd name="T5" fmla="*/ 0 h 4"/>
                  <a:gd name="T6" fmla="*/ 0 w 3"/>
                  <a:gd name="T7" fmla="*/ 2 h 4"/>
                  <a:gd name="T8" fmla="*/ 3 w 3"/>
                  <a:gd name="T9" fmla="*/ 4 h 4"/>
                  <a:gd name="T10" fmla="*/ 3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3" y="2"/>
                    </a:moveTo>
                    <a:lnTo>
                      <a:pt x="3" y="0"/>
                    </a:lnTo>
                    <a:lnTo>
                      <a:pt x="3" y="0"/>
                    </a:lnTo>
                    <a:lnTo>
                      <a:pt x="0" y="2"/>
                    </a:lnTo>
                    <a:lnTo>
                      <a:pt x="3" y="4"/>
                    </a:lnTo>
                    <a:lnTo>
                      <a:pt x="3"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1" name="9Slide.vn 834">
                <a:extLst>
                  <a:ext uri="{FF2B5EF4-FFF2-40B4-BE49-F238E27FC236}">
                    <a16:creationId xmlns:a16="http://schemas.microsoft.com/office/drawing/2014/main" id="{DCA26567-CD9C-48E9-84C5-FA0AB30E89D5}"/>
                  </a:ext>
                </a:extLst>
              </p:cNvPr>
              <p:cNvSpPr>
                <a:spLocks/>
              </p:cNvSpPr>
              <p:nvPr/>
            </p:nvSpPr>
            <p:spPr bwMode="auto">
              <a:xfrm>
                <a:off x="3247" y="2361"/>
                <a:ext cx="9" cy="4"/>
              </a:xfrm>
              <a:custGeom>
                <a:avLst/>
                <a:gdLst>
                  <a:gd name="T0" fmla="*/ 6 w 9"/>
                  <a:gd name="T1" fmla="*/ 0 h 4"/>
                  <a:gd name="T2" fmla="*/ 4 w 9"/>
                  <a:gd name="T3" fmla="*/ 0 h 4"/>
                  <a:gd name="T4" fmla="*/ 2 w 9"/>
                  <a:gd name="T5" fmla="*/ 0 h 4"/>
                  <a:gd name="T6" fmla="*/ 0 w 9"/>
                  <a:gd name="T7" fmla="*/ 0 h 4"/>
                  <a:gd name="T8" fmla="*/ 2 w 9"/>
                  <a:gd name="T9" fmla="*/ 4 h 4"/>
                  <a:gd name="T10" fmla="*/ 4 w 9"/>
                  <a:gd name="T11" fmla="*/ 4 h 4"/>
                  <a:gd name="T12" fmla="*/ 9 w 9"/>
                  <a:gd name="T13" fmla="*/ 2 h 4"/>
                  <a:gd name="T14" fmla="*/ 6 w 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6" y="0"/>
                    </a:moveTo>
                    <a:lnTo>
                      <a:pt x="4" y="0"/>
                    </a:lnTo>
                    <a:lnTo>
                      <a:pt x="2" y="0"/>
                    </a:lnTo>
                    <a:lnTo>
                      <a:pt x="0" y="0"/>
                    </a:lnTo>
                    <a:lnTo>
                      <a:pt x="2" y="4"/>
                    </a:lnTo>
                    <a:lnTo>
                      <a:pt x="4" y="4"/>
                    </a:lnTo>
                    <a:lnTo>
                      <a:pt x="9" y="2"/>
                    </a:lnTo>
                    <a:lnTo>
                      <a:pt x="6"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2" name="9Slide.vn 835">
                <a:extLst>
                  <a:ext uri="{FF2B5EF4-FFF2-40B4-BE49-F238E27FC236}">
                    <a16:creationId xmlns:a16="http://schemas.microsoft.com/office/drawing/2014/main" id="{94C16626-597E-4FC8-8C69-B9F43E79074C}"/>
                  </a:ext>
                </a:extLst>
              </p:cNvPr>
              <p:cNvSpPr>
                <a:spLocks/>
              </p:cNvSpPr>
              <p:nvPr/>
            </p:nvSpPr>
            <p:spPr bwMode="auto">
              <a:xfrm>
                <a:off x="3266" y="2369"/>
                <a:ext cx="4" cy="2"/>
              </a:xfrm>
              <a:custGeom>
                <a:avLst/>
                <a:gdLst>
                  <a:gd name="T0" fmla="*/ 2 w 4"/>
                  <a:gd name="T1" fmla="*/ 0 h 2"/>
                  <a:gd name="T2" fmla="*/ 0 w 4"/>
                  <a:gd name="T3" fmla="*/ 0 h 2"/>
                  <a:gd name="T4" fmla="*/ 0 w 4"/>
                  <a:gd name="T5" fmla="*/ 2 h 2"/>
                  <a:gd name="T6" fmla="*/ 2 w 4"/>
                  <a:gd name="T7" fmla="*/ 2 h 2"/>
                  <a:gd name="T8" fmla="*/ 2 w 4"/>
                  <a:gd name="T9" fmla="*/ 2 h 2"/>
                  <a:gd name="T10" fmla="*/ 4 w 4"/>
                  <a:gd name="T11" fmla="*/ 2 h 2"/>
                  <a:gd name="T12" fmla="*/ 4 w 4"/>
                  <a:gd name="T13" fmla="*/ 2 h 2"/>
                  <a:gd name="T14" fmla="*/ 4 w 4"/>
                  <a:gd name="T15" fmla="*/ 2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0" y="0"/>
                    </a:lnTo>
                    <a:lnTo>
                      <a:pt x="0" y="2"/>
                    </a:lnTo>
                    <a:lnTo>
                      <a:pt x="2" y="2"/>
                    </a:lnTo>
                    <a:lnTo>
                      <a:pt x="2" y="2"/>
                    </a:lnTo>
                    <a:lnTo>
                      <a:pt x="4" y="2"/>
                    </a:lnTo>
                    <a:lnTo>
                      <a:pt x="4" y="2"/>
                    </a:lnTo>
                    <a:lnTo>
                      <a:pt x="4" y="2"/>
                    </a:lnTo>
                    <a:lnTo>
                      <a:pt x="2"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3" name="9Slide.vn 836">
                <a:extLst>
                  <a:ext uri="{FF2B5EF4-FFF2-40B4-BE49-F238E27FC236}">
                    <a16:creationId xmlns:a16="http://schemas.microsoft.com/office/drawing/2014/main" id="{DCE8D082-08B2-4360-A3D9-69E3CB5D145E}"/>
                  </a:ext>
                </a:extLst>
              </p:cNvPr>
              <p:cNvSpPr>
                <a:spLocks/>
              </p:cNvSpPr>
              <p:nvPr/>
            </p:nvSpPr>
            <p:spPr bwMode="auto">
              <a:xfrm>
                <a:off x="3291" y="2365"/>
                <a:ext cx="2" cy="4"/>
              </a:xfrm>
              <a:custGeom>
                <a:avLst/>
                <a:gdLst>
                  <a:gd name="T0" fmla="*/ 2 w 2"/>
                  <a:gd name="T1" fmla="*/ 4 h 4"/>
                  <a:gd name="T2" fmla="*/ 2 w 2"/>
                  <a:gd name="T3" fmla="*/ 0 h 4"/>
                  <a:gd name="T4" fmla="*/ 0 w 2"/>
                  <a:gd name="T5" fmla="*/ 2 h 4"/>
                  <a:gd name="T6" fmla="*/ 2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2" y="4"/>
                    </a:lnTo>
                    <a:lnTo>
                      <a:pt x="2" y="4"/>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4" name="9Slide.vn 837">
                <a:extLst>
                  <a:ext uri="{FF2B5EF4-FFF2-40B4-BE49-F238E27FC236}">
                    <a16:creationId xmlns:a16="http://schemas.microsoft.com/office/drawing/2014/main" id="{44FA8716-FF62-44D3-B1C5-AB84584B0604}"/>
                  </a:ext>
                </a:extLst>
              </p:cNvPr>
              <p:cNvSpPr>
                <a:spLocks/>
              </p:cNvSpPr>
              <p:nvPr/>
            </p:nvSpPr>
            <p:spPr bwMode="auto">
              <a:xfrm>
                <a:off x="3289" y="2377"/>
                <a:ext cx="6" cy="4"/>
              </a:xfrm>
              <a:custGeom>
                <a:avLst/>
                <a:gdLst>
                  <a:gd name="T0" fmla="*/ 2 w 6"/>
                  <a:gd name="T1" fmla="*/ 0 h 4"/>
                  <a:gd name="T2" fmla="*/ 0 w 6"/>
                  <a:gd name="T3" fmla="*/ 2 h 4"/>
                  <a:gd name="T4" fmla="*/ 2 w 6"/>
                  <a:gd name="T5" fmla="*/ 4 h 4"/>
                  <a:gd name="T6" fmla="*/ 4 w 6"/>
                  <a:gd name="T7" fmla="*/ 4 h 4"/>
                  <a:gd name="T8" fmla="*/ 6 w 6"/>
                  <a:gd name="T9" fmla="*/ 4 h 4"/>
                  <a:gd name="T10" fmla="*/ 4 w 6"/>
                  <a:gd name="T11" fmla="*/ 0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2"/>
                    </a:lnTo>
                    <a:lnTo>
                      <a:pt x="2" y="4"/>
                    </a:lnTo>
                    <a:lnTo>
                      <a:pt x="4" y="4"/>
                    </a:lnTo>
                    <a:lnTo>
                      <a:pt x="6" y="4"/>
                    </a:lnTo>
                    <a:lnTo>
                      <a:pt x="4" y="0"/>
                    </a:lnTo>
                    <a:lnTo>
                      <a:pt x="2"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5" name="9Slide.vn 838">
                <a:extLst>
                  <a:ext uri="{FF2B5EF4-FFF2-40B4-BE49-F238E27FC236}">
                    <a16:creationId xmlns:a16="http://schemas.microsoft.com/office/drawing/2014/main" id="{29554BBD-43A2-4A74-8FEA-031DA0F8E399}"/>
                  </a:ext>
                </a:extLst>
              </p:cNvPr>
              <p:cNvSpPr>
                <a:spLocks/>
              </p:cNvSpPr>
              <p:nvPr/>
            </p:nvSpPr>
            <p:spPr bwMode="auto">
              <a:xfrm>
                <a:off x="3256" y="2363"/>
                <a:ext cx="2" cy="4"/>
              </a:xfrm>
              <a:custGeom>
                <a:avLst/>
                <a:gdLst>
                  <a:gd name="T0" fmla="*/ 0 w 2"/>
                  <a:gd name="T1" fmla="*/ 2 h 4"/>
                  <a:gd name="T2" fmla="*/ 0 w 2"/>
                  <a:gd name="T3" fmla="*/ 4 h 4"/>
                  <a:gd name="T4" fmla="*/ 2 w 2"/>
                  <a:gd name="T5" fmla="*/ 4 h 4"/>
                  <a:gd name="T6" fmla="*/ 2 w 2"/>
                  <a:gd name="T7" fmla="*/ 2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4"/>
                    </a:lnTo>
                    <a:lnTo>
                      <a:pt x="2" y="2"/>
                    </a:lnTo>
                    <a:lnTo>
                      <a:pt x="0" y="0"/>
                    </a:lnTo>
                    <a:lnTo>
                      <a:pt x="0" y="2"/>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6" name="9Slide.vn 839">
                <a:extLst>
                  <a:ext uri="{FF2B5EF4-FFF2-40B4-BE49-F238E27FC236}">
                    <a16:creationId xmlns:a16="http://schemas.microsoft.com/office/drawing/2014/main" id="{70361FF3-E1F2-41BC-9E5A-3BECDFA6F335}"/>
                  </a:ext>
                </a:extLst>
              </p:cNvPr>
              <p:cNvSpPr>
                <a:spLocks/>
              </p:cNvSpPr>
              <p:nvPr/>
            </p:nvSpPr>
            <p:spPr bwMode="auto">
              <a:xfrm>
                <a:off x="3285" y="2396"/>
                <a:ext cx="4" cy="2"/>
              </a:xfrm>
              <a:custGeom>
                <a:avLst/>
                <a:gdLst>
                  <a:gd name="T0" fmla="*/ 0 w 4"/>
                  <a:gd name="T1" fmla="*/ 2 h 2"/>
                  <a:gd name="T2" fmla="*/ 2 w 4"/>
                  <a:gd name="T3" fmla="*/ 2 h 2"/>
                  <a:gd name="T4" fmla="*/ 4 w 4"/>
                  <a:gd name="T5" fmla="*/ 2 h 2"/>
                  <a:gd name="T6" fmla="*/ 2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2" y="2"/>
                    </a:lnTo>
                    <a:lnTo>
                      <a:pt x="4" y="2"/>
                    </a:lnTo>
                    <a:lnTo>
                      <a:pt x="2" y="0"/>
                    </a:lnTo>
                    <a:lnTo>
                      <a:pt x="0" y="2"/>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7" name="9Slide.vn 840">
                <a:extLst>
                  <a:ext uri="{FF2B5EF4-FFF2-40B4-BE49-F238E27FC236}">
                    <a16:creationId xmlns:a16="http://schemas.microsoft.com/office/drawing/2014/main" id="{B74DFEE3-605D-410B-A2AE-A532D320FAA0}"/>
                  </a:ext>
                </a:extLst>
              </p:cNvPr>
              <p:cNvSpPr>
                <a:spLocks/>
              </p:cNvSpPr>
              <p:nvPr/>
            </p:nvSpPr>
            <p:spPr bwMode="auto">
              <a:xfrm>
                <a:off x="3276" y="2396"/>
                <a:ext cx="7" cy="8"/>
              </a:xfrm>
              <a:custGeom>
                <a:avLst/>
                <a:gdLst>
                  <a:gd name="T0" fmla="*/ 0 w 7"/>
                  <a:gd name="T1" fmla="*/ 0 h 8"/>
                  <a:gd name="T2" fmla="*/ 0 w 7"/>
                  <a:gd name="T3" fmla="*/ 2 h 8"/>
                  <a:gd name="T4" fmla="*/ 0 w 7"/>
                  <a:gd name="T5" fmla="*/ 6 h 8"/>
                  <a:gd name="T6" fmla="*/ 4 w 7"/>
                  <a:gd name="T7" fmla="*/ 8 h 8"/>
                  <a:gd name="T8" fmla="*/ 7 w 7"/>
                  <a:gd name="T9" fmla="*/ 4 h 8"/>
                  <a:gd name="T10" fmla="*/ 2 w 7"/>
                  <a:gd name="T11" fmla="*/ 0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0" y="2"/>
                    </a:lnTo>
                    <a:lnTo>
                      <a:pt x="0" y="6"/>
                    </a:lnTo>
                    <a:lnTo>
                      <a:pt x="4" y="8"/>
                    </a:lnTo>
                    <a:lnTo>
                      <a:pt x="7" y="4"/>
                    </a:lnTo>
                    <a:lnTo>
                      <a:pt x="2" y="0"/>
                    </a:lnTo>
                    <a:lnTo>
                      <a:pt x="0"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8" name="9Slide.vn 841">
                <a:extLst>
                  <a:ext uri="{FF2B5EF4-FFF2-40B4-BE49-F238E27FC236}">
                    <a16:creationId xmlns:a16="http://schemas.microsoft.com/office/drawing/2014/main" id="{01994640-0F29-4E57-8DFD-A78983FDCE64}"/>
                  </a:ext>
                </a:extLst>
              </p:cNvPr>
              <p:cNvSpPr>
                <a:spLocks/>
              </p:cNvSpPr>
              <p:nvPr/>
            </p:nvSpPr>
            <p:spPr bwMode="auto">
              <a:xfrm>
                <a:off x="3272" y="2369"/>
                <a:ext cx="4" cy="4"/>
              </a:xfrm>
              <a:custGeom>
                <a:avLst/>
                <a:gdLst>
                  <a:gd name="T0" fmla="*/ 2 w 4"/>
                  <a:gd name="T1" fmla="*/ 0 h 4"/>
                  <a:gd name="T2" fmla="*/ 0 w 4"/>
                  <a:gd name="T3" fmla="*/ 2 h 4"/>
                  <a:gd name="T4" fmla="*/ 2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2" y="4"/>
                    </a:lnTo>
                    <a:lnTo>
                      <a:pt x="4" y="2"/>
                    </a:lnTo>
                    <a:lnTo>
                      <a:pt x="2"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9" name="9Slide.vn 842">
                <a:extLst>
                  <a:ext uri="{FF2B5EF4-FFF2-40B4-BE49-F238E27FC236}">
                    <a16:creationId xmlns:a16="http://schemas.microsoft.com/office/drawing/2014/main" id="{B6F4AE92-C156-40A3-AAB1-8F6802533C95}"/>
                  </a:ext>
                </a:extLst>
              </p:cNvPr>
              <p:cNvSpPr>
                <a:spLocks/>
              </p:cNvSpPr>
              <p:nvPr/>
            </p:nvSpPr>
            <p:spPr bwMode="auto">
              <a:xfrm>
                <a:off x="4646" y="2203"/>
                <a:ext cx="137" cy="168"/>
              </a:xfrm>
              <a:custGeom>
                <a:avLst/>
                <a:gdLst>
                  <a:gd name="T0" fmla="*/ 56 w 137"/>
                  <a:gd name="T1" fmla="*/ 62 h 168"/>
                  <a:gd name="T2" fmla="*/ 2 w 137"/>
                  <a:gd name="T3" fmla="*/ 118 h 168"/>
                  <a:gd name="T4" fmla="*/ 17 w 137"/>
                  <a:gd name="T5" fmla="*/ 147 h 168"/>
                  <a:gd name="T6" fmla="*/ 25 w 137"/>
                  <a:gd name="T7" fmla="*/ 168 h 168"/>
                  <a:gd name="T8" fmla="*/ 29 w 137"/>
                  <a:gd name="T9" fmla="*/ 168 h 168"/>
                  <a:gd name="T10" fmla="*/ 35 w 137"/>
                  <a:gd name="T11" fmla="*/ 164 h 168"/>
                  <a:gd name="T12" fmla="*/ 46 w 137"/>
                  <a:gd name="T13" fmla="*/ 162 h 168"/>
                  <a:gd name="T14" fmla="*/ 52 w 137"/>
                  <a:gd name="T15" fmla="*/ 162 h 168"/>
                  <a:gd name="T16" fmla="*/ 58 w 137"/>
                  <a:gd name="T17" fmla="*/ 162 h 168"/>
                  <a:gd name="T18" fmla="*/ 62 w 137"/>
                  <a:gd name="T19" fmla="*/ 155 h 168"/>
                  <a:gd name="T20" fmla="*/ 62 w 137"/>
                  <a:gd name="T21" fmla="*/ 153 h 168"/>
                  <a:gd name="T22" fmla="*/ 60 w 137"/>
                  <a:gd name="T23" fmla="*/ 149 h 168"/>
                  <a:gd name="T24" fmla="*/ 62 w 137"/>
                  <a:gd name="T25" fmla="*/ 145 h 168"/>
                  <a:gd name="T26" fmla="*/ 71 w 137"/>
                  <a:gd name="T27" fmla="*/ 143 h 168"/>
                  <a:gd name="T28" fmla="*/ 79 w 137"/>
                  <a:gd name="T29" fmla="*/ 143 h 168"/>
                  <a:gd name="T30" fmla="*/ 83 w 137"/>
                  <a:gd name="T31" fmla="*/ 139 h 168"/>
                  <a:gd name="T32" fmla="*/ 89 w 137"/>
                  <a:gd name="T33" fmla="*/ 124 h 168"/>
                  <a:gd name="T34" fmla="*/ 98 w 137"/>
                  <a:gd name="T35" fmla="*/ 124 h 168"/>
                  <a:gd name="T36" fmla="*/ 108 w 137"/>
                  <a:gd name="T37" fmla="*/ 122 h 168"/>
                  <a:gd name="T38" fmla="*/ 106 w 137"/>
                  <a:gd name="T39" fmla="*/ 120 h 168"/>
                  <a:gd name="T40" fmla="*/ 106 w 137"/>
                  <a:gd name="T41" fmla="*/ 114 h 168"/>
                  <a:gd name="T42" fmla="*/ 104 w 137"/>
                  <a:gd name="T43" fmla="*/ 110 h 168"/>
                  <a:gd name="T44" fmla="*/ 104 w 137"/>
                  <a:gd name="T45" fmla="*/ 104 h 168"/>
                  <a:gd name="T46" fmla="*/ 110 w 137"/>
                  <a:gd name="T47" fmla="*/ 97 h 168"/>
                  <a:gd name="T48" fmla="*/ 108 w 137"/>
                  <a:gd name="T49" fmla="*/ 95 h 168"/>
                  <a:gd name="T50" fmla="*/ 112 w 137"/>
                  <a:gd name="T51" fmla="*/ 89 h 168"/>
                  <a:gd name="T52" fmla="*/ 114 w 137"/>
                  <a:gd name="T53" fmla="*/ 91 h 168"/>
                  <a:gd name="T54" fmla="*/ 116 w 137"/>
                  <a:gd name="T55" fmla="*/ 95 h 168"/>
                  <a:gd name="T56" fmla="*/ 120 w 137"/>
                  <a:gd name="T57" fmla="*/ 87 h 168"/>
                  <a:gd name="T58" fmla="*/ 125 w 137"/>
                  <a:gd name="T59" fmla="*/ 81 h 168"/>
                  <a:gd name="T60" fmla="*/ 135 w 137"/>
                  <a:gd name="T61" fmla="*/ 66 h 168"/>
                  <a:gd name="T62" fmla="*/ 135 w 137"/>
                  <a:gd name="T63" fmla="*/ 62 h 168"/>
                  <a:gd name="T64" fmla="*/ 137 w 137"/>
                  <a:gd name="T65" fmla="*/ 54 h 168"/>
                  <a:gd name="T66" fmla="*/ 133 w 137"/>
                  <a:gd name="T67" fmla="*/ 52 h 168"/>
                  <a:gd name="T68" fmla="*/ 125 w 137"/>
                  <a:gd name="T69" fmla="*/ 43 h 168"/>
                  <a:gd name="T70" fmla="*/ 120 w 137"/>
                  <a:gd name="T71" fmla="*/ 35 h 168"/>
                  <a:gd name="T72" fmla="*/ 112 w 137"/>
                  <a:gd name="T73" fmla="*/ 29 h 168"/>
                  <a:gd name="T74" fmla="*/ 100 w 137"/>
                  <a:gd name="T75" fmla="*/ 29 h 168"/>
                  <a:gd name="T76" fmla="*/ 93 w 137"/>
                  <a:gd name="T77" fmla="*/ 29 h 168"/>
                  <a:gd name="T78" fmla="*/ 79 w 137"/>
                  <a:gd name="T79" fmla="*/ 21 h 168"/>
                  <a:gd name="T80" fmla="*/ 73 w 137"/>
                  <a:gd name="T81" fmla="*/ 10 h 168"/>
                  <a:gd name="T82" fmla="*/ 69 w 137"/>
                  <a:gd name="T8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 h="168">
                    <a:moveTo>
                      <a:pt x="52" y="48"/>
                    </a:moveTo>
                    <a:lnTo>
                      <a:pt x="56" y="62"/>
                    </a:lnTo>
                    <a:lnTo>
                      <a:pt x="54" y="102"/>
                    </a:lnTo>
                    <a:lnTo>
                      <a:pt x="2" y="118"/>
                    </a:lnTo>
                    <a:lnTo>
                      <a:pt x="0" y="126"/>
                    </a:lnTo>
                    <a:lnTo>
                      <a:pt x="17" y="147"/>
                    </a:lnTo>
                    <a:lnTo>
                      <a:pt x="15" y="155"/>
                    </a:lnTo>
                    <a:lnTo>
                      <a:pt x="25" y="168"/>
                    </a:lnTo>
                    <a:lnTo>
                      <a:pt x="27" y="168"/>
                    </a:lnTo>
                    <a:lnTo>
                      <a:pt x="29" y="168"/>
                    </a:lnTo>
                    <a:lnTo>
                      <a:pt x="33" y="168"/>
                    </a:lnTo>
                    <a:lnTo>
                      <a:pt x="35" y="164"/>
                    </a:lnTo>
                    <a:lnTo>
                      <a:pt x="40" y="166"/>
                    </a:lnTo>
                    <a:lnTo>
                      <a:pt x="46" y="162"/>
                    </a:lnTo>
                    <a:lnTo>
                      <a:pt x="50" y="162"/>
                    </a:lnTo>
                    <a:lnTo>
                      <a:pt x="52" y="162"/>
                    </a:lnTo>
                    <a:lnTo>
                      <a:pt x="56" y="164"/>
                    </a:lnTo>
                    <a:lnTo>
                      <a:pt x="58" y="162"/>
                    </a:lnTo>
                    <a:lnTo>
                      <a:pt x="62" y="155"/>
                    </a:lnTo>
                    <a:lnTo>
                      <a:pt x="62" y="155"/>
                    </a:lnTo>
                    <a:lnTo>
                      <a:pt x="62" y="155"/>
                    </a:lnTo>
                    <a:lnTo>
                      <a:pt x="62" y="153"/>
                    </a:lnTo>
                    <a:lnTo>
                      <a:pt x="60" y="151"/>
                    </a:lnTo>
                    <a:lnTo>
                      <a:pt x="60" y="149"/>
                    </a:lnTo>
                    <a:lnTo>
                      <a:pt x="60" y="147"/>
                    </a:lnTo>
                    <a:lnTo>
                      <a:pt x="62" y="145"/>
                    </a:lnTo>
                    <a:lnTo>
                      <a:pt x="64" y="143"/>
                    </a:lnTo>
                    <a:lnTo>
                      <a:pt x="71" y="143"/>
                    </a:lnTo>
                    <a:lnTo>
                      <a:pt x="77" y="143"/>
                    </a:lnTo>
                    <a:lnTo>
                      <a:pt x="79" y="143"/>
                    </a:lnTo>
                    <a:lnTo>
                      <a:pt x="81" y="141"/>
                    </a:lnTo>
                    <a:lnTo>
                      <a:pt x="83" y="139"/>
                    </a:lnTo>
                    <a:lnTo>
                      <a:pt x="83" y="133"/>
                    </a:lnTo>
                    <a:lnTo>
                      <a:pt x="89" y="124"/>
                    </a:lnTo>
                    <a:lnTo>
                      <a:pt x="93" y="124"/>
                    </a:lnTo>
                    <a:lnTo>
                      <a:pt x="98" y="124"/>
                    </a:lnTo>
                    <a:lnTo>
                      <a:pt x="98" y="124"/>
                    </a:lnTo>
                    <a:lnTo>
                      <a:pt x="108" y="122"/>
                    </a:lnTo>
                    <a:lnTo>
                      <a:pt x="108" y="122"/>
                    </a:lnTo>
                    <a:lnTo>
                      <a:pt x="106" y="120"/>
                    </a:lnTo>
                    <a:lnTo>
                      <a:pt x="104" y="114"/>
                    </a:lnTo>
                    <a:lnTo>
                      <a:pt x="106" y="114"/>
                    </a:lnTo>
                    <a:lnTo>
                      <a:pt x="104" y="110"/>
                    </a:lnTo>
                    <a:lnTo>
                      <a:pt x="104" y="110"/>
                    </a:lnTo>
                    <a:lnTo>
                      <a:pt x="104" y="108"/>
                    </a:lnTo>
                    <a:lnTo>
                      <a:pt x="104" y="104"/>
                    </a:lnTo>
                    <a:lnTo>
                      <a:pt x="108" y="97"/>
                    </a:lnTo>
                    <a:lnTo>
                      <a:pt x="110" y="97"/>
                    </a:lnTo>
                    <a:lnTo>
                      <a:pt x="108" y="95"/>
                    </a:lnTo>
                    <a:lnTo>
                      <a:pt x="108" y="95"/>
                    </a:lnTo>
                    <a:lnTo>
                      <a:pt x="112" y="91"/>
                    </a:lnTo>
                    <a:lnTo>
                      <a:pt x="112" y="89"/>
                    </a:lnTo>
                    <a:lnTo>
                      <a:pt x="114" y="89"/>
                    </a:lnTo>
                    <a:lnTo>
                      <a:pt x="114" y="91"/>
                    </a:lnTo>
                    <a:lnTo>
                      <a:pt x="114" y="93"/>
                    </a:lnTo>
                    <a:lnTo>
                      <a:pt x="116" y="95"/>
                    </a:lnTo>
                    <a:lnTo>
                      <a:pt x="118" y="95"/>
                    </a:lnTo>
                    <a:lnTo>
                      <a:pt x="120" y="87"/>
                    </a:lnTo>
                    <a:lnTo>
                      <a:pt x="122" y="87"/>
                    </a:lnTo>
                    <a:lnTo>
                      <a:pt x="125" y="81"/>
                    </a:lnTo>
                    <a:lnTo>
                      <a:pt x="129" y="79"/>
                    </a:lnTo>
                    <a:lnTo>
                      <a:pt x="135" y="66"/>
                    </a:lnTo>
                    <a:lnTo>
                      <a:pt x="135" y="64"/>
                    </a:lnTo>
                    <a:lnTo>
                      <a:pt x="135" y="62"/>
                    </a:lnTo>
                    <a:lnTo>
                      <a:pt x="137" y="58"/>
                    </a:lnTo>
                    <a:lnTo>
                      <a:pt x="137" y="54"/>
                    </a:lnTo>
                    <a:lnTo>
                      <a:pt x="137" y="54"/>
                    </a:lnTo>
                    <a:lnTo>
                      <a:pt x="133" y="52"/>
                    </a:lnTo>
                    <a:lnTo>
                      <a:pt x="127" y="48"/>
                    </a:lnTo>
                    <a:lnTo>
                      <a:pt x="125" y="43"/>
                    </a:lnTo>
                    <a:lnTo>
                      <a:pt x="120" y="41"/>
                    </a:lnTo>
                    <a:lnTo>
                      <a:pt x="120" y="35"/>
                    </a:lnTo>
                    <a:lnTo>
                      <a:pt x="114" y="29"/>
                    </a:lnTo>
                    <a:lnTo>
                      <a:pt x="112" y="29"/>
                    </a:lnTo>
                    <a:lnTo>
                      <a:pt x="108" y="31"/>
                    </a:lnTo>
                    <a:lnTo>
                      <a:pt x="100" y="29"/>
                    </a:lnTo>
                    <a:lnTo>
                      <a:pt x="95" y="29"/>
                    </a:lnTo>
                    <a:lnTo>
                      <a:pt x="93" y="29"/>
                    </a:lnTo>
                    <a:lnTo>
                      <a:pt x="89" y="29"/>
                    </a:lnTo>
                    <a:lnTo>
                      <a:pt x="79" y="21"/>
                    </a:lnTo>
                    <a:lnTo>
                      <a:pt x="79" y="17"/>
                    </a:lnTo>
                    <a:lnTo>
                      <a:pt x="73" y="10"/>
                    </a:lnTo>
                    <a:lnTo>
                      <a:pt x="71" y="0"/>
                    </a:lnTo>
                    <a:lnTo>
                      <a:pt x="69" y="0"/>
                    </a:lnTo>
                    <a:lnTo>
                      <a:pt x="52" y="4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0" name="9Slide.vn 843">
                <a:extLst>
                  <a:ext uri="{FF2B5EF4-FFF2-40B4-BE49-F238E27FC236}">
                    <a16:creationId xmlns:a16="http://schemas.microsoft.com/office/drawing/2014/main" id="{7B9B4616-7522-4C08-B761-14AE956AE659}"/>
                  </a:ext>
                </a:extLst>
              </p:cNvPr>
              <p:cNvSpPr>
                <a:spLocks/>
              </p:cNvSpPr>
              <p:nvPr/>
            </p:nvSpPr>
            <p:spPr bwMode="auto">
              <a:xfrm>
                <a:off x="4710" y="2178"/>
                <a:ext cx="7" cy="17"/>
              </a:xfrm>
              <a:custGeom>
                <a:avLst/>
                <a:gdLst>
                  <a:gd name="T0" fmla="*/ 2 w 7"/>
                  <a:gd name="T1" fmla="*/ 17 h 17"/>
                  <a:gd name="T2" fmla="*/ 5 w 7"/>
                  <a:gd name="T3" fmla="*/ 17 h 17"/>
                  <a:gd name="T4" fmla="*/ 5 w 7"/>
                  <a:gd name="T5" fmla="*/ 15 h 17"/>
                  <a:gd name="T6" fmla="*/ 5 w 7"/>
                  <a:gd name="T7" fmla="*/ 10 h 17"/>
                  <a:gd name="T8" fmla="*/ 7 w 7"/>
                  <a:gd name="T9" fmla="*/ 6 h 17"/>
                  <a:gd name="T10" fmla="*/ 5 w 7"/>
                  <a:gd name="T11" fmla="*/ 6 h 17"/>
                  <a:gd name="T12" fmla="*/ 7 w 7"/>
                  <a:gd name="T13" fmla="*/ 4 h 17"/>
                  <a:gd name="T14" fmla="*/ 5 w 7"/>
                  <a:gd name="T15" fmla="*/ 2 h 17"/>
                  <a:gd name="T16" fmla="*/ 7 w 7"/>
                  <a:gd name="T17" fmla="*/ 2 h 17"/>
                  <a:gd name="T18" fmla="*/ 7 w 7"/>
                  <a:gd name="T19" fmla="*/ 2 h 17"/>
                  <a:gd name="T20" fmla="*/ 7 w 7"/>
                  <a:gd name="T21" fmla="*/ 0 h 17"/>
                  <a:gd name="T22" fmla="*/ 5 w 7"/>
                  <a:gd name="T23" fmla="*/ 0 h 17"/>
                  <a:gd name="T24" fmla="*/ 2 w 7"/>
                  <a:gd name="T25" fmla="*/ 0 h 17"/>
                  <a:gd name="T26" fmla="*/ 2 w 7"/>
                  <a:gd name="T27" fmla="*/ 6 h 17"/>
                  <a:gd name="T28" fmla="*/ 0 w 7"/>
                  <a:gd name="T29" fmla="*/ 6 h 17"/>
                  <a:gd name="T30" fmla="*/ 0 w 7"/>
                  <a:gd name="T31" fmla="*/ 6 h 17"/>
                  <a:gd name="T32" fmla="*/ 0 w 7"/>
                  <a:gd name="T33" fmla="*/ 8 h 17"/>
                  <a:gd name="T34" fmla="*/ 0 w 7"/>
                  <a:gd name="T35" fmla="*/ 8 h 17"/>
                  <a:gd name="T36" fmla="*/ 2 w 7"/>
                  <a:gd name="T37" fmla="*/ 10 h 17"/>
                  <a:gd name="T38" fmla="*/ 2 w 7"/>
                  <a:gd name="T3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17">
                    <a:moveTo>
                      <a:pt x="2" y="17"/>
                    </a:moveTo>
                    <a:lnTo>
                      <a:pt x="5" y="17"/>
                    </a:lnTo>
                    <a:lnTo>
                      <a:pt x="5" y="15"/>
                    </a:lnTo>
                    <a:lnTo>
                      <a:pt x="5" y="10"/>
                    </a:lnTo>
                    <a:lnTo>
                      <a:pt x="7" y="6"/>
                    </a:lnTo>
                    <a:lnTo>
                      <a:pt x="5" y="6"/>
                    </a:lnTo>
                    <a:lnTo>
                      <a:pt x="7" y="4"/>
                    </a:lnTo>
                    <a:lnTo>
                      <a:pt x="5" y="2"/>
                    </a:lnTo>
                    <a:lnTo>
                      <a:pt x="7" y="2"/>
                    </a:lnTo>
                    <a:lnTo>
                      <a:pt x="7" y="2"/>
                    </a:lnTo>
                    <a:lnTo>
                      <a:pt x="7" y="0"/>
                    </a:lnTo>
                    <a:lnTo>
                      <a:pt x="5" y="0"/>
                    </a:lnTo>
                    <a:lnTo>
                      <a:pt x="2" y="0"/>
                    </a:lnTo>
                    <a:lnTo>
                      <a:pt x="2" y="6"/>
                    </a:lnTo>
                    <a:lnTo>
                      <a:pt x="0" y="6"/>
                    </a:lnTo>
                    <a:lnTo>
                      <a:pt x="0" y="6"/>
                    </a:lnTo>
                    <a:lnTo>
                      <a:pt x="0" y="8"/>
                    </a:lnTo>
                    <a:lnTo>
                      <a:pt x="0" y="8"/>
                    </a:lnTo>
                    <a:lnTo>
                      <a:pt x="2" y="10"/>
                    </a:lnTo>
                    <a:lnTo>
                      <a:pt x="2" y="1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1" name="9Slide.vn 844">
                <a:extLst>
                  <a:ext uri="{FF2B5EF4-FFF2-40B4-BE49-F238E27FC236}">
                    <a16:creationId xmlns:a16="http://schemas.microsoft.com/office/drawing/2014/main" id="{0B67CBCA-8DC2-43C6-8F93-1E4EBAFC6F94}"/>
                  </a:ext>
                </a:extLst>
              </p:cNvPr>
              <p:cNvSpPr>
                <a:spLocks/>
              </p:cNvSpPr>
              <p:nvPr/>
            </p:nvSpPr>
            <p:spPr bwMode="auto">
              <a:xfrm>
                <a:off x="4476" y="2321"/>
                <a:ext cx="195" cy="127"/>
              </a:xfrm>
              <a:custGeom>
                <a:avLst/>
                <a:gdLst>
                  <a:gd name="T0" fmla="*/ 170 w 195"/>
                  <a:gd name="T1" fmla="*/ 8 h 127"/>
                  <a:gd name="T2" fmla="*/ 104 w 195"/>
                  <a:gd name="T3" fmla="*/ 21 h 127"/>
                  <a:gd name="T4" fmla="*/ 69 w 195"/>
                  <a:gd name="T5" fmla="*/ 50 h 127"/>
                  <a:gd name="T6" fmla="*/ 38 w 195"/>
                  <a:gd name="T7" fmla="*/ 35 h 127"/>
                  <a:gd name="T8" fmla="*/ 21 w 195"/>
                  <a:gd name="T9" fmla="*/ 29 h 127"/>
                  <a:gd name="T10" fmla="*/ 13 w 195"/>
                  <a:gd name="T11" fmla="*/ 42 h 127"/>
                  <a:gd name="T12" fmla="*/ 11 w 195"/>
                  <a:gd name="T13" fmla="*/ 50 h 127"/>
                  <a:gd name="T14" fmla="*/ 6 w 195"/>
                  <a:gd name="T15" fmla="*/ 52 h 127"/>
                  <a:gd name="T16" fmla="*/ 4 w 195"/>
                  <a:gd name="T17" fmla="*/ 56 h 127"/>
                  <a:gd name="T18" fmla="*/ 6 w 195"/>
                  <a:gd name="T19" fmla="*/ 71 h 127"/>
                  <a:gd name="T20" fmla="*/ 4 w 195"/>
                  <a:gd name="T21" fmla="*/ 73 h 127"/>
                  <a:gd name="T22" fmla="*/ 2 w 195"/>
                  <a:gd name="T23" fmla="*/ 75 h 127"/>
                  <a:gd name="T24" fmla="*/ 4 w 195"/>
                  <a:gd name="T25" fmla="*/ 77 h 127"/>
                  <a:gd name="T26" fmla="*/ 11 w 195"/>
                  <a:gd name="T27" fmla="*/ 100 h 127"/>
                  <a:gd name="T28" fmla="*/ 17 w 195"/>
                  <a:gd name="T29" fmla="*/ 108 h 127"/>
                  <a:gd name="T30" fmla="*/ 17 w 195"/>
                  <a:gd name="T31" fmla="*/ 114 h 127"/>
                  <a:gd name="T32" fmla="*/ 21 w 195"/>
                  <a:gd name="T33" fmla="*/ 125 h 127"/>
                  <a:gd name="T34" fmla="*/ 25 w 195"/>
                  <a:gd name="T35" fmla="*/ 127 h 127"/>
                  <a:gd name="T36" fmla="*/ 31 w 195"/>
                  <a:gd name="T37" fmla="*/ 127 h 127"/>
                  <a:gd name="T38" fmla="*/ 38 w 195"/>
                  <a:gd name="T39" fmla="*/ 123 h 127"/>
                  <a:gd name="T40" fmla="*/ 44 w 195"/>
                  <a:gd name="T41" fmla="*/ 125 h 127"/>
                  <a:gd name="T42" fmla="*/ 50 w 195"/>
                  <a:gd name="T43" fmla="*/ 118 h 127"/>
                  <a:gd name="T44" fmla="*/ 54 w 195"/>
                  <a:gd name="T45" fmla="*/ 114 h 127"/>
                  <a:gd name="T46" fmla="*/ 62 w 195"/>
                  <a:gd name="T47" fmla="*/ 110 h 127"/>
                  <a:gd name="T48" fmla="*/ 64 w 195"/>
                  <a:gd name="T49" fmla="*/ 112 h 127"/>
                  <a:gd name="T50" fmla="*/ 71 w 195"/>
                  <a:gd name="T51" fmla="*/ 112 h 127"/>
                  <a:gd name="T52" fmla="*/ 83 w 195"/>
                  <a:gd name="T53" fmla="*/ 110 h 127"/>
                  <a:gd name="T54" fmla="*/ 93 w 195"/>
                  <a:gd name="T55" fmla="*/ 108 h 127"/>
                  <a:gd name="T56" fmla="*/ 100 w 195"/>
                  <a:gd name="T57" fmla="*/ 100 h 127"/>
                  <a:gd name="T58" fmla="*/ 106 w 195"/>
                  <a:gd name="T59" fmla="*/ 102 h 127"/>
                  <a:gd name="T60" fmla="*/ 110 w 195"/>
                  <a:gd name="T61" fmla="*/ 100 h 127"/>
                  <a:gd name="T62" fmla="*/ 112 w 195"/>
                  <a:gd name="T63" fmla="*/ 100 h 127"/>
                  <a:gd name="T64" fmla="*/ 123 w 195"/>
                  <a:gd name="T65" fmla="*/ 89 h 127"/>
                  <a:gd name="T66" fmla="*/ 127 w 195"/>
                  <a:gd name="T67" fmla="*/ 89 h 127"/>
                  <a:gd name="T68" fmla="*/ 149 w 195"/>
                  <a:gd name="T69" fmla="*/ 81 h 127"/>
                  <a:gd name="T70" fmla="*/ 168 w 195"/>
                  <a:gd name="T71" fmla="*/ 75 h 127"/>
                  <a:gd name="T72" fmla="*/ 178 w 195"/>
                  <a:gd name="T73" fmla="*/ 71 h 127"/>
                  <a:gd name="T74" fmla="*/ 178 w 195"/>
                  <a:gd name="T75" fmla="*/ 67 h 127"/>
                  <a:gd name="T76" fmla="*/ 178 w 195"/>
                  <a:gd name="T77" fmla="*/ 60 h 127"/>
                  <a:gd name="T78" fmla="*/ 191 w 195"/>
                  <a:gd name="T79" fmla="*/ 52 h 127"/>
                  <a:gd name="T80" fmla="*/ 185 w 195"/>
                  <a:gd name="T81" fmla="*/ 3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5" h="127">
                    <a:moveTo>
                      <a:pt x="187" y="29"/>
                    </a:moveTo>
                    <a:lnTo>
                      <a:pt x="170" y="8"/>
                    </a:lnTo>
                    <a:lnTo>
                      <a:pt x="172" y="0"/>
                    </a:lnTo>
                    <a:lnTo>
                      <a:pt x="104" y="21"/>
                    </a:lnTo>
                    <a:lnTo>
                      <a:pt x="71" y="67"/>
                    </a:lnTo>
                    <a:lnTo>
                      <a:pt x="69" y="50"/>
                    </a:lnTo>
                    <a:lnTo>
                      <a:pt x="52" y="42"/>
                    </a:lnTo>
                    <a:lnTo>
                      <a:pt x="38" y="35"/>
                    </a:lnTo>
                    <a:lnTo>
                      <a:pt x="25" y="35"/>
                    </a:lnTo>
                    <a:lnTo>
                      <a:pt x="21" y="29"/>
                    </a:lnTo>
                    <a:lnTo>
                      <a:pt x="15" y="31"/>
                    </a:lnTo>
                    <a:lnTo>
                      <a:pt x="13" y="42"/>
                    </a:lnTo>
                    <a:lnTo>
                      <a:pt x="17" y="48"/>
                    </a:lnTo>
                    <a:lnTo>
                      <a:pt x="11" y="50"/>
                    </a:lnTo>
                    <a:lnTo>
                      <a:pt x="9" y="54"/>
                    </a:lnTo>
                    <a:lnTo>
                      <a:pt x="6" y="52"/>
                    </a:lnTo>
                    <a:lnTo>
                      <a:pt x="2" y="52"/>
                    </a:lnTo>
                    <a:lnTo>
                      <a:pt x="4" y="56"/>
                    </a:lnTo>
                    <a:lnTo>
                      <a:pt x="6" y="64"/>
                    </a:lnTo>
                    <a:lnTo>
                      <a:pt x="6" y="71"/>
                    </a:lnTo>
                    <a:lnTo>
                      <a:pt x="4" y="71"/>
                    </a:lnTo>
                    <a:lnTo>
                      <a:pt x="4" y="73"/>
                    </a:lnTo>
                    <a:lnTo>
                      <a:pt x="0" y="71"/>
                    </a:lnTo>
                    <a:lnTo>
                      <a:pt x="2" y="75"/>
                    </a:lnTo>
                    <a:lnTo>
                      <a:pt x="4" y="75"/>
                    </a:lnTo>
                    <a:lnTo>
                      <a:pt x="4" y="77"/>
                    </a:lnTo>
                    <a:lnTo>
                      <a:pt x="9" y="83"/>
                    </a:lnTo>
                    <a:lnTo>
                      <a:pt x="11" y="100"/>
                    </a:lnTo>
                    <a:lnTo>
                      <a:pt x="15" y="104"/>
                    </a:lnTo>
                    <a:lnTo>
                      <a:pt x="17" y="108"/>
                    </a:lnTo>
                    <a:lnTo>
                      <a:pt x="15" y="110"/>
                    </a:lnTo>
                    <a:lnTo>
                      <a:pt x="17" y="114"/>
                    </a:lnTo>
                    <a:lnTo>
                      <a:pt x="19" y="118"/>
                    </a:lnTo>
                    <a:lnTo>
                      <a:pt x="21" y="125"/>
                    </a:lnTo>
                    <a:lnTo>
                      <a:pt x="21" y="127"/>
                    </a:lnTo>
                    <a:lnTo>
                      <a:pt x="25" y="127"/>
                    </a:lnTo>
                    <a:lnTo>
                      <a:pt x="27" y="125"/>
                    </a:lnTo>
                    <a:lnTo>
                      <a:pt x="31" y="127"/>
                    </a:lnTo>
                    <a:lnTo>
                      <a:pt x="35" y="127"/>
                    </a:lnTo>
                    <a:lnTo>
                      <a:pt x="38" y="123"/>
                    </a:lnTo>
                    <a:lnTo>
                      <a:pt x="42" y="123"/>
                    </a:lnTo>
                    <a:lnTo>
                      <a:pt x="44" y="125"/>
                    </a:lnTo>
                    <a:lnTo>
                      <a:pt x="48" y="123"/>
                    </a:lnTo>
                    <a:lnTo>
                      <a:pt x="50" y="118"/>
                    </a:lnTo>
                    <a:lnTo>
                      <a:pt x="52" y="118"/>
                    </a:lnTo>
                    <a:lnTo>
                      <a:pt x="54" y="114"/>
                    </a:lnTo>
                    <a:lnTo>
                      <a:pt x="60" y="110"/>
                    </a:lnTo>
                    <a:lnTo>
                      <a:pt x="62" y="110"/>
                    </a:lnTo>
                    <a:lnTo>
                      <a:pt x="64" y="110"/>
                    </a:lnTo>
                    <a:lnTo>
                      <a:pt x="64" y="112"/>
                    </a:lnTo>
                    <a:lnTo>
                      <a:pt x="71" y="110"/>
                    </a:lnTo>
                    <a:lnTo>
                      <a:pt x="71" y="112"/>
                    </a:lnTo>
                    <a:lnTo>
                      <a:pt x="75" y="112"/>
                    </a:lnTo>
                    <a:lnTo>
                      <a:pt x="83" y="110"/>
                    </a:lnTo>
                    <a:lnTo>
                      <a:pt x="91" y="110"/>
                    </a:lnTo>
                    <a:lnTo>
                      <a:pt x="93" y="108"/>
                    </a:lnTo>
                    <a:lnTo>
                      <a:pt x="93" y="106"/>
                    </a:lnTo>
                    <a:lnTo>
                      <a:pt x="100" y="100"/>
                    </a:lnTo>
                    <a:lnTo>
                      <a:pt x="104" y="100"/>
                    </a:lnTo>
                    <a:lnTo>
                      <a:pt x="106" y="102"/>
                    </a:lnTo>
                    <a:lnTo>
                      <a:pt x="108" y="102"/>
                    </a:lnTo>
                    <a:lnTo>
                      <a:pt x="110" y="100"/>
                    </a:lnTo>
                    <a:lnTo>
                      <a:pt x="110" y="100"/>
                    </a:lnTo>
                    <a:lnTo>
                      <a:pt x="112" y="100"/>
                    </a:lnTo>
                    <a:lnTo>
                      <a:pt x="118" y="96"/>
                    </a:lnTo>
                    <a:lnTo>
                      <a:pt x="123" y="89"/>
                    </a:lnTo>
                    <a:lnTo>
                      <a:pt x="125" y="89"/>
                    </a:lnTo>
                    <a:lnTo>
                      <a:pt x="127" y="89"/>
                    </a:lnTo>
                    <a:lnTo>
                      <a:pt x="147" y="83"/>
                    </a:lnTo>
                    <a:lnTo>
                      <a:pt x="149" y="81"/>
                    </a:lnTo>
                    <a:lnTo>
                      <a:pt x="160" y="79"/>
                    </a:lnTo>
                    <a:lnTo>
                      <a:pt x="168" y="75"/>
                    </a:lnTo>
                    <a:lnTo>
                      <a:pt x="172" y="71"/>
                    </a:lnTo>
                    <a:lnTo>
                      <a:pt x="178" y="71"/>
                    </a:lnTo>
                    <a:lnTo>
                      <a:pt x="178" y="69"/>
                    </a:lnTo>
                    <a:lnTo>
                      <a:pt x="178" y="67"/>
                    </a:lnTo>
                    <a:lnTo>
                      <a:pt x="178" y="64"/>
                    </a:lnTo>
                    <a:lnTo>
                      <a:pt x="178" y="60"/>
                    </a:lnTo>
                    <a:lnTo>
                      <a:pt x="185" y="54"/>
                    </a:lnTo>
                    <a:lnTo>
                      <a:pt x="191" y="52"/>
                    </a:lnTo>
                    <a:lnTo>
                      <a:pt x="195" y="50"/>
                    </a:lnTo>
                    <a:lnTo>
                      <a:pt x="185" y="37"/>
                    </a:lnTo>
                    <a:lnTo>
                      <a:pt x="187" y="2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2" name="9Slide.vn 845">
                <a:extLst>
                  <a:ext uri="{FF2B5EF4-FFF2-40B4-BE49-F238E27FC236}">
                    <a16:creationId xmlns:a16="http://schemas.microsoft.com/office/drawing/2014/main" id="{E384C20A-1C63-4FED-85AA-DE2F3510D48D}"/>
                  </a:ext>
                </a:extLst>
              </p:cNvPr>
              <p:cNvSpPr>
                <a:spLocks/>
              </p:cNvSpPr>
              <p:nvPr/>
            </p:nvSpPr>
            <p:spPr bwMode="auto">
              <a:xfrm>
                <a:off x="4677" y="2446"/>
                <a:ext cx="23" cy="10"/>
              </a:xfrm>
              <a:custGeom>
                <a:avLst/>
                <a:gdLst>
                  <a:gd name="T0" fmla="*/ 19 w 23"/>
                  <a:gd name="T1" fmla="*/ 2 h 10"/>
                  <a:gd name="T2" fmla="*/ 17 w 23"/>
                  <a:gd name="T3" fmla="*/ 2 h 10"/>
                  <a:gd name="T4" fmla="*/ 13 w 23"/>
                  <a:gd name="T5" fmla="*/ 2 h 10"/>
                  <a:gd name="T6" fmla="*/ 11 w 23"/>
                  <a:gd name="T7" fmla="*/ 2 h 10"/>
                  <a:gd name="T8" fmla="*/ 9 w 23"/>
                  <a:gd name="T9" fmla="*/ 2 h 10"/>
                  <a:gd name="T10" fmla="*/ 6 w 23"/>
                  <a:gd name="T11" fmla="*/ 0 h 10"/>
                  <a:gd name="T12" fmla="*/ 4 w 23"/>
                  <a:gd name="T13" fmla="*/ 0 h 10"/>
                  <a:gd name="T14" fmla="*/ 2 w 23"/>
                  <a:gd name="T15" fmla="*/ 2 h 10"/>
                  <a:gd name="T16" fmla="*/ 2 w 23"/>
                  <a:gd name="T17" fmla="*/ 4 h 10"/>
                  <a:gd name="T18" fmla="*/ 0 w 23"/>
                  <a:gd name="T19" fmla="*/ 6 h 10"/>
                  <a:gd name="T20" fmla="*/ 2 w 23"/>
                  <a:gd name="T21" fmla="*/ 6 h 10"/>
                  <a:gd name="T22" fmla="*/ 4 w 23"/>
                  <a:gd name="T23" fmla="*/ 8 h 10"/>
                  <a:gd name="T24" fmla="*/ 9 w 23"/>
                  <a:gd name="T25" fmla="*/ 10 h 10"/>
                  <a:gd name="T26" fmla="*/ 15 w 23"/>
                  <a:gd name="T27" fmla="*/ 8 h 10"/>
                  <a:gd name="T28" fmla="*/ 19 w 23"/>
                  <a:gd name="T29" fmla="*/ 6 h 10"/>
                  <a:gd name="T30" fmla="*/ 21 w 23"/>
                  <a:gd name="T31" fmla="*/ 6 h 10"/>
                  <a:gd name="T32" fmla="*/ 23 w 23"/>
                  <a:gd name="T33" fmla="*/ 4 h 10"/>
                  <a:gd name="T34" fmla="*/ 21 w 23"/>
                  <a:gd name="T35" fmla="*/ 2 h 10"/>
                  <a:gd name="T36" fmla="*/ 19 w 23"/>
                  <a:gd name="T3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0">
                    <a:moveTo>
                      <a:pt x="19" y="2"/>
                    </a:moveTo>
                    <a:lnTo>
                      <a:pt x="17" y="2"/>
                    </a:lnTo>
                    <a:lnTo>
                      <a:pt x="13" y="2"/>
                    </a:lnTo>
                    <a:lnTo>
                      <a:pt x="11" y="2"/>
                    </a:lnTo>
                    <a:lnTo>
                      <a:pt x="9" y="2"/>
                    </a:lnTo>
                    <a:lnTo>
                      <a:pt x="6" y="0"/>
                    </a:lnTo>
                    <a:lnTo>
                      <a:pt x="4" y="0"/>
                    </a:lnTo>
                    <a:lnTo>
                      <a:pt x="2" y="2"/>
                    </a:lnTo>
                    <a:lnTo>
                      <a:pt x="2" y="4"/>
                    </a:lnTo>
                    <a:lnTo>
                      <a:pt x="0" y="6"/>
                    </a:lnTo>
                    <a:lnTo>
                      <a:pt x="2" y="6"/>
                    </a:lnTo>
                    <a:lnTo>
                      <a:pt x="4" y="8"/>
                    </a:lnTo>
                    <a:lnTo>
                      <a:pt x="9" y="10"/>
                    </a:lnTo>
                    <a:lnTo>
                      <a:pt x="15" y="8"/>
                    </a:lnTo>
                    <a:lnTo>
                      <a:pt x="19" y="6"/>
                    </a:lnTo>
                    <a:lnTo>
                      <a:pt x="21" y="6"/>
                    </a:lnTo>
                    <a:lnTo>
                      <a:pt x="23" y="4"/>
                    </a:lnTo>
                    <a:lnTo>
                      <a:pt x="21" y="2"/>
                    </a:lnTo>
                    <a:lnTo>
                      <a:pt x="19"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3" name="9Slide.vn 846">
                <a:extLst>
                  <a:ext uri="{FF2B5EF4-FFF2-40B4-BE49-F238E27FC236}">
                    <a16:creationId xmlns:a16="http://schemas.microsoft.com/office/drawing/2014/main" id="{0FC20C14-A828-4049-8145-EFBA518A8091}"/>
                  </a:ext>
                </a:extLst>
              </p:cNvPr>
              <p:cNvSpPr>
                <a:spLocks/>
              </p:cNvSpPr>
              <p:nvPr/>
            </p:nvSpPr>
            <p:spPr bwMode="auto">
              <a:xfrm>
                <a:off x="4654" y="2456"/>
                <a:ext cx="9" cy="2"/>
              </a:xfrm>
              <a:custGeom>
                <a:avLst/>
                <a:gdLst>
                  <a:gd name="T0" fmla="*/ 0 w 9"/>
                  <a:gd name="T1" fmla="*/ 2 h 2"/>
                  <a:gd name="T2" fmla="*/ 5 w 9"/>
                  <a:gd name="T3" fmla="*/ 2 h 2"/>
                  <a:gd name="T4" fmla="*/ 9 w 9"/>
                  <a:gd name="T5" fmla="*/ 2 h 2"/>
                  <a:gd name="T6" fmla="*/ 5 w 9"/>
                  <a:gd name="T7" fmla="*/ 0 h 2"/>
                  <a:gd name="T8" fmla="*/ 0 w 9"/>
                  <a:gd name="T9" fmla="*/ 2 h 2"/>
                </a:gdLst>
                <a:ahLst/>
                <a:cxnLst>
                  <a:cxn ang="0">
                    <a:pos x="T0" y="T1"/>
                  </a:cxn>
                  <a:cxn ang="0">
                    <a:pos x="T2" y="T3"/>
                  </a:cxn>
                  <a:cxn ang="0">
                    <a:pos x="T4" y="T5"/>
                  </a:cxn>
                  <a:cxn ang="0">
                    <a:pos x="T6" y="T7"/>
                  </a:cxn>
                  <a:cxn ang="0">
                    <a:pos x="T8" y="T9"/>
                  </a:cxn>
                </a:cxnLst>
                <a:rect l="0" t="0" r="r" b="b"/>
                <a:pathLst>
                  <a:path w="9" h="2">
                    <a:moveTo>
                      <a:pt x="0" y="2"/>
                    </a:moveTo>
                    <a:lnTo>
                      <a:pt x="5" y="2"/>
                    </a:lnTo>
                    <a:lnTo>
                      <a:pt x="9" y="2"/>
                    </a:lnTo>
                    <a:lnTo>
                      <a:pt x="5"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4" name="9Slide.vn 847">
                <a:extLst>
                  <a:ext uri="{FF2B5EF4-FFF2-40B4-BE49-F238E27FC236}">
                    <a16:creationId xmlns:a16="http://schemas.microsoft.com/office/drawing/2014/main" id="{427BC1C2-64DB-4603-B37E-8746813ADC75}"/>
                  </a:ext>
                </a:extLst>
              </p:cNvPr>
              <p:cNvSpPr>
                <a:spLocks/>
              </p:cNvSpPr>
              <p:nvPr/>
            </p:nvSpPr>
            <p:spPr bwMode="auto">
              <a:xfrm>
                <a:off x="4140" y="2079"/>
                <a:ext cx="231" cy="192"/>
              </a:xfrm>
              <a:custGeom>
                <a:avLst/>
                <a:gdLst>
                  <a:gd name="T0" fmla="*/ 175 w 231"/>
                  <a:gd name="T1" fmla="*/ 18 h 192"/>
                  <a:gd name="T2" fmla="*/ 166 w 231"/>
                  <a:gd name="T3" fmla="*/ 6 h 192"/>
                  <a:gd name="T4" fmla="*/ 148 w 231"/>
                  <a:gd name="T5" fmla="*/ 8 h 192"/>
                  <a:gd name="T6" fmla="*/ 131 w 231"/>
                  <a:gd name="T7" fmla="*/ 8 h 192"/>
                  <a:gd name="T8" fmla="*/ 131 w 231"/>
                  <a:gd name="T9" fmla="*/ 12 h 192"/>
                  <a:gd name="T10" fmla="*/ 129 w 231"/>
                  <a:gd name="T11" fmla="*/ 6 h 192"/>
                  <a:gd name="T12" fmla="*/ 121 w 231"/>
                  <a:gd name="T13" fmla="*/ 4 h 192"/>
                  <a:gd name="T14" fmla="*/ 114 w 231"/>
                  <a:gd name="T15" fmla="*/ 4 h 192"/>
                  <a:gd name="T16" fmla="*/ 108 w 231"/>
                  <a:gd name="T17" fmla="*/ 4 h 192"/>
                  <a:gd name="T18" fmla="*/ 104 w 231"/>
                  <a:gd name="T19" fmla="*/ 4 h 192"/>
                  <a:gd name="T20" fmla="*/ 106 w 231"/>
                  <a:gd name="T21" fmla="*/ 2 h 192"/>
                  <a:gd name="T22" fmla="*/ 94 w 231"/>
                  <a:gd name="T23" fmla="*/ 6 h 192"/>
                  <a:gd name="T24" fmla="*/ 83 w 231"/>
                  <a:gd name="T25" fmla="*/ 14 h 192"/>
                  <a:gd name="T26" fmla="*/ 69 w 231"/>
                  <a:gd name="T27" fmla="*/ 10 h 192"/>
                  <a:gd name="T28" fmla="*/ 54 w 231"/>
                  <a:gd name="T29" fmla="*/ 8 h 192"/>
                  <a:gd name="T30" fmla="*/ 44 w 231"/>
                  <a:gd name="T31" fmla="*/ 6 h 192"/>
                  <a:gd name="T32" fmla="*/ 17 w 231"/>
                  <a:gd name="T33" fmla="*/ 0 h 192"/>
                  <a:gd name="T34" fmla="*/ 7 w 231"/>
                  <a:gd name="T35" fmla="*/ 2 h 192"/>
                  <a:gd name="T36" fmla="*/ 7 w 231"/>
                  <a:gd name="T37" fmla="*/ 18 h 192"/>
                  <a:gd name="T38" fmla="*/ 0 w 231"/>
                  <a:gd name="T39" fmla="*/ 33 h 192"/>
                  <a:gd name="T40" fmla="*/ 11 w 231"/>
                  <a:gd name="T41" fmla="*/ 192 h 192"/>
                  <a:gd name="T42" fmla="*/ 226 w 231"/>
                  <a:gd name="T43" fmla="*/ 188 h 192"/>
                  <a:gd name="T44" fmla="*/ 218 w 231"/>
                  <a:gd name="T45" fmla="*/ 182 h 192"/>
                  <a:gd name="T46" fmla="*/ 210 w 231"/>
                  <a:gd name="T47" fmla="*/ 178 h 192"/>
                  <a:gd name="T48" fmla="*/ 202 w 231"/>
                  <a:gd name="T49" fmla="*/ 161 h 192"/>
                  <a:gd name="T50" fmla="*/ 202 w 231"/>
                  <a:gd name="T51" fmla="*/ 153 h 192"/>
                  <a:gd name="T52" fmla="*/ 206 w 231"/>
                  <a:gd name="T53" fmla="*/ 153 h 192"/>
                  <a:gd name="T54" fmla="*/ 199 w 231"/>
                  <a:gd name="T55" fmla="*/ 147 h 192"/>
                  <a:gd name="T56" fmla="*/ 195 w 231"/>
                  <a:gd name="T57" fmla="*/ 141 h 192"/>
                  <a:gd name="T58" fmla="*/ 185 w 231"/>
                  <a:gd name="T59" fmla="*/ 122 h 192"/>
                  <a:gd name="T60" fmla="*/ 170 w 231"/>
                  <a:gd name="T61" fmla="*/ 99 h 192"/>
                  <a:gd name="T62" fmla="*/ 168 w 231"/>
                  <a:gd name="T63" fmla="*/ 87 h 192"/>
                  <a:gd name="T64" fmla="*/ 162 w 231"/>
                  <a:gd name="T65" fmla="*/ 76 h 192"/>
                  <a:gd name="T66" fmla="*/ 150 w 231"/>
                  <a:gd name="T67" fmla="*/ 60 h 192"/>
                  <a:gd name="T68" fmla="*/ 139 w 231"/>
                  <a:gd name="T69" fmla="*/ 43 h 192"/>
                  <a:gd name="T70" fmla="*/ 139 w 231"/>
                  <a:gd name="T71" fmla="*/ 37 h 192"/>
                  <a:gd name="T72" fmla="*/ 143 w 231"/>
                  <a:gd name="T73" fmla="*/ 43 h 192"/>
                  <a:gd name="T74" fmla="*/ 154 w 231"/>
                  <a:gd name="T75" fmla="*/ 53 h 192"/>
                  <a:gd name="T76" fmla="*/ 160 w 231"/>
                  <a:gd name="T77" fmla="*/ 62 h 192"/>
                  <a:gd name="T78" fmla="*/ 175 w 231"/>
                  <a:gd name="T79" fmla="*/ 78 h 192"/>
                  <a:gd name="T80" fmla="*/ 179 w 231"/>
                  <a:gd name="T81" fmla="*/ 74 h 192"/>
                  <a:gd name="T82" fmla="*/ 181 w 231"/>
                  <a:gd name="T83" fmla="*/ 62 h 192"/>
                  <a:gd name="T84" fmla="*/ 183 w 231"/>
                  <a:gd name="T85" fmla="*/ 4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192">
                    <a:moveTo>
                      <a:pt x="183" y="35"/>
                    </a:moveTo>
                    <a:lnTo>
                      <a:pt x="179" y="26"/>
                    </a:lnTo>
                    <a:lnTo>
                      <a:pt x="175" y="18"/>
                    </a:lnTo>
                    <a:lnTo>
                      <a:pt x="173" y="12"/>
                    </a:lnTo>
                    <a:lnTo>
                      <a:pt x="168" y="6"/>
                    </a:lnTo>
                    <a:lnTo>
                      <a:pt x="166" y="6"/>
                    </a:lnTo>
                    <a:lnTo>
                      <a:pt x="164" y="8"/>
                    </a:lnTo>
                    <a:lnTo>
                      <a:pt x="160" y="10"/>
                    </a:lnTo>
                    <a:lnTo>
                      <a:pt x="148" y="8"/>
                    </a:lnTo>
                    <a:lnTo>
                      <a:pt x="139" y="10"/>
                    </a:lnTo>
                    <a:lnTo>
                      <a:pt x="131" y="6"/>
                    </a:lnTo>
                    <a:lnTo>
                      <a:pt x="131" y="8"/>
                    </a:lnTo>
                    <a:lnTo>
                      <a:pt x="133" y="12"/>
                    </a:lnTo>
                    <a:lnTo>
                      <a:pt x="133" y="14"/>
                    </a:lnTo>
                    <a:lnTo>
                      <a:pt x="131" y="12"/>
                    </a:lnTo>
                    <a:lnTo>
                      <a:pt x="127" y="10"/>
                    </a:lnTo>
                    <a:lnTo>
                      <a:pt x="127" y="6"/>
                    </a:lnTo>
                    <a:lnTo>
                      <a:pt x="129" y="6"/>
                    </a:lnTo>
                    <a:lnTo>
                      <a:pt x="127" y="4"/>
                    </a:lnTo>
                    <a:lnTo>
                      <a:pt x="123" y="4"/>
                    </a:lnTo>
                    <a:lnTo>
                      <a:pt x="121" y="4"/>
                    </a:lnTo>
                    <a:lnTo>
                      <a:pt x="112" y="2"/>
                    </a:lnTo>
                    <a:lnTo>
                      <a:pt x="112" y="2"/>
                    </a:lnTo>
                    <a:lnTo>
                      <a:pt x="114" y="4"/>
                    </a:lnTo>
                    <a:lnTo>
                      <a:pt x="117" y="4"/>
                    </a:lnTo>
                    <a:lnTo>
                      <a:pt x="112" y="4"/>
                    </a:lnTo>
                    <a:lnTo>
                      <a:pt x="108" y="4"/>
                    </a:lnTo>
                    <a:lnTo>
                      <a:pt x="104" y="6"/>
                    </a:lnTo>
                    <a:lnTo>
                      <a:pt x="104" y="4"/>
                    </a:lnTo>
                    <a:lnTo>
                      <a:pt x="104" y="4"/>
                    </a:lnTo>
                    <a:lnTo>
                      <a:pt x="106" y="4"/>
                    </a:lnTo>
                    <a:lnTo>
                      <a:pt x="110" y="2"/>
                    </a:lnTo>
                    <a:lnTo>
                      <a:pt x="106" y="2"/>
                    </a:lnTo>
                    <a:lnTo>
                      <a:pt x="102" y="2"/>
                    </a:lnTo>
                    <a:lnTo>
                      <a:pt x="100" y="4"/>
                    </a:lnTo>
                    <a:lnTo>
                      <a:pt x="94" y="6"/>
                    </a:lnTo>
                    <a:lnTo>
                      <a:pt x="92" y="8"/>
                    </a:lnTo>
                    <a:lnTo>
                      <a:pt x="88" y="10"/>
                    </a:lnTo>
                    <a:lnTo>
                      <a:pt x="83" y="14"/>
                    </a:lnTo>
                    <a:lnTo>
                      <a:pt x="83" y="14"/>
                    </a:lnTo>
                    <a:lnTo>
                      <a:pt x="77" y="14"/>
                    </a:lnTo>
                    <a:lnTo>
                      <a:pt x="69" y="10"/>
                    </a:lnTo>
                    <a:lnTo>
                      <a:pt x="65" y="10"/>
                    </a:lnTo>
                    <a:lnTo>
                      <a:pt x="59" y="10"/>
                    </a:lnTo>
                    <a:lnTo>
                      <a:pt x="54" y="8"/>
                    </a:lnTo>
                    <a:lnTo>
                      <a:pt x="52" y="8"/>
                    </a:lnTo>
                    <a:lnTo>
                      <a:pt x="50" y="8"/>
                    </a:lnTo>
                    <a:lnTo>
                      <a:pt x="44" y="6"/>
                    </a:lnTo>
                    <a:lnTo>
                      <a:pt x="38" y="4"/>
                    </a:lnTo>
                    <a:lnTo>
                      <a:pt x="25" y="4"/>
                    </a:lnTo>
                    <a:lnTo>
                      <a:pt x="17" y="0"/>
                    </a:lnTo>
                    <a:lnTo>
                      <a:pt x="9" y="2"/>
                    </a:lnTo>
                    <a:lnTo>
                      <a:pt x="7" y="2"/>
                    </a:lnTo>
                    <a:lnTo>
                      <a:pt x="7" y="2"/>
                    </a:lnTo>
                    <a:lnTo>
                      <a:pt x="5" y="4"/>
                    </a:lnTo>
                    <a:lnTo>
                      <a:pt x="5" y="12"/>
                    </a:lnTo>
                    <a:lnTo>
                      <a:pt x="7" y="18"/>
                    </a:lnTo>
                    <a:lnTo>
                      <a:pt x="7" y="20"/>
                    </a:lnTo>
                    <a:lnTo>
                      <a:pt x="3" y="29"/>
                    </a:lnTo>
                    <a:lnTo>
                      <a:pt x="0" y="33"/>
                    </a:lnTo>
                    <a:lnTo>
                      <a:pt x="3" y="39"/>
                    </a:lnTo>
                    <a:lnTo>
                      <a:pt x="5" y="47"/>
                    </a:lnTo>
                    <a:lnTo>
                      <a:pt x="11" y="192"/>
                    </a:lnTo>
                    <a:lnTo>
                      <a:pt x="231" y="190"/>
                    </a:lnTo>
                    <a:lnTo>
                      <a:pt x="231" y="190"/>
                    </a:lnTo>
                    <a:lnTo>
                      <a:pt x="226" y="188"/>
                    </a:lnTo>
                    <a:lnTo>
                      <a:pt x="222" y="184"/>
                    </a:lnTo>
                    <a:lnTo>
                      <a:pt x="222" y="182"/>
                    </a:lnTo>
                    <a:lnTo>
                      <a:pt x="218" y="182"/>
                    </a:lnTo>
                    <a:lnTo>
                      <a:pt x="216" y="176"/>
                    </a:lnTo>
                    <a:lnTo>
                      <a:pt x="214" y="178"/>
                    </a:lnTo>
                    <a:lnTo>
                      <a:pt x="210" y="178"/>
                    </a:lnTo>
                    <a:lnTo>
                      <a:pt x="204" y="174"/>
                    </a:lnTo>
                    <a:lnTo>
                      <a:pt x="202" y="163"/>
                    </a:lnTo>
                    <a:lnTo>
                      <a:pt x="202" y="161"/>
                    </a:lnTo>
                    <a:lnTo>
                      <a:pt x="202" y="157"/>
                    </a:lnTo>
                    <a:lnTo>
                      <a:pt x="199" y="155"/>
                    </a:lnTo>
                    <a:lnTo>
                      <a:pt x="202" y="153"/>
                    </a:lnTo>
                    <a:lnTo>
                      <a:pt x="202" y="155"/>
                    </a:lnTo>
                    <a:lnTo>
                      <a:pt x="208" y="155"/>
                    </a:lnTo>
                    <a:lnTo>
                      <a:pt x="206" y="153"/>
                    </a:lnTo>
                    <a:lnTo>
                      <a:pt x="204" y="153"/>
                    </a:lnTo>
                    <a:lnTo>
                      <a:pt x="202" y="147"/>
                    </a:lnTo>
                    <a:lnTo>
                      <a:pt x="199" y="147"/>
                    </a:lnTo>
                    <a:lnTo>
                      <a:pt x="199" y="149"/>
                    </a:lnTo>
                    <a:lnTo>
                      <a:pt x="197" y="145"/>
                    </a:lnTo>
                    <a:lnTo>
                      <a:pt x="195" y="141"/>
                    </a:lnTo>
                    <a:lnTo>
                      <a:pt x="189" y="130"/>
                    </a:lnTo>
                    <a:lnTo>
                      <a:pt x="185" y="128"/>
                    </a:lnTo>
                    <a:lnTo>
                      <a:pt x="185" y="122"/>
                    </a:lnTo>
                    <a:lnTo>
                      <a:pt x="173" y="105"/>
                    </a:lnTo>
                    <a:lnTo>
                      <a:pt x="173" y="101"/>
                    </a:lnTo>
                    <a:lnTo>
                      <a:pt x="170" y="99"/>
                    </a:lnTo>
                    <a:lnTo>
                      <a:pt x="170" y="93"/>
                    </a:lnTo>
                    <a:lnTo>
                      <a:pt x="168" y="89"/>
                    </a:lnTo>
                    <a:lnTo>
                      <a:pt x="168" y="87"/>
                    </a:lnTo>
                    <a:lnTo>
                      <a:pt x="162" y="80"/>
                    </a:lnTo>
                    <a:lnTo>
                      <a:pt x="162" y="78"/>
                    </a:lnTo>
                    <a:lnTo>
                      <a:pt x="162" y="76"/>
                    </a:lnTo>
                    <a:lnTo>
                      <a:pt x="162" y="72"/>
                    </a:lnTo>
                    <a:lnTo>
                      <a:pt x="150" y="64"/>
                    </a:lnTo>
                    <a:lnTo>
                      <a:pt x="150" y="60"/>
                    </a:lnTo>
                    <a:lnTo>
                      <a:pt x="143" y="53"/>
                    </a:lnTo>
                    <a:lnTo>
                      <a:pt x="143" y="49"/>
                    </a:lnTo>
                    <a:lnTo>
                      <a:pt x="139" y="43"/>
                    </a:lnTo>
                    <a:lnTo>
                      <a:pt x="139" y="41"/>
                    </a:lnTo>
                    <a:lnTo>
                      <a:pt x="139" y="39"/>
                    </a:lnTo>
                    <a:lnTo>
                      <a:pt x="139" y="37"/>
                    </a:lnTo>
                    <a:lnTo>
                      <a:pt x="141" y="39"/>
                    </a:lnTo>
                    <a:lnTo>
                      <a:pt x="143" y="39"/>
                    </a:lnTo>
                    <a:lnTo>
                      <a:pt x="143" y="43"/>
                    </a:lnTo>
                    <a:lnTo>
                      <a:pt x="146" y="45"/>
                    </a:lnTo>
                    <a:lnTo>
                      <a:pt x="146" y="47"/>
                    </a:lnTo>
                    <a:lnTo>
                      <a:pt x="154" y="53"/>
                    </a:lnTo>
                    <a:lnTo>
                      <a:pt x="154" y="58"/>
                    </a:lnTo>
                    <a:lnTo>
                      <a:pt x="154" y="60"/>
                    </a:lnTo>
                    <a:lnTo>
                      <a:pt x="160" y="62"/>
                    </a:lnTo>
                    <a:lnTo>
                      <a:pt x="160" y="66"/>
                    </a:lnTo>
                    <a:lnTo>
                      <a:pt x="170" y="76"/>
                    </a:lnTo>
                    <a:lnTo>
                      <a:pt x="175" y="78"/>
                    </a:lnTo>
                    <a:lnTo>
                      <a:pt x="175" y="78"/>
                    </a:lnTo>
                    <a:lnTo>
                      <a:pt x="175" y="76"/>
                    </a:lnTo>
                    <a:lnTo>
                      <a:pt x="179" y="74"/>
                    </a:lnTo>
                    <a:lnTo>
                      <a:pt x="179" y="68"/>
                    </a:lnTo>
                    <a:lnTo>
                      <a:pt x="179" y="66"/>
                    </a:lnTo>
                    <a:lnTo>
                      <a:pt x="181" y="62"/>
                    </a:lnTo>
                    <a:lnTo>
                      <a:pt x="181" y="58"/>
                    </a:lnTo>
                    <a:lnTo>
                      <a:pt x="183" y="47"/>
                    </a:lnTo>
                    <a:lnTo>
                      <a:pt x="183" y="45"/>
                    </a:lnTo>
                    <a:lnTo>
                      <a:pt x="181" y="39"/>
                    </a:lnTo>
                    <a:lnTo>
                      <a:pt x="183" y="3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5" name="9Slide.vn 848">
                <a:extLst>
                  <a:ext uri="{FF2B5EF4-FFF2-40B4-BE49-F238E27FC236}">
                    <a16:creationId xmlns:a16="http://schemas.microsoft.com/office/drawing/2014/main" id="{877F790B-D361-42F8-A2F9-5AD0596ED0D6}"/>
                  </a:ext>
                </a:extLst>
              </p:cNvPr>
              <p:cNvSpPr>
                <a:spLocks/>
              </p:cNvSpPr>
              <p:nvPr/>
            </p:nvSpPr>
            <p:spPr bwMode="auto">
              <a:xfrm>
                <a:off x="4101" y="2269"/>
                <a:ext cx="303" cy="349"/>
              </a:xfrm>
              <a:custGeom>
                <a:avLst/>
                <a:gdLst>
                  <a:gd name="T0" fmla="*/ 35 w 303"/>
                  <a:gd name="T1" fmla="*/ 119 h 349"/>
                  <a:gd name="T2" fmla="*/ 19 w 303"/>
                  <a:gd name="T3" fmla="*/ 123 h 349"/>
                  <a:gd name="T4" fmla="*/ 10 w 303"/>
                  <a:gd name="T5" fmla="*/ 141 h 349"/>
                  <a:gd name="T6" fmla="*/ 4 w 303"/>
                  <a:gd name="T7" fmla="*/ 156 h 349"/>
                  <a:gd name="T8" fmla="*/ 0 w 303"/>
                  <a:gd name="T9" fmla="*/ 172 h 349"/>
                  <a:gd name="T10" fmla="*/ 8 w 303"/>
                  <a:gd name="T11" fmla="*/ 179 h 349"/>
                  <a:gd name="T12" fmla="*/ 8 w 303"/>
                  <a:gd name="T13" fmla="*/ 193 h 349"/>
                  <a:gd name="T14" fmla="*/ 17 w 303"/>
                  <a:gd name="T15" fmla="*/ 206 h 349"/>
                  <a:gd name="T16" fmla="*/ 21 w 303"/>
                  <a:gd name="T17" fmla="*/ 216 h 349"/>
                  <a:gd name="T18" fmla="*/ 31 w 303"/>
                  <a:gd name="T19" fmla="*/ 239 h 349"/>
                  <a:gd name="T20" fmla="*/ 35 w 303"/>
                  <a:gd name="T21" fmla="*/ 251 h 349"/>
                  <a:gd name="T22" fmla="*/ 44 w 303"/>
                  <a:gd name="T23" fmla="*/ 257 h 349"/>
                  <a:gd name="T24" fmla="*/ 58 w 303"/>
                  <a:gd name="T25" fmla="*/ 266 h 349"/>
                  <a:gd name="T26" fmla="*/ 62 w 303"/>
                  <a:gd name="T27" fmla="*/ 274 h 349"/>
                  <a:gd name="T28" fmla="*/ 69 w 303"/>
                  <a:gd name="T29" fmla="*/ 280 h 349"/>
                  <a:gd name="T30" fmla="*/ 81 w 303"/>
                  <a:gd name="T31" fmla="*/ 293 h 349"/>
                  <a:gd name="T32" fmla="*/ 89 w 303"/>
                  <a:gd name="T33" fmla="*/ 303 h 349"/>
                  <a:gd name="T34" fmla="*/ 100 w 303"/>
                  <a:gd name="T35" fmla="*/ 316 h 349"/>
                  <a:gd name="T36" fmla="*/ 106 w 303"/>
                  <a:gd name="T37" fmla="*/ 324 h 349"/>
                  <a:gd name="T38" fmla="*/ 118 w 303"/>
                  <a:gd name="T39" fmla="*/ 332 h 349"/>
                  <a:gd name="T40" fmla="*/ 131 w 303"/>
                  <a:gd name="T41" fmla="*/ 330 h 349"/>
                  <a:gd name="T42" fmla="*/ 141 w 303"/>
                  <a:gd name="T43" fmla="*/ 324 h 349"/>
                  <a:gd name="T44" fmla="*/ 151 w 303"/>
                  <a:gd name="T45" fmla="*/ 334 h 349"/>
                  <a:gd name="T46" fmla="*/ 162 w 303"/>
                  <a:gd name="T47" fmla="*/ 345 h 349"/>
                  <a:gd name="T48" fmla="*/ 170 w 303"/>
                  <a:gd name="T49" fmla="*/ 347 h 349"/>
                  <a:gd name="T50" fmla="*/ 178 w 303"/>
                  <a:gd name="T51" fmla="*/ 345 h 349"/>
                  <a:gd name="T52" fmla="*/ 193 w 303"/>
                  <a:gd name="T53" fmla="*/ 349 h 349"/>
                  <a:gd name="T54" fmla="*/ 201 w 303"/>
                  <a:gd name="T55" fmla="*/ 342 h 349"/>
                  <a:gd name="T56" fmla="*/ 222 w 303"/>
                  <a:gd name="T57" fmla="*/ 336 h 349"/>
                  <a:gd name="T58" fmla="*/ 232 w 303"/>
                  <a:gd name="T59" fmla="*/ 328 h 349"/>
                  <a:gd name="T60" fmla="*/ 247 w 303"/>
                  <a:gd name="T61" fmla="*/ 305 h 349"/>
                  <a:gd name="T62" fmla="*/ 236 w 303"/>
                  <a:gd name="T63" fmla="*/ 289 h 349"/>
                  <a:gd name="T64" fmla="*/ 226 w 303"/>
                  <a:gd name="T65" fmla="*/ 278 h 349"/>
                  <a:gd name="T66" fmla="*/ 212 w 303"/>
                  <a:gd name="T67" fmla="*/ 268 h 349"/>
                  <a:gd name="T68" fmla="*/ 212 w 303"/>
                  <a:gd name="T69" fmla="*/ 255 h 349"/>
                  <a:gd name="T70" fmla="*/ 224 w 303"/>
                  <a:gd name="T71" fmla="*/ 255 h 349"/>
                  <a:gd name="T72" fmla="*/ 230 w 303"/>
                  <a:gd name="T73" fmla="*/ 228 h 349"/>
                  <a:gd name="T74" fmla="*/ 234 w 303"/>
                  <a:gd name="T75" fmla="*/ 212 h 349"/>
                  <a:gd name="T76" fmla="*/ 251 w 303"/>
                  <a:gd name="T77" fmla="*/ 189 h 349"/>
                  <a:gd name="T78" fmla="*/ 259 w 303"/>
                  <a:gd name="T79" fmla="*/ 175 h 349"/>
                  <a:gd name="T80" fmla="*/ 270 w 303"/>
                  <a:gd name="T81" fmla="*/ 148 h 349"/>
                  <a:gd name="T82" fmla="*/ 267 w 303"/>
                  <a:gd name="T83" fmla="*/ 129 h 349"/>
                  <a:gd name="T84" fmla="*/ 276 w 303"/>
                  <a:gd name="T85" fmla="*/ 104 h 349"/>
                  <a:gd name="T86" fmla="*/ 278 w 303"/>
                  <a:gd name="T87" fmla="*/ 94 h 349"/>
                  <a:gd name="T88" fmla="*/ 286 w 303"/>
                  <a:gd name="T89" fmla="*/ 87 h 349"/>
                  <a:gd name="T90" fmla="*/ 301 w 303"/>
                  <a:gd name="T91" fmla="*/ 81 h 349"/>
                  <a:gd name="T92" fmla="*/ 292 w 303"/>
                  <a:gd name="T93" fmla="*/ 71 h 349"/>
                  <a:gd name="T94" fmla="*/ 276 w 303"/>
                  <a:gd name="T95" fmla="*/ 48 h 349"/>
                  <a:gd name="T96" fmla="*/ 272 w 303"/>
                  <a:gd name="T97" fmla="*/ 17 h 349"/>
                  <a:gd name="T98" fmla="*/ 272 w 303"/>
                  <a:gd name="T99" fmla="*/ 15 h 349"/>
                  <a:gd name="T100" fmla="*/ 270 w 303"/>
                  <a:gd name="T101" fmla="*/ 4 h 349"/>
                  <a:gd name="T102" fmla="*/ 52 w 303"/>
                  <a:gd name="T103" fmla="*/ 3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3" h="349">
                    <a:moveTo>
                      <a:pt x="52" y="38"/>
                    </a:moveTo>
                    <a:lnTo>
                      <a:pt x="35" y="40"/>
                    </a:lnTo>
                    <a:lnTo>
                      <a:pt x="35" y="46"/>
                    </a:lnTo>
                    <a:lnTo>
                      <a:pt x="35" y="46"/>
                    </a:lnTo>
                    <a:lnTo>
                      <a:pt x="35" y="119"/>
                    </a:lnTo>
                    <a:lnTo>
                      <a:pt x="33" y="121"/>
                    </a:lnTo>
                    <a:lnTo>
                      <a:pt x="29" y="123"/>
                    </a:lnTo>
                    <a:lnTo>
                      <a:pt x="27" y="121"/>
                    </a:lnTo>
                    <a:lnTo>
                      <a:pt x="23" y="121"/>
                    </a:lnTo>
                    <a:lnTo>
                      <a:pt x="19" y="123"/>
                    </a:lnTo>
                    <a:lnTo>
                      <a:pt x="19" y="127"/>
                    </a:lnTo>
                    <a:lnTo>
                      <a:pt x="21" y="129"/>
                    </a:lnTo>
                    <a:lnTo>
                      <a:pt x="19" y="135"/>
                    </a:lnTo>
                    <a:lnTo>
                      <a:pt x="13" y="141"/>
                    </a:lnTo>
                    <a:lnTo>
                      <a:pt x="10" y="141"/>
                    </a:lnTo>
                    <a:lnTo>
                      <a:pt x="8" y="145"/>
                    </a:lnTo>
                    <a:lnTo>
                      <a:pt x="8" y="148"/>
                    </a:lnTo>
                    <a:lnTo>
                      <a:pt x="10" y="150"/>
                    </a:lnTo>
                    <a:lnTo>
                      <a:pt x="8" y="154"/>
                    </a:lnTo>
                    <a:lnTo>
                      <a:pt x="4" y="156"/>
                    </a:lnTo>
                    <a:lnTo>
                      <a:pt x="4" y="158"/>
                    </a:lnTo>
                    <a:lnTo>
                      <a:pt x="6" y="160"/>
                    </a:lnTo>
                    <a:lnTo>
                      <a:pt x="6" y="164"/>
                    </a:lnTo>
                    <a:lnTo>
                      <a:pt x="4" y="166"/>
                    </a:lnTo>
                    <a:lnTo>
                      <a:pt x="0" y="172"/>
                    </a:lnTo>
                    <a:lnTo>
                      <a:pt x="0" y="177"/>
                    </a:lnTo>
                    <a:lnTo>
                      <a:pt x="2" y="179"/>
                    </a:lnTo>
                    <a:lnTo>
                      <a:pt x="6" y="177"/>
                    </a:lnTo>
                    <a:lnTo>
                      <a:pt x="8" y="177"/>
                    </a:lnTo>
                    <a:lnTo>
                      <a:pt x="8" y="179"/>
                    </a:lnTo>
                    <a:lnTo>
                      <a:pt x="6" y="181"/>
                    </a:lnTo>
                    <a:lnTo>
                      <a:pt x="8" y="183"/>
                    </a:lnTo>
                    <a:lnTo>
                      <a:pt x="6" y="185"/>
                    </a:lnTo>
                    <a:lnTo>
                      <a:pt x="8" y="189"/>
                    </a:lnTo>
                    <a:lnTo>
                      <a:pt x="8" y="193"/>
                    </a:lnTo>
                    <a:lnTo>
                      <a:pt x="10" y="197"/>
                    </a:lnTo>
                    <a:lnTo>
                      <a:pt x="17" y="197"/>
                    </a:lnTo>
                    <a:lnTo>
                      <a:pt x="19" y="201"/>
                    </a:lnTo>
                    <a:lnTo>
                      <a:pt x="17" y="204"/>
                    </a:lnTo>
                    <a:lnTo>
                      <a:pt x="17" y="206"/>
                    </a:lnTo>
                    <a:lnTo>
                      <a:pt x="17" y="208"/>
                    </a:lnTo>
                    <a:lnTo>
                      <a:pt x="19" y="210"/>
                    </a:lnTo>
                    <a:lnTo>
                      <a:pt x="19" y="212"/>
                    </a:lnTo>
                    <a:lnTo>
                      <a:pt x="17" y="214"/>
                    </a:lnTo>
                    <a:lnTo>
                      <a:pt x="21" y="216"/>
                    </a:lnTo>
                    <a:lnTo>
                      <a:pt x="23" y="218"/>
                    </a:lnTo>
                    <a:lnTo>
                      <a:pt x="27" y="224"/>
                    </a:lnTo>
                    <a:lnTo>
                      <a:pt x="29" y="233"/>
                    </a:lnTo>
                    <a:lnTo>
                      <a:pt x="31" y="235"/>
                    </a:lnTo>
                    <a:lnTo>
                      <a:pt x="31" y="239"/>
                    </a:lnTo>
                    <a:lnTo>
                      <a:pt x="29" y="241"/>
                    </a:lnTo>
                    <a:lnTo>
                      <a:pt x="27" y="243"/>
                    </a:lnTo>
                    <a:lnTo>
                      <a:pt x="29" y="249"/>
                    </a:lnTo>
                    <a:lnTo>
                      <a:pt x="31" y="251"/>
                    </a:lnTo>
                    <a:lnTo>
                      <a:pt x="35" y="251"/>
                    </a:lnTo>
                    <a:lnTo>
                      <a:pt x="37" y="249"/>
                    </a:lnTo>
                    <a:lnTo>
                      <a:pt x="42" y="249"/>
                    </a:lnTo>
                    <a:lnTo>
                      <a:pt x="44" y="251"/>
                    </a:lnTo>
                    <a:lnTo>
                      <a:pt x="44" y="253"/>
                    </a:lnTo>
                    <a:lnTo>
                      <a:pt x="44" y="257"/>
                    </a:lnTo>
                    <a:lnTo>
                      <a:pt x="46" y="260"/>
                    </a:lnTo>
                    <a:lnTo>
                      <a:pt x="50" y="262"/>
                    </a:lnTo>
                    <a:lnTo>
                      <a:pt x="54" y="262"/>
                    </a:lnTo>
                    <a:lnTo>
                      <a:pt x="56" y="264"/>
                    </a:lnTo>
                    <a:lnTo>
                      <a:pt x="58" y="266"/>
                    </a:lnTo>
                    <a:lnTo>
                      <a:pt x="60" y="268"/>
                    </a:lnTo>
                    <a:lnTo>
                      <a:pt x="64" y="268"/>
                    </a:lnTo>
                    <a:lnTo>
                      <a:pt x="66" y="270"/>
                    </a:lnTo>
                    <a:lnTo>
                      <a:pt x="64" y="272"/>
                    </a:lnTo>
                    <a:lnTo>
                      <a:pt x="62" y="274"/>
                    </a:lnTo>
                    <a:lnTo>
                      <a:pt x="62" y="276"/>
                    </a:lnTo>
                    <a:lnTo>
                      <a:pt x="60" y="278"/>
                    </a:lnTo>
                    <a:lnTo>
                      <a:pt x="64" y="280"/>
                    </a:lnTo>
                    <a:lnTo>
                      <a:pt x="66" y="280"/>
                    </a:lnTo>
                    <a:lnTo>
                      <a:pt x="69" y="280"/>
                    </a:lnTo>
                    <a:lnTo>
                      <a:pt x="73" y="282"/>
                    </a:lnTo>
                    <a:lnTo>
                      <a:pt x="73" y="282"/>
                    </a:lnTo>
                    <a:lnTo>
                      <a:pt x="79" y="284"/>
                    </a:lnTo>
                    <a:lnTo>
                      <a:pt x="81" y="289"/>
                    </a:lnTo>
                    <a:lnTo>
                      <a:pt x="81" y="293"/>
                    </a:lnTo>
                    <a:lnTo>
                      <a:pt x="83" y="295"/>
                    </a:lnTo>
                    <a:lnTo>
                      <a:pt x="87" y="297"/>
                    </a:lnTo>
                    <a:lnTo>
                      <a:pt x="87" y="297"/>
                    </a:lnTo>
                    <a:lnTo>
                      <a:pt x="87" y="301"/>
                    </a:lnTo>
                    <a:lnTo>
                      <a:pt x="89" y="303"/>
                    </a:lnTo>
                    <a:lnTo>
                      <a:pt x="95" y="305"/>
                    </a:lnTo>
                    <a:lnTo>
                      <a:pt x="98" y="307"/>
                    </a:lnTo>
                    <a:lnTo>
                      <a:pt x="98" y="307"/>
                    </a:lnTo>
                    <a:lnTo>
                      <a:pt x="98" y="313"/>
                    </a:lnTo>
                    <a:lnTo>
                      <a:pt x="100" y="316"/>
                    </a:lnTo>
                    <a:lnTo>
                      <a:pt x="104" y="318"/>
                    </a:lnTo>
                    <a:lnTo>
                      <a:pt x="104" y="320"/>
                    </a:lnTo>
                    <a:lnTo>
                      <a:pt x="104" y="320"/>
                    </a:lnTo>
                    <a:lnTo>
                      <a:pt x="106" y="320"/>
                    </a:lnTo>
                    <a:lnTo>
                      <a:pt x="106" y="324"/>
                    </a:lnTo>
                    <a:lnTo>
                      <a:pt x="108" y="326"/>
                    </a:lnTo>
                    <a:lnTo>
                      <a:pt x="110" y="326"/>
                    </a:lnTo>
                    <a:lnTo>
                      <a:pt x="112" y="328"/>
                    </a:lnTo>
                    <a:lnTo>
                      <a:pt x="116" y="332"/>
                    </a:lnTo>
                    <a:lnTo>
                      <a:pt x="118" y="332"/>
                    </a:lnTo>
                    <a:lnTo>
                      <a:pt x="120" y="332"/>
                    </a:lnTo>
                    <a:lnTo>
                      <a:pt x="122" y="330"/>
                    </a:lnTo>
                    <a:lnTo>
                      <a:pt x="124" y="328"/>
                    </a:lnTo>
                    <a:lnTo>
                      <a:pt x="129" y="328"/>
                    </a:lnTo>
                    <a:lnTo>
                      <a:pt x="131" y="330"/>
                    </a:lnTo>
                    <a:lnTo>
                      <a:pt x="133" y="330"/>
                    </a:lnTo>
                    <a:lnTo>
                      <a:pt x="133" y="330"/>
                    </a:lnTo>
                    <a:lnTo>
                      <a:pt x="137" y="330"/>
                    </a:lnTo>
                    <a:lnTo>
                      <a:pt x="139" y="328"/>
                    </a:lnTo>
                    <a:lnTo>
                      <a:pt x="141" y="324"/>
                    </a:lnTo>
                    <a:lnTo>
                      <a:pt x="145" y="326"/>
                    </a:lnTo>
                    <a:lnTo>
                      <a:pt x="147" y="326"/>
                    </a:lnTo>
                    <a:lnTo>
                      <a:pt x="149" y="330"/>
                    </a:lnTo>
                    <a:lnTo>
                      <a:pt x="151" y="332"/>
                    </a:lnTo>
                    <a:lnTo>
                      <a:pt x="151" y="334"/>
                    </a:lnTo>
                    <a:lnTo>
                      <a:pt x="158" y="336"/>
                    </a:lnTo>
                    <a:lnTo>
                      <a:pt x="158" y="338"/>
                    </a:lnTo>
                    <a:lnTo>
                      <a:pt x="160" y="340"/>
                    </a:lnTo>
                    <a:lnTo>
                      <a:pt x="162" y="342"/>
                    </a:lnTo>
                    <a:lnTo>
                      <a:pt x="162" y="345"/>
                    </a:lnTo>
                    <a:lnTo>
                      <a:pt x="162" y="347"/>
                    </a:lnTo>
                    <a:lnTo>
                      <a:pt x="164" y="347"/>
                    </a:lnTo>
                    <a:lnTo>
                      <a:pt x="168" y="347"/>
                    </a:lnTo>
                    <a:lnTo>
                      <a:pt x="170" y="349"/>
                    </a:lnTo>
                    <a:lnTo>
                      <a:pt x="170" y="347"/>
                    </a:lnTo>
                    <a:lnTo>
                      <a:pt x="168" y="345"/>
                    </a:lnTo>
                    <a:lnTo>
                      <a:pt x="168" y="342"/>
                    </a:lnTo>
                    <a:lnTo>
                      <a:pt x="170" y="340"/>
                    </a:lnTo>
                    <a:lnTo>
                      <a:pt x="174" y="342"/>
                    </a:lnTo>
                    <a:lnTo>
                      <a:pt x="178" y="345"/>
                    </a:lnTo>
                    <a:lnTo>
                      <a:pt x="182" y="342"/>
                    </a:lnTo>
                    <a:lnTo>
                      <a:pt x="185" y="345"/>
                    </a:lnTo>
                    <a:lnTo>
                      <a:pt x="187" y="347"/>
                    </a:lnTo>
                    <a:lnTo>
                      <a:pt x="191" y="349"/>
                    </a:lnTo>
                    <a:lnTo>
                      <a:pt x="193" y="349"/>
                    </a:lnTo>
                    <a:lnTo>
                      <a:pt x="193" y="345"/>
                    </a:lnTo>
                    <a:lnTo>
                      <a:pt x="195" y="342"/>
                    </a:lnTo>
                    <a:lnTo>
                      <a:pt x="197" y="345"/>
                    </a:lnTo>
                    <a:lnTo>
                      <a:pt x="199" y="342"/>
                    </a:lnTo>
                    <a:lnTo>
                      <a:pt x="201" y="342"/>
                    </a:lnTo>
                    <a:lnTo>
                      <a:pt x="205" y="340"/>
                    </a:lnTo>
                    <a:lnTo>
                      <a:pt x="212" y="340"/>
                    </a:lnTo>
                    <a:lnTo>
                      <a:pt x="216" y="342"/>
                    </a:lnTo>
                    <a:lnTo>
                      <a:pt x="220" y="340"/>
                    </a:lnTo>
                    <a:lnTo>
                      <a:pt x="222" y="336"/>
                    </a:lnTo>
                    <a:lnTo>
                      <a:pt x="226" y="334"/>
                    </a:lnTo>
                    <a:lnTo>
                      <a:pt x="226" y="334"/>
                    </a:lnTo>
                    <a:lnTo>
                      <a:pt x="228" y="332"/>
                    </a:lnTo>
                    <a:lnTo>
                      <a:pt x="230" y="330"/>
                    </a:lnTo>
                    <a:lnTo>
                      <a:pt x="232" y="328"/>
                    </a:lnTo>
                    <a:lnTo>
                      <a:pt x="234" y="326"/>
                    </a:lnTo>
                    <a:lnTo>
                      <a:pt x="236" y="326"/>
                    </a:lnTo>
                    <a:lnTo>
                      <a:pt x="241" y="320"/>
                    </a:lnTo>
                    <a:lnTo>
                      <a:pt x="247" y="311"/>
                    </a:lnTo>
                    <a:lnTo>
                      <a:pt x="247" y="305"/>
                    </a:lnTo>
                    <a:lnTo>
                      <a:pt x="245" y="303"/>
                    </a:lnTo>
                    <a:lnTo>
                      <a:pt x="245" y="297"/>
                    </a:lnTo>
                    <a:lnTo>
                      <a:pt x="241" y="293"/>
                    </a:lnTo>
                    <a:lnTo>
                      <a:pt x="238" y="291"/>
                    </a:lnTo>
                    <a:lnTo>
                      <a:pt x="236" y="289"/>
                    </a:lnTo>
                    <a:lnTo>
                      <a:pt x="234" y="289"/>
                    </a:lnTo>
                    <a:lnTo>
                      <a:pt x="232" y="286"/>
                    </a:lnTo>
                    <a:lnTo>
                      <a:pt x="232" y="284"/>
                    </a:lnTo>
                    <a:lnTo>
                      <a:pt x="228" y="284"/>
                    </a:lnTo>
                    <a:lnTo>
                      <a:pt x="226" y="278"/>
                    </a:lnTo>
                    <a:lnTo>
                      <a:pt x="224" y="276"/>
                    </a:lnTo>
                    <a:lnTo>
                      <a:pt x="224" y="274"/>
                    </a:lnTo>
                    <a:lnTo>
                      <a:pt x="220" y="270"/>
                    </a:lnTo>
                    <a:lnTo>
                      <a:pt x="218" y="268"/>
                    </a:lnTo>
                    <a:lnTo>
                      <a:pt x="212" y="268"/>
                    </a:lnTo>
                    <a:lnTo>
                      <a:pt x="207" y="268"/>
                    </a:lnTo>
                    <a:lnTo>
                      <a:pt x="205" y="266"/>
                    </a:lnTo>
                    <a:lnTo>
                      <a:pt x="209" y="262"/>
                    </a:lnTo>
                    <a:lnTo>
                      <a:pt x="212" y="260"/>
                    </a:lnTo>
                    <a:lnTo>
                      <a:pt x="212" y="255"/>
                    </a:lnTo>
                    <a:lnTo>
                      <a:pt x="216" y="257"/>
                    </a:lnTo>
                    <a:lnTo>
                      <a:pt x="218" y="255"/>
                    </a:lnTo>
                    <a:lnTo>
                      <a:pt x="220" y="257"/>
                    </a:lnTo>
                    <a:lnTo>
                      <a:pt x="222" y="257"/>
                    </a:lnTo>
                    <a:lnTo>
                      <a:pt x="224" y="255"/>
                    </a:lnTo>
                    <a:lnTo>
                      <a:pt x="226" y="253"/>
                    </a:lnTo>
                    <a:lnTo>
                      <a:pt x="226" y="245"/>
                    </a:lnTo>
                    <a:lnTo>
                      <a:pt x="226" y="239"/>
                    </a:lnTo>
                    <a:lnTo>
                      <a:pt x="228" y="233"/>
                    </a:lnTo>
                    <a:lnTo>
                      <a:pt x="230" y="228"/>
                    </a:lnTo>
                    <a:lnTo>
                      <a:pt x="230" y="224"/>
                    </a:lnTo>
                    <a:lnTo>
                      <a:pt x="230" y="222"/>
                    </a:lnTo>
                    <a:lnTo>
                      <a:pt x="230" y="218"/>
                    </a:lnTo>
                    <a:lnTo>
                      <a:pt x="234" y="214"/>
                    </a:lnTo>
                    <a:lnTo>
                      <a:pt x="234" y="212"/>
                    </a:lnTo>
                    <a:lnTo>
                      <a:pt x="236" y="212"/>
                    </a:lnTo>
                    <a:lnTo>
                      <a:pt x="238" y="212"/>
                    </a:lnTo>
                    <a:lnTo>
                      <a:pt x="243" y="197"/>
                    </a:lnTo>
                    <a:lnTo>
                      <a:pt x="245" y="193"/>
                    </a:lnTo>
                    <a:lnTo>
                      <a:pt x="251" y="189"/>
                    </a:lnTo>
                    <a:lnTo>
                      <a:pt x="251" y="185"/>
                    </a:lnTo>
                    <a:lnTo>
                      <a:pt x="255" y="179"/>
                    </a:lnTo>
                    <a:lnTo>
                      <a:pt x="255" y="175"/>
                    </a:lnTo>
                    <a:lnTo>
                      <a:pt x="259" y="175"/>
                    </a:lnTo>
                    <a:lnTo>
                      <a:pt x="259" y="175"/>
                    </a:lnTo>
                    <a:lnTo>
                      <a:pt x="261" y="168"/>
                    </a:lnTo>
                    <a:lnTo>
                      <a:pt x="267" y="160"/>
                    </a:lnTo>
                    <a:lnTo>
                      <a:pt x="267" y="154"/>
                    </a:lnTo>
                    <a:lnTo>
                      <a:pt x="270" y="148"/>
                    </a:lnTo>
                    <a:lnTo>
                      <a:pt x="270" y="148"/>
                    </a:lnTo>
                    <a:lnTo>
                      <a:pt x="270" y="148"/>
                    </a:lnTo>
                    <a:lnTo>
                      <a:pt x="267" y="143"/>
                    </a:lnTo>
                    <a:lnTo>
                      <a:pt x="265" y="135"/>
                    </a:lnTo>
                    <a:lnTo>
                      <a:pt x="265" y="131"/>
                    </a:lnTo>
                    <a:lnTo>
                      <a:pt x="267" y="129"/>
                    </a:lnTo>
                    <a:lnTo>
                      <a:pt x="267" y="127"/>
                    </a:lnTo>
                    <a:lnTo>
                      <a:pt x="272" y="121"/>
                    </a:lnTo>
                    <a:lnTo>
                      <a:pt x="274" y="112"/>
                    </a:lnTo>
                    <a:lnTo>
                      <a:pt x="276" y="106"/>
                    </a:lnTo>
                    <a:lnTo>
                      <a:pt x="276" y="104"/>
                    </a:lnTo>
                    <a:lnTo>
                      <a:pt x="276" y="104"/>
                    </a:lnTo>
                    <a:lnTo>
                      <a:pt x="274" y="102"/>
                    </a:lnTo>
                    <a:lnTo>
                      <a:pt x="276" y="98"/>
                    </a:lnTo>
                    <a:lnTo>
                      <a:pt x="276" y="94"/>
                    </a:lnTo>
                    <a:lnTo>
                      <a:pt x="278" y="94"/>
                    </a:lnTo>
                    <a:lnTo>
                      <a:pt x="282" y="94"/>
                    </a:lnTo>
                    <a:lnTo>
                      <a:pt x="282" y="92"/>
                    </a:lnTo>
                    <a:lnTo>
                      <a:pt x="282" y="89"/>
                    </a:lnTo>
                    <a:lnTo>
                      <a:pt x="282" y="87"/>
                    </a:lnTo>
                    <a:lnTo>
                      <a:pt x="286" y="87"/>
                    </a:lnTo>
                    <a:lnTo>
                      <a:pt x="288" y="85"/>
                    </a:lnTo>
                    <a:lnTo>
                      <a:pt x="292" y="85"/>
                    </a:lnTo>
                    <a:lnTo>
                      <a:pt x="294" y="83"/>
                    </a:lnTo>
                    <a:lnTo>
                      <a:pt x="296" y="81"/>
                    </a:lnTo>
                    <a:lnTo>
                      <a:pt x="301" y="81"/>
                    </a:lnTo>
                    <a:lnTo>
                      <a:pt x="303" y="77"/>
                    </a:lnTo>
                    <a:lnTo>
                      <a:pt x="301" y="77"/>
                    </a:lnTo>
                    <a:lnTo>
                      <a:pt x="301" y="75"/>
                    </a:lnTo>
                    <a:lnTo>
                      <a:pt x="296" y="73"/>
                    </a:lnTo>
                    <a:lnTo>
                      <a:pt x="292" y="71"/>
                    </a:lnTo>
                    <a:lnTo>
                      <a:pt x="292" y="69"/>
                    </a:lnTo>
                    <a:lnTo>
                      <a:pt x="284" y="63"/>
                    </a:lnTo>
                    <a:lnTo>
                      <a:pt x="282" y="63"/>
                    </a:lnTo>
                    <a:lnTo>
                      <a:pt x="278" y="56"/>
                    </a:lnTo>
                    <a:lnTo>
                      <a:pt x="276" y="48"/>
                    </a:lnTo>
                    <a:lnTo>
                      <a:pt x="278" y="42"/>
                    </a:lnTo>
                    <a:lnTo>
                      <a:pt x="276" y="33"/>
                    </a:lnTo>
                    <a:lnTo>
                      <a:pt x="272" y="21"/>
                    </a:lnTo>
                    <a:lnTo>
                      <a:pt x="272" y="17"/>
                    </a:lnTo>
                    <a:lnTo>
                      <a:pt x="272" y="17"/>
                    </a:lnTo>
                    <a:lnTo>
                      <a:pt x="274" y="19"/>
                    </a:lnTo>
                    <a:lnTo>
                      <a:pt x="274" y="21"/>
                    </a:lnTo>
                    <a:lnTo>
                      <a:pt x="276" y="21"/>
                    </a:lnTo>
                    <a:lnTo>
                      <a:pt x="276" y="19"/>
                    </a:lnTo>
                    <a:lnTo>
                      <a:pt x="272" y="15"/>
                    </a:lnTo>
                    <a:lnTo>
                      <a:pt x="270" y="9"/>
                    </a:lnTo>
                    <a:lnTo>
                      <a:pt x="270" y="9"/>
                    </a:lnTo>
                    <a:lnTo>
                      <a:pt x="270" y="7"/>
                    </a:lnTo>
                    <a:lnTo>
                      <a:pt x="270" y="7"/>
                    </a:lnTo>
                    <a:lnTo>
                      <a:pt x="270" y="4"/>
                    </a:lnTo>
                    <a:lnTo>
                      <a:pt x="267" y="4"/>
                    </a:lnTo>
                    <a:lnTo>
                      <a:pt x="270" y="2"/>
                    </a:lnTo>
                    <a:lnTo>
                      <a:pt x="270" y="0"/>
                    </a:lnTo>
                    <a:lnTo>
                      <a:pt x="50" y="2"/>
                    </a:lnTo>
                    <a:lnTo>
                      <a:pt x="52" y="3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6" name="9Slide.vn 849">
                <a:extLst>
                  <a:ext uri="{FF2B5EF4-FFF2-40B4-BE49-F238E27FC236}">
                    <a16:creationId xmlns:a16="http://schemas.microsoft.com/office/drawing/2014/main" id="{4D5A9AA3-B409-4E19-9C07-A3898F212902}"/>
                  </a:ext>
                </a:extLst>
              </p:cNvPr>
              <p:cNvSpPr>
                <a:spLocks/>
              </p:cNvSpPr>
              <p:nvPr/>
            </p:nvSpPr>
            <p:spPr bwMode="auto">
              <a:xfrm>
                <a:off x="4306" y="2404"/>
                <a:ext cx="280" cy="212"/>
              </a:xfrm>
              <a:custGeom>
                <a:avLst/>
                <a:gdLst>
                  <a:gd name="T0" fmla="*/ 52 w 280"/>
                  <a:gd name="T1" fmla="*/ 178 h 212"/>
                  <a:gd name="T2" fmla="*/ 58 w 280"/>
                  <a:gd name="T3" fmla="*/ 193 h 212"/>
                  <a:gd name="T4" fmla="*/ 77 w 280"/>
                  <a:gd name="T5" fmla="*/ 193 h 212"/>
                  <a:gd name="T6" fmla="*/ 91 w 280"/>
                  <a:gd name="T7" fmla="*/ 205 h 212"/>
                  <a:gd name="T8" fmla="*/ 104 w 280"/>
                  <a:gd name="T9" fmla="*/ 210 h 212"/>
                  <a:gd name="T10" fmla="*/ 116 w 280"/>
                  <a:gd name="T11" fmla="*/ 212 h 212"/>
                  <a:gd name="T12" fmla="*/ 127 w 280"/>
                  <a:gd name="T13" fmla="*/ 205 h 212"/>
                  <a:gd name="T14" fmla="*/ 135 w 280"/>
                  <a:gd name="T15" fmla="*/ 201 h 212"/>
                  <a:gd name="T16" fmla="*/ 150 w 280"/>
                  <a:gd name="T17" fmla="*/ 199 h 212"/>
                  <a:gd name="T18" fmla="*/ 162 w 280"/>
                  <a:gd name="T19" fmla="*/ 203 h 212"/>
                  <a:gd name="T20" fmla="*/ 168 w 280"/>
                  <a:gd name="T21" fmla="*/ 201 h 212"/>
                  <a:gd name="T22" fmla="*/ 185 w 280"/>
                  <a:gd name="T23" fmla="*/ 195 h 212"/>
                  <a:gd name="T24" fmla="*/ 193 w 280"/>
                  <a:gd name="T25" fmla="*/ 187 h 212"/>
                  <a:gd name="T26" fmla="*/ 212 w 280"/>
                  <a:gd name="T27" fmla="*/ 185 h 212"/>
                  <a:gd name="T28" fmla="*/ 257 w 280"/>
                  <a:gd name="T29" fmla="*/ 129 h 212"/>
                  <a:gd name="T30" fmla="*/ 191 w 280"/>
                  <a:gd name="T31" fmla="*/ 106 h 212"/>
                  <a:gd name="T32" fmla="*/ 185 w 280"/>
                  <a:gd name="T33" fmla="*/ 93 h 212"/>
                  <a:gd name="T34" fmla="*/ 183 w 280"/>
                  <a:gd name="T35" fmla="*/ 75 h 212"/>
                  <a:gd name="T36" fmla="*/ 170 w 280"/>
                  <a:gd name="T37" fmla="*/ 77 h 212"/>
                  <a:gd name="T38" fmla="*/ 164 w 280"/>
                  <a:gd name="T39" fmla="*/ 71 h 212"/>
                  <a:gd name="T40" fmla="*/ 164 w 280"/>
                  <a:gd name="T41" fmla="*/ 58 h 212"/>
                  <a:gd name="T42" fmla="*/ 170 w 280"/>
                  <a:gd name="T43" fmla="*/ 50 h 212"/>
                  <a:gd name="T44" fmla="*/ 162 w 280"/>
                  <a:gd name="T45" fmla="*/ 42 h 212"/>
                  <a:gd name="T46" fmla="*/ 156 w 280"/>
                  <a:gd name="T47" fmla="*/ 31 h 212"/>
                  <a:gd name="T48" fmla="*/ 145 w 280"/>
                  <a:gd name="T49" fmla="*/ 23 h 212"/>
                  <a:gd name="T50" fmla="*/ 135 w 280"/>
                  <a:gd name="T51" fmla="*/ 21 h 212"/>
                  <a:gd name="T52" fmla="*/ 125 w 280"/>
                  <a:gd name="T53" fmla="*/ 10 h 212"/>
                  <a:gd name="T54" fmla="*/ 114 w 280"/>
                  <a:gd name="T55" fmla="*/ 8 h 212"/>
                  <a:gd name="T56" fmla="*/ 104 w 280"/>
                  <a:gd name="T57" fmla="*/ 4 h 212"/>
                  <a:gd name="T58" fmla="*/ 98 w 280"/>
                  <a:gd name="T59" fmla="*/ 4 h 212"/>
                  <a:gd name="T60" fmla="*/ 83 w 280"/>
                  <a:gd name="T61" fmla="*/ 4 h 212"/>
                  <a:gd name="T62" fmla="*/ 75 w 280"/>
                  <a:gd name="T63" fmla="*/ 10 h 212"/>
                  <a:gd name="T64" fmla="*/ 67 w 280"/>
                  <a:gd name="T65" fmla="*/ 13 h 212"/>
                  <a:gd name="T66" fmla="*/ 62 w 280"/>
                  <a:gd name="T67" fmla="*/ 19 h 212"/>
                  <a:gd name="T68" fmla="*/ 54 w 280"/>
                  <a:gd name="T69" fmla="*/ 40 h 212"/>
                  <a:gd name="T70" fmla="*/ 50 w 280"/>
                  <a:gd name="T71" fmla="*/ 44 h 212"/>
                  <a:gd name="T72" fmla="*/ 40 w 280"/>
                  <a:gd name="T73" fmla="*/ 58 h 212"/>
                  <a:gd name="T74" fmla="*/ 31 w 280"/>
                  <a:gd name="T75" fmla="*/ 77 h 212"/>
                  <a:gd name="T76" fmla="*/ 25 w 280"/>
                  <a:gd name="T77" fmla="*/ 83 h 212"/>
                  <a:gd name="T78" fmla="*/ 25 w 280"/>
                  <a:gd name="T79" fmla="*/ 93 h 212"/>
                  <a:gd name="T80" fmla="*/ 21 w 280"/>
                  <a:gd name="T81" fmla="*/ 110 h 212"/>
                  <a:gd name="T82" fmla="*/ 17 w 280"/>
                  <a:gd name="T83" fmla="*/ 122 h 212"/>
                  <a:gd name="T84" fmla="*/ 11 w 280"/>
                  <a:gd name="T85" fmla="*/ 122 h 212"/>
                  <a:gd name="T86" fmla="*/ 4 w 280"/>
                  <a:gd name="T87" fmla="*/ 127 h 212"/>
                  <a:gd name="T88" fmla="*/ 7 w 280"/>
                  <a:gd name="T89" fmla="*/ 133 h 212"/>
                  <a:gd name="T90" fmla="*/ 19 w 280"/>
                  <a:gd name="T91" fmla="*/ 139 h 212"/>
                  <a:gd name="T92" fmla="*/ 23 w 280"/>
                  <a:gd name="T93" fmla="*/ 149 h 212"/>
                  <a:gd name="T94" fmla="*/ 29 w 280"/>
                  <a:gd name="T95" fmla="*/ 154 h 212"/>
                  <a:gd name="T96" fmla="*/ 36 w 280"/>
                  <a:gd name="T97" fmla="*/ 158 h 212"/>
                  <a:gd name="T98" fmla="*/ 42 w 280"/>
                  <a:gd name="T99" fmla="*/ 170 h 212"/>
                  <a:gd name="T100" fmla="*/ 46 w 280"/>
                  <a:gd name="T101" fmla="*/ 17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0" h="212">
                    <a:moveTo>
                      <a:pt x="46" y="178"/>
                    </a:moveTo>
                    <a:lnTo>
                      <a:pt x="50" y="178"/>
                    </a:lnTo>
                    <a:lnTo>
                      <a:pt x="52" y="178"/>
                    </a:lnTo>
                    <a:lnTo>
                      <a:pt x="52" y="189"/>
                    </a:lnTo>
                    <a:lnTo>
                      <a:pt x="56" y="193"/>
                    </a:lnTo>
                    <a:lnTo>
                      <a:pt x="58" y="193"/>
                    </a:lnTo>
                    <a:lnTo>
                      <a:pt x="62" y="193"/>
                    </a:lnTo>
                    <a:lnTo>
                      <a:pt x="67" y="193"/>
                    </a:lnTo>
                    <a:lnTo>
                      <a:pt x="77" y="193"/>
                    </a:lnTo>
                    <a:lnTo>
                      <a:pt x="79" y="195"/>
                    </a:lnTo>
                    <a:lnTo>
                      <a:pt x="87" y="203"/>
                    </a:lnTo>
                    <a:lnTo>
                      <a:pt x="91" y="205"/>
                    </a:lnTo>
                    <a:lnTo>
                      <a:pt x="96" y="210"/>
                    </a:lnTo>
                    <a:lnTo>
                      <a:pt x="98" y="210"/>
                    </a:lnTo>
                    <a:lnTo>
                      <a:pt x="104" y="210"/>
                    </a:lnTo>
                    <a:lnTo>
                      <a:pt x="108" y="212"/>
                    </a:lnTo>
                    <a:lnTo>
                      <a:pt x="114" y="212"/>
                    </a:lnTo>
                    <a:lnTo>
                      <a:pt x="116" y="212"/>
                    </a:lnTo>
                    <a:lnTo>
                      <a:pt x="118" y="212"/>
                    </a:lnTo>
                    <a:lnTo>
                      <a:pt x="123" y="212"/>
                    </a:lnTo>
                    <a:lnTo>
                      <a:pt x="127" y="205"/>
                    </a:lnTo>
                    <a:lnTo>
                      <a:pt x="129" y="201"/>
                    </a:lnTo>
                    <a:lnTo>
                      <a:pt x="133" y="201"/>
                    </a:lnTo>
                    <a:lnTo>
                      <a:pt x="135" y="201"/>
                    </a:lnTo>
                    <a:lnTo>
                      <a:pt x="137" y="199"/>
                    </a:lnTo>
                    <a:lnTo>
                      <a:pt x="147" y="199"/>
                    </a:lnTo>
                    <a:lnTo>
                      <a:pt x="150" y="199"/>
                    </a:lnTo>
                    <a:lnTo>
                      <a:pt x="152" y="203"/>
                    </a:lnTo>
                    <a:lnTo>
                      <a:pt x="154" y="205"/>
                    </a:lnTo>
                    <a:lnTo>
                      <a:pt x="162" y="203"/>
                    </a:lnTo>
                    <a:lnTo>
                      <a:pt x="166" y="205"/>
                    </a:lnTo>
                    <a:lnTo>
                      <a:pt x="166" y="203"/>
                    </a:lnTo>
                    <a:lnTo>
                      <a:pt x="168" y="201"/>
                    </a:lnTo>
                    <a:lnTo>
                      <a:pt x="174" y="199"/>
                    </a:lnTo>
                    <a:lnTo>
                      <a:pt x="179" y="197"/>
                    </a:lnTo>
                    <a:lnTo>
                      <a:pt x="185" y="195"/>
                    </a:lnTo>
                    <a:lnTo>
                      <a:pt x="187" y="193"/>
                    </a:lnTo>
                    <a:lnTo>
                      <a:pt x="189" y="189"/>
                    </a:lnTo>
                    <a:lnTo>
                      <a:pt x="193" y="187"/>
                    </a:lnTo>
                    <a:lnTo>
                      <a:pt x="197" y="187"/>
                    </a:lnTo>
                    <a:lnTo>
                      <a:pt x="201" y="185"/>
                    </a:lnTo>
                    <a:lnTo>
                      <a:pt x="212" y="185"/>
                    </a:lnTo>
                    <a:lnTo>
                      <a:pt x="222" y="185"/>
                    </a:lnTo>
                    <a:lnTo>
                      <a:pt x="280" y="129"/>
                    </a:lnTo>
                    <a:lnTo>
                      <a:pt x="257" y="129"/>
                    </a:lnTo>
                    <a:lnTo>
                      <a:pt x="203" y="112"/>
                    </a:lnTo>
                    <a:lnTo>
                      <a:pt x="199" y="108"/>
                    </a:lnTo>
                    <a:lnTo>
                      <a:pt x="191" y="106"/>
                    </a:lnTo>
                    <a:lnTo>
                      <a:pt x="189" y="102"/>
                    </a:lnTo>
                    <a:lnTo>
                      <a:pt x="189" y="95"/>
                    </a:lnTo>
                    <a:lnTo>
                      <a:pt x="185" y="93"/>
                    </a:lnTo>
                    <a:lnTo>
                      <a:pt x="183" y="83"/>
                    </a:lnTo>
                    <a:lnTo>
                      <a:pt x="181" y="77"/>
                    </a:lnTo>
                    <a:lnTo>
                      <a:pt x="183" y="75"/>
                    </a:lnTo>
                    <a:lnTo>
                      <a:pt x="179" y="73"/>
                    </a:lnTo>
                    <a:lnTo>
                      <a:pt x="174" y="73"/>
                    </a:lnTo>
                    <a:lnTo>
                      <a:pt x="170" y="77"/>
                    </a:lnTo>
                    <a:lnTo>
                      <a:pt x="162" y="77"/>
                    </a:lnTo>
                    <a:lnTo>
                      <a:pt x="160" y="75"/>
                    </a:lnTo>
                    <a:lnTo>
                      <a:pt x="164" y="71"/>
                    </a:lnTo>
                    <a:lnTo>
                      <a:pt x="164" y="66"/>
                    </a:lnTo>
                    <a:lnTo>
                      <a:pt x="166" y="64"/>
                    </a:lnTo>
                    <a:lnTo>
                      <a:pt x="164" y="58"/>
                    </a:lnTo>
                    <a:lnTo>
                      <a:pt x="166" y="56"/>
                    </a:lnTo>
                    <a:lnTo>
                      <a:pt x="168" y="52"/>
                    </a:lnTo>
                    <a:lnTo>
                      <a:pt x="170" y="50"/>
                    </a:lnTo>
                    <a:lnTo>
                      <a:pt x="166" y="44"/>
                    </a:lnTo>
                    <a:lnTo>
                      <a:pt x="164" y="44"/>
                    </a:lnTo>
                    <a:lnTo>
                      <a:pt x="162" y="42"/>
                    </a:lnTo>
                    <a:lnTo>
                      <a:pt x="162" y="37"/>
                    </a:lnTo>
                    <a:lnTo>
                      <a:pt x="158" y="33"/>
                    </a:lnTo>
                    <a:lnTo>
                      <a:pt x="156" y="31"/>
                    </a:lnTo>
                    <a:lnTo>
                      <a:pt x="150" y="27"/>
                    </a:lnTo>
                    <a:lnTo>
                      <a:pt x="145" y="25"/>
                    </a:lnTo>
                    <a:lnTo>
                      <a:pt x="145" y="23"/>
                    </a:lnTo>
                    <a:lnTo>
                      <a:pt x="141" y="23"/>
                    </a:lnTo>
                    <a:lnTo>
                      <a:pt x="141" y="21"/>
                    </a:lnTo>
                    <a:lnTo>
                      <a:pt x="135" y="21"/>
                    </a:lnTo>
                    <a:lnTo>
                      <a:pt x="133" y="17"/>
                    </a:lnTo>
                    <a:lnTo>
                      <a:pt x="127" y="10"/>
                    </a:lnTo>
                    <a:lnTo>
                      <a:pt x="125" y="10"/>
                    </a:lnTo>
                    <a:lnTo>
                      <a:pt x="120" y="8"/>
                    </a:lnTo>
                    <a:lnTo>
                      <a:pt x="116" y="6"/>
                    </a:lnTo>
                    <a:lnTo>
                      <a:pt x="114" y="8"/>
                    </a:lnTo>
                    <a:lnTo>
                      <a:pt x="114" y="8"/>
                    </a:lnTo>
                    <a:lnTo>
                      <a:pt x="108" y="4"/>
                    </a:lnTo>
                    <a:lnTo>
                      <a:pt x="104" y="4"/>
                    </a:lnTo>
                    <a:lnTo>
                      <a:pt x="104" y="6"/>
                    </a:lnTo>
                    <a:lnTo>
                      <a:pt x="102" y="2"/>
                    </a:lnTo>
                    <a:lnTo>
                      <a:pt x="98" y="4"/>
                    </a:lnTo>
                    <a:lnTo>
                      <a:pt x="94" y="6"/>
                    </a:lnTo>
                    <a:lnTo>
                      <a:pt x="91" y="6"/>
                    </a:lnTo>
                    <a:lnTo>
                      <a:pt x="83" y="4"/>
                    </a:lnTo>
                    <a:lnTo>
                      <a:pt x="83" y="2"/>
                    </a:lnTo>
                    <a:lnTo>
                      <a:pt x="81" y="0"/>
                    </a:lnTo>
                    <a:lnTo>
                      <a:pt x="75" y="10"/>
                    </a:lnTo>
                    <a:lnTo>
                      <a:pt x="73" y="10"/>
                    </a:lnTo>
                    <a:lnTo>
                      <a:pt x="71" y="13"/>
                    </a:lnTo>
                    <a:lnTo>
                      <a:pt x="67" y="13"/>
                    </a:lnTo>
                    <a:lnTo>
                      <a:pt x="65" y="13"/>
                    </a:lnTo>
                    <a:lnTo>
                      <a:pt x="65" y="13"/>
                    </a:lnTo>
                    <a:lnTo>
                      <a:pt x="62" y="19"/>
                    </a:lnTo>
                    <a:lnTo>
                      <a:pt x="62" y="25"/>
                    </a:lnTo>
                    <a:lnTo>
                      <a:pt x="56" y="33"/>
                    </a:lnTo>
                    <a:lnTo>
                      <a:pt x="54" y="40"/>
                    </a:lnTo>
                    <a:lnTo>
                      <a:pt x="54" y="40"/>
                    </a:lnTo>
                    <a:lnTo>
                      <a:pt x="50" y="40"/>
                    </a:lnTo>
                    <a:lnTo>
                      <a:pt x="50" y="44"/>
                    </a:lnTo>
                    <a:lnTo>
                      <a:pt x="46" y="50"/>
                    </a:lnTo>
                    <a:lnTo>
                      <a:pt x="46" y="54"/>
                    </a:lnTo>
                    <a:lnTo>
                      <a:pt x="40" y="58"/>
                    </a:lnTo>
                    <a:lnTo>
                      <a:pt x="38" y="62"/>
                    </a:lnTo>
                    <a:lnTo>
                      <a:pt x="33" y="77"/>
                    </a:lnTo>
                    <a:lnTo>
                      <a:pt x="31" y="77"/>
                    </a:lnTo>
                    <a:lnTo>
                      <a:pt x="29" y="77"/>
                    </a:lnTo>
                    <a:lnTo>
                      <a:pt x="29" y="79"/>
                    </a:lnTo>
                    <a:lnTo>
                      <a:pt x="25" y="83"/>
                    </a:lnTo>
                    <a:lnTo>
                      <a:pt x="25" y="87"/>
                    </a:lnTo>
                    <a:lnTo>
                      <a:pt x="25" y="89"/>
                    </a:lnTo>
                    <a:lnTo>
                      <a:pt x="25" y="93"/>
                    </a:lnTo>
                    <a:lnTo>
                      <a:pt x="23" y="98"/>
                    </a:lnTo>
                    <a:lnTo>
                      <a:pt x="21" y="104"/>
                    </a:lnTo>
                    <a:lnTo>
                      <a:pt x="21" y="110"/>
                    </a:lnTo>
                    <a:lnTo>
                      <a:pt x="21" y="118"/>
                    </a:lnTo>
                    <a:lnTo>
                      <a:pt x="19" y="120"/>
                    </a:lnTo>
                    <a:lnTo>
                      <a:pt x="17" y="122"/>
                    </a:lnTo>
                    <a:lnTo>
                      <a:pt x="15" y="122"/>
                    </a:lnTo>
                    <a:lnTo>
                      <a:pt x="13" y="120"/>
                    </a:lnTo>
                    <a:lnTo>
                      <a:pt x="11" y="122"/>
                    </a:lnTo>
                    <a:lnTo>
                      <a:pt x="7" y="120"/>
                    </a:lnTo>
                    <a:lnTo>
                      <a:pt x="7" y="125"/>
                    </a:lnTo>
                    <a:lnTo>
                      <a:pt x="4" y="127"/>
                    </a:lnTo>
                    <a:lnTo>
                      <a:pt x="0" y="131"/>
                    </a:lnTo>
                    <a:lnTo>
                      <a:pt x="2" y="133"/>
                    </a:lnTo>
                    <a:lnTo>
                      <a:pt x="7" y="133"/>
                    </a:lnTo>
                    <a:lnTo>
                      <a:pt x="13" y="133"/>
                    </a:lnTo>
                    <a:lnTo>
                      <a:pt x="15" y="135"/>
                    </a:lnTo>
                    <a:lnTo>
                      <a:pt x="19" y="139"/>
                    </a:lnTo>
                    <a:lnTo>
                      <a:pt x="19" y="141"/>
                    </a:lnTo>
                    <a:lnTo>
                      <a:pt x="21" y="143"/>
                    </a:lnTo>
                    <a:lnTo>
                      <a:pt x="23" y="149"/>
                    </a:lnTo>
                    <a:lnTo>
                      <a:pt x="27" y="149"/>
                    </a:lnTo>
                    <a:lnTo>
                      <a:pt x="27" y="151"/>
                    </a:lnTo>
                    <a:lnTo>
                      <a:pt x="29" y="154"/>
                    </a:lnTo>
                    <a:lnTo>
                      <a:pt x="31" y="154"/>
                    </a:lnTo>
                    <a:lnTo>
                      <a:pt x="33" y="156"/>
                    </a:lnTo>
                    <a:lnTo>
                      <a:pt x="36" y="158"/>
                    </a:lnTo>
                    <a:lnTo>
                      <a:pt x="40" y="162"/>
                    </a:lnTo>
                    <a:lnTo>
                      <a:pt x="40" y="168"/>
                    </a:lnTo>
                    <a:lnTo>
                      <a:pt x="42" y="170"/>
                    </a:lnTo>
                    <a:lnTo>
                      <a:pt x="42" y="176"/>
                    </a:lnTo>
                    <a:lnTo>
                      <a:pt x="44" y="176"/>
                    </a:lnTo>
                    <a:lnTo>
                      <a:pt x="46" y="17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7" name="9Slide.vn 850">
                <a:extLst>
                  <a:ext uri="{FF2B5EF4-FFF2-40B4-BE49-F238E27FC236}">
                    <a16:creationId xmlns:a16="http://schemas.microsoft.com/office/drawing/2014/main" id="{17E305E2-9DE9-43D6-BC61-F5B04292E04F}"/>
                  </a:ext>
                </a:extLst>
              </p:cNvPr>
              <p:cNvSpPr>
                <a:spLocks/>
              </p:cNvSpPr>
              <p:nvPr/>
            </p:nvSpPr>
            <p:spPr bwMode="auto">
              <a:xfrm>
                <a:off x="4366" y="2346"/>
                <a:ext cx="123" cy="108"/>
              </a:xfrm>
              <a:custGeom>
                <a:avLst/>
                <a:gdLst>
                  <a:gd name="T0" fmla="*/ 29 w 123"/>
                  <a:gd name="T1" fmla="*/ 6 h 108"/>
                  <a:gd name="T2" fmla="*/ 23 w 123"/>
                  <a:gd name="T3" fmla="*/ 8 h 108"/>
                  <a:gd name="T4" fmla="*/ 17 w 123"/>
                  <a:gd name="T5" fmla="*/ 10 h 108"/>
                  <a:gd name="T6" fmla="*/ 17 w 123"/>
                  <a:gd name="T7" fmla="*/ 15 h 108"/>
                  <a:gd name="T8" fmla="*/ 13 w 123"/>
                  <a:gd name="T9" fmla="*/ 17 h 108"/>
                  <a:gd name="T10" fmla="*/ 11 w 123"/>
                  <a:gd name="T11" fmla="*/ 21 h 108"/>
                  <a:gd name="T12" fmla="*/ 11 w 123"/>
                  <a:gd name="T13" fmla="*/ 27 h 108"/>
                  <a:gd name="T14" fmla="*/ 11 w 123"/>
                  <a:gd name="T15" fmla="*/ 29 h 108"/>
                  <a:gd name="T16" fmla="*/ 7 w 123"/>
                  <a:gd name="T17" fmla="*/ 44 h 108"/>
                  <a:gd name="T18" fmla="*/ 2 w 123"/>
                  <a:gd name="T19" fmla="*/ 52 h 108"/>
                  <a:gd name="T20" fmla="*/ 0 w 123"/>
                  <a:gd name="T21" fmla="*/ 58 h 108"/>
                  <a:gd name="T22" fmla="*/ 5 w 123"/>
                  <a:gd name="T23" fmla="*/ 71 h 108"/>
                  <a:gd name="T24" fmla="*/ 11 w 123"/>
                  <a:gd name="T25" fmla="*/ 71 h 108"/>
                  <a:gd name="T26" fmla="*/ 15 w 123"/>
                  <a:gd name="T27" fmla="*/ 68 h 108"/>
                  <a:gd name="T28" fmla="*/ 23 w 123"/>
                  <a:gd name="T29" fmla="*/ 60 h 108"/>
                  <a:gd name="T30" fmla="*/ 31 w 123"/>
                  <a:gd name="T31" fmla="*/ 64 h 108"/>
                  <a:gd name="T32" fmla="*/ 38 w 123"/>
                  <a:gd name="T33" fmla="*/ 62 h 108"/>
                  <a:gd name="T34" fmla="*/ 44 w 123"/>
                  <a:gd name="T35" fmla="*/ 64 h 108"/>
                  <a:gd name="T36" fmla="*/ 48 w 123"/>
                  <a:gd name="T37" fmla="*/ 62 h 108"/>
                  <a:gd name="T38" fmla="*/ 54 w 123"/>
                  <a:gd name="T39" fmla="*/ 66 h 108"/>
                  <a:gd name="T40" fmla="*/ 60 w 123"/>
                  <a:gd name="T41" fmla="*/ 66 h 108"/>
                  <a:gd name="T42" fmla="*/ 67 w 123"/>
                  <a:gd name="T43" fmla="*/ 68 h 108"/>
                  <a:gd name="T44" fmla="*/ 75 w 123"/>
                  <a:gd name="T45" fmla="*/ 79 h 108"/>
                  <a:gd name="T46" fmla="*/ 81 w 123"/>
                  <a:gd name="T47" fmla="*/ 81 h 108"/>
                  <a:gd name="T48" fmla="*/ 85 w 123"/>
                  <a:gd name="T49" fmla="*/ 83 h 108"/>
                  <a:gd name="T50" fmla="*/ 96 w 123"/>
                  <a:gd name="T51" fmla="*/ 89 h 108"/>
                  <a:gd name="T52" fmla="*/ 102 w 123"/>
                  <a:gd name="T53" fmla="*/ 95 h 108"/>
                  <a:gd name="T54" fmla="*/ 104 w 123"/>
                  <a:gd name="T55" fmla="*/ 102 h 108"/>
                  <a:gd name="T56" fmla="*/ 110 w 123"/>
                  <a:gd name="T57" fmla="*/ 108 h 108"/>
                  <a:gd name="T58" fmla="*/ 116 w 123"/>
                  <a:gd name="T59" fmla="*/ 106 h 108"/>
                  <a:gd name="T60" fmla="*/ 123 w 123"/>
                  <a:gd name="T61" fmla="*/ 102 h 108"/>
                  <a:gd name="T62" fmla="*/ 121 w 123"/>
                  <a:gd name="T63" fmla="*/ 100 h 108"/>
                  <a:gd name="T64" fmla="*/ 119 w 123"/>
                  <a:gd name="T65" fmla="*/ 100 h 108"/>
                  <a:gd name="T66" fmla="*/ 114 w 123"/>
                  <a:gd name="T67" fmla="*/ 95 h 108"/>
                  <a:gd name="T68" fmla="*/ 112 w 123"/>
                  <a:gd name="T69" fmla="*/ 91 h 108"/>
                  <a:gd name="T70" fmla="*/ 108 w 123"/>
                  <a:gd name="T71" fmla="*/ 83 h 108"/>
                  <a:gd name="T72" fmla="*/ 106 w 123"/>
                  <a:gd name="T73" fmla="*/ 83 h 108"/>
                  <a:gd name="T74" fmla="*/ 102 w 123"/>
                  <a:gd name="T75" fmla="*/ 79 h 108"/>
                  <a:gd name="T76" fmla="*/ 96 w 123"/>
                  <a:gd name="T77" fmla="*/ 73 h 108"/>
                  <a:gd name="T78" fmla="*/ 87 w 123"/>
                  <a:gd name="T79" fmla="*/ 64 h 108"/>
                  <a:gd name="T80" fmla="*/ 81 w 123"/>
                  <a:gd name="T81" fmla="*/ 60 h 108"/>
                  <a:gd name="T82" fmla="*/ 75 w 123"/>
                  <a:gd name="T83" fmla="*/ 58 h 108"/>
                  <a:gd name="T84" fmla="*/ 71 w 123"/>
                  <a:gd name="T85" fmla="*/ 58 h 108"/>
                  <a:gd name="T86" fmla="*/ 67 w 123"/>
                  <a:gd name="T87" fmla="*/ 56 h 108"/>
                  <a:gd name="T88" fmla="*/ 67 w 123"/>
                  <a:gd name="T89" fmla="*/ 50 h 108"/>
                  <a:gd name="T90" fmla="*/ 60 w 123"/>
                  <a:gd name="T91" fmla="*/ 46 h 108"/>
                  <a:gd name="T92" fmla="*/ 63 w 123"/>
                  <a:gd name="T93" fmla="*/ 50 h 108"/>
                  <a:gd name="T94" fmla="*/ 58 w 123"/>
                  <a:gd name="T95" fmla="*/ 54 h 108"/>
                  <a:gd name="T96" fmla="*/ 56 w 123"/>
                  <a:gd name="T97" fmla="*/ 46 h 108"/>
                  <a:gd name="T98" fmla="*/ 54 w 123"/>
                  <a:gd name="T99" fmla="*/ 42 h 108"/>
                  <a:gd name="T100" fmla="*/ 52 w 123"/>
                  <a:gd name="T101" fmla="*/ 37 h 108"/>
                  <a:gd name="T102" fmla="*/ 42 w 123"/>
                  <a:gd name="T103" fmla="*/ 4 h 108"/>
                  <a:gd name="T104" fmla="*/ 38 w 123"/>
                  <a:gd name="T105" fmla="*/ 0 h 108"/>
                  <a:gd name="T106" fmla="*/ 31 w 123"/>
                  <a:gd name="T107"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108">
                    <a:moveTo>
                      <a:pt x="31" y="4"/>
                    </a:moveTo>
                    <a:lnTo>
                      <a:pt x="29" y="6"/>
                    </a:lnTo>
                    <a:lnTo>
                      <a:pt x="27" y="8"/>
                    </a:lnTo>
                    <a:lnTo>
                      <a:pt x="23" y="8"/>
                    </a:lnTo>
                    <a:lnTo>
                      <a:pt x="21" y="10"/>
                    </a:lnTo>
                    <a:lnTo>
                      <a:pt x="17" y="10"/>
                    </a:lnTo>
                    <a:lnTo>
                      <a:pt x="17" y="12"/>
                    </a:lnTo>
                    <a:lnTo>
                      <a:pt x="17" y="15"/>
                    </a:lnTo>
                    <a:lnTo>
                      <a:pt x="17" y="17"/>
                    </a:lnTo>
                    <a:lnTo>
                      <a:pt x="13" y="17"/>
                    </a:lnTo>
                    <a:lnTo>
                      <a:pt x="11" y="17"/>
                    </a:lnTo>
                    <a:lnTo>
                      <a:pt x="11" y="21"/>
                    </a:lnTo>
                    <a:lnTo>
                      <a:pt x="9" y="25"/>
                    </a:lnTo>
                    <a:lnTo>
                      <a:pt x="11" y="27"/>
                    </a:lnTo>
                    <a:lnTo>
                      <a:pt x="11" y="27"/>
                    </a:lnTo>
                    <a:lnTo>
                      <a:pt x="11" y="29"/>
                    </a:lnTo>
                    <a:lnTo>
                      <a:pt x="9" y="35"/>
                    </a:lnTo>
                    <a:lnTo>
                      <a:pt x="7" y="44"/>
                    </a:lnTo>
                    <a:lnTo>
                      <a:pt x="2" y="50"/>
                    </a:lnTo>
                    <a:lnTo>
                      <a:pt x="2" y="52"/>
                    </a:lnTo>
                    <a:lnTo>
                      <a:pt x="0" y="54"/>
                    </a:lnTo>
                    <a:lnTo>
                      <a:pt x="0" y="58"/>
                    </a:lnTo>
                    <a:lnTo>
                      <a:pt x="2" y="66"/>
                    </a:lnTo>
                    <a:lnTo>
                      <a:pt x="5" y="71"/>
                    </a:lnTo>
                    <a:lnTo>
                      <a:pt x="7" y="71"/>
                    </a:lnTo>
                    <a:lnTo>
                      <a:pt x="11" y="71"/>
                    </a:lnTo>
                    <a:lnTo>
                      <a:pt x="13" y="68"/>
                    </a:lnTo>
                    <a:lnTo>
                      <a:pt x="15" y="68"/>
                    </a:lnTo>
                    <a:lnTo>
                      <a:pt x="21" y="58"/>
                    </a:lnTo>
                    <a:lnTo>
                      <a:pt x="23" y="60"/>
                    </a:lnTo>
                    <a:lnTo>
                      <a:pt x="23" y="62"/>
                    </a:lnTo>
                    <a:lnTo>
                      <a:pt x="31" y="64"/>
                    </a:lnTo>
                    <a:lnTo>
                      <a:pt x="34" y="64"/>
                    </a:lnTo>
                    <a:lnTo>
                      <a:pt x="38" y="62"/>
                    </a:lnTo>
                    <a:lnTo>
                      <a:pt x="42" y="60"/>
                    </a:lnTo>
                    <a:lnTo>
                      <a:pt x="44" y="64"/>
                    </a:lnTo>
                    <a:lnTo>
                      <a:pt x="44" y="62"/>
                    </a:lnTo>
                    <a:lnTo>
                      <a:pt x="48" y="62"/>
                    </a:lnTo>
                    <a:lnTo>
                      <a:pt x="54" y="66"/>
                    </a:lnTo>
                    <a:lnTo>
                      <a:pt x="54" y="66"/>
                    </a:lnTo>
                    <a:lnTo>
                      <a:pt x="56" y="64"/>
                    </a:lnTo>
                    <a:lnTo>
                      <a:pt x="60" y="66"/>
                    </a:lnTo>
                    <a:lnTo>
                      <a:pt x="65" y="68"/>
                    </a:lnTo>
                    <a:lnTo>
                      <a:pt x="67" y="68"/>
                    </a:lnTo>
                    <a:lnTo>
                      <a:pt x="73" y="75"/>
                    </a:lnTo>
                    <a:lnTo>
                      <a:pt x="75" y="79"/>
                    </a:lnTo>
                    <a:lnTo>
                      <a:pt x="81" y="79"/>
                    </a:lnTo>
                    <a:lnTo>
                      <a:pt x="81" y="81"/>
                    </a:lnTo>
                    <a:lnTo>
                      <a:pt x="85" y="81"/>
                    </a:lnTo>
                    <a:lnTo>
                      <a:pt x="85" y="83"/>
                    </a:lnTo>
                    <a:lnTo>
                      <a:pt x="90" y="85"/>
                    </a:lnTo>
                    <a:lnTo>
                      <a:pt x="96" y="89"/>
                    </a:lnTo>
                    <a:lnTo>
                      <a:pt x="98" y="91"/>
                    </a:lnTo>
                    <a:lnTo>
                      <a:pt x="102" y="95"/>
                    </a:lnTo>
                    <a:lnTo>
                      <a:pt x="102" y="100"/>
                    </a:lnTo>
                    <a:lnTo>
                      <a:pt x="104" y="102"/>
                    </a:lnTo>
                    <a:lnTo>
                      <a:pt x="106" y="102"/>
                    </a:lnTo>
                    <a:lnTo>
                      <a:pt x="110" y="108"/>
                    </a:lnTo>
                    <a:lnTo>
                      <a:pt x="114" y="108"/>
                    </a:lnTo>
                    <a:lnTo>
                      <a:pt x="116" y="106"/>
                    </a:lnTo>
                    <a:lnTo>
                      <a:pt x="121" y="104"/>
                    </a:lnTo>
                    <a:lnTo>
                      <a:pt x="123" y="102"/>
                    </a:lnTo>
                    <a:lnTo>
                      <a:pt x="123" y="100"/>
                    </a:lnTo>
                    <a:lnTo>
                      <a:pt x="121" y="100"/>
                    </a:lnTo>
                    <a:lnTo>
                      <a:pt x="121" y="100"/>
                    </a:lnTo>
                    <a:lnTo>
                      <a:pt x="119" y="100"/>
                    </a:lnTo>
                    <a:lnTo>
                      <a:pt x="116" y="100"/>
                    </a:lnTo>
                    <a:lnTo>
                      <a:pt x="114" y="95"/>
                    </a:lnTo>
                    <a:lnTo>
                      <a:pt x="114" y="95"/>
                    </a:lnTo>
                    <a:lnTo>
                      <a:pt x="112" y="91"/>
                    </a:lnTo>
                    <a:lnTo>
                      <a:pt x="110" y="91"/>
                    </a:lnTo>
                    <a:lnTo>
                      <a:pt x="108" y="83"/>
                    </a:lnTo>
                    <a:lnTo>
                      <a:pt x="106" y="81"/>
                    </a:lnTo>
                    <a:lnTo>
                      <a:pt x="106" y="83"/>
                    </a:lnTo>
                    <a:lnTo>
                      <a:pt x="104" y="83"/>
                    </a:lnTo>
                    <a:lnTo>
                      <a:pt x="102" y="79"/>
                    </a:lnTo>
                    <a:lnTo>
                      <a:pt x="98" y="77"/>
                    </a:lnTo>
                    <a:lnTo>
                      <a:pt x="96" y="73"/>
                    </a:lnTo>
                    <a:lnTo>
                      <a:pt x="90" y="66"/>
                    </a:lnTo>
                    <a:lnTo>
                      <a:pt x="87" y="64"/>
                    </a:lnTo>
                    <a:lnTo>
                      <a:pt x="83" y="62"/>
                    </a:lnTo>
                    <a:lnTo>
                      <a:pt x="81" y="60"/>
                    </a:lnTo>
                    <a:lnTo>
                      <a:pt x="77" y="58"/>
                    </a:lnTo>
                    <a:lnTo>
                      <a:pt x="75" y="58"/>
                    </a:lnTo>
                    <a:lnTo>
                      <a:pt x="75" y="58"/>
                    </a:lnTo>
                    <a:lnTo>
                      <a:pt x="71" y="58"/>
                    </a:lnTo>
                    <a:lnTo>
                      <a:pt x="71" y="58"/>
                    </a:lnTo>
                    <a:lnTo>
                      <a:pt x="67" y="56"/>
                    </a:lnTo>
                    <a:lnTo>
                      <a:pt x="65" y="52"/>
                    </a:lnTo>
                    <a:lnTo>
                      <a:pt x="67" y="50"/>
                    </a:lnTo>
                    <a:lnTo>
                      <a:pt x="63" y="46"/>
                    </a:lnTo>
                    <a:lnTo>
                      <a:pt x="60" y="46"/>
                    </a:lnTo>
                    <a:lnTo>
                      <a:pt x="60" y="50"/>
                    </a:lnTo>
                    <a:lnTo>
                      <a:pt x="63" y="50"/>
                    </a:lnTo>
                    <a:lnTo>
                      <a:pt x="63" y="56"/>
                    </a:lnTo>
                    <a:lnTo>
                      <a:pt x="58" y="54"/>
                    </a:lnTo>
                    <a:lnTo>
                      <a:pt x="58" y="50"/>
                    </a:lnTo>
                    <a:lnTo>
                      <a:pt x="56" y="46"/>
                    </a:lnTo>
                    <a:lnTo>
                      <a:pt x="54" y="44"/>
                    </a:lnTo>
                    <a:lnTo>
                      <a:pt x="54" y="42"/>
                    </a:lnTo>
                    <a:lnTo>
                      <a:pt x="52" y="37"/>
                    </a:lnTo>
                    <a:lnTo>
                      <a:pt x="52" y="37"/>
                    </a:lnTo>
                    <a:lnTo>
                      <a:pt x="48" y="25"/>
                    </a:lnTo>
                    <a:lnTo>
                      <a:pt x="42" y="4"/>
                    </a:lnTo>
                    <a:lnTo>
                      <a:pt x="38" y="0"/>
                    </a:lnTo>
                    <a:lnTo>
                      <a:pt x="38" y="0"/>
                    </a:lnTo>
                    <a:lnTo>
                      <a:pt x="36" y="4"/>
                    </a:lnTo>
                    <a:lnTo>
                      <a:pt x="31"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8" name="9Slide.vn 851">
                <a:extLst>
                  <a:ext uri="{FF2B5EF4-FFF2-40B4-BE49-F238E27FC236}">
                    <a16:creationId xmlns:a16="http://schemas.microsoft.com/office/drawing/2014/main" id="{BD813E3D-91B4-476B-8F43-3E19A84BA337}"/>
                  </a:ext>
                </a:extLst>
              </p:cNvPr>
              <p:cNvSpPr>
                <a:spLocks/>
              </p:cNvSpPr>
              <p:nvPr/>
            </p:nvSpPr>
            <p:spPr bwMode="auto">
              <a:xfrm>
                <a:off x="4466" y="2448"/>
                <a:ext cx="29" cy="33"/>
              </a:xfrm>
              <a:custGeom>
                <a:avLst/>
                <a:gdLst>
                  <a:gd name="T0" fmla="*/ 16 w 29"/>
                  <a:gd name="T1" fmla="*/ 4 h 33"/>
                  <a:gd name="T2" fmla="*/ 14 w 29"/>
                  <a:gd name="T3" fmla="*/ 6 h 33"/>
                  <a:gd name="T4" fmla="*/ 8 w 29"/>
                  <a:gd name="T5" fmla="*/ 8 h 33"/>
                  <a:gd name="T6" fmla="*/ 6 w 29"/>
                  <a:gd name="T7" fmla="*/ 12 h 33"/>
                  <a:gd name="T8" fmla="*/ 4 w 29"/>
                  <a:gd name="T9" fmla="*/ 14 h 33"/>
                  <a:gd name="T10" fmla="*/ 6 w 29"/>
                  <a:gd name="T11" fmla="*/ 20 h 33"/>
                  <a:gd name="T12" fmla="*/ 4 w 29"/>
                  <a:gd name="T13" fmla="*/ 22 h 33"/>
                  <a:gd name="T14" fmla="*/ 4 w 29"/>
                  <a:gd name="T15" fmla="*/ 27 h 33"/>
                  <a:gd name="T16" fmla="*/ 0 w 29"/>
                  <a:gd name="T17" fmla="*/ 31 h 33"/>
                  <a:gd name="T18" fmla="*/ 2 w 29"/>
                  <a:gd name="T19" fmla="*/ 33 h 33"/>
                  <a:gd name="T20" fmla="*/ 10 w 29"/>
                  <a:gd name="T21" fmla="*/ 33 h 33"/>
                  <a:gd name="T22" fmla="*/ 14 w 29"/>
                  <a:gd name="T23" fmla="*/ 29 h 33"/>
                  <a:gd name="T24" fmla="*/ 19 w 29"/>
                  <a:gd name="T25" fmla="*/ 29 h 33"/>
                  <a:gd name="T26" fmla="*/ 23 w 29"/>
                  <a:gd name="T27" fmla="*/ 31 h 33"/>
                  <a:gd name="T28" fmla="*/ 23 w 29"/>
                  <a:gd name="T29" fmla="*/ 29 h 33"/>
                  <a:gd name="T30" fmla="*/ 27 w 29"/>
                  <a:gd name="T31" fmla="*/ 22 h 33"/>
                  <a:gd name="T32" fmla="*/ 27 w 29"/>
                  <a:gd name="T33" fmla="*/ 20 h 33"/>
                  <a:gd name="T34" fmla="*/ 21 w 29"/>
                  <a:gd name="T35" fmla="*/ 20 h 33"/>
                  <a:gd name="T36" fmla="*/ 19 w 29"/>
                  <a:gd name="T37" fmla="*/ 22 h 33"/>
                  <a:gd name="T38" fmla="*/ 16 w 29"/>
                  <a:gd name="T39" fmla="*/ 20 h 33"/>
                  <a:gd name="T40" fmla="*/ 14 w 29"/>
                  <a:gd name="T41" fmla="*/ 18 h 33"/>
                  <a:gd name="T42" fmla="*/ 19 w 29"/>
                  <a:gd name="T43" fmla="*/ 18 h 33"/>
                  <a:gd name="T44" fmla="*/ 21 w 29"/>
                  <a:gd name="T45" fmla="*/ 16 h 33"/>
                  <a:gd name="T46" fmla="*/ 23 w 29"/>
                  <a:gd name="T47" fmla="*/ 16 h 33"/>
                  <a:gd name="T48" fmla="*/ 27 w 29"/>
                  <a:gd name="T49" fmla="*/ 12 h 33"/>
                  <a:gd name="T50" fmla="*/ 29 w 29"/>
                  <a:gd name="T51" fmla="*/ 12 h 33"/>
                  <a:gd name="T52" fmla="*/ 29 w 29"/>
                  <a:gd name="T53" fmla="*/ 6 h 33"/>
                  <a:gd name="T54" fmla="*/ 29 w 29"/>
                  <a:gd name="T55" fmla="*/ 4 h 33"/>
                  <a:gd name="T56" fmla="*/ 27 w 29"/>
                  <a:gd name="T57" fmla="*/ 4 h 33"/>
                  <a:gd name="T58" fmla="*/ 23 w 29"/>
                  <a:gd name="T59" fmla="*/ 0 h 33"/>
                  <a:gd name="T60" fmla="*/ 23 w 29"/>
                  <a:gd name="T61" fmla="*/ 0 h 33"/>
                  <a:gd name="T62" fmla="*/ 23 w 29"/>
                  <a:gd name="T63" fmla="*/ 0 h 33"/>
                  <a:gd name="T64" fmla="*/ 21 w 29"/>
                  <a:gd name="T65" fmla="*/ 2 h 33"/>
                  <a:gd name="T66" fmla="*/ 16 w 29"/>
                  <a:gd name="T6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33">
                    <a:moveTo>
                      <a:pt x="16" y="4"/>
                    </a:moveTo>
                    <a:lnTo>
                      <a:pt x="14" y="6"/>
                    </a:lnTo>
                    <a:lnTo>
                      <a:pt x="8" y="8"/>
                    </a:lnTo>
                    <a:lnTo>
                      <a:pt x="6" y="12"/>
                    </a:lnTo>
                    <a:lnTo>
                      <a:pt x="4" y="14"/>
                    </a:lnTo>
                    <a:lnTo>
                      <a:pt x="6" y="20"/>
                    </a:lnTo>
                    <a:lnTo>
                      <a:pt x="4" y="22"/>
                    </a:lnTo>
                    <a:lnTo>
                      <a:pt x="4" y="27"/>
                    </a:lnTo>
                    <a:lnTo>
                      <a:pt x="0" y="31"/>
                    </a:lnTo>
                    <a:lnTo>
                      <a:pt x="2" y="33"/>
                    </a:lnTo>
                    <a:lnTo>
                      <a:pt x="10" y="33"/>
                    </a:lnTo>
                    <a:lnTo>
                      <a:pt x="14" y="29"/>
                    </a:lnTo>
                    <a:lnTo>
                      <a:pt x="19" y="29"/>
                    </a:lnTo>
                    <a:lnTo>
                      <a:pt x="23" y="31"/>
                    </a:lnTo>
                    <a:lnTo>
                      <a:pt x="23" y="29"/>
                    </a:lnTo>
                    <a:lnTo>
                      <a:pt x="27" y="22"/>
                    </a:lnTo>
                    <a:lnTo>
                      <a:pt x="27" y="20"/>
                    </a:lnTo>
                    <a:lnTo>
                      <a:pt x="21" y="20"/>
                    </a:lnTo>
                    <a:lnTo>
                      <a:pt x="19" y="22"/>
                    </a:lnTo>
                    <a:lnTo>
                      <a:pt x="16" y="20"/>
                    </a:lnTo>
                    <a:lnTo>
                      <a:pt x="14" y="18"/>
                    </a:lnTo>
                    <a:lnTo>
                      <a:pt x="19" y="18"/>
                    </a:lnTo>
                    <a:lnTo>
                      <a:pt x="21" y="16"/>
                    </a:lnTo>
                    <a:lnTo>
                      <a:pt x="23" y="16"/>
                    </a:lnTo>
                    <a:lnTo>
                      <a:pt x="27" y="12"/>
                    </a:lnTo>
                    <a:lnTo>
                      <a:pt x="29" y="12"/>
                    </a:lnTo>
                    <a:lnTo>
                      <a:pt x="29" y="6"/>
                    </a:lnTo>
                    <a:lnTo>
                      <a:pt x="29" y="4"/>
                    </a:lnTo>
                    <a:lnTo>
                      <a:pt x="27" y="4"/>
                    </a:lnTo>
                    <a:lnTo>
                      <a:pt x="23" y="0"/>
                    </a:lnTo>
                    <a:lnTo>
                      <a:pt x="23" y="0"/>
                    </a:lnTo>
                    <a:lnTo>
                      <a:pt x="23" y="0"/>
                    </a:lnTo>
                    <a:lnTo>
                      <a:pt x="21" y="2"/>
                    </a:lnTo>
                    <a:lnTo>
                      <a:pt x="16"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9" name="9Slide.vn 852">
                <a:extLst>
                  <a:ext uri="{FF2B5EF4-FFF2-40B4-BE49-F238E27FC236}">
                    <a16:creationId xmlns:a16="http://schemas.microsoft.com/office/drawing/2014/main" id="{FA479580-3523-4187-B713-F241C2882EEE}"/>
                  </a:ext>
                </a:extLst>
              </p:cNvPr>
              <p:cNvSpPr>
                <a:spLocks/>
              </p:cNvSpPr>
              <p:nvPr/>
            </p:nvSpPr>
            <p:spPr bwMode="auto">
              <a:xfrm>
                <a:off x="4456" y="2460"/>
                <a:ext cx="186" cy="249"/>
              </a:xfrm>
              <a:custGeom>
                <a:avLst/>
                <a:gdLst>
                  <a:gd name="T0" fmla="*/ 35 w 186"/>
                  <a:gd name="T1" fmla="*/ 37 h 249"/>
                  <a:gd name="T2" fmla="*/ 41 w 186"/>
                  <a:gd name="T3" fmla="*/ 50 h 249"/>
                  <a:gd name="T4" fmla="*/ 107 w 186"/>
                  <a:gd name="T5" fmla="*/ 73 h 249"/>
                  <a:gd name="T6" fmla="*/ 62 w 186"/>
                  <a:gd name="T7" fmla="*/ 129 h 249"/>
                  <a:gd name="T8" fmla="*/ 43 w 186"/>
                  <a:gd name="T9" fmla="*/ 131 h 249"/>
                  <a:gd name="T10" fmla="*/ 35 w 186"/>
                  <a:gd name="T11" fmla="*/ 139 h 249"/>
                  <a:gd name="T12" fmla="*/ 18 w 186"/>
                  <a:gd name="T13" fmla="*/ 145 h 249"/>
                  <a:gd name="T14" fmla="*/ 16 w 186"/>
                  <a:gd name="T15" fmla="*/ 149 h 249"/>
                  <a:gd name="T16" fmla="*/ 12 w 186"/>
                  <a:gd name="T17" fmla="*/ 249 h 249"/>
                  <a:gd name="T18" fmla="*/ 29 w 186"/>
                  <a:gd name="T19" fmla="*/ 228 h 249"/>
                  <a:gd name="T20" fmla="*/ 37 w 186"/>
                  <a:gd name="T21" fmla="*/ 220 h 249"/>
                  <a:gd name="T22" fmla="*/ 53 w 186"/>
                  <a:gd name="T23" fmla="*/ 207 h 249"/>
                  <a:gd name="T24" fmla="*/ 76 w 186"/>
                  <a:gd name="T25" fmla="*/ 185 h 249"/>
                  <a:gd name="T26" fmla="*/ 111 w 186"/>
                  <a:gd name="T27" fmla="*/ 158 h 249"/>
                  <a:gd name="T28" fmla="*/ 128 w 186"/>
                  <a:gd name="T29" fmla="*/ 137 h 249"/>
                  <a:gd name="T30" fmla="*/ 147 w 186"/>
                  <a:gd name="T31" fmla="*/ 108 h 249"/>
                  <a:gd name="T32" fmla="*/ 161 w 186"/>
                  <a:gd name="T33" fmla="*/ 81 h 249"/>
                  <a:gd name="T34" fmla="*/ 163 w 186"/>
                  <a:gd name="T35" fmla="*/ 71 h 249"/>
                  <a:gd name="T36" fmla="*/ 172 w 186"/>
                  <a:gd name="T37" fmla="*/ 60 h 249"/>
                  <a:gd name="T38" fmla="*/ 178 w 186"/>
                  <a:gd name="T39" fmla="*/ 44 h 249"/>
                  <a:gd name="T40" fmla="*/ 180 w 186"/>
                  <a:gd name="T41" fmla="*/ 33 h 249"/>
                  <a:gd name="T42" fmla="*/ 184 w 186"/>
                  <a:gd name="T43" fmla="*/ 33 h 249"/>
                  <a:gd name="T44" fmla="*/ 184 w 186"/>
                  <a:gd name="T45" fmla="*/ 29 h 249"/>
                  <a:gd name="T46" fmla="*/ 184 w 186"/>
                  <a:gd name="T47" fmla="*/ 27 h 249"/>
                  <a:gd name="T48" fmla="*/ 182 w 186"/>
                  <a:gd name="T49" fmla="*/ 19 h 249"/>
                  <a:gd name="T50" fmla="*/ 182 w 186"/>
                  <a:gd name="T51" fmla="*/ 17 h 249"/>
                  <a:gd name="T52" fmla="*/ 182 w 186"/>
                  <a:gd name="T53" fmla="*/ 10 h 249"/>
                  <a:gd name="T54" fmla="*/ 184 w 186"/>
                  <a:gd name="T55" fmla="*/ 4 h 249"/>
                  <a:gd name="T56" fmla="*/ 176 w 186"/>
                  <a:gd name="T57" fmla="*/ 0 h 249"/>
                  <a:gd name="T58" fmla="*/ 172 w 186"/>
                  <a:gd name="T59" fmla="*/ 4 h 249"/>
                  <a:gd name="T60" fmla="*/ 169 w 186"/>
                  <a:gd name="T61" fmla="*/ 6 h 249"/>
                  <a:gd name="T62" fmla="*/ 161 w 186"/>
                  <a:gd name="T63" fmla="*/ 10 h 249"/>
                  <a:gd name="T64" fmla="*/ 151 w 186"/>
                  <a:gd name="T65" fmla="*/ 13 h 249"/>
                  <a:gd name="T66" fmla="*/ 138 w 186"/>
                  <a:gd name="T67" fmla="*/ 15 h 249"/>
                  <a:gd name="T68" fmla="*/ 122 w 186"/>
                  <a:gd name="T69" fmla="*/ 17 h 249"/>
                  <a:gd name="T70" fmla="*/ 111 w 186"/>
                  <a:gd name="T71" fmla="*/ 17 h 249"/>
                  <a:gd name="T72" fmla="*/ 93 w 186"/>
                  <a:gd name="T73" fmla="*/ 23 h 249"/>
                  <a:gd name="T74" fmla="*/ 84 w 186"/>
                  <a:gd name="T75" fmla="*/ 23 h 249"/>
                  <a:gd name="T76" fmla="*/ 74 w 186"/>
                  <a:gd name="T77" fmla="*/ 27 h 249"/>
                  <a:gd name="T78" fmla="*/ 62 w 186"/>
                  <a:gd name="T79" fmla="*/ 33 h 249"/>
                  <a:gd name="T80" fmla="*/ 51 w 186"/>
                  <a:gd name="T81" fmla="*/ 27 h 249"/>
                  <a:gd name="T82" fmla="*/ 37 w 186"/>
                  <a:gd name="T83" fmla="*/ 13 h 249"/>
                  <a:gd name="T84" fmla="*/ 31 w 186"/>
                  <a:gd name="T85" fmla="*/ 2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249">
                    <a:moveTo>
                      <a:pt x="31" y="21"/>
                    </a:moveTo>
                    <a:lnTo>
                      <a:pt x="33" y="27"/>
                    </a:lnTo>
                    <a:lnTo>
                      <a:pt x="35" y="37"/>
                    </a:lnTo>
                    <a:lnTo>
                      <a:pt x="39" y="39"/>
                    </a:lnTo>
                    <a:lnTo>
                      <a:pt x="39" y="46"/>
                    </a:lnTo>
                    <a:lnTo>
                      <a:pt x="41" y="50"/>
                    </a:lnTo>
                    <a:lnTo>
                      <a:pt x="49" y="52"/>
                    </a:lnTo>
                    <a:lnTo>
                      <a:pt x="53" y="56"/>
                    </a:lnTo>
                    <a:lnTo>
                      <a:pt x="107" y="73"/>
                    </a:lnTo>
                    <a:lnTo>
                      <a:pt x="130" y="73"/>
                    </a:lnTo>
                    <a:lnTo>
                      <a:pt x="72" y="129"/>
                    </a:lnTo>
                    <a:lnTo>
                      <a:pt x="62" y="129"/>
                    </a:lnTo>
                    <a:lnTo>
                      <a:pt x="51" y="129"/>
                    </a:lnTo>
                    <a:lnTo>
                      <a:pt x="47" y="131"/>
                    </a:lnTo>
                    <a:lnTo>
                      <a:pt x="43" y="131"/>
                    </a:lnTo>
                    <a:lnTo>
                      <a:pt x="39" y="133"/>
                    </a:lnTo>
                    <a:lnTo>
                      <a:pt x="37" y="137"/>
                    </a:lnTo>
                    <a:lnTo>
                      <a:pt x="35" y="139"/>
                    </a:lnTo>
                    <a:lnTo>
                      <a:pt x="29" y="141"/>
                    </a:lnTo>
                    <a:lnTo>
                      <a:pt x="24" y="143"/>
                    </a:lnTo>
                    <a:lnTo>
                      <a:pt x="18" y="145"/>
                    </a:lnTo>
                    <a:lnTo>
                      <a:pt x="16" y="147"/>
                    </a:lnTo>
                    <a:lnTo>
                      <a:pt x="16" y="149"/>
                    </a:lnTo>
                    <a:lnTo>
                      <a:pt x="16" y="149"/>
                    </a:lnTo>
                    <a:lnTo>
                      <a:pt x="0" y="164"/>
                    </a:lnTo>
                    <a:lnTo>
                      <a:pt x="0" y="236"/>
                    </a:lnTo>
                    <a:lnTo>
                      <a:pt x="12" y="249"/>
                    </a:lnTo>
                    <a:lnTo>
                      <a:pt x="12" y="247"/>
                    </a:lnTo>
                    <a:lnTo>
                      <a:pt x="26" y="230"/>
                    </a:lnTo>
                    <a:lnTo>
                      <a:pt x="29" y="228"/>
                    </a:lnTo>
                    <a:lnTo>
                      <a:pt x="33" y="224"/>
                    </a:lnTo>
                    <a:lnTo>
                      <a:pt x="37" y="222"/>
                    </a:lnTo>
                    <a:lnTo>
                      <a:pt x="37" y="220"/>
                    </a:lnTo>
                    <a:lnTo>
                      <a:pt x="39" y="220"/>
                    </a:lnTo>
                    <a:lnTo>
                      <a:pt x="49" y="207"/>
                    </a:lnTo>
                    <a:lnTo>
                      <a:pt x="53" y="207"/>
                    </a:lnTo>
                    <a:lnTo>
                      <a:pt x="66" y="193"/>
                    </a:lnTo>
                    <a:lnTo>
                      <a:pt x="72" y="189"/>
                    </a:lnTo>
                    <a:lnTo>
                      <a:pt x="76" y="185"/>
                    </a:lnTo>
                    <a:lnTo>
                      <a:pt x="82" y="185"/>
                    </a:lnTo>
                    <a:lnTo>
                      <a:pt x="91" y="176"/>
                    </a:lnTo>
                    <a:lnTo>
                      <a:pt x="111" y="158"/>
                    </a:lnTo>
                    <a:lnTo>
                      <a:pt x="122" y="147"/>
                    </a:lnTo>
                    <a:lnTo>
                      <a:pt x="126" y="141"/>
                    </a:lnTo>
                    <a:lnTo>
                      <a:pt x="128" y="137"/>
                    </a:lnTo>
                    <a:lnTo>
                      <a:pt x="140" y="120"/>
                    </a:lnTo>
                    <a:lnTo>
                      <a:pt x="140" y="118"/>
                    </a:lnTo>
                    <a:lnTo>
                      <a:pt x="147" y="108"/>
                    </a:lnTo>
                    <a:lnTo>
                      <a:pt x="149" y="102"/>
                    </a:lnTo>
                    <a:lnTo>
                      <a:pt x="159" y="83"/>
                    </a:lnTo>
                    <a:lnTo>
                      <a:pt x="161" y="81"/>
                    </a:lnTo>
                    <a:lnTo>
                      <a:pt x="159" y="77"/>
                    </a:lnTo>
                    <a:lnTo>
                      <a:pt x="159" y="75"/>
                    </a:lnTo>
                    <a:lnTo>
                      <a:pt x="163" y="71"/>
                    </a:lnTo>
                    <a:lnTo>
                      <a:pt x="165" y="71"/>
                    </a:lnTo>
                    <a:lnTo>
                      <a:pt x="167" y="69"/>
                    </a:lnTo>
                    <a:lnTo>
                      <a:pt x="172" y="60"/>
                    </a:lnTo>
                    <a:lnTo>
                      <a:pt x="178" y="50"/>
                    </a:lnTo>
                    <a:lnTo>
                      <a:pt x="178" y="46"/>
                    </a:lnTo>
                    <a:lnTo>
                      <a:pt x="178" y="44"/>
                    </a:lnTo>
                    <a:lnTo>
                      <a:pt x="180" y="39"/>
                    </a:lnTo>
                    <a:lnTo>
                      <a:pt x="178" y="37"/>
                    </a:lnTo>
                    <a:lnTo>
                      <a:pt x="180" y="33"/>
                    </a:lnTo>
                    <a:lnTo>
                      <a:pt x="182" y="31"/>
                    </a:lnTo>
                    <a:lnTo>
                      <a:pt x="184" y="31"/>
                    </a:lnTo>
                    <a:lnTo>
                      <a:pt x="184" y="33"/>
                    </a:lnTo>
                    <a:lnTo>
                      <a:pt x="186" y="31"/>
                    </a:lnTo>
                    <a:lnTo>
                      <a:pt x="184" y="29"/>
                    </a:lnTo>
                    <a:lnTo>
                      <a:pt x="184" y="29"/>
                    </a:lnTo>
                    <a:lnTo>
                      <a:pt x="184" y="31"/>
                    </a:lnTo>
                    <a:lnTo>
                      <a:pt x="182" y="31"/>
                    </a:lnTo>
                    <a:lnTo>
                      <a:pt x="184" y="27"/>
                    </a:lnTo>
                    <a:lnTo>
                      <a:pt x="182" y="25"/>
                    </a:lnTo>
                    <a:lnTo>
                      <a:pt x="180" y="23"/>
                    </a:lnTo>
                    <a:lnTo>
                      <a:pt x="182" y="19"/>
                    </a:lnTo>
                    <a:lnTo>
                      <a:pt x="184" y="17"/>
                    </a:lnTo>
                    <a:lnTo>
                      <a:pt x="184" y="17"/>
                    </a:lnTo>
                    <a:lnTo>
                      <a:pt x="182" y="17"/>
                    </a:lnTo>
                    <a:lnTo>
                      <a:pt x="182" y="15"/>
                    </a:lnTo>
                    <a:lnTo>
                      <a:pt x="182" y="13"/>
                    </a:lnTo>
                    <a:lnTo>
                      <a:pt x="182" y="10"/>
                    </a:lnTo>
                    <a:lnTo>
                      <a:pt x="184" y="6"/>
                    </a:lnTo>
                    <a:lnTo>
                      <a:pt x="186" y="4"/>
                    </a:lnTo>
                    <a:lnTo>
                      <a:pt x="184" y="4"/>
                    </a:lnTo>
                    <a:lnTo>
                      <a:pt x="182" y="4"/>
                    </a:lnTo>
                    <a:lnTo>
                      <a:pt x="178" y="2"/>
                    </a:lnTo>
                    <a:lnTo>
                      <a:pt x="176" y="0"/>
                    </a:lnTo>
                    <a:lnTo>
                      <a:pt x="176" y="2"/>
                    </a:lnTo>
                    <a:lnTo>
                      <a:pt x="174" y="0"/>
                    </a:lnTo>
                    <a:lnTo>
                      <a:pt x="172" y="4"/>
                    </a:lnTo>
                    <a:lnTo>
                      <a:pt x="172" y="4"/>
                    </a:lnTo>
                    <a:lnTo>
                      <a:pt x="172" y="6"/>
                    </a:lnTo>
                    <a:lnTo>
                      <a:pt x="169" y="6"/>
                    </a:lnTo>
                    <a:lnTo>
                      <a:pt x="167" y="8"/>
                    </a:lnTo>
                    <a:lnTo>
                      <a:pt x="161" y="10"/>
                    </a:lnTo>
                    <a:lnTo>
                      <a:pt x="161" y="10"/>
                    </a:lnTo>
                    <a:lnTo>
                      <a:pt x="159" y="10"/>
                    </a:lnTo>
                    <a:lnTo>
                      <a:pt x="155" y="10"/>
                    </a:lnTo>
                    <a:lnTo>
                      <a:pt x="151" y="13"/>
                    </a:lnTo>
                    <a:lnTo>
                      <a:pt x="143" y="15"/>
                    </a:lnTo>
                    <a:lnTo>
                      <a:pt x="140" y="15"/>
                    </a:lnTo>
                    <a:lnTo>
                      <a:pt x="138" y="15"/>
                    </a:lnTo>
                    <a:lnTo>
                      <a:pt x="132" y="15"/>
                    </a:lnTo>
                    <a:lnTo>
                      <a:pt x="128" y="17"/>
                    </a:lnTo>
                    <a:lnTo>
                      <a:pt x="122" y="17"/>
                    </a:lnTo>
                    <a:lnTo>
                      <a:pt x="120" y="17"/>
                    </a:lnTo>
                    <a:lnTo>
                      <a:pt x="116" y="17"/>
                    </a:lnTo>
                    <a:lnTo>
                      <a:pt x="111" y="17"/>
                    </a:lnTo>
                    <a:lnTo>
                      <a:pt x="101" y="23"/>
                    </a:lnTo>
                    <a:lnTo>
                      <a:pt x="97" y="25"/>
                    </a:lnTo>
                    <a:lnTo>
                      <a:pt x="93" y="23"/>
                    </a:lnTo>
                    <a:lnTo>
                      <a:pt x="91" y="23"/>
                    </a:lnTo>
                    <a:lnTo>
                      <a:pt x="87" y="23"/>
                    </a:lnTo>
                    <a:lnTo>
                      <a:pt x="84" y="23"/>
                    </a:lnTo>
                    <a:lnTo>
                      <a:pt x="82" y="23"/>
                    </a:lnTo>
                    <a:lnTo>
                      <a:pt x="76" y="27"/>
                    </a:lnTo>
                    <a:lnTo>
                      <a:pt x="74" y="27"/>
                    </a:lnTo>
                    <a:lnTo>
                      <a:pt x="68" y="31"/>
                    </a:lnTo>
                    <a:lnTo>
                      <a:pt x="68" y="31"/>
                    </a:lnTo>
                    <a:lnTo>
                      <a:pt x="62" y="33"/>
                    </a:lnTo>
                    <a:lnTo>
                      <a:pt x="58" y="31"/>
                    </a:lnTo>
                    <a:lnTo>
                      <a:pt x="53" y="27"/>
                    </a:lnTo>
                    <a:lnTo>
                      <a:pt x="51" y="27"/>
                    </a:lnTo>
                    <a:lnTo>
                      <a:pt x="49" y="25"/>
                    </a:lnTo>
                    <a:lnTo>
                      <a:pt x="39" y="13"/>
                    </a:lnTo>
                    <a:lnTo>
                      <a:pt x="37" y="13"/>
                    </a:lnTo>
                    <a:lnTo>
                      <a:pt x="37" y="10"/>
                    </a:lnTo>
                    <a:lnTo>
                      <a:pt x="33" y="17"/>
                    </a:lnTo>
                    <a:lnTo>
                      <a:pt x="31" y="2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0" name="9Slide.vn 853">
                <a:extLst>
                  <a:ext uri="{FF2B5EF4-FFF2-40B4-BE49-F238E27FC236}">
                    <a16:creationId xmlns:a16="http://schemas.microsoft.com/office/drawing/2014/main" id="{3534F271-A311-4A3E-BBD7-0DCDC0AA40F2}"/>
                  </a:ext>
                </a:extLst>
              </p:cNvPr>
              <p:cNvSpPr>
                <a:spLocks/>
              </p:cNvSpPr>
              <p:nvPr/>
            </p:nvSpPr>
            <p:spPr bwMode="auto">
              <a:xfrm>
                <a:off x="4319" y="2580"/>
                <a:ext cx="153" cy="187"/>
              </a:xfrm>
              <a:custGeom>
                <a:avLst/>
                <a:gdLst>
                  <a:gd name="T0" fmla="*/ 153 w 153"/>
                  <a:gd name="T1" fmla="*/ 29 h 187"/>
                  <a:gd name="T2" fmla="*/ 149 w 153"/>
                  <a:gd name="T3" fmla="*/ 27 h 187"/>
                  <a:gd name="T4" fmla="*/ 139 w 153"/>
                  <a:gd name="T5" fmla="*/ 27 h 187"/>
                  <a:gd name="T6" fmla="*/ 134 w 153"/>
                  <a:gd name="T7" fmla="*/ 23 h 187"/>
                  <a:gd name="T8" fmla="*/ 122 w 153"/>
                  <a:gd name="T9" fmla="*/ 25 h 187"/>
                  <a:gd name="T10" fmla="*/ 116 w 153"/>
                  <a:gd name="T11" fmla="*/ 25 h 187"/>
                  <a:gd name="T12" fmla="*/ 110 w 153"/>
                  <a:gd name="T13" fmla="*/ 36 h 187"/>
                  <a:gd name="T14" fmla="*/ 103 w 153"/>
                  <a:gd name="T15" fmla="*/ 36 h 187"/>
                  <a:gd name="T16" fmla="*/ 95 w 153"/>
                  <a:gd name="T17" fmla="*/ 36 h 187"/>
                  <a:gd name="T18" fmla="*/ 85 w 153"/>
                  <a:gd name="T19" fmla="*/ 34 h 187"/>
                  <a:gd name="T20" fmla="*/ 78 w 153"/>
                  <a:gd name="T21" fmla="*/ 29 h 187"/>
                  <a:gd name="T22" fmla="*/ 66 w 153"/>
                  <a:gd name="T23" fmla="*/ 19 h 187"/>
                  <a:gd name="T24" fmla="*/ 54 w 153"/>
                  <a:gd name="T25" fmla="*/ 17 h 187"/>
                  <a:gd name="T26" fmla="*/ 45 w 153"/>
                  <a:gd name="T27" fmla="*/ 17 h 187"/>
                  <a:gd name="T28" fmla="*/ 39 w 153"/>
                  <a:gd name="T29" fmla="*/ 13 h 187"/>
                  <a:gd name="T30" fmla="*/ 37 w 153"/>
                  <a:gd name="T31" fmla="*/ 2 h 187"/>
                  <a:gd name="T32" fmla="*/ 31 w 153"/>
                  <a:gd name="T33" fmla="*/ 0 h 187"/>
                  <a:gd name="T34" fmla="*/ 23 w 153"/>
                  <a:gd name="T35" fmla="*/ 9 h 187"/>
                  <a:gd name="T36" fmla="*/ 16 w 153"/>
                  <a:gd name="T37" fmla="*/ 15 h 187"/>
                  <a:gd name="T38" fmla="*/ 12 w 153"/>
                  <a:gd name="T39" fmla="*/ 19 h 187"/>
                  <a:gd name="T40" fmla="*/ 8 w 153"/>
                  <a:gd name="T41" fmla="*/ 23 h 187"/>
                  <a:gd name="T42" fmla="*/ 8 w 153"/>
                  <a:gd name="T43" fmla="*/ 23 h 187"/>
                  <a:gd name="T44" fmla="*/ 12 w 153"/>
                  <a:gd name="T45" fmla="*/ 29 h 187"/>
                  <a:gd name="T46" fmla="*/ 12 w 153"/>
                  <a:gd name="T47" fmla="*/ 34 h 187"/>
                  <a:gd name="T48" fmla="*/ 16 w 153"/>
                  <a:gd name="T49" fmla="*/ 40 h 187"/>
                  <a:gd name="T50" fmla="*/ 20 w 153"/>
                  <a:gd name="T51" fmla="*/ 46 h 187"/>
                  <a:gd name="T52" fmla="*/ 25 w 153"/>
                  <a:gd name="T53" fmla="*/ 52 h 187"/>
                  <a:gd name="T54" fmla="*/ 27 w 153"/>
                  <a:gd name="T55" fmla="*/ 56 h 187"/>
                  <a:gd name="T56" fmla="*/ 31 w 153"/>
                  <a:gd name="T57" fmla="*/ 63 h 187"/>
                  <a:gd name="T58" fmla="*/ 25 w 153"/>
                  <a:gd name="T59" fmla="*/ 73 h 187"/>
                  <a:gd name="T60" fmla="*/ 25 w 153"/>
                  <a:gd name="T61" fmla="*/ 79 h 187"/>
                  <a:gd name="T62" fmla="*/ 18 w 153"/>
                  <a:gd name="T63" fmla="*/ 81 h 187"/>
                  <a:gd name="T64" fmla="*/ 14 w 153"/>
                  <a:gd name="T65" fmla="*/ 85 h 187"/>
                  <a:gd name="T66" fmla="*/ 8 w 153"/>
                  <a:gd name="T67" fmla="*/ 94 h 187"/>
                  <a:gd name="T68" fmla="*/ 4 w 153"/>
                  <a:gd name="T69" fmla="*/ 102 h 187"/>
                  <a:gd name="T70" fmla="*/ 6 w 153"/>
                  <a:gd name="T71" fmla="*/ 119 h 187"/>
                  <a:gd name="T72" fmla="*/ 76 w 153"/>
                  <a:gd name="T73" fmla="*/ 164 h 187"/>
                  <a:gd name="T74" fmla="*/ 76 w 153"/>
                  <a:gd name="T75" fmla="*/ 168 h 187"/>
                  <a:gd name="T76" fmla="*/ 99 w 153"/>
                  <a:gd name="T77" fmla="*/ 187 h 187"/>
                  <a:gd name="T78" fmla="*/ 105 w 153"/>
                  <a:gd name="T79" fmla="*/ 185 h 187"/>
                  <a:gd name="T80" fmla="*/ 114 w 153"/>
                  <a:gd name="T81" fmla="*/ 168 h 187"/>
                  <a:gd name="T82" fmla="*/ 118 w 153"/>
                  <a:gd name="T83" fmla="*/ 162 h 187"/>
                  <a:gd name="T84" fmla="*/ 120 w 153"/>
                  <a:gd name="T85" fmla="*/ 156 h 187"/>
                  <a:gd name="T86" fmla="*/ 122 w 153"/>
                  <a:gd name="T87" fmla="*/ 150 h 187"/>
                  <a:gd name="T88" fmla="*/ 124 w 153"/>
                  <a:gd name="T89" fmla="*/ 148 h 187"/>
                  <a:gd name="T90" fmla="*/ 134 w 153"/>
                  <a:gd name="T91" fmla="*/ 143 h 187"/>
                  <a:gd name="T92" fmla="*/ 139 w 153"/>
                  <a:gd name="T93" fmla="*/ 139 h 187"/>
                  <a:gd name="T94" fmla="*/ 143 w 153"/>
                  <a:gd name="T95" fmla="*/ 137 h 187"/>
                  <a:gd name="T96" fmla="*/ 149 w 153"/>
                  <a:gd name="T97" fmla="*/ 129 h 187"/>
                  <a:gd name="T98" fmla="*/ 137 w 153"/>
                  <a:gd name="T99" fmla="*/ 4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87">
                    <a:moveTo>
                      <a:pt x="137" y="44"/>
                    </a:moveTo>
                    <a:lnTo>
                      <a:pt x="153" y="29"/>
                    </a:lnTo>
                    <a:lnTo>
                      <a:pt x="153" y="29"/>
                    </a:lnTo>
                    <a:lnTo>
                      <a:pt x="149" y="27"/>
                    </a:lnTo>
                    <a:lnTo>
                      <a:pt x="141" y="29"/>
                    </a:lnTo>
                    <a:lnTo>
                      <a:pt x="139" y="27"/>
                    </a:lnTo>
                    <a:lnTo>
                      <a:pt x="137" y="23"/>
                    </a:lnTo>
                    <a:lnTo>
                      <a:pt x="134" y="23"/>
                    </a:lnTo>
                    <a:lnTo>
                      <a:pt x="124" y="23"/>
                    </a:lnTo>
                    <a:lnTo>
                      <a:pt x="122" y="25"/>
                    </a:lnTo>
                    <a:lnTo>
                      <a:pt x="120" y="25"/>
                    </a:lnTo>
                    <a:lnTo>
                      <a:pt x="116" y="25"/>
                    </a:lnTo>
                    <a:lnTo>
                      <a:pt x="114" y="29"/>
                    </a:lnTo>
                    <a:lnTo>
                      <a:pt x="110" y="36"/>
                    </a:lnTo>
                    <a:lnTo>
                      <a:pt x="105" y="36"/>
                    </a:lnTo>
                    <a:lnTo>
                      <a:pt x="103" y="36"/>
                    </a:lnTo>
                    <a:lnTo>
                      <a:pt x="101" y="36"/>
                    </a:lnTo>
                    <a:lnTo>
                      <a:pt x="95" y="36"/>
                    </a:lnTo>
                    <a:lnTo>
                      <a:pt x="91" y="34"/>
                    </a:lnTo>
                    <a:lnTo>
                      <a:pt x="85" y="34"/>
                    </a:lnTo>
                    <a:lnTo>
                      <a:pt x="83" y="34"/>
                    </a:lnTo>
                    <a:lnTo>
                      <a:pt x="78" y="29"/>
                    </a:lnTo>
                    <a:lnTo>
                      <a:pt x="74" y="27"/>
                    </a:lnTo>
                    <a:lnTo>
                      <a:pt x="66" y="19"/>
                    </a:lnTo>
                    <a:lnTo>
                      <a:pt x="64" y="17"/>
                    </a:lnTo>
                    <a:lnTo>
                      <a:pt x="54" y="17"/>
                    </a:lnTo>
                    <a:lnTo>
                      <a:pt x="49" y="17"/>
                    </a:lnTo>
                    <a:lnTo>
                      <a:pt x="45" y="17"/>
                    </a:lnTo>
                    <a:lnTo>
                      <a:pt x="43" y="17"/>
                    </a:lnTo>
                    <a:lnTo>
                      <a:pt x="39" y="13"/>
                    </a:lnTo>
                    <a:lnTo>
                      <a:pt x="39" y="2"/>
                    </a:lnTo>
                    <a:lnTo>
                      <a:pt x="37" y="2"/>
                    </a:lnTo>
                    <a:lnTo>
                      <a:pt x="33" y="2"/>
                    </a:lnTo>
                    <a:lnTo>
                      <a:pt x="31" y="0"/>
                    </a:lnTo>
                    <a:lnTo>
                      <a:pt x="29" y="0"/>
                    </a:lnTo>
                    <a:lnTo>
                      <a:pt x="23" y="9"/>
                    </a:lnTo>
                    <a:lnTo>
                      <a:pt x="18" y="15"/>
                    </a:lnTo>
                    <a:lnTo>
                      <a:pt x="16" y="15"/>
                    </a:lnTo>
                    <a:lnTo>
                      <a:pt x="14" y="17"/>
                    </a:lnTo>
                    <a:lnTo>
                      <a:pt x="12" y="19"/>
                    </a:lnTo>
                    <a:lnTo>
                      <a:pt x="10" y="21"/>
                    </a:lnTo>
                    <a:lnTo>
                      <a:pt x="8" y="23"/>
                    </a:lnTo>
                    <a:lnTo>
                      <a:pt x="8" y="23"/>
                    </a:lnTo>
                    <a:lnTo>
                      <a:pt x="8" y="23"/>
                    </a:lnTo>
                    <a:lnTo>
                      <a:pt x="10" y="25"/>
                    </a:lnTo>
                    <a:lnTo>
                      <a:pt x="12" y="29"/>
                    </a:lnTo>
                    <a:lnTo>
                      <a:pt x="14" y="31"/>
                    </a:lnTo>
                    <a:lnTo>
                      <a:pt x="12" y="34"/>
                    </a:lnTo>
                    <a:lnTo>
                      <a:pt x="16" y="36"/>
                    </a:lnTo>
                    <a:lnTo>
                      <a:pt x="16" y="40"/>
                    </a:lnTo>
                    <a:lnTo>
                      <a:pt x="16" y="42"/>
                    </a:lnTo>
                    <a:lnTo>
                      <a:pt x="20" y="46"/>
                    </a:lnTo>
                    <a:lnTo>
                      <a:pt x="23" y="52"/>
                    </a:lnTo>
                    <a:lnTo>
                      <a:pt x="25" y="52"/>
                    </a:lnTo>
                    <a:lnTo>
                      <a:pt x="27" y="54"/>
                    </a:lnTo>
                    <a:lnTo>
                      <a:pt x="27" y="56"/>
                    </a:lnTo>
                    <a:lnTo>
                      <a:pt x="29" y="58"/>
                    </a:lnTo>
                    <a:lnTo>
                      <a:pt x="31" y="63"/>
                    </a:lnTo>
                    <a:lnTo>
                      <a:pt x="29" y="67"/>
                    </a:lnTo>
                    <a:lnTo>
                      <a:pt x="25" y="73"/>
                    </a:lnTo>
                    <a:lnTo>
                      <a:pt x="25" y="75"/>
                    </a:lnTo>
                    <a:lnTo>
                      <a:pt x="25" y="79"/>
                    </a:lnTo>
                    <a:lnTo>
                      <a:pt x="16" y="79"/>
                    </a:lnTo>
                    <a:lnTo>
                      <a:pt x="18" y="81"/>
                    </a:lnTo>
                    <a:lnTo>
                      <a:pt x="16" y="83"/>
                    </a:lnTo>
                    <a:lnTo>
                      <a:pt x="14" y="85"/>
                    </a:lnTo>
                    <a:lnTo>
                      <a:pt x="10" y="90"/>
                    </a:lnTo>
                    <a:lnTo>
                      <a:pt x="8" y="94"/>
                    </a:lnTo>
                    <a:lnTo>
                      <a:pt x="6" y="96"/>
                    </a:lnTo>
                    <a:lnTo>
                      <a:pt x="4" y="102"/>
                    </a:lnTo>
                    <a:lnTo>
                      <a:pt x="0" y="119"/>
                    </a:lnTo>
                    <a:lnTo>
                      <a:pt x="6" y="119"/>
                    </a:lnTo>
                    <a:lnTo>
                      <a:pt x="72" y="158"/>
                    </a:lnTo>
                    <a:lnTo>
                      <a:pt x="76" y="164"/>
                    </a:lnTo>
                    <a:lnTo>
                      <a:pt x="74" y="166"/>
                    </a:lnTo>
                    <a:lnTo>
                      <a:pt x="76" y="168"/>
                    </a:lnTo>
                    <a:lnTo>
                      <a:pt x="76" y="170"/>
                    </a:lnTo>
                    <a:lnTo>
                      <a:pt x="99" y="187"/>
                    </a:lnTo>
                    <a:lnTo>
                      <a:pt x="101" y="187"/>
                    </a:lnTo>
                    <a:lnTo>
                      <a:pt x="105" y="185"/>
                    </a:lnTo>
                    <a:lnTo>
                      <a:pt x="112" y="175"/>
                    </a:lnTo>
                    <a:lnTo>
                      <a:pt x="114" y="168"/>
                    </a:lnTo>
                    <a:lnTo>
                      <a:pt x="114" y="164"/>
                    </a:lnTo>
                    <a:lnTo>
                      <a:pt x="118" y="162"/>
                    </a:lnTo>
                    <a:lnTo>
                      <a:pt x="120" y="156"/>
                    </a:lnTo>
                    <a:lnTo>
                      <a:pt x="120" y="156"/>
                    </a:lnTo>
                    <a:lnTo>
                      <a:pt x="120" y="154"/>
                    </a:lnTo>
                    <a:lnTo>
                      <a:pt x="122" y="150"/>
                    </a:lnTo>
                    <a:lnTo>
                      <a:pt x="122" y="150"/>
                    </a:lnTo>
                    <a:lnTo>
                      <a:pt x="124" y="148"/>
                    </a:lnTo>
                    <a:lnTo>
                      <a:pt x="130" y="148"/>
                    </a:lnTo>
                    <a:lnTo>
                      <a:pt x="134" y="143"/>
                    </a:lnTo>
                    <a:lnTo>
                      <a:pt x="141" y="141"/>
                    </a:lnTo>
                    <a:lnTo>
                      <a:pt x="139" y="139"/>
                    </a:lnTo>
                    <a:lnTo>
                      <a:pt x="141" y="137"/>
                    </a:lnTo>
                    <a:lnTo>
                      <a:pt x="143" y="137"/>
                    </a:lnTo>
                    <a:lnTo>
                      <a:pt x="149" y="129"/>
                    </a:lnTo>
                    <a:lnTo>
                      <a:pt x="149" y="129"/>
                    </a:lnTo>
                    <a:lnTo>
                      <a:pt x="137" y="116"/>
                    </a:lnTo>
                    <a:lnTo>
                      <a:pt x="137" y="4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1" name="9Slide.vn 854">
                <a:extLst>
                  <a:ext uri="{FF2B5EF4-FFF2-40B4-BE49-F238E27FC236}">
                    <a16:creationId xmlns:a16="http://schemas.microsoft.com/office/drawing/2014/main" id="{7F397088-DA4F-4062-9826-6C7F4E38DA7C}"/>
                  </a:ext>
                </a:extLst>
              </p:cNvPr>
              <p:cNvSpPr>
                <a:spLocks/>
              </p:cNvSpPr>
              <p:nvPr/>
            </p:nvSpPr>
            <p:spPr bwMode="auto">
              <a:xfrm>
                <a:off x="4279" y="2701"/>
                <a:ext cx="15" cy="0"/>
              </a:xfrm>
              <a:custGeom>
                <a:avLst/>
                <a:gdLst>
                  <a:gd name="T0" fmla="*/ 0 w 15"/>
                  <a:gd name="T1" fmla="*/ 9 w 15"/>
                  <a:gd name="T2" fmla="*/ 15 w 15"/>
                  <a:gd name="T3" fmla="*/ 0 w 15"/>
                  <a:gd name="T4" fmla="*/ 0 w 15"/>
                </a:gdLst>
                <a:ahLst/>
                <a:cxnLst>
                  <a:cxn ang="0">
                    <a:pos x="T0" y="0"/>
                  </a:cxn>
                  <a:cxn ang="0">
                    <a:pos x="T1" y="0"/>
                  </a:cxn>
                  <a:cxn ang="0">
                    <a:pos x="T2" y="0"/>
                  </a:cxn>
                  <a:cxn ang="0">
                    <a:pos x="T3" y="0"/>
                  </a:cxn>
                  <a:cxn ang="0">
                    <a:pos x="T4" y="0"/>
                  </a:cxn>
                </a:cxnLst>
                <a:rect l="0" t="0" r="r" b="b"/>
                <a:pathLst>
                  <a:path w="15">
                    <a:moveTo>
                      <a:pt x="0" y="0"/>
                    </a:moveTo>
                    <a:lnTo>
                      <a:pt x="9" y="0"/>
                    </a:lnTo>
                    <a:lnTo>
                      <a:pt x="15" y="0"/>
                    </a:lnTo>
                    <a:lnTo>
                      <a:pt x="0"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2" name="9Slide.vn 855">
                <a:extLst>
                  <a:ext uri="{FF2B5EF4-FFF2-40B4-BE49-F238E27FC236}">
                    <a16:creationId xmlns:a16="http://schemas.microsoft.com/office/drawing/2014/main" id="{22110DC0-CAFF-4B89-9FBF-9FEAD2660755}"/>
                  </a:ext>
                </a:extLst>
              </p:cNvPr>
              <p:cNvSpPr>
                <a:spLocks/>
              </p:cNvSpPr>
              <p:nvPr/>
            </p:nvSpPr>
            <p:spPr bwMode="auto">
              <a:xfrm>
                <a:off x="4242" y="2603"/>
                <a:ext cx="108" cy="104"/>
              </a:xfrm>
              <a:custGeom>
                <a:avLst/>
                <a:gdLst>
                  <a:gd name="T0" fmla="*/ 25 w 108"/>
                  <a:gd name="T1" fmla="*/ 25 h 104"/>
                  <a:gd name="T2" fmla="*/ 23 w 108"/>
                  <a:gd name="T3" fmla="*/ 35 h 104"/>
                  <a:gd name="T4" fmla="*/ 27 w 108"/>
                  <a:gd name="T5" fmla="*/ 40 h 104"/>
                  <a:gd name="T6" fmla="*/ 29 w 108"/>
                  <a:gd name="T7" fmla="*/ 44 h 104"/>
                  <a:gd name="T8" fmla="*/ 15 w 108"/>
                  <a:gd name="T9" fmla="*/ 64 h 104"/>
                  <a:gd name="T10" fmla="*/ 4 w 108"/>
                  <a:gd name="T11" fmla="*/ 79 h 104"/>
                  <a:gd name="T12" fmla="*/ 4 w 108"/>
                  <a:gd name="T13" fmla="*/ 85 h 104"/>
                  <a:gd name="T14" fmla="*/ 0 w 108"/>
                  <a:gd name="T15" fmla="*/ 100 h 104"/>
                  <a:gd name="T16" fmla="*/ 0 w 108"/>
                  <a:gd name="T17" fmla="*/ 104 h 104"/>
                  <a:gd name="T18" fmla="*/ 4 w 108"/>
                  <a:gd name="T19" fmla="*/ 104 h 104"/>
                  <a:gd name="T20" fmla="*/ 8 w 108"/>
                  <a:gd name="T21" fmla="*/ 102 h 104"/>
                  <a:gd name="T22" fmla="*/ 12 w 108"/>
                  <a:gd name="T23" fmla="*/ 104 h 104"/>
                  <a:gd name="T24" fmla="*/ 15 w 108"/>
                  <a:gd name="T25" fmla="*/ 100 h 104"/>
                  <a:gd name="T26" fmla="*/ 19 w 108"/>
                  <a:gd name="T27" fmla="*/ 100 h 104"/>
                  <a:gd name="T28" fmla="*/ 21 w 108"/>
                  <a:gd name="T29" fmla="*/ 100 h 104"/>
                  <a:gd name="T30" fmla="*/ 37 w 108"/>
                  <a:gd name="T31" fmla="*/ 98 h 104"/>
                  <a:gd name="T32" fmla="*/ 52 w 108"/>
                  <a:gd name="T33" fmla="*/ 98 h 104"/>
                  <a:gd name="T34" fmla="*/ 81 w 108"/>
                  <a:gd name="T35" fmla="*/ 79 h 104"/>
                  <a:gd name="T36" fmla="*/ 85 w 108"/>
                  <a:gd name="T37" fmla="*/ 71 h 104"/>
                  <a:gd name="T38" fmla="*/ 91 w 108"/>
                  <a:gd name="T39" fmla="*/ 62 h 104"/>
                  <a:gd name="T40" fmla="*/ 95 w 108"/>
                  <a:gd name="T41" fmla="*/ 58 h 104"/>
                  <a:gd name="T42" fmla="*/ 102 w 108"/>
                  <a:gd name="T43" fmla="*/ 56 h 104"/>
                  <a:gd name="T44" fmla="*/ 102 w 108"/>
                  <a:gd name="T45" fmla="*/ 50 h 104"/>
                  <a:gd name="T46" fmla="*/ 108 w 108"/>
                  <a:gd name="T47" fmla="*/ 40 h 104"/>
                  <a:gd name="T48" fmla="*/ 104 w 108"/>
                  <a:gd name="T49" fmla="*/ 33 h 104"/>
                  <a:gd name="T50" fmla="*/ 102 w 108"/>
                  <a:gd name="T51" fmla="*/ 29 h 104"/>
                  <a:gd name="T52" fmla="*/ 97 w 108"/>
                  <a:gd name="T53" fmla="*/ 23 h 104"/>
                  <a:gd name="T54" fmla="*/ 93 w 108"/>
                  <a:gd name="T55" fmla="*/ 17 h 104"/>
                  <a:gd name="T56" fmla="*/ 89 w 108"/>
                  <a:gd name="T57" fmla="*/ 11 h 104"/>
                  <a:gd name="T58" fmla="*/ 89 w 108"/>
                  <a:gd name="T59" fmla="*/ 6 h 104"/>
                  <a:gd name="T60" fmla="*/ 85 w 108"/>
                  <a:gd name="T61" fmla="*/ 0 h 104"/>
                  <a:gd name="T62" fmla="*/ 81 w 108"/>
                  <a:gd name="T63" fmla="*/ 2 h 104"/>
                  <a:gd name="T64" fmla="*/ 75 w 108"/>
                  <a:gd name="T65" fmla="*/ 8 h 104"/>
                  <a:gd name="T66" fmla="*/ 64 w 108"/>
                  <a:gd name="T67" fmla="*/ 6 h 104"/>
                  <a:gd name="T68" fmla="*/ 58 w 108"/>
                  <a:gd name="T69" fmla="*/ 8 h 104"/>
                  <a:gd name="T70" fmla="*/ 54 w 108"/>
                  <a:gd name="T71" fmla="*/ 8 h 104"/>
                  <a:gd name="T72" fmla="*/ 52 w 108"/>
                  <a:gd name="T73" fmla="*/ 15 h 104"/>
                  <a:gd name="T74" fmla="*/ 46 w 108"/>
                  <a:gd name="T75" fmla="*/ 13 h 104"/>
                  <a:gd name="T76" fmla="*/ 41 w 108"/>
                  <a:gd name="T77" fmla="*/ 8 h 104"/>
                  <a:gd name="T78" fmla="*/ 33 w 108"/>
                  <a:gd name="T79" fmla="*/ 8 h 104"/>
                  <a:gd name="T80" fmla="*/ 27 w 108"/>
                  <a:gd name="T81" fmla="*/ 8 h 104"/>
                  <a:gd name="T82" fmla="*/ 29 w 108"/>
                  <a:gd name="T83" fmla="*/ 13 h 104"/>
                  <a:gd name="T84" fmla="*/ 27 w 108"/>
                  <a:gd name="T85" fmla="*/ 1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104">
                    <a:moveTo>
                      <a:pt x="25" y="19"/>
                    </a:moveTo>
                    <a:lnTo>
                      <a:pt x="25" y="25"/>
                    </a:lnTo>
                    <a:lnTo>
                      <a:pt x="25" y="31"/>
                    </a:lnTo>
                    <a:lnTo>
                      <a:pt x="23" y="35"/>
                    </a:lnTo>
                    <a:lnTo>
                      <a:pt x="25" y="38"/>
                    </a:lnTo>
                    <a:lnTo>
                      <a:pt x="27" y="40"/>
                    </a:lnTo>
                    <a:lnTo>
                      <a:pt x="29" y="42"/>
                    </a:lnTo>
                    <a:lnTo>
                      <a:pt x="29" y="44"/>
                    </a:lnTo>
                    <a:lnTo>
                      <a:pt x="19" y="56"/>
                    </a:lnTo>
                    <a:lnTo>
                      <a:pt x="15" y="64"/>
                    </a:lnTo>
                    <a:lnTo>
                      <a:pt x="12" y="67"/>
                    </a:lnTo>
                    <a:lnTo>
                      <a:pt x="4" y="79"/>
                    </a:lnTo>
                    <a:lnTo>
                      <a:pt x="4" y="81"/>
                    </a:lnTo>
                    <a:lnTo>
                      <a:pt x="4" y="85"/>
                    </a:lnTo>
                    <a:lnTo>
                      <a:pt x="2" y="93"/>
                    </a:lnTo>
                    <a:lnTo>
                      <a:pt x="0" y="100"/>
                    </a:lnTo>
                    <a:lnTo>
                      <a:pt x="0" y="104"/>
                    </a:lnTo>
                    <a:lnTo>
                      <a:pt x="0" y="104"/>
                    </a:lnTo>
                    <a:lnTo>
                      <a:pt x="2" y="104"/>
                    </a:lnTo>
                    <a:lnTo>
                      <a:pt x="4" y="104"/>
                    </a:lnTo>
                    <a:lnTo>
                      <a:pt x="6" y="102"/>
                    </a:lnTo>
                    <a:lnTo>
                      <a:pt x="8" y="102"/>
                    </a:lnTo>
                    <a:lnTo>
                      <a:pt x="10" y="104"/>
                    </a:lnTo>
                    <a:lnTo>
                      <a:pt x="12" y="104"/>
                    </a:lnTo>
                    <a:lnTo>
                      <a:pt x="15" y="104"/>
                    </a:lnTo>
                    <a:lnTo>
                      <a:pt x="15" y="100"/>
                    </a:lnTo>
                    <a:lnTo>
                      <a:pt x="19" y="100"/>
                    </a:lnTo>
                    <a:lnTo>
                      <a:pt x="19" y="100"/>
                    </a:lnTo>
                    <a:lnTo>
                      <a:pt x="19" y="100"/>
                    </a:lnTo>
                    <a:lnTo>
                      <a:pt x="21" y="100"/>
                    </a:lnTo>
                    <a:lnTo>
                      <a:pt x="23" y="98"/>
                    </a:lnTo>
                    <a:lnTo>
                      <a:pt x="37" y="98"/>
                    </a:lnTo>
                    <a:lnTo>
                      <a:pt x="37" y="98"/>
                    </a:lnTo>
                    <a:lnTo>
                      <a:pt x="52" y="98"/>
                    </a:lnTo>
                    <a:lnTo>
                      <a:pt x="77" y="96"/>
                    </a:lnTo>
                    <a:lnTo>
                      <a:pt x="81" y="79"/>
                    </a:lnTo>
                    <a:lnTo>
                      <a:pt x="83" y="73"/>
                    </a:lnTo>
                    <a:lnTo>
                      <a:pt x="85" y="71"/>
                    </a:lnTo>
                    <a:lnTo>
                      <a:pt x="87" y="67"/>
                    </a:lnTo>
                    <a:lnTo>
                      <a:pt x="91" y="62"/>
                    </a:lnTo>
                    <a:lnTo>
                      <a:pt x="93" y="60"/>
                    </a:lnTo>
                    <a:lnTo>
                      <a:pt x="95" y="58"/>
                    </a:lnTo>
                    <a:lnTo>
                      <a:pt x="93" y="56"/>
                    </a:lnTo>
                    <a:lnTo>
                      <a:pt x="102" y="56"/>
                    </a:lnTo>
                    <a:lnTo>
                      <a:pt x="102" y="52"/>
                    </a:lnTo>
                    <a:lnTo>
                      <a:pt x="102" y="50"/>
                    </a:lnTo>
                    <a:lnTo>
                      <a:pt x="106" y="44"/>
                    </a:lnTo>
                    <a:lnTo>
                      <a:pt x="108" y="40"/>
                    </a:lnTo>
                    <a:lnTo>
                      <a:pt x="106" y="35"/>
                    </a:lnTo>
                    <a:lnTo>
                      <a:pt x="104" y="33"/>
                    </a:lnTo>
                    <a:lnTo>
                      <a:pt x="104" y="31"/>
                    </a:lnTo>
                    <a:lnTo>
                      <a:pt x="102" y="29"/>
                    </a:lnTo>
                    <a:lnTo>
                      <a:pt x="100" y="29"/>
                    </a:lnTo>
                    <a:lnTo>
                      <a:pt x="97" y="23"/>
                    </a:lnTo>
                    <a:lnTo>
                      <a:pt x="93" y="19"/>
                    </a:lnTo>
                    <a:lnTo>
                      <a:pt x="93" y="17"/>
                    </a:lnTo>
                    <a:lnTo>
                      <a:pt x="93" y="13"/>
                    </a:lnTo>
                    <a:lnTo>
                      <a:pt x="89" y="11"/>
                    </a:lnTo>
                    <a:lnTo>
                      <a:pt x="91" y="8"/>
                    </a:lnTo>
                    <a:lnTo>
                      <a:pt x="89" y="6"/>
                    </a:lnTo>
                    <a:lnTo>
                      <a:pt x="87" y="2"/>
                    </a:lnTo>
                    <a:lnTo>
                      <a:pt x="85" y="0"/>
                    </a:lnTo>
                    <a:lnTo>
                      <a:pt x="85" y="0"/>
                    </a:lnTo>
                    <a:lnTo>
                      <a:pt x="81" y="2"/>
                    </a:lnTo>
                    <a:lnTo>
                      <a:pt x="79" y="6"/>
                    </a:lnTo>
                    <a:lnTo>
                      <a:pt x="75" y="8"/>
                    </a:lnTo>
                    <a:lnTo>
                      <a:pt x="71" y="6"/>
                    </a:lnTo>
                    <a:lnTo>
                      <a:pt x="64" y="6"/>
                    </a:lnTo>
                    <a:lnTo>
                      <a:pt x="60" y="8"/>
                    </a:lnTo>
                    <a:lnTo>
                      <a:pt x="58" y="8"/>
                    </a:lnTo>
                    <a:lnTo>
                      <a:pt x="56" y="11"/>
                    </a:lnTo>
                    <a:lnTo>
                      <a:pt x="54" y="8"/>
                    </a:lnTo>
                    <a:lnTo>
                      <a:pt x="52" y="11"/>
                    </a:lnTo>
                    <a:lnTo>
                      <a:pt x="52" y="15"/>
                    </a:lnTo>
                    <a:lnTo>
                      <a:pt x="50" y="15"/>
                    </a:lnTo>
                    <a:lnTo>
                      <a:pt x="46" y="13"/>
                    </a:lnTo>
                    <a:lnTo>
                      <a:pt x="44" y="11"/>
                    </a:lnTo>
                    <a:lnTo>
                      <a:pt x="41" y="8"/>
                    </a:lnTo>
                    <a:lnTo>
                      <a:pt x="37" y="11"/>
                    </a:lnTo>
                    <a:lnTo>
                      <a:pt x="33" y="8"/>
                    </a:lnTo>
                    <a:lnTo>
                      <a:pt x="29" y="6"/>
                    </a:lnTo>
                    <a:lnTo>
                      <a:pt x="27" y="8"/>
                    </a:lnTo>
                    <a:lnTo>
                      <a:pt x="27" y="11"/>
                    </a:lnTo>
                    <a:lnTo>
                      <a:pt x="29" y="13"/>
                    </a:lnTo>
                    <a:lnTo>
                      <a:pt x="29" y="15"/>
                    </a:lnTo>
                    <a:lnTo>
                      <a:pt x="27" y="17"/>
                    </a:lnTo>
                    <a:lnTo>
                      <a:pt x="25" y="1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3" name="9Slide.vn 856">
                <a:extLst>
                  <a:ext uri="{FF2B5EF4-FFF2-40B4-BE49-F238E27FC236}">
                    <a16:creationId xmlns:a16="http://schemas.microsoft.com/office/drawing/2014/main" id="{615847D9-B2FF-49DC-AF4A-C5B7611D25A7}"/>
                  </a:ext>
                </a:extLst>
              </p:cNvPr>
              <p:cNvSpPr>
                <a:spLocks/>
              </p:cNvSpPr>
              <p:nvPr/>
            </p:nvSpPr>
            <p:spPr bwMode="auto">
              <a:xfrm>
                <a:off x="3966" y="2477"/>
                <a:ext cx="239" cy="159"/>
              </a:xfrm>
              <a:custGeom>
                <a:avLst/>
                <a:gdLst>
                  <a:gd name="T0" fmla="*/ 137 w 239"/>
                  <a:gd name="T1" fmla="*/ 4 h 159"/>
                  <a:gd name="T2" fmla="*/ 129 w 239"/>
                  <a:gd name="T3" fmla="*/ 12 h 159"/>
                  <a:gd name="T4" fmla="*/ 121 w 239"/>
                  <a:gd name="T5" fmla="*/ 20 h 159"/>
                  <a:gd name="T6" fmla="*/ 116 w 239"/>
                  <a:gd name="T7" fmla="*/ 31 h 159"/>
                  <a:gd name="T8" fmla="*/ 102 w 239"/>
                  <a:gd name="T9" fmla="*/ 37 h 159"/>
                  <a:gd name="T10" fmla="*/ 85 w 239"/>
                  <a:gd name="T11" fmla="*/ 37 h 159"/>
                  <a:gd name="T12" fmla="*/ 83 w 239"/>
                  <a:gd name="T13" fmla="*/ 45 h 159"/>
                  <a:gd name="T14" fmla="*/ 79 w 239"/>
                  <a:gd name="T15" fmla="*/ 54 h 159"/>
                  <a:gd name="T16" fmla="*/ 52 w 239"/>
                  <a:gd name="T17" fmla="*/ 62 h 159"/>
                  <a:gd name="T18" fmla="*/ 42 w 239"/>
                  <a:gd name="T19" fmla="*/ 60 h 159"/>
                  <a:gd name="T20" fmla="*/ 36 w 239"/>
                  <a:gd name="T21" fmla="*/ 68 h 159"/>
                  <a:gd name="T22" fmla="*/ 23 w 239"/>
                  <a:gd name="T23" fmla="*/ 64 h 159"/>
                  <a:gd name="T24" fmla="*/ 15 w 239"/>
                  <a:gd name="T25" fmla="*/ 70 h 159"/>
                  <a:gd name="T26" fmla="*/ 5 w 239"/>
                  <a:gd name="T27" fmla="*/ 89 h 159"/>
                  <a:gd name="T28" fmla="*/ 2 w 239"/>
                  <a:gd name="T29" fmla="*/ 101 h 159"/>
                  <a:gd name="T30" fmla="*/ 5 w 239"/>
                  <a:gd name="T31" fmla="*/ 122 h 159"/>
                  <a:gd name="T32" fmla="*/ 15 w 239"/>
                  <a:gd name="T33" fmla="*/ 132 h 159"/>
                  <a:gd name="T34" fmla="*/ 31 w 239"/>
                  <a:gd name="T35" fmla="*/ 151 h 159"/>
                  <a:gd name="T36" fmla="*/ 34 w 239"/>
                  <a:gd name="T37" fmla="*/ 159 h 159"/>
                  <a:gd name="T38" fmla="*/ 50 w 239"/>
                  <a:gd name="T39" fmla="*/ 139 h 159"/>
                  <a:gd name="T40" fmla="*/ 65 w 239"/>
                  <a:gd name="T41" fmla="*/ 134 h 159"/>
                  <a:gd name="T42" fmla="*/ 75 w 239"/>
                  <a:gd name="T43" fmla="*/ 137 h 159"/>
                  <a:gd name="T44" fmla="*/ 79 w 239"/>
                  <a:gd name="T45" fmla="*/ 130 h 159"/>
                  <a:gd name="T46" fmla="*/ 79 w 239"/>
                  <a:gd name="T47" fmla="*/ 122 h 159"/>
                  <a:gd name="T48" fmla="*/ 83 w 239"/>
                  <a:gd name="T49" fmla="*/ 114 h 159"/>
                  <a:gd name="T50" fmla="*/ 92 w 239"/>
                  <a:gd name="T51" fmla="*/ 112 h 159"/>
                  <a:gd name="T52" fmla="*/ 104 w 239"/>
                  <a:gd name="T53" fmla="*/ 118 h 159"/>
                  <a:gd name="T54" fmla="*/ 116 w 239"/>
                  <a:gd name="T55" fmla="*/ 124 h 159"/>
                  <a:gd name="T56" fmla="*/ 129 w 239"/>
                  <a:gd name="T57" fmla="*/ 126 h 159"/>
                  <a:gd name="T58" fmla="*/ 141 w 239"/>
                  <a:gd name="T59" fmla="*/ 128 h 159"/>
                  <a:gd name="T60" fmla="*/ 143 w 239"/>
                  <a:gd name="T61" fmla="*/ 122 h 159"/>
                  <a:gd name="T62" fmla="*/ 156 w 239"/>
                  <a:gd name="T63" fmla="*/ 118 h 159"/>
                  <a:gd name="T64" fmla="*/ 170 w 239"/>
                  <a:gd name="T65" fmla="*/ 116 h 159"/>
                  <a:gd name="T66" fmla="*/ 183 w 239"/>
                  <a:gd name="T67" fmla="*/ 112 h 159"/>
                  <a:gd name="T68" fmla="*/ 189 w 239"/>
                  <a:gd name="T69" fmla="*/ 114 h 159"/>
                  <a:gd name="T70" fmla="*/ 201 w 239"/>
                  <a:gd name="T71" fmla="*/ 110 h 159"/>
                  <a:gd name="T72" fmla="*/ 206 w 239"/>
                  <a:gd name="T73" fmla="*/ 108 h 159"/>
                  <a:gd name="T74" fmla="*/ 216 w 239"/>
                  <a:gd name="T75" fmla="*/ 110 h 159"/>
                  <a:gd name="T76" fmla="*/ 230 w 239"/>
                  <a:gd name="T77" fmla="*/ 110 h 159"/>
                  <a:gd name="T78" fmla="*/ 239 w 239"/>
                  <a:gd name="T79" fmla="*/ 112 h 159"/>
                  <a:gd name="T80" fmla="*/ 233 w 239"/>
                  <a:gd name="T81" fmla="*/ 99 h 159"/>
                  <a:gd name="T82" fmla="*/ 222 w 239"/>
                  <a:gd name="T83" fmla="*/ 93 h 159"/>
                  <a:gd name="T84" fmla="*/ 216 w 239"/>
                  <a:gd name="T85" fmla="*/ 85 h 159"/>
                  <a:gd name="T86" fmla="*/ 208 w 239"/>
                  <a:gd name="T87" fmla="*/ 74 h 159"/>
                  <a:gd name="T88" fmla="*/ 195 w 239"/>
                  <a:gd name="T89" fmla="*/ 70 h 159"/>
                  <a:gd name="T90" fmla="*/ 201 w 239"/>
                  <a:gd name="T91" fmla="*/ 62 h 159"/>
                  <a:gd name="T92" fmla="*/ 191 w 239"/>
                  <a:gd name="T93" fmla="*/ 56 h 159"/>
                  <a:gd name="T94" fmla="*/ 179 w 239"/>
                  <a:gd name="T95" fmla="*/ 49 h 159"/>
                  <a:gd name="T96" fmla="*/ 172 w 239"/>
                  <a:gd name="T97" fmla="*/ 41 h 159"/>
                  <a:gd name="T98" fmla="*/ 162 w 239"/>
                  <a:gd name="T99" fmla="*/ 35 h 159"/>
                  <a:gd name="T100" fmla="*/ 164 w 239"/>
                  <a:gd name="T101" fmla="*/ 25 h 159"/>
                  <a:gd name="T102" fmla="*/ 152 w 239"/>
                  <a:gd name="T103" fmla="*/ 6 h 159"/>
                  <a:gd name="T104" fmla="*/ 152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45" y="2"/>
                    </a:moveTo>
                    <a:lnTo>
                      <a:pt x="143" y="2"/>
                    </a:lnTo>
                    <a:lnTo>
                      <a:pt x="139" y="2"/>
                    </a:lnTo>
                    <a:lnTo>
                      <a:pt x="137" y="4"/>
                    </a:lnTo>
                    <a:lnTo>
                      <a:pt x="131" y="6"/>
                    </a:lnTo>
                    <a:lnTo>
                      <a:pt x="131" y="8"/>
                    </a:lnTo>
                    <a:lnTo>
                      <a:pt x="131" y="12"/>
                    </a:lnTo>
                    <a:lnTo>
                      <a:pt x="129" y="12"/>
                    </a:lnTo>
                    <a:lnTo>
                      <a:pt x="125" y="16"/>
                    </a:lnTo>
                    <a:lnTo>
                      <a:pt x="123" y="18"/>
                    </a:lnTo>
                    <a:lnTo>
                      <a:pt x="123" y="16"/>
                    </a:lnTo>
                    <a:lnTo>
                      <a:pt x="121" y="20"/>
                    </a:lnTo>
                    <a:lnTo>
                      <a:pt x="121" y="22"/>
                    </a:lnTo>
                    <a:lnTo>
                      <a:pt x="116" y="25"/>
                    </a:lnTo>
                    <a:lnTo>
                      <a:pt x="116" y="27"/>
                    </a:lnTo>
                    <a:lnTo>
                      <a:pt x="116" y="31"/>
                    </a:lnTo>
                    <a:lnTo>
                      <a:pt x="116" y="33"/>
                    </a:lnTo>
                    <a:lnTo>
                      <a:pt x="112" y="35"/>
                    </a:lnTo>
                    <a:lnTo>
                      <a:pt x="110" y="37"/>
                    </a:lnTo>
                    <a:lnTo>
                      <a:pt x="102" y="37"/>
                    </a:lnTo>
                    <a:lnTo>
                      <a:pt x="98" y="39"/>
                    </a:lnTo>
                    <a:lnTo>
                      <a:pt x="94" y="37"/>
                    </a:lnTo>
                    <a:lnTo>
                      <a:pt x="90" y="37"/>
                    </a:lnTo>
                    <a:lnTo>
                      <a:pt x="85" y="37"/>
                    </a:lnTo>
                    <a:lnTo>
                      <a:pt x="83" y="37"/>
                    </a:lnTo>
                    <a:lnTo>
                      <a:pt x="81" y="37"/>
                    </a:lnTo>
                    <a:lnTo>
                      <a:pt x="79" y="41"/>
                    </a:lnTo>
                    <a:lnTo>
                      <a:pt x="83" y="45"/>
                    </a:lnTo>
                    <a:lnTo>
                      <a:pt x="85" y="45"/>
                    </a:lnTo>
                    <a:lnTo>
                      <a:pt x="85" y="47"/>
                    </a:lnTo>
                    <a:lnTo>
                      <a:pt x="81" y="52"/>
                    </a:lnTo>
                    <a:lnTo>
                      <a:pt x="79" y="54"/>
                    </a:lnTo>
                    <a:lnTo>
                      <a:pt x="73" y="54"/>
                    </a:lnTo>
                    <a:lnTo>
                      <a:pt x="63" y="56"/>
                    </a:lnTo>
                    <a:lnTo>
                      <a:pt x="58" y="60"/>
                    </a:lnTo>
                    <a:lnTo>
                      <a:pt x="52" y="62"/>
                    </a:lnTo>
                    <a:lnTo>
                      <a:pt x="48" y="64"/>
                    </a:lnTo>
                    <a:lnTo>
                      <a:pt x="44" y="66"/>
                    </a:lnTo>
                    <a:lnTo>
                      <a:pt x="44" y="64"/>
                    </a:lnTo>
                    <a:lnTo>
                      <a:pt x="42" y="60"/>
                    </a:lnTo>
                    <a:lnTo>
                      <a:pt x="40" y="58"/>
                    </a:lnTo>
                    <a:lnTo>
                      <a:pt x="38" y="60"/>
                    </a:lnTo>
                    <a:lnTo>
                      <a:pt x="38" y="64"/>
                    </a:lnTo>
                    <a:lnTo>
                      <a:pt x="36" y="68"/>
                    </a:lnTo>
                    <a:lnTo>
                      <a:pt x="31" y="68"/>
                    </a:lnTo>
                    <a:lnTo>
                      <a:pt x="27" y="68"/>
                    </a:lnTo>
                    <a:lnTo>
                      <a:pt x="25" y="68"/>
                    </a:lnTo>
                    <a:lnTo>
                      <a:pt x="23" y="64"/>
                    </a:lnTo>
                    <a:lnTo>
                      <a:pt x="21" y="62"/>
                    </a:lnTo>
                    <a:lnTo>
                      <a:pt x="21" y="64"/>
                    </a:lnTo>
                    <a:lnTo>
                      <a:pt x="19" y="68"/>
                    </a:lnTo>
                    <a:lnTo>
                      <a:pt x="15" y="70"/>
                    </a:lnTo>
                    <a:lnTo>
                      <a:pt x="15" y="72"/>
                    </a:lnTo>
                    <a:lnTo>
                      <a:pt x="11" y="78"/>
                    </a:lnTo>
                    <a:lnTo>
                      <a:pt x="9" y="85"/>
                    </a:lnTo>
                    <a:lnTo>
                      <a:pt x="5" y="89"/>
                    </a:lnTo>
                    <a:lnTo>
                      <a:pt x="2" y="89"/>
                    </a:lnTo>
                    <a:lnTo>
                      <a:pt x="0" y="93"/>
                    </a:lnTo>
                    <a:lnTo>
                      <a:pt x="2" y="95"/>
                    </a:lnTo>
                    <a:lnTo>
                      <a:pt x="2" y="101"/>
                    </a:lnTo>
                    <a:lnTo>
                      <a:pt x="2" y="105"/>
                    </a:lnTo>
                    <a:lnTo>
                      <a:pt x="5" y="110"/>
                    </a:lnTo>
                    <a:lnTo>
                      <a:pt x="5" y="114"/>
                    </a:lnTo>
                    <a:lnTo>
                      <a:pt x="5" y="122"/>
                    </a:lnTo>
                    <a:lnTo>
                      <a:pt x="7" y="122"/>
                    </a:lnTo>
                    <a:lnTo>
                      <a:pt x="11" y="126"/>
                    </a:lnTo>
                    <a:lnTo>
                      <a:pt x="15" y="128"/>
                    </a:lnTo>
                    <a:lnTo>
                      <a:pt x="15" y="132"/>
                    </a:lnTo>
                    <a:lnTo>
                      <a:pt x="21" y="139"/>
                    </a:lnTo>
                    <a:lnTo>
                      <a:pt x="23" y="145"/>
                    </a:lnTo>
                    <a:lnTo>
                      <a:pt x="25" y="147"/>
                    </a:lnTo>
                    <a:lnTo>
                      <a:pt x="31" y="151"/>
                    </a:lnTo>
                    <a:lnTo>
                      <a:pt x="31" y="155"/>
                    </a:lnTo>
                    <a:lnTo>
                      <a:pt x="31" y="157"/>
                    </a:lnTo>
                    <a:lnTo>
                      <a:pt x="31" y="159"/>
                    </a:lnTo>
                    <a:lnTo>
                      <a:pt x="34" y="159"/>
                    </a:lnTo>
                    <a:lnTo>
                      <a:pt x="40" y="147"/>
                    </a:lnTo>
                    <a:lnTo>
                      <a:pt x="46" y="143"/>
                    </a:lnTo>
                    <a:lnTo>
                      <a:pt x="48" y="141"/>
                    </a:lnTo>
                    <a:lnTo>
                      <a:pt x="50" y="139"/>
                    </a:lnTo>
                    <a:lnTo>
                      <a:pt x="58" y="137"/>
                    </a:lnTo>
                    <a:lnTo>
                      <a:pt x="61" y="137"/>
                    </a:lnTo>
                    <a:lnTo>
                      <a:pt x="63" y="134"/>
                    </a:lnTo>
                    <a:lnTo>
                      <a:pt x="65" y="134"/>
                    </a:lnTo>
                    <a:lnTo>
                      <a:pt x="69" y="134"/>
                    </a:lnTo>
                    <a:lnTo>
                      <a:pt x="69" y="137"/>
                    </a:lnTo>
                    <a:lnTo>
                      <a:pt x="73" y="139"/>
                    </a:lnTo>
                    <a:lnTo>
                      <a:pt x="75" y="137"/>
                    </a:lnTo>
                    <a:lnTo>
                      <a:pt x="77" y="137"/>
                    </a:lnTo>
                    <a:lnTo>
                      <a:pt x="77" y="134"/>
                    </a:lnTo>
                    <a:lnTo>
                      <a:pt x="77" y="132"/>
                    </a:lnTo>
                    <a:lnTo>
                      <a:pt x="79" y="130"/>
                    </a:lnTo>
                    <a:lnTo>
                      <a:pt x="75" y="126"/>
                    </a:lnTo>
                    <a:lnTo>
                      <a:pt x="75" y="124"/>
                    </a:lnTo>
                    <a:lnTo>
                      <a:pt x="79" y="124"/>
                    </a:lnTo>
                    <a:lnTo>
                      <a:pt x="79" y="122"/>
                    </a:lnTo>
                    <a:lnTo>
                      <a:pt x="79" y="120"/>
                    </a:lnTo>
                    <a:lnTo>
                      <a:pt x="81" y="118"/>
                    </a:lnTo>
                    <a:lnTo>
                      <a:pt x="81" y="116"/>
                    </a:lnTo>
                    <a:lnTo>
                      <a:pt x="83" y="114"/>
                    </a:lnTo>
                    <a:lnTo>
                      <a:pt x="85" y="114"/>
                    </a:lnTo>
                    <a:lnTo>
                      <a:pt x="87" y="112"/>
                    </a:lnTo>
                    <a:lnTo>
                      <a:pt x="92" y="112"/>
                    </a:lnTo>
                    <a:lnTo>
                      <a:pt x="92" y="112"/>
                    </a:lnTo>
                    <a:lnTo>
                      <a:pt x="94" y="112"/>
                    </a:lnTo>
                    <a:lnTo>
                      <a:pt x="96" y="114"/>
                    </a:lnTo>
                    <a:lnTo>
                      <a:pt x="98" y="114"/>
                    </a:lnTo>
                    <a:lnTo>
                      <a:pt x="104" y="118"/>
                    </a:lnTo>
                    <a:lnTo>
                      <a:pt x="106" y="118"/>
                    </a:lnTo>
                    <a:lnTo>
                      <a:pt x="112" y="122"/>
                    </a:lnTo>
                    <a:lnTo>
                      <a:pt x="112" y="124"/>
                    </a:lnTo>
                    <a:lnTo>
                      <a:pt x="116" y="124"/>
                    </a:lnTo>
                    <a:lnTo>
                      <a:pt x="121" y="126"/>
                    </a:lnTo>
                    <a:lnTo>
                      <a:pt x="125" y="126"/>
                    </a:lnTo>
                    <a:lnTo>
                      <a:pt x="127" y="126"/>
                    </a:lnTo>
                    <a:lnTo>
                      <a:pt x="129" y="126"/>
                    </a:lnTo>
                    <a:lnTo>
                      <a:pt x="131" y="126"/>
                    </a:lnTo>
                    <a:lnTo>
                      <a:pt x="135" y="126"/>
                    </a:lnTo>
                    <a:lnTo>
                      <a:pt x="139" y="128"/>
                    </a:lnTo>
                    <a:lnTo>
                      <a:pt x="141" y="128"/>
                    </a:lnTo>
                    <a:lnTo>
                      <a:pt x="145" y="128"/>
                    </a:lnTo>
                    <a:lnTo>
                      <a:pt x="145" y="126"/>
                    </a:lnTo>
                    <a:lnTo>
                      <a:pt x="143" y="124"/>
                    </a:lnTo>
                    <a:lnTo>
                      <a:pt x="143" y="122"/>
                    </a:lnTo>
                    <a:lnTo>
                      <a:pt x="148" y="120"/>
                    </a:lnTo>
                    <a:lnTo>
                      <a:pt x="150" y="116"/>
                    </a:lnTo>
                    <a:lnTo>
                      <a:pt x="154" y="116"/>
                    </a:lnTo>
                    <a:lnTo>
                      <a:pt x="156" y="118"/>
                    </a:lnTo>
                    <a:lnTo>
                      <a:pt x="158" y="120"/>
                    </a:lnTo>
                    <a:lnTo>
                      <a:pt x="162" y="118"/>
                    </a:lnTo>
                    <a:lnTo>
                      <a:pt x="168" y="118"/>
                    </a:lnTo>
                    <a:lnTo>
                      <a:pt x="170" y="116"/>
                    </a:lnTo>
                    <a:lnTo>
                      <a:pt x="172" y="114"/>
                    </a:lnTo>
                    <a:lnTo>
                      <a:pt x="181" y="112"/>
                    </a:lnTo>
                    <a:lnTo>
                      <a:pt x="183" y="112"/>
                    </a:lnTo>
                    <a:lnTo>
                      <a:pt x="183" y="112"/>
                    </a:lnTo>
                    <a:lnTo>
                      <a:pt x="185" y="114"/>
                    </a:lnTo>
                    <a:lnTo>
                      <a:pt x="185" y="116"/>
                    </a:lnTo>
                    <a:lnTo>
                      <a:pt x="187" y="116"/>
                    </a:lnTo>
                    <a:lnTo>
                      <a:pt x="189" y="114"/>
                    </a:lnTo>
                    <a:lnTo>
                      <a:pt x="193" y="114"/>
                    </a:lnTo>
                    <a:lnTo>
                      <a:pt x="197" y="114"/>
                    </a:lnTo>
                    <a:lnTo>
                      <a:pt x="199" y="114"/>
                    </a:lnTo>
                    <a:lnTo>
                      <a:pt x="201" y="110"/>
                    </a:lnTo>
                    <a:lnTo>
                      <a:pt x="199" y="108"/>
                    </a:lnTo>
                    <a:lnTo>
                      <a:pt x="199" y="108"/>
                    </a:lnTo>
                    <a:lnTo>
                      <a:pt x="204" y="105"/>
                    </a:lnTo>
                    <a:lnTo>
                      <a:pt x="206" y="108"/>
                    </a:lnTo>
                    <a:lnTo>
                      <a:pt x="208" y="110"/>
                    </a:lnTo>
                    <a:lnTo>
                      <a:pt x="212" y="108"/>
                    </a:lnTo>
                    <a:lnTo>
                      <a:pt x="212" y="110"/>
                    </a:lnTo>
                    <a:lnTo>
                      <a:pt x="216" y="110"/>
                    </a:lnTo>
                    <a:lnTo>
                      <a:pt x="218" y="112"/>
                    </a:lnTo>
                    <a:lnTo>
                      <a:pt x="224" y="112"/>
                    </a:lnTo>
                    <a:lnTo>
                      <a:pt x="226" y="112"/>
                    </a:lnTo>
                    <a:lnTo>
                      <a:pt x="230" y="110"/>
                    </a:lnTo>
                    <a:lnTo>
                      <a:pt x="235" y="110"/>
                    </a:lnTo>
                    <a:lnTo>
                      <a:pt x="239" y="112"/>
                    </a:lnTo>
                    <a:lnTo>
                      <a:pt x="239" y="112"/>
                    </a:lnTo>
                    <a:lnTo>
                      <a:pt x="239" y="112"/>
                    </a:lnTo>
                    <a:lnTo>
                      <a:pt x="239" y="110"/>
                    </a:lnTo>
                    <a:lnTo>
                      <a:pt x="235" y="108"/>
                    </a:lnTo>
                    <a:lnTo>
                      <a:pt x="233" y="105"/>
                    </a:lnTo>
                    <a:lnTo>
                      <a:pt x="233" y="99"/>
                    </a:lnTo>
                    <a:lnTo>
                      <a:pt x="233" y="99"/>
                    </a:lnTo>
                    <a:lnTo>
                      <a:pt x="230" y="97"/>
                    </a:lnTo>
                    <a:lnTo>
                      <a:pt x="224" y="95"/>
                    </a:lnTo>
                    <a:lnTo>
                      <a:pt x="222" y="93"/>
                    </a:lnTo>
                    <a:lnTo>
                      <a:pt x="222" y="89"/>
                    </a:lnTo>
                    <a:lnTo>
                      <a:pt x="222" y="89"/>
                    </a:lnTo>
                    <a:lnTo>
                      <a:pt x="218" y="87"/>
                    </a:lnTo>
                    <a:lnTo>
                      <a:pt x="216" y="85"/>
                    </a:lnTo>
                    <a:lnTo>
                      <a:pt x="216" y="81"/>
                    </a:lnTo>
                    <a:lnTo>
                      <a:pt x="214" y="76"/>
                    </a:lnTo>
                    <a:lnTo>
                      <a:pt x="208" y="74"/>
                    </a:lnTo>
                    <a:lnTo>
                      <a:pt x="208" y="74"/>
                    </a:lnTo>
                    <a:lnTo>
                      <a:pt x="204" y="72"/>
                    </a:lnTo>
                    <a:lnTo>
                      <a:pt x="201" y="72"/>
                    </a:lnTo>
                    <a:lnTo>
                      <a:pt x="199" y="72"/>
                    </a:lnTo>
                    <a:lnTo>
                      <a:pt x="195" y="70"/>
                    </a:lnTo>
                    <a:lnTo>
                      <a:pt x="197" y="68"/>
                    </a:lnTo>
                    <a:lnTo>
                      <a:pt x="197" y="66"/>
                    </a:lnTo>
                    <a:lnTo>
                      <a:pt x="199" y="64"/>
                    </a:lnTo>
                    <a:lnTo>
                      <a:pt x="201" y="62"/>
                    </a:lnTo>
                    <a:lnTo>
                      <a:pt x="199" y="60"/>
                    </a:lnTo>
                    <a:lnTo>
                      <a:pt x="195" y="60"/>
                    </a:lnTo>
                    <a:lnTo>
                      <a:pt x="193" y="58"/>
                    </a:lnTo>
                    <a:lnTo>
                      <a:pt x="191" y="56"/>
                    </a:lnTo>
                    <a:lnTo>
                      <a:pt x="189" y="54"/>
                    </a:lnTo>
                    <a:lnTo>
                      <a:pt x="185" y="54"/>
                    </a:lnTo>
                    <a:lnTo>
                      <a:pt x="181" y="52"/>
                    </a:lnTo>
                    <a:lnTo>
                      <a:pt x="179" y="49"/>
                    </a:lnTo>
                    <a:lnTo>
                      <a:pt x="179" y="45"/>
                    </a:lnTo>
                    <a:lnTo>
                      <a:pt x="179" y="43"/>
                    </a:lnTo>
                    <a:lnTo>
                      <a:pt x="177" y="41"/>
                    </a:lnTo>
                    <a:lnTo>
                      <a:pt x="172" y="41"/>
                    </a:lnTo>
                    <a:lnTo>
                      <a:pt x="170" y="43"/>
                    </a:lnTo>
                    <a:lnTo>
                      <a:pt x="166" y="43"/>
                    </a:lnTo>
                    <a:lnTo>
                      <a:pt x="164" y="41"/>
                    </a:lnTo>
                    <a:lnTo>
                      <a:pt x="162" y="35"/>
                    </a:lnTo>
                    <a:lnTo>
                      <a:pt x="164" y="33"/>
                    </a:lnTo>
                    <a:lnTo>
                      <a:pt x="166" y="31"/>
                    </a:lnTo>
                    <a:lnTo>
                      <a:pt x="166" y="27"/>
                    </a:lnTo>
                    <a:lnTo>
                      <a:pt x="164" y="25"/>
                    </a:lnTo>
                    <a:lnTo>
                      <a:pt x="162" y="16"/>
                    </a:lnTo>
                    <a:lnTo>
                      <a:pt x="158" y="10"/>
                    </a:lnTo>
                    <a:lnTo>
                      <a:pt x="156" y="8"/>
                    </a:lnTo>
                    <a:lnTo>
                      <a:pt x="152" y="6"/>
                    </a:lnTo>
                    <a:lnTo>
                      <a:pt x="154" y="4"/>
                    </a:lnTo>
                    <a:lnTo>
                      <a:pt x="154" y="2"/>
                    </a:lnTo>
                    <a:lnTo>
                      <a:pt x="152" y="0"/>
                    </a:lnTo>
                    <a:lnTo>
                      <a:pt x="152" y="0"/>
                    </a:lnTo>
                    <a:lnTo>
                      <a:pt x="145" y="2"/>
                    </a:lnTo>
                    <a:close/>
                  </a:path>
                </a:pathLst>
              </a:custGeom>
              <a:solidFill>
                <a:srgbClr val="856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4" name="9Slide.vn 857">
                <a:extLst>
                  <a:ext uri="{FF2B5EF4-FFF2-40B4-BE49-F238E27FC236}">
                    <a16:creationId xmlns:a16="http://schemas.microsoft.com/office/drawing/2014/main" id="{E9057FFD-23B2-417B-AF42-D063206DD373}"/>
                  </a:ext>
                </a:extLst>
              </p:cNvPr>
              <p:cNvSpPr>
                <a:spLocks/>
              </p:cNvSpPr>
              <p:nvPr/>
            </p:nvSpPr>
            <p:spPr bwMode="auto">
              <a:xfrm>
                <a:off x="3869" y="2052"/>
                <a:ext cx="284" cy="263"/>
              </a:xfrm>
              <a:custGeom>
                <a:avLst/>
                <a:gdLst>
                  <a:gd name="T0" fmla="*/ 37 w 284"/>
                  <a:gd name="T1" fmla="*/ 10 h 263"/>
                  <a:gd name="T2" fmla="*/ 23 w 284"/>
                  <a:gd name="T3" fmla="*/ 22 h 263"/>
                  <a:gd name="T4" fmla="*/ 19 w 284"/>
                  <a:gd name="T5" fmla="*/ 29 h 263"/>
                  <a:gd name="T6" fmla="*/ 12 w 284"/>
                  <a:gd name="T7" fmla="*/ 31 h 263"/>
                  <a:gd name="T8" fmla="*/ 10 w 284"/>
                  <a:gd name="T9" fmla="*/ 35 h 263"/>
                  <a:gd name="T10" fmla="*/ 12 w 284"/>
                  <a:gd name="T11" fmla="*/ 45 h 263"/>
                  <a:gd name="T12" fmla="*/ 12 w 284"/>
                  <a:gd name="T13" fmla="*/ 47 h 263"/>
                  <a:gd name="T14" fmla="*/ 8 w 284"/>
                  <a:gd name="T15" fmla="*/ 53 h 263"/>
                  <a:gd name="T16" fmla="*/ 6 w 284"/>
                  <a:gd name="T17" fmla="*/ 56 h 263"/>
                  <a:gd name="T18" fmla="*/ 2 w 284"/>
                  <a:gd name="T19" fmla="*/ 56 h 263"/>
                  <a:gd name="T20" fmla="*/ 2 w 284"/>
                  <a:gd name="T21" fmla="*/ 64 h 263"/>
                  <a:gd name="T22" fmla="*/ 6 w 284"/>
                  <a:gd name="T23" fmla="*/ 70 h 263"/>
                  <a:gd name="T24" fmla="*/ 6 w 284"/>
                  <a:gd name="T25" fmla="*/ 89 h 263"/>
                  <a:gd name="T26" fmla="*/ 6 w 284"/>
                  <a:gd name="T27" fmla="*/ 99 h 263"/>
                  <a:gd name="T28" fmla="*/ 6 w 284"/>
                  <a:gd name="T29" fmla="*/ 114 h 263"/>
                  <a:gd name="T30" fmla="*/ 8 w 284"/>
                  <a:gd name="T31" fmla="*/ 120 h 263"/>
                  <a:gd name="T32" fmla="*/ 6 w 284"/>
                  <a:gd name="T33" fmla="*/ 130 h 263"/>
                  <a:gd name="T34" fmla="*/ 2 w 284"/>
                  <a:gd name="T35" fmla="*/ 134 h 263"/>
                  <a:gd name="T36" fmla="*/ 2 w 284"/>
                  <a:gd name="T37" fmla="*/ 139 h 263"/>
                  <a:gd name="T38" fmla="*/ 10 w 284"/>
                  <a:gd name="T39" fmla="*/ 151 h 263"/>
                  <a:gd name="T40" fmla="*/ 12 w 284"/>
                  <a:gd name="T41" fmla="*/ 157 h 263"/>
                  <a:gd name="T42" fmla="*/ 12 w 284"/>
                  <a:gd name="T43" fmla="*/ 165 h 263"/>
                  <a:gd name="T44" fmla="*/ 17 w 284"/>
                  <a:gd name="T45" fmla="*/ 170 h 263"/>
                  <a:gd name="T46" fmla="*/ 25 w 284"/>
                  <a:gd name="T47" fmla="*/ 172 h 263"/>
                  <a:gd name="T48" fmla="*/ 35 w 284"/>
                  <a:gd name="T49" fmla="*/ 176 h 263"/>
                  <a:gd name="T50" fmla="*/ 41 w 284"/>
                  <a:gd name="T51" fmla="*/ 186 h 263"/>
                  <a:gd name="T52" fmla="*/ 46 w 284"/>
                  <a:gd name="T53" fmla="*/ 190 h 263"/>
                  <a:gd name="T54" fmla="*/ 79 w 284"/>
                  <a:gd name="T55" fmla="*/ 201 h 263"/>
                  <a:gd name="T56" fmla="*/ 99 w 284"/>
                  <a:gd name="T57" fmla="*/ 197 h 263"/>
                  <a:gd name="T58" fmla="*/ 267 w 284"/>
                  <a:gd name="T59" fmla="*/ 263 h 263"/>
                  <a:gd name="T60" fmla="*/ 267 w 284"/>
                  <a:gd name="T61" fmla="*/ 263 h 263"/>
                  <a:gd name="T62" fmla="*/ 284 w 284"/>
                  <a:gd name="T63" fmla="*/ 255 h 263"/>
                  <a:gd name="T64" fmla="*/ 274 w 284"/>
                  <a:gd name="T65" fmla="*/ 66 h 263"/>
                  <a:gd name="T66" fmla="*/ 274 w 284"/>
                  <a:gd name="T67" fmla="*/ 56 h 263"/>
                  <a:gd name="T68" fmla="*/ 278 w 284"/>
                  <a:gd name="T69" fmla="*/ 45 h 263"/>
                  <a:gd name="T70" fmla="*/ 276 w 284"/>
                  <a:gd name="T71" fmla="*/ 31 h 263"/>
                  <a:gd name="T72" fmla="*/ 276 w 284"/>
                  <a:gd name="T73" fmla="*/ 22 h 263"/>
                  <a:gd name="T74" fmla="*/ 269 w 284"/>
                  <a:gd name="T75" fmla="*/ 20 h 263"/>
                  <a:gd name="T76" fmla="*/ 255 w 284"/>
                  <a:gd name="T77" fmla="*/ 18 h 263"/>
                  <a:gd name="T78" fmla="*/ 247 w 284"/>
                  <a:gd name="T79" fmla="*/ 16 h 263"/>
                  <a:gd name="T80" fmla="*/ 238 w 284"/>
                  <a:gd name="T81" fmla="*/ 12 h 263"/>
                  <a:gd name="T82" fmla="*/ 240 w 284"/>
                  <a:gd name="T83" fmla="*/ 10 h 263"/>
                  <a:gd name="T84" fmla="*/ 228 w 284"/>
                  <a:gd name="T85" fmla="*/ 6 h 263"/>
                  <a:gd name="T86" fmla="*/ 222 w 284"/>
                  <a:gd name="T87" fmla="*/ 4 h 263"/>
                  <a:gd name="T88" fmla="*/ 216 w 284"/>
                  <a:gd name="T89" fmla="*/ 2 h 263"/>
                  <a:gd name="T90" fmla="*/ 207 w 284"/>
                  <a:gd name="T91" fmla="*/ 6 h 263"/>
                  <a:gd name="T92" fmla="*/ 191 w 284"/>
                  <a:gd name="T93" fmla="*/ 10 h 263"/>
                  <a:gd name="T94" fmla="*/ 187 w 284"/>
                  <a:gd name="T95" fmla="*/ 20 h 263"/>
                  <a:gd name="T96" fmla="*/ 182 w 284"/>
                  <a:gd name="T97" fmla="*/ 31 h 263"/>
                  <a:gd name="T98" fmla="*/ 189 w 284"/>
                  <a:gd name="T99" fmla="*/ 43 h 263"/>
                  <a:gd name="T100" fmla="*/ 182 w 284"/>
                  <a:gd name="T101" fmla="*/ 51 h 263"/>
                  <a:gd name="T102" fmla="*/ 176 w 284"/>
                  <a:gd name="T103" fmla="*/ 60 h 263"/>
                  <a:gd name="T104" fmla="*/ 164 w 284"/>
                  <a:gd name="T105" fmla="*/ 58 h 263"/>
                  <a:gd name="T106" fmla="*/ 151 w 284"/>
                  <a:gd name="T107" fmla="*/ 47 h 263"/>
                  <a:gd name="T108" fmla="*/ 128 w 284"/>
                  <a:gd name="T109" fmla="*/ 37 h 263"/>
                  <a:gd name="T110" fmla="*/ 120 w 284"/>
                  <a:gd name="T111" fmla="*/ 37 h 263"/>
                  <a:gd name="T112" fmla="*/ 108 w 284"/>
                  <a:gd name="T113" fmla="*/ 35 h 263"/>
                  <a:gd name="T114" fmla="*/ 102 w 284"/>
                  <a:gd name="T115" fmla="*/ 18 h 263"/>
                  <a:gd name="T116" fmla="*/ 87 w 284"/>
                  <a:gd name="T117" fmla="*/ 10 h 263"/>
                  <a:gd name="T118" fmla="*/ 70 w 284"/>
                  <a:gd name="T119" fmla="*/ 6 h 263"/>
                  <a:gd name="T120" fmla="*/ 52 w 284"/>
                  <a:gd name="T121" fmla="*/ 6 h 263"/>
                  <a:gd name="T122" fmla="*/ 39 w 284"/>
                  <a:gd name="T123" fmla="*/ 0 h 263"/>
                  <a:gd name="T124" fmla="*/ 33 w 284"/>
                  <a:gd name="T125" fmla="*/ 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63">
                    <a:moveTo>
                      <a:pt x="35" y="8"/>
                    </a:moveTo>
                    <a:lnTo>
                      <a:pt x="37" y="10"/>
                    </a:lnTo>
                    <a:lnTo>
                      <a:pt x="33" y="16"/>
                    </a:lnTo>
                    <a:lnTo>
                      <a:pt x="23" y="22"/>
                    </a:lnTo>
                    <a:lnTo>
                      <a:pt x="23" y="24"/>
                    </a:lnTo>
                    <a:lnTo>
                      <a:pt x="19" y="29"/>
                    </a:lnTo>
                    <a:lnTo>
                      <a:pt x="15" y="29"/>
                    </a:lnTo>
                    <a:lnTo>
                      <a:pt x="12" y="31"/>
                    </a:lnTo>
                    <a:lnTo>
                      <a:pt x="12" y="33"/>
                    </a:lnTo>
                    <a:lnTo>
                      <a:pt x="10" y="35"/>
                    </a:lnTo>
                    <a:lnTo>
                      <a:pt x="12" y="41"/>
                    </a:lnTo>
                    <a:lnTo>
                      <a:pt x="12" y="45"/>
                    </a:lnTo>
                    <a:lnTo>
                      <a:pt x="12" y="47"/>
                    </a:lnTo>
                    <a:lnTo>
                      <a:pt x="12" y="47"/>
                    </a:lnTo>
                    <a:lnTo>
                      <a:pt x="10" y="49"/>
                    </a:lnTo>
                    <a:lnTo>
                      <a:pt x="8" y="53"/>
                    </a:lnTo>
                    <a:lnTo>
                      <a:pt x="6" y="56"/>
                    </a:lnTo>
                    <a:lnTo>
                      <a:pt x="6" y="56"/>
                    </a:lnTo>
                    <a:lnTo>
                      <a:pt x="2" y="56"/>
                    </a:lnTo>
                    <a:lnTo>
                      <a:pt x="2" y="56"/>
                    </a:lnTo>
                    <a:lnTo>
                      <a:pt x="2" y="58"/>
                    </a:lnTo>
                    <a:lnTo>
                      <a:pt x="2" y="64"/>
                    </a:lnTo>
                    <a:lnTo>
                      <a:pt x="4" y="64"/>
                    </a:lnTo>
                    <a:lnTo>
                      <a:pt x="6" y="70"/>
                    </a:lnTo>
                    <a:lnTo>
                      <a:pt x="6" y="80"/>
                    </a:lnTo>
                    <a:lnTo>
                      <a:pt x="6" y="89"/>
                    </a:lnTo>
                    <a:lnTo>
                      <a:pt x="6" y="91"/>
                    </a:lnTo>
                    <a:lnTo>
                      <a:pt x="6" y="99"/>
                    </a:lnTo>
                    <a:lnTo>
                      <a:pt x="8" y="105"/>
                    </a:lnTo>
                    <a:lnTo>
                      <a:pt x="6" y="114"/>
                    </a:lnTo>
                    <a:lnTo>
                      <a:pt x="6" y="116"/>
                    </a:lnTo>
                    <a:lnTo>
                      <a:pt x="8" y="120"/>
                    </a:lnTo>
                    <a:lnTo>
                      <a:pt x="8" y="126"/>
                    </a:lnTo>
                    <a:lnTo>
                      <a:pt x="6" y="130"/>
                    </a:lnTo>
                    <a:lnTo>
                      <a:pt x="2" y="132"/>
                    </a:lnTo>
                    <a:lnTo>
                      <a:pt x="2" y="134"/>
                    </a:lnTo>
                    <a:lnTo>
                      <a:pt x="0" y="136"/>
                    </a:lnTo>
                    <a:lnTo>
                      <a:pt x="2" y="139"/>
                    </a:lnTo>
                    <a:lnTo>
                      <a:pt x="6" y="145"/>
                    </a:lnTo>
                    <a:lnTo>
                      <a:pt x="10" y="151"/>
                    </a:lnTo>
                    <a:lnTo>
                      <a:pt x="12" y="153"/>
                    </a:lnTo>
                    <a:lnTo>
                      <a:pt x="12" y="157"/>
                    </a:lnTo>
                    <a:lnTo>
                      <a:pt x="12" y="159"/>
                    </a:lnTo>
                    <a:lnTo>
                      <a:pt x="12" y="165"/>
                    </a:lnTo>
                    <a:lnTo>
                      <a:pt x="15" y="168"/>
                    </a:lnTo>
                    <a:lnTo>
                      <a:pt x="17" y="170"/>
                    </a:lnTo>
                    <a:lnTo>
                      <a:pt x="17" y="172"/>
                    </a:lnTo>
                    <a:lnTo>
                      <a:pt x="25" y="172"/>
                    </a:lnTo>
                    <a:lnTo>
                      <a:pt x="31" y="174"/>
                    </a:lnTo>
                    <a:lnTo>
                      <a:pt x="35" y="176"/>
                    </a:lnTo>
                    <a:lnTo>
                      <a:pt x="37" y="178"/>
                    </a:lnTo>
                    <a:lnTo>
                      <a:pt x="41" y="186"/>
                    </a:lnTo>
                    <a:lnTo>
                      <a:pt x="44" y="188"/>
                    </a:lnTo>
                    <a:lnTo>
                      <a:pt x="46" y="190"/>
                    </a:lnTo>
                    <a:lnTo>
                      <a:pt x="48" y="192"/>
                    </a:lnTo>
                    <a:lnTo>
                      <a:pt x="79" y="201"/>
                    </a:lnTo>
                    <a:lnTo>
                      <a:pt x="83" y="205"/>
                    </a:lnTo>
                    <a:lnTo>
                      <a:pt x="99" y="197"/>
                    </a:lnTo>
                    <a:lnTo>
                      <a:pt x="120" y="188"/>
                    </a:lnTo>
                    <a:lnTo>
                      <a:pt x="267" y="263"/>
                    </a:lnTo>
                    <a:lnTo>
                      <a:pt x="267" y="263"/>
                    </a:lnTo>
                    <a:lnTo>
                      <a:pt x="267" y="263"/>
                    </a:lnTo>
                    <a:lnTo>
                      <a:pt x="267" y="257"/>
                    </a:lnTo>
                    <a:lnTo>
                      <a:pt x="284" y="255"/>
                    </a:lnTo>
                    <a:lnTo>
                      <a:pt x="276" y="74"/>
                    </a:lnTo>
                    <a:lnTo>
                      <a:pt x="274" y="66"/>
                    </a:lnTo>
                    <a:lnTo>
                      <a:pt x="271" y="60"/>
                    </a:lnTo>
                    <a:lnTo>
                      <a:pt x="274" y="56"/>
                    </a:lnTo>
                    <a:lnTo>
                      <a:pt x="278" y="47"/>
                    </a:lnTo>
                    <a:lnTo>
                      <a:pt x="278" y="45"/>
                    </a:lnTo>
                    <a:lnTo>
                      <a:pt x="276" y="39"/>
                    </a:lnTo>
                    <a:lnTo>
                      <a:pt x="276" y="31"/>
                    </a:lnTo>
                    <a:lnTo>
                      <a:pt x="278" y="29"/>
                    </a:lnTo>
                    <a:lnTo>
                      <a:pt x="276" y="22"/>
                    </a:lnTo>
                    <a:lnTo>
                      <a:pt x="274" y="20"/>
                    </a:lnTo>
                    <a:lnTo>
                      <a:pt x="269" y="20"/>
                    </a:lnTo>
                    <a:lnTo>
                      <a:pt x="267" y="20"/>
                    </a:lnTo>
                    <a:lnTo>
                      <a:pt x="255" y="18"/>
                    </a:lnTo>
                    <a:lnTo>
                      <a:pt x="251" y="16"/>
                    </a:lnTo>
                    <a:lnTo>
                      <a:pt x="247" y="16"/>
                    </a:lnTo>
                    <a:lnTo>
                      <a:pt x="240" y="14"/>
                    </a:lnTo>
                    <a:lnTo>
                      <a:pt x="238" y="12"/>
                    </a:lnTo>
                    <a:lnTo>
                      <a:pt x="240" y="12"/>
                    </a:lnTo>
                    <a:lnTo>
                      <a:pt x="240" y="10"/>
                    </a:lnTo>
                    <a:lnTo>
                      <a:pt x="232" y="6"/>
                    </a:lnTo>
                    <a:lnTo>
                      <a:pt x="228" y="6"/>
                    </a:lnTo>
                    <a:lnTo>
                      <a:pt x="222" y="4"/>
                    </a:lnTo>
                    <a:lnTo>
                      <a:pt x="222" y="4"/>
                    </a:lnTo>
                    <a:lnTo>
                      <a:pt x="220" y="4"/>
                    </a:lnTo>
                    <a:lnTo>
                      <a:pt x="216" y="2"/>
                    </a:lnTo>
                    <a:lnTo>
                      <a:pt x="213" y="2"/>
                    </a:lnTo>
                    <a:lnTo>
                      <a:pt x="207" y="6"/>
                    </a:lnTo>
                    <a:lnTo>
                      <a:pt x="199" y="6"/>
                    </a:lnTo>
                    <a:lnTo>
                      <a:pt x="191" y="10"/>
                    </a:lnTo>
                    <a:lnTo>
                      <a:pt x="187" y="14"/>
                    </a:lnTo>
                    <a:lnTo>
                      <a:pt x="187" y="20"/>
                    </a:lnTo>
                    <a:lnTo>
                      <a:pt x="182" y="20"/>
                    </a:lnTo>
                    <a:lnTo>
                      <a:pt x="182" y="31"/>
                    </a:lnTo>
                    <a:lnTo>
                      <a:pt x="187" y="35"/>
                    </a:lnTo>
                    <a:lnTo>
                      <a:pt x="189" y="43"/>
                    </a:lnTo>
                    <a:lnTo>
                      <a:pt x="187" y="47"/>
                    </a:lnTo>
                    <a:lnTo>
                      <a:pt x="182" y="51"/>
                    </a:lnTo>
                    <a:lnTo>
                      <a:pt x="182" y="53"/>
                    </a:lnTo>
                    <a:lnTo>
                      <a:pt x="176" y="60"/>
                    </a:lnTo>
                    <a:lnTo>
                      <a:pt x="172" y="60"/>
                    </a:lnTo>
                    <a:lnTo>
                      <a:pt x="164" y="58"/>
                    </a:lnTo>
                    <a:lnTo>
                      <a:pt x="155" y="51"/>
                    </a:lnTo>
                    <a:lnTo>
                      <a:pt x="151" y="47"/>
                    </a:lnTo>
                    <a:lnTo>
                      <a:pt x="143" y="43"/>
                    </a:lnTo>
                    <a:lnTo>
                      <a:pt x="128" y="37"/>
                    </a:lnTo>
                    <a:lnTo>
                      <a:pt x="122" y="37"/>
                    </a:lnTo>
                    <a:lnTo>
                      <a:pt x="120" y="37"/>
                    </a:lnTo>
                    <a:lnTo>
                      <a:pt x="114" y="37"/>
                    </a:lnTo>
                    <a:lnTo>
                      <a:pt x="108" y="35"/>
                    </a:lnTo>
                    <a:lnTo>
                      <a:pt x="102" y="22"/>
                    </a:lnTo>
                    <a:lnTo>
                      <a:pt x="102" y="18"/>
                    </a:lnTo>
                    <a:lnTo>
                      <a:pt x="97" y="12"/>
                    </a:lnTo>
                    <a:lnTo>
                      <a:pt x="87" y="10"/>
                    </a:lnTo>
                    <a:lnTo>
                      <a:pt x="81" y="6"/>
                    </a:lnTo>
                    <a:lnTo>
                      <a:pt x="70" y="6"/>
                    </a:lnTo>
                    <a:lnTo>
                      <a:pt x="64" y="4"/>
                    </a:lnTo>
                    <a:lnTo>
                      <a:pt x="52" y="6"/>
                    </a:lnTo>
                    <a:lnTo>
                      <a:pt x="41" y="4"/>
                    </a:lnTo>
                    <a:lnTo>
                      <a:pt x="39" y="0"/>
                    </a:lnTo>
                    <a:lnTo>
                      <a:pt x="35" y="0"/>
                    </a:lnTo>
                    <a:lnTo>
                      <a:pt x="33" y="2"/>
                    </a:lnTo>
                    <a:lnTo>
                      <a:pt x="35"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5" name="9Slide.vn 858">
                <a:extLst>
                  <a:ext uri="{FF2B5EF4-FFF2-40B4-BE49-F238E27FC236}">
                    <a16:creationId xmlns:a16="http://schemas.microsoft.com/office/drawing/2014/main" id="{D402C756-9CFA-49DF-A190-AF82C6188A37}"/>
                  </a:ext>
                </a:extLst>
              </p:cNvPr>
              <p:cNvSpPr>
                <a:spLocks/>
              </p:cNvSpPr>
              <p:nvPr/>
            </p:nvSpPr>
            <p:spPr bwMode="auto">
              <a:xfrm>
                <a:off x="3834" y="1967"/>
                <a:ext cx="72" cy="141"/>
              </a:xfrm>
              <a:custGeom>
                <a:avLst/>
                <a:gdLst>
                  <a:gd name="T0" fmla="*/ 16 w 72"/>
                  <a:gd name="T1" fmla="*/ 18 h 141"/>
                  <a:gd name="T2" fmla="*/ 12 w 72"/>
                  <a:gd name="T3" fmla="*/ 33 h 141"/>
                  <a:gd name="T4" fmla="*/ 16 w 72"/>
                  <a:gd name="T5" fmla="*/ 39 h 141"/>
                  <a:gd name="T6" fmla="*/ 14 w 72"/>
                  <a:gd name="T7" fmla="*/ 43 h 141"/>
                  <a:gd name="T8" fmla="*/ 16 w 72"/>
                  <a:gd name="T9" fmla="*/ 47 h 141"/>
                  <a:gd name="T10" fmla="*/ 12 w 72"/>
                  <a:gd name="T11" fmla="*/ 56 h 141"/>
                  <a:gd name="T12" fmla="*/ 8 w 72"/>
                  <a:gd name="T13" fmla="*/ 60 h 141"/>
                  <a:gd name="T14" fmla="*/ 2 w 72"/>
                  <a:gd name="T15" fmla="*/ 66 h 141"/>
                  <a:gd name="T16" fmla="*/ 2 w 72"/>
                  <a:gd name="T17" fmla="*/ 74 h 141"/>
                  <a:gd name="T18" fmla="*/ 2 w 72"/>
                  <a:gd name="T19" fmla="*/ 82 h 141"/>
                  <a:gd name="T20" fmla="*/ 6 w 72"/>
                  <a:gd name="T21" fmla="*/ 87 h 141"/>
                  <a:gd name="T22" fmla="*/ 12 w 72"/>
                  <a:gd name="T23" fmla="*/ 95 h 141"/>
                  <a:gd name="T24" fmla="*/ 18 w 72"/>
                  <a:gd name="T25" fmla="*/ 99 h 141"/>
                  <a:gd name="T26" fmla="*/ 27 w 72"/>
                  <a:gd name="T27" fmla="*/ 105 h 141"/>
                  <a:gd name="T28" fmla="*/ 41 w 72"/>
                  <a:gd name="T29" fmla="*/ 141 h 141"/>
                  <a:gd name="T30" fmla="*/ 43 w 72"/>
                  <a:gd name="T31" fmla="*/ 138 h 141"/>
                  <a:gd name="T32" fmla="*/ 47 w 72"/>
                  <a:gd name="T33" fmla="*/ 132 h 141"/>
                  <a:gd name="T34" fmla="*/ 47 w 72"/>
                  <a:gd name="T35" fmla="*/ 130 h 141"/>
                  <a:gd name="T36" fmla="*/ 45 w 72"/>
                  <a:gd name="T37" fmla="*/ 120 h 141"/>
                  <a:gd name="T38" fmla="*/ 47 w 72"/>
                  <a:gd name="T39" fmla="*/ 116 h 141"/>
                  <a:gd name="T40" fmla="*/ 54 w 72"/>
                  <a:gd name="T41" fmla="*/ 114 h 141"/>
                  <a:gd name="T42" fmla="*/ 58 w 72"/>
                  <a:gd name="T43" fmla="*/ 107 h 141"/>
                  <a:gd name="T44" fmla="*/ 72 w 72"/>
                  <a:gd name="T45" fmla="*/ 95 h 141"/>
                  <a:gd name="T46" fmla="*/ 68 w 72"/>
                  <a:gd name="T47" fmla="*/ 87 h 141"/>
                  <a:gd name="T48" fmla="*/ 68 w 72"/>
                  <a:gd name="T49" fmla="*/ 85 h 141"/>
                  <a:gd name="T50" fmla="*/ 62 w 72"/>
                  <a:gd name="T51" fmla="*/ 78 h 141"/>
                  <a:gd name="T52" fmla="*/ 58 w 72"/>
                  <a:gd name="T53" fmla="*/ 74 h 141"/>
                  <a:gd name="T54" fmla="*/ 58 w 72"/>
                  <a:gd name="T55" fmla="*/ 76 h 141"/>
                  <a:gd name="T56" fmla="*/ 54 w 72"/>
                  <a:gd name="T57" fmla="*/ 76 h 141"/>
                  <a:gd name="T58" fmla="*/ 50 w 72"/>
                  <a:gd name="T59" fmla="*/ 74 h 141"/>
                  <a:gd name="T60" fmla="*/ 41 w 72"/>
                  <a:gd name="T61" fmla="*/ 66 h 141"/>
                  <a:gd name="T62" fmla="*/ 54 w 72"/>
                  <a:gd name="T63" fmla="*/ 53 h 141"/>
                  <a:gd name="T64" fmla="*/ 60 w 72"/>
                  <a:gd name="T65" fmla="*/ 47 h 141"/>
                  <a:gd name="T66" fmla="*/ 60 w 72"/>
                  <a:gd name="T67" fmla="*/ 43 h 141"/>
                  <a:gd name="T68" fmla="*/ 58 w 72"/>
                  <a:gd name="T69" fmla="*/ 39 h 141"/>
                  <a:gd name="T70" fmla="*/ 52 w 72"/>
                  <a:gd name="T71" fmla="*/ 31 h 141"/>
                  <a:gd name="T72" fmla="*/ 50 w 72"/>
                  <a:gd name="T73" fmla="*/ 20 h 141"/>
                  <a:gd name="T74" fmla="*/ 54 w 72"/>
                  <a:gd name="T75" fmla="*/ 14 h 141"/>
                  <a:gd name="T76" fmla="*/ 58 w 72"/>
                  <a:gd name="T77" fmla="*/ 6 h 141"/>
                  <a:gd name="T78" fmla="*/ 50 w 72"/>
                  <a:gd name="T79" fmla="*/ 10 h 141"/>
                  <a:gd name="T80" fmla="*/ 45 w 72"/>
                  <a:gd name="T81" fmla="*/ 12 h 141"/>
                  <a:gd name="T82" fmla="*/ 41 w 72"/>
                  <a:gd name="T83" fmla="*/ 4 h 141"/>
                  <a:gd name="T84" fmla="*/ 39 w 72"/>
                  <a:gd name="T85" fmla="*/ 0 h 141"/>
                  <a:gd name="T86" fmla="*/ 35 w 72"/>
                  <a:gd name="T87" fmla="*/ 2 h 141"/>
                  <a:gd name="T88" fmla="*/ 27 w 72"/>
                  <a:gd name="T89" fmla="*/ 0 h 141"/>
                  <a:gd name="T90" fmla="*/ 16 w 72"/>
                  <a:gd name="T91" fmla="*/ 8 h 141"/>
                  <a:gd name="T92" fmla="*/ 16 w 72"/>
                  <a:gd name="T93" fmla="*/ 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 h="141">
                    <a:moveTo>
                      <a:pt x="16" y="12"/>
                    </a:moveTo>
                    <a:lnTo>
                      <a:pt x="16" y="18"/>
                    </a:lnTo>
                    <a:lnTo>
                      <a:pt x="16" y="24"/>
                    </a:lnTo>
                    <a:lnTo>
                      <a:pt x="12" y="33"/>
                    </a:lnTo>
                    <a:lnTo>
                      <a:pt x="14" y="37"/>
                    </a:lnTo>
                    <a:lnTo>
                      <a:pt x="16" y="39"/>
                    </a:lnTo>
                    <a:lnTo>
                      <a:pt x="16" y="41"/>
                    </a:lnTo>
                    <a:lnTo>
                      <a:pt x="14" y="43"/>
                    </a:lnTo>
                    <a:lnTo>
                      <a:pt x="12" y="45"/>
                    </a:lnTo>
                    <a:lnTo>
                      <a:pt x="16" y="47"/>
                    </a:lnTo>
                    <a:lnTo>
                      <a:pt x="14" y="49"/>
                    </a:lnTo>
                    <a:lnTo>
                      <a:pt x="12" y="56"/>
                    </a:lnTo>
                    <a:lnTo>
                      <a:pt x="10" y="58"/>
                    </a:lnTo>
                    <a:lnTo>
                      <a:pt x="8" y="60"/>
                    </a:lnTo>
                    <a:lnTo>
                      <a:pt x="6" y="60"/>
                    </a:lnTo>
                    <a:lnTo>
                      <a:pt x="2" y="66"/>
                    </a:lnTo>
                    <a:lnTo>
                      <a:pt x="0" y="74"/>
                    </a:lnTo>
                    <a:lnTo>
                      <a:pt x="2" y="74"/>
                    </a:lnTo>
                    <a:lnTo>
                      <a:pt x="4" y="80"/>
                    </a:lnTo>
                    <a:lnTo>
                      <a:pt x="2" y="82"/>
                    </a:lnTo>
                    <a:lnTo>
                      <a:pt x="4" y="85"/>
                    </a:lnTo>
                    <a:lnTo>
                      <a:pt x="6" y="87"/>
                    </a:lnTo>
                    <a:lnTo>
                      <a:pt x="12" y="91"/>
                    </a:lnTo>
                    <a:lnTo>
                      <a:pt x="12" y="95"/>
                    </a:lnTo>
                    <a:lnTo>
                      <a:pt x="18" y="97"/>
                    </a:lnTo>
                    <a:lnTo>
                      <a:pt x="18" y="99"/>
                    </a:lnTo>
                    <a:lnTo>
                      <a:pt x="23" y="99"/>
                    </a:lnTo>
                    <a:lnTo>
                      <a:pt x="27" y="105"/>
                    </a:lnTo>
                    <a:lnTo>
                      <a:pt x="37" y="141"/>
                    </a:lnTo>
                    <a:lnTo>
                      <a:pt x="41" y="141"/>
                    </a:lnTo>
                    <a:lnTo>
                      <a:pt x="41" y="141"/>
                    </a:lnTo>
                    <a:lnTo>
                      <a:pt x="43" y="138"/>
                    </a:lnTo>
                    <a:lnTo>
                      <a:pt x="45" y="134"/>
                    </a:lnTo>
                    <a:lnTo>
                      <a:pt x="47" y="132"/>
                    </a:lnTo>
                    <a:lnTo>
                      <a:pt x="47" y="132"/>
                    </a:lnTo>
                    <a:lnTo>
                      <a:pt x="47" y="130"/>
                    </a:lnTo>
                    <a:lnTo>
                      <a:pt x="47" y="126"/>
                    </a:lnTo>
                    <a:lnTo>
                      <a:pt x="45" y="120"/>
                    </a:lnTo>
                    <a:lnTo>
                      <a:pt x="47" y="118"/>
                    </a:lnTo>
                    <a:lnTo>
                      <a:pt x="47" y="116"/>
                    </a:lnTo>
                    <a:lnTo>
                      <a:pt x="50" y="114"/>
                    </a:lnTo>
                    <a:lnTo>
                      <a:pt x="54" y="114"/>
                    </a:lnTo>
                    <a:lnTo>
                      <a:pt x="58" y="109"/>
                    </a:lnTo>
                    <a:lnTo>
                      <a:pt x="58" y="107"/>
                    </a:lnTo>
                    <a:lnTo>
                      <a:pt x="68" y="101"/>
                    </a:lnTo>
                    <a:lnTo>
                      <a:pt x="72" y="95"/>
                    </a:lnTo>
                    <a:lnTo>
                      <a:pt x="70" y="93"/>
                    </a:lnTo>
                    <a:lnTo>
                      <a:pt x="68" y="87"/>
                    </a:lnTo>
                    <a:lnTo>
                      <a:pt x="70" y="85"/>
                    </a:lnTo>
                    <a:lnTo>
                      <a:pt x="68" y="85"/>
                    </a:lnTo>
                    <a:lnTo>
                      <a:pt x="62" y="80"/>
                    </a:lnTo>
                    <a:lnTo>
                      <a:pt x="62" y="78"/>
                    </a:lnTo>
                    <a:lnTo>
                      <a:pt x="62" y="76"/>
                    </a:lnTo>
                    <a:lnTo>
                      <a:pt x="58" y="74"/>
                    </a:lnTo>
                    <a:lnTo>
                      <a:pt x="58" y="76"/>
                    </a:lnTo>
                    <a:lnTo>
                      <a:pt x="58" y="76"/>
                    </a:lnTo>
                    <a:lnTo>
                      <a:pt x="56" y="78"/>
                    </a:lnTo>
                    <a:lnTo>
                      <a:pt x="54" y="76"/>
                    </a:lnTo>
                    <a:lnTo>
                      <a:pt x="54" y="74"/>
                    </a:lnTo>
                    <a:lnTo>
                      <a:pt x="50" y="74"/>
                    </a:lnTo>
                    <a:lnTo>
                      <a:pt x="45" y="70"/>
                    </a:lnTo>
                    <a:lnTo>
                      <a:pt x="41" y="66"/>
                    </a:lnTo>
                    <a:lnTo>
                      <a:pt x="43" y="60"/>
                    </a:lnTo>
                    <a:lnTo>
                      <a:pt x="54" y="53"/>
                    </a:lnTo>
                    <a:lnTo>
                      <a:pt x="58" y="49"/>
                    </a:lnTo>
                    <a:lnTo>
                      <a:pt x="60" y="47"/>
                    </a:lnTo>
                    <a:lnTo>
                      <a:pt x="58" y="45"/>
                    </a:lnTo>
                    <a:lnTo>
                      <a:pt x="60" y="43"/>
                    </a:lnTo>
                    <a:lnTo>
                      <a:pt x="60" y="41"/>
                    </a:lnTo>
                    <a:lnTo>
                      <a:pt x="58" y="39"/>
                    </a:lnTo>
                    <a:lnTo>
                      <a:pt x="58" y="33"/>
                    </a:lnTo>
                    <a:lnTo>
                      <a:pt x="52" y="31"/>
                    </a:lnTo>
                    <a:lnTo>
                      <a:pt x="47" y="24"/>
                    </a:lnTo>
                    <a:lnTo>
                      <a:pt x="50" y="20"/>
                    </a:lnTo>
                    <a:lnTo>
                      <a:pt x="54" y="18"/>
                    </a:lnTo>
                    <a:lnTo>
                      <a:pt x="54" y="14"/>
                    </a:lnTo>
                    <a:lnTo>
                      <a:pt x="58" y="8"/>
                    </a:lnTo>
                    <a:lnTo>
                      <a:pt x="58" y="6"/>
                    </a:lnTo>
                    <a:lnTo>
                      <a:pt x="56" y="4"/>
                    </a:lnTo>
                    <a:lnTo>
                      <a:pt x="50" y="10"/>
                    </a:lnTo>
                    <a:lnTo>
                      <a:pt x="47" y="12"/>
                    </a:lnTo>
                    <a:lnTo>
                      <a:pt x="45" y="12"/>
                    </a:lnTo>
                    <a:lnTo>
                      <a:pt x="41" y="6"/>
                    </a:lnTo>
                    <a:lnTo>
                      <a:pt x="41" y="4"/>
                    </a:lnTo>
                    <a:lnTo>
                      <a:pt x="41" y="2"/>
                    </a:lnTo>
                    <a:lnTo>
                      <a:pt x="39" y="0"/>
                    </a:lnTo>
                    <a:lnTo>
                      <a:pt x="35" y="0"/>
                    </a:lnTo>
                    <a:lnTo>
                      <a:pt x="35" y="2"/>
                    </a:lnTo>
                    <a:lnTo>
                      <a:pt x="33" y="0"/>
                    </a:lnTo>
                    <a:lnTo>
                      <a:pt x="27" y="0"/>
                    </a:lnTo>
                    <a:lnTo>
                      <a:pt x="20" y="4"/>
                    </a:lnTo>
                    <a:lnTo>
                      <a:pt x="16" y="8"/>
                    </a:lnTo>
                    <a:lnTo>
                      <a:pt x="16" y="8"/>
                    </a:lnTo>
                    <a:lnTo>
                      <a:pt x="16" y="10"/>
                    </a:lnTo>
                    <a:lnTo>
                      <a:pt x="16"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6" name="9Slide.vn 859">
                <a:extLst>
                  <a:ext uri="{FF2B5EF4-FFF2-40B4-BE49-F238E27FC236}">
                    <a16:creationId xmlns:a16="http://schemas.microsoft.com/office/drawing/2014/main" id="{64321D53-91A0-4987-A99C-CF397AC1FFD5}"/>
                  </a:ext>
                </a:extLst>
              </p:cNvPr>
              <p:cNvSpPr>
                <a:spLocks/>
              </p:cNvSpPr>
              <p:nvPr/>
            </p:nvSpPr>
            <p:spPr bwMode="auto">
              <a:xfrm>
                <a:off x="3888" y="2037"/>
                <a:ext cx="6" cy="4"/>
              </a:xfrm>
              <a:custGeom>
                <a:avLst/>
                <a:gdLst>
                  <a:gd name="T0" fmla="*/ 2 w 6"/>
                  <a:gd name="T1" fmla="*/ 0 h 4"/>
                  <a:gd name="T2" fmla="*/ 0 w 6"/>
                  <a:gd name="T3" fmla="*/ 2 h 4"/>
                  <a:gd name="T4" fmla="*/ 4 w 6"/>
                  <a:gd name="T5" fmla="*/ 4 h 4"/>
                  <a:gd name="T6" fmla="*/ 6 w 6"/>
                  <a:gd name="T7" fmla="*/ 2 h 4"/>
                  <a:gd name="T8" fmla="*/ 4 w 6"/>
                  <a:gd name="T9" fmla="*/ 0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2"/>
                    </a:lnTo>
                    <a:lnTo>
                      <a:pt x="4" y="4"/>
                    </a:lnTo>
                    <a:lnTo>
                      <a:pt x="6" y="2"/>
                    </a:lnTo>
                    <a:lnTo>
                      <a:pt x="4"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7" name="9Slide.vn 860">
                <a:extLst>
                  <a:ext uri="{FF2B5EF4-FFF2-40B4-BE49-F238E27FC236}">
                    <a16:creationId xmlns:a16="http://schemas.microsoft.com/office/drawing/2014/main" id="{0939ECE5-3E24-4C79-8625-DE55ECF0C87E}"/>
                  </a:ext>
                </a:extLst>
              </p:cNvPr>
              <p:cNvSpPr>
                <a:spLocks/>
              </p:cNvSpPr>
              <p:nvPr/>
            </p:nvSpPr>
            <p:spPr bwMode="auto">
              <a:xfrm>
                <a:off x="3550" y="1971"/>
                <a:ext cx="367" cy="356"/>
              </a:xfrm>
              <a:custGeom>
                <a:avLst/>
                <a:gdLst>
                  <a:gd name="T0" fmla="*/ 124 w 367"/>
                  <a:gd name="T1" fmla="*/ 49 h 356"/>
                  <a:gd name="T2" fmla="*/ 124 w 367"/>
                  <a:gd name="T3" fmla="*/ 64 h 356"/>
                  <a:gd name="T4" fmla="*/ 130 w 367"/>
                  <a:gd name="T5" fmla="*/ 87 h 356"/>
                  <a:gd name="T6" fmla="*/ 135 w 367"/>
                  <a:gd name="T7" fmla="*/ 93 h 356"/>
                  <a:gd name="T8" fmla="*/ 137 w 367"/>
                  <a:gd name="T9" fmla="*/ 99 h 356"/>
                  <a:gd name="T10" fmla="*/ 114 w 367"/>
                  <a:gd name="T11" fmla="*/ 103 h 356"/>
                  <a:gd name="T12" fmla="*/ 99 w 367"/>
                  <a:gd name="T13" fmla="*/ 114 h 356"/>
                  <a:gd name="T14" fmla="*/ 97 w 367"/>
                  <a:gd name="T15" fmla="*/ 128 h 356"/>
                  <a:gd name="T16" fmla="*/ 50 w 367"/>
                  <a:gd name="T17" fmla="*/ 157 h 356"/>
                  <a:gd name="T18" fmla="*/ 33 w 367"/>
                  <a:gd name="T19" fmla="*/ 159 h 356"/>
                  <a:gd name="T20" fmla="*/ 12 w 367"/>
                  <a:gd name="T21" fmla="*/ 166 h 356"/>
                  <a:gd name="T22" fmla="*/ 0 w 367"/>
                  <a:gd name="T23" fmla="*/ 190 h 356"/>
                  <a:gd name="T24" fmla="*/ 0 w 367"/>
                  <a:gd name="T25" fmla="*/ 197 h 356"/>
                  <a:gd name="T26" fmla="*/ 66 w 367"/>
                  <a:gd name="T27" fmla="*/ 240 h 356"/>
                  <a:gd name="T28" fmla="*/ 193 w 367"/>
                  <a:gd name="T29" fmla="*/ 334 h 356"/>
                  <a:gd name="T30" fmla="*/ 207 w 367"/>
                  <a:gd name="T31" fmla="*/ 338 h 356"/>
                  <a:gd name="T32" fmla="*/ 215 w 367"/>
                  <a:gd name="T33" fmla="*/ 346 h 356"/>
                  <a:gd name="T34" fmla="*/ 220 w 367"/>
                  <a:gd name="T35" fmla="*/ 356 h 356"/>
                  <a:gd name="T36" fmla="*/ 234 w 367"/>
                  <a:gd name="T37" fmla="*/ 352 h 356"/>
                  <a:gd name="T38" fmla="*/ 367 w 367"/>
                  <a:gd name="T39" fmla="*/ 273 h 356"/>
                  <a:gd name="T40" fmla="*/ 363 w 367"/>
                  <a:gd name="T41" fmla="*/ 269 h 356"/>
                  <a:gd name="T42" fmla="*/ 354 w 367"/>
                  <a:gd name="T43" fmla="*/ 257 h 356"/>
                  <a:gd name="T44" fmla="*/ 336 w 367"/>
                  <a:gd name="T45" fmla="*/ 253 h 356"/>
                  <a:gd name="T46" fmla="*/ 331 w 367"/>
                  <a:gd name="T47" fmla="*/ 246 h 356"/>
                  <a:gd name="T48" fmla="*/ 331 w 367"/>
                  <a:gd name="T49" fmla="*/ 234 h 356"/>
                  <a:gd name="T50" fmla="*/ 321 w 367"/>
                  <a:gd name="T51" fmla="*/ 220 h 356"/>
                  <a:gd name="T52" fmla="*/ 321 w 367"/>
                  <a:gd name="T53" fmla="*/ 213 h 356"/>
                  <a:gd name="T54" fmla="*/ 327 w 367"/>
                  <a:gd name="T55" fmla="*/ 201 h 356"/>
                  <a:gd name="T56" fmla="*/ 327 w 367"/>
                  <a:gd name="T57" fmla="*/ 186 h 356"/>
                  <a:gd name="T58" fmla="*/ 325 w 367"/>
                  <a:gd name="T59" fmla="*/ 170 h 356"/>
                  <a:gd name="T60" fmla="*/ 323 w 367"/>
                  <a:gd name="T61" fmla="*/ 145 h 356"/>
                  <a:gd name="T62" fmla="*/ 321 w 367"/>
                  <a:gd name="T63" fmla="*/ 137 h 356"/>
                  <a:gd name="T64" fmla="*/ 307 w 367"/>
                  <a:gd name="T65" fmla="*/ 95 h 356"/>
                  <a:gd name="T66" fmla="*/ 296 w 367"/>
                  <a:gd name="T67" fmla="*/ 91 h 356"/>
                  <a:gd name="T68" fmla="*/ 288 w 367"/>
                  <a:gd name="T69" fmla="*/ 81 h 356"/>
                  <a:gd name="T70" fmla="*/ 286 w 367"/>
                  <a:gd name="T71" fmla="*/ 70 h 356"/>
                  <a:gd name="T72" fmla="*/ 290 w 367"/>
                  <a:gd name="T73" fmla="*/ 56 h 356"/>
                  <a:gd name="T74" fmla="*/ 296 w 367"/>
                  <a:gd name="T75" fmla="*/ 52 h 356"/>
                  <a:gd name="T76" fmla="*/ 296 w 367"/>
                  <a:gd name="T77" fmla="*/ 41 h 356"/>
                  <a:gd name="T78" fmla="*/ 300 w 367"/>
                  <a:gd name="T79" fmla="*/ 35 h 356"/>
                  <a:gd name="T80" fmla="*/ 300 w 367"/>
                  <a:gd name="T81" fmla="*/ 20 h 356"/>
                  <a:gd name="T82" fmla="*/ 300 w 367"/>
                  <a:gd name="T83" fmla="*/ 6 h 356"/>
                  <a:gd name="T84" fmla="*/ 294 w 367"/>
                  <a:gd name="T85" fmla="*/ 4 h 356"/>
                  <a:gd name="T86" fmla="*/ 280 w 367"/>
                  <a:gd name="T87" fmla="*/ 2 h 356"/>
                  <a:gd name="T88" fmla="*/ 271 w 367"/>
                  <a:gd name="T89" fmla="*/ 6 h 356"/>
                  <a:gd name="T90" fmla="*/ 263 w 367"/>
                  <a:gd name="T91" fmla="*/ 0 h 356"/>
                  <a:gd name="T92" fmla="*/ 255 w 367"/>
                  <a:gd name="T93" fmla="*/ 4 h 356"/>
                  <a:gd name="T94" fmla="*/ 246 w 367"/>
                  <a:gd name="T95" fmla="*/ 6 h 356"/>
                  <a:gd name="T96" fmla="*/ 236 w 367"/>
                  <a:gd name="T97" fmla="*/ 4 h 356"/>
                  <a:gd name="T98" fmla="*/ 224 w 367"/>
                  <a:gd name="T99" fmla="*/ 4 h 356"/>
                  <a:gd name="T100" fmla="*/ 215 w 367"/>
                  <a:gd name="T101" fmla="*/ 4 h 356"/>
                  <a:gd name="T102" fmla="*/ 207 w 367"/>
                  <a:gd name="T103" fmla="*/ 8 h 356"/>
                  <a:gd name="T104" fmla="*/ 197 w 367"/>
                  <a:gd name="T105" fmla="*/ 10 h 356"/>
                  <a:gd name="T106" fmla="*/ 182 w 367"/>
                  <a:gd name="T107" fmla="*/ 10 h 356"/>
                  <a:gd name="T108" fmla="*/ 164 w 367"/>
                  <a:gd name="T109" fmla="*/ 16 h 356"/>
                  <a:gd name="T110" fmla="*/ 157 w 367"/>
                  <a:gd name="T111" fmla="*/ 23 h 356"/>
                  <a:gd name="T112" fmla="*/ 151 w 367"/>
                  <a:gd name="T113" fmla="*/ 25 h 356"/>
                  <a:gd name="T114" fmla="*/ 145 w 367"/>
                  <a:gd name="T115" fmla="*/ 27 h 356"/>
                  <a:gd name="T116" fmla="*/ 135 w 367"/>
                  <a:gd name="T117" fmla="*/ 33 h 356"/>
                  <a:gd name="T118" fmla="*/ 124 w 367"/>
                  <a:gd name="T119" fmla="*/ 39 h 356"/>
                  <a:gd name="T120" fmla="*/ 122 w 367"/>
                  <a:gd name="T121" fmla="*/ 4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7" h="356">
                    <a:moveTo>
                      <a:pt x="122" y="43"/>
                    </a:moveTo>
                    <a:lnTo>
                      <a:pt x="124" y="47"/>
                    </a:lnTo>
                    <a:lnTo>
                      <a:pt x="124" y="49"/>
                    </a:lnTo>
                    <a:lnTo>
                      <a:pt x="124" y="52"/>
                    </a:lnTo>
                    <a:lnTo>
                      <a:pt x="124" y="58"/>
                    </a:lnTo>
                    <a:lnTo>
                      <a:pt x="124" y="64"/>
                    </a:lnTo>
                    <a:lnTo>
                      <a:pt x="126" y="68"/>
                    </a:lnTo>
                    <a:lnTo>
                      <a:pt x="126" y="81"/>
                    </a:lnTo>
                    <a:lnTo>
                      <a:pt x="130" y="87"/>
                    </a:lnTo>
                    <a:lnTo>
                      <a:pt x="130" y="89"/>
                    </a:lnTo>
                    <a:lnTo>
                      <a:pt x="132" y="91"/>
                    </a:lnTo>
                    <a:lnTo>
                      <a:pt x="135" y="93"/>
                    </a:lnTo>
                    <a:lnTo>
                      <a:pt x="137" y="93"/>
                    </a:lnTo>
                    <a:lnTo>
                      <a:pt x="139" y="93"/>
                    </a:lnTo>
                    <a:lnTo>
                      <a:pt x="137" y="99"/>
                    </a:lnTo>
                    <a:lnTo>
                      <a:pt x="137" y="99"/>
                    </a:lnTo>
                    <a:lnTo>
                      <a:pt x="135" y="103"/>
                    </a:lnTo>
                    <a:lnTo>
                      <a:pt x="114" y="103"/>
                    </a:lnTo>
                    <a:lnTo>
                      <a:pt x="108" y="103"/>
                    </a:lnTo>
                    <a:lnTo>
                      <a:pt x="103" y="112"/>
                    </a:lnTo>
                    <a:lnTo>
                      <a:pt x="99" y="114"/>
                    </a:lnTo>
                    <a:lnTo>
                      <a:pt x="99" y="118"/>
                    </a:lnTo>
                    <a:lnTo>
                      <a:pt x="99" y="124"/>
                    </a:lnTo>
                    <a:lnTo>
                      <a:pt x="97" y="128"/>
                    </a:lnTo>
                    <a:lnTo>
                      <a:pt x="85" y="137"/>
                    </a:lnTo>
                    <a:lnTo>
                      <a:pt x="64" y="149"/>
                    </a:lnTo>
                    <a:lnTo>
                      <a:pt x="50" y="157"/>
                    </a:lnTo>
                    <a:lnTo>
                      <a:pt x="43" y="159"/>
                    </a:lnTo>
                    <a:lnTo>
                      <a:pt x="35" y="159"/>
                    </a:lnTo>
                    <a:lnTo>
                      <a:pt x="33" y="159"/>
                    </a:lnTo>
                    <a:lnTo>
                      <a:pt x="27" y="159"/>
                    </a:lnTo>
                    <a:lnTo>
                      <a:pt x="18" y="161"/>
                    </a:lnTo>
                    <a:lnTo>
                      <a:pt x="12" y="166"/>
                    </a:lnTo>
                    <a:lnTo>
                      <a:pt x="8" y="170"/>
                    </a:lnTo>
                    <a:lnTo>
                      <a:pt x="0" y="176"/>
                    </a:lnTo>
                    <a:lnTo>
                      <a:pt x="0" y="190"/>
                    </a:lnTo>
                    <a:lnTo>
                      <a:pt x="0" y="190"/>
                    </a:lnTo>
                    <a:lnTo>
                      <a:pt x="0" y="197"/>
                    </a:lnTo>
                    <a:lnTo>
                      <a:pt x="0" y="197"/>
                    </a:lnTo>
                    <a:lnTo>
                      <a:pt x="0" y="197"/>
                    </a:lnTo>
                    <a:lnTo>
                      <a:pt x="66" y="240"/>
                    </a:lnTo>
                    <a:lnTo>
                      <a:pt x="66" y="240"/>
                    </a:lnTo>
                    <a:lnTo>
                      <a:pt x="186" y="321"/>
                    </a:lnTo>
                    <a:lnTo>
                      <a:pt x="188" y="329"/>
                    </a:lnTo>
                    <a:lnTo>
                      <a:pt x="193" y="334"/>
                    </a:lnTo>
                    <a:lnTo>
                      <a:pt x="199" y="331"/>
                    </a:lnTo>
                    <a:lnTo>
                      <a:pt x="203" y="334"/>
                    </a:lnTo>
                    <a:lnTo>
                      <a:pt x="207" y="338"/>
                    </a:lnTo>
                    <a:lnTo>
                      <a:pt x="211" y="340"/>
                    </a:lnTo>
                    <a:lnTo>
                      <a:pt x="215" y="342"/>
                    </a:lnTo>
                    <a:lnTo>
                      <a:pt x="215" y="346"/>
                    </a:lnTo>
                    <a:lnTo>
                      <a:pt x="213" y="350"/>
                    </a:lnTo>
                    <a:lnTo>
                      <a:pt x="213" y="354"/>
                    </a:lnTo>
                    <a:lnTo>
                      <a:pt x="220" y="356"/>
                    </a:lnTo>
                    <a:lnTo>
                      <a:pt x="228" y="354"/>
                    </a:lnTo>
                    <a:lnTo>
                      <a:pt x="234" y="352"/>
                    </a:lnTo>
                    <a:lnTo>
                      <a:pt x="234" y="352"/>
                    </a:lnTo>
                    <a:lnTo>
                      <a:pt x="261" y="346"/>
                    </a:lnTo>
                    <a:lnTo>
                      <a:pt x="284" y="325"/>
                    </a:lnTo>
                    <a:lnTo>
                      <a:pt x="367" y="273"/>
                    </a:lnTo>
                    <a:lnTo>
                      <a:pt x="367" y="273"/>
                    </a:lnTo>
                    <a:lnTo>
                      <a:pt x="365" y="271"/>
                    </a:lnTo>
                    <a:lnTo>
                      <a:pt x="363" y="269"/>
                    </a:lnTo>
                    <a:lnTo>
                      <a:pt x="360" y="267"/>
                    </a:lnTo>
                    <a:lnTo>
                      <a:pt x="356" y="259"/>
                    </a:lnTo>
                    <a:lnTo>
                      <a:pt x="354" y="257"/>
                    </a:lnTo>
                    <a:lnTo>
                      <a:pt x="350" y="255"/>
                    </a:lnTo>
                    <a:lnTo>
                      <a:pt x="344" y="253"/>
                    </a:lnTo>
                    <a:lnTo>
                      <a:pt x="336" y="253"/>
                    </a:lnTo>
                    <a:lnTo>
                      <a:pt x="336" y="251"/>
                    </a:lnTo>
                    <a:lnTo>
                      <a:pt x="334" y="249"/>
                    </a:lnTo>
                    <a:lnTo>
                      <a:pt x="331" y="246"/>
                    </a:lnTo>
                    <a:lnTo>
                      <a:pt x="331" y="240"/>
                    </a:lnTo>
                    <a:lnTo>
                      <a:pt x="331" y="238"/>
                    </a:lnTo>
                    <a:lnTo>
                      <a:pt x="331" y="234"/>
                    </a:lnTo>
                    <a:lnTo>
                      <a:pt x="329" y="232"/>
                    </a:lnTo>
                    <a:lnTo>
                      <a:pt x="325" y="226"/>
                    </a:lnTo>
                    <a:lnTo>
                      <a:pt x="321" y="220"/>
                    </a:lnTo>
                    <a:lnTo>
                      <a:pt x="319" y="217"/>
                    </a:lnTo>
                    <a:lnTo>
                      <a:pt x="321" y="215"/>
                    </a:lnTo>
                    <a:lnTo>
                      <a:pt x="321" y="213"/>
                    </a:lnTo>
                    <a:lnTo>
                      <a:pt x="325" y="211"/>
                    </a:lnTo>
                    <a:lnTo>
                      <a:pt x="327" y="207"/>
                    </a:lnTo>
                    <a:lnTo>
                      <a:pt x="327" y="201"/>
                    </a:lnTo>
                    <a:lnTo>
                      <a:pt x="325" y="197"/>
                    </a:lnTo>
                    <a:lnTo>
                      <a:pt x="325" y="195"/>
                    </a:lnTo>
                    <a:lnTo>
                      <a:pt x="327" y="186"/>
                    </a:lnTo>
                    <a:lnTo>
                      <a:pt x="325" y="180"/>
                    </a:lnTo>
                    <a:lnTo>
                      <a:pt x="325" y="172"/>
                    </a:lnTo>
                    <a:lnTo>
                      <a:pt x="325" y="170"/>
                    </a:lnTo>
                    <a:lnTo>
                      <a:pt x="325" y="161"/>
                    </a:lnTo>
                    <a:lnTo>
                      <a:pt x="325" y="151"/>
                    </a:lnTo>
                    <a:lnTo>
                      <a:pt x="323" y="145"/>
                    </a:lnTo>
                    <a:lnTo>
                      <a:pt x="321" y="145"/>
                    </a:lnTo>
                    <a:lnTo>
                      <a:pt x="321" y="139"/>
                    </a:lnTo>
                    <a:lnTo>
                      <a:pt x="321" y="137"/>
                    </a:lnTo>
                    <a:lnTo>
                      <a:pt x="321" y="137"/>
                    </a:lnTo>
                    <a:lnTo>
                      <a:pt x="311" y="101"/>
                    </a:lnTo>
                    <a:lnTo>
                      <a:pt x="307" y="95"/>
                    </a:lnTo>
                    <a:lnTo>
                      <a:pt x="302" y="95"/>
                    </a:lnTo>
                    <a:lnTo>
                      <a:pt x="302" y="93"/>
                    </a:lnTo>
                    <a:lnTo>
                      <a:pt x="296" y="91"/>
                    </a:lnTo>
                    <a:lnTo>
                      <a:pt x="296" y="87"/>
                    </a:lnTo>
                    <a:lnTo>
                      <a:pt x="290" y="83"/>
                    </a:lnTo>
                    <a:lnTo>
                      <a:pt x="288" y="81"/>
                    </a:lnTo>
                    <a:lnTo>
                      <a:pt x="286" y="78"/>
                    </a:lnTo>
                    <a:lnTo>
                      <a:pt x="288" y="76"/>
                    </a:lnTo>
                    <a:lnTo>
                      <a:pt x="286" y="70"/>
                    </a:lnTo>
                    <a:lnTo>
                      <a:pt x="284" y="70"/>
                    </a:lnTo>
                    <a:lnTo>
                      <a:pt x="286" y="62"/>
                    </a:lnTo>
                    <a:lnTo>
                      <a:pt x="290" y="56"/>
                    </a:lnTo>
                    <a:lnTo>
                      <a:pt x="292" y="56"/>
                    </a:lnTo>
                    <a:lnTo>
                      <a:pt x="294" y="54"/>
                    </a:lnTo>
                    <a:lnTo>
                      <a:pt x="296" y="52"/>
                    </a:lnTo>
                    <a:lnTo>
                      <a:pt x="298" y="45"/>
                    </a:lnTo>
                    <a:lnTo>
                      <a:pt x="300" y="43"/>
                    </a:lnTo>
                    <a:lnTo>
                      <a:pt x="296" y="41"/>
                    </a:lnTo>
                    <a:lnTo>
                      <a:pt x="298" y="39"/>
                    </a:lnTo>
                    <a:lnTo>
                      <a:pt x="300" y="37"/>
                    </a:lnTo>
                    <a:lnTo>
                      <a:pt x="300" y="35"/>
                    </a:lnTo>
                    <a:lnTo>
                      <a:pt x="298" y="33"/>
                    </a:lnTo>
                    <a:lnTo>
                      <a:pt x="296" y="29"/>
                    </a:lnTo>
                    <a:lnTo>
                      <a:pt x="300" y="20"/>
                    </a:lnTo>
                    <a:lnTo>
                      <a:pt x="300" y="14"/>
                    </a:lnTo>
                    <a:lnTo>
                      <a:pt x="300" y="8"/>
                    </a:lnTo>
                    <a:lnTo>
                      <a:pt x="300" y="6"/>
                    </a:lnTo>
                    <a:lnTo>
                      <a:pt x="300" y="4"/>
                    </a:lnTo>
                    <a:lnTo>
                      <a:pt x="298" y="2"/>
                    </a:lnTo>
                    <a:lnTo>
                      <a:pt x="294" y="4"/>
                    </a:lnTo>
                    <a:lnTo>
                      <a:pt x="292" y="4"/>
                    </a:lnTo>
                    <a:lnTo>
                      <a:pt x="284" y="6"/>
                    </a:lnTo>
                    <a:lnTo>
                      <a:pt x="280" y="2"/>
                    </a:lnTo>
                    <a:lnTo>
                      <a:pt x="275" y="0"/>
                    </a:lnTo>
                    <a:lnTo>
                      <a:pt x="275" y="2"/>
                    </a:lnTo>
                    <a:lnTo>
                      <a:pt x="271" y="6"/>
                    </a:lnTo>
                    <a:lnTo>
                      <a:pt x="265" y="4"/>
                    </a:lnTo>
                    <a:lnTo>
                      <a:pt x="265" y="2"/>
                    </a:lnTo>
                    <a:lnTo>
                      <a:pt x="263" y="0"/>
                    </a:lnTo>
                    <a:lnTo>
                      <a:pt x="257" y="0"/>
                    </a:lnTo>
                    <a:lnTo>
                      <a:pt x="257" y="4"/>
                    </a:lnTo>
                    <a:lnTo>
                      <a:pt x="255" y="4"/>
                    </a:lnTo>
                    <a:lnTo>
                      <a:pt x="253" y="6"/>
                    </a:lnTo>
                    <a:lnTo>
                      <a:pt x="251" y="6"/>
                    </a:lnTo>
                    <a:lnTo>
                      <a:pt x="246" y="6"/>
                    </a:lnTo>
                    <a:lnTo>
                      <a:pt x="242" y="8"/>
                    </a:lnTo>
                    <a:lnTo>
                      <a:pt x="238" y="8"/>
                    </a:lnTo>
                    <a:lnTo>
                      <a:pt x="236" y="4"/>
                    </a:lnTo>
                    <a:lnTo>
                      <a:pt x="232" y="4"/>
                    </a:lnTo>
                    <a:lnTo>
                      <a:pt x="230" y="4"/>
                    </a:lnTo>
                    <a:lnTo>
                      <a:pt x="224" y="4"/>
                    </a:lnTo>
                    <a:lnTo>
                      <a:pt x="222" y="4"/>
                    </a:lnTo>
                    <a:lnTo>
                      <a:pt x="220" y="4"/>
                    </a:lnTo>
                    <a:lnTo>
                      <a:pt x="215" y="4"/>
                    </a:lnTo>
                    <a:lnTo>
                      <a:pt x="213" y="4"/>
                    </a:lnTo>
                    <a:lnTo>
                      <a:pt x="211" y="8"/>
                    </a:lnTo>
                    <a:lnTo>
                      <a:pt x="207" y="8"/>
                    </a:lnTo>
                    <a:lnTo>
                      <a:pt x="205" y="6"/>
                    </a:lnTo>
                    <a:lnTo>
                      <a:pt x="199" y="10"/>
                    </a:lnTo>
                    <a:lnTo>
                      <a:pt x="197" y="10"/>
                    </a:lnTo>
                    <a:lnTo>
                      <a:pt x="193" y="8"/>
                    </a:lnTo>
                    <a:lnTo>
                      <a:pt x="188" y="10"/>
                    </a:lnTo>
                    <a:lnTo>
                      <a:pt x="182" y="10"/>
                    </a:lnTo>
                    <a:lnTo>
                      <a:pt x="178" y="10"/>
                    </a:lnTo>
                    <a:lnTo>
                      <a:pt x="168" y="16"/>
                    </a:lnTo>
                    <a:lnTo>
                      <a:pt x="164" y="16"/>
                    </a:lnTo>
                    <a:lnTo>
                      <a:pt x="161" y="16"/>
                    </a:lnTo>
                    <a:lnTo>
                      <a:pt x="157" y="20"/>
                    </a:lnTo>
                    <a:lnTo>
                      <a:pt x="157" y="23"/>
                    </a:lnTo>
                    <a:lnTo>
                      <a:pt x="153" y="25"/>
                    </a:lnTo>
                    <a:lnTo>
                      <a:pt x="151" y="25"/>
                    </a:lnTo>
                    <a:lnTo>
                      <a:pt x="151" y="25"/>
                    </a:lnTo>
                    <a:lnTo>
                      <a:pt x="149" y="25"/>
                    </a:lnTo>
                    <a:lnTo>
                      <a:pt x="147" y="27"/>
                    </a:lnTo>
                    <a:lnTo>
                      <a:pt x="145" y="27"/>
                    </a:lnTo>
                    <a:lnTo>
                      <a:pt x="141" y="27"/>
                    </a:lnTo>
                    <a:lnTo>
                      <a:pt x="137" y="31"/>
                    </a:lnTo>
                    <a:lnTo>
                      <a:pt x="135" y="33"/>
                    </a:lnTo>
                    <a:lnTo>
                      <a:pt x="132" y="35"/>
                    </a:lnTo>
                    <a:lnTo>
                      <a:pt x="130" y="37"/>
                    </a:lnTo>
                    <a:lnTo>
                      <a:pt x="124" y="39"/>
                    </a:lnTo>
                    <a:lnTo>
                      <a:pt x="118" y="39"/>
                    </a:lnTo>
                    <a:lnTo>
                      <a:pt x="120" y="41"/>
                    </a:lnTo>
                    <a:lnTo>
                      <a:pt x="122" y="4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8" name="9Slide.vn 861">
                <a:extLst>
                  <a:ext uri="{FF2B5EF4-FFF2-40B4-BE49-F238E27FC236}">
                    <a16:creationId xmlns:a16="http://schemas.microsoft.com/office/drawing/2014/main" id="{64BE2A42-957B-4EA0-B935-75FFA176A4B4}"/>
                  </a:ext>
                </a:extLst>
              </p:cNvPr>
              <p:cNvSpPr>
                <a:spLocks/>
              </p:cNvSpPr>
              <p:nvPr/>
            </p:nvSpPr>
            <p:spPr bwMode="auto">
              <a:xfrm>
                <a:off x="3477" y="1996"/>
                <a:ext cx="212" cy="165"/>
              </a:xfrm>
              <a:custGeom>
                <a:avLst/>
                <a:gdLst>
                  <a:gd name="T0" fmla="*/ 73 w 212"/>
                  <a:gd name="T1" fmla="*/ 165 h 165"/>
                  <a:gd name="T2" fmla="*/ 81 w 212"/>
                  <a:gd name="T3" fmla="*/ 145 h 165"/>
                  <a:gd name="T4" fmla="*/ 91 w 212"/>
                  <a:gd name="T5" fmla="*/ 136 h 165"/>
                  <a:gd name="T6" fmla="*/ 106 w 212"/>
                  <a:gd name="T7" fmla="*/ 134 h 165"/>
                  <a:gd name="T8" fmla="*/ 116 w 212"/>
                  <a:gd name="T9" fmla="*/ 134 h 165"/>
                  <a:gd name="T10" fmla="*/ 137 w 212"/>
                  <a:gd name="T11" fmla="*/ 124 h 165"/>
                  <a:gd name="T12" fmla="*/ 170 w 212"/>
                  <a:gd name="T13" fmla="*/ 103 h 165"/>
                  <a:gd name="T14" fmla="*/ 172 w 212"/>
                  <a:gd name="T15" fmla="*/ 93 h 165"/>
                  <a:gd name="T16" fmla="*/ 176 w 212"/>
                  <a:gd name="T17" fmla="*/ 87 h 165"/>
                  <a:gd name="T18" fmla="*/ 187 w 212"/>
                  <a:gd name="T19" fmla="*/ 78 h 165"/>
                  <a:gd name="T20" fmla="*/ 210 w 212"/>
                  <a:gd name="T21" fmla="*/ 74 h 165"/>
                  <a:gd name="T22" fmla="*/ 212 w 212"/>
                  <a:gd name="T23" fmla="*/ 68 h 165"/>
                  <a:gd name="T24" fmla="*/ 208 w 212"/>
                  <a:gd name="T25" fmla="*/ 68 h 165"/>
                  <a:gd name="T26" fmla="*/ 203 w 212"/>
                  <a:gd name="T27" fmla="*/ 64 h 165"/>
                  <a:gd name="T28" fmla="*/ 199 w 212"/>
                  <a:gd name="T29" fmla="*/ 56 h 165"/>
                  <a:gd name="T30" fmla="*/ 197 w 212"/>
                  <a:gd name="T31" fmla="*/ 39 h 165"/>
                  <a:gd name="T32" fmla="*/ 197 w 212"/>
                  <a:gd name="T33" fmla="*/ 27 h 165"/>
                  <a:gd name="T34" fmla="*/ 197 w 212"/>
                  <a:gd name="T35" fmla="*/ 22 h 165"/>
                  <a:gd name="T36" fmla="*/ 193 w 212"/>
                  <a:gd name="T37" fmla="*/ 16 h 165"/>
                  <a:gd name="T38" fmla="*/ 189 w 212"/>
                  <a:gd name="T39" fmla="*/ 14 h 165"/>
                  <a:gd name="T40" fmla="*/ 176 w 212"/>
                  <a:gd name="T41" fmla="*/ 12 h 165"/>
                  <a:gd name="T42" fmla="*/ 174 w 212"/>
                  <a:gd name="T43" fmla="*/ 8 h 165"/>
                  <a:gd name="T44" fmla="*/ 170 w 212"/>
                  <a:gd name="T45" fmla="*/ 12 h 165"/>
                  <a:gd name="T46" fmla="*/ 160 w 212"/>
                  <a:gd name="T47" fmla="*/ 12 h 165"/>
                  <a:gd name="T48" fmla="*/ 152 w 212"/>
                  <a:gd name="T49" fmla="*/ 12 h 165"/>
                  <a:gd name="T50" fmla="*/ 143 w 212"/>
                  <a:gd name="T51" fmla="*/ 12 h 165"/>
                  <a:gd name="T52" fmla="*/ 135 w 212"/>
                  <a:gd name="T53" fmla="*/ 6 h 165"/>
                  <a:gd name="T54" fmla="*/ 135 w 212"/>
                  <a:gd name="T55" fmla="*/ 2 h 165"/>
                  <a:gd name="T56" fmla="*/ 135 w 212"/>
                  <a:gd name="T57" fmla="*/ 0 h 165"/>
                  <a:gd name="T58" fmla="*/ 129 w 212"/>
                  <a:gd name="T59" fmla="*/ 2 h 165"/>
                  <a:gd name="T60" fmla="*/ 123 w 212"/>
                  <a:gd name="T61" fmla="*/ 6 h 165"/>
                  <a:gd name="T62" fmla="*/ 118 w 212"/>
                  <a:gd name="T63" fmla="*/ 20 h 165"/>
                  <a:gd name="T64" fmla="*/ 116 w 212"/>
                  <a:gd name="T65" fmla="*/ 33 h 165"/>
                  <a:gd name="T66" fmla="*/ 106 w 212"/>
                  <a:gd name="T67" fmla="*/ 41 h 165"/>
                  <a:gd name="T68" fmla="*/ 94 w 212"/>
                  <a:gd name="T69" fmla="*/ 45 h 165"/>
                  <a:gd name="T70" fmla="*/ 87 w 212"/>
                  <a:gd name="T71" fmla="*/ 51 h 165"/>
                  <a:gd name="T72" fmla="*/ 75 w 212"/>
                  <a:gd name="T73" fmla="*/ 58 h 165"/>
                  <a:gd name="T74" fmla="*/ 65 w 212"/>
                  <a:gd name="T75" fmla="*/ 66 h 165"/>
                  <a:gd name="T76" fmla="*/ 67 w 212"/>
                  <a:gd name="T77" fmla="*/ 78 h 165"/>
                  <a:gd name="T78" fmla="*/ 56 w 212"/>
                  <a:gd name="T79" fmla="*/ 93 h 165"/>
                  <a:gd name="T80" fmla="*/ 58 w 212"/>
                  <a:gd name="T81" fmla="*/ 103 h 165"/>
                  <a:gd name="T82" fmla="*/ 56 w 212"/>
                  <a:gd name="T83" fmla="*/ 112 h 165"/>
                  <a:gd name="T84" fmla="*/ 58 w 212"/>
                  <a:gd name="T85" fmla="*/ 120 h 165"/>
                  <a:gd name="T86" fmla="*/ 46 w 212"/>
                  <a:gd name="T87" fmla="*/ 139 h 165"/>
                  <a:gd name="T88" fmla="*/ 33 w 212"/>
                  <a:gd name="T89" fmla="*/ 145 h 165"/>
                  <a:gd name="T90" fmla="*/ 4 w 212"/>
                  <a:gd name="T91" fmla="*/ 159 h 165"/>
                  <a:gd name="T92" fmla="*/ 73 w 212"/>
                  <a:gd name="T9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2" h="165">
                    <a:moveTo>
                      <a:pt x="73" y="165"/>
                    </a:moveTo>
                    <a:lnTo>
                      <a:pt x="73" y="165"/>
                    </a:lnTo>
                    <a:lnTo>
                      <a:pt x="73" y="151"/>
                    </a:lnTo>
                    <a:lnTo>
                      <a:pt x="81" y="145"/>
                    </a:lnTo>
                    <a:lnTo>
                      <a:pt x="85" y="141"/>
                    </a:lnTo>
                    <a:lnTo>
                      <a:pt x="91" y="136"/>
                    </a:lnTo>
                    <a:lnTo>
                      <a:pt x="100" y="134"/>
                    </a:lnTo>
                    <a:lnTo>
                      <a:pt x="106" y="134"/>
                    </a:lnTo>
                    <a:lnTo>
                      <a:pt x="108" y="134"/>
                    </a:lnTo>
                    <a:lnTo>
                      <a:pt x="116" y="134"/>
                    </a:lnTo>
                    <a:lnTo>
                      <a:pt x="123" y="132"/>
                    </a:lnTo>
                    <a:lnTo>
                      <a:pt x="137" y="124"/>
                    </a:lnTo>
                    <a:lnTo>
                      <a:pt x="158" y="112"/>
                    </a:lnTo>
                    <a:lnTo>
                      <a:pt x="170" y="103"/>
                    </a:lnTo>
                    <a:lnTo>
                      <a:pt x="172" y="99"/>
                    </a:lnTo>
                    <a:lnTo>
                      <a:pt x="172" y="93"/>
                    </a:lnTo>
                    <a:lnTo>
                      <a:pt x="172" y="89"/>
                    </a:lnTo>
                    <a:lnTo>
                      <a:pt x="176" y="87"/>
                    </a:lnTo>
                    <a:lnTo>
                      <a:pt x="181" y="78"/>
                    </a:lnTo>
                    <a:lnTo>
                      <a:pt x="187" y="78"/>
                    </a:lnTo>
                    <a:lnTo>
                      <a:pt x="208" y="78"/>
                    </a:lnTo>
                    <a:lnTo>
                      <a:pt x="210" y="74"/>
                    </a:lnTo>
                    <a:lnTo>
                      <a:pt x="210" y="74"/>
                    </a:lnTo>
                    <a:lnTo>
                      <a:pt x="212" y="68"/>
                    </a:lnTo>
                    <a:lnTo>
                      <a:pt x="210" y="68"/>
                    </a:lnTo>
                    <a:lnTo>
                      <a:pt x="208" y="68"/>
                    </a:lnTo>
                    <a:lnTo>
                      <a:pt x="205" y="66"/>
                    </a:lnTo>
                    <a:lnTo>
                      <a:pt x="203" y="64"/>
                    </a:lnTo>
                    <a:lnTo>
                      <a:pt x="203" y="62"/>
                    </a:lnTo>
                    <a:lnTo>
                      <a:pt x="199" y="56"/>
                    </a:lnTo>
                    <a:lnTo>
                      <a:pt x="199" y="43"/>
                    </a:lnTo>
                    <a:lnTo>
                      <a:pt x="197" y="39"/>
                    </a:lnTo>
                    <a:lnTo>
                      <a:pt x="197" y="33"/>
                    </a:lnTo>
                    <a:lnTo>
                      <a:pt x="197" y="27"/>
                    </a:lnTo>
                    <a:lnTo>
                      <a:pt x="197" y="24"/>
                    </a:lnTo>
                    <a:lnTo>
                      <a:pt x="197" y="22"/>
                    </a:lnTo>
                    <a:lnTo>
                      <a:pt x="195" y="18"/>
                    </a:lnTo>
                    <a:lnTo>
                      <a:pt x="193" y="16"/>
                    </a:lnTo>
                    <a:lnTo>
                      <a:pt x="191" y="14"/>
                    </a:lnTo>
                    <a:lnTo>
                      <a:pt x="189" y="14"/>
                    </a:lnTo>
                    <a:lnTo>
                      <a:pt x="179" y="14"/>
                    </a:lnTo>
                    <a:lnTo>
                      <a:pt x="176" y="12"/>
                    </a:lnTo>
                    <a:lnTo>
                      <a:pt x="176" y="8"/>
                    </a:lnTo>
                    <a:lnTo>
                      <a:pt x="174" y="8"/>
                    </a:lnTo>
                    <a:lnTo>
                      <a:pt x="174" y="8"/>
                    </a:lnTo>
                    <a:lnTo>
                      <a:pt x="170" y="12"/>
                    </a:lnTo>
                    <a:lnTo>
                      <a:pt x="166" y="12"/>
                    </a:lnTo>
                    <a:lnTo>
                      <a:pt x="160" y="12"/>
                    </a:lnTo>
                    <a:lnTo>
                      <a:pt x="156" y="10"/>
                    </a:lnTo>
                    <a:lnTo>
                      <a:pt x="152" y="12"/>
                    </a:lnTo>
                    <a:lnTo>
                      <a:pt x="147" y="14"/>
                    </a:lnTo>
                    <a:lnTo>
                      <a:pt x="143" y="12"/>
                    </a:lnTo>
                    <a:lnTo>
                      <a:pt x="137" y="8"/>
                    </a:lnTo>
                    <a:lnTo>
                      <a:pt x="135" y="6"/>
                    </a:lnTo>
                    <a:lnTo>
                      <a:pt x="135" y="4"/>
                    </a:lnTo>
                    <a:lnTo>
                      <a:pt x="135" y="2"/>
                    </a:lnTo>
                    <a:lnTo>
                      <a:pt x="135" y="0"/>
                    </a:lnTo>
                    <a:lnTo>
                      <a:pt x="135" y="0"/>
                    </a:lnTo>
                    <a:lnTo>
                      <a:pt x="131" y="0"/>
                    </a:lnTo>
                    <a:lnTo>
                      <a:pt x="129" y="2"/>
                    </a:lnTo>
                    <a:lnTo>
                      <a:pt x="127" y="2"/>
                    </a:lnTo>
                    <a:lnTo>
                      <a:pt x="123" y="6"/>
                    </a:lnTo>
                    <a:lnTo>
                      <a:pt x="123" y="14"/>
                    </a:lnTo>
                    <a:lnTo>
                      <a:pt x="118" y="20"/>
                    </a:lnTo>
                    <a:lnTo>
                      <a:pt x="118" y="27"/>
                    </a:lnTo>
                    <a:lnTo>
                      <a:pt x="116" y="33"/>
                    </a:lnTo>
                    <a:lnTo>
                      <a:pt x="108" y="39"/>
                    </a:lnTo>
                    <a:lnTo>
                      <a:pt x="106" y="41"/>
                    </a:lnTo>
                    <a:lnTo>
                      <a:pt x="102" y="43"/>
                    </a:lnTo>
                    <a:lnTo>
                      <a:pt x="94" y="45"/>
                    </a:lnTo>
                    <a:lnTo>
                      <a:pt x="89" y="51"/>
                    </a:lnTo>
                    <a:lnTo>
                      <a:pt x="87" y="51"/>
                    </a:lnTo>
                    <a:lnTo>
                      <a:pt x="81" y="56"/>
                    </a:lnTo>
                    <a:lnTo>
                      <a:pt x="75" y="58"/>
                    </a:lnTo>
                    <a:lnTo>
                      <a:pt x="73" y="62"/>
                    </a:lnTo>
                    <a:lnTo>
                      <a:pt x="65" y="66"/>
                    </a:lnTo>
                    <a:lnTo>
                      <a:pt x="69" y="72"/>
                    </a:lnTo>
                    <a:lnTo>
                      <a:pt x="67" y="78"/>
                    </a:lnTo>
                    <a:lnTo>
                      <a:pt x="60" y="85"/>
                    </a:lnTo>
                    <a:lnTo>
                      <a:pt x="56" y="93"/>
                    </a:lnTo>
                    <a:lnTo>
                      <a:pt x="54" y="97"/>
                    </a:lnTo>
                    <a:lnTo>
                      <a:pt x="58" y="103"/>
                    </a:lnTo>
                    <a:lnTo>
                      <a:pt x="56" y="112"/>
                    </a:lnTo>
                    <a:lnTo>
                      <a:pt x="56" y="112"/>
                    </a:lnTo>
                    <a:lnTo>
                      <a:pt x="58" y="116"/>
                    </a:lnTo>
                    <a:lnTo>
                      <a:pt x="58" y="120"/>
                    </a:lnTo>
                    <a:lnTo>
                      <a:pt x="46" y="132"/>
                    </a:lnTo>
                    <a:lnTo>
                      <a:pt x="46" y="139"/>
                    </a:lnTo>
                    <a:lnTo>
                      <a:pt x="40" y="145"/>
                    </a:lnTo>
                    <a:lnTo>
                      <a:pt x="33" y="145"/>
                    </a:lnTo>
                    <a:lnTo>
                      <a:pt x="21" y="155"/>
                    </a:lnTo>
                    <a:lnTo>
                      <a:pt x="4" y="159"/>
                    </a:lnTo>
                    <a:lnTo>
                      <a:pt x="0" y="165"/>
                    </a:lnTo>
                    <a:lnTo>
                      <a:pt x="73" y="165"/>
                    </a:lnTo>
                    <a:lnTo>
                      <a:pt x="73" y="16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9" name="9Slide.vn 862">
                <a:extLst>
                  <a:ext uri="{FF2B5EF4-FFF2-40B4-BE49-F238E27FC236}">
                    <a16:creationId xmlns:a16="http://schemas.microsoft.com/office/drawing/2014/main" id="{807FE667-6D41-41A9-8D87-184623BA8257}"/>
                  </a:ext>
                </a:extLst>
              </p:cNvPr>
              <p:cNvSpPr>
                <a:spLocks/>
              </p:cNvSpPr>
              <p:nvPr/>
            </p:nvSpPr>
            <p:spPr bwMode="auto">
              <a:xfrm>
                <a:off x="3401" y="2161"/>
                <a:ext cx="149" cy="123"/>
              </a:xfrm>
              <a:custGeom>
                <a:avLst/>
                <a:gdLst>
                  <a:gd name="T0" fmla="*/ 72 w 149"/>
                  <a:gd name="T1" fmla="*/ 88 h 123"/>
                  <a:gd name="T2" fmla="*/ 74 w 149"/>
                  <a:gd name="T3" fmla="*/ 83 h 123"/>
                  <a:gd name="T4" fmla="*/ 78 w 149"/>
                  <a:gd name="T5" fmla="*/ 79 h 123"/>
                  <a:gd name="T6" fmla="*/ 83 w 149"/>
                  <a:gd name="T7" fmla="*/ 79 h 123"/>
                  <a:gd name="T8" fmla="*/ 89 w 149"/>
                  <a:gd name="T9" fmla="*/ 79 h 123"/>
                  <a:gd name="T10" fmla="*/ 91 w 149"/>
                  <a:gd name="T11" fmla="*/ 32 h 123"/>
                  <a:gd name="T12" fmla="*/ 149 w 149"/>
                  <a:gd name="T13" fmla="*/ 32 h 123"/>
                  <a:gd name="T14" fmla="*/ 149 w 149"/>
                  <a:gd name="T15" fmla="*/ 7 h 123"/>
                  <a:gd name="T16" fmla="*/ 149 w 149"/>
                  <a:gd name="T17" fmla="*/ 7 h 123"/>
                  <a:gd name="T18" fmla="*/ 149 w 149"/>
                  <a:gd name="T19" fmla="*/ 0 h 123"/>
                  <a:gd name="T20" fmla="*/ 76 w 149"/>
                  <a:gd name="T21" fmla="*/ 0 h 123"/>
                  <a:gd name="T22" fmla="*/ 68 w 149"/>
                  <a:gd name="T23" fmla="*/ 11 h 123"/>
                  <a:gd name="T24" fmla="*/ 68 w 149"/>
                  <a:gd name="T25" fmla="*/ 17 h 123"/>
                  <a:gd name="T26" fmla="*/ 66 w 149"/>
                  <a:gd name="T27" fmla="*/ 17 h 123"/>
                  <a:gd name="T28" fmla="*/ 51 w 149"/>
                  <a:gd name="T29" fmla="*/ 23 h 123"/>
                  <a:gd name="T30" fmla="*/ 51 w 149"/>
                  <a:gd name="T31" fmla="*/ 27 h 123"/>
                  <a:gd name="T32" fmla="*/ 45 w 149"/>
                  <a:gd name="T33" fmla="*/ 32 h 123"/>
                  <a:gd name="T34" fmla="*/ 47 w 149"/>
                  <a:gd name="T35" fmla="*/ 36 h 123"/>
                  <a:gd name="T36" fmla="*/ 37 w 149"/>
                  <a:gd name="T37" fmla="*/ 52 h 123"/>
                  <a:gd name="T38" fmla="*/ 35 w 149"/>
                  <a:gd name="T39" fmla="*/ 56 h 123"/>
                  <a:gd name="T40" fmla="*/ 27 w 149"/>
                  <a:gd name="T41" fmla="*/ 65 h 123"/>
                  <a:gd name="T42" fmla="*/ 24 w 149"/>
                  <a:gd name="T43" fmla="*/ 67 h 123"/>
                  <a:gd name="T44" fmla="*/ 20 w 149"/>
                  <a:gd name="T45" fmla="*/ 77 h 123"/>
                  <a:gd name="T46" fmla="*/ 20 w 149"/>
                  <a:gd name="T47" fmla="*/ 79 h 123"/>
                  <a:gd name="T48" fmla="*/ 12 w 149"/>
                  <a:gd name="T49" fmla="*/ 90 h 123"/>
                  <a:gd name="T50" fmla="*/ 12 w 149"/>
                  <a:gd name="T51" fmla="*/ 90 h 123"/>
                  <a:gd name="T52" fmla="*/ 14 w 149"/>
                  <a:gd name="T53" fmla="*/ 92 h 123"/>
                  <a:gd name="T54" fmla="*/ 12 w 149"/>
                  <a:gd name="T55" fmla="*/ 94 h 123"/>
                  <a:gd name="T56" fmla="*/ 6 w 149"/>
                  <a:gd name="T57" fmla="*/ 104 h 123"/>
                  <a:gd name="T58" fmla="*/ 4 w 149"/>
                  <a:gd name="T59" fmla="*/ 104 h 123"/>
                  <a:gd name="T60" fmla="*/ 2 w 149"/>
                  <a:gd name="T61" fmla="*/ 108 h 123"/>
                  <a:gd name="T62" fmla="*/ 2 w 149"/>
                  <a:gd name="T63" fmla="*/ 112 h 123"/>
                  <a:gd name="T64" fmla="*/ 0 w 149"/>
                  <a:gd name="T65" fmla="*/ 117 h 123"/>
                  <a:gd name="T66" fmla="*/ 0 w 149"/>
                  <a:gd name="T67" fmla="*/ 123 h 123"/>
                  <a:gd name="T68" fmla="*/ 72 w 149"/>
                  <a:gd name="T69" fmla="*/ 121 h 123"/>
                  <a:gd name="T70" fmla="*/ 72 w 149"/>
                  <a:gd name="T71"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 h="123">
                    <a:moveTo>
                      <a:pt x="72" y="88"/>
                    </a:moveTo>
                    <a:lnTo>
                      <a:pt x="74" y="83"/>
                    </a:lnTo>
                    <a:lnTo>
                      <a:pt x="78" y="79"/>
                    </a:lnTo>
                    <a:lnTo>
                      <a:pt x="83" y="79"/>
                    </a:lnTo>
                    <a:lnTo>
                      <a:pt x="89" y="79"/>
                    </a:lnTo>
                    <a:lnTo>
                      <a:pt x="91" y="32"/>
                    </a:lnTo>
                    <a:lnTo>
                      <a:pt x="149" y="32"/>
                    </a:lnTo>
                    <a:lnTo>
                      <a:pt x="149" y="7"/>
                    </a:lnTo>
                    <a:lnTo>
                      <a:pt x="149" y="7"/>
                    </a:lnTo>
                    <a:lnTo>
                      <a:pt x="149" y="0"/>
                    </a:lnTo>
                    <a:lnTo>
                      <a:pt x="76" y="0"/>
                    </a:lnTo>
                    <a:lnTo>
                      <a:pt x="68" y="11"/>
                    </a:lnTo>
                    <a:lnTo>
                      <a:pt x="68" y="17"/>
                    </a:lnTo>
                    <a:lnTo>
                      <a:pt x="66" y="17"/>
                    </a:lnTo>
                    <a:lnTo>
                      <a:pt x="51" y="23"/>
                    </a:lnTo>
                    <a:lnTo>
                      <a:pt x="51" y="27"/>
                    </a:lnTo>
                    <a:lnTo>
                      <a:pt x="45" y="32"/>
                    </a:lnTo>
                    <a:lnTo>
                      <a:pt x="47" y="36"/>
                    </a:lnTo>
                    <a:lnTo>
                      <a:pt x="37" y="52"/>
                    </a:lnTo>
                    <a:lnTo>
                      <a:pt x="35" y="56"/>
                    </a:lnTo>
                    <a:lnTo>
                      <a:pt x="27" y="65"/>
                    </a:lnTo>
                    <a:lnTo>
                      <a:pt x="24" y="67"/>
                    </a:lnTo>
                    <a:lnTo>
                      <a:pt x="20" y="77"/>
                    </a:lnTo>
                    <a:lnTo>
                      <a:pt x="20" y="79"/>
                    </a:lnTo>
                    <a:lnTo>
                      <a:pt x="12" y="90"/>
                    </a:lnTo>
                    <a:lnTo>
                      <a:pt x="12" y="90"/>
                    </a:lnTo>
                    <a:lnTo>
                      <a:pt x="14" y="92"/>
                    </a:lnTo>
                    <a:lnTo>
                      <a:pt x="12" y="94"/>
                    </a:lnTo>
                    <a:lnTo>
                      <a:pt x="6" y="104"/>
                    </a:lnTo>
                    <a:lnTo>
                      <a:pt x="4" y="104"/>
                    </a:lnTo>
                    <a:lnTo>
                      <a:pt x="2" y="108"/>
                    </a:lnTo>
                    <a:lnTo>
                      <a:pt x="2" y="112"/>
                    </a:lnTo>
                    <a:lnTo>
                      <a:pt x="0" y="117"/>
                    </a:lnTo>
                    <a:lnTo>
                      <a:pt x="0" y="123"/>
                    </a:lnTo>
                    <a:lnTo>
                      <a:pt x="72" y="121"/>
                    </a:lnTo>
                    <a:lnTo>
                      <a:pt x="72" y="8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0" name="9Slide.vn 863">
                <a:extLst>
                  <a:ext uri="{FF2B5EF4-FFF2-40B4-BE49-F238E27FC236}">
                    <a16:creationId xmlns:a16="http://schemas.microsoft.com/office/drawing/2014/main" id="{85DF5DDE-6112-40FB-A297-A6B9EA3FEF30}"/>
                  </a:ext>
                </a:extLst>
              </p:cNvPr>
              <p:cNvSpPr>
                <a:spLocks/>
              </p:cNvSpPr>
              <p:nvPr/>
            </p:nvSpPr>
            <p:spPr bwMode="auto">
              <a:xfrm>
                <a:off x="3399" y="2168"/>
                <a:ext cx="217" cy="238"/>
              </a:xfrm>
              <a:custGeom>
                <a:avLst/>
                <a:gdLst>
                  <a:gd name="T0" fmla="*/ 16 w 217"/>
                  <a:gd name="T1" fmla="*/ 207 h 238"/>
                  <a:gd name="T2" fmla="*/ 37 w 217"/>
                  <a:gd name="T3" fmla="*/ 201 h 238"/>
                  <a:gd name="T4" fmla="*/ 47 w 217"/>
                  <a:gd name="T5" fmla="*/ 205 h 238"/>
                  <a:gd name="T6" fmla="*/ 56 w 217"/>
                  <a:gd name="T7" fmla="*/ 211 h 238"/>
                  <a:gd name="T8" fmla="*/ 60 w 217"/>
                  <a:gd name="T9" fmla="*/ 213 h 238"/>
                  <a:gd name="T10" fmla="*/ 64 w 217"/>
                  <a:gd name="T11" fmla="*/ 213 h 238"/>
                  <a:gd name="T12" fmla="*/ 68 w 217"/>
                  <a:gd name="T13" fmla="*/ 213 h 238"/>
                  <a:gd name="T14" fmla="*/ 72 w 217"/>
                  <a:gd name="T15" fmla="*/ 222 h 238"/>
                  <a:gd name="T16" fmla="*/ 76 w 217"/>
                  <a:gd name="T17" fmla="*/ 226 h 238"/>
                  <a:gd name="T18" fmla="*/ 80 w 217"/>
                  <a:gd name="T19" fmla="*/ 232 h 238"/>
                  <a:gd name="T20" fmla="*/ 87 w 217"/>
                  <a:gd name="T21" fmla="*/ 238 h 238"/>
                  <a:gd name="T22" fmla="*/ 91 w 217"/>
                  <a:gd name="T23" fmla="*/ 234 h 238"/>
                  <a:gd name="T24" fmla="*/ 99 w 217"/>
                  <a:gd name="T25" fmla="*/ 228 h 238"/>
                  <a:gd name="T26" fmla="*/ 99 w 217"/>
                  <a:gd name="T27" fmla="*/ 220 h 238"/>
                  <a:gd name="T28" fmla="*/ 107 w 217"/>
                  <a:gd name="T29" fmla="*/ 217 h 238"/>
                  <a:gd name="T30" fmla="*/ 111 w 217"/>
                  <a:gd name="T31" fmla="*/ 228 h 238"/>
                  <a:gd name="T32" fmla="*/ 118 w 217"/>
                  <a:gd name="T33" fmla="*/ 222 h 238"/>
                  <a:gd name="T34" fmla="*/ 132 w 217"/>
                  <a:gd name="T35" fmla="*/ 217 h 238"/>
                  <a:gd name="T36" fmla="*/ 134 w 217"/>
                  <a:gd name="T37" fmla="*/ 226 h 238"/>
                  <a:gd name="T38" fmla="*/ 140 w 217"/>
                  <a:gd name="T39" fmla="*/ 222 h 238"/>
                  <a:gd name="T40" fmla="*/ 143 w 217"/>
                  <a:gd name="T41" fmla="*/ 226 h 238"/>
                  <a:gd name="T42" fmla="*/ 215 w 217"/>
                  <a:gd name="T43" fmla="*/ 209 h 238"/>
                  <a:gd name="T44" fmla="*/ 194 w 217"/>
                  <a:gd name="T45" fmla="*/ 45 h 238"/>
                  <a:gd name="T46" fmla="*/ 217 w 217"/>
                  <a:gd name="T47" fmla="*/ 43 h 238"/>
                  <a:gd name="T48" fmla="*/ 151 w 217"/>
                  <a:gd name="T49" fmla="*/ 0 h 238"/>
                  <a:gd name="T50" fmla="*/ 151 w 217"/>
                  <a:gd name="T51" fmla="*/ 25 h 238"/>
                  <a:gd name="T52" fmla="*/ 91 w 217"/>
                  <a:gd name="T53" fmla="*/ 72 h 238"/>
                  <a:gd name="T54" fmla="*/ 80 w 217"/>
                  <a:gd name="T55" fmla="*/ 72 h 238"/>
                  <a:gd name="T56" fmla="*/ 74 w 217"/>
                  <a:gd name="T57" fmla="*/ 81 h 238"/>
                  <a:gd name="T58" fmla="*/ 2 w 217"/>
                  <a:gd name="T59" fmla="*/ 116 h 238"/>
                  <a:gd name="T60" fmla="*/ 0 w 217"/>
                  <a:gd name="T61" fmla="*/ 120 h 238"/>
                  <a:gd name="T62" fmla="*/ 4 w 217"/>
                  <a:gd name="T63" fmla="*/ 122 h 238"/>
                  <a:gd name="T64" fmla="*/ 8 w 217"/>
                  <a:gd name="T65" fmla="*/ 128 h 238"/>
                  <a:gd name="T66" fmla="*/ 14 w 217"/>
                  <a:gd name="T67" fmla="*/ 134 h 238"/>
                  <a:gd name="T68" fmla="*/ 14 w 217"/>
                  <a:gd name="T69" fmla="*/ 141 h 238"/>
                  <a:gd name="T70" fmla="*/ 10 w 217"/>
                  <a:gd name="T71" fmla="*/ 147 h 238"/>
                  <a:gd name="T72" fmla="*/ 14 w 217"/>
                  <a:gd name="T73" fmla="*/ 155 h 238"/>
                  <a:gd name="T74" fmla="*/ 16 w 217"/>
                  <a:gd name="T75" fmla="*/ 188 h 238"/>
                  <a:gd name="T76" fmla="*/ 8 w 217"/>
                  <a:gd name="T77" fmla="*/ 205 h 238"/>
                  <a:gd name="T78" fmla="*/ 10 w 217"/>
                  <a:gd name="T79" fmla="*/ 21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 h="238">
                    <a:moveTo>
                      <a:pt x="14" y="211"/>
                    </a:moveTo>
                    <a:lnTo>
                      <a:pt x="16" y="207"/>
                    </a:lnTo>
                    <a:lnTo>
                      <a:pt x="26" y="205"/>
                    </a:lnTo>
                    <a:lnTo>
                      <a:pt x="37" y="201"/>
                    </a:lnTo>
                    <a:lnTo>
                      <a:pt x="39" y="201"/>
                    </a:lnTo>
                    <a:lnTo>
                      <a:pt x="47" y="205"/>
                    </a:lnTo>
                    <a:lnTo>
                      <a:pt x="53" y="205"/>
                    </a:lnTo>
                    <a:lnTo>
                      <a:pt x="56" y="211"/>
                    </a:lnTo>
                    <a:lnTo>
                      <a:pt x="56" y="211"/>
                    </a:lnTo>
                    <a:lnTo>
                      <a:pt x="60" y="213"/>
                    </a:lnTo>
                    <a:lnTo>
                      <a:pt x="62" y="211"/>
                    </a:lnTo>
                    <a:lnTo>
                      <a:pt x="64" y="213"/>
                    </a:lnTo>
                    <a:lnTo>
                      <a:pt x="66" y="213"/>
                    </a:lnTo>
                    <a:lnTo>
                      <a:pt x="68" y="213"/>
                    </a:lnTo>
                    <a:lnTo>
                      <a:pt x="68" y="217"/>
                    </a:lnTo>
                    <a:lnTo>
                      <a:pt x="72" y="222"/>
                    </a:lnTo>
                    <a:lnTo>
                      <a:pt x="72" y="226"/>
                    </a:lnTo>
                    <a:lnTo>
                      <a:pt x="76" y="226"/>
                    </a:lnTo>
                    <a:lnTo>
                      <a:pt x="78" y="230"/>
                    </a:lnTo>
                    <a:lnTo>
                      <a:pt x="80" y="232"/>
                    </a:lnTo>
                    <a:lnTo>
                      <a:pt x="87" y="234"/>
                    </a:lnTo>
                    <a:lnTo>
                      <a:pt x="87" y="238"/>
                    </a:lnTo>
                    <a:lnTo>
                      <a:pt x="87" y="238"/>
                    </a:lnTo>
                    <a:lnTo>
                      <a:pt x="91" y="234"/>
                    </a:lnTo>
                    <a:lnTo>
                      <a:pt x="97" y="234"/>
                    </a:lnTo>
                    <a:lnTo>
                      <a:pt x="99" y="228"/>
                    </a:lnTo>
                    <a:lnTo>
                      <a:pt x="99" y="226"/>
                    </a:lnTo>
                    <a:lnTo>
                      <a:pt x="99" y="220"/>
                    </a:lnTo>
                    <a:lnTo>
                      <a:pt x="103" y="217"/>
                    </a:lnTo>
                    <a:lnTo>
                      <a:pt x="107" y="217"/>
                    </a:lnTo>
                    <a:lnTo>
                      <a:pt x="109" y="222"/>
                    </a:lnTo>
                    <a:lnTo>
                      <a:pt x="111" y="228"/>
                    </a:lnTo>
                    <a:lnTo>
                      <a:pt x="114" y="230"/>
                    </a:lnTo>
                    <a:lnTo>
                      <a:pt x="118" y="222"/>
                    </a:lnTo>
                    <a:lnTo>
                      <a:pt x="128" y="217"/>
                    </a:lnTo>
                    <a:lnTo>
                      <a:pt x="132" y="217"/>
                    </a:lnTo>
                    <a:lnTo>
                      <a:pt x="132" y="224"/>
                    </a:lnTo>
                    <a:lnTo>
                      <a:pt x="134" y="226"/>
                    </a:lnTo>
                    <a:lnTo>
                      <a:pt x="136" y="222"/>
                    </a:lnTo>
                    <a:lnTo>
                      <a:pt x="140" y="222"/>
                    </a:lnTo>
                    <a:lnTo>
                      <a:pt x="143" y="226"/>
                    </a:lnTo>
                    <a:lnTo>
                      <a:pt x="143" y="226"/>
                    </a:lnTo>
                    <a:lnTo>
                      <a:pt x="209" y="226"/>
                    </a:lnTo>
                    <a:lnTo>
                      <a:pt x="215" y="209"/>
                    </a:lnTo>
                    <a:lnTo>
                      <a:pt x="209" y="205"/>
                    </a:lnTo>
                    <a:lnTo>
                      <a:pt x="194" y="45"/>
                    </a:lnTo>
                    <a:lnTo>
                      <a:pt x="217" y="43"/>
                    </a:lnTo>
                    <a:lnTo>
                      <a:pt x="217" y="43"/>
                    </a:lnTo>
                    <a:lnTo>
                      <a:pt x="217" y="43"/>
                    </a:lnTo>
                    <a:lnTo>
                      <a:pt x="151" y="0"/>
                    </a:lnTo>
                    <a:lnTo>
                      <a:pt x="151" y="0"/>
                    </a:lnTo>
                    <a:lnTo>
                      <a:pt x="151" y="25"/>
                    </a:lnTo>
                    <a:lnTo>
                      <a:pt x="93" y="25"/>
                    </a:lnTo>
                    <a:lnTo>
                      <a:pt x="91" y="72"/>
                    </a:lnTo>
                    <a:lnTo>
                      <a:pt x="85" y="72"/>
                    </a:lnTo>
                    <a:lnTo>
                      <a:pt x="80" y="72"/>
                    </a:lnTo>
                    <a:lnTo>
                      <a:pt x="76" y="76"/>
                    </a:lnTo>
                    <a:lnTo>
                      <a:pt x="74" y="81"/>
                    </a:lnTo>
                    <a:lnTo>
                      <a:pt x="74" y="114"/>
                    </a:lnTo>
                    <a:lnTo>
                      <a:pt x="2" y="116"/>
                    </a:lnTo>
                    <a:lnTo>
                      <a:pt x="2" y="116"/>
                    </a:lnTo>
                    <a:lnTo>
                      <a:pt x="0" y="120"/>
                    </a:lnTo>
                    <a:lnTo>
                      <a:pt x="0" y="126"/>
                    </a:lnTo>
                    <a:lnTo>
                      <a:pt x="4" y="122"/>
                    </a:lnTo>
                    <a:lnTo>
                      <a:pt x="6" y="126"/>
                    </a:lnTo>
                    <a:lnTo>
                      <a:pt x="8" y="128"/>
                    </a:lnTo>
                    <a:lnTo>
                      <a:pt x="10" y="126"/>
                    </a:lnTo>
                    <a:lnTo>
                      <a:pt x="14" y="134"/>
                    </a:lnTo>
                    <a:lnTo>
                      <a:pt x="12" y="137"/>
                    </a:lnTo>
                    <a:lnTo>
                      <a:pt x="14" y="141"/>
                    </a:lnTo>
                    <a:lnTo>
                      <a:pt x="12" y="147"/>
                    </a:lnTo>
                    <a:lnTo>
                      <a:pt x="10" y="147"/>
                    </a:lnTo>
                    <a:lnTo>
                      <a:pt x="8" y="147"/>
                    </a:lnTo>
                    <a:lnTo>
                      <a:pt x="14" y="155"/>
                    </a:lnTo>
                    <a:lnTo>
                      <a:pt x="16" y="174"/>
                    </a:lnTo>
                    <a:lnTo>
                      <a:pt x="16" y="188"/>
                    </a:lnTo>
                    <a:lnTo>
                      <a:pt x="12" y="195"/>
                    </a:lnTo>
                    <a:lnTo>
                      <a:pt x="8" y="205"/>
                    </a:lnTo>
                    <a:lnTo>
                      <a:pt x="8" y="213"/>
                    </a:lnTo>
                    <a:lnTo>
                      <a:pt x="10" y="211"/>
                    </a:lnTo>
                    <a:lnTo>
                      <a:pt x="14" y="21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1" name="9Slide.vn 864">
                <a:extLst>
                  <a:ext uri="{FF2B5EF4-FFF2-40B4-BE49-F238E27FC236}">
                    <a16:creationId xmlns:a16="http://schemas.microsoft.com/office/drawing/2014/main" id="{FE04CF64-EC89-4ADA-8703-79CD230B5B4B}"/>
                  </a:ext>
                </a:extLst>
              </p:cNvPr>
              <p:cNvSpPr>
                <a:spLocks/>
              </p:cNvSpPr>
              <p:nvPr/>
            </p:nvSpPr>
            <p:spPr bwMode="auto">
              <a:xfrm>
                <a:off x="3486" y="2211"/>
                <a:ext cx="298" cy="278"/>
              </a:xfrm>
              <a:custGeom>
                <a:avLst/>
                <a:gdLst>
                  <a:gd name="T0" fmla="*/ 126 w 298"/>
                  <a:gd name="T1" fmla="*/ 262 h 278"/>
                  <a:gd name="T2" fmla="*/ 128 w 298"/>
                  <a:gd name="T3" fmla="*/ 251 h 278"/>
                  <a:gd name="T4" fmla="*/ 141 w 298"/>
                  <a:gd name="T5" fmla="*/ 237 h 278"/>
                  <a:gd name="T6" fmla="*/ 149 w 298"/>
                  <a:gd name="T7" fmla="*/ 220 h 278"/>
                  <a:gd name="T8" fmla="*/ 157 w 298"/>
                  <a:gd name="T9" fmla="*/ 218 h 278"/>
                  <a:gd name="T10" fmla="*/ 170 w 298"/>
                  <a:gd name="T11" fmla="*/ 212 h 278"/>
                  <a:gd name="T12" fmla="*/ 199 w 298"/>
                  <a:gd name="T13" fmla="*/ 193 h 278"/>
                  <a:gd name="T14" fmla="*/ 217 w 298"/>
                  <a:gd name="T15" fmla="*/ 187 h 278"/>
                  <a:gd name="T16" fmla="*/ 228 w 298"/>
                  <a:gd name="T17" fmla="*/ 191 h 278"/>
                  <a:gd name="T18" fmla="*/ 244 w 298"/>
                  <a:gd name="T19" fmla="*/ 189 h 278"/>
                  <a:gd name="T20" fmla="*/ 263 w 298"/>
                  <a:gd name="T21" fmla="*/ 187 h 278"/>
                  <a:gd name="T22" fmla="*/ 277 w 298"/>
                  <a:gd name="T23" fmla="*/ 185 h 278"/>
                  <a:gd name="T24" fmla="*/ 292 w 298"/>
                  <a:gd name="T25" fmla="*/ 172 h 278"/>
                  <a:gd name="T26" fmla="*/ 296 w 298"/>
                  <a:gd name="T27" fmla="*/ 147 h 278"/>
                  <a:gd name="T28" fmla="*/ 292 w 298"/>
                  <a:gd name="T29" fmla="*/ 114 h 278"/>
                  <a:gd name="T30" fmla="*/ 277 w 298"/>
                  <a:gd name="T31" fmla="*/ 110 h 278"/>
                  <a:gd name="T32" fmla="*/ 275 w 298"/>
                  <a:gd name="T33" fmla="*/ 100 h 278"/>
                  <a:gd name="T34" fmla="*/ 263 w 298"/>
                  <a:gd name="T35" fmla="*/ 91 h 278"/>
                  <a:gd name="T36" fmla="*/ 250 w 298"/>
                  <a:gd name="T37" fmla="*/ 81 h 278"/>
                  <a:gd name="T38" fmla="*/ 107 w 298"/>
                  <a:gd name="T39" fmla="*/ 2 h 278"/>
                  <a:gd name="T40" fmla="*/ 122 w 298"/>
                  <a:gd name="T41" fmla="*/ 183 h 278"/>
                  <a:gd name="T42" fmla="*/ 53 w 298"/>
                  <a:gd name="T43" fmla="*/ 179 h 278"/>
                  <a:gd name="T44" fmla="*/ 45 w 298"/>
                  <a:gd name="T45" fmla="*/ 181 h 278"/>
                  <a:gd name="T46" fmla="*/ 31 w 298"/>
                  <a:gd name="T47" fmla="*/ 179 h 278"/>
                  <a:gd name="T48" fmla="*/ 22 w 298"/>
                  <a:gd name="T49" fmla="*/ 179 h 278"/>
                  <a:gd name="T50" fmla="*/ 12 w 298"/>
                  <a:gd name="T51" fmla="*/ 177 h 278"/>
                  <a:gd name="T52" fmla="*/ 10 w 298"/>
                  <a:gd name="T53" fmla="*/ 191 h 278"/>
                  <a:gd name="T54" fmla="*/ 2 w 298"/>
                  <a:gd name="T55" fmla="*/ 197 h 278"/>
                  <a:gd name="T56" fmla="*/ 2 w 298"/>
                  <a:gd name="T57" fmla="*/ 210 h 278"/>
                  <a:gd name="T58" fmla="*/ 8 w 298"/>
                  <a:gd name="T59" fmla="*/ 222 h 278"/>
                  <a:gd name="T60" fmla="*/ 14 w 298"/>
                  <a:gd name="T61" fmla="*/ 224 h 278"/>
                  <a:gd name="T62" fmla="*/ 18 w 298"/>
                  <a:gd name="T63" fmla="*/ 233 h 278"/>
                  <a:gd name="T64" fmla="*/ 22 w 298"/>
                  <a:gd name="T65" fmla="*/ 239 h 278"/>
                  <a:gd name="T66" fmla="*/ 20 w 298"/>
                  <a:gd name="T67" fmla="*/ 245 h 278"/>
                  <a:gd name="T68" fmla="*/ 29 w 298"/>
                  <a:gd name="T69" fmla="*/ 245 h 278"/>
                  <a:gd name="T70" fmla="*/ 41 w 298"/>
                  <a:gd name="T71" fmla="*/ 245 h 278"/>
                  <a:gd name="T72" fmla="*/ 51 w 298"/>
                  <a:gd name="T73" fmla="*/ 241 h 278"/>
                  <a:gd name="T74" fmla="*/ 60 w 298"/>
                  <a:gd name="T75" fmla="*/ 239 h 278"/>
                  <a:gd name="T76" fmla="*/ 66 w 298"/>
                  <a:gd name="T77" fmla="*/ 249 h 278"/>
                  <a:gd name="T78" fmla="*/ 72 w 298"/>
                  <a:gd name="T79" fmla="*/ 257 h 278"/>
                  <a:gd name="T80" fmla="*/ 66 w 298"/>
                  <a:gd name="T81" fmla="*/ 268 h 278"/>
                  <a:gd name="T82" fmla="*/ 74 w 298"/>
                  <a:gd name="T83" fmla="*/ 266 h 278"/>
                  <a:gd name="T84" fmla="*/ 76 w 298"/>
                  <a:gd name="T85" fmla="*/ 272 h 278"/>
                  <a:gd name="T86" fmla="*/ 82 w 298"/>
                  <a:gd name="T87" fmla="*/ 278 h 278"/>
                  <a:gd name="T88" fmla="*/ 95 w 298"/>
                  <a:gd name="T89" fmla="*/ 276 h 278"/>
                  <a:gd name="T90" fmla="*/ 103 w 298"/>
                  <a:gd name="T91" fmla="*/ 274 h 278"/>
                  <a:gd name="T92" fmla="*/ 114 w 298"/>
                  <a:gd name="T93" fmla="*/ 274 h 278"/>
                  <a:gd name="T94" fmla="*/ 124 w 298"/>
                  <a:gd name="T95" fmla="*/ 27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8" h="278">
                    <a:moveTo>
                      <a:pt x="126" y="268"/>
                    </a:moveTo>
                    <a:lnTo>
                      <a:pt x="126" y="264"/>
                    </a:lnTo>
                    <a:lnTo>
                      <a:pt x="126" y="262"/>
                    </a:lnTo>
                    <a:lnTo>
                      <a:pt x="128" y="259"/>
                    </a:lnTo>
                    <a:lnTo>
                      <a:pt x="128" y="255"/>
                    </a:lnTo>
                    <a:lnTo>
                      <a:pt x="128" y="251"/>
                    </a:lnTo>
                    <a:lnTo>
                      <a:pt x="130" y="249"/>
                    </a:lnTo>
                    <a:lnTo>
                      <a:pt x="134" y="245"/>
                    </a:lnTo>
                    <a:lnTo>
                      <a:pt x="141" y="237"/>
                    </a:lnTo>
                    <a:lnTo>
                      <a:pt x="145" y="230"/>
                    </a:lnTo>
                    <a:lnTo>
                      <a:pt x="145" y="228"/>
                    </a:lnTo>
                    <a:lnTo>
                      <a:pt x="149" y="220"/>
                    </a:lnTo>
                    <a:lnTo>
                      <a:pt x="151" y="220"/>
                    </a:lnTo>
                    <a:lnTo>
                      <a:pt x="151" y="218"/>
                    </a:lnTo>
                    <a:lnTo>
                      <a:pt x="157" y="218"/>
                    </a:lnTo>
                    <a:lnTo>
                      <a:pt x="159" y="218"/>
                    </a:lnTo>
                    <a:lnTo>
                      <a:pt x="170" y="214"/>
                    </a:lnTo>
                    <a:lnTo>
                      <a:pt x="170" y="212"/>
                    </a:lnTo>
                    <a:lnTo>
                      <a:pt x="180" y="203"/>
                    </a:lnTo>
                    <a:lnTo>
                      <a:pt x="194" y="197"/>
                    </a:lnTo>
                    <a:lnTo>
                      <a:pt x="199" y="193"/>
                    </a:lnTo>
                    <a:lnTo>
                      <a:pt x="205" y="189"/>
                    </a:lnTo>
                    <a:lnTo>
                      <a:pt x="213" y="189"/>
                    </a:lnTo>
                    <a:lnTo>
                      <a:pt x="217" y="187"/>
                    </a:lnTo>
                    <a:lnTo>
                      <a:pt x="223" y="189"/>
                    </a:lnTo>
                    <a:lnTo>
                      <a:pt x="225" y="189"/>
                    </a:lnTo>
                    <a:lnTo>
                      <a:pt x="228" y="191"/>
                    </a:lnTo>
                    <a:lnTo>
                      <a:pt x="228" y="191"/>
                    </a:lnTo>
                    <a:lnTo>
                      <a:pt x="232" y="191"/>
                    </a:lnTo>
                    <a:lnTo>
                      <a:pt x="244" y="189"/>
                    </a:lnTo>
                    <a:lnTo>
                      <a:pt x="250" y="191"/>
                    </a:lnTo>
                    <a:lnTo>
                      <a:pt x="255" y="187"/>
                    </a:lnTo>
                    <a:lnTo>
                      <a:pt x="263" y="187"/>
                    </a:lnTo>
                    <a:lnTo>
                      <a:pt x="265" y="187"/>
                    </a:lnTo>
                    <a:lnTo>
                      <a:pt x="271" y="185"/>
                    </a:lnTo>
                    <a:lnTo>
                      <a:pt x="277" y="185"/>
                    </a:lnTo>
                    <a:lnTo>
                      <a:pt x="281" y="181"/>
                    </a:lnTo>
                    <a:lnTo>
                      <a:pt x="292" y="177"/>
                    </a:lnTo>
                    <a:lnTo>
                      <a:pt x="292" y="172"/>
                    </a:lnTo>
                    <a:lnTo>
                      <a:pt x="292" y="166"/>
                    </a:lnTo>
                    <a:lnTo>
                      <a:pt x="296" y="164"/>
                    </a:lnTo>
                    <a:lnTo>
                      <a:pt x="296" y="147"/>
                    </a:lnTo>
                    <a:lnTo>
                      <a:pt x="298" y="112"/>
                    </a:lnTo>
                    <a:lnTo>
                      <a:pt x="298" y="112"/>
                    </a:lnTo>
                    <a:lnTo>
                      <a:pt x="292" y="114"/>
                    </a:lnTo>
                    <a:lnTo>
                      <a:pt x="284" y="116"/>
                    </a:lnTo>
                    <a:lnTo>
                      <a:pt x="277" y="114"/>
                    </a:lnTo>
                    <a:lnTo>
                      <a:pt x="277" y="110"/>
                    </a:lnTo>
                    <a:lnTo>
                      <a:pt x="279" y="106"/>
                    </a:lnTo>
                    <a:lnTo>
                      <a:pt x="279" y="102"/>
                    </a:lnTo>
                    <a:lnTo>
                      <a:pt x="275" y="100"/>
                    </a:lnTo>
                    <a:lnTo>
                      <a:pt x="271" y="98"/>
                    </a:lnTo>
                    <a:lnTo>
                      <a:pt x="267" y="94"/>
                    </a:lnTo>
                    <a:lnTo>
                      <a:pt x="263" y="91"/>
                    </a:lnTo>
                    <a:lnTo>
                      <a:pt x="257" y="94"/>
                    </a:lnTo>
                    <a:lnTo>
                      <a:pt x="252" y="89"/>
                    </a:lnTo>
                    <a:lnTo>
                      <a:pt x="250" y="81"/>
                    </a:lnTo>
                    <a:lnTo>
                      <a:pt x="130" y="0"/>
                    </a:lnTo>
                    <a:lnTo>
                      <a:pt x="130" y="0"/>
                    </a:lnTo>
                    <a:lnTo>
                      <a:pt x="107" y="2"/>
                    </a:lnTo>
                    <a:lnTo>
                      <a:pt x="122" y="162"/>
                    </a:lnTo>
                    <a:lnTo>
                      <a:pt x="128" y="166"/>
                    </a:lnTo>
                    <a:lnTo>
                      <a:pt x="122" y="183"/>
                    </a:lnTo>
                    <a:lnTo>
                      <a:pt x="56" y="183"/>
                    </a:lnTo>
                    <a:lnTo>
                      <a:pt x="56" y="183"/>
                    </a:lnTo>
                    <a:lnTo>
                      <a:pt x="53" y="179"/>
                    </a:lnTo>
                    <a:lnTo>
                      <a:pt x="49" y="179"/>
                    </a:lnTo>
                    <a:lnTo>
                      <a:pt x="47" y="183"/>
                    </a:lnTo>
                    <a:lnTo>
                      <a:pt x="45" y="181"/>
                    </a:lnTo>
                    <a:lnTo>
                      <a:pt x="45" y="174"/>
                    </a:lnTo>
                    <a:lnTo>
                      <a:pt x="41" y="174"/>
                    </a:lnTo>
                    <a:lnTo>
                      <a:pt x="31" y="179"/>
                    </a:lnTo>
                    <a:lnTo>
                      <a:pt x="27" y="187"/>
                    </a:lnTo>
                    <a:lnTo>
                      <a:pt x="24" y="185"/>
                    </a:lnTo>
                    <a:lnTo>
                      <a:pt x="22" y="179"/>
                    </a:lnTo>
                    <a:lnTo>
                      <a:pt x="20" y="174"/>
                    </a:lnTo>
                    <a:lnTo>
                      <a:pt x="16" y="174"/>
                    </a:lnTo>
                    <a:lnTo>
                      <a:pt x="12" y="177"/>
                    </a:lnTo>
                    <a:lnTo>
                      <a:pt x="12" y="183"/>
                    </a:lnTo>
                    <a:lnTo>
                      <a:pt x="12" y="185"/>
                    </a:lnTo>
                    <a:lnTo>
                      <a:pt x="10" y="191"/>
                    </a:lnTo>
                    <a:lnTo>
                      <a:pt x="4" y="191"/>
                    </a:lnTo>
                    <a:lnTo>
                      <a:pt x="0" y="195"/>
                    </a:lnTo>
                    <a:lnTo>
                      <a:pt x="2" y="197"/>
                    </a:lnTo>
                    <a:lnTo>
                      <a:pt x="2" y="199"/>
                    </a:lnTo>
                    <a:lnTo>
                      <a:pt x="4" y="203"/>
                    </a:lnTo>
                    <a:lnTo>
                      <a:pt x="2" y="210"/>
                    </a:lnTo>
                    <a:lnTo>
                      <a:pt x="2" y="212"/>
                    </a:lnTo>
                    <a:lnTo>
                      <a:pt x="6" y="216"/>
                    </a:lnTo>
                    <a:lnTo>
                      <a:pt x="8" y="222"/>
                    </a:lnTo>
                    <a:lnTo>
                      <a:pt x="10" y="222"/>
                    </a:lnTo>
                    <a:lnTo>
                      <a:pt x="12" y="222"/>
                    </a:lnTo>
                    <a:lnTo>
                      <a:pt x="14" y="224"/>
                    </a:lnTo>
                    <a:lnTo>
                      <a:pt x="16" y="226"/>
                    </a:lnTo>
                    <a:lnTo>
                      <a:pt x="18" y="230"/>
                    </a:lnTo>
                    <a:lnTo>
                      <a:pt x="18" y="233"/>
                    </a:lnTo>
                    <a:lnTo>
                      <a:pt x="16" y="235"/>
                    </a:lnTo>
                    <a:lnTo>
                      <a:pt x="16" y="237"/>
                    </a:lnTo>
                    <a:lnTo>
                      <a:pt x="22" y="239"/>
                    </a:lnTo>
                    <a:lnTo>
                      <a:pt x="20" y="243"/>
                    </a:lnTo>
                    <a:lnTo>
                      <a:pt x="20" y="245"/>
                    </a:lnTo>
                    <a:lnTo>
                      <a:pt x="20" y="245"/>
                    </a:lnTo>
                    <a:lnTo>
                      <a:pt x="22" y="247"/>
                    </a:lnTo>
                    <a:lnTo>
                      <a:pt x="27" y="245"/>
                    </a:lnTo>
                    <a:lnTo>
                      <a:pt x="29" y="245"/>
                    </a:lnTo>
                    <a:lnTo>
                      <a:pt x="33" y="249"/>
                    </a:lnTo>
                    <a:lnTo>
                      <a:pt x="37" y="249"/>
                    </a:lnTo>
                    <a:lnTo>
                      <a:pt x="41" y="245"/>
                    </a:lnTo>
                    <a:lnTo>
                      <a:pt x="43" y="245"/>
                    </a:lnTo>
                    <a:lnTo>
                      <a:pt x="47" y="241"/>
                    </a:lnTo>
                    <a:lnTo>
                      <a:pt x="51" y="241"/>
                    </a:lnTo>
                    <a:lnTo>
                      <a:pt x="56" y="243"/>
                    </a:lnTo>
                    <a:lnTo>
                      <a:pt x="58" y="241"/>
                    </a:lnTo>
                    <a:lnTo>
                      <a:pt x="60" y="239"/>
                    </a:lnTo>
                    <a:lnTo>
                      <a:pt x="62" y="241"/>
                    </a:lnTo>
                    <a:lnTo>
                      <a:pt x="66" y="245"/>
                    </a:lnTo>
                    <a:lnTo>
                      <a:pt x="66" y="249"/>
                    </a:lnTo>
                    <a:lnTo>
                      <a:pt x="66" y="253"/>
                    </a:lnTo>
                    <a:lnTo>
                      <a:pt x="68" y="255"/>
                    </a:lnTo>
                    <a:lnTo>
                      <a:pt x="72" y="257"/>
                    </a:lnTo>
                    <a:lnTo>
                      <a:pt x="72" y="259"/>
                    </a:lnTo>
                    <a:lnTo>
                      <a:pt x="68" y="264"/>
                    </a:lnTo>
                    <a:lnTo>
                      <a:pt x="66" y="268"/>
                    </a:lnTo>
                    <a:lnTo>
                      <a:pt x="70" y="268"/>
                    </a:lnTo>
                    <a:lnTo>
                      <a:pt x="72" y="266"/>
                    </a:lnTo>
                    <a:lnTo>
                      <a:pt x="74" y="266"/>
                    </a:lnTo>
                    <a:lnTo>
                      <a:pt x="74" y="268"/>
                    </a:lnTo>
                    <a:lnTo>
                      <a:pt x="76" y="270"/>
                    </a:lnTo>
                    <a:lnTo>
                      <a:pt x="76" y="272"/>
                    </a:lnTo>
                    <a:lnTo>
                      <a:pt x="80" y="272"/>
                    </a:lnTo>
                    <a:lnTo>
                      <a:pt x="82" y="274"/>
                    </a:lnTo>
                    <a:lnTo>
                      <a:pt x="82" y="278"/>
                    </a:lnTo>
                    <a:lnTo>
                      <a:pt x="87" y="274"/>
                    </a:lnTo>
                    <a:lnTo>
                      <a:pt x="89" y="274"/>
                    </a:lnTo>
                    <a:lnTo>
                      <a:pt x="95" y="276"/>
                    </a:lnTo>
                    <a:lnTo>
                      <a:pt x="101" y="276"/>
                    </a:lnTo>
                    <a:lnTo>
                      <a:pt x="103" y="276"/>
                    </a:lnTo>
                    <a:lnTo>
                      <a:pt x="103" y="274"/>
                    </a:lnTo>
                    <a:lnTo>
                      <a:pt x="109" y="272"/>
                    </a:lnTo>
                    <a:lnTo>
                      <a:pt x="114" y="274"/>
                    </a:lnTo>
                    <a:lnTo>
                      <a:pt x="114" y="274"/>
                    </a:lnTo>
                    <a:lnTo>
                      <a:pt x="114" y="276"/>
                    </a:lnTo>
                    <a:lnTo>
                      <a:pt x="120" y="278"/>
                    </a:lnTo>
                    <a:lnTo>
                      <a:pt x="124" y="274"/>
                    </a:lnTo>
                    <a:lnTo>
                      <a:pt x="126" y="272"/>
                    </a:lnTo>
                    <a:lnTo>
                      <a:pt x="126" y="26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2" name="9Slide.vn 865">
                <a:extLst>
                  <a:ext uri="{FF2B5EF4-FFF2-40B4-BE49-F238E27FC236}">
                    <a16:creationId xmlns:a16="http://schemas.microsoft.com/office/drawing/2014/main" id="{ACF0EE5B-F8F1-4E08-81E7-2E6A9C1B44AB}"/>
                  </a:ext>
                </a:extLst>
              </p:cNvPr>
              <p:cNvSpPr>
                <a:spLocks/>
              </p:cNvSpPr>
              <p:nvPr/>
            </p:nvSpPr>
            <p:spPr bwMode="auto">
              <a:xfrm>
                <a:off x="3612" y="2398"/>
                <a:ext cx="137" cy="101"/>
              </a:xfrm>
              <a:custGeom>
                <a:avLst/>
                <a:gdLst>
                  <a:gd name="T0" fmla="*/ 135 w 137"/>
                  <a:gd name="T1" fmla="*/ 48 h 101"/>
                  <a:gd name="T2" fmla="*/ 133 w 137"/>
                  <a:gd name="T3" fmla="*/ 43 h 101"/>
                  <a:gd name="T4" fmla="*/ 131 w 137"/>
                  <a:gd name="T5" fmla="*/ 39 h 101"/>
                  <a:gd name="T6" fmla="*/ 116 w 137"/>
                  <a:gd name="T7" fmla="*/ 39 h 101"/>
                  <a:gd name="T8" fmla="*/ 97 w 137"/>
                  <a:gd name="T9" fmla="*/ 19 h 101"/>
                  <a:gd name="T10" fmla="*/ 99 w 137"/>
                  <a:gd name="T11" fmla="*/ 10 h 101"/>
                  <a:gd name="T12" fmla="*/ 102 w 137"/>
                  <a:gd name="T13" fmla="*/ 4 h 101"/>
                  <a:gd name="T14" fmla="*/ 97 w 137"/>
                  <a:gd name="T15" fmla="*/ 2 h 101"/>
                  <a:gd name="T16" fmla="*/ 87 w 137"/>
                  <a:gd name="T17" fmla="*/ 2 h 101"/>
                  <a:gd name="T18" fmla="*/ 73 w 137"/>
                  <a:gd name="T19" fmla="*/ 6 h 101"/>
                  <a:gd name="T20" fmla="*/ 54 w 137"/>
                  <a:gd name="T21" fmla="*/ 16 h 101"/>
                  <a:gd name="T22" fmla="*/ 44 w 137"/>
                  <a:gd name="T23" fmla="*/ 27 h 101"/>
                  <a:gd name="T24" fmla="*/ 31 w 137"/>
                  <a:gd name="T25" fmla="*/ 31 h 101"/>
                  <a:gd name="T26" fmla="*/ 25 w 137"/>
                  <a:gd name="T27" fmla="*/ 33 h 101"/>
                  <a:gd name="T28" fmla="*/ 19 w 137"/>
                  <a:gd name="T29" fmla="*/ 41 h 101"/>
                  <a:gd name="T30" fmla="*/ 15 w 137"/>
                  <a:gd name="T31" fmla="*/ 50 h 101"/>
                  <a:gd name="T32" fmla="*/ 4 w 137"/>
                  <a:gd name="T33" fmla="*/ 62 h 101"/>
                  <a:gd name="T34" fmla="*/ 2 w 137"/>
                  <a:gd name="T35" fmla="*/ 68 h 101"/>
                  <a:gd name="T36" fmla="*/ 0 w 137"/>
                  <a:gd name="T37" fmla="*/ 75 h 101"/>
                  <a:gd name="T38" fmla="*/ 0 w 137"/>
                  <a:gd name="T39" fmla="*/ 81 h 101"/>
                  <a:gd name="T40" fmla="*/ 0 w 137"/>
                  <a:gd name="T41" fmla="*/ 85 h 101"/>
                  <a:gd name="T42" fmla="*/ 12 w 137"/>
                  <a:gd name="T43" fmla="*/ 93 h 101"/>
                  <a:gd name="T44" fmla="*/ 17 w 137"/>
                  <a:gd name="T45" fmla="*/ 93 h 101"/>
                  <a:gd name="T46" fmla="*/ 23 w 137"/>
                  <a:gd name="T47" fmla="*/ 95 h 101"/>
                  <a:gd name="T48" fmla="*/ 31 w 137"/>
                  <a:gd name="T49" fmla="*/ 101 h 101"/>
                  <a:gd name="T50" fmla="*/ 39 w 137"/>
                  <a:gd name="T51" fmla="*/ 97 h 101"/>
                  <a:gd name="T52" fmla="*/ 44 w 137"/>
                  <a:gd name="T53" fmla="*/ 99 h 101"/>
                  <a:gd name="T54" fmla="*/ 48 w 137"/>
                  <a:gd name="T55" fmla="*/ 95 h 101"/>
                  <a:gd name="T56" fmla="*/ 44 w 137"/>
                  <a:gd name="T57" fmla="*/ 89 h 101"/>
                  <a:gd name="T58" fmla="*/ 44 w 137"/>
                  <a:gd name="T59" fmla="*/ 79 h 101"/>
                  <a:gd name="T60" fmla="*/ 64 w 137"/>
                  <a:gd name="T61" fmla="*/ 79 h 101"/>
                  <a:gd name="T62" fmla="*/ 75 w 137"/>
                  <a:gd name="T63" fmla="*/ 77 h 101"/>
                  <a:gd name="T64" fmla="*/ 85 w 137"/>
                  <a:gd name="T65" fmla="*/ 77 h 101"/>
                  <a:gd name="T66" fmla="*/ 91 w 137"/>
                  <a:gd name="T67" fmla="*/ 75 h 101"/>
                  <a:gd name="T68" fmla="*/ 93 w 137"/>
                  <a:gd name="T69" fmla="*/ 75 h 101"/>
                  <a:gd name="T70" fmla="*/ 112 w 137"/>
                  <a:gd name="T71" fmla="*/ 77 h 101"/>
                  <a:gd name="T72" fmla="*/ 116 w 137"/>
                  <a:gd name="T73" fmla="*/ 72 h 101"/>
                  <a:gd name="T74" fmla="*/ 118 w 137"/>
                  <a:gd name="T75" fmla="*/ 66 h 101"/>
                  <a:gd name="T76" fmla="*/ 124 w 137"/>
                  <a:gd name="T77" fmla="*/ 66 h 101"/>
                  <a:gd name="T78" fmla="*/ 133 w 137"/>
                  <a:gd name="T79" fmla="*/ 62 h 101"/>
                  <a:gd name="T80" fmla="*/ 137 w 137"/>
                  <a:gd name="T81" fmla="*/ 56 h 101"/>
                  <a:gd name="T82" fmla="*/ 133 w 137"/>
                  <a:gd name="T83" fmla="*/ 5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 h="101">
                    <a:moveTo>
                      <a:pt x="133" y="50"/>
                    </a:moveTo>
                    <a:lnTo>
                      <a:pt x="135" y="48"/>
                    </a:lnTo>
                    <a:lnTo>
                      <a:pt x="135" y="43"/>
                    </a:lnTo>
                    <a:lnTo>
                      <a:pt x="133" y="43"/>
                    </a:lnTo>
                    <a:lnTo>
                      <a:pt x="133" y="39"/>
                    </a:lnTo>
                    <a:lnTo>
                      <a:pt x="131" y="39"/>
                    </a:lnTo>
                    <a:lnTo>
                      <a:pt x="122" y="43"/>
                    </a:lnTo>
                    <a:lnTo>
                      <a:pt x="116" y="39"/>
                    </a:lnTo>
                    <a:lnTo>
                      <a:pt x="116" y="31"/>
                    </a:lnTo>
                    <a:lnTo>
                      <a:pt x="97" y="19"/>
                    </a:lnTo>
                    <a:lnTo>
                      <a:pt x="97" y="14"/>
                    </a:lnTo>
                    <a:lnTo>
                      <a:pt x="99" y="10"/>
                    </a:lnTo>
                    <a:lnTo>
                      <a:pt x="102" y="6"/>
                    </a:lnTo>
                    <a:lnTo>
                      <a:pt x="102" y="4"/>
                    </a:lnTo>
                    <a:lnTo>
                      <a:pt x="99" y="2"/>
                    </a:lnTo>
                    <a:lnTo>
                      <a:pt x="97" y="2"/>
                    </a:lnTo>
                    <a:lnTo>
                      <a:pt x="91" y="0"/>
                    </a:lnTo>
                    <a:lnTo>
                      <a:pt x="87" y="2"/>
                    </a:lnTo>
                    <a:lnTo>
                      <a:pt x="79" y="2"/>
                    </a:lnTo>
                    <a:lnTo>
                      <a:pt x="73" y="6"/>
                    </a:lnTo>
                    <a:lnTo>
                      <a:pt x="68" y="10"/>
                    </a:lnTo>
                    <a:lnTo>
                      <a:pt x="54" y="16"/>
                    </a:lnTo>
                    <a:lnTo>
                      <a:pt x="44" y="25"/>
                    </a:lnTo>
                    <a:lnTo>
                      <a:pt x="44" y="27"/>
                    </a:lnTo>
                    <a:lnTo>
                      <a:pt x="33" y="31"/>
                    </a:lnTo>
                    <a:lnTo>
                      <a:pt x="31" y="31"/>
                    </a:lnTo>
                    <a:lnTo>
                      <a:pt x="25" y="31"/>
                    </a:lnTo>
                    <a:lnTo>
                      <a:pt x="25" y="33"/>
                    </a:lnTo>
                    <a:lnTo>
                      <a:pt x="23" y="33"/>
                    </a:lnTo>
                    <a:lnTo>
                      <a:pt x="19" y="41"/>
                    </a:lnTo>
                    <a:lnTo>
                      <a:pt x="19" y="43"/>
                    </a:lnTo>
                    <a:lnTo>
                      <a:pt x="15" y="50"/>
                    </a:lnTo>
                    <a:lnTo>
                      <a:pt x="8" y="58"/>
                    </a:lnTo>
                    <a:lnTo>
                      <a:pt x="4" y="62"/>
                    </a:lnTo>
                    <a:lnTo>
                      <a:pt x="2" y="64"/>
                    </a:lnTo>
                    <a:lnTo>
                      <a:pt x="2" y="68"/>
                    </a:lnTo>
                    <a:lnTo>
                      <a:pt x="2" y="72"/>
                    </a:lnTo>
                    <a:lnTo>
                      <a:pt x="0" y="75"/>
                    </a:lnTo>
                    <a:lnTo>
                      <a:pt x="0" y="77"/>
                    </a:lnTo>
                    <a:lnTo>
                      <a:pt x="0" y="81"/>
                    </a:lnTo>
                    <a:lnTo>
                      <a:pt x="0" y="85"/>
                    </a:lnTo>
                    <a:lnTo>
                      <a:pt x="0" y="85"/>
                    </a:lnTo>
                    <a:lnTo>
                      <a:pt x="6" y="89"/>
                    </a:lnTo>
                    <a:lnTo>
                      <a:pt x="12" y="93"/>
                    </a:lnTo>
                    <a:lnTo>
                      <a:pt x="15" y="93"/>
                    </a:lnTo>
                    <a:lnTo>
                      <a:pt x="17" y="93"/>
                    </a:lnTo>
                    <a:lnTo>
                      <a:pt x="21" y="93"/>
                    </a:lnTo>
                    <a:lnTo>
                      <a:pt x="23" y="95"/>
                    </a:lnTo>
                    <a:lnTo>
                      <a:pt x="25" y="97"/>
                    </a:lnTo>
                    <a:lnTo>
                      <a:pt x="31" y="101"/>
                    </a:lnTo>
                    <a:lnTo>
                      <a:pt x="35" y="99"/>
                    </a:lnTo>
                    <a:lnTo>
                      <a:pt x="39" y="97"/>
                    </a:lnTo>
                    <a:lnTo>
                      <a:pt x="41" y="97"/>
                    </a:lnTo>
                    <a:lnTo>
                      <a:pt x="44" y="99"/>
                    </a:lnTo>
                    <a:lnTo>
                      <a:pt x="48" y="101"/>
                    </a:lnTo>
                    <a:lnTo>
                      <a:pt x="48" y="95"/>
                    </a:lnTo>
                    <a:lnTo>
                      <a:pt x="46" y="89"/>
                    </a:lnTo>
                    <a:lnTo>
                      <a:pt x="44" y="89"/>
                    </a:lnTo>
                    <a:lnTo>
                      <a:pt x="44" y="83"/>
                    </a:lnTo>
                    <a:lnTo>
                      <a:pt x="44" y="79"/>
                    </a:lnTo>
                    <a:lnTo>
                      <a:pt x="50" y="79"/>
                    </a:lnTo>
                    <a:lnTo>
                      <a:pt x="64" y="79"/>
                    </a:lnTo>
                    <a:lnTo>
                      <a:pt x="64" y="77"/>
                    </a:lnTo>
                    <a:lnTo>
                      <a:pt x="75" y="77"/>
                    </a:lnTo>
                    <a:lnTo>
                      <a:pt x="81" y="77"/>
                    </a:lnTo>
                    <a:lnTo>
                      <a:pt x="85" y="77"/>
                    </a:lnTo>
                    <a:lnTo>
                      <a:pt x="89" y="75"/>
                    </a:lnTo>
                    <a:lnTo>
                      <a:pt x="91" y="75"/>
                    </a:lnTo>
                    <a:lnTo>
                      <a:pt x="91" y="75"/>
                    </a:lnTo>
                    <a:lnTo>
                      <a:pt x="93" y="75"/>
                    </a:lnTo>
                    <a:lnTo>
                      <a:pt x="112" y="79"/>
                    </a:lnTo>
                    <a:lnTo>
                      <a:pt x="112" y="77"/>
                    </a:lnTo>
                    <a:lnTo>
                      <a:pt x="116" y="77"/>
                    </a:lnTo>
                    <a:lnTo>
                      <a:pt x="116" y="72"/>
                    </a:lnTo>
                    <a:lnTo>
                      <a:pt x="118" y="70"/>
                    </a:lnTo>
                    <a:lnTo>
                      <a:pt x="118" y="66"/>
                    </a:lnTo>
                    <a:lnTo>
                      <a:pt x="122" y="66"/>
                    </a:lnTo>
                    <a:lnTo>
                      <a:pt x="124" y="66"/>
                    </a:lnTo>
                    <a:lnTo>
                      <a:pt x="131" y="64"/>
                    </a:lnTo>
                    <a:lnTo>
                      <a:pt x="133" y="62"/>
                    </a:lnTo>
                    <a:lnTo>
                      <a:pt x="137" y="58"/>
                    </a:lnTo>
                    <a:lnTo>
                      <a:pt x="137" y="56"/>
                    </a:lnTo>
                    <a:lnTo>
                      <a:pt x="137" y="56"/>
                    </a:lnTo>
                    <a:lnTo>
                      <a:pt x="133" y="5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3" name="9Slide.vn 866">
                <a:extLst>
                  <a:ext uri="{FF2B5EF4-FFF2-40B4-BE49-F238E27FC236}">
                    <a16:creationId xmlns:a16="http://schemas.microsoft.com/office/drawing/2014/main" id="{1A2B7307-C967-4212-B7A2-057C1FFDAAD8}"/>
                  </a:ext>
                </a:extLst>
              </p:cNvPr>
              <p:cNvSpPr>
                <a:spLocks/>
              </p:cNvSpPr>
              <p:nvPr/>
            </p:nvSpPr>
            <p:spPr bwMode="auto">
              <a:xfrm>
                <a:off x="3390" y="2369"/>
                <a:ext cx="118" cy="87"/>
              </a:xfrm>
              <a:custGeom>
                <a:avLst/>
                <a:gdLst>
                  <a:gd name="T0" fmla="*/ 35 w 118"/>
                  <a:gd name="T1" fmla="*/ 81 h 87"/>
                  <a:gd name="T2" fmla="*/ 46 w 118"/>
                  <a:gd name="T3" fmla="*/ 75 h 87"/>
                  <a:gd name="T4" fmla="*/ 67 w 118"/>
                  <a:gd name="T5" fmla="*/ 77 h 87"/>
                  <a:gd name="T6" fmla="*/ 71 w 118"/>
                  <a:gd name="T7" fmla="*/ 75 h 87"/>
                  <a:gd name="T8" fmla="*/ 89 w 118"/>
                  <a:gd name="T9" fmla="*/ 79 h 87"/>
                  <a:gd name="T10" fmla="*/ 98 w 118"/>
                  <a:gd name="T11" fmla="*/ 81 h 87"/>
                  <a:gd name="T12" fmla="*/ 106 w 118"/>
                  <a:gd name="T13" fmla="*/ 81 h 87"/>
                  <a:gd name="T14" fmla="*/ 112 w 118"/>
                  <a:gd name="T15" fmla="*/ 83 h 87"/>
                  <a:gd name="T16" fmla="*/ 116 w 118"/>
                  <a:gd name="T17" fmla="*/ 87 h 87"/>
                  <a:gd name="T18" fmla="*/ 118 w 118"/>
                  <a:gd name="T19" fmla="*/ 81 h 87"/>
                  <a:gd name="T20" fmla="*/ 112 w 118"/>
                  <a:gd name="T21" fmla="*/ 77 h 87"/>
                  <a:gd name="T22" fmla="*/ 114 w 118"/>
                  <a:gd name="T23" fmla="*/ 72 h 87"/>
                  <a:gd name="T24" fmla="*/ 110 w 118"/>
                  <a:gd name="T25" fmla="*/ 66 h 87"/>
                  <a:gd name="T26" fmla="*/ 106 w 118"/>
                  <a:gd name="T27" fmla="*/ 64 h 87"/>
                  <a:gd name="T28" fmla="*/ 102 w 118"/>
                  <a:gd name="T29" fmla="*/ 58 h 87"/>
                  <a:gd name="T30" fmla="*/ 98 w 118"/>
                  <a:gd name="T31" fmla="*/ 52 h 87"/>
                  <a:gd name="T32" fmla="*/ 98 w 118"/>
                  <a:gd name="T33" fmla="*/ 41 h 87"/>
                  <a:gd name="T34" fmla="*/ 96 w 118"/>
                  <a:gd name="T35" fmla="*/ 37 h 87"/>
                  <a:gd name="T36" fmla="*/ 89 w 118"/>
                  <a:gd name="T37" fmla="*/ 31 h 87"/>
                  <a:gd name="T38" fmla="*/ 85 w 118"/>
                  <a:gd name="T39" fmla="*/ 25 h 87"/>
                  <a:gd name="T40" fmla="*/ 81 w 118"/>
                  <a:gd name="T41" fmla="*/ 21 h 87"/>
                  <a:gd name="T42" fmla="*/ 77 w 118"/>
                  <a:gd name="T43" fmla="*/ 12 h 87"/>
                  <a:gd name="T44" fmla="*/ 73 w 118"/>
                  <a:gd name="T45" fmla="*/ 12 h 87"/>
                  <a:gd name="T46" fmla="*/ 69 w 118"/>
                  <a:gd name="T47" fmla="*/ 12 h 87"/>
                  <a:gd name="T48" fmla="*/ 65 w 118"/>
                  <a:gd name="T49" fmla="*/ 10 h 87"/>
                  <a:gd name="T50" fmla="*/ 56 w 118"/>
                  <a:gd name="T51" fmla="*/ 4 h 87"/>
                  <a:gd name="T52" fmla="*/ 46 w 118"/>
                  <a:gd name="T53" fmla="*/ 0 h 87"/>
                  <a:gd name="T54" fmla="*/ 25 w 118"/>
                  <a:gd name="T55" fmla="*/ 6 h 87"/>
                  <a:gd name="T56" fmla="*/ 19 w 118"/>
                  <a:gd name="T57" fmla="*/ 10 h 87"/>
                  <a:gd name="T58" fmla="*/ 15 w 118"/>
                  <a:gd name="T59" fmla="*/ 19 h 87"/>
                  <a:gd name="T60" fmla="*/ 0 w 118"/>
                  <a:gd name="T61" fmla="*/ 37 h 87"/>
                  <a:gd name="T62" fmla="*/ 11 w 118"/>
                  <a:gd name="T63" fmla="*/ 50 h 87"/>
                  <a:gd name="T64" fmla="*/ 13 w 118"/>
                  <a:gd name="T65" fmla="*/ 54 h 87"/>
                  <a:gd name="T66" fmla="*/ 17 w 118"/>
                  <a:gd name="T67" fmla="*/ 56 h 87"/>
                  <a:gd name="T68" fmla="*/ 15 w 118"/>
                  <a:gd name="T69" fmla="*/ 60 h 87"/>
                  <a:gd name="T70" fmla="*/ 25 w 118"/>
                  <a:gd name="T71" fmla="*/ 58 h 87"/>
                  <a:gd name="T72" fmla="*/ 33 w 118"/>
                  <a:gd name="T73" fmla="*/ 54 h 87"/>
                  <a:gd name="T74" fmla="*/ 42 w 118"/>
                  <a:gd name="T75" fmla="*/ 52 h 87"/>
                  <a:gd name="T76" fmla="*/ 52 w 118"/>
                  <a:gd name="T77" fmla="*/ 56 h 87"/>
                  <a:gd name="T78" fmla="*/ 65 w 118"/>
                  <a:gd name="T79" fmla="*/ 60 h 87"/>
                  <a:gd name="T80" fmla="*/ 67 w 118"/>
                  <a:gd name="T81" fmla="*/ 62 h 87"/>
                  <a:gd name="T82" fmla="*/ 62 w 118"/>
                  <a:gd name="T83" fmla="*/ 64 h 87"/>
                  <a:gd name="T84" fmla="*/ 52 w 118"/>
                  <a:gd name="T85" fmla="*/ 62 h 87"/>
                  <a:gd name="T86" fmla="*/ 44 w 118"/>
                  <a:gd name="T87" fmla="*/ 58 h 87"/>
                  <a:gd name="T88" fmla="*/ 38 w 118"/>
                  <a:gd name="T89" fmla="*/ 62 h 87"/>
                  <a:gd name="T90" fmla="*/ 35 w 118"/>
                  <a:gd name="T91" fmla="*/ 60 h 87"/>
                  <a:gd name="T92" fmla="*/ 27 w 118"/>
                  <a:gd name="T93" fmla="*/ 64 h 87"/>
                  <a:gd name="T94" fmla="*/ 13 w 118"/>
                  <a:gd name="T95" fmla="*/ 66 h 87"/>
                  <a:gd name="T96" fmla="*/ 11 w 118"/>
                  <a:gd name="T97" fmla="*/ 72 h 87"/>
                  <a:gd name="T98" fmla="*/ 11 w 118"/>
                  <a:gd name="T99" fmla="*/ 77 h 87"/>
                  <a:gd name="T100" fmla="*/ 21 w 118"/>
                  <a:gd name="T101" fmla="*/ 77 h 87"/>
                  <a:gd name="T102" fmla="*/ 15 w 118"/>
                  <a:gd name="T103" fmla="*/ 79 h 87"/>
                  <a:gd name="T104" fmla="*/ 13 w 118"/>
                  <a:gd name="T105" fmla="*/ 79 h 87"/>
                  <a:gd name="T106" fmla="*/ 17 w 118"/>
                  <a:gd name="T107"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8" h="87">
                    <a:moveTo>
                      <a:pt x="23" y="81"/>
                    </a:moveTo>
                    <a:lnTo>
                      <a:pt x="35" y="81"/>
                    </a:lnTo>
                    <a:lnTo>
                      <a:pt x="40" y="77"/>
                    </a:lnTo>
                    <a:lnTo>
                      <a:pt x="46" y="75"/>
                    </a:lnTo>
                    <a:lnTo>
                      <a:pt x="62" y="75"/>
                    </a:lnTo>
                    <a:lnTo>
                      <a:pt x="67" y="77"/>
                    </a:lnTo>
                    <a:lnTo>
                      <a:pt x="67" y="77"/>
                    </a:lnTo>
                    <a:lnTo>
                      <a:pt x="71" y="75"/>
                    </a:lnTo>
                    <a:lnTo>
                      <a:pt x="81" y="75"/>
                    </a:lnTo>
                    <a:lnTo>
                      <a:pt x="89" y="79"/>
                    </a:lnTo>
                    <a:lnTo>
                      <a:pt x="91" y="81"/>
                    </a:lnTo>
                    <a:lnTo>
                      <a:pt x="98" y="81"/>
                    </a:lnTo>
                    <a:lnTo>
                      <a:pt x="104" y="83"/>
                    </a:lnTo>
                    <a:lnTo>
                      <a:pt x="106" y="81"/>
                    </a:lnTo>
                    <a:lnTo>
                      <a:pt x="110" y="81"/>
                    </a:lnTo>
                    <a:lnTo>
                      <a:pt x="112" y="83"/>
                    </a:lnTo>
                    <a:lnTo>
                      <a:pt x="116" y="85"/>
                    </a:lnTo>
                    <a:lnTo>
                      <a:pt x="116" y="87"/>
                    </a:lnTo>
                    <a:lnTo>
                      <a:pt x="116" y="85"/>
                    </a:lnTo>
                    <a:lnTo>
                      <a:pt x="118" y="81"/>
                    </a:lnTo>
                    <a:lnTo>
                      <a:pt x="112" y="79"/>
                    </a:lnTo>
                    <a:lnTo>
                      <a:pt x="112" y="77"/>
                    </a:lnTo>
                    <a:lnTo>
                      <a:pt x="114" y="75"/>
                    </a:lnTo>
                    <a:lnTo>
                      <a:pt x="114" y="72"/>
                    </a:lnTo>
                    <a:lnTo>
                      <a:pt x="112" y="68"/>
                    </a:lnTo>
                    <a:lnTo>
                      <a:pt x="110" y="66"/>
                    </a:lnTo>
                    <a:lnTo>
                      <a:pt x="108" y="64"/>
                    </a:lnTo>
                    <a:lnTo>
                      <a:pt x="106" y="64"/>
                    </a:lnTo>
                    <a:lnTo>
                      <a:pt x="104" y="64"/>
                    </a:lnTo>
                    <a:lnTo>
                      <a:pt x="102" y="58"/>
                    </a:lnTo>
                    <a:lnTo>
                      <a:pt x="98" y="54"/>
                    </a:lnTo>
                    <a:lnTo>
                      <a:pt x="98" y="52"/>
                    </a:lnTo>
                    <a:lnTo>
                      <a:pt x="100" y="45"/>
                    </a:lnTo>
                    <a:lnTo>
                      <a:pt x="98" y="41"/>
                    </a:lnTo>
                    <a:lnTo>
                      <a:pt x="98" y="39"/>
                    </a:lnTo>
                    <a:lnTo>
                      <a:pt x="96" y="37"/>
                    </a:lnTo>
                    <a:lnTo>
                      <a:pt x="96" y="33"/>
                    </a:lnTo>
                    <a:lnTo>
                      <a:pt x="89" y="31"/>
                    </a:lnTo>
                    <a:lnTo>
                      <a:pt x="87" y="29"/>
                    </a:lnTo>
                    <a:lnTo>
                      <a:pt x="85" y="25"/>
                    </a:lnTo>
                    <a:lnTo>
                      <a:pt x="81" y="25"/>
                    </a:lnTo>
                    <a:lnTo>
                      <a:pt x="81" y="21"/>
                    </a:lnTo>
                    <a:lnTo>
                      <a:pt x="77" y="16"/>
                    </a:lnTo>
                    <a:lnTo>
                      <a:pt x="77" y="12"/>
                    </a:lnTo>
                    <a:lnTo>
                      <a:pt x="75" y="12"/>
                    </a:lnTo>
                    <a:lnTo>
                      <a:pt x="73" y="12"/>
                    </a:lnTo>
                    <a:lnTo>
                      <a:pt x="71" y="10"/>
                    </a:lnTo>
                    <a:lnTo>
                      <a:pt x="69" y="12"/>
                    </a:lnTo>
                    <a:lnTo>
                      <a:pt x="65" y="10"/>
                    </a:lnTo>
                    <a:lnTo>
                      <a:pt x="65" y="10"/>
                    </a:lnTo>
                    <a:lnTo>
                      <a:pt x="62" y="4"/>
                    </a:lnTo>
                    <a:lnTo>
                      <a:pt x="56" y="4"/>
                    </a:lnTo>
                    <a:lnTo>
                      <a:pt x="48" y="0"/>
                    </a:lnTo>
                    <a:lnTo>
                      <a:pt x="46" y="0"/>
                    </a:lnTo>
                    <a:lnTo>
                      <a:pt x="35" y="4"/>
                    </a:lnTo>
                    <a:lnTo>
                      <a:pt x="25" y="6"/>
                    </a:lnTo>
                    <a:lnTo>
                      <a:pt x="23" y="10"/>
                    </a:lnTo>
                    <a:lnTo>
                      <a:pt x="19" y="10"/>
                    </a:lnTo>
                    <a:lnTo>
                      <a:pt x="17" y="12"/>
                    </a:lnTo>
                    <a:lnTo>
                      <a:pt x="15" y="19"/>
                    </a:lnTo>
                    <a:lnTo>
                      <a:pt x="11" y="27"/>
                    </a:lnTo>
                    <a:lnTo>
                      <a:pt x="0" y="37"/>
                    </a:lnTo>
                    <a:lnTo>
                      <a:pt x="6" y="41"/>
                    </a:lnTo>
                    <a:lnTo>
                      <a:pt x="11" y="50"/>
                    </a:lnTo>
                    <a:lnTo>
                      <a:pt x="13" y="50"/>
                    </a:lnTo>
                    <a:lnTo>
                      <a:pt x="13" y="54"/>
                    </a:lnTo>
                    <a:lnTo>
                      <a:pt x="11" y="54"/>
                    </a:lnTo>
                    <a:lnTo>
                      <a:pt x="17" y="56"/>
                    </a:lnTo>
                    <a:lnTo>
                      <a:pt x="13" y="58"/>
                    </a:lnTo>
                    <a:lnTo>
                      <a:pt x="15" y="60"/>
                    </a:lnTo>
                    <a:lnTo>
                      <a:pt x="23" y="60"/>
                    </a:lnTo>
                    <a:lnTo>
                      <a:pt x="25" y="58"/>
                    </a:lnTo>
                    <a:lnTo>
                      <a:pt x="27" y="58"/>
                    </a:lnTo>
                    <a:lnTo>
                      <a:pt x="33" y="54"/>
                    </a:lnTo>
                    <a:lnTo>
                      <a:pt x="40" y="52"/>
                    </a:lnTo>
                    <a:lnTo>
                      <a:pt x="42" y="52"/>
                    </a:lnTo>
                    <a:lnTo>
                      <a:pt x="48" y="52"/>
                    </a:lnTo>
                    <a:lnTo>
                      <a:pt x="52" y="56"/>
                    </a:lnTo>
                    <a:lnTo>
                      <a:pt x="56" y="56"/>
                    </a:lnTo>
                    <a:lnTo>
                      <a:pt x="65" y="60"/>
                    </a:lnTo>
                    <a:lnTo>
                      <a:pt x="67" y="60"/>
                    </a:lnTo>
                    <a:lnTo>
                      <a:pt x="67" y="62"/>
                    </a:lnTo>
                    <a:lnTo>
                      <a:pt x="67" y="66"/>
                    </a:lnTo>
                    <a:lnTo>
                      <a:pt x="62" y="64"/>
                    </a:lnTo>
                    <a:lnTo>
                      <a:pt x="56" y="62"/>
                    </a:lnTo>
                    <a:lnTo>
                      <a:pt x="52" y="62"/>
                    </a:lnTo>
                    <a:lnTo>
                      <a:pt x="48" y="60"/>
                    </a:lnTo>
                    <a:lnTo>
                      <a:pt x="44" y="58"/>
                    </a:lnTo>
                    <a:lnTo>
                      <a:pt x="42" y="58"/>
                    </a:lnTo>
                    <a:lnTo>
                      <a:pt x="38" y="62"/>
                    </a:lnTo>
                    <a:lnTo>
                      <a:pt x="38" y="60"/>
                    </a:lnTo>
                    <a:lnTo>
                      <a:pt x="35" y="60"/>
                    </a:lnTo>
                    <a:lnTo>
                      <a:pt x="31" y="62"/>
                    </a:lnTo>
                    <a:lnTo>
                      <a:pt x="27" y="64"/>
                    </a:lnTo>
                    <a:lnTo>
                      <a:pt x="25" y="66"/>
                    </a:lnTo>
                    <a:lnTo>
                      <a:pt x="13" y="66"/>
                    </a:lnTo>
                    <a:lnTo>
                      <a:pt x="11" y="68"/>
                    </a:lnTo>
                    <a:lnTo>
                      <a:pt x="11" y="72"/>
                    </a:lnTo>
                    <a:lnTo>
                      <a:pt x="9" y="75"/>
                    </a:lnTo>
                    <a:lnTo>
                      <a:pt x="11" y="77"/>
                    </a:lnTo>
                    <a:lnTo>
                      <a:pt x="15" y="75"/>
                    </a:lnTo>
                    <a:lnTo>
                      <a:pt x="21" y="77"/>
                    </a:lnTo>
                    <a:lnTo>
                      <a:pt x="17" y="79"/>
                    </a:lnTo>
                    <a:lnTo>
                      <a:pt x="15" y="79"/>
                    </a:lnTo>
                    <a:lnTo>
                      <a:pt x="13" y="77"/>
                    </a:lnTo>
                    <a:lnTo>
                      <a:pt x="13" y="79"/>
                    </a:lnTo>
                    <a:lnTo>
                      <a:pt x="13" y="83"/>
                    </a:lnTo>
                    <a:lnTo>
                      <a:pt x="17" y="83"/>
                    </a:lnTo>
                    <a:lnTo>
                      <a:pt x="23" y="8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4" name="9Slide.vn 867">
                <a:extLst>
                  <a:ext uri="{FF2B5EF4-FFF2-40B4-BE49-F238E27FC236}">
                    <a16:creationId xmlns:a16="http://schemas.microsoft.com/office/drawing/2014/main" id="{9F7BF703-C3B3-4D07-A69A-C071B03B7464}"/>
                  </a:ext>
                </a:extLst>
              </p:cNvPr>
              <p:cNvSpPr>
                <a:spLocks/>
              </p:cNvSpPr>
              <p:nvPr/>
            </p:nvSpPr>
            <p:spPr bwMode="auto">
              <a:xfrm>
                <a:off x="3399" y="2421"/>
                <a:ext cx="58" cy="16"/>
              </a:xfrm>
              <a:custGeom>
                <a:avLst/>
                <a:gdLst>
                  <a:gd name="T0" fmla="*/ 16 w 58"/>
                  <a:gd name="T1" fmla="*/ 14 h 16"/>
                  <a:gd name="T2" fmla="*/ 18 w 58"/>
                  <a:gd name="T3" fmla="*/ 12 h 16"/>
                  <a:gd name="T4" fmla="*/ 22 w 58"/>
                  <a:gd name="T5" fmla="*/ 10 h 16"/>
                  <a:gd name="T6" fmla="*/ 26 w 58"/>
                  <a:gd name="T7" fmla="*/ 8 h 16"/>
                  <a:gd name="T8" fmla="*/ 29 w 58"/>
                  <a:gd name="T9" fmla="*/ 8 h 16"/>
                  <a:gd name="T10" fmla="*/ 29 w 58"/>
                  <a:gd name="T11" fmla="*/ 10 h 16"/>
                  <a:gd name="T12" fmla="*/ 33 w 58"/>
                  <a:gd name="T13" fmla="*/ 6 h 16"/>
                  <a:gd name="T14" fmla="*/ 35 w 58"/>
                  <a:gd name="T15" fmla="*/ 6 h 16"/>
                  <a:gd name="T16" fmla="*/ 39 w 58"/>
                  <a:gd name="T17" fmla="*/ 8 h 16"/>
                  <a:gd name="T18" fmla="*/ 43 w 58"/>
                  <a:gd name="T19" fmla="*/ 10 h 16"/>
                  <a:gd name="T20" fmla="*/ 47 w 58"/>
                  <a:gd name="T21" fmla="*/ 10 h 16"/>
                  <a:gd name="T22" fmla="*/ 53 w 58"/>
                  <a:gd name="T23" fmla="*/ 12 h 16"/>
                  <a:gd name="T24" fmla="*/ 58 w 58"/>
                  <a:gd name="T25" fmla="*/ 14 h 16"/>
                  <a:gd name="T26" fmla="*/ 58 w 58"/>
                  <a:gd name="T27" fmla="*/ 10 h 16"/>
                  <a:gd name="T28" fmla="*/ 58 w 58"/>
                  <a:gd name="T29" fmla="*/ 8 h 16"/>
                  <a:gd name="T30" fmla="*/ 56 w 58"/>
                  <a:gd name="T31" fmla="*/ 8 h 16"/>
                  <a:gd name="T32" fmla="*/ 47 w 58"/>
                  <a:gd name="T33" fmla="*/ 4 h 16"/>
                  <a:gd name="T34" fmla="*/ 43 w 58"/>
                  <a:gd name="T35" fmla="*/ 4 h 16"/>
                  <a:gd name="T36" fmla="*/ 39 w 58"/>
                  <a:gd name="T37" fmla="*/ 0 h 16"/>
                  <a:gd name="T38" fmla="*/ 33 w 58"/>
                  <a:gd name="T39" fmla="*/ 0 h 16"/>
                  <a:gd name="T40" fmla="*/ 31 w 58"/>
                  <a:gd name="T41" fmla="*/ 0 h 16"/>
                  <a:gd name="T42" fmla="*/ 24 w 58"/>
                  <a:gd name="T43" fmla="*/ 2 h 16"/>
                  <a:gd name="T44" fmla="*/ 18 w 58"/>
                  <a:gd name="T45" fmla="*/ 6 h 16"/>
                  <a:gd name="T46" fmla="*/ 16 w 58"/>
                  <a:gd name="T47" fmla="*/ 6 h 16"/>
                  <a:gd name="T48" fmla="*/ 14 w 58"/>
                  <a:gd name="T49" fmla="*/ 8 h 16"/>
                  <a:gd name="T50" fmla="*/ 6 w 58"/>
                  <a:gd name="T51" fmla="*/ 8 h 16"/>
                  <a:gd name="T52" fmla="*/ 6 w 58"/>
                  <a:gd name="T53" fmla="*/ 10 h 16"/>
                  <a:gd name="T54" fmla="*/ 10 w 58"/>
                  <a:gd name="T55" fmla="*/ 12 h 16"/>
                  <a:gd name="T56" fmla="*/ 14 w 58"/>
                  <a:gd name="T57" fmla="*/ 12 h 16"/>
                  <a:gd name="T58" fmla="*/ 12 w 58"/>
                  <a:gd name="T59" fmla="*/ 14 h 16"/>
                  <a:gd name="T60" fmla="*/ 8 w 58"/>
                  <a:gd name="T61" fmla="*/ 14 h 16"/>
                  <a:gd name="T62" fmla="*/ 4 w 58"/>
                  <a:gd name="T63" fmla="*/ 10 h 16"/>
                  <a:gd name="T64" fmla="*/ 0 w 58"/>
                  <a:gd name="T65" fmla="*/ 12 h 16"/>
                  <a:gd name="T66" fmla="*/ 2 w 58"/>
                  <a:gd name="T67" fmla="*/ 16 h 16"/>
                  <a:gd name="T68" fmla="*/ 2 w 58"/>
                  <a:gd name="T69" fmla="*/ 16 h 16"/>
                  <a:gd name="T70" fmla="*/ 4 w 58"/>
                  <a:gd name="T71" fmla="*/ 14 h 16"/>
                  <a:gd name="T72" fmla="*/ 16 w 58"/>
                  <a:gd name="T7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16">
                    <a:moveTo>
                      <a:pt x="16" y="14"/>
                    </a:moveTo>
                    <a:lnTo>
                      <a:pt x="18" y="12"/>
                    </a:lnTo>
                    <a:lnTo>
                      <a:pt x="22" y="10"/>
                    </a:lnTo>
                    <a:lnTo>
                      <a:pt x="26" y="8"/>
                    </a:lnTo>
                    <a:lnTo>
                      <a:pt x="29" y="8"/>
                    </a:lnTo>
                    <a:lnTo>
                      <a:pt x="29" y="10"/>
                    </a:lnTo>
                    <a:lnTo>
                      <a:pt x="33" y="6"/>
                    </a:lnTo>
                    <a:lnTo>
                      <a:pt x="35" y="6"/>
                    </a:lnTo>
                    <a:lnTo>
                      <a:pt x="39" y="8"/>
                    </a:lnTo>
                    <a:lnTo>
                      <a:pt x="43" y="10"/>
                    </a:lnTo>
                    <a:lnTo>
                      <a:pt x="47" y="10"/>
                    </a:lnTo>
                    <a:lnTo>
                      <a:pt x="53" y="12"/>
                    </a:lnTo>
                    <a:lnTo>
                      <a:pt x="58" y="14"/>
                    </a:lnTo>
                    <a:lnTo>
                      <a:pt x="58" y="10"/>
                    </a:lnTo>
                    <a:lnTo>
                      <a:pt x="58" y="8"/>
                    </a:lnTo>
                    <a:lnTo>
                      <a:pt x="56" y="8"/>
                    </a:lnTo>
                    <a:lnTo>
                      <a:pt x="47" y="4"/>
                    </a:lnTo>
                    <a:lnTo>
                      <a:pt x="43" y="4"/>
                    </a:lnTo>
                    <a:lnTo>
                      <a:pt x="39" y="0"/>
                    </a:lnTo>
                    <a:lnTo>
                      <a:pt x="33" y="0"/>
                    </a:lnTo>
                    <a:lnTo>
                      <a:pt x="31" y="0"/>
                    </a:lnTo>
                    <a:lnTo>
                      <a:pt x="24" y="2"/>
                    </a:lnTo>
                    <a:lnTo>
                      <a:pt x="18" y="6"/>
                    </a:lnTo>
                    <a:lnTo>
                      <a:pt x="16" y="6"/>
                    </a:lnTo>
                    <a:lnTo>
                      <a:pt x="14" y="8"/>
                    </a:lnTo>
                    <a:lnTo>
                      <a:pt x="6" y="8"/>
                    </a:lnTo>
                    <a:lnTo>
                      <a:pt x="6" y="10"/>
                    </a:lnTo>
                    <a:lnTo>
                      <a:pt x="10" y="12"/>
                    </a:lnTo>
                    <a:lnTo>
                      <a:pt x="14" y="12"/>
                    </a:lnTo>
                    <a:lnTo>
                      <a:pt x="12" y="14"/>
                    </a:lnTo>
                    <a:lnTo>
                      <a:pt x="8" y="14"/>
                    </a:lnTo>
                    <a:lnTo>
                      <a:pt x="4" y="10"/>
                    </a:lnTo>
                    <a:lnTo>
                      <a:pt x="0" y="12"/>
                    </a:lnTo>
                    <a:lnTo>
                      <a:pt x="2" y="16"/>
                    </a:lnTo>
                    <a:lnTo>
                      <a:pt x="2" y="16"/>
                    </a:lnTo>
                    <a:lnTo>
                      <a:pt x="4" y="14"/>
                    </a:lnTo>
                    <a:lnTo>
                      <a:pt x="16" y="1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5" name="9Slide.vn 868">
                <a:extLst>
                  <a:ext uri="{FF2B5EF4-FFF2-40B4-BE49-F238E27FC236}">
                    <a16:creationId xmlns:a16="http://schemas.microsoft.com/office/drawing/2014/main" id="{00B8163F-C544-49A7-A9B3-BF0F500E92D4}"/>
                  </a:ext>
                </a:extLst>
              </p:cNvPr>
              <p:cNvSpPr>
                <a:spLocks/>
              </p:cNvSpPr>
              <p:nvPr/>
            </p:nvSpPr>
            <p:spPr bwMode="auto">
              <a:xfrm>
                <a:off x="3403" y="2444"/>
                <a:ext cx="56" cy="33"/>
              </a:xfrm>
              <a:custGeom>
                <a:avLst/>
                <a:gdLst>
                  <a:gd name="T0" fmla="*/ 41 w 56"/>
                  <a:gd name="T1" fmla="*/ 26 h 33"/>
                  <a:gd name="T2" fmla="*/ 45 w 56"/>
                  <a:gd name="T3" fmla="*/ 24 h 33"/>
                  <a:gd name="T4" fmla="*/ 54 w 56"/>
                  <a:gd name="T5" fmla="*/ 22 h 33"/>
                  <a:gd name="T6" fmla="*/ 56 w 56"/>
                  <a:gd name="T7" fmla="*/ 20 h 33"/>
                  <a:gd name="T8" fmla="*/ 56 w 56"/>
                  <a:gd name="T9" fmla="*/ 18 h 33"/>
                  <a:gd name="T10" fmla="*/ 54 w 56"/>
                  <a:gd name="T11" fmla="*/ 16 h 33"/>
                  <a:gd name="T12" fmla="*/ 54 w 56"/>
                  <a:gd name="T13" fmla="*/ 10 h 33"/>
                  <a:gd name="T14" fmla="*/ 54 w 56"/>
                  <a:gd name="T15" fmla="*/ 6 h 33"/>
                  <a:gd name="T16" fmla="*/ 54 w 56"/>
                  <a:gd name="T17" fmla="*/ 2 h 33"/>
                  <a:gd name="T18" fmla="*/ 49 w 56"/>
                  <a:gd name="T19" fmla="*/ 0 h 33"/>
                  <a:gd name="T20" fmla="*/ 33 w 56"/>
                  <a:gd name="T21" fmla="*/ 0 h 33"/>
                  <a:gd name="T22" fmla="*/ 27 w 56"/>
                  <a:gd name="T23" fmla="*/ 2 h 33"/>
                  <a:gd name="T24" fmla="*/ 22 w 56"/>
                  <a:gd name="T25" fmla="*/ 6 h 33"/>
                  <a:gd name="T26" fmla="*/ 10 w 56"/>
                  <a:gd name="T27" fmla="*/ 6 h 33"/>
                  <a:gd name="T28" fmla="*/ 4 w 56"/>
                  <a:gd name="T29" fmla="*/ 8 h 33"/>
                  <a:gd name="T30" fmla="*/ 0 w 56"/>
                  <a:gd name="T31" fmla="*/ 8 h 33"/>
                  <a:gd name="T32" fmla="*/ 0 w 56"/>
                  <a:gd name="T33" fmla="*/ 8 h 33"/>
                  <a:gd name="T34" fmla="*/ 2 w 56"/>
                  <a:gd name="T35" fmla="*/ 10 h 33"/>
                  <a:gd name="T36" fmla="*/ 8 w 56"/>
                  <a:gd name="T37" fmla="*/ 10 h 33"/>
                  <a:gd name="T38" fmla="*/ 10 w 56"/>
                  <a:gd name="T39" fmla="*/ 10 h 33"/>
                  <a:gd name="T40" fmla="*/ 6 w 56"/>
                  <a:gd name="T41" fmla="*/ 12 h 33"/>
                  <a:gd name="T42" fmla="*/ 10 w 56"/>
                  <a:gd name="T43" fmla="*/ 16 h 33"/>
                  <a:gd name="T44" fmla="*/ 14 w 56"/>
                  <a:gd name="T45" fmla="*/ 16 h 33"/>
                  <a:gd name="T46" fmla="*/ 14 w 56"/>
                  <a:gd name="T47" fmla="*/ 18 h 33"/>
                  <a:gd name="T48" fmla="*/ 16 w 56"/>
                  <a:gd name="T49" fmla="*/ 18 h 33"/>
                  <a:gd name="T50" fmla="*/ 22 w 56"/>
                  <a:gd name="T51" fmla="*/ 16 h 33"/>
                  <a:gd name="T52" fmla="*/ 27 w 56"/>
                  <a:gd name="T53" fmla="*/ 16 h 33"/>
                  <a:gd name="T54" fmla="*/ 31 w 56"/>
                  <a:gd name="T55" fmla="*/ 18 h 33"/>
                  <a:gd name="T56" fmla="*/ 29 w 56"/>
                  <a:gd name="T57" fmla="*/ 20 h 33"/>
                  <a:gd name="T58" fmla="*/ 20 w 56"/>
                  <a:gd name="T59" fmla="*/ 20 h 33"/>
                  <a:gd name="T60" fmla="*/ 22 w 56"/>
                  <a:gd name="T61" fmla="*/ 22 h 33"/>
                  <a:gd name="T62" fmla="*/ 25 w 56"/>
                  <a:gd name="T63" fmla="*/ 22 h 33"/>
                  <a:gd name="T64" fmla="*/ 27 w 56"/>
                  <a:gd name="T65" fmla="*/ 24 h 33"/>
                  <a:gd name="T66" fmla="*/ 25 w 56"/>
                  <a:gd name="T67" fmla="*/ 26 h 33"/>
                  <a:gd name="T68" fmla="*/ 27 w 56"/>
                  <a:gd name="T69" fmla="*/ 26 h 33"/>
                  <a:gd name="T70" fmla="*/ 22 w 56"/>
                  <a:gd name="T71" fmla="*/ 31 h 33"/>
                  <a:gd name="T72" fmla="*/ 31 w 56"/>
                  <a:gd name="T73" fmla="*/ 29 h 33"/>
                  <a:gd name="T74" fmla="*/ 31 w 56"/>
                  <a:gd name="T75" fmla="*/ 33 h 33"/>
                  <a:gd name="T76" fmla="*/ 31 w 56"/>
                  <a:gd name="T77" fmla="*/ 33 h 33"/>
                  <a:gd name="T78" fmla="*/ 35 w 56"/>
                  <a:gd name="T79" fmla="*/ 33 h 33"/>
                  <a:gd name="T80" fmla="*/ 37 w 56"/>
                  <a:gd name="T81" fmla="*/ 29 h 33"/>
                  <a:gd name="T82" fmla="*/ 41 w 56"/>
                  <a:gd name="T83"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33">
                    <a:moveTo>
                      <a:pt x="41" y="26"/>
                    </a:moveTo>
                    <a:lnTo>
                      <a:pt x="45" y="24"/>
                    </a:lnTo>
                    <a:lnTo>
                      <a:pt x="54" y="22"/>
                    </a:lnTo>
                    <a:lnTo>
                      <a:pt x="56" y="20"/>
                    </a:lnTo>
                    <a:lnTo>
                      <a:pt x="56" y="18"/>
                    </a:lnTo>
                    <a:lnTo>
                      <a:pt x="54" y="16"/>
                    </a:lnTo>
                    <a:lnTo>
                      <a:pt x="54" y="10"/>
                    </a:lnTo>
                    <a:lnTo>
                      <a:pt x="54" y="6"/>
                    </a:lnTo>
                    <a:lnTo>
                      <a:pt x="54" y="2"/>
                    </a:lnTo>
                    <a:lnTo>
                      <a:pt x="49" y="0"/>
                    </a:lnTo>
                    <a:lnTo>
                      <a:pt x="33" y="0"/>
                    </a:lnTo>
                    <a:lnTo>
                      <a:pt x="27" y="2"/>
                    </a:lnTo>
                    <a:lnTo>
                      <a:pt x="22" y="6"/>
                    </a:lnTo>
                    <a:lnTo>
                      <a:pt x="10" y="6"/>
                    </a:lnTo>
                    <a:lnTo>
                      <a:pt x="4" y="8"/>
                    </a:lnTo>
                    <a:lnTo>
                      <a:pt x="0" y="8"/>
                    </a:lnTo>
                    <a:lnTo>
                      <a:pt x="0" y="8"/>
                    </a:lnTo>
                    <a:lnTo>
                      <a:pt x="2" y="10"/>
                    </a:lnTo>
                    <a:lnTo>
                      <a:pt x="8" y="10"/>
                    </a:lnTo>
                    <a:lnTo>
                      <a:pt x="10" y="10"/>
                    </a:lnTo>
                    <a:lnTo>
                      <a:pt x="6" y="12"/>
                    </a:lnTo>
                    <a:lnTo>
                      <a:pt x="10" y="16"/>
                    </a:lnTo>
                    <a:lnTo>
                      <a:pt x="14" y="16"/>
                    </a:lnTo>
                    <a:lnTo>
                      <a:pt x="14" y="18"/>
                    </a:lnTo>
                    <a:lnTo>
                      <a:pt x="16" y="18"/>
                    </a:lnTo>
                    <a:lnTo>
                      <a:pt x="22" y="16"/>
                    </a:lnTo>
                    <a:lnTo>
                      <a:pt x="27" y="16"/>
                    </a:lnTo>
                    <a:lnTo>
                      <a:pt x="31" y="18"/>
                    </a:lnTo>
                    <a:lnTo>
                      <a:pt x="29" y="20"/>
                    </a:lnTo>
                    <a:lnTo>
                      <a:pt x="20" y="20"/>
                    </a:lnTo>
                    <a:lnTo>
                      <a:pt x="22" y="22"/>
                    </a:lnTo>
                    <a:lnTo>
                      <a:pt x="25" y="22"/>
                    </a:lnTo>
                    <a:lnTo>
                      <a:pt x="27" y="24"/>
                    </a:lnTo>
                    <a:lnTo>
                      <a:pt x="25" y="26"/>
                    </a:lnTo>
                    <a:lnTo>
                      <a:pt x="27" y="26"/>
                    </a:lnTo>
                    <a:lnTo>
                      <a:pt x="22" y="31"/>
                    </a:lnTo>
                    <a:lnTo>
                      <a:pt x="31" y="29"/>
                    </a:lnTo>
                    <a:lnTo>
                      <a:pt x="31" y="33"/>
                    </a:lnTo>
                    <a:lnTo>
                      <a:pt x="31" y="33"/>
                    </a:lnTo>
                    <a:lnTo>
                      <a:pt x="35" y="33"/>
                    </a:lnTo>
                    <a:lnTo>
                      <a:pt x="37" y="29"/>
                    </a:lnTo>
                    <a:lnTo>
                      <a:pt x="41" y="2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6" name="9Slide.vn 869">
                <a:extLst>
                  <a:ext uri="{FF2B5EF4-FFF2-40B4-BE49-F238E27FC236}">
                    <a16:creationId xmlns:a16="http://schemas.microsoft.com/office/drawing/2014/main" id="{25CF5161-80BE-46DD-8A4A-7623D074B422}"/>
                  </a:ext>
                </a:extLst>
              </p:cNvPr>
              <p:cNvSpPr>
                <a:spLocks/>
              </p:cNvSpPr>
              <p:nvPr/>
            </p:nvSpPr>
            <p:spPr bwMode="auto">
              <a:xfrm>
                <a:off x="3517" y="2568"/>
                <a:ext cx="6" cy="4"/>
              </a:xfrm>
              <a:custGeom>
                <a:avLst/>
                <a:gdLst>
                  <a:gd name="T0" fmla="*/ 6 w 6"/>
                  <a:gd name="T1" fmla="*/ 4 h 4"/>
                  <a:gd name="T2" fmla="*/ 6 w 6"/>
                  <a:gd name="T3" fmla="*/ 4 h 4"/>
                  <a:gd name="T4" fmla="*/ 0 w 6"/>
                  <a:gd name="T5" fmla="*/ 0 h 4"/>
                  <a:gd name="T6" fmla="*/ 6 w 6"/>
                  <a:gd name="T7" fmla="*/ 4 h 4"/>
                </a:gdLst>
                <a:ahLst/>
                <a:cxnLst>
                  <a:cxn ang="0">
                    <a:pos x="T0" y="T1"/>
                  </a:cxn>
                  <a:cxn ang="0">
                    <a:pos x="T2" y="T3"/>
                  </a:cxn>
                  <a:cxn ang="0">
                    <a:pos x="T4" y="T5"/>
                  </a:cxn>
                  <a:cxn ang="0">
                    <a:pos x="T6" y="T7"/>
                  </a:cxn>
                </a:cxnLst>
                <a:rect l="0" t="0" r="r" b="b"/>
                <a:pathLst>
                  <a:path w="6" h="4">
                    <a:moveTo>
                      <a:pt x="6" y="4"/>
                    </a:moveTo>
                    <a:lnTo>
                      <a:pt x="6" y="4"/>
                    </a:lnTo>
                    <a:lnTo>
                      <a:pt x="0" y="0"/>
                    </a:lnTo>
                    <a:lnTo>
                      <a:pt x="6"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7" name="9Slide.vn 870">
                <a:extLst>
                  <a:ext uri="{FF2B5EF4-FFF2-40B4-BE49-F238E27FC236}">
                    <a16:creationId xmlns:a16="http://schemas.microsoft.com/office/drawing/2014/main" id="{D2F37ABD-187F-441D-A429-BA60BBA79D14}"/>
                  </a:ext>
                </a:extLst>
              </p:cNvPr>
              <p:cNvSpPr>
                <a:spLocks/>
              </p:cNvSpPr>
              <p:nvPr/>
            </p:nvSpPr>
            <p:spPr bwMode="auto">
              <a:xfrm>
                <a:off x="3506" y="2555"/>
                <a:ext cx="2" cy="3"/>
              </a:xfrm>
              <a:custGeom>
                <a:avLst/>
                <a:gdLst>
                  <a:gd name="T0" fmla="*/ 0 w 2"/>
                  <a:gd name="T1" fmla="*/ 0 h 3"/>
                  <a:gd name="T2" fmla="*/ 2 w 2"/>
                  <a:gd name="T3" fmla="*/ 3 h 3"/>
                  <a:gd name="T4" fmla="*/ 0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8" name="9Slide.vn 871">
                <a:extLst>
                  <a:ext uri="{FF2B5EF4-FFF2-40B4-BE49-F238E27FC236}">
                    <a16:creationId xmlns:a16="http://schemas.microsoft.com/office/drawing/2014/main" id="{7357CABA-8D08-463F-8A55-ABEFE5F8E3EA}"/>
                  </a:ext>
                </a:extLst>
              </p:cNvPr>
              <p:cNvSpPr>
                <a:spLocks/>
              </p:cNvSpPr>
              <p:nvPr/>
            </p:nvSpPr>
            <p:spPr bwMode="auto">
              <a:xfrm>
                <a:off x="3438" y="2444"/>
                <a:ext cx="130" cy="103"/>
              </a:xfrm>
              <a:custGeom>
                <a:avLst/>
                <a:gdLst>
                  <a:gd name="T0" fmla="*/ 39 w 130"/>
                  <a:gd name="T1" fmla="*/ 60 h 103"/>
                  <a:gd name="T2" fmla="*/ 48 w 130"/>
                  <a:gd name="T3" fmla="*/ 51 h 103"/>
                  <a:gd name="T4" fmla="*/ 68 w 130"/>
                  <a:gd name="T5" fmla="*/ 49 h 103"/>
                  <a:gd name="T6" fmla="*/ 72 w 130"/>
                  <a:gd name="T7" fmla="*/ 58 h 103"/>
                  <a:gd name="T8" fmla="*/ 77 w 130"/>
                  <a:gd name="T9" fmla="*/ 68 h 103"/>
                  <a:gd name="T10" fmla="*/ 79 w 130"/>
                  <a:gd name="T11" fmla="*/ 74 h 103"/>
                  <a:gd name="T12" fmla="*/ 77 w 130"/>
                  <a:gd name="T13" fmla="*/ 78 h 103"/>
                  <a:gd name="T14" fmla="*/ 79 w 130"/>
                  <a:gd name="T15" fmla="*/ 82 h 103"/>
                  <a:gd name="T16" fmla="*/ 85 w 130"/>
                  <a:gd name="T17" fmla="*/ 80 h 103"/>
                  <a:gd name="T18" fmla="*/ 95 w 130"/>
                  <a:gd name="T19" fmla="*/ 78 h 103"/>
                  <a:gd name="T20" fmla="*/ 101 w 130"/>
                  <a:gd name="T21" fmla="*/ 85 h 103"/>
                  <a:gd name="T22" fmla="*/ 99 w 130"/>
                  <a:gd name="T23" fmla="*/ 97 h 103"/>
                  <a:gd name="T24" fmla="*/ 108 w 130"/>
                  <a:gd name="T25" fmla="*/ 101 h 103"/>
                  <a:gd name="T26" fmla="*/ 114 w 130"/>
                  <a:gd name="T27" fmla="*/ 97 h 103"/>
                  <a:gd name="T28" fmla="*/ 118 w 130"/>
                  <a:gd name="T29" fmla="*/ 103 h 103"/>
                  <a:gd name="T30" fmla="*/ 118 w 130"/>
                  <a:gd name="T31" fmla="*/ 101 h 103"/>
                  <a:gd name="T32" fmla="*/ 126 w 130"/>
                  <a:gd name="T33" fmla="*/ 91 h 103"/>
                  <a:gd name="T34" fmla="*/ 126 w 130"/>
                  <a:gd name="T35" fmla="*/ 85 h 103"/>
                  <a:gd name="T36" fmla="*/ 122 w 130"/>
                  <a:gd name="T37" fmla="*/ 78 h 103"/>
                  <a:gd name="T38" fmla="*/ 126 w 130"/>
                  <a:gd name="T39" fmla="*/ 78 h 103"/>
                  <a:gd name="T40" fmla="*/ 126 w 130"/>
                  <a:gd name="T41" fmla="*/ 72 h 103"/>
                  <a:gd name="T42" fmla="*/ 122 w 130"/>
                  <a:gd name="T43" fmla="*/ 64 h 103"/>
                  <a:gd name="T44" fmla="*/ 122 w 130"/>
                  <a:gd name="T45" fmla="*/ 51 h 103"/>
                  <a:gd name="T46" fmla="*/ 122 w 130"/>
                  <a:gd name="T47" fmla="*/ 47 h 103"/>
                  <a:gd name="T48" fmla="*/ 130 w 130"/>
                  <a:gd name="T49" fmla="*/ 45 h 103"/>
                  <a:gd name="T50" fmla="*/ 128 w 130"/>
                  <a:gd name="T51" fmla="*/ 39 h 103"/>
                  <a:gd name="T52" fmla="*/ 124 w 130"/>
                  <a:gd name="T53" fmla="*/ 37 h 103"/>
                  <a:gd name="T54" fmla="*/ 122 w 130"/>
                  <a:gd name="T55" fmla="*/ 33 h 103"/>
                  <a:gd name="T56" fmla="*/ 118 w 130"/>
                  <a:gd name="T57" fmla="*/ 35 h 103"/>
                  <a:gd name="T58" fmla="*/ 116 w 130"/>
                  <a:gd name="T59" fmla="*/ 31 h 103"/>
                  <a:gd name="T60" fmla="*/ 120 w 130"/>
                  <a:gd name="T61" fmla="*/ 24 h 103"/>
                  <a:gd name="T62" fmla="*/ 114 w 130"/>
                  <a:gd name="T63" fmla="*/ 20 h 103"/>
                  <a:gd name="T64" fmla="*/ 114 w 130"/>
                  <a:gd name="T65" fmla="*/ 12 h 103"/>
                  <a:gd name="T66" fmla="*/ 108 w 130"/>
                  <a:gd name="T67" fmla="*/ 6 h 103"/>
                  <a:gd name="T68" fmla="*/ 104 w 130"/>
                  <a:gd name="T69" fmla="*/ 10 h 103"/>
                  <a:gd name="T70" fmla="*/ 95 w 130"/>
                  <a:gd name="T71" fmla="*/ 8 h 103"/>
                  <a:gd name="T72" fmla="*/ 89 w 130"/>
                  <a:gd name="T73" fmla="*/ 12 h 103"/>
                  <a:gd name="T74" fmla="*/ 81 w 130"/>
                  <a:gd name="T75" fmla="*/ 16 h 103"/>
                  <a:gd name="T76" fmla="*/ 75 w 130"/>
                  <a:gd name="T77" fmla="*/ 12 h 103"/>
                  <a:gd name="T78" fmla="*/ 68 w 130"/>
                  <a:gd name="T79" fmla="*/ 12 h 103"/>
                  <a:gd name="T80" fmla="*/ 68 w 130"/>
                  <a:gd name="T81" fmla="*/ 10 h 103"/>
                  <a:gd name="T82" fmla="*/ 62 w 130"/>
                  <a:gd name="T83" fmla="*/ 6 h 103"/>
                  <a:gd name="T84" fmla="*/ 56 w 130"/>
                  <a:gd name="T85" fmla="*/ 8 h 103"/>
                  <a:gd name="T86" fmla="*/ 43 w 130"/>
                  <a:gd name="T87" fmla="*/ 6 h 103"/>
                  <a:gd name="T88" fmla="*/ 33 w 130"/>
                  <a:gd name="T89" fmla="*/ 0 h 103"/>
                  <a:gd name="T90" fmla="*/ 19 w 130"/>
                  <a:gd name="T91" fmla="*/ 2 h 103"/>
                  <a:gd name="T92" fmla="*/ 19 w 130"/>
                  <a:gd name="T93" fmla="*/ 6 h 103"/>
                  <a:gd name="T94" fmla="*/ 19 w 130"/>
                  <a:gd name="T95" fmla="*/ 16 h 103"/>
                  <a:gd name="T96" fmla="*/ 21 w 130"/>
                  <a:gd name="T97" fmla="*/ 20 h 103"/>
                  <a:gd name="T98" fmla="*/ 10 w 130"/>
                  <a:gd name="T99" fmla="*/ 24 h 103"/>
                  <a:gd name="T100" fmla="*/ 2 w 130"/>
                  <a:gd name="T101" fmla="*/ 29 h 103"/>
                  <a:gd name="T102" fmla="*/ 0 w 130"/>
                  <a:gd name="T103" fmla="*/ 33 h 103"/>
                  <a:gd name="T104" fmla="*/ 2 w 130"/>
                  <a:gd name="T105" fmla="*/ 43 h 103"/>
                  <a:gd name="T106" fmla="*/ 10 w 130"/>
                  <a:gd name="T107" fmla="*/ 47 h 103"/>
                  <a:gd name="T108" fmla="*/ 14 w 130"/>
                  <a:gd name="T109" fmla="*/ 47 h 103"/>
                  <a:gd name="T110" fmla="*/ 17 w 130"/>
                  <a:gd name="T111" fmla="*/ 49 h 103"/>
                  <a:gd name="T112" fmla="*/ 19 w 130"/>
                  <a:gd name="T113" fmla="*/ 53 h 103"/>
                  <a:gd name="T114" fmla="*/ 23 w 130"/>
                  <a:gd name="T115" fmla="*/ 60 h 103"/>
                  <a:gd name="T116" fmla="*/ 31 w 130"/>
                  <a:gd name="T117" fmla="*/ 64 h 103"/>
                  <a:gd name="T118" fmla="*/ 39 w 130"/>
                  <a:gd name="T119"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3">
                    <a:moveTo>
                      <a:pt x="39" y="62"/>
                    </a:moveTo>
                    <a:lnTo>
                      <a:pt x="39" y="60"/>
                    </a:lnTo>
                    <a:lnTo>
                      <a:pt x="43" y="55"/>
                    </a:lnTo>
                    <a:lnTo>
                      <a:pt x="48" y="51"/>
                    </a:lnTo>
                    <a:lnTo>
                      <a:pt x="52" y="49"/>
                    </a:lnTo>
                    <a:lnTo>
                      <a:pt x="68" y="49"/>
                    </a:lnTo>
                    <a:lnTo>
                      <a:pt x="70" y="53"/>
                    </a:lnTo>
                    <a:lnTo>
                      <a:pt x="72" y="58"/>
                    </a:lnTo>
                    <a:lnTo>
                      <a:pt x="77" y="66"/>
                    </a:lnTo>
                    <a:lnTo>
                      <a:pt x="77" y="68"/>
                    </a:lnTo>
                    <a:lnTo>
                      <a:pt x="79" y="72"/>
                    </a:lnTo>
                    <a:lnTo>
                      <a:pt x="79" y="74"/>
                    </a:lnTo>
                    <a:lnTo>
                      <a:pt x="77" y="76"/>
                    </a:lnTo>
                    <a:lnTo>
                      <a:pt x="77" y="78"/>
                    </a:lnTo>
                    <a:lnTo>
                      <a:pt x="79" y="80"/>
                    </a:lnTo>
                    <a:lnTo>
                      <a:pt x="79" y="82"/>
                    </a:lnTo>
                    <a:lnTo>
                      <a:pt x="83" y="80"/>
                    </a:lnTo>
                    <a:lnTo>
                      <a:pt x="85" y="80"/>
                    </a:lnTo>
                    <a:lnTo>
                      <a:pt x="91" y="78"/>
                    </a:lnTo>
                    <a:lnTo>
                      <a:pt x="95" y="78"/>
                    </a:lnTo>
                    <a:lnTo>
                      <a:pt x="97" y="82"/>
                    </a:lnTo>
                    <a:lnTo>
                      <a:pt x="101" y="85"/>
                    </a:lnTo>
                    <a:lnTo>
                      <a:pt x="101" y="93"/>
                    </a:lnTo>
                    <a:lnTo>
                      <a:pt x="99" y="97"/>
                    </a:lnTo>
                    <a:lnTo>
                      <a:pt x="106" y="101"/>
                    </a:lnTo>
                    <a:lnTo>
                      <a:pt x="108" y="101"/>
                    </a:lnTo>
                    <a:lnTo>
                      <a:pt x="112" y="97"/>
                    </a:lnTo>
                    <a:lnTo>
                      <a:pt x="114" y="97"/>
                    </a:lnTo>
                    <a:lnTo>
                      <a:pt x="118" y="101"/>
                    </a:lnTo>
                    <a:lnTo>
                      <a:pt x="118" y="103"/>
                    </a:lnTo>
                    <a:lnTo>
                      <a:pt x="118" y="103"/>
                    </a:lnTo>
                    <a:lnTo>
                      <a:pt x="118" y="101"/>
                    </a:lnTo>
                    <a:lnTo>
                      <a:pt x="122" y="101"/>
                    </a:lnTo>
                    <a:lnTo>
                      <a:pt x="126" y="91"/>
                    </a:lnTo>
                    <a:lnTo>
                      <a:pt x="126" y="87"/>
                    </a:lnTo>
                    <a:lnTo>
                      <a:pt x="126" y="85"/>
                    </a:lnTo>
                    <a:lnTo>
                      <a:pt x="122" y="80"/>
                    </a:lnTo>
                    <a:lnTo>
                      <a:pt x="122" y="78"/>
                    </a:lnTo>
                    <a:lnTo>
                      <a:pt x="124" y="76"/>
                    </a:lnTo>
                    <a:lnTo>
                      <a:pt x="126" y="78"/>
                    </a:lnTo>
                    <a:lnTo>
                      <a:pt x="128" y="74"/>
                    </a:lnTo>
                    <a:lnTo>
                      <a:pt x="126" y="72"/>
                    </a:lnTo>
                    <a:lnTo>
                      <a:pt x="124" y="70"/>
                    </a:lnTo>
                    <a:lnTo>
                      <a:pt x="122" y="64"/>
                    </a:lnTo>
                    <a:lnTo>
                      <a:pt x="124" y="60"/>
                    </a:lnTo>
                    <a:lnTo>
                      <a:pt x="122" y="51"/>
                    </a:lnTo>
                    <a:lnTo>
                      <a:pt x="122" y="51"/>
                    </a:lnTo>
                    <a:lnTo>
                      <a:pt x="122" y="47"/>
                    </a:lnTo>
                    <a:lnTo>
                      <a:pt x="128" y="45"/>
                    </a:lnTo>
                    <a:lnTo>
                      <a:pt x="130" y="45"/>
                    </a:lnTo>
                    <a:lnTo>
                      <a:pt x="130" y="41"/>
                    </a:lnTo>
                    <a:lnTo>
                      <a:pt x="128" y="39"/>
                    </a:lnTo>
                    <a:lnTo>
                      <a:pt x="124" y="39"/>
                    </a:lnTo>
                    <a:lnTo>
                      <a:pt x="124" y="37"/>
                    </a:lnTo>
                    <a:lnTo>
                      <a:pt x="122" y="35"/>
                    </a:lnTo>
                    <a:lnTo>
                      <a:pt x="122" y="33"/>
                    </a:lnTo>
                    <a:lnTo>
                      <a:pt x="120" y="33"/>
                    </a:lnTo>
                    <a:lnTo>
                      <a:pt x="118" y="35"/>
                    </a:lnTo>
                    <a:lnTo>
                      <a:pt x="114" y="35"/>
                    </a:lnTo>
                    <a:lnTo>
                      <a:pt x="116" y="31"/>
                    </a:lnTo>
                    <a:lnTo>
                      <a:pt x="120" y="26"/>
                    </a:lnTo>
                    <a:lnTo>
                      <a:pt x="120" y="24"/>
                    </a:lnTo>
                    <a:lnTo>
                      <a:pt x="116" y="22"/>
                    </a:lnTo>
                    <a:lnTo>
                      <a:pt x="114" y="20"/>
                    </a:lnTo>
                    <a:lnTo>
                      <a:pt x="114" y="16"/>
                    </a:lnTo>
                    <a:lnTo>
                      <a:pt x="114" y="12"/>
                    </a:lnTo>
                    <a:lnTo>
                      <a:pt x="110" y="8"/>
                    </a:lnTo>
                    <a:lnTo>
                      <a:pt x="108" y="6"/>
                    </a:lnTo>
                    <a:lnTo>
                      <a:pt x="106" y="8"/>
                    </a:lnTo>
                    <a:lnTo>
                      <a:pt x="104" y="10"/>
                    </a:lnTo>
                    <a:lnTo>
                      <a:pt x="99" y="8"/>
                    </a:lnTo>
                    <a:lnTo>
                      <a:pt x="95" y="8"/>
                    </a:lnTo>
                    <a:lnTo>
                      <a:pt x="91" y="12"/>
                    </a:lnTo>
                    <a:lnTo>
                      <a:pt x="89" y="12"/>
                    </a:lnTo>
                    <a:lnTo>
                      <a:pt x="85" y="16"/>
                    </a:lnTo>
                    <a:lnTo>
                      <a:pt x="81" y="16"/>
                    </a:lnTo>
                    <a:lnTo>
                      <a:pt x="77" y="12"/>
                    </a:lnTo>
                    <a:lnTo>
                      <a:pt x="75" y="12"/>
                    </a:lnTo>
                    <a:lnTo>
                      <a:pt x="70" y="14"/>
                    </a:lnTo>
                    <a:lnTo>
                      <a:pt x="68" y="12"/>
                    </a:lnTo>
                    <a:lnTo>
                      <a:pt x="68" y="12"/>
                    </a:lnTo>
                    <a:lnTo>
                      <a:pt x="68" y="10"/>
                    </a:lnTo>
                    <a:lnTo>
                      <a:pt x="64" y="8"/>
                    </a:lnTo>
                    <a:lnTo>
                      <a:pt x="62" y="6"/>
                    </a:lnTo>
                    <a:lnTo>
                      <a:pt x="58" y="6"/>
                    </a:lnTo>
                    <a:lnTo>
                      <a:pt x="56" y="8"/>
                    </a:lnTo>
                    <a:lnTo>
                      <a:pt x="50" y="6"/>
                    </a:lnTo>
                    <a:lnTo>
                      <a:pt x="43" y="6"/>
                    </a:lnTo>
                    <a:lnTo>
                      <a:pt x="41" y="4"/>
                    </a:lnTo>
                    <a:lnTo>
                      <a:pt x="33" y="0"/>
                    </a:lnTo>
                    <a:lnTo>
                      <a:pt x="23" y="0"/>
                    </a:lnTo>
                    <a:lnTo>
                      <a:pt x="19" y="2"/>
                    </a:lnTo>
                    <a:lnTo>
                      <a:pt x="19" y="2"/>
                    </a:lnTo>
                    <a:lnTo>
                      <a:pt x="19" y="6"/>
                    </a:lnTo>
                    <a:lnTo>
                      <a:pt x="19" y="10"/>
                    </a:lnTo>
                    <a:lnTo>
                      <a:pt x="19" y="16"/>
                    </a:lnTo>
                    <a:lnTo>
                      <a:pt x="21" y="18"/>
                    </a:lnTo>
                    <a:lnTo>
                      <a:pt x="21" y="20"/>
                    </a:lnTo>
                    <a:lnTo>
                      <a:pt x="19" y="22"/>
                    </a:lnTo>
                    <a:lnTo>
                      <a:pt x="10" y="24"/>
                    </a:lnTo>
                    <a:lnTo>
                      <a:pt x="6" y="26"/>
                    </a:lnTo>
                    <a:lnTo>
                      <a:pt x="2" y="29"/>
                    </a:lnTo>
                    <a:lnTo>
                      <a:pt x="0" y="33"/>
                    </a:lnTo>
                    <a:lnTo>
                      <a:pt x="0" y="33"/>
                    </a:lnTo>
                    <a:lnTo>
                      <a:pt x="4" y="35"/>
                    </a:lnTo>
                    <a:lnTo>
                      <a:pt x="2" y="43"/>
                    </a:lnTo>
                    <a:lnTo>
                      <a:pt x="6" y="47"/>
                    </a:lnTo>
                    <a:lnTo>
                      <a:pt x="10" y="47"/>
                    </a:lnTo>
                    <a:lnTo>
                      <a:pt x="12" y="49"/>
                    </a:lnTo>
                    <a:lnTo>
                      <a:pt x="14" y="47"/>
                    </a:lnTo>
                    <a:lnTo>
                      <a:pt x="19" y="49"/>
                    </a:lnTo>
                    <a:lnTo>
                      <a:pt x="17" y="49"/>
                    </a:lnTo>
                    <a:lnTo>
                      <a:pt x="17" y="53"/>
                    </a:lnTo>
                    <a:lnTo>
                      <a:pt x="19" y="53"/>
                    </a:lnTo>
                    <a:lnTo>
                      <a:pt x="23" y="53"/>
                    </a:lnTo>
                    <a:lnTo>
                      <a:pt x="23" y="60"/>
                    </a:lnTo>
                    <a:lnTo>
                      <a:pt x="29" y="62"/>
                    </a:lnTo>
                    <a:lnTo>
                      <a:pt x="31" y="64"/>
                    </a:lnTo>
                    <a:lnTo>
                      <a:pt x="33" y="64"/>
                    </a:lnTo>
                    <a:lnTo>
                      <a:pt x="39" y="6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9" name="9Slide.vn 872">
                <a:extLst>
                  <a:ext uri="{FF2B5EF4-FFF2-40B4-BE49-F238E27FC236}">
                    <a16:creationId xmlns:a16="http://schemas.microsoft.com/office/drawing/2014/main" id="{D6F587A9-4FF7-45DA-B9AE-4BF9729634AA}"/>
                  </a:ext>
                </a:extLst>
              </p:cNvPr>
              <p:cNvSpPr>
                <a:spLocks/>
              </p:cNvSpPr>
              <p:nvPr/>
            </p:nvSpPr>
            <p:spPr bwMode="auto">
              <a:xfrm>
                <a:off x="3475" y="2543"/>
                <a:ext cx="6" cy="4"/>
              </a:xfrm>
              <a:custGeom>
                <a:avLst/>
                <a:gdLst>
                  <a:gd name="T0" fmla="*/ 4 w 6"/>
                  <a:gd name="T1" fmla="*/ 0 h 4"/>
                  <a:gd name="T2" fmla="*/ 2 w 6"/>
                  <a:gd name="T3" fmla="*/ 0 h 4"/>
                  <a:gd name="T4" fmla="*/ 0 w 6"/>
                  <a:gd name="T5" fmla="*/ 0 h 4"/>
                  <a:gd name="T6" fmla="*/ 2 w 6"/>
                  <a:gd name="T7" fmla="*/ 2 h 4"/>
                  <a:gd name="T8" fmla="*/ 4 w 6"/>
                  <a:gd name="T9" fmla="*/ 4 h 4"/>
                  <a:gd name="T10" fmla="*/ 6 w 6"/>
                  <a:gd name="T11" fmla="*/ 4 h 4"/>
                  <a:gd name="T12" fmla="*/ 4 w 6"/>
                  <a:gd name="T13" fmla="*/ 2 h 4"/>
                  <a:gd name="T14" fmla="*/ 4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0"/>
                    </a:moveTo>
                    <a:lnTo>
                      <a:pt x="2" y="0"/>
                    </a:lnTo>
                    <a:lnTo>
                      <a:pt x="0" y="0"/>
                    </a:lnTo>
                    <a:lnTo>
                      <a:pt x="2" y="2"/>
                    </a:lnTo>
                    <a:lnTo>
                      <a:pt x="4" y="4"/>
                    </a:lnTo>
                    <a:lnTo>
                      <a:pt x="6" y="4"/>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0" name="9Slide.vn 873">
                <a:extLst>
                  <a:ext uri="{FF2B5EF4-FFF2-40B4-BE49-F238E27FC236}">
                    <a16:creationId xmlns:a16="http://schemas.microsoft.com/office/drawing/2014/main" id="{5AFBAD90-0ED1-46C7-94AD-245D4E225161}"/>
                  </a:ext>
                </a:extLst>
              </p:cNvPr>
              <p:cNvSpPr>
                <a:spLocks/>
              </p:cNvSpPr>
              <p:nvPr/>
            </p:nvSpPr>
            <p:spPr bwMode="auto">
              <a:xfrm>
                <a:off x="3467" y="2493"/>
                <a:ext cx="50" cy="62"/>
              </a:xfrm>
              <a:custGeom>
                <a:avLst/>
                <a:gdLst>
                  <a:gd name="T0" fmla="*/ 35 w 50"/>
                  <a:gd name="T1" fmla="*/ 54 h 62"/>
                  <a:gd name="T2" fmla="*/ 39 w 50"/>
                  <a:gd name="T3" fmla="*/ 52 h 62"/>
                  <a:gd name="T4" fmla="*/ 43 w 50"/>
                  <a:gd name="T5" fmla="*/ 48 h 62"/>
                  <a:gd name="T6" fmla="*/ 43 w 50"/>
                  <a:gd name="T7" fmla="*/ 46 h 62"/>
                  <a:gd name="T8" fmla="*/ 46 w 50"/>
                  <a:gd name="T9" fmla="*/ 40 h 62"/>
                  <a:gd name="T10" fmla="*/ 48 w 50"/>
                  <a:gd name="T11" fmla="*/ 40 h 62"/>
                  <a:gd name="T12" fmla="*/ 48 w 50"/>
                  <a:gd name="T13" fmla="*/ 36 h 62"/>
                  <a:gd name="T14" fmla="*/ 50 w 50"/>
                  <a:gd name="T15" fmla="*/ 33 h 62"/>
                  <a:gd name="T16" fmla="*/ 50 w 50"/>
                  <a:gd name="T17" fmla="*/ 33 h 62"/>
                  <a:gd name="T18" fmla="*/ 50 w 50"/>
                  <a:gd name="T19" fmla="*/ 31 h 62"/>
                  <a:gd name="T20" fmla="*/ 48 w 50"/>
                  <a:gd name="T21" fmla="*/ 29 h 62"/>
                  <a:gd name="T22" fmla="*/ 48 w 50"/>
                  <a:gd name="T23" fmla="*/ 27 h 62"/>
                  <a:gd name="T24" fmla="*/ 50 w 50"/>
                  <a:gd name="T25" fmla="*/ 25 h 62"/>
                  <a:gd name="T26" fmla="*/ 50 w 50"/>
                  <a:gd name="T27" fmla="*/ 23 h 62"/>
                  <a:gd name="T28" fmla="*/ 48 w 50"/>
                  <a:gd name="T29" fmla="*/ 19 h 62"/>
                  <a:gd name="T30" fmla="*/ 48 w 50"/>
                  <a:gd name="T31" fmla="*/ 17 h 62"/>
                  <a:gd name="T32" fmla="*/ 43 w 50"/>
                  <a:gd name="T33" fmla="*/ 9 h 62"/>
                  <a:gd name="T34" fmla="*/ 41 w 50"/>
                  <a:gd name="T35" fmla="*/ 4 h 62"/>
                  <a:gd name="T36" fmla="*/ 39 w 50"/>
                  <a:gd name="T37" fmla="*/ 0 h 62"/>
                  <a:gd name="T38" fmla="*/ 23 w 50"/>
                  <a:gd name="T39" fmla="*/ 0 h 62"/>
                  <a:gd name="T40" fmla="*/ 19 w 50"/>
                  <a:gd name="T41" fmla="*/ 2 h 62"/>
                  <a:gd name="T42" fmla="*/ 14 w 50"/>
                  <a:gd name="T43" fmla="*/ 6 h 62"/>
                  <a:gd name="T44" fmla="*/ 10 w 50"/>
                  <a:gd name="T45" fmla="*/ 11 h 62"/>
                  <a:gd name="T46" fmla="*/ 10 w 50"/>
                  <a:gd name="T47" fmla="*/ 13 h 62"/>
                  <a:gd name="T48" fmla="*/ 4 w 50"/>
                  <a:gd name="T49" fmla="*/ 15 h 62"/>
                  <a:gd name="T50" fmla="*/ 2 w 50"/>
                  <a:gd name="T51" fmla="*/ 15 h 62"/>
                  <a:gd name="T52" fmla="*/ 2 w 50"/>
                  <a:gd name="T53" fmla="*/ 17 h 62"/>
                  <a:gd name="T54" fmla="*/ 0 w 50"/>
                  <a:gd name="T55" fmla="*/ 19 h 62"/>
                  <a:gd name="T56" fmla="*/ 0 w 50"/>
                  <a:gd name="T57" fmla="*/ 23 h 62"/>
                  <a:gd name="T58" fmla="*/ 2 w 50"/>
                  <a:gd name="T59" fmla="*/ 23 h 62"/>
                  <a:gd name="T60" fmla="*/ 0 w 50"/>
                  <a:gd name="T61" fmla="*/ 27 h 62"/>
                  <a:gd name="T62" fmla="*/ 2 w 50"/>
                  <a:gd name="T63" fmla="*/ 31 h 62"/>
                  <a:gd name="T64" fmla="*/ 4 w 50"/>
                  <a:gd name="T65" fmla="*/ 31 h 62"/>
                  <a:gd name="T66" fmla="*/ 6 w 50"/>
                  <a:gd name="T67" fmla="*/ 38 h 62"/>
                  <a:gd name="T68" fmla="*/ 6 w 50"/>
                  <a:gd name="T69" fmla="*/ 42 h 62"/>
                  <a:gd name="T70" fmla="*/ 10 w 50"/>
                  <a:gd name="T71" fmla="*/ 46 h 62"/>
                  <a:gd name="T72" fmla="*/ 14 w 50"/>
                  <a:gd name="T73" fmla="*/ 44 h 62"/>
                  <a:gd name="T74" fmla="*/ 14 w 50"/>
                  <a:gd name="T75" fmla="*/ 46 h 62"/>
                  <a:gd name="T76" fmla="*/ 12 w 50"/>
                  <a:gd name="T77" fmla="*/ 48 h 62"/>
                  <a:gd name="T78" fmla="*/ 14 w 50"/>
                  <a:gd name="T79" fmla="*/ 50 h 62"/>
                  <a:gd name="T80" fmla="*/ 19 w 50"/>
                  <a:gd name="T81" fmla="*/ 54 h 62"/>
                  <a:gd name="T82" fmla="*/ 17 w 50"/>
                  <a:gd name="T83" fmla="*/ 56 h 62"/>
                  <a:gd name="T84" fmla="*/ 21 w 50"/>
                  <a:gd name="T85" fmla="*/ 56 h 62"/>
                  <a:gd name="T86" fmla="*/ 31 w 50"/>
                  <a:gd name="T87" fmla="*/ 62 h 62"/>
                  <a:gd name="T88" fmla="*/ 33 w 50"/>
                  <a:gd name="T89" fmla="*/ 62 h 62"/>
                  <a:gd name="T90" fmla="*/ 33 w 50"/>
                  <a:gd name="T91" fmla="*/ 58 h 62"/>
                  <a:gd name="T92" fmla="*/ 35 w 50"/>
                  <a:gd name="T93"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62">
                    <a:moveTo>
                      <a:pt x="35" y="54"/>
                    </a:moveTo>
                    <a:lnTo>
                      <a:pt x="39" y="52"/>
                    </a:lnTo>
                    <a:lnTo>
                      <a:pt x="43" y="48"/>
                    </a:lnTo>
                    <a:lnTo>
                      <a:pt x="43" y="46"/>
                    </a:lnTo>
                    <a:lnTo>
                      <a:pt x="46" y="40"/>
                    </a:lnTo>
                    <a:lnTo>
                      <a:pt x="48" y="40"/>
                    </a:lnTo>
                    <a:lnTo>
                      <a:pt x="48" y="36"/>
                    </a:lnTo>
                    <a:lnTo>
                      <a:pt x="50" y="33"/>
                    </a:lnTo>
                    <a:lnTo>
                      <a:pt x="50" y="33"/>
                    </a:lnTo>
                    <a:lnTo>
                      <a:pt x="50" y="31"/>
                    </a:lnTo>
                    <a:lnTo>
                      <a:pt x="48" y="29"/>
                    </a:lnTo>
                    <a:lnTo>
                      <a:pt x="48" y="27"/>
                    </a:lnTo>
                    <a:lnTo>
                      <a:pt x="50" y="25"/>
                    </a:lnTo>
                    <a:lnTo>
                      <a:pt x="50" y="23"/>
                    </a:lnTo>
                    <a:lnTo>
                      <a:pt x="48" y="19"/>
                    </a:lnTo>
                    <a:lnTo>
                      <a:pt x="48" y="17"/>
                    </a:lnTo>
                    <a:lnTo>
                      <a:pt x="43" y="9"/>
                    </a:lnTo>
                    <a:lnTo>
                      <a:pt x="41" y="4"/>
                    </a:lnTo>
                    <a:lnTo>
                      <a:pt x="39" y="0"/>
                    </a:lnTo>
                    <a:lnTo>
                      <a:pt x="23" y="0"/>
                    </a:lnTo>
                    <a:lnTo>
                      <a:pt x="19" y="2"/>
                    </a:lnTo>
                    <a:lnTo>
                      <a:pt x="14" y="6"/>
                    </a:lnTo>
                    <a:lnTo>
                      <a:pt x="10" y="11"/>
                    </a:lnTo>
                    <a:lnTo>
                      <a:pt x="10" y="13"/>
                    </a:lnTo>
                    <a:lnTo>
                      <a:pt x="4" y="15"/>
                    </a:lnTo>
                    <a:lnTo>
                      <a:pt x="2" y="15"/>
                    </a:lnTo>
                    <a:lnTo>
                      <a:pt x="2" y="17"/>
                    </a:lnTo>
                    <a:lnTo>
                      <a:pt x="0" y="19"/>
                    </a:lnTo>
                    <a:lnTo>
                      <a:pt x="0" y="23"/>
                    </a:lnTo>
                    <a:lnTo>
                      <a:pt x="2" y="23"/>
                    </a:lnTo>
                    <a:lnTo>
                      <a:pt x="0" y="27"/>
                    </a:lnTo>
                    <a:lnTo>
                      <a:pt x="2" y="31"/>
                    </a:lnTo>
                    <a:lnTo>
                      <a:pt x="4" y="31"/>
                    </a:lnTo>
                    <a:lnTo>
                      <a:pt x="6" y="38"/>
                    </a:lnTo>
                    <a:lnTo>
                      <a:pt x="6" y="42"/>
                    </a:lnTo>
                    <a:lnTo>
                      <a:pt x="10" y="46"/>
                    </a:lnTo>
                    <a:lnTo>
                      <a:pt x="14" y="44"/>
                    </a:lnTo>
                    <a:lnTo>
                      <a:pt x="14" y="46"/>
                    </a:lnTo>
                    <a:lnTo>
                      <a:pt x="12" y="48"/>
                    </a:lnTo>
                    <a:lnTo>
                      <a:pt x="14" y="50"/>
                    </a:lnTo>
                    <a:lnTo>
                      <a:pt x="19" y="54"/>
                    </a:lnTo>
                    <a:lnTo>
                      <a:pt x="17" y="56"/>
                    </a:lnTo>
                    <a:lnTo>
                      <a:pt x="21" y="56"/>
                    </a:lnTo>
                    <a:lnTo>
                      <a:pt x="31" y="62"/>
                    </a:lnTo>
                    <a:lnTo>
                      <a:pt x="33" y="62"/>
                    </a:lnTo>
                    <a:lnTo>
                      <a:pt x="33" y="58"/>
                    </a:lnTo>
                    <a:lnTo>
                      <a:pt x="35" y="5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1" name="9Slide.vn 874">
                <a:extLst>
                  <a:ext uri="{FF2B5EF4-FFF2-40B4-BE49-F238E27FC236}">
                    <a16:creationId xmlns:a16="http://schemas.microsoft.com/office/drawing/2014/main" id="{4A2BDEF5-8A32-47EC-AC06-03A03B83D6BB}"/>
                  </a:ext>
                </a:extLst>
              </p:cNvPr>
              <p:cNvSpPr>
                <a:spLocks noChangeArrowheads="1"/>
              </p:cNvSpPr>
              <p:nvPr/>
            </p:nvSpPr>
            <p:spPr bwMode="auto">
              <a:xfrm>
                <a:off x="3504" y="2555"/>
                <a:ext cx="2" cy="1"/>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2" name="9Slide.vn 875">
                <a:extLst>
                  <a:ext uri="{FF2B5EF4-FFF2-40B4-BE49-F238E27FC236}">
                    <a16:creationId xmlns:a16="http://schemas.microsoft.com/office/drawing/2014/main" id="{4B598F55-91BB-478A-96C5-41218E567B12}"/>
                  </a:ext>
                </a:extLst>
              </p:cNvPr>
              <p:cNvSpPr>
                <a:spLocks/>
              </p:cNvSpPr>
              <p:nvPr/>
            </p:nvSpPr>
            <p:spPr bwMode="auto">
              <a:xfrm>
                <a:off x="3500" y="2522"/>
                <a:ext cx="73" cy="79"/>
              </a:xfrm>
              <a:custGeom>
                <a:avLst/>
                <a:gdLst>
                  <a:gd name="T0" fmla="*/ 68 w 73"/>
                  <a:gd name="T1" fmla="*/ 73 h 79"/>
                  <a:gd name="T2" fmla="*/ 71 w 73"/>
                  <a:gd name="T3" fmla="*/ 67 h 79"/>
                  <a:gd name="T4" fmla="*/ 71 w 73"/>
                  <a:gd name="T5" fmla="*/ 65 h 79"/>
                  <a:gd name="T6" fmla="*/ 71 w 73"/>
                  <a:gd name="T7" fmla="*/ 63 h 79"/>
                  <a:gd name="T8" fmla="*/ 73 w 73"/>
                  <a:gd name="T9" fmla="*/ 58 h 79"/>
                  <a:gd name="T10" fmla="*/ 71 w 73"/>
                  <a:gd name="T11" fmla="*/ 56 h 79"/>
                  <a:gd name="T12" fmla="*/ 73 w 73"/>
                  <a:gd name="T13" fmla="*/ 54 h 79"/>
                  <a:gd name="T14" fmla="*/ 73 w 73"/>
                  <a:gd name="T15" fmla="*/ 52 h 79"/>
                  <a:gd name="T16" fmla="*/ 71 w 73"/>
                  <a:gd name="T17" fmla="*/ 52 h 79"/>
                  <a:gd name="T18" fmla="*/ 66 w 73"/>
                  <a:gd name="T19" fmla="*/ 50 h 79"/>
                  <a:gd name="T20" fmla="*/ 66 w 73"/>
                  <a:gd name="T21" fmla="*/ 46 h 79"/>
                  <a:gd name="T22" fmla="*/ 64 w 73"/>
                  <a:gd name="T23" fmla="*/ 44 h 79"/>
                  <a:gd name="T24" fmla="*/ 62 w 73"/>
                  <a:gd name="T25" fmla="*/ 46 h 79"/>
                  <a:gd name="T26" fmla="*/ 60 w 73"/>
                  <a:gd name="T27" fmla="*/ 42 h 79"/>
                  <a:gd name="T28" fmla="*/ 56 w 73"/>
                  <a:gd name="T29" fmla="*/ 42 h 79"/>
                  <a:gd name="T30" fmla="*/ 54 w 73"/>
                  <a:gd name="T31" fmla="*/ 44 h 79"/>
                  <a:gd name="T32" fmla="*/ 52 w 73"/>
                  <a:gd name="T33" fmla="*/ 42 h 79"/>
                  <a:gd name="T34" fmla="*/ 52 w 73"/>
                  <a:gd name="T35" fmla="*/ 40 h 79"/>
                  <a:gd name="T36" fmla="*/ 54 w 73"/>
                  <a:gd name="T37" fmla="*/ 36 h 79"/>
                  <a:gd name="T38" fmla="*/ 56 w 73"/>
                  <a:gd name="T39" fmla="*/ 29 h 79"/>
                  <a:gd name="T40" fmla="*/ 56 w 73"/>
                  <a:gd name="T41" fmla="*/ 25 h 79"/>
                  <a:gd name="T42" fmla="*/ 56 w 73"/>
                  <a:gd name="T43" fmla="*/ 25 h 79"/>
                  <a:gd name="T44" fmla="*/ 56 w 73"/>
                  <a:gd name="T45" fmla="*/ 23 h 79"/>
                  <a:gd name="T46" fmla="*/ 52 w 73"/>
                  <a:gd name="T47" fmla="*/ 19 h 79"/>
                  <a:gd name="T48" fmla="*/ 50 w 73"/>
                  <a:gd name="T49" fmla="*/ 19 h 79"/>
                  <a:gd name="T50" fmla="*/ 46 w 73"/>
                  <a:gd name="T51" fmla="*/ 23 h 79"/>
                  <a:gd name="T52" fmla="*/ 44 w 73"/>
                  <a:gd name="T53" fmla="*/ 23 h 79"/>
                  <a:gd name="T54" fmla="*/ 37 w 73"/>
                  <a:gd name="T55" fmla="*/ 19 h 79"/>
                  <a:gd name="T56" fmla="*/ 39 w 73"/>
                  <a:gd name="T57" fmla="*/ 15 h 79"/>
                  <a:gd name="T58" fmla="*/ 39 w 73"/>
                  <a:gd name="T59" fmla="*/ 7 h 79"/>
                  <a:gd name="T60" fmla="*/ 35 w 73"/>
                  <a:gd name="T61" fmla="*/ 4 h 79"/>
                  <a:gd name="T62" fmla="*/ 33 w 73"/>
                  <a:gd name="T63" fmla="*/ 0 h 79"/>
                  <a:gd name="T64" fmla="*/ 29 w 73"/>
                  <a:gd name="T65" fmla="*/ 0 h 79"/>
                  <a:gd name="T66" fmla="*/ 23 w 73"/>
                  <a:gd name="T67" fmla="*/ 2 h 79"/>
                  <a:gd name="T68" fmla="*/ 21 w 73"/>
                  <a:gd name="T69" fmla="*/ 2 h 79"/>
                  <a:gd name="T70" fmla="*/ 17 w 73"/>
                  <a:gd name="T71" fmla="*/ 4 h 79"/>
                  <a:gd name="T72" fmla="*/ 17 w 73"/>
                  <a:gd name="T73" fmla="*/ 4 h 79"/>
                  <a:gd name="T74" fmla="*/ 15 w 73"/>
                  <a:gd name="T75" fmla="*/ 7 h 79"/>
                  <a:gd name="T76" fmla="*/ 15 w 73"/>
                  <a:gd name="T77" fmla="*/ 11 h 79"/>
                  <a:gd name="T78" fmla="*/ 13 w 73"/>
                  <a:gd name="T79" fmla="*/ 11 h 79"/>
                  <a:gd name="T80" fmla="*/ 10 w 73"/>
                  <a:gd name="T81" fmla="*/ 17 h 79"/>
                  <a:gd name="T82" fmla="*/ 10 w 73"/>
                  <a:gd name="T83" fmla="*/ 19 h 79"/>
                  <a:gd name="T84" fmla="*/ 6 w 73"/>
                  <a:gd name="T85" fmla="*/ 23 h 79"/>
                  <a:gd name="T86" fmla="*/ 2 w 73"/>
                  <a:gd name="T87" fmla="*/ 25 h 79"/>
                  <a:gd name="T88" fmla="*/ 0 w 73"/>
                  <a:gd name="T89" fmla="*/ 29 h 79"/>
                  <a:gd name="T90" fmla="*/ 0 w 73"/>
                  <a:gd name="T91" fmla="*/ 33 h 79"/>
                  <a:gd name="T92" fmla="*/ 4 w 73"/>
                  <a:gd name="T93" fmla="*/ 33 h 79"/>
                  <a:gd name="T94" fmla="*/ 6 w 73"/>
                  <a:gd name="T95" fmla="*/ 33 h 79"/>
                  <a:gd name="T96" fmla="*/ 8 w 73"/>
                  <a:gd name="T97" fmla="*/ 36 h 79"/>
                  <a:gd name="T98" fmla="*/ 6 w 73"/>
                  <a:gd name="T99" fmla="*/ 38 h 79"/>
                  <a:gd name="T100" fmla="*/ 8 w 73"/>
                  <a:gd name="T101" fmla="*/ 38 h 79"/>
                  <a:gd name="T102" fmla="*/ 15 w 73"/>
                  <a:gd name="T103" fmla="*/ 46 h 79"/>
                  <a:gd name="T104" fmla="*/ 17 w 73"/>
                  <a:gd name="T105" fmla="*/ 46 h 79"/>
                  <a:gd name="T106" fmla="*/ 23 w 73"/>
                  <a:gd name="T107" fmla="*/ 50 h 79"/>
                  <a:gd name="T108" fmla="*/ 25 w 73"/>
                  <a:gd name="T109" fmla="*/ 50 h 79"/>
                  <a:gd name="T110" fmla="*/ 35 w 73"/>
                  <a:gd name="T111" fmla="*/ 63 h 79"/>
                  <a:gd name="T112" fmla="*/ 39 w 73"/>
                  <a:gd name="T113" fmla="*/ 63 h 79"/>
                  <a:gd name="T114" fmla="*/ 54 w 73"/>
                  <a:gd name="T115" fmla="*/ 73 h 79"/>
                  <a:gd name="T116" fmla="*/ 71 w 73"/>
                  <a:gd name="T117" fmla="*/ 79 h 79"/>
                  <a:gd name="T118" fmla="*/ 71 w 73"/>
                  <a:gd name="T119" fmla="*/ 75 h 79"/>
                  <a:gd name="T120" fmla="*/ 68 w 73"/>
                  <a:gd name="T121"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 h="79">
                    <a:moveTo>
                      <a:pt x="68" y="73"/>
                    </a:moveTo>
                    <a:lnTo>
                      <a:pt x="71" y="67"/>
                    </a:lnTo>
                    <a:lnTo>
                      <a:pt x="71" y="65"/>
                    </a:lnTo>
                    <a:lnTo>
                      <a:pt x="71" y="63"/>
                    </a:lnTo>
                    <a:lnTo>
                      <a:pt x="73" y="58"/>
                    </a:lnTo>
                    <a:lnTo>
                      <a:pt x="71" y="56"/>
                    </a:lnTo>
                    <a:lnTo>
                      <a:pt x="73" y="54"/>
                    </a:lnTo>
                    <a:lnTo>
                      <a:pt x="73" y="52"/>
                    </a:lnTo>
                    <a:lnTo>
                      <a:pt x="71" y="52"/>
                    </a:lnTo>
                    <a:lnTo>
                      <a:pt x="66" y="50"/>
                    </a:lnTo>
                    <a:lnTo>
                      <a:pt x="66" y="46"/>
                    </a:lnTo>
                    <a:lnTo>
                      <a:pt x="64" y="44"/>
                    </a:lnTo>
                    <a:lnTo>
                      <a:pt x="62" y="46"/>
                    </a:lnTo>
                    <a:lnTo>
                      <a:pt x="60" y="42"/>
                    </a:lnTo>
                    <a:lnTo>
                      <a:pt x="56" y="42"/>
                    </a:lnTo>
                    <a:lnTo>
                      <a:pt x="54" y="44"/>
                    </a:lnTo>
                    <a:lnTo>
                      <a:pt x="52" y="42"/>
                    </a:lnTo>
                    <a:lnTo>
                      <a:pt x="52" y="40"/>
                    </a:lnTo>
                    <a:lnTo>
                      <a:pt x="54" y="36"/>
                    </a:lnTo>
                    <a:lnTo>
                      <a:pt x="56" y="29"/>
                    </a:lnTo>
                    <a:lnTo>
                      <a:pt x="56" y="25"/>
                    </a:lnTo>
                    <a:lnTo>
                      <a:pt x="56" y="25"/>
                    </a:lnTo>
                    <a:lnTo>
                      <a:pt x="56" y="23"/>
                    </a:lnTo>
                    <a:lnTo>
                      <a:pt x="52" y="19"/>
                    </a:lnTo>
                    <a:lnTo>
                      <a:pt x="50" y="19"/>
                    </a:lnTo>
                    <a:lnTo>
                      <a:pt x="46" y="23"/>
                    </a:lnTo>
                    <a:lnTo>
                      <a:pt x="44" y="23"/>
                    </a:lnTo>
                    <a:lnTo>
                      <a:pt x="37" y="19"/>
                    </a:lnTo>
                    <a:lnTo>
                      <a:pt x="39" y="15"/>
                    </a:lnTo>
                    <a:lnTo>
                      <a:pt x="39" y="7"/>
                    </a:lnTo>
                    <a:lnTo>
                      <a:pt x="35" y="4"/>
                    </a:lnTo>
                    <a:lnTo>
                      <a:pt x="33" y="0"/>
                    </a:lnTo>
                    <a:lnTo>
                      <a:pt x="29" y="0"/>
                    </a:lnTo>
                    <a:lnTo>
                      <a:pt x="23" y="2"/>
                    </a:lnTo>
                    <a:lnTo>
                      <a:pt x="21" y="2"/>
                    </a:lnTo>
                    <a:lnTo>
                      <a:pt x="17" y="4"/>
                    </a:lnTo>
                    <a:lnTo>
                      <a:pt x="17" y="4"/>
                    </a:lnTo>
                    <a:lnTo>
                      <a:pt x="15" y="7"/>
                    </a:lnTo>
                    <a:lnTo>
                      <a:pt x="15" y="11"/>
                    </a:lnTo>
                    <a:lnTo>
                      <a:pt x="13" y="11"/>
                    </a:lnTo>
                    <a:lnTo>
                      <a:pt x="10" y="17"/>
                    </a:lnTo>
                    <a:lnTo>
                      <a:pt x="10" y="19"/>
                    </a:lnTo>
                    <a:lnTo>
                      <a:pt x="6" y="23"/>
                    </a:lnTo>
                    <a:lnTo>
                      <a:pt x="2" y="25"/>
                    </a:lnTo>
                    <a:lnTo>
                      <a:pt x="0" y="29"/>
                    </a:lnTo>
                    <a:lnTo>
                      <a:pt x="0" y="33"/>
                    </a:lnTo>
                    <a:lnTo>
                      <a:pt x="4" y="33"/>
                    </a:lnTo>
                    <a:lnTo>
                      <a:pt x="6" y="33"/>
                    </a:lnTo>
                    <a:lnTo>
                      <a:pt x="8" y="36"/>
                    </a:lnTo>
                    <a:lnTo>
                      <a:pt x="6" y="38"/>
                    </a:lnTo>
                    <a:lnTo>
                      <a:pt x="8" y="38"/>
                    </a:lnTo>
                    <a:lnTo>
                      <a:pt x="15" y="46"/>
                    </a:lnTo>
                    <a:lnTo>
                      <a:pt x="17" y="46"/>
                    </a:lnTo>
                    <a:lnTo>
                      <a:pt x="23" y="50"/>
                    </a:lnTo>
                    <a:lnTo>
                      <a:pt x="25" y="50"/>
                    </a:lnTo>
                    <a:lnTo>
                      <a:pt x="35" y="63"/>
                    </a:lnTo>
                    <a:lnTo>
                      <a:pt x="39" y="63"/>
                    </a:lnTo>
                    <a:lnTo>
                      <a:pt x="54" y="73"/>
                    </a:lnTo>
                    <a:lnTo>
                      <a:pt x="71" y="79"/>
                    </a:lnTo>
                    <a:lnTo>
                      <a:pt x="71" y="75"/>
                    </a:lnTo>
                    <a:lnTo>
                      <a:pt x="68" y="7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3" name="9Slide.vn 876">
                <a:extLst>
                  <a:ext uri="{FF2B5EF4-FFF2-40B4-BE49-F238E27FC236}">
                    <a16:creationId xmlns:a16="http://schemas.microsoft.com/office/drawing/2014/main" id="{255E5AC6-280B-46BC-9CB7-BB9C730DEC7B}"/>
                  </a:ext>
                </a:extLst>
              </p:cNvPr>
              <p:cNvSpPr>
                <a:spLocks/>
              </p:cNvSpPr>
              <p:nvPr/>
            </p:nvSpPr>
            <p:spPr bwMode="auto">
              <a:xfrm>
                <a:off x="3552" y="2483"/>
                <a:ext cx="112" cy="118"/>
              </a:xfrm>
              <a:custGeom>
                <a:avLst/>
                <a:gdLst>
                  <a:gd name="T0" fmla="*/ 108 w 112"/>
                  <a:gd name="T1" fmla="*/ 102 h 118"/>
                  <a:gd name="T2" fmla="*/ 108 w 112"/>
                  <a:gd name="T3" fmla="*/ 93 h 118"/>
                  <a:gd name="T4" fmla="*/ 101 w 112"/>
                  <a:gd name="T5" fmla="*/ 89 h 118"/>
                  <a:gd name="T6" fmla="*/ 97 w 112"/>
                  <a:gd name="T7" fmla="*/ 79 h 118"/>
                  <a:gd name="T8" fmla="*/ 99 w 112"/>
                  <a:gd name="T9" fmla="*/ 77 h 118"/>
                  <a:gd name="T10" fmla="*/ 101 w 112"/>
                  <a:gd name="T11" fmla="*/ 66 h 118"/>
                  <a:gd name="T12" fmla="*/ 101 w 112"/>
                  <a:gd name="T13" fmla="*/ 60 h 118"/>
                  <a:gd name="T14" fmla="*/ 108 w 112"/>
                  <a:gd name="T15" fmla="*/ 48 h 118"/>
                  <a:gd name="T16" fmla="*/ 112 w 112"/>
                  <a:gd name="T17" fmla="*/ 41 h 118"/>
                  <a:gd name="T18" fmla="*/ 112 w 112"/>
                  <a:gd name="T19" fmla="*/ 33 h 118"/>
                  <a:gd name="T20" fmla="*/ 108 w 112"/>
                  <a:gd name="T21" fmla="*/ 27 h 118"/>
                  <a:gd name="T22" fmla="*/ 108 w 112"/>
                  <a:gd name="T23" fmla="*/ 16 h 118"/>
                  <a:gd name="T24" fmla="*/ 104 w 112"/>
                  <a:gd name="T25" fmla="*/ 14 h 118"/>
                  <a:gd name="T26" fmla="*/ 99 w 112"/>
                  <a:gd name="T27" fmla="*/ 12 h 118"/>
                  <a:gd name="T28" fmla="*/ 91 w 112"/>
                  <a:gd name="T29" fmla="*/ 16 h 118"/>
                  <a:gd name="T30" fmla="*/ 83 w 112"/>
                  <a:gd name="T31" fmla="*/ 10 h 118"/>
                  <a:gd name="T32" fmla="*/ 77 w 112"/>
                  <a:gd name="T33" fmla="*/ 8 h 118"/>
                  <a:gd name="T34" fmla="*/ 72 w 112"/>
                  <a:gd name="T35" fmla="*/ 8 h 118"/>
                  <a:gd name="T36" fmla="*/ 60 w 112"/>
                  <a:gd name="T37" fmla="*/ 0 h 118"/>
                  <a:gd name="T38" fmla="*/ 54 w 112"/>
                  <a:gd name="T39" fmla="*/ 6 h 118"/>
                  <a:gd name="T40" fmla="*/ 48 w 112"/>
                  <a:gd name="T41" fmla="*/ 2 h 118"/>
                  <a:gd name="T42" fmla="*/ 43 w 112"/>
                  <a:gd name="T43" fmla="*/ 0 h 118"/>
                  <a:gd name="T44" fmla="*/ 37 w 112"/>
                  <a:gd name="T45" fmla="*/ 4 h 118"/>
                  <a:gd name="T46" fmla="*/ 29 w 112"/>
                  <a:gd name="T47" fmla="*/ 4 h 118"/>
                  <a:gd name="T48" fmla="*/ 21 w 112"/>
                  <a:gd name="T49" fmla="*/ 2 h 118"/>
                  <a:gd name="T50" fmla="*/ 8 w 112"/>
                  <a:gd name="T51" fmla="*/ 8 h 118"/>
                  <a:gd name="T52" fmla="*/ 8 w 112"/>
                  <a:gd name="T53" fmla="*/ 12 h 118"/>
                  <a:gd name="T54" fmla="*/ 8 w 112"/>
                  <a:gd name="T55" fmla="*/ 25 h 118"/>
                  <a:gd name="T56" fmla="*/ 12 w 112"/>
                  <a:gd name="T57" fmla="*/ 33 h 118"/>
                  <a:gd name="T58" fmla="*/ 12 w 112"/>
                  <a:gd name="T59" fmla="*/ 39 h 118"/>
                  <a:gd name="T60" fmla="*/ 8 w 112"/>
                  <a:gd name="T61" fmla="*/ 39 h 118"/>
                  <a:gd name="T62" fmla="*/ 12 w 112"/>
                  <a:gd name="T63" fmla="*/ 46 h 118"/>
                  <a:gd name="T64" fmla="*/ 12 w 112"/>
                  <a:gd name="T65" fmla="*/ 52 h 118"/>
                  <a:gd name="T66" fmla="*/ 4 w 112"/>
                  <a:gd name="T67" fmla="*/ 62 h 118"/>
                  <a:gd name="T68" fmla="*/ 4 w 112"/>
                  <a:gd name="T69" fmla="*/ 68 h 118"/>
                  <a:gd name="T70" fmla="*/ 0 w 112"/>
                  <a:gd name="T71" fmla="*/ 79 h 118"/>
                  <a:gd name="T72" fmla="*/ 2 w 112"/>
                  <a:gd name="T73" fmla="*/ 83 h 118"/>
                  <a:gd name="T74" fmla="*/ 8 w 112"/>
                  <a:gd name="T75" fmla="*/ 81 h 118"/>
                  <a:gd name="T76" fmla="*/ 12 w 112"/>
                  <a:gd name="T77" fmla="*/ 83 h 118"/>
                  <a:gd name="T78" fmla="*/ 14 w 112"/>
                  <a:gd name="T79" fmla="*/ 89 h 118"/>
                  <a:gd name="T80" fmla="*/ 21 w 112"/>
                  <a:gd name="T81" fmla="*/ 91 h 118"/>
                  <a:gd name="T82" fmla="*/ 19 w 112"/>
                  <a:gd name="T83" fmla="*/ 95 h 118"/>
                  <a:gd name="T84" fmla="*/ 19 w 112"/>
                  <a:gd name="T85" fmla="*/ 102 h 118"/>
                  <a:gd name="T86" fmla="*/ 19 w 112"/>
                  <a:gd name="T87" fmla="*/ 106 h 118"/>
                  <a:gd name="T88" fmla="*/ 19 w 112"/>
                  <a:gd name="T89" fmla="*/ 114 h 118"/>
                  <a:gd name="T90" fmla="*/ 21 w 112"/>
                  <a:gd name="T91" fmla="*/ 118 h 118"/>
                  <a:gd name="T92" fmla="*/ 31 w 112"/>
                  <a:gd name="T93" fmla="*/ 114 h 118"/>
                  <a:gd name="T94" fmla="*/ 46 w 112"/>
                  <a:gd name="T95" fmla="*/ 108 h 118"/>
                  <a:gd name="T96" fmla="*/ 52 w 112"/>
                  <a:gd name="T97" fmla="*/ 104 h 118"/>
                  <a:gd name="T98" fmla="*/ 85 w 112"/>
                  <a:gd name="T99" fmla="*/ 102 h 118"/>
                  <a:gd name="T100" fmla="*/ 95 w 112"/>
                  <a:gd name="T101" fmla="*/ 99 h 118"/>
                  <a:gd name="T102" fmla="*/ 101 w 112"/>
                  <a:gd name="T103" fmla="*/ 104 h 118"/>
                  <a:gd name="T104" fmla="*/ 106 w 112"/>
                  <a:gd name="T105" fmla="*/ 10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 h="118">
                    <a:moveTo>
                      <a:pt x="106" y="104"/>
                    </a:moveTo>
                    <a:lnTo>
                      <a:pt x="108" y="102"/>
                    </a:lnTo>
                    <a:lnTo>
                      <a:pt x="108" y="97"/>
                    </a:lnTo>
                    <a:lnTo>
                      <a:pt x="108" y="93"/>
                    </a:lnTo>
                    <a:lnTo>
                      <a:pt x="101" y="93"/>
                    </a:lnTo>
                    <a:lnTo>
                      <a:pt x="101" y="89"/>
                    </a:lnTo>
                    <a:lnTo>
                      <a:pt x="99" y="81"/>
                    </a:lnTo>
                    <a:lnTo>
                      <a:pt x="97" y="79"/>
                    </a:lnTo>
                    <a:lnTo>
                      <a:pt x="97" y="79"/>
                    </a:lnTo>
                    <a:lnTo>
                      <a:pt x="99" y="77"/>
                    </a:lnTo>
                    <a:lnTo>
                      <a:pt x="99" y="68"/>
                    </a:lnTo>
                    <a:lnTo>
                      <a:pt x="101" y="66"/>
                    </a:lnTo>
                    <a:lnTo>
                      <a:pt x="101" y="62"/>
                    </a:lnTo>
                    <a:lnTo>
                      <a:pt x="101" y="60"/>
                    </a:lnTo>
                    <a:lnTo>
                      <a:pt x="101" y="56"/>
                    </a:lnTo>
                    <a:lnTo>
                      <a:pt x="108" y="48"/>
                    </a:lnTo>
                    <a:lnTo>
                      <a:pt x="112" y="43"/>
                    </a:lnTo>
                    <a:lnTo>
                      <a:pt x="112" y="41"/>
                    </a:lnTo>
                    <a:lnTo>
                      <a:pt x="112" y="37"/>
                    </a:lnTo>
                    <a:lnTo>
                      <a:pt x="112" y="33"/>
                    </a:lnTo>
                    <a:lnTo>
                      <a:pt x="108" y="29"/>
                    </a:lnTo>
                    <a:lnTo>
                      <a:pt x="108" y="27"/>
                    </a:lnTo>
                    <a:lnTo>
                      <a:pt x="108" y="23"/>
                    </a:lnTo>
                    <a:lnTo>
                      <a:pt x="108" y="16"/>
                    </a:lnTo>
                    <a:lnTo>
                      <a:pt x="108" y="16"/>
                    </a:lnTo>
                    <a:lnTo>
                      <a:pt x="104" y="14"/>
                    </a:lnTo>
                    <a:lnTo>
                      <a:pt x="101" y="12"/>
                    </a:lnTo>
                    <a:lnTo>
                      <a:pt x="99" y="12"/>
                    </a:lnTo>
                    <a:lnTo>
                      <a:pt x="95" y="14"/>
                    </a:lnTo>
                    <a:lnTo>
                      <a:pt x="91" y="16"/>
                    </a:lnTo>
                    <a:lnTo>
                      <a:pt x="85" y="12"/>
                    </a:lnTo>
                    <a:lnTo>
                      <a:pt x="83" y="10"/>
                    </a:lnTo>
                    <a:lnTo>
                      <a:pt x="81" y="8"/>
                    </a:lnTo>
                    <a:lnTo>
                      <a:pt x="77" y="8"/>
                    </a:lnTo>
                    <a:lnTo>
                      <a:pt x="75" y="8"/>
                    </a:lnTo>
                    <a:lnTo>
                      <a:pt x="72" y="8"/>
                    </a:lnTo>
                    <a:lnTo>
                      <a:pt x="66" y="4"/>
                    </a:lnTo>
                    <a:lnTo>
                      <a:pt x="60" y="0"/>
                    </a:lnTo>
                    <a:lnTo>
                      <a:pt x="58" y="2"/>
                    </a:lnTo>
                    <a:lnTo>
                      <a:pt x="54" y="6"/>
                    </a:lnTo>
                    <a:lnTo>
                      <a:pt x="48" y="4"/>
                    </a:lnTo>
                    <a:lnTo>
                      <a:pt x="48" y="2"/>
                    </a:lnTo>
                    <a:lnTo>
                      <a:pt x="48" y="2"/>
                    </a:lnTo>
                    <a:lnTo>
                      <a:pt x="43" y="0"/>
                    </a:lnTo>
                    <a:lnTo>
                      <a:pt x="37" y="2"/>
                    </a:lnTo>
                    <a:lnTo>
                      <a:pt x="37" y="4"/>
                    </a:lnTo>
                    <a:lnTo>
                      <a:pt x="35" y="4"/>
                    </a:lnTo>
                    <a:lnTo>
                      <a:pt x="29" y="4"/>
                    </a:lnTo>
                    <a:lnTo>
                      <a:pt x="23" y="2"/>
                    </a:lnTo>
                    <a:lnTo>
                      <a:pt x="21" y="2"/>
                    </a:lnTo>
                    <a:lnTo>
                      <a:pt x="14" y="6"/>
                    </a:lnTo>
                    <a:lnTo>
                      <a:pt x="8" y="8"/>
                    </a:lnTo>
                    <a:lnTo>
                      <a:pt x="8" y="12"/>
                    </a:lnTo>
                    <a:lnTo>
                      <a:pt x="8" y="12"/>
                    </a:lnTo>
                    <a:lnTo>
                      <a:pt x="10" y="21"/>
                    </a:lnTo>
                    <a:lnTo>
                      <a:pt x="8" y="25"/>
                    </a:lnTo>
                    <a:lnTo>
                      <a:pt x="10" y="31"/>
                    </a:lnTo>
                    <a:lnTo>
                      <a:pt x="12" y="33"/>
                    </a:lnTo>
                    <a:lnTo>
                      <a:pt x="14" y="35"/>
                    </a:lnTo>
                    <a:lnTo>
                      <a:pt x="12" y="39"/>
                    </a:lnTo>
                    <a:lnTo>
                      <a:pt x="10" y="37"/>
                    </a:lnTo>
                    <a:lnTo>
                      <a:pt x="8" y="39"/>
                    </a:lnTo>
                    <a:lnTo>
                      <a:pt x="8" y="41"/>
                    </a:lnTo>
                    <a:lnTo>
                      <a:pt x="12" y="46"/>
                    </a:lnTo>
                    <a:lnTo>
                      <a:pt x="12" y="48"/>
                    </a:lnTo>
                    <a:lnTo>
                      <a:pt x="12" y="52"/>
                    </a:lnTo>
                    <a:lnTo>
                      <a:pt x="8" y="62"/>
                    </a:lnTo>
                    <a:lnTo>
                      <a:pt x="4" y="62"/>
                    </a:lnTo>
                    <a:lnTo>
                      <a:pt x="4" y="64"/>
                    </a:lnTo>
                    <a:lnTo>
                      <a:pt x="4" y="68"/>
                    </a:lnTo>
                    <a:lnTo>
                      <a:pt x="2" y="75"/>
                    </a:lnTo>
                    <a:lnTo>
                      <a:pt x="0" y="79"/>
                    </a:lnTo>
                    <a:lnTo>
                      <a:pt x="0" y="81"/>
                    </a:lnTo>
                    <a:lnTo>
                      <a:pt x="2" y="83"/>
                    </a:lnTo>
                    <a:lnTo>
                      <a:pt x="4" y="81"/>
                    </a:lnTo>
                    <a:lnTo>
                      <a:pt x="8" y="81"/>
                    </a:lnTo>
                    <a:lnTo>
                      <a:pt x="10" y="85"/>
                    </a:lnTo>
                    <a:lnTo>
                      <a:pt x="12" y="83"/>
                    </a:lnTo>
                    <a:lnTo>
                      <a:pt x="14" y="85"/>
                    </a:lnTo>
                    <a:lnTo>
                      <a:pt x="14" y="89"/>
                    </a:lnTo>
                    <a:lnTo>
                      <a:pt x="19" y="91"/>
                    </a:lnTo>
                    <a:lnTo>
                      <a:pt x="21" y="91"/>
                    </a:lnTo>
                    <a:lnTo>
                      <a:pt x="21" y="93"/>
                    </a:lnTo>
                    <a:lnTo>
                      <a:pt x="19" y="95"/>
                    </a:lnTo>
                    <a:lnTo>
                      <a:pt x="21" y="97"/>
                    </a:lnTo>
                    <a:lnTo>
                      <a:pt x="19" y="102"/>
                    </a:lnTo>
                    <a:lnTo>
                      <a:pt x="19" y="104"/>
                    </a:lnTo>
                    <a:lnTo>
                      <a:pt x="19" y="106"/>
                    </a:lnTo>
                    <a:lnTo>
                      <a:pt x="16" y="112"/>
                    </a:lnTo>
                    <a:lnTo>
                      <a:pt x="19" y="114"/>
                    </a:lnTo>
                    <a:lnTo>
                      <a:pt x="19" y="118"/>
                    </a:lnTo>
                    <a:lnTo>
                      <a:pt x="21" y="118"/>
                    </a:lnTo>
                    <a:lnTo>
                      <a:pt x="27" y="114"/>
                    </a:lnTo>
                    <a:lnTo>
                      <a:pt x="31" y="114"/>
                    </a:lnTo>
                    <a:lnTo>
                      <a:pt x="33" y="112"/>
                    </a:lnTo>
                    <a:lnTo>
                      <a:pt x="46" y="108"/>
                    </a:lnTo>
                    <a:lnTo>
                      <a:pt x="46" y="106"/>
                    </a:lnTo>
                    <a:lnTo>
                      <a:pt x="52" y="104"/>
                    </a:lnTo>
                    <a:lnTo>
                      <a:pt x="77" y="104"/>
                    </a:lnTo>
                    <a:lnTo>
                      <a:pt x="85" y="102"/>
                    </a:lnTo>
                    <a:lnTo>
                      <a:pt x="95" y="106"/>
                    </a:lnTo>
                    <a:lnTo>
                      <a:pt x="95" y="99"/>
                    </a:lnTo>
                    <a:lnTo>
                      <a:pt x="99" y="99"/>
                    </a:lnTo>
                    <a:lnTo>
                      <a:pt x="101" y="104"/>
                    </a:lnTo>
                    <a:lnTo>
                      <a:pt x="101" y="104"/>
                    </a:lnTo>
                    <a:lnTo>
                      <a:pt x="106" y="10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4" name="9Slide.vn 877">
                <a:extLst>
                  <a:ext uri="{FF2B5EF4-FFF2-40B4-BE49-F238E27FC236}">
                    <a16:creationId xmlns:a16="http://schemas.microsoft.com/office/drawing/2014/main" id="{0EB53DF7-4580-4DF3-92ED-AC32C6AF77D2}"/>
                  </a:ext>
                </a:extLst>
              </p:cNvPr>
              <p:cNvSpPr>
                <a:spLocks/>
              </p:cNvSpPr>
              <p:nvPr/>
            </p:nvSpPr>
            <p:spPr bwMode="auto">
              <a:xfrm>
                <a:off x="3649" y="2473"/>
                <a:ext cx="77" cy="120"/>
              </a:xfrm>
              <a:custGeom>
                <a:avLst/>
                <a:gdLst>
                  <a:gd name="T0" fmla="*/ 71 w 77"/>
                  <a:gd name="T1" fmla="*/ 93 h 120"/>
                  <a:gd name="T2" fmla="*/ 69 w 77"/>
                  <a:gd name="T3" fmla="*/ 85 h 120"/>
                  <a:gd name="T4" fmla="*/ 69 w 77"/>
                  <a:gd name="T5" fmla="*/ 76 h 120"/>
                  <a:gd name="T6" fmla="*/ 71 w 77"/>
                  <a:gd name="T7" fmla="*/ 62 h 120"/>
                  <a:gd name="T8" fmla="*/ 71 w 77"/>
                  <a:gd name="T9" fmla="*/ 53 h 120"/>
                  <a:gd name="T10" fmla="*/ 71 w 77"/>
                  <a:gd name="T11" fmla="*/ 47 h 120"/>
                  <a:gd name="T12" fmla="*/ 69 w 77"/>
                  <a:gd name="T13" fmla="*/ 43 h 120"/>
                  <a:gd name="T14" fmla="*/ 71 w 77"/>
                  <a:gd name="T15" fmla="*/ 37 h 120"/>
                  <a:gd name="T16" fmla="*/ 69 w 77"/>
                  <a:gd name="T17" fmla="*/ 31 h 120"/>
                  <a:gd name="T18" fmla="*/ 67 w 77"/>
                  <a:gd name="T19" fmla="*/ 22 h 120"/>
                  <a:gd name="T20" fmla="*/ 62 w 77"/>
                  <a:gd name="T21" fmla="*/ 14 h 120"/>
                  <a:gd name="T22" fmla="*/ 58 w 77"/>
                  <a:gd name="T23" fmla="*/ 10 h 120"/>
                  <a:gd name="T24" fmla="*/ 56 w 77"/>
                  <a:gd name="T25" fmla="*/ 4 h 120"/>
                  <a:gd name="T26" fmla="*/ 52 w 77"/>
                  <a:gd name="T27" fmla="*/ 0 h 120"/>
                  <a:gd name="T28" fmla="*/ 44 w 77"/>
                  <a:gd name="T29" fmla="*/ 2 h 120"/>
                  <a:gd name="T30" fmla="*/ 27 w 77"/>
                  <a:gd name="T31" fmla="*/ 2 h 120"/>
                  <a:gd name="T32" fmla="*/ 13 w 77"/>
                  <a:gd name="T33" fmla="*/ 4 h 120"/>
                  <a:gd name="T34" fmla="*/ 7 w 77"/>
                  <a:gd name="T35" fmla="*/ 8 h 120"/>
                  <a:gd name="T36" fmla="*/ 9 w 77"/>
                  <a:gd name="T37" fmla="*/ 14 h 120"/>
                  <a:gd name="T38" fmla="*/ 11 w 77"/>
                  <a:gd name="T39" fmla="*/ 26 h 120"/>
                  <a:gd name="T40" fmla="*/ 11 w 77"/>
                  <a:gd name="T41" fmla="*/ 33 h 120"/>
                  <a:gd name="T42" fmla="*/ 11 w 77"/>
                  <a:gd name="T43" fmla="*/ 39 h 120"/>
                  <a:gd name="T44" fmla="*/ 15 w 77"/>
                  <a:gd name="T45" fmla="*/ 47 h 120"/>
                  <a:gd name="T46" fmla="*/ 15 w 77"/>
                  <a:gd name="T47" fmla="*/ 53 h 120"/>
                  <a:gd name="T48" fmla="*/ 4 w 77"/>
                  <a:gd name="T49" fmla="*/ 66 h 120"/>
                  <a:gd name="T50" fmla="*/ 4 w 77"/>
                  <a:gd name="T51" fmla="*/ 72 h 120"/>
                  <a:gd name="T52" fmla="*/ 2 w 77"/>
                  <a:gd name="T53" fmla="*/ 78 h 120"/>
                  <a:gd name="T54" fmla="*/ 0 w 77"/>
                  <a:gd name="T55" fmla="*/ 89 h 120"/>
                  <a:gd name="T56" fmla="*/ 2 w 77"/>
                  <a:gd name="T57" fmla="*/ 91 h 120"/>
                  <a:gd name="T58" fmla="*/ 4 w 77"/>
                  <a:gd name="T59" fmla="*/ 103 h 120"/>
                  <a:gd name="T60" fmla="*/ 11 w 77"/>
                  <a:gd name="T61" fmla="*/ 107 h 120"/>
                  <a:gd name="T62" fmla="*/ 9 w 77"/>
                  <a:gd name="T63" fmla="*/ 114 h 120"/>
                  <a:gd name="T64" fmla="*/ 4 w 77"/>
                  <a:gd name="T65" fmla="*/ 114 h 120"/>
                  <a:gd name="T66" fmla="*/ 15 w 77"/>
                  <a:gd name="T67" fmla="*/ 118 h 120"/>
                  <a:gd name="T68" fmla="*/ 38 w 77"/>
                  <a:gd name="T69" fmla="*/ 114 h 120"/>
                  <a:gd name="T70" fmla="*/ 58 w 77"/>
                  <a:gd name="T71" fmla="*/ 103 h 120"/>
                  <a:gd name="T72" fmla="*/ 77 w 77"/>
                  <a:gd name="T73" fmla="*/ 99 h 120"/>
                  <a:gd name="T74" fmla="*/ 73 w 77"/>
                  <a:gd name="T75" fmla="*/ 9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120">
                    <a:moveTo>
                      <a:pt x="73" y="93"/>
                    </a:moveTo>
                    <a:lnTo>
                      <a:pt x="71" y="93"/>
                    </a:lnTo>
                    <a:lnTo>
                      <a:pt x="69" y="89"/>
                    </a:lnTo>
                    <a:lnTo>
                      <a:pt x="69" y="85"/>
                    </a:lnTo>
                    <a:lnTo>
                      <a:pt x="69" y="78"/>
                    </a:lnTo>
                    <a:lnTo>
                      <a:pt x="69" y="76"/>
                    </a:lnTo>
                    <a:lnTo>
                      <a:pt x="71" y="72"/>
                    </a:lnTo>
                    <a:lnTo>
                      <a:pt x="71" y="62"/>
                    </a:lnTo>
                    <a:lnTo>
                      <a:pt x="71" y="60"/>
                    </a:lnTo>
                    <a:lnTo>
                      <a:pt x="71" y="53"/>
                    </a:lnTo>
                    <a:lnTo>
                      <a:pt x="69" y="49"/>
                    </a:lnTo>
                    <a:lnTo>
                      <a:pt x="71" y="47"/>
                    </a:lnTo>
                    <a:lnTo>
                      <a:pt x="71" y="45"/>
                    </a:lnTo>
                    <a:lnTo>
                      <a:pt x="69" y="43"/>
                    </a:lnTo>
                    <a:lnTo>
                      <a:pt x="69" y="41"/>
                    </a:lnTo>
                    <a:lnTo>
                      <a:pt x="71" y="37"/>
                    </a:lnTo>
                    <a:lnTo>
                      <a:pt x="69" y="31"/>
                    </a:lnTo>
                    <a:lnTo>
                      <a:pt x="69" y="31"/>
                    </a:lnTo>
                    <a:lnTo>
                      <a:pt x="67" y="29"/>
                    </a:lnTo>
                    <a:lnTo>
                      <a:pt x="67" y="22"/>
                    </a:lnTo>
                    <a:lnTo>
                      <a:pt x="67" y="18"/>
                    </a:lnTo>
                    <a:lnTo>
                      <a:pt x="62" y="14"/>
                    </a:lnTo>
                    <a:lnTo>
                      <a:pt x="62" y="12"/>
                    </a:lnTo>
                    <a:lnTo>
                      <a:pt x="58" y="10"/>
                    </a:lnTo>
                    <a:lnTo>
                      <a:pt x="56" y="6"/>
                    </a:lnTo>
                    <a:lnTo>
                      <a:pt x="56" y="4"/>
                    </a:lnTo>
                    <a:lnTo>
                      <a:pt x="54" y="0"/>
                    </a:lnTo>
                    <a:lnTo>
                      <a:pt x="52" y="0"/>
                    </a:lnTo>
                    <a:lnTo>
                      <a:pt x="48" y="2"/>
                    </a:lnTo>
                    <a:lnTo>
                      <a:pt x="44" y="2"/>
                    </a:lnTo>
                    <a:lnTo>
                      <a:pt x="38" y="2"/>
                    </a:lnTo>
                    <a:lnTo>
                      <a:pt x="27" y="2"/>
                    </a:lnTo>
                    <a:lnTo>
                      <a:pt x="27" y="4"/>
                    </a:lnTo>
                    <a:lnTo>
                      <a:pt x="13" y="4"/>
                    </a:lnTo>
                    <a:lnTo>
                      <a:pt x="7" y="4"/>
                    </a:lnTo>
                    <a:lnTo>
                      <a:pt x="7" y="8"/>
                    </a:lnTo>
                    <a:lnTo>
                      <a:pt x="7" y="14"/>
                    </a:lnTo>
                    <a:lnTo>
                      <a:pt x="9" y="14"/>
                    </a:lnTo>
                    <a:lnTo>
                      <a:pt x="11" y="20"/>
                    </a:lnTo>
                    <a:lnTo>
                      <a:pt x="11" y="26"/>
                    </a:lnTo>
                    <a:lnTo>
                      <a:pt x="11" y="26"/>
                    </a:lnTo>
                    <a:lnTo>
                      <a:pt x="11" y="33"/>
                    </a:lnTo>
                    <a:lnTo>
                      <a:pt x="11" y="37"/>
                    </a:lnTo>
                    <a:lnTo>
                      <a:pt x="11" y="39"/>
                    </a:lnTo>
                    <a:lnTo>
                      <a:pt x="15" y="43"/>
                    </a:lnTo>
                    <a:lnTo>
                      <a:pt x="15" y="47"/>
                    </a:lnTo>
                    <a:lnTo>
                      <a:pt x="15" y="51"/>
                    </a:lnTo>
                    <a:lnTo>
                      <a:pt x="15" y="53"/>
                    </a:lnTo>
                    <a:lnTo>
                      <a:pt x="11" y="58"/>
                    </a:lnTo>
                    <a:lnTo>
                      <a:pt x="4" y="66"/>
                    </a:lnTo>
                    <a:lnTo>
                      <a:pt x="4" y="70"/>
                    </a:lnTo>
                    <a:lnTo>
                      <a:pt x="4" y="72"/>
                    </a:lnTo>
                    <a:lnTo>
                      <a:pt x="4" y="76"/>
                    </a:lnTo>
                    <a:lnTo>
                      <a:pt x="2" y="78"/>
                    </a:lnTo>
                    <a:lnTo>
                      <a:pt x="2" y="87"/>
                    </a:lnTo>
                    <a:lnTo>
                      <a:pt x="0" y="89"/>
                    </a:lnTo>
                    <a:lnTo>
                      <a:pt x="0" y="89"/>
                    </a:lnTo>
                    <a:lnTo>
                      <a:pt x="2" y="91"/>
                    </a:lnTo>
                    <a:lnTo>
                      <a:pt x="4" y="99"/>
                    </a:lnTo>
                    <a:lnTo>
                      <a:pt x="4" y="103"/>
                    </a:lnTo>
                    <a:lnTo>
                      <a:pt x="11" y="103"/>
                    </a:lnTo>
                    <a:lnTo>
                      <a:pt x="11" y="107"/>
                    </a:lnTo>
                    <a:lnTo>
                      <a:pt x="11" y="112"/>
                    </a:lnTo>
                    <a:lnTo>
                      <a:pt x="9" y="114"/>
                    </a:lnTo>
                    <a:lnTo>
                      <a:pt x="4" y="114"/>
                    </a:lnTo>
                    <a:lnTo>
                      <a:pt x="4" y="114"/>
                    </a:lnTo>
                    <a:lnTo>
                      <a:pt x="4" y="116"/>
                    </a:lnTo>
                    <a:lnTo>
                      <a:pt x="15" y="118"/>
                    </a:lnTo>
                    <a:lnTo>
                      <a:pt x="23" y="120"/>
                    </a:lnTo>
                    <a:lnTo>
                      <a:pt x="38" y="114"/>
                    </a:lnTo>
                    <a:lnTo>
                      <a:pt x="48" y="112"/>
                    </a:lnTo>
                    <a:lnTo>
                      <a:pt x="58" y="103"/>
                    </a:lnTo>
                    <a:lnTo>
                      <a:pt x="67" y="99"/>
                    </a:lnTo>
                    <a:lnTo>
                      <a:pt x="77" y="99"/>
                    </a:lnTo>
                    <a:lnTo>
                      <a:pt x="75" y="95"/>
                    </a:lnTo>
                    <a:lnTo>
                      <a:pt x="73" y="9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5" name="9Slide.vn 878">
                <a:extLst>
                  <a:ext uri="{FF2B5EF4-FFF2-40B4-BE49-F238E27FC236}">
                    <a16:creationId xmlns:a16="http://schemas.microsoft.com/office/drawing/2014/main" id="{403B753D-DCBC-4B33-BE93-6D3146F8DA13}"/>
                  </a:ext>
                </a:extLst>
              </p:cNvPr>
              <p:cNvSpPr>
                <a:spLocks/>
              </p:cNvSpPr>
              <p:nvPr/>
            </p:nvSpPr>
            <p:spPr bwMode="auto">
              <a:xfrm>
                <a:off x="3703" y="2473"/>
                <a:ext cx="38" cy="99"/>
              </a:xfrm>
              <a:custGeom>
                <a:avLst/>
                <a:gdLst>
                  <a:gd name="T0" fmla="*/ 35 w 38"/>
                  <a:gd name="T1" fmla="*/ 85 h 99"/>
                  <a:gd name="T2" fmla="*/ 33 w 38"/>
                  <a:gd name="T3" fmla="*/ 80 h 99"/>
                  <a:gd name="T4" fmla="*/ 33 w 38"/>
                  <a:gd name="T5" fmla="*/ 74 h 99"/>
                  <a:gd name="T6" fmla="*/ 33 w 38"/>
                  <a:gd name="T7" fmla="*/ 53 h 99"/>
                  <a:gd name="T8" fmla="*/ 33 w 38"/>
                  <a:gd name="T9" fmla="*/ 49 h 99"/>
                  <a:gd name="T10" fmla="*/ 35 w 38"/>
                  <a:gd name="T11" fmla="*/ 47 h 99"/>
                  <a:gd name="T12" fmla="*/ 35 w 38"/>
                  <a:gd name="T13" fmla="*/ 43 h 99"/>
                  <a:gd name="T14" fmla="*/ 33 w 38"/>
                  <a:gd name="T15" fmla="*/ 41 h 99"/>
                  <a:gd name="T16" fmla="*/ 35 w 38"/>
                  <a:gd name="T17" fmla="*/ 35 h 99"/>
                  <a:gd name="T18" fmla="*/ 33 w 38"/>
                  <a:gd name="T19" fmla="*/ 29 h 99"/>
                  <a:gd name="T20" fmla="*/ 29 w 38"/>
                  <a:gd name="T21" fmla="*/ 18 h 99"/>
                  <a:gd name="T22" fmla="*/ 27 w 38"/>
                  <a:gd name="T23" fmla="*/ 16 h 99"/>
                  <a:gd name="T24" fmla="*/ 25 w 38"/>
                  <a:gd name="T25" fmla="*/ 14 h 99"/>
                  <a:gd name="T26" fmla="*/ 21 w 38"/>
                  <a:gd name="T27" fmla="*/ 12 h 99"/>
                  <a:gd name="T28" fmla="*/ 19 w 38"/>
                  <a:gd name="T29" fmla="*/ 6 h 99"/>
                  <a:gd name="T30" fmla="*/ 21 w 38"/>
                  <a:gd name="T31" fmla="*/ 4 h 99"/>
                  <a:gd name="T32" fmla="*/ 2 w 38"/>
                  <a:gd name="T33" fmla="*/ 0 h 99"/>
                  <a:gd name="T34" fmla="*/ 0 w 38"/>
                  <a:gd name="T35" fmla="*/ 0 h 99"/>
                  <a:gd name="T36" fmla="*/ 0 w 38"/>
                  <a:gd name="T37" fmla="*/ 0 h 99"/>
                  <a:gd name="T38" fmla="*/ 2 w 38"/>
                  <a:gd name="T39" fmla="*/ 4 h 99"/>
                  <a:gd name="T40" fmla="*/ 2 w 38"/>
                  <a:gd name="T41" fmla="*/ 6 h 99"/>
                  <a:gd name="T42" fmla="*/ 4 w 38"/>
                  <a:gd name="T43" fmla="*/ 10 h 99"/>
                  <a:gd name="T44" fmla="*/ 8 w 38"/>
                  <a:gd name="T45" fmla="*/ 12 h 99"/>
                  <a:gd name="T46" fmla="*/ 8 w 38"/>
                  <a:gd name="T47" fmla="*/ 14 h 99"/>
                  <a:gd name="T48" fmla="*/ 13 w 38"/>
                  <a:gd name="T49" fmla="*/ 18 h 99"/>
                  <a:gd name="T50" fmla="*/ 13 w 38"/>
                  <a:gd name="T51" fmla="*/ 22 h 99"/>
                  <a:gd name="T52" fmla="*/ 13 w 38"/>
                  <a:gd name="T53" fmla="*/ 29 h 99"/>
                  <a:gd name="T54" fmla="*/ 15 w 38"/>
                  <a:gd name="T55" fmla="*/ 31 h 99"/>
                  <a:gd name="T56" fmla="*/ 15 w 38"/>
                  <a:gd name="T57" fmla="*/ 31 h 99"/>
                  <a:gd name="T58" fmla="*/ 17 w 38"/>
                  <a:gd name="T59" fmla="*/ 37 h 99"/>
                  <a:gd name="T60" fmla="*/ 15 w 38"/>
                  <a:gd name="T61" fmla="*/ 41 h 99"/>
                  <a:gd name="T62" fmla="*/ 15 w 38"/>
                  <a:gd name="T63" fmla="*/ 43 h 99"/>
                  <a:gd name="T64" fmla="*/ 17 w 38"/>
                  <a:gd name="T65" fmla="*/ 45 h 99"/>
                  <a:gd name="T66" fmla="*/ 17 w 38"/>
                  <a:gd name="T67" fmla="*/ 47 h 99"/>
                  <a:gd name="T68" fmla="*/ 15 w 38"/>
                  <a:gd name="T69" fmla="*/ 49 h 99"/>
                  <a:gd name="T70" fmla="*/ 17 w 38"/>
                  <a:gd name="T71" fmla="*/ 53 h 99"/>
                  <a:gd name="T72" fmla="*/ 17 w 38"/>
                  <a:gd name="T73" fmla="*/ 60 h 99"/>
                  <a:gd name="T74" fmla="*/ 17 w 38"/>
                  <a:gd name="T75" fmla="*/ 62 h 99"/>
                  <a:gd name="T76" fmla="*/ 17 w 38"/>
                  <a:gd name="T77" fmla="*/ 72 h 99"/>
                  <a:gd name="T78" fmla="*/ 15 w 38"/>
                  <a:gd name="T79" fmla="*/ 76 h 99"/>
                  <a:gd name="T80" fmla="*/ 15 w 38"/>
                  <a:gd name="T81" fmla="*/ 78 h 99"/>
                  <a:gd name="T82" fmla="*/ 15 w 38"/>
                  <a:gd name="T83" fmla="*/ 85 h 99"/>
                  <a:gd name="T84" fmla="*/ 15 w 38"/>
                  <a:gd name="T85" fmla="*/ 89 h 99"/>
                  <a:gd name="T86" fmla="*/ 17 w 38"/>
                  <a:gd name="T87" fmla="*/ 93 h 99"/>
                  <a:gd name="T88" fmla="*/ 19 w 38"/>
                  <a:gd name="T89" fmla="*/ 93 h 99"/>
                  <a:gd name="T90" fmla="*/ 21 w 38"/>
                  <a:gd name="T91" fmla="*/ 95 h 99"/>
                  <a:gd name="T92" fmla="*/ 23 w 38"/>
                  <a:gd name="T93" fmla="*/ 99 h 99"/>
                  <a:gd name="T94" fmla="*/ 25 w 38"/>
                  <a:gd name="T95" fmla="*/ 99 h 99"/>
                  <a:gd name="T96" fmla="*/ 35 w 38"/>
                  <a:gd name="T97" fmla="*/ 93 h 99"/>
                  <a:gd name="T98" fmla="*/ 35 w 38"/>
                  <a:gd name="T99" fmla="*/ 93 h 99"/>
                  <a:gd name="T100" fmla="*/ 38 w 38"/>
                  <a:gd name="T101" fmla="*/ 89 h 99"/>
                  <a:gd name="T102" fmla="*/ 35 w 38"/>
                  <a:gd name="T103" fmla="*/ 8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99">
                    <a:moveTo>
                      <a:pt x="35" y="85"/>
                    </a:moveTo>
                    <a:lnTo>
                      <a:pt x="33" y="80"/>
                    </a:lnTo>
                    <a:lnTo>
                      <a:pt x="33" y="74"/>
                    </a:lnTo>
                    <a:lnTo>
                      <a:pt x="33" y="53"/>
                    </a:lnTo>
                    <a:lnTo>
                      <a:pt x="33" y="49"/>
                    </a:lnTo>
                    <a:lnTo>
                      <a:pt x="35" y="47"/>
                    </a:lnTo>
                    <a:lnTo>
                      <a:pt x="35" y="43"/>
                    </a:lnTo>
                    <a:lnTo>
                      <a:pt x="33" y="41"/>
                    </a:lnTo>
                    <a:lnTo>
                      <a:pt x="35" y="35"/>
                    </a:lnTo>
                    <a:lnTo>
                      <a:pt x="33" y="29"/>
                    </a:lnTo>
                    <a:lnTo>
                      <a:pt x="29" y="18"/>
                    </a:lnTo>
                    <a:lnTo>
                      <a:pt x="27" y="16"/>
                    </a:lnTo>
                    <a:lnTo>
                      <a:pt x="25" y="14"/>
                    </a:lnTo>
                    <a:lnTo>
                      <a:pt x="21" y="12"/>
                    </a:lnTo>
                    <a:lnTo>
                      <a:pt x="19" y="6"/>
                    </a:lnTo>
                    <a:lnTo>
                      <a:pt x="21" y="4"/>
                    </a:lnTo>
                    <a:lnTo>
                      <a:pt x="2" y="0"/>
                    </a:lnTo>
                    <a:lnTo>
                      <a:pt x="0" y="0"/>
                    </a:lnTo>
                    <a:lnTo>
                      <a:pt x="0" y="0"/>
                    </a:lnTo>
                    <a:lnTo>
                      <a:pt x="2" y="4"/>
                    </a:lnTo>
                    <a:lnTo>
                      <a:pt x="2" y="6"/>
                    </a:lnTo>
                    <a:lnTo>
                      <a:pt x="4" y="10"/>
                    </a:lnTo>
                    <a:lnTo>
                      <a:pt x="8" y="12"/>
                    </a:lnTo>
                    <a:lnTo>
                      <a:pt x="8" y="14"/>
                    </a:lnTo>
                    <a:lnTo>
                      <a:pt x="13" y="18"/>
                    </a:lnTo>
                    <a:lnTo>
                      <a:pt x="13" y="22"/>
                    </a:lnTo>
                    <a:lnTo>
                      <a:pt x="13" y="29"/>
                    </a:lnTo>
                    <a:lnTo>
                      <a:pt x="15" y="31"/>
                    </a:lnTo>
                    <a:lnTo>
                      <a:pt x="15" y="31"/>
                    </a:lnTo>
                    <a:lnTo>
                      <a:pt x="17" y="37"/>
                    </a:lnTo>
                    <a:lnTo>
                      <a:pt x="15" y="41"/>
                    </a:lnTo>
                    <a:lnTo>
                      <a:pt x="15" y="43"/>
                    </a:lnTo>
                    <a:lnTo>
                      <a:pt x="17" y="45"/>
                    </a:lnTo>
                    <a:lnTo>
                      <a:pt x="17" y="47"/>
                    </a:lnTo>
                    <a:lnTo>
                      <a:pt x="15" y="49"/>
                    </a:lnTo>
                    <a:lnTo>
                      <a:pt x="17" y="53"/>
                    </a:lnTo>
                    <a:lnTo>
                      <a:pt x="17" y="60"/>
                    </a:lnTo>
                    <a:lnTo>
                      <a:pt x="17" y="62"/>
                    </a:lnTo>
                    <a:lnTo>
                      <a:pt x="17" y="72"/>
                    </a:lnTo>
                    <a:lnTo>
                      <a:pt x="15" y="76"/>
                    </a:lnTo>
                    <a:lnTo>
                      <a:pt x="15" y="78"/>
                    </a:lnTo>
                    <a:lnTo>
                      <a:pt x="15" y="85"/>
                    </a:lnTo>
                    <a:lnTo>
                      <a:pt x="15" y="89"/>
                    </a:lnTo>
                    <a:lnTo>
                      <a:pt x="17" y="93"/>
                    </a:lnTo>
                    <a:lnTo>
                      <a:pt x="19" y="93"/>
                    </a:lnTo>
                    <a:lnTo>
                      <a:pt x="21" y="95"/>
                    </a:lnTo>
                    <a:lnTo>
                      <a:pt x="23" y="99"/>
                    </a:lnTo>
                    <a:lnTo>
                      <a:pt x="25" y="99"/>
                    </a:lnTo>
                    <a:lnTo>
                      <a:pt x="35" y="93"/>
                    </a:lnTo>
                    <a:lnTo>
                      <a:pt x="35" y="93"/>
                    </a:lnTo>
                    <a:lnTo>
                      <a:pt x="38" y="89"/>
                    </a:lnTo>
                    <a:lnTo>
                      <a:pt x="35" y="8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6" name="9Slide.vn 879">
                <a:extLst>
                  <a:ext uri="{FF2B5EF4-FFF2-40B4-BE49-F238E27FC236}">
                    <a16:creationId xmlns:a16="http://schemas.microsoft.com/office/drawing/2014/main" id="{8233F72F-BA13-41BD-A1EE-62DBBD74D937}"/>
                  </a:ext>
                </a:extLst>
              </p:cNvPr>
              <p:cNvSpPr>
                <a:spLocks/>
              </p:cNvSpPr>
              <p:nvPr/>
            </p:nvSpPr>
            <p:spPr bwMode="auto">
              <a:xfrm>
                <a:off x="3722" y="2448"/>
                <a:ext cx="58" cy="118"/>
              </a:xfrm>
              <a:custGeom>
                <a:avLst/>
                <a:gdLst>
                  <a:gd name="T0" fmla="*/ 37 w 58"/>
                  <a:gd name="T1" fmla="*/ 99 h 118"/>
                  <a:gd name="T2" fmla="*/ 35 w 58"/>
                  <a:gd name="T3" fmla="*/ 89 h 118"/>
                  <a:gd name="T4" fmla="*/ 37 w 58"/>
                  <a:gd name="T5" fmla="*/ 83 h 118"/>
                  <a:gd name="T6" fmla="*/ 37 w 58"/>
                  <a:gd name="T7" fmla="*/ 81 h 118"/>
                  <a:gd name="T8" fmla="*/ 35 w 58"/>
                  <a:gd name="T9" fmla="*/ 76 h 118"/>
                  <a:gd name="T10" fmla="*/ 37 w 58"/>
                  <a:gd name="T11" fmla="*/ 70 h 118"/>
                  <a:gd name="T12" fmla="*/ 37 w 58"/>
                  <a:gd name="T13" fmla="*/ 64 h 118"/>
                  <a:gd name="T14" fmla="*/ 43 w 58"/>
                  <a:gd name="T15" fmla="*/ 62 h 118"/>
                  <a:gd name="T16" fmla="*/ 45 w 58"/>
                  <a:gd name="T17" fmla="*/ 58 h 118"/>
                  <a:gd name="T18" fmla="*/ 50 w 58"/>
                  <a:gd name="T19" fmla="*/ 51 h 118"/>
                  <a:gd name="T20" fmla="*/ 54 w 58"/>
                  <a:gd name="T21" fmla="*/ 49 h 118"/>
                  <a:gd name="T22" fmla="*/ 52 w 58"/>
                  <a:gd name="T23" fmla="*/ 43 h 118"/>
                  <a:gd name="T24" fmla="*/ 54 w 58"/>
                  <a:gd name="T25" fmla="*/ 39 h 118"/>
                  <a:gd name="T26" fmla="*/ 58 w 58"/>
                  <a:gd name="T27" fmla="*/ 37 h 118"/>
                  <a:gd name="T28" fmla="*/ 56 w 58"/>
                  <a:gd name="T29" fmla="*/ 25 h 118"/>
                  <a:gd name="T30" fmla="*/ 50 w 58"/>
                  <a:gd name="T31" fmla="*/ 18 h 118"/>
                  <a:gd name="T32" fmla="*/ 52 w 58"/>
                  <a:gd name="T33" fmla="*/ 14 h 118"/>
                  <a:gd name="T34" fmla="*/ 43 w 58"/>
                  <a:gd name="T35" fmla="*/ 8 h 118"/>
                  <a:gd name="T36" fmla="*/ 33 w 58"/>
                  <a:gd name="T37" fmla="*/ 0 h 118"/>
                  <a:gd name="T38" fmla="*/ 33 w 58"/>
                  <a:gd name="T39" fmla="*/ 4 h 118"/>
                  <a:gd name="T40" fmla="*/ 27 w 58"/>
                  <a:gd name="T41" fmla="*/ 6 h 118"/>
                  <a:gd name="T42" fmla="*/ 23 w 58"/>
                  <a:gd name="T43" fmla="*/ 12 h 118"/>
                  <a:gd name="T44" fmla="*/ 14 w 58"/>
                  <a:gd name="T45" fmla="*/ 16 h 118"/>
                  <a:gd name="T46" fmla="*/ 8 w 58"/>
                  <a:gd name="T47" fmla="*/ 16 h 118"/>
                  <a:gd name="T48" fmla="*/ 6 w 58"/>
                  <a:gd name="T49" fmla="*/ 22 h 118"/>
                  <a:gd name="T50" fmla="*/ 2 w 58"/>
                  <a:gd name="T51" fmla="*/ 27 h 118"/>
                  <a:gd name="T52" fmla="*/ 2 w 58"/>
                  <a:gd name="T53" fmla="*/ 37 h 118"/>
                  <a:gd name="T54" fmla="*/ 8 w 58"/>
                  <a:gd name="T55" fmla="*/ 41 h 118"/>
                  <a:gd name="T56" fmla="*/ 14 w 58"/>
                  <a:gd name="T57" fmla="*/ 54 h 118"/>
                  <a:gd name="T58" fmla="*/ 14 w 58"/>
                  <a:gd name="T59" fmla="*/ 66 h 118"/>
                  <a:gd name="T60" fmla="*/ 16 w 58"/>
                  <a:gd name="T61" fmla="*/ 72 h 118"/>
                  <a:gd name="T62" fmla="*/ 14 w 58"/>
                  <a:gd name="T63" fmla="*/ 78 h 118"/>
                  <a:gd name="T64" fmla="*/ 14 w 58"/>
                  <a:gd name="T65" fmla="*/ 105 h 118"/>
                  <a:gd name="T66" fmla="*/ 19 w 58"/>
                  <a:gd name="T67" fmla="*/ 114 h 118"/>
                  <a:gd name="T68" fmla="*/ 25 w 58"/>
                  <a:gd name="T69" fmla="*/ 118 h 118"/>
                  <a:gd name="T70" fmla="*/ 37 w 58"/>
                  <a:gd name="T71" fmla="*/ 114 h 118"/>
                  <a:gd name="T72" fmla="*/ 37 w 58"/>
                  <a:gd name="T73" fmla="*/ 10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118">
                    <a:moveTo>
                      <a:pt x="37" y="101"/>
                    </a:moveTo>
                    <a:lnTo>
                      <a:pt x="37" y="99"/>
                    </a:lnTo>
                    <a:lnTo>
                      <a:pt x="37" y="95"/>
                    </a:lnTo>
                    <a:lnTo>
                      <a:pt x="35" y="89"/>
                    </a:lnTo>
                    <a:lnTo>
                      <a:pt x="37" y="85"/>
                    </a:lnTo>
                    <a:lnTo>
                      <a:pt x="37" y="83"/>
                    </a:lnTo>
                    <a:lnTo>
                      <a:pt x="35" y="83"/>
                    </a:lnTo>
                    <a:lnTo>
                      <a:pt x="37" y="81"/>
                    </a:lnTo>
                    <a:lnTo>
                      <a:pt x="35" y="78"/>
                    </a:lnTo>
                    <a:lnTo>
                      <a:pt x="35" y="76"/>
                    </a:lnTo>
                    <a:lnTo>
                      <a:pt x="35" y="72"/>
                    </a:lnTo>
                    <a:lnTo>
                      <a:pt x="37" y="70"/>
                    </a:lnTo>
                    <a:lnTo>
                      <a:pt x="35" y="66"/>
                    </a:lnTo>
                    <a:lnTo>
                      <a:pt x="37" y="64"/>
                    </a:lnTo>
                    <a:lnTo>
                      <a:pt x="41" y="62"/>
                    </a:lnTo>
                    <a:lnTo>
                      <a:pt x="43" y="62"/>
                    </a:lnTo>
                    <a:lnTo>
                      <a:pt x="43" y="62"/>
                    </a:lnTo>
                    <a:lnTo>
                      <a:pt x="45" y="58"/>
                    </a:lnTo>
                    <a:lnTo>
                      <a:pt x="48" y="54"/>
                    </a:lnTo>
                    <a:lnTo>
                      <a:pt x="50" y="51"/>
                    </a:lnTo>
                    <a:lnTo>
                      <a:pt x="52" y="47"/>
                    </a:lnTo>
                    <a:lnTo>
                      <a:pt x="54" y="49"/>
                    </a:lnTo>
                    <a:lnTo>
                      <a:pt x="56" y="47"/>
                    </a:lnTo>
                    <a:lnTo>
                      <a:pt x="52" y="43"/>
                    </a:lnTo>
                    <a:lnTo>
                      <a:pt x="52" y="41"/>
                    </a:lnTo>
                    <a:lnTo>
                      <a:pt x="54" y="39"/>
                    </a:lnTo>
                    <a:lnTo>
                      <a:pt x="58" y="39"/>
                    </a:lnTo>
                    <a:lnTo>
                      <a:pt x="58" y="37"/>
                    </a:lnTo>
                    <a:lnTo>
                      <a:pt x="56" y="31"/>
                    </a:lnTo>
                    <a:lnTo>
                      <a:pt x="56" y="25"/>
                    </a:lnTo>
                    <a:lnTo>
                      <a:pt x="52" y="20"/>
                    </a:lnTo>
                    <a:lnTo>
                      <a:pt x="50" y="18"/>
                    </a:lnTo>
                    <a:lnTo>
                      <a:pt x="52" y="14"/>
                    </a:lnTo>
                    <a:lnTo>
                      <a:pt x="52" y="14"/>
                    </a:lnTo>
                    <a:lnTo>
                      <a:pt x="48" y="10"/>
                    </a:lnTo>
                    <a:lnTo>
                      <a:pt x="43" y="8"/>
                    </a:lnTo>
                    <a:lnTo>
                      <a:pt x="39" y="4"/>
                    </a:lnTo>
                    <a:lnTo>
                      <a:pt x="33" y="0"/>
                    </a:lnTo>
                    <a:lnTo>
                      <a:pt x="33" y="2"/>
                    </a:lnTo>
                    <a:lnTo>
                      <a:pt x="33" y="4"/>
                    </a:lnTo>
                    <a:lnTo>
                      <a:pt x="29" y="6"/>
                    </a:lnTo>
                    <a:lnTo>
                      <a:pt x="27" y="6"/>
                    </a:lnTo>
                    <a:lnTo>
                      <a:pt x="27" y="8"/>
                    </a:lnTo>
                    <a:lnTo>
                      <a:pt x="23" y="12"/>
                    </a:lnTo>
                    <a:lnTo>
                      <a:pt x="21" y="14"/>
                    </a:lnTo>
                    <a:lnTo>
                      <a:pt x="14" y="16"/>
                    </a:lnTo>
                    <a:lnTo>
                      <a:pt x="12" y="16"/>
                    </a:lnTo>
                    <a:lnTo>
                      <a:pt x="8" y="16"/>
                    </a:lnTo>
                    <a:lnTo>
                      <a:pt x="8" y="20"/>
                    </a:lnTo>
                    <a:lnTo>
                      <a:pt x="6" y="22"/>
                    </a:lnTo>
                    <a:lnTo>
                      <a:pt x="6" y="27"/>
                    </a:lnTo>
                    <a:lnTo>
                      <a:pt x="2" y="27"/>
                    </a:lnTo>
                    <a:lnTo>
                      <a:pt x="0" y="31"/>
                    </a:lnTo>
                    <a:lnTo>
                      <a:pt x="2" y="37"/>
                    </a:lnTo>
                    <a:lnTo>
                      <a:pt x="6" y="39"/>
                    </a:lnTo>
                    <a:lnTo>
                      <a:pt x="8" y="41"/>
                    </a:lnTo>
                    <a:lnTo>
                      <a:pt x="10" y="43"/>
                    </a:lnTo>
                    <a:lnTo>
                      <a:pt x="14" y="54"/>
                    </a:lnTo>
                    <a:lnTo>
                      <a:pt x="16" y="60"/>
                    </a:lnTo>
                    <a:lnTo>
                      <a:pt x="14" y="66"/>
                    </a:lnTo>
                    <a:lnTo>
                      <a:pt x="16" y="68"/>
                    </a:lnTo>
                    <a:lnTo>
                      <a:pt x="16" y="72"/>
                    </a:lnTo>
                    <a:lnTo>
                      <a:pt x="14" y="74"/>
                    </a:lnTo>
                    <a:lnTo>
                      <a:pt x="14" y="78"/>
                    </a:lnTo>
                    <a:lnTo>
                      <a:pt x="14" y="99"/>
                    </a:lnTo>
                    <a:lnTo>
                      <a:pt x="14" y="105"/>
                    </a:lnTo>
                    <a:lnTo>
                      <a:pt x="16" y="110"/>
                    </a:lnTo>
                    <a:lnTo>
                      <a:pt x="19" y="114"/>
                    </a:lnTo>
                    <a:lnTo>
                      <a:pt x="16" y="118"/>
                    </a:lnTo>
                    <a:lnTo>
                      <a:pt x="25" y="118"/>
                    </a:lnTo>
                    <a:lnTo>
                      <a:pt x="37" y="114"/>
                    </a:lnTo>
                    <a:lnTo>
                      <a:pt x="37" y="114"/>
                    </a:lnTo>
                    <a:lnTo>
                      <a:pt x="37" y="112"/>
                    </a:lnTo>
                    <a:lnTo>
                      <a:pt x="37" y="10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7" name="9Slide.vn 880">
                <a:extLst>
                  <a:ext uri="{FF2B5EF4-FFF2-40B4-BE49-F238E27FC236}">
                    <a16:creationId xmlns:a16="http://schemas.microsoft.com/office/drawing/2014/main" id="{423985BF-D3D2-478F-BA61-9BBF765FDAF4}"/>
                  </a:ext>
                </a:extLst>
              </p:cNvPr>
              <p:cNvSpPr>
                <a:spLocks/>
              </p:cNvSpPr>
              <p:nvPr/>
            </p:nvSpPr>
            <p:spPr bwMode="auto">
              <a:xfrm>
                <a:off x="3946" y="2240"/>
                <a:ext cx="190" cy="305"/>
              </a:xfrm>
              <a:custGeom>
                <a:avLst/>
                <a:gdLst>
                  <a:gd name="T0" fmla="*/ 25 w 190"/>
                  <a:gd name="T1" fmla="*/ 11 h 305"/>
                  <a:gd name="T2" fmla="*/ 31 w 190"/>
                  <a:gd name="T3" fmla="*/ 44 h 305"/>
                  <a:gd name="T4" fmla="*/ 41 w 190"/>
                  <a:gd name="T5" fmla="*/ 69 h 305"/>
                  <a:gd name="T6" fmla="*/ 6 w 190"/>
                  <a:gd name="T7" fmla="*/ 160 h 305"/>
                  <a:gd name="T8" fmla="*/ 2 w 190"/>
                  <a:gd name="T9" fmla="*/ 164 h 305"/>
                  <a:gd name="T10" fmla="*/ 4 w 190"/>
                  <a:gd name="T11" fmla="*/ 189 h 305"/>
                  <a:gd name="T12" fmla="*/ 12 w 190"/>
                  <a:gd name="T13" fmla="*/ 199 h 305"/>
                  <a:gd name="T14" fmla="*/ 27 w 190"/>
                  <a:gd name="T15" fmla="*/ 214 h 305"/>
                  <a:gd name="T16" fmla="*/ 31 w 190"/>
                  <a:gd name="T17" fmla="*/ 224 h 305"/>
                  <a:gd name="T18" fmla="*/ 29 w 190"/>
                  <a:gd name="T19" fmla="*/ 230 h 305"/>
                  <a:gd name="T20" fmla="*/ 27 w 190"/>
                  <a:gd name="T21" fmla="*/ 239 h 305"/>
                  <a:gd name="T22" fmla="*/ 33 w 190"/>
                  <a:gd name="T23" fmla="*/ 249 h 305"/>
                  <a:gd name="T24" fmla="*/ 41 w 190"/>
                  <a:gd name="T25" fmla="*/ 257 h 305"/>
                  <a:gd name="T26" fmla="*/ 35 w 190"/>
                  <a:gd name="T27" fmla="*/ 257 h 305"/>
                  <a:gd name="T28" fmla="*/ 27 w 190"/>
                  <a:gd name="T29" fmla="*/ 257 h 305"/>
                  <a:gd name="T30" fmla="*/ 18 w 190"/>
                  <a:gd name="T31" fmla="*/ 257 h 305"/>
                  <a:gd name="T32" fmla="*/ 14 w 190"/>
                  <a:gd name="T33" fmla="*/ 262 h 305"/>
                  <a:gd name="T34" fmla="*/ 16 w 190"/>
                  <a:gd name="T35" fmla="*/ 268 h 305"/>
                  <a:gd name="T36" fmla="*/ 27 w 190"/>
                  <a:gd name="T37" fmla="*/ 278 h 305"/>
                  <a:gd name="T38" fmla="*/ 39 w 190"/>
                  <a:gd name="T39" fmla="*/ 291 h 305"/>
                  <a:gd name="T40" fmla="*/ 43 w 190"/>
                  <a:gd name="T41" fmla="*/ 301 h 305"/>
                  <a:gd name="T42" fmla="*/ 51 w 190"/>
                  <a:gd name="T43" fmla="*/ 305 h 305"/>
                  <a:gd name="T44" fmla="*/ 58 w 190"/>
                  <a:gd name="T45" fmla="*/ 297 h 305"/>
                  <a:gd name="T46" fmla="*/ 64 w 190"/>
                  <a:gd name="T47" fmla="*/ 301 h 305"/>
                  <a:gd name="T48" fmla="*/ 72 w 190"/>
                  <a:gd name="T49" fmla="*/ 299 h 305"/>
                  <a:gd name="T50" fmla="*/ 93 w 190"/>
                  <a:gd name="T51" fmla="*/ 291 h 305"/>
                  <a:gd name="T52" fmla="*/ 105 w 190"/>
                  <a:gd name="T53" fmla="*/ 284 h 305"/>
                  <a:gd name="T54" fmla="*/ 99 w 190"/>
                  <a:gd name="T55" fmla="*/ 278 h 305"/>
                  <a:gd name="T56" fmla="*/ 105 w 190"/>
                  <a:gd name="T57" fmla="*/ 274 h 305"/>
                  <a:gd name="T58" fmla="*/ 118 w 190"/>
                  <a:gd name="T59" fmla="*/ 276 h 305"/>
                  <a:gd name="T60" fmla="*/ 132 w 190"/>
                  <a:gd name="T61" fmla="*/ 272 h 305"/>
                  <a:gd name="T62" fmla="*/ 136 w 190"/>
                  <a:gd name="T63" fmla="*/ 264 h 305"/>
                  <a:gd name="T64" fmla="*/ 141 w 190"/>
                  <a:gd name="T65" fmla="*/ 257 h 305"/>
                  <a:gd name="T66" fmla="*/ 145 w 190"/>
                  <a:gd name="T67" fmla="*/ 253 h 305"/>
                  <a:gd name="T68" fmla="*/ 151 w 190"/>
                  <a:gd name="T69" fmla="*/ 245 h 305"/>
                  <a:gd name="T70" fmla="*/ 159 w 190"/>
                  <a:gd name="T71" fmla="*/ 239 h 305"/>
                  <a:gd name="T72" fmla="*/ 172 w 190"/>
                  <a:gd name="T73" fmla="*/ 237 h 305"/>
                  <a:gd name="T74" fmla="*/ 172 w 190"/>
                  <a:gd name="T75" fmla="*/ 233 h 305"/>
                  <a:gd name="T76" fmla="*/ 165 w 190"/>
                  <a:gd name="T77" fmla="*/ 226 h 305"/>
                  <a:gd name="T78" fmla="*/ 161 w 190"/>
                  <a:gd name="T79" fmla="*/ 214 h 305"/>
                  <a:gd name="T80" fmla="*/ 163 w 190"/>
                  <a:gd name="T81" fmla="*/ 208 h 305"/>
                  <a:gd name="T82" fmla="*/ 157 w 190"/>
                  <a:gd name="T83" fmla="*/ 208 h 305"/>
                  <a:gd name="T84" fmla="*/ 159 w 190"/>
                  <a:gd name="T85" fmla="*/ 195 h 305"/>
                  <a:gd name="T86" fmla="*/ 159 w 190"/>
                  <a:gd name="T87" fmla="*/ 187 h 305"/>
                  <a:gd name="T88" fmla="*/ 165 w 190"/>
                  <a:gd name="T89" fmla="*/ 179 h 305"/>
                  <a:gd name="T90" fmla="*/ 165 w 190"/>
                  <a:gd name="T91" fmla="*/ 170 h 305"/>
                  <a:gd name="T92" fmla="*/ 176 w 190"/>
                  <a:gd name="T93" fmla="*/ 158 h 305"/>
                  <a:gd name="T94" fmla="*/ 178 w 190"/>
                  <a:gd name="T95" fmla="*/ 150 h 305"/>
                  <a:gd name="T96" fmla="*/ 188 w 190"/>
                  <a:gd name="T97" fmla="*/ 150 h 305"/>
                  <a:gd name="T98" fmla="*/ 190 w 190"/>
                  <a:gd name="T99" fmla="*/ 7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0" h="305">
                    <a:moveTo>
                      <a:pt x="43" y="0"/>
                    </a:moveTo>
                    <a:lnTo>
                      <a:pt x="22" y="9"/>
                    </a:lnTo>
                    <a:lnTo>
                      <a:pt x="25" y="11"/>
                    </a:lnTo>
                    <a:lnTo>
                      <a:pt x="33" y="38"/>
                    </a:lnTo>
                    <a:lnTo>
                      <a:pt x="33" y="42"/>
                    </a:lnTo>
                    <a:lnTo>
                      <a:pt x="31" y="44"/>
                    </a:lnTo>
                    <a:lnTo>
                      <a:pt x="43" y="58"/>
                    </a:lnTo>
                    <a:lnTo>
                      <a:pt x="43" y="65"/>
                    </a:lnTo>
                    <a:lnTo>
                      <a:pt x="41" y="69"/>
                    </a:lnTo>
                    <a:lnTo>
                      <a:pt x="35" y="102"/>
                    </a:lnTo>
                    <a:lnTo>
                      <a:pt x="37" y="129"/>
                    </a:lnTo>
                    <a:lnTo>
                      <a:pt x="6" y="160"/>
                    </a:lnTo>
                    <a:lnTo>
                      <a:pt x="4" y="162"/>
                    </a:lnTo>
                    <a:lnTo>
                      <a:pt x="4" y="164"/>
                    </a:lnTo>
                    <a:lnTo>
                      <a:pt x="2" y="164"/>
                    </a:lnTo>
                    <a:lnTo>
                      <a:pt x="0" y="166"/>
                    </a:lnTo>
                    <a:lnTo>
                      <a:pt x="2" y="189"/>
                    </a:lnTo>
                    <a:lnTo>
                      <a:pt x="4" y="189"/>
                    </a:lnTo>
                    <a:lnTo>
                      <a:pt x="8" y="195"/>
                    </a:lnTo>
                    <a:lnTo>
                      <a:pt x="12" y="199"/>
                    </a:lnTo>
                    <a:lnTo>
                      <a:pt x="12" y="199"/>
                    </a:lnTo>
                    <a:lnTo>
                      <a:pt x="20" y="206"/>
                    </a:lnTo>
                    <a:lnTo>
                      <a:pt x="25" y="210"/>
                    </a:lnTo>
                    <a:lnTo>
                      <a:pt x="27" y="214"/>
                    </a:lnTo>
                    <a:lnTo>
                      <a:pt x="27" y="216"/>
                    </a:lnTo>
                    <a:lnTo>
                      <a:pt x="29" y="218"/>
                    </a:lnTo>
                    <a:lnTo>
                      <a:pt x="31" y="224"/>
                    </a:lnTo>
                    <a:lnTo>
                      <a:pt x="31" y="226"/>
                    </a:lnTo>
                    <a:lnTo>
                      <a:pt x="29" y="228"/>
                    </a:lnTo>
                    <a:lnTo>
                      <a:pt x="29" y="230"/>
                    </a:lnTo>
                    <a:lnTo>
                      <a:pt x="31" y="233"/>
                    </a:lnTo>
                    <a:lnTo>
                      <a:pt x="29" y="237"/>
                    </a:lnTo>
                    <a:lnTo>
                      <a:pt x="27" y="239"/>
                    </a:lnTo>
                    <a:lnTo>
                      <a:pt x="27" y="243"/>
                    </a:lnTo>
                    <a:lnTo>
                      <a:pt x="31" y="247"/>
                    </a:lnTo>
                    <a:lnTo>
                      <a:pt x="33" y="249"/>
                    </a:lnTo>
                    <a:lnTo>
                      <a:pt x="35" y="253"/>
                    </a:lnTo>
                    <a:lnTo>
                      <a:pt x="39" y="257"/>
                    </a:lnTo>
                    <a:lnTo>
                      <a:pt x="41" y="257"/>
                    </a:lnTo>
                    <a:lnTo>
                      <a:pt x="39" y="259"/>
                    </a:lnTo>
                    <a:lnTo>
                      <a:pt x="37" y="257"/>
                    </a:lnTo>
                    <a:lnTo>
                      <a:pt x="35" y="257"/>
                    </a:lnTo>
                    <a:lnTo>
                      <a:pt x="31" y="257"/>
                    </a:lnTo>
                    <a:lnTo>
                      <a:pt x="29" y="257"/>
                    </a:lnTo>
                    <a:lnTo>
                      <a:pt x="27" y="257"/>
                    </a:lnTo>
                    <a:lnTo>
                      <a:pt x="22" y="257"/>
                    </a:lnTo>
                    <a:lnTo>
                      <a:pt x="20" y="257"/>
                    </a:lnTo>
                    <a:lnTo>
                      <a:pt x="18" y="257"/>
                    </a:lnTo>
                    <a:lnTo>
                      <a:pt x="14" y="257"/>
                    </a:lnTo>
                    <a:lnTo>
                      <a:pt x="14" y="259"/>
                    </a:lnTo>
                    <a:lnTo>
                      <a:pt x="14" y="262"/>
                    </a:lnTo>
                    <a:lnTo>
                      <a:pt x="14" y="266"/>
                    </a:lnTo>
                    <a:lnTo>
                      <a:pt x="14" y="268"/>
                    </a:lnTo>
                    <a:lnTo>
                      <a:pt x="16" y="268"/>
                    </a:lnTo>
                    <a:lnTo>
                      <a:pt x="16" y="270"/>
                    </a:lnTo>
                    <a:lnTo>
                      <a:pt x="20" y="272"/>
                    </a:lnTo>
                    <a:lnTo>
                      <a:pt x="27" y="278"/>
                    </a:lnTo>
                    <a:lnTo>
                      <a:pt x="33" y="284"/>
                    </a:lnTo>
                    <a:lnTo>
                      <a:pt x="35" y="286"/>
                    </a:lnTo>
                    <a:lnTo>
                      <a:pt x="39" y="291"/>
                    </a:lnTo>
                    <a:lnTo>
                      <a:pt x="41" y="297"/>
                    </a:lnTo>
                    <a:lnTo>
                      <a:pt x="41" y="299"/>
                    </a:lnTo>
                    <a:lnTo>
                      <a:pt x="43" y="301"/>
                    </a:lnTo>
                    <a:lnTo>
                      <a:pt x="45" y="305"/>
                    </a:lnTo>
                    <a:lnTo>
                      <a:pt x="47" y="305"/>
                    </a:lnTo>
                    <a:lnTo>
                      <a:pt x="51" y="305"/>
                    </a:lnTo>
                    <a:lnTo>
                      <a:pt x="56" y="305"/>
                    </a:lnTo>
                    <a:lnTo>
                      <a:pt x="58" y="301"/>
                    </a:lnTo>
                    <a:lnTo>
                      <a:pt x="58" y="297"/>
                    </a:lnTo>
                    <a:lnTo>
                      <a:pt x="60" y="295"/>
                    </a:lnTo>
                    <a:lnTo>
                      <a:pt x="62" y="297"/>
                    </a:lnTo>
                    <a:lnTo>
                      <a:pt x="64" y="301"/>
                    </a:lnTo>
                    <a:lnTo>
                      <a:pt x="64" y="303"/>
                    </a:lnTo>
                    <a:lnTo>
                      <a:pt x="68" y="301"/>
                    </a:lnTo>
                    <a:lnTo>
                      <a:pt x="72" y="299"/>
                    </a:lnTo>
                    <a:lnTo>
                      <a:pt x="78" y="297"/>
                    </a:lnTo>
                    <a:lnTo>
                      <a:pt x="83" y="293"/>
                    </a:lnTo>
                    <a:lnTo>
                      <a:pt x="93" y="291"/>
                    </a:lnTo>
                    <a:lnTo>
                      <a:pt x="99" y="291"/>
                    </a:lnTo>
                    <a:lnTo>
                      <a:pt x="101" y="289"/>
                    </a:lnTo>
                    <a:lnTo>
                      <a:pt x="105" y="284"/>
                    </a:lnTo>
                    <a:lnTo>
                      <a:pt x="105" y="282"/>
                    </a:lnTo>
                    <a:lnTo>
                      <a:pt x="103" y="282"/>
                    </a:lnTo>
                    <a:lnTo>
                      <a:pt x="99" y="278"/>
                    </a:lnTo>
                    <a:lnTo>
                      <a:pt x="101" y="274"/>
                    </a:lnTo>
                    <a:lnTo>
                      <a:pt x="103" y="274"/>
                    </a:lnTo>
                    <a:lnTo>
                      <a:pt x="105" y="274"/>
                    </a:lnTo>
                    <a:lnTo>
                      <a:pt x="110" y="274"/>
                    </a:lnTo>
                    <a:lnTo>
                      <a:pt x="114" y="274"/>
                    </a:lnTo>
                    <a:lnTo>
                      <a:pt x="118" y="276"/>
                    </a:lnTo>
                    <a:lnTo>
                      <a:pt x="122" y="274"/>
                    </a:lnTo>
                    <a:lnTo>
                      <a:pt x="130" y="274"/>
                    </a:lnTo>
                    <a:lnTo>
                      <a:pt x="132" y="272"/>
                    </a:lnTo>
                    <a:lnTo>
                      <a:pt x="136" y="270"/>
                    </a:lnTo>
                    <a:lnTo>
                      <a:pt x="136" y="268"/>
                    </a:lnTo>
                    <a:lnTo>
                      <a:pt x="136" y="264"/>
                    </a:lnTo>
                    <a:lnTo>
                      <a:pt x="136" y="262"/>
                    </a:lnTo>
                    <a:lnTo>
                      <a:pt x="141" y="259"/>
                    </a:lnTo>
                    <a:lnTo>
                      <a:pt x="141" y="257"/>
                    </a:lnTo>
                    <a:lnTo>
                      <a:pt x="143" y="253"/>
                    </a:lnTo>
                    <a:lnTo>
                      <a:pt x="143" y="255"/>
                    </a:lnTo>
                    <a:lnTo>
                      <a:pt x="145" y="253"/>
                    </a:lnTo>
                    <a:lnTo>
                      <a:pt x="149" y="249"/>
                    </a:lnTo>
                    <a:lnTo>
                      <a:pt x="151" y="249"/>
                    </a:lnTo>
                    <a:lnTo>
                      <a:pt x="151" y="245"/>
                    </a:lnTo>
                    <a:lnTo>
                      <a:pt x="151" y="243"/>
                    </a:lnTo>
                    <a:lnTo>
                      <a:pt x="157" y="241"/>
                    </a:lnTo>
                    <a:lnTo>
                      <a:pt x="159" y="239"/>
                    </a:lnTo>
                    <a:lnTo>
                      <a:pt x="163" y="239"/>
                    </a:lnTo>
                    <a:lnTo>
                      <a:pt x="165" y="239"/>
                    </a:lnTo>
                    <a:lnTo>
                      <a:pt x="172" y="237"/>
                    </a:lnTo>
                    <a:lnTo>
                      <a:pt x="172" y="237"/>
                    </a:lnTo>
                    <a:lnTo>
                      <a:pt x="172" y="235"/>
                    </a:lnTo>
                    <a:lnTo>
                      <a:pt x="172" y="233"/>
                    </a:lnTo>
                    <a:lnTo>
                      <a:pt x="174" y="230"/>
                    </a:lnTo>
                    <a:lnTo>
                      <a:pt x="172" y="226"/>
                    </a:lnTo>
                    <a:lnTo>
                      <a:pt x="165" y="226"/>
                    </a:lnTo>
                    <a:lnTo>
                      <a:pt x="163" y="222"/>
                    </a:lnTo>
                    <a:lnTo>
                      <a:pt x="163" y="218"/>
                    </a:lnTo>
                    <a:lnTo>
                      <a:pt x="161" y="214"/>
                    </a:lnTo>
                    <a:lnTo>
                      <a:pt x="163" y="212"/>
                    </a:lnTo>
                    <a:lnTo>
                      <a:pt x="161" y="210"/>
                    </a:lnTo>
                    <a:lnTo>
                      <a:pt x="163" y="208"/>
                    </a:lnTo>
                    <a:lnTo>
                      <a:pt x="163" y="206"/>
                    </a:lnTo>
                    <a:lnTo>
                      <a:pt x="161" y="206"/>
                    </a:lnTo>
                    <a:lnTo>
                      <a:pt x="157" y="208"/>
                    </a:lnTo>
                    <a:lnTo>
                      <a:pt x="155" y="206"/>
                    </a:lnTo>
                    <a:lnTo>
                      <a:pt x="155" y="201"/>
                    </a:lnTo>
                    <a:lnTo>
                      <a:pt x="159" y="195"/>
                    </a:lnTo>
                    <a:lnTo>
                      <a:pt x="161" y="193"/>
                    </a:lnTo>
                    <a:lnTo>
                      <a:pt x="161" y="189"/>
                    </a:lnTo>
                    <a:lnTo>
                      <a:pt x="159" y="187"/>
                    </a:lnTo>
                    <a:lnTo>
                      <a:pt x="159" y="185"/>
                    </a:lnTo>
                    <a:lnTo>
                      <a:pt x="163" y="183"/>
                    </a:lnTo>
                    <a:lnTo>
                      <a:pt x="165" y="179"/>
                    </a:lnTo>
                    <a:lnTo>
                      <a:pt x="163" y="177"/>
                    </a:lnTo>
                    <a:lnTo>
                      <a:pt x="163" y="174"/>
                    </a:lnTo>
                    <a:lnTo>
                      <a:pt x="165" y="170"/>
                    </a:lnTo>
                    <a:lnTo>
                      <a:pt x="168" y="170"/>
                    </a:lnTo>
                    <a:lnTo>
                      <a:pt x="174" y="164"/>
                    </a:lnTo>
                    <a:lnTo>
                      <a:pt x="176" y="158"/>
                    </a:lnTo>
                    <a:lnTo>
                      <a:pt x="174" y="156"/>
                    </a:lnTo>
                    <a:lnTo>
                      <a:pt x="174" y="152"/>
                    </a:lnTo>
                    <a:lnTo>
                      <a:pt x="178" y="150"/>
                    </a:lnTo>
                    <a:lnTo>
                      <a:pt x="182" y="150"/>
                    </a:lnTo>
                    <a:lnTo>
                      <a:pt x="184" y="152"/>
                    </a:lnTo>
                    <a:lnTo>
                      <a:pt x="188" y="150"/>
                    </a:lnTo>
                    <a:lnTo>
                      <a:pt x="190" y="148"/>
                    </a:lnTo>
                    <a:lnTo>
                      <a:pt x="190" y="75"/>
                    </a:lnTo>
                    <a:lnTo>
                      <a:pt x="190" y="75"/>
                    </a:lnTo>
                    <a:lnTo>
                      <a:pt x="43"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8" name="9Slide.vn 881">
                <a:extLst>
                  <a:ext uri="{FF2B5EF4-FFF2-40B4-BE49-F238E27FC236}">
                    <a16:creationId xmlns:a16="http://schemas.microsoft.com/office/drawing/2014/main" id="{E55EDDFF-0BBA-4877-BCE7-DDFAF6286346}"/>
                  </a:ext>
                </a:extLst>
              </p:cNvPr>
              <p:cNvSpPr>
                <a:spLocks/>
              </p:cNvSpPr>
              <p:nvPr/>
            </p:nvSpPr>
            <p:spPr bwMode="auto">
              <a:xfrm>
                <a:off x="3923" y="2437"/>
                <a:ext cx="6" cy="4"/>
              </a:xfrm>
              <a:custGeom>
                <a:avLst/>
                <a:gdLst>
                  <a:gd name="T0" fmla="*/ 0 w 6"/>
                  <a:gd name="T1" fmla="*/ 2 h 4"/>
                  <a:gd name="T2" fmla="*/ 2 w 6"/>
                  <a:gd name="T3" fmla="*/ 4 h 4"/>
                  <a:gd name="T4" fmla="*/ 4 w 6"/>
                  <a:gd name="T5" fmla="*/ 2 h 4"/>
                  <a:gd name="T6" fmla="*/ 6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2" y="4"/>
                    </a:lnTo>
                    <a:lnTo>
                      <a:pt x="4" y="2"/>
                    </a:lnTo>
                    <a:lnTo>
                      <a:pt x="6"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9" name="9Slide.vn 882">
                <a:extLst>
                  <a:ext uri="{FF2B5EF4-FFF2-40B4-BE49-F238E27FC236}">
                    <a16:creationId xmlns:a16="http://schemas.microsoft.com/office/drawing/2014/main" id="{FBC1FF34-3AA6-429B-A0C9-555C3547930E}"/>
                  </a:ext>
                </a:extLst>
              </p:cNvPr>
              <p:cNvSpPr>
                <a:spLocks/>
              </p:cNvSpPr>
              <p:nvPr/>
            </p:nvSpPr>
            <p:spPr bwMode="auto">
              <a:xfrm>
                <a:off x="3709" y="2244"/>
                <a:ext cx="280" cy="218"/>
              </a:xfrm>
              <a:custGeom>
                <a:avLst/>
                <a:gdLst>
                  <a:gd name="T0" fmla="*/ 241 w 280"/>
                  <a:gd name="T1" fmla="*/ 160 h 218"/>
                  <a:gd name="T2" fmla="*/ 243 w 280"/>
                  <a:gd name="T3" fmla="*/ 156 h 218"/>
                  <a:gd name="T4" fmla="*/ 272 w 280"/>
                  <a:gd name="T5" fmla="*/ 98 h 218"/>
                  <a:gd name="T6" fmla="*/ 280 w 280"/>
                  <a:gd name="T7" fmla="*/ 61 h 218"/>
                  <a:gd name="T8" fmla="*/ 268 w 280"/>
                  <a:gd name="T9" fmla="*/ 40 h 218"/>
                  <a:gd name="T10" fmla="*/ 270 w 280"/>
                  <a:gd name="T11" fmla="*/ 34 h 218"/>
                  <a:gd name="T12" fmla="*/ 259 w 280"/>
                  <a:gd name="T13" fmla="*/ 5 h 218"/>
                  <a:gd name="T14" fmla="*/ 239 w 280"/>
                  <a:gd name="T15" fmla="*/ 9 h 218"/>
                  <a:gd name="T16" fmla="*/ 208 w 280"/>
                  <a:gd name="T17" fmla="*/ 0 h 218"/>
                  <a:gd name="T18" fmla="*/ 102 w 280"/>
                  <a:gd name="T19" fmla="*/ 73 h 218"/>
                  <a:gd name="T20" fmla="*/ 73 w 280"/>
                  <a:gd name="T21" fmla="*/ 114 h 218"/>
                  <a:gd name="T22" fmla="*/ 69 w 280"/>
                  <a:gd name="T23" fmla="*/ 133 h 218"/>
                  <a:gd name="T24" fmla="*/ 69 w 280"/>
                  <a:gd name="T25" fmla="*/ 144 h 218"/>
                  <a:gd name="T26" fmla="*/ 54 w 280"/>
                  <a:gd name="T27" fmla="*/ 152 h 218"/>
                  <a:gd name="T28" fmla="*/ 42 w 280"/>
                  <a:gd name="T29" fmla="*/ 154 h 218"/>
                  <a:gd name="T30" fmla="*/ 32 w 280"/>
                  <a:gd name="T31" fmla="*/ 154 h 218"/>
                  <a:gd name="T32" fmla="*/ 21 w 280"/>
                  <a:gd name="T33" fmla="*/ 156 h 218"/>
                  <a:gd name="T34" fmla="*/ 5 w 280"/>
                  <a:gd name="T35" fmla="*/ 158 h 218"/>
                  <a:gd name="T36" fmla="*/ 2 w 280"/>
                  <a:gd name="T37" fmla="*/ 164 h 218"/>
                  <a:gd name="T38" fmla="*/ 0 w 280"/>
                  <a:gd name="T39" fmla="*/ 173 h 218"/>
                  <a:gd name="T40" fmla="*/ 19 w 280"/>
                  <a:gd name="T41" fmla="*/ 193 h 218"/>
                  <a:gd name="T42" fmla="*/ 34 w 280"/>
                  <a:gd name="T43" fmla="*/ 193 h 218"/>
                  <a:gd name="T44" fmla="*/ 36 w 280"/>
                  <a:gd name="T45" fmla="*/ 197 h 218"/>
                  <a:gd name="T46" fmla="*/ 38 w 280"/>
                  <a:gd name="T47" fmla="*/ 202 h 218"/>
                  <a:gd name="T48" fmla="*/ 40 w 280"/>
                  <a:gd name="T49" fmla="*/ 210 h 218"/>
                  <a:gd name="T50" fmla="*/ 42 w 280"/>
                  <a:gd name="T51" fmla="*/ 210 h 218"/>
                  <a:gd name="T52" fmla="*/ 46 w 280"/>
                  <a:gd name="T53" fmla="*/ 206 h 218"/>
                  <a:gd name="T54" fmla="*/ 52 w 280"/>
                  <a:gd name="T55" fmla="*/ 208 h 218"/>
                  <a:gd name="T56" fmla="*/ 61 w 280"/>
                  <a:gd name="T57" fmla="*/ 214 h 218"/>
                  <a:gd name="T58" fmla="*/ 67 w 280"/>
                  <a:gd name="T59" fmla="*/ 216 h 218"/>
                  <a:gd name="T60" fmla="*/ 65 w 280"/>
                  <a:gd name="T61" fmla="*/ 214 h 218"/>
                  <a:gd name="T62" fmla="*/ 65 w 280"/>
                  <a:gd name="T63" fmla="*/ 208 h 218"/>
                  <a:gd name="T64" fmla="*/ 67 w 280"/>
                  <a:gd name="T65" fmla="*/ 202 h 218"/>
                  <a:gd name="T66" fmla="*/ 71 w 280"/>
                  <a:gd name="T67" fmla="*/ 197 h 218"/>
                  <a:gd name="T68" fmla="*/ 69 w 280"/>
                  <a:gd name="T69" fmla="*/ 193 h 218"/>
                  <a:gd name="T70" fmla="*/ 69 w 280"/>
                  <a:gd name="T71" fmla="*/ 191 h 218"/>
                  <a:gd name="T72" fmla="*/ 69 w 280"/>
                  <a:gd name="T73" fmla="*/ 187 h 218"/>
                  <a:gd name="T74" fmla="*/ 75 w 280"/>
                  <a:gd name="T75" fmla="*/ 183 h 218"/>
                  <a:gd name="T76" fmla="*/ 79 w 280"/>
                  <a:gd name="T77" fmla="*/ 183 h 218"/>
                  <a:gd name="T78" fmla="*/ 85 w 280"/>
                  <a:gd name="T79" fmla="*/ 183 h 218"/>
                  <a:gd name="T80" fmla="*/ 92 w 280"/>
                  <a:gd name="T81" fmla="*/ 181 h 218"/>
                  <a:gd name="T82" fmla="*/ 96 w 280"/>
                  <a:gd name="T83" fmla="*/ 181 h 218"/>
                  <a:gd name="T84" fmla="*/ 104 w 280"/>
                  <a:gd name="T85" fmla="*/ 183 h 218"/>
                  <a:gd name="T86" fmla="*/ 112 w 280"/>
                  <a:gd name="T87" fmla="*/ 185 h 218"/>
                  <a:gd name="T88" fmla="*/ 119 w 280"/>
                  <a:gd name="T89" fmla="*/ 193 h 218"/>
                  <a:gd name="T90" fmla="*/ 123 w 280"/>
                  <a:gd name="T91" fmla="*/ 195 h 218"/>
                  <a:gd name="T92" fmla="*/ 129 w 280"/>
                  <a:gd name="T93" fmla="*/ 193 h 218"/>
                  <a:gd name="T94" fmla="*/ 135 w 280"/>
                  <a:gd name="T95" fmla="*/ 189 h 218"/>
                  <a:gd name="T96" fmla="*/ 139 w 280"/>
                  <a:gd name="T97" fmla="*/ 189 h 218"/>
                  <a:gd name="T98" fmla="*/ 143 w 280"/>
                  <a:gd name="T99" fmla="*/ 193 h 218"/>
                  <a:gd name="T100" fmla="*/ 152 w 280"/>
                  <a:gd name="T101" fmla="*/ 197 h 218"/>
                  <a:gd name="T102" fmla="*/ 164 w 280"/>
                  <a:gd name="T103" fmla="*/ 202 h 218"/>
                  <a:gd name="T104" fmla="*/ 170 w 280"/>
                  <a:gd name="T105" fmla="*/ 200 h 218"/>
                  <a:gd name="T106" fmla="*/ 181 w 280"/>
                  <a:gd name="T107" fmla="*/ 191 h 218"/>
                  <a:gd name="T108" fmla="*/ 193 w 280"/>
                  <a:gd name="T109" fmla="*/ 191 h 218"/>
                  <a:gd name="T110" fmla="*/ 208 w 280"/>
                  <a:gd name="T111" fmla="*/ 193 h 218"/>
                  <a:gd name="T112" fmla="*/ 214 w 280"/>
                  <a:gd name="T113" fmla="*/ 195 h 218"/>
                  <a:gd name="T114" fmla="*/ 220 w 280"/>
                  <a:gd name="T115" fmla="*/ 193 h 218"/>
                  <a:gd name="T116" fmla="*/ 226 w 280"/>
                  <a:gd name="T117" fmla="*/ 189 h 218"/>
                  <a:gd name="T118" fmla="*/ 230 w 280"/>
                  <a:gd name="T119" fmla="*/ 189 h 218"/>
                  <a:gd name="T120" fmla="*/ 233 w 280"/>
                  <a:gd name="T121" fmla="*/ 187 h 218"/>
                  <a:gd name="T122" fmla="*/ 239 w 280"/>
                  <a:gd name="T123" fmla="*/ 185 h 218"/>
                  <a:gd name="T124" fmla="*/ 239 w 280"/>
                  <a:gd name="T125" fmla="*/ 16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218">
                    <a:moveTo>
                      <a:pt x="239" y="160"/>
                    </a:moveTo>
                    <a:lnTo>
                      <a:pt x="241" y="160"/>
                    </a:lnTo>
                    <a:lnTo>
                      <a:pt x="241" y="158"/>
                    </a:lnTo>
                    <a:lnTo>
                      <a:pt x="243" y="156"/>
                    </a:lnTo>
                    <a:lnTo>
                      <a:pt x="274" y="125"/>
                    </a:lnTo>
                    <a:lnTo>
                      <a:pt x="272" y="98"/>
                    </a:lnTo>
                    <a:lnTo>
                      <a:pt x="278" y="65"/>
                    </a:lnTo>
                    <a:lnTo>
                      <a:pt x="280" y="61"/>
                    </a:lnTo>
                    <a:lnTo>
                      <a:pt x="280" y="54"/>
                    </a:lnTo>
                    <a:lnTo>
                      <a:pt x="268" y="40"/>
                    </a:lnTo>
                    <a:lnTo>
                      <a:pt x="270" y="38"/>
                    </a:lnTo>
                    <a:lnTo>
                      <a:pt x="270" y="34"/>
                    </a:lnTo>
                    <a:lnTo>
                      <a:pt x="262" y="7"/>
                    </a:lnTo>
                    <a:lnTo>
                      <a:pt x="259" y="5"/>
                    </a:lnTo>
                    <a:lnTo>
                      <a:pt x="243" y="13"/>
                    </a:lnTo>
                    <a:lnTo>
                      <a:pt x="239" y="9"/>
                    </a:lnTo>
                    <a:lnTo>
                      <a:pt x="208" y="0"/>
                    </a:lnTo>
                    <a:lnTo>
                      <a:pt x="208" y="0"/>
                    </a:lnTo>
                    <a:lnTo>
                      <a:pt x="125" y="52"/>
                    </a:lnTo>
                    <a:lnTo>
                      <a:pt x="102" y="73"/>
                    </a:lnTo>
                    <a:lnTo>
                      <a:pt x="75" y="79"/>
                    </a:lnTo>
                    <a:lnTo>
                      <a:pt x="73" y="114"/>
                    </a:lnTo>
                    <a:lnTo>
                      <a:pt x="73" y="131"/>
                    </a:lnTo>
                    <a:lnTo>
                      <a:pt x="69" y="133"/>
                    </a:lnTo>
                    <a:lnTo>
                      <a:pt x="69" y="139"/>
                    </a:lnTo>
                    <a:lnTo>
                      <a:pt x="69" y="144"/>
                    </a:lnTo>
                    <a:lnTo>
                      <a:pt x="58" y="148"/>
                    </a:lnTo>
                    <a:lnTo>
                      <a:pt x="54" y="152"/>
                    </a:lnTo>
                    <a:lnTo>
                      <a:pt x="48" y="152"/>
                    </a:lnTo>
                    <a:lnTo>
                      <a:pt x="42" y="154"/>
                    </a:lnTo>
                    <a:lnTo>
                      <a:pt x="40" y="154"/>
                    </a:lnTo>
                    <a:lnTo>
                      <a:pt x="32" y="154"/>
                    </a:lnTo>
                    <a:lnTo>
                      <a:pt x="27" y="158"/>
                    </a:lnTo>
                    <a:lnTo>
                      <a:pt x="21" y="156"/>
                    </a:lnTo>
                    <a:lnTo>
                      <a:pt x="9" y="158"/>
                    </a:lnTo>
                    <a:lnTo>
                      <a:pt x="5" y="158"/>
                    </a:lnTo>
                    <a:lnTo>
                      <a:pt x="5" y="160"/>
                    </a:lnTo>
                    <a:lnTo>
                      <a:pt x="2" y="164"/>
                    </a:lnTo>
                    <a:lnTo>
                      <a:pt x="0" y="168"/>
                    </a:lnTo>
                    <a:lnTo>
                      <a:pt x="0" y="173"/>
                    </a:lnTo>
                    <a:lnTo>
                      <a:pt x="19" y="185"/>
                    </a:lnTo>
                    <a:lnTo>
                      <a:pt x="19" y="193"/>
                    </a:lnTo>
                    <a:lnTo>
                      <a:pt x="25" y="197"/>
                    </a:lnTo>
                    <a:lnTo>
                      <a:pt x="34" y="193"/>
                    </a:lnTo>
                    <a:lnTo>
                      <a:pt x="36" y="193"/>
                    </a:lnTo>
                    <a:lnTo>
                      <a:pt x="36" y="197"/>
                    </a:lnTo>
                    <a:lnTo>
                      <a:pt x="38" y="197"/>
                    </a:lnTo>
                    <a:lnTo>
                      <a:pt x="38" y="202"/>
                    </a:lnTo>
                    <a:lnTo>
                      <a:pt x="36" y="204"/>
                    </a:lnTo>
                    <a:lnTo>
                      <a:pt x="40" y="210"/>
                    </a:lnTo>
                    <a:lnTo>
                      <a:pt x="40" y="210"/>
                    </a:lnTo>
                    <a:lnTo>
                      <a:pt x="42" y="210"/>
                    </a:lnTo>
                    <a:lnTo>
                      <a:pt x="46" y="208"/>
                    </a:lnTo>
                    <a:lnTo>
                      <a:pt x="46" y="206"/>
                    </a:lnTo>
                    <a:lnTo>
                      <a:pt x="46" y="204"/>
                    </a:lnTo>
                    <a:lnTo>
                      <a:pt x="52" y="208"/>
                    </a:lnTo>
                    <a:lnTo>
                      <a:pt x="56" y="212"/>
                    </a:lnTo>
                    <a:lnTo>
                      <a:pt x="61" y="214"/>
                    </a:lnTo>
                    <a:lnTo>
                      <a:pt x="65" y="218"/>
                    </a:lnTo>
                    <a:lnTo>
                      <a:pt x="67" y="216"/>
                    </a:lnTo>
                    <a:lnTo>
                      <a:pt x="67" y="214"/>
                    </a:lnTo>
                    <a:lnTo>
                      <a:pt x="65" y="214"/>
                    </a:lnTo>
                    <a:lnTo>
                      <a:pt x="63" y="208"/>
                    </a:lnTo>
                    <a:lnTo>
                      <a:pt x="65" y="208"/>
                    </a:lnTo>
                    <a:lnTo>
                      <a:pt x="63" y="206"/>
                    </a:lnTo>
                    <a:lnTo>
                      <a:pt x="67" y="202"/>
                    </a:lnTo>
                    <a:lnTo>
                      <a:pt x="71" y="202"/>
                    </a:lnTo>
                    <a:lnTo>
                      <a:pt x="71" y="197"/>
                    </a:lnTo>
                    <a:lnTo>
                      <a:pt x="69" y="197"/>
                    </a:lnTo>
                    <a:lnTo>
                      <a:pt x="69" y="193"/>
                    </a:lnTo>
                    <a:lnTo>
                      <a:pt x="69" y="191"/>
                    </a:lnTo>
                    <a:lnTo>
                      <a:pt x="69" y="191"/>
                    </a:lnTo>
                    <a:lnTo>
                      <a:pt x="69" y="189"/>
                    </a:lnTo>
                    <a:lnTo>
                      <a:pt x="69" y="187"/>
                    </a:lnTo>
                    <a:lnTo>
                      <a:pt x="73" y="185"/>
                    </a:lnTo>
                    <a:lnTo>
                      <a:pt x="75" y="183"/>
                    </a:lnTo>
                    <a:lnTo>
                      <a:pt x="77" y="183"/>
                    </a:lnTo>
                    <a:lnTo>
                      <a:pt x="79" y="183"/>
                    </a:lnTo>
                    <a:lnTo>
                      <a:pt x="83" y="183"/>
                    </a:lnTo>
                    <a:lnTo>
                      <a:pt x="85" y="183"/>
                    </a:lnTo>
                    <a:lnTo>
                      <a:pt x="90" y="183"/>
                    </a:lnTo>
                    <a:lnTo>
                      <a:pt x="92" y="181"/>
                    </a:lnTo>
                    <a:lnTo>
                      <a:pt x="94" y="181"/>
                    </a:lnTo>
                    <a:lnTo>
                      <a:pt x="96" y="181"/>
                    </a:lnTo>
                    <a:lnTo>
                      <a:pt x="102" y="183"/>
                    </a:lnTo>
                    <a:lnTo>
                      <a:pt x="104" y="183"/>
                    </a:lnTo>
                    <a:lnTo>
                      <a:pt x="106" y="183"/>
                    </a:lnTo>
                    <a:lnTo>
                      <a:pt x="112" y="185"/>
                    </a:lnTo>
                    <a:lnTo>
                      <a:pt x="114" y="187"/>
                    </a:lnTo>
                    <a:lnTo>
                      <a:pt x="119" y="193"/>
                    </a:lnTo>
                    <a:lnTo>
                      <a:pt x="121" y="195"/>
                    </a:lnTo>
                    <a:lnTo>
                      <a:pt x="123" y="195"/>
                    </a:lnTo>
                    <a:lnTo>
                      <a:pt x="125" y="193"/>
                    </a:lnTo>
                    <a:lnTo>
                      <a:pt x="129" y="193"/>
                    </a:lnTo>
                    <a:lnTo>
                      <a:pt x="131" y="191"/>
                    </a:lnTo>
                    <a:lnTo>
                      <a:pt x="135" y="189"/>
                    </a:lnTo>
                    <a:lnTo>
                      <a:pt x="137" y="189"/>
                    </a:lnTo>
                    <a:lnTo>
                      <a:pt x="139" y="189"/>
                    </a:lnTo>
                    <a:lnTo>
                      <a:pt x="143" y="191"/>
                    </a:lnTo>
                    <a:lnTo>
                      <a:pt x="143" y="193"/>
                    </a:lnTo>
                    <a:lnTo>
                      <a:pt x="145" y="195"/>
                    </a:lnTo>
                    <a:lnTo>
                      <a:pt x="152" y="197"/>
                    </a:lnTo>
                    <a:lnTo>
                      <a:pt x="156" y="200"/>
                    </a:lnTo>
                    <a:lnTo>
                      <a:pt x="164" y="202"/>
                    </a:lnTo>
                    <a:lnTo>
                      <a:pt x="166" y="202"/>
                    </a:lnTo>
                    <a:lnTo>
                      <a:pt x="170" y="200"/>
                    </a:lnTo>
                    <a:lnTo>
                      <a:pt x="177" y="193"/>
                    </a:lnTo>
                    <a:lnTo>
                      <a:pt x="181" y="191"/>
                    </a:lnTo>
                    <a:lnTo>
                      <a:pt x="189" y="191"/>
                    </a:lnTo>
                    <a:lnTo>
                      <a:pt x="193" y="191"/>
                    </a:lnTo>
                    <a:lnTo>
                      <a:pt x="201" y="191"/>
                    </a:lnTo>
                    <a:lnTo>
                      <a:pt x="208" y="193"/>
                    </a:lnTo>
                    <a:lnTo>
                      <a:pt x="212" y="193"/>
                    </a:lnTo>
                    <a:lnTo>
                      <a:pt x="214" y="195"/>
                    </a:lnTo>
                    <a:lnTo>
                      <a:pt x="220" y="193"/>
                    </a:lnTo>
                    <a:lnTo>
                      <a:pt x="220" y="193"/>
                    </a:lnTo>
                    <a:lnTo>
                      <a:pt x="224" y="191"/>
                    </a:lnTo>
                    <a:lnTo>
                      <a:pt x="226" y="189"/>
                    </a:lnTo>
                    <a:lnTo>
                      <a:pt x="228" y="189"/>
                    </a:lnTo>
                    <a:lnTo>
                      <a:pt x="230" y="189"/>
                    </a:lnTo>
                    <a:lnTo>
                      <a:pt x="233" y="189"/>
                    </a:lnTo>
                    <a:lnTo>
                      <a:pt x="233" y="187"/>
                    </a:lnTo>
                    <a:lnTo>
                      <a:pt x="235" y="183"/>
                    </a:lnTo>
                    <a:lnTo>
                      <a:pt x="239" y="185"/>
                    </a:lnTo>
                    <a:lnTo>
                      <a:pt x="237" y="162"/>
                    </a:lnTo>
                    <a:lnTo>
                      <a:pt x="239" y="16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0" name="9Slide.vn 883">
                <a:extLst>
                  <a:ext uri="{FF2B5EF4-FFF2-40B4-BE49-F238E27FC236}">
                    <a16:creationId xmlns:a16="http://schemas.microsoft.com/office/drawing/2014/main" id="{DA886A18-0AE1-44C7-9281-86EA7E543590}"/>
                  </a:ext>
                </a:extLst>
              </p:cNvPr>
              <p:cNvSpPr>
                <a:spLocks noChangeShapeType="1"/>
              </p:cNvSpPr>
              <p:nvPr/>
            </p:nvSpPr>
            <p:spPr bwMode="auto">
              <a:xfrm>
                <a:off x="3958" y="243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1" name="9Slide.vn 884">
                <a:extLst>
                  <a:ext uri="{FF2B5EF4-FFF2-40B4-BE49-F238E27FC236}">
                    <a16:creationId xmlns:a16="http://schemas.microsoft.com/office/drawing/2014/main" id="{FD4EFAFC-DCAF-4446-9B4E-AD34B10309CB}"/>
                  </a:ext>
                </a:extLst>
              </p:cNvPr>
              <p:cNvSpPr>
                <a:spLocks noChangeShapeType="1"/>
              </p:cNvSpPr>
              <p:nvPr/>
            </p:nvSpPr>
            <p:spPr bwMode="auto">
              <a:xfrm>
                <a:off x="3958" y="243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2" name="9Slide.vn 885">
                <a:extLst>
                  <a:ext uri="{FF2B5EF4-FFF2-40B4-BE49-F238E27FC236}">
                    <a16:creationId xmlns:a16="http://schemas.microsoft.com/office/drawing/2014/main" id="{DFCBDAAB-C8AF-44CF-96F9-2E2AAB3DB9D8}"/>
                  </a:ext>
                </a:extLst>
              </p:cNvPr>
              <p:cNvSpPr>
                <a:spLocks/>
              </p:cNvSpPr>
              <p:nvPr/>
            </p:nvSpPr>
            <p:spPr bwMode="auto">
              <a:xfrm>
                <a:off x="3757" y="2425"/>
                <a:ext cx="209" cy="178"/>
              </a:xfrm>
              <a:custGeom>
                <a:avLst/>
                <a:gdLst>
                  <a:gd name="T0" fmla="*/ 108 w 209"/>
                  <a:gd name="T1" fmla="*/ 155 h 178"/>
                  <a:gd name="T2" fmla="*/ 110 w 209"/>
                  <a:gd name="T3" fmla="*/ 147 h 178"/>
                  <a:gd name="T4" fmla="*/ 118 w 209"/>
                  <a:gd name="T5" fmla="*/ 141 h 178"/>
                  <a:gd name="T6" fmla="*/ 124 w 209"/>
                  <a:gd name="T7" fmla="*/ 130 h 178"/>
                  <a:gd name="T8" fmla="*/ 131 w 209"/>
                  <a:gd name="T9" fmla="*/ 128 h 178"/>
                  <a:gd name="T10" fmla="*/ 141 w 209"/>
                  <a:gd name="T11" fmla="*/ 133 h 178"/>
                  <a:gd name="T12" fmla="*/ 149 w 209"/>
                  <a:gd name="T13" fmla="*/ 139 h 178"/>
                  <a:gd name="T14" fmla="*/ 156 w 209"/>
                  <a:gd name="T15" fmla="*/ 130 h 178"/>
                  <a:gd name="T16" fmla="*/ 162 w 209"/>
                  <a:gd name="T17" fmla="*/ 124 h 178"/>
                  <a:gd name="T18" fmla="*/ 168 w 209"/>
                  <a:gd name="T19" fmla="*/ 112 h 178"/>
                  <a:gd name="T20" fmla="*/ 170 w 209"/>
                  <a:gd name="T21" fmla="*/ 104 h 178"/>
                  <a:gd name="T22" fmla="*/ 178 w 209"/>
                  <a:gd name="T23" fmla="*/ 93 h 178"/>
                  <a:gd name="T24" fmla="*/ 182 w 209"/>
                  <a:gd name="T25" fmla="*/ 81 h 178"/>
                  <a:gd name="T26" fmla="*/ 191 w 209"/>
                  <a:gd name="T27" fmla="*/ 72 h 178"/>
                  <a:gd name="T28" fmla="*/ 193 w 209"/>
                  <a:gd name="T29" fmla="*/ 62 h 178"/>
                  <a:gd name="T30" fmla="*/ 197 w 209"/>
                  <a:gd name="T31" fmla="*/ 52 h 178"/>
                  <a:gd name="T32" fmla="*/ 205 w 209"/>
                  <a:gd name="T33" fmla="*/ 45 h 178"/>
                  <a:gd name="T34" fmla="*/ 209 w 209"/>
                  <a:gd name="T35" fmla="*/ 37 h 178"/>
                  <a:gd name="T36" fmla="*/ 203 w 209"/>
                  <a:gd name="T37" fmla="*/ 31 h 178"/>
                  <a:gd name="T38" fmla="*/ 203 w 209"/>
                  <a:gd name="T39" fmla="*/ 21 h 178"/>
                  <a:gd name="T40" fmla="*/ 197 w 209"/>
                  <a:gd name="T41" fmla="*/ 10 h 178"/>
                  <a:gd name="T42" fmla="*/ 187 w 209"/>
                  <a:gd name="T43" fmla="*/ 2 h 178"/>
                  <a:gd name="T44" fmla="*/ 182 w 209"/>
                  <a:gd name="T45" fmla="*/ 8 h 178"/>
                  <a:gd name="T46" fmla="*/ 176 w 209"/>
                  <a:gd name="T47" fmla="*/ 10 h 178"/>
                  <a:gd name="T48" fmla="*/ 168 w 209"/>
                  <a:gd name="T49" fmla="*/ 16 h 178"/>
                  <a:gd name="T50" fmla="*/ 153 w 209"/>
                  <a:gd name="T51" fmla="*/ 10 h 178"/>
                  <a:gd name="T52" fmla="*/ 133 w 209"/>
                  <a:gd name="T53" fmla="*/ 10 h 178"/>
                  <a:gd name="T54" fmla="*/ 118 w 209"/>
                  <a:gd name="T55" fmla="*/ 21 h 178"/>
                  <a:gd name="T56" fmla="*/ 104 w 209"/>
                  <a:gd name="T57" fmla="*/ 16 h 178"/>
                  <a:gd name="T58" fmla="*/ 95 w 209"/>
                  <a:gd name="T59" fmla="*/ 10 h 178"/>
                  <a:gd name="T60" fmla="*/ 87 w 209"/>
                  <a:gd name="T61" fmla="*/ 8 h 178"/>
                  <a:gd name="T62" fmla="*/ 77 w 209"/>
                  <a:gd name="T63" fmla="*/ 12 h 178"/>
                  <a:gd name="T64" fmla="*/ 71 w 209"/>
                  <a:gd name="T65" fmla="*/ 12 h 178"/>
                  <a:gd name="T66" fmla="*/ 58 w 209"/>
                  <a:gd name="T67" fmla="*/ 2 h 178"/>
                  <a:gd name="T68" fmla="*/ 48 w 209"/>
                  <a:gd name="T69" fmla="*/ 0 h 178"/>
                  <a:gd name="T70" fmla="*/ 42 w 209"/>
                  <a:gd name="T71" fmla="*/ 2 h 178"/>
                  <a:gd name="T72" fmla="*/ 31 w 209"/>
                  <a:gd name="T73" fmla="*/ 2 h 178"/>
                  <a:gd name="T74" fmla="*/ 25 w 209"/>
                  <a:gd name="T75" fmla="*/ 4 h 178"/>
                  <a:gd name="T76" fmla="*/ 21 w 209"/>
                  <a:gd name="T77" fmla="*/ 10 h 178"/>
                  <a:gd name="T78" fmla="*/ 21 w 209"/>
                  <a:gd name="T79" fmla="*/ 16 h 178"/>
                  <a:gd name="T80" fmla="*/ 19 w 209"/>
                  <a:gd name="T81" fmla="*/ 21 h 178"/>
                  <a:gd name="T82" fmla="*/ 15 w 209"/>
                  <a:gd name="T83" fmla="*/ 27 h 178"/>
                  <a:gd name="T84" fmla="*/ 19 w 209"/>
                  <a:gd name="T85" fmla="*/ 35 h 178"/>
                  <a:gd name="T86" fmla="*/ 15 w 209"/>
                  <a:gd name="T87" fmla="*/ 41 h 178"/>
                  <a:gd name="T88" fmla="*/ 21 w 209"/>
                  <a:gd name="T89" fmla="*/ 54 h 178"/>
                  <a:gd name="T90" fmla="*/ 19 w 209"/>
                  <a:gd name="T91" fmla="*/ 62 h 178"/>
                  <a:gd name="T92" fmla="*/ 21 w 209"/>
                  <a:gd name="T93" fmla="*/ 70 h 178"/>
                  <a:gd name="T94" fmla="*/ 15 w 209"/>
                  <a:gd name="T95" fmla="*/ 74 h 178"/>
                  <a:gd name="T96" fmla="*/ 8 w 209"/>
                  <a:gd name="T97" fmla="*/ 85 h 178"/>
                  <a:gd name="T98" fmla="*/ 2 w 209"/>
                  <a:gd name="T99" fmla="*/ 87 h 178"/>
                  <a:gd name="T100" fmla="*/ 0 w 209"/>
                  <a:gd name="T101" fmla="*/ 95 h 178"/>
                  <a:gd name="T102" fmla="*/ 2 w 209"/>
                  <a:gd name="T103" fmla="*/ 104 h 178"/>
                  <a:gd name="T104" fmla="*/ 2 w 209"/>
                  <a:gd name="T105" fmla="*/ 108 h 178"/>
                  <a:gd name="T106" fmla="*/ 2 w 209"/>
                  <a:gd name="T107" fmla="*/ 122 h 178"/>
                  <a:gd name="T108" fmla="*/ 2 w 209"/>
                  <a:gd name="T109" fmla="*/ 137 h 178"/>
                  <a:gd name="T110" fmla="*/ 29 w 209"/>
                  <a:gd name="T111" fmla="*/ 143 h 178"/>
                  <a:gd name="T112" fmla="*/ 39 w 209"/>
                  <a:gd name="T113" fmla="*/ 166 h 178"/>
                  <a:gd name="T114" fmla="*/ 50 w 209"/>
                  <a:gd name="T115" fmla="*/ 178 h 178"/>
                  <a:gd name="T116" fmla="*/ 77 w 209"/>
                  <a:gd name="T117" fmla="*/ 176 h 178"/>
                  <a:gd name="T118" fmla="*/ 91 w 209"/>
                  <a:gd name="T119" fmla="*/ 176 h 178"/>
                  <a:gd name="T120" fmla="*/ 102 w 209"/>
                  <a:gd name="T121" fmla="*/ 172 h 178"/>
                  <a:gd name="T122" fmla="*/ 104 w 209"/>
                  <a:gd name="T123"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9" h="178">
                    <a:moveTo>
                      <a:pt x="108" y="164"/>
                    </a:moveTo>
                    <a:lnTo>
                      <a:pt x="110" y="160"/>
                    </a:lnTo>
                    <a:lnTo>
                      <a:pt x="108" y="155"/>
                    </a:lnTo>
                    <a:lnTo>
                      <a:pt x="108" y="151"/>
                    </a:lnTo>
                    <a:lnTo>
                      <a:pt x="110" y="149"/>
                    </a:lnTo>
                    <a:lnTo>
                      <a:pt x="110" y="147"/>
                    </a:lnTo>
                    <a:lnTo>
                      <a:pt x="114" y="145"/>
                    </a:lnTo>
                    <a:lnTo>
                      <a:pt x="116" y="143"/>
                    </a:lnTo>
                    <a:lnTo>
                      <a:pt x="118" y="141"/>
                    </a:lnTo>
                    <a:lnTo>
                      <a:pt x="124" y="137"/>
                    </a:lnTo>
                    <a:lnTo>
                      <a:pt x="124" y="133"/>
                    </a:lnTo>
                    <a:lnTo>
                      <a:pt x="124" y="130"/>
                    </a:lnTo>
                    <a:lnTo>
                      <a:pt x="129" y="130"/>
                    </a:lnTo>
                    <a:lnTo>
                      <a:pt x="131" y="128"/>
                    </a:lnTo>
                    <a:lnTo>
                      <a:pt x="131" y="128"/>
                    </a:lnTo>
                    <a:lnTo>
                      <a:pt x="137" y="130"/>
                    </a:lnTo>
                    <a:lnTo>
                      <a:pt x="137" y="130"/>
                    </a:lnTo>
                    <a:lnTo>
                      <a:pt x="141" y="133"/>
                    </a:lnTo>
                    <a:lnTo>
                      <a:pt x="143" y="137"/>
                    </a:lnTo>
                    <a:lnTo>
                      <a:pt x="147" y="139"/>
                    </a:lnTo>
                    <a:lnTo>
                      <a:pt x="149" y="139"/>
                    </a:lnTo>
                    <a:lnTo>
                      <a:pt x="153" y="137"/>
                    </a:lnTo>
                    <a:lnTo>
                      <a:pt x="156" y="133"/>
                    </a:lnTo>
                    <a:lnTo>
                      <a:pt x="156" y="130"/>
                    </a:lnTo>
                    <a:lnTo>
                      <a:pt x="156" y="128"/>
                    </a:lnTo>
                    <a:lnTo>
                      <a:pt x="160" y="128"/>
                    </a:lnTo>
                    <a:lnTo>
                      <a:pt x="162" y="124"/>
                    </a:lnTo>
                    <a:lnTo>
                      <a:pt x="162" y="122"/>
                    </a:lnTo>
                    <a:lnTo>
                      <a:pt x="162" y="118"/>
                    </a:lnTo>
                    <a:lnTo>
                      <a:pt x="168" y="112"/>
                    </a:lnTo>
                    <a:lnTo>
                      <a:pt x="168" y="110"/>
                    </a:lnTo>
                    <a:lnTo>
                      <a:pt x="168" y="108"/>
                    </a:lnTo>
                    <a:lnTo>
                      <a:pt x="170" y="104"/>
                    </a:lnTo>
                    <a:lnTo>
                      <a:pt x="174" y="99"/>
                    </a:lnTo>
                    <a:lnTo>
                      <a:pt x="178" y="97"/>
                    </a:lnTo>
                    <a:lnTo>
                      <a:pt x="178" y="93"/>
                    </a:lnTo>
                    <a:lnTo>
                      <a:pt x="180" y="89"/>
                    </a:lnTo>
                    <a:lnTo>
                      <a:pt x="178" y="85"/>
                    </a:lnTo>
                    <a:lnTo>
                      <a:pt x="182" y="81"/>
                    </a:lnTo>
                    <a:lnTo>
                      <a:pt x="187" y="81"/>
                    </a:lnTo>
                    <a:lnTo>
                      <a:pt x="191" y="77"/>
                    </a:lnTo>
                    <a:lnTo>
                      <a:pt x="191" y="72"/>
                    </a:lnTo>
                    <a:lnTo>
                      <a:pt x="191" y="68"/>
                    </a:lnTo>
                    <a:lnTo>
                      <a:pt x="191" y="64"/>
                    </a:lnTo>
                    <a:lnTo>
                      <a:pt x="193" y="62"/>
                    </a:lnTo>
                    <a:lnTo>
                      <a:pt x="195" y="56"/>
                    </a:lnTo>
                    <a:lnTo>
                      <a:pt x="197" y="54"/>
                    </a:lnTo>
                    <a:lnTo>
                      <a:pt x="197" y="52"/>
                    </a:lnTo>
                    <a:lnTo>
                      <a:pt x="201" y="50"/>
                    </a:lnTo>
                    <a:lnTo>
                      <a:pt x="203" y="50"/>
                    </a:lnTo>
                    <a:lnTo>
                      <a:pt x="205" y="45"/>
                    </a:lnTo>
                    <a:lnTo>
                      <a:pt x="209" y="43"/>
                    </a:lnTo>
                    <a:lnTo>
                      <a:pt x="209" y="41"/>
                    </a:lnTo>
                    <a:lnTo>
                      <a:pt x="209" y="37"/>
                    </a:lnTo>
                    <a:lnTo>
                      <a:pt x="209" y="35"/>
                    </a:lnTo>
                    <a:lnTo>
                      <a:pt x="207" y="33"/>
                    </a:lnTo>
                    <a:lnTo>
                      <a:pt x="203" y="31"/>
                    </a:lnTo>
                    <a:lnTo>
                      <a:pt x="203" y="29"/>
                    </a:lnTo>
                    <a:lnTo>
                      <a:pt x="203" y="23"/>
                    </a:lnTo>
                    <a:lnTo>
                      <a:pt x="203" y="21"/>
                    </a:lnTo>
                    <a:lnTo>
                      <a:pt x="201" y="14"/>
                    </a:lnTo>
                    <a:lnTo>
                      <a:pt x="201" y="14"/>
                    </a:lnTo>
                    <a:lnTo>
                      <a:pt x="197" y="10"/>
                    </a:lnTo>
                    <a:lnTo>
                      <a:pt x="193" y="4"/>
                    </a:lnTo>
                    <a:lnTo>
                      <a:pt x="191" y="4"/>
                    </a:lnTo>
                    <a:lnTo>
                      <a:pt x="187" y="2"/>
                    </a:lnTo>
                    <a:lnTo>
                      <a:pt x="185" y="6"/>
                    </a:lnTo>
                    <a:lnTo>
                      <a:pt x="185" y="8"/>
                    </a:lnTo>
                    <a:lnTo>
                      <a:pt x="182" y="8"/>
                    </a:lnTo>
                    <a:lnTo>
                      <a:pt x="180" y="8"/>
                    </a:lnTo>
                    <a:lnTo>
                      <a:pt x="178" y="8"/>
                    </a:lnTo>
                    <a:lnTo>
                      <a:pt x="176" y="10"/>
                    </a:lnTo>
                    <a:lnTo>
                      <a:pt x="172" y="12"/>
                    </a:lnTo>
                    <a:lnTo>
                      <a:pt x="170" y="14"/>
                    </a:lnTo>
                    <a:lnTo>
                      <a:pt x="168" y="16"/>
                    </a:lnTo>
                    <a:lnTo>
                      <a:pt x="164" y="12"/>
                    </a:lnTo>
                    <a:lnTo>
                      <a:pt x="160" y="12"/>
                    </a:lnTo>
                    <a:lnTo>
                      <a:pt x="153" y="10"/>
                    </a:lnTo>
                    <a:lnTo>
                      <a:pt x="145" y="10"/>
                    </a:lnTo>
                    <a:lnTo>
                      <a:pt x="141" y="10"/>
                    </a:lnTo>
                    <a:lnTo>
                      <a:pt x="133" y="10"/>
                    </a:lnTo>
                    <a:lnTo>
                      <a:pt x="129" y="12"/>
                    </a:lnTo>
                    <a:lnTo>
                      <a:pt x="122" y="19"/>
                    </a:lnTo>
                    <a:lnTo>
                      <a:pt x="118" y="21"/>
                    </a:lnTo>
                    <a:lnTo>
                      <a:pt x="116" y="21"/>
                    </a:lnTo>
                    <a:lnTo>
                      <a:pt x="108" y="19"/>
                    </a:lnTo>
                    <a:lnTo>
                      <a:pt x="104" y="16"/>
                    </a:lnTo>
                    <a:lnTo>
                      <a:pt x="97" y="14"/>
                    </a:lnTo>
                    <a:lnTo>
                      <a:pt x="95" y="12"/>
                    </a:lnTo>
                    <a:lnTo>
                      <a:pt x="95" y="10"/>
                    </a:lnTo>
                    <a:lnTo>
                      <a:pt x="91" y="8"/>
                    </a:lnTo>
                    <a:lnTo>
                      <a:pt x="89" y="8"/>
                    </a:lnTo>
                    <a:lnTo>
                      <a:pt x="87" y="8"/>
                    </a:lnTo>
                    <a:lnTo>
                      <a:pt x="83" y="10"/>
                    </a:lnTo>
                    <a:lnTo>
                      <a:pt x="81" y="12"/>
                    </a:lnTo>
                    <a:lnTo>
                      <a:pt x="77" y="12"/>
                    </a:lnTo>
                    <a:lnTo>
                      <a:pt x="75" y="14"/>
                    </a:lnTo>
                    <a:lnTo>
                      <a:pt x="73" y="14"/>
                    </a:lnTo>
                    <a:lnTo>
                      <a:pt x="71" y="12"/>
                    </a:lnTo>
                    <a:lnTo>
                      <a:pt x="66" y="6"/>
                    </a:lnTo>
                    <a:lnTo>
                      <a:pt x="64" y="4"/>
                    </a:lnTo>
                    <a:lnTo>
                      <a:pt x="58" y="2"/>
                    </a:lnTo>
                    <a:lnTo>
                      <a:pt x="56" y="2"/>
                    </a:lnTo>
                    <a:lnTo>
                      <a:pt x="54" y="2"/>
                    </a:lnTo>
                    <a:lnTo>
                      <a:pt x="48" y="0"/>
                    </a:lnTo>
                    <a:lnTo>
                      <a:pt x="46" y="0"/>
                    </a:lnTo>
                    <a:lnTo>
                      <a:pt x="44" y="0"/>
                    </a:lnTo>
                    <a:lnTo>
                      <a:pt x="42" y="2"/>
                    </a:lnTo>
                    <a:lnTo>
                      <a:pt x="37" y="2"/>
                    </a:lnTo>
                    <a:lnTo>
                      <a:pt x="35" y="2"/>
                    </a:lnTo>
                    <a:lnTo>
                      <a:pt x="31" y="2"/>
                    </a:lnTo>
                    <a:lnTo>
                      <a:pt x="29" y="2"/>
                    </a:lnTo>
                    <a:lnTo>
                      <a:pt x="27" y="2"/>
                    </a:lnTo>
                    <a:lnTo>
                      <a:pt x="25" y="4"/>
                    </a:lnTo>
                    <a:lnTo>
                      <a:pt x="21" y="6"/>
                    </a:lnTo>
                    <a:lnTo>
                      <a:pt x="21" y="8"/>
                    </a:lnTo>
                    <a:lnTo>
                      <a:pt x="21" y="10"/>
                    </a:lnTo>
                    <a:lnTo>
                      <a:pt x="21" y="10"/>
                    </a:lnTo>
                    <a:lnTo>
                      <a:pt x="21" y="12"/>
                    </a:lnTo>
                    <a:lnTo>
                      <a:pt x="21" y="16"/>
                    </a:lnTo>
                    <a:lnTo>
                      <a:pt x="23" y="16"/>
                    </a:lnTo>
                    <a:lnTo>
                      <a:pt x="23" y="21"/>
                    </a:lnTo>
                    <a:lnTo>
                      <a:pt x="19" y="21"/>
                    </a:lnTo>
                    <a:lnTo>
                      <a:pt x="15" y="25"/>
                    </a:lnTo>
                    <a:lnTo>
                      <a:pt x="17" y="27"/>
                    </a:lnTo>
                    <a:lnTo>
                      <a:pt x="15" y="27"/>
                    </a:lnTo>
                    <a:lnTo>
                      <a:pt x="17" y="33"/>
                    </a:lnTo>
                    <a:lnTo>
                      <a:pt x="19" y="33"/>
                    </a:lnTo>
                    <a:lnTo>
                      <a:pt x="19" y="35"/>
                    </a:lnTo>
                    <a:lnTo>
                      <a:pt x="17" y="37"/>
                    </a:lnTo>
                    <a:lnTo>
                      <a:pt x="17" y="37"/>
                    </a:lnTo>
                    <a:lnTo>
                      <a:pt x="15" y="41"/>
                    </a:lnTo>
                    <a:lnTo>
                      <a:pt x="17" y="43"/>
                    </a:lnTo>
                    <a:lnTo>
                      <a:pt x="21" y="48"/>
                    </a:lnTo>
                    <a:lnTo>
                      <a:pt x="21" y="54"/>
                    </a:lnTo>
                    <a:lnTo>
                      <a:pt x="23" y="60"/>
                    </a:lnTo>
                    <a:lnTo>
                      <a:pt x="23" y="62"/>
                    </a:lnTo>
                    <a:lnTo>
                      <a:pt x="19" y="62"/>
                    </a:lnTo>
                    <a:lnTo>
                      <a:pt x="17" y="64"/>
                    </a:lnTo>
                    <a:lnTo>
                      <a:pt x="17" y="66"/>
                    </a:lnTo>
                    <a:lnTo>
                      <a:pt x="21" y="70"/>
                    </a:lnTo>
                    <a:lnTo>
                      <a:pt x="19" y="72"/>
                    </a:lnTo>
                    <a:lnTo>
                      <a:pt x="17" y="70"/>
                    </a:lnTo>
                    <a:lnTo>
                      <a:pt x="15" y="74"/>
                    </a:lnTo>
                    <a:lnTo>
                      <a:pt x="13" y="77"/>
                    </a:lnTo>
                    <a:lnTo>
                      <a:pt x="10" y="81"/>
                    </a:lnTo>
                    <a:lnTo>
                      <a:pt x="8" y="85"/>
                    </a:lnTo>
                    <a:lnTo>
                      <a:pt x="8" y="85"/>
                    </a:lnTo>
                    <a:lnTo>
                      <a:pt x="6" y="85"/>
                    </a:lnTo>
                    <a:lnTo>
                      <a:pt x="2" y="87"/>
                    </a:lnTo>
                    <a:lnTo>
                      <a:pt x="0" y="89"/>
                    </a:lnTo>
                    <a:lnTo>
                      <a:pt x="2" y="93"/>
                    </a:lnTo>
                    <a:lnTo>
                      <a:pt x="0" y="95"/>
                    </a:lnTo>
                    <a:lnTo>
                      <a:pt x="0" y="99"/>
                    </a:lnTo>
                    <a:lnTo>
                      <a:pt x="0" y="101"/>
                    </a:lnTo>
                    <a:lnTo>
                      <a:pt x="2" y="104"/>
                    </a:lnTo>
                    <a:lnTo>
                      <a:pt x="0" y="106"/>
                    </a:lnTo>
                    <a:lnTo>
                      <a:pt x="2" y="106"/>
                    </a:lnTo>
                    <a:lnTo>
                      <a:pt x="2" y="108"/>
                    </a:lnTo>
                    <a:lnTo>
                      <a:pt x="0" y="112"/>
                    </a:lnTo>
                    <a:lnTo>
                      <a:pt x="2" y="118"/>
                    </a:lnTo>
                    <a:lnTo>
                      <a:pt x="2" y="122"/>
                    </a:lnTo>
                    <a:lnTo>
                      <a:pt x="2" y="124"/>
                    </a:lnTo>
                    <a:lnTo>
                      <a:pt x="2" y="135"/>
                    </a:lnTo>
                    <a:lnTo>
                      <a:pt x="2" y="137"/>
                    </a:lnTo>
                    <a:lnTo>
                      <a:pt x="8" y="139"/>
                    </a:lnTo>
                    <a:lnTo>
                      <a:pt x="15" y="137"/>
                    </a:lnTo>
                    <a:lnTo>
                      <a:pt x="29" y="143"/>
                    </a:lnTo>
                    <a:lnTo>
                      <a:pt x="35" y="151"/>
                    </a:lnTo>
                    <a:lnTo>
                      <a:pt x="42" y="160"/>
                    </a:lnTo>
                    <a:lnTo>
                      <a:pt x="39" y="166"/>
                    </a:lnTo>
                    <a:lnTo>
                      <a:pt x="44" y="166"/>
                    </a:lnTo>
                    <a:lnTo>
                      <a:pt x="46" y="174"/>
                    </a:lnTo>
                    <a:lnTo>
                      <a:pt x="50" y="178"/>
                    </a:lnTo>
                    <a:lnTo>
                      <a:pt x="56" y="178"/>
                    </a:lnTo>
                    <a:lnTo>
                      <a:pt x="75" y="178"/>
                    </a:lnTo>
                    <a:lnTo>
                      <a:pt x="77" y="176"/>
                    </a:lnTo>
                    <a:lnTo>
                      <a:pt x="81" y="176"/>
                    </a:lnTo>
                    <a:lnTo>
                      <a:pt x="89" y="174"/>
                    </a:lnTo>
                    <a:lnTo>
                      <a:pt x="91" y="176"/>
                    </a:lnTo>
                    <a:lnTo>
                      <a:pt x="95" y="174"/>
                    </a:lnTo>
                    <a:lnTo>
                      <a:pt x="97" y="170"/>
                    </a:lnTo>
                    <a:lnTo>
                      <a:pt x="102" y="172"/>
                    </a:lnTo>
                    <a:lnTo>
                      <a:pt x="102" y="172"/>
                    </a:lnTo>
                    <a:lnTo>
                      <a:pt x="104" y="172"/>
                    </a:lnTo>
                    <a:lnTo>
                      <a:pt x="104" y="170"/>
                    </a:lnTo>
                    <a:lnTo>
                      <a:pt x="108" y="16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3" name="9Slide.vn 886">
                <a:extLst>
                  <a:ext uri="{FF2B5EF4-FFF2-40B4-BE49-F238E27FC236}">
                    <a16:creationId xmlns:a16="http://schemas.microsoft.com/office/drawing/2014/main" id="{E26D95CD-F7E8-4094-B4D3-D810C79170F8}"/>
                  </a:ext>
                </a:extLst>
              </p:cNvPr>
              <p:cNvSpPr>
                <a:spLocks/>
              </p:cNvSpPr>
              <p:nvPr/>
            </p:nvSpPr>
            <p:spPr bwMode="auto">
              <a:xfrm>
                <a:off x="3819" y="2676"/>
                <a:ext cx="6" cy="6"/>
              </a:xfrm>
              <a:custGeom>
                <a:avLst/>
                <a:gdLst>
                  <a:gd name="T0" fmla="*/ 0 w 6"/>
                  <a:gd name="T1" fmla="*/ 2 h 6"/>
                  <a:gd name="T2" fmla="*/ 2 w 6"/>
                  <a:gd name="T3" fmla="*/ 6 h 6"/>
                  <a:gd name="T4" fmla="*/ 2 w 6"/>
                  <a:gd name="T5" fmla="*/ 6 h 6"/>
                  <a:gd name="T6" fmla="*/ 4 w 6"/>
                  <a:gd name="T7" fmla="*/ 4 h 6"/>
                  <a:gd name="T8" fmla="*/ 6 w 6"/>
                  <a:gd name="T9" fmla="*/ 2 h 6"/>
                  <a:gd name="T10" fmla="*/ 2 w 6"/>
                  <a:gd name="T11" fmla="*/ 0 h 6"/>
                  <a:gd name="T12" fmla="*/ 0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2"/>
                    </a:moveTo>
                    <a:lnTo>
                      <a:pt x="2" y="6"/>
                    </a:lnTo>
                    <a:lnTo>
                      <a:pt x="2" y="6"/>
                    </a:lnTo>
                    <a:lnTo>
                      <a:pt x="4" y="4"/>
                    </a:lnTo>
                    <a:lnTo>
                      <a:pt x="6"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4" name="9Slide.vn 887">
                <a:extLst>
                  <a:ext uri="{FF2B5EF4-FFF2-40B4-BE49-F238E27FC236}">
                    <a16:creationId xmlns:a16="http://schemas.microsoft.com/office/drawing/2014/main" id="{85CFC386-94EE-4A92-9900-FDC12B204D0A}"/>
                  </a:ext>
                </a:extLst>
              </p:cNvPr>
              <p:cNvSpPr>
                <a:spLocks/>
              </p:cNvSpPr>
              <p:nvPr/>
            </p:nvSpPr>
            <p:spPr bwMode="auto">
              <a:xfrm>
                <a:off x="3854" y="2611"/>
                <a:ext cx="11" cy="13"/>
              </a:xfrm>
              <a:custGeom>
                <a:avLst/>
                <a:gdLst>
                  <a:gd name="T0" fmla="*/ 11 w 11"/>
                  <a:gd name="T1" fmla="*/ 7 h 13"/>
                  <a:gd name="T2" fmla="*/ 9 w 11"/>
                  <a:gd name="T3" fmla="*/ 0 h 13"/>
                  <a:gd name="T4" fmla="*/ 9 w 11"/>
                  <a:gd name="T5" fmla="*/ 0 h 13"/>
                  <a:gd name="T6" fmla="*/ 5 w 11"/>
                  <a:gd name="T7" fmla="*/ 5 h 13"/>
                  <a:gd name="T8" fmla="*/ 3 w 11"/>
                  <a:gd name="T9" fmla="*/ 9 h 13"/>
                  <a:gd name="T10" fmla="*/ 0 w 11"/>
                  <a:gd name="T11" fmla="*/ 9 h 13"/>
                  <a:gd name="T12" fmla="*/ 0 w 11"/>
                  <a:gd name="T13" fmla="*/ 11 h 13"/>
                  <a:gd name="T14" fmla="*/ 5 w 11"/>
                  <a:gd name="T15" fmla="*/ 13 h 13"/>
                  <a:gd name="T16" fmla="*/ 7 w 11"/>
                  <a:gd name="T17" fmla="*/ 13 h 13"/>
                  <a:gd name="T18" fmla="*/ 11 w 11"/>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
                    <a:moveTo>
                      <a:pt x="11" y="7"/>
                    </a:moveTo>
                    <a:lnTo>
                      <a:pt x="9" y="0"/>
                    </a:lnTo>
                    <a:lnTo>
                      <a:pt x="9" y="0"/>
                    </a:lnTo>
                    <a:lnTo>
                      <a:pt x="5" y="5"/>
                    </a:lnTo>
                    <a:lnTo>
                      <a:pt x="3" y="9"/>
                    </a:lnTo>
                    <a:lnTo>
                      <a:pt x="0" y="9"/>
                    </a:lnTo>
                    <a:lnTo>
                      <a:pt x="0" y="11"/>
                    </a:lnTo>
                    <a:lnTo>
                      <a:pt x="5" y="13"/>
                    </a:lnTo>
                    <a:lnTo>
                      <a:pt x="7" y="13"/>
                    </a:lnTo>
                    <a:lnTo>
                      <a:pt x="11"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5" name="9Slide.vn 888">
                <a:extLst>
                  <a:ext uri="{FF2B5EF4-FFF2-40B4-BE49-F238E27FC236}">
                    <a16:creationId xmlns:a16="http://schemas.microsoft.com/office/drawing/2014/main" id="{84E87872-B0C0-4F11-ABA9-DAC94520828C}"/>
                  </a:ext>
                </a:extLst>
              </p:cNvPr>
              <p:cNvSpPr>
                <a:spLocks/>
              </p:cNvSpPr>
              <p:nvPr/>
            </p:nvSpPr>
            <p:spPr bwMode="auto">
              <a:xfrm>
                <a:off x="3861" y="2439"/>
                <a:ext cx="139" cy="210"/>
              </a:xfrm>
              <a:custGeom>
                <a:avLst/>
                <a:gdLst>
                  <a:gd name="T0" fmla="*/ 47 w 139"/>
                  <a:gd name="T1" fmla="*/ 204 h 210"/>
                  <a:gd name="T2" fmla="*/ 49 w 139"/>
                  <a:gd name="T3" fmla="*/ 204 h 210"/>
                  <a:gd name="T4" fmla="*/ 58 w 139"/>
                  <a:gd name="T5" fmla="*/ 202 h 210"/>
                  <a:gd name="T6" fmla="*/ 66 w 139"/>
                  <a:gd name="T7" fmla="*/ 204 h 210"/>
                  <a:gd name="T8" fmla="*/ 72 w 139"/>
                  <a:gd name="T9" fmla="*/ 204 h 210"/>
                  <a:gd name="T10" fmla="*/ 78 w 139"/>
                  <a:gd name="T11" fmla="*/ 204 h 210"/>
                  <a:gd name="T12" fmla="*/ 105 w 139"/>
                  <a:gd name="T13" fmla="*/ 206 h 210"/>
                  <a:gd name="T14" fmla="*/ 110 w 139"/>
                  <a:gd name="T15" fmla="*/ 208 h 210"/>
                  <a:gd name="T16" fmla="*/ 116 w 139"/>
                  <a:gd name="T17" fmla="*/ 208 h 210"/>
                  <a:gd name="T18" fmla="*/ 120 w 139"/>
                  <a:gd name="T19" fmla="*/ 208 h 210"/>
                  <a:gd name="T20" fmla="*/ 128 w 139"/>
                  <a:gd name="T21" fmla="*/ 208 h 210"/>
                  <a:gd name="T22" fmla="*/ 132 w 139"/>
                  <a:gd name="T23" fmla="*/ 210 h 210"/>
                  <a:gd name="T24" fmla="*/ 134 w 139"/>
                  <a:gd name="T25" fmla="*/ 208 h 210"/>
                  <a:gd name="T26" fmla="*/ 136 w 139"/>
                  <a:gd name="T27" fmla="*/ 202 h 210"/>
                  <a:gd name="T28" fmla="*/ 136 w 139"/>
                  <a:gd name="T29" fmla="*/ 197 h 210"/>
                  <a:gd name="T30" fmla="*/ 136 w 139"/>
                  <a:gd name="T31" fmla="*/ 189 h 210"/>
                  <a:gd name="T32" fmla="*/ 126 w 139"/>
                  <a:gd name="T33" fmla="*/ 177 h 210"/>
                  <a:gd name="T34" fmla="*/ 116 w 139"/>
                  <a:gd name="T35" fmla="*/ 164 h 210"/>
                  <a:gd name="T36" fmla="*/ 110 w 139"/>
                  <a:gd name="T37" fmla="*/ 152 h 210"/>
                  <a:gd name="T38" fmla="*/ 107 w 139"/>
                  <a:gd name="T39" fmla="*/ 139 h 210"/>
                  <a:gd name="T40" fmla="*/ 107 w 139"/>
                  <a:gd name="T41" fmla="*/ 127 h 210"/>
                  <a:gd name="T42" fmla="*/ 116 w 139"/>
                  <a:gd name="T43" fmla="*/ 116 h 210"/>
                  <a:gd name="T44" fmla="*/ 124 w 139"/>
                  <a:gd name="T45" fmla="*/ 106 h 210"/>
                  <a:gd name="T46" fmla="*/ 126 w 139"/>
                  <a:gd name="T47" fmla="*/ 98 h 210"/>
                  <a:gd name="T48" fmla="*/ 118 w 139"/>
                  <a:gd name="T49" fmla="*/ 85 h 210"/>
                  <a:gd name="T50" fmla="*/ 101 w 139"/>
                  <a:gd name="T51" fmla="*/ 71 h 210"/>
                  <a:gd name="T52" fmla="*/ 99 w 139"/>
                  <a:gd name="T53" fmla="*/ 67 h 210"/>
                  <a:gd name="T54" fmla="*/ 99 w 139"/>
                  <a:gd name="T55" fmla="*/ 58 h 210"/>
                  <a:gd name="T56" fmla="*/ 107 w 139"/>
                  <a:gd name="T57" fmla="*/ 58 h 210"/>
                  <a:gd name="T58" fmla="*/ 116 w 139"/>
                  <a:gd name="T59" fmla="*/ 58 h 210"/>
                  <a:gd name="T60" fmla="*/ 124 w 139"/>
                  <a:gd name="T61" fmla="*/ 60 h 210"/>
                  <a:gd name="T62" fmla="*/ 120 w 139"/>
                  <a:gd name="T63" fmla="*/ 54 h 210"/>
                  <a:gd name="T64" fmla="*/ 112 w 139"/>
                  <a:gd name="T65" fmla="*/ 44 h 210"/>
                  <a:gd name="T66" fmla="*/ 116 w 139"/>
                  <a:gd name="T67" fmla="*/ 34 h 210"/>
                  <a:gd name="T68" fmla="*/ 116 w 139"/>
                  <a:gd name="T69" fmla="*/ 27 h 210"/>
                  <a:gd name="T70" fmla="*/ 112 w 139"/>
                  <a:gd name="T71" fmla="*/ 17 h 210"/>
                  <a:gd name="T72" fmla="*/ 105 w 139"/>
                  <a:gd name="T73" fmla="*/ 7 h 210"/>
                  <a:gd name="T74" fmla="*/ 99 w 139"/>
                  <a:gd name="T75" fmla="*/ 9 h 210"/>
                  <a:gd name="T76" fmla="*/ 103 w 139"/>
                  <a:gd name="T77" fmla="*/ 19 h 210"/>
                  <a:gd name="T78" fmla="*/ 105 w 139"/>
                  <a:gd name="T79" fmla="*/ 27 h 210"/>
                  <a:gd name="T80" fmla="*/ 99 w 139"/>
                  <a:gd name="T81" fmla="*/ 36 h 210"/>
                  <a:gd name="T82" fmla="*/ 93 w 139"/>
                  <a:gd name="T83" fmla="*/ 40 h 210"/>
                  <a:gd name="T84" fmla="*/ 87 w 139"/>
                  <a:gd name="T85" fmla="*/ 50 h 210"/>
                  <a:gd name="T86" fmla="*/ 87 w 139"/>
                  <a:gd name="T87" fmla="*/ 63 h 210"/>
                  <a:gd name="T88" fmla="*/ 74 w 139"/>
                  <a:gd name="T89" fmla="*/ 71 h 210"/>
                  <a:gd name="T90" fmla="*/ 74 w 139"/>
                  <a:gd name="T91" fmla="*/ 83 h 210"/>
                  <a:gd name="T92" fmla="*/ 64 w 139"/>
                  <a:gd name="T93" fmla="*/ 94 h 210"/>
                  <a:gd name="T94" fmla="*/ 58 w 139"/>
                  <a:gd name="T95" fmla="*/ 104 h 210"/>
                  <a:gd name="T96" fmla="*/ 56 w 139"/>
                  <a:gd name="T97" fmla="*/ 114 h 210"/>
                  <a:gd name="T98" fmla="*/ 52 w 139"/>
                  <a:gd name="T99" fmla="*/ 119 h 210"/>
                  <a:gd name="T100" fmla="*/ 43 w 139"/>
                  <a:gd name="T101" fmla="*/ 125 h 210"/>
                  <a:gd name="T102" fmla="*/ 33 w 139"/>
                  <a:gd name="T103" fmla="*/ 116 h 210"/>
                  <a:gd name="T104" fmla="*/ 27 w 139"/>
                  <a:gd name="T105" fmla="*/ 114 h 210"/>
                  <a:gd name="T106" fmla="*/ 20 w 139"/>
                  <a:gd name="T107" fmla="*/ 119 h 210"/>
                  <a:gd name="T108" fmla="*/ 12 w 139"/>
                  <a:gd name="T109" fmla="*/ 129 h 210"/>
                  <a:gd name="T110" fmla="*/ 6 w 139"/>
                  <a:gd name="T111" fmla="*/ 135 h 210"/>
                  <a:gd name="T112" fmla="*/ 6 w 139"/>
                  <a:gd name="T113" fmla="*/ 146 h 210"/>
                  <a:gd name="T114" fmla="*/ 0 w 139"/>
                  <a:gd name="T115" fmla="*/ 158 h 210"/>
                  <a:gd name="T116" fmla="*/ 6 w 139"/>
                  <a:gd name="T117" fmla="*/ 168 h 210"/>
                  <a:gd name="T118" fmla="*/ 16 w 139"/>
                  <a:gd name="T119" fmla="*/ 168 h 210"/>
                  <a:gd name="T120" fmla="*/ 18 w 139"/>
                  <a:gd name="T121" fmla="*/ 181 h 210"/>
                  <a:gd name="T122" fmla="*/ 20 w 139"/>
                  <a:gd name="T123" fmla="*/ 199 h 210"/>
                  <a:gd name="T124" fmla="*/ 23 w 139"/>
                  <a:gd name="T125" fmla="*/ 20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0">
                    <a:moveTo>
                      <a:pt x="25" y="204"/>
                    </a:moveTo>
                    <a:lnTo>
                      <a:pt x="25" y="206"/>
                    </a:lnTo>
                    <a:lnTo>
                      <a:pt x="47" y="204"/>
                    </a:lnTo>
                    <a:lnTo>
                      <a:pt x="47" y="206"/>
                    </a:lnTo>
                    <a:lnTo>
                      <a:pt x="47" y="204"/>
                    </a:lnTo>
                    <a:lnTo>
                      <a:pt x="49" y="204"/>
                    </a:lnTo>
                    <a:lnTo>
                      <a:pt x="52" y="204"/>
                    </a:lnTo>
                    <a:lnTo>
                      <a:pt x="52" y="202"/>
                    </a:lnTo>
                    <a:lnTo>
                      <a:pt x="58" y="202"/>
                    </a:lnTo>
                    <a:lnTo>
                      <a:pt x="60" y="202"/>
                    </a:lnTo>
                    <a:lnTo>
                      <a:pt x="64" y="202"/>
                    </a:lnTo>
                    <a:lnTo>
                      <a:pt x="66" y="204"/>
                    </a:lnTo>
                    <a:lnTo>
                      <a:pt x="70" y="202"/>
                    </a:lnTo>
                    <a:lnTo>
                      <a:pt x="72" y="202"/>
                    </a:lnTo>
                    <a:lnTo>
                      <a:pt x="72" y="204"/>
                    </a:lnTo>
                    <a:lnTo>
                      <a:pt x="76" y="204"/>
                    </a:lnTo>
                    <a:lnTo>
                      <a:pt x="78" y="204"/>
                    </a:lnTo>
                    <a:lnTo>
                      <a:pt x="78" y="204"/>
                    </a:lnTo>
                    <a:lnTo>
                      <a:pt x="81" y="204"/>
                    </a:lnTo>
                    <a:lnTo>
                      <a:pt x="103" y="206"/>
                    </a:lnTo>
                    <a:lnTo>
                      <a:pt x="105" y="206"/>
                    </a:lnTo>
                    <a:lnTo>
                      <a:pt x="107" y="206"/>
                    </a:lnTo>
                    <a:lnTo>
                      <a:pt x="107" y="206"/>
                    </a:lnTo>
                    <a:lnTo>
                      <a:pt x="110" y="208"/>
                    </a:lnTo>
                    <a:lnTo>
                      <a:pt x="112" y="206"/>
                    </a:lnTo>
                    <a:lnTo>
                      <a:pt x="114" y="208"/>
                    </a:lnTo>
                    <a:lnTo>
                      <a:pt x="116" y="208"/>
                    </a:lnTo>
                    <a:lnTo>
                      <a:pt x="118" y="208"/>
                    </a:lnTo>
                    <a:lnTo>
                      <a:pt x="118" y="208"/>
                    </a:lnTo>
                    <a:lnTo>
                      <a:pt x="120" y="208"/>
                    </a:lnTo>
                    <a:lnTo>
                      <a:pt x="122" y="210"/>
                    </a:lnTo>
                    <a:lnTo>
                      <a:pt x="124" y="208"/>
                    </a:lnTo>
                    <a:lnTo>
                      <a:pt x="128" y="208"/>
                    </a:lnTo>
                    <a:lnTo>
                      <a:pt x="128" y="210"/>
                    </a:lnTo>
                    <a:lnTo>
                      <a:pt x="130" y="210"/>
                    </a:lnTo>
                    <a:lnTo>
                      <a:pt x="132" y="210"/>
                    </a:lnTo>
                    <a:lnTo>
                      <a:pt x="132" y="210"/>
                    </a:lnTo>
                    <a:lnTo>
                      <a:pt x="134" y="210"/>
                    </a:lnTo>
                    <a:lnTo>
                      <a:pt x="134" y="208"/>
                    </a:lnTo>
                    <a:lnTo>
                      <a:pt x="132" y="206"/>
                    </a:lnTo>
                    <a:lnTo>
                      <a:pt x="134" y="204"/>
                    </a:lnTo>
                    <a:lnTo>
                      <a:pt x="136" y="202"/>
                    </a:lnTo>
                    <a:lnTo>
                      <a:pt x="136" y="199"/>
                    </a:lnTo>
                    <a:lnTo>
                      <a:pt x="139" y="197"/>
                    </a:lnTo>
                    <a:lnTo>
                      <a:pt x="136" y="197"/>
                    </a:lnTo>
                    <a:lnTo>
                      <a:pt x="136" y="195"/>
                    </a:lnTo>
                    <a:lnTo>
                      <a:pt x="136" y="193"/>
                    </a:lnTo>
                    <a:lnTo>
                      <a:pt x="136" y="189"/>
                    </a:lnTo>
                    <a:lnTo>
                      <a:pt x="130" y="185"/>
                    </a:lnTo>
                    <a:lnTo>
                      <a:pt x="128" y="183"/>
                    </a:lnTo>
                    <a:lnTo>
                      <a:pt x="126" y="177"/>
                    </a:lnTo>
                    <a:lnTo>
                      <a:pt x="120" y="170"/>
                    </a:lnTo>
                    <a:lnTo>
                      <a:pt x="120" y="166"/>
                    </a:lnTo>
                    <a:lnTo>
                      <a:pt x="116" y="164"/>
                    </a:lnTo>
                    <a:lnTo>
                      <a:pt x="112" y="160"/>
                    </a:lnTo>
                    <a:lnTo>
                      <a:pt x="110" y="160"/>
                    </a:lnTo>
                    <a:lnTo>
                      <a:pt x="110" y="152"/>
                    </a:lnTo>
                    <a:lnTo>
                      <a:pt x="110" y="148"/>
                    </a:lnTo>
                    <a:lnTo>
                      <a:pt x="107" y="143"/>
                    </a:lnTo>
                    <a:lnTo>
                      <a:pt x="107" y="139"/>
                    </a:lnTo>
                    <a:lnTo>
                      <a:pt x="107" y="133"/>
                    </a:lnTo>
                    <a:lnTo>
                      <a:pt x="105" y="131"/>
                    </a:lnTo>
                    <a:lnTo>
                      <a:pt x="107" y="127"/>
                    </a:lnTo>
                    <a:lnTo>
                      <a:pt x="110" y="127"/>
                    </a:lnTo>
                    <a:lnTo>
                      <a:pt x="114" y="123"/>
                    </a:lnTo>
                    <a:lnTo>
                      <a:pt x="116" y="116"/>
                    </a:lnTo>
                    <a:lnTo>
                      <a:pt x="120" y="110"/>
                    </a:lnTo>
                    <a:lnTo>
                      <a:pt x="120" y="108"/>
                    </a:lnTo>
                    <a:lnTo>
                      <a:pt x="124" y="106"/>
                    </a:lnTo>
                    <a:lnTo>
                      <a:pt x="126" y="102"/>
                    </a:lnTo>
                    <a:lnTo>
                      <a:pt x="126" y="100"/>
                    </a:lnTo>
                    <a:lnTo>
                      <a:pt x="126" y="98"/>
                    </a:lnTo>
                    <a:lnTo>
                      <a:pt x="124" y="92"/>
                    </a:lnTo>
                    <a:lnTo>
                      <a:pt x="120" y="87"/>
                    </a:lnTo>
                    <a:lnTo>
                      <a:pt x="118" y="85"/>
                    </a:lnTo>
                    <a:lnTo>
                      <a:pt x="112" y="79"/>
                    </a:lnTo>
                    <a:lnTo>
                      <a:pt x="105" y="73"/>
                    </a:lnTo>
                    <a:lnTo>
                      <a:pt x="101" y="71"/>
                    </a:lnTo>
                    <a:lnTo>
                      <a:pt x="101" y="69"/>
                    </a:lnTo>
                    <a:lnTo>
                      <a:pt x="99" y="69"/>
                    </a:lnTo>
                    <a:lnTo>
                      <a:pt x="99" y="67"/>
                    </a:lnTo>
                    <a:lnTo>
                      <a:pt x="99" y="63"/>
                    </a:lnTo>
                    <a:lnTo>
                      <a:pt x="99" y="60"/>
                    </a:lnTo>
                    <a:lnTo>
                      <a:pt x="99" y="58"/>
                    </a:lnTo>
                    <a:lnTo>
                      <a:pt x="103" y="58"/>
                    </a:lnTo>
                    <a:lnTo>
                      <a:pt x="105" y="58"/>
                    </a:lnTo>
                    <a:lnTo>
                      <a:pt x="107" y="58"/>
                    </a:lnTo>
                    <a:lnTo>
                      <a:pt x="112" y="58"/>
                    </a:lnTo>
                    <a:lnTo>
                      <a:pt x="114" y="58"/>
                    </a:lnTo>
                    <a:lnTo>
                      <a:pt x="116" y="58"/>
                    </a:lnTo>
                    <a:lnTo>
                      <a:pt x="120" y="58"/>
                    </a:lnTo>
                    <a:lnTo>
                      <a:pt x="122" y="58"/>
                    </a:lnTo>
                    <a:lnTo>
                      <a:pt x="124" y="60"/>
                    </a:lnTo>
                    <a:lnTo>
                      <a:pt x="126" y="58"/>
                    </a:lnTo>
                    <a:lnTo>
                      <a:pt x="124" y="58"/>
                    </a:lnTo>
                    <a:lnTo>
                      <a:pt x="120" y="54"/>
                    </a:lnTo>
                    <a:lnTo>
                      <a:pt x="118" y="50"/>
                    </a:lnTo>
                    <a:lnTo>
                      <a:pt x="116" y="48"/>
                    </a:lnTo>
                    <a:lnTo>
                      <a:pt x="112" y="44"/>
                    </a:lnTo>
                    <a:lnTo>
                      <a:pt x="112" y="40"/>
                    </a:lnTo>
                    <a:lnTo>
                      <a:pt x="114" y="38"/>
                    </a:lnTo>
                    <a:lnTo>
                      <a:pt x="116" y="34"/>
                    </a:lnTo>
                    <a:lnTo>
                      <a:pt x="114" y="31"/>
                    </a:lnTo>
                    <a:lnTo>
                      <a:pt x="114" y="29"/>
                    </a:lnTo>
                    <a:lnTo>
                      <a:pt x="116" y="27"/>
                    </a:lnTo>
                    <a:lnTo>
                      <a:pt x="116" y="25"/>
                    </a:lnTo>
                    <a:lnTo>
                      <a:pt x="114" y="19"/>
                    </a:lnTo>
                    <a:lnTo>
                      <a:pt x="112" y="17"/>
                    </a:lnTo>
                    <a:lnTo>
                      <a:pt x="112" y="15"/>
                    </a:lnTo>
                    <a:lnTo>
                      <a:pt x="110" y="11"/>
                    </a:lnTo>
                    <a:lnTo>
                      <a:pt x="105" y="7"/>
                    </a:lnTo>
                    <a:lnTo>
                      <a:pt x="97" y="0"/>
                    </a:lnTo>
                    <a:lnTo>
                      <a:pt x="99" y="7"/>
                    </a:lnTo>
                    <a:lnTo>
                      <a:pt x="99" y="9"/>
                    </a:lnTo>
                    <a:lnTo>
                      <a:pt x="99" y="15"/>
                    </a:lnTo>
                    <a:lnTo>
                      <a:pt x="99" y="17"/>
                    </a:lnTo>
                    <a:lnTo>
                      <a:pt x="103" y="19"/>
                    </a:lnTo>
                    <a:lnTo>
                      <a:pt x="105" y="21"/>
                    </a:lnTo>
                    <a:lnTo>
                      <a:pt x="105" y="23"/>
                    </a:lnTo>
                    <a:lnTo>
                      <a:pt x="105" y="27"/>
                    </a:lnTo>
                    <a:lnTo>
                      <a:pt x="105" y="29"/>
                    </a:lnTo>
                    <a:lnTo>
                      <a:pt x="101" y="31"/>
                    </a:lnTo>
                    <a:lnTo>
                      <a:pt x="99" y="36"/>
                    </a:lnTo>
                    <a:lnTo>
                      <a:pt x="97" y="36"/>
                    </a:lnTo>
                    <a:lnTo>
                      <a:pt x="93" y="38"/>
                    </a:lnTo>
                    <a:lnTo>
                      <a:pt x="93" y="40"/>
                    </a:lnTo>
                    <a:lnTo>
                      <a:pt x="91" y="42"/>
                    </a:lnTo>
                    <a:lnTo>
                      <a:pt x="89" y="48"/>
                    </a:lnTo>
                    <a:lnTo>
                      <a:pt x="87" y="50"/>
                    </a:lnTo>
                    <a:lnTo>
                      <a:pt x="87" y="54"/>
                    </a:lnTo>
                    <a:lnTo>
                      <a:pt x="87" y="58"/>
                    </a:lnTo>
                    <a:lnTo>
                      <a:pt x="87" y="63"/>
                    </a:lnTo>
                    <a:lnTo>
                      <a:pt x="83" y="67"/>
                    </a:lnTo>
                    <a:lnTo>
                      <a:pt x="78" y="67"/>
                    </a:lnTo>
                    <a:lnTo>
                      <a:pt x="74" y="71"/>
                    </a:lnTo>
                    <a:lnTo>
                      <a:pt x="76" y="75"/>
                    </a:lnTo>
                    <a:lnTo>
                      <a:pt x="74" y="79"/>
                    </a:lnTo>
                    <a:lnTo>
                      <a:pt x="74" y="83"/>
                    </a:lnTo>
                    <a:lnTo>
                      <a:pt x="70" y="85"/>
                    </a:lnTo>
                    <a:lnTo>
                      <a:pt x="66" y="90"/>
                    </a:lnTo>
                    <a:lnTo>
                      <a:pt x="64" y="94"/>
                    </a:lnTo>
                    <a:lnTo>
                      <a:pt x="64" y="96"/>
                    </a:lnTo>
                    <a:lnTo>
                      <a:pt x="64" y="98"/>
                    </a:lnTo>
                    <a:lnTo>
                      <a:pt x="58" y="104"/>
                    </a:lnTo>
                    <a:lnTo>
                      <a:pt x="58" y="108"/>
                    </a:lnTo>
                    <a:lnTo>
                      <a:pt x="58" y="110"/>
                    </a:lnTo>
                    <a:lnTo>
                      <a:pt x="56" y="114"/>
                    </a:lnTo>
                    <a:lnTo>
                      <a:pt x="52" y="114"/>
                    </a:lnTo>
                    <a:lnTo>
                      <a:pt x="52" y="116"/>
                    </a:lnTo>
                    <a:lnTo>
                      <a:pt x="52" y="119"/>
                    </a:lnTo>
                    <a:lnTo>
                      <a:pt x="49" y="123"/>
                    </a:lnTo>
                    <a:lnTo>
                      <a:pt x="45" y="125"/>
                    </a:lnTo>
                    <a:lnTo>
                      <a:pt x="43" y="125"/>
                    </a:lnTo>
                    <a:lnTo>
                      <a:pt x="39" y="123"/>
                    </a:lnTo>
                    <a:lnTo>
                      <a:pt x="37" y="119"/>
                    </a:lnTo>
                    <a:lnTo>
                      <a:pt x="33" y="116"/>
                    </a:lnTo>
                    <a:lnTo>
                      <a:pt x="33" y="116"/>
                    </a:lnTo>
                    <a:lnTo>
                      <a:pt x="27" y="114"/>
                    </a:lnTo>
                    <a:lnTo>
                      <a:pt x="27" y="114"/>
                    </a:lnTo>
                    <a:lnTo>
                      <a:pt x="25" y="116"/>
                    </a:lnTo>
                    <a:lnTo>
                      <a:pt x="20" y="116"/>
                    </a:lnTo>
                    <a:lnTo>
                      <a:pt x="20" y="119"/>
                    </a:lnTo>
                    <a:lnTo>
                      <a:pt x="20" y="123"/>
                    </a:lnTo>
                    <a:lnTo>
                      <a:pt x="14" y="127"/>
                    </a:lnTo>
                    <a:lnTo>
                      <a:pt x="12" y="129"/>
                    </a:lnTo>
                    <a:lnTo>
                      <a:pt x="10" y="131"/>
                    </a:lnTo>
                    <a:lnTo>
                      <a:pt x="6" y="133"/>
                    </a:lnTo>
                    <a:lnTo>
                      <a:pt x="6" y="135"/>
                    </a:lnTo>
                    <a:lnTo>
                      <a:pt x="4" y="137"/>
                    </a:lnTo>
                    <a:lnTo>
                      <a:pt x="4" y="141"/>
                    </a:lnTo>
                    <a:lnTo>
                      <a:pt x="6" y="146"/>
                    </a:lnTo>
                    <a:lnTo>
                      <a:pt x="4" y="150"/>
                    </a:lnTo>
                    <a:lnTo>
                      <a:pt x="0" y="156"/>
                    </a:lnTo>
                    <a:lnTo>
                      <a:pt x="0" y="158"/>
                    </a:lnTo>
                    <a:lnTo>
                      <a:pt x="2" y="160"/>
                    </a:lnTo>
                    <a:lnTo>
                      <a:pt x="4" y="158"/>
                    </a:lnTo>
                    <a:lnTo>
                      <a:pt x="6" y="168"/>
                    </a:lnTo>
                    <a:lnTo>
                      <a:pt x="10" y="168"/>
                    </a:lnTo>
                    <a:lnTo>
                      <a:pt x="10" y="170"/>
                    </a:lnTo>
                    <a:lnTo>
                      <a:pt x="16" y="168"/>
                    </a:lnTo>
                    <a:lnTo>
                      <a:pt x="18" y="172"/>
                    </a:lnTo>
                    <a:lnTo>
                      <a:pt x="18" y="175"/>
                    </a:lnTo>
                    <a:lnTo>
                      <a:pt x="18" y="181"/>
                    </a:lnTo>
                    <a:lnTo>
                      <a:pt x="20" y="185"/>
                    </a:lnTo>
                    <a:lnTo>
                      <a:pt x="23" y="193"/>
                    </a:lnTo>
                    <a:lnTo>
                      <a:pt x="20" y="199"/>
                    </a:lnTo>
                    <a:lnTo>
                      <a:pt x="23" y="202"/>
                    </a:lnTo>
                    <a:lnTo>
                      <a:pt x="18" y="204"/>
                    </a:lnTo>
                    <a:lnTo>
                      <a:pt x="23" y="204"/>
                    </a:lnTo>
                    <a:lnTo>
                      <a:pt x="25" y="20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6" name="9Slide.vn 889">
                <a:extLst>
                  <a:ext uri="{FF2B5EF4-FFF2-40B4-BE49-F238E27FC236}">
                    <a16:creationId xmlns:a16="http://schemas.microsoft.com/office/drawing/2014/main" id="{148D6E69-5B8C-4346-8D56-90B1445BCE9F}"/>
                  </a:ext>
                </a:extLst>
              </p:cNvPr>
              <p:cNvSpPr>
                <a:spLocks/>
              </p:cNvSpPr>
              <p:nvPr/>
            </p:nvSpPr>
            <p:spPr bwMode="auto">
              <a:xfrm>
                <a:off x="3861" y="2641"/>
                <a:ext cx="103" cy="114"/>
              </a:xfrm>
              <a:custGeom>
                <a:avLst/>
                <a:gdLst>
                  <a:gd name="T0" fmla="*/ 47 w 103"/>
                  <a:gd name="T1" fmla="*/ 107 h 114"/>
                  <a:gd name="T2" fmla="*/ 52 w 103"/>
                  <a:gd name="T3" fmla="*/ 105 h 114"/>
                  <a:gd name="T4" fmla="*/ 58 w 103"/>
                  <a:gd name="T5" fmla="*/ 109 h 114"/>
                  <a:gd name="T6" fmla="*/ 58 w 103"/>
                  <a:gd name="T7" fmla="*/ 97 h 114"/>
                  <a:gd name="T8" fmla="*/ 54 w 103"/>
                  <a:gd name="T9" fmla="*/ 93 h 114"/>
                  <a:gd name="T10" fmla="*/ 47 w 103"/>
                  <a:gd name="T11" fmla="*/ 95 h 114"/>
                  <a:gd name="T12" fmla="*/ 47 w 103"/>
                  <a:gd name="T13" fmla="*/ 89 h 114"/>
                  <a:gd name="T14" fmla="*/ 54 w 103"/>
                  <a:gd name="T15" fmla="*/ 87 h 114"/>
                  <a:gd name="T16" fmla="*/ 58 w 103"/>
                  <a:gd name="T17" fmla="*/ 87 h 114"/>
                  <a:gd name="T18" fmla="*/ 62 w 103"/>
                  <a:gd name="T19" fmla="*/ 85 h 114"/>
                  <a:gd name="T20" fmla="*/ 68 w 103"/>
                  <a:gd name="T21" fmla="*/ 80 h 114"/>
                  <a:gd name="T22" fmla="*/ 70 w 103"/>
                  <a:gd name="T23" fmla="*/ 74 h 114"/>
                  <a:gd name="T24" fmla="*/ 76 w 103"/>
                  <a:gd name="T25" fmla="*/ 82 h 114"/>
                  <a:gd name="T26" fmla="*/ 83 w 103"/>
                  <a:gd name="T27" fmla="*/ 85 h 114"/>
                  <a:gd name="T28" fmla="*/ 87 w 103"/>
                  <a:gd name="T29" fmla="*/ 82 h 114"/>
                  <a:gd name="T30" fmla="*/ 95 w 103"/>
                  <a:gd name="T31" fmla="*/ 85 h 114"/>
                  <a:gd name="T32" fmla="*/ 97 w 103"/>
                  <a:gd name="T33" fmla="*/ 87 h 114"/>
                  <a:gd name="T34" fmla="*/ 97 w 103"/>
                  <a:gd name="T35" fmla="*/ 80 h 114"/>
                  <a:gd name="T36" fmla="*/ 103 w 103"/>
                  <a:gd name="T37" fmla="*/ 60 h 114"/>
                  <a:gd name="T38" fmla="*/ 101 w 103"/>
                  <a:gd name="T39" fmla="*/ 53 h 114"/>
                  <a:gd name="T40" fmla="*/ 99 w 103"/>
                  <a:gd name="T41" fmla="*/ 49 h 114"/>
                  <a:gd name="T42" fmla="*/ 95 w 103"/>
                  <a:gd name="T43" fmla="*/ 47 h 114"/>
                  <a:gd name="T44" fmla="*/ 93 w 103"/>
                  <a:gd name="T45" fmla="*/ 43 h 114"/>
                  <a:gd name="T46" fmla="*/ 95 w 103"/>
                  <a:gd name="T47" fmla="*/ 41 h 114"/>
                  <a:gd name="T48" fmla="*/ 97 w 103"/>
                  <a:gd name="T49" fmla="*/ 41 h 114"/>
                  <a:gd name="T50" fmla="*/ 95 w 103"/>
                  <a:gd name="T51" fmla="*/ 37 h 114"/>
                  <a:gd name="T52" fmla="*/ 99 w 103"/>
                  <a:gd name="T53" fmla="*/ 33 h 114"/>
                  <a:gd name="T54" fmla="*/ 103 w 103"/>
                  <a:gd name="T55" fmla="*/ 29 h 114"/>
                  <a:gd name="T56" fmla="*/ 103 w 103"/>
                  <a:gd name="T57" fmla="*/ 24 h 114"/>
                  <a:gd name="T58" fmla="*/ 101 w 103"/>
                  <a:gd name="T59" fmla="*/ 16 h 114"/>
                  <a:gd name="T60" fmla="*/ 93 w 103"/>
                  <a:gd name="T61" fmla="*/ 18 h 114"/>
                  <a:gd name="T62" fmla="*/ 85 w 103"/>
                  <a:gd name="T63" fmla="*/ 18 h 114"/>
                  <a:gd name="T64" fmla="*/ 81 w 103"/>
                  <a:gd name="T65" fmla="*/ 20 h 114"/>
                  <a:gd name="T66" fmla="*/ 81 w 103"/>
                  <a:gd name="T67" fmla="*/ 14 h 114"/>
                  <a:gd name="T68" fmla="*/ 81 w 103"/>
                  <a:gd name="T69" fmla="*/ 6 h 114"/>
                  <a:gd name="T70" fmla="*/ 81 w 103"/>
                  <a:gd name="T71" fmla="*/ 2 h 114"/>
                  <a:gd name="T72" fmla="*/ 78 w 103"/>
                  <a:gd name="T73" fmla="*/ 2 h 114"/>
                  <a:gd name="T74" fmla="*/ 72 w 103"/>
                  <a:gd name="T75" fmla="*/ 2 h 114"/>
                  <a:gd name="T76" fmla="*/ 70 w 103"/>
                  <a:gd name="T77" fmla="*/ 0 h 114"/>
                  <a:gd name="T78" fmla="*/ 64 w 103"/>
                  <a:gd name="T79" fmla="*/ 0 h 114"/>
                  <a:gd name="T80" fmla="*/ 58 w 103"/>
                  <a:gd name="T81" fmla="*/ 0 h 114"/>
                  <a:gd name="T82" fmla="*/ 52 w 103"/>
                  <a:gd name="T83" fmla="*/ 2 h 114"/>
                  <a:gd name="T84" fmla="*/ 47 w 103"/>
                  <a:gd name="T85" fmla="*/ 2 h 114"/>
                  <a:gd name="T86" fmla="*/ 47 w 103"/>
                  <a:gd name="T87" fmla="*/ 24 h 114"/>
                  <a:gd name="T88" fmla="*/ 20 w 103"/>
                  <a:gd name="T89" fmla="*/ 22 h 114"/>
                  <a:gd name="T90" fmla="*/ 16 w 103"/>
                  <a:gd name="T91" fmla="*/ 24 h 114"/>
                  <a:gd name="T92" fmla="*/ 14 w 103"/>
                  <a:gd name="T93" fmla="*/ 29 h 114"/>
                  <a:gd name="T94" fmla="*/ 14 w 103"/>
                  <a:gd name="T95" fmla="*/ 35 h 114"/>
                  <a:gd name="T96" fmla="*/ 12 w 103"/>
                  <a:gd name="T97" fmla="*/ 39 h 114"/>
                  <a:gd name="T98" fmla="*/ 8 w 103"/>
                  <a:gd name="T99" fmla="*/ 41 h 114"/>
                  <a:gd name="T100" fmla="*/ 4 w 103"/>
                  <a:gd name="T101" fmla="*/ 55 h 114"/>
                  <a:gd name="T102" fmla="*/ 0 w 103"/>
                  <a:gd name="T103" fmla="*/ 55 h 114"/>
                  <a:gd name="T104" fmla="*/ 6 w 103"/>
                  <a:gd name="T105" fmla="*/ 66 h 114"/>
                  <a:gd name="T106" fmla="*/ 8 w 103"/>
                  <a:gd name="T107" fmla="*/ 72 h 114"/>
                  <a:gd name="T108" fmla="*/ 12 w 103"/>
                  <a:gd name="T109" fmla="*/ 80 h 114"/>
                  <a:gd name="T110" fmla="*/ 18 w 103"/>
                  <a:gd name="T111" fmla="*/ 89 h 114"/>
                  <a:gd name="T112" fmla="*/ 23 w 103"/>
                  <a:gd name="T113" fmla="*/ 95 h 114"/>
                  <a:gd name="T114" fmla="*/ 31 w 103"/>
                  <a:gd name="T115" fmla="*/ 105 h 114"/>
                  <a:gd name="T116" fmla="*/ 39 w 103"/>
                  <a:gd name="T117" fmla="*/ 111 h 114"/>
                  <a:gd name="T118" fmla="*/ 43 w 103"/>
                  <a:gd name="T119" fmla="*/ 114 h 114"/>
                  <a:gd name="T120" fmla="*/ 45 w 103"/>
                  <a:gd name="T12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14">
                    <a:moveTo>
                      <a:pt x="45" y="107"/>
                    </a:moveTo>
                    <a:lnTo>
                      <a:pt x="47" y="107"/>
                    </a:lnTo>
                    <a:lnTo>
                      <a:pt x="52" y="107"/>
                    </a:lnTo>
                    <a:lnTo>
                      <a:pt x="52" y="105"/>
                    </a:lnTo>
                    <a:lnTo>
                      <a:pt x="54" y="105"/>
                    </a:lnTo>
                    <a:lnTo>
                      <a:pt x="58" y="109"/>
                    </a:lnTo>
                    <a:lnTo>
                      <a:pt x="60" y="105"/>
                    </a:lnTo>
                    <a:lnTo>
                      <a:pt x="58" y="97"/>
                    </a:lnTo>
                    <a:lnTo>
                      <a:pt x="56" y="95"/>
                    </a:lnTo>
                    <a:lnTo>
                      <a:pt x="54" y="93"/>
                    </a:lnTo>
                    <a:lnTo>
                      <a:pt x="52" y="93"/>
                    </a:lnTo>
                    <a:lnTo>
                      <a:pt x="47" y="95"/>
                    </a:lnTo>
                    <a:lnTo>
                      <a:pt x="49" y="91"/>
                    </a:lnTo>
                    <a:lnTo>
                      <a:pt x="47" y="89"/>
                    </a:lnTo>
                    <a:lnTo>
                      <a:pt x="49" y="87"/>
                    </a:lnTo>
                    <a:lnTo>
                      <a:pt x="54" y="87"/>
                    </a:lnTo>
                    <a:lnTo>
                      <a:pt x="56" y="89"/>
                    </a:lnTo>
                    <a:lnTo>
                      <a:pt x="58" y="87"/>
                    </a:lnTo>
                    <a:lnTo>
                      <a:pt x="60" y="85"/>
                    </a:lnTo>
                    <a:lnTo>
                      <a:pt x="62" y="85"/>
                    </a:lnTo>
                    <a:lnTo>
                      <a:pt x="68" y="85"/>
                    </a:lnTo>
                    <a:lnTo>
                      <a:pt x="68" y="80"/>
                    </a:lnTo>
                    <a:lnTo>
                      <a:pt x="68" y="76"/>
                    </a:lnTo>
                    <a:lnTo>
                      <a:pt x="70" y="74"/>
                    </a:lnTo>
                    <a:lnTo>
                      <a:pt x="74" y="74"/>
                    </a:lnTo>
                    <a:lnTo>
                      <a:pt x="76" y="82"/>
                    </a:lnTo>
                    <a:lnTo>
                      <a:pt x="78" y="85"/>
                    </a:lnTo>
                    <a:lnTo>
                      <a:pt x="83" y="85"/>
                    </a:lnTo>
                    <a:lnTo>
                      <a:pt x="85" y="85"/>
                    </a:lnTo>
                    <a:lnTo>
                      <a:pt x="87" y="82"/>
                    </a:lnTo>
                    <a:lnTo>
                      <a:pt x="91" y="82"/>
                    </a:lnTo>
                    <a:lnTo>
                      <a:pt x="95" y="85"/>
                    </a:lnTo>
                    <a:lnTo>
                      <a:pt x="97" y="87"/>
                    </a:lnTo>
                    <a:lnTo>
                      <a:pt x="97" y="87"/>
                    </a:lnTo>
                    <a:lnTo>
                      <a:pt x="99" y="85"/>
                    </a:lnTo>
                    <a:lnTo>
                      <a:pt x="97" y="80"/>
                    </a:lnTo>
                    <a:lnTo>
                      <a:pt x="101" y="68"/>
                    </a:lnTo>
                    <a:lnTo>
                      <a:pt x="103" y="60"/>
                    </a:lnTo>
                    <a:lnTo>
                      <a:pt x="103" y="55"/>
                    </a:lnTo>
                    <a:lnTo>
                      <a:pt x="101" y="53"/>
                    </a:lnTo>
                    <a:lnTo>
                      <a:pt x="101" y="51"/>
                    </a:lnTo>
                    <a:lnTo>
                      <a:pt x="99" y="49"/>
                    </a:lnTo>
                    <a:lnTo>
                      <a:pt x="97" y="47"/>
                    </a:lnTo>
                    <a:lnTo>
                      <a:pt x="95" y="47"/>
                    </a:lnTo>
                    <a:lnTo>
                      <a:pt x="95" y="45"/>
                    </a:lnTo>
                    <a:lnTo>
                      <a:pt x="93" y="43"/>
                    </a:lnTo>
                    <a:lnTo>
                      <a:pt x="93" y="43"/>
                    </a:lnTo>
                    <a:lnTo>
                      <a:pt x="95" y="41"/>
                    </a:lnTo>
                    <a:lnTo>
                      <a:pt x="97" y="41"/>
                    </a:lnTo>
                    <a:lnTo>
                      <a:pt x="97" y="41"/>
                    </a:lnTo>
                    <a:lnTo>
                      <a:pt x="97" y="39"/>
                    </a:lnTo>
                    <a:lnTo>
                      <a:pt x="95" y="37"/>
                    </a:lnTo>
                    <a:lnTo>
                      <a:pt x="97" y="35"/>
                    </a:lnTo>
                    <a:lnTo>
                      <a:pt x="99" y="33"/>
                    </a:lnTo>
                    <a:lnTo>
                      <a:pt x="103" y="31"/>
                    </a:lnTo>
                    <a:lnTo>
                      <a:pt x="103" y="29"/>
                    </a:lnTo>
                    <a:lnTo>
                      <a:pt x="103" y="26"/>
                    </a:lnTo>
                    <a:lnTo>
                      <a:pt x="103" y="24"/>
                    </a:lnTo>
                    <a:lnTo>
                      <a:pt x="103" y="18"/>
                    </a:lnTo>
                    <a:lnTo>
                      <a:pt x="101" y="16"/>
                    </a:lnTo>
                    <a:lnTo>
                      <a:pt x="95" y="16"/>
                    </a:lnTo>
                    <a:lnTo>
                      <a:pt x="93" y="18"/>
                    </a:lnTo>
                    <a:lnTo>
                      <a:pt x="89" y="20"/>
                    </a:lnTo>
                    <a:lnTo>
                      <a:pt x="85" y="18"/>
                    </a:lnTo>
                    <a:lnTo>
                      <a:pt x="83" y="20"/>
                    </a:lnTo>
                    <a:lnTo>
                      <a:pt x="81" y="20"/>
                    </a:lnTo>
                    <a:lnTo>
                      <a:pt x="81" y="16"/>
                    </a:lnTo>
                    <a:lnTo>
                      <a:pt x="81" y="14"/>
                    </a:lnTo>
                    <a:lnTo>
                      <a:pt x="81" y="10"/>
                    </a:lnTo>
                    <a:lnTo>
                      <a:pt x="81" y="6"/>
                    </a:lnTo>
                    <a:lnTo>
                      <a:pt x="81" y="2"/>
                    </a:lnTo>
                    <a:lnTo>
                      <a:pt x="81" y="2"/>
                    </a:lnTo>
                    <a:lnTo>
                      <a:pt x="78" y="2"/>
                    </a:lnTo>
                    <a:lnTo>
                      <a:pt x="78" y="2"/>
                    </a:lnTo>
                    <a:lnTo>
                      <a:pt x="76" y="2"/>
                    </a:lnTo>
                    <a:lnTo>
                      <a:pt x="72" y="2"/>
                    </a:lnTo>
                    <a:lnTo>
                      <a:pt x="72" y="0"/>
                    </a:lnTo>
                    <a:lnTo>
                      <a:pt x="70" y="0"/>
                    </a:lnTo>
                    <a:lnTo>
                      <a:pt x="66" y="2"/>
                    </a:lnTo>
                    <a:lnTo>
                      <a:pt x="64" y="0"/>
                    </a:lnTo>
                    <a:lnTo>
                      <a:pt x="60" y="0"/>
                    </a:lnTo>
                    <a:lnTo>
                      <a:pt x="58" y="0"/>
                    </a:lnTo>
                    <a:lnTo>
                      <a:pt x="52" y="0"/>
                    </a:lnTo>
                    <a:lnTo>
                      <a:pt x="52" y="2"/>
                    </a:lnTo>
                    <a:lnTo>
                      <a:pt x="49" y="2"/>
                    </a:lnTo>
                    <a:lnTo>
                      <a:pt x="47" y="2"/>
                    </a:lnTo>
                    <a:lnTo>
                      <a:pt x="47" y="4"/>
                    </a:lnTo>
                    <a:lnTo>
                      <a:pt x="47" y="24"/>
                    </a:lnTo>
                    <a:lnTo>
                      <a:pt x="23" y="24"/>
                    </a:lnTo>
                    <a:lnTo>
                      <a:pt x="20" y="22"/>
                    </a:lnTo>
                    <a:lnTo>
                      <a:pt x="18" y="24"/>
                    </a:lnTo>
                    <a:lnTo>
                      <a:pt x="16" y="24"/>
                    </a:lnTo>
                    <a:lnTo>
                      <a:pt x="14" y="24"/>
                    </a:lnTo>
                    <a:lnTo>
                      <a:pt x="14" y="29"/>
                    </a:lnTo>
                    <a:lnTo>
                      <a:pt x="10" y="31"/>
                    </a:lnTo>
                    <a:lnTo>
                      <a:pt x="14" y="35"/>
                    </a:lnTo>
                    <a:lnTo>
                      <a:pt x="18" y="37"/>
                    </a:lnTo>
                    <a:lnTo>
                      <a:pt x="12" y="39"/>
                    </a:lnTo>
                    <a:lnTo>
                      <a:pt x="10" y="37"/>
                    </a:lnTo>
                    <a:lnTo>
                      <a:pt x="8" y="41"/>
                    </a:lnTo>
                    <a:lnTo>
                      <a:pt x="8" y="51"/>
                    </a:lnTo>
                    <a:lnTo>
                      <a:pt x="4" y="55"/>
                    </a:lnTo>
                    <a:lnTo>
                      <a:pt x="0" y="53"/>
                    </a:lnTo>
                    <a:lnTo>
                      <a:pt x="0" y="55"/>
                    </a:lnTo>
                    <a:lnTo>
                      <a:pt x="4" y="64"/>
                    </a:lnTo>
                    <a:lnTo>
                      <a:pt x="6" y="66"/>
                    </a:lnTo>
                    <a:lnTo>
                      <a:pt x="6" y="68"/>
                    </a:lnTo>
                    <a:lnTo>
                      <a:pt x="8" y="72"/>
                    </a:lnTo>
                    <a:lnTo>
                      <a:pt x="8" y="78"/>
                    </a:lnTo>
                    <a:lnTo>
                      <a:pt x="12" y="80"/>
                    </a:lnTo>
                    <a:lnTo>
                      <a:pt x="14" y="85"/>
                    </a:lnTo>
                    <a:lnTo>
                      <a:pt x="18" y="89"/>
                    </a:lnTo>
                    <a:lnTo>
                      <a:pt x="16" y="89"/>
                    </a:lnTo>
                    <a:lnTo>
                      <a:pt x="23" y="95"/>
                    </a:lnTo>
                    <a:lnTo>
                      <a:pt x="31" y="101"/>
                    </a:lnTo>
                    <a:lnTo>
                      <a:pt x="31" y="105"/>
                    </a:lnTo>
                    <a:lnTo>
                      <a:pt x="39" y="109"/>
                    </a:lnTo>
                    <a:lnTo>
                      <a:pt x="39" y="111"/>
                    </a:lnTo>
                    <a:lnTo>
                      <a:pt x="41" y="114"/>
                    </a:lnTo>
                    <a:lnTo>
                      <a:pt x="43" y="114"/>
                    </a:lnTo>
                    <a:lnTo>
                      <a:pt x="45" y="109"/>
                    </a:lnTo>
                    <a:lnTo>
                      <a:pt x="45" y="10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7" name="9Slide.vn 890">
                <a:extLst>
                  <a:ext uri="{FF2B5EF4-FFF2-40B4-BE49-F238E27FC236}">
                    <a16:creationId xmlns:a16="http://schemas.microsoft.com/office/drawing/2014/main" id="{B5E52244-DDF4-4D78-A3AB-9E5FB8E61CF0}"/>
                  </a:ext>
                </a:extLst>
              </p:cNvPr>
              <p:cNvSpPr>
                <a:spLocks/>
              </p:cNvSpPr>
              <p:nvPr/>
            </p:nvSpPr>
            <p:spPr bwMode="auto">
              <a:xfrm>
                <a:off x="3871" y="2643"/>
                <a:ext cx="37" cy="22"/>
              </a:xfrm>
              <a:custGeom>
                <a:avLst/>
                <a:gdLst>
                  <a:gd name="T0" fmla="*/ 8 w 37"/>
                  <a:gd name="T1" fmla="*/ 22 h 22"/>
                  <a:gd name="T2" fmla="*/ 10 w 37"/>
                  <a:gd name="T3" fmla="*/ 20 h 22"/>
                  <a:gd name="T4" fmla="*/ 13 w 37"/>
                  <a:gd name="T5" fmla="*/ 22 h 22"/>
                  <a:gd name="T6" fmla="*/ 37 w 37"/>
                  <a:gd name="T7" fmla="*/ 22 h 22"/>
                  <a:gd name="T8" fmla="*/ 37 w 37"/>
                  <a:gd name="T9" fmla="*/ 2 h 22"/>
                  <a:gd name="T10" fmla="*/ 37 w 37"/>
                  <a:gd name="T11" fmla="*/ 0 h 22"/>
                  <a:gd name="T12" fmla="*/ 15 w 37"/>
                  <a:gd name="T13" fmla="*/ 2 h 22"/>
                  <a:gd name="T14" fmla="*/ 15 w 37"/>
                  <a:gd name="T15" fmla="*/ 0 h 22"/>
                  <a:gd name="T16" fmla="*/ 13 w 37"/>
                  <a:gd name="T17" fmla="*/ 0 h 22"/>
                  <a:gd name="T18" fmla="*/ 8 w 37"/>
                  <a:gd name="T19" fmla="*/ 0 h 22"/>
                  <a:gd name="T20" fmla="*/ 8 w 37"/>
                  <a:gd name="T21" fmla="*/ 2 h 22"/>
                  <a:gd name="T22" fmla="*/ 10 w 37"/>
                  <a:gd name="T23" fmla="*/ 4 h 22"/>
                  <a:gd name="T24" fmla="*/ 4 w 37"/>
                  <a:gd name="T25" fmla="*/ 10 h 22"/>
                  <a:gd name="T26" fmla="*/ 0 w 37"/>
                  <a:gd name="T27" fmla="*/ 20 h 22"/>
                  <a:gd name="T28" fmla="*/ 4 w 37"/>
                  <a:gd name="T29" fmla="*/ 22 h 22"/>
                  <a:gd name="T30" fmla="*/ 4 w 37"/>
                  <a:gd name="T31" fmla="*/ 22 h 22"/>
                  <a:gd name="T32" fmla="*/ 6 w 37"/>
                  <a:gd name="T33" fmla="*/ 22 h 22"/>
                  <a:gd name="T34" fmla="*/ 8 w 37"/>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22">
                    <a:moveTo>
                      <a:pt x="8" y="22"/>
                    </a:moveTo>
                    <a:lnTo>
                      <a:pt x="10" y="20"/>
                    </a:lnTo>
                    <a:lnTo>
                      <a:pt x="13" y="22"/>
                    </a:lnTo>
                    <a:lnTo>
                      <a:pt x="37" y="22"/>
                    </a:lnTo>
                    <a:lnTo>
                      <a:pt x="37" y="2"/>
                    </a:lnTo>
                    <a:lnTo>
                      <a:pt x="37" y="0"/>
                    </a:lnTo>
                    <a:lnTo>
                      <a:pt x="15" y="2"/>
                    </a:lnTo>
                    <a:lnTo>
                      <a:pt x="15" y="0"/>
                    </a:lnTo>
                    <a:lnTo>
                      <a:pt x="13" y="0"/>
                    </a:lnTo>
                    <a:lnTo>
                      <a:pt x="8" y="0"/>
                    </a:lnTo>
                    <a:lnTo>
                      <a:pt x="8" y="2"/>
                    </a:lnTo>
                    <a:lnTo>
                      <a:pt x="10" y="4"/>
                    </a:lnTo>
                    <a:lnTo>
                      <a:pt x="4" y="10"/>
                    </a:lnTo>
                    <a:lnTo>
                      <a:pt x="0" y="20"/>
                    </a:lnTo>
                    <a:lnTo>
                      <a:pt x="4" y="22"/>
                    </a:lnTo>
                    <a:lnTo>
                      <a:pt x="4" y="22"/>
                    </a:lnTo>
                    <a:lnTo>
                      <a:pt x="6" y="22"/>
                    </a:lnTo>
                    <a:lnTo>
                      <a:pt x="8" y="2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8" name="9Slide.vn 891">
                <a:extLst>
                  <a:ext uri="{FF2B5EF4-FFF2-40B4-BE49-F238E27FC236}">
                    <a16:creationId xmlns:a16="http://schemas.microsoft.com/office/drawing/2014/main" id="{F97D891C-FD75-48E8-A923-3CF416D52C07}"/>
                  </a:ext>
                </a:extLst>
              </p:cNvPr>
              <p:cNvSpPr>
                <a:spLocks/>
              </p:cNvSpPr>
              <p:nvPr/>
            </p:nvSpPr>
            <p:spPr bwMode="auto">
              <a:xfrm>
                <a:off x="3904" y="2611"/>
                <a:ext cx="141" cy="166"/>
              </a:xfrm>
              <a:custGeom>
                <a:avLst/>
                <a:gdLst>
                  <a:gd name="T0" fmla="*/ 23 w 141"/>
                  <a:gd name="T1" fmla="*/ 158 h 166"/>
                  <a:gd name="T2" fmla="*/ 29 w 141"/>
                  <a:gd name="T3" fmla="*/ 152 h 166"/>
                  <a:gd name="T4" fmla="*/ 35 w 141"/>
                  <a:gd name="T5" fmla="*/ 156 h 166"/>
                  <a:gd name="T6" fmla="*/ 38 w 141"/>
                  <a:gd name="T7" fmla="*/ 158 h 166"/>
                  <a:gd name="T8" fmla="*/ 42 w 141"/>
                  <a:gd name="T9" fmla="*/ 160 h 166"/>
                  <a:gd name="T10" fmla="*/ 48 w 141"/>
                  <a:gd name="T11" fmla="*/ 154 h 166"/>
                  <a:gd name="T12" fmla="*/ 56 w 141"/>
                  <a:gd name="T13" fmla="*/ 152 h 166"/>
                  <a:gd name="T14" fmla="*/ 58 w 141"/>
                  <a:gd name="T15" fmla="*/ 156 h 166"/>
                  <a:gd name="T16" fmla="*/ 67 w 141"/>
                  <a:gd name="T17" fmla="*/ 162 h 166"/>
                  <a:gd name="T18" fmla="*/ 81 w 141"/>
                  <a:gd name="T19" fmla="*/ 150 h 166"/>
                  <a:gd name="T20" fmla="*/ 87 w 141"/>
                  <a:gd name="T21" fmla="*/ 144 h 166"/>
                  <a:gd name="T22" fmla="*/ 91 w 141"/>
                  <a:gd name="T23" fmla="*/ 131 h 166"/>
                  <a:gd name="T24" fmla="*/ 89 w 141"/>
                  <a:gd name="T25" fmla="*/ 115 h 166"/>
                  <a:gd name="T26" fmla="*/ 98 w 141"/>
                  <a:gd name="T27" fmla="*/ 100 h 166"/>
                  <a:gd name="T28" fmla="*/ 108 w 141"/>
                  <a:gd name="T29" fmla="*/ 94 h 166"/>
                  <a:gd name="T30" fmla="*/ 120 w 141"/>
                  <a:gd name="T31" fmla="*/ 81 h 166"/>
                  <a:gd name="T32" fmla="*/ 125 w 141"/>
                  <a:gd name="T33" fmla="*/ 67 h 166"/>
                  <a:gd name="T34" fmla="*/ 127 w 141"/>
                  <a:gd name="T35" fmla="*/ 56 h 166"/>
                  <a:gd name="T36" fmla="*/ 129 w 141"/>
                  <a:gd name="T37" fmla="*/ 44 h 166"/>
                  <a:gd name="T38" fmla="*/ 129 w 141"/>
                  <a:gd name="T39" fmla="*/ 30 h 166"/>
                  <a:gd name="T40" fmla="*/ 141 w 141"/>
                  <a:gd name="T41" fmla="*/ 15 h 166"/>
                  <a:gd name="T42" fmla="*/ 139 w 141"/>
                  <a:gd name="T43" fmla="*/ 3 h 166"/>
                  <a:gd name="T44" fmla="*/ 131 w 141"/>
                  <a:gd name="T45" fmla="*/ 3 h 166"/>
                  <a:gd name="T46" fmla="*/ 125 w 141"/>
                  <a:gd name="T47" fmla="*/ 0 h 166"/>
                  <a:gd name="T48" fmla="*/ 112 w 141"/>
                  <a:gd name="T49" fmla="*/ 5 h 166"/>
                  <a:gd name="T50" fmla="*/ 102 w 141"/>
                  <a:gd name="T51" fmla="*/ 13 h 166"/>
                  <a:gd name="T52" fmla="*/ 91 w 141"/>
                  <a:gd name="T53" fmla="*/ 32 h 166"/>
                  <a:gd name="T54" fmla="*/ 91 w 141"/>
                  <a:gd name="T55" fmla="*/ 38 h 166"/>
                  <a:gd name="T56" fmla="*/ 87 w 141"/>
                  <a:gd name="T57" fmla="*/ 38 h 166"/>
                  <a:gd name="T58" fmla="*/ 81 w 141"/>
                  <a:gd name="T59" fmla="*/ 36 h 166"/>
                  <a:gd name="T60" fmla="*/ 75 w 141"/>
                  <a:gd name="T61" fmla="*/ 36 h 166"/>
                  <a:gd name="T62" fmla="*/ 71 w 141"/>
                  <a:gd name="T63" fmla="*/ 36 h 166"/>
                  <a:gd name="T64" fmla="*/ 64 w 141"/>
                  <a:gd name="T65" fmla="*/ 34 h 166"/>
                  <a:gd name="T66" fmla="*/ 60 w 141"/>
                  <a:gd name="T67" fmla="*/ 34 h 166"/>
                  <a:gd name="T68" fmla="*/ 38 w 141"/>
                  <a:gd name="T69" fmla="*/ 40 h 166"/>
                  <a:gd name="T70" fmla="*/ 38 w 141"/>
                  <a:gd name="T71" fmla="*/ 50 h 166"/>
                  <a:gd name="T72" fmla="*/ 46 w 141"/>
                  <a:gd name="T73" fmla="*/ 50 h 166"/>
                  <a:gd name="T74" fmla="*/ 58 w 141"/>
                  <a:gd name="T75" fmla="*/ 46 h 166"/>
                  <a:gd name="T76" fmla="*/ 60 w 141"/>
                  <a:gd name="T77" fmla="*/ 56 h 166"/>
                  <a:gd name="T78" fmla="*/ 56 w 141"/>
                  <a:gd name="T79" fmla="*/ 63 h 166"/>
                  <a:gd name="T80" fmla="*/ 54 w 141"/>
                  <a:gd name="T81" fmla="*/ 69 h 166"/>
                  <a:gd name="T82" fmla="*/ 52 w 141"/>
                  <a:gd name="T83" fmla="*/ 71 h 166"/>
                  <a:gd name="T84" fmla="*/ 52 w 141"/>
                  <a:gd name="T85" fmla="*/ 75 h 166"/>
                  <a:gd name="T86" fmla="*/ 56 w 141"/>
                  <a:gd name="T87" fmla="*/ 79 h 166"/>
                  <a:gd name="T88" fmla="*/ 60 w 141"/>
                  <a:gd name="T89" fmla="*/ 85 h 166"/>
                  <a:gd name="T90" fmla="*/ 54 w 141"/>
                  <a:gd name="T91" fmla="*/ 110 h 166"/>
                  <a:gd name="T92" fmla="*/ 54 w 141"/>
                  <a:gd name="T93" fmla="*/ 117 h 166"/>
                  <a:gd name="T94" fmla="*/ 44 w 141"/>
                  <a:gd name="T95" fmla="*/ 112 h 166"/>
                  <a:gd name="T96" fmla="*/ 35 w 141"/>
                  <a:gd name="T97" fmla="*/ 115 h 166"/>
                  <a:gd name="T98" fmla="*/ 27 w 141"/>
                  <a:gd name="T99" fmla="*/ 104 h 166"/>
                  <a:gd name="T100" fmla="*/ 25 w 141"/>
                  <a:gd name="T101" fmla="*/ 115 h 166"/>
                  <a:gd name="T102" fmla="*/ 15 w 141"/>
                  <a:gd name="T103" fmla="*/ 117 h 166"/>
                  <a:gd name="T104" fmla="*/ 6 w 141"/>
                  <a:gd name="T105" fmla="*/ 117 h 166"/>
                  <a:gd name="T106" fmla="*/ 4 w 141"/>
                  <a:gd name="T107" fmla="*/ 125 h 166"/>
                  <a:gd name="T108" fmla="*/ 13 w 141"/>
                  <a:gd name="T109" fmla="*/ 125 h 166"/>
                  <a:gd name="T110" fmla="*/ 15 w 141"/>
                  <a:gd name="T111" fmla="*/ 139 h 166"/>
                  <a:gd name="T112" fmla="*/ 9 w 141"/>
                  <a:gd name="T113" fmla="*/ 137 h 166"/>
                  <a:gd name="T114" fmla="*/ 2 w 141"/>
                  <a:gd name="T115" fmla="*/ 139 h 166"/>
                  <a:gd name="T116" fmla="*/ 4 w 141"/>
                  <a:gd name="T117" fmla="*/ 150 h 166"/>
                  <a:gd name="T118" fmla="*/ 13 w 141"/>
                  <a:gd name="T119" fmla="*/ 160 h 166"/>
                  <a:gd name="T120" fmla="*/ 17 w 141"/>
                  <a:gd name="T121"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 h="166">
                    <a:moveTo>
                      <a:pt x="19" y="160"/>
                    </a:moveTo>
                    <a:lnTo>
                      <a:pt x="21" y="160"/>
                    </a:lnTo>
                    <a:lnTo>
                      <a:pt x="23" y="158"/>
                    </a:lnTo>
                    <a:lnTo>
                      <a:pt x="25" y="156"/>
                    </a:lnTo>
                    <a:lnTo>
                      <a:pt x="27" y="154"/>
                    </a:lnTo>
                    <a:lnTo>
                      <a:pt x="29" y="152"/>
                    </a:lnTo>
                    <a:lnTo>
                      <a:pt x="31" y="152"/>
                    </a:lnTo>
                    <a:lnTo>
                      <a:pt x="33" y="154"/>
                    </a:lnTo>
                    <a:lnTo>
                      <a:pt x="35" y="156"/>
                    </a:lnTo>
                    <a:lnTo>
                      <a:pt x="35" y="160"/>
                    </a:lnTo>
                    <a:lnTo>
                      <a:pt x="35" y="158"/>
                    </a:lnTo>
                    <a:lnTo>
                      <a:pt x="38" y="158"/>
                    </a:lnTo>
                    <a:lnTo>
                      <a:pt x="42" y="158"/>
                    </a:lnTo>
                    <a:lnTo>
                      <a:pt x="42" y="160"/>
                    </a:lnTo>
                    <a:lnTo>
                      <a:pt x="42" y="160"/>
                    </a:lnTo>
                    <a:lnTo>
                      <a:pt x="46" y="162"/>
                    </a:lnTo>
                    <a:lnTo>
                      <a:pt x="48" y="158"/>
                    </a:lnTo>
                    <a:lnTo>
                      <a:pt x="48" y="154"/>
                    </a:lnTo>
                    <a:lnTo>
                      <a:pt x="50" y="154"/>
                    </a:lnTo>
                    <a:lnTo>
                      <a:pt x="52" y="156"/>
                    </a:lnTo>
                    <a:lnTo>
                      <a:pt x="56" y="152"/>
                    </a:lnTo>
                    <a:lnTo>
                      <a:pt x="62" y="150"/>
                    </a:lnTo>
                    <a:lnTo>
                      <a:pt x="62" y="152"/>
                    </a:lnTo>
                    <a:lnTo>
                      <a:pt x="58" y="156"/>
                    </a:lnTo>
                    <a:lnTo>
                      <a:pt x="60" y="156"/>
                    </a:lnTo>
                    <a:lnTo>
                      <a:pt x="60" y="160"/>
                    </a:lnTo>
                    <a:lnTo>
                      <a:pt x="67" y="162"/>
                    </a:lnTo>
                    <a:lnTo>
                      <a:pt x="71" y="160"/>
                    </a:lnTo>
                    <a:lnTo>
                      <a:pt x="73" y="156"/>
                    </a:lnTo>
                    <a:lnTo>
                      <a:pt x="81" y="150"/>
                    </a:lnTo>
                    <a:lnTo>
                      <a:pt x="81" y="146"/>
                    </a:lnTo>
                    <a:lnTo>
                      <a:pt x="83" y="146"/>
                    </a:lnTo>
                    <a:lnTo>
                      <a:pt x="87" y="144"/>
                    </a:lnTo>
                    <a:lnTo>
                      <a:pt x="91" y="139"/>
                    </a:lnTo>
                    <a:lnTo>
                      <a:pt x="89" y="135"/>
                    </a:lnTo>
                    <a:lnTo>
                      <a:pt x="91" y="131"/>
                    </a:lnTo>
                    <a:lnTo>
                      <a:pt x="91" y="121"/>
                    </a:lnTo>
                    <a:lnTo>
                      <a:pt x="91" y="119"/>
                    </a:lnTo>
                    <a:lnTo>
                      <a:pt x="89" y="115"/>
                    </a:lnTo>
                    <a:lnTo>
                      <a:pt x="91" y="110"/>
                    </a:lnTo>
                    <a:lnTo>
                      <a:pt x="98" y="104"/>
                    </a:lnTo>
                    <a:lnTo>
                      <a:pt x="98" y="100"/>
                    </a:lnTo>
                    <a:lnTo>
                      <a:pt x="102" y="96"/>
                    </a:lnTo>
                    <a:lnTo>
                      <a:pt x="106" y="94"/>
                    </a:lnTo>
                    <a:lnTo>
                      <a:pt x="108" y="94"/>
                    </a:lnTo>
                    <a:lnTo>
                      <a:pt x="112" y="92"/>
                    </a:lnTo>
                    <a:lnTo>
                      <a:pt x="114" y="90"/>
                    </a:lnTo>
                    <a:lnTo>
                      <a:pt x="120" y="81"/>
                    </a:lnTo>
                    <a:lnTo>
                      <a:pt x="120" y="75"/>
                    </a:lnTo>
                    <a:lnTo>
                      <a:pt x="123" y="69"/>
                    </a:lnTo>
                    <a:lnTo>
                      <a:pt x="125" y="67"/>
                    </a:lnTo>
                    <a:lnTo>
                      <a:pt x="125" y="63"/>
                    </a:lnTo>
                    <a:lnTo>
                      <a:pt x="125" y="61"/>
                    </a:lnTo>
                    <a:lnTo>
                      <a:pt x="127" y="56"/>
                    </a:lnTo>
                    <a:lnTo>
                      <a:pt x="125" y="52"/>
                    </a:lnTo>
                    <a:lnTo>
                      <a:pt x="127" y="48"/>
                    </a:lnTo>
                    <a:lnTo>
                      <a:pt x="129" y="44"/>
                    </a:lnTo>
                    <a:lnTo>
                      <a:pt x="129" y="40"/>
                    </a:lnTo>
                    <a:lnTo>
                      <a:pt x="129" y="36"/>
                    </a:lnTo>
                    <a:lnTo>
                      <a:pt x="129" y="30"/>
                    </a:lnTo>
                    <a:lnTo>
                      <a:pt x="137" y="19"/>
                    </a:lnTo>
                    <a:lnTo>
                      <a:pt x="137" y="17"/>
                    </a:lnTo>
                    <a:lnTo>
                      <a:pt x="141" y="15"/>
                    </a:lnTo>
                    <a:lnTo>
                      <a:pt x="141" y="7"/>
                    </a:lnTo>
                    <a:lnTo>
                      <a:pt x="139" y="5"/>
                    </a:lnTo>
                    <a:lnTo>
                      <a:pt x="139" y="3"/>
                    </a:lnTo>
                    <a:lnTo>
                      <a:pt x="137" y="3"/>
                    </a:lnTo>
                    <a:lnTo>
                      <a:pt x="135" y="5"/>
                    </a:lnTo>
                    <a:lnTo>
                      <a:pt x="131" y="3"/>
                    </a:lnTo>
                    <a:lnTo>
                      <a:pt x="131" y="0"/>
                    </a:lnTo>
                    <a:lnTo>
                      <a:pt x="127" y="0"/>
                    </a:lnTo>
                    <a:lnTo>
                      <a:pt x="125" y="0"/>
                    </a:lnTo>
                    <a:lnTo>
                      <a:pt x="123" y="3"/>
                    </a:lnTo>
                    <a:lnTo>
                      <a:pt x="120" y="3"/>
                    </a:lnTo>
                    <a:lnTo>
                      <a:pt x="112" y="5"/>
                    </a:lnTo>
                    <a:lnTo>
                      <a:pt x="110" y="7"/>
                    </a:lnTo>
                    <a:lnTo>
                      <a:pt x="108" y="9"/>
                    </a:lnTo>
                    <a:lnTo>
                      <a:pt x="102" y="13"/>
                    </a:lnTo>
                    <a:lnTo>
                      <a:pt x="93" y="27"/>
                    </a:lnTo>
                    <a:lnTo>
                      <a:pt x="93" y="30"/>
                    </a:lnTo>
                    <a:lnTo>
                      <a:pt x="91" y="32"/>
                    </a:lnTo>
                    <a:lnTo>
                      <a:pt x="89" y="34"/>
                    </a:lnTo>
                    <a:lnTo>
                      <a:pt x="91" y="36"/>
                    </a:lnTo>
                    <a:lnTo>
                      <a:pt x="91" y="38"/>
                    </a:lnTo>
                    <a:lnTo>
                      <a:pt x="89" y="38"/>
                    </a:lnTo>
                    <a:lnTo>
                      <a:pt x="89" y="38"/>
                    </a:lnTo>
                    <a:lnTo>
                      <a:pt x="87" y="38"/>
                    </a:lnTo>
                    <a:lnTo>
                      <a:pt x="85" y="38"/>
                    </a:lnTo>
                    <a:lnTo>
                      <a:pt x="85" y="36"/>
                    </a:lnTo>
                    <a:lnTo>
                      <a:pt x="81" y="36"/>
                    </a:lnTo>
                    <a:lnTo>
                      <a:pt x="79" y="38"/>
                    </a:lnTo>
                    <a:lnTo>
                      <a:pt x="77" y="36"/>
                    </a:lnTo>
                    <a:lnTo>
                      <a:pt x="75" y="36"/>
                    </a:lnTo>
                    <a:lnTo>
                      <a:pt x="75" y="36"/>
                    </a:lnTo>
                    <a:lnTo>
                      <a:pt x="73" y="36"/>
                    </a:lnTo>
                    <a:lnTo>
                      <a:pt x="71" y="36"/>
                    </a:lnTo>
                    <a:lnTo>
                      <a:pt x="69" y="34"/>
                    </a:lnTo>
                    <a:lnTo>
                      <a:pt x="67" y="36"/>
                    </a:lnTo>
                    <a:lnTo>
                      <a:pt x="64" y="34"/>
                    </a:lnTo>
                    <a:lnTo>
                      <a:pt x="64" y="34"/>
                    </a:lnTo>
                    <a:lnTo>
                      <a:pt x="62" y="34"/>
                    </a:lnTo>
                    <a:lnTo>
                      <a:pt x="60" y="34"/>
                    </a:lnTo>
                    <a:lnTo>
                      <a:pt x="38" y="32"/>
                    </a:lnTo>
                    <a:lnTo>
                      <a:pt x="38" y="36"/>
                    </a:lnTo>
                    <a:lnTo>
                      <a:pt x="38" y="40"/>
                    </a:lnTo>
                    <a:lnTo>
                      <a:pt x="38" y="44"/>
                    </a:lnTo>
                    <a:lnTo>
                      <a:pt x="38" y="46"/>
                    </a:lnTo>
                    <a:lnTo>
                      <a:pt x="38" y="50"/>
                    </a:lnTo>
                    <a:lnTo>
                      <a:pt x="40" y="50"/>
                    </a:lnTo>
                    <a:lnTo>
                      <a:pt x="42" y="48"/>
                    </a:lnTo>
                    <a:lnTo>
                      <a:pt x="46" y="50"/>
                    </a:lnTo>
                    <a:lnTo>
                      <a:pt x="50" y="48"/>
                    </a:lnTo>
                    <a:lnTo>
                      <a:pt x="52" y="46"/>
                    </a:lnTo>
                    <a:lnTo>
                      <a:pt x="58" y="46"/>
                    </a:lnTo>
                    <a:lnTo>
                      <a:pt x="60" y="48"/>
                    </a:lnTo>
                    <a:lnTo>
                      <a:pt x="60" y="54"/>
                    </a:lnTo>
                    <a:lnTo>
                      <a:pt x="60" y="56"/>
                    </a:lnTo>
                    <a:lnTo>
                      <a:pt x="60" y="59"/>
                    </a:lnTo>
                    <a:lnTo>
                      <a:pt x="60" y="61"/>
                    </a:lnTo>
                    <a:lnTo>
                      <a:pt x="56" y="63"/>
                    </a:lnTo>
                    <a:lnTo>
                      <a:pt x="54" y="65"/>
                    </a:lnTo>
                    <a:lnTo>
                      <a:pt x="52" y="67"/>
                    </a:lnTo>
                    <a:lnTo>
                      <a:pt x="54" y="69"/>
                    </a:lnTo>
                    <a:lnTo>
                      <a:pt x="54" y="71"/>
                    </a:lnTo>
                    <a:lnTo>
                      <a:pt x="54" y="71"/>
                    </a:lnTo>
                    <a:lnTo>
                      <a:pt x="52" y="71"/>
                    </a:lnTo>
                    <a:lnTo>
                      <a:pt x="50" y="73"/>
                    </a:lnTo>
                    <a:lnTo>
                      <a:pt x="50" y="73"/>
                    </a:lnTo>
                    <a:lnTo>
                      <a:pt x="52" y="75"/>
                    </a:lnTo>
                    <a:lnTo>
                      <a:pt x="52" y="77"/>
                    </a:lnTo>
                    <a:lnTo>
                      <a:pt x="54" y="77"/>
                    </a:lnTo>
                    <a:lnTo>
                      <a:pt x="56" y="79"/>
                    </a:lnTo>
                    <a:lnTo>
                      <a:pt x="58" y="81"/>
                    </a:lnTo>
                    <a:lnTo>
                      <a:pt x="58" y="83"/>
                    </a:lnTo>
                    <a:lnTo>
                      <a:pt x="60" y="85"/>
                    </a:lnTo>
                    <a:lnTo>
                      <a:pt x="60" y="90"/>
                    </a:lnTo>
                    <a:lnTo>
                      <a:pt x="58" y="98"/>
                    </a:lnTo>
                    <a:lnTo>
                      <a:pt x="54" y="110"/>
                    </a:lnTo>
                    <a:lnTo>
                      <a:pt x="56" y="115"/>
                    </a:lnTo>
                    <a:lnTo>
                      <a:pt x="54" y="117"/>
                    </a:lnTo>
                    <a:lnTo>
                      <a:pt x="54" y="117"/>
                    </a:lnTo>
                    <a:lnTo>
                      <a:pt x="52" y="115"/>
                    </a:lnTo>
                    <a:lnTo>
                      <a:pt x="48" y="112"/>
                    </a:lnTo>
                    <a:lnTo>
                      <a:pt x="44" y="112"/>
                    </a:lnTo>
                    <a:lnTo>
                      <a:pt x="42" y="115"/>
                    </a:lnTo>
                    <a:lnTo>
                      <a:pt x="40" y="115"/>
                    </a:lnTo>
                    <a:lnTo>
                      <a:pt x="35" y="115"/>
                    </a:lnTo>
                    <a:lnTo>
                      <a:pt x="33" y="112"/>
                    </a:lnTo>
                    <a:lnTo>
                      <a:pt x="31" y="104"/>
                    </a:lnTo>
                    <a:lnTo>
                      <a:pt x="27" y="104"/>
                    </a:lnTo>
                    <a:lnTo>
                      <a:pt x="25" y="106"/>
                    </a:lnTo>
                    <a:lnTo>
                      <a:pt x="25" y="110"/>
                    </a:lnTo>
                    <a:lnTo>
                      <a:pt x="25" y="115"/>
                    </a:lnTo>
                    <a:lnTo>
                      <a:pt x="19" y="115"/>
                    </a:lnTo>
                    <a:lnTo>
                      <a:pt x="17" y="115"/>
                    </a:lnTo>
                    <a:lnTo>
                      <a:pt x="15" y="117"/>
                    </a:lnTo>
                    <a:lnTo>
                      <a:pt x="13" y="119"/>
                    </a:lnTo>
                    <a:lnTo>
                      <a:pt x="11" y="117"/>
                    </a:lnTo>
                    <a:lnTo>
                      <a:pt x="6" y="117"/>
                    </a:lnTo>
                    <a:lnTo>
                      <a:pt x="4" y="119"/>
                    </a:lnTo>
                    <a:lnTo>
                      <a:pt x="6" y="121"/>
                    </a:lnTo>
                    <a:lnTo>
                      <a:pt x="4" y="125"/>
                    </a:lnTo>
                    <a:lnTo>
                      <a:pt x="9" y="123"/>
                    </a:lnTo>
                    <a:lnTo>
                      <a:pt x="11" y="123"/>
                    </a:lnTo>
                    <a:lnTo>
                      <a:pt x="13" y="125"/>
                    </a:lnTo>
                    <a:lnTo>
                      <a:pt x="15" y="127"/>
                    </a:lnTo>
                    <a:lnTo>
                      <a:pt x="17" y="135"/>
                    </a:lnTo>
                    <a:lnTo>
                      <a:pt x="15" y="139"/>
                    </a:lnTo>
                    <a:lnTo>
                      <a:pt x="11" y="135"/>
                    </a:lnTo>
                    <a:lnTo>
                      <a:pt x="9" y="135"/>
                    </a:lnTo>
                    <a:lnTo>
                      <a:pt x="9" y="137"/>
                    </a:lnTo>
                    <a:lnTo>
                      <a:pt x="4" y="137"/>
                    </a:lnTo>
                    <a:lnTo>
                      <a:pt x="2" y="137"/>
                    </a:lnTo>
                    <a:lnTo>
                      <a:pt x="2" y="139"/>
                    </a:lnTo>
                    <a:lnTo>
                      <a:pt x="0" y="144"/>
                    </a:lnTo>
                    <a:lnTo>
                      <a:pt x="4" y="148"/>
                    </a:lnTo>
                    <a:lnTo>
                      <a:pt x="4" y="150"/>
                    </a:lnTo>
                    <a:lnTo>
                      <a:pt x="11" y="154"/>
                    </a:lnTo>
                    <a:lnTo>
                      <a:pt x="11" y="156"/>
                    </a:lnTo>
                    <a:lnTo>
                      <a:pt x="13" y="160"/>
                    </a:lnTo>
                    <a:lnTo>
                      <a:pt x="13" y="162"/>
                    </a:lnTo>
                    <a:lnTo>
                      <a:pt x="15" y="166"/>
                    </a:lnTo>
                    <a:lnTo>
                      <a:pt x="17" y="164"/>
                    </a:lnTo>
                    <a:lnTo>
                      <a:pt x="19" y="16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9" name="9Slide.vn 892">
                <a:extLst>
                  <a:ext uri="{FF2B5EF4-FFF2-40B4-BE49-F238E27FC236}">
                    <a16:creationId xmlns:a16="http://schemas.microsoft.com/office/drawing/2014/main" id="{BEAB49A3-82CE-4554-9AD2-3F95FE046BD0}"/>
                  </a:ext>
                </a:extLst>
              </p:cNvPr>
              <p:cNvSpPr>
                <a:spLocks/>
              </p:cNvSpPr>
              <p:nvPr/>
            </p:nvSpPr>
            <p:spPr bwMode="auto">
              <a:xfrm>
                <a:off x="3919" y="2763"/>
                <a:ext cx="20" cy="27"/>
              </a:xfrm>
              <a:custGeom>
                <a:avLst/>
                <a:gdLst>
                  <a:gd name="T0" fmla="*/ 10 w 20"/>
                  <a:gd name="T1" fmla="*/ 25 h 27"/>
                  <a:gd name="T2" fmla="*/ 12 w 20"/>
                  <a:gd name="T3" fmla="*/ 23 h 27"/>
                  <a:gd name="T4" fmla="*/ 12 w 20"/>
                  <a:gd name="T5" fmla="*/ 16 h 27"/>
                  <a:gd name="T6" fmla="*/ 12 w 20"/>
                  <a:gd name="T7" fmla="*/ 14 h 27"/>
                  <a:gd name="T8" fmla="*/ 16 w 20"/>
                  <a:gd name="T9" fmla="*/ 10 h 27"/>
                  <a:gd name="T10" fmla="*/ 20 w 20"/>
                  <a:gd name="T11" fmla="*/ 8 h 27"/>
                  <a:gd name="T12" fmla="*/ 20 w 20"/>
                  <a:gd name="T13" fmla="*/ 4 h 27"/>
                  <a:gd name="T14" fmla="*/ 18 w 20"/>
                  <a:gd name="T15" fmla="*/ 2 h 27"/>
                  <a:gd name="T16" fmla="*/ 16 w 20"/>
                  <a:gd name="T17" fmla="*/ 0 h 27"/>
                  <a:gd name="T18" fmla="*/ 14 w 20"/>
                  <a:gd name="T19" fmla="*/ 0 h 27"/>
                  <a:gd name="T20" fmla="*/ 12 w 20"/>
                  <a:gd name="T21" fmla="*/ 2 h 27"/>
                  <a:gd name="T22" fmla="*/ 10 w 20"/>
                  <a:gd name="T23" fmla="*/ 4 h 27"/>
                  <a:gd name="T24" fmla="*/ 8 w 20"/>
                  <a:gd name="T25" fmla="*/ 6 h 27"/>
                  <a:gd name="T26" fmla="*/ 6 w 20"/>
                  <a:gd name="T27" fmla="*/ 8 h 27"/>
                  <a:gd name="T28" fmla="*/ 4 w 20"/>
                  <a:gd name="T29" fmla="*/ 8 h 27"/>
                  <a:gd name="T30" fmla="*/ 2 w 20"/>
                  <a:gd name="T31" fmla="*/ 12 h 27"/>
                  <a:gd name="T32" fmla="*/ 0 w 20"/>
                  <a:gd name="T33" fmla="*/ 14 h 27"/>
                  <a:gd name="T34" fmla="*/ 2 w 20"/>
                  <a:gd name="T35" fmla="*/ 16 h 27"/>
                  <a:gd name="T36" fmla="*/ 4 w 20"/>
                  <a:gd name="T37" fmla="*/ 21 h 27"/>
                  <a:gd name="T38" fmla="*/ 2 w 20"/>
                  <a:gd name="T39" fmla="*/ 25 h 27"/>
                  <a:gd name="T40" fmla="*/ 2 w 20"/>
                  <a:gd name="T41" fmla="*/ 27 h 27"/>
                  <a:gd name="T42" fmla="*/ 6 w 20"/>
                  <a:gd name="T43" fmla="*/ 25 h 27"/>
                  <a:gd name="T44" fmla="*/ 10 w 20"/>
                  <a:gd name="T45"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7">
                    <a:moveTo>
                      <a:pt x="10" y="25"/>
                    </a:moveTo>
                    <a:lnTo>
                      <a:pt x="12" y="23"/>
                    </a:lnTo>
                    <a:lnTo>
                      <a:pt x="12" y="16"/>
                    </a:lnTo>
                    <a:lnTo>
                      <a:pt x="12" y="14"/>
                    </a:lnTo>
                    <a:lnTo>
                      <a:pt x="16" y="10"/>
                    </a:lnTo>
                    <a:lnTo>
                      <a:pt x="20" y="8"/>
                    </a:lnTo>
                    <a:lnTo>
                      <a:pt x="20" y="4"/>
                    </a:lnTo>
                    <a:lnTo>
                      <a:pt x="18" y="2"/>
                    </a:lnTo>
                    <a:lnTo>
                      <a:pt x="16" y="0"/>
                    </a:lnTo>
                    <a:lnTo>
                      <a:pt x="14" y="0"/>
                    </a:lnTo>
                    <a:lnTo>
                      <a:pt x="12" y="2"/>
                    </a:lnTo>
                    <a:lnTo>
                      <a:pt x="10" y="4"/>
                    </a:lnTo>
                    <a:lnTo>
                      <a:pt x="8" y="6"/>
                    </a:lnTo>
                    <a:lnTo>
                      <a:pt x="6" y="8"/>
                    </a:lnTo>
                    <a:lnTo>
                      <a:pt x="4" y="8"/>
                    </a:lnTo>
                    <a:lnTo>
                      <a:pt x="2" y="12"/>
                    </a:lnTo>
                    <a:lnTo>
                      <a:pt x="0" y="14"/>
                    </a:lnTo>
                    <a:lnTo>
                      <a:pt x="2" y="16"/>
                    </a:lnTo>
                    <a:lnTo>
                      <a:pt x="4" y="21"/>
                    </a:lnTo>
                    <a:lnTo>
                      <a:pt x="2" y="25"/>
                    </a:lnTo>
                    <a:lnTo>
                      <a:pt x="2" y="27"/>
                    </a:lnTo>
                    <a:lnTo>
                      <a:pt x="6" y="25"/>
                    </a:lnTo>
                    <a:lnTo>
                      <a:pt x="10" y="2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0" name="9Slide.vn 893">
                <a:extLst>
                  <a:ext uri="{FF2B5EF4-FFF2-40B4-BE49-F238E27FC236}">
                    <a16:creationId xmlns:a16="http://schemas.microsoft.com/office/drawing/2014/main" id="{258B908A-9AA6-48CF-A311-28CE192CF3A3}"/>
                  </a:ext>
                </a:extLst>
              </p:cNvPr>
              <p:cNvSpPr>
                <a:spLocks/>
              </p:cNvSpPr>
              <p:nvPr/>
            </p:nvSpPr>
            <p:spPr bwMode="auto">
              <a:xfrm>
                <a:off x="4238" y="2699"/>
                <a:ext cx="205" cy="209"/>
              </a:xfrm>
              <a:custGeom>
                <a:avLst/>
                <a:gdLst>
                  <a:gd name="T0" fmla="*/ 157 w 205"/>
                  <a:gd name="T1" fmla="*/ 45 h 209"/>
                  <a:gd name="T2" fmla="*/ 81 w 205"/>
                  <a:gd name="T3" fmla="*/ 0 h 209"/>
                  <a:gd name="T4" fmla="*/ 27 w 205"/>
                  <a:gd name="T5" fmla="*/ 2 h 209"/>
                  <a:gd name="T6" fmla="*/ 23 w 205"/>
                  <a:gd name="T7" fmla="*/ 4 h 209"/>
                  <a:gd name="T8" fmla="*/ 27 w 205"/>
                  <a:gd name="T9" fmla="*/ 12 h 209"/>
                  <a:gd name="T10" fmla="*/ 31 w 205"/>
                  <a:gd name="T11" fmla="*/ 22 h 209"/>
                  <a:gd name="T12" fmla="*/ 27 w 205"/>
                  <a:gd name="T13" fmla="*/ 29 h 209"/>
                  <a:gd name="T14" fmla="*/ 23 w 205"/>
                  <a:gd name="T15" fmla="*/ 29 h 209"/>
                  <a:gd name="T16" fmla="*/ 25 w 205"/>
                  <a:gd name="T17" fmla="*/ 35 h 209"/>
                  <a:gd name="T18" fmla="*/ 29 w 205"/>
                  <a:gd name="T19" fmla="*/ 39 h 209"/>
                  <a:gd name="T20" fmla="*/ 27 w 205"/>
                  <a:gd name="T21" fmla="*/ 51 h 209"/>
                  <a:gd name="T22" fmla="*/ 19 w 205"/>
                  <a:gd name="T23" fmla="*/ 60 h 209"/>
                  <a:gd name="T24" fmla="*/ 0 w 205"/>
                  <a:gd name="T25" fmla="*/ 66 h 209"/>
                  <a:gd name="T26" fmla="*/ 19 w 205"/>
                  <a:gd name="T27" fmla="*/ 122 h 209"/>
                  <a:gd name="T28" fmla="*/ 33 w 205"/>
                  <a:gd name="T29" fmla="*/ 139 h 209"/>
                  <a:gd name="T30" fmla="*/ 39 w 205"/>
                  <a:gd name="T31" fmla="*/ 141 h 209"/>
                  <a:gd name="T32" fmla="*/ 45 w 205"/>
                  <a:gd name="T33" fmla="*/ 145 h 209"/>
                  <a:gd name="T34" fmla="*/ 58 w 205"/>
                  <a:gd name="T35" fmla="*/ 149 h 209"/>
                  <a:gd name="T36" fmla="*/ 64 w 205"/>
                  <a:gd name="T37" fmla="*/ 157 h 209"/>
                  <a:gd name="T38" fmla="*/ 66 w 205"/>
                  <a:gd name="T39" fmla="*/ 155 h 209"/>
                  <a:gd name="T40" fmla="*/ 72 w 205"/>
                  <a:gd name="T41" fmla="*/ 159 h 209"/>
                  <a:gd name="T42" fmla="*/ 77 w 205"/>
                  <a:gd name="T43" fmla="*/ 159 h 209"/>
                  <a:gd name="T44" fmla="*/ 79 w 205"/>
                  <a:gd name="T45" fmla="*/ 161 h 209"/>
                  <a:gd name="T46" fmla="*/ 89 w 205"/>
                  <a:gd name="T47" fmla="*/ 172 h 209"/>
                  <a:gd name="T48" fmla="*/ 93 w 205"/>
                  <a:gd name="T49" fmla="*/ 197 h 209"/>
                  <a:gd name="T50" fmla="*/ 114 w 205"/>
                  <a:gd name="T51" fmla="*/ 194 h 209"/>
                  <a:gd name="T52" fmla="*/ 120 w 205"/>
                  <a:gd name="T53" fmla="*/ 197 h 209"/>
                  <a:gd name="T54" fmla="*/ 126 w 205"/>
                  <a:gd name="T55" fmla="*/ 199 h 209"/>
                  <a:gd name="T56" fmla="*/ 135 w 205"/>
                  <a:gd name="T57" fmla="*/ 197 h 209"/>
                  <a:gd name="T58" fmla="*/ 141 w 205"/>
                  <a:gd name="T59" fmla="*/ 197 h 209"/>
                  <a:gd name="T60" fmla="*/ 145 w 205"/>
                  <a:gd name="T61" fmla="*/ 199 h 209"/>
                  <a:gd name="T62" fmla="*/ 155 w 205"/>
                  <a:gd name="T63" fmla="*/ 194 h 209"/>
                  <a:gd name="T64" fmla="*/ 159 w 205"/>
                  <a:gd name="T65" fmla="*/ 192 h 209"/>
                  <a:gd name="T66" fmla="*/ 168 w 205"/>
                  <a:gd name="T67" fmla="*/ 192 h 209"/>
                  <a:gd name="T68" fmla="*/ 178 w 205"/>
                  <a:gd name="T69" fmla="*/ 190 h 209"/>
                  <a:gd name="T70" fmla="*/ 186 w 205"/>
                  <a:gd name="T71" fmla="*/ 188 h 209"/>
                  <a:gd name="T72" fmla="*/ 197 w 205"/>
                  <a:gd name="T73" fmla="*/ 182 h 209"/>
                  <a:gd name="T74" fmla="*/ 203 w 205"/>
                  <a:gd name="T75" fmla="*/ 178 h 209"/>
                  <a:gd name="T76" fmla="*/ 203 w 205"/>
                  <a:gd name="T77" fmla="*/ 176 h 209"/>
                  <a:gd name="T78" fmla="*/ 188 w 205"/>
                  <a:gd name="T79" fmla="*/ 165 h 209"/>
                  <a:gd name="T80" fmla="*/ 186 w 205"/>
                  <a:gd name="T81" fmla="*/ 155 h 209"/>
                  <a:gd name="T82" fmla="*/ 184 w 205"/>
                  <a:gd name="T83" fmla="*/ 147 h 209"/>
                  <a:gd name="T84" fmla="*/ 182 w 205"/>
                  <a:gd name="T85" fmla="*/ 139 h 209"/>
                  <a:gd name="T86" fmla="*/ 184 w 205"/>
                  <a:gd name="T87" fmla="*/ 128 h 209"/>
                  <a:gd name="T88" fmla="*/ 182 w 205"/>
                  <a:gd name="T89" fmla="*/ 116 h 209"/>
                  <a:gd name="T90" fmla="*/ 186 w 205"/>
                  <a:gd name="T91" fmla="*/ 112 h 209"/>
                  <a:gd name="T92" fmla="*/ 178 w 205"/>
                  <a:gd name="T93" fmla="*/ 101 h 209"/>
                  <a:gd name="T94" fmla="*/ 176 w 205"/>
                  <a:gd name="T95" fmla="*/ 85 h 209"/>
                  <a:gd name="T96" fmla="*/ 180 w 205"/>
                  <a:gd name="T97" fmla="*/ 68 h 209"/>
                  <a:gd name="T98" fmla="*/ 157 w 205"/>
                  <a:gd name="T99" fmla="*/ 5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209">
                    <a:moveTo>
                      <a:pt x="157" y="49"/>
                    </a:moveTo>
                    <a:lnTo>
                      <a:pt x="155" y="47"/>
                    </a:lnTo>
                    <a:lnTo>
                      <a:pt x="157" y="45"/>
                    </a:lnTo>
                    <a:lnTo>
                      <a:pt x="153" y="39"/>
                    </a:lnTo>
                    <a:lnTo>
                      <a:pt x="87" y="0"/>
                    </a:lnTo>
                    <a:lnTo>
                      <a:pt x="81" y="0"/>
                    </a:lnTo>
                    <a:lnTo>
                      <a:pt x="56" y="2"/>
                    </a:lnTo>
                    <a:lnTo>
                      <a:pt x="50" y="2"/>
                    </a:lnTo>
                    <a:lnTo>
                      <a:pt x="27" y="2"/>
                    </a:lnTo>
                    <a:lnTo>
                      <a:pt x="25" y="4"/>
                    </a:lnTo>
                    <a:lnTo>
                      <a:pt x="23" y="4"/>
                    </a:lnTo>
                    <a:lnTo>
                      <a:pt x="23" y="4"/>
                    </a:lnTo>
                    <a:lnTo>
                      <a:pt x="25" y="8"/>
                    </a:lnTo>
                    <a:lnTo>
                      <a:pt x="27" y="10"/>
                    </a:lnTo>
                    <a:lnTo>
                      <a:pt x="27" y="12"/>
                    </a:lnTo>
                    <a:lnTo>
                      <a:pt x="29" y="14"/>
                    </a:lnTo>
                    <a:lnTo>
                      <a:pt x="31" y="20"/>
                    </a:lnTo>
                    <a:lnTo>
                      <a:pt x="31" y="22"/>
                    </a:lnTo>
                    <a:lnTo>
                      <a:pt x="29" y="27"/>
                    </a:lnTo>
                    <a:lnTo>
                      <a:pt x="29" y="29"/>
                    </a:lnTo>
                    <a:lnTo>
                      <a:pt x="27" y="29"/>
                    </a:lnTo>
                    <a:lnTo>
                      <a:pt x="25" y="31"/>
                    </a:lnTo>
                    <a:lnTo>
                      <a:pt x="23" y="31"/>
                    </a:lnTo>
                    <a:lnTo>
                      <a:pt x="23" y="29"/>
                    </a:lnTo>
                    <a:lnTo>
                      <a:pt x="23" y="31"/>
                    </a:lnTo>
                    <a:lnTo>
                      <a:pt x="25" y="33"/>
                    </a:lnTo>
                    <a:lnTo>
                      <a:pt x="25" y="35"/>
                    </a:lnTo>
                    <a:lnTo>
                      <a:pt x="27" y="37"/>
                    </a:lnTo>
                    <a:lnTo>
                      <a:pt x="27" y="39"/>
                    </a:lnTo>
                    <a:lnTo>
                      <a:pt x="29" y="39"/>
                    </a:lnTo>
                    <a:lnTo>
                      <a:pt x="31" y="45"/>
                    </a:lnTo>
                    <a:lnTo>
                      <a:pt x="31" y="47"/>
                    </a:lnTo>
                    <a:lnTo>
                      <a:pt x="27" y="51"/>
                    </a:lnTo>
                    <a:lnTo>
                      <a:pt x="25" y="53"/>
                    </a:lnTo>
                    <a:lnTo>
                      <a:pt x="23" y="56"/>
                    </a:lnTo>
                    <a:lnTo>
                      <a:pt x="19" y="60"/>
                    </a:lnTo>
                    <a:lnTo>
                      <a:pt x="14" y="64"/>
                    </a:lnTo>
                    <a:lnTo>
                      <a:pt x="8" y="66"/>
                    </a:lnTo>
                    <a:lnTo>
                      <a:pt x="0" y="66"/>
                    </a:lnTo>
                    <a:lnTo>
                      <a:pt x="2" y="83"/>
                    </a:lnTo>
                    <a:lnTo>
                      <a:pt x="6" y="103"/>
                    </a:lnTo>
                    <a:lnTo>
                      <a:pt x="19" y="122"/>
                    </a:lnTo>
                    <a:lnTo>
                      <a:pt x="23" y="134"/>
                    </a:lnTo>
                    <a:lnTo>
                      <a:pt x="29" y="139"/>
                    </a:lnTo>
                    <a:lnTo>
                      <a:pt x="33" y="139"/>
                    </a:lnTo>
                    <a:lnTo>
                      <a:pt x="35" y="139"/>
                    </a:lnTo>
                    <a:lnTo>
                      <a:pt x="37" y="139"/>
                    </a:lnTo>
                    <a:lnTo>
                      <a:pt x="39" y="141"/>
                    </a:lnTo>
                    <a:lnTo>
                      <a:pt x="39" y="143"/>
                    </a:lnTo>
                    <a:lnTo>
                      <a:pt x="41" y="145"/>
                    </a:lnTo>
                    <a:lnTo>
                      <a:pt x="45" y="145"/>
                    </a:lnTo>
                    <a:lnTo>
                      <a:pt x="54" y="147"/>
                    </a:lnTo>
                    <a:lnTo>
                      <a:pt x="56" y="147"/>
                    </a:lnTo>
                    <a:lnTo>
                      <a:pt x="58" y="149"/>
                    </a:lnTo>
                    <a:lnTo>
                      <a:pt x="60" y="149"/>
                    </a:lnTo>
                    <a:lnTo>
                      <a:pt x="60" y="153"/>
                    </a:lnTo>
                    <a:lnTo>
                      <a:pt x="64" y="157"/>
                    </a:lnTo>
                    <a:lnTo>
                      <a:pt x="66" y="157"/>
                    </a:lnTo>
                    <a:lnTo>
                      <a:pt x="66" y="157"/>
                    </a:lnTo>
                    <a:lnTo>
                      <a:pt x="66" y="155"/>
                    </a:lnTo>
                    <a:lnTo>
                      <a:pt x="68" y="155"/>
                    </a:lnTo>
                    <a:lnTo>
                      <a:pt x="68" y="157"/>
                    </a:lnTo>
                    <a:lnTo>
                      <a:pt x="72" y="159"/>
                    </a:lnTo>
                    <a:lnTo>
                      <a:pt x="72" y="159"/>
                    </a:lnTo>
                    <a:lnTo>
                      <a:pt x="75" y="159"/>
                    </a:lnTo>
                    <a:lnTo>
                      <a:pt x="77" y="159"/>
                    </a:lnTo>
                    <a:lnTo>
                      <a:pt x="77" y="159"/>
                    </a:lnTo>
                    <a:lnTo>
                      <a:pt x="79" y="161"/>
                    </a:lnTo>
                    <a:lnTo>
                      <a:pt x="79" y="161"/>
                    </a:lnTo>
                    <a:lnTo>
                      <a:pt x="81" y="163"/>
                    </a:lnTo>
                    <a:lnTo>
                      <a:pt x="83" y="165"/>
                    </a:lnTo>
                    <a:lnTo>
                      <a:pt x="89" y="172"/>
                    </a:lnTo>
                    <a:lnTo>
                      <a:pt x="89" y="178"/>
                    </a:lnTo>
                    <a:lnTo>
                      <a:pt x="89" y="209"/>
                    </a:lnTo>
                    <a:lnTo>
                      <a:pt x="93" y="197"/>
                    </a:lnTo>
                    <a:lnTo>
                      <a:pt x="110" y="197"/>
                    </a:lnTo>
                    <a:lnTo>
                      <a:pt x="114" y="194"/>
                    </a:lnTo>
                    <a:lnTo>
                      <a:pt x="114" y="194"/>
                    </a:lnTo>
                    <a:lnTo>
                      <a:pt x="118" y="194"/>
                    </a:lnTo>
                    <a:lnTo>
                      <a:pt x="118" y="194"/>
                    </a:lnTo>
                    <a:lnTo>
                      <a:pt x="120" y="197"/>
                    </a:lnTo>
                    <a:lnTo>
                      <a:pt x="122" y="197"/>
                    </a:lnTo>
                    <a:lnTo>
                      <a:pt x="124" y="197"/>
                    </a:lnTo>
                    <a:lnTo>
                      <a:pt x="126" y="199"/>
                    </a:lnTo>
                    <a:lnTo>
                      <a:pt x="126" y="201"/>
                    </a:lnTo>
                    <a:lnTo>
                      <a:pt x="130" y="199"/>
                    </a:lnTo>
                    <a:lnTo>
                      <a:pt x="135" y="197"/>
                    </a:lnTo>
                    <a:lnTo>
                      <a:pt x="137" y="197"/>
                    </a:lnTo>
                    <a:lnTo>
                      <a:pt x="139" y="194"/>
                    </a:lnTo>
                    <a:lnTo>
                      <a:pt x="141" y="197"/>
                    </a:lnTo>
                    <a:lnTo>
                      <a:pt x="141" y="197"/>
                    </a:lnTo>
                    <a:lnTo>
                      <a:pt x="143" y="197"/>
                    </a:lnTo>
                    <a:lnTo>
                      <a:pt x="145" y="199"/>
                    </a:lnTo>
                    <a:lnTo>
                      <a:pt x="149" y="197"/>
                    </a:lnTo>
                    <a:lnTo>
                      <a:pt x="155" y="197"/>
                    </a:lnTo>
                    <a:lnTo>
                      <a:pt x="155" y="194"/>
                    </a:lnTo>
                    <a:lnTo>
                      <a:pt x="155" y="192"/>
                    </a:lnTo>
                    <a:lnTo>
                      <a:pt x="155" y="190"/>
                    </a:lnTo>
                    <a:lnTo>
                      <a:pt x="159" y="192"/>
                    </a:lnTo>
                    <a:lnTo>
                      <a:pt x="162" y="190"/>
                    </a:lnTo>
                    <a:lnTo>
                      <a:pt x="164" y="192"/>
                    </a:lnTo>
                    <a:lnTo>
                      <a:pt x="168" y="192"/>
                    </a:lnTo>
                    <a:lnTo>
                      <a:pt x="170" y="190"/>
                    </a:lnTo>
                    <a:lnTo>
                      <a:pt x="176" y="188"/>
                    </a:lnTo>
                    <a:lnTo>
                      <a:pt x="178" y="190"/>
                    </a:lnTo>
                    <a:lnTo>
                      <a:pt x="182" y="190"/>
                    </a:lnTo>
                    <a:lnTo>
                      <a:pt x="182" y="188"/>
                    </a:lnTo>
                    <a:lnTo>
                      <a:pt x="186" y="188"/>
                    </a:lnTo>
                    <a:lnTo>
                      <a:pt x="191" y="184"/>
                    </a:lnTo>
                    <a:lnTo>
                      <a:pt x="193" y="184"/>
                    </a:lnTo>
                    <a:lnTo>
                      <a:pt x="197" y="182"/>
                    </a:lnTo>
                    <a:lnTo>
                      <a:pt x="199" y="180"/>
                    </a:lnTo>
                    <a:lnTo>
                      <a:pt x="201" y="180"/>
                    </a:lnTo>
                    <a:lnTo>
                      <a:pt x="203" y="178"/>
                    </a:lnTo>
                    <a:lnTo>
                      <a:pt x="205" y="178"/>
                    </a:lnTo>
                    <a:lnTo>
                      <a:pt x="203" y="178"/>
                    </a:lnTo>
                    <a:lnTo>
                      <a:pt x="203" y="176"/>
                    </a:lnTo>
                    <a:lnTo>
                      <a:pt x="199" y="172"/>
                    </a:lnTo>
                    <a:lnTo>
                      <a:pt x="195" y="172"/>
                    </a:lnTo>
                    <a:lnTo>
                      <a:pt x="188" y="165"/>
                    </a:lnTo>
                    <a:lnTo>
                      <a:pt x="188" y="163"/>
                    </a:lnTo>
                    <a:lnTo>
                      <a:pt x="186" y="157"/>
                    </a:lnTo>
                    <a:lnTo>
                      <a:pt x="186" y="155"/>
                    </a:lnTo>
                    <a:lnTo>
                      <a:pt x="186" y="153"/>
                    </a:lnTo>
                    <a:lnTo>
                      <a:pt x="184" y="151"/>
                    </a:lnTo>
                    <a:lnTo>
                      <a:pt x="184" y="147"/>
                    </a:lnTo>
                    <a:lnTo>
                      <a:pt x="182" y="145"/>
                    </a:lnTo>
                    <a:lnTo>
                      <a:pt x="184" y="145"/>
                    </a:lnTo>
                    <a:lnTo>
                      <a:pt x="182" y="139"/>
                    </a:lnTo>
                    <a:lnTo>
                      <a:pt x="182" y="134"/>
                    </a:lnTo>
                    <a:lnTo>
                      <a:pt x="184" y="132"/>
                    </a:lnTo>
                    <a:lnTo>
                      <a:pt x="184" y="128"/>
                    </a:lnTo>
                    <a:lnTo>
                      <a:pt x="182" y="126"/>
                    </a:lnTo>
                    <a:lnTo>
                      <a:pt x="182" y="120"/>
                    </a:lnTo>
                    <a:lnTo>
                      <a:pt x="182" y="116"/>
                    </a:lnTo>
                    <a:lnTo>
                      <a:pt x="184" y="114"/>
                    </a:lnTo>
                    <a:lnTo>
                      <a:pt x="186" y="114"/>
                    </a:lnTo>
                    <a:lnTo>
                      <a:pt x="186" y="112"/>
                    </a:lnTo>
                    <a:lnTo>
                      <a:pt x="184" y="105"/>
                    </a:lnTo>
                    <a:lnTo>
                      <a:pt x="182" y="105"/>
                    </a:lnTo>
                    <a:lnTo>
                      <a:pt x="178" y="101"/>
                    </a:lnTo>
                    <a:lnTo>
                      <a:pt x="174" y="97"/>
                    </a:lnTo>
                    <a:lnTo>
                      <a:pt x="174" y="93"/>
                    </a:lnTo>
                    <a:lnTo>
                      <a:pt x="176" y="85"/>
                    </a:lnTo>
                    <a:lnTo>
                      <a:pt x="180" y="72"/>
                    </a:lnTo>
                    <a:lnTo>
                      <a:pt x="182" y="70"/>
                    </a:lnTo>
                    <a:lnTo>
                      <a:pt x="180" y="68"/>
                    </a:lnTo>
                    <a:lnTo>
                      <a:pt x="180" y="68"/>
                    </a:lnTo>
                    <a:lnTo>
                      <a:pt x="180" y="68"/>
                    </a:lnTo>
                    <a:lnTo>
                      <a:pt x="157" y="51"/>
                    </a:lnTo>
                    <a:lnTo>
                      <a:pt x="157" y="4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1" name="9Slide.vn 894">
                <a:extLst>
                  <a:ext uri="{FF2B5EF4-FFF2-40B4-BE49-F238E27FC236}">
                    <a16:creationId xmlns:a16="http://schemas.microsoft.com/office/drawing/2014/main" id="{3AB44BAD-4BFB-405D-8C9E-6CDA9568542E}"/>
                  </a:ext>
                </a:extLst>
              </p:cNvPr>
              <p:cNvSpPr>
                <a:spLocks/>
              </p:cNvSpPr>
              <p:nvPr/>
            </p:nvSpPr>
            <p:spPr bwMode="auto">
              <a:xfrm>
                <a:off x="4232" y="2703"/>
                <a:ext cx="37" cy="31"/>
              </a:xfrm>
              <a:custGeom>
                <a:avLst/>
                <a:gdLst>
                  <a:gd name="T0" fmla="*/ 25 w 37"/>
                  <a:gd name="T1" fmla="*/ 0 h 31"/>
                  <a:gd name="T2" fmla="*/ 25 w 37"/>
                  <a:gd name="T3" fmla="*/ 4 h 31"/>
                  <a:gd name="T4" fmla="*/ 22 w 37"/>
                  <a:gd name="T5" fmla="*/ 4 h 31"/>
                  <a:gd name="T6" fmla="*/ 20 w 37"/>
                  <a:gd name="T7" fmla="*/ 4 h 31"/>
                  <a:gd name="T8" fmla="*/ 18 w 37"/>
                  <a:gd name="T9" fmla="*/ 2 h 31"/>
                  <a:gd name="T10" fmla="*/ 16 w 37"/>
                  <a:gd name="T11" fmla="*/ 2 h 31"/>
                  <a:gd name="T12" fmla="*/ 14 w 37"/>
                  <a:gd name="T13" fmla="*/ 4 h 31"/>
                  <a:gd name="T14" fmla="*/ 12 w 37"/>
                  <a:gd name="T15" fmla="*/ 4 h 31"/>
                  <a:gd name="T16" fmla="*/ 10 w 37"/>
                  <a:gd name="T17" fmla="*/ 4 h 31"/>
                  <a:gd name="T18" fmla="*/ 6 w 37"/>
                  <a:gd name="T19" fmla="*/ 8 h 31"/>
                  <a:gd name="T20" fmla="*/ 2 w 37"/>
                  <a:gd name="T21" fmla="*/ 12 h 31"/>
                  <a:gd name="T22" fmla="*/ 0 w 37"/>
                  <a:gd name="T23" fmla="*/ 23 h 31"/>
                  <a:gd name="T24" fmla="*/ 0 w 37"/>
                  <a:gd name="T25" fmla="*/ 27 h 31"/>
                  <a:gd name="T26" fmla="*/ 2 w 37"/>
                  <a:gd name="T27" fmla="*/ 25 h 31"/>
                  <a:gd name="T28" fmla="*/ 4 w 37"/>
                  <a:gd name="T29" fmla="*/ 25 h 31"/>
                  <a:gd name="T30" fmla="*/ 6 w 37"/>
                  <a:gd name="T31" fmla="*/ 27 h 31"/>
                  <a:gd name="T32" fmla="*/ 8 w 37"/>
                  <a:gd name="T33" fmla="*/ 29 h 31"/>
                  <a:gd name="T34" fmla="*/ 10 w 37"/>
                  <a:gd name="T35" fmla="*/ 31 h 31"/>
                  <a:gd name="T36" fmla="*/ 12 w 37"/>
                  <a:gd name="T37" fmla="*/ 29 h 31"/>
                  <a:gd name="T38" fmla="*/ 14 w 37"/>
                  <a:gd name="T39" fmla="*/ 29 h 31"/>
                  <a:gd name="T40" fmla="*/ 14 w 37"/>
                  <a:gd name="T41" fmla="*/ 31 h 31"/>
                  <a:gd name="T42" fmla="*/ 18 w 37"/>
                  <a:gd name="T43" fmla="*/ 29 h 31"/>
                  <a:gd name="T44" fmla="*/ 18 w 37"/>
                  <a:gd name="T45" fmla="*/ 27 h 31"/>
                  <a:gd name="T46" fmla="*/ 20 w 37"/>
                  <a:gd name="T47" fmla="*/ 23 h 31"/>
                  <a:gd name="T48" fmla="*/ 20 w 37"/>
                  <a:gd name="T49" fmla="*/ 18 h 31"/>
                  <a:gd name="T50" fmla="*/ 22 w 37"/>
                  <a:gd name="T51" fmla="*/ 18 h 31"/>
                  <a:gd name="T52" fmla="*/ 25 w 37"/>
                  <a:gd name="T53" fmla="*/ 20 h 31"/>
                  <a:gd name="T54" fmla="*/ 27 w 37"/>
                  <a:gd name="T55" fmla="*/ 20 h 31"/>
                  <a:gd name="T56" fmla="*/ 27 w 37"/>
                  <a:gd name="T57" fmla="*/ 23 h 31"/>
                  <a:gd name="T58" fmla="*/ 29 w 37"/>
                  <a:gd name="T59" fmla="*/ 25 h 31"/>
                  <a:gd name="T60" fmla="*/ 29 w 37"/>
                  <a:gd name="T61" fmla="*/ 25 h 31"/>
                  <a:gd name="T62" fmla="*/ 29 w 37"/>
                  <a:gd name="T63" fmla="*/ 27 h 31"/>
                  <a:gd name="T64" fmla="*/ 31 w 37"/>
                  <a:gd name="T65" fmla="*/ 27 h 31"/>
                  <a:gd name="T66" fmla="*/ 33 w 37"/>
                  <a:gd name="T67" fmla="*/ 25 h 31"/>
                  <a:gd name="T68" fmla="*/ 35 w 37"/>
                  <a:gd name="T69" fmla="*/ 25 h 31"/>
                  <a:gd name="T70" fmla="*/ 35 w 37"/>
                  <a:gd name="T71" fmla="*/ 23 h 31"/>
                  <a:gd name="T72" fmla="*/ 37 w 37"/>
                  <a:gd name="T73" fmla="*/ 18 h 31"/>
                  <a:gd name="T74" fmla="*/ 37 w 37"/>
                  <a:gd name="T75" fmla="*/ 16 h 31"/>
                  <a:gd name="T76" fmla="*/ 35 w 37"/>
                  <a:gd name="T77" fmla="*/ 10 h 31"/>
                  <a:gd name="T78" fmla="*/ 33 w 37"/>
                  <a:gd name="T79" fmla="*/ 8 h 31"/>
                  <a:gd name="T80" fmla="*/ 33 w 37"/>
                  <a:gd name="T81" fmla="*/ 6 h 31"/>
                  <a:gd name="T82" fmla="*/ 31 w 37"/>
                  <a:gd name="T83" fmla="*/ 4 h 31"/>
                  <a:gd name="T84" fmla="*/ 29 w 37"/>
                  <a:gd name="T85" fmla="*/ 0 h 31"/>
                  <a:gd name="T86" fmla="*/ 29 w 37"/>
                  <a:gd name="T87" fmla="*/ 0 h 31"/>
                  <a:gd name="T88" fmla="*/ 25 w 37"/>
                  <a:gd name="T8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1">
                    <a:moveTo>
                      <a:pt x="25" y="0"/>
                    </a:moveTo>
                    <a:lnTo>
                      <a:pt x="25" y="4"/>
                    </a:lnTo>
                    <a:lnTo>
                      <a:pt x="22" y="4"/>
                    </a:lnTo>
                    <a:lnTo>
                      <a:pt x="20" y="4"/>
                    </a:lnTo>
                    <a:lnTo>
                      <a:pt x="18" y="2"/>
                    </a:lnTo>
                    <a:lnTo>
                      <a:pt x="16" y="2"/>
                    </a:lnTo>
                    <a:lnTo>
                      <a:pt x="14" y="4"/>
                    </a:lnTo>
                    <a:lnTo>
                      <a:pt x="12" y="4"/>
                    </a:lnTo>
                    <a:lnTo>
                      <a:pt x="10" y="4"/>
                    </a:lnTo>
                    <a:lnTo>
                      <a:pt x="6" y="8"/>
                    </a:lnTo>
                    <a:lnTo>
                      <a:pt x="2" y="12"/>
                    </a:lnTo>
                    <a:lnTo>
                      <a:pt x="0" y="23"/>
                    </a:lnTo>
                    <a:lnTo>
                      <a:pt x="0" y="27"/>
                    </a:lnTo>
                    <a:lnTo>
                      <a:pt x="2" y="25"/>
                    </a:lnTo>
                    <a:lnTo>
                      <a:pt x="4" y="25"/>
                    </a:lnTo>
                    <a:lnTo>
                      <a:pt x="6" y="27"/>
                    </a:lnTo>
                    <a:lnTo>
                      <a:pt x="8" y="29"/>
                    </a:lnTo>
                    <a:lnTo>
                      <a:pt x="10" y="31"/>
                    </a:lnTo>
                    <a:lnTo>
                      <a:pt x="12" y="29"/>
                    </a:lnTo>
                    <a:lnTo>
                      <a:pt x="14" y="29"/>
                    </a:lnTo>
                    <a:lnTo>
                      <a:pt x="14" y="31"/>
                    </a:lnTo>
                    <a:lnTo>
                      <a:pt x="18" y="29"/>
                    </a:lnTo>
                    <a:lnTo>
                      <a:pt x="18" y="27"/>
                    </a:lnTo>
                    <a:lnTo>
                      <a:pt x="20" y="23"/>
                    </a:lnTo>
                    <a:lnTo>
                      <a:pt x="20" y="18"/>
                    </a:lnTo>
                    <a:lnTo>
                      <a:pt x="22" y="18"/>
                    </a:lnTo>
                    <a:lnTo>
                      <a:pt x="25" y="20"/>
                    </a:lnTo>
                    <a:lnTo>
                      <a:pt x="27" y="20"/>
                    </a:lnTo>
                    <a:lnTo>
                      <a:pt x="27" y="23"/>
                    </a:lnTo>
                    <a:lnTo>
                      <a:pt x="29" y="25"/>
                    </a:lnTo>
                    <a:lnTo>
                      <a:pt x="29" y="25"/>
                    </a:lnTo>
                    <a:lnTo>
                      <a:pt x="29" y="27"/>
                    </a:lnTo>
                    <a:lnTo>
                      <a:pt x="31" y="27"/>
                    </a:lnTo>
                    <a:lnTo>
                      <a:pt x="33" y="25"/>
                    </a:lnTo>
                    <a:lnTo>
                      <a:pt x="35" y="25"/>
                    </a:lnTo>
                    <a:lnTo>
                      <a:pt x="35" y="23"/>
                    </a:lnTo>
                    <a:lnTo>
                      <a:pt x="37" y="18"/>
                    </a:lnTo>
                    <a:lnTo>
                      <a:pt x="37" y="16"/>
                    </a:lnTo>
                    <a:lnTo>
                      <a:pt x="35" y="10"/>
                    </a:lnTo>
                    <a:lnTo>
                      <a:pt x="33" y="8"/>
                    </a:lnTo>
                    <a:lnTo>
                      <a:pt x="33" y="6"/>
                    </a:lnTo>
                    <a:lnTo>
                      <a:pt x="31" y="4"/>
                    </a:lnTo>
                    <a:lnTo>
                      <a:pt x="29" y="0"/>
                    </a:lnTo>
                    <a:lnTo>
                      <a:pt x="29" y="0"/>
                    </a:lnTo>
                    <a:lnTo>
                      <a:pt x="25"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2" name="9Slide.vn 895">
                <a:extLst>
                  <a:ext uri="{FF2B5EF4-FFF2-40B4-BE49-F238E27FC236}">
                    <a16:creationId xmlns:a16="http://schemas.microsoft.com/office/drawing/2014/main" id="{57AF877F-EFC1-490F-A471-811C901F696C}"/>
                  </a:ext>
                </a:extLst>
              </p:cNvPr>
              <p:cNvSpPr>
                <a:spLocks/>
              </p:cNvSpPr>
              <p:nvPr/>
            </p:nvSpPr>
            <p:spPr bwMode="auto">
              <a:xfrm>
                <a:off x="4232" y="2721"/>
                <a:ext cx="37" cy="44"/>
              </a:xfrm>
              <a:custGeom>
                <a:avLst/>
                <a:gdLst>
                  <a:gd name="T0" fmla="*/ 27 w 37"/>
                  <a:gd name="T1" fmla="*/ 5 h 44"/>
                  <a:gd name="T2" fmla="*/ 27 w 37"/>
                  <a:gd name="T3" fmla="*/ 2 h 44"/>
                  <a:gd name="T4" fmla="*/ 25 w 37"/>
                  <a:gd name="T5" fmla="*/ 2 h 44"/>
                  <a:gd name="T6" fmla="*/ 22 w 37"/>
                  <a:gd name="T7" fmla="*/ 0 h 44"/>
                  <a:gd name="T8" fmla="*/ 20 w 37"/>
                  <a:gd name="T9" fmla="*/ 0 h 44"/>
                  <a:gd name="T10" fmla="*/ 20 w 37"/>
                  <a:gd name="T11" fmla="*/ 5 h 44"/>
                  <a:gd name="T12" fmla="*/ 18 w 37"/>
                  <a:gd name="T13" fmla="*/ 9 h 44"/>
                  <a:gd name="T14" fmla="*/ 18 w 37"/>
                  <a:gd name="T15" fmla="*/ 11 h 44"/>
                  <a:gd name="T16" fmla="*/ 14 w 37"/>
                  <a:gd name="T17" fmla="*/ 13 h 44"/>
                  <a:gd name="T18" fmla="*/ 14 w 37"/>
                  <a:gd name="T19" fmla="*/ 11 h 44"/>
                  <a:gd name="T20" fmla="*/ 12 w 37"/>
                  <a:gd name="T21" fmla="*/ 11 h 44"/>
                  <a:gd name="T22" fmla="*/ 10 w 37"/>
                  <a:gd name="T23" fmla="*/ 13 h 44"/>
                  <a:gd name="T24" fmla="*/ 8 w 37"/>
                  <a:gd name="T25" fmla="*/ 11 h 44"/>
                  <a:gd name="T26" fmla="*/ 6 w 37"/>
                  <a:gd name="T27" fmla="*/ 9 h 44"/>
                  <a:gd name="T28" fmla="*/ 4 w 37"/>
                  <a:gd name="T29" fmla="*/ 7 h 44"/>
                  <a:gd name="T30" fmla="*/ 2 w 37"/>
                  <a:gd name="T31" fmla="*/ 7 h 44"/>
                  <a:gd name="T32" fmla="*/ 0 w 37"/>
                  <a:gd name="T33" fmla="*/ 9 h 44"/>
                  <a:gd name="T34" fmla="*/ 0 w 37"/>
                  <a:gd name="T35" fmla="*/ 11 h 44"/>
                  <a:gd name="T36" fmla="*/ 2 w 37"/>
                  <a:gd name="T37" fmla="*/ 13 h 44"/>
                  <a:gd name="T38" fmla="*/ 2 w 37"/>
                  <a:gd name="T39" fmla="*/ 17 h 44"/>
                  <a:gd name="T40" fmla="*/ 2 w 37"/>
                  <a:gd name="T41" fmla="*/ 23 h 44"/>
                  <a:gd name="T42" fmla="*/ 6 w 37"/>
                  <a:gd name="T43" fmla="*/ 44 h 44"/>
                  <a:gd name="T44" fmla="*/ 14 w 37"/>
                  <a:gd name="T45" fmla="*/ 44 h 44"/>
                  <a:gd name="T46" fmla="*/ 20 w 37"/>
                  <a:gd name="T47" fmla="*/ 42 h 44"/>
                  <a:gd name="T48" fmla="*/ 25 w 37"/>
                  <a:gd name="T49" fmla="*/ 38 h 44"/>
                  <a:gd name="T50" fmla="*/ 29 w 37"/>
                  <a:gd name="T51" fmla="*/ 34 h 44"/>
                  <a:gd name="T52" fmla="*/ 31 w 37"/>
                  <a:gd name="T53" fmla="*/ 31 h 44"/>
                  <a:gd name="T54" fmla="*/ 33 w 37"/>
                  <a:gd name="T55" fmla="*/ 29 h 44"/>
                  <a:gd name="T56" fmla="*/ 37 w 37"/>
                  <a:gd name="T57" fmla="*/ 25 h 44"/>
                  <a:gd name="T58" fmla="*/ 37 w 37"/>
                  <a:gd name="T59" fmla="*/ 23 h 44"/>
                  <a:gd name="T60" fmla="*/ 35 w 37"/>
                  <a:gd name="T61" fmla="*/ 17 h 44"/>
                  <a:gd name="T62" fmla="*/ 33 w 37"/>
                  <a:gd name="T63" fmla="*/ 17 h 44"/>
                  <a:gd name="T64" fmla="*/ 33 w 37"/>
                  <a:gd name="T65" fmla="*/ 15 h 44"/>
                  <a:gd name="T66" fmla="*/ 31 w 37"/>
                  <a:gd name="T67" fmla="*/ 13 h 44"/>
                  <a:gd name="T68" fmla="*/ 31 w 37"/>
                  <a:gd name="T69" fmla="*/ 11 h 44"/>
                  <a:gd name="T70" fmla="*/ 29 w 37"/>
                  <a:gd name="T71" fmla="*/ 9 h 44"/>
                  <a:gd name="T72" fmla="*/ 29 w 37"/>
                  <a:gd name="T73" fmla="*/ 7 h 44"/>
                  <a:gd name="T74" fmla="*/ 29 w 37"/>
                  <a:gd name="T75" fmla="*/ 7 h 44"/>
                  <a:gd name="T76" fmla="*/ 27 w 37"/>
                  <a:gd name="T7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44">
                    <a:moveTo>
                      <a:pt x="27" y="5"/>
                    </a:moveTo>
                    <a:lnTo>
                      <a:pt x="27" y="2"/>
                    </a:lnTo>
                    <a:lnTo>
                      <a:pt x="25" y="2"/>
                    </a:lnTo>
                    <a:lnTo>
                      <a:pt x="22" y="0"/>
                    </a:lnTo>
                    <a:lnTo>
                      <a:pt x="20" y="0"/>
                    </a:lnTo>
                    <a:lnTo>
                      <a:pt x="20" y="5"/>
                    </a:lnTo>
                    <a:lnTo>
                      <a:pt x="18" y="9"/>
                    </a:lnTo>
                    <a:lnTo>
                      <a:pt x="18" y="11"/>
                    </a:lnTo>
                    <a:lnTo>
                      <a:pt x="14" y="13"/>
                    </a:lnTo>
                    <a:lnTo>
                      <a:pt x="14" y="11"/>
                    </a:lnTo>
                    <a:lnTo>
                      <a:pt x="12" y="11"/>
                    </a:lnTo>
                    <a:lnTo>
                      <a:pt x="10" y="13"/>
                    </a:lnTo>
                    <a:lnTo>
                      <a:pt x="8" y="11"/>
                    </a:lnTo>
                    <a:lnTo>
                      <a:pt x="6" y="9"/>
                    </a:lnTo>
                    <a:lnTo>
                      <a:pt x="4" y="7"/>
                    </a:lnTo>
                    <a:lnTo>
                      <a:pt x="2" y="7"/>
                    </a:lnTo>
                    <a:lnTo>
                      <a:pt x="0" y="9"/>
                    </a:lnTo>
                    <a:lnTo>
                      <a:pt x="0" y="11"/>
                    </a:lnTo>
                    <a:lnTo>
                      <a:pt x="2" y="13"/>
                    </a:lnTo>
                    <a:lnTo>
                      <a:pt x="2" y="17"/>
                    </a:lnTo>
                    <a:lnTo>
                      <a:pt x="2" y="23"/>
                    </a:lnTo>
                    <a:lnTo>
                      <a:pt x="6" y="44"/>
                    </a:lnTo>
                    <a:lnTo>
                      <a:pt x="14" y="44"/>
                    </a:lnTo>
                    <a:lnTo>
                      <a:pt x="20" y="42"/>
                    </a:lnTo>
                    <a:lnTo>
                      <a:pt x="25" y="38"/>
                    </a:lnTo>
                    <a:lnTo>
                      <a:pt x="29" y="34"/>
                    </a:lnTo>
                    <a:lnTo>
                      <a:pt x="31" y="31"/>
                    </a:lnTo>
                    <a:lnTo>
                      <a:pt x="33" y="29"/>
                    </a:lnTo>
                    <a:lnTo>
                      <a:pt x="37" y="25"/>
                    </a:lnTo>
                    <a:lnTo>
                      <a:pt x="37" y="23"/>
                    </a:lnTo>
                    <a:lnTo>
                      <a:pt x="35" y="17"/>
                    </a:lnTo>
                    <a:lnTo>
                      <a:pt x="33" y="17"/>
                    </a:lnTo>
                    <a:lnTo>
                      <a:pt x="33" y="15"/>
                    </a:lnTo>
                    <a:lnTo>
                      <a:pt x="31" y="13"/>
                    </a:lnTo>
                    <a:lnTo>
                      <a:pt x="31" y="11"/>
                    </a:lnTo>
                    <a:lnTo>
                      <a:pt x="29" y="9"/>
                    </a:lnTo>
                    <a:lnTo>
                      <a:pt x="29" y="7"/>
                    </a:lnTo>
                    <a:lnTo>
                      <a:pt x="29" y="7"/>
                    </a:lnTo>
                    <a:lnTo>
                      <a:pt x="27"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3" name="9Slide.vn 896">
                <a:extLst>
                  <a:ext uri="{FF2B5EF4-FFF2-40B4-BE49-F238E27FC236}">
                    <a16:creationId xmlns:a16="http://schemas.microsoft.com/office/drawing/2014/main" id="{5FE3686B-A0F4-4435-B4E7-F357216C2E29}"/>
                  </a:ext>
                </a:extLst>
              </p:cNvPr>
              <p:cNvSpPr>
                <a:spLocks/>
              </p:cNvSpPr>
              <p:nvPr/>
            </p:nvSpPr>
            <p:spPr bwMode="auto">
              <a:xfrm>
                <a:off x="3921" y="2582"/>
                <a:ext cx="350" cy="349"/>
              </a:xfrm>
              <a:custGeom>
                <a:avLst/>
                <a:gdLst>
                  <a:gd name="T0" fmla="*/ 18 w 350"/>
                  <a:gd name="T1" fmla="*/ 210 h 349"/>
                  <a:gd name="T2" fmla="*/ 41 w 350"/>
                  <a:gd name="T3" fmla="*/ 210 h 349"/>
                  <a:gd name="T4" fmla="*/ 85 w 350"/>
                  <a:gd name="T5" fmla="*/ 212 h 349"/>
                  <a:gd name="T6" fmla="*/ 87 w 350"/>
                  <a:gd name="T7" fmla="*/ 226 h 349"/>
                  <a:gd name="T8" fmla="*/ 95 w 350"/>
                  <a:gd name="T9" fmla="*/ 241 h 349"/>
                  <a:gd name="T10" fmla="*/ 114 w 350"/>
                  <a:gd name="T11" fmla="*/ 249 h 349"/>
                  <a:gd name="T12" fmla="*/ 132 w 350"/>
                  <a:gd name="T13" fmla="*/ 235 h 349"/>
                  <a:gd name="T14" fmla="*/ 155 w 350"/>
                  <a:gd name="T15" fmla="*/ 233 h 349"/>
                  <a:gd name="T16" fmla="*/ 176 w 350"/>
                  <a:gd name="T17" fmla="*/ 247 h 349"/>
                  <a:gd name="T18" fmla="*/ 176 w 350"/>
                  <a:gd name="T19" fmla="*/ 260 h 349"/>
                  <a:gd name="T20" fmla="*/ 178 w 350"/>
                  <a:gd name="T21" fmla="*/ 278 h 349"/>
                  <a:gd name="T22" fmla="*/ 182 w 350"/>
                  <a:gd name="T23" fmla="*/ 287 h 349"/>
                  <a:gd name="T24" fmla="*/ 184 w 350"/>
                  <a:gd name="T25" fmla="*/ 301 h 349"/>
                  <a:gd name="T26" fmla="*/ 188 w 350"/>
                  <a:gd name="T27" fmla="*/ 307 h 349"/>
                  <a:gd name="T28" fmla="*/ 201 w 350"/>
                  <a:gd name="T29" fmla="*/ 307 h 349"/>
                  <a:gd name="T30" fmla="*/ 215 w 350"/>
                  <a:gd name="T31" fmla="*/ 303 h 349"/>
                  <a:gd name="T32" fmla="*/ 224 w 350"/>
                  <a:gd name="T33" fmla="*/ 311 h 349"/>
                  <a:gd name="T34" fmla="*/ 234 w 350"/>
                  <a:gd name="T35" fmla="*/ 309 h 349"/>
                  <a:gd name="T36" fmla="*/ 240 w 350"/>
                  <a:gd name="T37" fmla="*/ 316 h 349"/>
                  <a:gd name="T38" fmla="*/ 261 w 350"/>
                  <a:gd name="T39" fmla="*/ 322 h 349"/>
                  <a:gd name="T40" fmla="*/ 273 w 350"/>
                  <a:gd name="T41" fmla="*/ 316 h 349"/>
                  <a:gd name="T42" fmla="*/ 284 w 350"/>
                  <a:gd name="T43" fmla="*/ 328 h 349"/>
                  <a:gd name="T44" fmla="*/ 309 w 350"/>
                  <a:gd name="T45" fmla="*/ 349 h 349"/>
                  <a:gd name="T46" fmla="*/ 321 w 350"/>
                  <a:gd name="T47" fmla="*/ 349 h 349"/>
                  <a:gd name="T48" fmla="*/ 317 w 350"/>
                  <a:gd name="T49" fmla="*/ 330 h 349"/>
                  <a:gd name="T50" fmla="*/ 298 w 350"/>
                  <a:gd name="T51" fmla="*/ 320 h 349"/>
                  <a:gd name="T52" fmla="*/ 302 w 350"/>
                  <a:gd name="T53" fmla="*/ 295 h 349"/>
                  <a:gd name="T54" fmla="*/ 304 w 350"/>
                  <a:gd name="T55" fmla="*/ 282 h 349"/>
                  <a:gd name="T56" fmla="*/ 338 w 350"/>
                  <a:gd name="T57" fmla="*/ 251 h 349"/>
                  <a:gd name="T58" fmla="*/ 313 w 350"/>
                  <a:gd name="T59" fmla="*/ 162 h 349"/>
                  <a:gd name="T60" fmla="*/ 313 w 350"/>
                  <a:gd name="T61" fmla="*/ 133 h 349"/>
                  <a:gd name="T62" fmla="*/ 325 w 350"/>
                  <a:gd name="T63" fmla="*/ 102 h 349"/>
                  <a:gd name="T64" fmla="*/ 350 w 350"/>
                  <a:gd name="T65" fmla="*/ 63 h 349"/>
                  <a:gd name="T66" fmla="*/ 346 w 350"/>
                  <a:gd name="T67" fmla="*/ 40 h 349"/>
                  <a:gd name="T68" fmla="*/ 342 w 350"/>
                  <a:gd name="T69" fmla="*/ 32 h 349"/>
                  <a:gd name="T70" fmla="*/ 331 w 350"/>
                  <a:gd name="T71" fmla="*/ 19 h 349"/>
                  <a:gd name="T72" fmla="*/ 317 w 350"/>
                  <a:gd name="T73" fmla="*/ 17 h 349"/>
                  <a:gd name="T74" fmla="*/ 302 w 350"/>
                  <a:gd name="T75" fmla="*/ 17 h 349"/>
                  <a:gd name="T76" fmla="*/ 288 w 350"/>
                  <a:gd name="T77" fmla="*/ 13 h 349"/>
                  <a:gd name="T78" fmla="*/ 275 w 350"/>
                  <a:gd name="T79" fmla="*/ 5 h 349"/>
                  <a:gd name="T80" fmla="*/ 257 w 350"/>
                  <a:gd name="T81" fmla="*/ 3 h 349"/>
                  <a:gd name="T82" fmla="*/ 246 w 350"/>
                  <a:gd name="T83" fmla="*/ 5 h 349"/>
                  <a:gd name="T84" fmla="*/ 230 w 350"/>
                  <a:gd name="T85" fmla="*/ 11 h 349"/>
                  <a:gd name="T86" fmla="*/ 215 w 350"/>
                  <a:gd name="T87" fmla="*/ 11 h 349"/>
                  <a:gd name="T88" fmla="*/ 195 w 350"/>
                  <a:gd name="T89" fmla="*/ 11 h 349"/>
                  <a:gd name="T90" fmla="*/ 186 w 350"/>
                  <a:gd name="T91" fmla="*/ 23 h 349"/>
                  <a:gd name="T92" fmla="*/ 170 w 350"/>
                  <a:gd name="T93" fmla="*/ 21 h 349"/>
                  <a:gd name="T94" fmla="*/ 149 w 350"/>
                  <a:gd name="T95" fmla="*/ 13 h 349"/>
                  <a:gd name="T96" fmla="*/ 132 w 350"/>
                  <a:gd name="T97" fmla="*/ 7 h 349"/>
                  <a:gd name="T98" fmla="*/ 124 w 350"/>
                  <a:gd name="T99" fmla="*/ 17 h 349"/>
                  <a:gd name="T100" fmla="*/ 122 w 350"/>
                  <a:gd name="T101" fmla="*/ 29 h 349"/>
                  <a:gd name="T102" fmla="*/ 112 w 350"/>
                  <a:gd name="T103" fmla="*/ 59 h 349"/>
                  <a:gd name="T104" fmla="*/ 110 w 350"/>
                  <a:gd name="T105" fmla="*/ 85 h 349"/>
                  <a:gd name="T106" fmla="*/ 103 w 350"/>
                  <a:gd name="T107" fmla="*/ 110 h 349"/>
                  <a:gd name="T108" fmla="*/ 81 w 350"/>
                  <a:gd name="T109" fmla="*/ 129 h 349"/>
                  <a:gd name="T110" fmla="*/ 74 w 350"/>
                  <a:gd name="T111" fmla="*/ 160 h 349"/>
                  <a:gd name="T112" fmla="*/ 64 w 350"/>
                  <a:gd name="T113" fmla="*/ 179 h 349"/>
                  <a:gd name="T114" fmla="*/ 41 w 350"/>
                  <a:gd name="T115" fmla="*/ 185 h 349"/>
                  <a:gd name="T116" fmla="*/ 31 w 350"/>
                  <a:gd name="T117" fmla="*/ 183 h 349"/>
                  <a:gd name="T118" fmla="*/ 21 w 350"/>
                  <a:gd name="T119" fmla="*/ 187 h 349"/>
                  <a:gd name="T120" fmla="*/ 8 w 350"/>
                  <a:gd name="T121" fmla="*/ 206 h 349"/>
                  <a:gd name="T122" fmla="*/ 10 w 350"/>
                  <a:gd name="T123" fmla="*/ 21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49">
                    <a:moveTo>
                      <a:pt x="10" y="212"/>
                    </a:moveTo>
                    <a:lnTo>
                      <a:pt x="10" y="212"/>
                    </a:lnTo>
                    <a:lnTo>
                      <a:pt x="12" y="212"/>
                    </a:lnTo>
                    <a:lnTo>
                      <a:pt x="12" y="210"/>
                    </a:lnTo>
                    <a:lnTo>
                      <a:pt x="16" y="210"/>
                    </a:lnTo>
                    <a:lnTo>
                      <a:pt x="18" y="210"/>
                    </a:lnTo>
                    <a:lnTo>
                      <a:pt x="23" y="210"/>
                    </a:lnTo>
                    <a:lnTo>
                      <a:pt x="25" y="210"/>
                    </a:lnTo>
                    <a:lnTo>
                      <a:pt x="29" y="210"/>
                    </a:lnTo>
                    <a:lnTo>
                      <a:pt x="33" y="210"/>
                    </a:lnTo>
                    <a:lnTo>
                      <a:pt x="37" y="210"/>
                    </a:lnTo>
                    <a:lnTo>
                      <a:pt x="41" y="210"/>
                    </a:lnTo>
                    <a:lnTo>
                      <a:pt x="45" y="210"/>
                    </a:lnTo>
                    <a:lnTo>
                      <a:pt x="52" y="210"/>
                    </a:lnTo>
                    <a:lnTo>
                      <a:pt x="66" y="210"/>
                    </a:lnTo>
                    <a:lnTo>
                      <a:pt x="85" y="210"/>
                    </a:lnTo>
                    <a:lnTo>
                      <a:pt x="85" y="212"/>
                    </a:lnTo>
                    <a:lnTo>
                      <a:pt x="85" y="212"/>
                    </a:lnTo>
                    <a:lnTo>
                      <a:pt x="85" y="214"/>
                    </a:lnTo>
                    <a:lnTo>
                      <a:pt x="87" y="216"/>
                    </a:lnTo>
                    <a:lnTo>
                      <a:pt x="87" y="218"/>
                    </a:lnTo>
                    <a:lnTo>
                      <a:pt x="85" y="220"/>
                    </a:lnTo>
                    <a:lnTo>
                      <a:pt x="85" y="222"/>
                    </a:lnTo>
                    <a:lnTo>
                      <a:pt x="87" y="226"/>
                    </a:lnTo>
                    <a:lnTo>
                      <a:pt x="89" y="231"/>
                    </a:lnTo>
                    <a:lnTo>
                      <a:pt x="89" y="233"/>
                    </a:lnTo>
                    <a:lnTo>
                      <a:pt x="89" y="235"/>
                    </a:lnTo>
                    <a:lnTo>
                      <a:pt x="91" y="235"/>
                    </a:lnTo>
                    <a:lnTo>
                      <a:pt x="93" y="239"/>
                    </a:lnTo>
                    <a:lnTo>
                      <a:pt x="95" y="241"/>
                    </a:lnTo>
                    <a:lnTo>
                      <a:pt x="95" y="247"/>
                    </a:lnTo>
                    <a:lnTo>
                      <a:pt x="97" y="249"/>
                    </a:lnTo>
                    <a:lnTo>
                      <a:pt x="103" y="249"/>
                    </a:lnTo>
                    <a:lnTo>
                      <a:pt x="106" y="249"/>
                    </a:lnTo>
                    <a:lnTo>
                      <a:pt x="108" y="249"/>
                    </a:lnTo>
                    <a:lnTo>
                      <a:pt x="114" y="249"/>
                    </a:lnTo>
                    <a:lnTo>
                      <a:pt x="118" y="247"/>
                    </a:lnTo>
                    <a:lnTo>
                      <a:pt x="130" y="247"/>
                    </a:lnTo>
                    <a:lnTo>
                      <a:pt x="130" y="243"/>
                    </a:lnTo>
                    <a:lnTo>
                      <a:pt x="130" y="239"/>
                    </a:lnTo>
                    <a:lnTo>
                      <a:pt x="132" y="237"/>
                    </a:lnTo>
                    <a:lnTo>
                      <a:pt x="132" y="235"/>
                    </a:lnTo>
                    <a:lnTo>
                      <a:pt x="135" y="231"/>
                    </a:lnTo>
                    <a:lnTo>
                      <a:pt x="151" y="229"/>
                    </a:lnTo>
                    <a:lnTo>
                      <a:pt x="151" y="229"/>
                    </a:lnTo>
                    <a:lnTo>
                      <a:pt x="157" y="229"/>
                    </a:lnTo>
                    <a:lnTo>
                      <a:pt x="157" y="231"/>
                    </a:lnTo>
                    <a:lnTo>
                      <a:pt x="155" y="233"/>
                    </a:lnTo>
                    <a:lnTo>
                      <a:pt x="155" y="235"/>
                    </a:lnTo>
                    <a:lnTo>
                      <a:pt x="178" y="235"/>
                    </a:lnTo>
                    <a:lnTo>
                      <a:pt x="178" y="237"/>
                    </a:lnTo>
                    <a:lnTo>
                      <a:pt x="178" y="241"/>
                    </a:lnTo>
                    <a:lnTo>
                      <a:pt x="178" y="243"/>
                    </a:lnTo>
                    <a:lnTo>
                      <a:pt x="176" y="247"/>
                    </a:lnTo>
                    <a:lnTo>
                      <a:pt x="176" y="249"/>
                    </a:lnTo>
                    <a:lnTo>
                      <a:pt x="178" y="251"/>
                    </a:lnTo>
                    <a:lnTo>
                      <a:pt x="178" y="256"/>
                    </a:lnTo>
                    <a:lnTo>
                      <a:pt x="176" y="256"/>
                    </a:lnTo>
                    <a:lnTo>
                      <a:pt x="176" y="258"/>
                    </a:lnTo>
                    <a:lnTo>
                      <a:pt x="176" y="260"/>
                    </a:lnTo>
                    <a:lnTo>
                      <a:pt x="178" y="266"/>
                    </a:lnTo>
                    <a:lnTo>
                      <a:pt x="176" y="270"/>
                    </a:lnTo>
                    <a:lnTo>
                      <a:pt x="176" y="272"/>
                    </a:lnTo>
                    <a:lnTo>
                      <a:pt x="178" y="274"/>
                    </a:lnTo>
                    <a:lnTo>
                      <a:pt x="178" y="276"/>
                    </a:lnTo>
                    <a:lnTo>
                      <a:pt x="178" y="278"/>
                    </a:lnTo>
                    <a:lnTo>
                      <a:pt x="180" y="278"/>
                    </a:lnTo>
                    <a:lnTo>
                      <a:pt x="180" y="280"/>
                    </a:lnTo>
                    <a:lnTo>
                      <a:pt x="182" y="280"/>
                    </a:lnTo>
                    <a:lnTo>
                      <a:pt x="182" y="282"/>
                    </a:lnTo>
                    <a:lnTo>
                      <a:pt x="182" y="287"/>
                    </a:lnTo>
                    <a:lnTo>
                      <a:pt x="182" y="287"/>
                    </a:lnTo>
                    <a:lnTo>
                      <a:pt x="184" y="291"/>
                    </a:lnTo>
                    <a:lnTo>
                      <a:pt x="184" y="291"/>
                    </a:lnTo>
                    <a:lnTo>
                      <a:pt x="184" y="293"/>
                    </a:lnTo>
                    <a:lnTo>
                      <a:pt x="184" y="297"/>
                    </a:lnTo>
                    <a:lnTo>
                      <a:pt x="186" y="299"/>
                    </a:lnTo>
                    <a:lnTo>
                      <a:pt x="184" y="301"/>
                    </a:lnTo>
                    <a:lnTo>
                      <a:pt x="186" y="301"/>
                    </a:lnTo>
                    <a:lnTo>
                      <a:pt x="184" y="303"/>
                    </a:lnTo>
                    <a:lnTo>
                      <a:pt x="184" y="307"/>
                    </a:lnTo>
                    <a:lnTo>
                      <a:pt x="184" y="307"/>
                    </a:lnTo>
                    <a:lnTo>
                      <a:pt x="186" y="307"/>
                    </a:lnTo>
                    <a:lnTo>
                      <a:pt x="188" y="307"/>
                    </a:lnTo>
                    <a:lnTo>
                      <a:pt x="188" y="305"/>
                    </a:lnTo>
                    <a:lnTo>
                      <a:pt x="190" y="305"/>
                    </a:lnTo>
                    <a:lnTo>
                      <a:pt x="193" y="305"/>
                    </a:lnTo>
                    <a:lnTo>
                      <a:pt x="195" y="307"/>
                    </a:lnTo>
                    <a:lnTo>
                      <a:pt x="197" y="307"/>
                    </a:lnTo>
                    <a:lnTo>
                      <a:pt x="201" y="307"/>
                    </a:lnTo>
                    <a:lnTo>
                      <a:pt x="203" y="307"/>
                    </a:lnTo>
                    <a:lnTo>
                      <a:pt x="205" y="307"/>
                    </a:lnTo>
                    <a:lnTo>
                      <a:pt x="207" y="307"/>
                    </a:lnTo>
                    <a:lnTo>
                      <a:pt x="209" y="305"/>
                    </a:lnTo>
                    <a:lnTo>
                      <a:pt x="213" y="305"/>
                    </a:lnTo>
                    <a:lnTo>
                      <a:pt x="215" y="303"/>
                    </a:lnTo>
                    <a:lnTo>
                      <a:pt x="215" y="305"/>
                    </a:lnTo>
                    <a:lnTo>
                      <a:pt x="217" y="305"/>
                    </a:lnTo>
                    <a:lnTo>
                      <a:pt x="219" y="305"/>
                    </a:lnTo>
                    <a:lnTo>
                      <a:pt x="224" y="307"/>
                    </a:lnTo>
                    <a:lnTo>
                      <a:pt x="224" y="307"/>
                    </a:lnTo>
                    <a:lnTo>
                      <a:pt x="224" y="311"/>
                    </a:lnTo>
                    <a:lnTo>
                      <a:pt x="224" y="311"/>
                    </a:lnTo>
                    <a:lnTo>
                      <a:pt x="226" y="314"/>
                    </a:lnTo>
                    <a:lnTo>
                      <a:pt x="228" y="311"/>
                    </a:lnTo>
                    <a:lnTo>
                      <a:pt x="230" y="309"/>
                    </a:lnTo>
                    <a:lnTo>
                      <a:pt x="232" y="309"/>
                    </a:lnTo>
                    <a:lnTo>
                      <a:pt x="234" y="309"/>
                    </a:lnTo>
                    <a:lnTo>
                      <a:pt x="238" y="307"/>
                    </a:lnTo>
                    <a:lnTo>
                      <a:pt x="240" y="307"/>
                    </a:lnTo>
                    <a:lnTo>
                      <a:pt x="240" y="311"/>
                    </a:lnTo>
                    <a:lnTo>
                      <a:pt x="240" y="314"/>
                    </a:lnTo>
                    <a:lnTo>
                      <a:pt x="242" y="316"/>
                    </a:lnTo>
                    <a:lnTo>
                      <a:pt x="240" y="316"/>
                    </a:lnTo>
                    <a:lnTo>
                      <a:pt x="242" y="316"/>
                    </a:lnTo>
                    <a:lnTo>
                      <a:pt x="246" y="318"/>
                    </a:lnTo>
                    <a:lnTo>
                      <a:pt x="249" y="318"/>
                    </a:lnTo>
                    <a:lnTo>
                      <a:pt x="253" y="322"/>
                    </a:lnTo>
                    <a:lnTo>
                      <a:pt x="255" y="322"/>
                    </a:lnTo>
                    <a:lnTo>
                      <a:pt x="261" y="322"/>
                    </a:lnTo>
                    <a:lnTo>
                      <a:pt x="261" y="324"/>
                    </a:lnTo>
                    <a:lnTo>
                      <a:pt x="263" y="324"/>
                    </a:lnTo>
                    <a:lnTo>
                      <a:pt x="269" y="322"/>
                    </a:lnTo>
                    <a:lnTo>
                      <a:pt x="269" y="320"/>
                    </a:lnTo>
                    <a:lnTo>
                      <a:pt x="271" y="316"/>
                    </a:lnTo>
                    <a:lnTo>
                      <a:pt x="273" y="316"/>
                    </a:lnTo>
                    <a:lnTo>
                      <a:pt x="275" y="314"/>
                    </a:lnTo>
                    <a:lnTo>
                      <a:pt x="275" y="314"/>
                    </a:lnTo>
                    <a:lnTo>
                      <a:pt x="275" y="320"/>
                    </a:lnTo>
                    <a:lnTo>
                      <a:pt x="280" y="324"/>
                    </a:lnTo>
                    <a:lnTo>
                      <a:pt x="280" y="324"/>
                    </a:lnTo>
                    <a:lnTo>
                      <a:pt x="284" y="328"/>
                    </a:lnTo>
                    <a:lnTo>
                      <a:pt x="290" y="330"/>
                    </a:lnTo>
                    <a:lnTo>
                      <a:pt x="294" y="332"/>
                    </a:lnTo>
                    <a:lnTo>
                      <a:pt x="298" y="338"/>
                    </a:lnTo>
                    <a:lnTo>
                      <a:pt x="302" y="341"/>
                    </a:lnTo>
                    <a:lnTo>
                      <a:pt x="304" y="345"/>
                    </a:lnTo>
                    <a:lnTo>
                      <a:pt x="309" y="349"/>
                    </a:lnTo>
                    <a:lnTo>
                      <a:pt x="311" y="349"/>
                    </a:lnTo>
                    <a:lnTo>
                      <a:pt x="315" y="347"/>
                    </a:lnTo>
                    <a:lnTo>
                      <a:pt x="317" y="347"/>
                    </a:lnTo>
                    <a:lnTo>
                      <a:pt x="319" y="347"/>
                    </a:lnTo>
                    <a:lnTo>
                      <a:pt x="319" y="347"/>
                    </a:lnTo>
                    <a:lnTo>
                      <a:pt x="321" y="349"/>
                    </a:lnTo>
                    <a:lnTo>
                      <a:pt x="323" y="347"/>
                    </a:lnTo>
                    <a:lnTo>
                      <a:pt x="321" y="328"/>
                    </a:lnTo>
                    <a:lnTo>
                      <a:pt x="319" y="326"/>
                    </a:lnTo>
                    <a:lnTo>
                      <a:pt x="315" y="326"/>
                    </a:lnTo>
                    <a:lnTo>
                      <a:pt x="317" y="328"/>
                    </a:lnTo>
                    <a:lnTo>
                      <a:pt x="317" y="330"/>
                    </a:lnTo>
                    <a:lnTo>
                      <a:pt x="317" y="332"/>
                    </a:lnTo>
                    <a:lnTo>
                      <a:pt x="309" y="330"/>
                    </a:lnTo>
                    <a:lnTo>
                      <a:pt x="307" y="328"/>
                    </a:lnTo>
                    <a:lnTo>
                      <a:pt x="307" y="326"/>
                    </a:lnTo>
                    <a:lnTo>
                      <a:pt x="300" y="320"/>
                    </a:lnTo>
                    <a:lnTo>
                      <a:pt x="298" y="320"/>
                    </a:lnTo>
                    <a:lnTo>
                      <a:pt x="298" y="314"/>
                    </a:lnTo>
                    <a:lnTo>
                      <a:pt x="298" y="303"/>
                    </a:lnTo>
                    <a:lnTo>
                      <a:pt x="298" y="301"/>
                    </a:lnTo>
                    <a:lnTo>
                      <a:pt x="302" y="299"/>
                    </a:lnTo>
                    <a:lnTo>
                      <a:pt x="302" y="297"/>
                    </a:lnTo>
                    <a:lnTo>
                      <a:pt x="302" y="295"/>
                    </a:lnTo>
                    <a:lnTo>
                      <a:pt x="304" y="295"/>
                    </a:lnTo>
                    <a:lnTo>
                      <a:pt x="304" y="291"/>
                    </a:lnTo>
                    <a:lnTo>
                      <a:pt x="304" y="289"/>
                    </a:lnTo>
                    <a:lnTo>
                      <a:pt x="304" y="285"/>
                    </a:lnTo>
                    <a:lnTo>
                      <a:pt x="304" y="282"/>
                    </a:lnTo>
                    <a:lnTo>
                      <a:pt x="304" y="282"/>
                    </a:lnTo>
                    <a:lnTo>
                      <a:pt x="304" y="280"/>
                    </a:lnTo>
                    <a:lnTo>
                      <a:pt x="304" y="278"/>
                    </a:lnTo>
                    <a:lnTo>
                      <a:pt x="302" y="276"/>
                    </a:lnTo>
                    <a:lnTo>
                      <a:pt x="300" y="272"/>
                    </a:lnTo>
                    <a:lnTo>
                      <a:pt x="309" y="258"/>
                    </a:lnTo>
                    <a:lnTo>
                      <a:pt x="338" y="251"/>
                    </a:lnTo>
                    <a:lnTo>
                      <a:pt x="340" y="251"/>
                    </a:lnTo>
                    <a:lnTo>
                      <a:pt x="336" y="239"/>
                    </a:lnTo>
                    <a:lnTo>
                      <a:pt x="323" y="220"/>
                    </a:lnTo>
                    <a:lnTo>
                      <a:pt x="319" y="200"/>
                    </a:lnTo>
                    <a:lnTo>
                      <a:pt x="317" y="183"/>
                    </a:lnTo>
                    <a:lnTo>
                      <a:pt x="313" y="162"/>
                    </a:lnTo>
                    <a:lnTo>
                      <a:pt x="313" y="156"/>
                    </a:lnTo>
                    <a:lnTo>
                      <a:pt x="313" y="152"/>
                    </a:lnTo>
                    <a:lnTo>
                      <a:pt x="311" y="150"/>
                    </a:lnTo>
                    <a:lnTo>
                      <a:pt x="311" y="148"/>
                    </a:lnTo>
                    <a:lnTo>
                      <a:pt x="311" y="144"/>
                    </a:lnTo>
                    <a:lnTo>
                      <a:pt x="313" y="133"/>
                    </a:lnTo>
                    <a:lnTo>
                      <a:pt x="317" y="129"/>
                    </a:lnTo>
                    <a:lnTo>
                      <a:pt x="321" y="125"/>
                    </a:lnTo>
                    <a:lnTo>
                      <a:pt x="321" y="121"/>
                    </a:lnTo>
                    <a:lnTo>
                      <a:pt x="323" y="114"/>
                    </a:lnTo>
                    <a:lnTo>
                      <a:pt x="325" y="106"/>
                    </a:lnTo>
                    <a:lnTo>
                      <a:pt x="325" y="102"/>
                    </a:lnTo>
                    <a:lnTo>
                      <a:pt x="325" y="100"/>
                    </a:lnTo>
                    <a:lnTo>
                      <a:pt x="333" y="88"/>
                    </a:lnTo>
                    <a:lnTo>
                      <a:pt x="336" y="85"/>
                    </a:lnTo>
                    <a:lnTo>
                      <a:pt x="340" y="77"/>
                    </a:lnTo>
                    <a:lnTo>
                      <a:pt x="350" y="65"/>
                    </a:lnTo>
                    <a:lnTo>
                      <a:pt x="350" y="63"/>
                    </a:lnTo>
                    <a:lnTo>
                      <a:pt x="348" y="61"/>
                    </a:lnTo>
                    <a:lnTo>
                      <a:pt x="346" y="59"/>
                    </a:lnTo>
                    <a:lnTo>
                      <a:pt x="344" y="56"/>
                    </a:lnTo>
                    <a:lnTo>
                      <a:pt x="346" y="52"/>
                    </a:lnTo>
                    <a:lnTo>
                      <a:pt x="346" y="46"/>
                    </a:lnTo>
                    <a:lnTo>
                      <a:pt x="346" y="40"/>
                    </a:lnTo>
                    <a:lnTo>
                      <a:pt x="348" y="38"/>
                    </a:lnTo>
                    <a:lnTo>
                      <a:pt x="350" y="36"/>
                    </a:lnTo>
                    <a:lnTo>
                      <a:pt x="348" y="34"/>
                    </a:lnTo>
                    <a:lnTo>
                      <a:pt x="344" y="34"/>
                    </a:lnTo>
                    <a:lnTo>
                      <a:pt x="342" y="34"/>
                    </a:lnTo>
                    <a:lnTo>
                      <a:pt x="342" y="32"/>
                    </a:lnTo>
                    <a:lnTo>
                      <a:pt x="342" y="29"/>
                    </a:lnTo>
                    <a:lnTo>
                      <a:pt x="340" y="27"/>
                    </a:lnTo>
                    <a:lnTo>
                      <a:pt x="338" y="25"/>
                    </a:lnTo>
                    <a:lnTo>
                      <a:pt x="338" y="23"/>
                    </a:lnTo>
                    <a:lnTo>
                      <a:pt x="331" y="21"/>
                    </a:lnTo>
                    <a:lnTo>
                      <a:pt x="331" y="19"/>
                    </a:lnTo>
                    <a:lnTo>
                      <a:pt x="329" y="17"/>
                    </a:lnTo>
                    <a:lnTo>
                      <a:pt x="327" y="13"/>
                    </a:lnTo>
                    <a:lnTo>
                      <a:pt x="325" y="13"/>
                    </a:lnTo>
                    <a:lnTo>
                      <a:pt x="321" y="11"/>
                    </a:lnTo>
                    <a:lnTo>
                      <a:pt x="319" y="15"/>
                    </a:lnTo>
                    <a:lnTo>
                      <a:pt x="317" y="17"/>
                    </a:lnTo>
                    <a:lnTo>
                      <a:pt x="313" y="17"/>
                    </a:lnTo>
                    <a:lnTo>
                      <a:pt x="313" y="17"/>
                    </a:lnTo>
                    <a:lnTo>
                      <a:pt x="311" y="17"/>
                    </a:lnTo>
                    <a:lnTo>
                      <a:pt x="309" y="15"/>
                    </a:lnTo>
                    <a:lnTo>
                      <a:pt x="304" y="15"/>
                    </a:lnTo>
                    <a:lnTo>
                      <a:pt x="302" y="17"/>
                    </a:lnTo>
                    <a:lnTo>
                      <a:pt x="300" y="19"/>
                    </a:lnTo>
                    <a:lnTo>
                      <a:pt x="298" y="19"/>
                    </a:lnTo>
                    <a:lnTo>
                      <a:pt x="296" y="19"/>
                    </a:lnTo>
                    <a:lnTo>
                      <a:pt x="292" y="15"/>
                    </a:lnTo>
                    <a:lnTo>
                      <a:pt x="290" y="13"/>
                    </a:lnTo>
                    <a:lnTo>
                      <a:pt x="288" y="13"/>
                    </a:lnTo>
                    <a:lnTo>
                      <a:pt x="286" y="11"/>
                    </a:lnTo>
                    <a:lnTo>
                      <a:pt x="286" y="7"/>
                    </a:lnTo>
                    <a:lnTo>
                      <a:pt x="284" y="7"/>
                    </a:lnTo>
                    <a:lnTo>
                      <a:pt x="284" y="7"/>
                    </a:lnTo>
                    <a:lnTo>
                      <a:pt x="280" y="5"/>
                    </a:lnTo>
                    <a:lnTo>
                      <a:pt x="275" y="5"/>
                    </a:lnTo>
                    <a:lnTo>
                      <a:pt x="271" y="7"/>
                    </a:lnTo>
                    <a:lnTo>
                      <a:pt x="269" y="7"/>
                    </a:lnTo>
                    <a:lnTo>
                      <a:pt x="263" y="7"/>
                    </a:lnTo>
                    <a:lnTo>
                      <a:pt x="261" y="5"/>
                    </a:lnTo>
                    <a:lnTo>
                      <a:pt x="257" y="5"/>
                    </a:lnTo>
                    <a:lnTo>
                      <a:pt x="257" y="3"/>
                    </a:lnTo>
                    <a:lnTo>
                      <a:pt x="253" y="5"/>
                    </a:lnTo>
                    <a:lnTo>
                      <a:pt x="251" y="3"/>
                    </a:lnTo>
                    <a:lnTo>
                      <a:pt x="249" y="0"/>
                    </a:lnTo>
                    <a:lnTo>
                      <a:pt x="244" y="3"/>
                    </a:lnTo>
                    <a:lnTo>
                      <a:pt x="244" y="3"/>
                    </a:lnTo>
                    <a:lnTo>
                      <a:pt x="246" y="5"/>
                    </a:lnTo>
                    <a:lnTo>
                      <a:pt x="244" y="9"/>
                    </a:lnTo>
                    <a:lnTo>
                      <a:pt x="242" y="9"/>
                    </a:lnTo>
                    <a:lnTo>
                      <a:pt x="238" y="9"/>
                    </a:lnTo>
                    <a:lnTo>
                      <a:pt x="234" y="9"/>
                    </a:lnTo>
                    <a:lnTo>
                      <a:pt x="232" y="11"/>
                    </a:lnTo>
                    <a:lnTo>
                      <a:pt x="230" y="11"/>
                    </a:lnTo>
                    <a:lnTo>
                      <a:pt x="230" y="9"/>
                    </a:lnTo>
                    <a:lnTo>
                      <a:pt x="228" y="7"/>
                    </a:lnTo>
                    <a:lnTo>
                      <a:pt x="228" y="7"/>
                    </a:lnTo>
                    <a:lnTo>
                      <a:pt x="226" y="7"/>
                    </a:lnTo>
                    <a:lnTo>
                      <a:pt x="217" y="9"/>
                    </a:lnTo>
                    <a:lnTo>
                      <a:pt x="215" y="11"/>
                    </a:lnTo>
                    <a:lnTo>
                      <a:pt x="213" y="13"/>
                    </a:lnTo>
                    <a:lnTo>
                      <a:pt x="207" y="13"/>
                    </a:lnTo>
                    <a:lnTo>
                      <a:pt x="203" y="15"/>
                    </a:lnTo>
                    <a:lnTo>
                      <a:pt x="201" y="13"/>
                    </a:lnTo>
                    <a:lnTo>
                      <a:pt x="199" y="11"/>
                    </a:lnTo>
                    <a:lnTo>
                      <a:pt x="195" y="11"/>
                    </a:lnTo>
                    <a:lnTo>
                      <a:pt x="193" y="15"/>
                    </a:lnTo>
                    <a:lnTo>
                      <a:pt x="188" y="17"/>
                    </a:lnTo>
                    <a:lnTo>
                      <a:pt x="188" y="19"/>
                    </a:lnTo>
                    <a:lnTo>
                      <a:pt x="190" y="21"/>
                    </a:lnTo>
                    <a:lnTo>
                      <a:pt x="190" y="23"/>
                    </a:lnTo>
                    <a:lnTo>
                      <a:pt x="186" y="23"/>
                    </a:lnTo>
                    <a:lnTo>
                      <a:pt x="184" y="23"/>
                    </a:lnTo>
                    <a:lnTo>
                      <a:pt x="180" y="21"/>
                    </a:lnTo>
                    <a:lnTo>
                      <a:pt x="176" y="21"/>
                    </a:lnTo>
                    <a:lnTo>
                      <a:pt x="174" y="21"/>
                    </a:lnTo>
                    <a:lnTo>
                      <a:pt x="172" y="21"/>
                    </a:lnTo>
                    <a:lnTo>
                      <a:pt x="170" y="21"/>
                    </a:lnTo>
                    <a:lnTo>
                      <a:pt x="166" y="21"/>
                    </a:lnTo>
                    <a:lnTo>
                      <a:pt x="161" y="19"/>
                    </a:lnTo>
                    <a:lnTo>
                      <a:pt x="157" y="19"/>
                    </a:lnTo>
                    <a:lnTo>
                      <a:pt x="157" y="17"/>
                    </a:lnTo>
                    <a:lnTo>
                      <a:pt x="151" y="13"/>
                    </a:lnTo>
                    <a:lnTo>
                      <a:pt x="149" y="13"/>
                    </a:lnTo>
                    <a:lnTo>
                      <a:pt x="143" y="9"/>
                    </a:lnTo>
                    <a:lnTo>
                      <a:pt x="141" y="9"/>
                    </a:lnTo>
                    <a:lnTo>
                      <a:pt x="139" y="7"/>
                    </a:lnTo>
                    <a:lnTo>
                      <a:pt x="137" y="7"/>
                    </a:lnTo>
                    <a:lnTo>
                      <a:pt x="137" y="7"/>
                    </a:lnTo>
                    <a:lnTo>
                      <a:pt x="132" y="7"/>
                    </a:lnTo>
                    <a:lnTo>
                      <a:pt x="130" y="9"/>
                    </a:lnTo>
                    <a:lnTo>
                      <a:pt x="128" y="9"/>
                    </a:lnTo>
                    <a:lnTo>
                      <a:pt x="126" y="11"/>
                    </a:lnTo>
                    <a:lnTo>
                      <a:pt x="126" y="13"/>
                    </a:lnTo>
                    <a:lnTo>
                      <a:pt x="124" y="15"/>
                    </a:lnTo>
                    <a:lnTo>
                      <a:pt x="124" y="17"/>
                    </a:lnTo>
                    <a:lnTo>
                      <a:pt x="124" y="19"/>
                    </a:lnTo>
                    <a:lnTo>
                      <a:pt x="120" y="19"/>
                    </a:lnTo>
                    <a:lnTo>
                      <a:pt x="120" y="21"/>
                    </a:lnTo>
                    <a:lnTo>
                      <a:pt x="124" y="25"/>
                    </a:lnTo>
                    <a:lnTo>
                      <a:pt x="122" y="27"/>
                    </a:lnTo>
                    <a:lnTo>
                      <a:pt x="122" y="29"/>
                    </a:lnTo>
                    <a:lnTo>
                      <a:pt x="122" y="34"/>
                    </a:lnTo>
                    <a:lnTo>
                      <a:pt x="124" y="36"/>
                    </a:lnTo>
                    <a:lnTo>
                      <a:pt x="124" y="44"/>
                    </a:lnTo>
                    <a:lnTo>
                      <a:pt x="120" y="46"/>
                    </a:lnTo>
                    <a:lnTo>
                      <a:pt x="120" y="48"/>
                    </a:lnTo>
                    <a:lnTo>
                      <a:pt x="112" y="59"/>
                    </a:lnTo>
                    <a:lnTo>
                      <a:pt x="112" y="65"/>
                    </a:lnTo>
                    <a:lnTo>
                      <a:pt x="112" y="69"/>
                    </a:lnTo>
                    <a:lnTo>
                      <a:pt x="112" y="73"/>
                    </a:lnTo>
                    <a:lnTo>
                      <a:pt x="110" y="77"/>
                    </a:lnTo>
                    <a:lnTo>
                      <a:pt x="108" y="81"/>
                    </a:lnTo>
                    <a:lnTo>
                      <a:pt x="110" y="85"/>
                    </a:lnTo>
                    <a:lnTo>
                      <a:pt x="108" y="90"/>
                    </a:lnTo>
                    <a:lnTo>
                      <a:pt x="108" y="92"/>
                    </a:lnTo>
                    <a:lnTo>
                      <a:pt x="108" y="96"/>
                    </a:lnTo>
                    <a:lnTo>
                      <a:pt x="106" y="98"/>
                    </a:lnTo>
                    <a:lnTo>
                      <a:pt x="103" y="104"/>
                    </a:lnTo>
                    <a:lnTo>
                      <a:pt x="103" y="110"/>
                    </a:lnTo>
                    <a:lnTo>
                      <a:pt x="97" y="119"/>
                    </a:lnTo>
                    <a:lnTo>
                      <a:pt x="95" y="121"/>
                    </a:lnTo>
                    <a:lnTo>
                      <a:pt x="91" y="123"/>
                    </a:lnTo>
                    <a:lnTo>
                      <a:pt x="89" y="123"/>
                    </a:lnTo>
                    <a:lnTo>
                      <a:pt x="85" y="125"/>
                    </a:lnTo>
                    <a:lnTo>
                      <a:pt x="81" y="129"/>
                    </a:lnTo>
                    <a:lnTo>
                      <a:pt x="81" y="133"/>
                    </a:lnTo>
                    <a:lnTo>
                      <a:pt x="74" y="139"/>
                    </a:lnTo>
                    <a:lnTo>
                      <a:pt x="72" y="144"/>
                    </a:lnTo>
                    <a:lnTo>
                      <a:pt x="74" y="148"/>
                    </a:lnTo>
                    <a:lnTo>
                      <a:pt x="74" y="150"/>
                    </a:lnTo>
                    <a:lnTo>
                      <a:pt x="74" y="160"/>
                    </a:lnTo>
                    <a:lnTo>
                      <a:pt x="72" y="164"/>
                    </a:lnTo>
                    <a:lnTo>
                      <a:pt x="74" y="168"/>
                    </a:lnTo>
                    <a:lnTo>
                      <a:pt x="70" y="173"/>
                    </a:lnTo>
                    <a:lnTo>
                      <a:pt x="66" y="175"/>
                    </a:lnTo>
                    <a:lnTo>
                      <a:pt x="64" y="175"/>
                    </a:lnTo>
                    <a:lnTo>
                      <a:pt x="64" y="179"/>
                    </a:lnTo>
                    <a:lnTo>
                      <a:pt x="56" y="185"/>
                    </a:lnTo>
                    <a:lnTo>
                      <a:pt x="54" y="189"/>
                    </a:lnTo>
                    <a:lnTo>
                      <a:pt x="50" y="191"/>
                    </a:lnTo>
                    <a:lnTo>
                      <a:pt x="43" y="189"/>
                    </a:lnTo>
                    <a:lnTo>
                      <a:pt x="43" y="185"/>
                    </a:lnTo>
                    <a:lnTo>
                      <a:pt x="41" y="185"/>
                    </a:lnTo>
                    <a:lnTo>
                      <a:pt x="45" y="181"/>
                    </a:lnTo>
                    <a:lnTo>
                      <a:pt x="45" y="179"/>
                    </a:lnTo>
                    <a:lnTo>
                      <a:pt x="39" y="181"/>
                    </a:lnTo>
                    <a:lnTo>
                      <a:pt x="35" y="185"/>
                    </a:lnTo>
                    <a:lnTo>
                      <a:pt x="33" y="183"/>
                    </a:lnTo>
                    <a:lnTo>
                      <a:pt x="31" y="183"/>
                    </a:lnTo>
                    <a:lnTo>
                      <a:pt x="31" y="187"/>
                    </a:lnTo>
                    <a:lnTo>
                      <a:pt x="29" y="191"/>
                    </a:lnTo>
                    <a:lnTo>
                      <a:pt x="25" y="189"/>
                    </a:lnTo>
                    <a:lnTo>
                      <a:pt x="25" y="189"/>
                    </a:lnTo>
                    <a:lnTo>
                      <a:pt x="25" y="187"/>
                    </a:lnTo>
                    <a:lnTo>
                      <a:pt x="21" y="187"/>
                    </a:lnTo>
                    <a:lnTo>
                      <a:pt x="18" y="187"/>
                    </a:lnTo>
                    <a:lnTo>
                      <a:pt x="14" y="191"/>
                    </a:lnTo>
                    <a:lnTo>
                      <a:pt x="10" y="195"/>
                    </a:lnTo>
                    <a:lnTo>
                      <a:pt x="10" y="197"/>
                    </a:lnTo>
                    <a:lnTo>
                      <a:pt x="10" y="204"/>
                    </a:lnTo>
                    <a:lnTo>
                      <a:pt x="8" y="206"/>
                    </a:lnTo>
                    <a:lnTo>
                      <a:pt x="4" y="206"/>
                    </a:lnTo>
                    <a:lnTo>
                      <a:pt x="0" y="208"/>
                    </a:lnTo>
                    <a:lnTo>
                      <a:pt x="2" y="210"/>
                    </a:lnTo>
                    <a:lnTo>
                      <a:pt x="6" y="210"/>
                    </a:lnTo>
                    <a:lnTo>
                      <a:pt x="8" y="212"/>
                    </a:lnTo>
                    <a:lnTo>
                      <a:pt x="10" y="212"/>
                    </a:lnTo>
                    <a:lnTo>
                      <a:pt x="10" y="2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4" name="9Slide.vn 897">
                <a:extLst>
                  <a:ext uri="{FF2B5EF4-FFF2-40B4-BE49-F238E27FC236}">
                    <a16:creationId xmlns:a16="http://schemas.microsoft.com/office/drawing/2014/main" id="{1038CA82-D855-408E-B5FA-69A5C7E4181E}"/>
                  </a:ext>
                </a:extLst>
              </p:cNvPr>
              <p:cNvSpPr>
                <a:spLocks/>
              </p:cNvSpPr>
              <p:nvPr/>
            </p:nvSpPr>
            <p:spPr bwMode="auto">
              <a:xfrm>
                <a:off x="4298" y="2854"/>
                <a:ext cx="58" cy="147"/>
              </a:xfrm>
              <a:custGeom>
                <a:avLst/>
                <a:gdLst>
                  <a:gd name="T0" fmla="*/ 8 w 58"/>
                  <a:gd name="T1" fmla="*/ 8 h 147"/>
                  <a:gd name="T2" fmla="*/ 15 w 58"/>
                  <a:gd name="T3" fmla="*/ 10 h 147"/>
                  <a:gd name="T4" fmla="*/ 10 w 58"/>
                  <a:gd name="T5" fmla="*/ 17 h 147"/>
                  <a:gd name="T6" fmla="*/ 15 w 58"/>
                  <a:gd name="T7" fmla="*/ 21 h 147"/>
                  <a:gd name="T8" fmla="*/ 17 w 58"/>
                  <a:gd name="T9" fmla="*/ 27 h 147"/>
                  <a:gd name="T10" fmla="*/ 15 w 58"/>
                  <a:gd name="T11" fmla="*/ 29 h 147"/>
                  <a:gd name="T12" fmla="*/ 10 w 58"/>
                  <a:gd name="T13" fmla="*/ 35 h 147"/>
                  <a:gd name="T14" fmla="*/ 12 w 58"/>
                  <a:gd name="T15" fmla="*/ 42 h 147"/>
                  <a:gd name="T16" fmla="*/ 10 w 58"/>
                  <a:gd name="T17" fmla="*/ 46 h 147"/>
                  <a:gd name="T18" fmla="*/ 12 w 58"/>
                  <a:gd name="T19" fmla="*/ 52 h 147"/>
                  <a:gd name="T20" fmla="*/ 12 w 58"/>
                  <a:gd name="T21" fmla="*/ 54 h 147"/>
                  <a:gd name="T22" fmla="*/ 15 w 58"/>
                  <a:gd name="T23" fmla="*/ 58 h 147"/>
                  <a:gd name="T24" fmla="*/ 12 w 58"/>
                  <a:gd name="T25" fmla="*/ 60 h 147"/>
                  <a:gd name="T26" fmla="*/ 8 w 58"/>
                  <a:gd name="T27" fmla="*/ 62 h 147"/>
                  <a:gd name="T28" fmla="*/ 4 w 58"/>
                  <a:gd name="T29" fmla="*/ 66 h 147"/>
                  <a:gd name="T30" fmla="*/ 4 w 58"/>
                  <a:gd name="T31" fmla="*/ 71 h 147"/>
                  <a:gd name="T32" fmla="*/ 4 w 58"/>
                  <a:gd name="T33" fmla="*/ 75 h 147"/>
                  <a:gd name="T34" fmla="*/ 0 w 58"/>
                  <a:gd name="T35" fmla="*/ 79 h 147"/>
                  <a:gd name="T36" fmla="*/ 2 w 58"/>
                  <a:gd name="T37" fmla="*/ 85 h 147"/>
                  <a:gd name="T38" fmla="*/ 4 w 58"/>
                  <a:gd name="T39" fmla="*/ 89 h 147"/>
                  <a:gd name="T40" fmla="*/ 10 w 58"/>
                  <a:gd name="T41" fmla="*/ 91 h 147"/>
                  <a:gd name="T42" fmla="*/ 12 w 58"/>
                  <a:gd name="T43" fmla="*/ 93 h 147"/>
                  <a:gd name="T44" fmla="*/ 17 w 58"/>
                  <a:gd name="T45" fmla="*/ 98 h 147"/>
                  <a:gd name="T46" fmla="*/ 21 w 58"/>
                  <a:gd name="T47" fmla="*/ 98 h 147"/>
                  <a:gd name="T48" fmla="*/ 25 w 58"/>
                  <a:gd name="T49" fmla="*/ 95 h 147"/>
                  <a:gd name="T50" fmla="*/ 31 w 58"/>
                  <a:gd name="T51" fmla="*/ 100 h 147"/>
                  <a:gd name="T52" fmla="*/ 31 w 58"/>
                  <a:gd name="T53" fmla="*/ 108 h 147"/>
                  <a:gd name="T54" fmla="*/ 27 w 58"/>
                  <a:gd name="T55" fmla="*/ 116 h 147"/>
                  <a:gd name="T56" fmla="*/ 25 w 58"/>
                  <a:gd name="T57" fmla="*/ 122 h 147"/>
                  <a:gd name="T58" fmla="*/ 27 w 58"/>
                  <a:gd name="T59" fmla="*/ 131 h 147"/>
                  <a:gd name="T60" fmla="*/ 33 w 58"/>
                  <a:gd name="T61" fmla="*/ 137 h 147"/>
                  <a:gd name="T62" fmla="*/ 37 w 58"/>
                  <a:gd name="T63" fmla="*/ 141 h 147"/>
                  <a:gd name="T64" fmla="*/ 39 w 58"/>
                  <a:gd name="T65" fmla="*/ 145 h 147"/>
                  <a:gd name="T66" fmla="*/ 44 w 58"/>
                  <a:gd name="T67" fmla="*/ 147 h 147"/>
                  <a:gd name="T68" fmla="*/ 44 w 58"/>
                  <a:gd name="T69" fmla="*/ 139 h 147"/>
                  <a:gd name="T70" fmla="*/ 46 w 58"/>
                  <a:gd name="T71" fmla="*/ 133 h 147"/>
                  <a:gd name="T72" fmla="*/ 50 w 58"/>
                  <a:gd name="T73" fmla="*/ 127 h 147"/>
                  <a:gd name="T74" fmla="*/ 54 w 58"/>
                  <a:gd name="T75" fmla="*/ 122 h 147"/>
                  <a:gd name="T76" fmla="*/ 52 w 58"/>
                  <a:gd name="T77" fmla="*/ 114 h 147"/>
                  <a:gd name="T78" fmla="*/ 52 w 58"/>
                  <a:gd name="T79" fmla="*/ 110 h 147"/>
                  <a:gd name="T80" fmla="*/ 54 w 58"/>
                  <a:gd name="T81" fmla="*/ 108 h 147"/>
                  <a:gd name="T82" fmla="*/ 58 w 58"/>
                  <a:gd name="T83" fmla="*/ 106 h 147"/>
                  <a:gd name="T84" fmla="*/ 56 w 58"/>
                  <a:gd name="T85" fmla="*/ 102 h 147"/>
                  <a:gd name="T86" fmla="*/ 50 w 58"/>
                  <a:gd name="T87" fmla="*/ 91 h 147"/>
                  <a:gd name="T88" fmla="*/ 44 w 58"/>
                  <a:gd name="T89" fmla="*/ 83 h 147"/>
                  <a:gd name="T90" fmla="*/ 39 w 58"/>
                  <a:gd name="T91" fmla="*/ 81 h 147"/>
                  <a:gd name="T92" fmla="*/ 31 w 58"/>
                  <a:gd name="T93" fmla="*/ 75 h 147"/>
                  <a:gd name="T94" fmla="*/ 29 w 58"/>
                  <a:gd name="T95" fmla="*/ 54 h 147"/>
                  <a:gd name="T96" fmla="*/ 29 w 58"/>
                  <a:gd name="T97" fmla="*/ 17 h 147"/>
                  <a:gd name="T98" fmla="*/ 21 w 58"/>
                  <a:gd name="T99" fmla="*/ 8 h 147"/>
                  <a:gd name="T100" fmla="*/ 19 w 58"/>
                  <a:gd name="T101" fmla="*/ 6 h 147"/>
                  <a:gd name="T102" fmla="*/ 17 w 58"/>
                  <a:gd name="T103" fmla="*/ 4 h 147"/>
                  <a:gd name="T104" fmla="*/ 12 w 58"/>
                  <a:gd name="T105" fmla="*/ 4 h 147"/>
                  <a:gd name="T106" fmla="*/ 8 w 58"/>
                  <a:gd name="T107" fmla="*/ 2 h 147"/>
                  <a:gd name="T108" fmla="*/ 6 w 58"/>
                  <a:gd name="T109" fmla="*/ 0 h 147"/>
                  <a:gd name="T110" fmla="*/ 6 w 58"/>
                  <a:gd name="T111" fmla="*/ 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147">
                    <a:moveTo>
                      <a:pt x="8" y="4"/>
                    </a:moveTo>
                    <a:lnTo>
                      <a:pt x="8" y="8"/>
                    </a:lnTo>
                    <a:lnTo>
                      <a:pt x="10" y="8"/>
                    </a:lnTo>
                    <a:lnTo>
                      <a:pt x="15" y="10"/>
                    </a:lnTo>
                    <a:lnTo>
                      <a:pt x="12" y="10"/>
                    </a:lnTo>
                    <a:lnTo>
                      <a:pt x="10" y="17"/>
                    </a:lnTo>
                    <a:lnTo>
                      <a:pt x="12" y="17"/>
                    </a:lnTo>
                    <a:lnTo>
                      <a:pt x="15" y="21"/>
                    </a:lnTo>
                    <a:lnTo>
                      <a:pt x="17" y="23"/>
                    </a:lnTo>
                    <a:lnTo>
                      <a:pt x="17" y="27"/>
                    </a:lnTo>
                    <a:lnTo>
                      <a:pt x="15" y="27"/>
                    </a:lnTo>
                    <a:lnTo>
                      <a:pt x="15" y="29"/>
                    </a:lnTo>
                    <a:lnTo>
                      <a:pt x="10" y="33"/>
                    </a:lnTo>
                    <a:lnTo>
                      <a:pt x="10" y="35"/>
                    </a:lnTo>
                    <a:lnTo>
                      <a:pt x="12" y="39"/>
                    </a:lnTo>
                    <a:lnTo>
                      <a:pt x="12" y="42"/>
                    </a:lnTo>
                    <a:lnTo>
                      <a:pt x="12" y="44"/>
                    </a:lnTo>
                    <a:lnTo>
                      <a:pt x="10" y="46"/>
                    </a:lnTo>
                    <a:lnTo>
                      <a:pt x="12" y="50"/>
                    </a:lnTo>
                    <a:lnTo>
                      <a:pt x="12" y="52"/>
                    </a:lnTo>
                    <a:lnTo>
                      <a:pt x="10" y="52"/>
                    </a:lnTo>
                    <a:lnTo>
                      <a:pt x="12" y="54"/>
                    </a:lnTo>
                    <a:lnTo>
                      <a:pt x="12" y="56"/>
                    </a:lnTo>
                    <a:lnTo>
                      <a:pt x="15" y="58"/>
                    </a:lnTo>
                    <a:lnTo>
                      <a:pt x="15" y="58"/>
                    </a:lnTo>
                    <a:lnTo>
                      <a:pt x="12" y="60"/>
                    </a:lnTo>
                    <a:lnTo>
                      <a:pt x="12" y="60"/>
                    </a:lnTo>
                    <a:lnTo>
                      <a:pt x="8" y="62"/>
                    </a:lnTo>
                    <a:lnTo>
                      <a:pt x="6" y="64"/>
                    </a:lnTo>
                    <a:lnTo>
                      <a:pt x="4" y="66"/>
                    </a:lnTo>
                    <a:lnTo>
                      <a:pt x="4" y="69"/>
                    </a:lnTo>
                    <a:lnTo>
                      <a:pt x="4" y="71"/>
                    </a:lnTo>
                    <a:lnTo>
                      <a:pt x="4" y="73"/>
                    </a:lnTo>
                    <a:lnTo>
                      <a:pt x="4" y="75"/>
                    </a:lnTo>
                    <a:lnTo>
                      <a:pt x="2" y="79"/>
                    </a:lnTo>
                    <a:lnTo>
                      <a:pt x="0" y="79"/>
                    </a:lnTo>
                    <a:lnTo>
                      <a:pt x="0" y="81"/>
                    </a:lnTo>
                    <a:lnTo>
                      <a:pt x="2" y="85"/>
                    </a:lnTo>
                    <a:lnTo>
                      <a:pt x="4" y="87"/>
                    </a:lnTo>
                    <a:lnTo>
                      <a:pt x="4" y="89"/>
                    </a:lnTo>
                    <a:lnTo>
                      <a:pt x="10" y="89"/>
                    </a:lnTo>
                    <a:lnTo>
                      <a:pt x="10" y="91"/>
                    </a:lnTo>
                    <a:lnTo>
                      <a:pt x="12" y="91"/>
                    </a:lnTo>
                    <a:lnTo>
                      <a:pt x="12" y="93"/>
                    </a:lnTo>
                    <a:lnTo>
                      <a:pt x="12" y="95"/>
                    </a:lnTo>
                    <a:lnTo>
                      <a:pt x="17" y="98"/>
                    </a:lnTo>
                    <a:lnTo>
                      <a:pt x="19" y="98"/>
                    </a:lnTo>
                    <a:lnTo>
                      <a:pt x="21" y="98"/>
                    </a:lnTo>
                    <a:lnTo>
                      <a:pt x="21" y="95"/>
                    </a:lnTo>
                    <a:lnTo>
                      <a:pt x="25" y="95"/>
                    </a:lnTo>
                    <a:lnTo>
                      <a:pt x="31" y="98"/>
                    </a:lnTo>
                    <a:lnTo>
                      <a:pt x="31" y="100"/>
                    </a:lnTo>
                    <a:lnTo>
                      <a:pt x="31" y="104"/>
                    </a:lnTo>
                    <a:lnTo>
                      <a:pt x="31" y="108"/>
                    </a:lnTo>
                    <a:lnTo>
                      <a:pt x="27" y="112"/>
                    </a:lnTo>
                    <a:lnTo>
                      <a:pt x="27" y="116"/>
                    </a:lnTo>
                    <a:lnTo>
                      <a:pt x="25" y="120"/>
                    </a:lnTo>
                    <a:lnTo>
                      <a:pt x="25" y="122"/>
                    </a:lnTo>
                    <a:lnTo>
                      <a:pt x="27" y="127"/>
                    </a:lnTo>
                    <a:lnTo>
                      <a:pt x="27" y="131"/>
                    </a:lnTo>
                    <a:lnTo>
                      <a:pt x="31" y="135"/>
                    </a:lnTo>
                    <a:lnTo>
                      <a:pt x="33" y="137"/>
                    </a:lnTo>
                    <a:lnTo>
                      <a:pt x="35" y="139"/>
                    </a:lnTo>
                    <a:lnTo>
                      <a:pt x="37" y="141"/>
                    </a:lnTo>
                    <a:lnTo>
                      <a:pt x="39" y="143"/>
                    </a:lnTo>
                    <a:lnTo>
                      <a:pt x="39" y="145"/>
                    </a:lnTo>
                    <a:lnTo>
                      <a:pt x="39" y="147"/>
                    </a:lnTo>
                    <a:lnTo>
                      <a:pt x="44" y="147"/>
                    </a:lnTo>
                    <a:lnTo>
                      <a:pt x="44" y="143"/>
                    </a:lnTo>
                    <a:lnTo>
                      <a:pt x="44" y="139"/>
                    </a:lnTo>
                    <a:lnTo>
                      <a:pt x="46" y="137"/>
                    </a:lnTo>
                    <a:lnTo>
                      <a:pt x="46" y="133"/>
                    </a:lnTo>
                    <a:lnTo>
                      <a:pt x="48" y="129"/>
                    </a:lnTo>
                    <a:lnTo>
                      <a:pt x="50" y="127"/>
                    </a:lnTo>
                    <a:lnTo>
                      <a:pt x="54" y="125"/>
                    </a:lnTo>
                    <a:lnTo>
                      <a:pt x="54" y="122"/>
                    </a:lnTo>
                    <a:lnTo>
                      <a:pt x="54" y="116"/>
                    </a:lnTo>
                    <a:lnTo>
                      <a:pt x="52" y="114"/>
                    </a:lnTo>
                    <a:lnTo>
                      <a:pt x="54" y="112"/>
                    </a:lnTo>
                    <a:lnTo>
                      <a:pt x="52" y="110"/>
                    </a:lnTo>
                    <a:lnTo>
                      <a:pt x="52" y="108"/>
                    </a:lnTo>
                    <a:lnTo>
                      <a:pt x="54" y="108"/>
                    </a:lnTo>
                    <a:lnTo>
                      <a:pt x="56" y="106"/>
                    </a:lnTo>
                    <a:lnTo>
                      <a:pt x="58" y="106"/>
                    </a:lnTo>
                    <a:lnTo>
                      <a:pt x="58" y="104"/>
                    </a:lnTo>
                    <a:lnTo>
                      <a:pt x="56" y="102"/>
                    </a:lnTo>
                    <a:lnTo>
                      <a:pt x="56" y="98"/>
                    </a:lnTo>
                    <a:lnTo>
                      <a:pt x="50" y="91"/>
                    </a:lnTo>
                    <a:lnTo>
                      <a:pt x="50" y="89"/>
                    </a:lnTo>
                    <a:lnTo>
                      <a:pt x="44" y="83"/>
                    </a:lnTo>
                    <a:lnTo>
                      <a:pt x="41" y="81"/>
                    </a:lnTo>
                    <a:lnTo>
                      <a:pt x="39" y="81"/>
                    </a:lnTo>
                    <a:lnTo>
                      <a:pt x="37" y="77"/>
                    </a:lnTo>
                    <a:lnTo>
                      <a:pt x="31" y="75"/>
                    </a:lnTo>
                    <a:lnTo>
                      <a:pt x="29" y="58"/>
                    </a:lnTo>
                    <a:lnTo>
                      <a:pt x="29" y="54"/>
                    </a:lnTo>
                    <a:lnTo>
                      <a:pt x="29" y="23"/>
                    </a:lnTo>
                    <a:lnTo>
                      <a:pt x="29" y="17"/>
                    </a:lnTo>
                    <a:lnTo>
                      <a:pt x="23" y="10"/>
                    </a:lnTo>
                    <a:lnTo>
                      <a:pt x="21" y="8"/>
                    </a:lnTo>
                    <a:lnTo>
                      <a:pt x="19" y="6"/>
                    </a:lnTo>
                    <a:lnTo>
                      <a:pt x="19" y="6"/>
                    </a:lnTo>
                    <a:lnTo>
                      <a:pt x="17" y="4"/>
                    </a:lnTo>
                    <a:lnTo>
                      <a:pt x="17" y="4"/>
                    </a:lnTo>
                    <a:lnTo>
                      <a:pt x="15" y="4"/>
                    </a:lnTo>
                    <a:lnTo>
                      <a:pt x="12" y="4"/>
                    </a:lnTo>
                    <a:lnTo>
                      <a:pt x="12" y="4"/>
                    </a:lnTo>
                    <a:lnTo>
                      <a:pt x="8" y="2"/>
                    </a:lnTo>
                    <a:lnTo>
                      <a:pt x="8" y="0"/>
                    </a:lnTo>
                    <a:lnTo>
                      <a:pt x="6" y="0"/>
                    </a:lnTo>
                    <a:lnTo>
                      <a:pt x="6" y="2"/>
                    </a:lnTo>
                    <a:lnTo>
                      <a:pt x="6" y="4"/>
                    </a:lnTo>
                    <a:lnTo>
                      <a:pt x="8"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5" name="9Slide.vn 898">
                <a:extLst>
                  <a:ext uri="{FF2B5EF4-FFF2-40B4-BE49-F238E27FC236}">
                    <a16:creationId xmlns:a16="http://schemas.microsoft.com/office/drawing/2014/main" id="{4127C3D6-B598-4344-A45A-6D4EF7F1F2E2}"/>
                  </a:ext>
                </a:extLst>
              </p:cNvPr>
              <p:cNvSpPr>
                <a:spLocks/>
              </p:cNvSpPr>
              <p:nvPr/>
            </p:nvSpPr>
            <p:spPr bwMode="auto">
              <a:xfrm>
                <a:off x="4097" y="2833"/>
                <a:ext cx="218" cy="185"/>
              </a:xfrm>
              <a:custGeom>
                <a:avLst/>
                <a:gdLst>
                  <a:gd name="T0" fmla="*/ 128 w 218"/>
                  <a:gd name="T1" fmla="*/ 27 h 185"/>
                  <a:gd name="T2" fmla="*/ 128 w 218"/>
                  <a:gd name="T3" fmla="*/ 34 h 185"/>
                  <a:gd name="T4" fmla="*/ 126 w 218"/>
                  <a:gd name="T5" fmla="*/ 44 h 185"/>
                  <a:gd name="T6" fmla="*/ 122 w 218"/>
                  <a:gd name="T7" fmla="*/ 52 h 185"/>
                  <a:gd name="T8" fmla="*/ 131 w 218"/>
                  <a:gd name="T9" fmla="*/ 75 h 185"/>
                  <a:gd name="T10" fmla="*/ 141 w 218"/>
                  <a:gd name="T11" fmla="*/ 79 h 185"/>
                  <a:gd name="T12" fmla="*/ 145 w 218"/>
                  <a:gd name="T13" fmla="*/ 77 h 185"/>
                  <a:gd name="T14" fmla="*/ 143 w 218"/>
                  <a:gd name="T15" fmla="*/ 96 h 185"/>
                  <a:gd name="T16" fmla="*/ 133 w 218"/>
                  <a:gd name="T17" fmla="*/ 98 h 185"/>
                  <a:gd name="T18" fmla="*/ 118 w 218"/>
                  <a:gd name="T19" fmla="*/ 81 h 185"/>
                  <a:gd name="T20" fmla="*/ 104 w 218"/>
                  <a:gd name="T21" fmla="*/ 73 h 185"/>
                  <a:gd name="T22" fmla="*/ 97 w 218"/>
                  <a:gd name="T23" fmla="*/ 65 h 185"/>
                  <a:gd name="T24" fmla="*/ 87 w 218"/>
                  <a:gd name="T25" fmla="*/ 73 h 185"/>
                  <a:gd name="T26" fmla="*/ 77 w 218"/>
                  <a:gd name="T27" fmla="*/ 71 h 185"/>
                  <a:gd name="T28" fmla="*/ 64 w 218"/>
                  <a:gd name="T29" fmla="*/ 65 h 185"/>
                  <a:gd name="T30" fmla="*/ 64 w 218"/>
                  <a:gd name="T31" fmla="*/ 56 h 185"/>
                  <a:gd name="T32" fmla="*/ 54 w 218"/>
                  <a:gd name="T33" fmla="*/ 58 h 185"/>
                  <a:gd name="T34" fmla="*/ 48 w 218"/>
                  <a:gd name="T35" fmla="*/ 60 h 185"/>
                  <a:gd name="T36" fmla="*/ 41 w 218"/>
                  <a:gd name="T37" fmla="*/ 54 h 185"/>
                  <a:gd name="T38" fmla="*/ 39 w 218"/>
                  <a:gd name="T39" fmla="*/ 56 h 185"/>
                  <a:gd name="T40" fmla="*/ 41 w 218"/>
                  <a:gd name="T41" fmla="*/ 79 h 185"/>
                  <a:gd name="T42" fmla="*/ 41 w 218"/>
                  <a:gd name="T43" fmla="*/ 90 h 185"/>
                  <a:gd name="T44" fmla="*/ 4 w 218"/>
                  <a:gd name="T45" fmla="*/ 156 h 185"/>
                  <a:gd name="T46" fmla="*/ 14 w 218"/>
                  <a:gd name="T47" fmla="*/ 166 h 185"/>
                  <a:gd name="T48" fmla="*/ 23 w 218"/>
                  <a:gd name="T49" fmla="*/ 175 h 185"/>
                  <a:gd name="T50" fmla="*/ 46 w 218"/>
                  <a:gd name="T51" fmla="*/ 175 h 185"/>
                  <a:gd name="T52" fmla="*/ 52 w 218"/>
                  <a:gd name="T53" fmla="*/ 175 h 185"/>
                  <a:gd name="T54" fmla="*/ 58 w 218"/>
                  <a:gd name="T55" fmla="*/ 179 h 185"/>
                  <a:gd name="T56" fmla="*/ 70 w 218"/>
                  <a:gd name="T57" fmla="*/ 183 h 185"/>
                  <a:gd name="T58" fmla="*/ 81 w 218"/>
                  <a:gd name="T59" fmla="*/ 181 h 185"/>
                  <a:gd name="T60" fmla="*/ 85 w 218"/>
                  <a:gd name="T61" fmla="*/ 183 h 185"/>
                  <a:gd name="T62" fmla="*/ 108 w 218"/>
                  <a:gd name="T63" fmla="*/ 164 h 185"/>
                  <a:gd name="T64" fmla="*/ 126 w 218"/>
                  <a:gd name="T65" fmla="*/ 152 h 185"/>
                  <a:gd name="T66" fmla="*/ 128 w 218"/>
                  <a:gd name="T67" fmla="*/ 143 h 185"/>
                  <a:gd name="T68" fmla="*/ 143 w 218"/>
                  <a:gd name="T69" fmla="*/ 137 h 185"/>
                  <a:gd name="T70" fmla="*/ 155 w 218"/>
                  <a:gd name="T71" fmla="*/ 139 h 185"/>
                  <a:gd name="T72" fmla="*/ 155 w 218"/>
                  <a:gd name="T73" fmla="*/ 131 h 185"/>
                  <a:gd name="T74" fmla="*/ 186 w 218"/>
                  <a:gd name="T75" fmla="*/ 119 h 185"/>
                  <a:gd name="T76" fmla="*/ 205 w 218"/>
                  <a:gd name="T77" fmla="*/ 110 h 185"/>
                  <a:gd name="T78" fmla="*/ 201 w 218"/>
                  <a:gd name="T79" fmla="*/ 100 h 185"/>
                  <a:gd name="T80" fmla="*/ 205 w 218"/>
                  <a:gd name="T81" fmla="*/ 92 h 185"/>
                  <a:gd name="T82" fmla="*/ 209 w 218"/>
                  <a:gd name="T83" fmla="*/ 83 h 185"/>
                  <a:gd name="T84" fmla="*/ 216 w 218"/>
                  <a:gd name="T85" fmla="*/ 79 h 185"/>
                  <a:gd name="T86" fmla="*/ 213 w 218"/>
                  <a:gd name="T87" fmla="*/ 73 h 185"/>
                  <a:gd name="T88" fmla="*/ 213 w 218"/>
                  <a:gd name="T89" fmla="*/ 63 h 185"/>
                  <a:gd name="T90" fmla="*/ 216 w 218"/>
                  <a:gd name="T91" fmla="*/ 50 h 185"/>
                  <a:gd name="T92" fmla="*/ 216 w 218"/>
                  <a:gd name="T93" fmla="*/ 42 h 185"/>
                  <a:gd name="T94" fmla="*/ 216 w 218"/>
                  <a:gd name="T95" fmla="*/ 31 h 185"/>
                  <a:gd name="T96" fmla="*/ 207 w 218"/>
                  <a:gd name="T97" fmla="*/ 25 h 185"/>
                  <a:gd name="T98" fmla="*/ 201 w 218"/>
                  <a:gd name="T99" fmla="*/ 19 h 185"/>
                  <a:gd name="T100" fmla="*/ 195 w 218"/>
                  <a:gd name="T101" fmla="*/ 13 h 185"/>
                  <a:gd name="T102" fmla="*/ 180 w 218"/>
                  <a:gd name="T103" fmla="*/ 7 h 185"/>
                  <a:gd name="T104" fmla="*/ 170 w 218"/>
                  <a:gd name="T105"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85">
                    <a:moveTo>
                      <a:pt x="133" y="7"/>
                    </a:moveTo>
                    <a:lnTo>
                      <a:pt x="124" y="21"/>
                    </a:lnTo>
                    <a:lnTo>
                      <a:pt x="126" y="25"/>
                    </a:lnTo>
                    <a:lnTo>
                      <a:pt x="128" y="27"/>
                    </a:lnTo>
                    <a:lnTo>
                      <a:pt x="128" y="29"/>
                    </a:lnTo>
                    <a:lnTo>
                      <a:pt x="128" y="31"/>
                    </a:lnTo>
                    <a:lnTo>
                      <a:pt x="128" y="31"/>
                    </a:lnTo>
                    <a:lnTo>
                      <a:pt x="128" y="34"/>
                    </a:lnTo>
                    <a:lnTo>
                      <a:pt x="128" y="38"/>
                    </a:lnTo>
                    <a:lnTo>
                      <a:pt x="128" y="40"/>
                    </a:lnTo>
                    <a:lnTo>
                      <a:pt x="128" y="44"/>
                    </a:lnTo>
                    <a:lnTo>
                      <a:pt x="126" y="44"/>
                    </a:lnTo>
                    <a:lnTo>
                      <a:pt x="126" y="46"/>
                    </a:lnTo>
                    <a:lnTo>
                      <a:pt x="126" y="48"/>
                    </a:lnTo>
                    <a:lnTo>
                      <a:pt x="122" y="50"/>
                    </a:lnTo>
                    <a:lnTo>
                      <a:pt x="122" y="52"/>
                    </a:lnTo>
                    <a:lnTo>
                      <a:pt x="122" y="63"/>
                    </a:lnTo>
                    <a:lnTo>
                      <a:pt x="122" y="69"/>
                    </a:lnTo>
                    <a:lnTo>
                      <a:pt x="124" y="69"/>
                    </a:lnTo>
                    <a:lnTo>
                      <a:pt x="131" y="75"/>
                    </a:lnTo>
                    <a:lnTo>
                      <a:pt x="131" y="77"/>
                    </a:lnTo>
                    <a:lnTo>
                      <a:pt x="133" y="79"/>
                    </a:lnTo>
                    <a:lnTo>
                      <a:pt x="141" y="81"/>
                    </a:lnTo>
                    <a:lnTo>
                      <a:pt x="141" y="79"/>
                    </a:lnTo>
                    <a:lnTo>
                      <a:pt x="141" y="77"/>
                    </a:lnTo>
                    <a:lnTo>
                      <a:pt x="139" y="75"/>
                    </a:lnTo>
                    <a:lnTo>
                      <a:pt x="143" y="75"/>
                    </a:lnTo>
                    <a:lnTo>
                      <a:pt x="145" y="77"/>
                    </a:lnTo>
                    <a:lnTo>
                      <a:pt x="147" y="96"/>
                    </a:lnTo>
                    <a:lnTo>
                      <a:pt x="145" y="98"/>
                    </a:lnTo>
                    <a:lnTo>
                      <a:pt x="143" y="96"/>
                    </a:lnTo>
                    <a:lnTo>
                      <a:pt x="143" y="96"/>
                    </a:lnTo>
                    <a:lnTo>
                      <a:pt x="141" y="96"/>
                    </a:lnTo>
                    <a:lnTo>
                      <a:pt x="139" y="96"/>
                    </a:lnTo>
                    <a:lnTo>
                      <a:pt x="135" y="98"/>
                    </a:lnTo>
                    <a:lnTo>
                      <a:pt x="133" y="98"/>
                    </a:lnTo>
                    <a:lnTo>
                      <a:pt x="128" y="94"/>
                    </a:lnTo>
                    <a:lnTo>
                      <a:pt x="126" y="90"/>
                    </a:lnTo>
                    <a:lnTo>
                      <a:pt x="122" y="87"/>
                    </a:lnTo>
                    <a:lnTo>
                      <a:pt x="118" y="81"/>
                    </a:lnTo>
                    <a:lnTo>
                      <a:pt x="114" y="79"/>
                    </a:lnTo>
                    <a:lnTo>
                      <a:pt x="108" y="77"/>
                    </a:lnTo>
                    <a:lnTo>
                      <a:pt x="104" y="73"/>
                    </a:lnTo>
                    <a:lnTo>
                      <a:pt x="104" y="73"/>
                    </a:lnTo>
                    <a:lnTo>
                      <a:pt x="99" y="69"/>
                    </a:lnTo>
                    <a:lnTo>
                      <a:pt x="99" y="63"/>
                    </a:lnTo>
                    <a:lnTo>
                      <a:pt x="99" y="63"/>
                    </a:lnTo>
                    <a:lnTo>
                      <a:pt x="97" y="65"/>
                    </a:lnTo>
                    <a:lnTo>
                      <a:pt x="95" y="65"/>
                    </a:lnTo>
                    <a:lnTo>
                      <a:pt x="93" y="69"/>
                    </a:lnTo>
                    <a:lnTo>
                      <a:pt x="93" y="71"/>
                    </a:lnTo>
                    <a:lnTo>
                      <a:pt x="87" y="73"/>
                    </a:lnTo>
                    <a:lnTo>
                      <a:pt x="85" y="73"/>
                    </a:lnTo>
                    <a:lnTo>
                      <a:pt x="85" y="71"/>
                    </a:lnTo>
                    <a:lnTo>
                      <a:pt x="79" y="71"/>
                    </a:lnTo>
                    <a:lnTo>
                      <a:pt x="77" y="71"/>
                    </a:lnTo>
                    <a:lnTo>
                      <a:pt x="73" y="67"/>
                    </a:lnTo>
                    <a:lnTo>
                      <a:pt x="70" y="67"/>
                    </a:lnTo>
                    <a:lnTo>
                      <a:pt x="66" y="65"/>
                    </a:lnTo>
                    <a:lnTo>
                      <a:pt x="64" y="65"/>
                    </a:lnTo>
                    <a:lnTo>
                      <a:pt x="66" y="65"/>
                    </a:lnTo>
                    <a:lnTo>
                      <a:pt x="64" y="63"/>
                    </a:lnTo>
                    <a:lnTo>
                      <a:pt x="64" y="60"/>
                    </a:lnTo>
                    <a:lnTo>
                      <a:pt x="64" y="56"/>
                    </a:lnTo>
                    <a:lnTo>
                      <a:pt x="62" y="56"/>
                    </a:lnTo>
                    <a:lnTo>
                      <a:pt x="58" y="58"/>
                    </a:lnTo>
                    <a:lnTo>
                      <a:pt x="56" y="58"/>
                    </a:lnTo>
                    <a:lnTo>
                      <a:pt x="54" y="58"/>
                    </a:lnTo>
                    <a:lnTo>
                      <a:pt x="52" y="60"/>
                    </a:lnTo>
                    <a:lnTo>
                      <a:pt x="50" y="63"/>
                    </a:lnTo>
                    <a:lnTo>
                      <a:pt x="48" y="60"/>
                    </a:lnTo>
                    <a:lnTo>
                      <a:pt x="48" y="60"/>
                    </a:lnTo>
                    <a:lnTo>
                      <a:pt x="48" y="56"/>
                    </a:lnTo>
                    <a:lnTo>
                      <a:pt x="48" y="56"/>
                    </a:lnTo>
                    <a:lnTo>
                      <a:pt x="43" y="54"/>
                    </a:lnTo>
                    <a:lnTo>
                      <a:pt x="41" y="54"/>
                    </a:lnTo>
                    <a:lnTo>
                      <a:pt x="39" y="54"/>
                    </a:lnTo>
                    <a:lnTo>
                      <a:pt x="39" y="54"/>
                    </a:lnTo>
                    <a:lnTo>
                      <a:pt x="39" y="56"/>
                    </a:lnTo>
                    <a:lnTo>
                      <a:pt x="39" y="56"/>
                    </a:lnTo>
                    <a:lnTo>
                      <a:pt x="39" y="65"/>
                    </a:lnTo>
                    <a:lnTo>
                      <a:pt x="39" y="71"/>
                    </a:lnTo>
                    <a:lnTo>
                      <a:pt x="39" y="75"/>
                    </a:lnTo>
                    <a:lnTo>
                      <a:pt x="41" y="79"/>
                    </a:lnTo>
                    <a:lnTo>
                      <a:pt x="41" y="81"/>
                    </a:lnTo>
                    <a:lnTo>
                      <a:pt x="41" y="83"/>
                    </a:lnTo>
                    <a:lnTo>
                      <a:pt x="39" y="87"/>
                    </a:lnTo>
                    <a:lnTo>
                      <a:pt x="41" y="90"/>
                    </a:lnTo>
                    <a:lnTo>
                      <a:pt x="2" y="90"/>
                    </a:lnTo>
                    <a:lnTo>
                      <a:pt x="0" y="152"/>
                    </a:lnTo>
                    <a:lnTo>
                      <a:pt x="2" y="154"/>
                    </a:lnTo>
                    <a:lnTo>
                      <a:pt x="4" y="156"/>
                    </a:lnTo>
                    <a:lnTo>
                      <a:pt x="6" y="158"/>
                    </a:lnTo>
                    <a:lnTo>
                      <a:pt x="8" y="160"/>
                    </a:lnTo>
                    <a:lnTo>
                      <a:pt x="10" y="162"/>
                    </a:lnTo>
                    <a:lnTo>
                      <a:pt x="14" y="166"/>
                    </a:lnTo>
                    <a:lnTo>
                      <a:pt x="17" y="168"/>
                    </a:lnTo>
                    <a:lnTo>
                      <a:pt x="19" y="168"/>
                    </a:lnTo>
                    <a:lnTo>
                      <a:pt x="21" y="170"/>
                    </a:lnTo>
                    <a:lnTo>
                      <a:pt x="23" y="175"/>
                    </a:lnTo>
                    <a:lnTo>
                      <a:pt x="25" y="175"/>
                    </a:lnTo>
                    <a:lnTo>
                      <a:pt x="25" y="179"/>
                    </a:lnTo>
                    <a:lnTo>
                      <a:pt x="43" y="175"/>
                    </a:lnTo>
                    <a:lnTo>
                      <a:pt x="46" y="175"/>
                    </a:lnTo>
                    <a:lnTo>
                      <a:pt x="50" y="172"/>
                    </a:lnTo>
                    <a:lnTo>
                      <a:pt x="50" y="175"/>
                    </a:lnTo>
                    <a:lnTo>
                      <a:pt x="52" y="175"/>
                    </a:lnTo>
                    <a:lnTo>
                      <a:pt x="52" y="175"/>
                    </a:lnTo>
                    <a:lnTo>
                      <a:pt x="54" y="175"/>
                    </a:lnTo>
                    <a:lnTo>
                      <a:pt x="56" y="175"/>
                    </a:lnTo>
                    <a:lnTo>
                      <a:pt x="56" y="177"/>
                    </a:lnTo>
                    <a:lnTo>
                      <a:pt x="58" y="179"/>
                    </a:lnTo>
                    <a:lnTo>
                      <a:pt x="60" y="179"/>
                    </a:lnTo>
                    <a:lnTo>
                      <a:pt x="64" y="179"/>
                    </a:lnTo>
                    <a:lnTo>
                      <a:pt x="68" y="181"/>
                    </a:lnTo>
                    <a:lnTo>
                      <a:pt x="70" y="183"/>
                    </a:lnTo>
                    <a:lnTo>
                      <a:pt x="73" y="183"/>
                    </a:lnTo>
                    <a:lnTo>
                      <a:pt x="75" y="181"/>
                    </a:lnTo>
                    <a:lnTo>
                      <a:pt x="79" y="181"/>
                    </a:lnTo>
                    <a:lnTo>
                      <a:pt x="81" y="181"/>
                    </a:lnTo>
                    <a:lnTo>
                      <a:pt x="81" y="181"/>
                    </a:lnTo>
                    <a:lnTo>
                      <a:pt x="83" y="181"/>
                    </a:lnTo>
                    <a:lnTo>
                      <a:pt x="83" y="181"/>
                    </a:lnTo>
                    <a:lnTo>
                      <a:pt x="85" y="183"/>
                    </a:lnTo>
                    <a:lnTo>
                      <a:pt x="89" y="185"/>
                    </a:lnTo>
                    <a:lnTo>
                      <a:pt x="95" y="183"/>
                    </a:lnTo>
                    <a:lnTo>
                      <a:pt x="99" y="175"/>
                    </a:lnTo>
                    <a:lnTo>
                      <a:pt x="108" y="164"/>
                    </a:lnTo>
                    <a:lnTo>
                      <a:pt x="118" y="156"/>
                    </a:lnTo>
                    <a:lnTo>
                      <a:pt x="124" y="154"/>
                    </a:lnTo>
                    <a:lnTo>
                      <a:pt x="126" y="154"/>
                    </a:lnTo>
                    <a:lnTo>
                      <a:pt x="126" y="152"/>
                    </a:lnTo>
                    <a:lnTo>
                      <a:pt x="126" y="150"/>
                    </a:lnTo>
                    <a:lnTo>
                      <a:pt x="128" y="150"/>
                    </a:lnTo>
                    <a:lnTo>
                      <a:pt x="126" y="148"/>
                    </a:lnTo>
                    <a:lnTo>
                      <a:pt x="128" y="143"/>
                    </a:lnTo>
                    <a:lnTo>
                      <a:pt x="135" y="141"/>
                    </a:lnTo>
                    <a:lnTo>
                      <a:pt x="137" y="141"/>
                    </a:lnTo>
                    <a:lnTo>
                      <a:pt x="139" y="139"/>
                    </a:lnTo>
                    <a:lnTo>
                      <a:pt x="143" y="137"/>
                    </a:lnTo>
                    <a:lnTo>
                      <a:pt x="147" y="139"/>
                    </a:lnTo>
                    <a:lnTo>
                      <a:pt x="149" y="139"/>
                    </a:lnTo>
                    <a:lnTo>
                      <a:pt x="151" y="139"/>
                    </a:lnTo>
                    <a:lnTo>
                      <a:pt x="155" y="139"/>
                    </a:lnTo>
                    <a:lnTo>
                      <a:pt x="155" y="139"/>
                    </a:lnTo>
                    <a:lnTo>
                      <a:pt x="157" y="139"/>
                    </a:lnTo>
                    <a:lnTo>
                      <a:pt x="157" y="137"/>
                    </a:lnTo>
                    <a:lnTo>
                      <a:pt x="155" y="131"/>
                    </a:lnTo>
                    <a:lnTo>
                      <a:pt x="157" y="129"/>
                    </a:lnTo>
                    <a:lnTo>
                      <a:pt x="164" y="125"/>
                    </a:lnTo>
                    <a:lnTo>
                      <a:pt x="168" y="125"/>
                    </a:lnTo>
                    <a:lnTo>
                      <a:pt x="186" y="119"/>
                    </a:lnTo>
                    <a:lnTo>
                      <a:pt x="189" y="116"/>
                    </a:lnTo>
                    <a:lnTo>
                      <a:pt x="201" y="112"/>
                    </a:lnTo>
                    <a:lnTo>
                      <a:pt x="205" y="110"/>
                    </a:lnTo>
                    <a:lnTo>
                      <a:pt x="205" y="110"/>
                    </a:lnTo>
                    <a:lnTo>
                      <a:pt x="205" y="108"/>
                    </a:lnTo>
                    <a:lnTo>
                      <a:pt x="203" y="106"/>
                    </a:lnTo>
                    <a:lnTo>
                      <a:pt x="201" y="102"/>
                    </a:lnTo>
                    <a:lnTo>
                      <a:pt x="201" y="100"/>
                    </a:lnTo>
                    <a:lnTo>
                      <a:pt x="203" y="100"/>
                    </a:lnTo>
                    <a:lnTo>
                      <a:pt x="205" y="96"/>
                    </a:lnTo>
                    <a:lnTo>
                      <a:pt x="205" y="94"/>
                    </a:lnTo>
                    <a:lnTo>
                      <a:pt x="205" y="92"/>
                    </a:lnTo>
                    <a:lnTo>
                      <a:pt x="205" y="90"/>
                    </a:lnTo>
                    <a:lnTo>
                      <a:pt x="205" y="87"/>
                    </a:lnTo>
                    <a:lnTo>
                      <a:pt x="207" y="85"/>
                    </a:lnTo>
                    <a:lnTo>
                      <a:pt x="209" y="83"/>
                    </a:lnTo>
                    <a:lnTo>
                      <a:pt x="213" y="81"/>
                    </a:lnTo>
                    <a:lnTo>
                      <a:pt x="213" y="81"/>
                    </a:lnTo>
                    <a:lnTo>
                      <a:pt x="216" y="79"/>
                    </a:lnTo>
                    <a:lnTo>
                      <a:pt x="216" y="79"/>
                    </a:lnTo>
                    <a:lnTo>
                      <a:pt x="213" y="77"/>
                    </a:lnTo>
                    <a:lnTo>
                      <a:pt x="213" y="75"/>
                    </a:lnTo>
                    <a:lnTo>
                      <a:pt x="211" y="73"/>
                    </a:lnTo>
                    <a:lnTo>
                      <a:pt x="213" y="73"/>
                    </a:lnTo>
                    <a:lnTo>
                      <a:pt x="213" y="71"/>
                    </a:lnTo>
                    <a:lnTo>
                      <a:pt x="211" y="67"/>
                    </a:lnTo>
                    <a:lnTo>
                      <a:pt x="213" y="65"/>
                    </a:lnTo>
                    <a:lnTo>
                      <a:pt x="213" y="63"/>
                    </a:lnTo>
                    <a:lnTo>
                      <a:pt x="213" y="60"/>
                    </a:lnTo>
                    <a:lnTo>
                      <a:pt x="211" y="56"/>
                    </a:lnTo>
                    <a:lnTo>
                      <a:pt x="211" y="54"/>
                    </a:lnTo>
                    <a:lnTo>
                      <a:pt x="216" y="50"/>
                    </a:lnTo>
                    <a:lnTo>
                      <a:pt x="216" y="48"/>
                    </a:lnTo>
                    <a:lnTo>
                      <a:pt x="218" y="48"/>
                    </a:lnTo>
                    <a:lnTo>
                      <a:pt x="218" y="44"/>
                    </a:lnTo>
                    <a:lnTo>
                      <a:pt x="216" y="42"/>
                    </a:lnTo>
                    <a:lnTo>
                      <a:pt x="213" y="38"/>
                    </a:lnTo>
                    <a:lnTo>
                      <a:pt x="211" y="38"/>
                    </a:lnTo>
                    <a:lnTo>
                      <a:pt x="213" y="31"/>
                    </a:lnTo>
                    <a:lnTo>
                      <a:pt x="216" y="31"/>
                    </a:lnTo>
                    <a:lnTo>
                      <a:pt x="211" y="29"/>
                    </a:lnTo>
                    <a:lnTo>
                      <a:pt x="209" y="29"/>
                    </a:lnTo>
                    <a:lnTo>
                      <a:pt x="209" y="25"/>
                    </a:lnTo>
                    <a:lnTo>
                      <a:pt x="207" y="25"/>
                    </a:lnTo>
                    <a:lnTo>
                      <a:pt x="207" y="23"/>
                    </a:lnTo>
                    <a:lnTo>
                      <a:pt x="207" y="23"/>
                    </a:lnTo>
                    <a:lnTo>
                      <a:pt x="205" y="23"/>
                    </a:lnTo>
                    <a:lnTo>
                      <a:pt x="201" y="19"/>
                    </a:lnTo>
                    <a:lnTo>
                      <a:pt x="201" y="15"/>
                    </a:lnTo>
                    <a:lnTo>
                      <a:pt x="199" y="15"/>
                    </a:lnTo>
                    <a:lnTo>
                      <a:pt x="197" y="13"/>
                    </a:lnTo>
                    <a:lnTo>
                      <a:pt x="195" y="13"/>
                    </a:lnTo>
                    <a:lnTo>
                      <a:pt x="186" y="11"/>
                    </a:lnTo>
                    <a:lnTo>
                      <a:pt x="182" y="11"/>
                    </a:lnTo>
                    <a:lnTo>
                      <a:pt x="180" y="9"/>
                    </a:lnTo>
                    <a:lnTo>
                      <a:pt x="180" y="7"/>
                    </a:lnTo>
                    <a:lnTo>
                      <a:pt x="178" y="5"/>
                    </a:lnTo>
                    <a:lnTo>
                      <a:pt x="176" y="5"/>
                    </a:lnTo>
                    <a:lnTo>
                      <a:pt x="174" y="5"/>
                    </a:lnTo>
                    <a:lnTo>
                      <a:pt x="170" y="5"/>
                    </a:lnTo>
                    <a:lnTo>
                      <a:pt x="164" y="0"/>
                    </a:lnTo>
                    <a:lnTo>
                      <a:pt x="162" y="0"/>
                    </a:lnTo>
                    <a:lnTo>
                      <a:pt x="133"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6" name="9Slide.vn 899">
                <a:extLst>
                  <a:ext uri="{FF2B5EF4-FFF2-40B4-BE49-F238E27FC236}">
                    <a16:creationId xmlns:a16="http://schemas.microsoft.com/office/drawing/2014/main" id="{F4F90383-CBB4-4DBF-97EC-A706B1A2891C}"/>
                  </a:ext>
                </a:extLst>
              </p:cNvPr>
              <p:cNvSpPr>
                <a:spLocks/>
              </p:cNvSpPr>
              <p:nvPr/>
            </p:nvSpPr>
            <p:spPr bwMode="auto">
              <a:xfrm>
                <a:off x="3910" y="2792"/>
                <a:ext cx="228" cy="226"/>
              </a:xfrm>
              <a:custGeom>
                <a:avLst/>
                <a:gdLst>
                  <a:gd name="T0" fmla="*/ 7 w 228"/>
                  <a:gd name="T1" fmla="*/ 209 h 226"/>
                  <a:gd name="T2" fmla="*/ 15 w 228"/>
                  <a:gd name="T3" fmla="*/ 209 h 226"/>
                  <a:gd name="T4" fmla="*/ 27 w 228"/>
                  <a:gd name="T5" fmla="*/ 205 h 226"/>
                  <a:gd name="T6" fmla="*/ 32 w 228"/>
                  <a:gd name="T7" fmla="*/ 205 h 226"/>
                  <a:gd name="T8" fmla="*/ 36 w 228"/>
                  <a:gd name="T9" fmla="*/ 209 h 226"/>
                  <a:gd name="T10" fmla="*/ 46 w 228"/>
                  <a:gd name="T11" fmla="*/ 213 h 226"/>
                  <a:gd name="T12" fmla="*/ 121 w 228"/>
                  <a:gd name="T13" fmla="*/ 211 h 226"/>
                  <a:gd name="T14" fmla="*/ 129 w 228"/>
                  <a:gd name="T15" fmla="*/ 220 h 226"/>
                  <a:gd name="T16" fmla="*/ 137 w 228"/>
                  <a:gd name="T17" fmla="*/ 222 h 226"/>
                  <a:gd name="T18" fmla="*/ 152 w 228"/>
                  <a:gd name="T19" fmla="*/ 222 h 226"/>
                  <a:gd name="T20" fmla="*/ 158 w 228"/>
                  <a:gd name="T21" fmla="*/ 220 h 226"/>
                  <a:gd name="T22" fmla="*/ 170 w 228"/>
                  <a:gd name="T23" fmla="*/ 224 h 226"/>
                  <a:gd name="T24" fmla="*/ 175 w 228"/>
                  <a:gd name="T25" fmla="*/ 224 h 226"/>
                  <a:gd name="T26" fmla="*/ 179 w 228"/>
                  <a:gd name="T27" fmla="*/ 226 h 226"/>
                  <a:gd name="T28" fmla="*/ 212 w 228"/>
                  <a:gd name="T29" fmla="*/ 220 h 226"/>
                  <a:gd name="T30" fmla="*/ 206 w 228"/>
                  <a:gd name="T31" fmla="*/ 209 h 226"/>
                  <a:gd name="T32" fmla="*/ 195 w 228"/>
                  <a:gd name="T33" fmla="*/ 201 h 226"/>
                  <a:gd name="T34" fmla="*/ 187 w 228"/>
                  <a:gd name="T35" fmla="*/ 193 h 226"/>
                  <a:gd name="T36" fmla="*/ 228 w 228"/>
                  <a:gd name="T37" fmla="*/ 124 h 226"/>
                  <a:gd name="T38" fmla="*/ 226 w 228"/>
                  <a:gd name="T39" fmla="*/ 112 h 226"/>
                  <a:gd name="T40" fmla="*/ 226 w 228"/>
                  <a:gd name="T41" fmla="*/ 95 h 226"/>
                  <a:gd name="T42" fmla="*/ 220 w 228"/>
                  <a:gd name="T43" fmla="*/ 95 h 226"/>
                  <a:gd name="T44" fmla="*/ 212 w 228"/>
                  <a:gd name="T45" fmla="*/ 97 h 226"/>
                  <a:gd name="T46" fmla="*/ 201 w 228"/>
                  <a:gd name="T47" fmla="*/ 95 h 226"/>
                  <a:gd name="T48" fmla="*/ 195 w 228"/>
                  <a:gd name="T49" fmla="*/ 97 h 226"/>
                  <a:gd name="T50" fmla="*/ 195 w 228"/>
                  <a:gd name="T51" fmla="*/ 91 h 226"/>
                  <a:gd name="T52" fmla="*/ 195 w 228"/>
                  <a:gd name="T53" fmla="*/ 81 h 226"/>
                  <a:gd name="T54" fmla="*/ 193 w 228"/>
                  <a:gd name="T55" fmla="*/ 72 h 226"/>
                  <a:gd name="T56" fmla="*/ 189 w 228"/>
                  <a:gd name="T57" fmla="*/ 68 h 226"/>
                  <a:gd name="T58" fmla="*/ 187 w 228"/>
                  <a:gd name="T59" fmla="*/ 60 h 226"/>
                  <a:gd name="T60" fmla="*/ 187 w 228"/>
                  <a:gd name="T61" fmla="*/ 46 h 226"/>
                  <a:gd name="T62" fmla="*/ 187 w 228"/>
                  <a:gd name="T63" fmla="*/ 37 h 226"/>
                  <a:gd name="T64" fmla="*/ 189 w 228"/>
                  <a:gd name="T65" fmla="*/ 25 h 226"/>
                  <a:gd name="T66" fmla="*/ 168 w 228"/>
                  <a:gd name="T67" fmla="*/ 19 h 226"/>
                  <a:gd name="T68" fmla="*/ 143 w 228"/>
                  <a:gd name="T69" fmla="*/ 25 h 226"/>
                  <a:gd name="T70" fmla="*/ 141 w 228"/>
                  <a:gd name="T71" fmla="*/ 37 h 226"/>
                  <a:gd name="T72" fmla="*/ 117 w 228"/>
                  <a:gd name="T73" fmla="*/ 39 h 226"/>
                  <a:gd name="T74" fmla="*/ 106 w 228"/>
                  <a:gd name="T75" fmla="*/ 31 h 226"/>
                  <a:gd name="T76" fmla="*/ 100 w 228"/>
                  <a:gd name="T77" fmla="*/ 23 h 226"/>
                  <a:gd name="T78" fmla="*/ 96 w 228"/>
                  <a:gd name="T79" fmla="*/ 10 h 226"/>
                  <a:gd name="T80" fmla="*/ 96 w 228"/>
                  <a:gd name="T81" fmla="*/ 2 h 226"/>
                  <a:gd name="T82" fmla="*/ 63 w 228"/>
                  <a:gd name="T83" fmla="*/ 0 h 226"/>
                  <a:gd name="T84" fmla="*/ 44 w 228"/>
                  <a:gd name="T85" fmla="*/ 0 h 226"/>
                  <a:gd name="T86" fmla="*/ 29 w 228"/>
                  <a:gd name="T87" fmla="*/ 0 h 226"/>
                  <a:gd name="T88" fmla="*/ 21 w 228"/>
                  <a:gd name="T89" fmla="*/ 2 h 226"/>
                  <a:gd name="T90" fmla="*/ 15 w 228"/>
                  <a:gd name="T91" fmla="*/ 4 h 226"/>
                  <a:gd name="T92" fmla="*/ 27 w 228"/>
                  <a:gd name="T93" fmla="*/ 35 h 226"/>
                  <a:gd name="T94" fmla="*/ 29 w 228"/>
                  <a:gd name="T95" fmla="*/ 60 h 226"/>
                  <a:gd name="T96" fmla="*/ 40 w 228"/>
                  <a:gd name="T97" fmla="*/ 87 h 226"/>
                  <a:gd name="T98" fmla="*/ 34 w 228"/>
                  <a:gd name="T99" fmla="*/ 122 h 226"/>
                  <a:gd name="T100" fmla="*/ 13 w 228"/>
                  <a:gd name="T101" fmla="*/ 141 h 226"/>
                  <a:gd name="T102" fmla="*/ 7 w 228"/>
                  <a:gd name="T103" fmla="*/ 170 h 226"/>
                  <a:gd name="T104" fmla="*/ 0 w 228"/>
                  <a:gd name="T105" fmla="*/ 195 h 226"/>
                  <a:gd name="T106" fmla="*/ 0 w 228"/>
                  <a:gd name="T107" fmla="*/ 21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26">
                    <a:moveTo>
                      <a:pt x="3" y="211"/>
                    </a:moveTo>
                    <a:lnTo>
                      <a:pt x="3" y="213"/>
                    </a:lnTo>
                    <a:lnTo>
                      <a:pt x="5" y="211"/>
                    </a:lnTo>
                    <a:lnTo>
                      <a:pt x="7" y="209"/>
                    </a:lnTo>
                    <a:lnTo>
                      <a:pt x="7" y="209"/>
                    </a:lnTo>
                    <a:lnTo>
                      <a:pt x="11" y="209"/>
                    </a:lnTo>
                    <a:lnTo>
                      <a:pt x="13" y="211"/>
                    </a:lnTo>
                    <a:lnTo>
                      <a:pt x="15" y="209"/>
                    </a:lnTo>
                    <a:lnTo>
                      <a:pt x="15" y="207"/>
                    </a:lnTo>
                    <a:lnTo>
                      <a:pt x="21" y="203"/>
                    </a:lnTo>
                    <a:lnTo>
                      <a:pt x="23" y="203"/>
                    </a:lnTo>
                    <a:lnTo>
                      <a:pt x="27" y="205"/>
                    </a:lnTo>
                    <a:lnTo>
                      <a:pt x="27" y="205"/>
                    </a:lnTo>
                    <a:lnTo>
                      <a:pt x="29" y="205"/>
                    </a:lnTo>
                    <a:lnTo>
                      <a:pt x="29" y="205"/>
                    </a:lnTo>
                    <a:lnTo>
                      <a:pt x="32" y="205"/>
                    </a:lnTo>
                    <a:lnTo>
                      <a:pt x="32" y="207"/>
                    </a:lnTo>
                    <a:lnTo>
                      <a:pt x="34" y="207"/>
                    </a:lnTo>
                    <a:lnTo>
                      <a:pt x="34" y="209"/>
                    </a:lnTo>
                    <a:lnTo>
                      <a:pt x="36" y="209"/>
                    </a:lnTo>
                    <a:lnTo>
                      <a:pt x="40" y="213"/>
                    </a:lnTo>
                    <a:lnTo>
                      <a:pt x="44" y="216"/>
                    </a:lnTo>
                    <a:lnTo>
                      <a:pt x="46" y="213"/>
                    </a:lnTo>
                    <a:lnTo>
                      <a:pt x="46" y="213"/>
                    </a:lnTo>
                    <a:lnTo>
                      <a:pt x="50" y="211"/>
                    </a:lnTo>
                    <a:lnTo>
                      <a:pt x="52" y="211"/>
                    </a:lnTo>
                    <a:lnTo>
                      <a:pt x="52" y="211"/>
                    </a:lnTo>
                    <a:lnTo>
                      <a:pt x="121" y="211"/>
                    </a:lnTo>
                    <a:lnTo>
                      <a:pt x="123" y="213"/>
                    </a:lnTo>
                    <a:lnTo>
                      <a:pt x="125" y="216"/>
                    </a:lnTo>
                    <a:lnTo>
                      <a:pt x="125" y="218"/>
                    </a:lnTo>
                    <a:lnTo>
                      <a:pt x="129" y="220"/>
                    </a:lnTo>
                    <a:lnTo>
                      <a:pt x="133" y="220"/>
                    </a:lnTo>
                    <a:lnTo>
                      <a:pt x="135" y="220"/>
                    </a:lnTo>
                    <a:lnTo>
                      <a:pt x="137" y="220"/>
                    </a:lnTo>
                    <a:lnTo>
                      <a:pt x="137" y="222"/>
                    </a:lnTo>
                    <a:lnTo>
                      <a:pt x="141" y="224"/>
                    </a:lnTo>
                    <a:lnTo>
                      <a:pt x="143" y="222"/>
                    </a:lnTo>
                    <a:lnTo>
                      <a:pt x="146" y="220"/>
                    </a:lnTo>
                    <a:lnTo>
                      <a:pt x="152" y="222"/>
                    </a:lnTo>
                    <a:lnTo>
                      <a:pt x="154" y="222"/>
                    </a:lnTo>
                    <a:lnTo>
                      <a:pt x="154" y="220"/>
                    </a:lnTo>
                    <a:lnTo>
                      <a:pt x="156" y="220"/>
                    </a:lnTo>
                    <a:lnTo>
                      <a:pt x="158" y="220"/>
                    </a:lnTo>
                    <a:lnTo>
                      <a:pt x="162" y="224"/>
                    </a:lnTo>
                    <a:lnTo>
                      <a:pt x="164" y="226"/>
                    </a:lnTo>
                    <a:lnTo>
                      <a:pt x="168" y="226"/>
                    </a:lnTo>
                    <a:lnTo>
                      <a:pt x="170" y="224"/>
                    </a:lnTo>
                    <a:lnTo>
                      <a:pt x="170" y="224"/>
                    </a:lnTo>
                    <a:lnTo>
                      <a:pt x="172" y="222"/>
                    </a:lnTo>
                    <a:lnTo>
                      <a:pt x="172" y="224"/>
                    </a:lnTo>
                    <a:lnTo>
                      <a:pt x="175" y="224"/>
                    </a:lnTo>
                    <a:lnTo>
                      <a:pt x="177" y="224"/>
                    </a:lnTo>
                    <a:lnTo>
                      <a:pt x="177" y="224"/>
                    </a:lnTo>
                    <a:lnTo>
                      <a:pt x="179" y="224"/>
                    </a:lnTo>
                    <a:lnTo>
                      <a:pt x="179" y="226"/>
                    </a:lnTo>
                    <a:lnTo>
                      <a:pt x="181" y="226"/>
                    </a:lnTo>
                    <a:lnTo>
                      <a:pt x="183" y="226"/>
                    </a:lnTo>
                    <a:lnTo>
                      <a:pt x="185" y="226"/>
                    </a:lnTo>
                    <a:lnTo>
                      <a:pt x="212" y="220"/>
                    </a:lnTo>
                    <a:lnTo>
                      <a:pt x="212" y="216"/>
                    </a:lnTo>
                    <a:lnTo>
                      <a:pt x="210" y="216"/>
                    </a:lnTo>
                    <a:lnTo>
                      <a:pt x="208" y="211"/>
                    </a:lnTo>
                    <a:lnTo>
                      <a:pt x="206" y="209"/>
                    </a:lnTo>
                    <a:lnTo>
                      <a:pt x="204" y="209"/>
                    </a:lnTo>
                    <a:lnTo>
                      <a:pt x="201" y="207"/>
                    </a:lnTo>
                    <a:lnTo>
                      <a:pt x="197" y="203"/>
                    </a:lnTo>
                    <a:lnTo>
                      <a:pt x="195" y="201"/>
                    </a:lnTo>
                    <a:lnTo>
                      <a:pt x="193" y="199"/>
                    </a:lnTo>
                    <a:lnTo>
                      <a:pt x="191" y="197"/>
                    </a:lnTo>
                    <a:lnTo>
                      <a:pt x="189" y="195"/>
                    </a:lnTo>
                    <a:lnTo>
                      <a:pt x="187" y="193"/>
                    </a:lnTo>
                    <a:lnTo>
                      <a:pt x="189" y="131"/>
                    </a:lnTo>
                    <a:lnTo>
                      <a:pt x="228" y="131"/>
                    </a:lnTo>
                    <a:lnTo>
                      <a:pt x="226" y="128"/>
                    </a:lnTo>
                    <a:lnTo>
                      <a:pt x="228" y="124"/>
                    </a:lnTo>
                    <a:lnTo>
                      <a:pt x="228" y="122"/>
                    </a:lnTo>
                    <a:lnTo>
                      <a:pt x="228" y="120"/>
                    </a:lnTo>
                    <a:lnTo>
                      <a:pt x="226" y="116"/>
                    </a:lnTo>
                    <a:lnTo>
                      <a:pt x="226" y="112"/>
                    </a:lnTo>
                    <a:lnTo>
                      <a:pt x="226" y="106"/>
                    </a:lnTo>
                    <a:lnTo>
                      <a:pt x="226" y="97"/>
                    </a:lnTo>
                    <a:lnTo>
                      <a:pt x="226" y="97"/>
                    </a:lnTo>
                    <a:lnTo>
                      <a:pt x="226" y="95"/>
                    </a:lnTo>
                    <a:lnTo>
                      <a:pt x="226" y="95"/>
                    </a:lnTo>
                    <a:lnTo>
                      <a:pt x="226" y="93"/>
                    </a:lnTo>
                    <a:lnTo>
                      <a:pt x="224" y="95"/>
                    </a:lnTo>
                    <a:lnTo>
                      <a:pt x="220" y="95"/>
                    </a:lnTo>
                    <a:lnTo>
                      <a:pt x="218" y="97"/>
                    </a:lnTo>
                    <a:lnTo>
                      <a:pt x="216" y="97"/>
                    </a:lnTo>
                    <a:lnTo>
                      <a:pt x="214" y="97"/>
                    </a:lnTo>
                    <a:lnTo>
                      <a:pt x="212" y="97"/>
                    </a:lnTo>
                    <a:lnTo>
                      <a:pt x="208" y="97"/>
                    </a:lnTo>
                    <a:lnTo>
                      <a:pt x="206" y="97"/>
                    </a:lnTo>
                    <a:lnTo>
                      <a:pt x="204" y="95"/>
                    </a:lnTo>
                    <a:lnTo>
                      <a:pt x="201" y="95"/>
                    </a:lnTo>
                    <a:lnTo>
                      <a:pt x="199" y="95"/>
                    </a:lnTo>
                    <a:lnTo>
                      <a:pt x="199" y="97"/>
                    </a:lnTo>
                    <a:lnTo>
                      <a:pt x="197" y="97"/>
                    </a:lnTo>
                    <a:lnTo>
                      <a:pt x="195" y="97"/>
                    </a:lnTo>
                    <a:lnTo>
                      <a:pt x="195" y="97"/>
                    </a:lnTo>
                    <a:lnTo>
                      <a:pt x="195" y="93"/>
                    </a:lnTo>
                    <a:lnTo>
                      <a:pt x="197" y="91"/>
                    </a:lnTo>
                    <a:lnTo>
                      <a:pt x="195" y="91"/>
                    </a:lnTo>
                    <a:lnTo>
                      <a:pt x="197" y="89"/>
                    </a:lnTo>
                    <a:lnTo>
                      <a:pt x="195" y="87"/>
                    </a:lnTo>
                    <a:lnTo>
                      <a:pt x="195" y="83"/>
                    </a:lnTo>
                    <a:lnTo>
                      <a:pt x="195" y="81"/>
                    </a:lnTo>
                    <a:lnTo>
                      <a:pt x="195" y="81"/>
                    </a:lnTo>
                    <a:lnTo>
                      <a:pt x="193" y="77"/>
                    </a:lnTo>
                    <a:lnTo>
                      <a:pt x="193" y="77"/>
                    </a:lnTo>
                    <a:lnTo>
                      <a:pt x="193" y="72"/>
                    </a:lnTo>
                    <a:lnTo>
                      <a:pt x="193" y="70"/>
                    </a:lnTo>
                    <a:lnTo>
                      <a:pt x="191" y="70"/>
                    </a:lnTo>
                    <a:lnTo>
                      <a:pt x="191" y="68"/>
                    </a:lnTo>
                    <a:lnTo>
                      <a:pt x="189" y="68"/>
                    </a:lnTo>
                    <a:lnTo>
                      <a:pt x="189" y="66"/>
                    </a:lnTo>
                    <a:lnTo>
                      <a:pt x="189" y="64"/>
                    </a:lnTo>
                    <a:lnTo>
                      <a:pt x="187" y="62"/>
                    </a:lnTo>
                    <a:lnTo>
                      <a:pt x="187" y="60"/>
                    </a:lnTo>
                    <a:lnTo>
                      <a:pt x="189" y="56"/>
                    </a:lnTo>
                    <a:lnTo>
                      <a:pt x="187" y="50"/>
                    </a:lnTo>
                    <a:lnTo>
                      <a:pt x="187" y="48"/>
                    </a:lnTo>
                    <a:lnTo>
                      <a:pt x="187" y="46"/>
                    </a:lnTo>
                    <a:lnTo>
                      <a:pt x="189" y="46"/>
                    </a:lnTo>
                    <a:lnTo>
                      <a:pt x="189" y="41"/>
                    </a:lnTo>
                    <a:lnTo>
                      <a:pt x="187" y="39"/>
                    </a:lnTo>
                    <a:lnTo>
                      <a:pt x="187" y="37"/>
                    </a:lnTo>
                    <a:lnTo>
                      <a:pt x="189" y="33"/>
                    </a:lnTo>
                    <a:lnTo>
                      <a:pt x="189" y="31"/>
                    </a:lnTo>
                    <a:lnTo>
                      <a:pt x="189" y="27"/>
                    </a:lnTo>
                    <a:lnTo>
                      <a:pt x="189" y="25"/>
                    </a:lnTo>
                    <a:lnTo>
                      <a:pt x="166" y="25"/>
                    </a:lnTo>
                    <a:lnTo>
                      <a:pt x="166" y="23"/>
                    </a:lnTo>
                    <a:lnTo>
                      <a:pt x="168" y="21"/>
                    </a:lnTo>
                    <a:lnTo>
                      <a:pt x="168" y="19"/>
                    </a:lnTo>
                    <a:lnTo>
                      <a:pt x="162" y="19"/>
                    </a:lnTo>
                    <a:lnTo>
                      <a:pt x="162" y="19"/>
                    </a:lnTo>
                    <a:lnTo>
                      <a:pt x="146" y="21"/>
                    </a:lnTo>
                    <a:lnTo>
                      <a:pt x="143" y="25"/>
                    </a:lnTo>
                    <a:lnTo>
                      <a:pt x="143" y="27"/>
                    </a:lnTo>
                    <a:lnTo>
                      <a:pt x="141" y="29"/>
                    </a:lnTo>
                    <a:lnTo>
                      <a:pt x="141" y="33"/>
                    </a:lnTo>
                    <a:lnTo>
                      <a:pt x="141" y="37"/>
                    </a:lnTo>
                    <a:lnTo>
                      <a:pt x="129" y="37"/>
                    </a:lnTo>
                    <a:lnTo>
                      <a:pt x="125" y="39"/>
                    </a:lnTo>
                    <a:lnTo>
                      <a:pt x="119" y="39"/>
                    </a:lnTo>
                    <a:lnTo>
                      <a:pt x="117" y="39"/>
                    </a:lnTo>
                    <a:lnTo>
                      <a:pt x="114" y="39"/>
                    </a:lnTo>
                    <a:lnTo>
                      <a:pt x="108" y="39"/>
                    </a:lnTo>
                    <a:lnTo>
                      <a:pt x="106" y="37"/>
                    </a:lnTo>
                    <a:lnTo>
                      <a:pt x="106" y="31"/>
                    </a:lnTo>
                    <a:lnTo>
                      <a:pt x="104" y="29"/>
                    </a:lnTo>
                    <a:lnTo>
                      <a:pt x="102" y="25"/>
                    </a:lnTo>
                    <a:lnTo>
                      <a:pt x="100" y="25"/>
                    </a:lnTo>
                    <a:lnTo>
                      <a:pt x="100" y="23"/>
                    </a:lnTo>
                    <a:lnTo>
                      <a:pt x="100" y="21"/>
                    </a:lnTo>
                    <a:lnTo>
                      <a:pt x="98" y="16"/>
                    </a:lnTo>
                    <a:lnTo>
                      <a:pt x="96" y="12"/>
                    </a:lnTo>
                    <a:lnTo>
                      <a:pt x="96" y="10"/>
                    </a:lnTo>
                    <a:lnTo>
                      <a:pt x="98" y="8"/>
                    </a:lnTo>
                    <a:lnTo>
                      <a:pt x="98" y="6"/>
                    </a:lnTo>
                    <a:lnTo>
                      <a:pt x="96" y="4"/>
                    </a:lnTo>
                    <a:lnTo>
                      <a:pt x="96" y="2"/>
                    </a:lnTo>
                    <a:lnTo>
                      <a:pt x="96" y="2"/>
                    </a:lnTo>
                    <a:lnTo>
                      <a:pt x="96" y="0"/>
                    </a:lnTo>
                    <a:lnTo>
                      <a:pt x="77" y="0"/>
                    </a:lnTo>
                    <a:lnTo>
                      <a:pt x="63" y="0"/>
                    </a:lnTo>
                    <a:lnTo>
                      <a:pt x="56" y="0"/>
                    </a:lnTo>
                    <a:lnTo>
                      <a:pt x="52" y="0"/>
                    </a:lnTo>
                    <a:lnTo>
                      <a:pt x="48" y="0"/>
                    </a:lnTo>
                    <a:lnTo>
                      <a:pt x="44" y="0"/>
                    </a:lnTo>
                    <a:lnTo>
                      <a:pt x="40" y="0"/>
                    </a:lnTo>
                    <a:lnTo>
                      <a:pt x="36" y="0"/>
                    </a:lnTo>
                    <a:lnTo>
                      <a:pt x="34" y="0"/>
                    </a:lnTo>
                    <a:lnTo>
                      <a:pt x="29" y="0"/>
                    </a:lnTo>
                    <a:lnTo>
                      <a:pt x="27" y="0"/>
                    </a:lnTo>
                    <a:lnTo>
                      <a:pt x="23" y="0"/>
                    </a:lnTo>
                    <a:lnTo>
                      <a:pt x="23" y="2"/>
                    </a:lnTo>
                    <a:lnTo>
                      <a:pt x="21" y="2"/>
                    </a:lnTo>
                    <a:lnTo>
                      <a:pt x="21" y="2"/>
                    </a:lnTo>
                    <a:lnTo>
                      <a:pt x="21" y="2"/>
                    </a:lnTo>
                    <a:lnTo>
                      <a:pt x="19" y="2"/>
                    </a:lnTo>
                    <a:lnTo>
                      <a:pt x="15" y="4"/>
                    </a:lnTo>
                    <a:lnTo>
                      <a:pt x="17" y="8"/>
                    </a:lnTo>
                    <a:lnTo>
                      <a:pt x="17" y="10"/>
                    </a:lnTo>
                    <a:lnTo>
                      <a:pt x="27" y="21"/>
                    </a:lnTo>
                    <a:lnTo>
                      <a:pt x="27" y="35"/>
                    </a:lnTo>
                    <a:lnTo>
                      <a:pt x="34" y="43"/>
                    </a:lnTo>
                    <a:lnTo>
                      <a:pt x="32" y="50"/>
                    </a:lnTo>
                    <a:lnTo>
                      <a:pt x="25" y="58"/>
                    </a:lnTo>
                    <a:lnTo>
                      <a:pt x="29" y="60"/>
                    </a:lnTo>
                    <a:lnTo>
                      <a:pt x="29" y="66"/>
                    </a:lnTo>
                    <a:lnTo>
                      <a:pt x="32" y="70"/>
                    </a:lnTo>
                    <a:lnTo>
                      <a:pt x="32" y="75"/>
                    </a:lnTo>
                    <a:lnTo>
                      <a:pt x="40" y="87"/>
                    </a:lnTo>
                    <a:lnTo>
                      <a:pt x="40" y="89"/>
                    </a:lnTo>
                    <a:lnTo>
                      <a:pt x="42" y="93"/>
                    </a:lnTo>
                    <a:lnTo>
                      <a:pt x="42" y="108"/>
                    </a:lnTo>
                    <a:lnTo>
                      <a:pt x="34" y="122"/>
                    </a:lnTo>
                    <a:lnTo>
                      <a:pt x="32" y="122"/>
                    </a:lnTo>
                    <a:lnTo>
                      <a:pt x="23" y="128"/>
                    </a:lnTo>
                    <a:lnTo>
                      <a:pt x="23" y="133"/>
                    </a:lnTo>
                    <a:lnTo>
                      <a:pt x="13" y="141"/>
                    </a:lnTo>
                    <a:lnTo>
                      <a:pt x="13" y="147"/>
                    </a:lnTo>
                    <a:lnTo>
                      <a:pt x="11" y="149"/>
                    </a:lnTo>
                    <a:lnTo>
                      <a:pt x="11" y="164"/>
                    </a:lnTo>
                    <a:lnTo>
                      <a:pt x="7" y="170"/>
                    </a:lnTo>
                    <a:lnTo>
                      <a:pt x="7" y="176"/>
                    </a:lnTo>
                    <a:lnTo>
                      <a:pt x="0" y="182"/>
                    </a:lnTo>
                    <a:lnTo>
                      <a:pt x="0" y="189"/>
                    </a:lnTo>
                    <a:lnTo>
                      <a:pt x="0" y="195"/>
                    </a:lnTo>
                    <a:lnTo>
                      <a:pt x="0" y="203"/>
                    </a:lnTo>
                    <a:lnTo>
                      <a:pt x="0" y="209"/>
                    </a:lnTo>
                    <a:lnTo>
                      <a:pt x="0" y="211"/>
                    </a:lnTo>
                    <a:lnTo>
                      <a:pt x="0" y="211"/>
                    </a:lnTo>
                    <a:lnTo>
                      <a:pt x="3" y="2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7" name="9Slide.vn 900">
                <a:extLst>
                  <a:ext uri="{FF2B5EF4-FFF2-40B4-BE49-F238E27FC236}">
                    <a16:creationId xmlns:a16="http://schemas.microsoft.com/office/drawing/2014/main" id="{7A06EA27-B973-4062-A989-A9C83600A5E2}"/>
                  </a:ext>
                </a:extLst>
              </p:cNvPr>
              <p:cNvSpPr>
                <a:spLocks/>
              </p:cNvSpPr>
              <p:nvPr/>
            </p:nvSpPr>
            <p:spPr bwMode="auto">
              <a:xfrm>
                <a:off x="4155" y="2970"/>
                <a:ext cx="145" cy="131"/>
              </a:xfrm>
              <a:custGeom>
                <a:avLst/>
                <a:gdLst>
                  <a:gd name="T0" fmla="*/ 91 w 145"/>
                  <a:gd name="T1" fmla="*/ 2 h 131"/>
                  <a:gd name="T2" fmla="*/ 81 w 145"/>
                  <a:gd name="T3" fmla="*/ 2 h 131"/>
                  <a:gd name="T4" fmla="*/ 70 w 145"/>
                  <a:gd name="T5" fmla="*/ 6 h 131"/>
                  <a:gd name="T6" fmla="*/ 68 w 145"/>
                  <a:gd name="T7" fmla="*/ 13 h 131"/>
                  <a:gd name="T8" fmla="*/ 66 w 145"/>
                  <a:gd name="T9" fmla="*/ 17 h 131"/>
                  <a:gd name="T10" fmla="*/ 41 w 145"/>
                  <a:gd name="T11" fmla="*/ 38 h 131"/>
                  <a:gd name="T12" fmla="*/ 27 w 145"/>
                  <a:gd name="T13" fmla="*/ 46 h 131"/>
                  <a:gd name="T14" fmla="*/ 23 w 145"/>
                  <a:gd name="T15" fmla="*/ 44 h 131"/>
                  <a:gd name="T16" fmla="*/ 17 w 145"/>
                  <a:gd name="T17" fmla="*/ 44 h 131"/>
                  <a:gd name="T18" fmla="*/ 10 w 145"/>
                  <a:gd name="T19" fmla="*/ 44 h 131"/>
                  <a:gd name="T20" fmla="*/ 0 w 145"/>
                  <a:gd name="T21" fmla="*/ 42 h 131"/>
                  <a:gd name="T22" fmla="*/ 0 w 145"/>
                  <a:gd name="T23" fmla="*/ 46 h 131"/>
                  <a:gd name="T24" fmla="*/ 4 w 145"/>
                  <a:gd name="T25" fmla="*/ 50 h 131"/>
                  <a:gd name="T26" fmla="*/ 8 w 145"/>
                  <a:gd name="T27" fmla="*/ 56 h 131"/>
                  <a:gd name="T28" fmla="*/ 12 w 145"/>
                  <a:gd name="T29" fmla="*/ 60 h 131"/>
                  <a:gd name="T30" fmla="*/ 17 w 145"/>
                  <a:gd name="T31" fmla="*/ 69 h 131"/>
                  <a:gd name="T32" fmla="*/ 21 w 145"/>
                  <a:gd name="T33" fmla="*/ 73 h 131"/>
                  <a:gd name="T34" fmla="*/ 31 w 145"/>
                  <a:gd name="T35" fmla="*/ 85 h 131"/>
                  <a:gd name="T36" fmla="*/ 37 w 145"/>
                  <a:gd name="T37" fmla="*/ 89 h 131"/>
                  <a:gd name="T38" fmla="*/ 39 w 145"/>
                  <a:gd name="T39" fmla="*/ 94 h 131"/>
                  <a:gd name="T40" fmla="*/ 44 w 145"/>
                  <a:gd name="T41" fmla="*/ 102 h 131"/>
                  <a:gd name="T42" fmla="*/ 48 w 145"/>
                  <a:gd name="T43" fmla="*/ 110 h 131"/>
                  <a:gd name="T44" fmla="*/ 56 w 145"/>
                  <a:gd name="T45" fmla="*/ 114 h 131"/>
                  <a:gd name="T46" fmla="*/ 66 w 145"/>
                  <a:gd name="T47" fmla="*/ 118 h 131"/>
                  <a:gd name="T48" fmla="*/ 70 w 145"/>
                  <a:gd name="T49" fmla="*/ 121 h 131"/>
                  <a:gd name="T50" fmla="*/ 79 w 145"/>
                  <a:gd name="T51" fmla="*/ 125 h 131"/>
                  <a:gd name="T52" fmla="*/ 87 w 145"/>
                  <a:gd name="T53" fmla="*/ 127 h 131"/>
                  <a:gd name="T54" fmla="*/ 95 w 145"/>
                  <a:gd name="T55" fmla="*/ 129 h 131"/>
                  <a:gd name="T56" fmla="*/ 110 w 145"/>
                  <a:gd name="T57" fmla="*/ 131 h 131"/>
                  <a:gd name="T58" fmla="*/ 131 w 145"/>
                  <a:gd name="T59" fmla="*/ 104 h 131"/>
                  <a:gd name="T60" fmla="*/ 131 w 145"/>
                  <a:gd name="T61" fmla="*/ 94 h 131"/>
                  <a:gd name="T62" fmla="*/ 135 w 145"/>
                  <a:gd name="T63" fmla="*/ 87 h 131"/>
                  <a:gd name="T64" fmla="*/ 141 w 145"/>
                  <a:gd name="T65" fmla="*/ 79 h 131"/>
                  <a:gd name="T66" fmla="*/ 141 w 145"/>
                  <a:gd name="T67" fmla="*/ 73 h 131"/>
                  <a:gd name="T68" fmla="*/ 137 w 145"/>
                  <a:gd name="T69" fmla="*/ 65 h 131"/>
                  <a:gd name="T70" fmla="*/ 139 w 145"/>
                  <a:gd name="T71" fmla="*/ 56 h 131"/>
                  <a:gd name="T72" fmla="*/ 141 w 145"/>
                  <a:gd name="T73" fmla="*/ 52 h 131"/>
                  <a:gd name="T74" fmla="*/ 141 w 145"/>
                  <a:gd name="T75" fmla="*/ 42 h 131"/>
                  <a:gd name="T76" fmla="*/ 143 w 145"/>
                  <a:gd name="T77" fmla="*/ 35 h 131"/>
                  <a:gd name="T78" fmla="*/ 145 w 145"/>
                  <a:gd name="T79" fmla="*/ 27 h 131"/>
                  <a:gd name="T80" fmla="*/ 139 w 145"/>
                  <a:gd name="T81" fmla="*/ 21 h 131"/>
                  <a:gd name="T82" fmla="*/ 126 w 145"/>
                  <a:gd name="T83" fmla="*/ 17 h 131"/>
                  <a:gd name="T84" fmla="*/ 112 w 145"/>
                  <a:gd name="T85" fmla="*/ 9 h 131"/>
                  <a:gd name="T86" fmla="*/ 108 w 145"/>
                  <a:gd name="T87" fmla="*/ 11 h 131"/>
                  <a:gd name="T88" fmla="*/ 99 w 145"/>
                  <a:gd name="T89"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 h="131">
                    <a:moveTo>
                      <a:pt x="97" y="2"/>
                    </a:moveTo>
                    <a:lnTo>
                      <a:pt x="93" y="2"/>
                    </a:lnTo>
                    <a:lnTo>
                      <a:pt x="91" y="2"/>
                    </a:lnTo>
                    <a:lnTo>
                      <a:pt x="89" y="2"/>
                    </a:lnTo>
                    <a:lnTo>
                      <a:pt x="85" y="0"/>
                    </a:lnTo>
                    <a:lnTo>
                      <a:pt x="81" y="2"/>
                    </a:lnTo>
                    <a:lnTo>
                      <a:pt x="79" y="4"/>
                    </a:lnTo>
                    <a:lnTo>
                      <a:pt x="77" y="4"/>
                    </a:lnTo>
                    <a:lnTo>
                      <a:pt x="70" y="6"/>
                    </a:lnTo>
                    <a:lnTo>
                      <a:pt x="68" y="11"/>
                    </a:lnTo>
                    <a:lnTo>
                      <a:pt x="70" y="13"/>
                    </a:lnTo>
                    <a:lnTo>
                      <a:pt x="68" y="13"/>
                    </a:lnTo>
                    <a:lnTo>
                      <a:pt x="68" y="15"/>
                    </a:lnTo>
                    <a:lnTo>
                      <a:pt x="68" y="17"/>
                    </a:lnTo>
                    <a:lnTo>
                      <a:pt x="66" y="17"/>
                    </a:lnTo>
                    <a:lnTo>
                      <a:pt x="60" y="19"/>
                    </a:lnTo>
                    <a:lnTo>
                      <a:pt x="50" y="27"/>
                    </a:lnTo>
                    <a:lnTo>
                      <a:pt x="41" y="38"/>
                    </a:lnTo>
                    <a:lnTo>
                      <a:pt x="37" y="46"/>
                    </a:lnTo>
                    <a:lnTo>
                      <a:pt x="31" y="48"/>
                    </a:lnTo>
                    <a:lnTo>
                      <a:pt x="27" y="46"/>
                    </a:lnTo>
                    <a:lnTo>
                      <a:pt x="25" y="44"/>
                    </a:lnTo>
                    <a:lnTo>
                      <a:pt x="25" y="44"/>
                    </a:lnTo>
                    <a:lnTo>
                      <a:pt x="23" y="44"/>
                    </a:lnTo>
                    <a:lnTo>
                      <a:pt x="23" y="44"/>
                    </a:lnTo>
                    <a:lnTo>
                      <a:pt x="21" y="44"/>
                    </a:lnTo>
                    <a:lnTo>
                      <a:pt x="17" y="44"/>
                    </a:lnTo>
                    <a:lnTo>
                      <a:pt x="15" y="46"/>
                    </a:lnTo>
                    <a:lnTo>
                      <a:pt x="12" y="46"/>
                    </a:lnTo>
                    <a:lnTo>
                      <a:pt x="10" y="44"/>
                    </a:lnTo>
                    <a:lnTo>
                      <a:pt x="6" y="42"/>
                    </a:lnTo>
                    <a:lnTo>
                      <a:pt x="2" y="42"/>
                    </a:lnTo>
                    <a:lnTo>
                      <a:pt x="0" y="42"/>
                    </a:lnTo>
                    <a:lnTo>
                      <a:pt x="0" y="42"/>
                    </a:lnTo>
                    <a:lnTo>
                      <a:pt x="2" y="44"/>
                    </a:lnTo>
                    <a:lnTo>
                      <a:pt x="0" y="46"/>
                    </a:lnTo>
                    <a:lnTo>
                      <a:pt x="2" y="46"/>
                    </a:lnTo>
                    <a:lnTo>
                      <a:pt x="2" y="48"/>
                    </a:lnTo>
                    <a:lnTo>
                      <a:pt x="4" y="50"/>
                    </a:lnTo>
                    <a:lnTo>
                      <a:pt x="6" y="52"/>
                    </a:lnTo>
                    <a:lnTo>
                      <a:pt x="8" y="54"/>
                    </a:lnTo>
                    <a:lnTo>
                      <a:pt x="8" y="56"/>
                    </a:lnTo>
                    <a:lnTo>
                      <a:pt x="10" y="58"/>
                    </a:lnTo>
                    <a:lnTo>
                      <a:pt x="10" y="58"/>
                    </a:lnTo>
                    <a:lnTo>
                      <a:pt x="12" y="60"/>
                    </a:lnTo>
                    <a:lnTo>
                      <a:pt x="12" y="65"/>
                    </a:lnTo>
                    <a:lnTo>
                      <a:pt x="15" y="67"/>
                    </a:lnTo>
                    <a:lnTo>
                      <a:pt x="17" y="69"/>
                    </a:lnTo>
                    <a:lnTo>
                      <a:pt x="19" y="71"/>
                    </a:lnTo>
                    <a:lnTo>
                      <a:pt x="19" y="71"/>
                    </a:lnTo>
                    <a:lnTo>
                      <a:pt x="21" y="73"/>
                    </a:lnTo>
                    <a:lnTo>
                      <a:pt x="25" y="81"/>
                    </a:lnTo>
                    <a:lnTo>
                      <a:pt x="29" y="83"/>
                    </a:lnTo>
                    <a:lnTo>
                      <a:pt x="31" y="85"/>
                    </a:lnTo>
                    <a:lnTo>
                      <a:pt x="33" y="87"/>
                    </a:lnTo>
                    <a:lnTo>
                      <a:pt x="37" y="87"/>
                    </a:lnTo>
                    <a:lnTo>
                      <a:pt x="37" y="89"/>
                    </a:lnTo>
                    <a:lnTo>
                      <a:pt x="35" y="91"/>
                    </a:lnTo>
                    <a:lnTo>
                      <a:pt x="37" y="91"/>
                    </a:lnTo>
                    <a:lnTo>
                      <a:pt x="39" y="94"/>
                    </a:lnTo>
                    <a:lnTo>
                      <a:pt x="44" y="96"/>
                    </a:lnTo>
                    <a:lnTo>
                      <a:pt x="41" y="98"/>
                    </a:lnTo>
                    <a:lnTo>
                      <a:pt x="44" y="102"/>
                    </a:lnTo>
                    <a:lnTo>
                      <a:pt x="44" y="106"/>
                    </a:lnTo>
                    <a:lnTo>
                      <a:pt x="44" y="108"/>
                    </a:lnTo>
                    <a:lnTo>
                      <a:pt x="48" y="110"/>
                    </a:lnTo>
                    <a:lnTo>
                      <a:pt x="50" y="114"/>
                    </a:lnTo>
                    <a:lnTo>
                      <a:pt x="54" y="114"/>
                    </a:lnTo>
                    <a:lnTo>
                      <a:pt x="56" y="114"/>
                    </a:lnTo>
                    <a:lnTo>
                      <a:pt x="60" y="116"/>
                    </a:lnTo>
                    <a:lnTo>
                      <a:pt x="62" y="116"/>
                    </a:lnTo>
                    <a:lnTo>
                      <a:pt x="66" y="118"/>
                    </a:lnTo>
                    <a:lnTo>
                      <a:pt x="68" y="118"/>
                    </a:lnTo>
                    <a:lnTo>
                      <a:pt x="70" y="118"/>
                    </a:lnTo>
                    <a:lnTo>
                      <a:pt x="70" y="121"/>
                    </a:lnTo>
                    <a:lnTo>
                      <a:pt x="73" y="123"/>
                    </a:lnTo>
                    <a:lnTo>
                      <a:pt x="73" y="125"/>
                    </a:lnTo>
                    <a:lnTo>
                      <a:pt x="79" y="125"/>
                    </a:lnTo>
                    <a:lnTo>
                      <a:pt x="83" y="125"/>
                    </a:lnTo>
                    <a:lnTo>
                      <a:pt x="85" y="127"/>
                    </a:lnTo>
                    <a:lnTo>
                      <a:pt x="87" y="127"/>
                    </a:lnTo>
                    <a:lnTo>
                      <a:pt x="91" y="129"/>
                    </a:lnTo>
                    <a:lnTo>
                      <a:pt x="93" y="131"/>
                    </a:lnTo>
                    <a:lnTo>
                      <a:pt x="95" y="129"/>
                    </a:lnTo>
                    <a:lnTo>
                      <a:pt x="102" y="129"/>
                    </a:lnTo>
                    <a:lnTo>
                      <a:pt x="106" y="129"/>
                    </a:lnTo>
                    <a:lnTo>
                      <a:pt x="110" y="131"/>
                    </a:lnTo>
                    <a:lnTo>
                      <a:pt x="131" y="112"/>
                    </a:lnTo>
                    <a:lnTo>
                      <a:pt x="131" y="106"/>
                    </a:lnTo>
                    <a:lnTo>
                      <a:pt x="131" y="104"/>
                    </a:lnTo>
                    <a:lnTo>
                      <a:pt x="131" y="98"/>
                    </a:lnTo>
                    <a:lnTo>
                      <a:pt x="133" y="96"/>
                    </a:lnTo>
                    <a:lnTo>
                      <a:pt x="131" y="94"/>
                    </a:lnTo>
                    <a:lnTo>
                      <a:pt x="133" y="89"/>
                    </a:lnTo>
                    <a:lnTo>
                      <a:pt x="135" y="89"/>
                    </a:lnTo>
                    <a:lnTo>
                      <a:pt x="135" y="87"/>
                    </a:lnTo>
                    <a:lnTo>
                      <a:pt x="139" y="85"/>
                    </a:lnTo>
                    <a:lnTo>
                      <a:pt x="141" y="81"/>
                    </a:lnTo>
                    <a:lnTo>
                      <a:pt x="141" y="79"/>
                    </a:lnTo>
                    <a:lnTo>
                      <a:pt x="139" y="77"/>
                    </a:lnTo>
                    <a:lnTo>
                      <a:pt x="139" y="73"/>
                    </a:lnTo>
                    <a:lnTo>
                      <a:pt x="141" y="73"/>
                    </a:lnTo>
                    <a:lnTo>
                      <a:pt x="139" y="69"/>
                    </a:lnTo>
                    <a:lnTo>
                      <a:pt x="137" y="67"/>
                    </a:lnTo>
                    <a:lnTo>
                      <a:pt x="137" y="65"/>
                    </a:lnTo>
                    <a:lnTo>
                      <a:pt x="139" y="65"/>
                    </a:lnTo>
                    <a:lnTo>
                      <a:pt x="139" y="60"/>
                    </a:lnTo>
                    <a:lnTo>
                      <a:pt x="139" y="56"/>
                    </a:lnTo>
                    <a:lnTo>
                      <a:pt x="143" y="54"/>
                    </a:lnTo>
                    <a:lnTo>
                      <a:pt x="143" y="52"/>
                    </a:lnTo>
                    <a:lnTo>
                      <a:pt x="141" y="52"/>
                    </a:lnTo>
                    <a:lnTo>
                      <a:pt x="139" y="50"/>
                    </a:lnTo>
                    <a:lnTo>
                      <a:pt x="141" y="48"/>
                    </a:lnTo>
                    <a:lnTo>
                      <a:pt x="141" y="42"/>
                    </a:lnTo>
                    <a:lnTo>
                      <a:pt x="143" y="40"/>
                    </a:lnTo>
                    <a:lnTo>
                      <a:pt x="143" y="38"/>
                    </a:lnTo>
                    <a:lnTo>
                      <a:pt x="143" y="35"/>
                    </a:lnTo>
                    <a:lnTo>
                      <a:pt x="143" y="33"/>
                    </a:lnTo>
                    <a:lnTo>
                      <a:pt x="143" y="29"/>
                    </a:lnTo>
                    <a:lnTo>
                      <a:pt x="145" y="27"/>
                    </a:lnTo>
                    <a:lnTo>
                      <a:pt x="143" y="23"/>
                    </a:lnTo>
                    <a:lnTo>
                      <a:pt x="139" y="23"/>
                    </a:lnTo>
                    <a:lnTo>
                      <a:pt x="139" y="21"/>
                    </a:lnTo>
                    <a:lnTo>
                      <a:pt x="135" y="19"/>
                    </a:lnTo>
                    <a:lnTo>
                      <a:pt x="128" y="19"/>
                    </a:lnTo>
                    <a:lnTo>
                      <a:pt x="126" y="17"/>
                    </a:lnTo>
                    <a:lnTo>
                      <a:pt x="122" y="13"/>
                    </a:lnTo>
                    <a:lnTo>
                      <a:pt x="118" y="11"/>
                    </a:lnTo>
                    <a:lnTo>
                      <a:pt x="112" y="9"/>
                    </a:lnTo>
                    <a:lnTo>
                      <a:pt x="112" y="11"/>
                    </a:lnTo>
                    <a:lnTo>
                      <a:pt x="110" y="11"/>
                    </a:lnTo>
                    <a:lnTo>
                      <a:pt x="108" y="11"/>
                    </a:lnTo>
                    <a:lnTo>
                      <a:pt x="106" y="9"/>
                    </a:lnTo>
                    <a:lnTo>
                      <a:pt x="99" y="9"/>
                    </a:lnTo>
                    <a:lnTo>
                      <a:pt x="99" y="2"/>
                    </a:lnTo>
                    <a:lnTo>
                      <a:pt x="97" y="2"/>
                    </a:lnTo>
                    <a:lnTo>
                      <a:pt x="97"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8" name="9Slide.vn 901">
                <a:extLst>
                  <a:ext uri="{FF2B5EF4-FFF2-40B4-BE49-F238E27FC236}">
                    <a16:creationId xmlns:a16="http://schemas.microsoft.com/office/drawing/2014/main" id="{18EF12F2-EE76-4610-A2AD-98D56E4DE08C}"/>
                  </a:ext>
                </a:extLst>
              </p:cNvPr>
              <p:cNvSpPr>
                <a:spLocks/>
              </p:cNvSpPr>
              <p:nvPr/>
            </p:nvSpPr>
            <p:spPr bwMode="auto">
              <a:xfrm>
                <a:off x="4058" y="3012"/>
                <a:ext cx="170" cy="172"/>
              </a:xfrm>
              <a:custGeom>
                <a:avLst/>
                <a:gdLst>
                  <a:gd name="T0" fmla="*/ 165 w 170"/>
                  <a:gd name="T1" fmla="*/ 76 h 172"/>
                  <a:gd name="T2" fmla="*/ 157 w 170"/>
                  <a:gd name="T3" fmla="*/ 74 h 172"/>
                  <a:gd name="T4" fmla="*/ 147 w 170"/>
                  <a:gd name="T5" fmla="*/ 72 h 172"/>
                  <a:gd name="T6" fmla="*/ 141 w 170"/>
                  <a:gd name="T7" fmla="*/ 64 h 172"/>
                  <a:gd name="T8" fmla="*/ 141 w 170"/>
                  <a:gd name="T9" fmla="*/ 54 h 172"/>
                  <a:gd name="T10" fmla="*/ 132 w 170"/>
                  <a:gd name="T11" fmla="*/ 49 h 172"/>
                  <a:gd name="T12" fmla="*/ 130 w 170"/>
                  <a:gd name="T13" fmla="*/ 45 h 172"/>
                  <a:gd name="T14" fmla="*/ 122 w 170"/>
                  <a:gd name="T15" fmla="*/ 39 h 172"/>
                  <a:gd name="T16" fmla="*/ 116 w 170"/>
                  <a:gd name="T17" fmla="*/ 29 h 172"/>
                  <a:gd name="T18" fmla="*/ 109 w 170"/>
                  <a:gd name="T19" fmla="*/ 23 h 172"/>
                  <a:gd name="T20" fmla="*/ 107 w 170"/>
                  <a:gd name="T21" fmla="*/ 16 h 172"/>
                  <a:gd name="T22" fmla="*/ 103 w 170"/>
                  <a:gd name="T23" fmla="*/ 10 h 172"/>
                  <a:gd name="T24" fmla="*/ 99 w 170"/>
                  <a:gd name="T25" fmla="*/ 4 h 172"/>
                  <a:gd name="T26" fmla="*/ 97 w 170"/>
                  <a:gd name="T27" fmla="*/ 0 h 172"/>
                  <a:gd name="T28" fmla="*/ 93 w 170"/>
                  <a:gd name="T29" fmla="*/ 2 h 172"/>
                  <a:gd name="T30" fmla="*/ 82 w 170"/>
                  <a:gd name="T31" fmla="*/ 4 h 172"/>
                  <a:gd name="T32" fmla="*/ 74 w 170"/>
                  <a:gd name="T33" fmla="*/ 8 h 172"/>
                  <a:gd name="T34" fmla="*/ 64 w 170"/>
                  <a:gd name="T35" fmla="*/ 16 h 172"/>
                  <a:gd name="T36" fmla="*/ 64 w 170"/>
                  <a:gd name="T37" fmla="*/ 10 h 172"/>
                  <a:gd name="T38" fmla="*/ 62 w 170"/>
                  <a:gd name="T39" fmla="*/ 8 h 172"/>
                  <a:gd name="T40" fmla="*/ 35 w 170"/>
                  <a:gd name="T41" fmla="*/ 14 h 172"/>
                  <a:gd name="T42" fmla="*/ 2 w 170"/>
                  <a:gd name="T43" fmla="*/ 79 h 172"/>
                  <a:gd name="T44" fmla="*/ 0 w 170"/>
                  <a:gd name="T45" fmla="*/ 137 h 172"/>
                  <a:gd name="T46" fmla="*/ 8 w 170"/>
                  <a:gd name="T47" fmla="*/ 147 h 172"/>
                  <a:gd name="T48" fmla="*/ 10 w 170"/>
                  <a:gd name="T49" fmla="*/ 168 h 172"/>
                  <a:gd name="T50" fmla="*/ 18 w 170"/>
                  <a:gd name="T51" fmla="*/ 172 h 172"/>
                  <a:gd name="T52" fmla="*/ 29 w 170"/>
                  <a:gd name="T53" fmla="*/ 168 h 172"/>
                  <a:gd name="T54" fmla="*/ 37 w 170"/>
                  <a:gd name="T55" fmla="*/ 161 h 172"/>
                  <a:gd name="T56" fmla="*/ 49 w 170"/>
                  <a:gd name="T57" fmla="*/ 149 h 172"/>
                  <a:gd name="T58" fmla="*/ 66 w 170"/>
                  <a:gd name="T59" fmla="*/ 145 h 172"/>
                  <a:gd name="T60" fmla="*/ 76 w 170"/>
                  <a:gd name="T61" fmla="*/ 151 h 172"/>
                  <a:gd name="T62" fmla="*/ 87 w 170"/>
                  <a:gd name="T63" fmla="*/ 151 h 172"/>
                  <a:gd name="T64" fmla="*/ 95 w 170"/>
                  <a:gd name="T65" fmla="*/ 153 h 172"/>
                  <a:gd name="T66" fmla="*/ 99 w 170"/>
                  <a:gd name="T67" fmla="*/ 149 h 172"/>
                  <a:gd name="T68" fmla="*/ 103 w 170"/>
                  <a:gd name="T69" fmla="*/ 143 h 172"/>
                  <a:gd name="T70" fmla="*/ 107 w 170"/>
                  <a:gd name="T71" fmla="*/ 134 h 172"/>
                  <a:gd name="T72" fmla="*/ 114 w 170"/>
                  <a:gd name="T73" fmla="*/ 130 h 172"/>
                  <a:gd name="T74" fmla="*/ 118 w 170"/>
                  <a:gd name="T75" fmla="*/ 124 h 172"/>
                  <a:gd name="T76" fmla="*/ 124 w 170"/>
                  <a:gd name="T77" fmla="*/ 122 h 172"/>
                  <a:gd name="T78" fmla="*/ 124 w 170"/>
                  <a:gd name="T79" fmla="*/ 114 h 172"/>
                  <a:gd name="T80" fmla="*/ 132 w 170"/>
                  <a:gd name="T81" fmla="*/ 105 h 172"/>
                  <a:gd name="T82" fmla="*/ 138 w 170"/>
                  <a:gd name="T83" fmla="*/ 101 h 172"/>
                  <a:gd name="T84" fmla="*/ 147 w 170"/>
                  <a:gd name="T85" fmla="*/ 95 h 172"/>
                  <a:gd name="T86" fmla="*/ 153 w 170"/>
                  <a:gd name="T87" fmla="*/ 93 h 172"/>
                  <a:gd name="T88" fmla="*/ 161 w 170"/>
                  <a:gd name="T89" fmla="*/ 91 h 172"/>
                  <a:gd name="T90" fmla="*/ 163 w 170"/>
                  <a:gd name="T91" fmla="*/ 85 h 172"/>
                  <a:gd name="T92" fmla="*/ 170 w 170"/>
                  <a:gd name="T93" fmla="*/ 8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0" h="172">
                    <a:moveTo>
                      <a:pt x="167" y="79"/>
                    </a:moveTo>
                    <a:lnTo>
                      <a:pt x="167" y="76"/>
                    </a:lnTo>
                    <a:lnTo>
                      <a:pt x="165" y="76"/>
                    </a:lnTo>
                    <a:lnTo>
                      <a:pt x="163" y="76"/>
                    </a:lnTo>
                    <a:lnTo>
                      <a:pt x="159" y="74"/>
                    </a:lnTo>
                    <a:lnTo>
                      <a:pt x="157" y="74"/>
                    </a:lnTo>
                    <a:lnTo>
                      <a:pt x="153" y="72"/>
                    </a:lnTo>
                    <a:lnTo>
                      <a:pt x="151" y="72"/>
                    </a:lnTo>
                    <a:lnTo>
                      <a:pt x="147" y="72"/>
                    </a:lnTo>
                    <a:lnTo>
                      <a:pt x="145" y="68"/>
                    </a:lnTo>
                    <a:lnTo>
                      <a:pt x="141" y="66"/>
                    </a:lnTo>
                    <a:lnTo>
                      <a:pt x="141" y="64"/>
                    </a:lnTo>
                    <a:lnTo>
                      <a:pt x="141" y="60"/>
                    </a:lnTo>
                    <a:lnTo>
                      <a:pt x="138" y="56"/>
                    </a:lnTo>
                    <a:lnTo>
                      <a:pt x="141" y="54"/>
                    </a:lnTo>
                    <a:lnTo>
                      <a:pt x="136" y="52"/>
                    </a:lnTo>
                    <a:lnTo>
                      <a:pt x="134" y="49"/>
                    </a:lnTo>
                    <a:lnTo>
                      <a:pt x="132" y="49"/>
                    </a:lnTo>
                    <a:lnTo>
                      <a:pt x="134" y="47"/>
                    </a:lnTo>
                    <a:lnTo>
                      <a:pt x="134" y="45"/>
                    </a:lnTo>
                    <a:lnTo>
                      <a:pt x="130" y="45"/>
                    </a:lnTo>
                    <a:lnTo>
                      <a:pt x="128" y="43"/>
                    </a:lnTo>
                    <a:lnTo>
                      <a:pt x="126" y="41"/>
                    </a:lnTo>
                    <a:lnTo>
                      <a:pt x="122" y="39"/>
                    </a:lnTo>
                    <a:lnTo>
                      <a:pt x="118" y="31"/>
                    </a:lnTo>
                    <a:lnTo>
                      <a:pt x="116" y="29"/>
                    </a:lnTo>
                    <a:lnTo>
                      <a:pt x="116" y="29"/>
                    </a:lnTo>
                    <a:lnTo>
                      <a:pt x="114" y="27"/>
                    </a:lnTo>
                    <a:lnTo>
                      <a:pt x="112" y="25"/>
                    </a:lnTo>
                    <a:lnTo>
                      <a:pt x="109" y="23"/>
                    </a:lnTo>
                    <a:lnTo>
                      <a:pt x="109" y="18"/>
                    </a:lnTo>
                    <a:lnTo>
                      <a:pt x="107" y="16"/>
                    </a:lnTo>
                    <a:lnTo>
                      <a:pt x="107" y="16"/>
                    </a:lnTo>
                    <a:lnTo>
                      <a:pt x="105" y="14"/>
                    </a:lnTo>
                    <a:lnTo>
                      <a:pt x="105" y="12"/>
                    </a:lnTo>
                    <a:lnTo>
                      <a:pt x="103" y="10"/>
                    </a:lnTo>
                    <a:lnTo>
                      <a:pt x="101" y="8"/>
                    </a:lnTo>
                    <a:lnTo>
                      <a:pt x="99" y="6"/>
                    </a:lnTo>
                    <a:lnTo>
                      <a:pt x="99" y="4"/>
                    </a:lnTo>
                    <a:lnTo>
                      <a:pt x="97" y="4"/>
                    </a:lnTo>
                    <a:lnTo>
                      <a:pt x="99" y="2"/>
                    </a:lnTo>
                    <a:lnTo>
                      <a:pt x="97" y="0"/>
                    </a:lnTo>
                    <a:lnTo>
                      <a:pt x="97" y="0"/>
                    </a:lnTo>
                    <a:lnTo>
                      <a:pt x="97" y="0"/>
                    </a:lnTo>
                    <a:lnTo>
                      <a:pt x="93" y="2"/>
                    </a:lnTo>
                    <a:lnTo>
                      <a:pt x="89" y="4"/>
                    </a:lnTo>
                    <a:lnTo>
                      <a:pt x="87" y="4"/>
                    </a:lnTo>
                    <a:lnTo>
                      <a:pt x="82" y="4"/>
                    </a:lnTo>
                    <a:lnTo>
                      <a:pt x="82" y="2"/>
                    </a:lnTo>
                    <a:lnTo>
                      <a:pt x="78" y="4"/>
                    </a:lnTo>
                    <a:lnTo>
                      <a:pt x="74" y="8"/>
                    </a:lnTo>
                    <a:lnTo>
                      <a:pt x="72" y="12"/>
                    </a:lnTo>
                    <a:lnTo>
                      <a:pt x="66" y="16"/>
                    </a:lnTo>
                    <a:lnTo>
                      <a:pt x="64" y="16"/>
                    </a:lnTo>
                    <a:lnTo>
                      <a:pt x="64" y="12"/>
                    </a:lnTo>
                    <a:lnTo>
                      <a:pt x="66" y="12"/>
                    </a:lnTo>
                    <a:lnTo>
                      <a:pt x="64" y="10"/>
                    </a:lnTo>
                    <a:lnTo>
                      <a:pt x="62" y="8"/>
                    </a:lnTo>
                    <a:lnTo>
                      <a:pt x="62" y="6"/>
                    </a:lnTo>
                    <a:lnTo>
                      <a:pt x="62" y="8"/>
                    </a:lnTo>
                    <a:lnTo>
                      <a:pt x="58" y="8"/>
                    </a:lnTo>
                    <a:lnTo>
                      <a:pt x="53" y="10"/>
                    </a:lnTo>
                    <a:lnTo>
                      <a:pt x="35" y="14"/>
                    </a:lnTo>
                    <a:lnTo>
                      <a:pt x="22" y="12"/>
                    </a:lnTo>
                    <a:lnTo>
                      <a:pt x="18" y="79"/>
                    </a:lnTo>
                    <a:lnTo>
                      <a:pt x="2" y="79"/>
                    </a:lnTo>
                    <a:lnTo>
                      <a:pt x="0" y="137"/>
                    </a:lnTo>
                    <a:lnTo>
                      <a:pt x="0" y="137"/>
                    </a:lnTo>
                    <a:lnTo>
                      <a:pt x="0" y="137"/>
                    </a:lnTo>
                    <a:lnTo>
                      <a:pt x="0" y="137"/>
                    </a:lnTo>
                    <a:lnTo>
                      <a:pt x="6" y="141"/>
                    </a:lnTo>
                    <a:lnTo>
                      <a:pt x="8" y="147"/>
                    </a:lnTo>
                    <a:lnTo>
                      <a:pt x="12" y="157"/>
                    </a:lnTo>
                    <a:lnTo>
                      <a:pt x="12" y="161"/>
                    </a:lnTo>
                    <a:lnTo>
                      <a:pt x="10" y="168"/>
                    </a:lnTo>
                    <a:lnTo>
                      <a:pt x="8" y="170"/>
                    </a:lnTo>
                    <a:lnTo>
                      <a:pt x="14" y="170"/>
                    </a:lnTo>
                    <a:lnTo>
                      <a:pt x="18" y="172"/>
                    </a:lnTo>
                    <a:lnTo>
                      <a:pt x="22" y="170"/>
                    </a:lnTo>
                    <a:lnTo>
                      <a:pt x="27" y="170"/>
                    </a:lnTo>
                    <a:lnTo>
                      <a:pt x="29" y="168"/>
                    </a:lnTo>
                    <a:lnTo>
                      <a:pt x="33" y="168"/>
                    </a:lnTo>
                    <a:lnTo>
                      <a:pt x="37" y="166"/>
                    </a:lnTo>
                    <a:lnTo>
                      <a:pt x="37" y="161"/>
                    </a:lnTo>
                    <a:lnTo>
                      <a:pt x="43" y="159"/>
                    </a:lnTo>
                    <a:lnTo>
                      <a:pt x="47" y="157"/>
                    </a:lnTo>
                    <a:lnTo>
                      <a:pt x="49" y="149"/>
                    </a:lnTo>
                    <a:lnTo>
                      <a:pt x="53" y="145"/>
                    </a:lnTo>
                    <a:lnTo>
                      <a:pt x="60" y="145"/>
                    </a:lnTo>
                    <a:lnTo>
                      <a:pt x="66" y="145"/>
                    </a:lnTo>
                    <a:lnTo>
                      <a:pt x="68" y="147"/>
                    </a:lnTo>
                    <a:lnTo>
                      <a:pt x="70" y="147"/>
                    </a:lnTo>
                    <a:lnTo>
                      <a:pt x="76" y="151"/>
                    </a:lnTo>
                    <a:lnTo>
                      <a:pt x="78" y="151"/>
                    </a:lnTo>
                    <a:lnTo>
                      <a:pt x="82" y="153"/>
                    </a:lnTo>
                    <a:lnTo>
                      <a:pt x="87" y="151"/>
                    </a:lnTo>
                    <a:lnTo>
                      <a:pt x="91" y="151"/>
                    </a:lnTo>
                    <a:lnTo>
                      <a:pt x="93" y="151"/>
                    </a:lnTo>
                    <a:lnTo>
                      <a:pt x="95" y="153"/>
                    </a:lnTo>
                    <a:lnTo>
                      <a:pt x="97" y="153"/>
                    </a:lnTo>
                    <a:lnTo>
                      <a:pt x="101" y="151"/>
                    </a:lnTo>
                    <a:lnTo>
                      <a:pt x="99" y="149"/>
                    </a:lnTo>
                    <a:lnTo>
                      <a:pt x="101" y="147"/>
                    </a:lnTo>
                    <a:lnTo>
                      <a:pt x="101" y="145"/>
                    </a:lnTo>
                    <a:lnTo>
                      <a:pt x="103" y="143"/>
                    </a:lnTo>
                    <a:lnTo>
                      <a:pt x="101" y="137"/>
                    </a:lnTo>
                    <a:lnTo>
                      <a:pt x="103" y="134"/>
                    </a:lnTo>
                    <a:lnTo>
                      <a:pt x="107" y="134"/>
                    </a:lnTo>
                    <a:lnTo>
                      <a:pt x="109" y="132"/>
                    </a:lnTo>
                    <a:lnTo>
                      <a:pt x="112" y="132"/>
                    </a:lnTo>
                    <a:lnTo>
                      <a:pt x="114" y="130"/>
                    </a:lnTo>
                    <a:lnTo>
                      <a:pt x="116" y="128"/>
                    </a:lnTo>
                    <a:lnTo>
                      <a:pt x="116" y="126"/>
                    </a:lnTo>
                    <a:lnTo>
                      <a:pt x="118" y="124"/>
                    </a:lnTo>
                    <a:lnTo>
                      <a:pt x="120" y="124"/>
                    </a:lnTo>
                    <a:lnTo>
                      <a:pt x="122" y="122"/>
                    </a:lnTo>
                    <a:lnTo>
                      <a:pt x="124" y="122"/>
                    </a:lnTo>
                    <a:lnTo>
                      <a:pt x="124" y="120"/>
                    </a:lnTo>
                    <a:lnTo>
                      <a:pt x="124" y="118"/>
                    </a:lnTo>
                    <a:lnTo>
                      <a:pt x="124" y="114"/>
                    </a:lnTo>
                    <a:lnTo>
                      <a:pt x="128" y="108"/>
                    </a:lnTo>
                    <a:lnTo>
                      <a:pt x="130" y="105"/>
                    </a:lnTo>
                    <a:lnTo>
                      <a:pt x="132" y="105"/>
                    </a:lnTo>
                    <a:lnTo>
                      <a:pt x="134" y="103"/>
                    </a:lnTo>
                    <a:lnTo>
                      <a:pt x="136" y="101"/>
                    </a:lnTo>
                    <a:lnTo>
                      <a:pt x="138" y="101"/>
                    </a:lnTo>
                    <a:lnTo>
                      <a:pt x="141" y="99"/>
                    </a:lnTo>
                    <a:lnTo>
                      <a:pt x="143" y="97"/>
                    </a:lnTo>
                    <a:lnTo>
                      <a:pt x="147" y="95"/>
                    </a:lnTo>
                    <a:lnTo>
                      <a:pt x="149" y="93"/>
                    </a:lnTo>
                    <a:lnTo>
                      <a:pt x="151" y="95"/>
                    </a:lnTo>
                    <a:lnTo>
                      <a:pt x="153" y="93"/>
                    </a:lnTo>
                    <a:lnTo>
                      <a:pt x="155" y="93"/>
                    </a:lnTo>
                    <a:lnTo>
                      <a:pt x="157" y="91"/>
                    </a:lnTo>
                    <a:lnTo>
                      <a:pt x="161" y="91"/>
                    </a:lnTo>
                    <a:lnTo>
                      <a:pt x="161" y="89"/>
                    </a:lnTo>
                    <a:lnTo>
                      <a:pt x="161" y="87"/>
                    </a:lnTo>
                    <a:lnTo>
                      <a:pt x="163" y="85"/>
                    </a:lnTo>
                    <a:lnTo>
                      <a:pt x="165" y="85"/>
                    </a:lnTo>
                    <a:lnTo>
                      <a:pt x="167" y="83"/>
                    </a:lnTo>
                    <a:lnTo>
                      <a:pt x="170" y="83"/>
                    </a:lnTo>
                    <a:lnTo>
                      <a:pt x="170" y="81"/>
                    </a:lnTo>
                    <a:lnTo>
                      <a:pt x="167" y="7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9" name="9Slide.vn 902">
                <a:extLst>
                  <a:ext uri="{FF2B5EF4-FFF2-40B4-BE49-F238E27FC236}">
                    <a16:creationId xmlns:a16="http://schemas.microsoft.com/office/drawing/2014/main" id="{85BE115A-530A-4C13-90B8-1D7185186648}"/>
                  </a:ext>
                </a:extLst>
              </p:cNvPr>
              <p:cNvSpPr>
                <a:spLocks/>
              </p:cNvSpPr>
              <p:nvPr/>
            </p:nvSpPr>
            <p:spPr bwMode="auto">
              <a:xfrm>
                <a:off x="3910" y="2995"/>
                <a:ext cx="245" cy="232"/>
              </a:xfrm>
              <a:custGeom>
                <a:avLst/>
                <a:gdLst>
                  <a:gd name="T0" fmla="*/ 85 w 245"/>
                  <a:gd name="T1" fmla="*/ 218 h 232"/>
                  <a:gd name="T2" fmla="*/ 94 w 245"/>
                  <a:gd name="T3" fmla="*/ 218 h 232"/>
                  <a:gd name="T4" fmla="*/ 98 w 245"/>
                  <a:gd name="T5" fmla="*/ 226 h 232"/>
                  <a:gd name="T6" fmla="*/ 110 w 245"/>
                  <a:gd name="T7" fmla="*/ 228 h 232"/>
                  <a:gd name="T8" fmla="*/ 117 w 245"/>
                  <a:gd name="T9" fmla="*/ 228 h 232"/>
                  <a:gd name="T10" fmla="*/ 125 w 245"/>
                  <a:gd name="T11" fmla="*/ 230 h 232"/>
                  <a:gd name="T12" fmla="*/ 129 w 245"/>
                  <a:gd name="T13" fmla="*/ 226 h 232"/>
                  <a:gd name="T14" fmla="*/ 137 w 245"/>
                  <a:gd name="T15" fmla="*/ 220 h 232"/>
                  <a:gd name="T16" fmla="*/ 148 w 245"/>
                  <a:gd name="T17" fmla="*/ 154 h 232"/>
                  <a:gd name="T18" fmla="*/ 150 w 245"/>
                  <a:gd name="T19" fmla="*/ 96 h 232"/>
                  <a:gd name="T20" fmla="*/ 183 w 245"/>
                  <a:gd name="T21" fmla="*/ 31 h 232"/>
                  <a:gd name="T22" fmla="*/ 210 w 245"/>
                  <a:gd name="T23" fmla="*/ 25 h 232"/>
                  <a:gd name="T24" fmla="*/ 212 w 245"/>
                  <a:gd name="T25" fmla="*/ 27 h 232"/>
                  <a:gd name="T26" fmla="*/ 212 w 245"/>
                  <a:gd name="T27" fmla="*/ 33 h 232"/>
                  <a:gd name="T28" fmla="*/ 222 w 245"/>
                  <a:gd name="T29" fmla="*/ 25 h 232"/>
                  <a:gd name="T30" fmla="*/ 230 w 245"/>
                  <a:gd name="T31" fmla="*/ 21 h 232"/>
                  <a:gd name="T32" fmla="*/ 241 w 245"/>
                  <a:gd name="T33" fmla="*/ 19 h 232"/>
                  <a:gd name="T34" fmla="*/ 243 w 245"/>
                  <a:gd name="T35" fmla="*/ 13 h 232"/>
                  <a:gd name="T36" fmla="*/ 239 w 245"/>
                  <a:gd name="T37" fmla="*/ 13 h 232"/>
                  <a:gd name="T38" fmla="*/ 233 w 245"/>
                  <a:gd name="T39" fmla="*/ 13 h 232"/>
                  <a:gd name="T40" fmla="*/ 185 w 245"/>
                  <a:gd name="T41" fmla="*/ 23 h 232"/>
                  <a:gd name="T42" fmla="*/ 179 w 245"/>
                  <a:gd name="T43" fmla="*/ 23 h 232"/>
                  <a:gd name="T44" fmla="*/ 177 w 245"/>
                  <a:gd name="T45" fmla="*/ 21 h 232"/>
                  <a:gd name="T46" fmla="*/ 172 w 245"/>
                  <a:gd name="T47" fmla="*/ 19 h 232"/>
                  <a:gd name="T48" fmla="*/ 168 w 245"/>
                  <a:gd name="T49" fmla="*/ 23 h 232"/>
                  <a:gd name="T50" fmla="*/ 158 w 245"/>
                  <a:gd name="T51" fmla="*/ 17 h 232"/>
                  <a:gd name="T52" fmla="*/ 154 w 245"/>
                  <a:gd name="T53" fmla="*/ 19 h 232"/>
                  <a:gd name="T54" fmla="*/ 143 w 245"/>
                  <a:gd name="T55" fmla="*/ 19 h 232"/>
                  <a:gd name="T56" fmla="*/ 137 w 245"/>
                  <a:gd name="T57" fmla="*/ 17 h 232"/>
                  <a:gd name="T58" fmla="*/ 129 w 245"/>
                  <a:gd name="T59" fmla="*/ 17 h 232"/>
                  <a:gd name="T60" fmla="*/ 123 w 245"/>
                  <a:gd name="T61" fmla="*/ 10 h 232"/>
                  <a:gd name="T62" fmla="*/ 52 w 245"/>
                  <a:gd name="T63" fmla="*/ 8 h 232"/>
                  <a:gd name="T64" fmla="*/ 46 w 245"/>
                  <a:gd name="T65" fmla="*/ 10 h 232"/>
                  <a:gd name="T66" fmla="*/ 36 w 245"/>
                  <a:gd name="T67" fmla="*/ 6 h 232"/>
                  <a:gd name="T68" fmla="*/ 32 w 245"/>
                  <a:gd name="T69" fmla="*/ 4 h 232"/>
                  <a:gd name="T70" fmla="*/ 29 w 245"/>
                  <a:gd name="T71" fmla="*/ 2 h 232"/>
                  <a:gd name="T72" fmla="*/ 23 w 245"/>
                  <a:gd name="T73" fmla="*/ 0 h 232"/>
                  <a:gd name="T74" fmla="*/ 15 w 245"/>
                  <a:gd name="T75" fmla="*/ 6 h 232"/>
                  <a:gd name="T76" fmla="*/ 7 w 245"/>
                  <a:gd name="T77" fmla="*/ 6 h 232"/>
                  <a:gd name="T78" fmla="*/ 3 w 245"/>
                  <a:gd name="T79" fmla="*/ 10 h 232"/>
                  <a:gd name="T80" fmla="*/ 0 w 245"/>
                  <a:gd name="T81" fmla="*/ 8 h 232"/>
                  <a:gd name="T82" fmla="*/ 17 w 245"/>
                  <a:gd name="T83" fmla="*/ 46 h 232"/>
                  <a:gd name="T84" fmla="*/ 38 w 245"/>
                  <a:gd name="T85" fmla="*/ 87 h 232"/>
                  <a:gd name="T86" fmla="*/ 46 w 245"/>
                  <a:gd name="T87" fmla="*/ 114 h 232"/>
                  <a:gd name="T88" fmla="*/ 48 w 245"/>
                  <a:gd name="T89" fmla="*/ 137 h 232"/>
                  <a:gd name="T90" fmla="*/ 54 w 245"/>
                  <a:gd name="T91" fmla="*/ 166 h 232"/>
                  <a:gd name="T92" fmla="*/ 54 w 245"/>
                  <a:gd name="T93" fmla="*/ 178 h 232"/>
                  <a:gd name="T94" fmla="*/ 56 w 245"/>
                  <a:gd name="T95" fmla="*/ 185 h 232"/>
                  <a:gd name="T96" fmla="*/ 61 w 245"/>
                  <a:gd name="T97" fmla="*/ 199 h 232"/>
                  <a:gd name="T98" fmla="*/ 73 w 245"/>
                  <a:gd name="T99" fmla="*/ 218 h 232"/>
                  <a:gd name="T100" fmla="*/ 81 w 245"/>
                  <a:gd name="T101" fmla="*/ 22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232">
                    <a:moveTo>
                      <a:pt x="85" y="222"/>
                    </a:moveTo>
                    <a:lnTo>
                      <a:pt x="85" y="220"/>
                    </a:lnTo>
                    <a:lnTo>
                      <a:pt x="85" y="218"/>
                    </a:lnTo>
                    <a:lnTo>
                      <a:pt x="87" y="216"/>
                    </a:lnTo>
                    <a:lnTo>
                      <a:pt x="92" y="214"/>
                    </a:lnTo>
                    <a:lnTo>
                      <a:pt x="94" y="218"/>
                    </a:lnTo>
                    <a:lnTo>
                      <a:pt x="96" y="218"/>
                    </a:lnTo>
                    <a:lnTo>
                      <a:pt x="96" y="222"/>
                    </a:lnTo>
                    <a:lnTo>
                      <a:pt x="98" y="226"/>
                    </a:lnTo>
                    <a:lnTo>
                      <a:pt x="104" y="228"/>
                    </a:lnTo>
                    <a:lnTo>
                      <a:pt x="108" y="230"/>
                    </a:lnTo>
                    <a:lnTo>
                      <a:pt x="110" y="228"/>
                    </a:lnTo>
                    <a:lnTo>
                      <a:pt x="112" y="230"/>
                    </a:lnTo>
                    <a:lnTo>
                      <a:pt x="117" y="230"/>
                    </a:lnTo>
                    <a:lnTo>
                      <a:pt x="117" y="228"/>
                    </a:lnTo>
                    <a:lnTo>
                      <a:pt x="121" y="228"/>
                    </a:lnTo>
                    <a:lnTo>
                      <a:pt x="121" y="232"/>
                    </a:lnTo>
                    <a:lnTo>
                      <a:pt x="125" y="230"/>
                    </a:lnTo>
                    <a:lnTo>
                      <a:pt x="127" y="232"/>
                    </a:lnTo>
                    <a:lnTo>
                      <a:pt x="127" y="228"/>
                    </a:lnTo>
                    <a:lnTo>
                      <a:pt x="129" y="226"/>
                    </a:lnTo>
                    <a:lnTo>
                      <a:pt x="131" y="226"/>
                    </a:lnTo>
                    <a:lnTo>
                      <a:pt x="133" y="222"/>
                    </a:lnTo>
                    <a:lnTo>
                      <a:pt x="137" y="220"/>
                    </a:lnTo>
                    <a:lnTo>
                      <a:pt x="143" y="220"/>
                    </a:lnTo>
                    <a:lnTo>
                      <a:pt x="146" y="220"/>
                    </a:lnTo>
                    <a:lnTo>
                      <a:pt x="148" y="154"/>
                    </a:lnTo>
                    <a:lnTo>
                      <a:pt x="148" y="154"/>
                    </a:lnTo>
                    <a:lnTo>
                      <a:pt x="148" y="154"/>
                    </a:lnTo>
                    <a:lnTo>
                      <a:pt x="150" y="96"/>
                    </a:lnTo>
                    <a:lnTo>
                      <a:pt x="166" y="96"/>
                    </a:lnTo>
                    <a:lnTo>
                      <a:pt x="170" y="29"/>
                    </a:lnTo>
                    <a:lnTo>
                      <a:pt x="183" y="31"/>
                    </a:lnTo>
                    <a:lnTo>
                      <a:pt x="201" y="27"/>
                    </a:lnTo>
                    <a:lnTo>
                      <a:pt x="206" y="25"/>
                    </a:lnTo>
                    <a:lnTo>
                      <a:pt x="210" y="25"/>
                    </a:lnTo>
                    <a:lnTo>
                      <a:pt x="210" y="23"/>
                    </a:lnTo>
                    <a:lnTo>
                      <a:pt x="210" y="25"/>
                    </a:lnTo>
                    <a:lnTo>
                      <a:pt x="212" y="27"/>
                    </a:lnTo>
                    <a:lnTo>
                      <a:pt x="214" y="29"/>
                    </a:lnTo>
                    <a:lnTo>
                      <a:pt x="212" y="29"/>
                    </a:lnTo>
                    <a:lnTo>
                      <a:pt x="212" y="33"/>
                    </a:lnTo>
                    <a:lnTo>
                      <a:pt x="214" y="33"/>
                    </a:lnTo>
                    <a:lnTo>
                      <a:pt x="220" y="29"/>
                    </a:lnTo>
                    <a:lnTo>
                      <a:pt x="222" y="25"/>
                    </a:lnTo>
                    <a:lnTo>
                      <a:pt x="226" y="21"/>
                    </a:lnTo>
                    <a:lnTo>
                      <a:pt x="230" y="19"/>
                    </a:lnTo>
                    <a:lnTo>
                      <a:pt x="230" y="21"/>
                    </a:lnTo>
                    <a:lnTo>
                      <a:pt x="235" y="21"/>
                    </a:lnTo>
                    <a:lnTo>
                      <a:pt x="237" y="21"/>
                    </a:lnTo>
                    <a:lnTo>
                      <a:pt x="241" y="19"/>
                    </a:lnTo>
                    <a:lnTo>
                      <a:pt x="245" y="17"/>
                    </a:lnTo>
                    <a:lnTo>
                      <a:pt x="243" y="15"/>
                    </a:lnTo>
                    <a:lnTo>
                      <a:pt x="243" y="13"/>
                    </a:lnTo>
                    <a:lnTo>
                      <a:pt x="241" y="13"/>
                    </a:lnTo>
                    <a:lnTo>
                      <a:pt x="239" y="13"/>
                    </a:lnTo>
                    <a:lnTo>
                      <a:pt x="239" y="13"/>
                    </a:lnTo>
                    <a:lnTo>
                      <a:pt x="237" y="13"/>
                    </a:lnTo>
                    <a:lnTo>
                      <a:pt x="237" y="10"/>
                    </a:lnTo>
                    <a:lnTo>
                      <a:pt x="233" y="13"/>
                    </a:lnTo>
                    <a:lnTo>
                      <a:pt x="230" y="13"/>
                    </a:lnTo>
                    <a:lnTo>
                      <a:pt x="212" y="17"/>
                    </a:lnTo>
                    <a:lnTo>
                      <a:pt x="185" y="23"/>
                    </a:lnTo>
                    <a:lnTo>
                      <a:pt x="183" y="23"/>
                    </a:lnTo>
                    <a:lnTo>
                      <a:pt x="181" y="23"/>
                    </a:lnTo>
                    <a:lnTo>
                      <a:pt x="179" y="23"/>
                    </a:lnTo>
                    <a:lnTo>
                      <a:pt x="179" y="21"/>
                    </a:lnTo>
                    <a:lnTo>
                      <a:pt x="177" y="21"/>
                    </a:lnTo>
                    <a:lnTo>
                      <a:pt x="177" y="21"/>
                    </a:lnTo>
                    <a:lnTo>
                      <a:pt x="175" y="21"/>
                    </a:lnTo>
                    <a:lnTo>
                      <a:pt x="172" y="21"/>
                    </a:lnTo>
                    <a:lnTo>
                      <a:pt x="172" y="19"/>
                    </a:lnTo>
                    <a:lnTo>
                      <a:pt x="170" y="21"/>
                    </a:lnTo>
                    <a:lnTo>
                      <a:pt x="170" y="21"/>
                    </a:lnTo>
                    <a:lnTo>
                      <a:pt x="168" y="23"/>
                    </a:lnTo>
                    <a:lnTo>
                      <a:pt x="164" y="23"/>
                    </a:lnTo>
                    <a:lnTo>
                      <a:pt x="162" y="21"/>
                    </a:lnTo>
                    <a:lnTo>
                      <a:pt x="158" y="17"/>
                    </a:lnTo>
                    <a:lnTo>
                      <a:pt x="156" y="17"/>
                    </a:lnTo>
                    <a:lnTo>
                      <a:pt x="154" y="17"/>
                    </a:lnTo>
                    <a:lnTo>
                      <a:pt x="154" y="19"/>
                    </a:lnTo>
                    <a:lnTo>
                      <a:pt x="152" y="19"/>
                    </a:lnTo>
                    <a:lnTo>
                      <a:pt x="146" y="17"/>
                    </a:lnTo>
                    <a:lnTo>
                      <a:pt x="143" y="19"/>
                    </a:lnTo>
                    <a:lnTo>
                      <a:pt x="141" y="21"/>
                    </a:lnTo>
                    <a:lnTo>
                      <a:pt x="137" y="19"/>
                    </a:lnTo>
                    <a:lnTo>
                      <a:pt x="137" y="17"/>
                    </a:lnTo>
                    <a:lnTo>
                      <a:pt x="135" y="17"/>
                    </a:lnTo>
                    <a:lnTo>
                      <a:pt x="133" y="17"/>
                    </a:lnTo>
                    <a:lnTo>
                      <a:pt x="129" y="17"/>
                    </a:lnTo>
                    <a:lnTo>
                      <a:pt x="125" y="15"/>
                    </a:lnTo>
                    <a:lnTo>
                      <a:pt x="125" y="13"/>
                    </a:lnTo>
                    <a:lnTo>
                      <a:pt x="123" y="10"/>
                    </a:lnTo>
                    <a:lnTo>
                      <a:pt x="121" y="8"/>
                    </a:lnTo>
                    <a:lnTo>
                      <a:pt x="52" y="8"/>
                    </a:lnTo>
                    <a:lnTo>
                      <a:pt x="52" y="8"/>
                    </a:lnTo>
                    <a:lnTo>
                      <a:pt x="50" y="8"/>
                    </a:lnTo>
                    <a:lnTo>
                      <a:pt x="46" y="10"/>
                    </a:lnTo>
                    <a:lnTo>
                      <a:pt x="46" y="10"/>
                    </a:lnTo>
                    <a:lnTo>
                      <a:pt x="44" y="13"/>
                    </a:lnTo>
                    <a:lnTo>
                      <a:pt x="40" y="10"/>
                    </a:lnTo>
                    <a:lnTo>
                      <a:pt x="36" y="6"/>
                    </a:lnTo>
                    <a:lnTo>
                      <a:pt x="34" y="6"/>
                    </a:lnTo>
                    <a:lnTo>
                      <a:pt x="34" y="4"/>
                    </a:lnTo>
                    <a:lnTo>
                      <a:pt x="32" y="4"/>
                    </a:lnTo>
                    <a:lnTo>
                      <a:pt x="32" y="2"/>
                    </a:lnTo>
                    <a:lnTo>
                      <a:pt x="29" y="2"/>
                    </a:lnTo>
                    <a:lnTo>
                      <a:pt x="29" y="2"/>
                    </a:lnTo>
                    <a:lnTo>
                      <a:pt x="27" y="2"/>
                    </a:lnTo>
                    <a:lnTo>
                      <a:pt x="27" y="2"/>
                    </a:lnTo>
                    <a:lnTo>
                      <a:pt x="23" y="0"/>
                    </a:lnTo>
                    <a:lnTo>
                      <a:pt x="21" y="0"/>
                    </a:lnTo>
                    <a:lnTo>
                      <a:pt x="15" y="4"/>
                    </a:lnTo>
                    <a:lnTo>
                      <a:pt x="15" y="6"/>
                    </a:lnTo>
                    <a:lnTo>
                      <a:pt x="13" y="8"/>
                    </a:lnTo>
                    <a:lnTo>
                      <a:pt x="11" y="6"/>
                    </a:lnTo>
                    <a:lnTo>
                      <a:pt x="7" y="6"/>
                    </a:lnTo>
                    <a:lnTo>
                      <a:pt x="7" y="6"/>
                    </a:lnTo>
                    <a:lnTo>
                      <a:pt x="5" y="8"/>
                    </a:lnTo>
                    <a:lnTo>
                      <a:pt x="3" y="10"/>
                    </a:lnTo>
                    <a:lnTo>
                      <a:pt x="3" y="8"/>
                    </a:lnTo>
                    <a:lnTo>
                      <a:pt x="0" y="8"/>
                    </a:lnTo>
                    <a:lnTo>
                      <a:pt x="0" y="8"/>
                    </a:lnTo>
                    <a:lnTo>
                      <a:pt x="0" y="25"/>
                    </a:lnTo>
                    <a:lnTo>
                      <a:pt x="11" y="35"/>
                    </a:lnTo>
                    <a:lnTo>
                      <a:pt x="17" y="46"/>
                    </a:lnTo>
                    <a:lnTo>
                      <a:pt x="25" y="66"/>
                    </a:lnTo>
                    <a:lnTo>
                      <a:pt x="27" y="73"/>
                    </a:lnTo>
                    <a:lnTo>
                      <a:pt x="38" y="87"/>
                    </a:lnTo>
                    <a:lnTo>
                      <a:pt x="38" y="91"/>
                    </a:lnTo>
                    <a:lnTo>
                      <a:pt x="46" y="106"/>
                    </a:lnTo>
                    <a:lnTo>
                      <a:pt x="46" y="114"/>
                    </a:lnTo>
                    <a:lnTo>
                      <a:pt x="44" y="114"/>
                    </a:lnTo>
                    <a:lnTo>
                      <a:pt x="46" y="125"/>
                    </a:lnTo>
                    <a:lnTo>
                      <a:pt x="48" y="137"/>
                    </a:lnTo>
                    <a:lnTo>
                      <a:pt x="52" y="151"/>
                    </a:lnTo>
                    <a:lnTo>
                      <a:pt x="52" y="160"/>
                    </a:lnTo>
                    <a:lnTo>
                      <a:pt x="54" y="166"/>
                    </a:lnTo>
                    <a:lnTo>
                      <a:pt x="50" y="166"/>
                    </a:lnTo>
                    <a:lnTo>
                      <a:pt x="54" y="170"/>
                    </a:lnTo>
                    <a:lnTo>
                      <a:pt x="54" y="178"/>
                    </a:lnTo>
                    <a:lnTo>
                      <a:pt x="56" y="181"/>
                    </a:lnTo>
                    <a:lnTo>
                      <a:pt x="58" y="185"/>
                    </a:lnTo>
                    <a:lnTo>
                      <a:pt x="56" y="185"/>
                    </a:lnTo>
                    <a:lnTo>
                      <a:pt x="56" y="189"/>
                    </a:lnTo>
                    <a:lnTo>
                      <a:pt x="61" y="193"/>
                    </a:lnTo>
                    <a:lnTo>
                      <a:pt x="61" y="199"/>
                    </a:lnTo>
                    <a:lnTo>
                      <a:pt x="63" y="203"/>
                    </a:lnTo>
                    <a:lnTo>
                      <a:pt x="69" y="212"/>
                    </a:lnTo>
                    <a:lnTo>
                      <a:pt x="73" y="218"/>
                    </a:lnTo>
                    <a:lnTo>
                      <a:pt x="73" y="220"/>
                    </a:lnTo>
                    <a:lnTo>
                      <a:pt x="79" y="224"/>
                    </a:lnTo>
                    <a:lnTo>
                      <a:pt x="81" y="222"/>
                    </a:lnTo>
                    <a:lnTo>
                      <a:pt x="85" y="22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0" name="9Slide.vn 903">
                <a:extLst>
                  <a:ext uri="{FF2B5EF4-FFF2-40B4-BE49-F238E27FC236}">
                    <a16:creationId xmlns:a16="http://schemas.microsoft.com/office/drawing/2014/main" id="{8D57462F-1692-43DA-BDE1-ACC0C3219DB5}"/>
                  </a:ext>
                </a:extLst>
              </p:cNvPr>
              <p:cNvSpPr>
                <a:spLocks/>
              </p:cNvSpPr>
              <p:nvPr/>
            </p:nvSpPr>
            <p:spPr bwMode="auto">
              <a:xfrm>
                <a:off x="6733" y="3099"/>
                <a:ext cx="6" cy="6"/>
              </a:xfrm>
              <a:custGeom>
                <a:avLst/>
                <a:gdLst>
                  <a:gd name="T0" fmla="*/ 6 w 6"/>
                  <a:gd name="T1" fmla="*/ 2 h 6"/>
                  <a:gd name="T2" fmla="*/ 4 w 6"/>
                  <a:gd name="T3" fmla="*/ 0 h 6"/>
                  <a:gd name="T4" fmla="*/ 2 w 6"/>
                  <a:gd name="T5" fmla="*/ 0 h 6"/>
                  <a:gd name="T6" fmla="*/ 2 w 6"/>
                  <a:gd name="T7" fmla="*/ 4 h 6"/>
                  <a:gd name="T8" fmla="*/ 0 w 6"/>
                  <a:gd name="T9" fmla="*/ 6 h 6"/>
                  <a:gd name="T10" fmla="*/ 4 w 6"/>
                  <a:gd name="T11" fmla="*/ 6 h 6"/>
                  <a:gd name="T12" fmla="*/ 6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2"/>
                    </a:moveTo>
                    <a:lnTo>
                      <a:pt x="4" y="0"/>
                    </a:lnTo>
                    <a:lnTo>
                      <a:pt x="2" y="0"/>
                    </a:lnTo>
                    <a:lnTo>
                      <a:pt x="2" y="4"/>
                    </a:lnTo>
                    <a:lnTo>
                      <a:pt x="0" y="6"/>
                    </a:lnTo>
                    <a:lnTo>
                      <a:pt x="4" y="6"/>
                    </a:lnTo>
                    <a:lnTo>
                      <a:pt x="6"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1" name="9Slide.vn 904">
                <a:extLst>
                  <a:ext uri="{FF2B5EF4-FFF2-40B4-BE49-F238E27FC236}">
                    <a16:creationId xmlns:a16="http://schemas.microsoft.com/office/drawing/2014/main" id="{9C6616B0-EA3C-4F97-9FFB-6416874774E2}"/>
                  </a:ext>
                </a:extLst>
              </p:cNvPr>
              <p:cNvSpPr>
                <a:spLocks/>
              </p:cNvSpPr>
              <p:nvPr/>
            </p:nvSpPr>
            <p:spPr bwMode="auto">
              <a:xfrm>
                <a:off x="6743" y="3105"/>
                <a:ext cx="9" cy="10"/>
              </a:xfrm>
              <a:custGeom>
                <a:avLst/>
                <a:gdLst>
                  <a:gd name="T0" fmla="*/ 3 w 9"/>
                  <a:gd name="T1" fmla="*/ 8 h 10"/>
                  <a:gd name="T2" fmla="*/ 7 w 9"/>
                  <a:gd name="T3" fmla="*/ 10 h 10"/>
                  <a:gd name="T4" fmla="*/ 9 w 9"/>
                  <a:gd name="T5" fmla="*/ 8 h 10"/>
                  <a:gd name="T6" fmla="*/ 5 w 9"/>
                  <a:gd name="T7" fmla="*/ 6 h 10"/>
                  <a:gd name="T8" fmla="*/ 7 w 9"/>
                  <a:gd name="T9" fmla="*/ 4 h 10"/>
                  <a:gd name="T10" fmla="*/ 7 w 9"/>
                  <a:gd name="T11" fmla="*/ 0 h 10"/>
                  <a:gd name="T12" fmla="*/ 5 w 9"/>
                  <a:gd name="T13" fmla="*/ 0 h 10"/>
                  <a:gd name="T14" fmla="*/ 0 w 9"/>
                  <a:gd name="T15" fmla="*/ 2 h 10"/>
                  <a:gd name="T16" fmla="*/ 3 w 9"/>
                  <a:gd name="T17" fmla="*/ 4 h 10"/>
                  <a:gd name="T18" fmla="*/ 0 w 9"/>
                  <a:gd name="T19" fmla="*/ 6 h 10"/>
                  <a:gd name="T20" fmla="*/ 3 w 9"/>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8"/>
                    </a:moveTo>
                    <a:lnTo>
                      <a:pt x="7" y="10"/>
                    </a:lnTo>
                    <a:lnTo>
                      <a:pt x="9" y="8"/>
                    </a:lnTo>
                    <a:lnTo>
                      <a:pt x="5" y="6"/>
                    </a:lnTo>
                    <a:lnTo>
                      <a:pt x="7" y="4"/>
                    </a:lnTo>
                    <a:lnTo>
                      <a:pt x="7" y="0"/>
                    </a:lnTo>
                    <a:lnTo>
                      <a:pt x="5" y="0"/>
                    </a:lnTo>
                    <a:lnTo>
                      <a:pt x="0" y="2"/>
                    </a:lnTo>
                    <a:lnTo>
                      <a:pt x="3" y="4"/>
                    </a:lnTo>
                    <a:lnTo>
                      <a:pt x="0" y="6"/>
                    </a:lnTo>
                    <a:lnTo>
                      <a:pt x="3"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2" name="9Slide.vn 905">
                <a:extLst>
                  <a:ext uri="{FF2B5EF4-FFF2-40B4-BE49-F238E27FC236}">
                    <a16:creationId xmlns:a16="http://schemas.microsoft.com/office/drawing/2014/main" id="{8222E716-1306-442B-9F8C-55085C75CD67}"/>
                  </a:ext>
                </a:extLst>
              </p:cNvPr>
              <p:cNvSpPr>
                <a:spLocks/>
              </p:cNvSpPr>
              <p:nvPr/>
            </p:nvSpPr>
            <p:spPr bwMode="auto">
              <a:xfrm>
                <a:off x="6690" y="3091"/>
                <a:ext cx="49" cy="53"/>
              </a:xfrm>
              <a:custGeom>
                <a:avLst/>
                <a:gdLst>
                  <a:gd name="T0" fmla="*/ 2 w 49"/>
                  <a:gd name="T1" fmla="*/ 8 h 53"/>
                  <a:gd name="T2" fmla="*/ 8 w 49"/>
                  <a:gd name="T3" fmla="*/ 18 h 53"/>
                  <a:gd name="T4" fmla="*/ 12 w 49"/>
                  <a:gd name="T5" fmla="*/ 20 h 53"/>
                  <a:gd name="T6" fmla="*/ 12 w 49"/>
                  <a:gd name="T7" fmla="*/ 24 h 53"/>
                  <a:gd name="T8" fmla="*/ 14 w 49"/>
                  <a:gd name="T9" fmla="*/ 26 h 53"/>
                  <a:gd name="T10" fmla="*/ 16 w 49"/>
                  <a:gd name="T11" fmla="*/ 26 h 53"/>
                  <a:gd name="T12" fmla="*/ 16 w 49"/>
                  <a:gd name="T13" fmla="*/ 31 h 53"/>
                  <a:gd name="T14" fmla="*/ 20 w 49"/>
                  <a:gd name="T15" fmla="*/ 33 h 53"/>
                  <a:gd name="T16" fmla="*/ 22 w 49"/>
                  <a:gd name="T17" fmla="*/ 39 h 53"/>
                  <a:gd name="T18" fmla="*/ 24 w 49"/>
                  <a:gd name="T19" fmla="*/ 39 h 53"/>
                  <a:gd name="T20" fmla="*/ 27 w 49"/>
                  <a:gd name="T21" fmla="*/ 39 h 53"/>
                  <a:gd name="T22" fmla="*/ 29 w 49"/>
                  <a:gd name="T23" fmla="*/ 43 h 53"/>
                  <a:gd name="T24" fmla="*/ 33 w 49"/>
                  <a:gd name="T25" fmla="*/ 43 h 53"/>
                  <a:gd name="T26" fmla="*/ 33 w 49"/>
                  <a:gd name="T27" fmla="*/ 47 h 53"/>
                  <a:gd name="T28" fmla="*/ 37 w 49"/>
                  <a:gd name="T29" fmla="*/ 49 h 53"/>
                  <a:gd name="T30" fmla="*/ 41 w 49"/>
                  <a:gd name="T31" fmla="*/ 49 h 53"/>
                  <a:gd name="T32" fmla="*/ 43 w 49"/>
                  <a:gd name="T33" fmla="*/ 51 h 53"/>
                  <a:gd name="T34" fmla="*/ 45 w 49"/>
                  <a:gd name="T35" fmla="*/ 51 h 53"/>
                  <a:gd name="T36" fmla="*/ 49 w 49"/>
                  <a:gd name="T37" fmla="*/ 53 h 53"/>
                  <a:gd name="T38" fmla="*/ 49 w 49"/>
                  <a:gd name="T39" fmla="*/ 47 h 53"/>
                  <a:gd name="T40" fmla="*/ 45 w 49"/>
                  <a:gd name="T41" fmla="*/ 45 h 53"/>
                  <a:gd name="T42" fmla="*/ 39 w 49"/>
                  <a:gd name="T43" fmla="*/ 41 h 53"/>
                  <a:gd name="T44" fmla="*/ 35 w 49"/>
                  <a:gd name="T45" fmla="*/ 33 h 53"/>
                  <a:gd name="T46" fmla="*/ 31 w 49"/>
                  <a:gd name="T47" fmla="*/ 31 h 53"/>
                  <a:gd name="T48" fmla="*/ 29 w 49"/>
                  <a:gd name="T49" fmla="*/ 33 h 53"/>
                  <a:gd name="T50" fmla="*/ 27 w 49"/>
                  <a:gd name="T51" fmla="*/ 24 h 53"/>
                  <a:gd name="T52" fmla="*/ 18 w 49"/>
                  <a:gd name="T53" fmla="*/ 16 h 53"/>
                  <a:gd name="T54" fmla="*/ 16 w 49"/>
                  <a:gd name="T55" fmla="*/ 16 h 53"/>
                  <a:gd name="T56" fmla="*/ 14 w 49"/>
                  <a:gd name="T57" fmla="*/ 12 h 53"/>
                  <a:gd name="T58" fmla="*/ 10 w 49"/>
                  <a:gd name="T59" fmla="*/ 8 h 53"/>
                  <a:gd name="T60" fmla="*/ 10 w 49"/>
                  <a:gd name="T61" fmla="*/ 6 h 53"/>
                  <a:gd name="T62" fmla="*/ 8 w 49"/>
                  <a:gd name="T63" fmla="*/ 4 h 53"/>
                  <a:gd name="T64" fmla="*/ 6 w 49"/>
                  <a:gd name="T65" fmla="*/ 6 h 53"/>
                  <a:gd name="T66" fmla="*/ 2 w 49"/>
                  <a:gd name="T67" fmla="*/ 0 h 53"/>
                  <a:gd name="T68" fmla="*/ 0 w 49"/>
                  <a:gd name="T69" fmla="*/ 4 h 53"/>
                  <a:gd name="T70" fmla="*/ 2 w 49"/>
                  <a:gd name="T71" fmla="*/ 6 h 53"/>
                  <a:gd name="T72" fmla="*/ 2 w 49"/>
                  <a:gd name="T7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53">
                    <a:moveTo>
                      <a:pt x="2" y="8"/>
                    </a:moveTo>
                    <a:lnTo>
                      <a:pt x="8" y="18"/>
                    </a:lnTo>
                    <a:lnTo>
                      <a:pt x="12" y="20"/>
                    </a:lnTo>
                    <a:lnTo>
                      <a:pt x="12" y="24"/>
                    </a:lnTo>
                    <a:lnTo>
                      <a:pt x="14" y="26"/>
                    </a:lnTo>
                    <a:lnTo>
                      <a:pt x="16" y="26"/>
                    </a:lnTo>
                    <a:lnTo>
                      <a:pt x="16" y="31"/>
                    </a:lnTo>
                    <a:lnTo>
                      <a:pt x="20" y="33"/>
                    </a:lnTo>
                    <a:lnTo>
                      <a:pt x="22" y="39"/>
                    </a:lnTo>
                    <a:lnTo>
                      <a:pt x="24" y="39"/>
                    </a:lnTo>
                    <a:lnTo>
                      <a:pt x="27" y="39"/>
                    </a:lnTo>
                    <a:lnTo>
                      <a:pt x="29" y="43"/>
                    </a:lnTo>
                    <a:lnTo>
                      <a:pt x="33" y="43"/>
                    </a:lnTo>
                    <a:lnTo>
                      <a:pt x="33" y="47"/>
                    </a:lnTo>
                    <a:lnTo>
                      <a:pt x="37" y="49"/>
                    </a:lnTo>
                    <a:lnTo>
                      <a:pt x="41" y="49"/>
                    </a:lnTo>
                    <a:lnTo>
                      <a:pt x="43" y="51"/>
                    </a:lnTo>
                    <a:lnTo>
                      <a:pt x="45" y="51"/>
                    </a:lnTo>
                    <a:lnTo>
                      <a:pt x="49" y="53"/>
                    </a:lnTo>
                    <a:lnTo>
                      <a:pt x="49" y="47"/>
                    </a:lnTo>
                    <a:lnTo>
                      <a:pt x="45" y="45"/>
                    </a:lnTo>
                    <a:lnTo>
                      <a:pt x="39" y="41"/>
                    </a:lnTo>
                    <a:lnTo>
                      <a:pt x="35" y="33"/>
                    </a:lnTo>
                    <a:lnTo>
                      <a:pt x="31" y="31"/>
                    </a:lnTo>
                    <a:lnTo>
                      <a:pt x="29" y="33"/>
                    </a:lnTo>
                    <a:lnTo>
                      <a:pt x="27" y="24"/>
                    </a:lnTo>
                    <a:lnTo>
                      <a:pt x="18" y="16"/>
                    </a:lnTo>
                    <a:lnTo>
                      <a:pt x="16" y="16"/>
                    </a:lnTo>
                    <a:lnTo>
                      <a:pt x="14" y="12"/>
                    </a:lnTo>
                    <a:lnTo>
                      <a:pt x="10" y="8"/>
                    </a:lnTo>
                    <a:lnTo>
                      <a:pt x="10" y="6"/>
                    </a:lnTo>
                    <a:lnTo>
                      <a:pt x="8" y="4"/>
                    </a:lnTo>
                    <a:lnTo>
                      <a:pt x="6" y="6"/>
                    </a:lnTo>
                    <a:lnTo>
                      <a:pt x="2" y="0"/>
                    </a:lnTo>
                    <a:lnTo>
                      <a:pt x="0" y="4"/>
                    </a:lnTo>
                    <a:lnTo>
                      <a:pt x="2" y="6"/>
                    </a:lnTo>
                    <a:lnTo>
                      <a:pt x="2"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3" name="9Slide.vn 906">
                <a:extLst>
                  <a:ext uri="{FF2B5EF4-FFF2-40B4-BE49-F238E27FC236}">
                    <a16:creationId xmlns:a16="http://schemas.microsoft.com/office/drawing/2014/main" id="{59B2ED9B-5F53-4250-85C9-FB60AD6AFC43}"/>
                  </a:ext>
                </a:extLst>
              </p:cNvPr>
              <p:cNvSpPr>
                <a:spLocks/>
              </p:cNvSpPr>
              <p:nvPr/>
            </p:nvSpPr>
            <p:spPr bwMode="auto">
              <a:xfrm>
                <a:off x="6756" y="3122"/>
                <a:ext cx="6" cy="8"/>
              </a:xfrm>
              <a:custGeom>
                <a:avLst/>
                <a:gdLst>
                  <a:gd name="T0" fmla="*/ 6 w 6"/>
                  <a:gd name="T1" fmla="*/ 6 h 8"/>
                  <a:gd name="T2" fmla="*/ 6 w 6"/>
                  <a:gd name="T3" fmla="*/ 2 h 8"/>
                  <a:gd name="T4" fmla="*/ 4 w 6"/>
                  <a:gd name="T5" fmla="*/ 0 h 8"/>
                  <a:gd name="T6" fmla="*/ 0 w 6"/>
                  <a:gd name="T7" fmla="*/ 0 h 8"/>
                  <a:gd name="T8" fmla="*/ 0 w 6"/>
                  <a:gd name="T9" fmla="*/ 4 h 8"/>
                  <a:gd name="T10" fmla="*/ 2 w 6"/>
                  <a:gd name="T11" fmla="*/ 8 h 8"/>
                  <a:gd name="T12" fmla="*/ 4 w 6"/>
                  <a:gd name="T13" fmla="*/ 6 h 8"/>
                  <a:gd name="T14" fmla="*/ 6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6" y="6"/>
                    </a:moveTo>
                    <a:lnTo>
                      <a:pt x="6" y="2"/>
                    </a:lnTo>
                    <a:lnTo>
                      <a:pt x="4" y="0"/>
                    </a:lnTo>
                    <a:lnTo>
                      <a:pt x="0" y="0"/>
                    </a:lnTo>
                    <a:lnTo>
                      <a:pt x="0" y="4"/>
                    </a:lnTo>
                    <a:lnTo>
                      <a:pt x="2" y="8"/>
                    </a:lnTo>
                    <a:lnTo>
                      <a:pt x="4" y="6"/>
                    </a:lnTo>
                    <a:lnTo>
                      <a:pt x="6"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4" name="9Slide.vn 907">
                <a:extLst>
                  <a:ext uri="{FF2B5EF4-FFF2-40B4-BE49-F238E27FC236}">
                    <a16:creationId xmlns:a16="http://schemas.microsoft.com/office/drawing/2014/main" id="{5DEB8176-6DDA-41FB-B445-CED665050BE2}"/>
                  </a:ext>
                </a:extLst>
              </p:cNvPr>
              <p:cNvSpPr>
                <a:spLocks/>
              </p:cNvSpPr>
              <p:nvPr/>
            </p:nvSpPr>
            <p:spPr bwMode="auto">
              <a:xfrm>
                <a:off x="4901" y="3806"/>
                <a:ext cx="6" cy="6"/>
              </a:xfrm>
              <a:custGeom>
                <a:avLst/>
                <a:gdLst>
                  <a:gd name="T0" fmla="*/ 0 w 6"/>
                  <a:gd name="T1" fmla="*/ 0 h 6"/>
                  <a:gd name="T2" fmla="*/ 0 w 6"/>
                  <a:gd name="T3" fmla="*/ 0 h 6"/>
                  <a:gd name="T4" fmla="*/ 0 w 6"/>
                  <a:gd name="T5" fmla="*/ 2 h 6"/>
                  <a:gd name="T6" fmla="*/ 0 w 6"/>
                  <a:gd name="T7" fmla="*/ 4 h 6"/>
                  <a:gd name="T8" fmla="*/ 4 w 6"/>
                  <a:gd name="T9" fmla="*/ 4 h 6"/>
                  <a:gd name="T10" fmla="*/ 6 w 6"/>
                  <a:gd name="T11" fmla="*/ 6 h 6"/>
                  <a:gd name="T12" fmla="*/ 6 w 6"/>
                  <a:gd name="T13" fmla="*/ 6 h 6"/>
                  <a:gd name="T14" fmla="*/ 2 w 6"/>
                  <a:gd name="T15" fmla="*/ 0 h 6"/>
                  <a:gd name="T16" fmla="*/ 0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0"/>
                    </a:moveTo>
                    <a:lnTo>
                      <a:pt x="0" y="0"/>
                    </a:lnTo>
                    <a:lnTo>
                      <a:pt x="0" y="2"/>
                    </a:lnTo>
                    <a:lnTo>
                      <a:pt x="0" y="4"/>
                    </a:lnTo>
                    <a:lnTo>
                      <a:pt x="4" y="4"/>
                    </a:lnTo>
                    <a:lnTo>
                      <a:pt x="6" y="6"/>
                    </a:lnTo>
                    <a:lnTo>
                      <a:pt x="6" y="6"/>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5" name="9Slide.vn 908">
                <a:extLst>
                  <a:ext uri="{FF2B5EF4-FFF2-40B4-BE49-F238E27FC236}">
                    <a16:creationId xmlns:a16="http://schemas.microsoft.com/office/drawing/2014/main" id="{230A9342-82C9-4322-A91F-4F224A1D8599}"/>
                  </a:ext>
                </a:extLst>
              </p:cNvPr>
              <p:cNvSpPr>
                <a:spLocks/>
              </p:cNvSpPr>
              <p:nvPr/>
            </p:nvSpPr>
            <p:spPr bwMode="auto">
              <a:xfrm>
                <a:off x="4858" y="3694"/>
                <a:ext cx="4" cy="4"/>
              </a:xfrm>
              <a:custGeom>
                <a:avLst/>
                <a:gdLst>
                  <a:gd name="T0" fmla="*/ 4 w 4"/>
                  <a:gd name="T1" fmla="*/ 2 h 4"/>
                  <a:gd name="T2" fmla="*/ 4 w 4"/>
                  <a:gd name="T3" fmla="*/ 0 h 4"/>
                  <a:gd name="T4" fmla="*/ 2 w 4"/>
                  <a:gd name="T5" fmla="*/ 2 h 4"/>
                  <a:gd name="T6" fmla="*/ 0 w 4"/>
                  <a:gd name="T7" fmla="*/ 4 h 4"/>
                  <a:gd name="T8" fmla="*/ 0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4" y="0"/>
                    </a:lnTo>
                    <a:lnTo>
                      <a:pt x="2" y="2"/>
                    </a:lnTo>
                    <a:lnTo>
                      <a:pt x="0" y="4"/>
                    </a:lnTo>
                    <a:lnTo>
                      <a:pt x="0" y="4"/>
                    </a:lnTo>
                    <a:lnTo>
                      <a:pt x="2" y="4"/>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6" name="9Slide.vn 909">
                <a:extLst>
                  <a:ext uri="{FF2B5EF4-FFF2-40B4-BE49-F238E27FC236}">
                    <a16:creationId xmlns:a16="http://schemas.microsoft.com/office/drawing/2014/main" id="{7AD3E150-38A4-4468-92F8-9067593D1A88}"/>
                  </a:ext>
                </a:extLst>
              </p:cNvPr>
              <p:cNvSpPr>
                <a:spLocks/>
              </p:cNvSpPr>
              <p:nvPr/>
            </p:nvSpPr>
            <p:spPr bwMode="auto">
              <a:xfrm>
                <a:off x="4847" y="3690"/>
                <a:ext cx="29" cy="25"/>
              </a:xfrm>
              <a:custGeom>
                <a:avLst/>
                <a:gdLst>
                  <a:gd name="T0" fmla="*/ 27 w 29"/>
                  <a:gd name="T1" fmla="*/ 12 h 25"/>
                  <a:gd name="T2" fmla="*/ 25 w 29"/>
                  <a:gd name="T3" fmla="*/ 10 h 25"/>
                  <a:gd name="T4" fmla="*/ 21 w 29"/>
                  <a:gd name="T5" fmla="*/ 14 h 25"/>
                  <a:gd name="T6" fmla="*/ 19 w 29"/>
                  <a:gd name="T7" fmla="*/ 14 h 25"/>
                  <a:gd name="T8" fmla="*/ 17 w 29"/>
                  <a:gd name="T9" fmla="*/ 10 h 25"/>
                  <a:gd name="T10" fmla="*/ 19 w 29"/>
                  <a:gd name="T11" fmla="*/ 10 h 25"/>
                  <a:gd name="T12" fmla="*/ 19 w 29"/>
                  <a:gd name="T13" fmla="*/ 6 h 25"/>
                  <a:gd name="T14" fmla="*/ 17 w 29"/>
                  <a:gd name="T15" fmla="*/ 8 h 25"/>
                  <a:gd name="T16" fmla="*/ 15 w 29"/>
                  <a:gd name="T17" fmla="*/ 10 h 25"/>
                  <a:gd name="T18" fmla="*/ 15 w 29"/>
                  <a:gd name="T19" fmla="*/ 12 h 25"/>
                  <a:gd name="T20" fmla="*/ 11 w 29"/>
                  <a:gd name="T21" fmla="*/ 10 h 25"/>
                  <a:gd name="T22" fmla="*/ 8 w 29"/>
                  <a:gd name="T23" fmla="*/ 10 h 25"/>
                  <a:gd name="T24" fmla="*/ 6 w 29"/>
                  <a:gd name="T25" fmla="*/ 8 h 25"/>
                  <a:gd name="T26" fmla="*/ 6 w 29"/>
                  <a:gd name="T27" fmla="*/ 4 h 25"/>
                  <a:gd name="T28" fmla="*/ 6 w 29"/>
                  <a:gd name="T29" fmla="*/ 2 h 25"/>
                  <a:gd name="T30" fmla="*/ 8 w 29"/>
                  <a:gd name="T31" fmla="*/ 2 h 25"/>
                  <a:gd name="T32" fmla="*/ 6 w 29"/>
                  <a:gd name="T33" fmla="*/ 0 h 25"/>
                  <a:gd name="T34" fmla="*/ 6 w 29"/>
                  <a:gd name="T35" fmla="*/ 2 h 25"/>
                  <a:gd name="T36" fmla="*/ 4 w 29"/>
                  <a:gd name="T37" fmla="*/ 4 h 25"/>
                  <a:gd name="T38" fmla="*/ 4 w 29"/>
                  <a:gd name="T39" fmla="*/ 6 h 25"/>
                  <a:gd name="T40" fmla="*/ 4 w 29"/>
                  <a:gd name="T41" fmla="*/ 10 h 25"/>
                  <a:gd name="T42" fmla="*/ 6 w 29"/>
                  <a:gd name="T43" fmla="*/ 10 h 25"/>
                  <a:gd name="T44" fmla="*/ 6 w 29"/>
                  <a:gd name="T45" fmla="*/ 12 h 25"/>
                  <a:gd name="T46" fmla="*/ 2 w 29"/>
                  <a:gd name="T47" fmla="*/ 16 h 25"/>
                  <a:gd name="T48" fmla="*/ 0 w 29"/>
                  <a:gd name="T49" fmla="*/ 18 h 25"/>
                  <a:gd name="T50" fmla="*/ 0 w 29"/>
                  <a:gd name="T51" fmla="*/ 23 h 25"/>
                  <a:gd name="T52" fmla="*/ 4 w 29"/>
                  <a:gd name="T53" fmla="*/ 23 h 25"/>
                  <a:gd name="T54" fmla="*/ 6 w 29"/>
                  <a:gd name="T55" fmla="*/ 18 h 25"/>
                  <a:gd name="T56" fmla="*/ 11 w 29"/>
                  <a:gd name="T57" fmla="*/ 18 h 25"/>
                  <a:gd name="T58" fmla="*/ 11 w 29"/>
                  <a:gd name="T59" fmla="*/ 21 h 25"/>
                  <a:gd name="T60" fmla="*/ 13 w 29"/>
                  <a:gd name="T61" fmla="*/ 23 h 25"/>
                  <a:gd name="T62" fmla="*/ 17 w 29"/>
                  <a:gd name="T63" fmla="*/ 23 h 25"/>
                  <a:gd name="T64" fmla="*/ 17 w 29"/>
                  <a:gd name="T65" fmla="*/ 18 h 25"/>
                  <a:gd name="T66" fmla="*/ 19 w 29"/>
                  <a:gd name="T67" fmla="*/ 21 h 25"/>
                  <a:gd name="T68" fmla="*/ 19 w 29"/>
                  <a:gd name="T69" fmla="*/ 23 h 25"/>
                  <a:gd name="T70" fmla="*/ 21 w 29"/>
                  <a:gd name="T71" fmla="*/ 25 h 25"/>
                  <a:gd name="T72" fmla="*/ 23 w 29"/>
                  <a:gd name="T73" fmla="*/ 25 h 25"/>
                  <a:gd name="T74" fmla="*/ 27 w 29"/>
                  <a:gd name="T75" fmla="*/ 23 h 25"/>
                  <a:gd name="T76" fmla="*/ 27 w 29"/>
                  <a:gd name="T77" fmla="*/ 21 h 25"/>
                  <a:gd name="T78" fmla="*/ 23 w 29"/>
                  <a:gd name="T79" fmla="*/ 21 h 25"/>
                  <a:gd name="T80" fmla="*/ 21 w 29"/>
                  <a:gd name="T81" fmla="*/ 18 h 25"/>
                  <a:gd name="T82" fmla="*/ 23 w 29"/>
                  <a:gd name="T83" fmla="*/ 16 h 25"/>
                  <a:gd name="T84" fmla="*/ 25 w 29"/>
                  <a:gd name="T85" fmla="*/ 14 h 25"/>
                  <a:gd name="T86" fmla="*/ 29 w 29"/>
                  <a:gd name="T87" fmla="*/ 16 h 25"/>
                  <a:gd name="T88" fmla="*/ 29 w 29"/>
                  <a:gd name="T89" fmla="*/ 14 h 25"/>
                  <a:gd name="T90" fmla="*/ 29 w 29"/>
                  <a:gd name="T91" fmla="*/ 10 h 25"/>
                  <a:gd name="T92" fmla="*/ 27 w 29"/>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25">
                    <a:moveTo>
                      <a:pt x="27" y="12"/>
                    </a:moveTo>
                    <a:lnTo>
                      <a:pt x="25" y="10"/>
                    </a:lnTo>
                    <a:lnTo>
                      <a:pt x="21" y="14"/>
                    </a:lnTo>
                    <a:lnTo>
                      <a:pt x="19" y="14"/>
                    </a:lnTo>
                    <a:lnTo>
                      <a:pt x="17" y="10"/>
                    </a:lnTo>
                    <a:lnTo>
                      <a:pt x="19" y="10"/>
                    </a:lnTo>
                    <a:lnTo>
                      <a:pt x="19" y="6"/>
                    </a:lnTo>
                    <a:lnTo>
                      <a:pt x="17" y="8"/>
                    </a:lnTo>
                    <a:lnTo>
                      <a:pt x="15" y="10"/>
                    </a:lnTo>
                    <a:lnTo>
                      <a:pt x="15" y="12"/>
                    </a:lnTo>
                    <a:lnTo>
                      <a:pt x="11" y="10"/>
                    </a:lnTo>
                    <a:lnTo>
                      <a:pt x="8" y="10"/>
                    </a:lnTo>
                    <a:lnTo>
                      <a:pt x="6" y="8"/>
                    </a:lnTo>
                    <a:lnTo>
                      <a:pt x="6" y="4"/>
                    </a:lnTo>
                    <a:lnTo>
                      <a:pt x="6" y="2"/>
                    </a:lnTo>
                    <a:lnTo>
                      <a:pt x="8" y="2"/>
                    </a:lnTo>
                    <a:lnTo>
                      <a:pt x="6" y="0"/>
                    </a:lnTo>
                    <a:lnTo>
                      <a:pt x="6" y="2"/>
                    </a:lnTo>
                    <a:lnTo>
                      <a:pt x="4" y="4"/>
                    </a:lnTo>
                    <a:lnTo>
                      <a:pt x="4" y="6"/>
                    </a:lnTo>
                    <a:lnTo>
                      <a:pt x="4" y="10"/>
                    </a:lnTo>
                    <a:lnTo>
                      <a:pt x="6" y="10"/>
                    </a:lnTo>
                    <a:lnTo>
                      <a:pt x="6" y="12"/>
                    </a:lnTo>
                    <a:lnTo>
                      <a:pt x="2" y="16"/>
                    </a:lnTo>
                    <a:lnTo>
                      <a:pt x="0" y="18"/>
                    </a:lnTo>
                    <a:lnTo>
                      <a:pt x="0" y="23"/>
                    </a:lnTo>
                    <a:lnTo>
                      <a:pt x="4" y="23"/>
                    </a:lnTo>
                    <a:lnTo>
                      <a:pt x="6" y="18"/>
                    </a:lnTo>
                    <a:lnTo>
                      <a:pt x="11" y="18"/>
                    </a:lnTo>
                    <a:lnTo>
                      <a:pt x="11" y="21"/>
                    </a:lnTo>
                    <a:lnTo>
                      <a:pt x="13" y="23"/>
                    </a:lnTo>
                    <a:lnTo>
                      <a:pt x="17" y="23"/>
                    </a:lnTo>
                    <a:lnTo>
                      <a:pt x="17" y="18"/>
                    </a:lnTo>
                    <a:lnTo>
                      <a:pt x="19" y="21"/>
                    </a:lnTo>
                    <a:lnTo>
                      <a:pt x="19" y="23"/>
                    </a:lnTo>
                    <a:lnTo>
                      <a:pt x="21" y="25"/>
                    </a:lnTo>
                    <a:lnTo>
                      <a:pt x="23" y="25"/>
                    </a:lnTo>
                    <a:lnTo>
                      <a:pt x="27" y="23"/>
                    </a:lnTo>
                    <a:lnTo>
                      <a:pt x="27" y="21"/>
                    </a:lnTo>
                    <a:lnTo>
                      <a:pt x="23" y="21"/>
                    </a:lnTo>
                    <a:lnTo>
                      <a:pt x="21" y="18"/>
                    </a:lnTo>
                    <a:lnTo>
                      <a:pt x="23" y="16"/>
                    </a:lnTo>
                    <a:lnTo>
                      <a:pt x="25" y="14"/>
                    </a:lnTo>
                    <a:lnTo>
                      <a:pt x="29" y="16"/>
                    </a:lnTo>
                    <a:lnTo>
                      <a:pt x="29" y="14"/>
                    </a:lnTo>
                    <a:lnTo>
                      <a:pt x="29" y="10"/>
                    </a:lnTo>
                    <a:lnTo>
                      <a:pt x="27" y="1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7" name="9Slide.vn 910">
                <a:extLst>
                  <a:ext uri="{FF2B5EF4-FFF2-40B4-BE49-F238E27FC236}">
                    <a16:creationId xmlns:a16="http://schemas.microsoft.com/office/drawing/2014/main" id="{562F45D6-EEB3-484B-B832-B9064F6B134D}"/>
                  </a:ext>
                </a:extLst>
              </p:cNvPr>
              <p:cNvSpPr>
                <a:spLocks/>
              </p:cNvSpPr>
              <p:nvPr/>
            </p:nvSpPr>
            <p:spPr bwMode="auto">
              <a:xfrm>
                <a:off x="4739" y="3057"/>
                <a:ext cx="11" cy="13"/>
              </a:xfrm>
              <a:custGeom>
                <a:avLst/>
                <a:gdLst>
                  <a:gd name="T0" fmla="*/ 11 w 11"/>
                  <a:gd name="T1" fmla="*/ 0 h 13"/>
                  <a:gd name="T2" fmla="*/ 9 w 11"/>
                  <a:gd name="T3" fmla="*/ 0 h 13"/>
                  <a:gd name="T4" fmla="*/ 7 w 11"/>
                  <a:gd name="T5" fmla="*/ 0 h 13"/>
                  <a:gd name="T6" fmla="*/ 5 w 11"/>
                  <a:gd name="T7" fmla="*/ 0 h 13"/>
                  <a:gd name="T8" fmla="*/ 2 w 11"/>
                  <a:gd name="T9" fmla="*/ 4 h 13"/>
                  <a:gd name="T10" fmla="*/ 0 w 11"/>
                  <a:gd name="T11" fmla="*/ 7 h 13"/>
                  <a:gd name="T12" fmla="*/ 7 w 11"/>
                  <a:gd name="T13" fmla="*/ 13 h 13"/>
                  <a:gd name="T14" fmla="*/ 11 w 11"/>
                  <a:gd name="T15" fmla="*/ 9 h 13"/>
                  <a:gd name="T16" fmla="*/ 9 w 11"/>
                  <a:gd name="T17" fmla="*/ 7 h 13"/>
                  <a:gd name="T18" fmla="*/ 11 w 11"/>
                  <a:gd name="T19" fmla="*/ 4 h 13"/>
                  <a:gd name="T20" fmla="*/ 11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11" y="0"/>
                    </a:moveTo>
                    <a:lnTo>
                      <a:pt x="9" y="0"/>
                    </a:lnTo>
                    <a:lnTo>
                      <a:pt x="7" y="0"/>
                    </a:lnTo>
                    <a:lnTo>
                      <a:pt x="5" y="0"/>
                    </a:lnTo>
                    <a:lnTo>
                      <a:pt x="2" y="4"/>
                    </a:lnTo>
                    <a:lnTo>
                      <a:pt x="0" y="7"/>
                    </a:lnTo>
                    <a:lnTo>
                      <a:pt x="7" y="13"/>
                    </a:lnTo>
                    <a:lnTo>
                      <a:pt x="11" y="9"/>
                    </a:lnTo>
                    <a:lnTo>
                      <a:pt x="9" y="7"/>
                    </a:lnTo>
                    <a:lnTo>
                      <a:pt x="11" y="4"/>
                    </a:lnTo>
                    <a:lnTo>
                      <a:pt x="11"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8" name="9Slide.vn 911">
                <a:extLst>
                  <a:ext uri="{FF2B5EF4-FFF2-40B4-BE49-F238E27FC236}">
                    <a16:creationId xmlns:a16="http://schemas.microsoft.com/office/drawing/2014/main" id="{D1A322B6-B430-4AFA-AA69-27F020B58E1D}"/>
                  </a:ext>
                </a:extLst>
              </p:cNvPr>
              <p:cNvSpPr>
                <a:spLocks/>
              </p:cNvSpPr>
              <p:nvPr/>
            </p:nvSpPr>
            <p:spPr bwMode="auto">
              <a:xfrm>
                <a:off x="4704" y="3072"/>
                <a:ext cx="11" cy="12"/>
              </a:xfrm>
              <a:custGeom>
                <a:avLst/>
                <a:gdLst>
                  <a:gd name="T0" fmla="*/ 6 w 11"/>
                  <a:gd name="T1" fmla="*/ 2 h 12"/>
                  <a:gd name="T2" fmla="*/ 2 w 11"/>
                  <a:gd name="T3" fmla="*/ 0 h 12"/>
                  <a:gd name="T4" fmla="*/ 0 w 11"/>
                  <a:gd name="T5" fmla="*/ 0 h 12"/>
                  <a:gd name="T6" fmla="*/ 0 w 11"/>
                  <a:gd name="T7" fmla="*/ 6 h 12"/>
                  <a:gd name="T8" fmla="*/ 2 w 11"/>
                  <a:gd name="T9" fmla="*/ 10 h 12"/>
                  <a:gd name="T10" fmla="*/ 4 w 11"/>
                  <a:gd name="T11" fmla="*/ 12 h 12"/>
                  <a:gd name="T12" fmla="*/ 11 w 11"/>
                  <a:gd name="T13" fmla="*/ 8 h 12"/>
                  <a:gd name="T14" fmla="*/ 8 w 11"/>
                  <a:gd name="T15" fmla="*/ 6 h 12"/>
                  <a:gd name="T16" fmla="*/ 6 w 11"/>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6" y="2"/>
                    </a:moveTo>
                    <a:lnTo>
                      <a:pt x="2" y="0"/>
                    </a:lnTo>
                    <a:lnTo>
                      <a:pt x="0" y="0"/>
                    </a:lnTo>
                    <a:lnTo>
                      <a:pt x="0" y="6"/>
                    </a:lnTo>
                    <a:lnTo>
                      <a:pt x="2" y="10"/>
                    </a:lnTo>
                    <a:lnTo>
                      <a:pt x="4" y="12"/>
                    </a:lnTo>
                    <a:lnTo>
                      <a:pt x="11" y="8"/>
                    </a:lnTo>
                    <a:lnTo>
                      <a:pt x="8" y="6"/>
                    </a:lnTo>
                    <a:lnTo>
                      <a:pt x="6" y="2"/>
                    </a:lnTo>
                    <a:close/>
                  </a:path>
                </a:pathLst>
              </a:custGeom>
              <a:solidFill>
                <a:srgbClr val="856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9" name="9Slide.vn 912">
                <a:extLst>
                  <a:ext uri="{FF2B5EF4-FFF2-40B4-BE49-F238E27FC236}">
                    <a16:creationId xmlns:a16="http://schemas.microsoft.com/office/drawing/2014/main" id="{0FA16372-22FA-4FF0-87DC-D01FCBBD0C35}"/>
                  </a:ext>
                </a:extLst>
              </p:cNvPr>
              <p:cNvSpPr>
                <a:spLocks/>
              </p:cNvSpPr>
              <p:nvPr/>
            </p:nvSpPr>
            <p:spPr bwMode="auto">
              <a:xfrm>
                <a:off x="4586" y="2927"/>
                <a:ext cx="0" cy="4"/>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0" name="9Slide.vn 913">
                <a:extLst>
                  <a:ext uri="{FF2B5EF4-FFF2-40B4-BE49-F238E27FC236}">
                    <a16:creationId xmlns:a16="http://schemas.microsoft.com/office/drawing/2014/main" id="{F25624BC-2AED-425D-9AE3-1F354DDACE1E}"/>
                  </a:ext>
                </a:extLst>
              </p:cNvPr>
              <p:cNvSpPr>
                <a:spLocks/>
              </p:cNvSpPr>
              <p:nvPr/>
            </p:nvSpPr>
            <p:spPr bwMode="auto">
              <a:xfrm>
                <a:off x="4605" y="2993"/>
                <a:ext cx="4" cy="8"/>
              </a:xfrm>
              <a:custGeom>
                <a:avLst/>
                <a:gdLst>
                  <a:gd name="T0" fmla="*/ 2 w 4"/>
                  <a:gd name="T1" fmla="*/ 2 h 8"/>
                  <a:gd name="T2" fmla="*/ 0 w 4"/>
                  <a:gd name="T3" fmla="*/ 4 h 8"/>
                  <a:gd name="T4" fmla="*/ 0 w 4"/>
                  <a:gd name="T5" fmla="*/ 6 h 8"/>
                  <a:gd name="T6" fmla="*/ 0 w 4"/>
                  <a:gd name="T7" fmla="*/ 8 h 8"/>
                  <a:gd name="T8" fmla="*/ 2 w 4"/>
                  <a:gd name="T9" fmla="*/ 4 h 8"/>
                  <a:gd name="T10" fmla="*/ 2 w 4"/>
                  <a:gd name="T11" fmla="*/ 2 h 8"/>
                  <a:gd name="T12" fmla="*/ 4 w 4"/>
                  <a:gd name="T13" fmla="*/ 0 h 8"/>
                  <a:gd name="T14" fmla="*/ 2 w 4"/>
                  <a:gd name="T15" fmla="*/ 2 h 8"/>
                  <a:gd name="T16" fmla="*/ 2 w 4"/>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2"/>
                    </a:moveTo>
                    <a:lnTo>
                      <a:pt x="0" y="4"/>
                    </a:lnTo>
                    <a:lnTo>
                      <a:pt x="0" y="6"/>
                    </a:lnTo>
                    <a:lnTo>
                      <a:pt x="0" y="8"/>
                    </a:lnTo>
                    <a:lnTo>
                      <a:pt x="2" y="4"/>
                    </a:lnTo>
                    <a:lnTo>
                      <a:pt x="2" y="2"/>
                    </a:lnTo>
                    <a:lnTo>
                      <a:pt x="4" y="0"/>
                    </a:lnTo>
                    <a:lnTo>
                      <a:pt x="2"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1" name="9Slide.vn 914">
                <a:extLst>
                  <a:ext uri="{FF2B5EF4-FFF2-40B4-BE49-F238E27FC236}">
                    <a16:creationId xmlns:a16="http://schemas.microsoft.com/office/drawing/2014/main" id="{A64525F6-56F9-449C-8AA8-11F076526A62}"/>
                  </a:ext>
                </a:extLst>
              </p:cNvPr>
              <p:cNvSpPr>
                <a:spLocks/>
              </p:cNvSpPr>
              <p:nvPr/>
            </p:nvSpPr>
            <p:spPr bwMode="auto">
              <a:xfrm>
                <a:off x="4478" y="2904"/>
                <a:ext cx="139" cy="259"/>
              </a:xfrm>
              <a:custGeom>
                <a:avLst/>
                <a:gdLst>
                  <a:gd name="T0" fmla="*/ 135 w 139"/>
                  <a:gd name="T1" fmla="*/ 48 h 259"/>
                  <a:gd name="T2" fmla="*/ 133 w 139"/>
                  <a:gd name="T3" fmla="*/ 27 h 259"/>
                  <a:gd name="T4" fmla="*/ 127 w 139"/>
                  <a:gd name="T5" fmla="*/ 12 h 259"/>
                  <a:gd name="T6" fmla="*/ 123 w 139"/>
                  <a:gd name="T7" fmla="*/ 0 h 259"/>
                  <a:gd name="T8" fmla="*/ 114 w 139"/>
                  <a:gd name="T9" fmla="*/ 6 h 259"/>
                  <a:gd name="T10" fmla="*/ 116 w 139"/>
                  <a:gd name="T11" fmla="*/ 16 h 259"/>
                  <a:gd name="T12" fmla="*/ 110 w 139"/>
                  <a:gd name="T13" fmla="*/ 29 h 259"/>
                  <a:gd name="T14" fmla="*/ 102 w 139"/>
                  <a:gd name="T15" fmla="*/ 37 h 259"/>
                  <a:gd name="T16" fmla="*/ 96 w 139"/>
                  <a:gd name="T17" fmla="*/ 33 h 259"/>
                  <a:gd name="T18" fmla="*/ 100 w 139"/>
                  <a:gd name="T19" fmla="*/ 43 h 259"/>
                  <a:gd name="T20" fmla="*/ 98 w 139"/>
                  <a:gd name="T21" fmla="*/ 48 h 259"/>
                  <a:gd name="T22" fmla="*/ 91 w 139"/>
                  <a:gd name="T23" fmla="*/ 52 h 259"/>
                  <a:gd name="T24" fmla="*/ 87 w 139"/>
                  <a:gd name="T25" fmla="*/ 54 h 259"/>
                  <a:gd name="T26" fmla="*/ 83 w 139"/>
                  <a:gd name="T27" fmla="*/ 56 h 259"/>
                  <a:gd name="T28" fmla="*/ 83 w 139"/>
                  <a:gd name="T29" fmla="*/ 66 h 259"/>
                  <a:gd name="T30" fmla="*/ 77 w 139"/>
                  <a:gd name="T31" fmla="*/ 66 h 259"/>
                  <a:gd name="T32" fmla="*/ 69 w 139"/>
                  <a:gd name="T33" fmla="*/ 72 h 259"/>
                  <a:gd name="T34" fmla="*/ 65 w 139"/>
                  <a:gd name="T35" fmla="*/ 75 h 259"/>
                  <a:gd name="T36" fmla="*/ 54 w 139"/>
                  <a:gd name="T37" fmla="*/ 70 h 259"/>
                  <a:gd name="T38" fmla="*/ 50 w 139"/>
                  <a:gd name="T39" fmla="*/ 77 h 259"/>
                  <a:gd name="T40" fmla="*/ 46 w 139"/>
                  <a:gd name="T41" fmla="*/ 77 h 259"/>
                  <a:gd name="T42" fmla="*/ 33 w 139"/>
                  <a:gd name="T43" fmla="*/ 79 h 259"/>
                  <a:gd name="T44" fmla="*/ 23 w 139"/>
                  <a:gd name="T45" fmla="*/ 95 h 259"/>
                  <a:gd name="T46" fmla="*/ 21 w 139"/>
                  <a:gd name="T47" fmla="*/ 108 h 259"/>
                  <a:gd name="T48" fmla="*/ 25 w 139"/>
                  <a:gd name="T49" fmla="*/ 131 h 259"/>
                  <a:gd name="T50" fmla="*/ 25 w 139"/>
                  <a:gd name="T51" fmla="*/ 141 h 259"/>
                  <a:gd name="T52" fmla="*/ 19 w 139"/>
                  <a:gd name="T53" fmla="*/ 160 h 259"/>
                  <a:gd name="T54" fmla="*/ 13 w 139"/>
                  <a:gd name="T55" fmla="*/ 172 h 259"/>
                  <a:gd name="T56" fmla="*/ 4 w 139"/>
                  <a:gd name="T57" fmla="*/ 184 h 259"/>
                  <a:gd name="T58" fmla="*/ 0 w 139"/>
                  <a:gd name="T59" fmla="*/ 197 h 259"/>
                  <a:gd name="T60" fmla="*/ 4 w 139"/>
                  <a:gd name="T61" fmla="*/ 216 h 259"/>
                  <a:gd name="T62" fmla="*/ 4 w 139"/>
                  <a:gd name="T63" fmla="*/ 220 h 259"/>
                  <a:gd name="T64" fmla="*/ 7 w 139"/>
                  <a:gd name="T65" fmla="*/ 238 h 259"/>
                  <a:gd name="T66" fmla="*/ 13 w 139"/>
                  <a:gd name="T67" fmla="*/ 247 h 259"/>
                  <a:gd name="T68" fmla="*/ 19 w 139"/>
                  <a:gd name="T69" fmla="*/ 253 h 259"/>
                  <a:gd name="T70" fmla="*/ 27 w 139"/>
                  <a:gd name="T71" fmla="*/ 259 h 259"/>
                  <a:gd name="T72" fmla="*/ 40 w 139"/>
                  <a:gd name="T73" fmla="*/ 257 h 259"/>
                  <a:gd name="T74" fmla="*/ 65 w 139"/>
                  <a:gd name="T75" fmla="*/ 249 h 259"/>
                  <a:gd name="T76" fmla="*/ 73 w 139"/>
                  <a:gd name="T77" fmla="*/ 236 h 259"/>
                  <a:gd name="T78" fmla="*/ 77 w 139"/>
                  <a:gd name="T79" fmla="*/ 224 h 259"/>
                  <a:gd name="T80" fmla="*/ 81 w 139"/>
                  <a:gd name="T81" fmla="*/ 216 h 259"/>
                  <a:gd name="T82" fmla="*/ 91 w 139"/>
                  <a:gd name="T83" fmla="*/ 187 h 259"/>
                  <a:gd name="T84" fmla="*/ 106 w 139"/>
                  <a:gd name="T85" fmla="*/ 151 h 259"/>
                  <a:gd name="T86" fmla="*/ 114 w 139"/>
                  <a:gd name="T87" fmla="*/ 128 h 259"/>
                  <a:gd name="T88" fmla="*/ 121 w 139"/>
                  <a:gd name="T89" fmla="*/ 104 h 259"/>
                  <a:gd name="T90" fmla="*/ 125 w 139"/>
                  <a:gd name="T91" fmla="*/ 89 h 259"/>
                  <a:gd name="T92" fmla="*/ 127 w 139"/>
                  <a:gd name="T93" fmla="*/ 77 h 259"/>
                  <a:gd name="T94" fmla="*/ 127 w 139"/>
                  <a:gd name="T95" fmla="*/ 66 h 259"/>
                  <a:gd name="T96" fmla="*/ 135 w 139"/>
                  <a:gd name="T97" fmla="*/ 77 h 259"/>
                  <a:gd name="T98" fmla="*/ 137 w 139"/>
                  <a:gd name="T99" fmla="*/ 6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259">
                    <a:moveTo>
                      <a:pt x="135" y="56"/>
                    </a:moveTo>
                    <a:lnTo>
                      <a:pt x="135" y="52"/>
                    </a:lnTo>
                    <a:lnTo>
                      <a:pt x="135" y="52"/>
                    </a:lnTo>
                    <a:lnTo>
                      <a:pt x="135" y="48"/>
                    </a:lnTo>
                    <a:lnTo>
                      <a:pt x="135" y="41"/>
                    </a:lnTo>
                    <a:lnTo>
                      <a:pt x="135" y="39"/>
                    </a:lnTo>
                    <a:lnTo>
                      <a:pt x="135" y="31"/>
                    </a:lnTo>
                    <a:lnTo>
                      <a:pt x="133" y="27"/>
                    </a:lnTo>
                    <a:lnTo>
                      <a:pt x="133" y="19"/>
                    </a:lnTo>
                    <a:lnTo>
                      <a:pt x="131" y="16"/>
                    </a:lnTo>
                    <a:lnTo>
                      <a:pt x="129" y="16"/>
                    </a:lnTo>
                    <a:lnTo>
                      <a:pt x="127" y="12"/>
                    </a:lnTo>
                    <a:lnTo>
                      <a:pt x="127" y="8"/>
                    </a:lnTo>
                    <a:lnTo>
                      <a:pt x="123" y="8"/>
                    </a:lnTo>
                    <a:lnTo>
                      <a:pt x="125" y="4"/>
                    </a:lnTo>
                    <a:lnTo>
                      <a:pt x="123" y="0"/>
                    </a:lnTo>
                    <a:lnTo>
                      <a:pt x="118" y="4"/>
                    </a:lnTo>
                    <a:lnTo>
                      <a:pt x="121" y="6"/>
                    </a:lnTo>
                    <a:lnTo>
                      <a:pt x="116" y="8"/>
                    </a:lnTo>
                    <a:lnTo>
                      <a:pt x="114" y="6"/>
                    </a:lnTo>
                    <a:lnTo>
                      <a:pt x="112" y="6"/>
                    </a:lnTo>
                    <a:lnTo>
                      <a:pt x="114" y="10"/>
                    </a:lnTo>
                    <a:lnTo>
                      <a:pt x="114" y="14"/>
                    </a:lnTo>
                    <a:lnTo>
                      <a:pt x="116" y="16"/>
                    </a:lnTo>
                    <a:lnTo>
                      <a:pt x="116" y="16"/>
                    </a:lnTo>
                    <a:lnTo>
                      <a:pt x="112" y="21"/>
                    </a:lnTo>
                    <a:lnTo>
                      <a:pt x="112" y="25"/>
                    </a:lnTo>
                    <a:lnTo>
                      <a:pt x="110" y="29"/>
                    </a:lnTo>
                    <a:lnTo>
                      <a:pt x="108" y="29"/>
                    </a:lnTo>
                    <a:lnTo>
                      <a:pt x="106" y="31"/>
                    </a:lnTo>
                    <a:lnTo>
                      <a:pt x="104" y="35"/>
                    </a:lnTo>
                    <a:lnTo>
                      <a:pt x="102" y="37"/>
                    </a:lnTo>
                    <a:lnTo>
                      <a:pt x="100" y="35"/>
                    </a:lnTo>
                    <a:lnTo>
                      <a:pt x="100" y="31"/>
                    </a:lnTo>
                    <a:lnTo>
                      <a:pt x="98" y="31"/>
                    </a:lnTo>
                    <a:lnTo>
                      <a:pt x="96" y="33"/>
                    </a:lnTo>
                    <a:lnTo>
                      <a:pt x="96" y="37"/>
                    </a:lnTo>
                    <a:lnTo>
                      <a:pt x="100" y="41"/>
                    </a:lnTo>
                    <a:lnTo>
                      <a:pt x="100" y="43"/>
                    </a:lnTo>
                    <a:lnTo>
                      <a:pt x="100" y="43"/>
                    </a:lnTo>
                    <a:lnTo>
                      <a:pt x="98" y="43"/>
                    </a:lnTo>
                    <a:lnTo>
                      <a:pt x="94" y="43"/>
                    </a:lnTo>
                    <a:lnTo>
                      <a:pt x="94" y="48"/>
                    </a:lnTo>
                    <a:lnTo>
                      <a:pt x="98" y="48"/>
                    </a:lnTo>
                    <a:lnTo>
                      <a:pt x="98" y="52"/>
                    </a:lnTo>
                    <a:lnTo>
                      <a:pt x="96" y="52"/>
                    </a:lnTo>
                    <a:lnTo>
                      <a:pt x="96" y="50"/>
                    </a:lnTo>
                    <a:lnTo>
                      <a:pt x="91" y="52"/>
                    </a:lnTo>
                    <a:lnTo>
                      <a:pt x="91" y="54"/>
                    </a:lnTo>
                    <a:lnTo>
                      <a:pt x="87" y="58"/>
                    </a:lnTo>
                    <a:lnTo>
                      <a:pt x="87" y="54"/>
                    </a:lnTo>
                    <a:lnTo>
                      <a:pt x="87" y="54"/>
                    </a:lnTo>
                    <a:lnTo>
                      <a:pt x="85" y="52"/>
                    </a:lnTo>
                    <a:lnTo>
                      <a:pt x="83" y="54"/>
                    </a:lnTo>
                    <a:lnTo>
                      <a:pt x="85" y="56"/>
                    </a:lnTo>
                    <a:lnTo>
                      <a:pt x="83" y="56"/>
                    </a:lnTo>
                    <a:lnTo>
                      <a:pt x="79" y="60"/>
                    </a:lnTo>
                    <a:lnTo>
                      <a:pt x="81" y="62"/>
                    </a:lnTo>
                    <a:lnTo>
                      <a:pt x="83" y="64"/>
                    </a:lnTo>
                    <a:lnTo>
                      <a:pt x="83" y="66"/>
                    </a:lnTo>
                    <a:lnTo>
                      <a:pt x="81" y="66"/>
                    </a:lnTo>
                    <a:lnTo>
                      <a:pt x="79" y="68"/>
                    </a:lnTo>
                    <a:lnTo>
                      <a:pt x="77" y="66"/>
                    </a:lnTo>
                    <a:lnTo>
                      <a:pt x="77" y="66"/>
                    </a:lnTo>
                    <a:lnTo>
                      <a:pt x="77" y="62"/>
                    </a:lnTo>
                    <a:lnTo>
                      <a:pt x="77" y="62"/>
                    </a:lnTo>
                    <a:lnTo>
                      <a:pt x="69" y="66"/>
                    </a:lnTo>
                    <a:lnTo>
                      <a:pt x="69" y="72"/>
                    </a:lnTo>
                    <a:lnTo>
                      <a:pt x="69" y="75"/>
                    </a:lnTo>
                    <a:lnTo>
                      <a:pt x="69" y="77"/>
                    </a:lnTo>
                    <a:lnTo>
                      <a:pt x="67" y="77"/>
                    </a:lnTo>
                    <a:lnTo>
                      <a:pt x="65" y="75"/>
                    </a:lnTo>
                    <a:lnTo>
                      <a:pt x="65" y="70"/>
                    </a:lnTo>
                    <a:lnTo>
                      <a:pt x="62" y="70"/>
                    </a:lnTo>
                    <a:lnTo>
                      <a:pt x="58" y="75"/>
                    </a:lnTo>
                    <a:lnTo>
                      <a:pt x="54" y="70"/>
                    </a:lnTo>
                    <a:lnTo>
                      <a:pt x="52" y="72"/>
                    </a:lnTo>
                    <a:lnTo>
                      <a:pt x="52" y="72"/>
                    </a:lnTo>
                    <a:lnTo>
                      <a:pt x="52" y="77"/>
                    </a:lnTo>
                    <a:lnTo>
                      <a:pt x="50" y="77"/>
                    </a:lnTo>
                    <a:lnTo>
                      <a:pt x="50" y="77"/>
                    </a:lnTo>
                    <a:lnTo>
                      <a:pt x="50" y="75"/>
                    </a:lnTo>
                    <a:lnTo>
                      <a:pt x="48" y="75"/>
                    </a:lnTo>
                    <a:lnTo>
                      <a:pt x="46" y="77"/>
                    </a:lnTo>
                    <a:lnTo>
                      <a:pt x="44" y="75"/>
                    </a:lnTo>
                    <a:lnTo>
                      <a:pt x="36" y="81"/>
                    </a:lnTo>
                    <a:lnTo>
                      <a:pt x="33" y="81"/>
                    </a:lnTo>
                    <a:lnTo>
                      <a:pt x="33" y="79"/>
                    </a:lnTo>
                    <a:lnTo>
                      <a:pt x="29" y="79"/>
                    </a:lnTo>
                    <a:lnTo>
                      <a:pt x="27" y="81"/>
                    </a:lnTo>
                    <a:lnTo>
                      <a:pt x="27" y="87"/>
                    </a:lnTo>
                    <a:lnTo>
                      <a:pt x="23" y="95"/>
                    </a:lnTo>
                    <a:lnTo>
                      <a:pt x="23" y="97"/>
                    </a:lnTo>
                    <a:lnTo>
                      <a:pt x="17" y="104"/>
                    </a:lnTo>
                    <a:lnTo>
                      <a:pt x="17" y="106"/>
                    </a:lnTo>
                    <a:lnTo>
                      <a:pt x="21" y="108"/>
                    </a:lnTo>
                    <a:lnTo>
                      <a:pt x="19" y="112"/>
                    </a:lnTo>
                    <a:lnTo>
                      <a:pt x="19" y="116"/>
                    </a:lnTo>
                    <a:lnTo>
                      <a:pt x="19" y="120"/>
                    </a:lnTo>
                    <a:lnTo>
                      <a:pt x="25" y="131"/>
                    </a:lnTo>
                    <a:lnTo>
                      <a:pt x="25" y="133"/>
                    </a:lnTo>
                    <a:lnTo>
                      <a:pt x="27" y="137"/>
                    </a:lnTo>
                    <a:lnTo>
                      <a:pt x="27" y="139"/>
                    </a:lnTo>
                    <a:lnTo>
                      <a:pt x="25" y="141"/>
                    </a:lnTo>
                    <a:lnTo>
                      <a:pt x="25" y="143"/>
                    </a:lnTo>
                    <a:lnTo>
                      <a:pt x="25" y="151"/>
                    </a:lnTo>
                    <a:lnTo>
                      <a:pt x="21" y="155"/>
                    </a:lnTo>
                    <a:lnTo>
                      <a:pt x="19" y="160"/>
                    </a:lnTo>
                    <a:lnTo>
                      <a:pt x="17" y="160"/>
                    </a:lnTo>
                    <a:lnTo>
                      <a:pt x="17" y="164"/>
                    </a:lnTo>
                    <a:lnTo>
                      <a:pt x="13" y="166"/>
                    </a:lnTo>
                    <a:lnTo>
                      <a:pt x="13" y="172"/>
                    </a:lnTo>
                    <a:lnTo>
                      <a:pt x="11" y="174"/>
                    </a:lnTo>
                    <a:lnTo>
                      <a:pt x="4" y="176"/>
                    </a:lnTo>
                    <a:lnTo>
                      <a:pt x="4" y="178"/>
                    </a:lnTo>
                    <a:lnTo>
                      <a:pt x="4" y="184"/>
                    </a:lnTo>
                    <a:lnTo>
                      <a:pt x="0" y="189"/>
                    </a:lnTo>
                    <a:lnTo>
                      <a:pt x="0" y="193"/>
                    </a:lnTo>
                    <a:lnTo>
                      <a:pt x="0" y="195"/>
                    </a:lnTo>
                    <a:lnTo>
                      <a:pt x="0" y="197"/>
                    </a:lnTo>
                    <a:lnTo>
                      <a:pt x="0" y="203"/>
                    </a:lnTo>
                    <a:lnTo>
                      <a:pt x="4" y="209"/>
                    </a:lnTo>
                    <a:lnTo>
                      <a:pt x="4" y="213"/>
                    </a:lnTo>
                    <a:lnTo>
                      <a:pt x="4" y="216"/>
                    </a:lnTo>
                    <a:lnTo>
                      <a:pt x="9" y="218"/>
                    </a:lnTo>
                    <a:lnTo>
                      <a:pt x="9" y="218"/>
                    </a:lnTo>
                    <a:lnTo>
                      <a:pt x="9" y="218"/>
                    </a:lnTo>
                    <a:lnTo>
                      <a:pt x="4" y="220"/>
                    </a:lnTo>
                    <a:lnTo>
                      <a:pt x="4" y="224"/>
                    </a:lnTo>
                    <a:lnTo>
                      <a:pt x="4" y="228"/>
                    </a:lnTo>
                    <a:lnTo>
                      <a:pt x="4" y="236"/>
                    </a:lnTo>
                    <a:lnTo>
                      <a:pt x="7" y="238"/>
                    </a:lnTo>
                    <a:lnTo>
                      <a:pt x="7" y="240"/>
                    </a:lnTo>
                    <a:lnTo>
                      <a:pt x="9" y="242"/>
                    </a:lnTo>
                    <a:lnTo>
                      <a:pt x="11" y="245"/>
                    </a:lnTo>
                    <a:lnTo>
                      <a:pt x="13" y="247"/>
                    </a:lnTo>
                    <a:lnTo>
                      <a:pt x="15" y="249"/>
                    </a:lnTo>
                    <a:lnTo>
                      <a:pt x="17" y="253"/>
                    </a:lnTo>
                    <a:lnTo>
                      <a:pt x="19" y="251"/>
                    </a:lnTo>
                    <a:lnTo>
                      <a:pt x="19" y="253"/>
                    </a:lnTo>
                    <a:lnTo>
                      <a:pt x="23" y="253"/>
                    </a:lnTo>
                    <a:lnTo>
                      <a:pt x="25" y="257"/>
                    </a:lnTo>
                    <a:lnTo>
                      <a:pt x="27" y="257"/>
                    </a:lnTo>
                    <a:lnTo>
                      <a:pt x="27" y="259"/>
                    </a:lnTo>
                    <a:lnTo>
                      <a:pt x="29" y="259"/>
                    </a:lnTo>
                    <a:lnTo>
                      <a:pt x="31" y="259"/>
                    </a:lnTo>
                    <a:lnTo>
                      <a:pt x="36" y="259"/>
                    </a:lnTo>
                    <a:lnTo>
                      <a:pt x="40" y="257"/>
                    </a:lnTo>
                    <a:lnTo>
                      <a:pt x="44" y="253"/>
                    </a:lnTo>
                    <a:lnTo>
                      <a:pt x="54" y="251"/>
                    </a:lnTo>
                    <a:lnTo>
                      <a:pt x="58" y="251"/>
                    </a:lnTo>
                    <a:lnTo>
                      <a:pt x="65" y="249"/>
                    </a:lnTo>
                    <a:lnTo>
                      <a:pt x="67" y="247"/>
                    </a:lnTo>
                    <a:lnTo>
                      <a:pt x="69" y="247"/>
                    </a:lnTo>
                    <a:lnTo>
                      <a:pt x="71" y="240"/>
                    </a:lnTo>
                    <a:lnTo>
                      <a:pt x="73" y="236"/>
                    </a:lnTo>
                    <a:lnTo>
                      <a:pt x="73" y="232"/>
                    </a:lnTo>
                    <a:lnTo>
                      <a:pt x="77" y="230"/>
                    </a:lnTo>
                    <a:lnTo>
                      <a:pt x="77" y="224"/>
                    </a:lnTo>
                    <a:lnTo>
                      <a:pt x="77" y="224"/>
                    </a:lnTo>
                    <a:lnTo>
                      <a:pt x="79" y="222"/>
                    </a:lnTo>
                    <a:lnTo>
                      <a:pt x="81" y="216"/>
                    </a:lnTo>
                    <a:lnTo>
                      <a:pt x="79" y="216"/>
                    </a:lnTo>
                    <a:lnTo>
                      <a:pt x="81" y="216"/>
                    </a:lnTo>
                    <a:lnTo>
                      <a:pt x="85" y="209"/>
                    </a:lnTo>
                    <a:lnTo>
                      <a:pt x="87" y="197"/>
                    </a:lnTo>
                    <a:lnTo>
                      <a:pt x="89" y="191"/>
                    </a:lnTo>
                    <a:lnTo>
                      <a:pt x="91" y="187"/>
                    </a:lnTo>
                    <a:lnTo>
                      <a:pt x="94" y="180"/>
                    </a:lnTo>
                    <a:lnTo>
                      <a:pt x="98" y="172"/>
                    </a:lnTo>
                    <a:lnTo>
                      <a:pt x="104" y="155"/>
                    </a:lnTo>
                    <a:lnTo>
                      <a:pt x="106" y="151"/>
                    </a:lnTo>
                    <a:lnTo>
                      <a:pt x="106" y="145"/>
                    </a:lnTo>
                    <a:lnTo>
                      <a:pt x="110" y="139"/>
                    </a:lnTo>
                    <a:lnTo>
                      <a:pt x="110" y="135"/>
                    </a:lnTo>
                    <a:lnTo>
                      <a:pt x="114" y="128"/>
                    </a:lnTo>
                    <a:lnTo>
                      <a:pt x="116" y="118"/>
                    </a:lnTo>
                    <a:lnTo>
                      <a:pt x="118" y="112"/>
                    </a:lnTo>
                    <a:lnTo>
                      <a:pt x="121" y="110"/>
                    </a:lnTo>
                    <a:lnTo>
                      <a:pt x="121" y="104"/>
                    </a:lnTo>
                    <a:lnTo>
                      <a:pt x="121" y="101"/>
                    </a:lnTo>
                    <a:lnTo>
                      <a:pt x="121" y="97"/>
                    </a:lnTo>
                    <a:lnTo>
                      <a:pt x="125" y="91"/>
                    </a:lnTo>
                    <a:lnTo>
                      <a:pt x="125" y="89"/>
                    </a:lnTo>
                    <a:lnTo>
                      <a:pt x="127" y="85"/>
                    </a:lnTo>
                    <a:lnTo>
                      <a:pt x="127" y="81"/>
                    </a:lnTo>
                    <a:lnTo>
                      <a:pt x="125" y="81"/>
                    </a:lnTo>
                    <a:lnTo>
                      <a:pt x="127" y="77"/>
                    </a:lnTo>
                    <a:lnTo>
                      <a:pt x="127" y="72"/>
                    </a:lnTo>
                    <a:lnTo>
                      <a:pt x="125" y="70"/>
                    </a:lnTo>
                    <a:lnTo>
                      <a:pt x="125" y="66"/>
                    </a:lnTo>
                    <a:lnTo>
                      <a:pt x="127" y="66"/>
                    </a:lnTo>
                    <a:lnTo>
                      <a:pt x="129" y="66"/>
                    </a:lnTo>
                    <a:lnTo>
                      <a:pt x="129" y="70"/>
                    </a:lnTo>
                    <a:lnTo>
                      <a:pt x="133" y="75"/>
                    </a:lnTo>
                    <a:lnTo>
                      <a:pt x="135" y="77"/>
                    </a:lnTo>
                    <a:lnTo>
                      <a:pt x="137" y="72"/>
                    </a:lnTo>
                    <a:lnTo>
                      <a:pt x="137" y="70"/>
                    </a:lnTo>
                    <a:lnTo>
                      <a:pt x="137" y="68"/>
                    </a:lnTo>
                    <a:lnTo>
                      <a:pt x="137" y="66"/>
                    </a:lnTo>
                    <a:lnTo>
                      <a:pt x="139" y="64"/>
                    </a:lnTo>
                    <a:lnTo>
                      <a:pt x="139" y="60"/>
                    </a:lnTo>
                    <a:lnTo>
                      <a:pt x="135" y="5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2" name="9Slide.vn 915">
                <a:extLst>
                  <a:ext uri="{FF2B5EF4-FFF2-40B4-BE49-F238E27FC236}">
                    <a16:creationId xmlns:a16="http://schemas.microsoft.com/office/drawing/2014/main" id="{15E45049-0CFB-403D-A037-F3163A462EFE}"/>
                  </a:ext>
                </a:extLst>
              </p:cNvPr>
              <p:cNvSpPr>
                <a:spLocks/>
              </p:cNvSpPr>
              <p:nvPr/>
            </p:nvSpPr>
            <p:spPr bwMode="auto">
              <a:xfrm>
                <a:off x="4586" y="2918"/>
                <a:ext cx="2" cy="5"/>
              </a:xfrm>
              <a:custGeom>
                <a:avLst/>
                <a:gdLst>
                  <a:gd name="T0" fmla="*/ 2 w 2"/>
                  <a:gd name="T1" fmla="*/ 2 h 5"/>
                  <a:gd name="T2" fmla="*/ 2 w 2"/>
                  <a:gd name="T3" fmla="*/ 0 h 5"/>
                  <a:gd name="T4" fmla="*/ 0 w 2"/>
                  <a:gd name="T5" fmla="*/ 2 h 5"/>
                  <a:gd name="T6" fmla="*/ 0 w 2"/>
                  <a:gd name="T7" fmla="*/ 5 h 5"/>
                  <a:gd name="T8" fmla="*/ 2 w 2"/>
                  <a:gd name="T9" fmla="*/ 2 h 5"/>
                </a:gdLst>
                <a:ahLst/>
                <a:cxnLst>
                  <a:cxn ang="0">
                    <a:pos x="T0" y="T1"/>
                  </a:cxn>
                  <a:cxn ang="0">
                    <a:pos x="T2" y="T3"/>
                  </a:cxn>
                  <a:cxn ang="0">
                    <a:pos x="T4" y="T5"/>
                  </a:cxn>
                  <a:cxn ang="0">
                    <a:pos x="T6" y="T7"/>
                  </a:cxn>
                  <a:cxn ang="0">
                    <a:pos x="T8" y="T9"/>
                  </a:cxn>
                </a:cxnLst>
                <a:rect l="0" t="0" r="r" b="b"/>
                <a:pathLst>
                  <a:path w="2" h="5">
                    <a:moveTo>
                      <a:pt x="2" y="2"/>
                    </a:moveTo>
                    <a:lnTo>
                      <a:pt x="2" y="0"/>
                    </a:lnTo>
                    <a:lnTo>
                      <a:pt x="0" y="2"/>
                    </a:lnTo>
                    <a:lnTo>
                      <a:pt x="0" y="5"/>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3" name="9Slide.vn 916">
                <a:extLst>
                  <a:ext uri="{FF2B5EF4-FFF2-40B4-BE49-F238E27FC236}">
                    <a16:creationId xmlns:a16="http://schemas.microsoft.com/office/drawing/2014/main" id="{6AE89886-62E7-4674-B956-8ECA4036E4F4}"/>
                  </a:ext>
                </a:extLst>
              </p:cNvPr>
              <p:cNvSpPr>
                <a:spLocks/>
              </p:cNvSpPr>
              <p:nvPr/>
            </p:nvSpPr>
            <p:spPr bwMode="auto">
              <a:xfrm>
                <a:off x="4578" y="2927"/>
                <a:ext cx="6" cy="6"/>
              </a:xfrm>
              <a:custGeom>
                <a:avLst/>
                <a:gdLst>
                  <a:gd name="T0" fmla="*/ 4 w 6"/>
                  <a:gd name="T1" fmla="*/ 6 h 6"/>
                  <a:gd name="T2" fmla="*/ 6 w 6"/>
                  <a:gd name="T3" fmla="*/ 2 h 6"/>
                  <a:gd name="T4" fmla="*/ 4 w 6"/>
                  <a:gd name="T5" fmla="*/ 2 h 6"/>
                  <a:gd name="T6" fmla="*/ 2 w 6"/>
                  <a:gd name="T7" fmla="*/ 0 h 6"/>
                  <a:gd name="T8" fmla="*/ 2 w 6"/>
                  <a:gd name="T9" fmla="*/ 2 h 6"/>
                  <a:gd name="T10" fmla="*/ 0 w 6"/>
                  <a:gd name="T11" fmla="*/ 4 h 6"/>
                  <a:gd name="T12" fmla="*/ 2 w 6"/>
                  <a:gd name="T13" fmla="*/ 4 h 6"/>
                  <a:gd name="T14" fmla="*/ 4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6"/>
                    </a:moveTo>
                    <a:lnTo>
                      <a:pt x="6" y="2"/>
                    </a:lnTo>
                    <a:lnTo>
                      <a:pt x="4" y="2"/>
                    </a:lnTo>
                    <a:lnTo>
                      <a:pt x="2" y="0"/>
                    </a:lnTo>
                    <a:lnTo>
                      <a:pt x="2" y="2"/>
                    </a:lnTo>
                    <a:lnTo>
                      <a:pt x="0" y="4"/>
                    </a:lnTo>
                    <a:lnTo>
                      <a:pt x="2" y="4"/>
                    </a:lnTo>
                    <a:lnTo>
                      <a:pt x="4"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4" name="9Slide.vn 917">
                <a:extLst>
                  <a:ext uri="{FF2B5EF4-FFF2-40B4-BE49-F238E27FC236}">
                    <a16:creationId xmlns:a16="http://schemas.microsoft.com/office/drawing/2014/main" id="{E92968D8-C6D6-4FAB-A46B-AD3046C35C9F}"/>
                  </a:ext>
                </a:extLst>
              </p:cNvPr>
              <p:cNvSpPr>
                <a:spLocks/>
              </p:cNvSpPr>
              <p:nvPr/>
            </p:nvSpPr>
            <p:spPr bwMode="auto">
              <a:xfrm>
                <a:off x="4252" y="2877"/>
                <a:ext cx="191" cy="307"/>
              </a:xfrm>
              <a:custGeom>
                <a:avLst/>
                <a:gdLst>
                  <a:gd name="T0" fmla="*/ 177 w 191"/>
                  <a:gd name="T1" fmla="*/ 6 h 307"/>
                  <a:gd name="T2" fmla="*/ 162 w 191"/>
                  <a:gd name="T3" fmla="*/ 10 h 307"/>
                  <a:gd name="T4" fmla="*/ 145 w 191"/>
                  <a:gd name="T5" fmla="*/ 14 h 307"/>
                  <a:gd name="T6" fmla="*/ 135 w 191"/>
                  <a:gd name="T7" fmla="*/ 19 h 307"/>
                  <a:gd name="T8" fmla="*/ 125 w 191"/>
                  <a:gd name="T9" fmla="*/ 16 h 307"/>
                  <a:gd name="T10" fmla="*/ 112 w 191"/>
                  <a:gd name="T11" fmla="*/ 21 h 307"/>
                  <a:gd name="T12" fmla="*/ 104 w 191"/>
                  <a:gd name="T13" fmla="*/ 16 h 307"/>
                  <a:gd name="T14" fmla="*/ 75 w 191"/>
                  <a:gd name="T15" fmla="*/ 35 h 307"/>
                  <a:gd name="T16" fmla="*/ 90 w 191"/>
                  <a:gd name="T17" fmla="*/ 60 h 307"/>
                  <a:gd name="T18" fmla="*/ 104 w 191"/>
                  <a:gd name="T19" fmla="*/ 81 h 307"/>
                  <a:gd name="T20" fmla="*/ 98 w 191"/>
                  <a:gd name="T21" fmla="*/ 87 h 307"/>
                  <a:gd name="T22" fmla="*/ 100 w 191"/>
                  <a:gd name="T23" fmla="*/ 102 h 307"/>
                  <a:gd name="T24" fmla="*/ 90 w 191"/>
                  <a:gd name="T25" fmla="*/ 116 h 307"/>
                  <a:gd name="T26" fmla="*/ 85 w 191"/>
                  <a:gd name="T27" fmla="*/ 120 h 307"/>
                  <a:gd name="T28" fmla="*/ 73 w 191"/>
                  <a:gd name="T29" fmla="*/ 108 h 307"/>
                  <a:gd name="T30" fmla="*/ 73 w 191"/>
                  <a:gd name="T31" fmla="*/ 89 h 307"/>
                  <a:gd name="T32" fmla="*/ 71 w 191"/>
                  <a:gd name="T33" fmla="*/ 72 h 307"/>
                  <a:gd name="T34" fmla="*/ 58 w 191"/>
                  <a:gd name="T35" fmla="*/ 72 h 307"/>
                  <a:gd name="T36" fmla="*/ 50 w 191"/>
                  <a:gd name="T37" fmla="*/ 66 h 307"/>
                  <a:gd name="T38" fmla="*/ 13 w 191"/>
                  <a:gd name="T39" fmla="*/ 81 h 307"/>
                  <a:gd name="T40" fmla="*/ 2 w 191"/>
                  <a:gd name="T41" fmla="*/ 95 h 307"/>
                  <a:gd name="T42" fmla="*/ 15 w 191"/>
                  <a:gd name="T43" fmla="*/ 104 h 307"/>
                  <a:gd name="T44" fmla="*/ 31 w 191"/>
                  <a:gd name="T45" fmla="*/ 112 h 307"/>
                  <a:gd name="T46" fmla="*/ 48 w 191"/>
                  <a:gd name="T47" fmla="*/ 120 h 307"/>
                  <a:gd name="T48" fmla="*/ 46 w 191"/>
                  <a:gd name="T49" fmla="*/ 133 h 307"/>
                  <a:gd name="T50" fmla="*/ 46 w 191"/>
                  <a:gd name="T51" fmla="*/ 145 h 307"/>
                  <a:gd name="T52" fmla="*/ 40 w 191"/>
                  <a:gd name="T53" fmla="*/ 158 h 307"/>
                  <a:gd name="T54" fmla="*/ 42 w 191"/>
                  <a:gd name="T55" fmla="*/ 170 h 307"/>
                  <a:gd name="T56" fmla="*/ 38 w 191"/>
                  <a:gd name="T57" fmla="*/ 182 h 307"/>
                  <a:gd name="T58" fmla="*/ 34 w 191"/>
                  <a:gd name="T59" fmla="*/ 197 h 307"/>
                  <a:gd name="T60" fmla="*/ 15 w 191"/>
                  <a:gd name="T61" fmla="*/ 230 h 307"/>
                  <a:gd name="T62" fmla="*/ 17 w 191"/>
                  <a:gd name="T63" fmla="*/ 253 h 307"/>
                  <a:gd name="T64" fmla="*/ 17 w 191"/>
                  <a:gd name="T65" fmla="*/ 286 h 307"/>
                  <a:gd name="T66" fmla="*/ 23 w 191"/>
                  <a:gd name="T67" fmla="*/ 299 h 307"/>
                  <a:gd name="T68" fmla="*/ 23 w 191"/>
                  <a:gd name="T69" fmla="*/ 305 h 307"/>
                  <a:gd name="T70" fmla="*/ 36 w 191"/>
                  <a:gd name="T71" fmla="*/ 296 h 307"/>
                  <a:gd name="T72" fmla="*/ 29 w 191"/>
                  <a:gd name="T73" fmla="*/ 299 h 307"/>
                  <a:gd name="T74" fmla="*/ 31 w 191"/>
                  <a:gd name="T75" fmla="*/ 290 h 307"/>
                  <a:gd name="T76" fmla="*/ 48 w 191"/>
                  <a:gd name="T77" fmla="*/ 274 h 307"/>
                  <a:gd name="T78" fmla="*/ 85 w 191"/>
                  <a:gd name="T79" fmla="*/ 251 h 307"/>
                  <a:gd name="T80" fmla="*/ 83 w 191"/>
                  <a:gd name="T81" fmla="*/ 243 h 307"/>
                  <a:gd name="T82" fmla="*/ 85 w 191"/>
                  <a:gd name="T83" fmla="*/ 226 h 307"/>
                  <a:gd name="T84" fmla="*/ 83 w 191"/>
                  <a:gd name="T85" fmla="*/ 220 h 307"/>
                  <a:gd name="T86" fmla="*/ 81 w 191"/>
                  <a:gd name="T87" fmla="*/ 205 h 307"/>
                  <a:gd name="T88" fmla="*/ 79 w 191"/>
                  <a:gd name="T89" fmla="*/ 193 h 307"/>
                  <a:gd name="T90" fmla="*/ 77 w 191"/>
                  <a:gd name="T91" fmla="*/ 174 h 307"/>
                  <a:gd name="T92" fmla="*/ 81 w 191"/>
                  <a:gd name="T93" fmla="*/ 170 h 307"/>
                  <a:gd name="T94" fmla="*/ 104 w 191"/>
                  <a:gd name="T95" fmla="*/ 158 h 307"/>
                  <a:gd name="T96" fmla="*/ 114 w 191"/>
                  <a:gd name="T97" fmla="*/ 147 h 307"/>
                  <a:gd name="T98" fmla="*/ 121 w 191"/>
                  <a:gd name="T99" fmla="*/ 141 h 307"/>
                  <a:gd name="T100" fmla="*/ 139 w 191"/>
                  <a:gd name="T101" fmla="*/ 126 h 307"/>
                  <a:gd name="T102" fmla="*/ 160 w 191"/>
                  <a:gd name="T103" fmla="*/ 116 h 307"/>
                  <a:gd name="T104" fmla="*/ 179 w 191"/>
                  <a:gd name="T105" fmla="*/ 99 h 307"/>
                  <a:gd name="T106" fmla="*/ 183 w 191"/>
                  <a:gd name="T107" fmla="*/ 87 h 307"/>
                  <a:gd name="T108" fmla="*/ 187 w 191"/>
                  <a:gd name="T109" fmla="*/ 83 h 307"/>
                  <a:gd name="T110" fmla="*/ 189 w 191"/>
                  <a:gd name="T111" fmla="*/ 70 h 307"/>
                  <a:gd name="T112" fmla="*/ 187 w 191"/>
                  <a:gd name="T113" fmla="*/ 58 h 307"/>
                  <a:gd name="T114" fmla="*/ 189 w 191"/>
                  <a:gd name="T115" fmla="*/ 41 h 307"/>
                  <a:gd name="T116" fmla="*/ 187 w 191"/>
                  <a:gd name="T117" fmla="*/ 25 h 307"/>
                  <a:gd name="T118" fmla="*/ 187 w 191"/>
                  <a:gd name="T119" fmla="*/ 12 h 307"/>
                  <a:gd name="T120" fmla="*/ 191 w 191"/>
                  <a:gd name="T121"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7">
                    <a:moveTo>
                      <a:pt x="187" y="2"/>
                    </a:moveTo>
                    <a:lnTo>
                      <a:pt x="185" y="2"/>
                    </a:lnTo>
                    <a:lnTo>
                      <a:pt x="183" y="4"/>
                    </a:lnTo>
                    <a:lnTo>
                      <a:pt x="179" y="6"/>
                    </a:lnTo>
                    <a:lnTo>
                      <a:pt x="177" y="6"/>
                    </a:lnTo>
                    <a:lnTo>
                      <a:pt x="172" y="10"/>
                    </a:lnTo>
                    <a:lnTo>
                      <a:pt x="168" y="10"/>
                    </a:lnTo>
                    <a:lnTo>
                      <a:pt x="168" y="12"/>
                    </a:lnTo>
                    <a:lnTo>
                      <a:pt x="164" y="12"/>
                    </a:lnTo>
                    <a:lnTo>
                      <a:pt x="162" y="10"/>
                    </a:lnTo>
                    <a:lnTo>
                      <a:pt x="156" y="12"/>
                    </a:lnTo>
                    <a:lnTo>
                      <a:pt x="154" y="14"/>
                    </a:lnTo>
                    <a:lnTo>
                      <a:pt x="150" y="14"/>
                    </a:lnTo>
                    <a:lnTo>
                      <a:pt x="148" y="12"/>
                    </a:lnTo>
                    <a:lnTo>
                      <a:pt x="145" y="14"/>
                    </a:lnTo>
                    <a:lnTo>
                      <a:pt x="141" y="12"/>
                    </a:lnTo>
                    <a:lnTo>
                      <a:pt x="141" y="14"/>
                    </a:lnTo>
                    <a:lnTo>
                      <a:pt x="141" y="16"/>
                    </a:lnTo>
                    <a:lnTo>
                      <a:pt x="141" y="19"/>
                    </a:lnTo>
                    <a:lnTo>
                      <a:pt x="135" y="19"/>
                    </a:lnTo>
                    <a:lnTo>
                      <a:pt x="131" y="21"/>
                    </a:lnTo>
                    <a:lnTo>
                      <a:pt x="129" y="19"/>
                    </a:lnTo>
                    <a:lnTo>
                      <a:pt x="127" y="19"/>
                    </a:lnTo>
                    <a:lnTo>
                      <a:pt x="127" y="19"/>
                    </a:lnTo>
                    <a:lnTo>
                      <a:pt x="125" y="16"/>
                    </a:lnTo>
                    <a:lnTo>
                      <a:pt x="123" y="19"/>
                    </a:lnTo>
                    <a:lnTo>
                      <a:pt x="121" y="19"/>
                    </a:lnTo>
                    <a:lnTo>
                      <a:pt x="116" y="21"/>
                    </a:lnTo>
                    <a:lnTo>
                      <a:pt x="112" y="23"/>
                    </a:lnTo>
                    <a:lnTo>
                      <a:pt x="112" y="21"/>
                    </a:lnTo>
                    <a:lnTo>
                      <a:pt x="110" y="19"/>
                    </a:lnTo>
                    <a:lnTo>
                      <a:pt x="108" y="19"/>
                    </a:lnTo>
                    <a:lnTo>
                      <a:pt x="106" y="19"/>
                    </a:lnTo>
                    <a:lnTo>
                      <a:pt x="104" y="16"/>
                    </a:lnTo>
                    <a:lnTo>
                      <a:pt x="104" y="16"/>
                    </a:lnTo>
                    <a:lnTo>
                      <a:pt x="100" y="16"/>
                    </a:lnTo>
                    <a:lnTo>
                      <a:pt x="100" y="16"/>
                    </a:lnTo>
                    <a:lnTo>
                      <a:pt x="96" y="19"/>
                    </a:lnTo>
                    <a:lnTo>
                      <a:pt x="79" y="19"/>
                    </a:lnTo>
                    <a:lnTo>
                      <a:pt x="75" y="35"/>
                    </a:lnTo>
                    <a:lnTo>
                      <a:pt x="77" y="52"/>
                    </a:lnTo>
                    <a:lnTo>
                      <a:pt x="83" y="54"/>
                    </a:lnTo>
                    <a:lnTo>
                      <a:pt x="85" y="58"/>
                    </a:lnTo>
                    <a:lnTo>
                      <a:pt x="87" y="58"/>
                    </a:lnTo>
                    <a:lnTo>
                      <a:pt x="90" y="60"/>
                    </a:lnTo>
                    <a:lnTo>
                      <a:pt x="96" y="66"/>
                    </a:lnTo>
                    <a:lnTo>
                      <a:pt x="96" y="68"/>
                    </a:lnTo>
                    <a:lnTo>
                      <a:pt x="102" y="75"/>
                    </a:lnTo>
                    <a:lnTo>
                      <a:pt x="102" y="79"/>
                    </a:lnTo>
                    <a:lnTo>
                      <a:pt x="104" y="81"/>
                    </a:lnTo>
                    <a:lnTo>
                      <a:pt x="104" y="83"/>
                    </a:lnTo>
                    <a:lnTo>
                      <a:pt x="102" y="83"/>
                    </a:lnTo>
                    <a:lnTo>
                      <a:pt x="100" y="85"/>
                    </a:lnTo>
                    <a:lnTo>
                      <a:pt x="98" y="85"/>
                    </a:lnTo>
                    <a:lnTo>
                      <a:pt x="98" y="87"/>
                    </a:lnTo>
                    <a:lnTo>
                      <a:pt x="100" y="89"/>
                    </a:lnTo>
                    <a:lnTo>
                      <a:pt x="98" y="91"/>
                    </a:lnTo>
                    <a:lnTo>
                      <a:pt x="100" y="93"/>
                    </a:lnTo>
                    <a:lnTo>
                      <a:pt x="100" y="99"/>
                    </a:lnTo>
                    <a:lnTo>
                      <a:pt x="100" y="102"/>
                    </a:lnTo>
                    <a:lnTo>
                      <a:pt x="96" y="104"/>
                    </a:lnTo>
                    <a:lnTo>
                      <a:pt x="94" y="106"/>
                    </a:lnTo>
                    <a:lnTo>
                      <a:pt x="92" y="110"/>
                    </a:lnTo>
                    <a:lnTo>
                      <a:pt x="92" y="114"/>
                    </a:lnTo>
                    <a:lnTo>
                      <a:pt x="90" y="116"/>
                    </a:lnTo>
                    <a:lnTo>
                      <a:pt x="90" y="120"/>
                    </a:lnTo>
                    <a:lnTo>
                      <a:pt x="90" y="124"/>
                    </a:lnTo>
                    <a:lnTo>
                      <a:pt x="85" y="124"/>
                    </a:lnTo>
                    <a:lnTo>
                      <a:pt x="85" y="122"/>
                    </a:lnTo>
                    <a:lnTo>
                      <a:pt x="85" y="120"/>
                    </a:lnTo>
                    <a:lnTo>
                      <a:pt x="83" y="118"/>
                    </a:lnTo>
                    <a:lnTo>
                      <a:pt x="81" y="116"/>
                    </a:lnTo>
                    <a:lnTo>
                      <a:pt x="79" y="114"/>
                    </a:lnTo>
                    <a:lnTo>
                      <a:pt x="77" y="112"/>
                    </a:lnTo>
                    <a:lnTo>
                      <a:pt x="73" y="108"/>
                    </a:lnTo>
                    <a:lnTo>
                      <a:pt x="73" y="104"/>
                    </a:lnTo>
                    <a:lnTo>
                      <a:pt x="71" y="99"/>
                    </a:lnTo>
                    <a:lnTo>
                      <a:pt x="71" y="97"/>
                    </a:lnTo>
                    <a:lnTo>
                      <a:pt x="73" y="93"/>
                    </a:lnTo>
                    <a:lnTo>
                      <a:pt x="73" y="89"/>
                    </a:lnTo>
                    <a:lnTo>
                      <a:pt x="77" y="85"/>
                    </a:lnTo>
                    <a:lnTo>
                      <a:pt x="77" y="81"/>
                    </a:lnTo>
                    <a:lnTo>
                      <a:pt x="77" y="77"/>
                    </a:lnTo>
                    <a:lnTo>
                      <a:pt x="77" y="75"/>
                    </a:lnTo>
                    <a:lnTo>
                      <a:pt x="71" y="72"/>
                    </a:lnTo>
                    <a:lnTo>
                      <a:pt x="67" y="72"/>
                    </a:lnTo>
                    <a:lnTo>
                      <a:pt x="67" y="75"/>
                    </a:lnTo>
                    <a:lnTo>
                      <a:pt x="65" y="75"/>
                    </a:lnTo>
                    <a:lnTo>
                      <a:pt x="63" y="75"/>
                    </a:lnTo>
                    <a:lnTo>
                      <a:pt x="58" y="72"/>
                    </a:lnTo>
                    <a:lnTo>
                      <a:pt x="58" y="70"/>
                    </a:lnTo>
                    <a:lnTo>
                      <a:pt x="58" y="68"/>
                    </a:lnTo>
                    <a:lnTo>
                      <a:pt x="56" y="68"/>
                    </a:lnTo>
                    <a:lnTo>
                      <a:pt x="56" y="66"/>
                    </a:lnTo>
                    <a:lnTo>
                      <a:pt x="50" y="66"/>
                    </a:lnTo>
                    <a:lnTo>
                      <a:pt x="50" y="66"/>
                    </a:lnTo>
                    <a:lnTo>
                      <a:pt x="46" y="68"/>
                    </a:lnTo>
                    <a:lnTo>
                      <a:pt x="34" y="72"/>
                    </a:lnTo>
                    <a:lnTo>
                      <a:pt x="31" y="75"/>
                    </a:lnTo>
                    <a:lnTo>
                      <a:pt x="13" y="81"/>
                    </a:lnTo>
                    <a:lnTo>
                      <a:pt x="9" y="81"/>
                    </a:lnTo>
                    <a:lnTo>
                      <a:pt x="2" y="85"/>
                    </a:lnTo>
                    <a:lnTo>
                      <a:pt x="0" y="87"/>
                    </a:lnTo>
                    <a:lnTo>
                      <a:pt x="2" y="93"/>
                    </a:lnTo>
                    <a:lnTo>
                      <a:pt x="2" y="95"/>
                    </a:lnTo>
                    <a:lnTo>
                      <a:pt x="2" y="102"/>
                    </a:lnTo>
                    <a:lnTo>
                      <a:pt x="9" y="102"/>
                    </a:lnTo>
                    <a:lnTo>
                      <a:pt x="11" y="104"/>
                    </a:lnTo>
                    <a:lnTo>
                      <a:pt x="13" y="104"/>
                    </a:lnTo>
                    <a:lnTo>
                      <a:pt x="15" y="104"/>
                    </a:lnTo>
                    <a:lnTo>
                      <a:pt x="15" y="102"/>
                    </a:lnTo>
                    <a:lnTo>
                      <a:pt x="21" y="104"/>
                    </a:lnTo>
                    <a:lnTo>
                      <a:pt x="25" y="106"/>
                    </a:lnTo>
                    <a:lnTo>
                      <a:pt x="29" y="110"/>
                    </a:lnTo>
                    <a:lnTo>
                      <a:pt x="31" y="112"/>
                    </a:lnTo>
                    <a:lnTo>
                      <a:pt x="38" y="112"/>
                    </a:lnTo>
                    <a:lnTo>
                      <a:pt x="42" y="114"/>
                    </a:lnTo>
                    <a:lnTo>
                      <a:pt x="42" y="116"/>
                    </a:lnTo>
                    <a:lnTo>
                      <a:pt x="46" y="116"/>
                    </a:lnTo>
                    <a:lnTo>
                      <a:pt x="48" y="120"/>
                    </a:lnTo>
                    <a:lnTo>
                      <a:pt x="46" y="122"/>
                    </a:lnTo>
                    <a:lnTo>
                      <a:pt x="46" y="126"/>
                    </a:lnTo>
                    <a:lnTo>
                      <a:pt x="46" y="128"/>
                    </a:lnTo>
                    <a:lnTo>
                      <a:pt x="46" y="131"/>
                    </a:lnTo>
                    <a:lnTo>
                      <a:pt x="46" y="133"/>
                    </a:lnTo>
                    <a:lnTo>
                      <a:pt x="44" y="135"/>
                    </a:lnTo>
                    <a:lnTo>
                      <a:pt x="44" y="141"/>
                    </a:lnTo>
                    <a:lnTo>
                      <a:pt x="42" y="143"/>
                    </a:lnTo>
                    <a:lnTo>
                      <a:pt x="44" y="145"/>
                    </a:lnTo>
                    <a:lnTo>
                      <a:pt x="46" y="145"/>
                    </a:lnTo>
                    <a:lnTo>
                      <a:pt x="46" y="147"/>
                    </a:lnTo>
                    <a:lnTo>
                      <a:pt x="42" y="149"/>
                    </a:lnTo>
                    <a:lnTo>
                      <a:pt x="42" y="153"/>
                    </a:lnTo>
                    <a:lnTo>
                      <a:pt x="42" y="158"/>
                    </a:lnTo>
                    <a:lnTo>
                      <a:pt x="40" y="158"/>
                    </a:lnTo>
                    <a:lnTo>
                      <a:pt x="40" y="160"/>
                    </a:lnTo>
                    <a:lnTo>
                      <a:pt x="42" y="162"/>
                    </a:lnTo>
                    <a:lnTo>
                      <a:pt x="44" y="166"/>
                    </a:lnTo>
                    <a:lnTo>
                      <a:pt x="42" y="166"/>
                    </a:lnTo>
                    <a:lnTo>
                      <a:pt x="42" y="170"/>
                    </a:lnTo>
                    <a:lnTo>
                      <a:pt x="44" y="172"/>
                    </a:lnTo>
                    <a:lnTo>
                      <a:pt x="44" y="174"/>
                    </a:lnTo>
                    <a:lnTo>
                      <a:pt x="42" y="178"/>
                    </a:lnTo>
                    <a:lnTo>
                      <a:pt x="38" y="180"/>
                    </a:lnTo>
                    <a:lnTo>
                      <a:pt x="38" y="182"/>
                    </a:lnTo>
                    <a:lnTo>
                      <a:pt x="36" y="182"/>
                    </a:lnTo>
                    <a:lnTo>
                      <a:pt x="34" y="187"/>
                    </a:lnTo>
                    <a:lnTo>
                      <a:pt x="36" y="189"/>
                    </a:lnTo>
                    <a:lnTo>
                      <a:pt x="34" y="191"/>
                    </a:lnTo>
                    <a:lnTo>
                      <a:pt x="34" y="197"/>
                    </a:lnTo>
                    <a:lnTo>
                      <a:pt x="34" y="199"/>
                    </a:lnTo>
                    <a:lnTo>
                      <a:pt x="34" y="205"/>
                    </a:lnTo>
                    <a:lnTo>
                      <a:pt x="13" y="224"/>
                    </a:lnTo>
                    <a:lnTo>
                      <a:pt x="13" y="226"/>
                    </a:lnTo>
                    <a:lnTo>
                      <a:pt x="15" y="230"/>
                    </a:lnTo>
                    <a:lnTo>
                      <a:pt x="15" y="234"/>
                    </a:lnTo>
                    <a:lnTo>
                      <a:pt x="17" y="240"/>
                    </a:lnTo>
                    <a:lnTo>
                      <a:pt x="17" y="249"/>
                    </a:lnTo>
                    <a:lnTo>
                      <a:pt x="17" y="249"/>
                    </a:lnTo>
                    <a:lnTo>
                      <a:pt x="17" y="253"/>
                    </a:lnTo>
                    <a:lnTo>
                      <a:pt x="19" y="257"/>
                    </a:lnTo>
                    <a:lnTo>
                      <a:pt x="19" y="261"/>
                    </a:lnTo>
                    <a:lnTo>
                      <a:pt x="19" y="274"/>
                    </a:lnTo>
                    <a:lnTo>
                      <a:pt x="19" y="280"/>
                    </a:lnTo>
                    <a:lnTo>
                      <a:pt x="17" y="286"/>
                    </a:lnTo>
                    <a:lnTo>
                      <a:pt x="17" y="292"/>
                    </a:lnTo>
                    <a:lnTo>
                      <a:pt x="19" y="292"/>
                    </a:lnTo>
                    <a:lnTo>
                      <a:pt x="19" y="292"/>
                    </a:lnTo>
                    <a:lnTo>
                      <a:pt x="21" y="294"/>
                    </a:lnTo>
                    <a:lnTo>
                      <a:pt x="23" y="299"/>
                    </a:lnTo>
                    <a:lnTo>
                      <a:pt x="23" y="299"/>
                    </a:lnTo>
                    <a:lnTo>
                      <a:pt x="23" y="301"/>
                    </a:lnTo>
                    <a:lnTo>
                      <a:pt x="21" y="305"/>
                    </a:lnTo>
                    <a:lnTo>
                      <a:pt x="23" y="307"/>
                    </a:lnTo>
                    <a:lnTo>
                      <a:pt x="23" y="305"/>
                    </a:lnTo>
                    <a:lnTo>
                      <a:pt x="29" y="307"/>
                    </a:lnTo>
                    <a:lnTo>
                      <a:pt x="34" y="307"/>
                    </a:lnTo>
                    <a:lnTo>
                      <a:pt x="34" y="305"/>
                    </a:lnTo>
                    <a:lnTo>
                      <a:pt x="36" y="301"/>
                    </a:lnTo>
                    <a:lnTo>
                      <a:pt x="36" y="296"/>
                    </a:lnTo>
                    <a:lnTo>
                      <a:pt x="36" y="294"/>
                    </a:lnTo>
                    <a:lnTo>
                      <a:pt x="36" y="294"/>
                    </a:lnTo>
                    <a:lnTo>
                      <a:pt x="34" y="296"/>
                    </a:lnTo>
                    <a:lnTo>
                      <a:pt x="31" y="296"/>
                    </a:lnTo>
                    <a:lnTo>
                      <a:pt x="29" y="299"/>
                    </a:lnTo>
                    <a:lnTo>
                      <a:pt x="29" y="296"/>
                    </a:lnTo>
                    <a:lnTo>
                      <a:pt x="29" y="292"/>
                    </a:lnTo>
                    <a:lnTo>
                      <a:pt x="27" y="290"/>
                    </a:lnTo>
                    <a:lnTo>
                      <a:pt x="29" y="290"/>
                    </a:lnTo>
                    <a:lnTo>
                      <a:pt x="31" y="290"/>
                    </a:lnTo>
                    <a:lnTo>
                      <a:pt x="34" y="286"/>
                    </a:lnTo>
                    <a:lnTo>
                      <a:pt x="36" y="284"/>
                    </a:lnTo>
                    <a:lnTo>
                      <a:pt x="36" y="282"/>
                    </a:lnTo>
                    <a:lnTo>
                      <a:pt x="42" y="280"/>
                    </a:lnTo>
                    <a:lnTo>
                      <a:pt x="48" y="274"/>
                    </a:lnTo>
                    <a:lnTo>
                      <a:pt x="63" y="272"/>
                    </a:lnTo>
                    <a:lnTo>
                      <a:pt x="75" y="265"/>
                    </a:lnTo>
                    <a:lnTo>
                      <a:pt x="81" y="259"/>
                    </a:lnTo>
                    <a:lnTo>
                      <a:pt x="83" y="255"/>
                    </a:lnTo>
                    <a:lnTo>
                      <a:pt x="85" y="251"/>
                    </a:lnTo>
                    <a:lnTo>
                      <a:pt x="85" y="249"/>
                    </a:lnTo>
                    <a:lnTo>
                      <a:pt x="81" y="251"/>
                    </a:lnTo>
                    <a:lnTo>
                      <a:pt x="81" y="247"/>
                    </a:lnTo>
                    <a:lnTo>
                      <a:pt x="81" y="247"/>
                    </a:lnTo>
                    <a:lnTo>
                      <a:pt x="83" y="243"/>
                    </a:lnTo>
                    <a:lnTo>
                      <a:pt x="83" y="240"/>
                    </a:lnTo>
                    <a:lnTo>
                      <a:pt x="83" y="238"/>
                    </a:lnTo>
                    <a:lnTo>
                      <a:pt x="85" y="232"/>
                    </a:lnTo>
                    <a:lnTo>
                      <a:pt x="85" y="232"/>
                    </a:lnTo>
                    <a:lnTo>
                      <a:pt x="85" y="226"/>
                    </a:lnTo>
                    <a:lnTo>
                      <a:pt x="87" y="224"/>
                    </a:lnTo>
                    <a:lnTo>
                      <a:pt x="87" y="220"/>
                    </a:lnTo>
                    <a:lnTo>
                      <a:pt x="87" y="220"/>
                    </a:lnTo>
                    <a:lnTo>
                      <a:pt x="85" y="216"/>
                    </a:lnTo>
                    <a:lnTo>
                      <a:pt x="83" y="220"/>
                    </a:lnTo>
                    <a:lnTo>
                      <a:pt x="83" y="224"/>
                    </a:lnTo>
                    <a:lnTo>
                      <a:pt x="83" y="224"/>
                    </a:lnTo>
                    <a:lnTo>
                      <a:pt x="81" y="220"/>
                    </a:lnTo>
                    <a:lnTo>
                      <a:pt x="83" y="209"/>
                    </a:lnTo>
                    <a:lnTo>
                      <a:pt x="81" y="205"/>
                    </a:lnTo>
                    <a:lnTo>
                      <a:pt x="81" y="201"/>
                    </a:lnTo>
                    <a:lnTo>
                      <a:pt x="79" y="197"/>
                    </a:lnTo>
                    <a:lnTo>
                      <a:pt x="77" y="197"/>
                    </a:lnTo>
                    <a:lnTo>
                      <a:pt x="79" y="195"/>
                    </a:lnTo>
                    <a:lnTo>
                      <a:pt x="79" y="193"/>
                    </a:lnTo>
                    <a:lnTo>
                      <a:pt x="73" y="184"/>
                    </a:lnTo>
                    <a:lnTo>
                      <a:pt x="75" y="182"/>
                    </a:lnTo>
                    <a:lnTo>
                      <a:pt x="75" y="178"/>
                    </a:lnTo>
                    <a:lnTo>
                      <a:pt x="77" y="178"/>
                    </a:lnTo>
                    <a:lnTo>
                      <a:pt x="77" y="174"/>
                    </a:lnTo>
                    <a:lnTo>
                      <a:pt x="75" y="172"/>
                    </a:lnTo>
                    <a:lnTo>
                      <a:pt x="75" y="170"/>
                    </a:lnTo>
                    <a:lnTo>
                      <a:pt x="77" y="170"/>
                    </a:lnTo>
                    <a:lnTo>
                      <a:pt x="79" y="172"/>
                    </a:lnTo>
                    <a:lnTo>
                      <a:pt x="81" y="170"/>
                    </a:lnTo>
                    <a:lnTo>
                      <a:pt x="85" y="170"/>
                    </a:lnTo>
                    <a:lnTo>
                      <a:pt x="90" y="168"/>
                    </a:lnTo>
                    <a:lnTo>
                      <a:pt x="90" y="164"/>
                    </a:lnTo>
                    <a:lnTo>
                      <a:pt x="98" y="158"/>
                    </a:lnTo>
                    <a:lnTo>
                      <a:pt x="104" y="158"/>
                    </a:lnTo>
                    <a:lnTo>
                      <a:pt x="102" y="155"/>
                    </a:lnTo>
                    <a:lnTo>
                      <a:pt x="104" y="153"/>
                    </a:lnTo>
                    <a:lnTo>
                      <a:pt x="106" y="153"/>
                    </a:lnTo>
                    <a:lnTo>
                      <a:pt x="106" y="151"/>
                    </a:lnTo>
                    <a:lnTo>
                      <a:pt x="114" y="147"/>
                    </a:lnTo>
                    <a:lnTo>
                      <a:pt x="114" y="143"/>
                    </a:lnTo>
                    <a:lnTo>
                      <a:pt x="116" y="143"/>
                    </a:lnTo>
                    <a:lnTo>
                      <a:pt x="119" y="139"/>
                    </a:lnTo>
                    <a:lnTo>
                      <a:pt x="119" y="141"/>
                    </a:lnTo>
                    <a:lnTo>
                      <a:pt x="121" y="141"/>
                    </a:lnTo>
                    <a:lnTo>
                      <a:pt x="125" y="135"/>
                    </a:lnTo>
                    <a:lnTo>
                      <a:pt x="125" y="133"/>
                    </a:lnTo>
                    <a:lnTo>
                      <a:pt x="127" y="133"/>
                    </a:lnTo>
                    <a:lnTo>
                      <a:pt x="135" y="128"/>
                    </a:lnTo>
                    <a:lnTo>
                      <a:pt x="139" y="126"/>
                    </a:lnTo>
                    <a:lnTo>
                      <a:pt x="141" y="124"/>
                    </a:lnTo>
                    <a:lnTo>
                      <a:pt x="145" y="126"/>
                    </a:lnTo>
                    <a:lnTo>
                      <a:pt x="156" y="120"/>
                    </a:lnTo>
                    <a:lnTo>
                      <a:pt x="158" y="116"/>
                    </a:lnTo>
                    <a:lnTo>
                      <a:pt x="160" y="116"/>
                    </a:lnTo>
                    <a:lnTo>
                      <a:pt x="170" y="110"/>
                    </a:lnTo>
                    <a:lnTo>
                      <a:pt x="170" y="108"/>
                    </a:lnTo>
                    <a:lnTo>
                      <a:pt x="174" y="106"/>
                    </a:lnTo>
                    <a:lnTo>
                      <a:pt x="179" y="102"/>
                    </a:lnTo>
                    <a:lnTo>
                      <a:pt x="179" y="99"/>
                    </a:lnTo>
                    <a:lnTo>
                      <a:pt x="181" y="93"/>
                    </a:lnTo>
                    <a:lnTo>
                      <a:pt x="185" y="93"/>
                    </a:lnTo>
                    <a:lnTo>
                      <a:pt x="185" y="89"/>
                    </a:lnTo>
                    <a:lnTo>
                      <a:pt x="187" y="87"/>
                    </a:lnTo>
                    <a:lnTo>
                      <a:pt x="183" y="87"/>
                    </a:lnTo>
                    <a:lnTo>
                      <a:pt x="183" y="87"/>
                    </a:lnTo>
                    <a:lnTo>
                      <a:pt x="183" y="87"/>
                    </a:lnTo>
                    <a:lnTo>
                      <a:pt x="185" y="85"/>
                    </a:lnTo>
                    <a:lnTo>
                      <a:pt x="187" y="85"/>
                    </a:lnTo>
                    <a:lnTo>
                      <a:pt x="187" y="83"/>
                    </a:lnTo>
                    <a:lnTo>
                      <a:pt x="187" y="81"/>
                    </a:lnTo>
                    <a:lnTo>
                      <a:pt x="189" y="81"/>
                    </a:lnTo>
                    <a:lnTo>
                      <a:pt x="191" y="77"/>
                    </a:lnTo>
                    <a:lnTo>
                      <a:pt x="189" y="70"/>
                    </a:lnTo>
                    <a:lnTo>
                      <a:pt x="189" y="70"/>
                    </a:lnTo>
                    <a:lnTo>
                      <a:pt x="185" y="68"/>
                    </a:lnTo>
                    <a:lnTo>
                      <a:pt x="185" y="68"/>
                    </a:lnTo>
                    <a:lnTo>
                      <a:pt x="185" y="66"/>
                    </a:lnTo>
                    <a:lnTo>
                      <a:pt x="187" y="66"/>
                    </a:lnTo>
                    <a:lnTo>
                      <a:pt x="187" y="58"/>
                    </a:lnTo>
                    <a:lnTo>
                      <a:pt x="185" y="56"/>
                    </a:lnTo>
                    <a:lnTo>
                      <a:pt x="187" y="56"/>
                    </a:lnTo>
                    <a:lnTo>
                      <a:pt x="187" y="48"/>
                    </a:lnTo>
                    <a:lnTo>
                      <a:pt x="187" y="43"/>
                    </a:lnTo>
                    <a:lnTo>
                      <a:pt x="189" y="41"/>
                    </a:lnTo>
                    <a:lnTo>
                      <a:pt x="189" y="37"/>
                    </a:lnTo>
                    <a:lnTo>
                      <a:pt x="187" y="35"/>
                    </a:lnTo>
                    <a:lnTo>
                      <a:pt x="187" y="31"/>
                    </a:lnTo>
                    <a:lnTo>
                      <a:pt x="189" y="29"/>
                    </a:lnTo>
                    <a:lnTo>
                      <a:pt x="187" y="25"/>
                    </a:lnTo>
                    <a:lnTo>
                      <a:pt x="187" y="19"/>
                    </a:lnTo>
                    <a:lnTo>
                      <a:pt x="187" y="19"/>
                    </a:lnTo>
                    <a:lnTo>
                      <a:pt x="187" y="16"/>
                    </a:lnTo>
                    <a:lnTo>
                      <a:pt x="187" y="14"/>
                    </a:lnTo>
                    <a:lnTo>
                      <a:pt x="187" y="12"/>
                    </a:lnTo>
                    <a:lnTo>
                      <a:pt x="191" y="8"/>
                    </a:lnTo>
                    <a:lnTo>
                      <a:pt x="189" y="6"/>
                    </a:lnTo>
                    <a:lnTo>
                      <a:pt x="191" y="4"/>
                    </a:lnTo>
                    <a:lnTo>
                      <a:pt x="191" y="0"/>
                    </a:lnTo>
                    <a:lnTo>
                      <a:pt x="191" y="0"/>
                    </a:lnTo>
                    <a:lnTo>
                      <a:pt x="189" y="0"/>
                    </a:lnTo>
                    <a:lnTo>
                      <a:pt x="187"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5" name="9Slide.vn 918">
                <a:extLst>
                  <a:ext uri="{FF2B5EF4-FFF2-40B4-BE49-F238E27FC236}">
                    <a16:creationId xmlns:a16="http://schemas.microsoft.com/office/drawing/2014/main" id="{3EB8CED1-4D16-4B8E-A874-C425AF31BFED}"/>
                  </a:ext>
                </a:extLst>
              </p:cNvPr>
              <p:cNvSpPr>
                <a:spLocks/>
              </p:cNvSpPr>
              <p:nvPr/>
            </p:nvSpPr>
            <p:spPr bwMode="auto">
              <a:xfrm>
                <a:off x="4248" y="3163"/>
                <a:ext cx="27" cy="29"/>
              </a:xfrm>
              <a:custGeom>
                <a:avLst/>
                <a:gdLst>
                  <a:gd name="T0" fmla="*/ 19 w 27"/>
                  <a:gd name="T1" fmla="*/ 4 h 29"/>
                  <a:gd name="T2" fmla="*/ 17 w 27"/>
                  <a:gd name="T3" fmla="*/ 2 h 29"/>
                  <a:gd name="T4" fmla="*/ 11 w 27"/>
                  <a:gd name="T5" fmla="*/ 0 h 29"/>
                  <a:gd name="T6" fmla="*/ 9 w 27"/>
                  <a:gd name="T7" fmla="*/ 0 h 29"/>
                  <a:gd name="T8" fmla="*/ 6 w 27"/>
                  <a:gd name="T9" fmla="*/ 4 h 29"/>
                  <a:gd name="T10" fmla="*/ 2 w 27"/>
                  <a:gd name="T11" fmla="*/ 13 h 29"/>
                  <a:gd name="T12" fmla="*/ 0 w 27"/>
                  <a:gd name="T13" fmla="*/ 17 h 29"/>
                  <a:gd name="T14" fmla="*/ 2 w 27"/>
                  <a:gd name="T15" fmla="*/ 19 h 29"/>
                  <a:gd name="T16" fmla="*/ 4 w 27"/>
                  <a:gd name="T17" fmla="*/ 21 h 29"/>
                  <a:gd name="T18" fmla="*/ 6 w 27"/>
                  <a:gd name="T19" fmla="*/ 25 h 29"/>
                  <a:gd name="T20" fmla="*/ 13 w 27"/>
                  <a:gd name="T21" fmla="*/ 29 h 29"/>
                  <a:gd name="T22" fmla="*/ 19 w 27"/>
                  <a:gd name="T23" fmla="*/ 29 h 29"/>
                  <a:gd name="T24" fmla="*/ 23 w 27"/>
                  <a:gd name="T25" fmla="*/ 27 h 29"/>
                  <a:gd name="T26" fmla="*/ 23 w 27"/>
                  <a:gd name="T27" fmla="*/ 25 h 29"/>
                  <a:gd name="T28" fmla="*/ 23 w 27"/>
                  <a:gd name="T29" fmla="*/ 21 h 29"/>
                  <a:gd name="T30" fmla="*/ 25 w 27"/>
                  <a:gd name="T31" fmla="*/ 21 h 29"/>
                  <a:gd name="T32" fmla="*/ 27 w 27"/>
                  <a:gd name="T33" fmla="*/ 21 h 29"/>
                  <a:gd name="T34" fmla="*/ 25 w 27"/>
                  <a:gd name="T35" fmla="*/ 19 h 29"/>
                  <a:gd name="T36" fmla="*/ 27 w 27"/>
                  <a:gd name="T37" fmla="*/ 15 h 29"/>
                  <a:gd name="T38" fmla="*/ 27 w 27"/>
                  <a:gd name="T39" fmla="*/ 13 h 29"/>
                  <a:gd name="T40" fmla="*/ 27 w 27"/>
                  <a:gd name="T41" fmla="*/ 13 h 29"/>
                  <a:gd name="T42" fmla="*/ 25 w 27"/>
                  <a:gd name="T43" fmla="*/ 8 h 29"/>
                  <a:gd name="T44" fmla="*/ 23 w 27"/>
                  <a:gd name="T45" fmla="*/ 6 h 29"/>
                  <a:gd name="T46" fmla="*/ 23 w 27"/>
                  <a:gd name="T47" fmla="*/ 6 h 29"/>
                  <a:gd name="T48" fmla="*/ 21 w 27"/>
                  <a:gd name="T49" fmla="*/ 6 h 29"/>
                  <a:gd name="T50" fmla="*/ 21 w 27"/>
                  <a:gd name="T51" fmla="*/ 6 h 29"/>
                  <a:gd name="T52" fmla="*/ 19 w 27"/>
                  <a:gd name="T5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29">
                    <a:moveTo>
                      <a:pt x="19" y="4"/>
                    </a:moveTo>
                    <a:lnTo>
                      <a:pt x="17" y="2"/>
                    </a:lnTo>
                    <a:lnTo>
                      <a:pt x="11" y="0"/>
                    </a:lnTo>
                    <a:lnTo>
                      <a:pt x="9" y="0"/>
                    </a:lnTo>
                    <a:lnTo>
                      <a:pt x="6" y="4"/>
                    </a:lnTo>
                    <a:lnTo>
                      <a:pt x="2" y="13"/>
                    </a:lnTo>
                    <a:lnTo>
                      <a:pt x="0" y="17"/>
                    </a:lnTo>
                    <a:lnTo>
                      <a:pt x="2" y="19"/>
                    </a:lnTo>
                    <a:lnTo>
                      <a:pt x="4" y="21"/>
                    </a:lnTo>
                    <a:lnTo>
                      <a:pt x="6" y="25"/>
                    </a:lnTo>
                    <a:lnTo>
                      <a:pt x="13" y="29"/>
                    </a:lnTo>
                    <a:lnTo>
                      <a:pt x="19" y="29"/>
                    </a:lnTo>
                    <a:lnTo>
                      <a:pt x="23" y="27"/>
                    </a:lnTo>
                    <a:lnTo>
                      <a:pt x="23" y="25"/>
                    </a:lnTo>
                    <a:lnTo>
                      <a:pt x="23" y="21"/>
                    </a:lnTo>
                    <a:lnTo>
                      <a:pt x="25" y="21"/>
                    </a:lnTo>
                    <a:lnTo>
                      <a:pt x="27" y="21"/>
                    </a:lnTo>
                    <a:lnTo>
                      <a:pt x="25" y="19"/>
                    </a:lnTo>
                    <a:lnTo>
                      <a:pt x="27" y="15"/>
                    </a:lnTo>
                    <a:lnTo>
                      <a:pt x="27" y="13"/>
                    </a:lnTo>
                    <a:lnTo>
                      <a:pt x="27" y="13"/>
                    </a:lnTo>
                    <a:lnTo>
                      <a:pt x="25" y="8"/>
                    </a:lnTo>
                    <a:lnTo>
                      <a:pt x="23" y="6"/>
                    </a:lnTo>
                    <a:lnTo>
                      <a:pt x="23" y="6"/>
                    </a:lnTo>
                    <a:lnTo>
                      <a:pt x="21" y="6"/>
                    </a:lnTo>
                    <a:lnTo>
                      <a:pt x="21" y="6"/>
                    </a:lnTo>
                    <a:lnTo>
                      <a:pt x="19"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6" name="9Slide.vn 919">
                <a:extLst>
                  <a:ext uri="{FF2B5EF4-FFF2-40B4-BE49-F238E27FC236}">
                    <a16:creationId xmlns:a16="http://schemas.microsoft.com/office/drawing/2014/main" id="{EF679B39-FDD8-4CCC-B714-0F4ACD9E9BBA}"/>
                  </a:ext>
                </a:extLst>
              </p:cNvPr>
              <p:cNvSpPr>
                <a:spLocks noEditPoints="1"/>
              </p:cNvSpPr>
              <p:nvPr/>
            </p:nvSpPr>
            <p:spPr bwMode="auto">
              <a:xfrm>
                <a:off x="3989" y="3095"/>
                <a:ext cx="297" cy="251"/>
              </a:xfrm>
              <a:custGeom>
                <a:avLst/>
                <a:gdLst>
                  <a:gd name="T0" fmla="*/ 282 w 297"/>
                  <a:gd name="T1" fmla="*/ 93 h 251"/>
                  <a:gd name="T2" fmla="*/ 263 w 297"/>
                  <a:gd name="T3" fmla="*/ 89 h 251"/>
                  <a:gd name="T4" fmla="*/ 268 w 297"/>
                  <a:gd name="T5" fmla="*/ 68 h 251"/>
                  <a:gd name="T6" fmla="*/ 280 w 297"/>
                  <a:gd name="T7" fmla="*/ 68 h 251"/>
                  <a:gd name="T8" fmla="*/ 280 w 297"/>
                  <a:gd name="T9" fmla="*/ 35 h 251"/>
                  <a:gd name="T10" fmla="*/ 278 w 297"/>
                  <a:gd name="T11" fmla="*/ 12 h 251"/>
                  <a:gd name="T12" fmla="*/ 259 w 297"/>
                  <a:gd name="T13" fmla="*/ 6 h 251"/>
                  <a:gd name="T14" fmla="*/ 245 w 297"/>
                  <a:gd name="T15" fmla="*/ 0 h 251"/>
                  <a:gd name="T16" fmla="*/ 230 w 297"/>
                  <a:gd name="T17" fmla="*/ 4 h 251"/>
                  <a:gd name="T18" fmla="*/ 222 w 297"/>
                  <a:gd name="T19" fmla="*/ 10 h 251"/>
                  <a:gd name="T20" fmla="*/ 210 w 297"/>
                  <a:gd name="T21" fmla="*/ 16 h 251"/>
                  <a:gd name="T22" fmla="*/ 199 w 297"/>
                  <a:gd name="T23" fmla="*/ 22 h 251"/>
                  <a:gd name="T24" fmla="*/ 193 w 297"/>
                  <a:gd name="T25" fmla="*/ 39 h 251"/>
                  <a:gd name="T26" fmla="*/ 185 w 297"/>
                  <a:gd name="T27" fmla="*/ 45 h 251"/>
                  <a:gd name="T28" fmla="*/ 172 w 297"/>
                  <a:gd name="T29" fmla="*/ 51 h 251"/>
                  <a:gd name="T30" fmla="*/ 168 w 297"/>
                  <a:gd name="T31" fmla="*/ 66 h 251"/>
                  <a:gd name="T32" fmla="*/ 160 w 297"/>
                  <a:gd name="T33" fmla="*/ 68 h 251"/>
                  <a:gd name="T34" fmla="*/ 139 w 297"/>
                  <a:gd name="T35" fmla="*/ 64 h 251"/>
                  <a:gd name="T36" fmla="*/ 118 w 297"/>
                  <a:gd name="T37" fmla="*/ 66 h 251"/>
                  <a:gd name="T38" fmla="*/ 102 w 297"/>
                  <a:gd name="T39" fmla="*/ 85 h 251"/>
                  <a:gd name="T40" fmla="*/ 83 w 297"/>
                  <a:gd name="T41" fmla="*/ 87 h 251"/>
                  <a:gd name="T42" fmla="*/ 77 w 297"/>
                  <a:gd name="T43" fmla="*/ 64 h 251"/>
                  <a:gd name="T44" fmla="*/ 64 w 297"/>
                  <a:gd name="T45" fmla="*/ 120 h 251"/>
                  <a:gd name="T46" fmla="*/ 48 w 297"/>
                  <a:gd name="T47" fmla="*/ 128 h 251"/>
                  <a:gd name="T48" fmla="*/ 38 w 297"/>
                  <a:gd name="T49" fmla="*/ 128 h 251"/>
                  <a:gd name="T50" fmla="*/ 25 w 297"/>
                  <a:gd name="T51" fmla="*/ 128 h 251"/>
                  <a:gd name="T52" fmla="*/ 13 w 297"/>
                  <a:gd name="T53" fmla="*/ 114 h 251"/>
                  <a:gd name="T54" fmla="*/ 2 w 297"/>
                  <a:gd name="T55" fmla="*/ 122 h 251"/>
                  <a:gd name="T56" fmla="*/ 11 w 297"/>
                  <a:gd name="T57" fmla="*/ 145 h 251"/>
                  <a:gd name="T58" fmla="*/ 23 w 297"/>
                  <a:gd name="T59" fmla="*/ 182 h 251"/>
                  <a:gd name="T60" fmla="*/ 27 w 297"/>
                  <a:gd name="T61" fmla="*/ 207 h 251"/>
                  <a:gd name="T62" fmla="*/ 23 w 297"/>
                  <a:gd name="T63" fmla="*/ 217 h 251"/>
                  <a:gd name="T64" fmla="*/ 27 w 297"/>
                  <a:gd name="T65" fmla="*/ 238 h 251"/>
                  <a:gd name="T66" fmla="*/ 38 w 297"/>
                  <a:gd name="T67" fmla="*/ 238 h 251"/>
                  <a:gd name="T68" fmla="*/ 44 w 297"/>
                  <a:gd name="T69" fmla="*/ 244 h 251"/>
                  <a:gd name="T70" fmla="*/ 58 w 297"/>
                  <a:gd name="T71" fmla="*/ 251 h 251"/>
                  <a:gd name="T72" fmla="*/ 73 w 297"/>
                  <a:gd name="T73" fmla="*/ 242 h 251"/>
                  <a:gd name="T74" fmla="*/ 91 w 297"/>
                  <a:gd name="T75" fmla="*/ 242 h 251"/>
                  <a:gd name="T76" fmla="*/ 102 w 297"/>
                  <a:gd name="T77" fmla="*/ 236 h 251"/>
                  <a:gd name="T78" fmla="*/ 122 w 297"/>
                  <a:gd name="T79" fmla="*/ 234 h 251"/>
                  <a:gd name="T80" fmla="*/ 143 w 297"/>
                  <a:gd name="T81" fmla="*/ 238 h 251"/>
                  <a:gd name="T82" fmla="*/ 160 w 297"/>
                  <a:gd name="T83" fmla="*/ 236 h 251"/>
                  <a:gd name="T84" fmla="*/ 170 w 297"/>
                  <a:gd name="T85" fmla="*/ 230 h 251"/>
                  <a:gd name="T86" fmla="*/ 191 w 297"/>
                  <a:gd name="T87" fmla="*/ 224 h 251"/>
                  <a:gd name="T88" fmla="*/ 212 w 297"/>
                  <a:gd name="T89" fmla="*/ 207 h 251"/>
                  <a:gd name="T90" fmla="*/ 239 w 297"/>
                  <a:gd name="T91" fmla="*/ 182 h 251"/>
                  <a:gd name="T92" fmla="*/ 259 w 297"/>
                  <a:gd name="T93" fmla="*/ 153 h 251"/>
                  <a:gd name="T94" fmla="*/ 272 w 297"/>
                  <a:gd name="T95" fmla="*/ 137 h 251"/>
                  <a:gd name="T96" fmla="*/ 284 w 297"/>
                  <a:gd name="T97" fmla="*/ 124 h 251"/>
                  <a:gd name="T98" fmla="*/ 294 w 297"/>
                  <a:gd name="T99" fmla="*/ 99 h 251"/>
                  <a:gd name="T100" fmla="*/ 292 w 297"/>
                  <a:gd name="T101" fmla="*/ 89 h 251"/>
                  <a:gd name="T102" fmla="*/ 226 w 297"/>
                  <a:gd name="T103" fmla="*/ 151 h 251"/>
                  <a:gd name="T104" fmla="*/ 216 w 297"/>
                  <a:gd name="T105" fmla="*/ 157 h 251"/>
                  <a:gd name="T106" fmla="*/ 205 w 297"/>
                  <a:gd name="T107" fmla="*/ 166 h 251"/>
                  <a:gd name="T108" fmla="*/ 193 w 297"/>
                  <a:gd name="T109" fmla="*/ 153 h 251"/>
                  <a:gd name="T110" fmla="*/ 197 w 297"/>
                  <a:gd name="T111" fmla="*/ 141 h 251"/>
                  <a:gd name="T112" fmla="*/ 214 w 297"/>
                  <a:gd name="T113" fmla="*/ 128 h 251"/>
                  <a:gd name="T114" fmla="*/ 222 w 297"/>
                  <a:gd name="T115" fmla="*/ 128 h 251"/>
                  <a:gd name="T116" fmla="*/ 228 w 297"/>
                  <a:gd name="T117" fmla="*/ 14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7" h="251">
                    <a:moveTo>
                      <a:pt x="286" y="87"/>
                    </a:moveTo>
                    <a:lnTo>
                      <a:pt x="286" y="89"/>
                    </a:lnTo>
                    <a:lnTo>
                      <a:pt x="284" y="89"/>
                    </a:lnTo>
                    <a:lnTo>
                      <a:pt x="282" y="89"/>
                    </a:lnTo>
                    <a:lnTo>
                      <a:pt x="282" y="93"/>
                    </a:lnTo>
                    <a:lnTo>
                      <a:pt x="282" y="95"/>
                    </a:lnTo>
                    <a:lnTo>
                      <a:pt x="278" y="97"/>
                    </a:lnTo>
                    <a:lnTo>
                      <a:pt x="272" y="97"/>
                    </a:lnTo>
                    <a:lnTo>
                      <a:pt x="265" y="93"/>
                    </a:lnTo>
                    <a:lnTo>
                      <a:pt x="263" y="89"/>
                    </a:lnTo>
                    <a:lnTo>
                      <a:pt x="261" y="87"/>
                    </a:lnTo>
                    <a:lnTo>
                      <a:pt x="259" y="85"/>
                    </a:lnTo>
                    <a:lnTo>
                      <a:pt x="261" y="81"/>
                    </a:lnTo>
                    <a:lnTo>
                      <a:pt x="265" y="72"/>
                    </a:lnTo>
                    <a:lnTo>
                      <a:pt x="268" y="68"/>
                    </a:lnTo>
                    <a:lnTo>
                      <a:pt x="270" y="68"/>
                    </a:lnTo>
                    <a:lnTo>
                      <a:pt x="276" y="70"/>
                    </a:lnTo>
                    <a:lnTo>
                      <a:pt x="278" y="72"/>
                    </a:lnTo>
                    <a:lnTo>
                      <a:pt x="280" y="74"/>
                    </a:lnTo>
                    <a:lnTo>
                      <a:pt x="280" y="68"/>
                    </a:lnTo>
                    <a:lnTo>
                      <a:pt x="282" y="62"/>
                    </a:lnTo>
                    <a:lnTo>
                      <a:pt x="282" y="56"/>
                    </a:lnTo>
                    <a:lnTo>
                      <a:pt x="282" y="43"/>
                    </a:lnTo>
                    <a:lnTo>
                      <a:pt x="282" y="39"/>
                    </a:lnTo>
                    <a:lnTo>
                      <a:pt x="280" y="35"/>
                    </a:lnTo>
                    <a:lnTo>
                      <a:pt x="280" y="31"/>
                    </a:lnTo>
                    <a:lnTo>
                      <a:pt x="280" y="31"/>
                    </a:lnTo>
                    <a:lnTo>
                      <a:pt x="280" y="22"/>
                    </a:lnTo>
                    <a:lnTo>
                      <a:pt x="278" y="16"/>
                    </a:lnTo>
                    <a:lnTo>
                      <a:pt x="278" y="12"/>
                    </a:lnTo>
                    <a:lnTo>
                      <a:pt x="276" y="8"/>
                    </a:lnTo>
                    <a:lnTo>
                      <a:pt x="272" y="4"/>
                    </a:lnTo>
                    <a:lnTo>
                      <a:pt x="268" y="4"/>
                    </a:lnTo>
                    <a:lnTo>
                      <a:pt x="261" y="4"/>
                    </a:lnTo>
                    <a:lnTo>
                      <a:pt x="259" y="6"/>
                    </a:lnTo>
                    <a:lnTo>
                      <a:pt x="257" y="4"/>
                    </a:lnTo>
                    <a:lnTo>
                      <a:pt x="253" y="2"/>
                    </a:lnTo>
                    <a:lnTo>
                      <a:pt x="251" y="2"/>
                    </a:lnTo>
                    <a:lnTo>
                      <a:pt x="249" y="0"/>
                    </a:lnTo>
                    <a:lnTo>
                      <a:pt x="245" y="0"/>
                    </a:lnTo>
                    <a:lnTo>
                      <a:pt x="239" y="0"/>
                    </a:lnTo>
                    <a:lnTo>
                      <a:pt x="236" y="0"/>
                    </a:lnTo>
                    <a:lnTo>
                      <a:pt x="234" y="2"/>
                    </a:lnTo>
                    <a:lnTo>
                      <a:pt x="232" y="2"/>
                    </a:lnTo>
                    <a:lnTo>
                      <a:pt x="230" y="4"/>
                    </a:lnTo>
                    <a:lnTo>
                      <a:pt x="230" y="6"/>
                    </a:lnTo>
                    <a:lnTo>
                      <a:pt x="230" y="8"/>
                    </a:lnTo>
                    <a:lnTo>
                      <a:pt x="226" y="8"/>
                    </a:lnTo>
                    <a:lnTo>
                      <a:pt x="224" y="10"/>
                    </a:lnTo>
                    <a:lnTo>
                      <a:pt x="222" y="10"/>
                    </a:lnTo>
                    <a:lnTo>
                      <a:pt x="220" y="12"/>
                    </a:lnTo>
                    <a:lnTo>
                      <a:pt x="218" y="10"/>
                    </a:lnTo>
                    <a:lnTo>
                      <a:pt x="216" y="12"/>
                    </a:lnTo>
                    <a:lnTo>
                      <a:pt x="212" y="14"/>
                    </a:lnTo>
                    <a:lnTo>
                      <a:pt x="210" y="16"/>
                    </a:lnTo>
                    <a:lnTo>
                      <a:pt x="207" y="18"/>
                    </a:lnTo>
                    <a:lnTo>
                      <a:pt x="205" y="18"/>
                    </a:lnTo>
                    <a:lnTo>
                      <a:pt x="203" y="20"/>
                    </a:lnTo>
                    <a:lnTo>
                      <a:pt x="201" y="22"/>
                    </a:lnTo>
                    <a:lnTo>
                      <a:pt x="199" y="22"/>
                    </a:lnTo>
                    <a:lnTo>
                      <a:pt x="197" y="25"/>
                    </a:lnTo>
                    <a:lnTo>
                      <a:pt x="193" y="31"/>
                    </a:lnTo>
                    <a:lnTo>
                      <a:pt x="193" y="35"/>
                    </a:lnTo>
                    <a:lnTo>
                      <a:pt x="193" y="37"/>
                    </a:lnTo>
                    <a:lnTo>
                      <a:pt x="193" y="39"/>
                    </a:lnTo>
                    <a:lnTo>
                      <a:pt x="191" y="39"/>
                    </a:lnTo>
                    <a:lnTo>
                      <a:pt x="189" y="41"/>
                    </a:lnTo>
                    <a:lnTo>
                      <a:pt x="187" y="41"/>
                    </a:lnTo>
                    <a:lnTo>
                      <a:pt x="185" y="43"/>
                    </a:lnTo>
                    <a:lnTo>
                      <a:pt x="185" y="45"/>
                    </a:lnTo>
                    <a:lnTo>
                      <a:pt x="183" y="47"/>
                    </a:lnTo>
                    <a:lnTo>
                      <a:pt x="181" y="49"/>
                    </a:lnTo>
                    <a:lnTo>
                      <a:pt x="178" y="49"/>
                    </a:lnTo>
                    <a:lnTo>
                      <a:pt x="176" y="51"/>
                    </a:lnTo>
                    <a:lnTo>
                      <a:pt x="172" y="51"/>
                    </a:lnTo>
                    <a:lnTo>
                      <a:pt x="170" y="54"/>
                    </a:lnTo>
                    <a:lnTo>
                      <a:pt x="172" y="60"/>
                    </a:lnTo>
                    <a:lnTo>
                      <a:pt x="170" y="62"/>
                    </a:lnTo>
                    <a:lnTo>
                      <a:pt x="170" y="64"/>
                    </a:lnTo>
                    <a:lnTo>
                      <a:pt x="168" y="66"/>
                    </a:lnTo>
                    <a:lnTo>
                      <a:pt x="170" y="68"/>
                    </a:lnTo>
                    <a:lnTo>
                      <a:pt x="166" y="70"/>
                    </a:lnTo>
                    <a:lnTo>
                      <a:pt x="164" y="70"/>
                    </a:lnTo>
                    <a:lnTo>
                      <a:pt x="162" y="68"/>
                    </a:lnTo>
                    <a:lnTo>
                      <a:pt x="160" y="68"/>
                    </a:lnTo>
                    <a:lnTo>
                      <a:pt x="156" y="68"/>
                    </a:lnTo>
                    <a:lnTo>
                      <a:pt x="151" y="70"/>
                    </a:lnTo>
                    <a:lnTo>
                      <a:pt x="147" y="68"/>
                    </a:lnTo>
                    <a:lnTo>
                      <a:pt x="145" y="68"/>
                    </a:lnTo>
                    <a:lnTo>
                      <a:pt x="139" y="64"/>
                    </a:lnTo>
                    <a:lnTo>
                      <a:pt x="137" y="64"/>
                    </a:lnTo>
                    <a:lnTo>
                      <a:pt x="135" y="62"/>
                    </a:lnTo>
                    <a:lnTo>
                      <a:pt x="129" y="62"/>
                    </a:lnTo>
                    <a:lnTo>
                      <a:pt x="122" y="62"/>
                    </a:lnTo>
                    <a:lnTo>
                      <a:pt x="118" y="66"/>
                    </a:lnTo>
                    <a:lnTo>
                      <a:pt x="116" y="74"/>
                    </a:lnTo>
                    <a:lnTo>
                      <a:pt x="112" y="76"/>
                    </a:lnTo>
                    <a:lnTo>
                      <a:pt x="106" y="78"/>
                    </a:lnTo>
                    <a:lnTo>
                      <a:pt x="106" y="83"/>
                    </a:lnTo>
                    <a:lnTo>
                      <a:pt x="102" y="85"/>
                    </a:lnTo>
                    <a:lnTo>
                      <a:pt x="98" y="85"/>
                    </a:lnTo>
                    <a:lnTo>
                      <a:pt x="96" y="87"/>
                    </a:lnTo>
                    <a:lnTo>
                      <a:pt x="91" y="87"/>
                    </a:lnTo>
                    <a:lnTo>
                      <a:pt x="87" y="89"/>
                    </a:lnTo>
                    <a:lnTo>
                      <a:pt x="83" y="87"/>
                    </a:lnTo>
                    <a:lnTo>
                      <a:pt x="77" y="87"/>
                    </a:lnTo>
                    <a:lnTo>
                      <a:pt x="79" y="85"/>
                    </a:lnTo>
                    <a:lnTo>
                      <a:pt x="81" y="78"/>
                    </a:lnTo>
                    <a:lnTo>
                      <a:pt x="81" y="74"/>
                    </a:lnTo>
                    <a:lnTo>
                      <a:pt x="77" y="64"/>
                    </a:lnTo>
                    <a:lnTo>
                      <a:pt x="75" y="58"/>
                    </a:lnTo>
                    <a:lnTo>
                      <a:pt x="69" y="54"/>
                    </a:lnTo>
                    <a:lnTo>
                      <a:pt x="69" y="54"/>
                    </a:lnTo>
                    <a:lnTo>
                      <a:pt x="67" y="120"/>
                    </a:lnTo>
                    <a:lnTo>
                      <a:pt x="64" y="120"/>
                    </a:lnTo>
                    <a:lnTo>
                      <a:pt x="58" y="120"/>
                    </a:lnTo>
                    <a:lnTo>
                      <a:pt x="54" y="122"/>
                    </a:lnTo>
                    <a:lnTo>
                      <a:pt x="52" y="126"/>
                    </a:lnTo>
                    <a:lnTo>
                      <a:pt x="50" y="126"/>
                    </a:lnTo>
                    <a:lnTo>
                      <a:pt x="48" y="128"/>
                    </a:lnTo>
                    <a:lnTo>
                      <a:pt x="48" y="132"/>
                    </a:lnTo>
                    <a:lnTo>
                      <a:pt x="46" y="130"/>
                    </a:lnTo>
                    <a:lnTo>
                      <a:pt x="42" y="132"/>
                    </a:lnTo>
                    <a:lnTo>
                      <a:pt x="42" y="128"/>
                    </a:lnTo>
                    <a:lnTo>
                      <a:pt x="38" y="128"/>
                    </a:lnTo>
                    <a:lnTo>
                      <a:pt x="38" y="130"/>
                    </a:lnTo>
                    <a:lnTo>
                      <a:pt x="33" y="130"/>
                    </a:lnTo>
                    <a:lnTo>
                      <a:pt x="31" y="128"/>
                    </a:lnTo>
                    <a:lnTo>
                      <a:pt x="29" y="130"/>
                    </a:lnTo>
                    <a:lnTo>
                      <a:pt x="25" y="128"/>
                    </a:lnTo>
                    <a:lnTo>
                      <a:pt x="19" y="126"/>
                    </a:lnTo>
                    <a:lnTo>
                      <a:pt x="17" y="122"/>
                    </a:lnTo>
                    <a:lnTo>
                      <a:pt x="17" y="118"/>
                    </a:lnTo>
                    <a:lnTo>
                      <a:pt x="15" y="118"/>
                    </a:lnTo>
                    <a:lnTo>
                      <a:pt x="13" y="114"/>
                    </a:lnTo>
                    <a:lnTo>
                      <a:pt x="8" y="116"/>
                    </a:lnTo>
                    <a:lnTo>
                      <a:pt x="6" y="118"/>
                    </a:lnTo>
                    <a:lnTo>
                      <a:pt x="6" y="120"/>
                    </a:lnTo>
                    <a:lnTo>
                      <a:pt x="6" y="122"/>
                    </a:lnTo>
                    <a:lnTo>
                      <a:pt x="2" y="122"/>
                    </a:lnTo>
                    <a:lnTo>
                      <a:pt x="0" y="124"/>
                    </a:lnTo>
                    <a:lnTo>
                      <a:pt x="0" y="124"/>
                    </a:lnTo>
                    <a:lnTo>
                      <a:pt x="2" y="130"/>
                    </a:lnTo>
                    <a:lnTo>
                      <a:pt x="8" y="134"/>
                    </a:lnTo>
                    <a:lnTo>
                      <a:pt x="11" y="145"/>
                    </a:lnTo>
                    <a:lnTo>
                      <a:pt x="11" y="151"/>
                    </a:lnTo>
                    <a:lnTo>
                      <a:pt x="15" y="161"/>
                    </a:lnTo>
                    <a:lnTo>
                      <a:pt x="17" y="172"/>
                    </a:lnTo>
                    <a:lnTo>
                      <a:pt x="23" y="178"/>
                    </a:lnTo>
                    <a:lnTo>
                      <a:pt x="23" y="182"/>
                    </a:lnTo>
                    <a:lnTo>
                      <a:pt x="27" y="190"/>
                    </a:lnTo>
                    <a:lnTo>
                      <a:pt x="27" y="193"/>
                    </a:lnTo>
                    <a:lnTo>
                      <a:pt x="29" y="199"/>
                    </a:lnTo>
                    <a:lnTo>
                      <a:pt x="29" y="205"/>
                    </a:lnTo>
                    <a:lnTo>
                      <a:pt x="27" y="207"/>
                    </a:lnTo>
                    <a:lnTo>
                      <a:pt x="25" y="207"/>
                    </a:lnTo>
                    <a:lnTo>
                      <a:pt x="23" y="205"/>
                    </a:lnTo>
                    <a:lnTo>
                      <a:pt x="21" y="207"/>
                    </a:lnTo>
                    <a:lnTo>
                      <a:pt x="21" y="211"/>
                    </a:lnTo>
                    <a:lnTo>
                      <a:pt x="23" y="217"/>
                    </a:lnTo>
                    <a:lnTo>
                      <a:pt x="27" y="219"/>
                    </a:lnTo>
                    <a:lnTo>
                      <a:pt x="31" y="226"/>
                    </a:lnTo>
                    <a:lnTo>
                      <a:pt x="27" y="230"/>
                    </a:lnTo>
                    <a:lnTo>
                      <a:pt x="29" y="234"/>
                    </a:lnTo>
                    <a:lnTo>
                      <a:pt x="27" y="238"/>
                    </a:lnTo>
                    <a:lnTo>
                      <a:pt x="27" y="240"/>
                    </a:lnTo>
                    <a:lnTo>
                      <a:pt x="29" y="242"/>
                    </a:lnTo>
                    <a:lnTo>
                      <a:pt x="29" y="240"/>
                    </a:lnTo>
                    <a:lnTo>
                      <a:pt x="33" y="236"/>
                    </a:lnTo>
                    <a:lnTo>
                      <a:pt x="38" y="238"/>
                    </a:lnTo>
                    <a:lnTo>
                      <a:pt x="38" y="242"/>
                    </a:lnTo>
                    <a:lnTo>
                      <a:pt x="35" y="242"/>
                    </a:lnTo>
                    <a:lnTo>
                      <a:pt x="38" y="242"/>
                    </a:lnTo>
                    <a:lnTo>
                      <a:pt x="42" y="242"/>
                    </a:lnTo>
                    <a:lnTo>
                      <a:pt x="44" y="244"/>
                    </a:lnTo>
                    <a:lnTo>
                      <a:pt x="44" y="248"/>
                    </a:lnTo>
                    <a:lnTo>
                      <a:pt x="46" y="246"/>
                    </a:lnTo>
                    <a:lnTo>
                      <a:pt x="56" y="251"/>
                    </a:lnTo>
                    <a:lnTo>
                      <a:pt x="56" y="251"/>
                    </a:lnTo>
                    <a:lnTo>
                      <a:pt x="58" y="251"/>
                    </a:lnTo>
                    <a:lnTo>
                      <a:pt x="60" y="248"/>
                    </a:lnTo>
                    <a:lnTo>
                      <a:pt x="64" y="248"/>
                    </a:lnTo>
                    <a:lnTo>
                      <a:pt x="67" y="244"/>
                    </a:lnTo>
                    <a:lnTo>
                      <a:pt x="73" y="244"/>
                    </a:lnTo>
                    <a:lnTo>
                      <a:pt x="73" y="242"/>
                    </a:lnTo>
                    <a:lnTo>
                      <a:pt x="77" y="242"/>
                    </a:lnTo>
                    <a:lnTo>
                      <a:pt x="83" y="244"/>
                    </a:lnTo>
                    <a:lnTo>
                      <a:pt x="85" y="244"/>
                    </a:lnTo>
                    <a:lnTo>
                      <a:pt x="89" y="242"/>
                    </a:lnTo>
                    <a:lnTo>
                      <a:pt x="91" y="242"/>
                    </a:lnTo>
                    <a:lnTo>
                      <a:pt x="93" y="240"/>
                    </a:lnTo>
                    <a:lnTo>
                      <a:pt x="96" y="240"/>
                    </a:lnTo>
                    <a:lnTo>
                      <a:pt x="98" y="240"/>
                    </a:lnTo>
                    <a:lnTo>
                      <a:pt x="98" y="238"/>
                    </a:lnTo>
                    <a:lnTo>
                      <a:pt x="102" y="236"/>
                    </a:lnTo>
                    <a:lnTo>
                      <a:pt x="110" y="236"/>
                    </a:lnTo>
                    <a:lnTo>
                      <a:pt x="114" y="238"/>
                    </a:lnTo>
                    <a:lnTo>
                      <a:pt x="118" y="238"/>
                    </a:lnTo>
                    <a:lnTo>
                      <a:pt x="118" y="236"/>
                    </a:lnTo>
                    <a:lnTo>
                      <a:pt x="122" y="234"/>
                    </a:lnTo>
                    <a:lnTo>
                      <a:pt x="133" y="238"/>
                    </a:lnTo>
                    <a:lnTo>
                      <a:pt x="135" y="238"/>
                    </a:lnTo>
                    <a:lnTo>
                      <a:pt x="143" y="240"/>
                    </a:lnTo>
                    <a:lnTo>
                      <a:pt x="145" y="240"/>
                    </a:lnTo>
                    <a:lnTo>
                      <a:pt x="143" y="238"/>
                    </a:lnTo>
                    <a:lnTo>
                      <a:pt x="145" y="234"/>
                    </a:lnTo>
                    <a:lnTo>
                      <a:pt x="149" y="236"/>
                    </a:lnTo>
                    <a:lnTo>
                      <a:pt x="151" y="238"/>
                    </a:lnTo>
                    <a:lnTo>
                      <a:pt x="160" y="236"/>
                    </a:lnTo>
                    <a:lnTo>
                      <a:pt x="160" y="236"/>
                    </a:lnTo>
                    <a:lnTo>
                      <a:pt x="156" y="234"/>
                    </a:lnTo>
                    <a:lnTo>
                      <a:pt x="158" y="230"/>
                    </a:lnTo>
                    <a:lnTo>
                      <a:pt x="164" y="230"/>
                    </a:lnTo>
                    <a:lnTo>
                      <a:pt x="168" y="228"/>
                    </a:lnTo>
                    <a:lnTo>
                      <a:pt x="170" y="230"/>
                    </a:lnTo>
                    <a:lnTo>
                      <a:pt x="174" y="230"/>
                    </a:lnTo>
                    <a:lnTo>
                      <a:pt x="178" y="228"/>
                    </a:lnTo>
                    <a:lnTo>
                      <a:pt x="185" y="226"/>
                    </a:lnTo>
                    <a:lnTo>
                      <a:pt x="185" y="224"/>
                    </a:lnTo>
                    <a:lnTo>
                      <a:pt x="191" y="224"/>
                    </a:lnTo>
                    <a:lnTo>
                      <a:pt x="193" y="219"/>
                    </a:lnTo>
                    <a:lnTo>
                      <a:pt x="205" y="211"/>
                    </a:lnTo>
                    <a:lnTo>
                      <a:pt x="207" y="209"/>
                    </a:lnTo>
                    <a:lnTo>
                      <a:pt x="207" y="207"/>
                    </a:lnTo>
                    <a:lnTo>
                      <a:pt x="212" y="207"/>
                    </a:lnTo>
                    <a:lnTo>
                      <a:pt x="230" y="188"/>
                    </a:lnTo>
                    <a:lnTo>
                      <a:pt x="230" y="186"/>
                    </a:lnTo>
                    <a:lnTo>
                      <a:pt x="232" y="186"/>
                    </a:lnTo>
                    <a:lnTo>
                      <a:pt x="236" y="182"/>
                    </a:lnTo>
                    <a:lnTo>
                      <a:pt x="239" y="182"/>
                    </a:lnTo>
                    <a:lnTo>
                      <a:pt x="241" y="176"/>
                    </a:lnTo>
                    <a:lnTo>
                      <a:pt x="245" y="172"/>
                    </a:lnTo>
                    <a:lnTo>
                      <a:pt x="253" y="157"/>
                    </a:lnTo>
                    <a:lnTo>
                      <a:pt x="255" y="153"/>
                    </a:lnTo>
                    <a:lnTo>
                      <a:pt x="259" y="153"/>
                    </a:lnTo>
                    <a:lnTo>
                      <a:pt x="261" y="149"/>
                    </a:lnTo>
                    <a:lnTo>
                      <a:pt x="261" y="147"/>
                    </a:lnTo>
                    <a:lnTo>
                      <a:pt x="265" y="143"/>
                    </a:lnTo>
                    <a:lnTo>
                      <a:pt x="268" y="139"/>
                    </a:lnTo>
                    <a:lnTo>
                      <a:pt x="272" y="137"/>
                    </a:lnTo>
                    <a:lnTo>
                      <a:pt x="274" y="134"/>
                    </a:lnTo>
                    <a:lnTo>
                      <a:pt x="278" y="132"/>
                    </a:lnTo>
                    <a:lnTo>
                      <a:pt x="278" y="130"/>
                    </a:lnTo>
                    <a:lnTo>
                      <a:pt x="280" y="130"/>
                    </a:lnTo>
                    <a:lnTo>
                      <a:pt x="284" y="124"/>
                    </a:lnTo>
                    <a:lnTo>
                      <a:pt x="286" y="122"/>
                    </a:lnTo>
                    <a:lnTo>
                      <a:pt x="288" y="118"/>
                    </a:lnTo>
                    <a:lnTo>
                      <a:pt x="290" y="112"/>
                    </a:lnTo>
                    <a:lnTo>
                      <a:pt x="292" y="105"/>
                    </a:lnTo>
                    <a:lnTo>
                      <a:pt x="294" y="99"/>
                    </a:lnTo>
                    <a:lnTo>
                      <a:pt x="297" y="93"/>
                    </a:lnTo>
                    <a:lnTo>
                      <a:pt x="294" y="93"/>
                    </a:lnTo>
                    <a:lnTo>
                      <a:pt x="297" y="89"/>
                    </a:lnTo>
                    <a:lnTo>
                      <a:pt x="297" y="89"/>
                    </a:lnTo>
                    <a:lnTo>
                      <a:pt x="292" y="89"/>
                    </a:lnTo>
                    <a:lnTo>
                      <a:pt x="286" y="87"/>
                    </a:lnTo>
                    <a:close/>
                    <a:moveTo>
                      <a:pt x="228" y="145"/>
                    </a:moveTo>
                    <a:lnTo>
                      <a:pt x="224" y="147"/>
                    </a:lnTo>
                    <a:lnTo>
                      <a:pt x="226" y="149"/>
                    </a:lnTo>
                    <a:lnTo>
                      <a:pt x="226" y="151"/>
                    </a:lnTo>
                    <a:lnTo>
                      <a:pt x="226" y="153"/>
                    </a:lnTo>
                    <a:lnTo>
                      <a:pt x="222" y="155"/>
                    </a:lnTo>
                    <a:lnTo>
                      <a:pt x="220" y="155"/>
                    </a:lnTo>
                    <a:lnTo>
                      <a:pt x="218" y="155"/>
                    </a:lnTo>
                    <a:lnTo>
                      <a:pt x="216" y="157"/>
                    </a:lnTo>
                    <a:lnTo>
                      <a:pt x="212" y="157"/>
                    </a:lnTo>
                    <a:lnTo>
                      <a:pt x="210" y="161"/>
                    </a:lnTo>
                    <a:lnTo>
                      <a:pt x="210" y="163"/>
                    </a:lnTo>
                    <a:lnTo>
                      <a:pt x="207" y="166"/>
                    </a:lnTo>
                    <a:lnTo>
                      <a:pt x="205" y="166"/>
                    </a:lnTo>
                    <a:lnTo>
                      <a:pt x="201" y="163"/>
                    </a:lnTo>
                    <a:lnTo>
                      <a:pt x="199" y="161"/>
                    </a:lnTo>
                    <a:lnTo>
                      <a:pt x="195" y="159"/>
                    </a:lnTo>
                    <a:lnTo>
                      <a:pt x="195" y="155"/>
                    </a:lnTo>
                    <a:lnTo>
                      <a:pt x="193" y="153"/>
                    </a:lnTo>
                    <a:lnTo>
                      <a:pt x="193" y="151"/>
                    </a:lnTo>
                    <a:lnTo>
                      <a:pt x="191" y="149"/>
                    </a:lnTo>
                    <a:lnTo>
                      <a:pt x="189" y="145"/>
                    </a:lnTo>
                    <a:lnTo>
                      <a:pt x="191" y="145"/>
                    </a:lnTo>
                    <a:lnTo>
                      <a:pt x="197" y="141"/>
                    </a:lnTo>
                    <a:lnTo>
                      <a:pt x="197" y="134"/>
                    </a:lnTo>
                    <a:lnTo>
                      <a:pt x="201" y="132"/>
                    </a:lnTo>
                    <a:lnTo>
                      <a:pt x="210" y="130"/>
                    </a:lnTo>
                    <a:lnTo>
                      <a:pt x="210" y="128"/>
                    </a:lnTo>
                    <a:lnTo>
                      <a:pt x="214" y="128"/>
                    </a:lnTo>
                    <a:lnTo>
                      <a:pt x="214" y="126"/>
                    </a:lnTo>
                    <a:lnTo>
                      <a:pt x="216" y="126"/>
                    </a:lnTo>
                    <a:lnTo>
                      <a:pt x="218" y="128"/>
                    </a:lnTo>
                    <a:lnTo>
                      <a:pt x="218" y="126"/>
                    </a:lnTo>
                    <a:lnTo>
                      <a:pt x="222" y="128"/>
                    </a:lnTo>
                    <a:lnTo>
                      <a:pt x="224" y="128"/>
                    </a:lnTo>
                    <a:lnTo>
                      <a:pt x="228" y="130"/>
                    </a:lnTo>
                    <a:lnTo>
                      <a:pt x="230" y="139"/>
                    </a:lnTo>
                    <a:lnTo>
                      <a:pt x="232" y="143"/>
                    </a:lnTo>
                    <a:lnTo>
                      <a:pt x="228" y="14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7" name="9Slide.vn 920">
                <a:extLst>
                  <a:ext uri="{FF2B5EF4-FFF2-40B4-BE49-F238E27FC236}">
                    <a16:creationId xmlns:a16="http://schemas.microsoft.com/office/drawing/2014/main" id="{68838899-512B-4354-9D70-77827203F500}"/>
                  </a:ext>
                </a:extLst>
              </p:cNvPr>
              <p:cNvSpPr>
                <a:spLocks/>
              </p:cNvSpPr>
              <p:nvPr/>
            </p:nvSpPr>
            <p:spPr bwMode="auto">
              <a:xfrm>
                <a:off x="4178" y="3221"/>
                <a:ext cx="43" cy="40"/>
              </a:xfrm>
              <a:custGeom>
                <a:avLst/>
                <a:gdLst>
                  <a:gd name="T0" fmla="*/ 39 w 43"/>
                  <a:gd name="T1" fmla="*/ 4 h 40"/>
                  <a:gd name="T2" fmla="*/ 35 w 43"/>
                  <a:gd name="T3" fmla="*/ 2 h 40"/>
                  <a:gd name="T4" fmla="*/ 33 w 43"/>
                  <a:gd name="T5" fmla="*/ 2 h 40"/>
                  <a:gd name="T6" fmla="*/ 29 w 43"/>
                  <a:gd name="T7" fmla="*/ 0 h 40"/>
                  <a:gd name="T8" fmla="*/ 29 w 43"/>
                  <a:gd name="T9" fmla="*/ 2 h 40"/>
                  <a:gd name="T10" fmla="*/ 27 w 43"/>
                  <a:gd name="T11" fmla="*/ 0 h 40"/>
                  <a:gd name="T12" fmla="*/ 25 w 43"/>
                  <a:gd name="T13" fmla="*/ 0 h 40"/>
                  <a:gd name="T14" fmla="*/ 25 w 43"/>
                  <a:gd name="T15" fmla="*/ 2 h 40"/>
                  <a:gd name="T16" fmla="*/ 21 w 43"/>
                  <a:gd name="T17" fmla="*/ 2 h 40"/>
                  <a:gd name="T18" fmla="*/ 21 w 43"/>
                  <a:gd name="T19" fmla="*/ 4 h 40"/>
                  <a:gd name="T20" fmla="*/ 12 w 43"/>
                  <a:gd name="T21" fmla="*/ 6 h 40"/>
                  <a:gd name="T22" fmla="*/ 8 w 43"/>
                  <a:gd name="T23" fmla="*/ 8 h 40"/>
                  <a:gd name="T24" fmla="*/ 8 w 43"/>
                  <a:gd name="T25" fmla="*/ 15 h 40"/>
                  <a:gd name="T26" fmla="*/ 2 w 43"/>
                  <a:gd name="T27" fmla="*/ 19 h 40"/>
                  <a:gd name="T28" fmla="*/ 0 w 43"/>
                  <a:gd name="T29" fmla="*/ 19 h 40"/>
                  <a:gd name="T30" fmla="*/ 2 w 43"/>
                  <a:gd name="T31" fmla="*/ 23 h 40"/>
                  <a:gd name="T32" fmla="*/ 4 w 43"/>
                  <a:gd name="T33" fmla="*/ 25 h 40"/>
                  <a:gd name="T34" fmla="*/ 4 w 43"/>
                  <a:gd name="T35" fmla="*/ 27 h 40"/>
                  <a:gd name="T36" fmla="*/ 6 w 43"/>
                  <a:gd name="T37" fmla="*/ 29 h 40"/>
                  <a:gd name="T38" fmla="*/ 6 w 43"/>
                  <a:gd name="T39" fmla="*/ 33 h 40"/>
                  <a:gd name="T40" fmla="*/ 10 w 43"/>
                  <a:gd name="T41" fmla="*/ 35 h 40"/>
                  <a:gd name="T42" fmla="*/ 12 w 43"/>
                  <a:gd name="T43" fmla="*/ 37 h 40"/>
                  <a:gd name="T44" fmla="*/ 16 w 43"/>
                  <a:gd name="T45" fmla="*/ 40 h 40"/>
                  <a:gd name="T46" fmla="*/ 18 w 43"/>
                  <a:gd name="T47" fmla="*/ 40 h 40"/>
                  <a:gd name="T48" fmla="*/ 21 w 43"/>
                  <a:gd name="T49" fmla="*/ 37 h 40"/>
                  <a:gd name="T50" fmla="*/ 21 w 43"/>
                  <a:gd name="T51" fmla="*/ 35 h 40"/>
                  <a:gd name="T52" fmla="*/ 23 w 43"/>
                  <a:gd name="T53" fmla="*/ 31 h 40"/>
                  <a:gd name="T54" fmla="*/ 27 w 43"/>
                  <a:gd name="T55" fmla="*/ 31 h 40"/>
                  <a:gd name="T56" fmla="*/ 29 w 43"/>
                  <a:gd name="T57" fmla="*/ 29 h 40"/>
                  <a:gd name="T58" fmla="*/ 31 w 43"/>
                  <a:gd name="T59" fmla="*/ 29 h 40"/>
                  <a:gd name="T60" fmla="*/ 33 w 43"/>
                  <a:gd name="T61" fmla="*/ 29 h 40"/>
                  <a:gd name="T62" fmla="*/ 37 w 43"/>
                  <a:gd name="T63" fmla="*/ 27 h 40"/>
                  <a:gd name="T64" fmla="*/ 37 w 43"/>
                  <a:gd name="T65" fmla="*/ 25 h 40"/>
                  <a:gd name="T66" fmla="*/ 37 w 43"/>
                  <a:gd name="T67" fmla="*/ 23 h 40"/>
                  <a:gd name="T68" fmla="*/ 35 w 43"/>
                  <a:gd name="T69" fmla="*/ 21 h 40"/>
                  <a:gd name="T70" fmla="*/ 39 w 43"/>
                  <a:gd name="T71" fmla="*/ 19 h 40"/>
                  <a:gd name="T72" fmla="*/ 43 w 43"/>
                  <a:gd name="T73" fmla="*/ 17 h 40"/>
                  <a:gd name="T74" fmla="*/ 41 w 43"/>
                  <a:gd name="T75" fmla="*/ 13 h 40"/>
                  <a:gd name="T76" fmla="*/ 39 w 43"/>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40">
                    <a:moveTo>
                      <a:pt x="39" y="4"/>
                    </a:moveTo>
                    <a:lnTo>
                      <a:pt x="35" y="2"/>
                    </a:lnTo>
                    <a:lnTo>
                      <a:pt x="33" y="2"/>
                    </a:lnTo>
                    <a:lnTo>
                      <a:pt x="29" y="0"/>
                    </a:lnTo>
                    <a:lnTo>
                      <a:pt x="29" y="2"/>
                    </a:lnTo>
                    <a:lnTo>
                      <a:pt x="27" y="0"/>
                    </a:lnTo>
                    <a:lnTo>
                      <a:pt x="25" y="0"/>
                    </a:lnTo>
                    <a:lnTo>
                      <a:pt x="25" y="2"/>
                    </a:lnTo>
                    <a:lnTo>
                      <a:pt x="21" y="2"/>
                    </a:lnTo>
                    <a:lnTo>
                      <a:pt x="21" y="4"/>
                    </a:lnTo>
                    <a:lnTo>
                      <a:pt x="12" y="6"/>
                    </a:lnTo>
                    <a:lnTo>
                      <a:pt x="8" y="8"/>
                    </a:lnTo>
                    <a:lnTo>
                      <a:pt x="8" y="15"/>
                    </a:lnTo>
                    <a:lnTo>
                      <a:pt x="2" y="19"/>
                    </a:lnTo>
                    <a:lnTo>
                      <a:pt x="0" y="19"/>
                    </a:lnTo>
                    <a:lnTo>
                      <a:pt x="2" y="23"/>
                    </a:lnTo>
                    <a:lnTo>
                      <a:pt x="4" y="25"/>
                    </a:lnTo>
                    <a:lnTo>
                      <a:pt x="4" y="27"/>
                    </a:lnTo>
                    <a:lnTo>
                      <a:pt x="6" y="29"/>
                    </a:lnTo>
                    <a:lnTo>
                      <a:pt x="6" y="33"/>
                    </a:lnTo>
                    <a:lnTo>
                      <a:pt x="10" y="35"/>
                    </a:lnTo>
                    <a:lnTo>
                      <a:pt x="12" y="37"/>
                    </a:lnTo>
                    <a:lnTo>
                      <a:pt x="16" y="40"/>
                    </a:lnTo>
                    <a:lnTo>
                      <a:pt x="18" y="40"/>
                    </a:lnTo>
                    <a:lnTo>
                      <a:pt x="21" y="37"/>
                    </a:lnTo>
                    <a:lnTo>
                      <a:pt x="21" y="35"/>
                    </a:lnTo>
                    <a:lnTo>
                      <a:pt x="23" y="31"/>
                    </a:lnTo>
                    <a:lnTo>
                      <a:pt x="27" y="31"/>
                    </a:lnTo>
                    <a:lnTo>
                      <a:pt x="29" y="29"/>
                    </a:lnTo>
                    <a:lnTo>
                      <a:pt x="31" y="29"/>
                    </a:lnTo>
                    <a:lnTo>
                      <a:pt x="33" y="29"/>
                    </a:lnTo>
                    <a:lnTo>
                      <a:pt x="37" y="27"/>
                    </a:lnTo>
                    <a:lnTo>
                      <a:pt x="37" y="25"/>
                    </a:lnTo>
                    <a:lnTo>
                      <a:pt x="37" y="23"/>
                    </a:lnTo>
                    <a:lnTo>
                      <a:pt x="35" y="21"/>
                    </a:lnTo>
                    <a:lnTo>
                      <a:pt x="39" y="19"/>
                    </a:lnTo>
                    <a:lnTo>
                      <a:pt x="43" y="17"/>
                    </a:lnTo>
                    <a:lnTo>
                      <a:pt x="41" y="13"/>
                    </a:lnTo>
                    <a:lnTo>
                      <a:pt x="39"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8" name="9Slide.vn 921">
                <a:extLst>
                  <a:ext uri="{FF2B5EF4-FFF2-40B4-BE49-F238E27FC236}">
                    <a16:creationId xmlns:a16="http://schemas.microsoft.com/office/drawing/2014/main" id="{0616D310-E33F-4187-A0BC-12BA8AE3BD92}"/>
                  </a:ext>
                </a:extLst>
              </p:cNvPr>
              <p:cNvSpPr>
                <a:spLocks/>
              </p:cNvSpPr>
              <p:nvPr/>
            </p:nvSpPr>
            <p:spPr bwMode="auto">
              <a:xfrm>
                <a:off x="6236" y="36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08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9" name="9Slide.vn 922">
                <a:extLst>
                  <a:ext uri="{FF2B5EF4-FFF2-40B4-BE49-F238E27FC236}">
                    <a16:creationId xmlns:a16="http://schemas.microsoft.com/office/drawing/2014/main" id="{6BAD0140-1A22-49D9-A8E1-D0C2F70FF842}"/>
                  </a:ext>
                </a:extLst>
              </p:cNvPr>
              <p:cNvSpPr>
                <a:spLocks/>
              </p:cNvSpPr>
              <p:nvPr/>
            </p:nvSpPr>
            <p:spPr bwMode="auto">
              <a:xfrm>
                <a:off x="6236" y="367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0" name="9Slide.vn 923">
                <a:extLst>
                  <a:ext uri="{FF2B5EF4-FFF2-40B4-BE49-F238E27FC236}">
                    <a16:creationId xmlns:a16="http://schemas.microsoft.com/office/drawing/2014/main" id="{0161F436-5FD3-447A-ABE6-14C479DCBF18}"/>
                  </a:ext>
                </a:extLst>
              </p:cNvPr>
              <p:cNvSpPr>
                <a:spLocks/>
              </p:cNvSpPr>
              <p:nvPr/>
            </p:nvSpPr>
            <p:spPr bwMode="auto">
              <a:xfrm>
                <a:off x="6198" y="2952"/>
                <a:ext cx="9" cy="10"/>
              </a:xfrm>
              <a:custGeom>
                <a:avLst/>
                <a:gdLst>
                  <a:gd name="T0" fmla="*/ 0 w 9"/>
                  <a:gd name="T1" fmla="*/ 10 h 10"/>
                  <a:gd name="T2" fmla="*/ 5 w 9"/>
                  <a:gd name="T3" fmla="*/ 10 h 10"/>
                  <a:gd name="T4" fmla="*/ 9 w 9"/>
                  <a:gd name="T5" fmla="*/ 10 h 10"/>
                  <a:gd name="T6" fmla="*/ 9 w 9"/>
                  <a:gd name="T7" fmla="*/ 8 h 10"/>
                  <a:gd name="T8" fmla="*/ 9 w 9"/>
                  <a:gd name="T9" fmla="*/ 6 h 10"/>
                  <a:gd name="T10" fmla="*/ 7 w 9"/>
                  <a:gd name="T11" fmla="*/ 6 h 10"/>
                  <a:gd name="T12" fmla="*/ 7 w 9"/>
                  <a:gd name="T13" fmla="*/ 6 h 10"/>
                  <a:gd name="T14" fmla="*/ 9 w 9"/>
                  <a:gd name="T15" fmla="*/ 4 h 10"/>
                  <a:gd name="T16" fmla="*/ 9 w 9"/>
                  <a:gd name="T17" fmla="*/ 2 h 10"/>
                  <a:gd name="T18" fmla="*/ 5 w 9"/>
                  <a:gd name="T19" fmla="*/ 4 h 10"/>
                  <a:gd name="T20" fmla="*/ 5 w 9"/>
                  <a:gd name="T21" fmla="*/ 0 h 10"/>
                  <a:gd name="T22" fmla="*/ 2 w 9"/>
                  <a:gd name="T23" fmla="*/ 2 h 10"/>
                  <a:gd name="T24" fmla="*/ 2 w 9"/>
                  <a:gd name="T25" fmla="*/ 2 h 10"/>
                  <a:gd name="T26" fmla="*/ 0 w 9"/>
                  <a:gd name="T27" fmla="*/ 2 h 10"/>
                  <a:gd name="T28" fmla="*/ 0 w 9"/>
                  <a:gd name="T29" fmla="*/ 4 h 10"/>
                  <a:gd name="T30" fmla="*/ 0 w 9"/>
                  <a:gd name="T31" fmla="*/ 4 h 10"/>
                  <a:gd name="T32" fmla="*/ 0 w 9"/>
                  <a:gd name="T33" fmla="*/ 8 h 10"/>
                  <a:gd name="T34" fmla="*/ 0 w 9"/>
                  <a:gd name="T35" fmla="*/ 10 h 10"/>
                  <a:gd name="T36" fmla="*/ 0 w 9"/>
                  <a:gd name="T3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0">
                    <a:moveTo>
                      <a:pt x="0" y="10"/>
                    </a:moveTo>
                    <a:lnTo>
                      <a:pt x="5" y="10"/>
                    </a:lnTo>
                    <a:lnTo>
                      <a:pt x="9" y="10"/>
                    </a:lnTo>
                    <a:lnTo>
                      <a:pt x="9" y="8"/>
                    </a:lnTo>
                    <a:lnTo>
                      <a:pt x="9" y="6"/>
                    </a:lnTo>
                    <a:lnTo>
                      <a:pt x="7" y="6"/>
                    </a:lnTo>
                    <a:lnTo>
                      <a:pt x="7" y="6"/>
                    </a:lnTo>
                    <a:lnTo>
                      <a:pt x="9" y="4"/>
                    </a:lnTo>
                    <a:lnTo>
                      <a:pt x="9" y="2"/>
                    </a:lnTo>
                    <a:lnTo>
                      <a:pt x="5" y="4"/>
                    </a:lnTo>
                    <a:lnTo>
                      <a:pt x="5" y="0"/>
                    </a:lnTo>
                    <a:lnTo>
                      <a:pt x="2" y="2"/>
                    </a:lnTo>
                    <a:lnTo>
                      <a:pt x="2" y="2"/>
                    </a:lnTo>
                    <a:lnTo>
                      <a:pt x="0" y="2"/>
                    </a:lnTo>
                    <a:lnTo>
                      <a:pt x="0" y="4"/>
                    </a:lnTo>
                    <a:lnTo>
                      <a:pt x="0" y="4"/>
                    </a:lnTo>
                    <a:lnTo>
                      <a:pt x="0" y="8"/>
                    </a:lnTo>
                    <a:lnTo>
                      <a:pt x="0" y="10"/>
                    </a:lnTo>
                    <a:lnTo>
                      <a:pt x="0"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1" name="9Slide.vn 924">
                <a:extLst>
                  <a:ext uri="{FF2B5EF4-FFF2-40B4-BE49-F238E27FC236}">
                    <a16:creationId xmlns:a16="http://schemas.microsoft.com/office/drawing/2014/main" id="{18F84567-347D-451A-840A-7D941EB970DF}"/>
                  </a:ext>
                </a:extLst>
              </p:cNvPr>
              <p:cNvSpPr>
                <a:spLocks/>
              </p:cNvSpPr>
              <p:nvPr/>
            </p:nvSpPr>
            <p:spPr bwMode="auto">
              <a:xfrm>
                <a:off x="5742" y="2896"/>
                <a:ext cx="732" cy="653"/>
              </a:xfrm>
              <a:custGeom>
                <a:avLst/>
                <a:gdLst>
                  <a:gd name="T0" fmla="*/ 730 w 732"/>
                  <a:gd name="T1" fmla="*/ 319 h 653"/>
                  <a:gd name="T2" fmla="*/ 707 w 732"/>
                  <a:gd name="T3" fmla="*/ 277 h 653"/>
                  <a:gd name="T4" fmla="*/ 697 w 732"/>
                  <a:gd name="T5" fmla="*/ 240 h 653"/>
                  <a:gd name="T6" fmla="*/ 678 w 732"/>
                  <a:gd name="T7" fmla="*/ 226 h 653"/>
                  <a:gd name="T8" fmla="*/ 666 w 732"/>
                  <a:gd name="T9" fmla="*/ 190 h 653"/>
                  <a:gd name="T10" fmla="*/ 643 w 732"/>
                  <a:gd name="T11" fmla="*/ 176 h 653"/>
                  <a:gd name="T12" fmla="*/ 624 w 732"/>
                  <a:gd name="T13" fmla="*/ 124 h 653"/>
                  <a:gd name="T14" fmla="*/ 612 w 732"/>
                  <a:gd name="T15" fmla="*/ 72 h 653"/>
                  <a:gd name="T16" fmla="*/ 587 w 732"/>
                  <a:gd name="T17" fmla="*/ 41 h 653"/>
                  <a:gd name="T18" fmla="*/ 577 w 732"/>
                  <a:gd name="T19" fmla="*/ 2 h 653"/>
                  <a:gd name="T20" fmla="*/ 562 w 732"/>
                  <a:gd name="T21" fmla="*/ 37 h 653"/>
                  <a:gd name="T22" fmla="*/ 552 w 732"/>
                  <a:gd name="T23" fmla="*/ 85 h 653"/>
                  <a:gd name="T24" fmla="*/ 510 w 732"/>
                  <a:gd name="T25" fmla="*/ 136 h 653"/>
                  <a:gd name="T26" fmla="*/ 467 w 732"/>
                  <a:gd name="T27" fmla="*/ 103 h 653"/>
                  <a:gd name="T28" fmla="*/ 442 w 732"/>
                  <a:gd name="T29" fmla="*/ 70 h 653"/>
                  <a:gd name="T30" fmla="*/ 458 w 732"/>
                  <a:gd name="T31" fmla="*/ 45 h 653"/>
                  <a:gd name="T32" fmla="*/ 458 w 732"/>
                  <a:gd name="T33" fmla="*/ 20 h 653"/>
                  <a:gd name="T34" fmla="*/ 444 w 732"/>
                  <a:gd name="T35" fmla="*/ 20 h 653"/>
                  <a:gd name="T36" fmla="*/ 415 w 732"/>
                  <a:gd name="T37" fmla="*/ 18 h 653"/>
                  <a:gd name="T38" fmla="*/ 382 w 732"/>
                  <a:gd name="T39" fmla="*/ 4 h 653"/>
                  <a:gd name="T40" fmla="*/ 384 w 732"/>
                  <a:gd name="T41" fmla="*/ 24 h 653"/>
                  <a:gd name="T42" fmla="*/ 351 w 732"/>
                  <a:gd name="T43" fmla="*/ 35 h 653"/>
                  <a:gd name="T44" fmla="*/ 332 w 732"/>
                  <a:gd name="T45" fmla="*/ 53 h 653"/>
                  <a:gd name="T46" fmla="*/ 326 w 732"/>
                  <a:gd name="T47" fmla="*/ 78 h 653"/>
                  <a:gd name="T48" fmla="*/ 305 w 732"/>
                  <a:gd name="T49" fmla="*/ 80 h 653"/>
                  <a:gd name="T50" fmla="*/ 299 w 732"/>
                  <a:gd name="T51" fmla="*/ 78 h 653"/>
                  <a:gd name="T52" fmla="*/ 274 w 732"/>
                  <a:gd name="T53" fmla="*/ 60 h 653"/>
                  <a:gd name="T54" fmla="*/ 255 w 732"/>
                  <a:gd name="T55" fmla="*/ 68 h 653"/>
                  <a:gd name="T56" fmla="*/ 245 w 732"/>
                  <a:gd name="T57" fmla="*/ 89 h 653"/>
                  <a:gd name="T58" fmla="*/ 237 w 732"/>
                  <a:gd name="T59" fmla="*/ 107 h 653"/>
                  <a:gd name="T60" fmla="*/ 218 w 732"/>
                  <a:gd name="T61" fmla="*/ 118 h 653"/>
                  <a:gd name="T62" fmla="*/ 202 w 732"/>
                  <a:gd name="T63" fmla="*/ 109 h 653"/>
                  <a:gd name="T64" fmla="*/ 183 w 732"/>
                  <a:gd name="T65" fmla="*/ 149 h 653"/>
                  <a:gd name="T66" fmla="*/ 123 w 732"/>
                  <a:gd name="T67" fmla="*/ 180 h 653"/>
                  <a:gd name="T68" fmla="*/ 67 w 732"/>
                  <a:gd name="T69" fmla="*/ 199 h 653"/>
                  <a:gd name="T70" fmla="*/ 32 w 732"/>
                  <a:gd name="T71" fmla="*/ 213 h 653"/>
                  <a:gd name="T72" fmla="*/ 21 w 732"/>
                  <a:gd name="T73" fmla="*/ 302 h 653"/>
                  <a:gd name="T74" fmla="*/ 15 w 732"/>
                  <a:gd name="T75" fmla="*/ 317 h 653"/>
                  <a:gd name="T76" fmla="*/ 21 w 732"/>
                  <a:gd name="T77" fmla="*/ 385 h 653"/>
                  <a:gd name="T78" fmla="*/ 21 w 732"/>
                  <a:gd name="T79" fmla="*/ 462 h 653"/>
                  <a:gd name="T80" fmla="*/ 25 w 732"/>
                  <a:gd name="T81" fmla="*/ 508 h 653"/>
                  <a:gd name="T82" fmla="*/ 63 w 732"/>
                  <a:gd name="T83" fmla="*/ 501 h 653"/>
                  <a:gd name="T84" fmla="*/ 104 w 732"/>
                  <a:gd name="T85" fmla="*/ 485 h 653"/>
                  <a:gd name="T86" fmla="*/ 148 w 732"/>
                  <a:gd name="T87" fmla="*/ 489 h 653"/>
                  <a:gd name="T88" fmla="*/ 199 w 732"/>
                  <a:gd name="T89" fmla="*/ 456 h 653"/>
                  <a:gd name="T90" fmla="*/ 264 w 732"/>
                  <a:gd name="T91" fmla="*/ 439 h 653"/>
                  <a:gd name="T92" fmla="*/ 334 w 732"/>
                  <a:gd name="T93" fmla="*/ 450 h 653"/>
                  <a:gd name="T94" fmla="*/ 363 w 732"/>
                  <a:gd name="T95" fmla="*/ 479 h 653"/>
                  <a:gd name="T96" fmla="*/ 371 w 732"/>
                  <a:gd name="T97" fmla="*/ 522 h 653"/>
                  <a:gd name="T98" fmla="*/ 400 w 732"/>
                  <a:gd name="T99" fmla="*/ 493 h 653"/>
                  <a:gd name="T100" fmla="*/ 421 w 732"/>
                  <a:gd name="T101" fmla="*/ 493 h 653"/>
                  <a:gd name="T102" fmla="*/ 403 w 732"/>
                  <a:gd name="T103" fmla="*/ 530 h 653"/>
                  <a:gd name="T104" fmla="*/ 419 w 732"/>
                  <a:gd name="T105" fmla="*/ 545 h 653"/>
                  <a:gd name="T106" fmla="*/ 436 w 732"/>
                  <a:gd name="T107" fmla="*/ 562 h 653"/>
                  <a:gd name="T108" fmla="*/ 458 w 732"/>
                  <a:gd name="T109" fmla="*/ 622 h 653"/>
                  <a:gd name="T110" fmla="*/ 500 w 732"/>
                  <a:gd name="T111" fmla="*/ 630 h 653"/>
                  <a:gd name="T112" fmla="*/ 521 w 732"/>
                  <a:gd name="T113" fmla="*/ 630 h 653"/>
                  <a:gd name="T114" fmla="*/ 539 w 732"/>
                  <a:gd name="T115" fmla="*/ 649 h 653"/>
                  <a:gd name="T116" fmla="*/ 564 w 732"/>
                  <a:gd name="T117" fmla="*/ 624 h 653"/>
                  <a:gd name="T118" fmla="*/ 616 w 732"/>
                  <a:gd name="T119" fmla="*/ 595 h 653"/>
                  <a:gd name="T120" fmla="*/ 655 w 732"/>
                  <a:gd name="T121" fmla="*/ 516 h 653"/>
                  <a:gd name="T122" fmla="*/ 691 w 732"/>
                  <a:gd name="T123" fmla="*/ 479 h 653"/>
                  <a:gd name="T124" fmla="*/ 713 w 732"/>
                  <a:gd name="T125" fmla="*/ 421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53">
                    <a:moveTo>
                      <a:pt x="730" y="369"/>
                    </a:moveTo>
                    <a:lnTo>
                      <a:pt x="730" y="365"/>
                    </a:lnTo>
                    <a:lnTo>
                      <a:pt x="728" y="358"/>
                    </a:lnTo>
                    <a:lnTo>
                      <a:pt x="726" y="356"/>
                    </a:lnTo>
                    <a:lnTo>
                      <a:pt x="726" y="352"/>
                    </a:lnTo>
                    <a:lnTo>
                      <a:pt x="728" y="350"/>
                    </a:lnTo>
                    <a:lnTo>
                      <a:pt x="728" y="346"/>
                    </a:lnTo>
                    <a:lnTo>
                      <a:pt x="730" y="340"/>
                    </a:lnTo>
                    <a:lnTo>
                      <a:pt x="730" y="338"/>
                    </a:lnTo>
                    <a:lnTo>
                      <a:pt x="730" y="327"/>
                    </a:lnTo>
                    <a:lnTo>
                      <a:pt x="732" y="325"/>
                    </a:lnTo>
                    <a:lnTo>
                      <a:pt x="730" y="323"/>
                    </a:lnTo>
                    <a:lnTo>
                      <a:pt x="730" y="319"/>
                    </a:lnTo>
                    <a:lnTo>
                      <a:pt x="730" y="311"/>
                    </a:lnTo>
                    <a:lnTo>
                      <a:pt x="728" y="311"/>
                    </a:lnTo>
                    <a:lnTo>
                      <a:pt x="730" y="306"/>
                    </a:lnTo>
                    <a:lnTo>
                      <a:pt x="726" y="304"/>
                    </a:lnTo>
                    <a:lnTo>
                      <a:pt x="724" y="302"/>
                    </a:lnTo>
                    <a:lnTo>
                      <a:pt x="724" y="298"/>
                    </a:lnTo>
                    <a:lnTo>
                      <a:pt x="720" y="294"/>
                    </a:lnTo>
                    <a:lnTo>
                      <a:pt x="718" y="288"/>
                    </a:lnTo>
                    <a:lnTo>
                      <a:pt x="718" y="284"/>
                    </a:lnTo>
                    <a:lnTo>
                      <a:pt x="715" y="280"/>
                    </a:lnTo>
                    <a:lnTo>
                      <a:pt x="711" y="280"/>
                    </a:lnTo>
                    <a:lnTo>
                      <a:pt x="709" y="280"/>
                    </a:lnTo>
                    <a:lnTo>
                      <a:pt x="707" y="277"/>
                    </a:lnTo>
                    <a:lnTo>
                      <a:pt x="707" y="273"/>
                    </a:lnTo>
                    <a:lnTo>
                      <a:pt x="705" y="273"/>
                    </a:lnTo>
                    <a:lnTo>
                      <a:pt x="705" y="269"/>
                    </a:lnTo>
                    <a:lnTo>
                      <a:pt x="699" y="265"/>
                    </a:lnTo>
                    <a:lnTo>
                      <a:pt x="697" y="263"/>
                    </a:lnTo>
                    <a:lnTo>
                      <a:pt x="699" y="261"/>
                    </a:lnTo>
                    <a:lnTo>
                      <a:pt x="697" y="257"/>
                    </a:lnTo>
                    <a:lnTo>
                      <a:pt x="699" y="253"/>
                    </a:lnTo>
                    <a:lnTo>
                      <a:pt x="701" y="246"/>
                    </a:lnTo>
                    <a:lnTo>
                      <a:pt x="699" y="244"/>
                    </a:lnTo>
                    <a:lnTo>
                      <a:pt x="699" y="240"/>
                    </a:lnTo>
                    <a:lnTo>
                      <a:pt x="697" y="240"/>
                    </a:lnTo>
                    <a:lnTo>
                      <a:pt x="697" y="240"/>
                    </a:lnTo>
                    <a:lnTo>
                      <a:pt x="697" y="242"/>
                    </a:lnTo>
                    <a:lnTo>
                      <a:pt x="697" y="244"/>
                    </a:lnTo>
                    <a:lnTo>
                      <a:pt x="689" y="238"/>
                    </a:lnTo>
                    <a:lnTo>
                      <a:pt x="686" y="234"/>
                    </a:lnTo>
                    <a:lnTo>
                      <a:pt x="684" y="234"/>
                    </a:lnTo>
                    <a:lnTo>
                      <a:pt x="684" y="236"/>
                    </a:lnTo>
                    <a:lnTo>
                      <a:pt x="684" y="238"/>
                    </a:lnTo>
                    <a:lnTo>
                      <a:pt x="686" y="244"/>
                    </a:lnTo>
                    <a:lnTo>
                      <a:pt x="682" y="240"/>
                    </a:lnTo>
                    <a:lnTo>
                      <a:pt x="680" y="242"/>
                    </a:lnTo>
                    <a:lnTo>
                      <a:pt x="680" y="238"/>
                    </a:lnTo>
                    <a:lnTo>
                      <a:pt x="678" y="236"/>
                    </a:lnTo>
                    <a:lnTo>
                      <a:pt x="678" y="226"/>
                    </a:lnTo>
                    <a:lnTo>
                      <a:pt x="678" y="224"/>
                    </a:lnTo>
                    <a:lnTo>
                      <a:pt x="678" y="221"/>
                    </a:lnTo>
                    <a:lnTo>
                      <a:pt x="676" y="219"/>
                    </a:lnTo>
                    <a:lnTo>
                      <a:pt x="676" y="217"/>
                    </a:lnTo>
                    <a:lnTo>
                      <a:pt x="674" y="215"/>
                    </a:lnTo>
                    <a:lnTo>
                      <a:pt x="674" y="211"/>
                    </a:lnTo>
                    <a:lnTo>
                      <a:pt x="670" y="207"/>
                    </a:lnTo>
                    <a:lnTo>
                      <a:pt x="668" y="203"/>
                    </a:lnTo>
                    <a:lnTo>
                      <a:pt x="668" y="199"/>
                    </a:lnTo>
                    <a:lnTo>
                      <a:pt x="670" y="199"/>
                    </a:lnTo>
                    <a:lnTo>
                      <a:pt x="670" y="197"/>
                    </a:lnTo>
                    <a:lnTo>
                      <a:pt x="668" y="190"/>
                    </a:lnTo>
                    <a:lnTo>
                      <a:pt x="666" y="190"/>
                    </a:lnTo>
                    <a:lnTo>
                      <a:pt x="664" y="190"/>
                    </a:lnTo>
                    <a:lnTo>
                      <a:pt x="660" y="186"/>
                    </a:lnTo>
                    <a:lnTo>
                      <a:pt x="657" y="186"/>
                    </a:lnTo>
                    <a:lnTo>
                      <a:pt x="653" y="182"/>
                    </a:lnTo>
                    <a:lnTo>
                      <a:pt x="651" y="184"/>
                    </a:lnTo>
                    <a:lnTo>
                      <a:pt x="649" y="182"/>
                    </a:lnTo>
                    <a:lnTo>
                      <a:pt x="645" y="182"/>
                    </a:lnTo>
                    <a:lnTo>
                      <a:pt x="643" y="184"/>
                    </a:lnTo>
                    <a:lnTo>
                      <a:pt x="645" y="180"/>
                    </a:lnTo>
                    <a:lnTo>
                      <a:pt x="649" y="180"/>
                    </a:lnTo>
                    <a:lnTo>
                      <a:pt x="649" y="176"/>
                    </a:lnTo>
                    <a:lnTo>
                      <a:pt x="647" y="174"/>
                    </a:lnTo>
                    <a:lnTo>
                      <a:pt x="643" y="176"/>
                    </a:lnTo>
                    <a:lnTo>
                      <a:pt x="641" y="174"/>
                    </a:lnTo>
                    <a:lnTo>
                      <a:pt x="639" y="172"/>
                    </a:lnTo>
                    <a:lnTo>
                      <a:pt x="639" y="172"/>
                    </a:lnTo>
                    <a:lnTo>
                      <a:pt x="631" y="168"/>
                    </a:lnTo>
                    <a:lnTo>
                      <a:pt x="626" y="161"/>
                    </a:lnTo>
                    <a:lnTo>
                      <a:pt x="626" y="155"/>
                    </a:lnTo>
                    <a:lnTo>
                      <a:pt x="624" y="151"/>
                    </a:lnTo>
                    <a:lnTo>
                      <a:pt x="624" y="147"/>
                    </a:lnTo>
                    <a:lnTo>
                      <a:pt x="626" y="147"/>
                    </a:lnTo>
                    <a:lnTo>
                      <a:pt x="628" y="139"/>
                    </a:lnTo>
                    <a:lnTo>
                      <a:pt x="626" y="130"/>
                    </a:lnTo>
                    <a:lnTo>
                      <a:pt x="624" y="126"/>
                    </a:lnTo>
                    <a:lnTo>
                      <a:pt x="624" y="124"/>
                    </a:lnTo>
                    <a:lnTo>
                      <a:pt x="622" y="122"/>
                    </a:lnTo>
                    <a:lnTo>
                      <a:pt x="620" y="122"/>
                    </a:lnTo>
                    <a:lnTo>
                      <a:pt x="616" y="116"/>
                    </a:lnTo>
                    <a:lnTo>
                      <a:pt x="616" y="105"/>
                    </a:lnTo>
                    <a:lnTo>
                      <a:pt x="618" y="105"/>
                    </a:lnTo>
                    <a:lnTo>
                      <a:pt x="618" y="103"/>
                    </a:lnTo>
                    <a:lnTo>
                      <a:pt x="616" y="101"/>
                    </a:lnTo>
                    <a:lnTo>
                      <a:pt x="616" y="89"/>
                    </a:lnTo>
                    <a:lnTo>
                      <a:pt x="616" y="87"/>
                    </a:lnTo>
                    <a:lnTo>
                      <a:pt x="616" y="83"/>
                    </a:lnTo>
                    <a:lnTo>
                      <a:pt x="616" y="83"/>
                    </a:lnTo>
                    <a:lnTo>
                      <a:pt x="618" y="78"/>
                    </a:lnTo>
                    <a:lnTo>
                      <a:pt x="612" y="72"/>
                    </a:lnTo>
                    <a:lnTo>
                      <a:pt x="608" y="70"/>
                    </a:lnTo>
                    <a:lnTo>
                      <a:pt x="608" y="68"/>
                    </a:lnTo>
                    <a:lnTo>
                      <a:pt x="604" y="64"/>
                    </a:lnTo>
                    <a:lnTo>
                      <a:pt x="599" y="68"/>
                    </a:lnTo>
                    <a:lnTo>
                      <a:pt x="599" y="66"/>
                    </a:lnTo>
                    <a:lnTo>
                      <a:pt x="597" y="70"/>
                    </a:lnTo>
                    <a:lnTo>
                      <a:pt x="593" y="70"/>
                    </a:lnTo>
                    <a:lnTo>
                      <a:pt x="589" y="64"/>
                    </a:lnTo>
                    <a:lnTo>
                      <a:pt x="589" y="62"/>
                    </a:lnTo>
                    <a:lnTo>
                      <a:pt x="587" y="56"/>
                    </a:lnTo>
                    <a:lnTo>
                      <a:pt x="589" y="49"/>
                    </a:lnTo>
                    <a:lnTo>
                      <a:pt x="589" y="41"/>
                    </a:lnTo>
                    <a:lnTo>
                      <a:pt x="587" y="41"/>
                    </a:lnTo>
                    <a:lnTo>
                      <a:pt x="585" y="39"/>
                    </a:lnTo>
                    <a:lnTo>
                      <a:pt x="587" y="35"/>
                    </a:lnTo>
                    <a:lnTo>
                      <a:pt x="585" y="33"/>
                    </a:lnTo>
                    <a:lnTo>
                      <a:pt x="585" y="29"/>
                    </a:lnTo>
                    <a:lnTo>
                      <a:pt x="583" y="27"/>
                    </a:lnTo>
                    <a:lnTo>
                      <a:pt x="583" y="22"/>
                    </a:lnTo>
                    <a:lnTo>
                      <a:pt x="585" y="20"/>
                    </a:lnTo>
                    <a:lnTo>
                      <a:pt x="583" y="18"/>
                    </a:lnTo>
                    <a:lnTo>
                      <a:pt x="579" y="20"/>
                    </a:lnTo>
                    <a:lnTo>
                      <a:pt x="577" y="18"/>
                    </a:lnTo>
                    <a:lnTo>
                      <a:pt x="579" y="10"/>
                    </a:lnTo>
                    <a:lnTo>
                      <a:pt x="577" y="8"/>
                    </a:lnTo>
                    <a:lnTo>
                      <a:pt x="577" y="2"/>
                    </a:lnTo>
                    <a:lnTo>
                      <a:pt x="572" y="2"/>
                    </a:lnTo>
                    <a:lnTo>
                      <a:pt x="572" y="0"/>
                    </a:lnTo>
                    <a:lnTo>
                      <a:pt x="568" y="0"/>
                    </a:lnTo>
                    <a:lnTo>
                      <a:pt x="566" y="4"/>
                    </a:lnTo>
                    <a:lnTo>
                      <a:pt x="566" y="10"/>
                    </a:lnTo>
                    <a:lnTo>
                      <a:pt x="564" y="16"/>
                    </a:lnTo>
                    <a:lnTo>
                      <a:pt x="564" y="16"/>
                    </a:lnTo>
                    <a:lnTo>
                      <a:pt x="562" y="20"/>
                    </a:lnTo>
                    <a:lnTo>
                      <a:pt x="560" y="20"/>
                    </a:lnTo>
                    <a:lnTo>
                      <a:pt x="558" y="27"/>
                    </a:lnTo>
                    <a:lnTo>
                      <a:pt x="556" y="31"/>
                    </a:lnTo>
                    <a:lnTo>
                      <a:pt x="558" y="33"/>
                    </a:lnTo>
                    <a:lnTo>
                      <a:pt x="562" y="37"/>
                    </a:lnTo>
                    <a:lnTo>
                      <a:pt x="560" y="37"/>
                    </a:lnTo>
                    <a:lnTo>
                      <a:pt x="558" y="37"/>
                    </a:lnTo>
                    <a:lnTo>
                      <a:pt x="556" y="41"/>
                    </a:lnTo>
                    <a:lnTo>
                      <a:pt x="554" y="45"/>
                    </a:lnTo>
                    <a:lnTo>
                      <a:pt x="556" y="49"/>
                    </a:lnTo>
                    <a:lnTo>
                      <a:pt x="556" y="51"/>
                    </a:lnTo>
                    <a:lnTo>
                      <a:pt x="554" y="51"/>
                    </a:lnTo>
                    <a:lnTo>
                      <a:pt x="552" y="51"/>
                    </a:lnTo>
                    <a:lnTo>
                      <a:pt x="550" y="62"/>
                    </a:lnTo>
                    <a:lnTo>
                      <a:pt x="552" y="68"/>
                    </a:lnTo>
                    <a:lnTo>
                      <a:pt x="550" y="74"/>
                    </a:lnTo>
                    <a:lnTo>
                      <a:pt x="552" y="78"/>
                    </a:lnTo>
                    <a:lnTo>
                      <a:pt x="552" y="85"/>
                    </a:lnTo>
                    <a:lnTo>
                      <a:pt x="548" y="87"/>
                    </a:lnTo>
                    <a:lnTo>
                      <a:pt x="548" y="91"/>
                    </a:lnTo>
                    <a:lnTo>
                      <a:pt x="546" y="97"/>
                    </a:lnTo>
                    <a:lnTo>
                      <a:pt x="543" y="107"/>
                    </a:lnTo>
                    <a:lnTo>
                      <a:pt x="541" y="112"/>
                    </a:lnTo>
                    <a:lnTo>
                      <a:pt x="541" y="116"/>
                    </a:lnTo>
                    <a:lnTo>
                      <a:pt x="539" y="120"/>
                    </a:lnTo>
                    <a:lnTo>
                      <a:pt x="537" y="124"/>
                    </a:lnTo>
                    <a:lnTo>
                      <a:pt x="535" y="130"/>
                    </a:lnTo>
                    <a:lnTo>
                      <a:pt x="531" y="134"/>
                    </a:lnTo>
                    <a:lnTo>
                      <a:pt x="519" y="141"/>
                    </a:lnTo>
                    <a:lnTo>
                      <a:pt x="514" y="136"/>
                    </a:lnTo>
                    <a:lnTo>
                      <a:pt x="510" y="136"/>
                    </a:lnTo>
                    <a:lnTo>
                      <a:pt x="506" y="132"/>
                    </a:lnTo>
                    <a:lnTo>
                      <a:pt x="502" y="128"/>
                    </a:lnTo>
                    <a:lnTo>
                      <a:pt x="502" y="126"/>
                    </a:lnTo>
                    <a:lnTo>
                      <a:pt x="502" y="126"/>
                    </a:lnTo>
                    <a:lnTo>
                      <a:pt x="500" y="122"/>
                    </a:lnTo>
                    <a:lnTo>
                      <a:pt x="496" y="120"/>
                    </a:lnTo>
                    <a:lnTo>
                      <a:pt x="492" y="120"/>
                    </a:lnTo>
                    <a:lnTo>
                      <a:pt x="485" y="118"/>
                    </a:lnTo>
                    <a:lnTo>
                      <a:pt x="481" y="116"/>
                    </a:lnTo>
                    <a:lnTo>
                      <a:pt x="479" y="112"/>
                    </a:lnTo>
                    <a:lnTo>
                      <a:pt x="477" y="107"/>
                    </a:lnTo>
                    <a:lnTo>
                      <a:pt x="471" y="107"/>
                    </a:lnTo>
                    <a:lnTo>
                      <a:pt x="467" y="103"/>
                    </a:lnTo>
                    <a:lnTo>
                      <a:pt x="467" y="101"/>
                    </a:lnTo>
                    <a:lnTo>
                      <a:pt x="465" y="101"/>
                    </a:lnTo>
                    <a:lnTo>
                      <a:pt x="463" y="99"/>
                    </a:lnTo>
                    <a:lnTo>
                      <a:pt x="458" y="99"/>
                    </a:lnTo>
                    <a:lnTo>
                      <a:pt x="454" y="99"/>
                    </a:lnTo>
                    <a:lnTo>
                      <a:pt x="456" y="97"/>
                    </a:lnTo>
                    <a:lnTo>
                      <a:pt x="452" y="93"/>
                    </a:lnTo>
                    <a:lnTo>
                      <a:pt x="450" y="91"/>
                    </a:lnTo>
                    <a:lnTo>
                      <a:pt x="446" y="85"/>
                    </a:lnTo>
                    <a:lnTo>
                      <a:pt x="442" y="85"/>
                    </a:lnTo>
                    <a:lnTo>
                      <a:pt x="440" y="80"/>
                    </a:lnTo>
                    <a:lnTo>
                      <a:pt x="438" y="76"/>
                    </a:lnTo>
                    <a:lnTo>
                      <a:pt x="442" y="70"/>
                    </a:lnTo>
                    <a:lnTo>
                      <a:pt x="444" y="66"/>
                    </a:lnTo>
                    <a:lnTo>
                      <a:pt x="446" y="64"/>
                    </a:lnTo>
                    <a:lnTo>
                      <a:pt x="448" y="58"/>
                    </a:lnTo>
                    <a:lnTo>
                      <a:pt x="450" y="56"/>
                    </a:lnTo>
                    <a:lnTo>
                      <a:pt x="446" y="58"/>
                    </a:lnTo>
                    <a:lnTo>
                      <a:pt x="444" y="51"/>
                    </a:lnTo>
                    <a:lnTo>
                      <a:pt x="448" y="49"/>
                    </a:lnTo>
                    <a:lnTo>
                      <a:pt x="446" y="45"/>
                    </a:lnTo>
                    <a:lnTo>
                      <a:pt x="448" y="45"/>
                    </a:lnTo>
                    <a:lnTo>
                      <a:pt x="450" y="45"/>
                    </a:lnTo>
                    <a:lnTo>
                      <a:pt x="452" y="47"/>
                    </a:lnTo>
                    <a:lnTo>
                      <a:pt x="454" y="47"/>
                    </a:lnTo>
                    <a:lnTo>
                      <a:pt x="458" y="45"/>
                    </a:lnTo>
                    <a:lnTo>
                      <a:pt x="461" y="41"/>
                    </a:lnTo>
                    <a:lnTo>
                      <a:pt x="458" y="39"/>
                    </a:lnTo>
                    <a:lnTo>
                      <a:pt x="461" y="37"/>
                    </a:lnTo>
                    <a:lnTo>
                      <a:pt x="463" y="37"/>
                    </a:lnTo>
                    <a:lnTo>
                      <a:pt x="465" y="31"/>
                    </a:lnTo>
                    <a:lnTo>
                      <a:pt x="467" y="29"/>
                    </a:lnTo>
                    <a:lnTo>
                      <a:pt x="469" y="27"/>
                    </a:lnTo>
                    <a:lnTo>
                      <a:pt x="469" y="24"/>
                    </a:lnTo>
                    <a:lnTo>
                      <a:pt x="467" y="22"/>
                    </a:lnTo>
                    <a:lnTo>
                      <a:pt x="463" y="24"/>
                    </a:lnTo>
                    <a:lnTo>
                      <a:pt x="461" y="24"/>
                    </a:lnTo>
                    <a:lnTo>
                      <a:pt x="461" y="18"/>
                    </a:lnTo>
                    <a:lnTo>
                      <a:pt x="458" y="20"/>
                    </a:lnTo>
                    <a:lnTo>
                      <a:pt x="454" y="24"/>
                    </a:lnTo>
                    <a:lnTo>
                      <a:pt x="456" y="27"/>
                    </a:lnTo>
                    <a:lnTo>
                      <a:pt x="456" y="29"/>
                    </a:lnTo>
                    <a:lnTo>
                      <a:pt x="452" y="29"/>
                    </a:lnTo>
                    <a:lnTo>
                      <a:pt x="450" y="29"/>
                    </a:lnTo>
                    <a:lnTo>
                      <a:pt x="448" y="27"/>
                    </a:lnTo>
                    <a:lnTo>
                      <a:pt x="448" y="24"/>
                    </a:lnTo>
                    <a:lnTo>
                      <a:pt x="446" y="27"/>
                    </a:lnTo>
                    <a:lnTo>
                      <a:pt x="444" y="27"/>
                    </a:lnTo>
                    <a:lnTo>
                      <a:pt x="444" y="24"/>
                    </a:lnTo>
                    <a:lnTo>
                      <a:pt x="446" y="22"/>
                    </a:lnTo>
                    <a:lnTo>
                      <a:pt x="446" y="20"/>
                    </a:lnTo>
                    <a:lnTo>
                      <a:pt x="444" y="20"/>
                    </a:lnTo>
                    <a:lnTo>
                      <a:pt x="442" y="24"/>
                    </a:lnTo>
                    <a:lnTo>
                      <a:pt x="438" y="24"/>
                    </a:lnTo>
                    <a:lnTo>
                      <a:pt x="438" y="27"/>
                    </a:lnTo>
                    <a:lnTo>
                      <a:pt x="436" y="27"/>
                    </a:lnTo>
                    <a:lnTo>
                      <a:pt x="434" y="24"/>
                    </a:lnTo>
                    <a:lnTo>
                      <a:pt x="432" y="24"/>
                    </a:lnTo>
                    <a:lnTo>
                      <a:pt x="432" y="22"/>
                    </a:lnTo>
                    <a:lnTo>
                      <a:pt x="427" y="20"/>
                    </a:lnTo>
                    <a:lnTo>
                      <a:pt x="425" y="18"/>
                    </a:lnTo>
                    <a:lnTo>
                      <a:pt x="421" y="22"/>
                    </a:lnTo>
                    <a:lnTo>
                      <a:pt x="419" y="20"/>
                    </a:lnTo>
                    <a:lnTo>
                      <a:pt x="417" y="20"/>
                    </a:lnTo>
                    <a:lnTo>
                      <a:pt x="415" y="18"/>
                    </a:lnTo>
                    <a:lnTo>
                      <a:pt x="415" y="18"/>
                    </a:lnTo>
                    <a:lnTo>
                      <a:pt x="413" y="14"/>
                    </a:lnTo>
                    <a:lnTo>
                      <a:pt x="409" y="16"/>
                    </a:lnTo>
                    <a:lnTo>
                      <a:pt x="403" y="16"/>
                    </a:lnTo>
                    <a:lnTo>
                      <a:pt x="400" y="14"/>
                    </a:lnTo>
                    <a:lnTo>
                      <a:pt x="400" y="12"/>
                    </a:lnTo>
                    <a:lnTo>
                      <a:pt x="396" y="8"/>
                    </a:lnTo>
                    <a:lnTo>
                      <a:pt x="396" y="8"/>
                    </a:lnTo>
                    <a:lnTo>
                      <a:pt x="396" y="10"/>
                    </a:lnTo>
                    <a:lnTo>
                      <a:pt x="390" y="12"/>
                    </a:lnTo>
                    <a:lnTo>
                      <a:pt x="388" y="8"/>
                    </a:lnTo>
                    <a:lnTo>
                      <a:pt x="386" y="8"/>
                    </a:lnTo>
                    <a:lnTo>
                      <a:pt x="382" y="4"/>
                    </a:lnTo>
                    <a:lnTo>
                      <a:pt x="380" y="6"/>
                    </a:lnTo>
                    <a:lnTo>
                      <a:pt x="378" y="4"/>
                    </a:lnTo>
                    <a:lnTo>
                      <a:pt x="376" y="6"/>
                    </a:lnTo>
                    <a:lnTo>
                      <a:pt x="378" y="8"/>
                    </a:lnTo>
                    <a:lnTo>
                      <a:pt x="378" y="10"/>
                    </a:lnTo>
                    <a:lnTo>
                      <a:pt x="380" y="10"/>
                    </a:lnTo>
                    <a:lnTo>
                      <a:pt x="384" y="10"/>
                    </a:lnTo>
                    <a:lnTo>
                      <a:pt x="388" y="14"/>
                    </a:lnTo>
                    <a:lnTo>
                      <a:pt x="388" y="16"/>
                    </a:lnTo>
                    <a:lnTo>
                      <a:pt x="390" y="22"/>
                    </a:lnTo>
                    <a:lnTo>
                      <a:pt x="386" y="22"/>
                    </a:lnTo>
                    <a:lnTo>
                      <a:pt x="384" y="27"/>
                    </a:lnTo>
                    <a:lnTo>
                      <a:pt x="384" y="24"/>
                    </a:lnTo>
                    <a:lnTo>
                      <a:pt x="380" y="22"/>
                    </a:lnTo>
                    <a:lnTo>
                      <a:pt x="378" y="24"/>
                    </a:lnTo>
                    <a:lnTo>
                      <a:pt x="367" y="27"/>
                    </a:lnTo>
                    <a:lnTo>
                      <a:pt x="363" y="22"/>
                    </a:lnTo>
                    <a:lnTo>
                      <a:pt x="363" y="24"/>
                    </a:lnTo>
                    <a:lnTo>
                      <a:pt x="359" y="24"/>
                    </a:lnTo>
                    <a:lnTo>
                      <a:pt x="359" y="29"/>
                    </a:lnTo>
                    <a:lnTo>
                      <a:pt x="355" y="29"/>
                    </a:lnTo>
                    <a:lnTo>
                      <a:pt x="357" y="33"/>
                    </a:lnTo>
                    <a:lnTo>
                      <a:pt x="355" y="31"/>
                    </a:lnTo>
                    <a:lnTo>
                      <a:pt x="351" y="29"/>
                    </a:lnTo>
                    <a:lnTo>
                      <a:pt x="349" y="33"/>
                    </a:lnTo>
                    <a:lnTo>
                      <a:pt x="351" y="35"/>
                    </a:lnTo>
                    <a:lnTo>
                      <a:pt x="351" y="37"/>
                    </a:lnTo>
                    <a:lnTo>
                      <a:pt x="347" y="35"/>
                    </a:lnTo>
                    <a:lnTo>
                      <a:pt x="345" y="37"/>
                    </a:lnTo>
                    <a:lnTo>
                      <a:pt x="347" y="39"/>
                    </a:lnTo>
                    <a:lnTo>
                      <a:pt x="345" y="39"/>
                    </a:lnTo>
                    <a:lnTo>
                      <a:pt x="340" y="41"/>
                    </a:lnTo>
                    <a:lnTo>
                      <a:pt x="340" y="43"/>
                    </a:lnTo>
                    <a:lnTo>
                      <a:pt x="345" y="47"/>
                    </a:lnTo>
                    <a:lnTo>
                      <a:pt x="345" y="49"/>
                    </a:lnTo>
                    <a:lnTo>
                      <a:pt x="340" y="47"/>
                    </a:lnTo>
                    <a:lnTo>
                      <a:pt x="338" y="49"/>
                    </a:lnTo>
                    <a:lnTo>
                      <a:pt x="336" y="49"/>
                    </a:lnTo>
                    <a:lnTo>
                      <a:pt x="332" y="53"/>
                    </a:lnTo>
                    <a:lnTo>
                      <a:pt x="330" y="60"/>
                    </a:lnTo>
                    <a:lnTo>
                      <a:pt x="328" y="60"/>
                    </a:lnTo>
                    <a:lnTo>
                      <a:pt x="326" y="66"/>
                    </a:lnTo>
                    <a:lnTo>
                      <a:pt x="324" y="68"/>
                    </a:lnTo>
                    <a:lnTo>
                      <a:pt x="326" y="70"/>
                    </a:lnTo>
                    <a:lnTo>
                      <a:pt x="332" y="70"/>
                    </a:lnTo>
                    <a:lnTo>
                      <a:pt x="330" y="72"/>
                    </a:lnTo>
                    <a:lnTo>
                      <a:pt x="328" y="74"/>
                    </a:lnTo>
                    <a:lnTo>
                      <a:pt x="336" y="76"/>
                    </a:lnTo>
                    <a:lnTo>
                      <a:pt x="332" y="78"/>
                    </a:lnTo>
                    <a:lnTo>
                      <a:pt x="328" y="78"/>
                    </a:lnTo>
                    <a:lnTo>
                      <a:pt x="326" y="76"/>
                    </a:lnTo>
                    <a:lnTo>
                      <a:pt x="326" y="78"/>
                    </a:lnTo>
                    <a:lnTo>
                      <a:pt x="330" y="80"/>
                    </a:lnTo>
                    <a:lnTo>
                      <a:pt x="330" y="85"/>
                    </a:lnTo>
                    <a:lnTo>
                      <a:pt x="332" y="89"/>
                    </a:lnTo>
                    <a:lnTo>
                      <a:pt x="328" y="85"/>
                    </a:lnTo>
                    <a:lnTo>
                      <a:pt x="326" y="78"/>
                    </a:lnTo>
                    <a:lnTo>
                      <a:pt x="322" y="78"/>
                    </a:lnTo>
                    <a:lnTo>
                      <a:pt x="322" y="80"/>
                    </a:lnTo>
                    <a:lnTo>
                      <a:pt x="320" y="83"/>
                    </a:lnTo>
                    <a:lnTo>
                      <a:pt x="320" y="80"/>
                    </a:lnTo>
                    <a:lnTo>
                      <a:pt x="311" y="76"/>
                    </a:lnTo>
                    <a:lnTo>
                      <a:pt x="305" y="76"/>
                    </a:lnTo>
                    <a:lnTo>
                      <a:pt x="307" y="78"/>
                    </a:lnTo>
                    <a:lnTo>
                      <a:pt x="305" y="80"/>
                    </a:lnTo>
                    <a:lnTo>
                      <a:pt x="303" y="78"/>
                    </a:lnTo>
                    <a:lnTo>
                      <a:pt x="303" y="78"/>
                    </a:lnTo>
                    <a:lnTo>
                      <a:pt x="301" y="80"/>
                    </a:lnTo>
                    <a:lnTo>
                      <a:pt x="303" y="85"/>
                    </a:lnTo>
                    <a:lnTo>
                      <a:pt x="303" y="87"/>
                    </a:lnTo>
                    <a:lnTo>
                      <a:pt x="303" y="85"/>
                    </a:lnTo>
                    <a:lnTo>
                      <a:pt x="301" y="85"/>
                    </a:lnTo>
                    <a:lnTo>
                      <a:pt x="301" y="87"/>
                    </a:lnTo>
                    <a:lnTo>
                      <a:pt x="297" y="89"/>
                    </a:lnTo>
                    <a:lnTo>
                      <a:pt x="291" y="91"/>
                    </a:lnTo>
                    <a:lnTo>
                      <a:pt x="295" y="89"/>
                    </a:lnTo>
                    <a:lnTo>
                      <a:pt x="299" y="85"/>
                    </a:lnTo>
                    <a:lnTo>
                      <a:pt x="299" y="78"/>
                    </a:lnTo>
                    <a:lnTo>
                      <a:pt x="301" y="76"/>
                    </a:lnTo>
                    <a:lnTo>
                      <a:pt x="299" y="72"/>
                    </a:lnTo>
                    <a:lnTo>
                      <a:pt x="297" y="72"/>
                    </a:lnTo>
                    <a:lnTo>
                      <a:pt x="291" y="64"/>
                    </a:lnTo>
                    <a:lnTo>
                      <a:pt x="289" y="60"/>
                    </a:lnTo>
                    <a:lnTo>
                      <a:pt x="282" y="58"/>
                    </a:lnTo>
                    <a:lnTo>
                      <a:pt x="280" y="56"/>
                    </a:lnTo>
                    <a:lnTo>
                      <a:pt x="278" y="58"/>
                    </a:lnTo>
                    <a:lnTo>
                      <a:pt x="280" y="60"/>
                    </a:lnTo>
                    <a:lnTo>
                      <a:pt x="278" y="60"/>
                    </a:lnTo>
                    <a:lnTo>
                      <a:pt x="274" y="64"/>
                    </a:lnTo>
                    <a:lnTo>
                      <a:pt x="272" y="62"/>
                    </a:lnTo>
                    <a:lnTo>
                      <a:pt x="274" y="60"/>
                    </a:lnTo>
                    <a:lnTo>
                      <a:pt x="270" y="62"/>
                    </a:lnTo>
                    <a:lnTo>
                      <a:pt x="270" y="64"/>
                    </a:lnTo>
                    <a:lnTo>
                      <a:pt x="266" y="58"/>
                    </a:lnTo>
                    <a:lnTo>
                      <a:pt x="264" y="58"/>
                    </a:lnTo>
                    <a:lnTo>
                      <a:pt x="264" y="62"/>
                    </a:lnTo>
                    <a:lnTo>
                      <a:pt x="266" y="62"/>
                    </a:lnTo>
                    <a:lnTo>
                      <a:pt x="264" y="66"/>
                    </a:lnTo>
                    <a:lnTo>
                      <a:pt x="262" y="68"/>
                    </a:lnTo>
                    <a:lnTo>
                      <a:pt x="264" y="72"/>
                    </a:lnTo>
                    <a:lnTo>
                      <a:pt x="260" y="74"/>
                    </a:lnTo>
                    <a:lnTo>
                      <a:pt x="257" y="70"/>
                    </a:lnTo>
                    <a:lnTo>
                      <a:pt x="255" y="70"/>
                    </a:lnTo>
                    <a:lnTo>
                      <a:pt x="255" y="68"/>
                    </a:lnTo>
                    <a:lnTo>
                      <a:pt x="257" y="66"/>
                    </a:lnTo>
                    <a:lnTo>
                      <a:pt x="255" y="66"/>
                    </a:lnTo>
                    <a:lnTo>
                      <a:pt x="253" y="70"/>
                    </a:lnTo>
                    <a:lnTo>
                      <a:pt x="249" y="70"/>
                    </a:lnTo>
                    <a:lnTo>
                      <a:pt x="247" y="72"/>
                    </a:lnTo>
                    <a:lnTo>
                      <a:pt x="247" y="76"/>
                    </a:lnTo>
                    <a:lnTo>
                      <a:pt x="253" y="78"/>
                    </a:lnTo>
                    <a:lnTo>
                      <a:pt x="247" y="83"/>
                    </a:lnTo>
                    <a:lnTo>
                      <a:pt x="245" y="80"/>
                    </a:lnTo>
                    <a:lnTo>
                      <a:pt x="241" y="83"/>
                    </a:lnTo>
                    <a:lnTo>
                      <a:pt x="241" y="87"/>
                    </a:lnTo>
                    <a:lnTo>
                      <a:pt x="245" y="87"/>
                    </a:lnTo>
                    <a:lnTo>
                      <a:pt x="245" y="89"/>
                    </a:lnTo>
                    <a:lnTo>
                      <a:pt x="241" y="91"/>
                    </a:lnTo>
                    <a:lnTo>
                      <a:pt x="239" y="87"/>
                    </a:lnTo>
                    <a:lnTo>
                      <a:pt x="235" y="89"/>
                    </a:lnTo>
                    <a:lnTo>
                      <a:pt x="231" y="91"/>
                    </a:lnTo>
                    <a:lnTo>
                      <a:pt x="233" y="93"/>
                    </a:lnTo>
                    <a:lnTo>
                      <a:pt x="233" y="95"/>
                    </a:lnTo>
                    <a:lnTo>
                      <a:pt x="233" y="97"/>
                    </a:lnTo>
                    <a:lnTo>
                      <a:pt x="235" y="97"/>
                    </a:lnTo>
                    <a:lnTo>
                      <a:pt x="233" y="101"/>
                    </a:lnTo>
                    <a:lnTo>
                      <a:pt x="235" y="103"/>
                    </a:lnTo>
                    <a:lnTo>
                      <a:pt x="231" y="105"/>
                    </a:lnTo>
                    <a:lnTo>
                      <a:pt x="231" y="107"/>
                    </a:lnTo>
                    <a:lnTo>
                      <a:pt x="237" y="107"/>
                    </a:lnTo>
                    <a:lnTo>
                      <a:pt x="233" y="109"/>
                    </a:lnTo>
                    <a:lnTo>
                      <a:pt x="231" y="112"/>
                    </a:lnTo>
                    <a:lnTo>
                      <a:pt x="228" y="112"/>
                    </a:lnTo>
                    <a:lnTo>
                      <a:pt x="226" y="107"/>
                    </a:lnTo>
                    <a:lnTo>
                      <a:pt x="222" y="105"/>
                    </a:lnTo>
                    <a:lnTo>
                      <a:pt x="220" y="109"/>
                    </a:lnTo>
                    <a:lnTo>
                      <a:pt x="218" y="105"/>
                    </a:lnTo>
                    <a:lnTo>
                      <a:pt x="216" y="103"/>
                    </a:lnTo>
                    <a:lnTo>
                      <a:pt x="212" y="105"/>
                    </a:lnTo>
                    <a:lnTo>
                      <a:pt x="218" y="109"/>
                    </a:lnTo>
                    <a:lnTo>
                      <a:pt x="216" y="109"/>
                    </a:lnTo>
                    <a:lnTo>
                      <a:pt x="214" y="114"/>
                    </a:lnTo>
                    <a:lnTo>
                      <a:pt x="218" y="118"/>
                    </a:lnTo>
                    <a:lnTo>
                      <a:pt x="222" y="116"/>
                    </a:lnTo>
                    <a:lnTo>
                      <a:pt x="220" y="120"/>
                    </a:lnTo>
                    <a:lnTo>
                      <a:pt x="220" y="124"/>
                    </a:lnTo>
                    <a:lnTo>
                      <a:pt x="218" y="122"/>
                    </a:lnTo>
                    <a:lnTo>
                      <a:pt x="216" y="122"/>
                    </a:lnTo>
                    <a:lnTo>
                      <a:pt x="216" y="126"/>
                    </a:lnTo>
                    <a:lnTo>
                      <a:pt x="216" y="130"/>
                    </a:lnTo>
                    <a:lnTo>
                      <a:pt x="214" y="134"/>
                    </a:lnTo>
                    <a:lnTo>
                      <a:pt x="210" y="122"/>
                    </a:lnTo>
                    <a:lnTo>
                      <a:pt x="206" y="114"/>
                    </a:lnTo>
                    <a:lnTo>
                      <a:pt x="204" y="112"/>
                    </a:lnTo>
                    <a:lnTo>
                      <a:pt x="204" y="107"/>
                    </a:lnTo>
                    <a:lnTo>
                      <a:pt x="202" y="109"/>
                    </a:lnTo>
                    <a:lnTo>
                      <a:pt x="199" y="112"/>
                    </a:lnTo>
                    <a:lnTo>
                      <a:pt x="197" y="116"/>
                    </a:lnTo>
                    <a:lnTo>
                      <a:pt x="195" y="118"/>
                    </a:lnTo>
                    <a:lnTo>
                      <a:pt x="195" y="120"/>
                    </a:lnTo>
                    <a:lnTo>
                      <a:pt x="191" y="120"/>
                    </a:lnTo>
                    <a:lnTo>
                      <a:pt x="189" y="122"/>
                    </a:lnTo>
                    <a:lnTo>
                      <a:pt x="185" y="124"/>
                    </a:lnTo>
                    <a:lnTo>
                      <a:pt x="187" y="130"/>
                    </a:lnTo>
                    <a:lnTo>
                      <a:pt x="187" y="139"/>
                    </a:lnTo>
                    <a:lnTo>
                      <a:pt x="189" y="141"/>
                    </a:lnTo>
                    <a:lnTo>
                      <a:pt x="189" y="143"/>
                    </a:lnTo>
                    <a:lnTo>
                      <a:pt x="185" y="145"/>
                    </a:lnTo>
                    <a:lnTo>
                      <a:pt x="183" y="149"/>
                    </a:lnTo>
                    <a:lnTo>
                      <a:pt x="179" y="149"/>
                    </a:lnTo>
                    <a:lnTo>
                      <a:pt x="179" y="151"/>
                    </a:lnTo>
                    <a:lnTo>
                      <a:pt x="175" y="155"/>
                    </a:lnTo>
                    <a:lnTo>
                      <a:pt x="175" y="159"/>
                    </a:lnTo>
                    <a:lnTo>
                      <a:pt x="172" y="161"/>
                    </a:lnTo>
                    <a:lnTo>
                      <a:pt x="166" y="170"/>
                    </a:lnTo>
                    <a:lnTo>
                      <a:pt x="156" y="176"/>
                    </a:lnTo>
                    <a:lnTo>
                      <a:pt x="146" y="176"/>
                    </a:lnTo>
                    <a:lnTo>
                      <a:pt x="141" y="178"/>
                    </a:lnTo>
                    <a:lnTo>
                      <a:pt x="137" y="178"/>
                    </a:lnTo>
                    <a:lnTo>
                      <a:pt x="131" y="180"/>
                    </a:lnTo>
                    <a:lnTo>
                      <a:pt x="127" y="178"/>
                    </a:lnTo>
                    <a:lnTo>
                      <a:pt x="123" y="180"/>
                    </a:lnTo>
                    <a:lnTo>
                      <a:pt x="121" y="184"/>
                    </a:lnTo>
                    <a:lnTo>
                      <a:pt x="117" y="186"/>
                    </a:lnTo>
                    <a:lnTo>
                      <a:pt x="106" y="186"/>
                    </a:lnTo>
                    <a:lnTo>
                      <a:pt x="102" y="188"/>
                    </a:lnTo>
                    <a:lnTo>
                      <a:pt x="102" y="190"/>
                    </a:lnTo>
                    <a:lnTo>
                      <a:pt x="94" y="195"/>
                    </a:lnTo>
                    <a:lnTo>
                      <a:pt x="88" y="195"/>
                    </a:lnTo>
                    <a:lnTo>
                      <a:pt x="85" y="192"/>
                    </a:lnTo>
                    <a:lnTo>
                      <a:pt x="83" y="192"/>
                    </a:lnTo>
                    <a:lnTo>
                      <a:pt x="81" y="190"/>
                    </a:lnTo>
                    <a:lnTo>
                      <a:pt x="79" y="192"/>
                    </a:lnTo>
                    <a:lnTo>
                      <a:pt x="75" y="197"/>
                    </a:lnTo>
                    <a:lnTo>
                      <a:pt x="67" y="199"/>
                    </a:lnTo>
                    <a:lnTo>
                      <a:pt x="67" y="199"/>
                    </a:lnTo>
                    <a:lnTo>
                      <a:pt x="65" y="199"/>
                    </a:lnTo>
                    <a:lnTo>
                      <a:pt x="59" y="205"/>
                    </a:lnTo>
                    <a:lnTo>
                      <a:pt x="50" y="209"/>
                    </a:lnTo>
                    <a:lnTo>
                      <a:pt x="40" y="211"/>
                    </a:lnTo>
                    <a:lnTo>
                      <a:pt x="36" y="217"/>
                    </a:lnTo>
                    <a:lnTo>
                      <a:pt x="36" y="224"/>
                    </a:lnTo>
                    <a:lnTo>
                      <a:pt x="32" y="228"/>
                    </a:lnTo>
                    <a:lnTo>
                      <a:pt x="30" y="226"/>
                    </a:lnTo>
                    <a:lnTo>
                      <a:pt x="30" y="224"/>
                    </a:lnTo>
                    <a:lnTo>
                      <a:pt x="30" y="221"/>
                    </a:lnTo>
                    <a:lnTo>
                      <a:pt x="32" y="215"/>
                    </a:lnTo>
                    <a:lnTo>
                      <a:pt x="32" y="213"/>
                    </a:lnTo>
                    <a:lnTo>
                      <a:pt x="25" y="217"/>
                    </a:lnTo>
                    <a:lnTo>
                      <a:pt x="25" y="224"/>
                    </a:lnTo>
                    <a:lnTo>
                      <a:pt x="21" y="230"/>
                    </a:lnTo>
                    <a:lnTo>
                      <a:pt x="23" y="236"/>
                    </a:lnTo>
                    <a:lnTo>
                      <a:pt x="21" y="240"/>
                    </a:lnTo>
                    <a:lnTo>
                      <a:pt x="21" y="248"/>
                    </a:lnTo>
                    <a:lnTo>
                      <a:pt x="15" y="259"/>
                    </a:lnTo>
                    <a:lnTo>
                      <a:pt x="11" y="269"/>
                    </a:lnTo>
                    <a:lnTo>
                      <a:pt x="13" y="275"/>
                    </a:lnTo>
                    <a:lnTo>
                      <a:pt x="13" y="286"/>
                    </a:lnTo>
                    <a:lnTo>
                      <a:pt x="19" y="296"/>
                    </a:lnTo>
                    <a:lnTo>
                      <a:pt x="19" y="300"/>
                    </a:lnTo>
                    <a:lnTo>
                      <a:pt x="21" y="302"/>
                    </a:lnTo>
                    <a:lnTo>
                      <a:pt x="19" y="309"/>
                    </a:lnTo>
                    <a:lnTo>
                      <a:pt x="21" y="313"/>
                    </a:lnTo>
                    <a:lnTo>
                      <a:pt x="17" y="315"/>
                    </a:lnTo>
                    <a:lnTo>
                      <a:pt x="15" y="311"/>
                    </a:lnTo>
                    <a:lnTo>
                      <a:pt x="15" y="304"/>
                    </a:lnTo>
                    <a:lnTo>
                      <a:pt x="13" y="309"/>
                    </a:lnTo>
                    <a:lnTo>
                      <a:pt x="11" y="306"/>
                    </a:lnTo>
                    <a:lnTo>
                      <a:pt x="11" y="302"/>
                    </a:lnTo>
                    <a:lnTo>
                      <a:pt x="9" y="294"/>
                    </a:lnTo>
                    <a:lnTo>
                      <a:pt x="7" y="298"/>
                    </a:lnTo>
                    <a:lnTo>
                      <a:pt x="7" y="306"/>
                    </a:lnTo>
                    <a:lnTo>
                      <a:pt x="11" y="311"/>
                    </a:lnTo>
                    <a:lnTo>
                      <a:pt x="15" y="317"/>
                    </a:lnTo>
                    <a:lnTo>
                      <a:pt x="11" y="319"/>
                    </a:lnTo>
                    <a:lnTo>
                      <a:pt x="7" y="313"/>
                    </a:lnTo>
                    <a:lnTo>
                      <a:pt x="5" y="306"/>
                    </a:lnTo>
                    <a:lnTo>
                      <a:pt x="3" y="309"/>
                    </a:lnTo>
                    <a:lnTo>
                      <a:pt x="0" y="311"/>
                    </a:lnTo>
                    <a:lnTo>
                      <a:pt x="5" y="317"/>
                    </a:lnTo>
                    <a:lnTo>
                      <a:pt x="11" y="325"/>
                    </a:lnTo>
                    <a:lnTo>
                      <a:pt x="15" y="336"/>
                    </a:lnTo>
                    <a:lnTo>
                      <a:pt x="13" y="352"/>
                    </a:lnTo>
                    <a:lnTo>
                      <a:pt x="17" y="356"/>
                    </a:lnTo>
                    <a:lnTo>
                      <a:pt x="19" y="367"/>
                    </a:lnTo>
                    <a:lnTo>
                      <a:pt x="23" y="381"/>
                    </a:lnTo>
                    <a:lnTo>
                      <a:pt x="21" y="385"/>
                    </a:lnTo>
                    <a:lnTo>
                      <a:pt x="23" y="406"/>
                    </a:lnTo>
                    <a:lnTo>
                      <a:pt x="21" y="408"/>
                    </a:lnTo>
                    <a:lnTo>
                      <a:pt x="23" y="414"/>
                    </a:lnTo>
                    <a:lnTo>
                      <a:pt x="23" y="421"/>
                    </a:lnTo>
                    <a:lnTo>
                      <a:pt x="27" y="429"/>
                    </a:lnTo>
                    <a:lnTo>
                      <a:pt x="27" y="435"/>
                    </a:lnTo>
                    <a:lnTo>
                      <a:pt x="23" y="437"/>
                    </a:lnTo>
                    <a:lnTo>
                      <a:pt x="25" y="439"/>
                    </a:lnTo>
                    <a:lnTo>
                      <a:pt x="25" y="443"/>
                    </a:lnTo>
                    <a:lnTo>
                      <a:pt x="23" y="452"/>
                    </a:lnTo>
                    <a:lnTo>
                      <a:pt x="21" y="454"/>
                    </a:lnTo>
                    <a:lnTo>
                      <a:pt x="21" y="456"/>
                    </a:lnTo>
                    <a:lnTo>
                      <a:pt x="21" y="462"/>
                    </a:lnTo>
                    <a:lnTo>
                      <a:pt x="17" y="464"/>
                    </a:lnTo>
                    <a:lnTo>
                      <a:pt x="17" y="468"/>
                    </a:lnTo>
                    <a:lnTo>
                      <a:pt x="13" y="472"/>
                    </a:lnTo>
                    <a:lnTo>
                      <a:pt x="9" y="470"/>
                    </a:lnTo>
                    <a:lnTo>
                      <a:pt x="5" y="479"/>
                    </a:lnTo>
                    <a:lnTo>
                      <a:pt x="5" y="489"/>
                    </a:lnTo>
                    <a:lnTo>
                      <a:pt x="7" y="491"/>
                    </a:lnTo>
                    <a:lnTo>
                      <a:pt x="11" y="491"/>
                    </a:lnTo>
                    <a:lnTo>
                      <a:pt x="19" y="499"/>
                    </a:lnTo>
                    <a:lnTo>
                      <a:pt x="17" y="501"/>
                    </a:lnTo>
                    <a:lnTo>
                      <a:pt x="19" y="503"/>
                    </a:lnTo>
                    <a:lnTo>
                      <a:pt x="23" y="503"/>
                    </a:lnTo>
                    <a:lnTo>
                      <a:pt x="25" y="508"/>
                    </a:lnTo>
                    <a:lnTo>
                      <a:pt x="30" y="508"/>
                    </a:lnTo>
                    <a:lnTo>
                      <a:pt x="32" y="508"/>
                    </a:lnTo>
                    <a:lnTo>
                      <a:pt x="34" y="508"/>
                    </a:lnTo>
                    <a:lnTo>
                      <a:pt x="38" y="510"/>
                    </a:lnTo>
                    <a:lnTo>
                      <a:pt x="42" y="508"/>
                    </a:lnTo>
                    <a:lnTo>
                      <a:pt x="44" y="512"/>
                    </a:lnTo>
                    <a:lnTo>
                      <a:pt x="46" y="510"/>
                    </a:lnTo>
                    <a:lnTo>
                      <a:pt x="46" y="510"/>
                    </a:lnTo>
                    <a:lnTo>
                      <a:pt x="52" y="510"/>
                    </a:lnTo>
                    <a:lnTo>
                      <a:pt x="56" y="508"/>
                    </a:lnTo>
                    <a:lnTo>
                      <a:pt x="56" y="506"/>
                    </a:lnTo>
                    <a:lnTo>
                      <a:pt x="61" y="506"/>
                    </a:lnTo>
                    <a:lnTo>
                      <a:pt x="63" y="501"/>
                    </a:lnTo>
                    <a:lnTo>
                      <a:pt x="69" y="501"/>
                    </a:lnTo>
                    <a:lnTo>
                      <a:pt x="69" y="499"/>
                    </a:lnTo>
                    <a:lnTo>
                      <a:pt x="71" y="497"/>
                    </a:lnTo>
                    <a:lnTo>
                      <a:pt x="75" y="497"/>
                    </a:lnTo>
                    <a:lnTo>
                      <a:pt x="77" y="499"/>
                    </a:lnTo>
                    <a:lnTo>
                      <a:pt x="79" y="495"/>
                    </a:lnTo>
                    <a:lnTo>
                      <a:pt x="81" y="497"/>
                    </a:lnTo>
                    <a:lnTo>
                      <a:pt x="83" y="495"/>
                    </a:lnTo>
                    <a:lnTo>
                      <a:pt x="85" y="491"/>
                    </a:lnTo>
                    <a:lnTo>
                      <a:pt x="94" y="485"/>
                    </a:lnTo>
                    <a:lnTo>
                      <a:pt x="98" y="485"/>
                    </a:lnTo>
                    <a:lnTo>
                      <a:pt x="100" y="487"/>
                    </a:lnTo>
                    <a:lnTo>
                      <a:pt x="104" y="485"/>
                    </a:lnTo>
                    <a:lnTo>
                      <a:pt x="114" y="483"/>
                    </a:lnTo>
                    <a:lnTo>
                      <a:pt x="114" y="485"/>
                    </a:lnTo>
                    <a:lnTo>
                      <a:pt x="121" y="483"/>
                    </a:lnTo>
                    <a:lnTo>
                      <a:pt x="123" y="485"/>
                    </a:lnTo>
                    <a:lnTo>
                      <a:pt x="127" y="485"/>
                    </a:lnTo>
                    <a:lnTo>
                      <a:pt x="129" y="483"/>
                    </a:lnTo>
                    <a:lnTo>
                      <a:pt x="131" y="487"/>
                    </a:lnTo>
                    <a:lnTo>
                      <a:pt x="133" y="487"/>
                    </a:lnTo>
                    <a:lnTo>
                      <a:pt x="137" y="485"/>
                    </a:lnTo>
                    <a:lnTo>
                      <a:pt x="137" y="487"/>
                    </a:lnTo>
                    <a:lnTo>
                      <a:pt x="141" y="485"/>
                    </a:lnTo>
                    <a:lnTo>
                      <a:pt x="148" y="485"/>
                    </a:lnTo>
                    <a:lnTo>
                      <a:pt x="148" y="489"/>
                    </a:lnTo>
                    <a:lnTo>
                      <a:pt x="150" y="489"/>
                    </a:lnTo>
                    <a:lnTo>
                      <a:pt x="154" y="485"/>
                    </a:lnTo>
                    <a:lnTo>
                      <a:pt x="156" y="487"/>
                    </a:lnTo>
                    <a:lnTo>
                      <a:pt x="162" y="483"/>
                    </a:lnTo>
                    <a:lnTo>
                      <a:pt x="164" y="479"/>
                    </a:lnTo>
                    <a:lnTo>
                      <a:pt x="166" y="479"/>
                    </a:lnTo>
                    <a:lnTo>
                      <a:pt x="168" y="474"/>
                    </a:lnTo>
                    <a:lnTo>
                      <a:pt x="170" y="468"/>
                    </a:lnTo>
                    <a:lnTo>
                      <a:pt x="177" y="464"/>
                    </a:lnTo>
                    <a:lnTo>
                      <a:pt x="181" y="462"/>
                    </a:lnTo>
                    <a:lnTo>
                      <a:pt x="183" y="464"/>
                    </a:lnTo>
                    <a:lnTo>
                      <a:pt x="191" y="462"/>
                    </a:lnTo>
                    <a:lnTo>
                      <a:pt x="199" y="456"/>
                    </a:lnTo>
                    <a:lnTo>
                      <a:pt x="206" y="450"/>
                    </a:lnTo>
                    <a:lnTo>
                      <a:pt x="210" y="450"/>
                    </a:lnTo>
                    <a:lnTo>
                      <a:pt x="212" y="450"/>
                    </a:lnTo>
                    <a:lnTo>
                      <a:pt x="214" y="450"/>
                    </a:lnTo>
                    <a:lnTo>
                      <a:pt x="220" y="452"/>
                    </a:lnTo>
                    <a:lnTo>
                      <a:pt x="224" y="452"/>
                    </a:lnTo>
                    <a:lnTo>
                      <a:pt x="228" y="450"/>
                    </a:lnTo>
                    <a:lnTo>
                      <a:pt x="237" y="452"/>
                    </a:lnTo>
                    <a:lnTo>
                      <a:pt x="245" y="447"/>
                    </a:lnTo>
                    <a:lnTo>
                      <a:pt x="251" y="445"/>
                    </a:lnTo>
                    <a:lnTo>
                      <a:pt x="255" y="443"/>
                    </a:lnTo>
                    <a:lnTo>
                      <a:pt x="260" y="443"/>
                    </a:lnTo>
                    <a:lnTo>
                      <a:pt x="264" y="439"/>
                    </a:lnTo>
                    <a:lnTo>
                      <a:pt x="272" y="439"/>
                    </a:lnTo>
                    <a:lnTo>
                      <a:pt x="293" y="437"/>
                    </a:lnTo>
                    <a:lnTo>
                      <a:pt x="299" y="439"/>
                    </a:lnTo>
                    <a:lnTo>
                      <a:pt x="303" y="439"/>
                    </a:lnTo>
                    <a:lnTo>
                      <a:pt x="309" y="437"/>
                    </a:lnTo>
                    <a:lnTo>
                      <a:pt x="313" y="437"/>
                    </a:lnTo>
                    <a:lnTo>
                      <a:pt x="318" y="443"/>
                    </a:lnTo>
                    <a:lnTo>
                      <a:pt x="322" y="450"/>
                    </a:lnTo>
                    <a:lnTo>
                      <a:pt x="326" y="452"/>
                    </a:lnTo>
                    <a:lnTo>
                      <a:pt x="328" y="450"/>
                    </a:lnTo>
                    <a:lnTo>
                      <a:pt x="330" y="447"/>
                    </a:lnTo>
                    <a:lnTo>
                      <a:pt x="332" y="450"/>
                    </a:lnTo>
                    <a:lnTo>
                      <a:pt x="334" y="450"/>
                    </a:lnTo>
                    <a:lnTo>
                      <a:pt x="338" y="450"/>
                    </a:lnTo>
                    <a:lnTo>
                      <a:pt x="342" y="454"/>
                    </a:lnTo>
                    <a:lnTo>
                      <a:pt x="347" y="456"/>
                    </a:lnTo>
                    <a:lnTo>
                      <a:pt x="349" y="454"/>
                    </a:lnTo>
                    <a:lnTo>
                      <a:pt x="357" y="460"/>
                    </a:lnTo>
                    <a:lnTo>
                      <a:pt x="355" y="464"/>
                    </a:lnTo>
                    <a:lnTo>
                      <a:pt x="357" y="464"/>
                    </a:lnTo>
                    <a:lnTo>
                      <a:pt x="361" y="466"/>
                    </a:lnTo>
                    <a:lnTo>
                      <a:pt x="359" y="468"/>
                    </a:lnTo>
                    <a:lnTo>
                      <a:pt x="357" y="468"/>
                    </a:lnTo>
                    <a:lnTo>
                      <a:pt x="355" y="472"/>
                    </a:lnTo>
                    <a:lnTo>
                      <a:pt x="359" y="479"/>
                    </a:lnTo>
                    <a:lnTo>
                      <a:pt x="363" y="479"/>
                    </a:lnTo>
                    <a:lnTo>
                      <a:pt x="365" y="483"/>
                    </a:lnTo>
                    <a:lnTo>
                      <a:pt x="367" y="487"/>
                    </a:lnTo>
                    <a:lnTo>
                      <a:pt x="367" y="491"/>
                    </a:lnTo>
                    <a:lnTo>
                      <a:pt x="371" y="501"/>
                    </a:lnTo>
                    <a:lnTo>
                      <a:pt x="369" y="506"/>
                    </a:lnTo>
                    <a:lnTo>
                      <a:pt x="371" y="508"/>
                    </a:lnTo>
                    <a:lnTo>
                      <a:pt x="369" y="512"/>
                    </a:lnTo>
                    <a:lnTo>
                      <a:pt x="369" y="514"/>
                    </a:lnTo>
                    <a:lnTo>
                      <a:pt x="367" y="514"/>
                    </a:lnTo>
                    <a:lnTo>
                      <a:pt x="365" y="514"/>
                    </a:lnTo>
                    <a:lnTo>
                      <a:pt x="367" y="518"/>
                    </a:lnTo>
                    <a:lnTo>
                      <a:pt x="371" y="520"/>
                    </a:lnTo>
                    <a:lnTo>
                      <a:pt x="371" y="522"/>
                    </a:lnTo>
                    <a:lnTo>
                      <a:pt x="376" y="522"/>
                    </a:lnTo>
                    <a:lnTo>
                      <a:pt x="378" y="524"/>
                    </a:lnTo>
                    <a:lnTo>
                      <a:pt x="380" y="522"/>
                    </a:lnTo>
                    <a:lnTo>
                      <a:pt x="378" y="518"/>
                    </a:lnTo>
                    <a:lnTo>
                      <a:pt x="380" y="516"/>
                    </a:lnTo>
                    <a:lnTo>
                      <a:pt x="382" y="512"/>
                    </a:lnTo>
                    <a:lnTo>
                      <a:pt x="384" y="512"/>
                    </a:lnTo>
                    <a:lnTo>
                      <a:pt x="386" y="510"/>
                    </a:lnTo>
                    <a:lnTo>
                      <a:pt x="388" y="508"/>
                    </a:lnTo>
                    <a:lnTo>
                      <a:pt x="390" y="503"/>
                    </a:lnTo>
                    <a:lnTo>
                      <a:pt x="392" y="499"/>
                    </a:lnTo>
                    <a:lnTo>
                      <a:pt x="400" y="495"/>
                    </a:lnTo>
                    <a:lnTo>
                      <a:pt x="400" y="493"/>
                    </a:lnTo>
                    <a:lnTo>
                      <a:pt x="403" y="493"/>
                    </a:lnTo>
                    <a:lnTo>
                      <a:pt x="409" y="491"/>
                    </a:lnTo>
                    <a:lnTo>
                      <a:pt x="411" y="485"/>
                    </a:lnTo>
                    <a:lnTo>
                      <a:pt x="415" y="479"/>
                    </a:lnTo>
                    <a:lnTo>
                      <a:pt x="421" y="477"/>
                    </a:lnTo>
                    <a:lnTo>
                      <a:pt x="423" y="474"/>
                    </a:lnTo>
                    <a:lnTo>
                      <a:pt x="421" y="470"/>
                    </a:lnTo>
                    <a:lnTo>
                      <a:pt x="421" y="466"/>
                    </a:lnTo>
                    <a:lnTo>
                      <a:pt x="425" y="470"/>
                    </a:lnTo>
                    <a:lnTo>
                      <a:pt x="425" y="477"/>
                    </a:lnTo>
                    <a:lnTo>
                      <a:pt x="425" y="481"/>
                    </a:lnTo>
                    <a:lnTo>
                      <a:pt x="423" y="483"/>
                    </a:lnTo>
                    <a:lnTo>
                      <a:pt x="421" y="493"/>
                    </a:lnTo>
                    <a:lnTo>
                      <a:pt x="413" y="497"/>
                    </a:lnTo>
                    <a:lnTo>
                      <a:pt x="413" y="501"/>
                    </a:lnTo>
                    <a:lnTo>
                      <a:pt x="411" y="503"/>
                    </a:lnTo>
                    <a:lnTo>
                      <a:pt x="411" y="508"/>
                    </a:lnTo>
                    <a:lnTo>
                      <a:pt x="407" y="514"/>
                    </a:lnTo>
                    <a:lnTo>
                      <a:pt x="407" y="516"/>
                    </a:lnTo>
                    <a:lnTo>
                      <a:pt x="405" y="526"/>
                    </a:lnTo>
                    <a:lnTo>
                      <a:pt x="396" y="524"/>
                    </a:lnTo>
                    <a:lnTo>
                      <a:pt x="394" y="528"/>
                    </a:lnTo>
                    <a:lnTo>
                      <a:pt x="392" y="533"/>
                    </a:lnTo>
                    <a:lnTo>
                      <a:pt x="392" y="535"/>
                    </a:lnTo>
                    <a:lnTo>
                      <a:pt x="396" y="533"/>
                    </a:lnTo>
                    <a:lnTo>
                      <a:pt x="403" y="530"/>
                    </a:lnTo>
                    <a:lnTo>
                      <a:pt x="409" y="533"/>
                    </a:lnTo>
                    <a:lnTo>
                      <a:pt x="415" y="522"/>
                    </a:lnTo>
                    <a:lnTo>
                      <a:pt x="417" y="514"/>
                    </a:lnTo>
                    <a:lnTo>
                      <a:pt x="421" y="508"/>
                    </a:lnTo>
                    <a:lnTo>
                      <a:pt x="423" y="510"/>
                    </a:lnTo>
                    <a:lnTo>
                      <a:pt x="423" y="518"/>
                    </a:lnTo>
                    <a:lnTo>
                      <a:pt x="425" y="524"/>
                    </a:lnTo>
                    <a:lnTo>
                      <a:pt x="423" y="524"/>
                    </a:lnTo>
                    <a:lnTo>
                      <a:pt x="423" y="533"/>
                    </a:lnTo>
                    <a:lnTo>
                      <a:pt x="419" y="541"/>
                    </a:lnTo>
                    <a:lnTo>
                      <a:pt x="413" y="543"/>
                    </a:lnTo>
                    <a:lnTo>
                      <a:pt x="413" y="545"/>
                    </a:lnTo>
                    <a:lnTo>
                      <a:pt x="419" y="545"/>
                    </a:lnTo>
                    <a:lnTo>
                      <a:pt x="423" y="545"/>
                    </a:lnTo>
                    <a:lnTo>
                      <a:pt x="425" y="543"/>
                    </a:lnTo>
                    <a:lnTo>
                      <a:pt x="427" y="543"/>
                    </a:lnTo>
                    <a:lnTo>
                      <a:pt x="432" y="539"/>
                    </a:lnTo>
                    <a:lnTo>
                      <a:pt x="436" y="541"/>
                    </a:lnTo>
                    <a:lnTo>
                      <a:pt x="438" y="539"/>
                    </a:lnTo>
                    <a:lnTo>
                      <a:pt x="436" y="543"/>
                    </a:lnTo>
                    <a:lnTo>
                      <a:pt x="434" y="545"/>
                    </a:lnTo>
                    <a:lnTo>
                      <a:pt x="432" y="545"/>
                    </a:lnTo>
                    <a:lnTo>
                      <a:pt x="429" y="547"/>
                    </a:lnTo>
                    <a:lnTo>
                      <a:pt x="434" y="551"/>
                    </a:lnTo>
                    <a:lnTo>
                      <a:pt x="434" y="555"/>
                    </a:lnTo>
                    <a:lnTo>
                      <a:pt x="436" y="562"/>
                    </a:lnTo>
                    <a:lnTo>
                      <a:pt x="438" y="568"/>
                    </a:lnTo>
                    <a:lnTo>
                      <a:pt x="436" y="578"/>
                    </a:lnTo>
                    <a:lnTo>
                      <a:pt x="432" y="582"/>
                    </a:lnTo>
                    <a:lnTo>
                      <a:pt x="432" y="584"/>
                    </a:lnTo>
                    <a:lnTo>
                      <a:pt x="432" y="591"/>
                    </a:lnTo>
                    <a:lnTo>
                      <a:pt x="436" y="593"/>
                    </a:lnTo>
                    <a:lnTo>
                      <a:pt x="438" y="599"/>
                    </a:lnTo>
                    <a:lnTo>
                      <a:pt x="438" y="605"/>
                    </a:lnTo>
                    <a:lnTo>
                      <a:pt x="446" y="613"/>
                    </a:lnTo>
                    <a:lnTo>
                      <a:pt x="450" y="613"/>
                    </a:lnTo>
                    <a:lnTo>
                      <a:pt x="454" y="618"/>
                    </a:lnTo>
                    <a:lnTo>
                      <a:pt x="454" y="622"/>
                    </a:lnTo>
                    <a:lnTo>
                      <a:pt x="458" y="622"/>
                    </a:lnTo>
                    <a:lnTo>
                      <a:pt x="461" y="620"/>
                    </a:lnTo>
                    <a:lnTo>
                      <a:pt x="463" y="620"/>
                    </a:lnTo>
                    <a:lnTo>
                      <a:pt x="467" y="620"/>
                    </a:lnTo>
                    <a:lnTo>
                      <a:pt x="471" y="626"/>
                    </a:lnTo>
                    <a:lnTo>
                      <a:pt x="475" y="626"/>
                    </a:lnTo>
                    <a:lnTo>
                      <a:pt x="479" y="630"/>
                    </a:lnTo>
                    <a:lnTo>
                      <a:pt x="479" y="634"/>
                    </a:lnTo>
                    <a:lnTo>
                      <a:pt x="483" y="634"/>
                    </a:lnTo>
                    <a:lnTo>
                      <a:pt x="488" y="638"/>
                    </a:lnTo>
                    <a:lnTo>
                      <a:pt x="490" y="638"/>
                    </a:lnTo>
                    <a:lnTo>
                      <a:pt x="492" y="636"/>
                    </a:lnTo>
                    <a:lnTo>
                      <a:pt x="498" y="634"/>
                    </a:lnTo>
                    <a:lnTo>
                      <a:pt x="500" y="630"/>
                    </a:lnTo>
                    <a:lnTo>
                      <a:pt x="504" y="630"/>
                    </a:lnTo>
                    <a:lnTo>
                      <a:pt x="510" y="626"/>
                    </a:lnTo>
                    <a:lnTo>
                      <a:pt x="512" y="626"/>
                    </a:lnTo>
                    <a:lnTo>
                      <a:pt x="514" y="624"/>
                    </a:lnTo>
                    <a:lnTo>
                      <a:pt x="514" y="622"/>
                    </a:lnTo>
                    <a:lnTo>
                      <a:pt x="510" y="622"/>
                    </a:lnTo>
                    <a:lnTo>
                      <a:pt x="510" y="620"/>
                    </a:lnTo>
                    <a:lnTo>
                      <a:pt x="519" y="613"/>
                    </a:lnTo>
                    <a:lnTo>
                      <a:pt x="525" y="618"/>
                    </a:lnTo>
                    <a:lnTo>
                      <a:pt x="525" y="622"/>
                    </a:lnTo>
                    <a:lnTo>
                      <a:pt x="517" y="626"/>
                    </a:lnTo>
                    <a:lnTo>
                      <a:pt x="519" y="630"/>
                    </a:lnTo>
                    <a:lnTo>
                      <a:pt x="521" y="630"/>
                    </a:lnTo>
                    <a:lnTo>
                      <a:pt x="523" y="628"/>
                    </a:lnTo>
                    <a:lnTo>
                      <a:pt x="527" y="626"/>
                    </a:lnTo>
                    <a:lnTo>
                      <a:pt x="529" y="628"/>
                    </a:lnTo>
                    <a:lnTo>
                      <a:pt x="529" y="630"/>
                    </a:lnTo>
                    <a:lnTo>
                      <a:pt x="527" y="630"/>
                    </a:lnTo>
                    <a:lnTo>
                      <a:pt x="525" y="634"/>
                    </a:lnTo>
                    <a:lnTo>
                      <a:pt x="529" y="640"/>
                    </a:lnTo>
                    <a:lnTo>
                      <a:pt x="531" y="647"/>
                    </a:lnTo>
                    <a:lnTo>
                      <a:pt x="531" y="645"/>
                    </a:lnTo>
                    <a:lnTo>
                      <a:pt x="535" y="645"/>
                    </a:lnTo>
                    <a:lnTo>
                      <a:pt x="535" y="649"/>
                    </a:lnTo>
                    <a:lnTo>
                      <a:pt x="537" y="653"/>
                    </a:lnTo>
                    <a:lnTo>
                      <a:pt x="539" y="649"/>
                    </a:lnTo>
                    <a:lnTo>
                      <a:pt x="539" y="642"/>
                    </a:lnTo>
                    <a:lnTo>
                      <a:pt x="537" y="645"/>
                    </a:lnTo>
                    <a:lnTo>
                      <a:pt x="535" y="642"/>
                    </a:lnTo>
                    <a:lnTo>
                      <a:pt x="539" y="640"/>
                    </a:lnTo>
                    <a:lnTo>
                      <a:pt x="548" y="640"/>
                    </a:lnTo>
                    <a:lnTo>
                      <a:pt x="548" y="642"/>
                    </a:lnTo>
                    <a:lnTo>
                      <a:pt x="550" y="640"/>
                    </a:lnTo>
                    <a:lnTo>
                      <a:pt x="554" y="634"/>
                    </a:lnTo>
                    <a:lnTo>
                      <a:pt x="564" y="628"/>
                    </a:lnTo>
                    <a:lnTo>
                      <a:pt x="568" y="624"/>
                    </a:lnTo>
                    <a:lnTo>
                      <a:pt x="566" y="624"/>
                    </a:lnTo>
                    <a:lnTo>
                      <a:pt x="564" y="626"/>
                    </a:lnTo>
                    <a:lnTo>
                      <a:pt x="564" y="624"/>
                    </a:lnTo>
                    <a:lnTo>
                      <a:pt x="562" y="624"/>
                    </a:lnTo>
                    <a:lnTo>
                      <a:pt x="564" y="622"/>
                    </a:lnTo>
                    <a:lnTo>
                      <a:pt x="570" y="622"/>
                    </a:lnTo>
                    <a:lnTo>
                      <a:pt x="577" y="620"/>
                    </a:lnTo>
                    <a:lnTo>
                      <a:pt x="591" y="618"/>
                    </a:lnTo>
                    <a:lnTo>
                      <a:pt x="601" y="620"/>
                    </a:lnTo>
                    <a:lnTo>
                      <a:pt x="608" y="618"/>
                    </a:lnTo>
                    <a:lnTo>
                      <a:pt x="608" y="613"/>
                    </a:lnTo>
                    <a:lnTo>
                      <a:pt x="610" y="613"/>
                    </a:lnTo>
                    <a:lnTo>
                      <a:pt x="614" y="611"/>
                    </a:lnTo>
                    <a:lnTo>
                      <a:pt x="616" y="605"/>
                    </a:lnTo>
                    <a:lnTo>
                      <a:pt x="616" y="599"/>
                    </a:lnTo>
                    <a:lnTo>
                      <a:pt x="616" y="595"/>
                    </a:lnTo>
                    <a:lnTo>
                      <a:pt x="622" y="589"/>
                    </a:lnTo>
                    <a:lnTo>
                      <a:pt x="622" y="578"/>
                    </a:lnTo>
                    <a:lnTo>
                      <a:pt x="624" y="574"/>
                    </a:lnTo>
                    <a:lnTo>
                      <a:pt x="626" y="566"/>
                    </a:lnTo>
                    <a:lnTo>
                      <a:pt x="628" y="564"/>
                    </a:lnTo>
                    <a:lnTo>
                      <a:pt x="628" y="562"/>
                    </a:lnTo>
                    <a:lnTo>
                      <a:pt x="641" y="547"/>
                    </a:lnTo>
                    <a:lnTo>
                      <a:pt x="643" y="547"/>
                    </a:lnTo>
                    <a:lnTo>
                      <a:pt x="645" y="539"/>
                    </a:lnTo>
                    <a:lnTo>
                      <a:pt x="649" y="533"/>
                    </a:lnTo>
                    <a:lnTo>
                      <a:pt x="651" y="524"/>
                    </a:lnTo>
                    <a:lnTo>
                      <a:pt x="657" y="520"/>
                    </a:lnTo>
                    <a:lnTo>
                      <a:pt x="655" y="516"/>
                    </a:lnTo>
                    <a:lnTo>
                      <a:pt x="660" y="516"/>
                    </a:lnTo>
                    <a:lnTo>
                      <a:pt x="662" y="508"/>
                    </a:lnTo>
                    <a:lnTo>
                      <a:pt x="660" y="506"/>
                    </a:lnTo>
                    <a:lnTo>
                      <a:pt x="666" y="503"/>
                    </a:lnTo>
                    <a:lnTo>
                      <a:pt x="670" y="497"/>
                    </a:lnTo>
                    <a:lnTo>
                      <a:pt x="672" y="495"/>
                    </a:lnTo>
                    <a:lnTo>
                      <a:pt x="674" y="489"/>
                    </a:lnTo>
                    <a:lnTo>
                      <a:pt x="680" y="487"/>
                    </a:lnTo>
                    <a:lnTo>
                      <a:pt x="682" y="485"/>
                    </a:lnTo>
                    <a:lnTo>
                      <a:pt x="678" y="485"/>
                    </a:lnTo>
                    <a:lnTo>
                      <a:pt x="678" y="485"/>
                    </a:lnTo>
                    <a:lnTo>
                      <a:pt x="686" y="483"/>
                    </a:lnTo>
                    <a:lnTo>
                      <a:pt x="691" y="479"/>
                    </a:lnTo>
                    <a:lnTo>
                      <a:pt x="693" y="474"/>
                    </a:lnTo>
                    <a:lnTo>
                      <a:pt x="693" y="472"/>
                    </a:lnTo>
                    <a:lnTo>
                      <a:pt x="693" y="468"/>
                    </a:lnTo>
                    <a:lnTo>
                      <a:pt x="699" y="464"/>
                    </a:lnTo>
                    <a:lnTo>
                      <a:pt x="699" y="460"/>
                    </a:lnTo>
                    <a:lnTo>
                      <a:pt x="703" y="460"/>
                    </a:lnTo>
                    <a:lnTo>
                      <a:pt x="707" y="452"/>
                    </a:lnTo>
                    <a:lnTo>
                      <a:pt x="707" y="450"/>
                    </a:lnTo>
                    <a:lnTo>
                      <a:pt x="709" y="443"/>
                    </a:lnTo>
                    <a:lnTo>
                      <a:pt x="707" y="441"/>
                    </a:lnTo>
                    <a:lnTo>
                      <a:pt x="707" y="439"/>
                    </a:lnTo>
                    <a:lnTo>
                      <a:pt x="713" y="427"/>
                    </a:lnTo>
                    <a:lnTo>
                      <a:pt x="713" y="421"/>
                    </a:lnTo>
                    <a:lnTo>
                      <a:pt x="720" y="408"/>
                    </a:lnTo>
                    <a:lnTo>
                      <a:pt x="720" y="404"/>
                    </a:lnTo>
                    <a:lnTo>
                      <a:pt x="724" y="396"/>
                    </a:lnTo>
                    <a:lnTo>
                      <a:pt x="728" y="392"/>
                    </a:lnTo>
                    <a:lnTo>
                      <a:pt x="730" y="387"/>
                    </a:lnTo>
                    <a:lnTo>
                      <a:pt x="730" y="381"/>
                    </a:lnTo>
                    <a:lnTo>
                      <a:pt x="732" y="377"/>
                    </a:lnTo>
                    <a:lnTo>
                      <a:pt x="730" y="36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2" name="9Slide.vn 925">
                <a:extLst>
                  <a:ext uri="{FF2B5EF4-FFF2-40B4-BE49-F238E27FC236}">
                    <a16:creationId xmlns:a16="http://schemas.microsoft.com/office/drawing/2014/main" id="{E1F3887F-A15F-45B3-A20B-2E0969A79C13}"/>
                  </a:ext>
                </a:extLst>
              </p:cNvPr>
              <p:cNvSpPr>
                <a:spLocks/>
              </p:cNvSpPr>
              <p:nvPr/>
            </p:nvSpPr>
            <p:spPr bwMode="auto">
              <a:xfrm>
                <a:off x="6265" y="3524"/>
                <a:ext cx="4" cy="4"/>
              </a:xfrm>
              <a:custGeom>
                <a:avLst/>
                <a:gdLst>
                  <a:gd name="T0" fmla="*/ 4 w 4"/>
                  <a:gd name="T1" fmla="*/ 2 h 4"/>
                  <a:gd name="T2" fmla="*/ 2 w 4"/>
                  <a:gd name="T3" fmla="*/ 0 h 4"/>
                  <a:gd name="T4" fmla="*/ 0 w 4"/>
                  <a:gd name="T5" fmla="*/ 2 h 4"/>
                  <a:gd name="T6" fmla="*/ 2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2" y="0"/>
                    </a:lnTo>
                    <a:lnTo>
                      <a:pt x="0" y="2"/>
                    </a:lnTo>
                    <a:lnTo>
                      <a:pt x="2" y="4"/>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3" name="9Slide.vn 926">
                <a:extLst>
                  <a:ext uri="{FF2B5EF4-FFF2-40B4-BE49-F238E27FC236}">
                    <a16:creationId xmlns:a16="http://schemas.microsoft.com/office/drawing/2014/main" id="{07C1A445-0627-4C06-A092-F5D457E37710}"/>
                  </a:ext>
                </a:extLst>
              </p:cNvPr>
              <p:cNvSpPr>
                <a:spLocks/>
              </p:cNvSpPr>
              <p:nvPr/>
            </p:nvSpPr>
            <p:spPr bwMode="auto">
              <a:xfrm>
                <a:off x="6296" y="3582"/>
                <a:ext cx="10" cy="6"/>
              </a:xfrm>
              <a:custGeom>
                <a:avLst/>
                <a:gdLst>
                  <a:gd name="T0" fmla="*/ 2 w 10"/>
                  <a:gd name="T1" fmla="*/ 0 h 6"/>
                  <a:gd name="T2" fmla="*/ 0 w 10"/>
                  <a:gd name="T3" fmla="*/ 2 h 6"/>
                  <a:gd name="T4" fmla="*/ 2 w 10"/>
                  <a:gd name="T5" fmla="*/ 4 h 6"/>
                  <a:gd name="T6" fmla="*/ 6 w 10"/>
                  <a:gd name="T7" fmla="*/ 4 h 6"/>
                  <a:gd name="T8" fmla="*/ 10 w 10"/>
                  <a:gd name="T9" fmla="*/ 6 h 6"/>
                  <a:gd name="T10" fmla="*/ 10 w 10"/>
                  <a:gd name="T11" fmla="*/ 4 h 6"/>
                  <a:gd name="T12" fmla="*/ 6 w 10"/>
                  <a:gd name="T13" fmla="*/ 0 h 6"/>
                  <a:gd name="T14" fmla="*/ 2 w 1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0"/>
                    </a:moveTo>
                    <a:lnTo>
                      <a:pt x="0" y="2"/>
                    </a:lnTo>
                    <a:lnTo>
                      <a:pt x="2" y="4"/>
                    </a:lnTo>
                    <a:lnTo>
                      <a:pt x="6" y="4"/>
                    </a:lnTo>
                    <a:lnTo>
                      <a:pt x="10" y="6"/>
                    </a:lnTo>
                    <a:lnTo>
                      <a:pt x="10" y="4"/>
                    </a:lnTo>
                    <a:lnTo>
                      <a:pt x="6"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4" name="9Slide.vn 927">
                <a:extLst>
                  <a:ext uri="{FF2B5EF4-FFF2-40B4-BE49-F238E27FC236}">
                    <a16:creationId xmlns:a16="http://schemas.microsoft.com/office/drawing/2014/main" id="{6293A20D-5493-4801-B326-2FC23A55F3B7}"/>
                  </a:ext>
                </a:extLst>
              </p:cNvPr>
              <p:cNvSpPr>
                <a:spLocks/>
              </p:cNvSpPr>
              <p:nvPr/>
            </p:nvSpPr>
            <p:spPr bwMode="auto">
              <a:xfrm>
                <a:off x="6203" y="2898"/>
                <a:ext cx="6" cy="8"/>
              </a:xfrm>
              <a:custGeom>
                <a:avLst/>
                <a:gdLst>
                  <a:gd name="T0" fmla="*/ 0 w 6"/>
                  <a:gd name="T1" fmla="*/ 6 h 8"/>
                  <a:gd name="T2" fmla="*/ 2 w 6"/>
                  <a:gd name="T3" fmla="*/ 8 h 8"/>
                  <a:gd name="T4" fmla="*/ 2 w 6"/>
                  <a:gd name="T5" fmla="*/ 4 h 8"/>
                  <a:gd name="T6" fmla="*/ 6 w 6"/>
                  <a:gd name="T7" fmla="*/ 2 h 8"/>
                  <a:gd name="T8" fmla="*/ 4 w 6"/>
                  <a:gd name="T9" fmla="*/ 0 h 8"/>
                  <a:gd name="T10" fmla="*/ 0 w 6"/>
                  <a:gd name="T11" fmla="*/ 4 h 8"/>
                  <a:gd name="T12" fmla="*/ 0 w 6"/>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6"/>
                    </a:moveTo>
                    <a:lnTo>
                      <a:pt x="2" y="8"/>
                    </a:lnTo>
                    <a:lnTo>
                      <a:pt x="2" y="4"/>
                    </a:lnTo>
                    <a:lnTo>
                      <a:pt x="6" y="2"/>
                    </a:lnTo>
                    <a:lnTo>
                      <a:pt x="4" y="0"/>
                    </a:lnTo>
                    <a:lnTo>
                      <a:pt x="0" y="4"/>
                    </a:lnTo>
                    <a:lnTo>
                      <a:pt x="0"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5" name="9Slide.vn 928">
                <a:extLst>
                  <a:ext uri="{FF2B5EF4-FFF2-40B4-BE49-F238E27FC236}">
                    <a16:creationId xmlns:a16="http://schemas.microsoft.com/office/drawing/2014/main" id="{45CCEFF6-9098-4597-B680-6D5177E16746}"/>
                  </a:ext>
                </a:extLst>
              </p:cNvPr>
              <p:cNvSpPr>
                <a:spLocks noChangeArrowheads="1"/>
              </p:cNvSpPr>
              <p:nvPr/>
            </p:nvSpPr>
            <p:spPr bwMode="auto">
              <a:xfrm>
                <a:off x="6248" y="3020"/>
                <a:ext cx="2" cy="2"/>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6" name="9Slide.vn 929">
                <a:extLst>
                  <a:ext uri="{FF2B5EF4-FFF2-40B4-BE49-F238E27FC236}">
                    <a16:creationId xmlns:a16="http://schemas.microsoft.com/office/drawing/2014/main" id="{2D319607-DCBA-42AD-BC3C-808E737FF02F}"/>
                  </a:ext>
                </a:extLst>
              </p:cNvPr>
              <p:cNvSpPr>
                <a:spLocks/>
              </p:cNvSpPr>
              <p:nvPr/>
            </p:nvSpPr>
            <p:spPr bwMode="auto">
              <a:xfrm>
                <a:off x="6198" y="2906"/>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7" name="9Slide.vn 930">
                <a:extLst>
                  <a:ext uri="{FF2B5EF4-FFF2-40B4-BE49-F238E27FC236}">
                    <a16:creationId xmlns:a16="http://schemas.microsoft.com/office/drawing/2014/main" id="{E4BBEB6A-813C-4523-8247-467BA5420E47}"/>
                  </a:ext>
                </a:extLst>
              </p:cNvPr>
              <p:cNvSpPr>
                <a:spLocks/>
              </p:cNvSpPr>
              <p:nvPr/>
            </p:nvSpPr>
            <p:spPr bwMode="auto">
              <a:xfrm>
                <a:off x="6205" y="2989"/>
                <a:ext cx="4" cy="6"/>
              </a:xfrm>
              <a:custGeom>
                <a:avLst/>
                <a:gdLst>
                  <a:gd name="T0" fmla="*/ 4 w 4"/>
                  <a:gd name="T1" fmla="*/ 4 h 6"/>
                  <a:gd name="T2" fmla="*/ 2 w 4"/>
                  <a:gd name="T3" fmla="*/ 0 h 6"/>
                  <a:gd name="T4" fmla="*/ 0 w 4"/>
                  <a:gd name="T5" fmla="*/ 4 h 6"/>
                  <a:gd name="T6" fmla="*/ 2 w 4"/>
                  <a:gd name="T7" fmla="*/ 6 h 6"/>
                  <a:gd name="T8" fmla="*/ 4 w 4"/>
                  <a:gd name="T9" fmla="*/ 4 h 6"/>
                </a:gdLst>
                <a:ahLst/>
                <a:cxnLst>
                  <a:cxn ang="0">
                    <a:pos x="T0" y="T1"/>
                  </a:cxn>
                  <a:cxn ang="0">
                    <a:pos x="T2" y="T3"/>
                  </a:cxn>
                  <a:cxn ang="0">
                    <a:pos x="T4" y="T5"/>
                  </a:cxn>
                  <a:cxn ang="0">
                    <a:pos x="T6" y="T7"/>
                  </a:cxn>
                  <a:cxn ang="0">
                    <a:pos x="T8" y="T9"/>
                  </a:cxn>
                </a:cxnLst>
                <a:rect l="0" t="0" r="r" b="b"/>
                <a:pathLst>
                  <a:path w="4" h="6">
                    <a:moveTo>
                      <a:pt x="4" y="4"/>
                    </a:moveTo>
                    <a:lnTo>
                      <a:pt x="2" y="0"/>
                    </a:lnTo>
                    <a:lnTo>
                      <a:pt x="0" y="4"/>
                    </a:lnTo>
                    <a:lnTo>
                      <a:pt x="2" y="6"/>
                    </a:lnTo>
                    <a:lnTo>
                      <a:pt x="4"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8" name="9Slide.vn 931">
                <a:extLst>
                  <a:ext uri="{FF2B5EF4-FFF2-40B4-BE49-F238E27FC236}">
                    <a16:creationId xmlns:a16="http://schemas.microsoft.com/office/drawing/2014/main" id="{7179D3CB-F0C3-4A80-B9A5-F0651BE92C6D}"/>
                  </a:ext>
                </a:extLst>
              </p:cNvPr>
              <p:cNvSpPr>
                <a:spLocks/>
              </p:cNvSpPr>
              <p:nvPr/>
            </p:nvSpPr>
            <p:spPr bwMode="auto">
              <a:xfrm>
                <a:off x="6244" y="3008"/>
                <a:ext cx="10" cy="6"/>
              </a:xfrm>
              <a:custGeom>
                <a:avLst/>
                <a:gdLst>
                  <a:gd name="T0" fmla="*/ 10 w 10"/>
                  <a:gd name="T1" fmla="*/ 2 h 6"/>
                  <a:gd name="T2" fmla="*/ 4 w 10"/>
                  <a:gd name="T3" fmla="*/ 0 h 6"/>
                  <a:gd name="T4" fmla="*/ 0 w 10"/>
                  <a:gd name="T5" fmla="*/ 2 h 6"/>
                  <a:gd name="T6" fmla="*/ 0 w 10"/>
                  <a:gd name="T7" fmla="*/ 4 h 6"/>
                  <a:gd name="T8" fmla="*/ 2 w 10"/>
                  <a:gd name="T9" fmla="*/ 6 h 6"/>
                  <a:gd name="T10" fmla="*/ 4 w 10"/>
                  <a:gd name="T11" fmla="*/ 6 h 6"/>
                  <a:gd name="T12" fmla="*/ 6 w 10"/>
                  <a:gd name="T13" fmla="*/ 4 h 6"/>
                  <a:gd name="T14" fmla="*/ 10 w 10"/>
                  <a:gd name="T15" fmla="*/ 2 h 6"/>
                  <a:gd name="T16" fmla="*/ 10 w 10"/>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10" y="2"/>
                    </a:moveTo>
                    <a:lnTo>
                      <a:pt x="4" y="0"/>
                    </a:lnTo>
                    <a:lnTo>
                      <a:pt x="0" y="2"/>
                    </a:lnTo>
                    <a:lnTo>
                      <a:pt x="0" y="4"/>
                    </a:lnTo>
                    <a:lnTo>
                      <a:pt x="2" y="6"/>
                    </a:lnTo>
                    <a:lnTo>
                      <a:pt x="4" y="6"/>
                    </a:lnTo>
                    <a:lnTo>
                      <a:pt x="6" y="4"/>
                    </a:lnTo>
                    <a:lnTo>
                      <a:pt x="10" y="2"/>
                    </a:lnTo>
                    <a:lnTo>
                      <a:pt x="1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9" name="9Slide.vn 932">
                <a:extLst>
                  <a:ext uri="{FF2B5EF4-FFF2-40B4-BE49-F238E27FC236}">
                    <a16:creationId xmlns:a16="http://schemas.microsoft.com/office/drawing/2014/main" id="{209B0798-43D4-4C92-9FFB-E35AD2695710}"/>
                  </a:ext>
                </a:extLst>
              </p:cNvPr>
              <p:cNvSpPr>
                <a:spLocks/>
              </p:cNvSpPr>
              <p:nvPr/>
            </p:nvSpPr>
            <p:spPr bwMode="auto">
              <a:xfrm>
                <a:off x="6236" y="3578"/>
                <a:ext cx="4" cy="6"/>
              </a:xfrm>
              <a:custGeom>
                <a:avLst/>
                <a:gdLst>
                  <a:gd name="T0" fmla="*/ 2 w 4"/>
                  <a:gd name="T1" fmla="*/ 2 h 6"/>
                  <a:gd name="T2" fmla="*/ 0 w 4"/>
                  <a:gd name="T3" fmla="*/ 4 h 6"/>
                  <a:gd name="T4" fmla="*/ 2 w 4"/>
                  <a:gd name="T5" fmla="*/ 6 h 6"/>
                  <a:gd name="T6" fmla="*/ 4 w 4"/>
                  <a:gd name="T7" fmla="*/ 4 h 6"/>
                  <a:gd name="T8" fmla="*/ 4 w 4"/>
                  <a:gd name="T9" fmla="*/ 0 h 6"/>
                  <a:gd name="T10" fmla="*/ 2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2" y="2"/>
                    </a:moveTo>
                    <a:lnTo>
                      <a:pt x="0" y="4"/>
                    </a:lnTo>
                    <a:lnTo>
                      <a:pt x="2" y="6"/>
                    </a:lnTo>
                    <a:lnTo>
                      <a:pt x="4" y="4"/>
                    </a:lnTo>
                    <a:lnTo>
                      <a:pt x="4"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0" name="9Slide.vn 933">
                <a:extLst>
                  <a:ext uri="{FF2B5EF4-FFF2-40B4-BE49-F238E27FC236}">
                    <a16:creationId xmlns:a16="http://schemas.microsoft.com/office/drawing/2014/main" id="{8C0C9F0D-E8A1-4AE8-BCDC-AA8C6CBDE1DE}"/>
                  </a:ext>
                </a:extLst>
              </p:cNvPr>
              <p:cNvSpPr>
                <a:spLocks/>
              </p:cNvSpPr>
              <p:nvPr/>
            </p:nvSpPr>
            <p:spPr bwMode="auto">
              <a:xfrm>
                <a:off x="6194" y="2908"/>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1" name="9Slide.vn 934">
                <a:extLst>
                  <a:ext uri="{FF2B5EF4-FFF2-40B4-BE49-F238E27FC236}">
                    <a16:creationId xmlns:a16="http://schemas.microsoft.com/office/drawing/2014/main" id="{4193DF67-B37C-4C17-8D84-12F89220F658}"/>
                  </a:ext>
                </a:extLst>
              </p:cNvPr>
              <p:cNvSpPr>
                <a:spLocks/>
              </p:cNvSpPr>
              <p:nvPr/>
            </p:nvSpPr>
            <p:spPr bwMode="auto">
              <a:xfrm>
                <a:off x="6240" y="3586"/>
                <a:ext cx="4" cy="4"/>
              </a:xfrm>
              <a:custGeom>
                <a:avLst/>
                <a:gdLst>
                  <a:gd name="T0" fmla="*/ 0 w 4"/>
                  <a:gd name="T1" fmla="*/ 4 h 4"/>
                  <a:gd name="T2" fmla="*/ 2 w 4"/>
                  <a:gd name="T3" fmla="*/ 4 h 4"/>
                  <a:gd name="T4" fmla="*/ 4 w 4"/>
                  <a:gd name="T5" fmla="*/ 2 h 4"/>
                  <a:gd name="T6" fmla="*/ 2 w 4"/>
                  <a:gd name="T7" fmla="*/ 0 h 4"/>
                  <a:gd name="T8" fmla="*/ 0 w 4"/>
                  <a:gd name="T9" fmla="*/ 0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lnTo>
                      <a:pt x="2" y="4"/>
                    </a:lnTo>
                    <a:lnTo>
                      <a:pt x="4" y="2"/>
                    </a:lnTo>
                    <a:lnTo>
                      <a:pt x="2" y="0"/>
                    </a:lnTo>
                    <a:lnTo>
                      <a:pt x="0"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2" name="9Slide.vn 935">
                <a:extLst>
                  <a:ext uri="{FF2B5EF4-FFF2-40B4-BE49-F238E27FC236}">
                    <a16:creationId xmlns:a16="http://schemas.microsoft.com/office/drawing/2014/main" id="{DECD8AC3-7447-4696-8799-E12149BE45BD}"/>
                  </a:ext>
                </a:extLst>
              </p:cNvPr>
              <p:cNvSpPr>
                <a:spLocks/>
              </p:cNvSpPr>
              <p:nvPr/>
            </p:nvSpPr>
            <p:spPr bwMode="auto">
              <a:xfrm>
                <a:off x="6306" y="2889"/>
                <a:ext cx="4" cy="4"/>
              </a:xfrm>
              <a:custGeom>
                <a:avLst/>
                <a:gdLst>
                  <a:gd name="T0" fmla="*/ 0 w 4"/>
                  <a:gd name="T1" fmla="*/ 0 h 4"/>
                  <a:gd name="T2" fmla="*/ 0 w 4"/>
                  <a:gd name="T3" fmla="*/ 4 h 4"/>
                  <a:gd name="T4" fmla="*/ 2 w 4"/>
                  <a:gd name="T5" fmla="*/ 2 h 4"/>
                  <a:gd name="T6" fmla="*/ 4 w 4"/>
                  <a:gd name="T7" fmla="*/ 2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2" y="2"/>
                    </a:lnTo>
                    <a:lnTo>
                      <a:pt x="4" y="2"/>
                    </a:lnTo>
                    <a:lnTo>
                      <a:pt x="2"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3" name="9Slide.vn 936">
                <a:extLst>
                  <a:ext uri="{FF2B5EF4-FFF2-40B4-BE49-F238E27FC236}">
                    <a16:creationId xmlns:a16="http://schemas.microsoft.com/office/drawing/2014/main" id="{8D7A44B7-EB03-48AF-A0B6-5467B935B9A8}"/>
                  </a:ext>
                </a:extLst>
              </p:cNvPr>
              <p:cNvSpPr>
                <a:spLocks/>
              </p:cNvSpPr>
              <p:nvPr/>
            </p:nvSpPr>
            <p:spPr bwMode="auto">
              <a:xfrm>
                <a:off x="6283" y="3538"/>
                <a:ext cx="5" cy="3"/>
              </a:xfrm>
              <a:custGeom>
                <a:avLst/>
                <a:gdLst>
                  <a:gd name="T0" fmla="*/ 5 w 5"/>
                  <a:gd name="T1" fmla="*/ 0 h 3"/>
                  <a:gd name="T2" fmla="*/ 0 w 5"/>
                  <a:gd name="T3" fmla="*/ 0 h 3"/>
                  <a:gd name="T4" fmla="*/ 2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2" y="3"/>
                    </a:lnTo>
                    <a:lnTo>
                      <a:pt x="5"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4" name="9Slide.vn 937">
                <a:extLst>
                  <a:ext uri="{FF2B5EF4-FFF2-40B4-BE49-F238E27FC236}">
                    <a16:creationId xmlns:a16="http://schemas.microsoft.com/office/drawing/2014/main" id="{8901DB32-3B5C-49F3-926A-78539E6DF6FC}"/>
                  </a:ext>
                </a:extLst>
              </p:cNvPr>
              <p:cNvSpPr>
                <a:spLocks noChangeArrowheads="1"/>
              </p:cNvSpPr>
              <p:nvPr/>
            </p:nvSpPr>
            <p:spPr bwMode="auto">
              <a:xfrm>
                <a:off x="6242" y="3580"/>
                <a:ext cx="2" cy="2"/>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5" name="9Slide.vn 938">
                <a:extLst>
                  <a:ext uri="{FF2B5EF4-FFF2-40B4-BE49-F238E27FC236}">
                    <a16:creationId xmlns:a16="http://schemas.microsoft.com/office/drawing/2014/main" id="{ED09DFC2-6EC9-4AC9-8D97-A03C5BAF86B5}"/>
                  </a:ext>
                </a:extLst>
              </p:cNvPr>
              <p:cNvSpPr>
                <a:spLocks/>
              </p:cNvSpPr>
              <p:nvPr/>
            </p:nvSpPr>
            <p:spPr bwMode="auto">
              <a:xfrm>
                <a:off x="6230" y="3586"/>
                <a:ext cx="68" cy="91"/>
              </a:xfrm>
              <a:custGeom>
                <a:avLst/>
                <a:gdLst>
                  <a:gd name="T0" fmla="*/ 62 w 68"/>
                  <a:gd name="T1" fmla="*/ 15 h 91"/>
                  <a:gd name="T2" fmla="*/ 58 w 68"/>
                  <a:gd name="T3" fmla="*/ 13 h 91"/>
                  <a:gd name="T4" fmla="*/ 53 w 68"/>
                  <a:gd name="T5" fmla="*/ 17 h 91"/>
                  <a:gd name="T6" fmla="*/ 41 w 68"/>
                  <a:gd name="T7" fmla="*/ 17 h 91"/>
                  <a:gd name="T8" fmla="*/ 37 w 68"/>
                  <a:gd name="T9" fmla="*/ 19 h 91"/>
                  <a:gd name="T10" fmla="*/ 31 w 68"/>
                  <a:gd name="T11" fmla="*/ 19 h 91"/>
                  <a:gd name="T12" fmla="*/ 22 w 68"/>
                  <a:gd name="T13" fmla="*/ 13 h 91"/>
                  <a:gd name="T14" fmla="*/ 16 w 68"/>
                  <a:gd name="T15" fmla="*/ 4 h 91"/>
                  <a:gd name="T16" fmla="*/ 14 w 68"/>
                  <a:gd name="T17" fmla="*/ 8 h 91"/>
                  <a:gd name="T18" fmla="*/ 8 w 68"/>
                  <a:gd name="T19" fmla="*/ 4 h 91"/>
                  <a:gd name="T20" fmla="*/ 4 w 68"/>
                  <a:gd name="T21" fmla="*/ 2 h 91"/>
                  <a:gd name="T22" fmla="*/ 2 w 68"/>
                  <a:gd name="T23" fmla="*/ 8 h 91"/>
                  <a:gd name="T24" fmla="*/ 4 w 68"/>
                  <a:gd name="T25" fmla="*/ 19 h 91"/>
                  <a:gd name="T26" fmla="*/ 4 w 68"/>
                  <a:gd name="T27" fmla="*/ 31 h 91"/>
                  <a:gd name="T28" fmla="*/ 4 w 68"/>
                  <a:gd name="T29" fmla="*/ 44 h 91"/>
                  <a:gd name="T30" fmla="*/ 4 w 68"/>
                  <a:gd name="T31" fmla="*/ 46 h 91"/>
                  <a:gd name="T32" fmla="*/ 4 w 68"/>
                  <a:gd name="T33" fmla="*/ 50 h 91"/>
                  <a:gd name="T34" fmla="*/ 0 w 68"/>
                  <a:gd name="T35" fmla="*/ 50 h 91"/>
                  <a:gd name="T36" fmla="*/ 2 w 68"/>
                  <a:gd name="T37" fmla="*/ 58 h 91"/>
                  <a:gd name="T38" fmla="*/ 2 w 68"/>
                  <a:gd name="T39" fmla="*/ 71 h 91"/>
                  <a:gd name="T40" fmla="*/ 4 w 68"/>
                  <a:gd name="T41" fmla="*/ 73 h 91"/>
                  <a:gd name="T42" fmla="*/ 8 w 68"/>
                  <a:gd name="T43" fmla="*/ 79 h 91"/>
                  <a:gd name="T44" fmla="*/ 6 w 68"/>
                  <a:gd name="T45" fmla="*/ 85 h 91"/>
                  <a:gd name="T46" fmla="*/ 10 w 68"/>
                  <a:gd name="T47" fmla="*/ 85 h 91"/>
                  <a:gd name="T48" fmla="*/ 16 w 68"/>
                  <a:gd name="T49" fmla="*/ 85 h 91"/>
                  <a:gd name="T50" fmla="*/ 16 w 68"/>
                  <a:gd name="T51" fmla="*/ 91 h 91"/>
                  <a:gd name="T52" fmla="*/ 22 w 68"/>
                  <a:gd name="T53" fmla="*/ 85 h 91"/>
                  <a:gd name="T54" fmla="*/ 24 w 68"/>
                  <a:gd name="T55" fmla="*/ 77 h 91"/>
                  <a:gd name="T56" fmla="*/ 29 w 68"/>
                  <a:gd name="T57" fmla="*/ 77 h 91"/>
                  <a:gd name="T58" fmla="*/ 33 w 68"/>
                  <a:gd name="T59" fmla="*/ 71 h 91"/>
                  <a:gd name="T60" fmla="*/ 37 w 68"/>
                  <a:gd name="T61" fmla="*/ 75 h 91"/>
                  <a:gd name="T62" fmla="*/ 41 w 68"/>
                  <a:gd name="T63" fmla="*/ 71 h 91"/>
                  <a:gd name="T64" fmla="*/ 43 w 68"/>
                  <a:gd name="T65" fmla="*/ 75 h 91"/>
                  <a:gd name="T66" fmla="*/ 39 w 68"/>
                  <a:gd name="T67" fmla="*/ 79 h 91"/>
                  <a:gd name="T68" fmla="*/ 43 w 68"/>
                  <a:gd name="T69" fmla="*/ 79 h 91"/>
                  <a:gd name="T70" fmla="*/ 47 w 68"/>
                  <a:gd name="T71" fmla="*/ 71 h 91"/>
                  <a:gd name="T72" fmla="*/ 47 w 68"/>
                  <a:gd name="T73" fmla="*/ 64 h 91"/>
                  <a:gd name="T74" fmla="*/ 49 w 68"/>
                  <a:gd name="T75" fmla="*/ 60 h 91"/>
                  <a:gd name="T76" fmla="*/ 51 w 68"/>
                  <a:gd name="T77" fmla="*/ 52 h 91"/>
                  <a:gd name="T78" fmla="*/ 55 w 68"/>
                  <a:gd name="T79" fmla="*/ 46 h 91"/>
                  <a:gd name="T80" fmla="*/ 58 w 68"/>
                  <a:gd name="T81" fmla="*/ 54 h 91"/>
                  <a:gd name="T82" fmla="*/ 60 w 68"/>
                  <a:gd name="T83" fmla="*/ 48 h 91"/>
                  <a:gd name="T84" fmla="*/ 60 w 68"/>
                  <a:gd name="T85" fmla="*/ 42 h 91"/>
                  <a:gd name="T86" fmla="*/ 64 w 68"/>
                  <a:gd name="T87" fmla="*/ 29 h 91"/>
                  <a:gd name="T88" fmla="*/ 68 w 68"/>
                  <a:gd name="T89" fmla="*/ 17 h 91"/>
                  <a:gd name="T90" fmla="*/ 64 w 68"/>
                  <a:gd name="T91" fmla="*/ 1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1">
                    <a:moveTo>
                      <a:pt x="64" y="10"/>
                    </a:moveTo>
                    <a:lnTo>
                      <a:pt x="62" y="15"/>
                    </a:lnTo>
                    <a:lnTo>
                      <a:pt x="60" y="13"/>
                    </a:lnTo>
                    <a:lnTo>
                      <a:pt x="58" y="13"/>
                    </a:lnTo>
                    <a:lnTo>
                      <a:pt x="55" y="15"/>
                    </a:lnTo>
                    <a:lnTo>
                      <a:pt x="53" y="17"/>
                    </a:lnTo>
                    <a:lnTo>
                      <a:pt x="43" y="15"/>
                    </a:lnTo>
                    <a:lnTo>
                      <a:pt x="41" y="17"/>
                    </a:lnTo>
                    <a:lnTo>
                      <a:pt x="41" y="21"/>
                    </a:lnTo>
                    <a:lnTo>
                      <a:pt x="37" y="19"/>
                    </a:lnTo>
                    <a:lnTo>
                      <a:pt x="35" y="19"/>
                    </a:lnTo>
                    <a:lnTo>
                      <a:pt x="31" y="19"/>
                    </a:lnTo>
                    <a:lnTo>
                      <a:pt x="29" y="17"/>
                    </a:lnTo>
                    <a:lnTo>
                      <a:pt x="22" y="13"/>
                    </a:lnTo>
                    <a:lnTo>
                      <a:pt x="16" y="8"/>
                    </a:lnTo>
                    <a:lnTo>
                      <a:pt x="16" y="4"/>
                    </a:lnTo>
                    <a:lnTo>
                      <a:pt x="16" y="6"/>
                    </a:lnTo>
                    <a:lnTo>
                      <a:pt x="14" y="8"/>
                    </a:lnTo>
                    <a:lnTo>
                      <a:pt x="12" y="6"/>
                    </a:lnTo>
                    <a:lnTo>
                      <a:pt x="8" y="4"/>
                    </a:lnTo>
                    <a:lnTo>
                      <a:pt x="6" y="0"/>
                    </a:lnTo>
                    <a:lnTo>
                      <a:pt x="4" y="2"/>
                    </a:lnTo>
                    <a:lnTo>
                      <a:pt x="4" y="6"/>
                    </a:lnTo>
                    <a:lnTo>
                      <a:pt x="2" y="8"/>
                    </a:lnTo>
                    <a:lnTo>
                      <a:pt x="2" y="13"/>
                    </a:lnTo>
                    <a:lnTo>
                      <a:pt x="4" y="19"/>
                    </a:lnTo>
                    <a:lnTo>
                      <a:pt x="2" y="23"/>
                    </a:lnTo>
                    <a:lnTo>
                      <a:pt x="4" y="31"/>
                    </a:lnTo>
                    <a:lnTo>
                      <a:pt x="4" y="37"/>
                    </a:lnTo>
                    <a:lnTo>
                      <a:pt x="4" y="44"/>
                    </a:lnTo>
                    <a:lnTo>
                      <a:pt x="4" y="44"/>
                    </a:lnTo>
                    <a:lnTo>
                      <a:pt x="4" y="46"/>
                    </a:lnTo>
                    <a:lnTo>
                      <a:pt x="8" y="50"/>
                    </a:lnTo>
                    <a:lnTo>
                      <a:pt x="4" y="50"/>
                    </a:lnTo>
                    <a:lnTo>
                      <a:pt x="2" y="46"/>
                    </a:lnTo>
                    <a:lnTo>
                      <a:pt x="0" y="50"/>
                    </a:lnTo>
                    <a:lnTo>
                      <a:pt x="0" y="56"/>
                    </a:lnTo>
                    <a:lnTo>
                      <a:pt x="2" y="58"/>
                    </a:lnTo>
                    <a:lnTo>
                      <a:pt x="2" y="60"/>
                    </a:lnTo>
                    <a:lnTo>
                      <a:pt x="2" y="71"/>
                    </a:lnTo>
                    <a:lnTo>
                      <a:pt x="4" y="73"/>
                    </a:lnTo>
                    <a:lnTo>
                      <a:pt x="4" y="73"/>
                    </a:lnTo>
                    <a:lnTo>
                      <a:pt x="4" y="79"/>
                    </a:lnTo>
                    <a:lnTo>
                      <a:pt x="8" y="79"/>
                    </a:lnTo>
                    <a:lnTo>
                      <a:pt x="6" y="81"/>
                    </a:lnTo>
                    <a:lnTo>
                      <a:pt x="6" y="85"/>
                    </a:lnTo>
                    <a:lnTo>
                      <a:pt x="6" y="87"/>
                    </a:lnTo>
                    <a:lnTo>
                      <a:pt x="10" y="85"/>
                    </a:lnTo>
                    <a:lnTo>
                      <a:pt x="12" y="87"/>
                    </a:lnTo>
                    <a:lnTo>
                      <a:pt x="16" y="85"/>
                    </a:lnTo>
                    <a:lnTo>
                      <a:pt x="16" y="87"/>
                    </a:lnTo>
                    <a:lnTo>
                      <a:pt x="16" y="91"/>
                    </a:lnTo>
                    <a:lnTo>
                      <a:pt x="20" y="91"/>
                    </a:lnTo>
                    <a:lnTo>
                      <a:pt x="22" y="85"/>
                    </a:lnTo>
                    <a:lnTo>
                      <a:pt x="24" y="81"/>
                    </a:lnTo>
                    <a:lnTo>
                      <a:pt x="24" y="77"/>
                    </a:lnTo>
                    <a:lnTo>
                      <a:pt x="29" y="79"/>
                    </a:lnTo>
                    <a:lnTo>
                      <a:pt x="29" y="77"/>
                    </a:lnTo>
                    <a:lnTo>
                      <a:pt x="33" y="75"/>
                    </a:lnTo>
                    <a:lnTo>
                      <a:pt x="33" y="71"/>
                    </a:lnTo>
                    <a:lnTo>
                      <a:pt x="33" y="75"/>
                    </a:lnTo>
                    <a:lnTo>
                      <a:pt x="37" y="75"/>
                    </a:lnTo>
                    <a:lnTo>
                      <a:pt x="37" y="71"/>
                    </a:lnTo>
                    <a:lnTo>
                      <a:pt x="41" y="71"/>
                    </a:lnTo>
                    <a:lnTo>
                      <a:pt x="43" y="73"/>
                    </a:lnTo>
                    <a:lnTo>
                      <a:pt x="43" y="75"/>
                    </a:lnTo>
                    <a:lnTo>
                      <a:pt x="39" y="75"/>
                    </a:lnTo>
                    <a:lnTo>
                      <a:pt x="39" y="79"/>
                    </a:lnTo>
                    <a:lnTo>
                      <a:pt x="43" y="79"/>
                    </a:lnTo>
                    <a:lnTo>
                      <a:pt x="43" y="79"/>
                    </a:lnTo>
                    <a:lnTo>
                      <a:pt x="47" y="73"/>
                    </a:lnTo>
                    <a:lnTo>
                      <a:pt x="47" y="71"/>
                    </a:lnTo>
                    <a:lnTo>
                      <a:pt x="45" y="69"/>
                    </a:lnTo>
                    <a:lnTo>
                      <a:pt x="47" y="64"/>
                    </a:lnTo>
                    <a:lnTo>
                      <a:pt x="47" y="60"/>
                    </a:lnTo>
                    <a:lnTo>
                      <a:pt x="49" y="60"/>
                    </a:lnTo>
                    <a:lnTo>
                      <a:pt x="51" y="60"/>
                    </a:lnTo>
                    <a:lnTo>
                      <a:pt x="51" y="52"/>
                    </a:lnTo>
                    <a:lnTo>
                      <a:pt x="55" y="50"/>
                    </a:lnTo>
                    <a:lnTo>
                      <a:pt x="55" y="46"/>
                    </a:lnTo>
                    <a:lnTo>
                      <a:pt x="58" y="52"/>
                    </a:lnTo>
                    <a:lnTo>
                      <a:pt x="58" y="54"/>
                    </a:lnTo>
                    <a:lnTo>
                      <a:pt x="60" y="50"/>
                    </a:lnTo>
                    <a:lnTo>
                      <a:pt x="60" y="48"/>
                    </a:lnTo>
                    <a:lnTo>
                      <a:pt x="62" y="46"/>
                    </a:lnTo>
                    <a:lnTo>
                      <a:pt x="60" y="42"/>
                    </a:lnTo>
                    <a:lnTo>
                      <a:pt x="62" y="37"/>
                    </a:lnTo>
                    <a:lnTo>
                      <a:pt x="64" y="29"/>
                    </a:lnTo>
                    <a:lnTo>
                      <a:pt x="66" y="27"/>
                    </a:lnTo>
                    <a:lnTo>
                      <a:pt x="68" y="17"/>
                    </a:lnTo>
                    <a:lnTo>
                      <a:pt x="68" y="15"/>
                    </a:lnTo>
                    <a:lnTo>
                      <a:pt x="64" y="10"/>
                    </a:lnTo>
                    <a:lnTo>
                      <a:pt x="64"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6" name="9Slide.vn 939">
                <a:extLst>
                  <a:ext uri="{FF2B5EF4-FFF2-40B4-BE49-F238E27FC236}">
                    <a16:creationId xmlns:a16="http://schemas.microsoft.com/office/drawing/2014/main" id="{07A8DB01-6F33-4796-B8D1-DA6DE3F1BA7F}"/>
                  </a:ext>
                </a:extLst>
              </p:cNvPr>
              <p:cNvSpPr>
                <a:spLocks/>
              </p:cNvSpPr>
              <p:nvPr/>
            </p:nvSpPr>
            <p:spPr bwMode="auto">
              <a:xfrm>
                <a:off x="6256" y="3665"/>
                <a:ext cx="7" cy="8"/>
              </a:xfrm>
              <a:custGeom>
                <a:avLst/>
                <a:gdLst>
                  <a:gd name="T0" fmla="*/ 3 w 7"/>
                  <a:gd name="T1" fmla="*/ 0 h 8"/>
                  <a:gd name="T2" fmla="*/ 3 w 7"/>
                  <a:gd name="T3" fmla="*/ 2 h 8"/>
                  <a:gd name="T4" fmla="*/ 0 w 7"/>
                  <a:gd name="T5" fmla="*/ 6 h 8"/>
                  <a:gd name="T6" fmla="*/ 3 w 7"/>
                  <a:gd name="T7" fmla="*/ 8 h 8"/>
                  <a:gd name="T8" fmla="*/ 5 w 7"/>
                  <a:gd name="T9" fmla="*/ 4 h 8"/>
                  <a:gd name="T10" fmla="*/ 7 w 7"/>
                  <a:gd name="T11" fmla="*/ 0 h 8"/>
                  <a:gd name="T12" fmla="*/ 5 w 7"/>
                  <a:gd name="T13" fmla="*/ 0 h 8"/>
                  <a:gd name="T14" fmla="*/ 3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3" y="0"/>
                    </a:moveTo>
                    <a:lnTo>
                      <a:pt x="3" y="2"/>
                    </a:lnTo>
                    <a:lnTo>
                      <a:pt x="0" y="6"/>
                    </a:lnTo>
                    <a:lnTo>
                      <a:pt x="3" y="8"/>
                    </a:lnTo>
                    <a:lnTo>
                      <a:pt x="5" y="4"/>
                    </a:lnTo>
                    <a:lnTo>
                      <a:pt x="7" y="0"/>
                    </a:lnTo>
                    <a:lnTo>
                      <a:pt x="5" y="0"/>
                    </a:lnTo>
                    <a:lnTo>
                      <a:pt x="3"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7" name="9Slide.vn 940">
                <a:extLst>
                  <a:ext uri="{FF2B5EF4-FFF2-40B4-BE49-F238E27FC236}">
                    <a16:creationId xmlns:a16="http://schemas.microsoft.com/office/drawing/2014/main" id="{A76FBC00-72D1-4160-B0CA-EA1489946A15}"/>
                  </a:ext>
                </a:extLst>
              </p:cNvPr>
              <p:cNvSpPr>
                <a:spLocks/>
              </p:cNvSpPr>
              <p:nvPr/>
            </p:nvSpPr>
            <p:spPr bwMode="auto">
              <a:xfrm>
                <a:off x="6227" y="3555"/>
                <a:ext cx="9" cy="17"/>
              </a:xfrm>
              <a:custGeom>
                <a:avLst/>
                <a:gdLst>
                  <a:gd name="T0" fmla="*/ 7 w 9"/>
                  <a:gd name="T1" fmla="*/ 12 h 17"/>
                  <a:gd name="T2" fmla="*/ 9 w 9"/>
                  <a:gd name="T3" fmla="*/ 8 h 17"/>
                  <a:gd name="T4" fmla="*/ 7 w 9"/>
                  <a:gd name="T5" fmla="*/ 6 h 17"/>
                  <a:gd name="T6" fmla="*/ 9 w 9"/>
                  <a:gd name="T7" fmla="*/ 2 h 17"/>
                  <a:gd name="T8" fmla="*/ 7 w 9"/>
                  <a:gd name="T9" fmla="*/ 0 h 17"/>
                  <a:gd name="T10" fmla="*/ 5 w 9"/>
                  <a:gd name="T11" fmla="*/ 0 h 17"/>
                  <a:gd name="T12" fmla="*/ 0 w 9"/>
                  <a:gd name="T13" fmla="*/ 4 h 17"/>
                  <a:gd name="T14" fmla="*/ 3 w 9"/>
                  <a:gd name="T15" fmla="*/ 6 h 17"/>
                  <a:gd name="T16" fmla="*/ 0 w 9"/>
                  <a:gd name="T17" fmla="*/ 10 h 17"/>
                  <a:gd name="T18" fmla="*/ 0 w 9"/>
                  <a:gd name="T19" fmla="*/ 12 h 17"/>
                  <a:gd name="T20" fmla="*/ 0 w 9"/>
                  <a:gd name="T21" fmla="*/ 17 h 17"/>
                  <a:gd name="T22" fmla="*/ 3 w 9"/>
                  <a:gd name="T23" fmla="*/ 17 h 17"/>
                  <a:gd name="T24" fmla="*/ 5 w 9"/>
                  <a:gd name="T25" fmla="*/ 15 h 17"/>
                  <a:gd name="T26" fmla="*/ 7 w 9"/>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7">
                    <a:moveTo>
                      <a:pt x="7" y="12"/>
                    </a:moveTo>
                    <a:lnTo>
                      <a:pt x="9" y="8"/>
                    </a:lnTo>
                    <a:lnTo>
                      <a:pt x="7" y="6"/>
                    </a:lnTo>
                    <a:lnTo>
                      <a:pt x="9" y="2"/>
                    </a:lnTo>
                    <a:lnTo>
                      <a:pt x="7" y="0"/>
                    </a:lnTo>
                    <a:lnTo>
                      <a:pt x="5" y="0"/>
                    </a:lnTo>
                    <a:lnTo>
                      <a:pt x="0" y="4"/>
                    </a:lnTo>
                    <a:lnTo>
                      <a:pt x="3" y="6"/>
                    </a:lnTo>
                    <a:lnTo>
                      <a:pt x="0" y="10"/>
                    </a:lnTo>
                    <a:lnTo>
                      <a:pt x="0" y="12"/>
                    </a:lnTo>
                    <a:lnTo>
                      <a:pt x="0" y="17"/>
                    </a:lnTo>
                    <a:lnTo>
                      <a:pt x="3" y="17"/>
                    </a:lnTo>
                    <a:lnTo>
                      <a:pt x="5" y="15"/>
                    </a:lnTo>
                    <a:lnTo>
                      <a:pt x="7"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8" name="9Slide.vn 941">
                <a:extLst>
                  <a:ext uri="{FF2B5EF4-FFF2-40B4-BE49-F238E27FC236}">
                    <a16:creationId xmlns:a16="http://schemas.microsoft.com/office/drawing/2014/main" id="{C5396E4A-D39B-40F8-97AB-54B1E46D6590}"/>
                  </a:ext>
                </a:extLst>
              </p:cNvPr>
              <p:cNvSpPr>
                <a:spLocks/>
              </p:cNvSpPr>
              <p:nvPr/>
            </p:nvSpPr>
            <p:spPr bwMode="auto">
              <a:xfrm>
                <a:off x="6279" y="3648"/>
                <a:ext cx="2" cy="4"/>
              </a:xfrm>
              <a:custGeom>
                <a:avLst/>
                <a:gdLst>
                  <a:gd name="T0" fmla="*/ 0 w 2"/>
                  <a:gd name="T1" fmla="*/ 4 h 4"/>
                  <a:gd name="T2" fmla="*/ 2 w 2"/>
                  <a:gd name="T3" fmla="*/ 2 h 4"/>
                  <a:gd name="T4" fmla="*/ 0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0"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9" name="9Slide.vn 942">
                <a:extLst>
                  <a:ext uri="{FF2B5EF4-FFF2-40B4-BE49-F238E27FC236}">
                    <a16:creationId xmlns:a16="http://schemas.microsoft.com/office/drawing/2014/main" id="{9D86955C-E6FA-413B-BC72-55E56C857A6A}"/>
                  </a:ext>
                </a:extLst>
              </p:cNvPr>
              <p:cNvSpPr>
                <a:spLocks/>
              </p:cNvSpPr>
              <p:nvPr/>
            </p:nvSpPr>
            <p:spPr bwMode="auto">
              <a:xfrm>
                <a:off x="6437" y="3132"/>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0" name="9Slide.vn 943">
                <a:extLst>
                  <a:ext uri="{FF2B5EF4-FFF2-40B4-BE49-F238E27FC236}">
                    <a16:creationId xmlns:a16="http://schemas.microsoft.com/office/drawing/2014/main" id="{97FE10DE-3096-4BDC-B2B1-A93DE79B2E58}"/>
                  </a:ext>
                </a:extLst>
              </p:cNvPr>
              <p:cNvSpPr>
                <a:spLocks/>
              </p:cNvSpPr>
              <p:nvPr/>
            </p:nvSpPr>
            <p:spPr bwMode="auto">
              <a:xfrm>
                <a:off x="6188" y="2910"/>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1" name="9Slide.vn 944">
                <a:extLst>
                  <a:ext uri="{FF2B5EF4-FFF2-40B4-BE49-F238E27FC236}">
                    <a16:creationId xmlns:a16="http://schemas.microsoft.com/office/drawing/2014/main" id="{DD38E857-2CBA-438F-BCB2-1EF45BD13340}"/>
                  </a:ext>
                </a:extLst>
              </p:cNvPr>
              <p:cNvSpPr>
                <a:spLocks/>
              </p:cNvSpPr>
              <p:nvPr/>
            </p:nvSpPr>
            <p:spPr bwMode="auto">
              <a:xfrm>
                <a:off x="6472" y="3188"/>
                <a:ext cx="8" cy="27"/>
              </a:xfrm>
              <a:custGeom>
                <a:avLst/>
                <a:gdLst>
                  <a:gd name="T0" fmla="*/ 6 w 8"/>
                  <a:gd name="T1" fmla="*/ 0 h 27"/>
                  <a:gd name="T2" fmla="*/ 6 w 8"/>
                  <a:gd name="T3" fmla="*/ 4 h 27"/>
                  <a:gd name="T4" fmla="*/ 6 w 8"/>
                  <a:gd name="T5" fmla="*/ 6 h 27"/>
                  <a:gd name="T6" fmla="*/ 4 w 8"/>
                  <a:gd name="T7" fmla="*/ 10 h 27"/>
                  <a:gd name="T8" fmla="*/ 2 w 8"/>
                  <a:gd name="T9" fmla="*/ 14 h 27"/>
                  <a:gd name="T10" fmla="*/ 2 w 8"/>
                  <a:gd name="T11" fmla="*/ 17 h 27"/>
                  <a:gd name="T12" fmla="*/ 0 w 8"/>
                  <a:gd name="T13" fmla="*/ 21 h 27"/>
                  <a:gd name="T14" fmla="*/ 2 w 8"/>
                  <a:gd name="T15" fmla="*/ 27 h 27"/>
                  <a:gd name="T16" fmla="*/ 4 w 8"/>
                  <a:gd name="T17" fmla="*/ 27 h 27"/>
                  <a:gd name="T18" fmla="*/ 4 w 8"/>
                  <a:gd name="T19" fmla="*/ 23 h 27"/>
                  <a:gd name="T20" fmla="*/ 4 w 8"/>
                  <a:gd name="T21" fmla="*/ 17 h 27"/>
                  <a:gd name="T22" fmla="*/ 8 w 8"/>
                  <a:gd name="T23" fmla="*/ 10 h 27"/>
                  <a:gd name="T24" fmla="*/ 8 w 8"/>
                  <a:gd name="T25" fmla="*/ 4 h 27"/>
                  <a:gd name="T26" fmla="*/ 8 w 8"/>
                  <a:gd name="T27" fmla="*/ 0 h 27"/>
                  <a:gd name="T28" fmla="*/ 6 w 8"/>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7">
                    <a:moveTo>
                      <a:pt x="6" y="0"/>
                    </a:moveTo>
                    <a:lnTo>
                      <a:pt x="6" y="4"/>
                    </a:lnTo>
                    <a:lnTo>
                      <a:pt x="6" y="6"/>
                    </a:lnTo>
                    <a:lnTo>
                      <a:pt x="4" y="10"/>
                    </a:lnTo>
                    <a:lnTo>
                      <a:pt x="2" y="14"/>
                    </a:lnTo>
                    <a:lnTo>
                      <a:pt x="2" y="17"/>
                    </a:lnTo>
                    <a:lnTo>
                      <a:pt x="0" y="21"/>
                    </a:lnTo>
                    <a:lnTo>
                      <a:pt x="2" y="27"/>
                    </a:lnTo>
                    <a:lnTo>
                      <a:pt x="4" y="27"/>
                    </a:lnTo>
                    <a:lnTo>
                      <a:pt x="4" y="23"/>
                    </a:lnTo>
                    <a:lnTo>
                      <a:pt x="4" y="17"/>
                    </a:lnTo>
                    <a:lnTo>
                      <a:pt x="8" y="10"/>
                    </a:lnTo>
                    <a:lnTo>
                      <a:pt x="8" y="4"/>
                    </a:lnTo>
                    <a:lnTo>
                      <a:pt x="8" y="0"/>
                    </a:lnTo>
                    <a:lnTo>
                      <a:pt x="6"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2" name="9Slide.vn 945">
                <a:extLst>
                  <a:ext uri="{FF2B5EF4-FFF2-40B4-BE49-F238E27FC236}">
                    <a16:creationId xmlns:a16="http://schemas.microsoft.com/office/drawing/2014/main" id="{74CF6315-2218-4418-83B0-0000433414CD}"/>
                  </a:ext>
                </a:extLst>
              </p:cNvPr>
              <p:cNvSpPr>
                <a:spLocks/>
              </p:cNvSpPr>
              <p:nvPr/>
            </p:nvSpPr>
            <p:spPr bwMode="auto">
              <a:xfrm>
                <a:off x="6298" y="3567"/>
                <a:ext cx="8" cy="13"/>
              </a:xfrm>
              <a:custGeom>
                <a:avLst/>
                <a:gdLst>
                  <a:gd name="T0" fmla="*/ 0 w 8"/>
                  <a:gd name="T1" fmla="*/ 3 h 13"/>
                  <a:gd name="T2" fmla="*/ 0 w 8"/>
                  <a:gd name="T3" fmla="*/ 5 h 13"/>
                  <a:gd name="T4" fmla="*/ 0 w 8"/>
                  <a:gd name="T5" fmla="*/ 9 h 13"/>
                  <a:gd name="T6" fmla="*/ 0 w 8"/>
                  <a:gd name="T7" fmla="*/ 11 h 13"/>
                  <a:gd name="T8" fmla="*/ 2 w 8"/>
                  <a:gd name="T9" fmla="*/ 13 h 13"/>
                  <a:gd name="T10" fmla="*/ 8 w 8"/>
                  <a:gd name="T11" fmla="*/ 11 h 13"/>
                  <a:gd name="T12" fmla="*/ 8 w 8"/>
                  <a:gd name="T13" fmla="*/ 7 h 13"/>
                  <a:gd name="T14" fmla="*/ 2 w 8"/>
                  <a:gd name="T15" fmla="*/ 0 h 13"/>
                  <a:gd name="T16" fmla="*/ 0 w 8"/>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0" y="3"/>
                    </a:moveTo>
                    <a:lnTo>
                      <a:pt x="0" y="5"/>
                    </a:lnTo>
                    <a:lnTo>
                      <a:pt x="0" y="9"/>
                    </a:lnTo>
                    <a:lnTo>
                      <a:pt x="0" y="11"/>
                    </a:lnTo>
                    <a:lnTo>
                      <a:pt x="2" y="13"/>
                    </a:lnTo>
                    <a:lnTo>
                      <a:pt x="8" y="11"/>
                    </a:lnTo>
                    <a:lnTo>
                      <a:pt x="8" y="7"/>
                    </a:lnTo>
                    <a:lnTo>
                      <a:pt x="2" y="0"/>
                    </a:lnTo>
                    <a:lnTo>
                      <a:pt x="0"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3" name="9Slide.vn 946">
                <a:extLst>
                  <a:ext uri="{FF2B5EF4-FFF2-40B4-BE49-F238E27FC236}">
                    <a16:creationId xmlns:a16="http://schemas.microsoft.com/office/drawing/2014/main" id="{500BD80D-F013-421D-A52F-29361AA66F2E}"/>
                  </a:ext>
                </a:extLst>
              </p:cNvPr>
              <p:cNvSpPr>
                <a:spLocks/>
              </p:cNvSpPr>
              <p:nvPr/>
            </p:nvSpPr>
            <p:spPr bwMode="auto">
              <a:xfrm>
                <a:off x="6184" y="2912"/>
                <a:ext cx="6" cy="4"/>
              </a:xfrm>
              <a:custGeom>
                <a:avLst/>
                <a:gdLst>
                  <a:gd name="T0" fmla="*/ 0 w 6"/>
                  <a:gd name="T1" fmla="*/ 2 h 4"/>
                  <a:gd name="T2" fmla="*/ 0 w 6"/>
                  <a:gd name="T3" fmla="*/ 4 h 4"/>
                  <a:gd name="T4" fmla="*/ 2 w 6"/>
                  <a:gd name="T5" fmla="*/ 4 h 4"/>
                  <a:gd name="T6" fmla="*/ 4 w 6"/>
                  <a:gd name="T7" fmla="*/ 2 h 4"/>
                  <a:gd name="T8" fmla="*/ 6 w 6"/>
                  <a:gd name="T9" fmla="*/ 0 h 4"/>
                  <a:gd name="T10" fmla="*/ 4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0" y="4"/>
                    </a:lnTo>
                    <a:lnTo>
                      <a:pt x="2" y="4"/>
                    </a:lnTo>
                    <a:lnTo>
                      <a:pt x="4" y="2"/>
                    </a:lnTo>
                    <a:lnTo>
                      <a:pt x="6" y="0"/>
                    </a:lnTo>
                    <a:lnTo>
                      <a:pt x="4"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4" name="9Slide.vn 947">
                <a:extLst>
                  <a:ext uri="{FF2B5EF4-FFF2-40B4-BE49-F238E27FC236}">
                    <a16:creationId xmlns:a16="http://schemas.microsoft.com/office/drawing/2014/main" id="{3710CABA-DABC-45CE-B896-52DA8C9CCCC0}"/>
                  </a:ext>
                </a:extLst>
              </p:cNvPr>
              <p:cNvSpPr>
                <a:spLocks/>
              </p:cNvSpPr>
              <p:nvPr/>
            </p:nvSpPr>
            <p:spPr bwMode="auto">
              <a:xfrm>
                <a:off x="6178" y="2916"/>
                <a:ext cx="4" cy="4"/>
              </a:xfrm>
              <a:custGeom>
                <a:avLst/>
                <a:gdLst>
                  <a:gd name="T0" fmla="*/ 2 w 4"/>
                  <a:gd name="T1" fmla="*/ 4 h 4"/>
                  <a:gd name="T2" fmla="*/ 4 w 4"/>
                  <a:gd name="T3" fmla="*/ 2 h 4"/>
                  <a:gd name="T4" fmla="*/ 4 w 4"/>
                  <a:gd name="T5" fmla="*/ 0 h 4"/>
                  <a:gd name="T6" fmla="*/ 0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2"/>
                    </a:lnTo>
                    <a:lnTo>
                      <a:pt x="4" y="0"/>
                    </a:lnTo>
                    <a:lnTo>
                      <a:pt x="0" y="2"/>
                    </a:lnTo>
                    <a:lnTo>
                      <a:pt x="2"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5" name="9Slide.vn 948">
                <a:extLst>
                  <a:ext uri="{FF2B5EF4-FFF2-40B4-BE49-F238E27FC236}">
                    <a16:creationId xmlns:a16="http://schemas.microsoft.com/office/drawing/2014/main" id="{F5DA5649-D71C-4838-A32A-EE972AD6778C}"/>
                  </a:ext>
                </a:extLst>
              </p:cNvPr>
              <p:cNvSpPr>
                <a:spLocks/>
              </p:cNvSpPr>
              <p:nvPr/>
            </p:nvSpPr>
            <p:spPr bwMode="auto">
              <a:xfrm>
                <a:off x="6130" y="2898"/>
                <a:ext cx="2" cy="6"/>
              </a:xfrm>
              <a:custGeom>
                <a:avLst/>
                <a:gdLst>
                  <a:gd name="T0" fmla="*/ 0 w 2"/>
                  <a:gd name="T1" fmla="*/ 2 h 6"/>
                  <a:gd name="T2" fmla="*/ 2 w 2"/>
                  <a:gd name="T3" fmla="*/ 6 h 6"/>
                  <a:gd name="T4" fmla="*/ 2 w 2"/>
                  <a:gd name="T5" fmla="*/ 2 h 6"/>
                  <a:gd name="T6" fmla="*/ 2 w 2"/>
                  <a:gd name="T7" fmla="*/ 0 h 6"/>
                  <a:gd name="T8" fmla="*/ 0 w 2"/>
                  <a:gd name="T9" fmla="*/ 0 h 6"/>
                  <a:gd name="T10" fmla="*/ 0 w 2"/>
                  <a:gd name="T11" fmla="*/ 2 h 6"/>
                </a:gdLst>
                <a:ahLst/>
                <a:cxnLst>
                  <a:cxn ang="0">
                    <a:pos x="T0" y="T1"/>
                  </a:cxn>
                  <a:cxn ang="0">
                    <a:pos x="T2" y="T3"/>
                  </a:cxn>
                  <a:cxn ang="0">
                    <a:pos x="T4" y="T5"/>
                  </a:cxn>
                  <a:cxn ang="0">
                    <a:pos x="T6" y="T7"/>
                  </a:cxn>
                  <a:cxn ang="0">
                    <a:pos x="T8" y="T9"/>
                  </a:cxn>
                  <a:cxn ang="0">
                    <a:pos x="T10" y="T11"/>
                  </a:cxn>
                </a:cxnLst>
                <a:rect l="0" t="0" r="r" b="b"/>
                <a:pathLst>
                  <a:path w="2" h="6">
                    <a:moveTo>
                      <a:pt x="0" y="2"/>
                    </a:moveTo>
                    <a:lnTo>
                      <a:pt x="2" y="6"/>
                    </a:lnTo>
                    <a:lnTo>
                      <a:pt x="2" y="2"/>
                    </a:lnTo>
                    <a:lnTo>
                      <a:pt x="2" y="0"/>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6" name="9Slide.vn 949">
                <a:extLst>
                  <a:ext uri="{FF2B5EF4-FFF2-40B4-BE49-F238E27FC236}">
                    <a16:creationId xmlns:a16="http://schemas.microsoft.com/office/drawing/2014/main" id="{89E8F66A-44C7-411C-A054-06B5760D7230}"/>
                  </a:ext>
                </a:extLst>
              </p:cNvPr>
              <p:cNvSpPr>
                <a:spLocks/>
              </p:cNvSpPr>
              <p:nvPr/>
            </p:nvSpPr>
            <p:spPr bwMode="auto">
              <a:xfrm>
                <a:off x="6472" y="3252"/>
                <a:ext cx="2" cy="9"/>
              </a:xfrm>
              <a:custGeom>
                <a:avLst/>
                <a:gdLst>
                  <a:gd name="T0" fmla="*/ 0 w 2"/>
                  <a:gd name="T1" fmla="*/ 9 h 9"/>
                  <a:gd name="T2" fmla="*/ 2 w 2"/>
                  <a:gd name="T3" fmla="*/ 4 h 9"/>
                  <a:gd name="T4" fmla="*/ 2 w 2"/>
                  <a:gd name="T5" fmla="*/ 0 h 9"/>
                  <a:gd name="T6" fmla="*/ 0 w 2"/>
                  <a:gd name="T7" fmla="*/ 9 h 9"/>
                </a:gdLst>
                <a:ahLst/>
                <a:cxnLst>
                  <a:cxn ang="0">
                    <a:pos x="T0" y="T1"/>
                  </a:cxn>
                  <a:cxn ang="0">
                    <a:pos x="T2" y="T3"/>
                  </a:cxn>
                  <a:cxn ang="0">
                    <a:pos x="T4" y="T5"/>
                  </a:cxn>
                  <a:cxn ang="0">
                    <a:pos x="T6" y="T7"/>
                  </a:cxn>
                </a:cxnLst>
                <a:rect l="0" t="0" r="r" b="b"/>
                <a:pathLst>
                  <a:path w="2" h="9">
                    <a:moveTo>
                      <a:pt x="0" y="9"/>
                    </a:moveTo>
                    <a:lnTo>
                      <a:pt x="2" y="4"/>
                    </a:lnTo>
                    <a:lnTo>
                      <a:pt x="2" y="0"/>
                    </a:lnTo>
                    <a:lnTo>
                      <a:pt x="0" y="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7" name="9Slide.vn 950">
                <a:extLst>
                  <a:ext uri="{FF2B5EF4-FFF2-40B4-BE49-F238E27FC236}">
                    <a16:creationId xmlns:a16="http://schemas.microsoft.com/office/drawing/2014/main" id="{BA6087EB-DDD3-48C1-8E76-D50C6DE5E6C3}"/>
                  </a:ext>
                </a:extLst>
              </p:cNvPr>
              <p:cNvSpPr>
                <a:spLocks/>
              </p:cNvSpPr>
              <p:nvPr/>
            </p:nvSpPr>
            <p:spPr bwMode="auto">
              <a:xfrm>
                <a:off x="6443" y="3159"/>
                <a:ext cx="6" cy="8"/>
              </a:xfrm>
              <a:custGeom>
                <a:avLst/>
                <a:gdLst>
                  <a:gd name="T0" fmla="*/ 4 w 6"/>
                  <a:gd name="T1" fmla="*/ 2 h 8"/>
                  <a:gd name="T2" fmla="*/ 2 w 6"/>
                  <a:gd name="T3" fmla="*/ 0 h 8"/>
                  <a:gd name="T4" fmla="*/ 0 w 6"/>
                  <a:gd name="T5" fmla="*/ 0 h 8"/>
                  <a:gd name="T6" fmla="*/ 4 w 6"/>
                  <a:gd name="T7" fmla="*/ 6 h 8"/>
                  <a:gd name="T8" fmla="*/ 6 w 6"/>
                  <a:gd name="T9" fmla="*/ 8 h 8"/>
                  <a:gd name="T10" fmla="*/ 6 w 6"/>
                  <a:gd name="T11" fmla="*/ 6 h 8"/>
                  <a:gd name="T12" fmla="*/ 6 w 6"/>
                  <a:gd name="T13" fmla="*/ 4 h 8"/>
                  <a:gd name="T14" fmla="*/ 6 w 6"/>
                  <a:gd name="T15" fmla="*/ 2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0" y="0"/>
                    </a:lnTo>
                    <a:lnTo>
                      <a:pt x="4" y="6"/>
                    </a:lnTo>
                    <a:lnTo>
                      <a:pt x="6" y="8"/>
                    </a:lnTo>
                    <a:lnTo>
                      <a:pt x="6" y="6"/>
                    </a:lnTo>
                    <a:lnTo>
                      <a:pt x="6" y="4"/>
                    </a:lnTo>
                    <a:lnTo>
                      <a:pt x="6" y="2"/>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8" name="9Slide.vn 951">
                <a:extLst>
                  <a:ext uri="{FF2B5EF4-FFF2-40B4-BE49-F238E27FC236}">
                    <a16:creationId xmlns:a16="http://schemas.microsoft.com/office/drawing/2014/main" id="{CB094206-16C9-47B5-8220-777916362FC4}"/>
                  </a:ext>
                </a:extLst>
              </p:cNvPr>
              <p:cNvSpPr>
                <a:spLocks/>
              </p:cNvSpPr>
              <p:nvPr/>
            </p:nvSpPr>
            <p:spPr bwMode="auto">
              <a:xfrm>
                <a:off x="5987" y="2966"/>
                <a:ext cx="2" cy="2"/>
              </a:xfrm>
              <a:custGeom>
                <a:avLst/>
                <a:gdLst>
                  <a:gd name="T0" fmla="*/ 2 w 2"/>
                  <a:gd name="T1" fmla="*/ 2 h 2"/>
                  <a:gd name="T2" fmla="*/ 2 w 2"/>
                  <a:gd name="T3" fmla="*/ 0 h 2"/>
                  <a:gd name="T4" fmla="*/ 2 w 2"/>
                  <a:gd name="T5" fmla="*/ 0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2" y="0"/>
                    </a:lnTo>
                    <a:lnTo>
                      <a:pt x="0"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9" name="9Slide.vn 952">
                <a:extLst>
                  <a:ext uri="{FF2B5EF4-FFF2-40B4-BE49-F238E27FC236}">
                    <a16:creationId xmlns:a16="http://schemas.microsoft.com/office/drawing/2014/main" id="{5F4370C3-A2BC-4748-B6D0-4C497EFDB2BB}"/>
                  </a:ext>
                </a:extLst>
              </p:cNvPr>
              <p:cNvSpPr>
                <a:spLocks/>
              </p:cNvSpPr>
              <p:nvPr/>
            </p:nvSpPr>
            <p:spPr bwMode="auto">
              <a:xfrm>
                <a:off x="6298" y="3590"/>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0" name="9Slide.vn 953">
                <a:extLst>
                  <a:ext uri="{FF2B5EF4-FFF2-40B4-BE49-F238E27FC236}">
                    <a16:creationId xmlns:a16="http://schemas.microsoft.com/office/drawing/2014/main" id="{AA86D1E5-6829-499C-BE9D-3B74A8C5ECB5}"/>
                  </a:ext>
                </a:extLst>
              </p:cNvPr>
              <p:cNvSpPr>
                <a:spLocks/>
              </p:cNvSpPr>
              <p:nvPr/>
            </p:nvSpPr>
            <p:spPr bwMode="auto">
              <a:xfrm>
                <a:off x="6310" y="2879"/>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1" name="9Slide.vn 954">
                <a:extLst>
                  <a:ext uri="{FF2B5EF4-FFF2-40B4-BE49-F238E27FC236}">
                    <a16:creationId xmlns:a16="http://schemas.microsoft.com/office/drawing/2014/main" id="{38E4D2F5-E3DA-45E8-9FCE-4D5D899030E9}"/>
                  </a:ext>
                </a:extLst>
              </p:cNvPr>
              <p:cNvSpPr>
                <a:spLocks/>
              </p:cNvSpPr>
              <p:nvPr/>
            </p:nvSpPr>
            <p:spPr bwMode="auto">
              <a:xfrm>
                <a:off x="6368" y="3045"/>
                <a:ext cx="5" cy="10"/>
              </a:xfrm>
              <a:custGeom>
                <a:avLst/>
                <a:gdLst>
                  <a:gd name="T0" fmla="*/ 2 w 5"/>
                  <a:gd name="T1" fmla="*/ 10 h 10"/>
                  <a:gd name="T2" fmla="*/ 5 w 5"/>
                  <a:gd name="T3" fmla="*/ 6 h 10"/>
                  <a:gd name="T4" fmla="*/ 5 w 5"/>
                  <a:gd name="T5" fmla="*/ 0 h 10"/>
                  <a:gd name="T6" fmla="*/ 2 w 5"/>
                  <a:gd name="T7" fmla="*/ 2 h 10"/>
                  <a:gd name="T8" fmla="*/ 0 w 5"/>
                  <a:gd name="T9" fmla="*/ 2 h 10"/>
                  <a:gd name="T10" fmla="*/ 2 w 5"/>
                  <a:gd name="T11" fmla="*/ 6 h 10"/>
                  <a:gd name="T12" fmla="*/ 0 w 5"/>
                  <a:gd name="T13" fmla="*/ 8 h 10"/>
                  <a:gd name="T14" fmla="*/ 2 w 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2" y="10"/>
                    </a:moveTo>
                    <a:lnTo>
                      <a:pt x="5" y="6"/>
                    </a:lnTo>
                    <a:lnTo>
                      <a:pt x="5" y="0"/>
                    </a:lnTo>
                    <a:lnTo>
                      <a:pt x="2" y="2"/>
                    </a:lnTo>
                    <a:lnTo>
                      <a:pt x="0" y="2"/>
                    </a:lnTo>
                    <a:lnTo>
                      <a:pt x="2" y="6"/>
                    </a:lnTo>
                    <a:lnTo>
                      <a:pt x="0" y="8"/>
                    </a:lnTo>
                    <a:lnTo>
                      <a:pt x="2"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2" name="9Slide.vn 955">
                <a:extLst>
                  <a:ext uri="{FF2B5EF4-FFF2-40B4-BE49-F238E27FC236}">
                    <a16:creationId xmlns:a16="http://schemas.microsoft.com/office/drawing/2014/main" id="{C4825EB5-7BA3-4C88-BC7F-22243D23277C}"/>
                  </a:ext>
                </a:extLst>
              </p:cNvPr>
              <p:cNvSpPr>
                <a:spLocks/>
              </p:cNvSpPr>
              <p:nvPr/>
            </p:nvSpPr>
            <p:spPr bwMode="auto">
              <a:xfrm>
                <a:off x="6192" y="2952"/>
                <a:ext cx="4" cy="4"/>
              </a:xfrm>
              <a:custGeom>
                <a:avLst/>
                <a:gdLst>
                  <a:gd name="T0" fmla="*/ 0 w 4"/>
                  <a:gd name="T1" fmla="*/ 4 h 4"/>
                  <a:gd name="T2" fmla="*/ 2 w 4"/>
                  <a:gd name="T3" fmla="*/ 2 h 4"/>
                  <a:gd name="T4" fmla="*/ 2 w 4"/>
                  <a:gd name="T5" fmla="*/ 4 h 4"/>
                  <a:gd name="T6" fmla="*/ 4 w 4"/>
                  <a:gd name="T7" fmla="*/ 2 h 4"/>
                  <a:gd name="T8" fmla="*/ 2 w 4"/>
                  <a:gd name="T9" fmla="*/ 0 h 4"/>
                  <a:gd name="T10" fmla="*/ 0 w 4"/>
                  <a:gd name="T11" fmla="*/ 2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2" y="2"/>
                    </a:lnTo>
                    <a:lnTo>
                      <a:pt x="2" y="4"/>
                    </a:lnTo>
                    <a:lnTo>
                      <a:pt x="4" y="2"/>
                    </a:lnTo>
                    <a:lnTo>
                      <a:pt x="2" y="0"/>
                    </a:lnTo>
                    <a:lnTo>
                      <a:pt x="0" y="2"/>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3" name="9Slide.vn 956">
                <a:extLst>
                  <a:ext uri="{FF2B5EF4-FFF2-40B4-BE49-F238E27FC236}">
                    <a16:creationId xmlns:a16="http://schemas.microsoft.com/office/drawing/2014/main" id="{A4E6F429-EAAA-4BD2-AC4B-27189EB76AB3}"/>
                  </a:ext>
                </a:extLst>
              </p:cNvPr>
              <p:cNvSpPr>
                <a:spLocks/>
              </p:cNvSpPr>
              <p:nvPr/>
            </p:nvSpPr>
            <p:spPr bwMode="auto">
              <a:xfrm>
                <a:off x="5738" y="3190"/>
                <a:ext cx="4" cy="12"/>
              </a:xfrm>
              <a:custGeom>
                <a:avLst/>
                <a:gdLst>
                  <a:gd name="T0" fmla="*/ 0 w 4"/>
                  <a:gd name="T1" fmla="*/ 4 h 12"/>
                  <a:gd name="T2" fmla="*/ 2 w 4"/>
                  <a:gd name="T3" fmla="*/ 12 h 12"/>
                  <a:gd name="T4" fmla="*/ 4 w 4"/>
                  <a:gd name="T5" fmla="*/ 6 h 12"/>
                  <a:gd name="T6" fmla="*/ 2 w 4"/>
                  <a:gd name="T7" fmla="*/ 0 h 12"/>
                  <a:gd name="T8" fmla="*/ 0 w 4"/>
                  <a:gd name="T9" fmla="*/ 4 h 12"/>
                </a:gdLst>
                <a:ahLst/>
                <a:cxnLst>
                  <a:cxn ang="0">
                    <a:pos x="T0" y="T1"/>
                  </a:cxn>
                  <a:cxn ang="0">
                    <a:pos x="T2" y="T3"/>
                  </a:cxn>
                  <a:cxn ang="0">
                    <a:pos x="T4" y="T5"/>
                  </a:cxn>
                  <a:cxn ang="0">
                    <a:pos x="T6" y="T7"/>
                  </a:cxn>
                  <a:cxn ang="0">
                    <a:pos x="T8" y="T9"/>
                  </a:cxn>
                </a:cxnLst>
                <a:rect l="0" t="0" r="r" b="b"/>
                <a:pathLst>
                  <a:path w="4" h="12">
                    <a:moveTo>
                      <a:pt x="0" y="4"/>
                    </a:moveTo>
                    <a:lnTo>
                      <a:pt x="2" y="12"/>
                    </a:lnTo>
                    <a:lnTo>
                      <a:pt x="4" y="6"/>
                    </a:lnTo>
                    <a:lnTo>
                      <a:pt x="2"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4" name="9Slide.vn 957">
                <a:extLst>
                  <a:ext uri="{FF2B5EF4-FFF2-40B4-BE49-F238E27FC236}">
                    <a16:creationId xmlns:a16="http://schemas.microsoft.com/office/drawing/2014/main" id="{A4D33167-EA6F-4468-B5FB-E0234C821648}"/>
                  </a:ext>
                </a:extLst>
              </p:cNvPr>
              <p:cNvSpPr>
                <a:spLocks/>
              </p:cNvSpPr>
              <p:nvPr/>
            </p:nvSpPr>
            <p:spPr bwMode="auto">
              <a:xfrm>
                <a:off x="5794" y="3086"/>
                <a:ext cx="4" cy="7"/>
              </a:xfrm>
              <a:custGeom>
                <a:avLst/>
                <a:gdLst>
                  <a:gd name="T0" fmla="*/ 2 w 4"/>
                  <a:gd name="T1" fmla="*/ 7 h 7"/>
                  <a:gd name="T2" fmla="*/ 4 w 4"/>
                  <a:gd name="T3" fmla="*/ 5 h 7"/>
                  <a:gd name="T4" fmla="*/ 4 w 4"/>
                  <a:gd name="T5" fmla="*/ 0 h 7"/>
                  <a:gd name="T6" fmla="*/ 0 w 4"/>
                  <a:gd name="T7" fmla="*/ 5 h 7"/>
                  <a:gd name="T8" fmla="*/ 2 w 4"/>
                  <a:gd name="T9" fmla="*/ 7 h 7"/>
                </a:gdLst>
                <a:ahLst/>
                <a:cxnLst>
                  <a:cxn ang="0">
                    <a:pos x="T0" y="T1"/>
                  </a:cxn>
                  <a:cxn ang="0">
                    <a:pos x="T2" y="T3"/>
                  </a:cxn>
                  <a:cxn ang="0">
                    <a:pos x="T4" y="T5"/>
                  </a:cxn>
                  <a:cxn ang="0">
                    <a:pos x="T6" y="T7"/>
                  </a:cxn>
                  <a:cxn ang="0">
                    <a:pos x="T8" y="T9"/>
                  </a:cxn>
                </a:cxnLst>
                <a:rect l="0" t="0" r="r" b="b"/>
                <a:pathLst>
                  <a:path w="4" h="7">
                    <a:moveTo>
                      <a:pt x="2" y="7"/>
                    </a:moveTo>
                    <a:lnTo>
                      <a:pt x="4" y="5"/>
                    </a:lnTo>
                    <a:lnTo>
                      <a:pt x="4" y="0"/>
                    </a:lnTo>
                    <a:lnTo>
                      <a:pt x="0" y="5"/>
                    </a:lnTo>
                    <a:lnTo>
                      <a:pt x="2"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5" name="9Slide.vn 958">
                <a:extLst>
                  <a:ext uri="{FF2B5EF4-FFF2-40B4-BE49-F238E27FC236}">
                    <a16:creationId xmlns:a16="http://schemas.microsoft.com/office/drawing/2014/main" id="{98AC4963-51EF-441C-92A4-A2E8F65673C3}"/>
                  </a:ext>
                </a:extLst>
              </p:cNvPr>
              <p:cNvSpPr>
                <a:spLocks/>
              </p:cNvSpPr>
              <p:nvPr/>
            </p:nvSpPr>
            <p:spPr bwMode="auto">
              <a:xfrm>
                <a:off x="6091" y="2902"/>
                <a:ext cx="20" cy="12"/>
              </a:xfrm>
              <a:custGeom>
                <a:avLst/>
                <a:gdLst>
                  <a:gd name="T0" fmla="*/ 12 w 20"/>
                  <a:gd name="T1" fmla="*/ 12 h 12"/>
                  <a:gd name="T2" fmla="*/ 18 w 20"/>
                  <a:gd name="T3" fmla="*/ 6 h 12"/>
                  <a:gd name="T4" fmla="*/ 18 w 20"/>
                  <a:gd name="T5" fmla="*/ 6 h 12"/>
                  <a:gd name="T6" fmla="*/ 18 w 20"/>
                  <a:gd name="T7" fmla="*/ 6 h 12"/>
                  <a:gd name="T8" fmla="*/ 20 w 20"/>
                  <a:gd name="T9" fmla="*/ 4 h 12"/>
                  <a:gd name="T10" fmla="*/ 20 w 20"/>
                  <a:gd name="T11" fmla="*/ 2 h 12"/>
                  <a:gd name="T12" fmla="*/ 18 w 20"/>
                  <a:gd name="T13" fmla="*/ 0 h 12"/>
                  <a:gd name="T14" fmla="*/ 16 w 20"/>
                  <a:gd name="T15" fmla="*/ 0 h 12"/>
                  <a:gd name="T16" fmla="*/ 14 w 20"/>
                  <a:gd name="T17" fmla="*/ 2 h 12"/>
                  <a:gd name="T18" fmla="*/ 10 w 20"/>
                  <a:gd name="T19" fmla="*/ 2 h 12"/>
                  <a:gd name="T20" fmla="*/ 8 w 20"/>
                  <a:gd name="T21" fmla="*/ 4 h 12"/>
                  <a:gd name="T22" fmla="*/ 6 w 20"/>
                  <a:gd name="T23" fmla="*/ 2 h 12"/>
                  <a:gd name="T24" fmla="*/ 6 w 20"/>
                  <a:gd name="T25" fmla="*/ 2 h 12"/>
                  <a:gd name="T26" fmla="*/ 4 w 20"/>
                  <a:gd name="T27" fmla="*/ 2 h 12"/>
                  <a:gd name="T28" fmla="*/ 0 w 20"/>
                  <a:gd name="T29" fmla="*/ 0 h 12"/>
                  <a:gd name="T30" fmla="*/ 0 w 20"/>
                  <a:gd name="T31" fmla="*/ 0 h 12"/>
                  <a:gd name="T32" fmla="*/ 0 w 20"/>
                  <a:gd name="T33" fmla="*/ 0 h 12"/>
                  <a:gd name="T34" fmla="*/ 0 w 20"/>
                  <a:gd name="T35" fmla="*/ 4 h 12"/>
                  <a:gd name="T36" fmla="*/ 4 w 20"/>
                  <a:gd name="T37" fmla="*/ 8 h 12"/>
                  <a:gd name="T38" fmla="*/ 6 w 20"/>
                  <a:gd name="T39" fmla="*/ 10 h 12"/>
                  <a:gd name="T40" fmla="*/ 12 w 2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2">
                    <a:moveTo>
                      <a:pt x="12" y="12"/>
                    </a:moveTo>
                    <a:lnTo>
                      <a:pt x="18" y="6"/>
                    </a:lnTo>
                    <a:lnTo>
                      <a:pt x="18" y="6"/>
                    </a:lnTo>
                    <a:lnTo>
                      <a:pt x="18" y="6"/>
                    </a:lnTo>
                    <a:lnTo>
                      <a:pt x="20" y="4"/>
                    </a:lnTo>
                    <a:lnTo>
                      <a:pt x="20" y="2"/>
                    </a:lnTo>
                    <a:lnTo>
                      <a:pt x="18" y="0"/>
                    </a:lnTo>
                    <a:lnTo>
                      <a:pt x="16" y="0"/>
                    </a:lnTo>
                    <a:lnTo>
                      <a:pt x="14" y="2"/>
                    </a:lnTo>
                    <a:lnTo>
                      <a:pt x="10" y="2"/>
                    </a:lnTo>
                    <a:lnTo>
                      <a:pt x="8" y="4"/>
                    </a:lnTo>
                    <a:lnTo>
                      <a:pt x="6" y="2"/>
                    </a:lnTo>
                    <a:lnTo>
                      <a:pt x="6" y="2"/>
                    </a:lnTo>
                    <a:lnTo>
                      <a:pt x="4" y="2"/>
                    </a:lnTo>
                    <a:lnTo>
                      <a:pt x="0" y="0"/>
                    </a:lnTo>
                    <a:lnTo>
                      <a:pt x="0" y="0"/>
                    </a:lnTo>
                    <a:lnTo>
                      <a:pt x="0" y="0"/>
                    </a:lnTo>
                    <a:lnTo>
                      <a:pt x="0" y="4"/>
                    </a:lnTo>
                    <a:lnTo>
                      <a:pt x="4" y="8"/>
                    </a:lnTo>
                    <a:lnTo>
                      <a:pt x="6" y="10"/>
                    </a:lnTo>
                    <a:lnTo>
                      <a:pt x="12"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6" name="9Slide.vn 959">
                <a:extLst>
                  <a:ext uri="{FF2B5EF4-FFF2-40B4-BE49-F238E27FC236}">
                    <a16:creationId xmlns:a16="http://schemas.microsoft.com/office/drawing/2014/main" id="{50C82A19-5B49-466D-AC84-D7D920EBBCE6}"/>
                  </a:ext>
                </a:extLst>
              </p:cNvPr>
              <p:cNvSpPr>
                <a:spLocks/>
              </p:cNvSpPr>
              <p:nvPr/>
            </p:nvSpPr>
            <p:spPr bwMode="auto">
              <a:xfrm>
                <a:off x="6126" y="3439"/>
                <a:ext cx="29" cy="10"/>
              </a:xfrm>
              <a:custGeom>
                <a:avLst/>
                <a:gdLst>
                  <a:gd name="T0" fmla="*/ 25 w 29"/>
                  <a:gd name="T1" fmla="*/ 6 h 10"/>
                  <a:gd name="T2" fmla="*/ 21 w 29"/>
                  <a:gd name="T3" fmla="*/ 6 h 10"/>
                  <a:gd name="T4" fmla="*/ 23 w 29"/>
                  <a:gd name="T5" fmla="*/ 4 h 10"/>
                  <a:gd name="T6" fmla="*/ 21 w 29"/>
                  <a:gd name="T7" fmla="*/ 4 h 10"/>
                  <a:gd name="T8" fmla="*/ 19 w 29"/>
                  <a:gd name="T9" fmla="*/ 2 h 10"/>
                  <a:gd name="T10" fmla="*/ 21 w 29"/>
                  <a:gd name="T11" fmla="*/ 0 h 10"/>
                  <a:gd name="T12" fmla="*/ 16 w 29"/>
                  <a:gd name="T13" fmla="*/ 0 h 10"/>
                  <a:gd name="T14" fmla="*/ 14 w 29"/>
                  <a:gd name="T15" fmla="*/ 0 h 10"/>
                  <a:gd name="T16" fmla="*/ 4 w 29"/>
                  <a:gd name="T17" fmla="*/ 4 h 10"/>
                  <a:gd name="T18" fmla="*/ 0 w 29"/>
                  <a:gd name="T19" fmla="*/ 6 h 10"/>
                  <a:gd name="T20" fmla="*/ 0 w 29"/>
                  <a:gd name="T21" fmla="*/ 8 h 10"/>
                  <a:gd name="T22" fmla="*/ 2 w 29"/>
                  <a:gd name="T23" fmla="*/ 10 h 10"/>
                  <a:gd name="T24" fmla="*/ 6 w 29"/>
                  <a:gd name="T25" fmla="*/ 10 h 10"/>
                  <a:gd name="T26" fmla="*/ 8 w 29"/>
                  <a:gd name="T27" fmla="*/ 10 h 10"/>
                  <a:gd name="T28" fmla="*/ 10 w 29"/>
                  <a:gd name="T29" fmla="*/ 10 h 10"/>
                  <a:gd name="T30" fmla="*/ 12 w 29"/>
                  <a:gd name="T31" fmla="*/ 8 h 10"/>
                  <a:gd name="T32" fmla="*/ 14 w 29"/>
                  <a:gd name="T33" fmla="*/ 10 h 10"/>
                  <a:gd name="T34" fmla="*/ 16 w 29"/>
                  <a:gd name="T35" fmla="*/ 10 h 10"/>
                  <a:gd name="T36" fmla="*/ 16 w 29"/>
                  <a:gd name="T37" fmla="*/ 10 h 10"/>
                  <a:gd name="T38" fmla="*/ 19 w 29"/>
                  <a:gd name="T39" fmla="*/ 10 h 10"/>
                  <a:gd name="T40" fmla="*/ 21 w 29"/>
                  <a:gd name="T41" fmla="*/ 8 h 10"/>
                  <a:gd name="T42" fmla="*/ 27 w 29"/>
                  <a:gd name="T43" fmla="*/ 8 h 10"/>
                  <a:gd name="T44" fmla="*/ 29 w 29"/>
                  <a:gd name="T45" fmla="*/ 6 h 10"/>
                  <a:gd name="T46" fmla="*/ 27 w 29"/>
                  <a:gd name="T47" fmla="*/ 6 h 10"/>
                  <a:gd name="T48" fmla="*/ 25 w 29"/>
                  <a:gd name="T4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0">
                    <a:moveTo>
                      <a:pt x="25" y="6"/>
                    </a:moveTo>
                    <a:lnTo>
                      <a:pt x="21" y="6"/>
                    </a:lnTo>
                    <a:lnTo>
                      <a:pt x="23" y="4"/>
                    </a:lnTo>
                    <a:lnTo>
                      <a:pt x="21" y="4"/>
                    </a:lnTo>
                    <a:lnTo>
                      <a:pt x="19" y="2"/>
                    </a:lnTo>
                    <a:lnTo>
                      <a:pt x="21" y="0"/>
                    </a:lnTo>
                    <a:lnTo>
                      <a:pt x="16" y="0"/>
                    </a:lnTo>
                    <a:lnTo>
                      <a:pt x="14" y="0"/>
                    </a:lnTo>
                    <a:lnTo>
                      <a:pt x="4" y="4"/>
                    </a:lnTo>
                    <a:lnTo>
                      <a:pt x="0" y="6"/>
                    </a:lnTo>
                    <a:lnTo>
                      <a:pt x="0" y="8"/>
                    </a:lnTo>
                    <a:lnTo>
                      <a:pt x="2" y="10"/>
                    </a:lnTo>
                    <a:lnTo>
                      <a:pt x="6" y="10"/>
                    </a:lnTo>
                    <a:lnTo>
                      <a:pt x="8" y="10"/>
                    </a:lnTo>
                    <a:lnTo>
                      <a:pt x="10" y="10"/>
                    </a:lnTo>
                    <a:lnTo>
                      <a:pt x="12" y="8"/>
                    </a:lnTo>
                    <a:lnTo>
                      <a:pt x="14" y="10"/>
                    </a:lnTo>
                    <a:lnTo>
                      <a:pt x="16" y="10"/>
                    </a:lnTo>
                    <a:lnTo>
                      <a:pt x="16" y="10"/>
                    </a:lnTo>
                    <a:lnTo>
                      <a:pt x="19" y="10"/>
                    </a:lnTo>
                    <a:lnTo>
                      <a:pt x="21" y="8"/>
                    </a:lnTo>
                    <a:lnTo>
                      <a:pt x="27" y="8"/>
                    </a:lnTo>
                    <a:lnTo>
                      <a:pt x="29" y="6"/>
                    </a:lnTo>
                    <a:lnTo>
                      <a:pt x="27" y="6"/>
                    </a:lnTo>
                    <a:lnTo>
                      <a:pt x="25"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7" name="9Slide.vn 960">
                <a:extLst>
                  <a:ext uri="{FF2B5EF4-FFF2-40B4-BE49-F238E27FC236}">
                    <a16:creationId xmlns:a16="http://schemas.microsoft.com/office/drawing/2014/main" id="{A338A947-BEC5-40F3-ABBE-EDE3B27B73CF}"/>
                  </a:ext>
                </a:extLst>
              </p:cNvPr>
              <p:cNvSpPr>
                <a:spLocks/>
              </p:cNvSpPr>
              <p:nvPr/>
            </p:nvSpPr>
            <p:spPr bwMode="auto">
              <a:xfrm>
                <a:off x="5740" y="3180"/>
                <a:ext cx="2" cy="8"/>
              </a:xfrm>
              <a:custGeom>
                <a:avLst/>
                <a:gdLst>
                  <a:gd name="T0" fmla="*/ 2 w 2"/>
                  <a:gd name="T1" fmla="*/ 6 h 8"/>
                  <a:gd name="T2" fmla="*/ 2 w 2"/>
                  <a:gd name="T3" fmla="*/ 0 h 8"/>
                  <a:gd name="T4" fmla="*/ 0 w 2"/>
                  <a:gd name="T5" fmla="*/ 8 h 8"/>
                  <a:gd name="T6" fmla="*/ 2 w 2"/>
                  <a:gd name="T7" fmla="*/ 6 h 8"/>
                </a:gdLst>
                <a:ahLst/>
                <a:cxnLst>
                  <a:cxn ang="0">
                    <a:pos x="T0" y="T1"/>
                  </a:cxn>
                  <a:cxn ang="0">
                    <a:pos x="T2" y="T3"/>
                  </a:cxn>
                  <a:cxn ang="0">
                    <a:pos x="T4" y="T5"/>
                  </a:cxn>
                  <a:cxn ang="0">
                    <a:pos x="T6" y="T7"/>
                  </a:cxn>
                </a:cxnLst>
                <a:rect l="0" t="0" r="r" b="b"/>
                <a:pathLst>
                  <a:path w="2" h="8">
                    <a:moveTo>
                      <a:pt x="2" y="6"/>
                    </a:moveTo>
                    <a:lnTo>
                      <a:pt x="2" y="0"/>
                    </a:lnTo>
                    <a:lnTo>
                      <a:pt x="0" y="8"/>
                    </a:lnTo>
                    <a:lnTo>
                      <a:pt x="2"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8" name="9Slide.vn 961">
                <a:extLst>
                  <a:ext uri="{FF2B5EF4-FFF2-40B4-BE49-F238E27FC236}">
                    <a16:creationId xmlns:a16="http://schemas.microsoft.com/office/drawing/2014/main" id="{4307949E-2DEA-4CD4-9F9A-99A62E07237F}"/>
                  </a:ext>
                </a:extLst>
              </p:cNvPr>
              <p:cNvSpPr>
                <a:spLocks/>
              </p:cNvSpPr>
              <p:nvPr/>
            </p:nvSpPr>
            <p:spPr bwMode="auto">
              <a:xfrm>
                <a:off x="5973" y="2981"/>
                <a:ext cx="4" cy="2"/>
              </a:xfrm>
              <a:custGeom>
                <a:avLst/>
                <a:gdLst>
                  <a:gd name="T0" fmla="*/ 0 w 4"/>
                  <a:gd name="T1" fmla="*/ 2 h 2"/>
                  <a:gd name="T2" fmla="*/ 2 w 4"/>
                  <a:gd name="T3" fmla="*/ 2 h 2"/>
                  <a:gd name="T4" fmla="*/ 4 w 4"/>
                  <a:gd name="T5" fmla="*/ 2 h 2"/>
                  <a:gd name="T6" fmla="*/ 2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2" y="2"/>
                    </a:lnTo>
                    <a:lnTo>
                      <a:pt x="4" y="2"/>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9" name="9Slide.vn 962">
                <a:extLst>
                  <a:ext uri="{FF2B5EF4-FFF2-40B4-BE49-F238E27FC236}">
                    <a16:creationId xmlns:a16="http://schemas.microsoft.com/office/drawing/2014/main" id="{9049F080-CF9D-484D-B751-7EE5DCA31B71}"/>
                  </a:ext>
                </a:extLst>
              </p:cNvPr>
              <p:cNvSpPr>
                <a:spLocks/>
              </p:cNvSpPr>
              <p:nvPr/>
            </p:nvSpPr>
            <p:spPr bwMode="auto">
              <a:xfrm>
                <a:off x="5973" y="2987"/>
                <a:ext cx="2" cy="8"/>
              </a:xfrm>
              <a:custGeom>
                <a:avLst/>
                <a:gdLst>
                  <a:gd name="T0" fmla="*/ 2 w 2"/>
                  <a:gd name="T1" fmla="*/ 8 h 8"/>
                  <a:gd name="T2" fmla="*/ 2 w 2"/>
                  <a:gd name="T3" fmla="*/ 4 h 8"/>
                  <a:gd name="T4" fmla="*/ 0 w 2"/>
                  <a:gd name="T5" fmla="*/ 0 h 8"/>
                  <a:gd name="T6" fmla="*/ 0 w 2"/>
                  <a:gd name="T7" fmla="*/ 6 h 8"/>
                  <a:gd name="T8" fmla="*/ 2 w 2"/>
                  <a:gd name="T9" fmla="*/ 8 h 8"/>
                </a:gdLst>
                <a:ahLst/>
                <a:cxnLst>
                  <a:cxn ang="0">
                    <a:pos x="T0" y="T1"/>
                  </a:cxn>
                  <a:cxn ang="0">
                    <a:pos x="T2" y="T3"/>
                  </a:cxn>
                  <a:cxn ang="0">
                    <a:pos x="T4" y="T5"/>
                  </a:cxn>
                  <a:cxn ang="0">
                    <a:pos x="T6" y="T7"/>
                  </a:cxn>
                  <a:cxn ang="0">
                    <a:pos x="T8" y="T9"/>
                  </a:cxn>
                </a:cxnLst>
                <a:rect l="0" t="0" r="r" b="b"/>
                <a:pathLst>
                  <a:path w="2" h="8">
                    <a:moveTo>
                      <a:pt x="2" y="8"/>
                    </a:moveTo>
                    <a:lnTo>
                      <a:pt x="2" y="4"/>
                    </a:lnTo>
                    <a:lnTo>
                      <a:pt x="0" y="0"/>
                    </a:lnTo>
                    <a:lnTo>
                      <a:pt x="0" y="6"/>
                    </a:lnTo>
                    <a:lnTo>
                      <a:pt x="2"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0" name="9Slide.vn 963">
                <a:extLst>
                  <a:ext uri="{FF2B5EF4-FFF2-40B4-BE49-F238E27FC236}">
                    <a16:creationId xmlns:a16="http://schemas.microsoft.com/office/drawing/2014/main" id="{E3DCA665-59BD-4E39-8CB2-189BEC14AB29}"/>
                  </a:ext>
                </a:extLst>
              </p:cNvPr>
              <p:cNvSpPr>
                <a:spLocks/>
              </p:cNvSpPr>
              <p:nvPr/>
            </p:nvSpPr>
            <p:spPr bwMode="auto">
              <a:xfrm>
                <a:off x="6084" y="2904"/>
                <a:ext cx="11" cy="8"/>
              </a:xfrm>
              <a:custGeom>
                <a:avLst/>
                <a:gdLst>
                  <a:gd name="T0" fmla="*/ 7 w 11"/>
                  <a:gd name="T1" fmla="*/ 6 h 8"/>
                  <a:gd name="T2" fmla="*/ 11 w 11"/>
                  <a:gd name="T3" fmla="*/ 8 h 8"/>
                  <a:gd name="T4" fmla="*/ 11 w 11"/>
                  <a:gd name="T5" fmla="*/ 6 h 8"/>
                  <a:gd name="T6" fmla="*/ 7 w 11"/>
                  <a:gd name="T7" fmla="*/ 6 h 8"/>
                  <a:gd name="T8" fmla="*/ 7 w 11"/>
                  <a:gd name="T9" fmla="*/ 0 h 8"/>
                  <a:gd name="T10" fmla="*/ 3 w 11"/>
                  <a:gd name="T11" fmla="*/ 0 h 8"/>
                  <a:gd name="T12" fmla="*/ 5 w 11"/>
                  <a:gd name="T13" fmla="*/ 0 h 8"/>
                  <a:gd name="T14" fmla="*/ 5 w 11"/>
                  <a:gd name="T15" fmla="*/ 2 h 8"/>
                  <a:gd name="T16" fmla="*/ 5 w 11"/>
                  <a:gd name="T17" fmla="*/ 4 h 8"/>
                  <a:gd name="T18" fmla="*/ 5 w 11"/>
                  <a:gd name="T19" fmla="*/ 4 h 8"/>
                  <a:gd name="T20" fmla="*/ 3 w 11"/>
                  <a:gd name="T21" fmla="*/ 4 h 8"/>
                  <a:gd name="T22" fmla="*/ 3 w 11"/>
                  <a:gd name="T23" fmla="*/ 4 h 8"/>
                  <a:gd name="T24" fmla="*/ 0 w 11"/>
                  <a:gd name="T25" fmla="*/ 6 h 8"/>
                  <a:gd name="T26" fmla="*/ 5 w 11"/>
                  <a:gd name="T27" fmla="*/ 6 h 8"/>
                  <a:gd name="T28" fmla="*/ 7 w 11"/>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8">
                    <a:moveTo>
                      <a:pt x="7" y="6"/>
                    </a:moveTo>
                    <a:lnTo>
                      <a:pt x="11" y="8"/>
                    </a:lnTo>
                    <a:lnTo>
                      <a:pt x="11" y="6"/>
                    </a:lnTo>
                    <a:lnTo>
                      <a:pt x="7" y="6"/>
                    </a:lnTo>
                    <a:lnTo>
                      <a:pt x="7" y="0"/>
                    </a:lnTo>
                    <a:lnTo>
                      <a:pt x="3" y="0"/>
                    </a:lnTo>
                    <a:lnTo>
                      <a:pt x="5" y="0"/>
                    </a:lnTo>
                    <a:lnTo>
                      <a:pt x="5" y="2"/>
                    </a:lnTo>
                    <a:lnTo>
                      <a:pt x="5" y="4"/>
                    </a:lnTo>
                    <a:lnTo>
                      <a:pt x="5" y="4"/>
                    </a:lnTo>
                    <a:lnTo>
                      <a:pt x="3" y="4"/>
                    </a:lnTo>
                    <a:lnTo>
                      <a:pt x="3" y="4"/>
                    </a:lnTo>
                    <a:lnTo>
                      <a:pt x="0" y="6"/>
                    </a:lnTo>
                    <a:lnTo>
                      <a:pt x="5" y="6"/>
                    </a:lnTo>
                    <a:lnTo>
                      <a:pt x="7"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1" name="9Slide.vn 964">
                <a:extLst>
                  <a:ext uri="{FF2B5EF4-FFF2-40B4-BE49-F238E27FC236}">
                    <a16:creationId xmlns:a16="http://schemas.microsoft.com/office/drawing/2014/main" id="{C1A4E79F-15C7-4B52-BCE2-DEB9208030D4}"/>
                  </a:ext>
                </a:extLst>
              </p:cNvPr>
              <p:cNvSpPr>
                <a:spLocks/>
              </p:cNvSpPr>
              <p:nvPr/>
            </p:nvSpPr>
            <p:spPr bwMode="auto">
              <a:xfrm>
                <a:off x="6808" y="3532"/>
                <a:ext cx="4" cy="2"/>
              </a:xfrm>
              <a:custGeom>
                <a:avLst/>
                <a:gdLst>
                  <a:gd name="T0" fmla="*/ 2 w 4"/>
                  <a:gd name="T1" fmla="*/ 2 h 2"/>
                  <a:gd name="T2" fmla="*/ 4 w 4"/>
                  <a:gd name="T3" fmla="*/ 2 h 2"/>
                  <a:gd name="T4" fmla="*/ 4 w 4"/>
                  <a:gd name="T5" fmla="*/ 0 h 2"/>
                  <a:gd name="T6" fmla="*/ 0 w 4"/>
                  <a:gd name="T7" fmla="*/ 0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2"/>
                    </a:lnTo>
                    <a:lnTo>
                      <a:pt x="4" y="0"/>
                    </a:lnTo>
                    <a:lnTo>
                      <a:pt x="0"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2" name="9Slide.vn 965">
                <a:extLst>
                  <a:ext uri="{FF2B5EF4-FFF2-40B4-BE49-F238E27FC236}">
                    <a16:creationId xmlns:a16="http://schemas.microsoft.com/office/drawing/2014/main" id="{0F6C6CCD-7F71-4C1A-B000-0487A9F04379}"/>
                  </a:ext>
                </a:extLst>
              </p:cNvPr>
              <p:cNvSpPr>
                <a:spLocks/>
              </p:cNvSpPr>
              <p:nvPr/>
            </p:nvSpPr>
            <p:spPr bwMode="auto">
              <a:xfrm>
                <a:off x="6574" y="3779"/>
                <a:ext cx="4" cy="2"/>
              </a:xfrm>
              <a:custGeom>
                <a:avLst/>
                <a:gdLst>
                  <a:gd name="T0" fmla="*/ 2 w 4"/>
                  <a:gd name="T1" fmla="*/ 2 h 2"/>
                  <a:gd name="T2" fmla="*/ 4 w 4"/>
                  <a:gd name="T3" fmla="*/ 2 h 2"/>
                  <a:gd name="T4" fmla="*/ 4 w 4"/>
                  <a:gd name="T5" fmla="*/ 0 h 2"/>
                  <a:gd name="T6" fmla="*/ 0 w 4"/>
                  <a:gd name="T7" fmla="*/ 0 h 2"/>
                  <a:gd name="T8" fmla="*/ 0 w 4"/>
                  <a:gd name="T9" fmla="*/ 0 h 2"/>
                  <a:gd name="T10" fmla="*/ 0 w 4"/>
                  <a:gd name="T11" fmla="*/ 0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4" y="2"/>
                    </a:lnTo>
                    <a:lnTo>
                      <a:pt x="4" y="0"/>
                    </a:lnTo>
                    <a:lnTo>
                      <a:pt x="0" y="0"/>
                    </a:lnTo>
                    <a:lnTo>
                      <a:pt x="0" y="0"/>
                    </a:lnTo>
                    <a:lnTo>
                      <a:pt x="0"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3" name="9Slide.vn 966">
                <a:extLst>
                  <a:ext uri="{FF2B5EF4-FFF2-40B4-BE49-F238E27FC236}">
                    <a16:creationId xmlns:a16="http://schemas.microsoft.com/office/drawing/2014/main" id="{366887C9-50D7-4AF6-A950-34E68B7DBCFC}"/>
                  </a:ext>
                </a:extLst>
              </p:cNvPr>
              <p:cNvSpPr>
                <a:spLocks/>
              </p:cNvSpPr>
              <p:nvPr/>
            </p:nvSpPr>
            <p:spPr bwMode="auto">
              <a:xfrm>
                <a:off x="6571" y="3636"/>
                <a:ext cx="185" cy="180"/>
              </a:xfrm>
              <a:custGeom>
                <a:avLst/>
                <a:gdLst>
                  <a:gd name="T0" fmla="*/ 181 w 185"/>
                  <a:gd name="T1" fmla="*/ 14 h 180"/>
                  <a:gd name="T2" fmla="*/ 179 w 185"/>
                  <a:gd name="T3" fmla="*/ 21 h 180"/>
                  <a:gd name="T4" fmla="*/ 172 w 185"/>
                  <a:gd name="T5" fmla="*/ 16 h 180"/>
                  <a:gd name="T6" fmla="*/ 164 w 185"/>
                  <a:gd name="T7" fmla="*/ 14 h 180"/>
                  <a:gd name="T8" fmla="*/ 166 w 185"/>
                  <a:gd name="T9" fmla="*/ 10 h 180"/>
                  <a:gd name="T10" fmla="*/ 162 w 185"/>
                  <a:gd name="T11" fmla="*/ 8 h 180"/>
                  <a:gd name="T12" fmla="*/ 160 w 185"/>
                  <a:gd name="T13" fmla="*/ 0 h 180"/>
                  <a:gd name="T14" fmla="*/ 150 w 185"/>
                  <a:gd name="T15" fmla="*/ 12 h 180"/>
                  <a:gd name="T16" fmla="*/ 137 w 185"/>
                  <a:gd name="T17" fmla="*/ 31 h 180"/>
                  <a:gd name="T18" fmla="*/ 127 w 185"/>
                  <a:gd name="T19" fmla="*/ 35 h 180"/>
                  <a:gd name="T20" fmla="*/ 121 w 185"/>
                  <a:gd name="T21" fmla="*/ 48 h 180"/>
                  <a:gd name="T22" fmla="*/ 112 w 185"/>
                  <a:gd name="T23" fmla="*/ 64 h 180"/>
                  <a:gd name="T24" fmla="*/ 96 w 185"/>
                  <a:gd name="T25" fmla="*/ 75 h 180"/>
                  <a:gd name="T26" fmla="*/ 75 w 185"/>
                  <a:gd name="T27" fmla="*/ 85 h 180"/>
                  <a:gd name="T28" fmla="*/ 71 w 185"/>
                  <a:gd name="T29" fmla="*/ 97 h 180"/>
                  <a:gd name="T30" fmla="*/ 61 w 185"/>
                  <a:gd name="T31" fmla="*/ 95 h 180"/>
                  <a:gd name="T32" fmla="*/ 48 w 185"/>
                  <a:gd name="T33" fmla="*/ 102 h 180"/>
                  <a:gd name="T34" fmla="*/ 36 w 185"/>
                  <a:gd name="T35" fmla="*/ 114 h 180"/>
                  <a:gd name="T36" fmla="*/ 29 w 185"/>
                  <a:gd name="T37" fmla="*/ 114 h 180"/>
                  <a:gd name="T38" fmla="*/ 21 w 185"/>
                  <a:gd name="T39" fmla="*/ 126 h 180"/>
                  <a:gd name="T40" fmla="*/ 17 w 185"/>
                  <a:gd name="T41" fmla="*/ 135 h 180"/>
                  <a:gd name="T42" fmla="*/ 11 w 185"/>
                  <a:gd name="T43" fmla="*/ 135 h 180"/>
                  <a:gd name="T44" fmla="*/ 13 w 185"/>
                  <a:gd name="T45" fmla="*/ 147 h 180"/>
                  <a:gd name="T46" fmla="*/ 0 w 185"/>
                  <a:gd name="T47" fmla="*/ 153 h 180"/>
                  <a:gd name="T48" fmla="*/ 0 w 185"/>
                  <a:gd name="T49" fmla="*/ 160 h 180"/>
                  <a:gd name="T50" fmla="*/ 11 w 185"/>
                  <a:gd name="T51" fmla="*/ 164 h 180"/>
                  <a:gd name="T52" fmla="*/ 17 w 185"/>
                  <a:gd name="T53" fmla="*/ 162 h 180"/>
                  <a:gd name="T54" fmla="*/ 21 w 185"/>
                  <a:gd name="T55" fmla="*/ 168 h 180"/>
                  <a:gd name="T56" fmla="*/ 29 w 185"/>
                  <a:gd name="T57" fmla="*/ 178 h 180"/>
                  <a:gd name="T58" fmla="*/ 34 w 185"/>
                  <a:gd name="T59" fmla="*/ 180 h 180"/>
                  <a:gd name="T60" fmla="*/ 52 w 185"/>
                  <a:gd name="T61" fmla="*/ 174 h 180"/>
                  <a:gd name="T62" fmla="*/ 56 w 185"/>
                  <a:gd name="T63" fmla="*/ 168 h 180"/>
                  <a:gd name="T64" fmla="*/ 65 w 185"/>
                  <a:gd name="T65" fmla="*/ 162 h 180"/>
                  <a:gd name="T66" fmla="*/ 75 w 185"/>
                  <a:gd name="T67" fmla="*/ 157 h 180"/>
                  <a:gd name="T68" fmla="*/ 75 w 185"/>
                  <a:gd name="T69" fmla="*/ 155 h 180"/>
                  <a:gd name="T70" fmla="*/ 85 w 185"/>
                  <a:gd name="T71" fmla="*/ 137 h 180"/>
                  <a:gd name="T72" fmla="*/ 98 w 185"/>
                  <a:gd name="T73" fmla="*/ 118 h 180"/>
                  <a:gd name="T74" fmla="*/ 106 w 185"/>
                  <a:gd name="T75" fmla="*/ 108 h 180"/>
                  <a:gd name="T76" fmla="*/ 112 w 185"/>
                  <a:gd name="T77" fmla="*/ 104 h 180"/>
                  <a:gd name="T78" fmla="*/ 121 w 185"/>
                  <a:gd name="T79" fmla="*/ 97 h 180"/>
                  <a:gd name="T80" fmla="*/ 123 w 185"/>
                  <a:gd name="T81" fmla="*/ 99 h 180"/>
                  <a:gd name="T82" fmla="*/ 131 w 185"/>
                  <a:gd name="T83" fmla="*/ 97 h 180"/>
                  <a:gd name="T84" fmla="*/ 133 w 185"/>
                  <a:gd name="T85" fmla="*/ 102 h 180"/>
                  <a:gd name="T86" fmla="*/ 137 w 185"/>
                  <a:gd name="T87" fmla="*/ 95 h 180"/>
                  <a:gd name="T88" fmla="*/ 139 w 185"/>
                  <a:gd name="T89" fmla="*/ 95 h 180"/>
                  <a:gd name="T90" fmla="*/ 137 w 185"/>
                  <a:gd name="T91" fmla="*/ 85 h 180"/>
                  <a:gd name="T92" fmla="*/ 152 w 185"/>
                  <a:gd name="T93" fmla="*/ 75 h 180"/>
                  <a:gd name="T94" fmla="*/ 160 w 185"/>
                  <a:gd name="T95" fmla="*/ 60 h 180"/>
                  <a:gd name="T96" fmla="*/ 170 w 185"/>
                  <a:gd name="T97" fmla="*/ 50 h 180"/>
                  <a:gd name="T98" fmla="*/ 181 w 185"/>
                  <a:gd name="T99" fmla="*/ 35 h 180"/>
                  <a:gd name="T100" fmla="*/ 181 w 185"/>
                  <a:gd name="T101" fmla="*/ 25 h 180"/>
                  <a:gd name="T102" fmla="*/ 183 w 185"/>
                  <a:gd name="T103" fmla="*/ 2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180">
                    <a:moveTo>
                      <a:pt x="185" y="16"/>
                    </a:moveTo>
                    <a:lnTo>
                      <a:pt x="185" y="16"/>
                    </a:lnTo>
                    <a:lnTo>
                      <a:pt x="183" y="14"/>
                    </a:lnTo>
                    <a:lnTo>
                      <a:pt x="181" y="14"/>
                    </a:lnTo>
                    <a:lnTo>
                      <a:pt x="179" y="19"/>
                    </a:lnTo>
                    <a:lnTo>
                      <a:pt x="181" y="19"/>
                    </a:lnTo>
                    <a:lnTo>
                      <a:pt x="181" y="19"/>
                    </a:lnTo>
                    <a:lnTo>
                      <a:pt x="179" y="21"/>
                    </a:lnTo>
                    <a:lnTo>
                      <a:pt x="177" y="19"/>
                    </a:lnTo>
                    <a:lnTo>
                      <a:pt x="177" y="16"/>
                    </a:lnTo>
                    <a:lnTo>
                      <a:pt x="175" y="16"/>
                    </a:lnTo>
                    <a:lnTo>
                      <a:pt x="172" y="16"/>
                    </a:lnTo>
                    <a:lnTo>
                      <a:pt x="170" y="19"/>
                    </a:lnTo>
                    <a:lnTo>
                      <a:pt x="168" y="21"/>
                    </a:lnTo>
                    <a:lnTo>
                      <a:pt x="166" y="21"/>
                    </a:lnTo>
                    <a:lnTo>
                      <a:pt x="164" y="14"/>
                    </a:lnTo>
                    <a:lnTo>
                      <a:pt x="166" y="14"/>
                    </a:lnTo>
                    <a:lnTo>
                      <a:pt x="168" y="12"/>
                    </a:lnTo>
                    <a:lnTo>
                      <a:pt x="168" y="10"/>
                    </a:lnTo>
                    <a:lnTo>
                      <a:pt x="166" y="10"/>
                    </a:lnTo>
                    <a:lnTo>
                      <a:pt x="166" y="8"/>
                    </a:lnTo>
                    <a:lnTo>
                      <a:pt x="166" y="8"/>
                    </a:lnTo>
                    <a:lnTo>
                      <a:pt x="164" y="8"/>
                    </a:lnTo>
                    <a:lnTo>
                      <a:pt x="162" y="8"/>
                    </a:lnTo>
                    <a:lnTo>
                      <a:pt x="162" y="6"/>
                    </a:lnTo>
                    <a:lnTo>
                      <a:pt x="162" y="4"/>
                    </a:lnTo>
                    <a:lnTo>
                      <a:pt x="164" y="0"/>
                    </a:lnTo>
                    <a:lnTo>
                      <a:pt x="160" y="0"/>
                    </a:lnTo>
                    <a:lnTo>
                      <a:pt x="156" y="4"/>
                    </a:lnTo>
                    <a:lnTo>
                      <a:pt x="154" y="4"/>
                    </a:lnTo>
                    <a:lnTo>
                      <a:pt x="150" y="6"/>
                    </a:lnTo>
                    <a:lnTo>
                      <a:pt x="150" y="12"/>
                    </a:lnTo>
                    <a:lnTo>
                      <a:pt x="146" y="21"/>
                    </a:lnTo>
                    <a:lnTo>
                      <a:pt x="143" y="25"/>
                    </a:lnTo>
                    <a:lnTo>
                      <a:pt x="141" y="25"/>
                    </a:lnTo>
                    <a:lnTo>
                      <a:pt x="137" y="31"/>
                    </a:lnTo>
                    <a:lnTo>
                      <a:pt x="135" y="33"/>
                    </a:lnTo>
                    <a:lnTo>
                      <a:pt x="133" y="33"/>
                    </a:lnTo>
                    <a:lnTo>
                      <a:pt x="129" y="33"/>
                    </a:lnTo>
                    <a:lnTo>
                      <a:pt x="127" y="35"/>
                    </a:lnTo>
                    <a:lnTo>
                      <a:pt x="125" y="39"/>
                    </a:lnTo>
                    <a:lnTo>
                      <a:pt x="125" y="43"/>
                    </a:lnTo>
                    <a:lnTo>
                      <a:pt x="123" y="43"/>
                    </a:lnTo>
                    <a:lnTo>
                      <a:pt x="121" y="48"/>
                    </a:lnTo>
                    <a:lnTo>
                      <a:pt x="121" y="52"/>
                    </a:lnTo>
                    <a:lnTo>
                      <a:pt x="119" y="54"/>
                    </a:lnTo>
                    <a:lnTo>
                      <a:pt x="119" y="56"/>
                    </a:lnTo>
                    <a:lnTo>
                      <a:pt x="112" y="64"/>
                    </a:lnTo>
                    <a:lnTo>
                      <a:pt x="104" y="68"/>
                    </a:lnTo>
                    <a:lnTo>
                      <a:pt x="100" y="70"/>
                    </a:lnTo>
                    <a:lnTo>
                      <a:pt x="96" y="72"/>
                    </a:lnTo>
                    <a:lnTo>
                      <a:pt x="96" y="75"/>
                    </a:lnTo>
                    <a:lnTo>
                      <a:pt x="92" y="75"/>
                    </a:lnTo>
                    <a:lnTo>
                      <a:pt x="85" y="79"/>
                    </a:lnTo>
                    <a:lnTo>
                      <a:pt x="79" y="83"/>
                    </a:lnTo>
                    <a:lnTo>
                      <a:pt x="75" y="85"/>
                    </a:lnTo>
                    <a:lnTo>
                      <a:pt x="69" y="89"/>
                    </a:lnTo>
                    <a:lnTo>
                      <a:pt x="69" y="91"/>
                    </a:lnTo>
                    <a:lnTo>
                      <a:pt x="71" y="93"/>
                    </a:lnTo>
                    <a:lnTo>
                      <a:pt x="71" y="97"/>
                    </a:lnTo>
                    <a:lnTo>
                      <a:pt x="67" y="93"/>
                    </a:lnTo>
                    <a:lnTo>
                      <a:pt x="67" y="93"/>
                    </a:lnTo>
                    <a:lnTo>
                      <a:pt x="63" y="95"/>
                    </a:lnTo>
                    <a:lnTo>
                      <a:pt x="61" y="95"/>
                    </a:lnTo>
                    <a:lnTo>
                      <a:pt x="58" y="93"/>
                    </a:lnTo>
                    <a:lnTo>
                      <a:pt x="56" y="93"/>
                    </a:lnTo>
                    <a:lnTo>
                      <a:pt x="50" y="99"/>
                    </a:lnTo>
                    <a:lnTo>
                      <a:pt x="48" y="102"/>
                    </a:lnTo>
                    <a:lnTo>
                      <a:pt x="44" y="106"/>
                    </a:lnTo>
                    <a:lnTo>
                      <a:pt x="40" y="106"/>
                    </a:lnTo>
                    <a:lnTo>
                      <a:pt x="38" y="110"/>
                    </a:lnTo>
                    <a:lnTo>
                      <a:pt x="36" y="114"/>
                    </a:lnTo>
                    <a:lnTo>
                      <a:pt x="36" y="112"/>
                    </a:lnTo>
                    <a:lnTo>
                      <a:pt x="34" y="112"/>
                    </a:lnTo>
                    <a:lnTo>
                      <a:pt x="32" y="114"/>
                    </a:lnTo>
                    <a:lnTo>
                      <a:pt x="29" y="114"/>
                    </a:lnTo>
                    <a:lnTo>
                      <a:pt x="29" y="118"/>
                    </a:lnTo>
                    <a:lnTo>
                      <a:pt x="27" y="120"/>
                    </a:lnTo>
                    <a:lnTo>
                      <a:pt x="27" y="120"/>
                    </a:lnTo>
                    <a:lnTo>
                      <a:pt x="21" y="126"/>
                    </a:lnTo>
                    <a:lnTo>
                      <a:pt x="19" y="126"/>
                    </a:lnTo>
                    <a:lnTo>
                      <a:pt x="19" y="128"/>
                    </a:lnTo>
                    <a:lnTo>
                      <a:pt x="17" y="135"/>
                    </a:lnTo>
                    <a:lnTo>
                      <a:pt x="17" y="135"/>
                    </a:lnTo>
                    <a:lnTo>
                      <a:pt x="15" y="133"/>
                    </a:lnTo>
                    <a:lnTo>
                      <a:pt x="13" y="133"/>
                    </a:lnTo>
                    <a:lnTo>
                      <a:pt x="13" y="135"/>
                    </a:lnTo>
                    <a:lnTo>
                      <a:pt x="11" y="135"/>
                    </a:lnTo>
                    <a:lnTo>
                      <a:pt x="9" y="141"/>
                    </a:lnTo>
                    <a:lnTo>
                      <a:pt x="9" y="143"/>
                    </a:lnTo>
                    <a:lnTo>
                      <a:pt x="11" y="145"/>
                    </a:lnTo>
                    <a:lnTo>
                      <a:pt x="13" y="147"/>
                    </a:lnTo>
                    <a:lnTo>
                      <a:pt x="11" y="147"/>
                    </a:lnTo>
                    <a:lnTo>
                      <a:pt x="9" y="147"/>
                    </a:lnTo>
                    <a:lnTo>
                      <a:pt x="5" y="149"/>
                    </a:lnTo>
                    <a:lnTo>
                      <a:pt x="0" y="153"/>
                    </a:lnTo>
                    <a:lnTo>
                      <a:pt x="3" y="153"/>
                    </a:lnTo>
                    <a:lnTo>
                      <a:pt x="5" y="153"/>
                    </a:lnTo>
                    <a:lnTo>
                      <a:pt x="3" y="155"/>
                    </a:lnTo>
                    <a:lnTo>
                      <a:pt x="0" y="160"/>
                    </a:lnTo>
                    <a:lnTo>
                      <a:pt x="5" y="162"/>
                    </a:lnTo>
                    <a:lnTo>
                      <a:pt x="5" y="162"/>
                    </a:lnTo>
                    <a:lnTo>
                      <a:pt x="11" y="162"/>
                    </a:lnTo>
                    <a:lnTo>
                      <a:pt x="11" y="164"/>
                    </a:lnTo>
                    <a:lnTo>
                      <a:pt x="13" y="164"/>
                    </a:lnTo>
                    <a:lnTo>
                      <a:pt x="13" y="162"/>
                    </a:lnTo>
                    <a:lnTo>
                      <a:pt x="15" y="162"/>
                    </a:lnTo>
                    <a:lnTo>
                      <a:pt x="17" y="162"/>
                    </a:lnTo>
                    <a:lnTo>
                      <a:pt x="19" y="166"/>
                    </a:lnTo>
                    <a:lnTo>
                      <a:pt x="17" y="166"/>
                    </a:lnTo>
                    <a:lnTo>
                      <a:pt x="19" y="168"/>
                    </a:lnTo>
                    <a:lnTo>
                      <a:pt x="21" y="168"/>
                    </a:lnTo>
                    <a:lnTo>
                      <a:pt x="23" y="170"/>
                    </a:lnTo>
                    <a:lnTo>
                      <a:pt x="23" y="174"/>
                    </a:lnTo>
                    <a:lnTo>
                      <a:pt x="27" y="176"/>
                    </a:lnTo>
                    <a:lnTo>
                      <a:pt x="29" y="178"/>
                    </a:lnTo>
                    <a:lnTo>
                      <a:pt x="25" y="180"/>
                    </a:lnTo>
                    <a:lnTo>
                      <a:pt x="27" y="180"/>
                    </a:lnTo>
                    <a:lnTo>
                      <a:pt x="34" y="178"/>
                    </a:lnTo>
                    <a:lnTo>
                      <a:pt x="34" y="180"/>
                    </a:lnTo>
                    <a:lnTo>
                      <a:pt x="36" y="180"/>
                    </a:lnTo>
                    <a:lnTo>
                      <a:pt x="40" y="180"/>
                    </a:lnTo>
                    <a:lnTo>
                      <a:pt x="46" y="178"/>
                    </a:lnTo>
                    <a:lnTo>
                      <a:pt x="52" y="174"/>
                    </a:lnTo>
                    <a:lnTo>
                      <a:pt x="54" y="172"/>
                    </a:lnTo>
                    <a:lnTo>
                      <a:pt x="56" y="170"/>
                    </a:lnTo>
                    <a:lnTo>
                      <a:pt x="54" y="168"/>
                    </a:lnTo>
                    <a:lnTo>
                      <a:pt x="56" y="168"/>
                    </a:lnTo>
                    <a:lnTo>
                      <a:pt x="56" y="172"/>
                    </a:lnTo>
                    <a:lnTo>
                      <a:pt x="61" y="170"/>
                    </a:lnTo>
                    <a:lnTo>
                      <a:pt x="63" y="166"/>
                    </a:lnTo>
                    <a:lnTo>
                      <a:pt x="65" y="162"/>
                    </a:lnTo>
                    <a:lnTo>
                      <a:pt x="69" y="160"/>
                    </a:lnTo>
                    <a:lnTo>
                      <a:pt x="75" y="160"/>
                    </a:lnTo>
                    <a:lnTo>
                      <a:pt x="75" y="160"/>
                    </a:lnTo>
                    <a:lnTo>
                      <a:pt x="75" y="157"/>
                    </a:lnTo>
                    <a:lnTo>
                      <a:pt x="73" y="157"/>
                    </a:lnTo>
                    <a:lnTo>
                      <a:pt x="75" y="157"/>
                    </a:lnTo>
                    <a:lnTo>
                      <a:pt x="75" y="155"/>
                    </a:lnTo>
                    <a:lnTo>
                      <a:pt x="75" y="155"/>
                    </a:lnTo>
                    <a:lnTo>
                      <a:pt x="77" y="151"/>
                    </a:lnTo>
                    <a:lnTo>
                      <a:pt x="81" y="145"/>
                    </a:lnTo>
                    <a:lnTo>
                      <a:pt x="81" y="141"/>
                    </a:lnTo>
                    <a:lnTo>
                      <a:pt x="85" y="137"/>
                    </a:lnTo>
                    <a:lnTo>
                      <a:pt x="92" y="131"/>
                    </a:lnTo>
                    <a:lnTo>
                      <a:pt x="94" y="128"/>
                    </a:lnTo>
                    <a:lnTo>
                      <a:pt x="96" y="124"/>
                    </a:lnTo>
                    <a:lnTo>
                      <a:pt x="98" y="118"/>
                    </a:lnTo>
                    <a:lnTo>
                      <a:pt x="100" y="116"/>
                    </a:lnTo>
                    <a:lnTo>
                      <a:pt x="100" y="112"/>
                    </a:lnTo>
                    <a:lnTo>
                      <a:pt x="104" y="110"/>
                    </a:lnTo>
                    <a:lnTo>
                      <a:pt x="106" y="108"/>
                    </a:lnTo>
                    <a:lnTo>
                      <a:pt x="108" y="104"/>
                    </a:lnTo>
                    <a:lnTo>
                      <a:pt x="110" y="106"/>
                    </a:lnTo>
                    <a:lnTo>
                      <a:pt x="112" y="106"/>
                    </a:lnTo>
                    <a:lnTo>
                      <a:pt x="112" y="104"/>
                    </a:lnTo>
                    <a:lnTo>
                      <a:pt x="117" y="104"/>
                    </a:lnTo>
                    <a:lnTo>
                      <a:pt x="119" y="104"/>
                    </a:lnTo>
                    <a:lnTo>
                      <a:pt x="121" y="99"/>
                    </a:lnTo>
                    <a:lnTo>
                      <a:pt x="121" y="97"/>
                    </a:lnTo>
                    <a:lnTo>
                      <a:pt x="119" y="95"/>
                    </a:lnTo>
                    <a:lnTo>
                      <a:pt x="121" y="95"/>
                    </a:lnTo>
                    <a:lnTo>
                      <a:pt x="123" y="99"/>
                    </a:lnTo>
                    <a:lnTo>
                      <a:pt x="123" y="99"/>
                    </a:lnTo>
                    <a:lnTo>
                      <a:pt x="125" y="99"/>
                    </a:lnTo>
                    <a:lnTo>
                      <a:pt x="127" y="97"/>
                    </a:lnTo>
                    <a:lnTo>
                      <a:pt x="129" y="95"/>
                    </a:lnTo>
                    <a:lnTo>
                      <a:pt x="131" y="97"/>
                    </a:lnTo>
                    <a:lnTo>
                      <a:pt x="131" y="97"/>
                    </a:lnTo>
                    <a:lnTo>
                      <a:pt x="127" y="99"/>
                    </a:lnTo>
                    <a:lnTo>
                      <a:pt x="131" y="99"/>
                    </a:lnTo>
                    <a:lnTo>
                      <a:pt x="133" y="102"/>
                    </a:lnTo>
                    <a:lnTo>
                      <a:pt x="135" y="99"/>
                    </a:lnTo>
                    <a:lnTo>
                      <a:pt x="135" y="95"/>
                    </a:lnTo>
                    <a:lnTo>
                      <a:pt x="135" y="95"/>
                    </a:lnTo>
                    <a:lnTo>
                      <a:pt x="137" y="95"/>
                    </a:lnTo>
                    <a:lnTo>
                      <a:pt x="137" y="99"/>
                    </a:lnTo>
                    <a:lnTo>
                      <a:pt x="137" y="102"/>
                    </a:lnTo>
                    <a:lnTo>
                      <a:pt x="139" y="99"/>
                    </a:lnTo>
                    <a:lnTo>
                      <a:pt x="139" y="95"/>
                    </a:lnTo>
                    <a:lnTo>
                      <a:pt x="139" y="91"/>
                    </a:lnTo>
                    <a:lnTo>
                      <a:pt x="135" y="91"/>
                    </a:lnTo>
                    <a:lnTo>
                      <a:pt x="137" y="89"/>
                    </a:lnTo>
                    <a:lnTo>
                      <a:pt x="137" y="85"/>
                    </a:lnTo>
                    <a:lnTo>
                      <a:pt x="137" y="81"/>
                    </a:lnTo>
                    <a:lnTo>
                      <a:pt x="141" y="79"/>
                    </a:lnTo>
                    <a:lnTo>
                      <a:pt x="146" y="77"/>
                    </a:lnTo>
                    <a:lnTo>
                      <a:pt x="152" y="75"/>
                    </a:lnTo>
                    <a:lnTo>
                      <a:pt x="152" y="72"/>
                    </a:lnTo>
                    <a:lnTo>
                      <a:pt x="156" y="66"/>
                    </a:lnTo>
                    <a:lnTo>
                      <a:pt x="156" y="64"/>
                    </a:lnTo>
                    <a:lnTo>
                      <a:pt x="160" y="60"/>
                    </a:lnTo>
                    <a:lnTo>
                      <a:pt x="162" y="60"/>
                    </a:lnTo>
                    <a:lnTo>
                      <a:pt x="162" y="58"/>
                    </a:lnTo>
                    <a:lnTo>
                      <a:pt x="168" y="52"/>
                    </a:lnTo>
                    <a:lnTo>
                      <a:pt x="170" y="50"/>
                    </a:lnTo>
                    <a:lnTo>
                      <a:pt x="179" y="41"/>
                    </a:lnTo>
                    <a:lnTo>
                      <a:pt x="183" y="39"/>
                    </a:lnTo>
                    <a:lnTo>
                      <a:pt x="181" y="39"/>
                    </a:lnTo>
                    <a:lnTo>
                      <a:pt x="181" y="35"/>
                    </a:lnTo>
                    <a:lnTo>
                      <a:pt x="179" y="31"/>
                    </a:lnTo>
                    <a:lnTo>
                      <a:pt x="179" y="29"/>
                    </a:lnTo>
                    <a:lnTo>
                      <a:pt x="181" y="25"/>
                    </a:lnTo>
                    <a:lnTo>
                      <a:pt x="181" y="25"/>
                    </a:lnTo>
                    <a:lnTo>
                      <a:pt x="185" y="21"/>
                    </a:lnTo>
                    <a:lnTo>
                      <a:pt x="181" y="23"/>
                    </a:lnTo>
                    <a:lnTo>
                      <a:pt x="179" y="23"/>
                    </a:lnTo>
                    <a:lnTo>
                      <a:pt x="183" y="21"/>
                    </a:lnTo>
                    <a:lnTo>
                      <a:pt x="185"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4" name="9Slide.vn 967">
                <a:extLst>
                  <a:ext uri="{FF2B5EF4-FFF2-40B4-BE49-F238E27FC236}">
                    <a16:creationId xmlns:a16="http://schemas.microsoft.com/office/drawing/2014/main" id="{D84F6304-B5AA-4C8B-9E2F-3C11B38B22CD}"/>
                  </a:ext>
                </a:extLst>
              </p:cNvPr>
              <p:cNvSpPr>
                <a:spLocks/>
              </p:cNvSpPr>
              <p:nvPr/>
            </p:nvSpPr>
            <p:spPr bwMode="auto">
              <a:xfrm>
                <a:off x="6760" y="3453"/>
                <a:ext cx="106" cy="216"/>
              </a:xfrm>
              <a:custGeom>
                <a:avLst/>
                <a:gdLst>
                  <a:gd name="T0" fmla="*/ 100 w 106"/>
                  <a:gd name="T1" fmla="*/ 104 h 216"/>
                  <a:gd name="T2" fmla="*/ 81 w 106"/>
                  <a:gd name="T3" fmla="*/ 112 h 216"/>
                  <a:gd name="T4" fmla="*/ 66 w 106"/>
                  <a:gd name="T5" fmla="*/ 104 h 216"/>
                  <a:gd name="T6" fmla="*/ 64 w 106"/>
                  <a:gd name="T7" fmla="*/ 92 h 216"/>
                  <a:gd name="T8" fmla="*/ 60 w 106"/>
                  <a:gd name="T9" fmla="*/ 79 h 216"/>
                  <a:gd name="T10" fmla="*/ 58 w 106"/>
                  <a:gd name="T11" fmla="*/ 69 h 216"/>
                  <a:gd name="T12" fmla="*/ 56 w 106"/>
                  <a:gd name="T13" fmla="*/ 73 h 216"/>
                  <a:gd name="T14" fmla="*/ 54 w 106"/>
                  <a:gd name="T15" fmla="*/ 81 h 216"/>
                  <a:gd name="T16" fmla="*/ 52 w 106"/>
                  <a:gd name="T17" fmla="*/ 85 h 216"/>
                  <a:gd name="T18" fmla="*/ 44 w 106"/>
                  <a:gd name="T19" fmla="*/ 79 h 216"/>
                  <a:gd name="T20" fmla="*/ 46 w 106"/>
                  <a:gd name="T21" fmla="*/ 73 h 216"/>
                  <a:gd name="T22" fmla="*/ 48 w 106"/>
                  <a:gd name="T23" fmla="*/ 63 h 216"/>
                  <a:gd name="T24" fmla="*/ 48 w 106"/>
                  <a:gd name="T25" fmla="*/ 50 h 216"/>
                  <a:gd name="T26" fmla="*/ 50 w 106"/>
                  <a:gd name="T27" fmla="*/ 48 h 216"/>
                  <a:gd name="T28" fmla="*/ 50 w 106"/>
                  <a:gd name="T29" fmla="*/ 32 h 216"/>
                  <a:gd name="T30" fmla="*/ 42 w 106"/>
                  <a:gd name="T31" fmla="*/ 27 h 216"/>
                  <a:gd name="T32" fmla="*/ 42 w 106"/>
                  <a:gd name="T33" fmla="*/ 23 h 216"/>
                  <a:gd name="T34" fmla="*/ 37 w 106"/>
                  <a:gd name="T35" fmla="*/ 17 h 216"/>
                  <a:gd name="T36" fmla="*/ 37 w 106"/>
                  <a:gd name="T37" fmla="*/ 11 h 216"/>
                  <a:gd name="T38" fmla="*/ 31 w 106"/>
                  <a:gd name="T39" fmla="*/ 17 h 216"/>
                  <a:gd name="T40" fmla="*/ 29 w 106"/>
                  <a:gd name="T41" fmla="*/ 7 h 216"/>
                  <a:gd name="T42" fmla="*/ 27 w 106"/>
                  <a:gd name="T43" fmla="*/ 0 h 216"/>
                  <a:gd name="T44" fmla="*/ 23 w 106"/>
                  <a:gd name="T45" fmla="*/ 5 h 216"/>
                  <a:gd name="T46" fmla="*/ 25 w 106"/>
                  <a:gd name="T47" fmla="*/ 25 h 216"/>
                  <a:gd name="T48" fmla="*/ 27 w 106"/>
                  <a:gd name="T49" fmla="*/ 34 h 216"/>
                  <a:gd name="T50" fmla="*/ 29 w 106"/>
                  <a:gd name="T51" fmla="*/ 36 h 216"/>
                  <a:gd name="T52" fmla="*/ 33 w 106"/>
                  <a:gd name="T53" fmla="*/ 61 h 216"/>
                  <a:gd name="T54" fmla="*/ 33 w 106"/>
                  <a:gd name="T55" fmla="*/ 58 h 216"/>
                  <a:gd name="T56" fmla="*/ 39 w 106"/>
                  <a:gd name="T57" fmla="*/ 63 h 216"/>
                  <a:gd name="T58" fmla="*/ 39 w 106"/>
                  <a:gd name="T59" fmla="*/ 61 h 216"/>
                  <a:gd name="T60" fmla="*/ 35 w 106"/>
                  <a:gd name="T61" fmla="*/ 71 h 216"/>
                  <a:gd name="T62" fmla="*/ 35 w 106"/>
                  <a:gd name="T63" fmla="*/ 81 h 216"/>
                  <a:gd name="T64" fmla="*/ 39 w 106"/>
                  <a:gd name="T65" fmla="*/ 85 h 216"/>
                  <a:gd name="T66" fmla="*/ 39 w 106"/>
                  <a:gd name="T67" fmla="*/ 92 h 216"/>
                  <a:gd name="T68" fmla="*/ 35 w 106"/>
                  <a:gd name="T69" fmla="*/ 104 h 216"/>
                  <a:gd name="T70" fmla="*/ 33 w 106"/>
                  <a:gd name="T71" fmla="*/ 110 h 216"/>
                  <a:gd name="T72" fmla="*/ 29 w 106"/>
                  <a:gd name="T73" fmla="*/ 114 h 216"/>
                  <a:gd name="T74" fmla="*/ 23 w 106"/>
                  <a:gd name="T75" fmla="*/ 137 h 216"/>
                  <a:gd name="T76" fmla="*/ 6 w 106"/>
                  <a:gd name="T77" fmla="*/ 139 h 216"/>
                  <a:gd name="T78" fmla="*/ 6 w 106"/>
                  <a:gd name="T79" fmla="*/ 156 h 216"/>
                  <a:gd name="T80" fmla="*/ 21 w 106"/>
                  <a:gd name="T81" fmla="*/ 168 h 216"/>
                  <a:gd name="T82" fmla="*/ 21 w 106"/>
                  <a:gd name="T83" fmla="*/ 181 h 216"/>
                  <a:gd name="T84" fmla="*/ 2 w 106"/>
                  <a:gd name="T85" fmla="*/ 204 h 216"/>
                  <a:gd name="T86" fmla="*/ 4 w 106"/>
                  <a:gd name="T87" fmla="*/ 208 h 216"/>
                  <a:gd name="T88" fmla="*/ 8 w 106"/>
                  <a:gd name="T89" fmla="*/ 212 h 216"/>
                  <a:gd name="T90" fmla="*/ 10 w 106"/>
                  <a:gd name="T91" fmla="*/ 216 h 216"/>
                  <a:gd name="T92" fmla="*/ 31 w 106"/>
                  <a:gd name="T93" fmla="*/ 202 h 216"/>
                  <a:gd name="T94" fmla="*/ 48 w 106"/>
                  <a:gd name="T95" fmla="*/ 185 h 216"/>
                  <a:gd name="T96" fmla="*/ 54 w 106"/>
                  <a:gd name="T97" fmla="*/ 177 h 216"/>
                  <a:gd name="T98" fmla="*/ 62 w 106"/>
                  <a:gd name="T99" fmla="*/ 162 h 216"/>
                  <a:gd name="T100" fmla="*/ 58 w 106"/>
                  <a:gd name="T101" fmla="*/ 156 h 216"/>
                  <a:gd name="T102" fmla="*/ 77 w 106"/>
                  <a:gd name="T103" fmla="*/ 148 h 216"/>
                  <a:gd name="T104" fmla="*/ 83 w 106"/>
                  <a:gd name="T105" fmla="*/ 150 h 216"/>
                  <a:gd name="T106" fmla="*/ 83 w 106"/>
                  <a:gd name="T107" fmla="*/ 137 h 216"/>
                  <a:gd name="T108" fmla="*/ 91 w 106"/>
                  <a:gd name="T109" fmla="*/ 135 h 216"/>
                  <a:gd name="T110" fmla="*/ 97 w 106"/>
                  <a:gd name="T111" fmla="*/ 119 h 216"/>
                  <a:gd name="T112" fmla="*/ 104 w 106"/>
                  <a:gd name="T113" fmla="*/ 10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216">
                    <a:moveTo>
                      <a:pt x="100" y="106"/>
                    </a:moveTo>
                    <a:lnTo>
                      <a:pt x="97" y="104"/>
                    </a:lnTo>
                    <a:lnTo>
                      <a:pt x="100" y="104"/>
                    </a:lnTo>
                    <a:lnTo>
                      <a:pt x="100" y="104"/>
                    </a:lnTo>
                    <a:lnTo>
                      <a:pt x="95" y="102"/>
                    </a:lnTo>
                    <a:lnTo>
                      <a:pt x="91" y="104"/>
                    </a:lnTo>
                    <a:lnTo>
                      <a:pt x="85" y="112"/>
                    </a:lnTo>
                    <a:lnTo>
                      <a:pt x="81" y="112"/>
                    </a:lnTo>
                    <a:lnTo>
                      <a:pt x="79" y="114"/>
                    </a:lnTo>
                    <a:lnTo>
                      <a:pt x="75" y="112"/>
                    </a:lnTo>
                    <a:lnTo>
                      <a:pt x="68" y="104"/>
                    </a:lnTo>
                    <a:lnTo>
                      <a:pt x="66" y="104"/>
                    </a:lnTo>
                    <a:lnTo>
                      <a:pt x="62" y="100"/>
                    </a:lnTo>
                    <a:lnTo>
                      <a:pt x="62" y="98"/>
                    </a:lnTo>
                    <a:lnTo>
                      <a:pt x="64" y="96"/>
                    </a:lnTo>
                    <a:lnTo>
                      <a:pt x="64" y="92"/>
                    </a:lnTo>
                    <a:lnTo>
                      <a:pt x="62" y="88"/>
                    </a:lnTo>
                    <a:lnTo>
                      <a:pt x="62" y="83"/>
                    </a:lnTo>
                    <a:lnTo>
                      <a:pt x="60" y="81"/>
                    </a:lnTo>
                    <a:lnTo>
                      <a:pt x="60" y="79"/>
                    </a:lnTo>
                    <a:lnTo>
                      <a:pt x="62" y="75"/>
                    </a:lnTo>
                    <a:lnTo>
                      <a:pt x="60" y="75"/>
                    </a:lnTo>
                    <a:lnTo>
                      <a:pt x="60" y="71"/>
                    </a:lnTo>
                    <a:lnTo>
                      <a:pt x="58" y="69"/>
                    </a:lnTo>
                    <a:lnTo>
                      <a:pt x="58" y="71"/>
                    </a:lnTo>
                    <a:lnTo>
                      <a:pt x="54" y="69"/>
                    </a:lnTo>
                    <a:lnTo>
                      <a:pt x="54" y="69"/>
                    </a:lnTo>
                    <a:lnTo>
                      <a:pt x="56" y="73"/>
                    </a:lnTo>
                    <a:lnTo>
                      <a:pt x="56" y="75"/>
                    </a:lnTo>
                    <a:lnTo>
                      <a:pt x="56" y="77"/>
                    </a:lnTo>
                    <a:lnTo>
                      <a:pt x="54" y="79"/>
                    </a:lnTo>
                    <a:lnTo>
                      <a:pt x="54" y="81"/>
                    </a:lnTo>
                    <a:lnTo>
                      <a:pt x="56" y="85"/>
                    </a:lnTo>
                    <a:lnTo>
                      <a:pt x="56" y="88"/>
                    </a:lnTo>
                    <a:lnTo>
                      <a:pt x="54" y="88"/>
                    </a:lnTo>
                    <a:lnTo>
                      <a:pt x="52" y="85"/>
                    </a:lnTo>
                    <a:lnTo>
                      <a:pt x="52" y="83"/>
                    </a:lnTo>
                    <a:lnTo>
                      <a:pt x="48" y="83"/>
                    </a:lnTo>
                    <a:lnTo>
                      <a:pt x="48" y="81"/>
                    </a:lnTo>
                    <a:lnTo>
                      <a:pt x="44" y="79"/>
                    </a:lnTo>
                    <a:lnTo>
                      <a:pt x="42" y="79"/>
                    </a:lnTo>
                    <a:lnTo>
                      <a:pt x="42" y="77"/>
                    </a:lnTo>
                    <a:lnTo>
                      <a:pt x="44" y="77"/>
                    </a:lnTo>
                    <a:lnTo>
                      <a:pt x="46" y="73"/>
                    </a:lnTo>
                    <a:lnTo>
                      <a:pt x="44" y="71"/>
                    </a:lnTo>
                    <a:lnTo>
                      <a:pt x="46" y="67"/>
                    </a:lnTo>
                    <a:lnTo>
                      <a:pt x="48" y="67"/>
                    </a:lnTo>
                    <a:lnTo>
                      <a:pt x="48" y="63"/>
                    </a:lnTo>
                    <a:lnTo>
                      <a:pt x="48" y="61"/>
                    </a:lnTo>
                    <a:lnTo>
                      <a:pt x="48" y="58"/>
                    </a:lnTo>
                    <a:lnTo>
                      <a:pt x="48" y="54"/>
                    </a:lnTo>
                    <a:lnTo>
                      <a:pt x="48" y="50"/>
                    </a:lnTo>
                    <a:lnTo>
                      <a:pt x="44" y="48"/>
                    </a:lnTo>
                    <a:lnTo>
                      <a:pt x="44" y="46"/>
                    </a:lnTo>
                    <a:lnTo>
                      <a:pt x="46" y="48"/>
                    </a:lnTo>
                    <a:lnTo>
                      <a:pt x="50" y="48"/>
                    </a:lnTo>
                    <a:lnTo>
                      <a:pt x="50" y="44"/>
                    </a:lnTo>
                    <a:lnTo>
                      <a:pt x="52" y="42"/>
                    </a:lnTo>
                    <a:lnTo>
                      <a:pt x="52" y="38"/>
                    </a:lnTo>
                    <a:lnTo>
                      <a:pt x="50" y="32"/>
                    </a:lnTo>
                    <a:lnTo>
                      <a:pt x="50" y="29"/>
                    </a:lnTo>
                    <a:lnTo>
                      <a:pt x="48" y="29"/>
                    </a:lnTo>
                    <a:lnTo>
                      <a:pt x="44" y="32"/>
                    </a:lnTo>
                    <a:lnTo>
                      <a:pt x="42" y="27"/>
                    </a:lnTo>
                    <a:lnTo>
                      <a:pt x="44" y="27"/>
                    </a:lnTo>
                    <a:lnTo>
                      <a:pt x="42" y="25"/>
                    </a:lnTo>
                    <a:lnTo>
                      <a:pt x="39" y="25"/>
                    </a:lnTo>
                    <a:lnTo>
                      <a:pt x="42" y="23"/>
                    </a:lnTo>
                    <a:lnTo>
                      <a:pt x="44" y="21"/>
                    </a:lnTo>
                    <a:lnTo>
                      <a:pt x="44" y="19"/>
                    </a:lnTo>
                    <a:lnTo>
                      <a:pt x="39" y="19"/>
                    </a:lnTo>
                    <a:lnTo>
                      <a:pt x="37" y="17"/>
                    </a:lnTo>
                    <a:lnTo>
                      <a:pt x="35" y="17"/>
                    </a:lnTo>
                    <a:lnTo>
                      <a:pt x="35" y="15"/>
                    </a:lnTo>
                    <a:lnTo>
                      <a:pt x="35" y="15"/>
                    </a:lnTo>
                    <a:lnTo>
                      <a:pt x="37" y="11"/>
                    </a:lnTo>
                    <a:lnTo>
                      <a:pt x="35" y="11"/>
                    </a:lnTo>
                    <a:lnTo>
                      <a:pt x="33" y="13"/>
                    </a:lnTo>
                    <a:lnTo>
                      <a:pt x="33" y="15"/>
                    </a:lnTo>
                    <a:lnTo>
                      <a:pt x="31" y="17"/>
                    </a:lnTo>
                    <a:lnTo>
                      <a:pt x="29" y="17"/>
                    </a:lnTo>
                    <a:lnTo>
                      <a:pt x="31" y="13"/>
                    </a:lnTo>
                    <a:lnTo>
                      <a:pt x="29" y="11"/>
                    </a:lnTo>
                    <a:lnTo>
                      <a:pt x="29" y="7"/>
                    </a:lnTo>
                    <a:lnTo>
                      <a:pt x="29" y="2"/>
                    </a:lnTo>
                    <a:lnTo>
                      <a:pt x="29" y="2"/>
                    </a:lnTo>
                    <a:lnTo>
                      <a:pt x="29" y="2"/>
                    </a:lnTo>
                    <a:lnTo>
                      <a:pt x="27" y="0"/>
                    </a:lnTo>
                    <a:lnTo>
                      <a:pt x="27" y="0"/>
                    </a:lnTo>
                    <a:lnTo>
                      <a:pt x="21" y="0"/>
                    </a:lnTo>
                    <a:lnTo>
                      <a:pt x="21" y="2"/>
                    </a:lnTo>
                    <a:lnTo>
                      <a:pt x="23" y="5"/>
                    </a:lnTo>
                    <a:lnTo>
                      <a:pt x="27" y="13"/>
                    </a:lnTo>
                    <a:lnTo>
                      <a:pt x="27" y="17"/>
                    </a:lnTo>
                    <a:lnTo>
                      <a:pt x="27" y="23"/>
                    </a:lnTo>
                    <a:lnTo>
                      <a:pt x="25" y="25"/>
                    </a:lnTo>
                    <a:lnTo>
                      <a:pt x="25" y="25"/>
                    </a:lnTo>
                    <a:lnTo>
                      <a:pt x="23" y="25"/>
                    </a:lnTo>
                    <a:lnTo>
                      <a:pt x="25" y="34"/>
                    </a:lnTo>
                    <a:lnTo>
                      <a:pt x="27" y="34"/>
                    </a:lnTo>
                    <a:lnTo>
                      <a:pt x="29" y="32"/>
                    </a:lnTo>
                    <a:lnTo>
                      <a:pt x="33" y="32"/>
                    </a:lnTo>
                    <a:lnTo>
                      <a:pt x="31" y="34"/>
                    </a:lnTo>
                    <a:lnTo>
                      <a:pt x="29" y="36"/>
                    </a:lnTo>
                    <a:lnTo>
                      <a:pt x="29" y="40"/>
                    </a:lnTo>
                    <a:lnTo>
                      <a:pt x="31" y="46"/>
                    </a:lnTo>
                    <a:lnTo>
                      <a:pt x="33" y="54"/>
                    </a:lnTo>
                    <a:lnTo>
                      <a:pt x="33" y="61"/>
                    </a:lnTo>
                    <a:lnTo>
                      <a:pt x="33" y="65"/>
                    </a:lnTo>
                    <a:lnTo>
                      <a:pt x="33" y="63"/>
                    </a:lnTo>
                    <a:lnTo>
                      <a:pt x="35" y="61"/>
                    </a:lnTo>
                    <a:lnTo>
                      <a:pt x="33" y="58"/>
                    </a:lnTo>
                    <a:lnTo>
                      <a:pt x="35" y="56"/>
                    </a:lnTo>
                    <a:lnTo>
                      <a:pt x="37" y="58"/>
                    </a:lnTo>
                    <a:lnTo>
                      <a:pt x="37" y="63"/>
                    </a:lnTo>
                    <a:lnTo>
                      <a:pt x="39" y="63"/>
                    </a:lnTo>
                    <a:lnTo>
                      <a:pt x="39" y="61"/>
                    </a:lnTo>
                    <a:lnTo>
                      <a:pt x="37" y="58"/>
                    </a:lnTo>
                    <a:lnTo>
                      <a:pt x="39" y="58"/>
                    </a:lnTo>
                    <a:lnTo>
                      <a:pt x="39" y="61"/>
                    </a:lnTo>
                    <a:lnTo>
                      <a:pt x="37" y="65"/>
                    </a:lnTo>
                    <a:lnTo>
                      <a:pt x="37" y="69"/>
                    </a:lnTo>
                    <a:lnTo>
                      <a:pt x="37" y="69"/>
                    </a:lnTo>
                    <a:lnTo>
                      <a:pt x="35" y="71"/>
                    </a:lnTo>
                    <a:lnTo>
                      <a:pt x="33" y="69"/>
                    </a:lnTo>
                    <a:lnTo>
                      <a:pt x="33" y="69"/>
                    </a:lnTo>
                    <a:lnTo>
                      <a:pt x="33" y="73"/>
                    </a:lnTo>
                    <a:lnTo>
                      <a:pt x="35" y="81"/>
                    </a:lnTo>
                    <a:lnTo>
                      <a:pt x="37" y="81"/>
                    </a:lnTo>
                    <a:lnTo>
                      <a:pt x="39" y="81"/>
                    </a:lnTo>
                    <a:lnTo>
                      <a:pt x="39" y="83"/>
                    </a:lnTo>
                    <a:lnTo>
                      <a:pt x="39" y="85"/>
                    </a:lnTo>
                    <a:lnTo>
                      <a:pt x="42" y="85"/>
                    </a:lnTo>
                    <a:lnTo>
                      <a:pt x="37" y="88"/>
                    </a:lnTo>
                    <a:lnTo>
                      <a:pt x="37" y="90"/>
                    </a:lnTo>
                    <a:lnTo>
                      <a:pt x="39" y="92"/>
                    </a:lnTo>
                    <a:lnTo>
                      <a:pt x="37" y="94"/>
                    </a:lnTo>
                    <a:lnTo>
                      <a:pt x="35" y="100"/>
                    </a:lnTo>
                    <a:lnTo>
                      <a:pt x="35" y="102"/>
                    </a:lnTo>
                    <a:lnTo>
                      <a:pt x="35" y="104"/>
                    </a:lnTo>
                    <a:lnTo>
                      <a:pt x="37" y="106"/>
                    </a:lnTo>
                    <a:lnTo>
                      <a:pt x="37" y="106"/>
                    </a:lnTo>
                    <a:lnTo>
                      <a:pt x="33" y="108"/>
                    </a:lnTo>
                    <a:lnTo>
                      <a:pt x="33" y="110"/>
                    </a:lnTo>
                    <a:lnTo>
                      <a:pt x="33" y="112"/>
                    </a:lnTo>
                    <a:lnTo>
                      <a:pt x="33" y="114"/>
                    </a:lnTo>
                    <a:lnTo>
                      <a:pt x="31" y="114"/>
                    </a:lnTo>
                    <a:lnTo>
                      <a:pt x="29" y="114"/>
                    </a:lnTo>
                    <a:lnTo>
                      <a:pt x="29" y="119"/>
                    </a:lnTo>
                    <a:lnTo>
                      <a:pt x="25" y="133"/>
                    </a:lnTo>
                    <a:lnTo>
                      <a:pt x="25" y="135"/>
                    </a:lnTo>
                    <a:lnTo>
                      <a:pt x="23" y="137"/>
                    </a:lnTo>
                    <a:lnTo>
                      <a:pt x="21" y="137"/>
                    </a:lnTo>
                    <a:lnTo>
                      <a:pt x="17" y="137"/>
                    </a:lnTo>
                    <a:lnTo>
                      <a:pt x="15" y="137"/>
                    </a:lnTo>
                    <a:lnTo>
                      <a:pt x="6" y="139"/>
                    </a:lnTo>
                    <a:lnTo>
                      <a:pt x="4" y="143"/>
                    </a:lnTo>
                    <a:lnTo>
                      <a:pt x="2" y="148"/>
                    </a:lnTo>
                    <a:lnTo>
                      <a:pt x="4" y="154"/>
                    </a:lnTo>
                    <a:lnTo>
                      <a:pt x="6" y="156"/>
                    </a:lnTo>
                    <a:lnTo>
                      <a:pt x="12" y="160"/>
                    </a:lnTo>
                    <a:lnTo>
                      <a:pt x="15" y="164"/>
                    </a:lnTo>
                    <a:lnTo>
                      <a:pt x="19" y="166"/>
                    </a:lnTo>
                    <a:lnTo>
                      <a:pt x="21" y="168"/>
                    </a:lnTo>
                    <a:lnTo>
                      <a:pt x="23" y="175"/>
                    </a:lnTo>
                    <a:lnTo>
                      <a:pt x="23" y="177"/>
                    </a:lnTo>
                    <a:lnTo>
                      <a:pt x="21" y="177"/>
                    </a:lnTo>
                    <a:lnTo>
                      <a:pt x="21" y="181"/>
                    </a:lnTo>
                    <a:lnTo>
                      <a:pt x="21" y="185"/>
                    </a:lnTo>
                    <a:lnTo>
                      <a:pt x="12" y="193"/>
                    </a:lnTo>
                    <a:lnTo>
                      <a:pt x="8" y="199"/>
                    </a:lnTo>
                    <a:lnTo>
                      <a:pt x="2" y="204"/>
                    </a:lnTo>
                    <a:lnTo>
                      <a:pt x="0" y="206"/>
                    </a:lnTo>
                    <a:lnTo>
                      <a:pt x="0" y="208"/>
                    </a:lnTo>
                    <a:lnTo>
                      <a:pt x="4" y="210"/>
                    </a:lnTo>
                    <a:lnTo>
                      <a:pt x="4" y="208"/>
                    </a:lnTo>
                    <a:lnTo>
                      <a:pt x="6" y="208"/>
                    </a:lnTo>
                    <a:lnTo>
                      <a:pt x="6" y="210"/>
                    </a:lnTo>
                    <a:lnTo>
                      <a:pt x="6" y="212"/>
                    </a:lnTo>
                    <a:lnTo>
                      <a:pt x="8" y="212"/>
                    </a:lnTo>
                    <a:lnTo>
                      <a:pt x="8" y="212"/>
                    </a:lnTo>
                    <a:lnTo>
                      <a:pt x="10" y="214"/>
                    </a:lnTo>
                    <a:lnTo>
                      <a:pt x="10" y="216"/>
                    </a:lnTo>
                    <a:lnTo>
                      <a:pt x="10" y="216"/>
                    </a:lnTo>
                    <a:lnTo>
                      <a:pt x="12" y="216"/>
                    </a:lnTo>
                    <a:lnTo>
                      <a:pt x="21" y="212"/>
                    </a:lnTo>
                    <a:lnTo>
                      <a:pt x="25" y="208"/>
                    </a:lnTo>
                    <a:lnTo>
                      <a:pt x="31" y="202"/>
                    </a:lnTo>
                    <a:lnTo>
                      <a:pt x="37" y="195"/>
                    </a:lnTo>
                    <a:lnTo>
                      <a:pt x="44" y="187"/>
                    </a:lnTo>
                    <a:lnTo>
                      <a:pt x="46" y="185"/>
                    </a:lnTo>
                    <a:lnTo>
                      <a:pt x="48" y="185"/>
                    </a:lnTo>
                    <a:lnTo>
                      <a:pt x="50" y="183"/>
                    </a:lnTo>
                    <a:lnTo>
                      <a:pt x="50" y="181"/>
                    </a:lnTo>
                    <a:lnTo>
                      <a:pt x="52" y="179"/>
                    </a:lnTo>
                    <a:lnTo>
                      <a:pt x="54" y="177"/>
                    </a:lnTo>
                    <a:lnTo>
                      <a:pt x="58" y="170"/>
                    </a:lnTo>
                    <a:lnTo>
                      <a:pt x="60" y="164"/>
                    </a:lnTo>
                    <a:lnTo>
                      <a:pt x="60" y="162"/>
                    </a:lnTo>
                    <a:lnTo>
                      <a:pt x="62" y="162"/>
                    </a:lnTo>
                    <a:lnTo>
                      <a:pt x="60" y="158"/>
                    </a:lnTo>
                    <a:lnTo>
                      <a:pt x="56" y="158"/>
                    </a:lnTo>
                    <a:lnTo>
                      <a:pt x="54" y="158"/>
                    </a:lnTo>
                    <a:lnTo>
                      <a:pt x="58" y="156"/>
                    </a:lnTo>
                    <a:lnTo>
                      <a:pt x="60" y="156"/>
                    </a:lnTo>
                    <a:lnTo>
                      <a:pt x="68" y="148"/>
                    </a:lnTo>
                    <a:lnTo>
                      <a:pt x="71" y="146"/>
                    </a:lnTo>
                    <a:lnTo>
                      <a:pt x="77" y="148"/>
                    </a:lnTo>
                    <a:lnTo>
                      <a:pt x="81" y="148"/>
                    </a:lnTo>
                    <a:lnTo>
                      <a:pt x="79" y="150"/>
                    </a:lnTo>
                    <a:lnTo>
                      <a:pt x="81" y="152"/>
                    </a:lnTo>
                    <a:lnTo>
                      <a:pt x="83" y="150"/>
                    </a:lnTo>
                    <a:lnTo>
                      <a:pt x="85" y="148"/>
                    </a:lnTo>
                    <a:lnTo>
                      <a:pt x="81" y="146"/>
                    </a:lnTo>
                    <a:lnTo>
                      <a:pt x="81" y="141"/>
                    </a:lnTo>
                    <a:lnTo>
                      <a:pt x="83" y="137"/>
                    </a:lnTo>
                    <a:lnTo>
                      <a:pt x="85" y="135"/>
                    </a:lnTo>
                    <a:lnTo>
                      <a:pt x="89" y="135"/>
                    </a:lnTo>
                    <a:lnTo>
                      <a:pt x="89" y="135"/>
                    </a:lnTo>
                    <a:lnTo>
                      <a:pt x="91" y="135"/>
                    </a:lnTo>
                    <a:lnTo>
                      <a:pt x="93" y="131"/>
                    </a:lnTo>
                    <a:lnTo>
                      <a:pt x="97" y="123"/>
                    </a:lnTo>
                    <a:lnTo>
                      <a:pt x="97" y="121"/>
                    </a:lnTo>
                    <a:lnTo>
                      <a:pt x="97" y="119"/>
                    </a:lnTo>
                    <a:lnTo>
                      <a:pt x="100" y="114"/>
                    </a:lnTo>
                    <a:lnTo>
                      <a:pt x="102" y="110"/>
                    </a:lnTo>
                    <a:lnTo>
                      <a:pt x="106" y="108"/>
                    </a:lnTo>
                    <a:lnTo>
                      <a:pt x="104" y="108"/>
                    </a:lnTo>
                    <a:lnTo>
                      <a:pt x="100" y="10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5" name="9Slide.vn 968">
                <a:extLst>
                  <a:ext uri="{FF2B5EF4-FFF2-40B4-BE49-F238E27FC236}">
                    <a16:creationId xmlns:a16="http://schemas.microsoft.com/office/drawing/2014/main" id="{EE5C80B8-EAC7-4FE1-8ECF-7CFE5916A2AA}"/>
                  </a:ext>
                </a:extLst>
              </p:cNvPr>
              <p:cNvSpPr>
                <a:spLocks/>
              </p:cNvSpPr>
              <p:nvPr/>
            </p:nvSpPr>
            <p:spPr bwMode="auto">
              <a:xfrm>
                <a:off x="6594" y="382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6" name="9Slide.vn 969">
                <a:extLst>
                  <a:ext uri="{FF2B5EF4-FFF2-40B4-BE49-F238E27FC236}">
                    <a16:creationId xmlns:a16="http://schemas.microsoft.com/office/drawing/2014/main" id="{AEF02C63-5423-4D04-91BB-9667532931BF}"/>
                  </a:ext>
                </a:extLst>
              </p:cNvPr>
              <p:cNvSpPr>
                <a:spLocks/>
              </p:cNvSpPr>
              <p:nvPr/>
            </p:nvSpPr>
            <p:spPr bwMode="auto">
              <a:xfrm>
                <a:off x="6574" y="3812"/>
                <a:ext cx="16" cy="19"/>
              </a:xfrm>
              <a:custGeom>
                <a:avLst/>
                <a:gdLst>
                  <a:gd name="T0" fmla="*/ 14 w 16"/>
                  <a:gd name="T1" fmla="*/ 8 h 19"/>
                  <a:gd name="T2" fmla="*/ 16 w 16"/>
                  <a:gd name="T3" fmla="*/ 8 h 19"/>
                  <a:gd name="T4" fmla="*/ 16 w 16"/>
                  <a:gd name="T5" fmla="*/ 8 h 19"/>
                  <a:gd name="T6" fmla="*/ 16 w 16"/>
                  <a:gd name="T7" fmla="*/ 6 h 19"/>
                  <a:gd name="T8" fmla="*/ 14 w 16"/>
                  <a:gd name="T9" fmla="*/ 2 h 19"/>
                  <a:gd name="T10" fmla="*/ 10 w 16"/>
                  <a:gd name="T11" fmla="*/ 0 h 19"/>
                  <a:gd name="T12" fmla="*/ 8 w 16"/>
                  <a:gd name="T13" fmla="*/ 0 h 19"/>
                  <a:gd name="T14" fmla="*/ 8 w 16"/>
                  <a:gd name="T15" fmla="*/ 4 h 19"/>
                  <a:gd name="T16" fmla="*/ 8 w 16"/>
                  <a:gd name="T17" fmla="*/ 6 h 19"/>
                  <a:gd name="T18" fmla="*/ 6 w 16"/>
                  <a:gd name="T19" fmla="*/ 11 h 19"/>
                  <a:gd name="T20" fmla="*/ 4 w 16"/>
                  <a:gd name="T21" fmla="*/ 11 h 19"/>
                  <a:gd name="T22" fmla="*/ 4 w 16"/>
                  <a:gd name="T23" fmla="*/ 13 h 19"/>
                  <a:gd name="T24" fmla="*/ 2 w 16"/>
                  <a:gd name="T25" fmla="*/ 15 h 19"/>
                  <a:gd name="T26" fmla="*/ 0 w 16"/>
                  <a:gd name="T27" fmla="*/ 17 h 19"/>
                  <a:gd name="T28" fmla="*/ 0 w 16"/>
                  <a:gd name="T29" fmla="*/ 19 h 19"/>
                  <a:gd name="T30" fmla="*/ 2 w 16"/>
                  <a:gd name="T31" fmla="*/ 19 h 19"/>
                  <a:gd name="T32" fmla="*/ 4 w 16"/>
                  <a:gd name="T33" fmla="*/ 17 h 19"/>
                  <a:gd name="T34" fmla="*/ 6 w 16"/>
                  <a:gd name="T35" fmla="*/ 17 h 19"/>
                  <a:gd name="T36" fmla="*/ 6 w 16"/>
                  <a:gd name="T37" fmla="*/ 17 h 19"/>
                  <a:gd name="T38" fmla="*/ 8 w 16"/>
                  <a:gd name="T39" fmla="*/ 17 h 19"/>
                  <a:gd name="T40" fmla="*/ 10 w 16"/>
                  <a:gd name="T41" fmla="*/ 15 h 19"/>
                  <a:gd name="T42" fmla="*/ 14 w 16"/>
                  <a:gd name="T43" fmla="*/ 15 h 19"/>
                  <a:gd name="T44" fmla="*/ 14 w 16"/>
                  <a:gd name="T45" fmla="*/ 15 h 19"/>
                  <a:gd name="T46" fmla="*/ 16 w 16"/>
                  <a:gd name="T47" fmla="*/ 13 h 19"/>
                  <a:gd name="T48" fmla="*/ 16 w 16"/>
                  <a:gd name="T49" fmla="*/ 13 h 19"/>
                  <a:gd name="T50" fmla="*/ 14 w 16"/>
                  <a:gd name="T51" fmla="*/ 11 h 19"/>
                  <a:gd name="T52" fmla="*/ 12 w 16"/>
                  <a:gd name="T53" fmla="*/ 8 h 19"/>
                  <a:gd name="T54" fmla="*/ 12 w 16"/>
                  <a:gd name="T55" fmla="*/ 8 h 19"/>
                  <a:gd name="T56" fmla="*/ 14 w 16"/>
                  <a:gd name="T57" fmla="*/ 8 h 19"/>
                  <a:gd name="T58" fmla="*/ 14 w 16"/>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19">
                    <a:moveTo>
                      <a:pt x="14" y="8"/>
                    </a:moveTo>
                    <a:lnTo>
                      <a:pt x="16" y="8"/>
                    </a:lnTo>
                    <a:lnTo>
                      <a:pt x="16" y="8"/>
                    </a:lnTo>
                    <a:lnTo>
                      <a:pt x="16" y="6"/>
                    </a:lnTo>
                    <a:lnTo>
                      <a:pt x="14" y="2"/>
                    </a:lnTo>
                    <a:lnTo>
                      <a:pt x="10" y="0"/>
                    </a:lnTo>
                    <a:lnTo>
                      <a:pt x="8" y="0"/>
                    </a:lnTo>
                    <a:lnTo>
                      <a:pt x="8" y="4"/>
                    </a:lnTo>
                    <a:lnTo>
                      <a:pt x="8" y="6"/>
                    </a:lnTo>
                    <a:lnTo>
                      <a:pt x="6" y="11"/>
                    </a:lnTo>
                    <a:lnTo>
                      <a:pt x="4" y="11"/>
                    </a:lnTo>
                    <a:lnTo>
                      <a:pt x="4" y="13"/>
                    </a:lnTo>
                    <a:lnTo>
                      <a:pt x="2" y="15"/>
                    </a:lnTo>
                    <a:lnTo>
                      <a:pt x="0" y="17"/>
                    </a:lnTo>
                    <a:lnTo>
                      <a:pt x="0" y="19"/>
                    </a:lnTo>
                    <a:lnTo>
                      <a:pt x="2" y="19"/>
                    </a:lnTo>
                    <a:lnTo>
                      <a:pt x="4" y="17"/>
                    </a:lnTo>
                    <a:lnTo>
                      <a:pt x="6" y="17"/>
                    </a:lnTo>
                    <a:lnTo>
                      <a:pt x="6" y="17"/>
                    </a:lnTo>
                    <a:lnTo>
                      <a:pt x="8" y="17"/>
                    </a:lnTo>
                    <a:lnTo>
                      <a:pt x="10" y="15"/>
                    </a:lnTo>
                    <a:lnTo>
                      <a:pt x="14" y="15"/>
                    </a:lnTo>
                    <a:lnTo>
                      <a:pt x="14" y="15"/>
                    </a:lnTo>
                    <a:lnTo>
                      <a:pt x="16" y="13"/>
                    </a:lnTo>
                    <a:lnTo>
                      <a:pt x="16" y="13"/>
                    </a:lnTo>
                    <a:lnTo>
                      <a:pt x="14" y="11"/>
                    </a:lnTo>
                    <a:lnTo>
                      <a:pt x="12" y="8"/>
                    </a:lnTo>
                    <a:lnTo>
                      <a:pt x="12" y="8"/>
                    </a:lnTo>
                    <a:lnTo>
                      <a:pt x="14" y="8"/>
                    </a:lnTo>
                    <a:lnTo>
                      <a:pt x="1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7" name="9Slide.vn 970">
                <a:extLst>
                  <a:ext uri="{FF2B5EF4-FFF2-40B4-BE49-F238E27FC236}">
                    <a16:creationId xmlns:a16="http://schemas.microsoft.com/office/drawing/2014/main" id="{0F218277-1D5F-4D90-A461-9AB1ED964A18}"/>
                  </a:ext>
                </a:extLst>
              </p:cNvPr>
              <p:cNvSpPr>
                <a:spLocks/>
              </p:cNvSpPr>
              <p:nvPr/>
            </p:nvSpPr>
            <p:spPr bwMode="auto">
              <a:xfrm>
                <a:off x="6495" y="3935"/>
                <a:ext cx="10" cy="12"/>
              </a:xfrm>
              <a:custGeom>
                <a:avLst/>
                <a:gdLst>
                  <a:gd name="T0" fmla="*/ 0 w 10"/>
                  <a:gd name="T1" fmla="*/ 10 h 12"/>
                  <a:gd name="T2" fmla="*/ 2 w 10"/>
                  <a:gd name="T3" fmla="*/ 12 h 12"/>
                  <a:gd name="T4" fmla="*/ 6 w 10"/>
                  <a:gd name="T5" fmla="*/ 10 h 12"/>
                  <a:gd name="T6" fmla="*/ 8 w 10"/>
                  <a:gd name="T7" fmla="*/ 12 h 12"/>
                  <a:gd name="T8" fmla="*/ 10 w 10"/>
                  <a:gd name="T9" fmla="*/ 10 h 12"/>
                  <a:gd name="T10" fmla="*/ 8 w 10"/>
                  <a:gd name="T11" fmla="*/ 6 h 12"/>
                  <a:gd name="T12" fmla="*/ 10 w 10"/>
                  <a:gd name="T13" fmla="*/ 4 h 12"/>
                  <a:gd name="T14" fmla="*/ 10 w 10"/>
                  <a:gd name="T15" fmla="*/ 0 h 12"/>
                  <a:gd name="T16" fmla="*/ 10 w 10"/>
                  <a:gd name="T17" fmla="*/ 0 h 12"/>
                  <a:gd name="T18" fmla="*/ 0 w 10"/>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0" y="10"/>
                    </a:moveTo>
                    <a:lnTo>
                      <a:pt x="2" y="12"/>
                    </a:lnTo>
                    <a:lnTo>
                      <a:pt x="6" y="10"/>
                    </a:lnTo>
                    <a:lnTo>
                      <a:pt x="8" y="12"/>
                    </a:lnTo>
                    <a:lnTo>
                      <a:pt x="10" y="10"/>
                    </a:lnTo>
                    <a:lnTo>
                      <a:pt x="8" y="6"/>
                    </a:lnTo>
                    <a:lnTo>
                      <a:pt x="10" y="4"/>
                    </a:lnTo>
                    <a:lnTo>
                      <a:pt x="10" y="0"/>
                    </a:lnTo>
                    <a:lnTo>
                      <a:pt x="10" y="0"/>
                    </a:lnTo>
                    <a:lnTo>
                      <a:pt x="0"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8" name="9Slide.vn 971">
                <a:extLst>
                  <a:ext uri="{FF2B5EF4-FFF2-40B4-BE49-F238E27FC236}">
                    <a16:creationId xmlns:a16="http://schemas.microsoft.com/office/drawing/2014/main" id="{F570E181-8BDD-465E-9DC8-B32E7970F952}"/>
                  </a:ext>
                </a:extLst>
              </p:cNvPr>
              <p:cNvSpPr>
                <a:spLocks/>
              </p:cNvSpPr>
              <p:nvPr/>
            </p:nvSpPr>
            <p:spPr bwMode="auto">
              <a:xfrm>
                <a:off x="6748" y="3642"/>
                <a:ext cx="6" cy="6"/>
              </a:xfrm>
              <a:custGeom>
                <a:avLst/>
                <a:gdLst>
                  <a:gd name="T0" fmla="*/ 6 w 6"/>
                  <a:gd name="T1" fmla="*/ 2 h 6"/>
                  <a:gd name="T2" fmla="*/ 6 w 6"/>
                  <a:gd name="T3" fmla="*/ 0 h 6"/>
                  <a:gd name="T4" fmla="*/ 4 w 6"/>
                  <a:gd name="T5" fmla="*/ 0 h 6"/>
                  <a:gd name="T6" fmla="*/ 2 w 6"/>
                  <a:gd name="T7" fmla="*/ 2 h 6"/>
                  <a:gd name="T8" fmla="*/ 2 w 6"/>
                  <a:gd name="T9" fmla="*/ 6 h 6"/>
                  <a:gd name="T10" fmla="*/ 0 w 6"/>
                  <a:gd name="T11" fmla="*/ 6 h 6"/>
                  <a:gd name="T12" fmla="*/ 2 w 6"/>
                  <a:gd name="T13" fmla="*/ 6 h 6"/>
                  <a:gd name="T14" fmla="*/ 4 w 6"/>
                  <a:gd name="T15" fmla="*/ 4 h 6"/>
                  <a:gd name="T16" fmla="*/ 6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2"/>
                    </a:moveTo>
                    <a:lnTo>
                      <a:pt x="6" y="0"/>
                    </a:lnTo>
                    <a:lnTo>
                      <a:pt x="4" y="0"/>
                    </a:lnTo>
                    <a:lnTo>
                      <a:pt x="2" y="2"/>
                    </a:lnTo>
                    <a:lnTo>
                      <a:pt x="2" y="6"/>
                    </a:lnTo>
                    <a:lnTo>
                      <a:pt x="0" y="6"/>
                    </a:lnTo>
                    <a:lnTo>
                      <a:pt x="2" y="6"/>
                    </a:lnTo>
                    <a:lnTo>
                      <a:pt x="4" y="4"/>
                    </a:lnTo>
                    <a:lnTo>
                      <a:pt x="6"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9" name="9Slide.vn 972">
                <a:extLst>
                  <a:ext uri="{FF2B5EF4-FFF2-40B4-BE49-F238E27FC236}">
                    <a16:creationId xmlns:a16="http://schemas.microsoft.com/office/drawing/2014/main" id="{A9B9BB43-4559-4002-AD0B-58AAF50CA299}"/>
                  </a:ext>
                </a:extLst>
              </p:cNvPr>
              <p:cNvSpPr>
                <a:spLocks/>
              </p:cNvSpPr>
              <p:nvPr/>
            </p:nvSpPr>
            <p:spPr bwMode="auto">
              <a:xfrm>
                <a:off x="6520" y="4009"/>
                <a:ext cx="10" cy="8"/>
              </a:xfrm>
              <a:custGeom>
                <a:avLst/>
                <a:gdLst>
                  <a:gd name="T0" fmla="*/ 4 w 10"/>
                  <a:gd name="T1" fmla="*/ 4 h 8"/>
                  <a:gd name="T2" fmla="*/ 2 w 10"/>
                  <a:gd name="T3" fmla="*/ 4 h 8"/>
                  <a:gd name="T4" fmla="*/ 0 w 10"/>
                  <a:gd name="T5" fmla="*/ 4 h 8"/>
                  <a:gd name="T6" fmla="*/ 4 w 10"/>
                  <a:gd name="T7" fmla="*/ 8 h 8"/>
                  <a:gd name="T8" fmla="*/ 6 w 10"/>
                  <a:gd name="T9" fmla="*/ 6 h 8"/>
                  <a:gd name="T10" fmla="*/ 10 w 10"/>
                  <a:gd name="T11" fmla="*/ 2 h 8"/>
                  <a:gd name="T12" fmla="*/ 8 w 10"/>
                  <a:gd name="T13" fmla="*/ 0 h 8"/>
                  <a:gd name="T14" fmla="*/ 4 w 10"/>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4" y="4"/>
                    </a:moveTo>
                    <a:lnTo>
                      <a:pt x="2" y="4"/>
                    </a:lnTo>
                    <a:lnTo>
                      <a:pt x="0" y="4"/>
                    </a:lnTo>
                    <a:lnTo>
                      <a:pt x="4" y="8"/>
                    </a:lnTo>
                    <a:lnTo>
                      <a:pt x="6" y="6"/>
                    </a:lnTo>
                    <a:lnTo>
                      <a:pt x="10" y="2"/>
                    </a:lnTo>
                    <a:lnTo>
                      <a:pt x="8" y="0"/>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0" name="9Slide.vn 973">
                <a:extLst>
                  <a:ext uri="{FF2B5EF4-FFF2-40B4-BE49-F238E27FC236}">
                    <a16:creationId xmlns:a16="http://schemas.microsoft.com/office/drawing/2014/main" id="{40D4C3CE-C8FC-486D-87C3-C643E1D16E43}"/>
                  </a:ext>
                </a:extLst>
              </p:cNvPr>
              <p:cNvSpPr>
                <a:spLocks/>
              </p:cNvSpPr>
              <p:nvPr/>
            </p:nvSpPr>
            <p:spPr bwMode="auto">
              <a:xfrm>
                <a:off x="6748" y="3650"/>
                <a:ext cx="4" cy="2"/>
              </a:xfrm>
              <a:custGeom>
                <a:avLst/>
                <a:gdLst>
                  <a:gd name="T0" fmla="*/ 4 w 4"/>
                  <a:gd name="T1" fmla="*/ 0 h 2"/>
                  <a:gd name="T2" fmla="*/ 2 w 4"/>
                  <a:gd name="T3" fmla="*/ 0 h 2"/>
                  <a:gd name="T4" fmla="*/ 0 w 4"/>
                  <a:gd name="T5" fmla="*/ 2 h 2"/>
                  <a:gd name="T6" fmla="*/ 2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0"/>
                    </a:lnTo>
                    <a:lnTo>
                      <a:pt x="0" y="2"/>
                    </a:lnTo>
                    <a:lnTo>
                      <a:pt x="2"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1" name="9Slide.vn 974">
                <a:extLst>
                  <a:ext uri="{FF2B5EF4-FFF2-40B4-BE49-F238E27FC236}">
                    <a16:creationId xmlns:a16="http://schemas.microsoft.com/office/drawing/2014/main" id="{157381AA-2455-482B-98EA-E61B255E3B3C}"/>
                  </a:ext>
                </a:extLst>
              </p:cNvPr>
              <p:cNvSpPr>
                <a:spLocks/>
              </p:cNvSpPr>
              <p:nvPr/>
            </p:nvSpPr>
            <p:spPr bwMode="auto">
              <a:xfrm>
                <a:off x="6746" y="3650"/>
                <a:ext cx="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2" name="9Slide.vn 975">
                <a:extLst>
                  <a:ext uri="{FF2B5EF4-FFF2-40B4-BE49-F238E27FC236}">
                    <a16:creationId xmlns:a16="http://schemas.microsoft.com/office/drawing/2014/main" id="{F52933FB-CE82-40F5-B8F0-9470F485698A}"/>
                  </a:ext>
                </a:extLst>
              </p:cNvPr>
              <p:cNvSpPr>
                <a:spLocks/>
              </p:cNvSpPr>
              <p:nvPr/>
            </p:nvSpPr>
            <p:spPr bwMode="auto">
              <a:xfrm>
                <a:off x="6818" y="3511"/>
                <a:ext cx="4" cy="7"/>
              </a:xfrm>
              <a:custGeom>
                <a:avLst/>
                <a:gdLst>
                  <a:gd name="T0" fmla="*/ 2 w 4"/>
                  <a:gd name="T1" fmla="*/ 7 h 7"/>
                  <a:gd name="T2" fmla="*/ 2 w 4"/>
                  <a:gd name="T3" fmla="*/ 5 h 7"/>
                  <a:gd name="T4" fmla="*/ 4 w 4"/>
                  <a:gd name="T5" fmla="*/ 5 h 7"/>
                  <a:gd name="T6" fmla="*/ 2 w 4"/>
                  <a:gd name="T7" fmla="*/ 3 h 7"/>
                  <a:gd name="T8" fmla="*/ 2 w 4"/>
                  <a:gd name="T9" fmla="*/ 0 h 7"/>
                  <a:gd name="T10" fmla="*/ 0 w 4"/>
                  <a:gd name="T11" fmla="*/ 5 h 7"/>
                  <a:gd name="T12" fmla="*/ 2 w 4"/>
                  <a:gd name="T13" fmla="*/ 7 h 7"/>
                  <a:gd name="T14" fmla="*/ 2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7"/>
                    </a:moveTo>
                    <a:lnTo>
                      <a:pt x="2" y="5"/>
                    </a:lnTo>
                    <a:lnTo>
                      <a:pt x="4" y="5"/>
                    </a:lnTo>
                    <a:lnTo>
                      <a:pt x="2" y="3"/>
                    </a:lnTo>
                    <a:lnTo>
                      <a:pt x="2" y="0"/>
                    </a:lnTo>
                    <a:lnTo>
                      <a:pt x="0" y="5"/>
                    </a:lnTo>
                    <a:lnTo>
                      <a:pt x="2" y="7"/>
                    </a:lnTo>
                    <a:lnTo>
                      <a:pt x="2"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3" name="9Slide.vn 976">
                <a:extLst>
                  <a:ext uri="{FF2B5EF4-FFF2-40B4-BE49-F238E27FC236}">
                    <a16:creationId xmlns:a16="http://schemas.microsoft.com/office/drawing/2014/main" id="{0A4B912B-2833-4D68-8A88-2BD1C2B3A558}"/>
                  </a:ext>
                </a:extLst>
              </p:cNvPr>
              <p:cNvSpPr>
                <a:spLocks/>
              </p:cNvSpPr>
              <p:nvPr/>
            </p:nvSpPr>
            <p:spPr bwMode="auto">
              <a:xfrm>
                <a:off x="6814" y="351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4" name="9Slide.vn 977">
                <a:extLst>
                  <a:ext uri="{FF2B5EF4-FFF2-40B4-BE49-F238E27FC236}">
                    <a16:creationId xmlns:a16="http://schemas.microsoft.com/office/drawing/2014/main" id="{2F575722-73F1-4019-A85B-A4911F12BDC0}"/>
                  </a:ext>
                </a:extLst>
              </p:cNvPr>
              <p:cNvSpPr>
                <a:spLocks/>
              </p:cNvSpPr>
              <p:nvPr/>
            </p:nvSpPr>
            <p:spPr bwMode="auto">
              <a:xfrm>
                <a:off x="3334" y="1216"/>
                <a:ext cx="162" cy="99"/>
              </a:xfrm>
              <a:custGeom>
                <a:avLst/>
                <a:gdLst>
                  <a:gd name="T0" fmla="*/ 67 w 162"/>
                  <a:gd name="T1" fmla="*/ 93 h 99"/>
                  <a:gd name="T2" fmla="*/ 87 w 162"/>
                  <a:gd name="T3" fmla="*/ 93 h 99"/>
                  <a:gd name="T4" fmla="*/ 98 w 162"/>
                  <a:gd name="T5" fmla="*/ 87 h 99"/>
                  <a:gd name="T6" fmla="*/ 106 w 162"/>
                  <a:gd name="T7" fmla="*/ 87 h 99"/>
                  <a:gd name="T8" fmla="*/ 114 w 162"/>
                  <a:gd name="T9" fmla="*/ 85 h 99"/>
                  <a:gd name="T10" fmla="*/ 137 w 162"/>
                  <a:gd name="T11" fmla="*/ 70 h 99"/>
                  <a:gd name="T12" fmla="*/ 145 w 162"/>
                  <a:gd name="T13" fmla="*/ 70 h 99"/>
                  <a:gd name="T14" fmla="*/ 150 w 162"/>
                  <a:gd name="T15" fmla="*/ 60 h 99"/>
                  <a:gd name="T16" fmla="*/ 156 w 162"/>
                  <a:gd name="T17" fmla="*/ 58 h 99"/>
                  <a:gd name="T18" fmla="*/ 156 w 162"/>
                  <a:gd name="T19" fmla="*/ 43 h 99"/>
                  <a:gd name="T20" fmla="*/ 160 w 162"/>
                  <a:gd name="T21" fmla="*/ 33 h 99"/>
                  <a:gd name="T22" fmla="*/ 147 w 162"/>
                  <a:gd name="T23" fmla="*/ 27 h 99"/>
                  <a:gd name="T24" fmla="*/ 150 w 162"/>
                  <a:gd name="T25" fmla="*/ 16 h 99"/>
                  <a:gd name="T26" fmla="*/ 145 w 162"/>
                  <a:gd name="T27" fmla="*/ 10 h 99"/>
                  <a:gd name="T28" fmla="*/ 143 w 162"/>
                  <a:gd name="T29" fmla="*/ 4 h 99"/>
                  <a:gd name="T30" fmla="*/ 133 w 162"/>
                  <a:gd name="T31" fmla="*/ 8 h 99"/>
                  <a:gd name="T32" fmla="*/ 123 w 162"/>
                  <a:gd name="T33" fmla="*/ 2 h 99"/>
                  <a:gd name="T34" fmla="*/ 114 w 162"/>
                  <a:gd name="T35" fmla="*/ 14 h 99"/>
                  <a:gd name="T36" fmla="*/ 104 w 162"/>
                  <a:gd name="T37" fmla="*/ 16 h 99"/>
                  <a:gd name="T38" fmla="*/ 94 w 162"/>
                  <a:gd name="T39" fmla="*/ 16 h 99"/>
                  <a:gd name="T40" fmla="*/ 89 w 162"/>
                  <a:gd name="T41" fmla="*/ 16 h 99"/>
                  <a:gd name="T42" fmla="*/ 77 w 162"/>
                  <a:gd name="T43" fmla="*/ 19 h 99"/>
                  <a:gd name="T44" fmla="*/ 71 w 162"/>
                  <a:gd name="T45" fmla="*/ 19 h 99"/>
                  <a:gd name="T46" fmla="*/ 65 w 162"/>
                  <a:gd name="T47" fmla="*/ 25 h 99"/>
                  <a:gd name="T48" fmla="*/ 56 w 162"/>
                  <a:gd name="T49" fmla="*/ 31 h 99"/>
                  <a:gd name="T50" fmla="*/ 46 w 162"/>
                  <a:gd name="T51" fmla="*/ 37 h 99"/>
                  <a:gd name="T52" fmla="*/ 48 w 162"/>
                  <a:gd name="T53" fmla="*/ 25 h 99"/>
                  <a:gd name="T54" fmla="*/ 46 w 162"/>
                  <a:gd name="T55" fmla="*/ 16 h 99"/>
                  <a:gd name="T56" fmla="*/ 38 w 162"/>
                  <a:gd name="T57" fmla="*/ 6 h 99"/>
                  <a:gd name="T58" fmla="*/ 25 w 162"/>
                  <a:gd name="T59" fmla="*/ 0 h 99"/>
                  <a:gd name="T60" fmla="*/ 31 w 162"/>
                  <a:gd name="T61" fmla="*/ 2 h 99"/>
                  <a:gd name="T62" fmla="*/ 27 w 162"/>
                  <a:gd name="T63" fmla="*/ 6 h 99"/>
                  <a:gd name="T64" fmla="*/ 33 w 162"/>
                  <a:gd name="T65" fmla="*/ 16 h 99"/>
                  <a:gd name="T66" fmla="*/ 27 w 162"/>
                  <a:gd name="T67" fmla="*/ 12 h 99"/>
                  <a:gd name="T68" fmla="*/ 19 w 162"/>
                  <a:gd name="T69" fmla="*/ 12 h 99"/>
                  <a:gd name="T70" fmla="*/ 17 w 162"/>
                  <a:gd name="T71" fmla="*/ 14 h 99"/>
                  <a:gd name="T72" fmla="*/ 19 w 162"/>
                  <a:gd name="T73" fmla="*/ 21 h 99"/>
                  <a:gd name="T74" fmla="*/ 11 w 162"/>
                  <a:gd name="T75" fmla="*/ 21 h 99"/>
                  <a:gd name="T76" fmla="*/ 9 w 162"/>
                  <a:gd name="T77" fmla="*/ 29 h 99"/>
                  <a:gd name="T78" fmla="*/ 9 w 162"/>
                  <a:gd name="T79" fmla="*/ 33 h 99"/>
                  <a:gd name="T80" fmla="*/ 21 w 162"/>
                  <a:gd name="T81" fmla="*/ 27 h 99"/>
                  <a:gd name="T82" fmla="*/ 27 w 162"/>
                  <a:gd name="T83" fmla="*/ 31 h 99"/>
                  <a:gd name="T84" fmla="*/ 38 w 162"/>
                  <a:gd name="T85" fmla="*/ 27 h 99"/>
                  <a:gd name="T86" fmla="*/ 44 w 162"/>
                  <a:gd name="T87" fmla="*/ 33 h 99"/>
                  <a:gd name="T88" fmla="*/ 29 w 162"/>
                  <a:gd name="T89" fmla="*/ 39 h 99"/>
                  <a:gd name="T90" fmla="*/ 42 w 162"/>
                  <a:gd name="T91" fmla="*/ 37 h 99"/>
                  <a:gd name="T92" fmla="*/ 27 w 162"/>
                  <a:gd name="T93" fmla="*/ 48 h 99"/>
                  <a:gd name="T94" fmla="*/ 23 w 162"/>
                  <a:gd name="T95" fmla="*/ 43 h 99"/>
                  <a:gd name="T96" fmla="*/ 13 w 162"/>
                  <a:gd name="T97" fmla="*/ 48 h 99"/>
                  <a:gd name="T98" fmla="*/ 9 w 162"/>
                  <a:gd name="T99" fmla="*/ 54 h 99"/>
                  <a:gd name="T100" fmla="*/ 29 w 162"/>
                  <a:gd name="T101" fmla="*/ 54 h 99"/>
                  <a:gd name="T102" fmla="*/ 31 w 162"/>
                  <a:gd name="T103" fmla="*/ 64 h 99"/>
                  <a:gd name="T104" fmla="*/ 31 w 162"/>
                  <a:gd name="T105" fmla="*/ 68 h 99"/>
                  <a:gd name="T106" fmla="*/ 42 w 162"/>
                  <a:gd name="T107" fmla="*/ 68 h 99"/>
                  <a:gd name="T108" fmla="*/ 31 w 162"/>
                  <a:gd name="T109" fmla="*/ 77 h 99"/>
                  <a:gd name="T110" fmla="*/ 23 w 162"/>
                  <a:gd name="T111" fmla="*/ 75 h 99"/>
                  <a:gd name="T112" fmla="*/ 21 w 162"/>
                  <a:gd name="T113" fmla="*/ 85 h 99"/>
                  <a:gd name="T114" fmla="*/ 40 w 162"/>
                  <a:gd name="T115" fmla="*/ 83 h 99"/>
                  <a:gd name="T116" fmla="*/ 54 w 162"/>
                  <a:gd name="T117" fmla="*/ 8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99">
                    <a:moveTo>
                      <a:pt x="52" y="89"/>
                    </a:moveTo>
                    <a:lnTo>
                      <a:pt x="56" y="93"/>
                    </a:lnTo>
                    <a:lnTo>
                      <a:pt x="60" y="95"/>
                    </a:lnTo>
                    <a:lnTo>
                      <a:pt x="62" y="91"/>
                    </a:lnTo>
                    <a:lnTo>
                      <a:pt x="67" y="93"/>
                    </a:lnTo>
                    <a:lnTo>
                      <a:pt x="73" y="97"/>
                    </a:lnTo>
                    <a:lnTo>
                      <a:pt x="79" y="97"/>
                    </a:lnTo>
                    <a:lnTo>
                      <a:pt x="83" y="99"/>
                    </a:lnTo>
                    <a:lnTo>
                      <a:pt x="87" y="97"/>
                    </a:lnTo>
                    <a:lnTo>
                      <a:pt x="87" y="93"/>
                    </a:lnTo>
                    <a:lnTo>
                      <a:pt x="87" y="91"/>
                    </a:lnTo>
                    <a:lnTo>
                      <a:pt x="89" y="93"/>
                    </a:lnTo>
                    <a:lnTo>
                      <a:pt x="94" y="95"/>
                    </a:lnTo>
                    <a:lnTo>
                      <a:pt x="98" y="91"/>
                    </a:lnTo>
                    <a:lnTo>
                      <a:pt x="98" y="87"/>
                    </a:lnTo>
                    <a:lnTo>
                      <a:pt x="102" y="87"/>
                    </a:lnTo>
                    <a:lnTo>
                      <a:pt x="100" y="89"/>
                    </a:lnTo>
                    <a:lnTo>
                      <a:pt x="102" y="89"/>
                    </a:lnTo>
                    <a:lnTo>
                      <a:pt x="104" y="89"/>
                    </a:lnTo>
                    <a:lnTo>
                      <a:pt x="106" y="87"/>
                    </a:lnTo>
                    <a:lnTo>
                      <a:pt x="108" y="83"/>
                    </a:lnTo>
                    <a:lnTo>
                      <a:pt x="110" y="85"/>
                    </a:lnTo>
                    <a:lnTo>
                      <a:pt x="112" y="85"/>
                    </a:lnTo>
                    <a:lnTo>
                      <a:pt x="114" y="85"/>
                    </a:lnTo>
                    <a:lnTo>
                      <a:pt x="114" y="85"/>
                    </a:lnTo>
                    <a:lnTo>
                      <a:pt x="116" y="85"/>
                    </a:lnTo>
                    <a:lnTo>
                      <a:pt x="125" y="77"/>
                    </a:lnTo>
                    <a:lnTo>
                      <a:pt x="127" y="72"/>
                    </a:lnTo>
                    <a:lnTo>
                      <a:pt x="137" y="72"/>
                    </a:lnTo>
                    <a:lnTo>
                      <a:pt x="137" y="70"/>
                    </a:lnTo>
                    <a:lnTo>
                      <a:pt x="137" y="68"/>
                    </a:lnTo>
                    <a:lnTo>
                      <a:pt x="137" y="66"/>
                    </a:lnTo>
                    <a:lnTo>
                      <a:pt x="139" y="66"/>
                    </a:lnTo>
                    <a:lnTo>
                      <a:pt x="139" y="68"/>
                    </a:lnTo>
                    <a:lnTo>
                      <a:pt x="145" y="70"/>
                    </a:lnTo>
                    <a:lnTo>
                      <a:pt x="147" y="66"/>
                    </a:lnTo>
                    <a:lnTo>
                      <a:pt x="147" y="64"/>
                    </a:lnTo>
                    <a:lnTo>
                      <a:pt x="147" y="64"/>
                    </a:lnTo>
                    <a:lnTo>
                      <a:pt x="147" y="62"/>
                    </a:lnTo>
                    <a:lnTo>
                      <a:pt x="150" y="60"/>
                    </a:lnTo>
                    <a:lnTo>
                      <a:pt x="147" y="56"/>
                    </a:lnTo>
                    <a:lnTo>
                      <a:pt x="150" y="54"/>
                    </a:lnTo>
                    <a:lnTo>
                      <a:pt x="152" y="56"/>
                    </a:lnTo>
                    <a:lnTo>
                      <a:pt x="154" y="60"/>
                    </a:lnTo>
                    <a:lnTo>
                      <a:pt x="156" y="58"/>
                    </a:lnTo>
                    <a:lnTo>
                      <a:pt x="158" y="56"/>
                    </a:lnTo>
                    <a:lnTo>
                      <a:pt x="156" y="52"/>
                    </a:lnTo>
                    <a:lnTo>
                      <a:pt x="154" y="48"/>
                    </a:lnTo>
                    <a:lnTo>
                      <a:pt x="154" y="45"/>
                    </a:lnTo>
                    <a:lnTo>
                      <a:pt x="156" y="43"/>
                    </a:lnTo>
                    <a:lnTo>
                      <a:pt x="156" y="39"/>
                    </a:lnTo>
                    <a:lnTo>
                      <a:pt x="158" y="37"/>
                    </a:lnTo>
                    <a:lnTo>
                      <a:pt x="162" y="37"/>
                    </a:lnTo>
                    <a:lnTo>
                      <a:pt x="162" y="35"/>
                    </a:lnTo>
                    <a:lnTo>
                      <a:pt x="160" y="33"/>
                    </a:lnTo>
                    <a:lnTo>
                      <a:pt x="152" y="31"/>
                    </a:lnTo>
                    <a:lnTo>
                      <a:pt x="150" y="33"/>
                    </a:lnTo>
                    <a:lnTo>
                      <a:pt x="152" y="31"/>
                    </a:lnTo>
                    <a:lnTo>
                      <a:pt x="152" y="27"/>
                    </a:lnTo>
                    <a:lnTo>
                      <a:pt x="147" y="27"/>
                    </a:lnTo>
                    <a:lnTo>
                      <a:pt x="145" y="29"/>
                    </a:lnTo>
                    <a:lnTo>
                      <a:pt x="145" y="25"/>
                    </a:lnTo>
                    <a:lnTo>
                      <a:pt x="147" y="23"/>
                    </a:lnTo>
                    <a:lnTo>
                      <a:pt x="150" y="21"/>
                    </a:lnTo>
                    <a:lnTo>
                      <a:pt x="150" y="16"/>
                    </a:lnTo>
                    <a:lnTo>
                      <a:pt x="147" y="14"/>
                    </a:lnTo>
                    <a:lnTo>
                      <a:pt x="145" y="16"/>
                    </a:lnTo>
                    <a:lnTo>
                      <a:pt x="143" y="16"/>
                    </a:lnTo>
                    <a:lnTo>
                      <a:pt x="141" y="12"/>
                    </a:lnTo>
                    <a:lnTo>
                      <a:pt x="145" y="10"/>
                    </a:lnTo>
                    <a:lnTo>
                      <a:pt x="145" y="8"/>
                    </a:lnTo>
                    <a:lnTo>
                      <a:pt x="147" y="6"/>
                    </a:lnTo>
                    <a:lnTo>
                      <a:pt x="150" y="6"/>
                    </a:lnTo>
                    <a:lnTo>
                      <a:pt x="145" y="4"/>
                    </a:lnTo>
                    <a:lnTo>
                      <a:pt x="143" y="4"/>
                    </a:lnTo>
                    <a:lnTo>
                      <a:pt x="137" y="10"/>
                    </a:lnTo>
                    <a:lnTo>
                      <a:pt x="137" y="14"/>
                    </a:lnTo>
                    <a:lnTo>
                      <a:pt x="135" y="14"/>
                    </a:lnTo>
                    <a:lnTo>
                      <a:pt x="133" y="10"/>
                    </a:lnTo>
                    <a:lnTo>
                      <a:pt x="133" y="8"/>
                    </a:lnTo>
                    <a:lnTo>
                      <a:pt x="131" y="6"/>
                    </a:lnTo>
                    <a:lnTo>
                      <a:pt x="131" y="4"/>
                    </a:lnTo>
                    <a:lnTo>
                      <a:pt x="127" y="2"/>
                    </a:lnTo>
                    <a:lnTo>
                      <a:pt x="125" y="4"/>
                    </a:lnTo>
                    <a:lnTo>
                      <a:pt x="123" y="2"/>
                    </a:lnTo>
                    <a:lnTo>
                      <a:pt x="121" y="6"/>
                    </a:lnTo>
                    <a:lnTo>
                      <a:pt x="123" y="10"/>
                    </a:lnTo>
                    <a:lnTo>
                      <a:pt x="121" y="12"/>
                    </a:lnTo>
                    <a:lnTo>
                      <a:pt x="118" y="12"/>
                    </a:lnTo>
                    <a:lnTo>
                      <a:pt x="114" y="14"/>
                    </a:lnTo>
                    <a:lnTo>
                      <a:pt x="114" y="10"/>
                    </a:lnTo>
                    <a:lnTo>
                      <a:pt x="112" y="10"/>
                    </a:lnTo>
                    <a:lnTo>
                      <a:pt x="110" y="12"/>
                    </a:lnTo>
                    <a:lnTo>
                      <a:pt x="108" y="16"/>
                    </a:lnTo>
                    <a:lnTo>
                      <a:pt x="104" y="16"/>
                    </a:lnTo>
                    <a:lnTo>
                      <a:pt x="102" y="10"/>
                    </a:lnTo>
                    <a:lnTo>
                      <a:pt x="98" y="12"/>
                    </a:lnTo>
                    <a:lnTo>
                      <a:pt x="98" y="10"/>
                    </a:lnTo>
                    <a:lnTo>
                      <a:pt x="94" y="10"/>
                    </a:lnTo>
                    <a:lnTo>
                      <a:pt x="94" y="16"/>
                    </a:lnTo>
                    <a:lnTo>
                      <a:pt x="96" y="23"/>
                    </a:lnTo>
                    <a:lnTo>
                      <a:pt x="91" y="33"/>
                    </a:lnTo>
                    <a:lnTo>
                      <a:pt x="94" y="25"/>
                    </a:lnTo>
                    <a:lnTo>
                      <a:pt x="89" y="21"/>
                    </a:lnTo>
                    <a:lnTo>
                      <a:pt x="89" y="16"/>
                    </a:lnTo>
                    <a:lnTo>
                      <a:pt x="89" y="14"/>
                    </a:lnTo>
                    <a:lnTo>
                      <a:pt x="89" y="12"/>
                    </a:lnTo>
                    <a:lnTo>
                      <a:pt x="85" y="10"/>
                    </a:lnTo>
                    <a:lnTo>
                      <a:pt x="79" y="14"/>
                    </a:lnTo>
                    <a:lnTo>
                      <a:pt x="77" y="19"/>
                    </a:lnTo>
                    <a:lnTo>
                      <a:pt x="79" y="21"/>
                    </a:lnTo>
                    <a:lnTo>
                      <a:pt x="75" y="25"/>
                    </a:lnTo>
                    <a:lnTo>
                      <a:pt x="73" y="25"/>
                    </a:lnTo>
                    <a:lnTo>
                      <a:pt x="73" y="21"/>
                    </a:lnTo>
                    <a:lnTo>
                      <a:pt x="71" y="19"/>
                    </a:lnTo>
                    <a:lnTo>
                      <a:pt x="69" y="12"/>
                    </a:lnTo>
                    <a:lnTo>
                      <a:pt x="67" y="10"/>
                    </a:lnTo>
                    <a:lnTo>
                      <a:pt x="62" y="14"/>
                    </a:lnTo>
                    <a:lnTo>
                      <a:pt x="62" y="23"/>
                    </a:lnTo>
                    <a:lnTo>
                      <a:pt x="65" y="25"/>
                    </a:lnTo>
                    <a:lnTo>
                      <a:pt x="65" y="31"/>
                    </a:lnTo>
                    <a:lnTo>
                      <a:pt x="62" y="33"/>
                    </a:lnTo>
                    <a:lnTo>
                      <a:pt x="58" y="33"/>
                    </a:lnTo>
                    <a:lnTo>
                      <a:pt x="58" y="29"/>
                    </a:lnTo>
                    <a:lnTo>
                      <a:pt x="56" y="31"/>
                    </a:lnTo>
                    <a:lnTo>
                      <a:pt x="54" y="35"/>
                    </a:lnTo>
                    <a:lnTo>
                      <a:pt x="52" y="37"/>
                    </a:lnTo>
                    <a:lnTo>
                      <a:pt x="52" y="41"/>
                    </a:lnTo>
                    <a:lnTo>
                      <a:pt x="50" y="37"/>
                    </a:lnTo>
                    <a:lnTo>
                      <a:pt x="46" y="37"/>
                    </a:lnTo>
                    <a:lnTo>
                      <a:pt x="48" y="33"/>
                    </a:lnTo>
                    <a:lnTo>
                      <a:pt x="50" y="31"/>
                    </a:lnTo>
                    <a:lnTo>
                      <a:pt x="50" y="27"/>
                    </a:lnTo>
                    <a:lnTo>
                      <a:pt x="46" y="27"/>
                    </a:lnTo>
                    <a:lnTo>
                      <a:pt x="48" y="25"/>
                    </a:lnTo>
                    <a:lnTo>
                      <a:pt x="46" y="21"/>
                    </a:lnTo>
                    <a:lnTo>
                      <a:pt x="48" y="23"/>
                    </a:lnTo>
                    <a:lnTo>
                      <a:pt x="50" y="21"/>
                    </a:lnTo>
                    <a:lnTo>
                      <a:pt x="50" y="16"/>
                    </a:lnTo>
                    <a:lnTo>
                      <a:pt x="46" y="16"/>
                    </a:lnTo>
                    <a:lnTo>
                      <a:pt x="50" y="14"/>
                    </a:lnTo>
                    <a:lnTo>
                      <a:pt x="46" y="10"/>
                    </a:lnTo>
                    <a:lnTo>
                      <a:pt x="44" y="12"/>
                    </a:lnTo>
                    <a:lnTo>
                      <a:pt x="44" y="10"/>
                    </a:lnTo>
                    <a:lnTo>
                      <a:pt x="38" y="6"/>
                    </a:lnTo>
                    <a:lnTo>
                      <a:pt x="38" y="4"/>
                    </a:lnTo>
                    <a:lnTo>
                      <a:pt x="38" y="0"/>
                    </a:lnTo>
                    <a:lnTo>
                      <a:pt x="33" y="2"/>
                    </a:lnTo>
                    <a:lnTo>
                      <a:pt x="29" y="0"/>
                    </a:lnTo>
                    <a:lnTo>
                      <a:pt x="25" y="0"/>
                    </a:lnTo>
                    <a:lnTo>
                      <a:pt x="23" y="2"/>
                    </a:lnTo>
                    <a:lnTo>
                      <a:pt x="25" y="4"/>
                    </a:lnTo>
                    <a:lnTo>
                      <a:pt x="27" y="4"/>
                    </a:lnTo>
                    <a:lnTo>
                      <a:pt x="27" y="2"/>
                    </a:lnTo>
                    <a:lnTo>
                      <a:pt x="31" y="2"/>
                    </a:lnTo>
                    <a:lnTo>
                      <a:pt x="33" y="4"/>
                    </a:lnTo>
                    <a:lnTo>
                      <a:pt x="36" y="4"/>
                    </a:lnTo>
                    <a:lnTo>
                      <a:pt x="33" y="6"/>
                    </a:lnTo>
                    <a:lnTo>
                      <a:pt x="31" y="6"/>
                    </a:lnTo>
                    <a:lnTo>
                      <a:pt x="27" y="6"/>
                    </a:lnTo>
                    <a:lnTo>
                      <a:pt x="27" y="6"/>
                    </a:lnTo>
                    <a:lnTo>
                      <a:pt x="33" y="10"/>
                    </a:lnTo>
                    <a:lnTo>
                      <a:pt x="36" y="14"/>
                    </a:lnTo>
                    <a:lnTo>
                      <a:pt x="36" y="16"/>
                    </a:lnTo>
                    <a:lnTo>
                      <a:pt x="33" y="16"/>
                    </a:lnTo>
                    <a:lnTo>
                      <a:pt x="33" y="14"/>
                    </a:lnTo>
                    <a:lnTo>
                      <a:pt x="29" y="12"/>
                    </a:lnTo>
                    <a:lnTo>
                      <a:pt x="27" y="14"/>
                    </a:lnTo>
                    <a:lnTo>
                      <a:pt x="25" y="14"/>
                    </a:lnTo>
                    <a:lnTo>
                      <a:pt x="27" y="12"/>
                    </a:lnTo>
                    <a:lnTo>
                      <a:pt x="23" y="8"/>
                    </a:lnTo>
                    <a:lnTo>
                      <a:pt x="21" y="6"/>
                    </a:lnTo>
                    <a:lnTo>
                      <a:pt x="17" y="8"/>
                    </a:lnTo>
                    <a:lnTo>
                      <a:pt x="19" y="12"/>
                    </a:lnTo>
                    <a:lnTo>
                      <a:pt x="19" y="12"/>
                    </a:lnTo>
                    <a:lnTo>
                      <a:pt x="17" y="10"/>
                    </a:lnTo>
                    <a:lnTo>
                      <a:pt x="15" y="10"/>
                    </a:lnTo>
                    <a:lnTo>
                      <a:pt x="13" y="12"/>
                    </a:lnTo>
                    <a:lnTo>
                      <a:pt x="15" y="14"/>
                    </a:lnTo>
                    <a:lnTo>
                      <a:pt x="17" y="14"/>
                    </a:lnTo>
                    <a:lnTo>
                      <a:pt x="19" y="16"/>
                    </a:lnTo>
                    <a:lnTo>
                      <a:pt x="15" y="16"/>
                    </a:lnTo>
                    <a:lnTo>
                      <a:pt x="13" y="16"/>
                    </a:lnTo>
                    <a:lnTo>
                      <a:pt x="15" y="21"/>
                    </a:lnTo>
                    <a:lnTo>
                      <a:pt x="19" y="21"/>
                    </a:lnTo>
                    <a:lnTo>
                      <a:pt x="17" y="23"/>
                    </a:lnTo>
                    <a:lnTo>
                      <a:pt x="15" y="23"/>
                    </a:lnTo>
                    <a:lnTo>
                      <a:pt x="17" y="25"/>
                    </a:lnTo>
                    <a:lnTo>
                      <a:pt x="15" y="25"/>
                    </a:lnTo>
                    <a:lnTo>
                      <a:pt x="11" y="21"/>
                    </a:lnTo>
                    <a:lnTo>
                      <a:pt x="9" y="21"/>
                    </a:lnTo>
                    <a:lnTo>
                      <a:pt x="7" y="23"/>
                    </a:lnTo>
                    <a:lnTo>
                      <a:pt x="9" y="27"/>
                    </a:lnTo>
                    <a:lnTo>
                      <a:pt x="11" y="29"/>
                    </a:lnTo>
                    <a:lnTo>
                      <a:pt x="9" y="29"/>
                    </a:lnTo>
                    <a:lnTo>
                      <a:pt x="7" y="25"/>
                    </a:lnTo>
                    <a:lnTo>
                      <a:pt x="2" y="25"/>
                    </a:lnTo>
                    <a:lnTo>
                      <a:pt x="0" y="27"/>
                    </a:lnTo>
                    <a:lnTo>
                      <a:pt x="4" y="29"/>
                    </a:lnTo>
                    <a:lnTo>
                      <a:pt x="9" y="33"/>
                    </a:lnTo>
                    <a:lnTo>
                      <a:pt x="13" y="33"/>
                    </a:lnTo>
                    <a:lnTo>
                      <a:pt x="15" y="29"/>
                    </a:lnTo>
                    <a:lnTo>
                      <a:pt x="19" y="29"/>
                    </a:lnTo>
                    <a:lnTo>
                      <a:pt x="21" y="25"/>
                    </a:lnTo>
                    <a:lnTo>
                      <a:pt x="21" y="27"/>
                    </a:lnTo>
                    <a:lnTo>
                      <a:pt x="21" y="29"/>
                    </a:lnTo>
                    <a:lnTo>
                      <a:pt x="23" y="29"/>
                    </a:lnTo>
                    <a:lnTo>
                      <a:pt x="25" y="27"/>
                    </a:lnTo>
                    <a:lnTo>
                      <a:pt x="27" y="31"/>
                    </a:lnTo>
                    <a:lnTo>
                      <a:pt x="27" y="31"/>
                    </a:lnTo>
                    <a:lnTo>
                      <a:pt x="31" y="29"/>
                    </a:lnTo>
                    <a:lnTo>
                      <a:pt x="31" y="27"/>
                    </a:lnTo>
                    <a:lnTo>
                      <a:pt x="31" y="31"/>
                    </a:lnTo>
                    <a:lnTo>
                      <a:pt x="33" y="31"/>
                    </a:lnTo>
                    <a:lnTo>
                      <a:pt x="38" y="27"/>
                    </a:lnTo>
                    <a:lnTo>
                      <a:pt x="38" y="29"/>
                    </a:lnTo>
                    <a:lnTo>
                      <a:pt x="36" y="33"/>
                    </a:lnTo>
                    <a:lnTo>
                      <a:pt x="38" y="33"/>
                    </a:lnTo>
                    <a:lnTo>
                      <a:pt x="40" y="31"/>
                    </a:lnTo>
                    <a:lnTo>
                      <a:pt x="44" y="33"/>
                    </a:lnTo>
                    <a:lnTo>
                      <a:pt x="42" y="35"/>
                    </a:lnTo>
                    <a:lnTo>
                      <a:pt x="40" y="35"/>
                    </a:lnTo>
                    <a:lnTo>
                      <a:pt x="38" y="37"/>
                    </a:lnTo>
                    <a:lnTo>
                      <a:pt x="33" y="37"/>
                    </a:lnTo>
                    <a:lnTo>
                      <a:pt x="29" y="39"/>
                    </a:lnTo>
                    <a:lnTo>
                      <a:pt x="29" y="39"/>
                    </a:lnTo>
                    <a:lnTo>
                      <a:pt x="36" y="41"/>
                    </a:lnTo>
                    <a:lnTo>
                      <a:pt x="38" y="41"/>
                    </a:lnTo>
                    <a:lnTo>
                      <a:pt x="40" y="39"/>
                    </a:lnTo>
                    <a:lnTo>
                      <a:pt x="42" y="37"/>
                    </a:lnTo>
                    <a:lnTo>
                      <a:pt x="42" y="41"/>
                    </a:lnTo>
                    <a:lnTo>
                      <a:pt x="40" y="43"/>
                    </a:lnTo>
                    <a:lnTo>
                      <a:pt x="33" y="45"/>
                    </a:lnTo>
                    <a:lnTo>
                      <a:pt x="31" y="43"/>
                    </a:lnTo>
                    <a:lnTo>
                      <a:pt x="27" y="48"/>
                    </a:lnTo>
                    <a:lnTo>
                      <a:pt x="27" y="45"/>
                    </a:lnTo>
                    <a:lnTo>
                      <a:pt x="25" y="43"/>
                    </a:lnTo>
                    <a:lnTo>
                      <a:pt x="25" y="41"/>
                    </a:lnTo>
                    <a:lnTo>
                      <a:pt x="23" y="41"/>
                    </a:lnTo>
                    <a:lnTo>
                      <a:pt x="23" y="43"/>
                    </a:lnTo>
                    <a:lnTo>
                      <a:pt x="23" y="43"/>
                    </a:lnTo>
                    <a:lnTo>
                      <a:pt x="21" y="45"/>
                    </a:lnTo>
                    <a:lnTo>
                      <a:pt x="19" y="45"/>
                    </a:lnTo>
                    <a:lnTo>
                      <a:pt x="15" y="45"/>
                    </a:lnTo>
                    <a:lnTo>
                      <a:pt x="13" y="48"/>
                    </a:lnTo>
                    <a:lnTo>
                      <a:pt x="9" y="45"/>
                    </a:lnTo>
                    <a:lnTo>
                      <a:pt x="7" y="45"/>
                    </a:lnTo>
                    <a:lnTo>
                      <a:pt x="4" y="45"/>
                    </a:lnTo>
                    <a:lnTo>
                      <a:pt x="7" y="50"/>
                    </a:lnTo>
                    <a:lnTo>
                      <a:pt x="9" y="54"/>
                    </a:lnTo>
                    <a:lnTo>
                      <a:pt x="13" y="54"/>
                    </a:lnTo>
                    <a:lnTo>
                      <a:pt x="13" y="52"/>
                    </a:lnTo>
                    <a:lnTo>
                      <a:pt x="19" y="54"/>
                    </a:lnTo>
                    <a:lnTo>
                      <a:pt x="25" y="54"/>
                    </a:lnTo>
                    <a:lnTo>
                      <a:pt x="29" y="54"/>
                    </a:lnTo>
                    <a:lnTo>
                      <a:pt x="29" y="56"/>
                    </a:lnTo>
                    <a:lnTo>
                      <a:pt x="27" y="58"/>
                    </a:lnTo>
                    <a:lnTo>
                      <a:pt x="27" y="60"/>
                    </a:lnTo>
                    <a:lnTo>
                      <a:pt x="29" y="62"/>
                    </a:lnTo>
                    <a:lnTo>
                      <a:pt x="31" y="64"/>
                    </a:lnTo>
                    <a:lnTo>
                      <a:pt x="33" y="64"/>
                    </a:lnTo>
                    <a:lnTo>
                      <a:pt x="38" y="60"/>
                    </a:lnTo>
                    <a:lnTo>
                      <a:pt x="38" y="62"/>
                    </a:lnTo>
                    <a:lnTo>
                      <a:pt x="33" y="64"/>
                    </a:lnTo>
                    <a:lnTo>
                      <a:pt x="31" y="68"/>
                    </a:lnTo>
                    <a:lnTo>
                      <a:pt x="36" y="70"/>
                    </a:lnTo>
                    <a:lnTo>
                      <a:pt x="40" y="66"/>
                    </a:lnTo>
                    <a:lnTo>
                      <a:pt x="44" y="66"/>
                    </a:lnTo>
                    <a:lnTo>
                      <a:pt x="44" y="68"/>
                    </a:lnTo>
                    <a:lnTo>
                      <a:pt x="42" y="68"/>
                    </a:lnTo>
                    <a:lnTo>
                      <a:pt x="38" y="68"/>
                    </a:lnTo>
                    <a:lnTo>
                      <a:pt x="36" y="70"/>
                    </a:lnTo>
                    <a:lnTo>
                      <a:pt x="33" y="70"/>
                    </a:lnTo>
                    <a:lnTo>
                      <a:pt x="33" y="75"/>
                    </a:lnTo>
                    <a:lnTo>
                      <a:pt x="31" y="77"/>
                    </a:lnTo>
                    <a:lnTo>
                      <a:pt x="29" y="75"/>
                    </a:lnTo>
                    <a:lnTo>
                      <a:pt x="27" y="77"/>
                    </a:lnTo>
                    <a:lnTo>
                      <a:pt x="25" y="75"/>
                    </a:lnTo>
                    <a:lnTo>
                      <a:pt x="23" y="72"/>
                    </a:lnTo>
                    <a:lnTo>
                      <a:pt x="23" y="75"/>
                    </a:lnTo>
                    <a:lnTo>
                      <a:pt x="21" y="75"/>
                    </a:lnTo>
                    <a:lnTo>
                      <a:pt x="21" y="79"/>
                    </a:lnTo>
                    <a:lnTo>
                      <a:pt x="23" y="79"/>
                    </a:lnTo>
                    <a:lnTo>
                      <a:pt x="21" y="81"/>
                    </a:lnTo>
                    <a:lnTo>
                      <a:pt x="21" y="85"/>
                    </a:lnTo>
                    <a:lnTo>
                      <a:pt x="25" y="85"/>
                    </a:lnTo>
                    <a:lnTo>
                      <a:pt x="27" y="85"/>
                    </a:lnTo>
                    <a:lnTo>
                      <a:pt x="29" y="87"/>
                    </a:lnTo>
                    <a:lnTo>
                      <a:pt x="36" y="87"/>
                    </a:lnTo>
                    <a:lnTo>
                      <a:pt x="40" y="83"/>
                    </a:lnTo>
                    <a:lnTo>
                      <a:pt x="44" y="85"/>
                    </a:lnTo>
                    <a:lnTo>
                      <a:pt x="46" y="83"/>
                    </a:lnTo>
                    <a:lnTo>
                      <a:pt x="48" y="85"/>
                    </a:lnTo>
                    <a:lnTo>
                      <a:pt x="50" y="87"/>
                    </a:lnTo>
                    <a:lnTo>
                      <a:pt x="54" y="85"/>
                    </a:lnTo>
                    <a:lnTo>
                      <a:pt x="52" y="8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5" name="9Slide.vn 978">
                <a:extLst>
                  <a:ext uri="{FF2B5EF4-FFF2-40B4-BE49-F238E27FC236}">
                    <a16:creationId xmlns:a16="http://schemas.microsoft.com/office/drawing/2014/main" id="{71E2DD9A-326B-4696-9D02-3465484DBE8F}"/>
                  </a:ext>
                </a:extLst>
              </p:cNvPr>
              <p:cNvSpPr>
                <a:spLocks/>
              </p:cNvSpPr>
              <p:nvPr/>
            </p:nvSpPr>
            <p:spPr bwMode="auto">
              <a:xfrm>
                <a:off x="3390" y="1313"/>
                <a:ext cx="4" cy="4"/>
              </a:xfrm>
              <a:custGeom>
                <a:avLst/>
                <a:gdLst>
                  <a:gd name="T0" fmla="*/ 2 w 4"/>
                  <a:gd name="T1" fmla="*/ 0 h 4"/>
                  <a:gd name="T2" fmla="*/ 0 w 4"/>
                  <a:gd name="T3" fmla="*/ 2 h 4"/>
                  <a:gd name="T4" fmla="*/ 2 w 4"/>
                  <a:gd name="T5" fmla="*/ 4 h 4"/>
                  <a:gd name="T6" fmla="*/ 4 w 4"/>
                  <a:gd name="T7" fmla="*/ 4 h 4"/>
                  <a:gd name="T8" fmla="*/ 4 w 4"/>
                  <a:gd name="T9" fmla="*/ 0 h 4"/>
                  <a:gd name="T10" fmla="*/ 2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2" y="0"/>
                    </a:moveTo>
                    <a:lnTo>
                      <a:pt x="0" y="2"/>
                    </a:lnTo>
                    <a:lnTo>
                      <a:pt x="2" y="4"/>
                    </a:lnTo>
                    <a:lnTo>
                      <a:pt x="4" y="4"/>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6" name="9Slide.vn 979">
                <a:extLst>
                  <a:ext uri="{FF2B5EF4-FFF2-40B4-BE49-F238E27FC236}">
                    <a16:creationId xmlns:a16="http://schemas.microsoft.com/office/drawing/2014/main" id="{9EEAC59F-EED4-47FE-941D-DDC27B812FAE}"/>
                  </a:ext>
                </a:extLst>
              </p:cNvPr>
              <p:cNvSpPr>
                <a:spLocks/>
              </p:cNvSpPr>
              <p:nvPr/>
            </p:nvSpPr>
            <p:spPr bwMode="auto">
              <a:xfrm>
                <a:off x="2538" y="2346"/>
                <a:ext cx="7" cy="4"/>
              </a:xfrm>
              <a:custGeom>
                <a:avLst/>
                <a:gdLst>
                  <a:gd name="T0" fmla="*/ 0 w 7"/>
                  <a:gd name="T1" fmla="*/ 4 h 4"/>
                  <a:gd name="T2" fmla="*/ 7 w 7"/>
                  <a:gd name="T3" fmla="*/ 2 h 4"/>
                  <a:gd name="T4" fmla="*/ 5 w 7"/>
                  <a:gd name="T5" fmla="*/ 0 h 4"/>
                  <a:gd name="T6" fmla="*/ 0 w 7"/>
                  <a:gd name="T7" fmla="*/ 4 h 4"/>
                </a:gdLst>
                <a:ahLst/>
                <a:cxnLst>
                  <a:cxn ang="0">
                    <a:pos x="T0" y="T1"/>
                  </a:cxn>
                  <a:cxn ang="0">
                    <a:pos x="T2" y="T3"/>
                  </a:cxn>
                  <a:cxn ang="0">
                    <a:pos x="T4" y="T5"/>
                  </a:cxn>
                  <a:cxn ang="0">
                    <a:pos x="T6" y="T7"/>
                  </a:cxn>
                </a:cxnLst>
                <a:rect l="0" t="0" r="r" b="b"/>
                <a:pathLst>
                  <a:path w="7" h="4">
                    <a:moveTo>
                      <a:pt x="0" y="4"/>
                    </a:moveTo>
                    <a:lnTo>
                      <a:pt x="7" y="2"/>
                    </a:lnTo>
                    <a:lnTo>
                      <a:pt x="5"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7" name="9Slide.vn 980">
                <a:extLst>
                  <a:ext uri="{FF2B5EF4-FFF2-40B4-BE49-F238E27FC236}">
                    <a16:creationId xmlns:a16="http://schemas.microsoft.com/office/drawing/2014/main" id="{7628AC47-BE20-494B-B61D-48252DC451EB}"/>
                  </a:ext>
                </a:extLst>
              </p:cNvPr>
              <p:cNvSpPr>
                <a:spLocks/>
              </p:cNvSpPr>
              <p:nvPr/>
            </p:nvSpPr>
            <p:spPr bwMode="auto">
              <a:xfrm>
                <a:off x="2590" y="2346"/>
                <a:ext cx="4" cy="6"/>
              </a:xfrm>
              <a:custGeom>
                <a:avLst/>
                <a:gdLst>
                  <a:gd name="T0" fmla="*/ 2 w 4"/>
                  <a:gd name="T1" fmla="*/ 0 h 6"/>
                  <a:gd name="T2" fmla="*/ 0 w 4"/>
                  <a:gd name="T3" fmla="*/ 4 h 6"/>
                  <a:gd name="T4" fmla="*/ 2 w 4"/>
                  <a:gd name="T5" fmla="*/ 6 h 6"/>
                  <a:gd name="T6" fmla="*/ 4 w 4"/>
                  <a:gd name="T7" fmla="*/ 4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lnTo>
                      <a:pt x="0" y="4"/>
                    </a:lnTo>
                    <a:lnTo>
                      <a:pt x="2" y="6"/>
                    </a:lnTo>
                    <a:lnTo>
                      <a:pt x="4" y="4"/>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8" name="9Slide.vn 981">
                <a:extLst>
                  <a:ext uri="{FF2B5EF4-FFF2-40B4-BE49-F238E27FC236}">
                    <a16:creationId xmlns:a16="http://schemas.microsoft.com/office/drawing/2014/main" id="{72292E2F-9C16-477B-9A60-9BB804845906}"/>
                  </a:ext>
                </a:extLst>
              </p:cNvPr>
              <p:cNvSpPr>
                <a:spLocks/>
              </p:cNvSpPr>
              <p:nvPr/>
            </p:nvSpPr>
            <p:spPr bwMode="auto">
              <a:xfrm>
                <a:off x="2572" y="2352"/>
                <a:ext cx="6" cy="6"/>
              </a:xfrm>
              <a:custGeom>
                <a:avLst/>
                <a:gdLst>
                  <a:gd name="T0" fmla="*/ 6 w 6"/>
                  <a:gd name="T1" fmla="*/ 6 h 6"/>
                  <a:gd name="T2" fmla="*/ 2 w 6"/>
                  <a:gd name="T3" fmla="*/ 0 h 6"/>
                  <a:gd name="T4" fmla="*/ 0 w 6"/>
                  <a:gd name="T5" fmla="*/ 2 h 6"/>
                  <a:gd name="T6" fmla="*/ 2 w 6"/>
                  <a:gd name="T7" fmla="*/ 4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2" y="0"/>
                    </a:lnTo>
                    <a:lnTo>
                      <a:pt x="0" y="2"/>
                    </a:lnTo>
                    <a:lnTo>
                      <a:pt x="2" y="4"/>
                    </a:lnTo>
                    <a:lnTo>
                      <a:pt x="6"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9" name="9Slide.vn 982">
                <a:extLst>
                  <a:ext uri="{FF2B5EF4-FFF2-40B4-BE49-F238E27FC236}">
                    <a16:creationId xmlns:a16="http://schemas.microsoft.com/office/drawing/2014/main" id="{A1540730-FE7D-4AA8-8AF7-350D643A8F07}"/>
                  </a:ext>
                </a:extLst>
              </p:cNvPr>
              <p:cNvSpPr>
                <a:spLocks/>
              </p:cNvSpPr>
              <p:nvPr/>
            </p:nvSpPr>
            <p:spPr bwMode="auto">
              <a:xfrm>
                <a:off x="2590" y="2356"/>
                <a:ext cx="4" cy="7"/>
              </a:xfrm>
              <a:custGeom>
                <a:avLst/>
                <a:gdLst>
                  <a:gd name="T0" fmla="*/ 0 w 4"/>
                  <a:gd name="T1" fmla="*/ 5 h 7"/>
                  <a:gd name="T2" fmla="*/ 0 w 4"/>
                  <a:gd name="T3" fmla="*/ 7 h 7"/>
                  <a:gd name="T4" fmla="*/ 4 w 4"/>
                  <a:gd name="T5" fmla="*/ 5 h 7"/>
                  <a:gd name="T6" fmla="*/ 0 w 4"/>
                  <a:gd name="T7" fmla="*/ 0 h 7"/>
                  <a:gd name="T8" fmla="*/ 0 w 4"/>
                  <a:gd name="T9" fmla="*/ 5 h 7"/>
                </a:gdLst>
                <a:ahLst/>
                <a:cxnLst>
                  <a:cxn ang="0">
                    <a:pos x="T0" y="T1"/>
                  </a:cxn>
                  <a:cxn ang="0">
                    <a:pos x="T2" y="T3"/>
                  </a:cxn>
                  <a:cxn ang="0">
                    <a:pos x="T4" y="T5"/>
                  </a:cxn>
                  <a:cxn ang="0">
                    <a:pos x="T6" y="T7"/>
                  </a:cxn>
                  <a:cxn ang="0">
                    <a:pos x="T8" y="T9"/>
                  </a:cxn>
                </a:cxnLst>
                <a:rect l="0" t="0" r="r" b="b"/>
                <a:pathLst>
                  <a:path w="4" h="7">
                    <a:moveTo>
                      <a:pt x="0" y="5"/>
                    </a:moveTo>
                    <a:lnTo>
                      <a:pt x="0" y="7"/>
                    </a:lnTo>
                    <a:lnTo>
                      <a:pt x="4" y="5"/>
                    </a:lnTo>
                    <a:lnTo>
                      <a:pt x="0" y="0"/>
                    </a:lnTo>
                    <a:lnTo>
                      <a:pt x="0"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0" name="9Slide.vn 983">
                <a:extLst>
                  <a:ext uri="{FF2B5EF4-FFF2-40B4-BE49-F238E27FC236}">
                    <a16:creationId xmlns:a16="http://schemas.microsoft.com/office/drawing/2014/main" id="{3BF75E47-5940-4F2A-A006-8F9040912D1C}"/>
                  </a:ext>
                </a:extLst>
              </p:cNvPr>
              <p:cNvSpPr>
                <a:spLocks/>
              </p:cNvSpPr>
              <p:nvPr/>
            </p:nvSpPr>
            <p:spPr bwMode="auto">
              <a:xfrm>
                <a:off x="2565" y="2338"/>
                <a:ext cx="9" cy="8"/>
              </a:xfrm>
              <a:custGeom>
                <a:avLst/>
                <a:gdLst>
                  <a:gd name="T0" fmla="*/ 0 w 9"/>
                  <a:gd name="T1" fmla="*/ 4 h 8"/>
                  <a:gd name="T2" fmla="*/ 3 w 9"/>
                  <a:gd name="T3" fmla="*/ 4 h 8"/>
                  <a:gd name="T4" fmla="*/ 7 w 9"/>
                  <a:gd name="T5" fmla="*/ 8 h 8"/>
                  <a:gd name="T6" fmla="*/ 7 w 9"/>
                  <a:gd name="T7" fmla="*/ 4 h 8"/>
                  <a:gd name="T8" fmla="*/ 9 w 9"/>
                  <a:gd name="T9" fmla="*/ 0 h 8"/>
                  <a:gd name="T10" fmla="*/ 5 w 9"/>
                  <a:gd name="T11" fmla="*/ 0 h 8"/>
                  <a:gd name="T12" fmla="*/ 0 w 9"/>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4"/>
                    </a:moveTo>
                    <a:lnTo>
                      <a:pt x="3" y="4"/>
                    </a:lnTo>
                    <a:lnTo>
                      <a:pt x="7" y="8"/>
                    </a:lnTo>
                    <a:lnTo>
                      <a:pt x="7" y="4"/>
                    </a:lnTo>
                    <a:lnTo>
                      <a:pt x="9" y="0"/>
                    </a:lnTo>
                    <a:lnTo>
                      <a:pt x="5" y="0"/>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1" name="9Slide.vn 984">
                <a:extLst>
                  <a:ext uri="{FF2B5EF4-FFF2-40B4-BE49-F238E27FC236}">
                    <a16:creationId xmlns:a16="http://schemas.microsoft.com/office/drawing/2014/main" id="{BC890CE8-3027-4E8B-A98D-590D1571843A}"/>
                  </a:ext>
                </a:extLst>
              </p:cNvPr>
              <p:cNvSpPr>
                <a:spLocks/>
              </p:cNvSpPr>
              <p:nvPr/>
            </p:nvSpPr>
            <p:spPr bwMode="auto">
              <a:xfrm>
                <a:off x="2526" y="2342"/>
                <a:ext cx="8" cy="2"/>
              </a:xfrm>
              <a:custGeom>
                <a:avLst/>
                <a:gdLst>
                  <a:gd name="T0" fmla="*/ 8 w 8"/>
                  <a:gd name="T1" fmla="*/ 2 h 2"/>
                  <a:gd name="T2" fmla="*/ 2 w 8"/>
                  <a:gd name="T3" fmla="*/ 0 h 2"/>
                  <a:gd name="T4" fmla="*/ 0 w 8"/>
                  <a:gd name="T5" fmla="*/ 2 h 2"/>
                  <a:gd name="T6" fmla="*/ 6 w 8"/>
                  <a:gd name="T7" fmla="*/ 2 h 2"/>
                  <a:gd name="T8" fmla="*/ 8 w 8"/>
                  <a:gd name="T9" fmla="*/ 2 h 2"/>
                </a:gdLst>
                <a:ahLst/>
                <a:cxnLst>
                  <a:cxn ang="0">
                    <a:pos x="T0" y="T1"/>
                  </a:cxn>
                  <a:cxn ang="0">
                    <a:pos x="T2" y="T3"/>
                  </a:cxn>
                  <a:cxn ang="0">
                    <a:pos x="T4" y="T5"/>
                  </a:cxn>
                  <a:cxn ang="0">
                    <a:pos x="T6" y="T7"/>
                  </a:cxn>
                  <a:cxn ang="0">
                    <a:pos x="T8" y="T9"/>
                  </a:cxn>
                </a:cxnLst>
                <a:rect l="0" t="0" r="r" b="b"/>
                <a:pathLst>
                  <a:path w="8" h="2">
                    <a:moveTo>
                      <a:pt x="8" y="2"/>
                    </a:moveTo>
                    <a:lnTo>
                      <a:pt x="2" y="0"/>
                    </a:lnTo>
                    <a:lnTo>
                      <a:pt x="0" y="2"/>
                    </a:lnTo>
                    <a:lnTo>
                      <a:pt x="6" y="2"/>
                    </a:lnTo>
                    <a:lnTo>
                      <a:pt x="8"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2" name="9Slide.vn 985">
                <a:extLst>
                  <a:ext uri="{FF2B5EF4-FFF2-40B4-BE49-F238E27FC236}">
                    <a16:creationId xmlns:a16="http://schemas.microsoft.com/office/drawing/2014/main" id="{677C90D8-E21D-4EB5-BA60-E6BAA210B5F2}"/>
                  </a:ext>
                </a:extLst>
              </p:cNvPr>
              <p:cNvSpPr>
                <a:spLocks/>
              </p:cNvSpPr>
              <p:nvPr/>
            </p:nvSpPr>
            <p:spPr bwMode="auto">
              <a:xfrm>
                <a:off x="2495" y="2334"/>
                <a:ext cx="31" cy="14"/>
              </a:xfrm>
              <a:custGeom>
                <a:avLst/>
                <a:gdLst>
                  <a:gd name="T0" fmla="*/ 0 w 31"/>
                  <a:gd name="T1" fmla="*/ 12 h 14"/>
                  <a:gd name="T2" fmla="*/ 10 w 31"/>
                  <a:gd name="T3" fmla="*/ 12 h 14"/>
                  <a:gd name="T4" fmla="*/ 12 w 31"/>
                  <a:gd name="T5" fmla="*/ 14 h 14"/>
                  <a:gd name="T6" fmla="*/ 19 w 31"/>
                  <a:gd name="T7" fmla="*/ 12 h 14"/>
                  <a:gd name="T8" fmla="*/ 21 w 31"/>
                  <a:gd name="T9" fmla="*/ 12 h 14"/>
                  <a:gd name="T10" fmla="*/ 27 w 31"/>
                  <a:gd name="T11" fmla="*/ 10 h 14"/>
                  <a:gd name="T12" fmla="*/ 31 w 31"/>
                  <a:gd name="T13" fmla="*/ 6 h 14"/>
                  <a:gd name="T14" fmla="*/ 29 w 31"/>
                  <a:gd name="T15" fmla="*/ 4 h 14"/>
                  <a:gd name="T16" fmla="*/ 27 w 31"/>
                  <a:gd name="T17" fmla="*/ 2 h 14"/>
                  <a:gd name="T18" fmla="*/ 25 w 31"/>
                  <a:gd name="T19" fmla="*/ 0 h 14"/>
                  <a:gd name="T20" fmla="*/ 17 w 31"/>
                  <a:gd name="T21" fmla="*/ 2 h 14"/>
                  <a:gd name="T22" fmla="*/ 4 w 31"/>
                  <a:gd name="T23" fmla="*/ 0 h 14"/>
                  <a:gd name="T24" fmla="*/ 2 w 31"/>
                  <a:gd name="T25" fmla="*/ 4 h 14"/>
                  <a:gd name="T26" fmla="*/ 0 w 31"/>
                  <a:gd name="T27" fmla="*/ 4 h 14"/>
                  <a:gd name="T28" fmla="*/ 0 w 31"/>
                  <a:gd name="T29" fmla="*/ 8 h 14"/>
                  <a:gd name="T30" fmla="*/ 0 w 31"/>
                  <a:gd name="T31" fmla="*/ 10 h 14"/>
                  <a:gd name="T32" fmla="*/ 0 w 31"/>
                  <a:gd name="T3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14">
                    <a:moveTo>
                      <a:pt x="0" y="12"/>
                    </a:moveTo>
                    <a:lnTo>
                      <a:pt x="10" y="12"/>
                    </a:lnTo>
                    <a:lnTo>
                      <a:pt x="12" y="14"/>
                    </a:lnTo>
                    <a:lnTo>
                      <a:pt x="19" y="12"/>
                    </a:lnTo>
                    <a:lnTo>
                      <a:pt x="21" y="12"/>
                    </a:lnTo>
                    <a:lnTo>
                      <a:pt x="27" y="10"/>
                    </a:lnTo>
                    <a:lnTo>
                      <a:pt x="31" y="6"/>
                    </a:lnTo>
                    <a:lnTo>
                      <a:pt x="29" y="4"/>
                    </a:lnTo>
                    <a:lnTo>
                      <a:pt x="27" y="2"/>
                    </a:lnTo>
                    <a:lnTo>
                      <a:pt x="25" y="0"/>
                    </a:lnTo>
                    <a:lnTo>
                      <a:pt x="17" y="2"/>
                    </a:lnTo>
                    <a:lnTo>
                      <a:pt x="4" y="0"/>
                    </a:lnTo>
                    <a:lnTo>
                      <a:pt x="2" y="4"/>
                    </a:lnTo>
                    <a:lnTo>
                      <a:pt x="0" y="4"/>
                    </a:lnTo>
                    <a:lnTo>
                      <a:pt x="0" y="8"/>
                    </a:lnTo>
                    <a:lnTo>
                      <a:pt x="0" y="10"/>
                    </a:lnTo>
                    <a:lnTo>
                      <a:pt x="0"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3" name="9Slide.vn 986">
                <a:extLst>
                  <a:ext uri="{FF2B5EF4-FFF2-40B4-BE49-F238E27FC236}">
                    <a16:creationId xmlns:a16="http://schemas.microsoft.com/office/drawing/2014/main" id="{A2E263AC-AC56-4C87-8094-6F9E68B889B1}"/>
                  </a:ext>
                </a:extLst>
              </p:cNvPr>
              <p:cNvSpPr>
                <a:spLocks/>
              </p:cNvSpPr>
              <p:nvPr/>
            </p:nvSpPr>
            <p:spPr bwMode="auto">
              <a:xfrm>
                <a:off x="2470" y="2340"/>
                <a:ext cx="6" cy="4"/>
              </a:xfrm>
              <a:custGeom>
                <a:avLst/>
                <a:gdLst>
                  <a:gd name="T0" fmla="*/ 2 w 6"/>
                  <a:gd name="T1" fmla="*/ 2 h 4"/>
                  <a:gd name="T2" fmla="*/ 0 w 6"/>
                  <a:gd name="T3" fmla="*/ 0 h 4"/>
                  <a:gd name="T4" fmla="*/ 0 w 6"/>
                  <a:gd name="T5" fmla="*/ 0 h 4"/>
                  <a:gd name="T6" fmla="*/ 0 w 6"/>
                  <a:gd name="T7" fmla="*/ 2 h 4"/>
                  <a:gd name="T8" fmla="*/ 4 w 6"/>
                  <a:gd name="T9" fmla="*/ 4 h 4"/>
                  <a:gd name="T10" fmla="*/ 6 w 6"/>
                  <a:gd name="T11" fmla="*/ 2 h 4"/>
                  <a:gd name="T12" fmla="*/ 2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2"/>
                    </a:moveTo>
                    <a:lnTo>
                      <a:pt x="0" y="0"/>
                    </a:lnTo>
                    <a:lnTo>
                      <a:pt x="0" y="0"/>
                    </a:lnTo>
                    <a:lnTo>
                      <a:pt x="0" y="2"/>
                    </a:lnTo>
                    <a:lnTo>
                      <a:pt x="4" y="4"/>
                    </a:lnTo>
                    <a:lnTo>
                      <a:pt x="6"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4" name="9Slide.vn 987">
                <a:extLst>
                  <a:ext uri="{FF2B5EF4-FFF2-40B4-BE49-F238E27FC236}">
                    <a16:creationId xmlns:a16="http://schemas.microsoft.com/office/drawing/2014/main" id="{D4B44F62-C3FB-483C-8048-6DDB04B97320}"/>
                  </a:ext>
                </a:extLst>
              </p:cNvPr>
              <p:cNvSpPr>
                <a:spLocks/>
              </p:cNvSpPr>
              <p:nvPr/>
            </p:nvSpPr>
            <p:spPr bwMode="auto">
              <a:xfrm>
                <a:off x="2408" y="2307"/>
                <a:ext cx="70" cy="47"/>
              </a:xfrm>
              <a:custGeom>
                <a:avLst/>
                <a:gdLst>
                  <a:gd name="T0" fmla="*/ 70 w 70"/>
                  <a:gd name="T1" fmla="*/ 25 h 47"/>
                  <a:gd name="T2" fmla="*/ 68 w 70"/>
                  <a:gd name="T3" fmla="*/ 22 h 47"/>
                  <a:gd name="T4" fmla="*/ 62 w 70"/>
                  <a:gd name="T5" fmla="*/ 18 h 47"/>
                  <a:gd name="T6" fmla="*/ 58 w 70"/>
                  <a:gd name="T7" fmla="*/ 18 h 47"/>
                  <a:gd name="T8" fmla="*/ 54 w 70"/>
                  <a:gd name="T9" fmla="*/ 16 h 47"/>
                  <a:gd name="T10" fmla="*/ 52 w 70"/>
                  <a:gd name="T11" fmla="*/ 18 h 47"/>
                  <a:gd name="T12" fmla="*/ 46 w 70"/>
                  <a:gd name="T13" fmla="*/ 14 h 47"/>
                  <a:gd name="T14" fmla="*/ 41 w 70"/>
                  <a:gd name="T15" fmla="*/ 12 h 47"/>
                  <a:gd name="T16" fmla="*/ 37 w 70"/>
                  <a:gd name="T17" fmla="*/ 12 h 47"/>
                  <a:gd name="T18" fmla="*/ 39 w 70"/>
                  <a:gd name="T19" fmla="*/ 12 h 47"/>
                  <a:gd name="T20" fmla="*/ 46 w 70"/>
                  <a:gd name="T21" fmla="*/ 12 h 47"/>
                  <a:gd name="T22" fmla="*/ 54 w 70"/>
                  <a:gd name="T23" fmla="*/ 14 h 47"/>
                  <a:gd name="T24" fmla="*/ 56 w 70"/>
                  <a:gd name="T25" fmla="*/ 12 h 47"/>
                  <a:gd name="T26" fmla="*/ 54 w 70"/>
                  <a:gd name="T27" fmla="*/ 10 h 47"/>
                  <a:gd name="T28" fmla="*/ 52 w 70"/>
                  <a:gd name="T29" fmla="*/ 10 h 47"/>
                  <a:gd name="T30" fmla="*/ 46 w 70"/>
                  <a:gd name="T31" fmla="*/ 10 h 47"/>
                  <a:gd name="T32" fmla="*/ 43 w 70"/>
                  <a:gd name="T33" fmla="*/ 4 h 47"/>
                  <a:gd name="T34" fmla="*/ 39 w 70"/>
                  <a:gd name="T35" fmla="*/ 4 h 47"/>
                  <a:gd name="T36" fmla="*/ 37 w 70"/>
                  <a:gd name="T37" fmla="*/ 4 h 47"/>
                  <a:gd name="T38" fmla="*/ 35 w 70"/>
                  <a:gd name="T39" fmla="*/ 4 h 47"/>
                  <a:gd name="T40" fmla="*/ 21 w 70"/>
                  <a:gd name="T41" fmla="*/ 0 h 47"/>
                  <a:gd name="T42" fmla="*/ 19 w 70"/>
                  <a:gd name="T43" fmla="*/ 0 h 47"/>
                  <a:gd name="T44" fmla="*/ 14 w 70"/>
                  <a:gd name="T45" fmla="*/ 0 h 47"/>
                  <a:gd name="T46" fmla="*/ 8 w 70"/>
                  <a:gd name="T47" fmla="*/ 0 h 47"/>
                  <a:gd name="T48" fmla="*/ 8 w 70"/>
                  <a:gd name="T49" fmla="*/ 4 h 47"/>
                  <a:gd name="T50" fmla="*/ 8 w 70"/>
                  <a:gd name="T51" fmla="*/ 6 h 47"/>
                  <a:gd name="T52" fmla="*/ 6 w 70"/>
                  <a:gd name="T53" fmla="*/ 10 h 47"/>
                  <a:gd name="T54" fmla="*/ 8 w 70"/>
                  <a:gd name="T55" fmla="*/ 12 h 47"/>
                  <a:gd name="T56" fmla="*/ 6 w 70"/>
                  <a:gd name="T57" fmla="*/ 16 h 47"/>
                  <a:gd name="T58" fmla="*/ 4 w 70"/>
                  <a:gd name="T59" fmla="*/ 18 h 47"/>
                  <a:gd name="T60" fmla="*/ 2 w 70"/>
                  <a:gd name="T61" fmla="*/ 18 h 47"/>
                  <a:gd name="T62" fmla="*/ 4 w 70"/>
                  <a:gd name="T63" fmla="*/ 22 h 47"/>
                  <a:gd name="T64" fmla="*/ 4 w 70"/>
                  <a:gd name="T65" fmla="*/ 27 h 47"/>
                  <a:gd name="T66" fmla="*/ 4 w 70"/>
                  <a:gd name="T67" fmla="*/ 29 h 47"/>
                  <a:gd name="T68" fmla="*/ 0 w 70"/>
                  <a:gd name="T69" fmla="*/ 33 h 47"/>
                  <a:gd name="T70" fmla="*/ 0 w 70"/>
                  <a:gd name="T71" fmla="*/ 35 h 47"/>
                  <a:gd name="T72" fmla="*/ 2 w 70"/>
                  <a:gd name="T73" fmla="*/ 35 h 47"/>
                  <a:gd name="T74" fmla="*/ 4 w 70"/>
                  <a:gd name="T75" fmla="*/ 39 h 47"/>
                  <a:gd name="T76" fmla="*/ 2 w 70"/>
                  <a:gd name="T77" fmla="*/ 41 h 47"/>
                  <a:gd name="T78" fmla="*/ 6 w 70"/>
                  <a:gd name="T79" fmla="*/ 43 h 47"/>
                  <a:gd name="T80" fmla="*/ 6 w 70"/>
                  <a:gd name="T81" fmla="*/ 45 h 47"/>
                  <a:gd name="T82" fmla="*/ 10 w 70"/>
                  <a:gd name="T83" fmla="*/ 47 h 47"/>
                  <a:gd name="T84" fmla="*/ 12 w 70"/>
                  <a:gd name="T85" fmla="*/ 41 h 47"/>
                  <a:gd name="T86" fmla="*/ 17 w 70"/>
                  <a:gd name="T87" fmla="*/ 35 h 47"/>
                  <a:gd name="T88" fmla="*/ 17 w 70"/>
                  <a:gd name="T89" fmla="*/ 33 h 47"/>
                  <a:gd name="T90" fmla="*/ 17 w 70"/>
                  <a:gd name="T91" fmla="*/ 31 h 47"/>
                  <a:gd name="T92" fmla="*/ 19 w 70"/>
                  <a:gd name="T93" fmla="*/ 33 h 47"/>
                  <a:gd name="T94" fmla="*/ 23 w 70"/>
                  <a:gd name="T95" fmla="*/ 33 h 47"/>
                  <a:gd name="T96" fmla="*/ 25 w 70"/>
                  <a:gd name="T97" fmla="*/ 29 h 47"/>
                  <a:gd name="T98" fmla="*/ 27 w 70"/>
                  <a:gd name="T99" fmla="*/ 31 h 47"/>
                  <a:gd name="T100" fmla="*/ 27 w 70"/>
                  <a:gd name="T101" fmla="*/ 33 h 47"/>
                  <a:gd name="T102" fmla="*/ 29 w 70"/>
                  <a:gd name="T103" fmla="*/ 35 h 47"/>
                  <a:gd name="T104" fmla="*/ 33 w 70"/>
                  <a:gd name="T105" fmla="*/ 33 h 47"/>
                  <a:gd name="T106" fmla="*/ 39 w 70"/>
                  <a:gd name="T107" fmla="*/ 29 h 47"/>
                  <a:gd name="T108" fmla="*/ 43 w 70"/>
                  <a:gd name="T109" fmla="*/ 29 h 47"/>
                  <a:gd name="T110" fmla="*/ 50 w 70"/>
                  <a:gd name="T111" fmla="*/ 29 h 47"/>
                  <a:gd name="T112" fmla="*/ 54 w 70"/>
                  <a:gd name="T113" fmla="*/ 29 h 47"/>
                  <a:gd name="T114" fmla="*/ 56 w 70"/>
                  <a:gd name="T115" fmla="*/ 31 h 47"/>
                  <a:gd name="T116" fmla="*/ 60 w 70"/>
                  <a:gd name="T117" fmla="*/ 31 h 47"/>
                  <a:gd name="T118" fmla="*/ 64 w 70"/>
                  <a:gd name="T119" fmla="*/ 31 h 47"/>
                  <a:gd name="T120" fmla="*/ 66 w 70"/>
                  <a:gd name="T121" fmla="*/ 29 h 47"/>
                  <a:gd name="T122" fmla="*/ 68 w 70"/>
                  <a:gd name="T123" fmla="*/ 29 h 47"/>
                  <a:gd name="T124" fmla="*/ 70 w 70"/>
                  <a:gd name="T12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47">
                    <a:moveTo>
                      <a:pt x="70" y="25"/>
                    </a:moveTo>
                    <a:lnTo>
                      <a:pt x="68" y="22"/>
                    </a:lnTo>
                    <a:lnTo>
                      <a:pt x="62" y="18"/>
                    </a:lnTo>
                    <a:lnTo>
                      <a:pt x="58" y="18"/>
                    </a:lnTo>
                    <a:lnTo>
                      <a:pt x="54" y="16"/>
                    </a:lnTo>
                    <a:lnTo>
                      <a:pt x="52" y="18"/>
                    </a:lnTo>
                    <a:lnTo>
                      <a:pt x="46" y="14"/>
                    </a:lnTo>
                    <a:lnTo>
                      <a:pt x="41" y="12"/>
                    </a:lnTo>
                    <a:lnTo>
                      <a:pt x="37" y="12"/>
                    </a:lnTo>
                    <a:lnTo>
                      <a:pt x="39" y="12"/>
                    </a:lnTo>
                    <a:lnTo>
                      <a:pt x="46" y="12"/>
                    </a:lnTo>
                    <a:lnTo>
                      <a:pt x="54" y="14"/>
                    </a:lnTo>
                    <a:lnTo>
                      <a:pt x="56" y="12"/>
                    </a:lnTo>
                    <a:lnTo>
                      <a:pt x="54" y="10"/>
                    </a:lnTo>
                    <a:lnTo>
                      <a:pt x="52" y="10"/>
                    </a:lnTo>
                    <a:lnTo>
                      <a:pt x="46" y="10"/>
                    </a:lnTo>
                    <a:lnTo>
                      <a:pt x="43" y="4"/>
                    </a:lnTo>
                    <a:lnTo>
                      <a:pt x="39" y="4"/>
                    </a:lnTo>
                    <a:lnTo>
                      <a:pt x="37" y="4"/>
                    </a:lnTo>
                    <a:lnTo>
                      <a:pt x="35" y="4"/>
                    </a:lnTo>
                    <a:lnTo>
                      <a:pt x="21" y="0"/>
                    </a:lnTo>
                    <a:lnTo>
                      <a:pt x="19" y="0"/>
                    </a:lnTo>
                    <a:lnTo>
                      <a:pt x="14" y="0"/>
                    </a:lnTo>
                    <a:lnTo>
                      <a:pt x="8" y="0"/>
                    </a:lnTo>
                    <a:lnTo>
                      <a:pt x="8" y="4"/>
                    </a:lnTo>
                    <a:lnTo>
                      <a:pt x="8" y="6"/>
                    </a:lnTo>
                    <a:lnTo>
                      <a:pt x="6" y="10"/>
                    </a:lnTo>
                    <a:lnTo>
                      <a:pt x="8" y="12"/>
                    </a:lnTo>
                    <a:lnTo>
                      <a:pt x="6" y="16"/>
                    </a:lnTo>
                    <a:lnTo>
                      <a:pt x="4" y="18"/>
                    </a:lnTo>
                    <a:lnTo>
                      <a:pt x="2" y="18"/>
                    </a:lnTo>
                    <a:lnTo>
                      <a:pt x="4" y="22"/>
                    </a:lnTo>
                    <a:lnTo>
                      <a:pt x="4" y="27"/>
                    </a:lnTo>
                    <a:lnTo>
                      <a:pt x="4" y="29"/>
                    </a:lnTo>
                    <a:lnTo>
                      <a:pt x="0" y="33"/>
                    </a:lnTo>
                    <a:lnTo>
                      <a:pt x="0" y="35"/>
                    </a:lnTo>
                    <a:lnTo>
                      <a:pt x="2" y="35"/>
                    </a:lnTo>
                    <a:lnTo>
                      <a:pt x="4" y="39"/>
                    </a:lnTo>
                    <a:lnTo>
                      <a:pt x="2" y="41"/>
                    </a:lnTo>
                    <a:lnTo>
                      <a:pt x="6" y="43"/>
                    </a:lnTo>
                    <a:lnTo>
                      <a:pt x="6" y="45"/>
                    </a:lnTo>
                    <a:lnTo>
                      <a:pt x="10" y="47"/>
                    </a:lnTo>
                    <a:lnTo>
                      <a:pt x="12" y="41"/>
                    </a:lnTo>
                    <a:lnTo>
                      <a:pt x="17" y="35"/>
                    </a:lnTo>
                    <a:lnTo>
                      <a:pt x="17" y="33"/>
                    </a:lnTo>
                    <a:lnTo>
                      <a:pt x="17" y="31"/>
                    </a:lnTo>
                    <a:lnTo>
                      <a:pt x="19" y="33"/>
                    </a:lnTo>
                    <a:lnTo>
                      <a:pt x="23" y="33"/>
                    </a:lnTo>
                    <a:lnTo>
                      <a:pt x="25" y="29"/>
                    </a:lnTo>
                    <a:lnTo>
                      <a:pt x="27" y="31"/>
                    </a:lnTo>
                    <a:lnTo>
                      <a:pt x="27" y="33"/>
                    </a:lnTo>
                    <a:lnTo>
                      <a:pt x="29" y="35"/>
                    </a:lnTo>
                    <a:lnTo>
                      <a:pt x="33" y="33"/>
                    </a:lnTo>
                    <a:lnTo>
                      <a:pt x="39" y="29"/>
                    </a:lnTo>
                    <a:lnTo>
                      <a:pt x="43" y="29"/>
                    </a:lnTo>
                    <a:lnTo>
                      <a:pt x="50" y="29"/>
                    </a:lnTo>
                    <a:lnTo>
                      <a:pt x="54" y="29"/>
                    </a:lnTo>
                    <a:lnTo>
                      <a:pt x="56" y="31"/>
                    </a:lnTo>
                    <a:lnTo>
                      <a:pt x="60" y="31"/>
                    </a:lnTo>
                    <a:lnTo>
                      <a:pt x="64" y="31"/>
                    </a:lnTo>
                    <a:lnTo>
                      <a:pt x="66" y="29"/>
                    </a:lnTo>
                    <a:lnTo>
                      <a:pt x="68" y="29"/>
                    </a:lnTo>
                    <a:lnTo>
                      <a:pt x="70" y="2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5" name="9Slide.vn 988">
                <a:extLst>
                  <a:ext uri="{FF2B5EF4-FFF2-40B4-BE49-F238E27FC236}">
                    <a16:creationId xmlns:a16="http://schemas.microsoft.com/office/drawing/2014/main" id="{8B8AEF78-14E1-472F-9E46-B090C51C90D2}"/>
                  </a:ext>
                </a:extLst>
              </p:cNvPr>
              <p:cNvSpPr>
                <a:spLocks/>
              </p:cNvSpPr>
              <p:nvPr/>
            </p:nvSpPr>
            <p:spPr bwMode="auto">
              <a:xfrm>
                <a:off x="3191" y="521"/>
                <a:ext cx="9" cy="13"/>
              </a:xfrm>
              <a:custGeom>
                <a:avLst/>
                <a:gdLst>
                  <a:gd name="T0" fmla="*/ 7 w 9"/>
                  <a:gd name="T1" fmla="*/ 13 h 13"/>
                  <a:gd name="T2" fmla="*/ 9 w 9"/>
                  <a:gd name="T3" fmla="*/ 11 h 13"/>
                  <a:gd name="T4" fmla="*/ 9 w 9"/>
                  <a:gd name="T5" fmla="*/ 2 h 13"/>
                  <a:gd name="T6" fmla="*/ 4 w 9"/>
                  <a:gd name="T7" fmla="*/ 0 h 13"/>
                  <a:gd name="T8" fmla="*/ 2 w 9"/>
                  <a:gd name="T9" fmla="*/ 0 h 13"/>
                  <a:gd name="T10" fmla="*/ 0 w 9"/>
                  <a:gd name="T11" fmla="*/ 0 h 13"/>
                  <a:gd name="T12" fmla="*/ 0 w 9"/>
                  <a:gd name="T13" fmla="*/ 4 h 13"/>
                  <a:gd name="T14" fmla="*/ 0 w 9"/>
                  <a:gd name="T15" fmla="*/ 6 h 13"/>
                  <a:gd name="T16" fmla="*/ 0 w 9"/>
                  <a:gd name="T17" fmla="*/ 8 h 13"/>
                  <a:gd name="T18" fmla="*/ 7 w 9"/>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7" y="13"/>
                    </a:moveTo>
                    <a:lnTo>
                      <a:pt x="9" y="11"/>
                    </a:lnTo>
                    <a:lnTo>
                      <a:pt x="9" y="2"/>
                    </a:lnTo>
                    <a:lnTo>
                      <a:pt x="4" y="0"/>
                    </a:lnTo>
                    <a:lnTo>
                      <a:pt x="2" y="0"/>
                    </a:lnTo>
                    <a:lnTo>
                      <a:pt x="0" y="0"/>
                    </a:lnTo>
                    <a:lnTo>
                      <a:pt x="0" y="4"/>
                    </a:lnTo>
                    <a:lnTo>
                      <a:pt x="0" y="6"/>
                    </a:lnTo>
                    <a:lnTo>
                      <a:pt x="0" y="8"/>
                    </a:lnTo>
                    <a:lnTo>
                      <a:pt x="7" y="1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6" name="9Slide.vn 989">
                <a:extLst>
                  <a:ext uri="{FF2B5EF4-FFF2-40B4-BE49-F238E27FC236}">
                    <a16:creationId xmlns:a16="http://schemas.microsoft.com/office/drawing/2014/main" id="{5B9148B1-23DA-47D3-BE9C-AA69FC448F15}"/>
                  </a:ext>
                </a:extLst>
              </p:cNvPr>
              <p:cNvSpPr>
                <a:spLocks/>
              </p:cNvSpPr>
              <p:nvPr/>
            </p:nvSpPr>
            <p:spPr bwMode="auto">
              <a:xfrm>
                <a:off x="3187" y="507"/>
                <a:ext cx="11" cy="10"/>
              </a:xfrm>
              <a:custGeom>
                <a:avLst/>
                <a:gdLst>
                  <a:gd name="T0" fmla="*/ 0 w 11"/>
                  <a:gd name="T1" fmla="*/ 4 h 10"/>
                  <a:gd name="T2" fmla="*/ 2 w 11"/>
                  <a:gd name="T3" fmla="*/ 6 h 10"/>
                  <a:gd name="T4" fmla="*/ 4 w 11"/>
                  <a:gd name="T5" fmla="*/ 10 h 10"/>
                  <a:gd name="T6" fmla="*/ 4 w 11"/>
                  <a:gd name="T7" fmla="*/ 10 h 10"/>
                  <a:gd name="T8" fmla="*/ 11 w 11"/>
                  <a:gd name="T9" fmla="*/ 10 h 10"/>
                  <a:gd name="T10" fmla="*/ 11 w 11"/>
                  <a:gd name="T11" fmla="*/ 8 h 10"/>
                  <a:gd name="T12" fmla="*/ 11 w 11"/>
                  <a:gd name="T13" fmla="*/ 4 h 10"/>
                  <a:gd name="T14" fmla="*/ 8 w 11"/>
                  <a:gd name="T15" fmla="*/ 4 h 10"/>
                  <a:gd name="T16" fmla="*/ 8 w 11"/>
                  <a:gd name="T17" fmla="*/ 0 h 10"/>
                  <a:gd name="T18" fmla="*/ 6 w 11"/>
                  <a:gd name="T19" fmla="*/ 0 h 10"/>
                  <a:gd name="T20" fmla="*/ 2 w 11"/>
                  <a:gd name="T21" fmla="*/ 0 h 10"/>
                  <a:gd name="T22" fmla="*/ 0 w 11"/>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0" y="4"/>
                    </a:moveTo>
                    <a:lnTo>
                      <a:pt x="2" y="6"/>
                    </a:lnTo>
                    <a:lnTo>
                      <a:pt x="4" y="10"/>
                    </a:lnTo>
                    <a:lnTo>
                      <a:pt x="4" y="10"/>
                    </a:lnTo>
                    <a:lnTo>
                      <a:pt x="11" y="10"/>
                    </a:lnTo>
                    <a:lnTo>
                      <a:pt x="11" y="8"/>
                    </a:lnTo>
                    <a:lnTo>
                      <a:pt x="11" y="4"/>
                    </a:lnTo>
                    <a:lnTo>
                      <a:pt x="8" y="4"/>
                    </a:lnTo>
                    <a:lnTo>
                      <a:pt x="8" y="0"/>
                    </a:lnTo>
                    <a:lnTo>
                      <a:pt x="6" y="0"/>
                    </a:lnTo>
                    <a:lnTo>
                      <a:pt x="2"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7" name="9Slide.vn 990">
                <a:extLst>
                  <a:ext uri="{FF2B5EF4-FFF2-40B4-BE49-F238E27FC236}">
                    <a16:creationId xmlns:a16="http://schemas.microsoft.com/office/drawing/2014/main" id="{CFEFD12F-39D2-4F32-B92D-B020A99CDD06}"/>
                  </a:ext>
                </a:extLst>
              </p:cNvPr>
              <p:cNvSpPr>
                <a:spLocks/>
              </p:cNvSpPr>
              <p:nvPr/>
            </p:nvSpPr>
            <p:spPr bwMode="auto">
              <a:xfrm>
                <a:off x="3198" y="444"/>
                <a:ext cx="8" cy="9"/>
              </a:xfrm>
              <a:custGeom>
                <a:avLst/>
                <a:gdLst>
                  <a:gd name="T0" fmla="*/ 4 w 8"/>
                  <a:gd name="T1" fmla="*/ 7 h 9"/>
                  <a:gd name="T2" fmla="*/ 6 w 8"/>
                  <a:gd name="T3" fmla="*/ 9 h 9"/>
                  <a:gd name="T4" fmla="*/ 8 w 8"/>
                  <a:gd name="T5" fmla="*/ 9 h 9"/>
                  <a:gd name="T6" fmla="*/ 8 w 8"/>
                  <a:gd name="T7" fmla="*/ 7 h 9"/>
                  <a:gd name="T8" fmla="*/ 8 w 8"/>
                  <a:gd name="T9" fmla="*/ 5 h 9"/>
                  <a:gd name="T10" fmla="*/ 6 w 8"/>
                  <a:gd name="T11" fmla="*/ 5 h 9"/>
                  <a:gd name="T12" fmla="*/ 4 w 8"/>
                  <a:gd name="T13" fmla="*/ 0 h 9"/>
                  <a:gd name="T14" fmla="*/ 2 w 8"/>
                  <a:gd name="T15" fmla="*/ 0 h 9"/>
                  <a:gd name="T16" fmla="*/ 0 w 8"/>
                  <a:gd name="T17" fmla="*/ 2 h 9"/>
                  <a:gd name="T18" fmla="*/ 0 w 8"/>
                  <a:gd name="T19" fmla="*/ 5 h 9"/>
                  <a:gd name="T20" fmla="*/ 0 w 8"/>
                  <a:gd name="T21" fmla="*/ 7 h 9"/>
                  <a:gd name="T22" fmla="*/ 4 w 8"/>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4" y="7"/>
                    </a:moveTo>
                    <a:lnTo>
                      <a:pt x="6" y="9"/>
                    </a:lnTo>
                    <a:lnTo>
                      <a:pt x="8" y="9"/>
                    </a:lnTo>
                    <a:lnTo>
                      <a:pt x="8" y="7"/>
                    </a:lnTo>
                    <a:lnTo>
                      <a:pt x="8" y="5"/>
                    </a:lnTo>
                    <a:lnTo>
                      <a:pt x="6" y="5"/>
                    </a:lnTo>
                    <a:lnTo>
                      <a:pt x="4" y="0"/>
                    </a:lnTo>
                    <a:lnTo>
                      <a:pt x="2" y="0"/>
                    </a:lnTo>
                    <a:lnTo>
                      <a:pt x="0" y="2"/>
                    </a:lnTo>
                    <a:lnTo>
                      <a:pt x="0" y="5"/>
                    </a:lnTo>
                    <a:lnTo>
                      <a:pt x="0" y="7"/>
                    </a:lnTo>
                    <a:lnTo>
                      <a:pt x="4"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8" name="9Slide.vn 991">
                <a:extLst>
                  <a:ext uri="{FF2B5EF4-FFF2-40B4-BE49-F238E27FC236}">
                    <a16:creationId xmlns:a16="http://schemas.microsoft.com/office/drawing/2014/main" id="{B1BA9370-FE98-477F-9330-83740810969E}"/>
                  </a:ext>
                </a:extLst>
              </p:cNvPr>
              <p:cNvSpPr>
                <a:spLocks/>
              </p:cNvSpPr>
              <p:nvPr/>
            </p:nvSpPr>
            <p:spPr bwMode="auto">
              <a:xfrm>
                <a:off x="3504" y="538"/>
                <a:ext cx="4" cy="16"/>
              </a:xfrm>
              <a:custGeom>
                <a:avLst/>
                <a:gdLst>
                  <a:gd name="T0" fmla="*/ 2 w 4"/>
                  <a:gd name="T1" fmla="*/ 16 h 16"/>
                  <a:gd name="T2" fmla="*/ 4 w 4"/>
                  <a:gd name="T3" fmla="*/ 14 h 16"/>
                  <a:gd name="T4" fmla="*/ 4 w 4"/>
                  <a:gd name="T5" fmla="*/ 10 h 16"/>
                  <a:gd name="T6" fmla="*/ 4 w 4"/>
                  <a:gd name="T7" fmla="*/ 6 h 16"/>
                  <a:gd name="T8" fmla="*/ 4 w 4"/>
                  <a:gd name="T9" fmla="*/ 4 h 16"/>
                  <a:gd name="T10" fmla="*/ 4 w 4"/>
                  <a:gd name="T11" fmla="*/ 0 h 16"/>
                  <a:gd name="T12" fmla="*/ 2 w 4"/>
                  <a:gd name="T13" fmla="*/ 0 h 16"/>
                  <a:gd name="T14" fmla="*/ 2 w 4"/>
                  <a:gd name="T15" fmla="*/ 4 h 16"/>
                  <a:gd name="T16" fmla="*/ 2 w 4"/>
                  <a:gd name="T17" fmla="*/ 4 h 16"/>
                  <a:gd name="T18" fmla="*/ 2 w 4"/>
                  <a:gd name="T19" fmla="*/ 8 h 16"/>
                  <a:gd name="T20" fmla="*/ 0 w 4"/>
                  <a:gd name="T21" fmla="*/ 10 h 16"/>
                  <a:gd name="T22" fmla="*/ 2 w 4"/>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2" y="16"/>
                    </a:moveTo>
                    <a:lnTo>
                      <a:pt x="4" y="14"/>
                    </a:lnTo>
                    <a:lnTo>
                      <a:pt x="4" y="10"/>
                    </a:lnTo>
                    <a:lnTo>
                      <a:pt x="4" y="6"/>
                    </a:lnTo>
                    <a:lnTo>
                      <a:pt x="4" y="4"/>
                    </a:lnTo>
                    <a:lnTo>
                      <a:pt x="4" y="0"/>
                    </a:lnTo>
                    <a:lnTo>
                      <a:pt x="2" y="0"/>
                    </a:lnTo>
                    <a:lnTo>
                      <a:pt x="2" y="4"/>
                    </a:lnTo>
                    <a:lnTo>
                      <a:pt x="2" y="4"/>
                    </a:lnTo>
                    <a:lnTo>
                      <a:pt x="2" y="8"/>
                    </a:lnTo>
                    <a:lnTo>
                      <a:pt x="0" y="10"/>
                    </a:lnTo>
                    <a:lnTo>
                      <a:pt x="2"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9" name="9Slide.vn 992">
                <a:extLst>
                  <a:ext uri="{FF2B5EF4-FFF2-40B4-BE49-F238E27FC236}">
                    <a16:creationId xmlns:a16="http://schemas.microsoft.com/office/drawing/2014/main" id="{8B441FDC-3920-4D99-9C51-D2B3702B9892}"/>
                  </a:ext>
                </a:extLst>
              </p:cNvPr>
              <p:cNvSpPr>
                <a:spLocks/>
              </p:cNvSpPr>
              <p:nvPr/>
            </p:nvSpPr>
            <p:spPr bwMode="auto">
              <a:xfrm>
                <a:off x="3125" y="469"/>
                <a:ext cx="12" cy="42"/>
              </a:xfrm>
              <a:custGeom>
                <a:avLst/>
                <a:gdLst>
                  <a:gd name="T0" fmla="*/ 4 w 12"/>
                  <a:gd name="T1" fmla="*/ 33 h 42"/>
                  <a:gd name="T2" fmla="*/ 8 w 12"/>
                  <a:gd name="T3" fmla="*/ 40 h 42"/>
                  <a:gd name="T4" fmla="*/ 10 w 12"/>
                  <a:gd name="T5" fmla="*/ 42 h 42"/>
                  <a:gd name="T6" fmla="*/ 12 w 12"/>
                  <a:gd name="T7" fmla="*/ 38 h 42"/>
                  <a:gd name="T8" fmla="*/ 10 w 12"/>
                  <a:gd name="T9" fmla="*/ 33 h 42"/>
                  <a:gd name="T10" fmla="*/ 6 w 12"/>
                  <a:gd name="T11" fmla="*/ 29 h 42"/>
                  <a:gd name="T12" fmla="*/ 6 w 12"/>
                  <a:gd name="T13" fmla="*/ 23 h 42"/>
                  <a:gd name="T14" fmla="*/ 8 w 12"/>
                  <a:gd name="T15" fmla="*/ 17 h 42"/>
                  <a:gd name="T16" fmla="*/ 8 w 12"/>
                  <a:gd name="T17" fmla="*/ 13 h 42"/>
                  <a:gd name="T18" fmla="*/ 6 w 12"/>
                  <a:gd name="T19" fmla="*/ 9 h 42"/>
                  <a:gd name="T20" fmla="*/ 6 w 12"/>
                  <a:gd name="T21" fmla="*/ 2 h 42"/>
                  <a:gd name="T22" fmla="*/ 6 w 12"/>
                  <a:gd name="T23" fmla="*/ 0 h 42"/>
                  <a:gd name="T24" fmla="*/ 2 w 12"/>
                  <a:gd name="T25" fmla="*/ 4 h 42"/>
                  <a:gd name="T26" fmla="*/ 2 w 12"/>
                  <a:gd name="T27" fmla="*/ 13 h 42"/>
                  <a:gd name="T28" fmla="*/ 0 w 12"/>
                  <a:gd name="T29" fmla="*/ 17 h 42"/>
                  <a:gd name="T30" fmla="*/ 0 w 12"/>
                  <a:gd name="T31" fmla="*/ 21 h 42"/>
                  <a:gd name="T32" fmla="*/ 4 w 12"/>
                  <a:gd name="T33" fmla="*/ 29 h 42"/>
                  <a:gd name="T34" fmla="*/ 4 w 12"/>
                  <a:gd name="T35"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42">
                    <a:moveTo>
                      <a:pt x="4" y="33"/>
                    </a:moveTo>
                    <a:lnTo>
                      <a:pt x="8" y="40"/>
                    </a:lnTo>
                    <a:lnTo>
                      <a:pt x="10" y="42"/>
                    </a:lnTo>
                    <a:lnTo>
                      <a:pt x="12" y="38"/>
                    </a:lnTo>
                    <a:lnTo>
                      <a:pt x="10" y="33"/>
                    </a:lnTo>
                    <a:lnTo>
                      <a:pt x="6" y="29"/>
                    </a:lnTo>
                    <a:lnTo>
                      <a:pt x="6" y="23"/>
                    </a:lnTo>
                    <a:lnTo>
                      <a:pt x="8" y="17"/>
                    </a:lnTo>
                    <a:lnTo>
                      <a:pt x="8" y="13"/>
                    </a:lnTo>
                    <a:lnTo>
                      <a:pt x="6" y="9"/>
                    </a:lnTo>
                    <a:lnTo>
                      <a:pt x="6" y="2"/>
                    </a:lnTo>
                    <a:lnTo>
                      <a:pt x="6" y="0"/>
                    </a:lnTo>
                    <a:lnTo>
                      <a:pt x="2" y="4"/>
                    </a:lnTo>
                    <a:lnTo>
                      <a:pt x="2" y="13"/>
                    </a:lnTo>
                    <a:lnTo>
                      <a:pt x="0" y="17"/>
                    </a:lnTo>
                    <a:lnTo>
                      <a:pt x="0" y="21"/>
                    </a:lnTo>
                    <a:lnTo>
                      <a:pt x="4" y="29"/>
                    </a:lnTo>
                    <a:lnTo>
                      <a:pt x="4" y="3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0" name="9Slide.vn 993">
                <a:extLst>
                  <a:ext uri="{FF2B5EF4-FFF2-40B4-BE49-F238E27FC236}">
                    <a16:creationId xmlns:a16="http://schemas.microsoft.com/office/drawing/2014/main" id="{4262C3A9-CC1E-44CB-B29F-31C060F490BF}"/>
                  </a:ext>
                </a:extLst>
              </p:cNvPr>
              <p:cNvSpPr>
                <a:spLocks/>
              </p:cNvSpPr>
              <p:nvPr/>
            </p:nvSpPr>
            <p:spPr bwMode="auto">
              <a:xfrm>
                <a:off x="2936" y="538"/>
                <a:ext cx="7" cy="6"/>
              </a:xfrm>
              <a:custGeom>
                <a:avLst/>
                <a:gdLst>
                  <a:gd name="T0" fmla="*/ 0 w 7"/>
                  <a:gd name="T1" fmla="*/ 2 h 6"/>
                  <a:gd name="T2" fmla="*/ 2 w 7"/>
                  <a:gd name="T3" fmla="*/ 2 h 6"/>
                  <a:gd name="T4" fmla="*/ 2 w 7"/>
                  <a:gd name="T5" fmla="*/ 6 h 6"/>
                  <a:gd name="T6" fmla="*/ 5 w 7"/>
                  <a:gd name="T7" fmla="*/ 6 h 6"/>
                  <a:gd name="T8" fmla="*/ 7 w 7"/>
                  <a:gd name="T9" fmla="*/ 2 h 6"/>
                  <a:gd name="T10" fmla="*/ 2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lnTo>
                      <a:pt x="2" y="2"/>
                    </a:lnTo>
                    <a:lnTo>
                      <a:pt x="2" y="6"/>
                    </a:lnTo>
                    <a:lnTo>
                      <a:pt x="5" y="6"/>
                    </a:lnTo>
                    <a:lnTo>
                      <a:pt x="7" y="2"/>
                    </a:lnTo>
                    <a:lnTo>
                      <a:pt x="2" y="0"/>
                    </a:lnTo>
                    <a:lnTo>
                      <a:pt x="0" y="2"/>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1" name="9Slide.vn 994">
                <a:extLst>
                  <a:ext uri="{FF2B5EF4-FFF2-40B4-BE49-F238E27FC236}">
                    <a16:creationId xmlns:a16="http://schemas.microsoft.com/office/drawing/2014/main" id="{1E462D47-F4AF-4748-97A6-978F1F859B57}"/>
                  </a:ext>
                </a:extLst>
              </p:cNvPr>
              <p:cNvSpPr>
                <a:spLocks/>
              </p:cNvSpPr>
              <p:nvPr/>
            </p:nvSpPr>
            <p:spPr bwMode="auto">
              <a:xfrm>
                <a:off x="3216" y="449"/>
                <a:ext cx="4" cy="6"/>
              </a:xfrm>
              <a:custGeom>
                <a:avLst/>
                <a:gdLst>
                  <a:gd name="T0" fmla="*/ 2 w 4"/>
                  <a:gd name="T1" fmla="*/ 6 h 6"/>
                  <a:gd name="T2" fmla="*/ 4 w 4"/>
                  <a:gd name="T3" fmla="*/ 2 h 6"/>
                  <a:gd name="T4" fmla="*/ 0 w 4"/>
                  <a:gd name="T5" fmla="*/ 0 h 6"/>
                  <a:gd name="T6" fmla="*/ 0 w 4"/>
                  <a:gd name="T7" fmla="*/ 0 h 6"/>
                  <a:gd name="T8" fmla="*/ 2 w 4"/>
                  <a:gd name="T9" fmla="*/ 6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4" y="2"/>
                    </a:lnTo>
                    <a:lnTo>
                      <a:pt x="0" y="0"/>
                    </a:lnTo>
                    <a:lnTo>
                      <a:pt x="0" y="0"/>
                    </a:lnTo>
                    <a:lnTo>
                      <a:pt x="2" y="6"/>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2" name="9Slide.vn 995">
                <a:extLst>
                  <a:ext uri="{FF2B5EF4-FFF2-40B4-BE49-F238E27FC236}">
                    <a16:creationId xmlns:a16="http://schemas.microsoft.com/office/drawing/2014/main" id="{726383D8-5798-49D7-88FE-A852F7557356}"/>
                  </a:ext>
                </a:extLst>
              </p:cNvPr>
              <p:cNvSpPr>
                <a:spLocks/>
              </p:cNvSpPr>
              <p:nvPr/>
            </p:nvSpPr>
            <p:spPr bwMode="auto">
              <a:xfrm>
                <a:off x="3218" y="438"/>
                <a:ext cx="15" cy="17"/>
              </a:xfrm>
              <a:custGeom>
                <a:avLst/>
                <a:gdLst>
                  <a:gd name="T0" fmla="*/ 4 w 15"/>
                  <a:gd name="T1" fmla="*/ 13 h 17"/>
                  <a:gd name="T2" fmla="*/ 9 w 15"/>
                  <a:gd name="T3" fmla="*/ 17 h 17"/>
                  <a:gd name="T4" fmla="*/ 13 w 15"/>
                  <a:gd name="T5" fmla="*/ 17 h 17"/>
                  <a:gd name="T6" fmla="*/ 13 w 15"/>
                  <a:gd name="T7" fmla="*/ 15 h 17"/>
                  <a:gd name="T8" fmla="*/ 13 w 15"/>
                  <a:gd name="T9" fmla="*/ 11 h 17"/>
                  <a:gd name="T10" fmla="*/ 15 w 15"/>
                  <a:gd name="T11" fmla="*/ 8 h 17"/>
                  <a:gd name="T12" fmla="*/ 15 w 15"/>
                  <a:gd name="T13" fmla="*/ 6 h 17"/>
                  <a:gd name="T14" fmla="*/ 13 w 15"/>
                  <a:gd name="T15" fmla="*/ 6 h 17"/>
                  <a:gd name="T16" fmla="*/ 9 w 15"/>
                  <a:gd name="T17" fmla="*/ 2 h 17"/>
                  <a:gd name="T18" fmla="*/ 6 w 15"/>
                  <a:gd name="T19" fmla="*/ 0 h 17"/>
                  <a:gd name="T20" fmla="*/ 4 w 15"/>
                  <a:gd name="T21" fmla="*/ 2 h 17"/>
                  <a:gd name="T22" fmla="*/ 6 w 15"/>
                  <a:gd name="T23" fmla="*/ 6 h 17"/>
                  <a:gd name="T24" fmla="*/ 6 w 15"/>
                  <a:gd name="T25" fmla="*/ 8 h 17"/>
                  <a:gd name="T26" fmla="*/ 4 w 15"/>
                  <a:gd name="T27" fmla="*/ 11 h 17"/>
                  <a:gd name="T28" fmla="*/ 2 w 15"/>
                  <a:gd name="T29" fmla="*/ 6 h 17"/>
                  <a:gd name="T30" fmla="*/ 0 w 15"/>
                  <a:gd name="T31" fmla="*/ 8 h 17"/>
                  <a:gd name="T32" fmla="*/ 2 w 15"/>
                  <a:gd name="T33" fmla="*/ 11 h 17"/>
                  <a:gd name="T34" fmla="*/ 4 w 15"/>
                  <a:gd name="T3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4" y="13"/>
                    </a:moveTo>
                    <a:lnTo>
                      <a:pt x="9" y="17"/>
                    </a:lnTo>
                    <a:lnTo>
                      <a:pt x="13" y="17"/>
                    </a:lnTo>
                    <a:lnTo>
                      <a:pt x="13" y="15"/>
                    </a:lnTo>
                    <a:lnTo>
                      <a:pt x="13" y="11"/>
                    </a:lnTo>
                    <a:lnTo>
                      <a:pt x="15" y="8"/>
                    </a:lnTo>
                    <a:lnTo>
                      <a:pt x="15" y="6"/>
                    </a:lnTo>
                    <a:lnTo>
                      <a:pt x="13" y="6"/>
                    </a:lnTo>
                    <a:lnTo>
                      <a:pt x="9" y="2"/>
                    </a:lnTo>
                    <a:lnTo>
                      <a:pt x="6" y="0"/>
                    </a:lnTo>
                    <a:lnTo>
                      <a:pt x="4" y="2"/>
                    </a:lnTo>
                    <a:lnTo>
                      <a:pt x="6" y="6"/>
                    </a:lnTo>
                    <a:lnTo>
                      <a:pt x="6" y="8"/>
                    </a:lnTo>
                    <a:lnTo>
                      <a:pt x="4" y="11"/>
                    </a:lnTo>
                    <a:lnTo>
                      <a:pt x="2" y="6"/>
                    </a:lnTo>
                    <a:lnTo>
                      <a:pt x="0" y="8"/>
                    </a:lnTo>
                    <a:lnTo>
                      <a:pt x="2" y="11"/>
                    </a:lnTo>
                    <a:lnTo>
                      <a:pt x="4" y="1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3" name="9Slide.vn 996">
                <a:extLst>
                  <a:ext uri="{FF2B5EF4-FFF2-40B4-BE49-F238E27FC236}">
                    <a16:creationId xmlns:a16="http://schemas.microsoft.com/office/drawing/2014/main" id="{49C4255F-2272-47B4-9654-245DB733B136}"/>
                  </a:ext>
                </a:extLst>
              </p:cNvPr>
              <p:cNvSpPr>
                <a:spLocks/>
              </p:cNvSpPr>
              <p:nvPr/>
            </p:nvSpPr>
            <p:spPr bwMode="auto">
              <a:xfrm>
                <a:off x="3274" y="430"/>
                <a:ext cx="2" cy="4"/>
              </a:xfrm>
              <a:custGeom>
                <a:avLst/>
                <a:gdLst>
                  <a:gd name="T0" fmla="*/ 2 w 2"/>
                  <a:gd name="T1" fmla="*/ 4 h 4"/>
                  <a:gd name="T2" fmla="*/ 2 w 2"/>
                  <a:gd name="T3" fmla="*/ 4 h 4"/>
                  <a:gd name="T4" fmla="*/ 2 w 2"/>
                  <a:gd name="T5" fmla="*/ 2 h 4"/>
                  <a:gd name="T6" fmla="*/ 0 w 2"/>
                  <a:gd name="T7" fmla="*/ 0 h 4"/>
                  <a:gd name="T8" fmla="*/ 0 w 2"/>
                  <a:gd name="T9" fmla="*/ 2 h 4"/>
                  <a:gd name="T10" fmla="*/ 0 w 2"/>
                  <a:gd name="T11" fmla="*/ 4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4"/>
                    </a:lnTo>
                    <a:lnTo>
                      <a:pt x="2" y="2"/>
                    </a:lnTo>
                    <a:lnTo>
                      <a:pt x="0" y="0"/>
                    </a:lnTo>
                    <a:lnTo>
                      <a:pt x="0" y="2"/>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4" name="9Slide.vn 997">
                <a:extLst>
                  <a:ext uri="{FF2B5EF4-FFF2-40B4-BE49-F238E27FC236}">
                    <a16:creationId xmlns:a16="http://schemas.microsoft.com/office/drawing/2014/main" id="{D815B6CB-566F-452D-8FF6-770BD41C211A}"/>
                  </a:ext>
                </a:extLst>
              </p:cNvPr>
              <p:cNvSpPr>
                <a:spLocks/>
              </p:cNvSpPr>
              <p:nvPr/>
            </p:nvSpPr>
            <p:spPr bwMode="auto">
              <a:xfrm>
                <a:off x="3297" y="415"/>
                <a:ext cx="4" cy="7"/>
              </a:xfrm>
              <a:custGeom>
                <a:avLst/>
                <a:gdLst>
                  <a:gd name="T0" fmla="*/ 2 w 4"/>
                  <a:gd name="T1" fmla="*/ 7 h 7"/>
                  <a:gd name="T2" fmla="*/ 2 w 4"/>
                  <a:gd name="T3" fmla="*/ 5 h 7"/>
                  <a:gd name="T4" fmla="*/ 4 w 4"/>
                  <a:gd name="T5" fmla="*/ 2 h 7"/>
                  <a:gd name="T6" fmla="*/ 2 w 4"/>
                  <a:gd name="T7" fmla="*/ 0 h 7"/>
                  <a:gd name="T8" fmla="*/ 0 w 4"/>
                  <a:gd name="T9" fmla="*/ 0 h 7"/>
                  <a:gd name="T10" fmla="*/ 0 w 4"/>
                  <a:gd name="T11" fmla="*/ 2 h 7"/>
                  <a:gd name="T12" fmla="*/ 0 w 4"/>
                  <a:gd name="T13" fmla="*/ 7 h 7"/>
                  <a:gd name="T14" fmla="*/ 2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7"/>
                    </a:moveTo>
                    <a:lnTo>
                      <a:pt x="2" y="5"/>
                    </a:lnTo>
                    <a:lnTo>
                      <a:pt x="4" y="2"/>
                    </a:lnTo>
                    <a:lnTo>
                      <a:pt x="2" y="0"/>
                    </a:lnTo>
                    <a:lnTo>
                      <a:pt x="0" y="0"/>
                    </a:lnTo>
                    <a:lnTo>
                      <a:pt x="0" y="2"/>
                    </a:lnTo>
                    <a:lnTo>
                      <a:pt x="0" y="7"/>
                    </a:lnTo>
                    <a:lnTo>
                      <a:pt x="2"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5" name="9Slide.vn 998">
                <a:extLst>
                  <a:ext uri="{FF2B5EF4-FFF2-40B4-BE49-F238E27FC236}">
                    <a16:creationId xmlns:a16="http://schemas.microsoft.com/office/drawing/2014/main" id="{FC08F970-FCF8-4CCF-83EB-990E41395472}"/>
                  </a:ext>
                </a:extLst>
              </p:cNvPr>
              <p:cNvSpPr>
                <a:spLocks/>
              </p:cNvSpPr>
              <p:nvPr/>
            </p:nvSpPr>
            <p:spPr bwMode="auto">
              <a:xfrm>
                <a:off x="3299" y="424"/>
                <a:ext cx="4" cy="4"/>
              </a:xfrm>
              <a:custGeom>
                <a:avLst/>
                <a:gdLst>
                  <a:gd name="T0" fmla="*/ 0 w 4"/>
                  <a:gd name="T1" fmla="*/ 4 h 4"/>
                  <a:gd name="T2" fmla="*/ 0 w 4"/>
                  <a:gd name="T3" fmla="*/ 4 h 4"/>
                  <a:gd name="T4" fmla="*/ 2 w 4"/>
                  <a:gd name="T5" fmla="*/ 4 h 4"/>
                  <a:gd name="T6" fmla="*/ 4 w 4"/>
                  <a:gd name="T7" fmla="*/ 2 h 4"/>
                  <a:gd name="T8" fmla="*/ 4 w 4"/>
                  <a:gd name="T9" fmla="*/ 0 h 4"/>
                  <a:gd name="T10" fmla="*/ 2 w 4"/>
                  <a:gd name="T11" fmla="*/ 0 h 4"/>
                  <a:gd name="T12" fmla="*/ 0 w 4"/>
                  <a:gd name="T13" fmla="*/ 2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lnTo>
                      <a:pt x="0" y="4"/>
                    </a:lnTo>
                    <a:lnTo>
                      <a:pt x="2" y="4"/>
                    </a:lnTo>
                    <a:lnTo>
                      <a:pt x="4" y="2"/>
                    </a:lnTo>
                    <a:lnTo>
                      <a:pt x="4" y="0"/>
                    </a:lnTo>
                    <a:lnTo>
                      <a:pt x="2"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6" name="9Slide.vn 999">
                <a:extLst>
                  <a:ext uri="{FF2B5EF4-FFF2-40B4-BE49-F238E27FC236}">
                    <a16:creationId xmlns:a16="http://schemas.microsoft.com/office/drawing/2014/main" id="{0526E306-C6D3-4BC8-8DE5-8363A069C268}"/>
                  </a:ext>
                </a:extLst>
              </p:cNvPr>
              <p:cNvSpPr>
                <a:spLocks/>
              </p:cNvSpPr>
              <p:nvPr/>
            </p:nvSpPr>
            <p:spPr bwMode="auto">
              <a:xfrm>
                <a:off x="3283" y="422"/>
                <a:ext cx="10" cy="12"/>
              </a:xfrm>
              <a:custGeom>
                <a:avLst/>
                <a:gdLst>
                  <a:gd name="T0" fmla="*/ 2 w 10"/>
                  <a:gd name="T1" fmla="*/ 10 h 12"/>
                  <a:gd name="T2" fmla="*/ 4 w 10"/>
                  <a:gd name="T3" fmla="*/ 12 h 12"/>
                  <a:gd name="T4" fmla="*/ 6 w 10"/>
                  <a:gd name="T5" fmla="*/ 12 h 12"/>
                  <a:gd name="T6" fmla="*/ 8 w 10"/>
                  <a:gd name="T7" fmla="*/ 10 h 12"/>
                  <a:gd name="T8" fmla="*/ 10 w 10"/>
                  <a:gd name="T9" fmla="*/ 8 h 12"/>
                  <a:gd name="T10" fmla="*/ 4 w 10"/>
                  <a:gd name="T11" fmla="*/ 4 h 12"/>
                  <a:gd name="T12" fmla="*/ 4 w 10"/>
                  <a:gd name="T13" fmla="*/ 2 h 12"/>
                  <a:gd name="T14" fmla="*/ 2 w 10"/>
                  <a:gd name="T15" fmla="*/ 0 h 12"/>
                  <a:gd name="T16" fmla="*/ 2 w 10"/>
                  <a:gd name="T17" fmla="*/ 0 h 12"/>
                  <a:gd name="T18" fmla="*/ 0 w 10"/>
                  <a:gd name="T19" fmla="*/ 4 h 12"/>
                  <a:gd name="T20" fmla="*/ 0 w 10"/>
                  <a:gd name="T21" fmla="*/ 4 h 12"/>
                  <a:gd name="T22" fmla="*/ 0 w 10"/>
                  <a:gd name="T23" fmla="*/ 6 h 12"/>
                  <a:gd name="T24" fmla="*/ 2 w 10"/>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2" y="10"/>
                    </a:moveTo>
                    <a:lnTo>
                      <a:pt x="4" y="12"/>
                    </a:lnTo>
                    <a:lnTo>
                      <a:pt x="6" y="12"/>
                    </a:lnTo>
                    <a:lnTo>
                      <a:pt x="8" y="10"/>
                    </a:lnTo>
                    <a:lnTo>
                      <a:pt x="10" y="8"/>
                    </a:lnTo>
                    <a:lnTo>
                      <a:pt x="4" y="4"/>
                    </a:lnTo>
                    <a:lnTo>
                      <a:pt x="4" y="2"/>
                    </a:lnTo>
                    <a:lnTo>
                      <a:pt x="2" y="0"/>
                    </a:lnTo>
                    <a:lnTo>
                      <a:pt x="2" y="0"/>
                    </a:lnTo>
                    <a:lnTo>
                      <a:pt x="0" y="4"/>
                    </a:lnTo>
                    <a:lnTo>
                      <a:pt x="0" y="4"/>
                    </a:lnTo>
                    <a:lnTo>
                      <a:pt x="0" y="6"/>
                    </a:lnTo>
                    <a:lnTo>
                      <a:pt x="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11" name="Group 1210">
              <a:extLst>
                <a:ext uri="{FF2B5EF4-FFF2-40B4-BE49-F238E27FC236}">
                  <a16:creationId xmlns:a16="http://schemas.microsoft.com/office/drawing/2014/main" id="{DD39E23D-436A-41C9-8D10-E4D4CBDDCD6C}"/>
                </a:ext>
              </a:extLst>
            </p:cNvPr>
            <p:cNvGrpSpPr>
              <a:grpSpLocks/>
            </p:cNvGrpSpPr>
            <p:nvPr/>
          </p:nvGrpSpPr>
          <p:grpSpPr bwMode="auto">
            <a:xfrm>
              <a:off x="2322582" y="649293"/>
              <a:ext cx="3338601" cy="2255853"/>
              <a:chOff x="1463" y="409"/>
              <a:chExt cx="2103" cy="1421"/>
            </a:xfrm>
          </p:grpSpPr>
          <p:sp>
            <p:nvSpPr>
              <p:cNvPr id="997" name="9Slide.vn 1000">
                <a:extLst>
                  <a:ext uri="{FF2B5EF4-FFF2-40B4-BE49-F238E27FC236}">
                    <a16:creationId xmlns:a16="http://schemas.microsoft.com/office/drawing/2014/main" id="{158B3E48-7674-4C3E-9C14-E901E115B3E0}"/>
                  </a:ext>
                </a:extLst>
              </p:cNvPr>
              <p:cNvSpPr>
                <a:spLocks/>
              </p:cNvSpPr>
              <p:nvPr/>
            </p:nvSpPr>
            <p:spPr bwMode="auto">
              <a:xfrm>
                <a:off x="3490" y="544"/>
                <a:ext cx="6" cy="12"/>
              </a:xfrm>
              <a:custGeom>
                <a:avLst/>
                <a:gdLst>
                  <a:gd name="T0" fmla="*/ 0 w 6"/>
                  <a:gd name="T1" fmla="*/ 10 h 12"/>
                  <a:gd name="T2" fmla="*/ 2 w 6"/>
                  <a:gd name="T3" fmla="*/ 12 h 12"/>
                  <a:gd name="T4" fmla="*/ 4 w 6"/>
                  <a:gd name="T5" fmla="*/ 10 h 12"/>
                  <a:gd name="T6" fmla="*/ 4 w 6"/>
                  <a:gd name="T7" fmla="*/ 6 h 12"/>
                  <a:gd name="T8" fmla="*/ 6 w 6"/>
                  <a:gd name="T9" fmla="*/ 4 h 12"/>
                  <a:gd name="T10" fmla="*/ 6 w 6"/>
                  <a:gd name="T11" fmla="*/ 2 h 12"/>
                  <a:gd name="T12" fmla="*/ 4 w 6"/>
                  <a:gd name="T13" fmla="*/ 0 h 12"/>
                  <a:gd name="T14" fmla="*/ 2 w 6"/>
                  <a:gd name="T15" fmla="*/ 0 h 12"/>
                  <a:gd name="T16" fmla="*/ 0 w 6"/>
                  <a:gd name="T17" fmla="*/ 4 h 12"/>
                  <a:gd name="T18" fmla="*/ 0 w 6"/>
                  <a:gd name="T19" fmla="*/ 6 h 12"/>
                  <a:gd name="T20" fmla="*/ 0 w 6"/>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0" y="10"/>
                    </a:moveTo>
                    <a:lnTo>
                      <a:pt x="2" y="12"/>
                    </a:lnTo>
                    <a:lnTo>
                      <a:pt x="4" y="10"/>
                    </a:lnTo>
                    <a:lnTo>
                      <a:pt x="4" y="6"/>
                    </a:lnTo>
                    <a:lnTo>
                      <a:pt x="6" y="4"/>
                    </a:lnTo>
                    <a:lnTo>
                      <a:pt x="6" y="2"/>
                    </a:lnTo>
                    <a:lnTo>
                      <a:pt x="4" y="0"/>
                    </a:lnTo>
                    <a:lnTo>
                      <a:pt x="2" y="0"/>
                    </a:lnTo>
                    <a:lnTo>
                      <a:pt x="0" y="4"/>
                    </a:lnTo>
                    <a:lnTo>
                      <a:pt x="0" y="6"/>
                    </a:lnTo>
                    <a:lnTo>
                      <a:pt x="0"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8" name="9Slide.vn 1001">
                <a:extLst>
                  <a:ext uri="{FF2B5EF4-FFF2-40B4-BE49-F238E27FC236}">
                    <a16:creationId xmlns:a16="http://schemas.microsoft.com/office/drawing/2014/main" id="{3F42E186-8D1F-4BAD-9C79-9E5E930F2328}"/>
                  </a:ext>
                </a:extLst>
              </p:cNvPr>
              <p:cNvSpPr>
                <a:spLocks/>
              </p:cNvSpPr>
              <p:nvPr/>
            </p:nvSpPr>
            <p:spPr bwMode="auto">
              <a:xfrm>
                <a:off x="3183" y="469"/>
                <a:ext cx="8" cy="13"/>
              </a:xfrm>
              <a:custGeom>
                <a:avLst/>
                <a:gdLst>
                  <a:gd name="T0" fmla="*/ 2 w 8"/>
                  <a:gd name="T1" fmla="*/ 11 h 13"/>
                  <a:gd name="T2" fmla="*/ 4 w 8"/>
                  <a:gd name="T3" fmla="*/ 13 h 13"/>
                  <a:gd name="T4" fmla="*/ 6 w 8"/>
                  <a:gd name="T5" fmla="*/ 13 h 13"/>
                  <a:gd name="T6" fmla="*/ 8 w 8"/>
                  <a:gd name="T7" fmla="*/ 13 h 13"/>
                  <a:gd name="T8" fmla="*/ 8 w 8"/>
                  <a:gd name="T9" fmla="*/ 11 h 13"/>
                  <a:gd name="T10" fmla="*/ 6 w 8"/>
                  <a:gd name="T11" fmla="*/ 7 h 13"/>
                  <a:gd name="T12" fmla="*/ 4 w 8"/>
                  <a:gd name="T13" fmla="*/ 2 h 13"/>
                  <a:gd name="T14" fmla="*/ 2 w 8"/>
                  <a:gd name="T15" fmla="*/ 0 h 13"/>
                  <a:gd name="T16" fmla="*/ 0 w 8"/>
                  <a:gd name="T17" fmla="*/ 0 h 13"/>
                  <a:gd name="T18" fmla="*/ 0 w 8"/>
                  <a:gd name="T19" fmla="*/ 4 h 13"/>
                  <a:gd name="T20" fmla="*/ 2 w 8"/>
                  <a:gd name="T21" fmla="*/ 7 h 13"/>
                  <a:gd name="T22" fmla="*/ 2 w 8"/>
                  <a:gd name="T2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3">
                    <a:moveTo>
                      <a:pt x="2" y="11"/>
                    </a:moveTo>
                    <a:lnTo>
                      <a:pt x="4" y="13"/>
                    </a:lnTo>
                    <a:lnTo>
                      <a:pt x="6" y="13"/>
                    </a:lnTo>
                    <a:lnTo>
                      <a:pt x="8" y="13"/>
                    </a:lnTo>
                    <a:lnTo>
                      <a:pt x="8" y="11"/>
                    </a:lnTo>
                    <a:lnTo>
                      <a:pt x="6" y="7"/>
                    </a:lnTo>
                    <a:lnTo>
                      <a:pt x="4" y="2"/>
                    </a:lnTo>
                    <a:lnTo>
                      <a:pt x="2" y="0"/>
                    </a:lnTo>
                    <a:lnTo>
                      <a:pt x="0" y="0"/>
                    </a:lnTo>
                    <a:lnTo>
                      <a:pt x="0" y="4"/>
                    </a:lnTo>
                    <a:lnTo>
                      <a:pt x="2" y="7"/>
                    </a:lnTo>
                    <a:lnTo>
                      <a:pt x="2"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9" name="9Slide.vn 1002">
                <a:extLst>
                  <a:ext uri="{FF2B5EF4-FFF2-40B4-BE49-F238E27FC236}">
                    <a16:creationId xmlns:a16="http://schemas.microsoft.com/office/drawing/2014/main" id="{6804C2D6-B117-4B55-B70C-3C7A49ADFD41}"/>
                  </a:ext>
                </a:extLst>
              </p:cNvPr>
              <p:cNvSpPr>
                <a:spLocks/>
              </p:cNvSpPr>
              <p:nvPr/>
            </p:nvSpPr>
            <p:spPr bwMode="auto">
              <a:xfrm>
                <a:off x="3137" y="480"/>
                <a:ext cx="5" cy="6"/>
              </a:xfrm>
              <a:custGeom>
                <a:avLst/>
                <a:gdLst>
                  <a:gd name="T0" fmla="*/ 5 w 5"/>
                  <a:gd name="T1" fmla="*/ 4 h 6"/>
                  <a:gd name="T2" fmla="*/ 5 w 5"/>
                  <a:gd name="T3" fmla="*/ 4 h 6"/>
                  <a:gd name="T4" fmla="*/ 5 w 5"/>
                  <a:gd name="T5" fmla="*/ 2 h 6"/>
                  <a:gd name="T6" fmla="*/ 3 w 5"/>
                  <a:gd name="T7" fmla="*/ 0 h 6"/>
                  <a:gd name="T8" fmla="*/ 3 w 5"/>
                  <a:gd name="T9" fmla="*/ 0 h 6"/>
                  <a:gd name="T10" fmla="*/ 0 w 5"/>
                  <a:gd name="T11" fmla="*/ 4 h 6"/>
                  <a:gd name="T12" fmla="*/ 5 w 5"/>
                  <a:gd name="T13" fmla="*/ 6 h 6"/>
                  <a:gd name="T14" fmla="*/ 5 w 5"/>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4"/>
                    </a:moveTo>
                    <a:lnTo>
                      <a:pt x="5" y="4"/>
                    </a:lnTo>
                    <a:lnTo>
                      <a:pt x="5" y="2"/>
                    </a:lnTo>
                    <a:lnTo>
                      <a:pt x="3" y="0"/>
                    </a:lnTo>
                    <a:lnTo>
                      <a:pt x="3" y="0"/>
                    </a:lnTo>
                    <a:lnTo>
                      <a:pt x="0" y="4"/>
                    </a:lnTo>
                    <a:lnTo>
                      <a:pt x="5" y="6"/>
                    </a:lnTo>
                    <a:lnTo>
                      <a:pt x="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0" name="9Slide.vn 1003">
                <a:extLst>
                  <a:ext uri="{FF2B5EF4-FFF2-40B4-BE49-F238E27FC236}">
                    <a16:creationId xmlns:a16="http://schemas.microsoft.com/office/drawing/2014/main" id="{0157324A-BD55-421F-A3CF-547EAF3BE7FA}"/>
                  </a:ext>
                </a:extLst>
              </p:cNvPr>
              <p:cNvSpPr>
                <a:spLocks/>
              </p:cNvSpPr>
              <p:nvPr/>
            </p:nvSpPr>
            <p:spPr bwMode="auto">
              <a:xfrm>
                <a:off x="3494" y="556"/>
                <a:ext cx="4" cy="11"/>
              </a:xfrm>
              <a:custGeom>
                <a:avLst/>
                <a:gdLst>
                  <a:gd name="T0" fmla="*/ 0 w 4"/>
                  <a:gd name="T1" fmla="*/ 5 h 11"/>
                  <a:gd name="T2" fmla="*/ 2 w 4"/>
                  <a:gd name="T3" fmla="*/ 11 h 11"/>
                  <a:gd name="T4" fmla="*/ 4 w 4"/>
                  <a:gd name="T5" fmla="*/ 11 h 11"/>
                  <a:gd name="T6" fmla="*/ 4 w 4"/>
                  <a:gd name="T7" fmla="*/ 9 h 11"/>
                  <a:gd name="T8" fmla="*/ 4 w 4"/>
                  <a:gd name="T9" fmla="*/ 2 h 11"/>
                  <a:gd name="T10" fmla="*/ 4 w 4"/>
                  <a:gd name="T11" fmla="*/ 0 h 11"/>
                  <a:gd name="T12" fmla="*/ 2 w 4"/>
                  <a:gd name="T13" fmla="*/ 2 h 11"/>
                  <a:gd name="T14" fmla="*/ 0 w 4"/>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5"/>
                    </a:moveTo>
                    <a:lnTo>
                      <a:pt x="2" y="11"/>
                    </a:lnTo>
                    <a:lnTo>
                      <a:pt x="4" y="11"/>
                    </a:lnTo>
                    <a:lnTo>
                      <a:pt x="4" y="9"/>
                    </a:lnTo>
                    <a:lnTo>
                      <a:pt x="4" y="2"/>
                    </a:lnTo>
                    <a:lnTo>
                      <a:pt x="4" y="0"/>
                    </a:lnTo>
                    <a:lnTo>
                      <a:pt x="2" y="2"/>
                    </a:lnTo>
                    <a:lnTo>
                      <a:pt x="0"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1" name="9Slide.vn 1004">
                <a:extLst>
                  <a:ext uri="{FF2B5EF4-FFF2-40B4-BE49-F238E27FC236}">
                    <a16:creationId xmlns:a16="http://schemas.microsoft.com/office/drawing/2014/main" id="{1805E0F8-A1EE-419B-9CCC-6F1F3605AC64}"/>
                  </a:ext>
                </a:extLst>
              </p:cNvPr>
              <p:cNvSpPr>
                <a:spLocks/>
              </p:cNvSpPr>
              <p:nvPr/>
            </p:nvSpPr>
            <p:spPr bwMode="auto">
              <a:xfrm>
                <a:off x="2909" y="1170"/>
                <a:ext cx="7" cy="2"/>
              </a:xfrm>
              <a:custGeom>
                <a:avLst/>
                <a:gdLst>
                  <a:gd name="T0" fmla="*/ 5 w 7"/>
                  <a:gd name="T1" fmla="*/ 2 h 2"/>
                  <a:gd name="T2" fmla="*/ 7 w 7"/>
                  <a:gd name="T3" fmla="*/ 0 h 2"/>
                  <a:gd name="T4" fmla="*/ 5 w 7"/>
                  <a:gd name="T5" fmla="*/ 0 h 2"/>
                  <a:gd name="T6" fmla="*/ 0 w 7"/>
                  <a:gd name="T7" fmla="*/ 0 h 2"/>
                  <a:gd name="T8" fmla="*/ 0 w 7"/>
                  <a:gd name="T9" fmla="*/ 0 h 2"/>
                  <a:gd name="T10" fmla="*/ 3 w 7"/>
                  <a:gd name="T11" fmla="*/ 2 h 2"/>
                  <a:gd name="T12" fmla="*/ 5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5" y="2"/>
                    </a:moveTo>
                    <a:lnTo>
                      <a:pt x="7" y="0"/>
                    </a:lnTo>
                    <a:lnTo>
                      <a:pt x="5" y="0"/>
                    </a:lnTo>
                    <a:lnTo>
                      <a:pt x="0" y="0"/>
                    </a:lnTo>
                    <a:lnTo>
                      <a:pt x="0" y="0"/>
                    </a:lnTo>
                    <a:lnTo>
                      <a:pt x="3" y="2"/>
                    </a:lnTo>
                    <a:lnTo>
                      <a:pt x="5"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2" name="9Slide.vn 1005">
                <a:extLst>
                  <a:ext uri="{FF2B5EF4-FFF2-40B4-BE49-F238E27FC236}">
                    <a16:creationId xmlns:a16="http://schemas.microsoft.com/office/drawing/2014/main" id="{863F7957-06E1-4013-A561-5F4582671BE7}"/>
                  </a:ext>
                </a:extLst>
              </p:cNvPr>
              <p:cNvSpPr>
                <a:spLocks/>
              </p:cNvSpPr>
              <p:nvPr/>
            </p:nvSpPr>
            <p:spPr bwMode="auto">
              <a:xfrm>
                <a:off x="2918" y="1042"/>
                <a:ext cx="41" cy="43"/>
              </a:xfrm>
              <a:custGeom>
                <a:avLst/>
                <a:gdLst>
                  <a:gd name="T0" fmla="*/ 0 w 41"/>
                  <a:gd name="T1" fmla="*/ 16 h 43"/>
                  <a:gd name="T2" fmla="*/ 0 w 41"/>
                  <a:gd name="T3" fmla="*/ 18 h 43"/>
                  <a:gd name="T4" fmla="*/ 0 w 41"/>
                  <a:gd name="T5" fmla="*/ 22 h 43"/>
                  <a:gd name="T6" fmla="*/ 4 w 41"/>
                  <a:gd name="T7" fmla="*/ 25 h 43"/>
                  <a:gd name="T8" fmla="*/ 2 w 41"/>
                  <a:gd name="T9" fmla="*/ 25 h 43"/>
                  <a:gd name="T10" fmla="*/ 0 w 41"/>
                  <a:gd name="T11" fmla="*/ 27 h 43"/>
                  <a:gd name="T12" fmla="*/ 2 w 41"/>
                  <a:gd name="T13" fmla="*/ 31 h 43"/>
                  <a:gd name="T14" fmla="*/ 10 w 41"/>
                  <a:gd name="T15" fmla="*/ 33 h 43"/>
                  <a:gd name="T16" fmla="*/ 12 w 41"/>
                  <a:gd name="T17" fmla="*/ 33 h 43"/>
                  <a:gd name="T18" fmla="*/ 14 w 41"/>
                  <a:gd name="T19" fmla="*/ 35 h 43"/>
                  <a:gd name="T20" fmla="*/ 20 w 41"/>
                  <a:gd name="T21" fmla="*/ 31 h 43"/>
                  <a:gd name="T22" fmla="*/ 16 w 41"/>
                  <a:gd name="T23" fmla="*/ 37 h 43"/>
                  <a:gd name="T24" fmla="*/ 12 w 41"/>
                  <a:gd name="T25" fmla="*/ 37 h 43"/>
                  <a:gd name="T26" fmla="*/ 8 w 41"/>
                  <a:gd name="T27" fmla="*/ 35 h 43"/>
                  <a:gd name="T28" fmla="*/ 6 w 41"/>
                  <a:gd name="T29" fmla="*/ 35 h 43"/>
                  <a:gd name="T30" fmla="*/ 6 w 41"/>
                  <a:gd name="T31" fmla="*/ 37 h 43"/>
                  <a:gd name="T32" fmla="*/ 6 w 41"/>
                  <a:gd name="T33" fmla="*/ 39 h 43"/>
                  <a:gd name="T34" fmla="*/ 12 w 41"/>
                  <a:gd name="T35" fmla="*/ 39 h 43"/>
                  <a:gd name="T36" fmla="*/ 14 w 41"/>
                  <a:gd name="T37" fmla="*/ 43 h 43"/>
                  <a:gd name="T38" fmla="*/ 16 w 41"/>
                  <a:gd name="T39" fmla="*/ 43 h 43"/>
                  <a:gd name="T40" fmla="*/ 18 w 41"/>
                  <a:gd name="T41" fmla="*/ 41 h 43"/>
                  <a:gd name="T42" fmla="*/ 29 w 41"/>
                  <a:gd name="T43" fmla="*/ 39 h 43"/>
                  <a:gd name="T44" fmla="*/ 35 w 41"/>
                  <a:gd name="T45" fmla="*/ 39 h 43"/>
                  <a:gd name="T46" fmla="*/ 41 w 41"/>
                  <a:gd name="T47" fmla="*/ 35 h 43"/>
                  <a:gd name="T48" fmla="*/ 39 w 41"/>
                  <a:gd name="T49" fmla="*/ 29 h 43"/>
                  <a:gd name="T50" fmla="*/ 37 w 41"/>
                  <a:gd name="T51" fmla="*/ 25 h 43"/>
                  <a:gd name="T52" fmla="*/ 33 w 41"/>
                  <a:gd name="T53" fmla="*/ 25 h 43"/>
                  <a:gd name="T54" fmla="*/ 31 w 41"/>
                  <a:gd name="T55" fmla="*/ 22 h 43"/>
                  <a:gd name="T56" fmla="*/ 29 w 41"/>
                  <a:gd name="T57" fmla="*/ 14 h 43"/>
                  <a:gd name="T58" fmla="*/ 25 w 41"/>
                  <a:gd name="T59" fmla="*/ 8 h 43"/>
                  <a:gd name="T60" fmla="*/ 18 w 41"/>
                  <a:gd name="T61" fmla="*/ 6 h 43"/>
                  <a:gd name="T62" fmla="*/ 16 w 41"/>
                  <a:gd name="T63" fmla="*/ 4 h 43"/>
                  <a:gd name="T64" fmla="*/ 10 w 41"/>
                  <a:gd name="T65" fmla="*/ 2 h 43"/>
                  <a:gd name="T66" fmla="*/ 6 w 41"/>
                  <a:gd name="T67" fmla="*/ 0 h 43"/>
                  <a:gd name="T68" fmla="*/ 6 w 41"/>
                  <a:gd name="T69" fmla="*/ 4 h 43"/>
                  <a:gd name="T70" fmla="*/ 2 w 41"/>
                  <a:gd name="T71" fmla="*/ 6 h 43"/>
                  <a:gd name="T72" fmla="*/ 2 w 41"/>
                  <a:gd name="T73" fmla="*/ 12 h 43"/>
                  <a:gd name="T74" fmla="*/ 6 w 41"/>
                  <a:gd name="T75" fmla="*/ 14 h 43"/>
                  <a:gd name="T76" fmla="*/ 8 w 41"/>
                  <a:gd name="T77" fmla="*/ 16 h 43"/>
                  <a:gd name="T78" fmla="*/ 4 w 41"/>
                  <a:gd name="T79" fmla="*/ 14 h 43"/>
                  <a:gd name="T80" fmla="*/ 0 w 41"/>
                  <a:gd name="T81"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0" y="16"/>
                    </a:moveTo>
                    <a:lnTo>
                      <a:pt x="0" y="18"/>
                    </a:lnTo>
                    <a:lnTo>
                      <a:pt x="0" y="22"/>
                    </a:lnTo>
                    <a:lnTo>
                      <a:pt x="4" y="25"/>
                    </a:lnTo>
                    <a:lnTo>
                      <a:pt x="2" y="25"/>
                    </a:lnTo>
                    <a:lnTo>
                      <a:pt x="0" y="27"/>
                    </a:lnTo>
                    <a:lnTo>
                      <a:pt x="2" y="31"/>
                    </a:lnTo>
                    <a:lnTo>
                      <a:pt x="10" y="33"/>
                    </a:lnTo>
                    <a:lnTo>
                      <a:pt x="12" y="33"/>
                    </a:lnTo>
                    <a:lnTo>
                      <a:pt x="14" y="35"/>
                    </a:lnTo>
                    <a:lnTo>
                      <a:pt x="20" y="31"/>
                    </a:lnTo>
                    <a:lnTo>
                      <a:pt x="16" y="37"/>
                    </a:lnTo>
                    <a:lnTo>
                      <a:pt x="12" y="37"/>
                    </a:lnTo>
                    <a:lnTo>
                      <a:pt x="8" y="35"/>
                    </a:lnTo>
                    <a:lnTo>
                      <a:pt x="6" y="35"/>
                    </a:lnTo>
                    <a:lnTo>
                      <a:pt x="6" y="37"/>
                    </a:lnTo>
                    <a:lnTo>
                      <a:pt x="6" y="39"/>
                    </a:lnTo>
                    <a:lnTo>
                      <a:pt x="12" y="39"/>
                    </a:lnTo>
                    <a:lnTo>
                      <a:pt x="14" y="43"/>
                    </a:lnTo>
                    <a:lnTo>
                      <a:pt x="16" y="43"/>
                    </a:lnTo>
                    <a:lnTo>
                      <a:pt x="18" y="41"/>
                    </a:lnTo>
                    <a:lnTo>
                      <a:pt x="29" y="39"/>
                    </a:lnTo>
                    <a:lnTo>
                      <a:pt x="35" y="39"/>
                    </a:lnTo>
                    <a:lnTo>
                      <a:pt x="41" y="35"/>
                    </a:lnTo>
                    <a:lnTo>
                      <a:pt x="39" y="29"/>
                    </a:lnTo>
                    <a:lnTo>
                      <a:pt x="37" y="25"/>
                    </a:lnTo>
                    <a:lnTo>
                      <a:pt x="33" y="25"/>
                    </a:lnTo>
                    <a:lnTo>
                      <a:pt x="31" y="22"/>
                    </a:lnTo>
                    <a:lnTo>
                      <a:pt x="29" y="14"/>
                    </a:lnTo>
                    <a:lnTo>
                      <a:pt x="25" y="8"/>
                    </a:lnTo>
                    <a:lnTo>
                      <a:pt x="18" y="6"/>
                    </a:lnTo>
                    <a:lnTo>
                      <a:pt x="16" y="4"/>
                    </a:lnTo>
                    <a:lnTo>
                      <a:pt x="10" y="2"/>
                    </a:lnTo>
                    <a:lnTo>
                      <a:pt x="6" y="0"/>
                    </a:lnTo>
                    <a:lnTo>
                      <a:pt x="6" y="4"/>
                    </a:lnTo>
                    <a:lnTo>
                      <a:pt x="2" y="6"/>
                    </a:lnTo>
                    <a:lnTo>
                      <a:pt x="2" y="12"/>
                    </a:lnTo>
                    <a:lnTo>
                      <a:pt x="6" y="14"/>
                    </a:lnTo>
                    <a:lnTo>
                      <a:pt x="8" y="16"/>
                    </a:lnTo>
                    <a:lnTo>
                      <a:pt x="4" y="14"/>
                    </a:lnTo>
                    <a:lnTo>
                      <a:pt x="0"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3" name="9Slide.vn 1006">
                <a:extLst>
                  <a:ext uri="{FF2B5EF4-FFF2-40B4-BE49-F238E27FC236}">
                    <a16:creationId xmlns:a16="http://schemas.microsoft.com/office/drawing/2014/main" id="{C2E383F2-6CC8-4E6A-8268-A61C882BA217}"/>
                  </a:ext>
                </a:extLst>
              </p:cNvPr>
              <p:cNvSpPr>
                <a:spLocks/>
              </p:cNvSpPr>
              <p:nvPr/>
            </p:nvSpPr>
            <p:spPr bwMode="auto">
              <a:xfrm>
                <a:off x="2912" y="1137"/>
                <a:ext cx="6" cy="4"/>
              </a:xfrm>
              <a:custGeom>
                <a:avLst/>
                <a:gdLst>
                  <a:gd name="T0" fmla="*/ 4 w 6"/>
                  <a:gd name="T1" fmla="*/ 0 h 4"/>
                  <a:gd name="T2" fmla="*/ 6 w 6"/>
                  <a:gd name="T3" fmla="*/ 0 h 4"/>
                  <a:gd name="T4" fmla="*/ 4 w 6"/>
                  <a:gd name="T5" fmla="*/ 0 h 4"/>
                  <a:gd name="T6" fmla="*/ 2 w 6"/>
                  <a:gd name="T7" fmla="*/ 2 h 4"/>
                  <a:gd name="T8" fmla="*/ 0 w 6"/>
                  <a:gd name="T9" fmla="*/ 2 h 4"/>
                  <a:gd name="T10" fmla="*/ 2 w 6"/>
                  <a:gd name="T11" fmla="*/ 4 h 4"/>
                  <a:gd name="T12" fmla="*/ 2 w 6"/>
                  <a:gd name="T13" fmla="*/ 2 h 4"/>
                  <a:gd name="T14" fmla="*/ 4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0"/>
                    </a:moveTo>
                    <a:lnTo>
                      <a:pt x="6" y="0"/>
                    </a:lnTo>
                    <a:lnTo>
                      <a:pt x="4" y="0"/>
                    </a:lnTo>
                    <a:lnTo>
                      <a:pt x="2" y="2"/>
                    </a:lnTo>
                    <a:lnTo>
                      <a:pt x="0" y="2"/>
                    </a:lnTo>
                    <a:lnTo>
                      <a:pt x="2" y="4"/>
                    </a:lnTo>
                    <a:lnTo>
                      <a:pt x="2"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4" name="9Slide.vn 1007">
                <a:extLst>
                  <a:ext uri="{FF2B5EF4-FFF2-40B4-BE49-F238E27FC236}">
                    <a16:creationId xmlns:a16="http://schemas.microsoft.com/office/drawing/2014/main" id="{5842C763-D36F-474A-9BCA-E2330EA2805F}"/>
                  </a:ext>
                </a:extLst>
              </p:cNvPr>
              <p:cNvSpPr>
                <a:spLocks/>
              </p:cNvSpPr>
              <p:nvPr/>
            </p:nvSpPr>
            <p:spPr bwMode="auto">
              <a:xfrm>
                <a:off x="2922" y="1033"/>
                <a:ext cx="6" cy="7"/>
              </a:xfrm>
              <a:custGeom>
                <a:avLst/>
                <a:gdLst>
                  <a:gd name="T0" fmla="*/ 4 w 6"/>
                  <a:gd name="T1" fmla="*/ 7 h 7"/>
                  <a:gd name="T2" fmla="*/ 6 w 6"/>
                  <a:gd name="T3" fmla="*/ 5 h 7"/>
                  <a:gd name="T4" fmla="*/ 4 w 6"/>
                  <a:gd name="T5" fmla="*/ 0 h 7"/>
                  <a:gd name="T6" fmla="*/ 2 w 6"/>
                  <a:gd name="T7" fmla="*/ 0 h 7"/>
                  <a:gd name="T8" fmla="*/ 0 w 6"/>
                  <a:gd name="T9" fmla="*/ 2 h 7"/>
                  <a:gd name="T10" fmla="*/ 2 w 6"/>
                  <a:gd name="T11" fmla="*/ 5 h 7"/>
                  <a:gd name="T12" fmla="*/ 4 w 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4" y="7"/>
                    </a:moveTo>
                    <a:lnTo>
                      <a:pt x="6" y="5"/>
                    </a:lnTo>
                    <a:lnTo>
                      <a:pt x="4" y="0"/>
                    </a:lnTo>
                    <a:lnTo>
                      <a:pt x="2" y="0"/>
                    </a:lnTo>
                    <a:lnTo>
                      <a:pt x="0" y="2"/>
                    </a:lnTo>
                    <a:lnTo>
                      <a:pt x="2" y="5"/>
                    </a:lnTo>
                    <a:lnTo>
                      <a:pt x="4"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5" name="9Slide.vn 1008">
                <a:extLst>
                  <a:ext uri="{FF2B5EF4-FFF2-40B4-BE49-F238E27FC236}">
                    <a16:creationId xmlns:a16="http://schemas.microsoft.com/office/drawing/2014/main" id="{C7326A1B-722F-4A0A-AD6A-9B8A44FBF45A}"/>
                  </a:ext>
                </a:extLst>
              </p:cNvPr>
              <p:cNvSpPr>
                <a:spLocks/>
              </p:cNvSpPr>
              <p:nvPr/>
            </p:nvSpPr>
            <p:spPr bwMode="auto">
              <a:xfrm>
                <a:off x="2924" y="1249"/>
                <a:ext cx="4" cy="4"/>
              </a:xfrm>
              <a:custGeom>
                <a:avLst/>
                <a:gdLst>
                  <a:gd name="T0" fmla="*/ 0 w 4"/>
                  <a:gd name="T1" fmla="*/ 4 h 4"/>
                  <a:gd name="T2" fmla="*/ 2 w 4"/>
                  <a:gd name="T3" fmla="*/ 2 h 4"/>
                  <a:gd name="T4" fmla="*/ 4 w 4"/>
                  <a:gd name="T5" fmla="*/ 0 h 4"/>
                  <a:gd name="T6" fmla="*/ 2 w 4"/>
                  <a:gd name="T7" fmla="*/ 0 h 4"/>
                  <a:gd name="T8" fmla="*/ 0 w 4"/>
                  <a:gd name="T9" fmla="*/ 4 h 4"/>
                  <a:gd name="T10" fmla="*/ 0 w 4"/>
                  <a:gd name="T11" fmla="*/ 4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2" y="2"/>
                    </a:lnTo>
                    <a:lnTo>
                      <a:pt x="4" y="0"/>
                    </a:lnTo>
                    <a:lnTo>
                      <a:pt x="2" y="0"/>
                    </a:lnTo>
                    <a:lnTo>
                      <a:pt x="0" y="4"/>
                    </a:lnTo>
                    <a:lnTo>
                      <a:pt x="0" y="4"/>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6" name="9Slide.vn 1009">
                <a:extLst>
                  <a:ext uri="{FF2B5EF4-FFF2-40B4-BE49-F238E27FC236}">
                    <a16:creationId xmlns:a16="http://schemas.microsoft.com/office/drawing/2014/main" id="{60CBC667-F417-4462-AE3E-A653FAE0FBDE}"/>
                  </a:ext>
                </a:extLst>
              </p:cNvPr>
              <p:cNvSpPr>
                <a:spLocks/>
              </p:cNvSpPr>
              <p:nvPr/>
            </p:nvSpPr>
            <p:spPr bwMode="auto">
              <a:xfrm>
                <a:off x="2930" y="1108"/>
                <a:ext cx="6" cy="4"/>
              </a:xfrm>
              <a:custGeom>
                <a:avLst/>
                <a:gdLst>
                  <a:gd name="T0" fmla="*/ 0 w 6"/>
                  <a:gd name="T1" fmla="*/ 2 h 4"/>
                  <a:gd name="T2" fmla="*/ 0 w 6"/>
                  <a:gd name="T3" fmla="*/ 2 h 4"/>
                  <a:gd name="T4" fmla="*/ 2 w 6"/>
                  <a:gd name="T5" fmla="*/ 4 h 4"/>
                  <a:gd name="T6" fmla="*/ 6 w 6"/>
                  <a:gd name="T7" fmla="*/ 2 h 4"/>
                  <a:gd name="T8" fmla="*/ 6 w 6"/>
                  <a:gd name="T9" fmla="*/ 0 h 4"/>
                  <a:gd name="T10" fmla="*/ 2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0" y="2"/>
                    </a:lnTo>
                    <a:lnTo>
                      <a:pt x="2" y="4"/>
                    </a:lnTo>
                    <a:lnTo>
                      <a:pt x="6" y="2"/>
                    </a:lnTo>
                    <a:lnTo>
                      <a:pt x="6"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7" name="9Slide.vn 1010">
                <a:extLst>
                  <a:ext uri="{FF2B5EF4-FFF2-40B4-BE49-F238E27FC236}">
                    <a16:creationId xmlns:a16="http://schemas.microsoft.com/office/drawing/2014/main" id="{87C0514C-906A-4367-89E2-4A43C9F1EEED}"/>
                  </a:ext>
                </a:extLst>
              </p:cNvPr>
              <p:cNvSpPr>
                <a:spLocks/>
              </p:cNvSpPr>
              <p:nvPr/>
            </p:nvSpPr>
            <p:spPr bwMode="auto">
              <a:xfrm>
                <a:off x="2945" y="1108"/>
                <a:ext cx="6" cy="2"/>
              </a:xfrm>
              <a:custGeom>
                <a:avLst/>
                <a:gdLst>
                  <a:gd name="T0" fmla="*/ 4 w 6"/>
                  <a:gd name="T1" fmla="*/ 2 h 2"/>
                  <a:gd name="T2" fmla="*/ 6 w 6"/>
                  <a:gd name="T3" fmla="*/ 0 h 2"/>
                  <a:gd name="T4" fmla="*/ 4 w 6"/>
                  <a:gd name="T5" fmla="*/ 0 h 2"/>
                  <a:gd name="T6" fmla="*/ 0 w 6"/>
                  <a:gd name="T7" fmla="*/ 0 h 2"/>
                  <a:gd name="T8" fmla="*/ 2 w 6"/>
                  <a:gd name="T9" fmla="*/ 2 h 2"/>
                  <a:gd name="T10" fmla="*/ 4 w 6"/>
                  <a:gd name="T11" fmla="*/ 2 h 2"/>
                </a:gdLst>
                <a:ahLst/>
                <a:cxnLst>
                  <a:cxn ang="0">
                    <a:pos x="T0" y="T1"/>
                  </a:cxn>
                  <a:cxn ang="0">
                    <a:pos x="T2" y="T3"/>
                  </a:cxn>
                  <a:cxn ang="0">
                    <a:pos x="T4" y="T5"/>
                  </a:cxn>
                  <a:cxn ang="0">
                    <a:pos x="T6" y="T7"/>
                  </a:cxn>
                  <a:cxn ang="0">
                    <a:pos x="T8" y="T9"/>
                  </a:cxn>
                  <a:cxn ang="0">
                    <a:pos x="T10" y="T11"/>
                  </a:cxn>
                </a:cxnLst>
                <a:rect l="0" t="0" r="r" b="b"/>
                <a:pathLst>
                  <a:path w="6" h="2">
                    <a:moveTo>
                      <a:pt x="4" y="2"/>
                    </a:moveTo>
                    <a:lnTo>
                      <a:pt x="6" y="0"/>
                    </a:lnTo>
                    <a:lnTo>
                      <a:pt x="4" y="0"/>
                    </a:lnTo>
                    <a:lnTo>
                      <a:pt x="0" y="0"/>
                    </a:lnTo>
                    <a:lnTo>
                      <a:pt x="2" y="2"/>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8" name="9Slide.vn 1011">
                <a:extLst>
                  <a:ext uri="{FF2B5EF4-FFF2-40B4-BE49-F238E27FC236}">
                    <a16:creationId xmlns:a16="http://schemas.microsoft.com/office/drawing/2014/main" id="{853B1931-DD30-4BBB-96E4-5A059EBCDBFA}"/>
                  </a:ext>
                </a:extLst>
              </p:cNvPr>
              <p:cNvSpPr>
                <a:spLocks/>
              </p:cNvSpPr>
              <p:nvPr/>
            </p:nvSpPr>
            <p:spPr bwMode="auto">
              <a:xfrm>
                <a:off x="2903" y="1170"/>
                <a:ext cx="2" cy="2"/>
              </a:xfrm>
              <a:custGeom>
                <a:avLst/>
                <a:gdLst>
                  <a:gd name="T0" fmla="*/ 2 w 2"/>
                  <a:gd name="T1" fmla="*/ 0 h 2"/>
                  <a:gd name="T2" fmla="*/ 2 w 2"/>
                  <a:gd name="T3" fmla="*/ 0 h 2"/>
                  <a:gd name="T4" fmla="*/ 2 w 2"/>
                  <a:gd name="T5" fmla="*/ 0 h 2"/>
                  <a:gd name="T6" fmla="*/ 0 w 2"/>
                  <a:gd name="T7" fmla="*/ 0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0"/>
                    </a:lnTo>
                    <a:lnTo>
                      <a:pt x="0" y="0"/>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9" name="9Slide.vn 1012">
                <a:extLst>
                  <a:ext uri="{FF2B5EF4-FFF2-40B4-BE49-F238E27FC236}">
                    <a16:creationId xmlns:a16="http://schemas.microsoft.com/office/drawing/2014/main" id="{E7DE8229-5FB7-4493-BC01-A2C69157F29C}"/>
                  </a:ext>
                </a:extLst>
              </p:cNvPr>
              <p:cNvSpPr>
                <a:spLocks/>
              </p:cNvSpPr>
              <p:nvPr/>
            </p:nvSpPr>
            <p:spPr bwMode="auto">
              <a:xfrm>
                <a:off x="3052" y="1328"/>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0" name="9Slide.vn 1013">
                <a:extLst>
                  <a:ext uri="{FF2B5EF4-FFF2-40B4-BE49-F238E27FC236}">
                    <a16:creationId xmlns:a16="http://schemas.microsoft.com/office/drawing/2014/main" id="{8FC76B9D-9922-407D-9423-218B1080E263}"/>
                  </a:ext>
                </a:extLst>
              </p:cNvPr>
              <p:cNvSpPr>
                <a:spLocks/>
              </p:cNvSpPr>
              <p:nvPr/>
            </p:nvSpPr>
            <p:spPr bwMode="auto">
              <a:xfrm>
                <a:off x="2924" y="1251"/>
                <a:ext cx="6" cy="6"/>
              </a:xfrm>
              <a:custGeom>
                <a:avLst/>
                <a:gdLst>
                  <a:gd name="T0" fmla="*/ 0 w 6"/>
                  <a:gd name="T1" fmla="*/ 4 h 6"/>
                  <a:gd name="T2" fmla="*/ 4 w 6"/>
                  <a:gd name="T3" fmla="*/ 2 h 6"/>
                  <a:gd name="T4" fmla="*/ 6 w 6"/>
                  <a:gd name="T5" fmla="*/ 0 h 6"/>
                  <a:gd name="T6" fmla="*/ 4 w 6"/>
                  <a:gd name="T7" fmla="*/ 0 h 6"/>
                  <a:gd name="T8" fmla="*/ 4 w 6"/>
                  <a:gd name="T9" fmla="*/ 2 h 6"/>
                  <a:gd name="T10" fmla="*/ 0 w 6"/>
                  <a:gd name="T11" fmla="*/ 6 h 6"/>
                  <a:gd name="T12" fmla="*/ 0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4"/>
                    </a:moveTo>
                    <a:lnTo>
                      <a:pt x="4" y="2"/>
                    </a:lnTo>
                    <a:lnTo>
                      <a:pt x="6" y="0"/>
                    </a:lnTo>
                    <a:lnTo>
                      <a:pt x="4" y="0"/>
                    </a:lnTo>
                    <a:lnTo>
                      <a:pt x="4" y="2"/>
                    </a:lnTo>
                    <a:lnTo>
                      <a:pt x="0" y="6"/>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1" name="9Slide.vn 1014">
                <a:extLst>
                  <a:ext uri="{FF2B5EF4-FFF2-40B4-BE49-F238E27FC236}">
                    <a16:creationId xmlns:a16="http://schemas.microsoft.com/office/drawing/2014/main" id="{7C0309E2-A8F7-41A3-BD26-6D08BE0DEF7F}"/>
                  </a:ext>
                </a:extLst>
              </p:cNvPr>
              <p:cNvSpPr>
                <a:spLocks/>
              </p:cNvSpPr>
              <p:nvPr/>
            </p:nvSpPr>
            <p:spPr bwMode="auto">
              <a:xfrm>
                <a:off x="2907" y="1174"/>
                <a:ext cx="7" cy="2"/>
              </a:xfrm>
              <a:custGeom>
                <a:avLst/>
                <a:gdLst>
                  <a:gd name="T0" fmla="*/ 5 w 7"/>
                  <a:gd name="T1" fmla="*/ 2 h 2"/>
                  <a:gd name="T2" fmla="*/ 7 w 7"/>
                  <a:gd name="T3" fmla="*/ 0 h 2"/>
                  <a:gd name="T4" fmla="*/ 5 w 7"/>
                  <a:gd name="T5" fmla="*/ 0 h 2"/>
                  <a:gd name="T6" fmla="*/ 0 w 7"/>
                  <a:gd name="T7" fmla="*/ 0 h 2"/>
                  <a:gd name="T8" fmla="*/ 5 w 7"/>
                  <a:gd name="T9" fmla="*/ 2 h 2"/>
                </a:gdLst>
                <a:ahLst/>
                <a:cxnLst>
                  <a:cxn ang="0">
                    <a:pos x="T0" y="T1"/>
                  </a:cxn>
                  <a:cxn ang="0">
                    <a:pos x="T2" y="T3"/>
                  </a:cxn>
                  <a:cxn ang="0">
                    <a:pos x="T4" y="T5"/>
                  </a:cxn>
                  <a:cxn ang="0">
                    <a:pos x="T6" y="T7"/>
                  </a:cxn>
                  <a:cxn ang="0">
                    <a:pos x="T8" y="T9"/>
                  </a:cxn>
                </a:cxnLst>
                <a:rect l="0" t="0" r="r" b="b"/>
                <a:pathLst>
                  <a:path w="7" h="2">
                    <a:moveTo>
                      <a:pt x="5" y="2"/>
                    </a:moveTo>
                    <a:lnTo>
                      <a:pt x="7" y="0"/>
                    </a:lnTo>
                    <a:lnTo>
                      <a:pt x="5" y="0"/>
                    </a:lnTo>
                    <a:lnTo>
                      <a:pt x="0" y="0"/>
                    </a:lnTo>
                    <a:lnTo>
                      <a:pt x="5"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2" name="9Slide.vn 1015">
                <a:extLst>
                  <a:ext uri="{FF2B5EF4-FFF2-40B4-BE49-F238E27FC236}">
                    <a16:creationId xmlns:a16="http://schemas.microsoft.com/office/drawing/2014/main" id="{40529DE4-7652-4D58-ABDA-BAD55323F847}"/>
                  </a:ext>
                </a:extLst>
              </p:cNvPr>
              <p:cNvSpPr>
                <a:spLocks/>
              </p:cNvSpPr>
              <p:nvPr/>
            </p:nvSpPr>
            <p:spPr bwMode="auto">
              <a:xfrm>
                <a:off x="2936" y="942"/>
                <a:ext cx="11" cy="10"/>
              </a:xfrm>
              <a:custGeom>
                <a:avLst/>
                <a:gdLst>
                  <a:gd name="T0" fmla="*/ 2 w 11"/>
                  <a:gd name="T1" fmla="*/ 4 h 10"/>
                  <a:gd name="T2" fmla="*/ 2 w 11"/>
                  <a:gd name="T3" fmla="*/ 6 h 10"/>
                  <a:gd name="T4" fmla="*/ 0 w 11"/>
                  <a:gd name="T5" fmla="*/ 6 h 10"/>
                  <a:gd name="T6" fmla="*/ 0 w 11"/>
                  <a:gd name="T7" fmla="*/ 8 h 10"/>
                  <a:gd name="T8" fmla="*/ 0 w 11"/>
                  <a:gd name="T9" fmla="*/ 10 h 10"/>
                  <a:gd name="T10" fmla="*/ 0 w 11"/>
                  <a:gd name="T11" fmla="*/ 10 h 10"/>
                  <a:gd name="T12" fmla="*/ 2 w 11"/>
                  <a:gd name="T13" fmla="*/ 10 h 10"/>
                  <a:gd name="T14" fmla="*/ 9 w 11"/>
                  <a:gd name="T15" fmla="*/ 6 h 10"/>
                  <a:gd name="T16" fmla="*/ 11 w 11"/>
                  <a:gd name="T17" fmla="*/ 2 h 10"/>
                  <a:gd name="T18" fmla="*/ 11 w 11"/>
                  <a:gd name="T19" fmla="*/ 0 h 10"/>
                  <a:gd name="T20" fmla="*/ 9 w 11"/>
                  <a:gd name="T21" fmla="*/ 0 h 10"/>
                  <a:gd name="T22" fmla="*/ 5 w 11"/>
                  <a:gd name="T23" fmla="*/ 4 h 10"/>
                  <a:gd name="T24" fmla="*/ 2 w 11"/>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2" y="4"/>
                    </a:moveTo>
                    <a:lnTo>
                      <a:pt x="2" y="6"/>
                    </a:lnTo>
                    <a:lnTo>
                      <a:pt x="0" y="6"/>
                    </a:lnTo>
                    <a:lnTo>
                      <a:pt x="0" y="8"/>
                    </a:lnTo>
                    <a:lnTo>
                      <a:pt x="0" y="10"/>
                    </a:lnTo>
                    <a:lnTo>
                      <a:pt x="0" y="10"/>
                    </a:lnTo>
                    <a:lnTo>
                      <a:pt x="2" y="10"/>
                    </a:lnTo>
                    <a:lnTo>
                      <a:pt x="9" y="6"/>
                    </a:lnTo>
                    <a:lnTo>
                      <a:pt x="11" y="2"/>
                    </a:lnTo>
                    <a:lnTo>
                      <a:pt x="11" y="0"/>
                    </a:lnTo>
                    <a:lnTo>
                      <a:pt x="9" y="0"/>
                    </a:lnTo>
                    <a:lnTo>
                      <a:pt x="5"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3" name="9Slide.vn 1016">
                <a:extLst>
                  <a:ext uri="{FF2B5EF4-FFF2-40B4-BE49-F238E27FC236}">
                    <a16:creationId xmlns:a16="http://schemas.microsoft.com/office/drawing/2014/main" id="{A7A9DDC7-3496-444C-916B-51BDA9971BA7}"/>
                  </a:ext>
                </a:extLst>
              </p:cNvPr>
              <p:cNvSpPr>
                <a:spLocks/>
              </p:cNvSpPr>
              <p:nvPr/>
            </p:nvSpPr>
            <p:spPr bwMode="auto">
              <a:xfrm>
                <a:off x="2943" y="1125"/>
                <a:ext cx="6" cy="2"/>
              </a:xfrm>
              <a:custGeom>
                <a:avLst/>
                <a:gdLst>
                  <a:gd name="T0" fmla="*/ 6 w 6"/>
                  <a:gd name="T1" fmla="*/ 0 h 2"/>
                  <a:gd name="T2" fmla="*/ 2 w 6"/>
                  <a:gd name="T3" fmla="*/ 0 h 2"/>
                  <a:gd name="T4" fmla="*/ 0 w 6"/>
                  <a:gd name="T5" fmla="*/ 0 h 2"/>
                  <a:gd name="T6" fmla="*/ 0 w 6"/>
                  <a:gd name="T7" fmla="*/ 2 h 2"/>
                  <a:gd name="T8" fmla="*/ 2 w 6"/>
                  <a:gd name="T9" fmla="*/ 2 h 2"/>
                  <a:gd name="T10" fmla="*/ 6 w 6"/>
                  <a:gd name="T11" fmla="*/ 2 h 2"/>
                  <a:gd name="T12" fmla="*/ 6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lnTo>
                      <a:pt x="2" y="0"/>
                    </a:lnTo>
                    <a:lnTo>
                      <a:pt x="0" y="0"/>
                    </a:lnTo>
                    <a:lnTo>
                      <a:pt x="0" y="2"/>
                    </a:lnTo>
                    <a:lnTo>
                      <a:pt x="2" y="2"/>
                    </a:lnTo>
                    <a:lnTo>
                      <a:pt x="6" y="2"/>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4" name="9Slide.vn 1017">
                <a:extLst>
                  <a:ext uri="{FF2B5EF4-FFF2-40B4-BE49-F238E27FC236}">
                    <a16:creationId xmlns:a16="http://schemas.microsoft.com/office/drawing/2014/main" id="{1589322B-C7D3-458B-9243-6C6CE17A752F}"/>
                  </a:ext>
                </a:extLst>
              </p:cNvPr>
              <p:cNvSpPr>
                <a:spLocks/>
              </p:cNvSpPr>
              <p:nvPr/>
            </p:nvSpPr>
            <p:spPr bwMode="auto">
              <a:xfrm>
                <a:off x="2965" y="1025"/>
                <a:ext cx="7" cy="4"/>
              </a:xfrm>
              <a:custGeom>
                <a:avLst/>
                <a:gdLst>
                  <a:gd name="T0" fmla="*/ 2 w 7"/>
                  <a:gd name="T1" fmla="*/ 0 h 4"/>
                  <a:gd name="T2" fmla="*/ 0 w 7"/>
                  <a:gd name="T3" fmla="*/ 2 h 4"/>
                  <a:gd name="T4" fmla="*/ 5 w 7"/>
                  <a:gd name="T5" fmla="*/ 4 h 4"/>
                  <a:gd name="T6" fmla="*/ 7 w 7"/>
                  <a:gd name="T7" fmla="*/ 4 h 4"/>
                  <a:gd name="T8" fmla="*/ 5 w 7"/>
                  <a:gd name="T9" fmla="*/ 2 h 4"/>
                  <a:gd name="T10" fmla="*/ 2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2" y="0"/>
                    </a:moveTo>
                    <a:lnTo>
                      <a:pt x="0" y="2"/>
                    </a:lnTo>
                    <a:lnTo>
                      <a:pt x="5" y="4"/>
                    </a:lnTo>
                    <a:lnTo>
                      <a:pt x="7" y="4"/>
                    </a:lnTo>
                    <a:lnTo>
                      <a:pt x="5"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5" name="9Slide.vn 1018">
                <a:extLst>
                  <a:ext uri="{FF2B5EF4-FFF2-40B4-BE49-F238E27FC236}">
                    <a16:creationId xmlns:a16="http://schemas.microsoft.com/office/drawing/2014/main" id="{C4672902-6ED7-4511-856A-AD12F34617B7}"/>
                  </a:ext>
                </a:extLst>
              </p:cNvPr>
              <p:cNvSpPr>
                <a:spLocks/>
              </p:cNvSpPr>
              <p:nvPr/>
            </p:nvSpPr>
            <p:spPr bwMode="auto">
              <a:xfrm>
                <a:off x="2934" y="863"/>
                <a:ext cx="15" cy="7"/>
              </a:xfrm>
              <a:custGeom>
                <a:avLst/>
                <a:gdLst>
                  <a:gd name="T0" fmla="*/ 13 w 15"/>
                  <a:gd name="T1" fmla="*/ 7 h 7"/>
                  <a:gd name="T2" fmla="*/ 15 w 15"/>
                  <a:gd name="T3" fmla="*/ 7 h 7"/>
                  <a:gd name="T4" fmla="*/ 15 w 15"/>
                  <a:gd name="T5" fmla="*/ 4 h 7"/>
                  <a:gd name="T6" fmla="*/ 13 w 15"/>
                  <a:gd name="T7" fmla="*/ 2 h 7"/>
                  <a:gd name="T8" fmla="*/ 9 w 15"/>
                  <a:gd name="T9" fmla="*/ 0 h 7"/>
                  <a:gd name="T10" fmla="*/ 7 w 15"/>
                  <a:gd name="T11" fmla="*/ 2 h 7"/>
                  <a:gd name="T12" fmla="*/ 2 w 15"/>
                  <a:gd name="T13" fmla="*/ 0 h 7"/>
                  <a:gd name="T14" fmla="*/ 0 w 15"/>
                  <a:gd name="T15" fmla="*/ 0 h 7"/>
                  <a:gd name="T16" fmla="*/ 0 w 15"/>
                  <a:gd name="T17" fmla="*/ 2 h 7"/>
                  <a:gd name="T18" fmla="*/ 0 w 15"/>
                  <a:gd name="T19" fmla="*/ 2 h 7"/>
                  <a:gd name="T20" fmla="*/ 2 w 15"/>
                  <a:gd name="T21" fmla="*/ 4 h 7"/>
                  <a:gd name="T22" fmla="*/ 4 w 15"/>
                  <a:gd name="T23" fmla="*/ 4 h 7"/>
                  <a:gd name="T24" fmla="*/ 11 w 15"/>
                  <a:gd name="T25" fmla="*/ 4 h 7"/>
                  <a:gd name="T26" fmla="*/ 13 w 15"/>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7">
                    <a:moveTo>
                      <a:pt x="13" y="7"/>
                    </a:moveTo>
                    <a:lnTo>
                      <a:pt x="15" y="7"/>
                    </a:lnTo>
                    <a:lnTo>
                      <a:pt x="15" y="4"/>
                    </a:lnTo>
                    <a:lnTo>
                      <a:pt x="13" y="2"/>
                    </a:lnTo>
                    <a:lnTo>
                      <a:pt x="9" y="0"/>
                    </a:lnTo>
                    <a:lnTo>
                      <a:pt x="7" y="2"/>
                    </a:lnTo>
                    <a:lnTo>
                      <a:pt x="2" y="0"/>
                    </a:lnTo>
                    <a:lnTo>
                      <a:pt x="0" y="0"/>
                    </a:lnTo>
                    <a:lnTo>
                      <a:pt x="0" y="2"/>
                    </a:lnTo>
                    <a:lnTo>
                      <a:pt x="0" y="2"/>
                    </a:lnTo>
                    <a:lnTo>
                      <a:pt x="2" y="4"/>
                    </a:lnTo>
                    <a:lnTo>
                      <a:pt x="4" y="4"/>
                    </a:lnTo>
                    <a:lnTo>
                      <a:pt x="11" y="4"/>
                    </a:lnTo>
                    <a:lnTo>
                      <a:pt x="13"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6" name="9Slide.vn 1019">
                <a:extLst>
                  <a:ext uri="{FF2B5EF4-FFF2-40B4-BE49-F238E27FC236}">
                    <a16:creationId xmlns:a16="http://schemas.microsoft.com/office/drawing/2014/main" id="{E219501F-4125-4B5B-9F16-97B107B44449}"/>
                  </a:ext>
                </a:extLst>
              </p:cNvPr>
              <p:cNvSpPr>
                <a:spLocks/>
              </p:cNvSpPr>
              <p:nvPr/>
            </p:nvSpPr>
            <p:spPr bwMode="auto">
              <a:xfrm>
                <a:off x="2938" y="872"/>
                <a:ext cx="3" cy="0"/>
              </a:xfrm>
              <a:custGeom>
                <a:avLst/>
                <a:gdLst>
                  <a:gd name="T0" fmla="*/ 3 w 3"/>
                  <a:gd name="T1" fmla="*/ 3 w 3"/>
                  <a:gd name="T2" fmla="*/ 3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3" y="0"/>
                    </a:lnTo>
                    <a:lnTo>
                      <a:pt x="0" y="0"/>
                    </a:lnTo>
                    <a:lnTo>
                      <a:pt x="3"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7" name="9Slide.vn 1020">
                <a:extLst>
                  <a:ext uri="{FF2B5EF4-FFF2-40B4-BE49-F238E27FC236}">
                    <a16:creationId xmlns:a16="http://schemas.microsoft.com/office/drawing/2014/main" id="{0FCB368A-8FEE-48A6-B7AF-A03545B12B55}"/>
                  </a:ext>
                </a:extLst>
              </p:cNvPr>
              <p:cNvSpPr>
                <a:spLocks/>
              </p:cNvSpPr>
              <p:nvPr/>
            </p:nvSpPr>
            <p:spPr bwMode="auto">
              <a:xfrm>
                <a:off x="2793" y="697"/>
                <a:ext cx="17" cy="7"/>
              </a:xfrm>
              <a:custGeom>
                <a:avLst/>
                <a:gdLst>
                  <a:gd name="T0" fmla="*/ 17 w 17"/>
                  <a:gd name="T1" fmla="*/ 5 h 7"/>
                  <a:gd name="T2" fmla="*/ 11 w 17"/>
                  <a:gd name="T3" fmla="*/ 0 h 7"/>
                  <a:gd name="T4" fmla="*/ 7 w 17"/>
                  <a:gd name="T5" fmla="*/ 0 h 7"/>
                  <a:gd name="T6" fmla="*/ 2 w 17"/>
                  <a:gd name="T7" fmla="*/ 0 h 7"/>
                  <a:gd name="T8" fmla="*/ 0 w 17"/>
                  <a:gd name="T9" fmla="*/ 0 h 7"/>
                  <a:gd name="T10" fmla="*/ 5 w 17"/>
                  <a:gd name="T11" fmla="*/ 7 h 7"/>
                  <a:gd name="T12" fmla="*/ 9 w 17"/>
                  <a:gd name="T13" fmla="*/ 7 h 7"/>
                  <a:gd name="T14" fmla="*/ 11 w 17"/>
                  <a:gd name="T15" fmla="*/ 7 h 7"/>
                  <a:gd name="T16" fmla="*/ 17 w 1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7">
                    <a:moveTo>
                      <a:pt x="17" y="5"/>
                    </a:moveTo>
                    <a:lnTo>
                      <a:pt x="11" y="0"/>
                    </a:lnTo>
                    <a:lnTo>
                      <a:pt x="7" y="0"/>
                    </a:lnTo>
                    <a:lnTo>
                      <a:pt x="2" y="0"/>
                    </a:lnTo>
                    <a:lnTo>
                      <a:pt x="0" y="0"/>
                    </a:lnTo>
                    <a:lnTo>
                      <a:pt x="5" y="7"/>
                    </a:lnTo>
                    <a:lnTo>
                      <a:pt x="9" y="7"/>
                    </a:lnTo>
                    <a:lnTo>
                      <a:pt x="11" y="7"/>
                    </a:lnTo>
                    <a:lnTo>
                      <a:pt x="17"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8" name="9Slide.vn 1021">
                <a:extLst>
                  <a:ext uri="{FF2B5EF4-FFF2-40B4-BE49-F238E27FC236}">
                    <a16:creationId xmlns:a16="http://schemas.microsoft.com/office/drawing/2014/main" id="{969B61B3-FBA3-44AB-8AD7-71713142AC80}"/>
                  </a:ext>
                </a:extLst>
              </p:cNvPr>
              <p:cNvSpPr>
                <a:spLocks/>
              </p:cNvSpPr>
              <p:nvPr/>
            </p:nvSpPr>
            <p:spPr bwMode="auto">
              <a:xfrm>
                <a:off x="2965" y="1064"/>
                <a:ext cx="11" cy="13"/>
              </a:xfrm>
              <a:custGeom>
                <a:avLst/>
                <a:gdLst>
                  <a:gd name="T0" fmla="*/ 5 w 11"/>
                  <a:gd name="T1" fmla="*/ 13 h 13"/>
                  <a:gd name="T2" fmla="*/ 7 w 11"/>
                  <a:gd name="T3" fmla="*/ 11 h 13"/>
                  <a:gd name="T4" fmla="*/ 7 w 11"/>
                  <a:gd name="T5" fmla="*/ 5 h 13"/>
                  <a:gd name="T6" fmla="*/ 11 w 11"/>
                  <a:gd name="T7" fmla="*/ 3 h 13"/>
                  <a:gd name="T8" fmla="*/ 9 w 11"/>
                  <a:gd name="T9" fmla="*/ 0 h 13"/>
                  <a:gd name="T10" fmla="*/ 7 w 11"/>
                  <a:gd name="T11" fmla="*/ 3 h 13"/>
                  <a:gd name="T12" fmla="*/ 5 w 11"/>
                  <a:gd name="T13" fmla="*/ 3 h 13"/>
                  <a:gd name="T14" fmla="*/ 0 w 11"/>
                  <a:gd name="T15" fmla="*/ 5 h 13"/>
                  <a:gd name="T16" fmla="*/ 0 w 11"/>
                  <a:gd name="T17" fmla="*/ 5 h 13"/>
                  <a:gd name="T18" fmla="*/ 2 w 11"/>
                  <a:gd name="T19" fmla="*/ 5 h 13"/>
                  <a:gd name="T20" fmla="*/ 2 w 11"/>
                  <a:gd name="T21" fmla="*/ 7 h 13"/>
                  <a:gd name="T22" fmla="*/ 2 w 11"/>
                  <a:gd name="T23" fmla="*/ 11 h 13"/>
                  <a:gd name="T24" fmla="*/ 5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5" y="13"/>
                    </a:moveTo>
                    <a:lnTo>
                      <a:pt x="7" y="11"/>
                    </a:lnTo>
                    <a:lnTo>
                      <a:pt x="7" y="5"/>
                    </a:lnTo>
                    <a:lnTo>
                      <a:pt x="11" y="3"/>
                    </a:lnTo>
                    <a:lnTo>
                      <a:pt x="9" y="0"/>
                    </a:lnTo>
                    <a:lnTo>
                      <a:pt x="7" y="3"/>
                    </a:lnTo>
                    <a:lnTo>
                      <a:pt x="5" y="3"/>
                    </a:lnTo>
                    <a:lnTo>
                      <a:pt x="0" y="5"/>
                    </a:lnTo>
                    <a:lnTo>
                      <a:pt x="0" y="5"/>
                    </a:lnTo>
                    <a:lnTo>
                      <a:pt x="2" y="5"/>
                    </a:lnTo>
                    <a:lnTo>
                      <a:pt x="2" y="7"/>
                    </a:lnTo>
                    <a:lnTo>
                      <a:pt x="2" y="11"/>
                    </a:lnTo>
                    <a:lnTo>
                      <a:pt x="5" y="1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9" name="9Slide.vn 1022">
                <a:extLst>
                  <a:ext uri="{FF2B5EF4-FFF2-40B4-BE49-F238E27FC236}">
                    <a16:creationId xmlns:a16="http://schemas.microsoft.com/office/drawing/2014/main" id="{738DC288-0BAB-46E7-A907-5FE9FE1B323A}"/>
                  </a:ext>
                </a:extLst>
              </p:cNvPr>
              <p:cNvSpPr>
                <a:spLocks/>
              </p:cNvSpPr>
              <p:nvPr/>
            </p:nvSpPr>
            <p:spPr bwMode="auto">
              <a:xfrm>
                <a:off x="2945" y="1008"/>
                <a:ext cx="6" cy="9"/>
              </a:xfrm>
              <a:custGeom>
                <a:avLst/>
                <a:gdLst>
                  <a:gd name="T0" fmla="*/ 2 w 6"/>
                  <a:gd name="T1" fmla="*/ 3 h 9"/>
                  <a:gd name="T2" fmla="*/ 0 w 6"/>
                  <a:gd name="T3" fmla="*/ 5 h 9"/>
                  <a:gd name="T4" fmla="*/ 0 w 6"/>
                  <a:gd name="T5" fmla="*/ 9 h 9"/>
                  <a:gd name="T6" fmla="*/ 4 w 6"/>
                  <a:gd name="T7" fmla="*/ 9 h 9"/>
                  <a:gd name="T8" fmla="*/ 6 w 6"/>
                  <a:gd name="T9" fmla="*/ 7 h 9"/>
                  <a:gd name="T10" fmla="*/ 6 w 6"/>
                  <a:gd name="T11" fmla="*/ 5 h 9"/>
                  <a:gd name="T12" fmla="*/ 6 w 6"/>
                  <a:gd name="T13" fmla="*/ 0 h 9"/>
                  <a:gd name="T14" fmla="*/ 2 w 6"/>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2" y="3"/>
                    </a:moveTo>
                    <a:lnTo>
                      <a:pt x="0" y="5"/>
                    </a:lnTo>
                    <a:lnTo>
                      <a:pt x="0" y="9"/>
                    </a:lnTo>
                    <a:lnTo>
                      <a:pt x="4" y="9"/>
                    </a:lnTo>
                    <a:lnTo>
                      <a:pt x="6" y="7"/>
                    </a:lnTo>
                    <a:lnTo>
                      <a:pt x="6" y="5"/>
                    </a:lnTo>
                    <a:lnTo>
                      <a:pt x="6" y="0"/>
                    </a:lnTo>
                    <a:lnTo>
                      <a:pt x="2"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0" name="9Slide.vn 1023">
                <a:extLst>
                  <a:ext uri="{FF2B5EF4-FFF2-40B4-BE49-F238E27FC236}">
                    <a16:creationId xmlns:a16="http://schemas.microsoft.com/office/drawing/2014/main" id="{B56A3ACD-10B0-44B5-AD23-9E56C7147BAA}"/>
                  </a:ext>
                </a:extLst>
              </p:cNvPr>
              <p:cNvSpPr>
                <a:spLocks/>
              </p:cNvSpPr>
              <p:nvPr/>
            </p:nvSpPr>
            <p:spPr bwMode="auto">
              <a:xfrm>
                <a:off x="2957" y="1008"/>
                <a:ext cx="6" cy="9"/>
              </a:xfrm>
              <a:custGeom>
                <a:avLst/>
                <a:gdLst>
                  <a:gd name="T0" fmla="*/ 0 w 6"/>
                  <a:gd name="T1" fmla="*/ 7 h 9"/>
                  <a:gd name="T2" fmla="*/ 2 w 6"/>
                  <a:gd name="T3" fmla="*/ 9 h 9"/>
                  <a:gd name="T4" fmla="*/ 4 w 6"/>
                  <a:gd name="T5" fmla="*/ 9 h 9"/>
                  <a:gd name="T6" fmla="*/ 6 w 6"/>
                  <a:gd name="T7" fmla="*/ 5 h 9"/>
                  <a:gd name="T8" fmla="*/ 6 w 6"/>
                  <a:gd name="T9" fmla="*/ 0 h 9"/>
                  <a:gd name="T10" fmla="*/ 4 w 6"/>
                  <a:gd name="T11" fmla="*/ 0 h 9"/>
                  <a:gd name="T12" fmla="*/ 0 w 6"/>
                  <a:gd name="T13" fmla="*/ 0 h 9"/>
                  <a:gd name="T14" fmla="*/ 0 w 6"/>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0" y="7"/>
                    </a:moveTo>
                    <a:lnTo>
                      <a:pt x="2" y="9"/>
                    </a:lnTo>
                    <a:lnTo>
                      <a:pt x="4" y="9"/>
                    </a:lnTo>
                    <a:lnTo>
                      <a:pt x="6" y="5"/>
                    </a:lnTo>
                    <a:lnTo>
                      <a:pt x="6" y="0"/>
                    </a:lnTo>
                    <a:lnTo>
                      <a:pt x="4" y="0"/>
                    </a:lnTo>
                    <a:lnTo>
                      <a:pt x="0" y="0"/>
                    </a:lnTo>
                    <a:lnTo>
                      <a:pt x="0"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1" name="9Slide.vn 1024">
                <a:extLst>
                  <a:ext uri="{FF2B5EF4-FFF2-40B4-BE49-F238E27FC236}">
                    <a16:creationId xmlns:a16="http://schemas.microsoft.com/office/drawing/2014/main" id="{DC3CFF3B-D18F-4FDE-9CEB-32EA5BAFDC74}"/>
                  </a:ext>
                </a:extLst>
              </p:cNvPr>
              <p:cNvSpPr>
                <a:spLocks/>
              </p:cNvSpPr>
              <p:nvPr/>
            </p:nvSpPr>
            <p:spPr bwMode="auto">
              <a:xfrm>
                <a:off x="2955" y="994"/>
                <a:ext cx="10" cy="8"/>
              </a:xfrm>
              <a:custGeom>
                <a:avLst/>
                <a:gdLst>
                  <a:gd name="T0" fmla="*/ 10 w 10"/>
                  <a:gd name="T1" fmla="*/ 2 h 8"/>
                  <a:gd name="T2" fmla="*/ 6 w 10"/>
                  <a:gd name="T3" fmla="*/ 2 h 8"/>
                  <a:gd name="T4" fmla="*/ 4 w 10"/>
                  <a:gd name="T5" fmla="*/ 0 h 8"/>
                  <a:gd name="T6" fmla="*/ 2 w 10"/>
                  <a:gd name="T7" fmla="*/ 2 h 8"/>
                  <a:gd name="T8" fmla="*/ 0 w 10"/>
                  <a:gd name="T9" fmla="*/ 4 h 8"/>
                  <a:gd name="T10" fmla="*/ 2 w 10"/>
                  <a:gd name="T11" fmla="*/ 8 h 8"/>
                  <a:gd name="T12" fmla="*/ 4 w 10"/>
                  <a:gd name="T13" fmla="*/ 8 h 8"/>
                  <a:gd name="T14" fmla="*/ 6 w 10"/>
                  <a:gd name="T15" fmla="*/ 4 h 8"/>
                  <a:gd name="T16" fmla="*/ 8 w 10"/>
                  <a:gd name="T17" fmla="*/ 4 h 8"/>
                  <a:gd name="T18" fmla="*/ 10 w 10"/>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10" y="2"/>
                    </a:moveTo>
                    <a:lnTo>
                      <a:pt x="6" y="2"/>
                    </a:lnTo>
                    <a:lnTo>
                      <a:pt x="4" y="0"/>
                    </a:lnTo>
                    <a:lnTo>
                      <a:pt x="2" y="2"/>
                    </a:lnTo>
                    <a:lnTo>
                      <a:pt x="0" y="4"/>
                    </a:lnTo>
                    <a:lnTo>
                      <a:pt x="2" y="8"/>
                    </a:lnTo>
                    <a:lnTo>
                      <a:pt x="4" y="8"/>
                    </a:lnTo>
                    <a:lnTo>
                      <a:pt x="6" y="4"/>
                    </a:lnTo>
                    <a:lnTo>
                      <a:pt x="8" y="4"/>
                    </a:lnTo>
                    <a:lnTo>
                      <a:pt x="1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2" name="9Slide.vn 1025">
                <a:extLst>
                  <a:ext uri="{FF2B5EF4-FFF2-40B4-BE49-F238E27FC236}">
                    <a16:creationId xmlns:a16="http://schemas.microsoft.com/office/drawing/2014/main" id="{71B762D2-5DC6-4A47-BF41-766DEA20DE62}"/>
                  </a:ext>
                </a:extLst>
              </p:cNvPr>
              <p:cNvSpPr>
                <a:spLocks/>
              </p:cNvSpPr>
              <p:nvPr/>
            </p:nvSpPr>
            <p:spPr bwMode="auto">
              <a:xfrm>
                <a:off x="2936" y="1104"/>
                <a:ext cx="11" cy="4"/>
              </a:xfrm>
              <a:custGeom>
                <a:avLst/>
                <a:gdLst>
                  <a:gd name="T0" fmla="*/ 5 w 11"/>
                  <a:gd name="T1" fmla="*/ 0 h 4"/>
                  <a:gd name="T2" fmla="*/ 0 w 11"/>
                  <a:gd name="T3" fmla="*/ 0 h 4"/>
                  <a:gd name="T4" fmla="*/ 0 w 11"/>
                  <a:gd name="T5" fmla="*/ 2 h 4"/>
                  <a:gd name="T6" fmla="*/ 5 w 11"/>
                  <a:gd name="T7" fmla="*/ 4 h 4"/>
                  <a:gd name="T8" fmla="*/ 7 w 11"/>
                  <a:gd name="T9" fmla="*/ 4 h 4"/>
                  <a:gd name="T10" fmla="*/ 11 w 11"/>
                  <a:gd name="T11" fmla="*/ 2 h 4"/>
                  <a:gd name="T12" fmla="*/ 9 w 11"/>
                  <a:gd name="T13" fmla="*/ 0 h 4"/>
                  <a:gd name="T14" fmla="*/ 5 w 1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
                    <a:moveTo>
                      <a:pt x="5" y="0"/>
                    </a:moveTo>
                    <a:lnTo>
                      <a:pt x="0" y="0"/>
                    </a:lnTo>
                    <a:lnTo>
                      <a:pt x="0" y="2"/>
                    </a:lnTo>
                    <a:lnTo>
                      <a:pt x="5" y="4"/>
                    </a:lnTo>
                    <a:lnTo>
                      <a:pt x="7" y="4"/>
                    </a:lnTo>
                    <a:lnTo>
                      <a:pt x="11" y="2"/>
                    </a:lnTo>
                    <a:lnTo>
                      <a:pt x="9" y="0"/>
                    </a:lnTo>
                    <a:lnTo>
                      <a:pt x="5"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3" name="9Slide.vn 1026">
                <a:extLst>
                  <a:ext uri="{FF2B5EF4-FFF2-40B4-BE49-F238E27FC236}">
                    <a16:creationId xmlns:a16="http://schemas.microsoft.com/office/drawing/2014/main" id="{7DA4618E-2356-47F2-9894-46705D6DEFDB}"/>
                  </a:ext>
                </a:extLst>
              </p:cNvPr>
              <p:cNvSpPr>
                <a:spLocks/>
              </p:cNvSpPr>
              <p:nvPr/>
            </p:nvSpPr>
            <p:spPr bwMode="auto">
              <a:xfrm>
                <a:off x="3135" y="1220"/>
                <a:ext cx="9" cy="10"/>
              </a:xfrm>
              <a:custGeom>
                <a:avLst/>
                <a:gdLst>
                  <a:gd name="T0" fmla="*/ 7 w 9"/>
                  <a:gd name="T1" fmla="*/ 2 h 10"/>
                  <a:gd name="T2" fmla="*/ 5 w 9"/>
                  <a:gd name="T3" fmla="*/ 0 h 10"/>
                  <a:gd name="T4" fmla="*/ 2 w 9"/>
                  <a:gd name="T5" fmla="*/ 0 h 10"/>
                  <a:gd name="T6" fmla="*/ 0 w 9"/>
                  <a:gd name="T7" fmla="*/ 2 h 10"/>
                  <a:gd name="T8" fmla="*/ 0 w 9"/>
                  <a:gd name="T9" fmla="*/ 4 h 10"/>
                  <a:gd name="T10" fmla="*/ 0 w 9"/>
                  <a:gd name="T11" fmla="*/ 6 h 10"/>
                  <a:gd name="T12" fmla="*/ 2 w 9"/>
                  <a:gd name="T13" fmla="*/ 8 h 10"/>
                  <a:gd name="T14" fmla="*/ 2 w 9"/>
                  <a:gd name="T15" fmla="*/ 10 h 10"/>
                  <a:gd name="T16" fmla="*/ 5 w 9"/>
                  <a:gd name="T17" fmla="*/ 10 h 10"/>
                  <a:gd name="T18" fmla="*/ 7 w 9"/>
                  <a:gd name="T19" fmla="*/ 8 h 10"/>
                  <a:gd name="T20" fmla="*/ 9 w 9"/>
                  <a:gd name="T21" fmla="*/ 8 h 10"/>
                  <a:gd name="T22" fmla="*/ 9 w 9"/>
                  <a:gd name="T23" fmla="*/ 6 h 10"/>
                  <a:gd name="T24" fmla="*/ 7 w 9"/>
                  <a:gd name="T25" fmla="*/ 2 h 10"/>
                  <a:gd name="T26" fmla="*/ 7 w 9"/>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7" y="2"/>
                    </a:moveTo>
                    <a:lnTo>
                      <a:pt x="5" y="0"/>
                    </a:lnTo>
                    <a:lnTo>
                      <a:pt x="2" y="0"/>
                    </a:lnTo>
                    <a:lnTo>
                      <a:pt x="0" y="2"/>
                    </a:lnTo>
                    <a:lnTo>
                      <a:pt x="0" y="4"/>
                    </a:lnTo>
                    <a:lnTo>
                      <a:pt x="0" y="6"/>
                    </a:lnTo>
                    <a:lnTo>
                      <a:pt x="2" y="8"/>
                    </a:lnTo>
                    <a:lnTo>
                      <a:pt x="2" y="10"/>
                    </a:lnTo>
                    <a:lnTo>
                      <a:pt x="5" y="10"/>
                    </a:lnTo>
                    <a:lnTo>
                      <a:pt x="7" y="8"/>
                    </a:lnTo>
                    <a:lnTo>
                      <a:pt x="9" y="8"/>
                    </a:lnTo>
                    <a:lnTo>
                      <a:pt x="9" y="6"/>
                    </a:lnTo>
                    <a:lnTo>
                      <a:pt x="7" y="2"/>
                    </a:lnTo>
                    <a:lnTo>
                      <a:pt x="7"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4" name="9Slide.vn 1027">
                <a:extLst>
                  <a:ext uri="{FF2B5EF4-FFF2-40B4-BE49-F238E27FC236}">
                    <a16:creationId xmlns:a16="http://schemas.microsoft.com/office/drawing/2014/main" id="{58DFDA54-B882-4454-B5C5-6629D342CCD0}"/>
                  </a:ext>
                </a:extLst>
              </p:cNvPr>
              <p:cNvSpPr>
                <a:spLocks/>
              </p:cNvSpPr>
              <p:nvPr/>
            </p:nvSpPr>
            <p:spPr bwMode="auto">
              <a:xfrm>
                <a:off x="3148" y="1224"/>
                <a:ext cx="2" cy="6"/>
              </a:xfrm>
              <a:custGeom>
                <a:avLst/>
                <a:gdLst>
                  <a:gd name="T0" fmla="*/ 2 w 2"/>
                  <a:gd name="T1" fmla="*/ 0 h 6"/>
                  <a:gd name="T2" fmla="*/ 0 w 2"/>
                  <a:gd name="T3" fmla="*/ 2 h 6"/>
                  <a:gd name="T4" fmla="*/ 0 w 2"/>
                  <a:gd name="T5" fmla="*/ 4 h 6"/>
                  <a:gd name="T6" fmla="*/ 2 w 2"/>
                  <a:gd name="T7" fmla="*/ 6 h 6"/>
                  <a:gd name="T8" fmla="*/ 2 w 2"/>
                  <a:gd name="T9" fmla="*/ 4 h 6"/>
                  <a:gd name="T10" fmla="*/ 2 w 2"/>
                  <a:gd name="T11" fmla="*/ 2 h 6"/>
                  <a:gd name="T12" fmla="*/ 2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0"/>
                    </a:moveTo>
                    <a:lnTo>
                      <a:pt x="0" y="2"/>
                    </a:lnTo>
                    <a:lnTo>
                      <a:pt x="0" y="4"/>
                    </a:lnTo>
                    <a:lnTo>
                      <a:pt x="2" y="6"/>
                    </a:lnTo>
                    <a:lnTo>
                      <a:pt x="2"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5" name="9Slide.vn 1028">
                <a:extLst>
                  <a:ext uri="{FF2B5EF4-FFF2-40B4-BE49-F238E27FC236}">
                    <a16:creationId xmlns:a16="http://schemas.microsoft.com/office/drawing/2014/main" id="{63AB3417-8EBC-4761-B2D5-FE81721227AD}"/>
                  </a:ext>
                </a:extLst>
              </p:cNvPr>
              <p:cNvSpPr>
                <a:spLocks/>
              </p:cNvSpPr>
              <p:nvPr/>
            </p:nvSpPr>
            <p:spPr bwMode="auto">
              <a:xfrm>
                <a:off x="3110" y="1232"/>
                <a:ext cx="0" cy="3"/>
              </a:xfrm>
              <a:custGeom>
                <a:avLst/>
                <a:gdLst>
                  <a:gd name="T0" fmla="*/ 0 h 3"/>
                  <a:gd name="T1" fmla="*/ 0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0"/>
                    </a:lnTo>
                    <a:lnTo>
                      <a:pt x="0" y="3"/>
                    </a:lnTo>
                    <a:lnTo>
                      <a:pt x="0"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6" name="9Slide.vn 1029">
                <a:extLst>
                  <a:ext uri="{FF2B5EF4-FFF2-40B4-BE49-F238E27FC236}">
                    <a16:creationId xmlns:a16="http://schemas.microsoft.com/office/drawing/2014/main" id="{15E6941C-3685-47B1-BC00-796DC18C869A}"/>
                  </a:ext>
                </a:extLst>
              </p:cNvPr>
              <p:cNvSpPr>
                <a:spLocks/>
              </p:cNvSpPr>
              <p:nvPr/>
            </p:nvSpPr>
            <p:spPr bwMode="auto">
              <a:xfrm>
                <a:off x="2804" y="409"/>
                <a:ext cx="762" cy="985"/>
              </a:xfrm>
              <a:custGeom>
                <a:avLst/>
                <a:gdLst>
                  <a:gd name="T0" fmla="*/ 555 w 762"/>
                  <a:gd name="T1" fmla="*/ 678 h 985"/>
                  <a:gd name="T2" fmla="*/ 489 w 762"/>
                  <a:gd name="T3" fmla="*/ 664 h 985"/>
                  <a:gd name="T4" fmla="*/ 514 w 762"/>
                  <a:gd name="T5" fmla="*/ 618 h 985"/>
                  <a:gd name="T6" fmla="*/ 580 w 762"/>
                  <a:gd name="T7" fmla="*/ 666 h 985"/>
                  <a:gd name="T8" fmla="*/ 586 w 762"/>
                  <a:gd name="T9" fmla="*/ 620 h 985"/>
                  <a:gd name="T10" fmla="*/ 537 w 762"/>
                  <a:gd name="T11" fmla="*/ 577 h 985"/>
                  <a:gd name="T12" fmla="*/ 534 w 762"/>
                  <a:gd name="T13" fmla="*/ 552 h 985"/>
                  <a:gd name="T14" fmla="*/ 588 w 762"/>
                  <a:gd name="T15" fmla="*/ 548 h 985"/>
                  <a:gd name="T16" fmla="*/ 601 w 762"/>
                  <a:gd name="T17" fmla="*/ 531 h 985"/>
                  <a:gd name="T18" fmla="*/ 615 w 762"/>
                  <a:gd name="T19" fmla="*/ 487 h 985"/>
                  <a:gd name="T20" fmla="*/ 640 w 762"/>
                  <a:gd name="T21" fmla="*/ 473 h 985"/>
                  <a:gd name="T22" fmla="*/ 611 w 762"/>
                  <a:gd name="T23" fmla="*/ 425 h 985"/>
                  <a:gd name="T24" fmla="*/ 665 w 762"/>
                  <a:gd name="T25" fmla="*/ 390 h 985"/>
                  <a:gd name="T26" fmla="*/ 642 w 762"/>
                  <a:gd name="T27" fmla="*/ 346 h 985"/>
                  <a:gd name="T28" fmla="*/ 655 w 762"/>
                  <a:gd name="T29" fmla="*/ 245 h 985"/>
                  <a:gd name="T30" fmla="*/ 702 w 762"/>
                  <a:gd name="T31" fmla="*/ 214 h 985"/>
                  <a:gd name="T32" fmla="*/ 698 w 762"/>
                  <a:gd name="T33" fmla="*/ 152 h 985"/>
                  <a:gd name="T34" fmla="*/ 601 w 762"/>
                  <a:gd name="T35" fmla="*/ 210 h 985"/>
                  <a:gd name="T36" fmla="*/ 630 w 762"/>
                  <a:gd name="T37" fmla="*/ 149 h 985"/>
                  <a:gd name="T38" fmla="*/ 528 w 762"/>
                  <a:gd name="T39" fmla="*/ 137 h 985"/>
                  <a:gd name="T40" fmla="*/ 619 w 762"/>
                  <a:gd name="T41" fmla="*/ 116 h 985"/>
                  <a:gd name="T42" fmla="*/ 624 w 762"/>
                  <a:gd name="T43" fmla="*/ 73 h 985"/>
                  <a:gd name="T44" fmla="*/ 551 w 762"/>
                  <a:gd name="T45" fmla="*/ 56 h 985"/>
                  <a:gd name="T46" fmla="*/ 563 w 762"/>
                  <a:gd name="T47" fmla="*/ 40 h 985"/>
                  <a:gd name="T48" fmla="*/ 526 w 762"/>
                  <a:gd name="T49" fmla="*/ 0 h 985"/>
                  <a:gd name="T50" fmla="*/ 464 w 762"/>
                  <a:gd name="T51" fmla="*/ 31 h 985"/>
                  <a:gd name="T52" fmla="*/ 456 w 762"/>
                  <a:gd name="T53" fmla="*/ 89 h 985"/>
                  <a:gd name="T54" fmla="*/ 423 w 762"/>
                  <a:gd name="T55" fmla="*/ 131 h 985"/>
                  <a:gd name="T56" fmla="*/ 350 w 762"/>
                  <a:gd name="T57" fmla="*/ 108 h 985"/>
                  <a:gd name="T58" fmla="*/ 313 w 762"/>
                  <a:gd name="T59" fmla="*/ 81 h 985"/>
                  <a:gd name="T60" fmla="*/ 238 w 762"/>
                  <a:gd name="T61" fmla="*/ 87 h 985"/>
                  <a:gd name="T62" fmla="*/ 174 w 762"/>
                  <a:gd name="T63" fmla="*/ 114 h 985"/>
                  <a:gd name="T64" fmla="*/ 155 w 762"/>
                  <a:gd name="T65" fmla="*/ 166 h 985"/>
                  <a:gd name="T66" fmla="*/ 35 w 762"/>
                  <a:gd name="T67" fmla="*/ 228 h 985"/>
                  <a:gd name="T68" fmla="*/ 27 w 762"/>
                  <a:gd name="T69" fmla="*/ 282 h 985"/>
                  <a:gd name="T70" fmla="*/ 20 w 762"/>
                  <a:gd name="T71" fmla="*/ 303 h 985"/>
                  <a:gd name="T72" fmla="*/ 33 w 762"/>
                  <a:gd name="T73" fmla="*/ 376 h 985"/>
                  <a:gd name="T74" fmla="*/ 114 w 762"/>
                  <a:gd name="T75" fmla="*/ 384 h 985"/>
                  <a:gd name="T76" fmla="*/ 134 w 762"/>
                  <a:gd name="T77" fmla="*/ 477 h 985"/>
                  <a:gd name="T78" fmla="*/ 132 w 762"/>
                  <a:gd name="T79" fmla="*/ 554 h 985"/>
                  <a:gd name="T80" fmla="*/ 147 w 762"/>
                  <a:gd name="T81" fmla="*/ 585 h 985"/>
                  <a:gd name="T82" fmla="*/ 174 w 762"/>
                  <a:gd name="T83" fmla="*/ 595 h 985"/>
                  <a:gd name="T84" fmla="*/ 176 w 762"/>
                  <a:gd name="T85" fmla="*/ 639 h 985"/>
                  <a:gd name="T86" fmla="*/ 178 w 762"/>
                  <a:gd name="T87" fmla="*/ 662 h 985"/>
                  <a:gd name="T88" fmla="*/ 151 w 762"/>
                  <a:gd name="T89" fmla="*/ 703 h 985"/>
                  <a:gd name="T90" fmla="*/ 120 w 762"/>
                  <a:gd name="T91" fmla="*/ 711 h 985"/>
                  <a:gd name="T92" fmla="*/ 161 w 762"/>
                  <a:gd name="T93" fmla="*/ 730 h 985"/>
                  <a:gd name="T94" fmla="*/ 108 w 762"/>
                  <a:gd name="T95" fmla="*/ 753 h 985"/>
                  <a:gd name="T96" fmla="*/ 145 w 762"/>
                  <a:gd name="T97" fmla="*/ 765 h 985"/>
                  <a:gd name="T98" fmla="*/ 139 w 762"/>
                  <a:gd name="T99" fmla="*/ 803 h 985"/>
                  <a:gd name="T100" fmla="*/ 137 w 762"/>
                  <a:gd name="T101" fmla="*/ 834 h 985"/>
                  <a:gd name="T102" fmla="*/ 122 w 762"/>
                  <a:gd name="T103" fmla="*/ 865 h 985"/>
                  <a:gd name="T104" fmla="*/ 132 w 762"/>
                  <a:gd name="T105" fmla="*/ 906 h 985"/>
                  <a:gd name="T106" fmla="*/ 157 w 762"/>
                  <a:gd name="T107" fmla="*/ 952 h 985"/>
                  <a:gd name="T108" fmla="*/ 184 w 762"/>
                  <a:gd name="T109" fmla="*/ 967 h 985"/>
                  <a:gd name="T110" fmla="*/ 219 w 762"/>
                  <a:gd name="T111" fmla="*/ 975 h 985"/>
                  <a:gd name="T112" fmla="*/ 236 w 762"/>
                  <a:gd name="T113" fmla="*/ 942 h 985"/>
                  <a:gd name="T114" fmla="*/ 257 w 762"/>
                  <a:gd name="T115" fmla="*/ 904 h 985"/>
                  <a:gd name="T116" fmla="*/ 271 w 762"/>
                  <a:gd name="T117" fmla="*/ 873 h 985"/>
                  <a:gd name="T118" fmla="*/ 302 w 762"/>
                  <a:gd name="T119" fmla="*/ 817 h 985"/>
                  <a:gd name="T120" fmla="*/ 346 w 762"/>
                  <a:gd name="T121" fmla="*/ 813 h 985"/>
                  <a:gd name="T122" fmla="*/ 408 w 762"/>
                  <a:gd name="T123" fmla="*/ 770 h 985"/>
                  <a:gd name="T124" fmla="*/ 458 w 762"/>
                  <a:gd name="T125" fmla="*/ 74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985">
                    <a:moveTo>
                      <a:pt x="530" y="716"/>
                    </a:moveTo>
                    <a:lnTo>
                      <a:pt x="532" y="716"/>
                    </a:lnTo>
                    <a:lnTo>
                      <a:pt x="532" y="718"/>
                    </a:lnTo>
                    <a:lnTo>
                      <a:pt x="534" y="718"/>
                    </a:lnTo>
                    <a:lnTo>
                      <a:pt x="537" y="716"/>
                    </a:lnTo>
                    <a:lnTo>
                      <a:pt x="539" y="714"/>
                    </a:lnTo>
                    <a:lnTo>
                      <a:pt x="537" y="711"/>
                    </a:lnTo>
                    <a:lnTo>
                      <a:pt x="537" y="711"/>
                    </a:lnTo>
                    <a:lnTo>
                      <a:pt x="539" y="709"/>
                    </a:lnTo>
                    <a:lnTo>
                      <a:pt x="539" y="711"/>
                    </a:lnTo>
                    <a:lnTo>
                      <a:pt x="541" y="714"/>
                    </a:lnTo>
                    <a:lnTo>
                      <a:pt x="543" y="709"/>
                    </a:lnTo>
                    <a:lnTo>
                      <a:pt x="543" y="707"/>
                    </a:lnTo>
                    <a:lnTo>
                      <a:pt x="543" y="705"/>
                    </a:lnTo>
                    <a:lnTo>
                      <a:pt x="545" y="705"/>
                    </a:lnTo>
                    <a:lnTo>
                      <a:pt x="545" y="707"/>
                    </a:lnTo>
                    <a:lnTo>
                      <a:pt x="547" y="707"/>
                    </a:lnTo>
                    <a:lnTo>
                      <a:pt x="549" y="705"/>
                    </a:lnTo>
                    <a:lnTo>
                      <a:pt x="551" y="705"/>
                    </a:lnTo>
                    <a:lnTo>
                      <a:pt x="553" y="705"/>
                    </a:lnTo>
                    <a:lnTo>
                      <a:pt x="553" y="703"/>
                    </a:lnTo>
                    <a:lnTo>
                      <a:pt x="551" y="701"/>
                    </a:lnTo>
                    <a:lnTo>
                      <a:pt x="553" y="699"/>
                    </a:lnTo>
                    <a:lnTo>
                      <a:pt x="553" y="701"/>
                    </a:lnTo>
                    <a:lnTo>
                      <a:pt x="555" y="703"/>
                    </a:lnTo>
                    <a:lnTo>
                      <a:pt x="557" y="701"/>
                    </a:lnTo>
                    <a:lnTo>
                      <a:pt x="559" y="701"/>
                    </a:lnTo>
                    <a:lnTo>
                      <a:pt x="559" y="699"/>
                    </a:lnTo>
                    <a:lnTo>
                      <a:pt x="559" y="697"/>
                    </a:lnTo>
                    <a:lnTo>
                      <a:pt x="557" y="695"/>
                    </a:lnTo>
                    <a:lnTo>
                      <a:pt x="559" y="695"/>
                    </a:lnTo>
                    <a:lnTo>
                      <a:pt x="561" y="695"/>
                    </a:lnTo>
                    <a:lnTo>
                      <a:pt x="563" y="695"/>
                    </a:lnTo>
                    <a:lnTo>
                      <a:pt x="563" y="695"/>
                    </a:lnTo>
                    <a:lnTo>
                      <a:pt x="566" y="693"/>
                    </a:lnTo>
                    <a:lnTo>
                      <a:pt x="566" y="693"/>
                    </a:lnTo>
                    <a:lnTo>
                      <a:pt x="568" y="695"/>
                    </a:lnTo>
                    <a:lnTo>
                      <a:pt x="570" y="695"/>
                    </a:lnTo>
                    <a:lnTo>
                      <a:pt x="572" y="693"/>
                    </a:lnTo>
                    <a:lnTo>
                      <a:pt x="570" y="693"/>
                    </a:lnTo>
                    <a:lnTo>
                      <a:pt x="568" y="691"/>
                    </a:lnTo>
                    <a:lnTo>
                      <a:pt x="568" y="689"/>
                    </a:lnTo>
                    <a:lnTo>
                      <a:pt x="572" y="687"/>
                    </a:lnTo>
                    <a:lnTo>
                      <a:pt x="574" y="689"/>
                    </a:lnTo>
                    <a:lnTo>
                      <a:pt x="576" y="687"/>
                    </a:lnTo>
                    <a:lnTo>
                      <a:pt x="580" y="685"/>
                    </a:lnTo>
                    <a:lnTo>
                      <a:pt x="582" y="682"/>
                    </a:lnTo>
                    <a:lnTo>
                      <a:pt x="582" y="680"/>
                    </a:lnTo>
                    <a:lnTo>
                      <a:pt x="578" y="682"/>
                    </a:lnTo>
                    <a:lnTo>
                      <a:pt x="574" y="682"/>
                    </a:lnTo>
                    <a:lnTo>
                      <a:pt x="572" y="680"/>
                    </a:lnTo>
                    <a:lnTo>
                      <a:pt x="568" y="680"/>
                    </a:lnTo>
                    <a:lnTo>
                      <a:pt x="563" y="680"/>
                    </a:lnTo>
                    <a:lnTo>
                      <a:pt x="559" y="680"/>
                    </a:lnTo>
                    <a:lnTo>
                      <a:pt x="555" y="678"/>
                    </a:lnTo>
                    <a:lnTo>
                      <a:pt x="551" y="678"/>
                    </a:lnTo>
                    <a:lnTo>
                      <a:pt x="545" y="674"/>
                    </a:lnTo>
                    <a:lnTo>
                      <a:pt x="545" y="672"/>
                    </a:lnTo>
                    <a:lnTo>
                      <a:pt x="543" y="672"/>
                    </a:lnTo>
                    <a:lnTo>
                      <a:pt x="541" y="674"/>
                    </a:lnTo>
                    <a:lnTo>
                      <a:pt x="541" y="674"/>
                    </a:lnTo>
                    <a:lnTo>
                      <a:pt x="541" y="672"/>
                    </a:lnTo>
                    <a:lnTo>
                      <a:pt x="541" y="670"/>
                    </a:lnTo>
                    <a:lnTo>
                      <a:pt x="539" y="672"/>
                    </a:lnTo>
                    <a:lnTo>
                      <a:pt x="534" y="676"/>
                    </a:lnTo>
                    <a:lnTo>
                      <a:pt x="530" y="678"/>
                    </a:lnTo>
                    <a:lnTo>
                      <a:pt x="526" y="678"/>
                    </a:lnTo>
                    <a:lnTo>
                      <a:pt x="524" y="678"/>
                    </a:lnTo>
                    <a:lnTo>
                      <a:pt x="522" y="676"/>
                    </a:lnTo>
                    <a:lnTo>
                      <a:pt x="520" y="676"/>
                    </a:lnTo>
                    <a:lnTo>
                      <a:pt x="518" y="676"/>
                    </a:lnTo>
                    <a:lnTo>
                      <a:pt x="516" y="676"/>
                    </a:lnTo>
                    <a:lnTo>
                      <a:pt x="512" y="680"/>
                    </a:lnTo>
                    <a:lnTo>
                      <a:pt x="510" y="682"/>
                    </a:lnTo>
                    <a:lnTo>
                      <a:pt x="508" y="680"/>
                    </a:lnTo>
                    <a:lnTo>
                      <a:pt x="508" y="680"/>
                    </a:lnTo>
                    <a:lnTo>
                      <a:pt x="501" y="680"/>
                    </a:lnTo>
                    <a:lnTo>
                      <a:pt x="499" y="678"/>
                    </a:lnTo>
                    <a:lnTo>
                      <a:pt x="497" y="680"/>
                    </a:lnTo>
                    <a:lnTo>
                      <a:pt x="495" y="678"/>
                    </a:lnTo>
                    <a:lnTo>
                      <a:pt x="497" y="676"/>
                    </a:lnTo>
                    <a:lnTo>
                      <a:pt x="501" y="676"/>
                    </a:lnTo>
                    <a:lnTo>
                      <a:pt x="503" y="678"/>
                    </a:lnTo>
                    <a:lnTo>
                      <a:pt x="505" y="678"/>
                    </a:lnTo>
                    <a:lnTo>
                      <a:pt x="508" y="676"/>
                    </a:lnTo>
                    <a:lnTo>
                      <a:pt x="512" y="676"/>
                    </a:lnTo>
                    <a:lnTo>
                      <a:pt x="514" y="674"/>
                    </a:lnTo>
                    <a:lnTo>
                      <a:pt x="518" y="674"/>
                    </a:lnTo>
                    <a:lnTo>
                      <a:pt x="522" y="674"/>
                    </a:lnTo>
                    <a:lnTo>
                      <a:pt x="524" y="674"/>
                    </a:lnTo>
                    <a:lnTo>
                      <a:pt x="524" y="672"/>
                    </a:lnTo>
                    <a:lnTo>
                      <a:pt x="524" y="670"/>
                    </a:lnTo>
                    <a:lnTo>
                      <a:pt x="522" y="670"/>
                    </a:lnTo>
                    <a:lnTo>
                      <a:pt x="522" y="670"/>
                    </a:lnTo>
                    <a:lnTo>
                      <a:pt x="520" y="668"/>
                    </a:lnTo>
                    <a:lnTo>
                      <a:pt x="518" y="670"/>
                    </a:lnTo>
                    <a:lnTo>
                      <a:pt x="514" y="668"/>
                    </a:lnTo>
                    <a:lnTo>
                      <a:pt x="510" y="668"/>
                    </a:lnTo>
                    <a:lnTo>
                      <a:pt x="505" y="670"/>
                    </a:lnTo>
                    <a:lnTo>
                      <a:pt x="503" y="670"/>
                    </a:lnTo>
                    <a:lnTo>
                      <a:pt x="499" y="668"/>
                    </a:lnTo>
                    <a:lnTo>
                      <a:pt x="497" y="668"/>
                    </a:lnTo>
                    <a:lnTo>
                      <a:pt x="495" y="666"/>
                    </a:lnTo>
                    <a:lnTo>
                      <a:pt x="493" y="668"/>
                    </a:lnTo>
                    <a:lnTo>
                      <a:pt x="489" y="668"/>
                    </a:lnTo>
                    <a:lnTo>
                      <a:pt x="483" y="670"/>
                    </a:lnTo>
                    <a:lnTo>
                      <a:pt x="483" y="670"/>
                    </a:lnTo>
                    <a:lnTo>
                      <a:pt x="483" y="668"/>
                    </a:lnTo>
                    <a:lnTo>
                      <a:pt x="485" y="664"/>
                    </a:lnTo>
                    <a:lnTo>
                      <a:pt x="489" y="664"/>
                    </a:lnTo>
                    <a:lnTo>
                      <a:pt x="491" y="664"/>
                    </a:lnTo>
                    <a:lnTo>
                      <a:pt x="497" y="662"/>
                    </a:lnTo>
                    <a:lnTo>
                      <a:pt x="499" y="660"/>
                    </a:lnTo>
                    <a:lnTo>
                      <a:pt x="499" y="658"/>
                    </a:lnTo>
                    <a:lnTo>
                      <a:pt x="501" y="655"/>
                    </a:lnTo>
                    <a:lnTo>
                      <a:pt x="503" y="655"/>
                    </a:lnTo>
                    <a:lnTo>
                      <a:pt x="503" y="655"/>
                    </a:lnTo>
                    <a:lnTo>
                      <a:pt x="505" y="653"/>
                    </a:lnTo>
                    <a:lnTo>
                      <a:pt x="505" y="651"/>
                    </a:lnTo>
                    <a:lnTo>
                      <a:pt x="503" y="649"/>
                    </a:lnTo>
                    <a:lnTo>
                      <a:pt x="501" y="649"/>
                    </a:lnTo>
                    <a:lnTo>
                      <a:pt x="499" y="647"/>
                    </a:lnTo>
                    <a:lnTo>
                      <a:pt x="503" y="647"/>
                    </a:lnTo>
                    <a:lnTo>
                      <a:pt x="503" y="647"/>
                    </a:lnTo>
                    <a:lnTo>
                      <a:pt x="503" y="647"/>
                    </a:lnTo>
                    <a:lnTo>
                      <a:pt x="508" y="647"/>
                    </a:lnTo>
                    <a:lnTo>
                      <a:pt x="508" y="647"/>
                    </a:lnTo>
                    <a:lnTo>
                      <a:pt x="508" y="645"/>
                    </a:lnTo>
                    <a:lnTo>
                      <a:pt x="508" y="643"/>
                    </a:lnTo>
                    <a:lnTo>
                      <a:pt x="508" y="641"/>
                    </a:lnTo>
                    <a:lnTo>
                      <a:pt x="510" y="641"/>
                    </a:lnTo>
                    <a:lnTo>
                      <a:pt x="510" y="643"/>
                    </a:lnTo>
                    <a:lnTo>
                      <a:pt x="510" y="645"/>
                    </a:lnTo>
                    <a:lnTo>
                      <a:pt x="512" y="649"/>
                    </a:lnTo>
                    <a:lnTo>
                      <a:pt x="514" y="649"/>
                    </a:lnTo>
                    <a:lnTo>
                      <a:pt x="518" y="649"/>
                    </a:lnTo>
                    <a:lnTo>
                      <a:pt x="522" y="649"/>
                    </a:lnTo>
                    <a:lnTo>
                      <a:pt x="530" y="645"/>
                    </a:lnTo>
                    <a:lnTo>
                      <a:pt x="532" y="645"/>
                    </a:lnTo>
                    <a:lnTo>
                      <a:pt x="534" y="643"/>
                    </a:lnTo>
                    <a:lnTo>
                      <a:pt x="537" y="641"/>
                    </a:lnTo>
                    <a:lnTo>
                      <a:pt x="539" y="641"/>
                    </a:lnTo>
                    <a:lnTo>
                      <a:pt x="541" y="637"/>
                    </a:lnTo>
                    <a:lnTo>
                      <a:pt x="539" y="633"/>
                    </a:lnTo>
                    <a:lnTo>
                      <a:pt x="539" y="631"/>
                    </a:lnTo>
                    <a:lnTo>
                      <a:pt x="537" y="631"/>
                    </a:lnTo>
                    <a:lnTo>
                      <a:pt x="532" y="629"/>
                    </a:lnTo>
                    <a:lnTo>
                      <a:pt x="526" y="626"/>
                    </a:lnTo>
                    <a:lnTo>
                      <a:pt x="524" y="626"/>
                    </a:lnTo>
                    <a:lnTo>
                      <a:pt x="520" y="629"/>
                    </a:lnTo>
                    <a:lnTo>
                      <a:pt x="518" y="626"/>
                    </a:lnTo>
                    <a:lnTo>
                      <a:pt x="518" y="624"/>
                    </a:lnTo>
                    <a:lnTo>
                      <a:pt x="518" y="622"/>
                    </a:lnTo>
                    <a:lnTo>
                      <a:pt x="514" y="624"/>
                    </a:lnTo>
                    <a:lnTo>
                      <a:pt x="512" y="624"/>
                    </a:lnTo>
                    <a:lnTo>
                      <a:pt x="510" y="629"/>
                    </a:lnTo>
                    <a:lnTo>
                      <a:pt x="505" y="629"/>
                    </a:lnTo>
                    <a:lnTo>
                      <a:pt x="503" y="626"/>
                    </a:lnTo>
                    <a:lnTo>
                      <a:pt x="503" y="624"/>
                    </a:lnTo>
                    <a:lnTo>
                      <a:pt x="505" y="626"/>
                    </a:lnTo>
                    <a:lnTo>
                      <a:pt x="508" y="624"/>
                    </a:lnTo>
                    <a:lnTo>
                      <a:pt x="510" y="622"/>
                    </a:lnTo>
                    <a:lnTo>
                      <a:pt x="514" y="622"/>
                    </a:lnTo>
                    <a:lnTo>
                      <a:pt x="514" y="622"/>
                    </a:lnTo>
                    <a:lnTo>
                      <a:pt x="514" y="618"/>
                    </a:lnTo>
                    <a:lnTo>
                      <a:pt x="512" y="616"/>
                    </a:lnTo>
                    <a:lnTo>
                      <a:pt x="510" y="614"/>
                    </a:lnTo>
                    <a:lnTo>
                      <a:pt x="505" y="614"/>
                    </a:lnTo>
                    <a:lnTo>
                      <a:pt x="508" y="614"/>
                    </a:lnTo>
                    <a:lnTo>
                      <a:pt x="510" y="612"/>
                    </a:lnTo>
                    <a:lnTo>
                      <a:pt x="510" y="610"/>
                    </a:lnTo>
                    <a:lnTo>
                      <a:pt x="510" y="608"/>
                    </a:lnTo>
                    <a:lnTo>
                      <a:pt x="512" y="606"/>
                    </a:lnTo>
                    <a:lnTo>
                      <a:pt x="514" y="608"/>
                    </a:lnTo>
                    <a:lnTo>
                      <a:pt x="514" y="612"/>
                    </a:lnTo>
                    <a:lnTo>
                      <a:pt x="516" y="614"/>
                    </a:lnTo>
                    <a:lnTo>
                      <a:pt x="516" y="614"/>
                    </a:lnTo>
                    <a:lnTo>
                      <a:pt x="520" y="618"/>
                    </a:lnTo>
                    <a:lnTo>
                      <a:pt x="520" y="620"/>
                    </a:lnTo>
                    <a:lnTo>
                      <a:pt x="522" y="622"/>
                    </a:lnTo>
                    <a:lnTo>
                      <a:pt x="524" y="624"/>
                    </a:lnTo>
                    <a:lnTo>
                      <a:pt x="526" y="622"/>
                    </a:lnTo>
                    <a:lnTo>
                      <a:pt x="528" y="622"/>
                    </a:lnTo>
                    <a:lnTo>
                      <a:pt x="530" y="624"/>
                    </a:lnTo>
                    <a:lnTo>
                      <a:pt x="534" y="622"/>
                    </a:lnTo>
                    <a:lnTo>
                      <a:pt x="537" y="622"/>
                    </a:lnTo>
                    <a:lnTo>
                      <a:pt x="537" y="624"/>
                    </a:lnTo>
                    <a:lnTo>
                      <a:pt x="537" y="626"/>
                    </a:lnTo>
                    <a:lnTo>
                      <a:pt x="543" y="635"/>
                    </a:lnTo>
                    <a:lnTo>
                      <a:pt x="545" y="637"/>
                    </a:lnTo>
                    <a:lnTo>
                      <a:pt x="547" y="635"/>
                    </a:lnTo>
                    <a:lnTo>
                      <a:pt x="551" y="633"/>
                    </a:lnTo>
                    <a:lnTo>
                      <a:pt x="551" y="633"/>
                    </a:lnTo>
                    <a:lnTo>
                      <a:pt x="553" y="635"/>
                    </a:lnTo>
                    <a:lnTo>
                      <a:pt x="551" y="637"/>
                    </a:lnTo>
                    <a:lnTo>
                      <a:pt x="551" y="641"/>
                    </a:lnTo>
                    <a:lnTo>
                      <a:pt x="551" y="645"/>
                    </a:lnTo>
                    <a:lnTo>
                      <a:pt x="553" y="647"/>
                    </a:lnTo>
                    <a:lnTo>
                      <a:pt x="555" y="651"/>
                    </a:lnTo>
                    <a:lnTo>
                      <a:pt x="555" y="655"/>
                    </a:lnTo>
                    <a:lnTo>
                      <a:pt x="557" y="658"/>
                    </a:lnTo>
                    <a:lnTo>
                      <a:pt x="559" y="662"/>
                    </a:lnTo>
                    <a:lnTo>
                      <a:pt x="563" y="666"/>
                    </a:lnTo>
                    <a:lnTo>
                      <a:pt x="568" y="670"/>
                    </a:lnTo>
                    <a:lnTo>
                      <a:pt x="570" y="672"/>
                    </a:lnTo>
                    <a:lnTo>
                      <a:pt x="572" y="670"/>
                    </a:lnTo>
                    <a:lnTo>
                      <a:pt x="574" y="670"/>
                    </a:lnTo>
                    <a:lnTo>
                      <a:pt x="576" y="670"/>
                    </a:lnTo>
                    <a:lnTo>
                      <a:pt x="578" y="670"/>
                    </a:lnTo>
                    <a:lnTo>
                      <a:pt x="578" y="668"/>
                    </a:lnTo>
                    <a:lnTo>
                      <a:pt x="578" y="664"/>
                    </a:lnTo>
                    <a:lnTo>
                      <a:pt x="578" y="660"/>
                    </a:lnTo>
                    <a:lnTo>
                      <a:pt x="578" y="655"/>
                    </a:lnTo>
                    <a:lnTo>
                      <a:pt x="578" y="653"/>
                    </a:lnTo>
                    <a:lnTo>
                      <a:pt x="580" y="653"/>
                    </a:lnTo>
                    <a:lnTo>
                      <a:pt x="580" y="655"/>
                    </a:lnTo>
                    <a:lnTo>
                      <a:pt x="580" y="658"/>
                    </a:lnTo>
                    <a:lnTo>
                      <a:pt x="580" y="660"/>
                    </a:lnTo>
                    <a:lnTo>
                      <a:pt x="582" y="664"/>
                    </a:lnTo>
                    <a:lnTo>
                      <a:pt x="580" y="666"/>
                    </a:lnTo>
                    <a:lnTo>
                      <a:pt x="580" y="668"/>
                    </a:lnTo>
                    <a:lnTo>
                      <a:pt x="582" y="670"/>
                    </a:lnTo>
                    <a:lnTo>
                      <a:pt x="582" y="668"/>
                    </a:lnTo>
                    <a:lnTo>
                      <a:pt x="584" y="668"/>
                    </a:lnTo>
                    <a:lnTo>
                      <a:pt x="586" y="668"/>
                    </a:lnTo>
                    <a:lnTo>
                      <a:pt x="586" y="670"/>
                    </a:lnTo>
                    <a:lnTo>
                      <a:pt x="586" y="672"/>
                    </a:lnTo>
                    <a:lnTo>
                      <a:pt x="586" y="672"/>
                    </a:lnTo>
                    <a:lnTo>
                      <a:pt x="588" y="672"/>
                    </a:lnTo>
                    <a:lnTo>
                      <a:pt x="590" y="672"/>
                    </a:lnTo>
                    <a:lnTo>
                      <a:pt x="592" y="672"/>
                    </a:lnTo>
                    <a:lnTo>
                      <a:pt x="592" y="668"/>
                    </a:lnTo>
                    <a:lnTo>
                      <a:pt x="592" y="666"/>
                    </a:lnTo>
                    <a:lnTo>
                      <a:pt x="592" y="662"/>
                    </a:lnTo>
                    <a:lnTo>
                      <a:pt x="592" y="660"/>
                    </a:lnTo>
                    <a:lnTo>
                      <a:pt x="592" y="655"/>
                    </a:lnTo>
                    <a:lnTo>
                      <a:pt x="592" y="653"/>
                    </a:lnTo>
                    <a:lnTo>
                      <a:pt x="592" y="651"/>
                    </a:lnTo>
                    <a:lnTo>
                      <a:pt x="590" y="651"/>
                    </a:lnTo>
                    <a:lnTo>
                      <a:pt x="592" y="649"/>
                    </a:lnTo>
                    <a:lnTo>
                      <a:pt x="592" y="647"/>
                    </a:lnTo>
                    <a:lnTo>
                      <a:pt x="590" y="647"/>
                    </a:lnTo>
                    <a:lnTo>
                      <a:pt x="588" y="649"/>
                    </a:lnTo>
                    <a:lnTo>
                      <a:pt x="588" y="647"/>
                    </a:lnTo>
                    <a:lnTo>
                      <a:pt x="588" y="645"/>
                    </a:lnTo>
                    <a:lnTo>
                      <a:pt x="592" y="645"/>
                    </a:lnTo>
                    <a:lnTo>
                      <a:pt x="592" y="643"/>
                    </a:lnTo>
                    <a:lnTo>
                      <a:pt x="595" y="641"/>
                    </a:lnTo>
                    <a:lnTo>
                      <a:pt x="592" y="639"/>
                    </a:lnTo>
                    <a:lnTo>
                      <a:pt x="590" y="639"/>
                    </a:lnTo>
                    <a:lnTo>
                      <a:pt x="590" y="639"/>
                    </a:lnTo>
                    <a:lnTo>
                      <a:pt x="592" y="635"/>
                    </a:lnTo>
                    <a:lnTo>
                      <a:pt x="592" y="633"/>
                    </a:lnTo>
                    <a:lnTo>
                      <a:pt x="592" y="631"/>
                    </a:lnTo>
                    <a:lnTo>
                      <a:pt x="592" y="631"/>
                    </a:lnTo>
                    <a:lnTo>
                      <a:pt x="588" y="633"/>
                    </a:lnTo>
                    <a:lnTo>
                      <a:pt x="586" y="637"/>
                    </a:lnTo>
                    <a:lnTo>
                      <a:pt x="586" y="641"/>
                    </a:lnTo>
                    <a:lnTo>
                      <a:pt x="584" y="641"/>
                    </a:lnTo>
                    <a:lnTo>
                      <a:pt x="584" y="639"/>
                    </a:lnTo>
                    <a:lnTo>
                      <a:pt x="584" y="635"/>
                    </a:lnTo>
                    <a:lnTo>
                      <a:pt x="586" y="635"/>
                    </a:lnTo>
                    <a:lnTo>
                      <a:pt x="584" y="633"/>
                    </a:lnTo>
                    <a:lnTo>
                      <a:pt x="584" y="631"/>
                    </a:lnTo>
                    <a:lnTo>
                      <a:pt x="584" y="629"/>
                    </a:lnTo>
                    <a:lnTo>
                      <a:pt x="588" y="626"/>
                    </a:lnTo>
                    <a:lnTo>
                      <a:pt x="590" y="624"/>
                    </a:lnTo>
                    <a:lnTo>
                      <a:pt x="592" y="622"/>
                    </a:lnTo>
                    <a:lnTo>
                      <a:pt x="590" y="620"/>
                    </a:lnTo>
                    <a:lnTo>
                      <a:pt x="588" y="620"/>
                    </a:lnTo>
                    <a:lnTo>
                      <a:pt x="586" y="622"/>
                    </a:lnTo>
                    <a:lnTo>
                      <a:pt x="586" y="622"/>
                    </a:lnTo>
                    <a:lnTo>
                      <a:pt x="584" y="624"/>
                    </a:lnTo>
                    <a:lnTo>
                      <a:pt x="586" y="620"/>
                    </a:lnTo>
                    <a:lnTo>
                      <a:pt x="586" y="620"/>
                    </a:lnTo>
                    <a:lnTo>
                      <a:pt x="586" y="618"/>
                    </a:lnTo>
                    <a:lnTo>
                      <a:pt x="584" y="620"/>
                    </a:lnTo>
                    <a:lnTo>
                      <a:pt x="580" y="622"/>
                    </a:lnTo>
                    <a:lnTo>
                      <a:pt x="578" y="624"/>
                    </a:lnTo>
                    <a:lnTo>
                      <a:pt x="578" y="624"/>
                    </a:lnTo>
                    <a:lnTo>
                      <a:pt x="578" y="622"/>
                    </a:lnTo>
                    <a:lnTo>
                      <a:pt x="580" y="618"/>
                    </a:lnTo>
                    <a:lnTo>
                      <a:pt x="582" y="618"/>
                    </a:lnTo>
                    <a:lnTo>
                      <a:pt x="584" y="614"/>
                    </a:lnTo>
                    <a:lnTo>
                      <a:pt x="584" y="614"/>
                    </a:lnTo>
                    <a:lnTo>
                      <a:pt x="582" y="612"/>
                    </a:lnTo>
                    <a:lnTo>
                      <a:pt x="582" y="610"/>
                    </a:lnTo>
                    <a:lnTo>
                      <a:pt x="580" y="610"/>
                    </a:lnTo>
                    <a:lnTo>
                      <a:pt x="578" y="608"/>
                    </a:lnTo>
                    <a:lnTo>
                      <a:pt x="578" y="606"/>
                    </a:lnTo>
                    <a:lnTo>
                      <a:pt x="576" y="606"/>
                    </a:lnTo>
                    <a:lnTo>
                      <a:pt x="574" y="604"/>
                    </a:lnTo>
                    <a:lnTo>
                      <a:pt x="572" y="604"/>
                    </a:lnTo>
                    <a:lnTo>
                      <a:pt x="572" y="602"/>
                    </a:lnTo>
                    <a:lnTo>
                      <a:pt x="570" y="602"/>
                    </a:lnTo>
                    <a:lnTo>
                      <a:pt x="568" y="599"/>
                    </a:lnTo>
                    <a:lnTo>
                      <a:pt x="568" y="599"/>
                    </a:lnTo>
                    <a:lnTo>
                      <a:pt x="561" y="595"/>
                    </a:lnTo>
                    <a:lnTo>
                      <a:pt x="561" y="593"/>
                    </a:lnTo>
                    <a:lnTo>
                      <a:pt x="557" y="591"/>
                    </a:lnTo>
                    <a:lnTo>
                      <a:pt x="555" y="591"/>
                    </a:lnTo>
                    <a:lnTo>
                      <a:pt x="551" y="593"/>
                    </a:lnTo>
                    <a:lnTo>
                      <a:pt x="549" y="595"/>
                    </a:lnTo>
                    <a:lnTo>
                      <a:pt x="549" y="593"/>
                    </a:lnTo>
                    <a:lnTo>
                      <a:pt x="549" y="591"/>
                    </a:lnTo>
                    <a:lnTo>
                      <a:pt x="543" y="589"/>
                    </a:lnTo>
                    <a:lnTo>
                      <a:pt x="541" y="589"/>
                    </a:lnTo>
                    <a:lnTo>
                      <a:pt x="537" y="591"/>
                    </a:lnTo>
                    <a:lnTo>
                      <a:pt x="534" y="589"/>
                    </a:lnTo>
                    <a:lnTo>
                      <a:pt x="539" y="587"/>
                    </a:lnTo>
                    <a:lnTo>
                      <a:pt x="539" y="589"/>
                    </a:lnTo>
                    <a:lnTo>
                      <a:pt x="545" y="589"/>
                    </a:lnTo>
                    <a:lnTo>
                      <a:pt x="547" y="589"/>
                    </a:lnTo>
                    <a:lnTo>
                      <a:pt x="551" y="589"/>
                    </a:lnTo>
                    <a:lnTo>
                      <a:pt x="555" y="589"/>
                    </a:lnTo>
                    <a:lnTo>
                      <a:pt x="557" y="587"/>
                    </a:lnTo>
                    <a:lnTo>
                      <a:pt x="557" y="581"/>
                    </a:lnTo>
                    <a:lnTo>
                      <a:pt x="557" y="579"/>
                    </a:lnTo>
                    <a:lnTo>
                      <a:pt x="555" y="579"/>
                    </a:lnTo>
                    <a:lnTo>
                      <a:pt x="553" y="579"/>
                    </a:lnTo>
                    <a:lnTo>
                      <a:pt x="549" y="575"/>
                    </a:lnTo>
                    <a:lnTo>
                      <a:pt x="547" y="575"/>
                    </a:lnTo>
                    <a:lnTo>
                      <a:pt x="547" y="575"/>
                    </a:lnTo>
                    <a:lnTo>
                      <a:pt x="543" y="577"/>
                    </a:lnTo>
                    <a:lnTo>
                      <a:pt x="543" y="577"/>
                    </a:lnTo>
                    <a:lnTo>
                      <a:pt x="539" y="577"/>
                    </a:lnTo>
                    <a:lnTo>
                      <a:pt x="537" y="581"/>
                    </a:lnTo>
                    <a:lnTo>
                      <a:pt x="537" y="581"/>
                    </a:lnTo>
                    <a:lnTo>
                      <a:pt x="537" y="579"/>
                    </a:lnTo>
                    <a:lnTo>
                      <a:pt x="537" y="577"/>
                    </a:lnTo>
                    <a:lnTo>
                      <a:pt x="534" y="577"/>
                    </a:lnTo>
                    <a:lnTo>
                      <a:pt x="530" y="577"/>
                    </a:lnTo>
                    <a:lnTo>
                      <a:pt x="528" y="579"/>
                    </a:lnTo>
                    <a:lnTo>
                      <a:pt x="526" y="579"/>
                    </a:lnTo>
                    <a:lnTo>
                      <a:pt x="528" y="577"/>
                    </a:lnTo>
                    <a:lnTo>
                      <a:pt x="530" y="575"/>
                    </a:lnTo>
                    <a:lnTo>
                      <a:pt x="534" y="575"/>
                    </a:lnTo>
                    <a:lnTo>
                      <a:pt x="534" y="573"/>
                    </a:lnTo>
                    <a:lnTo>
                      <a:pt x="534" y="573"/>
                    </a:lnTo>
                    <a:lnTo>
                      <a:pt x="532" y="570"/>
                    </a:lnTo>
                    <a:lnTo>
                      <a:pt x="530" y="573"/>
                    </a:lnTo>
                    <a:lnTo>
                      <a:pt x="528" y="573"/>
                    </a:lnTo>
                    <a:lnTo>
                      <a:pt x="526" y="573"/>
                    </a:lnTo>
                    <a:lnTo>
                      <a:pt x="526" y="570"/>
                    </a:lnTo>
                    <a:lnTo>
                      <a:pt x="526" y="570"/>
                    </a:lnTo>
                    <a:lnTo>
                      <a:pt x="528" y="570"/>
                    </a:lnTo>
                    <a:lnTo>
                      <a:pt x="530" y="570"/>
                    </a:lnTo>
                    <a:lnTo>
                      <a:pt x="532" y="568"/>
                    </a:lnTo>
                    <a:lnTo>
                      <a:pt x="532" y="568"/>
                    </a:lnTo>
                    <a:lnTo>
                      <a:pt x="534" y="570"/>
                    </a:lnTo>
                    <a:lnTo>
                      <a:pt x="539" y="573"/>
                    </a:lnTo>
                    <a:lnTo>
                      <a:pt x="541" y="575"/>
                    </a:lnTo>
                    <a:lnTo>
                      <a:pt x="543" y="573"/>
                    </a:lnTo>
                    <a:lnTo>
                      <a:pt x="547" y="570"/>
                    </a:lnTo>
                    <a:lnTo>
                      <a:pt x="549" y="570"/>
                    </a:lnTo>
                    <a:lnTo>
                      <a:pt x="553" y="570"/>
                    </a:lnTo>
                    <a:lnTo>
                      <a:pt x="553" y="568"/>
                    </a:lnTo>
                    <a:lnTo>
                      <a:pt x="555" y="568"/>
                    </a:lnTo>
                    <a:lnTo>
                      <a:pt x="557" y="566"/>
                    </a:lnTo>
                    <a:lnTo>
                      <a:pt x="555" y="564"/>
                    </a:lnTo>
                    <a:lnTo>
                      <a:pt x="553" y="562"/>
                    </a:lnTo>
                    <a:lnTo>
                      <a:pt x="549" y="560"/>
                    </a:lnTo>
                    <a:lnTo>
                      <a:pt x="547" y="560"/>
                    </a:lnTo>
                    <a:lnTo>
                      <a:pt x="545" y="558"/>
                    </a:lnTo>
                    <a:lnTo>
                      <a:pt x="543" y="558"/>
                    </a:lnTo>
                    <a:lnTo>
                      <a:pt x="539" y="558"/>
                    </a:lnTo>
                    <a:lnTo>
                      <a:pt x="537" y="558"/>
                    </a:lnTo>
                    <a:lnTo>
                      <a:pt x="537" y="560"/>
                    </a:lnTo>
                    <a:lnTo>
                      <a:pt x="534" y="562"/>
                    </a:lnTo>
                    <a:lnTo>
                      <a:pt x="532" y="560"/>
                    </a:lnTo>
                    <a:lnTo>
                      <a:pt x="528" y="560"/>
                    </a:lnTo>
                    <a:lnTo>
                      <a:pt x="526" y="560"/>
                    </a:lnTo>
                    <a:lnTo>
                      <a:pt x="524" y="562"/>
                    </a:lnTo>
                    <a:lnTo>
                      <a:pt x="524" y="564"/>
                    </a:lnTo>
                    <a:lnTo>
                      <a:pt x="522" y="562"/>
                    </a:lnTo>
                    <a:lnTo>
                      <a:pt x="522" y="562"/>
                    </a:lnTo>
                    <a:lnTo>
                      <a:pt x="520" y="560"/>
                    </a:lnTo>
                    <a:lnTo>
                      <a:pt x="520" y="560"/>
                    </a:lnTo>
                    <a:lnTo>
                      <a:pt x="522" y="558"/>
                    </a:lnTo>
                    <a:lnTo>
                      <a:pt x="524" y="558"/>
                    </a:lnTo>
                    <a:lnTo>
                      <a:pt x="528" y="558"/>
                    </a:lnTo>
                    <a:lnTo>
                      <a:pt x="534" y="558"/>
                    </a:lnTo>
                    <a:lnTo>
                      <a:pt x="537" y="556"/>
                    </a:lnTo>
                    <a:lnTo>
                      <a:pt x="534" y="554"/>
                    </a:lnTo>
                    <a:lnTo>
                      <a:pt x="534" y="552"/>
                    </a:lnTo>
                    <a:lnTo>
                      <a:pt x="530" y="550"/>
                    </a:lnTo>
                    <a:lnTo>
                      <a:pt x="528" y="548"/>
                    </a:lnTo>
                    <a:lnTo>
                      <a:pt x="526" y="546"/>
                    </a:lnTo>
                    <a:lnTo>
                      <a:pt x="526" y="543"/>
                    </a:lnTo>
                    <a:lnTo>
                      <a:pt x="526" y="541"/>
                    </a:lnTo>
                    <a:lnTo>
                      <a:pt x="528" y="541"/>
                    </a:lnTo>
                    <a:lnTo>
                      <a:pt x="528" y="543"/>
                    </a:lnTo>
                    <a:lnTo>
                      <a:pt x="528" y="546"/>
                    </a:lnTo>
                    <a:lnTo>
                      <a:pt x="530" y="548"/>
                    </a:lnTo>
                    <a:lnTo>
                      <a:pt x="534" y="550"/>
                    </a:lnTo>
                    <a:lnTo>
                      <a:pt x="537" y="552"/>
                    </a:lnTo>
                    <a:lnTo>
                      <a:pt x="537" y="552"/>
                    </a:lnTo>
                    <a:lnTo>
                      <a:pt x="539" y="554"/>
                    </a:lnTo>
                    <a:lnTo>
                      <a:pt x="541" y="556"/>
                    </a:lnTo>
                    <a:lnTo>
                      <a:pt x="545" y="556"/>
                    </a:lnTo>
                    <a:lnTo>
                      <a:pt x="547" y="554"/>
                    </a:lnTo>
                    <a:lnTo>
                      <a:pt x="549" y="554"/>
                    </a:lnTo>
                    <a:lnTo>
                      <a:pt x="551" y="552"/>
                    </a:lnTo>
                    <a:lnTo>
                      <a:pt x="553" y="550"/>
                    </a:lnTo>
                    <a:lnTo>
                      <a:pt x="555" y="548"/>
                    </a:lnTo>
                    <a:lnTo>
                      <a:pt x="559" y="548"/>
                    </a:lnTo>
                    <a:lnTo>
                      <a:pt x="559" y="548"/>
                    </a:lnTo>
                    <a:lnTo>
                      <a:pt x="561" y="546"/>
                    </a:lnTo>
                    <a:lnTo>
                      <a:pt x="559" y="543"/>
                    </a:lnTo>
                    <a:lnTo>
                      <a:pt x="557" y="541"/>
                    </a:lnTo>
                    <a:lnTo>
                      <a:pt x="557" y="539"/>
                    </a:lnTo>
                    <a:lnTo>
                      <a:pt x="553" y="533"/>
                    </a:lnTo>
                    <a:lnTo>
                      <a:pt x="551" y="531"/>
                    </a:lnTo>
                    <a:lnTo>
                      <a:pt x="551" y="529"/>
                    </a:lnTo>
                    <a:lnTo>
                      <a:pt x="551" y="529"/>
                    </a:lnTo>
                    <a:lnTo>
                      <a:pt x="553" y="529"/>
                    </a:lnTo>
                    <a:lnTo>
                      <a:pt x="553" y="529"/>
                    </a:lnTo>
                    <a:lnTo>
                      <a:pt x="553" y="531"/>
                    </a:lnTo>
                    <a:lnTo>
                      <a:pt x="555" y="533"/>
                    </a:lnTo>
                    <a:lnTo>
                      <a:pt x="559" y="539"/>
                    </a:lnTo>
                    <a:lnTo>
                      <a:pt x="566" y="548"/>
                    </a:lnTo>
                    <a:lnTo>
                      <a:pt x="566" y="548"/>
                    </a:lnTo>
                    <a:lnTo>
                      <a:pt x="566" y="546"/>
                    </a:lnTo>
                    <a:lnTo>
                      <a:pt x="566" y="543"/>
                    </a:lnTo>
                    <a:lnTo>
                      <a:pt x="568" y="537"/>
                    </a:lnTo>
                    <a:lnTo>
                      <a:pt x="568" y="535"/>
                    </a:lnTo>
                    <a:lnTo>
                      <a:pt x="568" y="533"/>
                    </a:lnTo>
                    <a:lnTo>
                      <a:pt x="570" y="533"/>
                    </a:lnTo>
                    <a:lnTo>
                      <a:pt x="572" y="533"/>
                    </a:lnTo>
                    <a:lnTo>
                      <a:pt x="572" y="535"/>
                    </a:lnTo>
                    <a:lnTo>
                      <a:pt x="572" y="537"/>
                    </a:lnTo>
                    <a:lnTo>
                      <a:pt x="574" y="537"/>
                    </a:lnTo>
                    <a:lnTo>
                      <a:pt x="580" y="539"/>
                    </a:lnTo>
                    <a:lnTo>
                      <a:pt x="586" y="543"/>
                    </a:lnTo>
                    <a:lnTo>
                      <a:pt x="588" y="546"/>
                    </a:lnTo>
                    <a:lnTo>
                      <a:pt x="590" y="543"/>
                    </a:lnTo>
                    <a:lnTo>
                      <a:pt x="592" y="543"/>
                    </a:lnTo>
                    <a:lnTo>
                      <a:pt x="592" y="546"/>
                    </a:lnTo>
                    <a:lnTo>
                      <a:pt x="592" y="546"/>
                    </a:lnTo>
                    <a:lnTo>
                      <a:pt x="588" y="548"/>
                    </a:lnTo>
                    <a:lnTo>
                      <a:pt x="586" y="548"/>
                    </a:lnTo>
                    <a:lnTo>
                      <a:pt x="584" y="543"/>
                    </a:lnTo>
                    <a:lnTo>
                      <a:pt x="578" y="541"/>
                    </a:lnTo>
                    <a:lnTo>
                      <a:pt x="576" y="541"/>
                    </a:lnTo>
                    <a:lnTo>
                      <a:pt x="574" y="539"/>
                    </a:lnTo>
                    <a:lnTo>
                      <a:pt x="572" y="539"/>
                    </a:lnTo>
                    <a:lnTo>
                      <a:pt x="572" y="541"/>
                    </a:lnTo>
                    <a:lnTo>
                      <a:pt x="572" y="543"/>
                    </a:lnTo>
                    <a:lnTo>
                      <a:pt x="572" y="546"/>
                    </a:lnTo>
                    <a:lnTo>
                      <a:pt x="580" y="552"/>
                    </a:lnTo>
                    <a:lnTo>
                      <a:pt x="582" y="556"/>
                    </a:lnTo>
                    <a:lnTo>
                      <a:pt x="588" y="558"/>
                    </a:lnTo>
                    <a:lnTo>
                      <a:pt x="590" y="560"/>
                    </a:lnTo>
                    <a:lnTo>
                      <a:pt x="592" y="562"/>
                    </a:lnTo>
                    <a:lnTo>
                      <a:pt x="595" y="560"/>
                    </a:lnTo>
                    <a:lnTo>
                      <a:pt x="595" y="560"/>
                    </a:lnTo>
                    <a:lnTo>
                      <a:pt x="597" y="556"/>
                    </a:lnTo>
                    <a:lnTo>
                      <a:pt x="599" y="558"/>
                    </a:lnTo>
                    <a:lnTo>
                      <a:pt x="601" y="556"/>
                    </a:lnTo>
                    <a:lnTo>
                      <a:pt x="603" y="556"/>
                    </a:lnTo>
                    <a:lnTo>
                      <a:pt x="603" y="554"/>
                    </a:lnTo>
                    <a:lnTo>
                      <a:pt x="605" y="552"/>
                    </a:lnTo>
                    <a:lnTo>
                      <a:pt x="607" y="552"/>
                    </a:lnTo>
                    <a:lnTo>
                      <a:pt x="609" y="552"/>
                    </a:lnTo>
                    <a:lnTo>
                      <a:pt x="611" y="554"/>
                    </a:lnTo>
                    <a:lnTo>
                      <a:pt x="615" y="552"/>
                    </a:lnTo>
                    <a:lnTo>
                      <a:pt x="617" y="552"/>
                    </a:lnTo>
                    <a:lnTo>
                      <a:pt x="619" y="552"/>
                    </a:lnTo>
                    <a:lnTo>
                      <a:pt x="619" y="548"/>
                    </a:lnTo>
                    <a:lnTo>
                      <a:pt x="619" y="543"/>
                    </a:lnTo>
                    <a:lnTo>
                      <a:pt x="621" y="541"/>
                    </a:lnTo>
                    <a:lnTo>
                      <a:pt x="624" y="537"/>
                    </a:lnTo>
                    <a:lnTo>
                      <a:pt x="624" y="535"/>
                    </a:lnTo>
                    <a:lnTo>
                      <a:pt x="621" y="533"/>
                    </a:lnTo>
                    <a:lnTo>
                      <a:pt x="619" y="533"/>
                    </a:lnTo>
                    <a:lnTo>
                      <a:pt x="617" y="533"/>
                    </a:lnTo>
                    <a:lnTo>
                      <a:pt x="615" y="535"/>
                    </a:lnTo>
                    <a:lnTo>
                      <a:pt x="615" y="533"/>
                    </a:lnTo>
                    <a:lnTo>
                      <a:pt x="613" y="533"/>
                    </a:lnTo>
                    <a:lnTo>
                      <a:pt x="611" y="535"/>
                    </a:lnTo>
                    <a:lnTo>
                      <a:pt x="609" y="533"/>
                    </a:lnTo>
                    <a:lnTo>
                      <a:pt x="609" y="531"/>
                    </a:lnTo>
                    <a:lnTo>
                      <a:pt x="607" y="529"/>
                    </a:lnTo>
                    <a:lnTo>
                      <a:pt x="605" y="527"/>
                    </a:lnTo>
                    <a:lnTo>
                      <a:pt x="605" y="527"/>
                    </a:lnTo>
                    <a:lnTo>
                      <a:pt x="603" y="529"/>
                    </a:lnTo>
                    <a:lnTo>
                      <a:pt x="603" y="533"/>
                    </a:lnTo>
                    <a:lnTo>
                      <a:pt x="605" y="533"/>
                    </a:lnTo>
                    <a:lnTo>
                      <a:pt x="605" y="535"/>
                    </a:lnTo>
                    <a:lnTo>
                      <a:pt x="603" y="537"/>
                    </a:lnTo>
                    <a:lnTo>
                      <a:pt x="603" y="541"/>
                    </a:lnTo>
                    <a:lnTo>
                      <a:pt x="601" y="539"/>
                    </a:lnTo>
                    <a:lnTo>
                      <a:pt x="603" y="535"/>
                    </a:lnTo>
                    <a:lnTo>
                      <a:pt x="603" y="531"/>
                    </a:lnTo>
                    <a:lnTo>
                      <a:pt x="601" y="531"/>
                    </a:lnTo>
                    <a:lnTo>
                      <a:pt x="599" y="527"/>
                    </a:lnTo>
                    <a:lnTo>
                      <a:pt x="597" y="527"/>
                    </a:lnTo>
                    <a:lnTo>
                      <a:pt x="597" y="525"/>
                    </a:lnTo>
                    <a:lnTo>
                      <a:pt x="597" y="523"/>
                    </a:lnTo>
                    <a:lnTo>
                      <a:pt x="599" y="523"/>
                    </a:lnTo>
                    <a:lnTo>
                      <a:pt x="601" y="519"/>
                    </a:lnTo>
                    <a:lnTo>
                      <a:pt x="601" y="517"/>
                    </a:lnTo>
                    <a:lnTo>
                      <a:pt x="601" y="514"/>
                    </a:lnTo>
                    <a:lnTo>
                      <a:pt x="599" y="514"/>
                    </a:lnTo>
                    <a:lnTo>
                      <a:pt x="599" y="514"/>
                    </a:lnTo>
                    <a:lnTo>
                      <a:pt x="603" y="514"/>
                    </a:lnTo>
                    <a:lnTo>
                      <a:pt x="605" y="512"/>
                    </a:lnTo>
                    <a:lnTo>
                      <a:pt x="605" y="510"/>
                    </a:lnTo>
                    <a:lnTo>
                      <a:pt x="605" y="506"/>
                    </a:lnTo>
                    <a:lnTo>
                      <a:pt x="605" y="504"/>
                    </a:lnTo>
                    <a:lnTo>
                      <a:pt x="605" y="502"/>
                    </a:lnTo>
                    <a:lnTo>
                      <a:pt x="605" y="502"/>
                    </a:lnTo>
                    <a:lnTo>
                      <a:pt x="607" y="504"/>
                    </a:lnTo>
                    <a:lnTo>
                      <a:pt x="609" y="506"/>
                    </a:lnTo>
                    <a:lnTo>
                      <a:pt x="609" y="508"/>
                    </a:lnTo>
                    <a:lnTo>
                      <a:pt x="611" y="508"/>
                    </a:lnTo>
                    <a:lnTo>
                      <a:pt x="615" y="506"/>
                    </a:lnTo>
                    <a:lnTo>
                      <a:pt x="617" y="506"/>
                    </a:lnTo>
                    <a:lnTo>
                      <a:pt x="619" y="508"/>
                    </a:lnTo>
                    <a:lnTo>
                      <a:pt x="624" y="510"/>
                    </a:lnTo>
                    <a:lnTo>
                      <a:pt x="628" y="512"/>
                    </a:lnTo>
                    <a:lnTo>
                      <a:pt x="626" y="514"/>
                    </a:lnTo>
                    <a:lnTo>
                      <a:pt x="628" y="519"/>
                    </a:lnTo>
                    <a:lnTo>
                      <a:pt x="630" y="519"/>
                    </a:lnTo>
                    <a:lnTo>
                      <a:pt x="630" y="521"/>
                    </a:lnTo>
                    <a:lnTo>
                      <a:pt x="632" y="523"/>
                    </a:lnTo>
                    <a:lnTo>
                      <a:pt x="636" y="521"/>
                    </a:lnTo>
                    <a:lnTo>
                      <a:pt x="640" y="514"/>
                    </a:lnTo>
                    <a:lnTo>
                      <a:pt x="640" y="512"/>
                    </a:lnTo>
                    <a:lnTo>
                      <a:pt x="638" y="510"/>
                    </a:lnTo>
                    <a:lnTo>
                      <a:pt x="638" y="506"/>
                    </a:lnTo>
                    <a:lnTo>
                      <a:pt x="640" y="504"/>
                    </a:lnTo>
                    <a:lnTo>
                      <a:pt x="640" y="504"/>
                    </a:lnTo>
                    <a:lnTo>
                      <a:pt x="636" y="502"/>
                    </a:lnTo>
                    <a:lnTo>
                      <a:pt x="634" y="504"/>
                    </a:lnTo>
                    <a:lnTo>
                      <a:pt x="632" y="506"/>
                    </a:lnTo>
                    <a:lnTo>
                      <a:pt x="628" y="504"/>
                    </a:lnTo>
                    <a:lnTo>
                      <a:pt x="626" y="500"/>
                    </a:lnTo>
                    <a:lnTo>
                      <a:pt x="621" y="500"/>
                    </a:lnTo>
                    <a:lnTo>
                      <a:pt x="619" y="500"/>
                    </a:lnTo>
                    <a:lnTo>
                      <a:pt x="619" y="500"/>
                    </a:lnTo>
                    <a:lnTo>
                      <a:pt x="619" y="498"/>
                    </a:lnTo>
                    <a:lnTo>
                      <a:pt x="619" y="498"/>
                    </a:lnTo>
                    <a:lnTo>
                      <a:pt x="621" y="496"/>
                    </a:lnTo>
                    <a:lnTo>
                      <a:pt x="621" y="490"/>
                    </a:lnTo>
                    <a:lnTo>
                      <a:pt x="624" y="487"/>
                    </a:lnTo>
                    <a:lnTo>
                      <a:pt x="624" y="485"/>
                    </a:lnTo>
                    <a:lnTo>
                      <a:pt x="619" y="483"/>
                    </a:lnTo>
                    <a:lnTo>
                      <a:pt x="617" y="483"/>
                    </a:lnTo>
                    <a:lnTo>
                      <a:pt x="615" y="487"/>
                    </a:lnTo>
                    <a:lnTo>
                      <a:pt x="611" y="490"/>
                    </a:lnTo>
                    <a:lnTo>
                      <a:pt x="607" y="487"/>
                    </a:lnTo>
                    <a:lnTo>
                      <a:pt x="607" y="485"/>
                    </a:lnTo>
                    <a:lnTo>
                      <a:pt x="605" y="483"/>
                    </a:lnTo>
                    <a:lnTo>
                      <a:pt x="605" y="481"/>
                    </a:lnTo>
                    <a:lnTo>
                      <a:pt x="605" y="479"/>
                    </a:lnTo>
                    <a:lnTo>
                      <a:pt x="607" y="479"/>
                    </a:lnTo>
                    <a:lnTo>
                      <a:pt x="607" y="481"/>
                    </a:lnTo>
                    <a:lnTo>
                      <a:pt x="607" y="483"/>
                    </a:lnTo>
                    <a:lnTo>
                      <a:pt x="607" y="485"/>
                    </a:lnTo>
                    <a:lnTo>
                      <a:pt x="611" y="485"/>
                    </a:lnTo>
                    <a:lnTo>
                      <a:pt x="613" y="485"/>
                    </a:lnTo>
                    <a:lnTo>
                      <a:pt x="615" y="483"/>
                    </a:lnTo>
                    <a:lnTo>
                      <a:pt x="619" y="481"/>
                    </a:lnTo>
                    <a:lnTo>
                      <a:pt x="621" y="481"/>
                    </a:lnTo>
                    <a:lnTo>
                      <a:pt x="624" y="483"/>
                    </a:lnTo>
                    <a:lnTo>
                      <a:pt x="626" y="483"/>
                    </a:lnTo>
                    <a:lnTo>
                      <a:pt x="626" y="481"/>
                    </a:lnTo>
                    <a:lnTo>
                      <a:pt x="626" y="479"/>
                    </a:lnTo>
                    <a:lnTo>
                      <a:pt x="619" y="473"/>
                    </a:lnTo>
                    <a:lnTo>
                      <a:pt x="613" y="469"/>
                    </a:lnTo>
                    <a:lnTo>
                      <a:pt x="609" y="469"/>
                    </a:lnTo>
                    <a:lnTo>
                      <a:pt x="605" y="467"/>
                    </a:lnTo>
                    <a:lnTo>
                      <a:pt x="601" y="463"/>
                    </a:lnTo>
                    <a:lnTo>
                      <a:pt x="601" y="461"/>
                    </a:lnTo>
                    <a:lnTo>
                      <a:pt x="601" y="458"/>
                    </a:lnTo>
                    <a:lnTo>
                      <a:pt x="603" y="461"/>
                    </a:lnTo>
                    <a:lnTo>
                      <a:pt x="605" y="465"/>
                    </a:lnTo>
                    <a:lnTo>
                      <a:pt x="607" y="467"/>
                    </a:lnTo>
                    <a:lnTo>
                      <a:pt x="611" y="467"/>
                    </a:lnTo>
                    <a:lnTo>
                      <a:pt x="611" y="465"/>
                    </a:lnTo>
                    <a:lnTo>
                      <a:pt x="611" y="463"/>
                    </a:lnTo>
                    <a:lnTo>
                      <a:pt x="609" y="458"/>
                    </a:lnTo>
                    <a:lnTo>
                      <a:pt x="607" y="458"/>
                    </a:lnTo>
                    <a:lnTo>
                      <a:pt x="607" y="456"/>
                    </a:lnTo>
                    <a:lnTo>
                      <a:pt x="609" y="456"/>
                    </a:lnTo>
                    <a:lnTo>
                      <a:pt x="611" y="458"/>
                    </a:lnTo>
                    <a:lnTo>
                      <a:pt x="615" y="463"/>
                    </a:lnTo>
                    <a:lnTo>
                      <a:pt x="615" y="465"/>
                    </a:lnTo>
                    <a:lnTo>
                      <a:pt x="615" y="467"/>
                    </a:lnTo>
                    <a:lnTo>
                      <a:pt x="619" y="471"/>
                    </a:lnTo>
                    <a:lnTo>
                      <a:pt x="621" y="473"/>
                    </a:lnTo>
                    <a:lnTo>
                      <a:pt x="626" y="477"/>
                    </a:lnTo>
                    <a:lnTo>
                      <a:pt x="628" y="477"/>
                    </a:lnTo>
                    <a:lnTo>
                      <a:pt x="630" y="477"/>
                    </a:lnTo>
                    <a:lnTo>
                      <a:pt x="632" y="477"/>
                    </a:lnTo>
                    <a:lnTo>
                      <a:pt x="632" y="479"/>
                    </a:lnTo>
                    <a:lnTo>
                      <a:pt x="630" y="481"/>
                    </a:lnTo>
                    <a:lnTo>
                      <a:pt x="632" y="483"/>
                    </a:lnTo>
                    <a:lnTo>
                      <a:pt x="634" y="485"/>
                    </a:lnTo>
                    <a:lnTo>
                      <a:pt x="636" y="485"/>
                    </a:lnTo>
                    <a:lnTo>
                      <a:pt x="638" y="483"/>
                    </a:lnTo>
                    <a:lnTo>
                      <a:pt x="640" y="477"/>
                    </a:lnTo>
                    <a:lnTo>
                      <a:pt x="640" y="475"/>
                    </a:lnTo>
                    <a:lnTo>
                      <a:pt x="640" y="473"/>
                    </a:lnTo>
                    <a:lnTo>
                      <a:pt x="640" y="471"/>
                    </a:lnTo>
                    <a:lnTo>
                      <a:pt x="640" y="469"/>
                    </a:lnTo>
                    <a:lnTo>
                      <a:pt x="640" y="465"/>
                    </a:lnTo>
                    <a:lnTo>
                      <a:pt x="638" y="463"/>
                    </a:lnTo>
                    <a:lnTo>
                      <a:pt x="640" y="461"/>
                    </a:lnTo>
                    <a:lnTo>
                      <a:pt x="640" y="458"/>
                    </a:lnTo>
                    <a:lnTo>
                      <a:pt x="640" y="461"/>
                    </a:lnTo>
                    <a:lnTo>
                      <a:pt x="642" y="461"/>
                    </a:lnTo>
                    <a:lnTo>
                      <a:pt x="644" y="461"/>
                    </a:lnTo>
                    <a:lnTo>
                      <a:pt x="644" y="458"/>
                    </a:lnTo>
                    <a:lnTo>
                      <a:pt x="640" y="456"/>
                    </a:lnTo>
                    <a:lnTo>
                      <a:pt x="638" y="452"/>
                    </a:lnTo>
                    <a:lnTo>
                      <a:pt x="636" y="450"/>
                    </a:lnTo>
                    <a:lnTo>
                      <a:pt x="634" y="450"/>
                    </a:lnTo>
                    <a:lnTo>
                      <a:pt x="632" y="450"/>
                    </a:lnTo>
                    <a:lnTo>
                      <a:pt x="630" y="448"/>
                    </a:lnTo>
                    <a:lnTo>
                      <a:pt x="628" y="446"/>
                    </a:lnTo>
                    <a:lnTo>
                      <a:pt x="621" y="446"/>
                    </a:lnTo>
                    <a:lnTo>
                      <a:pt x="619" y="446"/>
                    </a:lnTo>
                    <a:lnTo>
                      <a:pt x="617" y="446"/>
                    </a:lnTo>
                    <a:lnTo>
                      <a:pt x="617" y="446"/>
                    </a:lnTo>
                    <a:lnTo>
                      <a:pt x="615" y="444"/>
                    </a:lnTo>
                    <a:lnTo>
                      <a:pt x="617" y="444"/>
                    </a:lnTo>
                    <a:lnTo>
                      <a:pt x="617" y="444"/>
                    </a:lnTo>
                    <a:lnTo>
                      <a:pt x="619" y="444"/>
                    </a:lnTo>
                    <a:lnTo>
                      <a:pt x="624" y="444"/>
                    </a:lnTo>
                    <a:lnTo>
                      <a:pt x="628" y="444"/>
                    </a:lnTo>
                    <a:lnTo>
                      <a:pt x="630" y="444"/>
                    </a:lnTo>
                    <a:lnTo>
                      <a:pt x="632" y="444"/>
                    </a:lnTo>
                    <a:lnTo>
                      <a:pt x="634" y="444"/>
                    </a:lnTo>
                    <a:lnTo>
                      <a:pt x="636" y="444"/>
                    </a:lnTo>
                    <a:lnTo>
                      <a:pt x="638" y="444"/>
                    </a:lnTo>
                    <a:lnTo>
                      <a:pt x="640" y="444"/>
                    </a:lnTo>
                    <a:lnTo>
                      <a:pt x="640" y="442"/>
                    </a:lnTo>
                    <a:lnTo>
                      <a:pt x="640" y="440"/>
                    </a:lnTo>
                    <a:lnTo>
                      <a:pt x="640" y="438"/>
                    </a:lnTo>
                    <a:lnTo>
                      <a:pt x="640" y="436"/>
                    </a:lnTo>
                    <a:lnTo>
                      <a:pt x="638" y="434"/>
                    </a:lnTo>
                    <a:lnTo>
                      <a:pt x="636" y="436"/>
                    </a:lnTo>
                    <a:lnTo>
                      <a:pt x="634" y="436"/>
                    </a:lnTo>
                    <a:lnTo>
                      <a:pt x="632" y="436"/>
                    </a:lnTo>
                    <a:lnTo>
                      <a:pt x="628" y="436"/>
                    </a:lnTo>
                    <a:lnTo>
                      <a:pt x="626" y="434"/>
                    </a:lnTo>
                    <a:lnTo>
                      <a:pt x="624" y="434"/>
                    </a:lnTo>
                    <a:lnTo>
                      <a:pt x="619" y="434"/>
                    </a:lnTo>
                    <a:lnTo>
                      <a:pt x="619" y="436"/>
                    </a:lnTo>
                    <a:lnTo>
                      <a:pt x="617" y="436"/>
                    </a:lnTo>
                    <a:lnTo>
                      <a:pt x="617" y="432"/>
                    </a:lnTo>
                    <a:lnTo>
                      <a:pt x="617" y="429"/>
                    </a:lnTo>
                    <a:lnTo>
                      <a:pt x="617" y="427"/>
                    </a:lnTo>
                    <a:lnTo>
                      <a:pt x="613" y="429"/>
                    </a:lnTo>
                    <a:lnTo>
                      <a:pt x="611" y="429"/>
                    </a:lnTo>
                    <a:lnTo>
                      <a:pt x="609" y="427"/>
                    </a:lnTo>
                    <a:lnTo>
                      <a:pt x="609" y="425"/>
                    </a:lnTo>
                    <a:lnTo>
                      <a:pt x="611" y="425"/>
                    </a:lnTo>
                    <a:lnTo>
                      <a:pt x="615" y="427"/>
                    </a:lnTo>
                    <a:lnTo>
                      <a:pt x="615" y="425"/>
                    </a:lnTo>
                    <a:lnTo>
                      <a:pt x="615" y="423"/>
                    </a:lnTo>
                    <a:lnTo>
                      <a:pt x="615" y="423"/>
                    </a:lnTo>
                    <a:lnTo>
                      <a:pt x="615" y="421"/>
                    </a:lnTo>
                    <a:lnTo>
                      <a:pt x="615" y="419"/>
                    </a:lnTo>
                    <a:lnTo>
                      <a:pt x="615" y="417"/>
                    </a:lnTo>
                    <a:lnTo>
                      <a:pt x="615" y="415"/>
                    </a:lnTo>
                    <a:lnTo>
                      <a:pt x="615" y="413"/>
                    </a:lnTo>
                    <a:lnTo>
                      <a:pt x="615" y="411"/>
                    </a:lnTo>
                    <a:lnTo>
                      <a:pt x="617" y="411"/>
                    </a:lnTo>
                    <a:lnTo>
                      <a:pt x="617" y="411"/>
                    </a:lnTo>
                    <a:lnTo>
                      <a:pt x="617" y="413"/>
                    </a:lnTo>
                    <a:lnTo>
                      <a:pt x="619" y="415"/>
                    </a:lnTo>
                    <a:lnTo>
                      <a:pt x="621" y="415"/>
                    </a:lnTo>
                    <a:lnTo>
                      <a:pt x="624" y="413"/>
                    </a:lnTo>
                    <a:lnTo>
                      <a:pt x="628" y="411"/>
                    </a:lnTo>
                    <a:lnTo>
                      <a:pt x="630" y="409"/>
                    </a:lnTo>
                    <a:lnTo>
                      <a:pt x="630" y="409"/>
                    </a:lnTo>
                    <a:lnTo>
                      <a:pt x="630" y="407"/>
                    </a:lnTo>
                    <a:lnTo>
                      <a:pt x="626" y="407"/>
                    </a:lnTo>
                    <a:lnTo>
                      <a:pt x="624" y="407"/>
                    </a:lnTo>
                    <a:lnTo>
                      <a:pt x="624" y="405"/>
                    </a:lnTo>
                    <a:lnTo>
                      <a:pt x="626" y="405"/>
                    </a:lnTo>
                    <a:lnTo>
                      <a:pt x="630" y="405"/>
                    </a:lnTo>
                    <a:lnTo>
                      <a:pt x="630" y="405"/>
                    </a:lnTo>
                    <a:lnTo>
                      <a:pt x="632" y="405"/>
                    </a:lnTo>
                    <a:lnTo>
                      <a:pt x="632" y="405"/>
                    </a:lnTo>
                    <a:lnTo>
                      <a:pt x="632" y="402"/>
                    </a:lnTo>
                    <a:lnTo>
                      <a:pt x="634" y="400"/>
                    </a:lnTo>
                    <a:lnTo>
                      <a:pt x="638" y="402"/>
                    </a:lnTo>
                    <a:lnTo>
                      <a:pt x="640" y="405"/>
                    </a:lnTo>
                    <a:lnTo>
                      <a:pt x="640" y="405"/>
                    </a:lnTo>
                    <a:lnTo>
                      <a:pt x="642" y="405"/>
                    </a:lnTo>
                    <a:lnTo>
                      <a:pt x="644" y="405"/>
                    </a:lnTo>
                    <a:lnTo>
                      <a:pt x="646" y="407"/>
                    </a:lnTo>
                    <a:lnTo>
                      <a:pt x="646" y="409"/>
                    </a:lnTo>
                    <a:lnTo>
                      <a:pt x="646" y="411"/>
                    </a:lnTo>
                    <a:lnTo>
                      <a:pt x="648" y="411"/>
                    </a:lnTo>
                    <a:lnTo>
                      <a:pt x="651" y="411"/>
                    </a:lnTo>
                    <a:lnTo>
                      <a:pt x="653" y="411"/>
                    </a:lnTo>
                    <a:lnTo>
                      <a:pt x="653" y="413"/>
                    </a:lnTo>
                    <a:lnTo>
                      <a:pt x="657" y="415"/>
                    </a:lnTo>
                    <a:lnTo>
                      <a:pt x="659" y="417"/>
                    </a:lnTo>
                    <a:lnTo>
                      <a:pt x="661" y="419"/>
                    </a:lnTo>
                    <a:lnTo>
                      <a:pt x="661" y="417"/>
                    </a:lnTo>
                    <a:lnTo>
                      <a:pt x="661" y="413"/>
                    </a:lnTo>
                    <a:lnTo>
                      <a:pt x="663" y="411"/>
                    </a:lnTo>
                    <a:lnTo>
                      <a:pt x="665" y="407"/>
                    </a:lnTo>
                    <a:lnTo>
                      <a:pt x="663" y="405"/>
                    </a:lnTo>
                    <a:lnTo>
                      <a:pt x="665" y="400"/>
                    </a:lnTo>
                    <a:lnTo>
                      <a:pt x="665" y="396"/>
                    </a:lnTo>
                    <a:lnTo>
                      <a:pt x="667" y="394"/>
                    </a:lnTo>
                    <a:lnTo>
                      <a:pt x="667" y="392"/>
                    </a:lnTo>
                    <a:lnTo>
                      <a:pt x="665" y="390"/>
                    </a:lnTo>
                    <a:lnTo>
                      <a:pt x="663" y="388"/>
                    </a:lnTo>
                    <a:lnTo>
                      <a:pt x="661" y="386"/>
                    </a:lnTo>
                    <a:lnTo>
                      <a:pt x="659" y="386"/>
                    </a:lnTo>
                    <a:lnTo>
                      <a:pt x="659" y="384"/>
                    </a:lnTo>
                    <a:lnTo>
                      <a:pt x="659" y="384"/>
                    </a:lnTo>
                    <a:lnTo>
                      <a:pt x="657" y="384"/>
                    </a:lnTo>
                    <a:lnTo>
                      <a:pt x="655" y="386"/>
                    </a:lnTo>
                    <a:lnTo>
                      <a:pt x="653" y="390"/>
                    </a:lnTo>
                    <a:lnTo>
                      <a:pt x="651" y="390"/>
                    </a:lnTo>
                    <a:lnTo>
                      <a:pt x="648" y="390"/>
                    </a:lnTo>
                    <a:lnTo>
                      <a:pt x="648" y="388"/>
                    </a:lnTo>
                    <a:lnTo>
                      <a:pt x="648" y="386"/>
                    </a:lnTo>
                    <a:lnTo>
                      <a:pt x="648" y="384"/>
                    </a:lnTo>
                    <a:lnTo>
                      <a:pt x="644" y="382"/>
                    </a:lnTo>
                    <a:lnTo>
                      <a:pt x="642" y="384"/>
                    </a:lnTo>
                    <a:lnTo>
                      <a:pt x="642" y="382"/>
                    </a:lnTo>
                    <a:lnTo>
                      <a:pt x="642" y="382"/>
                    </a:lnTo>
                    <a:lnTo>
                      <a:pt x="642" y="380"/>
                    </a:lnTo>
                    <a:lnTo>
                      <a:pt x="640" y="378"/>
                    </a:lnTo>
                    <a:lnTo>
                      <a:pt x="640" y="378"/>
                    </a:lnTo>
                    <a:lnTo>
                      <a:pt x="640" y="376"/>
                    </a:lnTo>
                    <a:lnTo>
                      <a:pt x="642" y="376"/>
                    </a:lnTo>
                    <a:lnTo>
                      <a:pt x="644" y="378"/>
                    </a:lnTo>
                    <a:lnTo>
                      <a:pt x="644" y="376"/>
                    </a:lnTo>
                    <a:lnTo>
                      <a:pt x="642" y="373"/>
                    </a:lnTo>
                    <a:lnTo>
                      <a:pt x="642" y="369"/>
                    </a:lnTo>
                    <a:lnTo>
                      <a:pt x="642" y="369"/>
                    </a:lnTo>
                    <a:lnTo>
                      <a:pt x="644" y="367"/>
                    </a:lnTo>
                    <a:lnTo>
                      <a:pt x="644" y="369"/>
                    </a:lnTo>
                    <a:lnTo>
                      <a:pt x="646" y="369"/>
                    </a:lnTo>
                    <a:lnTo>
                      <a:pt x="646" y="371"/>
                    </a:lnTo>
                    <a:lnTo>
                      <a:pt x="651" y="376"/>
                    </a:lnTo>
                    <a:lnTo>
                      <a:pt x="653" y="378"/>
                    </a:lnTo>
                    <a:lnTo>
                      <a:pt x="655" y="378"/>
                    </a:lnTo>
                    <a:lnTo>
                      <a:pt x="657" y="376"/>
                    </a:lnTo>
                    <a:lnTo>
                      <a:pt x="655" y="371"/>
                    </a:lnTo>
                    <a:lnTo>
                      <a:pt x="653" y="367"/>
                    </a:lnTo>
                    <a:lnTo>
                      <a:pt x="648" y="365"/>
                    </a:lnTo>
                    <a:lnTo>
                      <a:pt x="646" y="365"/>
                    </a:lnTo>
                    <a:lnTo>
                      <a:pt x="644" y="361"/>
                    </a:lnTo>
                    <a:lnTo>
                      <a:pt x="642" y="359"/>
                    </a:lnTo>
                    <a:lnTo>
                      <a:pt x="640" y="355"/>
                    </a:lnTo>
                    <a:lnTo>
                      <a:pt x="638" y="355"/>
                    </a:lnTo>
                    <a:lnTo>
                      <a:pt x="636" y="353"/>
                    </a:lnTo>
                    <a:lnTo>
                      <a:pt x="636" y="351"/>
                    </a:lnTo>
                    <a:lnTo>
                      <a:pt x="638" y="349"/>
                    </a:lnTo>
                    <a:lnTo>
                      <a:pt x="638" y="346"/>
                    </a:lnTo>
                    <a:lnTo>
                      <a:pt x="636" y="346"/>
                    </a:lnTo>
                    <a:lnTo>
                      <a:pt x="636" y="344"/>
                    </a:lnTo>
                    <a:lnTo>
                      <a:pt x="638" y="344"/>
                    </a:lnTo>
                    <a:lnTo>
                      <a:pt x="640" y="342"/>
                    </a:lnTo>
                    <a:lnTo>
                      <a:pt x="642" y="342"/>
                    </a:lnTo>
                    <a:lnTo>
                      <a:pt x="644" y="342"/>
                    </a:lnTo>
                    <a:lnTo>
                      <a:pt x="644" y="344"/>
                    </a:lnTo>
                    <a:lnTo>
                      <a:pt x="642" y="346"/>
                    </a:lnTo>
                    <a:lnTo>
                      <a:pt x="644" y="346"/>
                    </a:lnTo>
                    <a:lnTo>
                      <a:pt x="646" y="349"/>
                    </a:lnTo>
                    <a:lnTo>
                      <a:pt x="646" y="351"/>
                    </a:lnTo>
                    <a:lnTo>
                      <a:pt x="646" y="353"/>
                    </a:lnTo>
                    <a:lnTo>
                      <a:pt x="648" y="353"/>
                    </a:lnTo>
                    <a:lnTo>
                      <a:pt x="653" y="351"/>
                    </a:lnTo>
                    <a:lnTo>
                      <a:pt x="655" y="346"/>
                    </a:lnTo>
                    <a:lnTo>
                      <a:pt x="655" y="342"/>
                    </a:lnTo>
                    <a:lnTo>
                      <a:pt x="657" y="340"/>
                    </a:lnTo>
                    <a:lnTo>
                      <a:pt x="657" y="338"/>
                    </a:lnTo>
                    <a:lnTo>
                      <a:pt x="657" y="334"/>
                    </a:lnTo>
                    <a:lnTo>
                      <a:pt x="659" y="332"/>
                    </a:lnTo>
                    <a:lnTo>
                      <a:pt x="661" y="330"/>
                    </a:lnTo>
                    <a:lnTo>
                      <a:pt x="661" y="324"/>
                    </a:lnTo>
                    <a:lnTo>
                      <a:pt x="661" y="320"/>
                    </a:lnTo>
                    <a:lnTo>
                      <a:pt x="659" y="317"/>
                    </a:lnTo>
                    <a:lnTo>
                      <a:pt x="661" y="311"/>
                    </a:lnTo>
                    <a:lnTo>
                      <a:pt x="663" y="307"/>
                    </a:lnTo>
                    <a:lnTo>
                      <a:pt x="663" y="303"/>
                    </a:lnTo>
                    <a:lnTo>
                      <a:pt x="665" y="299"/>
                    </a:lnTo>
                    <a:lnTo>
                      <a:pt x="665" y="297"/>
                    </a:lnTo>
                    <a:lnTo>
                      <a:pt x="667" y="293"/>
                    </a:lnTo>
                    <a:lnTo>
                      <a:pt x="667" y="288"/>
                    </a:lnTo>
                    <a:lnTo>
                      <a:pt x="669" y="286"/>
                    </a:lnTo>
                    <a:lnTo>
                      <a:pt x="671" y="282"/>
                    </a:lnTo>
                    <a:lnTo>
                      <a:pt x="677" y="274"/>
                    </a:lnTo>
                    <a:lnTo>
                      <a:pt x="680" y="270"/>
                    </a:lnTo>
                    <a:lnTo>
                      <a:pt x="686" y="266"/>
                    </a:lnTo>
                    <a:lnTo>
                      <a:pt x="686" y="261"/>
                    </a:lnTo>
                    <a:lnTo>
                      <a:pt x="690" y="259"/>
                    </a:lnTo>
                    <a:lnTo>
                      <a:pt x="692" y="255"/>
                    </a:lnTo>
                    <a:lnTo>
                      <a:pt x="694" y="251"/>
                    </a:lnTo>
                    <a:lnTo>
                      <a:pt x="696" y="251"/>
                    </a:lnTo>
                    <a:lnTo>
                      <a:pt x="696" y="249"/>
                    </a:lnTo>
                    <a:lnTo>
                      <a:pt x="694" y="247"/>
                    </a:lnTo>
                    <a:lnTo>
                      <a:pt x="690" y="247"/>
                    </a:lnTo>
                    <a:lnTo>
                      <a:pt x="688" y="245"/>
                    </a:lnTo>
                    <a:lnTo>
                      <a:pt x="688" y="243"/>
                    </a:lnTo>
                    <a:lnTo>
                      <a:pt x="684" y="245"/>
                    </a:lnTo>
                    <a:lnTo>
                      <a:pt x="680" y="245"/>
                    </a:lnTo>
                    <a:lnTo>
                      <a:pt x="673" y="247"/>
                    </a:lnTo>
                    <a:lnTo>
                      <a:pt x="669" y="249"/>
                    </a:lnTo>
                    <a:lnTo>
                      <a:pt x="667" y="251"/>
                    </a:lnTo>
                    <a:lnTo>
                      <a:pt x="663" y="253"/>
                    </a:lnTo>
                    <a:lnTo>
                      <a:pt x="663" y="255"/>
                    </a:lnTo>
                    <a:lnTo>
                      <a:pt x="661" y="257"/>
                    </a:lnTo>
                    <a:lnTo>
                      <a:pt x="659" y="255"/>
                    </a:lnTo>
                    <a:lnTo>
                      <a:pt x="657" y="253"/>
                    </a:lnTo>
                    <a:lnTo>
                      <a:pt x="657" y="251"/>
                    </a:lnTo>
                    <a:lnTo>
                      <a:pt x="659" y="251"/>
                    </a:lnTo>
                    <a:lnTo>
                      <a:pt x="661" y="251"/>
                    </a:lnTo>
                    <a:lnTo>
                      <a:pt x="661" y="247"/>
                    </a:lnTo>
                    <a:lnTo>
                      <a:pt x="659" y="245"/>
                    </a:lnTo>
                    <a:lnTo>
                      <a:pt x="657" y="245"/>
                    </a:lnTo>
                    <a:lnTo>
                      <a:pt x="655" y="245"/>
                    </a:lnTo>
                    <a:lnTo>
                      <a:pt x="657" y="243"/>
                    </a:lnTo>
                    <a:lnTo>
                      <a:pt x="659" y="243"/>
                    </a:lnTo>
                    <a:lnTo>
                      <a:pt x="663" y="241"/>
                    </a:lnTo>
                    <a:lnTo>
                      <a:pt x="665" y="235"/>
                    </a:lnTo>
                    <a:lnTo>
                      <a:pt x="667" y="232"/>
                    </a:lnTo>
                    <a:lnTo>
                      <a:pt x="671" y="232"/>
                    </a:lnTo>
                    <a:lnTo>
                      <a:pt x="675" y="232"/>
                    </a:lnTo>
                    <a:lnTo>
                      <a:pt x="682" y="239"/>
                    </a:lnTo>
                    <a:lnTo>
                      <a:pt x="684" y="241"/>
                    </a:lnTo>
                    <a:lnTo>
                      <a:pt x="690" y="241"/>
                    </a:lnTo>
                    <a:lnTo>
                      <a:pt x="694" y="241"/>
                    </a:lnTo>
                    <a:lnTo>
                      <a:pt x="698" y="241"/>
                    </a:lnTo>
                    <a:lnTo>
                      <a:pt x="704" y="239"/>
                    </a:lnTo>
                    <a:lnTo>
                      <a:pt x="706" y="237"/>
                    </a:lnTo>
                    <a:lnTo>
                      <a:pt x="706" y="235"/>
                    </a:lnTo>
                    <a:lnTo>
                      <a:pt x="706" y="232"/>
                    </a:lnTo>
                    <a:lnTo>
                      <a:pt x="709" y="232"/>
                    </a:lnTo>
                    <a:lnTo>
                      <a:pt x="711" y="232"/>
                    </a:lnTo>
                    <a:lnTo>
                      <a:pt x="713" y="230"/>
                    </a:lnTo>
                    <a:lnTo>
                      <a:pt x="713" y="226"/>
                    </a:lnTo>
                    <a:lnTo>
                      <a:pt x="711" y="224"/>
                    </a:lnTo>
                    <a:lnTo>
                      <a:pt x="709" y="224"/>
                    </a:lnTo>
                    <a:lnTo>
                      <a:pt x="706" y="222"/>
                    </a:lnTo>
                    <a:lnTo>
                      <a:pt x="704" y="222"/>
                    </a:lnTo>
                    <a:lnTo>
                      <a:pt x="702" y="222"/>
                    </a:lnTo>
                    <a:lnTo>
                      <a:pt x="700" y="224"/>
                    </a:lnTo>
                    <a:lnTo>
                      <a:pt x="698" y="224"/>
                    </a:lnTo>
                    <a:lnTo>
                      <a:pt x="696" y="222"/>
                    </a:lnTo>
                    <a:lnTo>
                      <a:pt x="688" y="222"/>
                    </a:lnTo>
                    <a:lnTo>
                      <a:pt x="686" y="220"/>
                    </a:lnTo>
                    <a:lnTo>
                      <a:pt x="682" y="220"/>
                    </a:lnTo>
                    <a:lnTo>
                      <a:pt x="680" y="220"/>
                    </a:lnTo>
                    <a:lnTo>
                      <a:pt x="677" y="220"/>
                    </a:lnTo>
                    <a:lnTo>
                      <a:pt x="669" y="220"/>
                    </a:lnTo>
                    <a:lnTo>
                      <a:pt x="667" y="220"/>
                    </a:lnTo>
                    <a:lnTo>
                      <a:pt x="665" y="220"/>
                    </a:lnTo>
                    <a:lnTo>
                      <a:pt x="667" y="218"/>
                    </a:lnTo>
                    <a:lnTo>
                      <a:pt x="669" y="220"/>
                    </a:lnTo>
                    <a:lnTo>
                      <a:pt x="673" y="218"/>
                    </a:lnTo>
                    <a:lnTo>
                      <a:pt x="677" y="216"/>
                    </a:lnTo>
                    <a:lnTo>
                      <a:pt x="680" y="218"/>
                    </a:lnTo>
                    <a:lnTo>
                      <a:pt x="684" y="218"/>
                    </a:lnTo>
                    <a:lnTo>
                      <a:pt x="686" y="218"/>
                    </a:lnTo>
                    <a:lnTo>
                      <a:pt x="686" y="216"/>
                    </a:lnTo>
                    <a:lnTo>
                      <a:pt x="688" y="216"/>
                    </a:lnTo>
                    <a:lnTo>
                      <a:pt x="690" y="216"/>
                    </a:lnTo>
                    <a:lnTo>
                      <a:pt x="692" y="216"/>
                    </a:lnTo>
                    <a:lnTo>
                      <a:pt x="694" y="214"/>
                    </a:lnTo>
                    <a:lnTo>
                      <a:pt x="696" y="214"/>
                    </a:lnTo>
                    <a:lnTo>
                      <a:pt x="696" y="214"/>
                    </a:lnTo>
                    <a:lnTo>
                      <a:pt x="698" y="214"/>
                    </a:lnTo>
                    <a:lnTo>
                      <a:pt x="698" y="212"/>
                    </a:lnTo>
                    <a:lnTo>
                      <a:pt x="700" y="212"/>
                    </a:lnTo>
                    <a:lnTo>
                      <a:pt x="700" y="214"/>
                    </a:lnTo>
                    <a:lnTo>
                      <a:pt x="702" y="214"/>
                    </a:lnTo>
                    <a:lnTo>
                      <a:pt x="704" y="216"/>
                    </a:lnTo>
                    <a:lnTo>
                      <a:pt x="706" y="216"/>
                    </a:lnTo>
                    <a:lnTo>
                      <a:pt x="711" y="216"/>
                    </a:lnTo>
                    <a:lnTo>
                      <a:pt x="713" y="218"/>
                    </a:lnTo>
                    <a:lnTo>
                      <a:pt x="715" y="218"/>
                    </a:lnTo>
                    <a:lnTo>
                      <a:pt x="717" y="218"/>
                    </a:lnTo>
                    <a:lnTo>
                      <a:pt x="721" y="216"/>
                    </a:lnTo>
                    <a:lnTo>
                      <a:pt x="727" y="212"/>
                    </a:lnTo>
                    <a:lnTo>
                      <a:pt x="729" y="212"/>
                    </a:lnTo>
                    <a:lnTo>
                      <a:pt x="731" y="212"/>
                    </a:lnTo>
                    <a:lnTo>
                      <a:pt x="733" y="210"/>
                    </a:lnTo>
                    <a:lnTo>
                      <a:pt x="733" y="208"/>
                    </a:lnTo>
                    <a:lnTo>
                      <a:pt x="731" y="208"/>
                    </a:lnTo>
                    <a:lnTo>
                      <a:pt x="729" y="203"/>
                    </a:lnTo>
                    <a:lnTo>
                      <a:pt x="729" y="201"/>
                    </a:lnTo>
                    <a:lnTo>
                      <a:pt x="727" y="201"/>
                    </a:lnTo>
                    <a:lnTo>
                      <a:pt x="727" y="199"/>
                    </a:lnTo>
                    <a:lnTo>
                      <a:pt x="729" y="197"/>
                    </a:lnTo>
                    <a:lnTo>
                      <a:pt x="731" y="195"/>
                    </a:lnTo>
                    <a:lnTo>
                      <a:pt x="733" y="195"/>
                    </a:lnTo>
                    <a:lnTo>
                      <a:pt x="740" y="197"/>
                    </a:lnTo>
                    <a:lnTo>
                      <a:pt x="742" y="199"/>
                    </a:lnTo>
                    <a:lnTo>
                      <a:pt x="744" y="197"/>
                    </a:lnTo>
                    <a:lnTo>
                      <a:pt x="746" y="195"/>
                    </a:lnTo>
                    <a:lnTo>
                      <a:pt x="748" y="191"/>
                    </a:lnTo>
                    <a:lnTo>
                      <a:pt x="752" y="189"/>
                    </a:lnTo>
                    <a:lnTo>
                      <a:pt x="754" y="187"/>
                    </a:lnTo>
                    <a:lnTo>
                      <a:pt x="754" y="185"/>
                    </a:lnTo>
                    <a:lnTo>
                      <a:pt x="758" y="183"/>
                    </a:lnTo>
                    <a:lnTo>
                      <a:pt x="762" y="183"/>
                    </a:lnTo>
                    <a:lnTo>
                      <a:pt x="762" y="179"/>
                    </a:lnTo>
                    <a:lnTo>
                      <a:pt x="762" y="176"/>
                    </a:lnTo>
                    <a:lnTo>
                      <a:pt x="762" y="170"/>
                    </a:lnTo>
                    <a:lnTo>
                      <a:pt x="758" y="168"/>
                    </a:lnTo>
                    <a:lnTo>
                      <a:pt x="758" y="166"/>
                    </a:lnTo>
                    <a:lnTo>
                      <a:pt x="752" y="162"/>
                    </a:lnTo>
                    <a:lnTo>
                      <a:pt x="752" y="160"/>
                    </a:lnTo>
                    <a:lnTo>
                      <a:pt x="752" y="156"/>
                    </a:lnTo>
                    <a:lnTo>
                      <a:pt x="748" y="156"/>
                    </a:lnTo>
                    <a:lnTo>
                      <a:pt x="746" y="154"/>
                    </a:lnTo>
                    <a:lnTo>
                      <a:pt x="744" y="152"/>
                    </a:lnTo>
                    <a:lnTo>
                      <a:pt x="740" y="152"/>
                    </a:lnTo>
                    <a:lnTo>
                      <a:pt x="738" y="149"/>
                    </a:lnTo>
                    <a:lnTo>
                      <a:pt x="731" y="149"/>
                    </a:lnTo>
                    <a:lnTo>
                      <a:pt x="727" y="145"/>
                    </a:lnTo>
                    <a:lnTo>
                      <a:pt x="723" y="145"/>
                    </a:lnTo>
                    <a:lnTo>
                      <a:pt x="721" y="145"/>
                    </a:lnTo>
                    <a:lnTo>
                      <a:pt x="717" y="145"/>
                    </a:lnTo>
                    <a:lnTo>
                      <a:pt x="711" y="147"/>
                    </a:lnTo>
                    <a:lnTo>
                      <a:pt x="709" y="149"/>
                    </a:lnTo>
                    <a:lnTo>
                      <a:pt x="706" y="152"/>
                    </a:lnTo>
                    <a:lnTo>
                      <a:pt x="702" y="149"/>
                    </a:lnTo>
                    <a:lnTo>
                      <a:pt x="702" y="147"/>
                    </a:lnTo>
                    <a:lnTo>
                      <a:pt x="700" y="149"/>
                    </a:lnTo>
                    <a:lnTo>
                      <a:pt x="698" y="152"/>
                    </a:lnTo>
                    <a:lnTo>
                      <a:pt x="700" y="154"/>
                    </a:lnTo>
                    <a:lnTo>
                      <a:pt x="698" y="158"/>
                    </a:lnTo>
                    <a:lnTo>
                      <a:pt x="698" y="160"/>
                    </a:lnTo>
                    <a:lnTo>
                      <a:pt x="696" y="160"/>
                    </a:lnTo>
                    <a:lnTo>
                      <a:pt x="696" y="162"/>
                    </a:lnTo>
                    <a:lnTo>
                      <a:pt x="696" y="162"/>
                    </a:lnTo>
                    <a:lnTo>
                      <a:pt x="696" y="164"/>
                    </a:lnTo>
                    <a:lnTo>
                      <a:pt x="692" y="166"/>
                    </a:lnTo>
                    <a:lnTo>
                      <a:pt x="690" y="166"/>
                    </a:lnTo>
                    <a:lnTo>
                      <a:pt x="688" y="164"/>
                    </a:lnTo>
                    <a:lnTo>
                      <a:pt x="688" y="162"/>
                    </a:lnTo>
                    <a:lnTo>
                      <a:pt x="686" y="162"/>
                    </a:lnTo>
                    <a:lnTo>
                      <a:pt x="684" y="162"/>
                    </a:lnTo>
                    <a:lnTo>
                      <a:pt x="684" y="166"/>
                    </a:lnTo>
                    <a:lnTo>
                      <a:pt x="686" y="166"/>
                    </a:lnTo>
                    <a:lnTo>
                      <a:pt x="684" y="170"/>
                    </a:lnTo>
                    <a:lnTo>
                      <a:pt x="682" y="172"/>
                    </a:lnTo>
                    <a:lnTo>
                      <a:pt x="682" y="174"/>
                    </a:lnTo>
                    <a:lnTo>
                      <a:pt x="682" y="172"/>
                    </a:lnTo>
                    <a:lnTo>
                      <a:pt x="682" y="170"/>
                    </a:lnTo>
                    <a:lnTo>
                      <a:pt x="682" y="166"/>
                    </a:lnTo>
                    <a:lnTo>
                      <a:pt x="680" y="164"/>
                    </a:lnTo>
                    <a:lnTo>
                      <a:pt x="680" y="162"/>
                    </a:lnTo>
                    <a:lnTo>
                      <a:pt x="680" y="160"/>
                    </a:lnTo>
                    <a:lnTo>
                      <a:pt x="680" y="156"/>
                    </a:lnTo>
                    <a:lnTo>
                      <a:pt x="680" y="154"/>
                    </a:lnTo>
                    <a:lnTo>
                      <a:pt x="677" y="156"/>
                    </a:lnTo>
                    <a:lnTo>
                      <a:pt x="675" y="158"/>
                    </a:lnTo>
                    <a:lnTo>
                      <a:pt x="673" y="160"/>
                    </a:lnTo>
                    <a:lnTo>
                      <a:pt x="673" y="162"/>
                    </a:lnTo>
                    <a:lnTo>
                      <a:pt x="673" y="166"/>
                    </a:lnTo>
                    <a:lnTo>
                      <a:pt x="667" y="170"/>
                    </a:lnTo>
                    <a:lnTo>
                      <a:pt x="665" y="172"/>
                    </a:lnTo>
                    <a:lnTo>
                      <a:pt x="663" y="174"/>
                    </a:lnTo>
                    <a:lnTo>
                      <a:pt x="661" y="176"/>
                    </a:lnTo>
                    <a:lnTo>
                      <a:pt x="659" y="179"/>
                    </a:lnTo>
                    <a:lnTo>
                      <a:pt x="655" y="179"/>
                    </a:lnTo>
                    <a:lnTo>
                      <a:pt x="653" y="181"/>
                    </a:lnTo>
                    <a:lnTo>
                      <a:pt x="646" y="183"/>
                    </a:lnTo>
                    <a:lnTo>
                      <a:pt x="642" y="183"/>
                    </a:lnTo>
                    <a:lnTo>
                      <a:pt x="638" y="185"/>
                    </a:lnTo>
                    <a:lnTo>
                      <a:pt x="638" y="185"/>
                    </a:lnTo>
                    <a:lnTo>
                      <a:pt x="636" y="187"/>
                    </a:lnTo>
                    <a:lnTo>
                      <a:pt x="632" y="187"/>
                    </a:lnTo>
                    <a:lnTo>
                      <a:pt x="630" y="187"/>
                    </a:lnTo>
                    <a:lnTo>
                      <a:pt x="628" y="189"/>
                    </a:lnTo>
                    <a:lnTo>
                      <a:pt x="624" y="193"/>
                    </a:lnTo>
                    <a:lnTo>
                      <a:pt x="617" y="197"/>
                    </a:lnTo>
                    <a:lnTo>
                      <a:pt x="617" y="201"/>
                    </a:lnTo>
                    <a:lnTo>
                      <a:pt x="615" y="201"/>
                    </a:lnTo>
                    <a:lnTo>
                      <a:pt x="609" y="205"/>
                    </a:lnTo>
                    <a:lnTo>
                      <a:pt x="605" y="210"/>
                    </a:lnTo>
                    <a:lnTo>
                      <a:pt x="605" y="208"/>
                    </a:lnTo>
                    <a:lnTo>
                      <a:pt x="603" y="208"/>
                    </a:lnTo>
                    <a:lnTo>
                      <a:pt x="601" y="210"/>
                    </a:lnTo>
                    <a:lnTo>
                      <a:pt x="597" y="214"/>
                    </a:lnTo>
                    <a:lnTo>
                      <a:pt x="595" y="218"/>
                    </a:lnTo>
                    <a:lnTo>
                      <a:pt x="592" y="220"/>
                    </a:lnTo>
                    <a:lnTo>
                      <a:pt x="592" y="222"/>
                    </a:lnTo>
                    <a:lnTo>
                      <a:pt x="592" y="220"/>
                    </a:lnTo>
                    <a:lnTo>
                      <a:pt x="592" y="218"/>
                    </a:lnTo>
                    <a:lnTo>
                      <a:pt x="592" y="214"/>
                    </a:lnTo>
                    <a:lnTo>
                      <a:pt x="592" y="212"/>
                    </a:lnTo>
                    <a:lnTo>
                      <a:pt x="597" y="212"/>
                    </a:lnTo>
                    <a:lnTo>
                      <a:pt x="597" y="210"/>
                    </a:lnTo>
                    <a:lnTo>
                      <a:pt x="601" y="205"/>
                    </a:lnTo>
                    <a:lnTo>
                      <a:pt x="603" y="205"/>
                    </a:lnTo>
                    <a:lnTo>
                      <a:pt x="607" y="201"/>
                    </a:lnTo>
                    <a:lnTo>
                      <a:pt x="611" y="197"/>
                    </a:lnTo>
                    <a:lnTo>
                      <a:pt x="613" y="195"/>
                    </a:lnTo>
                    <a:lnTo>
                      <a:pt x="617" y="193"/>
                    </a:lnTo>
                    <a:lnTo>
                      <a:pt x="619" y="189"/>
                    </a:lnTo>
                    <a:lnTo>
                      <a:pt x="621" y="187"/>
                    </a:lnTo>
                    <a:lnTo>
                      <a:pt x="621" y="183"/>
                    </a:lnTo>
                    <a:lnTo>
                      <a:pt x="621" y="183"/>
                    </a:lnTo>
                    <a:lnTo>
                      <a:pt x="621" y="183"/>
                    </a:lnTo>
                    <a:lnTo>
                      <a:pt x="624" y="183"/>
                    </a:lnTo>
                    <a:lnTo>
                      <a:pt x="626" y="181"/>
                    </a:lnTo>
                    <a:lnTo>
                      <a:pt x="630" y="181"/>
                    </a:lnTo>
                    <a:lnTo>
                      <a:pt x="630" y="176"/>
                    </a:lnTo>
                    <a:lnTo>
                      <a:pt x="632" y="172"/>
                    </a:lnTo>
                    <a:lnTo>
                      <a:pt x="634" y="172"/>
                    </a:lnTo>
                    <a:lnTo>
                      <a:pt x="636" y="174"/>
                    </a:lnTo>
                    <a:lnTo>
                      <a:pt x="638" y="170"/>
                    </a:lnTo>
                    <a:lnTo>
                      <a:pt x="640" y="170"/>
                    </a:lnTo>
                    <a:lnTo>
                      <a:pt x="642" y="170"/>
                    </a:lnTo>
                    <a:lnTo>
                      <a:pt x="644" y="170"/>
                    </a:lnTo>
                    <a:lnTo>
                      <a:pt x="655" y="162"/>
                    </a:lnTo>
                    <a:lnTo>
                      <a:pt x="657" y="158"/>
                    </a:lnTo>
                    <a:lnTo>
                      <a:pt x="657" y="154"/>
                    </a:lnTo>
                    <a:lnTo>
                      <a:pt x="659" y="147"/>
                    </a:lnTo>
                    <a:lnTo>
                      <a:pt x="663" y="143"/>
                    </a:lnTo>
                    <a:lnTo>
                      <a:pt x="663" y="139"/>
                    </a:lnTo>
                    <a:lnTo>
                      <a:pt x="663" y="133"/>
                    </a:lnTo>
                    <a:lnTo>
                      <a:pt x="661" y="131"/>
                    </a:lnTo>
                    <a:lnTo>
                      <a:pt x="659" y="129"/>
                    </a:lnTo>
                    <a:lnTo>
                      <a:pt x="655" y="131"/>
                    </a:lnTo>
                    <a:lnTo>
                      <a:pt x="651" y="131"/>
                    </a:lnTo>
                    <a:lnTo>
                      <a:pt x="646" y="129"/>
                    </a:lnTo>
                    <a:lnTo>
                      <a:pt x="642" y="129"/>
                    </a:lnTo>
                    <a:lnTo>
                      <a:pt x="640" y="131"/>
                    </a:lnTo>
                    <a:lnTo>
                      <a:pt x="640" y="133"/>
                    </a:lnTo>
                    <a:lnTo>
                      <a:pt x="640" y="135"/>
                    </a:lnTo>
                    <a:lnTo>
                      <a:pt x="640" y="137"/>
                    </a:lnTo>
                    <a:lnTo>
                      <a:pt x="638" y="143"/>
                    </a:lnTo>
                    <a:lnTo>
                      <a:pt x="638" y="147"/>
                    </a:lnTo>
                    <a:lnTo>
                      <a:pt x="634" y="152"/>
                    </a:lnTo>
                    <a:lnTo>
                      <a:pt x="632" y="149"/>
                    </a:lnTo>
                    <a:lnTo>
                      <a:pt x="630" y="149"/>
                    </a:lnTo>
                    <a:lnTo>
                      <a:pt x="630" y="149"/>
                    </a:lnTo>
                    <a:lnTo>
                      <a:pt x="628" y="152"/>
                    </a:lnTo>
                    <a:lnTo>
                      <a:pt x="628" y="152"/>
                    </a:lnTo>
                    <a:lnTo>
                      <a:pt x="624" y="152"/>
                    </a:lnTo>
                    <a:lnTo>
                      <a:pt x="621" y="152"/>
                    </a:lnTo>
                    <a:lnTo>
                      <a:pt x="615" y="149"/>
                    </a:lnTo>
                    <a:lnTo>
                      <a:pt x="609" y="149"/>
                    </a:lnTo>
                    <a:lnTo>
                      <a:pt x="607" y="149"/>
                    </a:lnTo>
                    <a:lnTo>
                      <a:pt x="601" y="152"/>
                    </a:lnTo>
                    <a:lnTo>
                      <a:pt x="597" y="154"/>
                    </a:lnTo>
                    <a:lnTo>
                      <a:pt x="597" y="152"/>
                    </a:lnTo>
                    <a:lnTo>
                      <a:pt x="595" y="149"/>
                    </a:lnTo>
                    <a:lnTo>
                      <a:pt x="597" y="147"/>
                    </a:lnTo>
                    <a:lnTo>
                      <a:pt x="597" y="145"/>
                    </a:lnTo>
                    <a:lnTo>
                      <a:pt x="597" y="143"/>
                    </a:lnTo>
                    <a:lnTo>
                      <a:pt x="599" y="143"/>
                    </a:lnTo>
                    <a:lnTo>
                      <a:pt x="599" y="143"/>
                    </a:lnTo>
                    <a:lnTo>
                      <a:pt x="601" y="143"/>
                    </a:lnTo>
                    <a:lnTo>
                      <a:pt x="605" y="141"/>
                    </a:lnTo>
                    <a:lnTo>
                      <a:pt x="613" y="141"/>
                    </a:lnTo>
                    <a:lnTo>
                      <a:pt x="615" y="139"/>
                    </a:lnTo>
                    <a:lnTo>
                      <a:pt x="617" y="135"/>
                    </a:lnTo>
                    <a:lnTo>
                      <a:pt x="617" y="133"/>
                    </a:lnTo>
                    <a:lnTo>
                      <a:pt x="621" y="131"/>
                    </a:lnTo>
                    <a:lnTo>
                      <a:pt x="621" y="129"/>
                    </a:lnTo>
                    <a:lnTo>
                      <a:pt x="619" y="129"/>
                    </a:lnTo>
                    <a:lnTo>
                      <a:pt x="619" y="127"/>
                    </a:lnTo>
                    <a:lnTo>
                      <a:pt x="617" y="127"/>
                    </a:lnTo>
                    <a:lnTo>
                      <a:pt x="609" y="127"/>
                    </a:lnTo>
                    <a:lnTo>
                      <a:pt x="605" y="125"/>
                    </a:lnTo>
                    <a:lnTo>
                      <a:pt x="601" y="123"/>
                    </a:lnTo>
                    <a:lnTo>
                      <a:pt x="599" y="123"/>
                    </a:lnTo>
                    <a:lnTo>
                      <a:pt x="590" y="123"/>
                    </a:lnTo>
                    <a:lnTo>
                      <a:pt x="586" y="123"/>
                    </a:lnTo>
                    <a:lnTo>
                      <a:pt x="582" y="120"/>
                    </a:lnTo>
                    <a:lnTo>
                      <a:pt x="578" y="120"/>
                    </a:lnTo>
                    <a:lnTo>
                      <a:pt x="574" y="123"/>
                    </a:lnTo>
                    <a:lnTo>
                      <a:pt x="572" y="120"/>
                    </a:lnTo>
                    <a:lnTo>
                      <a:pt x="568" y="120"/>
                    </a:lnTo>
                    <a:lnTo>
                      <a:pt x="566" y="120"/>
                    </a:lnTo>
                    <a:lnTo>
                      <a:pt x="563" y="125"/>
                    </a:lnTo>
                    <a:lnTo>
                      <a:pt x="563" y="127"/>
                    </a:lnTo>
                    <a:lnTo>
                      <a:pt x="561" y="129"/>
                    </a:lnTo>
                    <a:lnTo>
                      <a:pt x="559" y="129"/>
                    </a:lnTo>
                    <a:lnTo>
                      <a:pt x="561" y="127"/>
                    </a:lnTo>
                    <a:lnTo>
                      <a:pt x="561" y="125"/>
                    </a:lnTo>
                    <a:lnTo>
                      <a:pt x="559" y="125"/>
                    </a:lnTo>
                    <a:lnTo>
                      <a:pt x="551" y="129"/>
                    </a:lnTo>
                    <a:lnTo>
                      <a:pt x="547" y="129"/>
                    </a:lnTo>
                    <a:lnTo>
                      <a:pt x="545" y="131"/>
                    </a:lnTo>
                    <a:lnTo>
                      <a:pt x="543" y="133"/>
                    </a:lnTo>
                    <a:lnTo>
                      <a:pt x="541" y="133"/>
                    </a:lnTo>
                    <a:lnTo>
                      <a:pt x="537" y="133"/>
                    </a:lnTo>
                    <a:lnTo>
                      <a:pt x="534" y="135"/>
                    </a:lnTo>
                    <a:lnTo>
                      <a:pt x="530" y="135"/>
                    </a:lnTo>
                    <a:lnTo>
                      <a:pt x="528" y="137"/>
                    </a:lnTo>
                    <a:lnTo>
                      <a:pt x="528" y="141"/>
                    </a:lnTo>
                    <a:lnTo>
                      <a:pt x="526" y="143"/>
                    </a:lnTo>
                    <a:lnTo>
                      <a:pt x="524" y="143"/>
                    </a:lnTo>
                    <a:lnTo>
                      <a:pt x="524" y="139"/>
                    </a:lnTo>
                    <a:lnTo>
                      <a:pt x="524" y="137"/>
                    </a:lnTo>
                    <a:lnTo>
                      <a:pt x="522" y="135"/>
                    </a:lnTo>
                    <a:lnTo>
                      <a:pt x="522" y="133"/>
                    </a:lnTo>
                    <a:lnTo>
                      <a:pt x="522" y="131"/>
                    </a:lnTo>
                    <a:lnTo>
                      <a:pt x="522" y="129"/>
                    </a:lnTo>
                    <a:lnTo>
                      <a:pt x="526" y="129"/>
                    </a:lnTo>
                    <a:lnTo>
                      <a:pt x="528" y="127"/>
                    </a:lnTo>
                    <a:lnTo>
                      <a:pt x="532" y="127"/>
                    </a:lnTo>
                    <a:lnTo>
                      <a:pt x="534" y="125"/>
                    </a:lnTo>
                    <a:lnTo>
                      <a:pt x="537" y="123"/>
                    </a:lnTo>
                    <a:lnTo>
                      <a:pt x="539" y="123"/>
                    </a:lnTo>
                    <a:lnTo>
                      <a:pt x="545" y="123"/>
                    </a:lnTo>
                    <a:lnTo>
                      <a:pt x="547" y="120"/>
                    </a:lnTo>
                    <a:lnTo>
                      <a:pt x="551" y="118"/>
                    </a:lnTo>
                    <a:lnTo>
                      <a:pt x="553" y="118"/>
                    </a:lnTo>
                    <a:lnTo>
                      <a:pt x="555" y="118"/>
                    </a:lnTo>
                    <a:lnTo>
                      <a:pt x="557" y="116"/>
                    </a:lnTo>
                    <a:lnTo>
                      <a:pt x="557" y="114"/>
                    </a:lnTo>
                    <a:lnTo>
                      <a:pt x="557" y="112"/>
                    </a:lnTo>
                    <a:lnTo>
                      <a:pt x="555" y="112"/>
                    </a:lnTo>
                    <a:lnTo>
                      <a:pt x="551" y="112"/>
                    </a:lnTo>
                    <a:lnTo>
                      <a:pt x="551" y="112"/>
                    </a:lnTo>
                    <a:lnTo>
                      <a:pt x="551" y="110"/>
                    </a:lnTo>
                    <a:lnTo>
                      <a:pt x="553" y="110"/>
                    </a:lnTo>
                    <a:lnTo>
                      <a:pt x="555" y="110"/>
                    </a:lnTo>
                    <a:lnTo>
                      <a:pt x="557" y="110"/>
                    </a:lnTo>
                    <a:lnTo>
                      <a:pt x="559" y="112"/>
                    </a:lnTo>
                    <a:lnTo>
                      <a:pt x="559" y="114"/>
                    </a:lnTo>
                    <a:lnTo>
                      <a:pt x="561" y="114"/>
                    </a:lnTo>
                    <a:lnTo>
                      <a:pt x="561" y="114"/>
                    </a:lnTo>
                    <a:lnTo>
                      <a:pt x="566" y="112"/>
                    </a:lnTo>
                    <a:lnTo>
                      <a:pt x="568" y="112"/>
                    </a:lnTo>
                    <a:lnTo>
                      <a:pt x="572" y="112"/>
                    </a:lnTo>
                    <a:lnTo>
                      <a:pt x="574" y="110"/>
                    </a:lnTo>
                    <a:lnTo>
                      <a:pt x="576" y="110"/>
                    </a:lnTo>
                    <a:lnTo>
                      <a:pt x="580" y="110"/>
                    </a:lnTo>
                    <a:lnTo>
                      <a:pt x="582" y="110"/>
                    </a:lnTo>
                    <a:lnTo>
                      <a:pt x="586" y="110"/>
                    </a:lnTo>
                    <a:lnTo>
                      <a:pt x="588" y="110"/>
                    </a:lnTo>
                    <a:lnTo>
                      <a:pt x="590" y="112"/>
                    </a:lnTo>
                    <a:lnTo>
                      <a:pt x="595" y="112"/>
                    </a:lnTo>
                    <a:lnTo>
                      <a:pt x="597" y="112"/>
                    </a:lnTo>
                    <a:lnTo>
                      <a:pt x="599" y="112"/>
                    </a:lnTo>
                    <a:lnTo>
                      <a:pt x="603" y="116"/>
                    </a:lnTo>
                    <a:lnTo>
                      <a:pt x="605" y="116"/>
                    </a:lnTo>
                    <a:lnTo>
                      <a:pt x="609" y="116"/>
                    </a:lnTo>
                    <a:lnTo>
                      <a:pt x="611" y="114"/>
                    </a:lnTo>
                    <a:lnTo>
                      <a:pt x="613" y="114"/>
                    </a:lnTo>
                    <a:lnTo>
                      <a:pt x="615" y="116"/>
                    </a:lnTo>
                    <a:lnTo>
                      <a:pt x="617" y="116"/>
                    </a:lnTo>
                    <a:lnTo>
                      <a:pt x="619" y="116"/>
                    </a:lnTo>
                    <a:lnTo>
                      <a:pt x="624" y="116"/>
                    </a:lnTo>
                    <a:lnTo>
                      <a:pt x="628" y="114"/>
                    </a:lnTo>
                    <a:lnTo>
                      <a:pt x="630" y="112"/>
                    </a:lnTo>
                    <a:lnTo>
                      <a:pt x="634" y="112"/>
                    </a:lnTo>
                    <a:lnTo>
                      <a:pt x="636" y="114"/>
                    </a:lnTo>
                    <a:lnTo>
                      <a:pt x="636" y="114"/>
                    </a:lnTo>
                    <a:lnTo>
                      <a:pt x="640" y="112"/>
                    </a:lnTo>
                    <a:lnTo>
                      <a:pt x="642" y="114"/>
                    </a:lnTo>
                    <a:lnTo>
                      <a:pt x="646" y="114"/>
                    </a:lnTo>
                    <a:lnTo>
                      <a:pt x="646" y="112"/>
                    </a:lnTo>
                    <a:lnTo>
                      <a:pt x="644" y="112"/>
                    </a:lnTo>
                    <a:lnTo>
                      <a:pt x="644" y="110"/>
                    </a:lnTo>
                    <a:lnTo>
                      <a:pt x="646" y="110"/>
                    </a:lnTo>
                    <a:lnTo>
                      <a:pt x="648" y="110"/>
                    </a:lnTo>
                    <a:lnTo>
                      <a:pt x="648" y="112"/>
                    </a:lnTo>
                    <a:lnTo>
                      <a:pt x="653" y="112"/>
                    </a:lnTo>
                    <a:lnTo>
                      <a:pt x="653" y="112"/>
                    </a:lnTo>
                    <a:lnTo>
                      <a:pt x="659" y="112"/>
                    </a:lnTo>
                    <a:lnTo>
                      <a:pt x="665" y="108"/>
                    </a:lnTo>
                    <a:lnTo>
                      <a:pt x="667" y="108"/>
                    </a:lnTo>
                    <a:lnTo>
                      <a:pt x="669" y="106"/>
                    </a:lnTo>
                    <a:lnTo>
                      <a:pt x="669" y="104"/>
                    </a:lnTo>
                    <a:lnTo>
                      <a:pt x="669" y="104"/>
                    </a:lnTo>
                    <a:lnTo>
                      <a:pt x="671" y="104"/>
                    </a:lnTo>
                    <a:lnTo>
                      <a:pt x="673" y="104"/>
                    </a:lnTo>
                    <a:lnTo>
                      <a:pt x="677" y="100"/>
                    </a:lnTo>
                    <a:lnTo>
                      <a:pt x="680" y="100"/>
                    </a:lnTo>
                    <a:lnTo>
                      <a:pt x="680" y="98"/>
                    </a:lnTo>
                    <a:lnTo>
                      <a:pt x="680" y="96"/>
                    </a:lnTo>
                    <a:lnTo>
                      <a:pt x="682" y="93"/>
                    </a:lnTo>
                    <a:lnTo>
                      <a:pt x="682" y="91"/>
                    </a:lnTo>
                    <a:lnTo>
                      <a:pt x="682" y="89"/>
                    </a:lnTo>
                    <a:lnTo>
                      <a:pt x="677" y="85"/>
                    </a:lnTo>
                    <a:lnTo>
                      <a:pt x="673" y="85"/>
                    </a:lnTo>
                    <a:lnTo>
                      <a:pt x="669" y="81"/>
                    </a:lnTo>
                    <a:lnTo>
                      <a:pt x="669" y="79"/>
                    </a:lnTo>
                    <a:lnTo>
                      <a:pt x="667" y="77"/>
                    </a:lnTo>
                    <a:lnTo>
                      <a:pt x="663" y="77"/>
                    </a:lnTo>
                    <a:lnTo>
                      <a:pt x="661" y="75"/>
                    </a:lnTo>
                    <a:lnTo>
                      <a:pt x="659" y="73"/>
                    </a:lnTo>
                    <a:lnTo>
                      <a:pt x="657" y="71"/>
                    </a:lnTo>
                    <a:lnTo>
                      <a:pt x="657" y="73"/>
                    </a:lnTo>
                    <a:lnTo>
                      <a:pt x="655" y="73"/>
                    </a:lnTo>
                    <a:lnTo>
                      <a:pt x="653" y="73"/>
                    </a:lnTo>
                    <a:lnTo>
                      <a:pt x="653" y="71"/>
                    </a:lnTo>
                    <a:lnTo>
                      <a:pt x="651" y="69"/>
                    </a:lnTo>
                    <a:lnTo>
                      <a:pt x="642" y="69"/>
                    </a:lnTo>
                    <a:lnTo>
                      <a:pt x="640" y="69"/>
                    </a:lnTo>
                    <a:lnTo>
                      <a:pt x="640" y="71"/>
                    </a:lnTo>
                    <a:lnTo>
                      <a:pt x="640" y="73"/>
                    </a:lnTo>
                    <a:lnTo>
                      <a:pt x="638" y="71"/>
                    </a:lnTo>
                    <a:lnTo>
                      <a:pt x="636" y="71"/>
                    </a:lnTo>
                    <a:lnTo>
                      <a:pt x="632" y="75"/>
                    </a:lnTo>
                    <a:lnTo>
                      <a:pt x="628" y="75"/>
                    </a:lnTo>
                    <a:lnTo>
                      <a:pt x="624" y="73"/>
                    </a:lnTo>
                    <a:lnTo>
                      <a:pt x="621" y="73"/>
                    </a:lnTo>
                    <a:lnTo>
                      <a:pt x="617" y="71"/>
                    </a:lnTo>
                    <a:lnTo>
                      <a:pt x="617" y="69"/>
                    </a:lnTo>
                    <a:lnTo>
                      <a:pt x="617" y="67"/>
                    </a:lnTo>
                    <a:lnTo>
                      <a:pt x="619" y="67"/>
                    </a:lnTo>
                    <a:lnTo>
                      <a:pt x="621" y="69"/>
                    </a:lnTo>
                    <a:lnTo>
                      <a:pt x="624" y="71"/>
                    </a:lnTo>
                    <a:lnTo>
                      <a:pt x="626" y="69"/>
                    </a:lnTo>
                    <a:lnTo>
                      <a:pt x="624" y="69"/>
                    </a:lnTo>
                    <a:lnTo>
                      <a:pt x="621" y="64"/>
                    </a:lnTo>
                    <a:lnTo>
                      <a:pt x="621" y="62"/>
                    </a:lnTo>
                    <a:lnTo>
                      <a:pt x="621" y="62"/>
                    </a:lnTo>
                    <a:lnTo>
                      <a:pt x="624" y="64"/>
                    </a:lnTo>
                    <a:lnTo>
                      <a:pt x="628" y="67"/>
                    </a:lnTo>
                    <a:lnTo>
                      <a:pt x="630" y="67"/>
                    </a:lnTo>
                    <a:lnTo>
                      <a:pt x="636" y="64"/>
                    </a:lnTo>
                    <a:lnTo>
                      <a:pt x="640" y="60"/>
                    </a:lnTo>
                    <a:lnTo>
                      <a:pt x="640" y="58"/>
                    </a:lnTo>
                    <a:lnTo>
                      <a:pt x="640" y="56"/>
                    </a:lnTo>
                    <a:lnTo>
                      <a:pt x="638" y="56"/>
                    </a:lnTo>
                    <a:lnTo>
                      <a:pt x="638" y="54"/>
                    </a:lnTo>
                    <a:lnTo>
                      <a:pt x="640" y="52"/>
                    </a:lnTo>
                    <a:lnTo>
                      <a:pt x="640" y="52"/>
                    </a:lnTo>
                    <a:lnTo>
                      <a:pt x="636" y="50"/>
                    </a:lnTo>
                    <a:lnTo>
                      <a:pt x="634" y="46"/>
                    </a:lnTo>
                    <a:lnTo>
                      <a:pt x="632" y="46"/>
                    </a:lnTo>
                    <a:lnTo>
                      <a:pt x="630" y="46"/>
                    </a:lnTo>
                    <a:lnTo>
                      <a:pt x="628" y="48"/>
                    </a:lnTo>
                    <a:lnTo>
                      <a:pt x="624" y="52"/>
                    </a:lnTo>
                    <a:lnTo>
                      <a:pt x="619" y="50"/>
                    </a:lnTo>
                    <a:lnTo>
                      <a:pt x="617" y="50"/>
                    </a:lnTo>
                    <a:lnTo>
                      <a:pt x="615" y="54"/>
                    </a:lnTo>
                    <a:lnTo>
                      <a:pt x="613" y="54"/>
                    </a:lnTo>
                    <a:lnTo>
                      <a:pt x="611" y="52"/>
                    </a:lnTo>
                    <a:lnTo>
                      <a:pt x="609" y="50"/>
                    </a:lnTo>
                    <a:lnTo>
                      <a:pt x="607" y="52"/>
                    </a:lnTo>
                    <a:lnTo>
                      <a:pt x="605" y="52"/>
                    </a:lnTo>
                    <a:lnTo>
                      <a:pt x="603" y="52"/>
                    </a:lnTo>
                    <a:lnTo>
                      <a:pt x="601" y="50"/>
                    </a:lnTo>
                    <a:lnTo>
                      <a:pt x="597" y="48"/>
                    </a:lnTo>
                    <a:lnTo>
                      <a:pt x="595" y="48"/>
                    </a:lnTo>
                    <a:lnTo>
                      <a:pt x="590" y="46"/>
                    </a:lnTo>
                    <a:lnTo>
                      <a:pt x="588" y="44"/>
                    </a:lnTo>
                    <a:lnTo>
                      <a:pt x="582" y="44"/>
                    </a:lnTo>
                    <a:lnTo>
                      <a:pt x="576" y="44"/>
                    </a:lnTo>
                    <a:lnTo>
                      <a:pt x="572" y="46"/>
                    </a:lnTo>
                    <a:lnTo>
                      <a:pt x="568" y="48"/>
                    </a:lnTo>
                    <a:lnTo>
                      <a:pt x="563" y="48"/>
                    </a:lnTo>
                    <a:lnTo>
                      <a:pt x="559" y="48"/>
                    </a:lnTo>
                    <a:lnTo>
                      <a:pt x="555" y="48"/>
                    </a:lnTo>
                    <a:lnTo>
                      <a:pt x="551" y="48"/>
                    </a:lnTo>
                    <a:lnTo>
                      <a:pt x="551" y="50"/>
                    </a:lnTo>
                    <a:lnTo>
                      <a:pt x="551" y="54"/>
                    </a:lnTo>
                    <a:lnTo>
                      <a:pt x="551" y="56"/>
                    </a:lnTo>
                    <a:lnTo>
                      <a:pt x="551" y="56"/>
                    </a:lnTo>
                    <a:lnTo>
                      <a:pt x="549" y="54"/>
                    </a:lnTo>
                    <a:lnTo>
                      <a:pt x="547" y="50"/>
                    </a:lnTo>
                    <a:lnTo>
                      <a:pt x="545" y="48"/>
                    </a:lnTo>
                    <a:lnTo>
                      <a:pt x="545" y="48"/>
                    </a:lnTo>
                    <a:lnTo>
                      <a:pt x="543" y="48"/>
                    </a:lnTo>
                    <a:lnTo>
                      <a:pt x="539" y="48"/>
                    </a:lnTo>
                    <a:lnTo>
                      <a:pt x="534" y="50"/>
                    </a:lnTo>
                    <a:lnTo>
                      <a:pt x="532" y="48"/>
                    </a:lnTo>
                    <a:lnTo>
                      <a:pt x="528" y="50"/>
                    </a:lnTo>
                    <a:lnTo>
                      <a:pt x="526" y="54"/>
                    </a:lnTo>
                    <a:lnTo>
                      <a:pt x="524" y="60"/>
                    </a:lnTo>
                    <a:lnTo>
                      <a:pt x="522" y="62"/>
                    </a:lnTo>
                    <a:lnTo>
                      <a:pt x="522" y="62"/>
                    </a:lnTo>
                    <a:lnTo>
                      <a:pt x="522" y="60"/>
                    </a:lnTo>
                    <a:lnTo>
                      <a:pt x="522" y="58"/>
                    </a:lnTo>
                    <a:lnTo>
                      <a:pt x="524" y="54"/>
                    </a:lnTo>
                    <a:lnTo>
                      <a:pt x="522" y="54"/>
                    </a:lnTo>
                    <a:lnTo>
                      <a:pt x="520" y="54"/>
                    </a:lnTo>
                    <a:lnTo>
                      <a:pt x="516" y="54"/>
                    </a:lnTo>
                    <a:lnTo>
                      <a:pt x="516" y="56"/>
                    </a:lnTo>
                    <a:lnTo>
                      <a:pt x="516" y="58"/>
                    </a:lnTo>
                    <a:lnTo>
                      <a:pt x="514" y="60"/>
                    </a:lnTo>
                    <a:lnTo>
                      <a:pt x="514" y="62"/>
                    </a:lnTo>
                    <a:lnTo>
                      <a:pt x="512" y="64"/>
                    </a:lnTo>
                    <a:lnTo>
                      <a:pt x="510" y="62"/>
                    </a:lnTo>
                    <a:lnTo>
                      <a:pt x="510" y="60"/>
                    </a:lnTo>
                    <a:lnTo>
                      <a:pt x="512" y="58"/>
                    </a:lnTo>
                    <a:lnTo>
                      <a:pt x="512" y="54"/>
                    </a:lnTo>
                    <a:lnTo>
                      <a:pt x="512" y="50"/>
                    </a:lnTo>
                    <a:lnTo>
                      <a:pt x="520" y="46"/>
                    </a:lnTo>
                    <a:lnTo>
                      <a:pt x="524" y="44"/>
                    </a:lnTo>
                    <a:lnTo>
                      <a:pt x="528" y="44"/>
                    </a:lnTo>
                    <a:lnTo>
                      <a:pt x="532" y="46"/>
                    </a:lnTo>
                    <a:lnTo>
                      <a:pt x="537" y="46"/>
                    </a:lnTo>
                    <a:lnTo>
                      <a:pt x="537" y="44"/>
                    </a:lnTo>
                    <a:lnTo>
                      <a:pt x="541" y="44"/>
                    </a:lnTo>
                    <a:lnTo>
                      <a:pt x="543" y="44"/>
                    </a:lnTo>
                    <a:lnTo>
                      <a:pt x="545" y="44"/>
                    </a:lnTo>
                    <a:lnTo>
                      <a:pt x="547" y="42"/>
                    </a:lnTo>
                    <a:lnTo>
                      <a:pt x="549" y="40"/>
                    </a:lnTo>
                    <a:lnTo>
                      <a:pt x="547" y="40"/>
                    </a:lnTo>
                    <a:lnTo>
                      <a:pt x="545" y="37"/>
                    </a:lnTo>
                    <a:lnTo>
                      <a:pt x="545" y="33"/>
                    </a:lnTo>
                    <a:lnTo>
                      <a:pt x="547" y="31"/>
                    </a:lnTo>
                    <a:lnTo>
                      <a:pt x="551" y="31"/>
                    </a:lnTo>
                    <a:lnTo>
                      <a:pt x="553" y="31"/>
                    </a:lnTo>
                    <a:lnTo>
                      <a:pt x="553" y="31"/>
                    </a:lnTo>
                    <a:lnTo>
                      <a:pt x="553" y="33"/>
                    </a:lnTo>
                    <a:lnTo>
                      <a:pt x="551" y="33"/>
                    </a:lnTo>
                    <a:lnTo>
                      <a:pt x="549" y="35"/>
                    </a:lnTo>
                    <a:lnTo>
                      <a:pt x="549" y="40"/>
                    </a:lnTo>
                    <a:lnTo>
                      <a:pt x="551" y="42"/>
                    </a:lnTo>
                    <a:lnTo>
                      <a:pt x="557" y="42"/>
                    </a:lnTo>
                    <a:lnTo>
                      <a:pt x="561" y="40"/>
                    </a:lnTo>
                    <a:lnTo>
                      <a:pt x="563" y="40"/>
                    </a:lnTo>
                    <a:lnTo>
                      <a:pt x="568" y="42"/>
                    </a:lnTo>
                    <a:lnTo>
                      <a:pt x="570" y="40"/>
                    </a:lnTo>
                    <a:lnTo>
                      <a:pt x="574" y="37"/>
                    </a:lnTo>
                    <a:lnTo>
                      <a:pt x="578" y="37"/>
                    </a:lnTo>
                    <a:lnTo>
                      <a:pt x="580" y="37"/>
                    </a:lnTo>
                    <a:lnTo>
                      <a:pt x="582" y="37"/>
                    </a:lnTo>
                    <a:lnTo>
                      <a:pt x="584" y="37"/>
                    </a:lnTo>
                    <a:lnTo>
                      <a:pt x="588" y="37"/>
                    </a:lnTo>
                    <a:lnTo>
                      <a:pt x="590" y="37"/>
                    </a:lnTo>
                    <a:lnTo>
                      <a:pt x="592" y="37"/>
                    </a:lnTo>
                    <a:lnTo>
                      <a:pt x="597" y="40"/>
                    </a:lnTo>
                    <a:lnTo>
                      <a:pt x="603" y="42"/>
                    </a:lnTo>
                    <a:lnTo>
                      <a:pt x="607" y="44"/>
                    </a:lnTo>
                    <a:lnTo>
                      <a:pt x="611" y="42"/>
                    </a:lnTo>
                    <a:lnTo>
                      <a:pt x="611" y="42"/>
                    </a:lnTo>
                    <a:lnTo>
                      <a:pt x="615" y="42"/>
                    </a:lnTo>
                    <a:lnTo>
                      <a:pt x="617" y="40"/>
                    </a:lnTo>
                    <a:lnTo>
                      <a:pt x="619" y="37"/>
                    </a:lnTo>
                    <a:lnTo>
                      <a:pt x="621" y="40"/>
                    </a:lnTo>
                    <a:lnTo>
                      <a:pt x="626" y="40"/>
                    </a:lnTo>
                    <a:lnTo>
                      <a:pt x="628" y="37"/>
                    </a:lnTo>
                    <a:lnTo>
                      <a:pt x="628" y="35"/>
                    </a:lnTo>
                    <a:lnTo>
                      <a:pt x="621" y="31"/>
                    </a:lnTo>
                    <a:lnTo>
                      <a:pt x="619" y="29"/>
                    </a:lnTo>
                    <a:lnTo>
                      <a:pt x="617" y="27"/>
                    </a:lnTo>
                    <a:lnTo>
                      <a:pt x="615" y="23"/>
                    </a:lnTo>
                    <a:lnTo>
                      <a:pt x="609" y="23"/>
                    </a:lnTo>
                    <a:lnTo>
                      <a:pt x="605" y="19"/>
                    </a:lnTo>
                    <a:lnTo>
                      <a:pt x="603" y="19"/>
                    </a:lnTo>
                    <a:lnTo>
                      <a:pt x="599" y="21"/>
                    </a:lnTo>
                    <a:lnTo>
                      <a:pt x="599" y="19"/>
                    </a:lnTo>
                    <a:lnTo>
                      <a:pt x="597" y="17"/>
                    </a:lnTo>
                    <a:lnTo>
                      <a:pt x="592" y="17"/>
                    </a:lnTo>
                    <a:lnTo>
                      <a:pt x="590" y="17"/>
                    </a:lnTo>
                    <a:lnTo>
                      <a:pt x="584" y="17"/>
                    </a:lnTo>
                    <a:lnTo>
                      <a:pt x="580" y="13"/>
                    </a:lnTo>
                    <a:lnTo>
                      <a:pt x="578" y="13"/>
                    </a:lnTo>
                    <a:lnTo>
                      <a:pt x="572" y="8"/>
                    </a:lnTo>
                    <a:lnTo>
                      <a:pt x="570" y="8"/>
                    </a:lnTo>
                    <a:lnTo>
                      <a:pt x="570" y="11"/>
                    </a:lnTo>
                    <a:lnTo>
                      <a:pt x="568" y="11"/>
                    </a:lnTo>
                    <a:lnTo>
                      <a:pt x="563" y="8"/>
                    </a:lnTo>
                    <a:lnTo>
                      <a:pt x="561" y="4"/>
                    </a:lnTo>
                    <a:lnTo>
                      <a:pt x="559" y="4"/>
                    </a:lnTo>
                    <a:lnTo>
                      <a:pt x="557" y="4"/>
                    </a:lnTo>
                    <a:lnTo>
                      <a:pt x="555" y="4"/>
                    </a:lnTo>
                    <a:lnTo>
                      <a:pt x="553" y="4"/>
                    </a:lnTo>
                    <a:lnTo>
                      <a:pt x="547" y="2"/>
                    </a:lnTo>
                    <a:lnTo>
                      <a:pt x="543" y="2"/>
                    </a:lnTo>
                    <a:lnTo>
                      <a:pt x="541" y="4"/>
                    </a:lnTo>
                    <a:lnTo>
                      <a:pt x="541" y="4"/>
                    </a:lnTo>
                    <a:lnTo>
                      <a:pt x="539" y="2"/>
                    </a:lnTo>
                    <a:lnTo>
                      <a:pt x="537" y="0"/>
                    </a:lnTo>
                    <a:lnTo>
                      <a:pt x="530" y="2"/>
                    </a:lnTo>
                    <a:lnTo>
                      <a:pt x="526" y="0"/>
                    </a:lnTo>
                    <a:lnTo>
                      <a:pt x="524" y="0"/>
                    </a:lnTo>
                    <a:lnTo>
                      <a:pt x="522" y="2"/>
                    </a:lnTo>
                    <a:lnTo>
                      <a:pt x="522" y="4"/>
                    </a:lnTo>
                    <a:lnTo>
                      <a:pt x="524" y="8"/>
                    </a:lnTo>
                    <a:lnTo>
                      <a:pt x="524" y="11"/>
                    </a:lnTo>
                    <a:lnTo>
                      <a:pt x="522" y="13"/>
                    </a:lnTo>
                    <a:lnTo>
                      <a:pt x="520" y="11"/>
                    </a:lnTo>
                    <a:lnTo>
                      <a:pt x="520" y="6"/>
                    </a:lnTo>
                    <a:lnTo>
                      <a:pt x="518" y="4"/>
                    </a:lnTo>
                    <a:lnTo>
                      <a:pt x="516" y="4"/>
                    </a:lnTo>
                    <a:lnTo>
                      <a:pt x="514" y="2"/>
                    </a:lnTo>
                    <a:lnTo>
                      <a:pt x="514" y="2"/>
                    </a:lnTo>
                    <a:lnTo>
                      <a:pt x="512" y="2"/>
                    </a:lnTo>
                    <a:lnTo>
                      <a:pt x="512" y="6"/>
                    </a:lnTo>
                    <a:lnTo>
                      <a:pt x="510" y="8"/>
                    </a:lnTo>
                    <a:lnTo>
                      <a:pt x="508" y="8"/>
                    </a:lnTo>
                    <a:lnTo>
                      <a:pt x="505" y="8"/>
                    </a:lnTo>
                    <a:lnTo>
                      <a:pt x="503" y="11"/>
                    </a:lnTo>
                    <a:lnTo>
                      <a:pt x="505" y="13"/>
                    </a:lnTo>
                    <a:lnTo>
                      <a:pt x="505" y="15"/>
                    </a:lnTo>
                    <a:lnTo>
                      <a:pt x="503" y="17"/>
                    </a:lnTo>
                    <a:lnTo>
                      <a:pt x="501" y="21"/>
                    </a:lnTo>
                    <a:lnTo>
                      <a:pt x="501" y="23"/>
                    </a:lnTo>
                    <a:lnTo>
                      <a:pt x="503" y="25"/>
                    </a:lnTo>
                    <a:lnTo>
                      <a:pt x="503" y="25"/>
                    </a:lnTo>
                    <a:lnTo>
                      <a:pt x="503" y="27"/>
                    </a:lnTo>
                    <a:lnTo>
                      <a:pt x="499" y="27"/>
                    </a:lnTo>
                    <a:lnTo>
                      <a:pt x="495" y="25"/>
                    </a:lnTo>
                    <a:lnTo>
                      <a:pt x="491" y="25"/>
                    </a:lnTo>
                    <a:lnTo>
                      <a:pt x="487" y="25"/>
                    </a:lnTo>
                    <a:lnTo>
                      <a:pt x="487" y="29"/>
                    </a:lnTo>
                    <a:lnTo>
                      <a:pt x="487" y="35"/>
                    </a:lnTo>
                    <a:lnTo>
                      <a:pt x="491" y="40"/>
                    </a:lnTo>
                    <a:lnTo>
                      <a:pt x="495" y="42"/>
                    </a:lnTo>
                    <a:lnTo>
                      <a:pt x="497" y="44"/>
                    </a:lnTo>
                    <a:lnTo>
                      <a:pt x="497" y="44"/>
                    </a:lnTo>
                    <a:lnTo>
                      <a:pt x="493" y="44"/>
                    </a:lnTo>
                    <a:lnTo>
                      <a:pt x="487" y="42"/>
                    </a:lnTo>
                    <a:lnTo>
                      <a:pt x="485" y="35"/>
                    </a:lnTo>
                    <a:lnTo>
                      <a:pt x="479" y="31"/>
                    </a:lnTo>
                    <a:lnTo>
                      <a:pt x="476" y="29"/>
                    </a:lnTo>
                    <a:lnTo>
                      <a:pt x="476" y="31"/>
                    </a:lnTo>
                    <a:lnTo>
                      <a:pt x="476" y="33"/>
                    </a:lnTo>
                    <a:lnTo>
                      <a:pt x="476" y="35"/>
                    </a:lnTo>
                    <a:lnTo>
                      <a:pt x="479" y="37"/>
                    </a:lnTo>
                    <a:lnTo>
                      <a:pt x="479" y="42"/>
                    </a:lnTo>
                    <a:lnTo>
                      <a:pt x="479" y="46"/>
                    </a:lnTo>
                    <a:lnTo>
                      <a:pt x="476" y="48"/>
                    </a:lnTo>
                    <a:lnTo>
                      <a:pt x="476" y="44"/>
                    </a:lnTo>
                    <a:lnTo>
                      <a:pt x="476" y="37"/>
                    </a:lnTo>
                    <a:lnTo>
                      <a:pt x="472" y="33"/>
                    </a:lnTo>
                    <a:lnTo>
                      <a:pt x="472" y="31"/>
                    </a:lnTo>
                    <a:lnTo>
                      <a:pt x="470" y="27"/>
                    </a:lnTo>
                    <a:lnTo>
                      <a:pt x="466" y="27"/>
                    </a:lnTo>
                    <a:lnTo>
                      <a:pt x="464" y="31"/>
                    </a:lnTo>
                    <a:lnTo>
                      <a:pt x="462" y="33"/>
                    </a:lnTo>
                    <a:lnTo>
                      <a:pt x="462" y="31"/>
                    </a:lnTo>
                    <a:lnTo>
                      <a:pt x="464" y="27"/>
                    </a:lnTo>
                    <a:lnTo>
                      <a:pt x="464" y="27"/>
                    </a:lnTo>
                    <a:lnTo>
                      <a:pt x="462" y="25"/>
                    </a:lnTo>
                    <a:lnTo>
                      <a:pt x="460" y="21"/>
                    </a:lnTo>
                    <a:lnTo>
                      <a:pt x="460" y="21"/>
                    </a:lnTo>
                    <a:lnTo>
                      <a:pt x="456" y="21"/>
                    </a:lnTo>
                    <a:lnTo>
                      <a:pt x="454" y="21"/>
                    </a:lnTo>
                    <a:lnTo>
                      <a:pt x="454" y="21"/>
                    </a:lnTo>
                    <a:lnTo>
                      <a:pt x="454" y="19"/>
                    </a:lnTo>
                    <a:lnTo>
                      <a:pt x="456" y="17"/>
                    </a:lnTo>
                    <a:lnTo>
                      <a:pt x="454" y="17"/>
                    </a:lnTo>
                    <a:lnTo>
                      <a:pt x="449" y="19"/>
                    </a:lnTo>
                    <a:lnTo>
                      <a:pt x="449" y="23"/>
                    </a:lnTo>
                    <a:lnTo>
                      <a:pt x="445" y="23"/>
                    </a:lnTo>
                    <a:lnTo>
                      <a:pt x="443" y="25"/>
                    </a:lnTo>
                    <a:lnTo>
                      <a:pt x="439" y="31"/>
                    </a:lnTo>
                    <a:lnTo>
                      <a:pt x="439" y="31"/>
                    </a:lnTo>
                    <a:lnTo>
                      <a:pt x="437" y="27"/>
                    </a:lnTo>
                    <a:lnTo>
                      <a:pt x="433" y="25"/>
                    </a:lnTo>
                    <a:lnTo>
                      <a:pt x="431" y="25"/>
                    </a:lnTo>
                    <a:lnTo>
                      <a:pt x="431" y="27"/>
                    </a:lnTo>
                    <a:lnTo>
                      <a:pt x="431" y="29"/>
                    </a:lnTo>
                    <a:lnTo>
                      <a:pt x="431" y="33"/>
                    </a:lnTo>
                    <a:lnTo>
                      <a:pt x="435" y="37"/>
                    </a:lnTo>
                    <a:lnTo>
                      <a:pt x="435" y="40"/>
                    </a:lnTo>
                    <a:lnTo>
                      <a:pt x="433" y="40"/>
                    </a:lnTo>
                    <a:lnTo>
                      <a:pt x="431" y="44"/>
                    </a:lnTo>
                    <a:lnTo>
                      <a:pt x="431" y="48"/>
                    </a:lnTo>
                    <a:lnTo>
                      <a:pt x="435" y="50"/>
                    </a:lnTo>
                    <a:lnTo>
                      <a:pt x="437" y="50"/>
                    </a:lnTo>
                    <a:lnTo>
                      <a:pt x="439" y="48"/>
                    </a:lnTo>
                    <a:lnTo>
                      <a:pt x="443" y="48"/>
                    </a:lnTo>
                    <a:lnTo>
                      <a:pt x="445" y="48"/>
                    </a:lnTo>
                    <a:lnTo>
                      <a:pt x="449" y="54"/>
                    </a:lnTo>
                    <a:lnTo>
                      <a:pt x="454" y="56"/>
                    </a:lnTo>
                    <a:lnTo>
                      <a:pt x="454" y="58"/>
                    </a:lnTo>
                    <a:lnTo>
                      <a:pt x="454" y="58"/>
                    </a:lnTo>
                    <a:lnTo>
                      <a:pt x="454" y="62"/>
                    </a:lnTo>
                    <a:lnTo>
                      <a:pt x="454" y="67"/>
                    </a:lnTo>
                    <a:lnTo>
                      <a:pt x="452" y="71"/>
                    </a:lnTo>
                    <a:lnTo>
                      <a:pt x="452" y="73"/>
                    </a:lnTo>
                    <a:lnTo>
                      <a:pt x="454" y="77"/>
                    </a:lnTo>
                    <a:lnTo>
                      <a:pt x="454" y="81"/>
                    </a:lnTo>
                    <a:lnTo>
                      <a:pt x="456" y="83"/>
                    </a:lnTo>
                    <a:lnTo>
                      <a:pt x="458" y="85"/>
                    </a:lnTo>
                    <a:lnTo>
                      <a:pt x="462" y="85"/>
                    </a:lnTo>
                    <a:lnTo>
                      <a:pt x="464" y="87"/>
                    </a:lnTo>
                    <a:lnTo>
                      <a:pt x="468" y="89"/>
                    </a:lnTo>
                    <a:lnTo>
                      <a:pt x="468" y="91"/>
                    </a:lnTo>
                    <a:lnTo>
                      <a:pt x="468" y="93"/>
                    </a:lnTo>
                    <a:lnTo>
                      <a:pt x="464" y="91"/>
                    </a:lnTo>
                    <a:lnTo>
                      <a:pt x="460" y="87"/>
                    </a:lnTo>
                    <a:lnTo>
                      <a:pt x="456" y="89"/>
                    </a:lnTo>
                    <a:lnTo>
                      <a:pt x="452" y="87"/>
                    </a:lnTo>
                    <a:lnTo>
                      <a:pt x="452" y="83"/>
                    </a:lnTo>
                    <a:lnTo>
                      <a:pt x="452" y="81"/>
                    </a:lnTo>
                    <a:lnTo>
                      <a:pt x="449" y="73"/>
                    </a:lnTo>
                    <a:lnTo>
                      <a:pt x="449" y="71"/>
                    </a:lnTo>
                    <a:lnTo>
                      <a:pt x="449" y="67"/>
                    </a:lnTo>
                    <a:lnTo>
                      <a:pt x="447" y="64"/>
                    </a:lnTo>
                    <a:lnTo>
                      <a:pt x="447" y="60"/>
                    </a:lnTo>
                    <a:lnTo>
                      <a:pt x="445" y="56"/>
                    </a:lnTo>
                    <a:lnTo>
                      <a:pt x="443" y="54"/>
                    </a:lnTo>
                    <a:lnTo>
                      <a:pt x="441" y="54"/>
                    </a:lnTo>
                    <a:lnTo>
                      <a:pt x="437" y="52"/>
                    </a:lnTo>
                    <a:lnTo>
                      <a:pt x="435" y="50"/>
                    </a:lnTo>
                    <a:lnTo>
                      <a:pt x="431" y="52"/>
                    </a:lnTo>
                    <a:lnTo>
                      <a:pt x="427" y="54"/>
                    </a:lnTo>
                    <a:lnTo>
                      <a:pt x="425" y="52"/>
                    </a:lnTo>
                    <a:lnTo>
                      <a:pt x="423" y="52"/>
                    </a:lnTo>
                    <a:lnTo>
                      <a:pt x="420" y="58"/>
                    </a:lnTo>
                    <a:lnTo>
                      <a:pt x="423" y="60"/>
                    </a:lnTo>
                    <a:lnTo>
                      <a:pt x="423" y="64"/>
                    </a:lnTo>
                    <a:lnTo>
                      <a:pt x="420" y="64"/>
                    </a:lnTo>
                    <a:lnTo>
                      <a:pt x="414" y="62"/>
                    </a:lnTo>
                    <a:lnTo>
                      <a:pt x="410" y="56"/>
                    </a:lnTo>
                    <a:lnTo>
                      <a:pt x="408" y="56"/>
                    </a:lnTo>
                    <a:lnTo>
                      <a:pt x="406" y="58"/>
                    </a:lnTo>
                    <a:lnTo>
                      <a:pt x="404" y="58"/>
                    </a:lnTo>
                    <a:lnTo>
                      <a:pt x="404" y="56"/>
                    </a:lnTo>
                    <a:lnTo>
                      <a:pt x="398" y="54"/>
                    </a:lnTo>
                    <a:lnTo>
                      <a:pt x="396" y="56"/>
                    </a:lnTo>
                    <a:lnTo>
                      <a:pt x="396" y="60"/>
                    </a:lnTo>
                    <a:lnTo>
                      <a:pt x="398" y="62"/>
                    </a:lnTo>
                    <a:lnTo>
                      <a:pt x="398" y="67"/>
                    </a:lnTo>
                    <a:lnTo>
                      <a:pt x="398" y="69"/>
                    </a:lnTo>
                    <a:lnTo>
                      <a:pt x="400" y="75"/>
                    </a:lnTo>
                    <a:lnTo>
                      <a:pt x="400" y="77"/>
                    </a:lnTo>
                    <a:lnTo>
                      <a:pt x="402" y="79"/>
                    </a:lnTo>
                    <a:lnTo>
                      <a:pt x="402" y="85"/>
                    </a:lnTo>
                    <a:lnTo>
                      <a:pt x="402" y="85"/>
                    </a:lnTo>
                    <a:lnTo>
                      <a:pt x="402" y="89"/>
                    </a:lnTo>
                    <a:lnTo>
                      <a:pt x="404" y="93"/>
                    </a:lnTo>
                    <a:lnTo>
                      <a:pt x="404" y="98"/>
                    </a:lnTo>
                    <a:lnTo>
                      <a:pt x="404" y="102"/>
                    </a:lnTo>
                    <a:lnTo>
                      <a:pt x="404" y="104"/>
                    </a:lnTo>
                    <a:lnTo>
                      <a:pt x="406" y="108"/>
                    </a:lnTo>
                    <a:lnTo>
                      <a:pt x="408" y="112"/>
                    </a:lnTo>
                    <a:lnTo>
                      <a:pt x="408" y="114"/>
                    </a:lnTo>
                    <a:lnTo>
                      <a:pt x="410" y="116"/>
                    </a:lnTo>
                    <a:lnTo>
                      <a:pt x="412" y="120"/>
                    </a:lnTo>
                    <a:lnTo>
                      <a:pt x="412" y="123"/>
                    </a:lnTo>
                    <a:lnTo>
                      <a:pt x="414" y="125"/>
                    </a:lnTo>
                    <a:lnTo>
                      <a:pt x="416" y="125"/>
                    </a:lnTo>
                    <a:lnTo>
                      <a:pt x="416" y="127"/>
                    </a:lnTo>
                    <a:lnTo>
                      <a:pt x="416" y="129"/>
                    </a:lnTo>
                    <a:lnTo>
                      <a:pt x="420" y="131"/>
                    </a:lnTo>
                    <a:lnTo>
                      <a:pt x="423" y="131"/>
                    </a:lnTo>
                    <a:lnTo>
                      <a:pt x="420" y="133"/>
                    </a:lnTo>
                    <a:lnTo>
                      <a:pt x="416" y="133"/>
                    </a:lnTo>
                    <a:lnTo>
                      <a:pt x="416" y="133"/>
                    </a:lnTo>
                    <a:lnTo>
                      <a:pt x="412" y="133"/>
                    </a:lnTo>
                    <a:lnTo>
                      <a:pt x="412" y="131"/>
                    </a:lnTo>
                    <a:lnTo>
                      <a:pt x="412" y="129"/>
                    </a:lnTo>
                    <a:lnTo>
                      <a:pt x="410" y="127"/>
                    </a:lnTo>
                    <a:lnTo>
                      <a:pt x="408" y="125"/>
                    </a:lnTo>
                    <a:lnTo>
                      <a:pt x="406" y="127"/>
                    </a:lnTo>
                    <a:lnTo>
                      <a:pt x="404" y="127"/>
                    </a:lnTo>
                    <a:lnTo>
                      <a:pt x="404" y="125"/>
                    </a:lnTo>
                    <a:lnTo>
                      <a:pt x="404" y="120"/>
                    </a:lnTo>
                    <a:lnTo>
                      <a:pt x="404" y="120"/>
                    </a:lnTo>
                    <a:lnTo>
                      <a:pt x="402" y="123"/>
                    </a:lnTo>
                    <a:lnTo>
                      <a:pt x="400" y="127"/>
                    </a:lnTo>
                    <a:lnTo>
                      <a:pt x="396" y="129"/>
                    </a:lnTo>
                    <a:lnTo>
                      <a:pt x="391" y="129"/>
                    </a:lnTo>
                    <a:lnTo>
                      <a:pt x="389" y="125"/>
                    </a:lnTo>
                    <a:lnTo>
                      <a:pt x="385" y="125"/>
                    </a:lnTo>
                    <a:lnTo>
                      <a:pt x="383" y="123"/>
                    </a:lnTo>
                    <a:lnTo>
                      <a:pt x="383" y="118"/>
                    </a:lnTo>
                    <a:lnTo>
                      <a:pt x="385" y="114"/>
                    </a:lnTo>
                    <a:lnTo>
                      <a:pt x="381" y="110"/>
                    </a:lnTo>
                    <a:lnTo>
                      <a:pt x="381" y="108"/>
                    </a:lnTo>
                    <a:lnTo>
                      <a:pt x="379" y="104"/>
                    </a:lnTo>
                    <a:lnTo>
                      <a:pt x="379" y="102"/>
                    </a:lnTo>
                    <a:lnTo>
                      <a:pt x="381" y="100"/>
                    </a:lnTo>
                    <a:lnTo>
                      <a:pt x="381" y="98"/>
                    </a:lnTo>
                    <a:lnTo>
                      <a:pt x="381" y="89"/>
                    </a:lnTo>
                    <a:lnTo>
                      <a:pt x="379" y="85"/>
                    </a:lnTo>
                    <a:lnTo>
                      <a:pt x="375" y="79"/>
                    </a:lnTo>
                    <a:lnTo>
                      <a:pt x="375" y="75"/>
                    </a:lnTo>
                    <a:lnTo>
                      <a:pt x="373" y="69"/>
                    </a:lnTo>
                    <a:lnTo>
                      <a:pt x="371" y="64"/>
                    </a:lnTo>
                    <a:lnTo>
                      <a:pt x="369" y="64"/>
                    </a:lnTo>
                    <a:lnTo>
                      <a:pt x="367" y="62"/>
                    </a:lnTo>
                    <a:lnTo>
                      <a:pt x="365" y="60"/>
                    </a:lnTo>
                    <a:lnTo>
                      <a:pt x="362" y="60"/>
                    </a:lnTo>
                    <a:lnTo>
                      <a:pt x="360" y="58"/>
                    </a:lnTo>
                    <a:lnTo>
                      <a:pt x="356" y="58"/>
                    </a:lnTo>
                    <a:lnTo>
                      <a:pt x="354" y="60"/>
                    </a:lnTo>
                    <a:lnTo>
                      <a:pt x="354" y="67"/>
                    </a:lnTo>
                    <a:lnTo>
                      <a:pt x="354" y="67"/>
                    </a:lnTo>
                    <a:lnTo>
                      <a:pt x="354" y="69"/>
                    </a:lnTo>
                    <a:lnTo>
                      <a:pt x="354" y="73"/>
                    </a:lnTo>
                    <a:lnTo>
                      <a:pt x="352" y="79"/>
                    </a:lnTo>
                    <a:lnTo>
                      <a:pt x="352" y="83"/>
                    </a:lnTo>
                    <a:lnTo>
                      <a:pt x="352" y="87"/>
                    </a:lnTo>
                    <a:lnTo>
                      <a:pt x="354" y="89"/>
                    </a:lnTo>
                    <a:lnTo>
                      <a:pt x="354" y="93"/>
                    </a:lnTo>
                    <a:lnTo>
                      <a:pt x="352" y="100"/>
                    </a:lnTo>
                    <a:lnTo>
                      <a:pt x="352" y="102"/>
                    </a:lnTo>
                    <a:lnTo>
                      <a:pt x="354" y="108"/>
                    </a:lnTo>
                    <a:lnTo>
                      <a:pt x="352" y="110"/>
                    </a:lnTo>
                    <a:lnTo>
                      <a:pt x="350" y="108"/>
                    </a:lnTo>
                    <a:lnTo>
                      <a:pt x="350" y="108"/>
                    </a:lnTo>
                    <a:lnTo>
                      <a:pt x="348" y="110"/>
                    </a:lnTo>
                    <a:lnTo>
                      <a:pt x="346" y="108"/>
                    </a:lnTo>
                    <a:lnTo>
                      <a:pt x="344" y="108"/>
                    </a:lnTo>
                    <a:lnTo>
                      <a:pt x="342" y="106"/>
                    </a:lnTo>
                    <a:lnTo>
                      <a:pt x="338" y="106"/>
                    </a:lnTo>
                    <a:lnTo>
                      <a:pt x="336" y="104"/>
                    </a:lnTo>
                    <a:lnTo>
                      <a:pt x="333" y="104"/>
                    </a:lnTo>
                    <a:lnTo>
                      <a:pt x="333" y="104"/>
                    </a:lnTo>
                    <a:lnTo>
                      <a:pt x="333" y="106"/>
                    </a:lnTo>
                    <a:lnTo>
                      <a:pt x="338" y="108"/>
                    </a:lnTo>
                    <a:lnTo>
                      <a:pt x="338" y="110"/>
                    </a:lnTo>
                    <a:lnTo>
                      <a:pt x="336" y="112"/>
                    </a:lnTo>
                    <a:lnTo>
                      <a:pt x="336" y="114"/>
                    </a:lnTo>
                    <a:lnTo>
                      <a:pt x="333" y="114"/>
                    </a:lnTo>
                    <a:lnTo>
                      <a:pt x="333" y="112"/>
                    </a:lnTo>
                    <a:lnTo>
                      <a:pt x="331" y="112"/>
                    </a:lnTo>
                    <a:lnTo>
                      <a:pt x="329" y="110"/>
                    </a:lnTo>
                    <a:lnTo>
                      <a:pt x="329" y="106"/>
                    </a:lnTo>
                    <a:lnTo>
                      <a:pt x="325" y="102"/>
                    </a:lnTo>
                    <a:lnTo>
                      <a:pt x="325" y="98"/>
                    </a:lnTo>
                    <a:lnTo>
                      <a:pt x="323" y="96"/>
                    </a:lnTo>
                    <a:lnTo>
                      <a:pt x="321" y="93"/>
                    </a:lnTo>
                    <a:lnTo>
                      <a:pt x="321" y="89"/>
                    </a:lnTo>
                    <a:lnTo>
                      <a:pt x="321" y="87"/>
                    </a:lnTo>
                    <a:lnTo>
                      <a:pt x="319" y="89"/>
                    </a:lnTo>
                    <a:lnTo>
                      <a:pt x="317" y="93"/>
                    </a:lnTo>
                    <a:lnTo>
                      <a:pt x="315" y="96"/>
                    </a:lnTo>
                    <a:lnTo>
                      <a:pt x="315" y="98"/>
                    </a:lnTo>
                    <a:lnTo>
                      <a:pt x="315" y="100"/>
                    </a:lnTo>
                    <a:lnTo>
                      <a:pt x="313" y="102"/>
                    </a:lnTo>
                    <a:lnTo>
                      <a:pt x="311" y="102"/>
                    </a:lnTo>
                    <a:lnTo>
                      <a:pt x="309" y="106"/>
                    </a:lnTo>
                    <a:lnTo>
                      <a:pt x="304" y="110"/>
                    </a:lnTo>
                    <a:lnTo>
                      <a:pt x="302" y="112"/>
                    </a:lnTo>
                    <a:lnTo>
                      <a:pt x="302" y="114"/>
                    </a:lnTo>
                    <a:lnTo>
                      <a:pt x="300" y="116"/>
                    </a:lnTo>
                    <a:lnTo>
                      <a:pt x="298" y="120"/>
                    </a:lnTo>
                    <a:lnTo>
                      <a:pt x="296" y="120"/>
                    </a:lnTo>
                    <a:lnTo>
                      <a:pt x="296" y="120"/>
                    </a:lnTo>
                    <a:lnTo>
                      <a:pt x="296" y="116"/>
                    </a:lnTo>
                    <a:lnTo>
                      <a:pt x="298" y="112"/>
                    </a:lnTo>
                    <a:lnTo>
                      <a:pt x="298" y="110"/>
                    </a:lnTo>
                    <a:lnTo>
                      <a:pt x="300" y="108"/>
                    </a:lnTo>
                    <a:lnTo>
                      <a:pt x="304" y="106"/>
                    </a:lnTo>
                    <a:lnTo>
                      <a:pt x="304" y="102"/>
                    </a:lnTo>
                    <a:lnTo>
                      <a:pt x="309" y="98"/>
                    </a:lnTo>
                    <a:lnTo>
                      <a:pt x="309" y="96"/>
                    </a:lnTo>
                    <a:lnTo>
                      <a:pt x="309" y="93"/>
                    </a:lnTo>
                    <a:lnTo>
                      <a:pt x="306" y="91"/>
                    </a:lnTo>
                    <a:lnTo>
                      <a:pt x="309" y="89"/>
                    </a:lnTo>
                    <a:lnTo>
                      <a:pt x="311" y="89"/>
                    </a:lnTo>
                    <a:lnTo>
                      <a:pt x="311" y="87"/>
                    </a:lnTo>
                    <a:lnTo>
                      <a:pt x="311" y="85"/>
                    </a:lnTo>
                    <a:lnTo>
                      <a:pt x="313" y="81"/>
                    </a:lnTo>
                    <a:lnTo>
                      <a:pt x="315" y="75"/>
                    </a:lnTo>
                    <a:lnTo>
                      <a:pt x="315" y="73"/>
                    </a:lnTo>
                    <a:lnTo>
                      <a:pt x="317" y="67"/>
                    </a:lnTo>
                    <a:lnTo>
                      <a:pt x="317" y="58"/>
                    </a:lnTo>
                    <a:lnTo>
                      <a:pt x="317" y="56"/>
                    </a:lnTo>
                    <a:lnTo>
                      <a:pt x="311" y="56"/>
                    </a:lnTo>
                    <a:lnTo>
                      <a:pt x="309" y="56"/>
                    </a:lnTo>
                    <a:lnTo>
                      <a:pt x="304" y="58"/>
                    </a:lnTo>
                    <a:lnTo>
                      <a:pt x="302" y="56"/>
                    </a:lnTo>
                    <a:lnTo>
                      <a:pt x="298" y="56"/>
                    </a:lnTo>
                    <a:lnTo>
                      <a:pt x="298" y="58"/>
                    </a:lnTo>
                    <a:lnTo>
                      <a:pt x="298" y="60"/>
                    </a:lnTo>
                    <a:lnTo>
                      <a:pt x="300" y="62"/>
                    </a:lnTo>
                    <a:lnTo>
                      <a:pt x="300" y="67"/>
                    </a:lnTo>
                    <a:lnTo>
                      <a:pt x="300" y="71"/>
                    </a:lnTo>
                    <a:lnTo>
                      <a:pt x="298" y="69"/>
                    </a:lnTo>
                    <a:lnTo>
                      <a:pt x="298" y="64"/>
                    </a:lnTo>
                    <a:lnTo>
                      <a:pt x="296" y="62"/>
                    </a:lnTo>
                    <a:lnTo>
                      <a:pt x="292" y="60"/>
                    </a:lnTo>
                    <a:lnTo>
                      <a:pt x="288" y="64"/>
                    </a:lnTo>
                    <a:lnTo>
                      <a:pt x="288" y="69"/>
                    </a:lnTo>
                    <a:lnTo>
                      <a:pt x="290" y="71"/>
                    </a:lnTo>
                    <a:lnTo>
                      <a:pt x="288" y="73"/>
                    </a:lnTo>
                    <a:lnTo>
                      <a:pt x="284" y="73"/>
                    </a:lnTo>
                    <a:lnTo>
                      <a:pt x="284" y="73"/>
                    </a:lnTo>
                    <a:lnTo>
                      <a:pt x="284" y="69"/>
                    </a:lnTo>
                    <a:lnTo>
                      <a:pt x="284" y="67"/>
                    </a:lnTo>
                    <a:lnTo>
                      <a:pt x="282" y="64"/>
                    </a:lnTo>
                    <a:lnTo>
                      <a:pt x="275" y="64"/>
                    </a:lnTo>
                    <a:lnTo>
                      <a:pt x="269" y="67"/>
                    </a:lnTo>
                    <a:lnTo>
                      <a:pt x="261" y="67"/>
                    </a:lnTo>
                    <a:lnTo>
                      <a:pt x="257" y="67"/>
                    </a:lnTo>
                    <a:lnTo>
                      <a:pt x="253" y="67"/>
                    </a:lnTo>
                    <a:lnTo>
                      <a:pt x="251" y="67"/>
                    </a:lnTo>
                    <a:lnTo>
                      <a:pt x="248" y="67"/>
                    </a:lnTo>
                    <a:lnTo>
                      <a:pt x="244" y="67"/>
                    </a:lnTo>
                    <a:lnTo>
                      <a:pt x="242" y="69"/>
                    </a:lnTo>
                    <a:lnTo>
                      <a:pt x="240" y="71"/>
                    </a:lnTo>
                    <a:lnTo>
                      <a:pt x="242" y="73"/>
                    </a:lnTo>
                    <a:lnTo>
                      <a:pt x="242" y="77"/>
                    </a:lnTo>
                    <a:lnTo>
                      <a:pt x="244" y="79"/>
                    </a:lnTo>
                    <a:lnTo>
                      <a:pt x="244" y="81"/>
                    </a:lnTo>
                    <a:lnTo>
                      <a:pt x="244" y="83"/>
                    </a:lnTo>
                    <a:lnTo>
                      <a:pt x="242" y="89"/>
                    </a:lnTo>
                    <a:lnTo>
                      <a:pt x="242" y="93"/>
                    </a:lnTo>
                    <a:lnTo>
                      <a:pt x="246" y="100"/>
                    </a:lnTo>
                    <a:lnTo>
                      <a:pt x="246" y="104"/>
                    </a:lnTo>
                    <a:lnTo>
                      <a:pt x="248" y="110"/>
                    </a:lnTo>
                    <a:lnTo>
                      <a:pt x="246" y="110"/>
                    </a:lnTo>
                    <a:lnTo>
                      <a:pt x="246" y="108"/>
                    </a:lnTo>
                    <a:lnTo>
                      <a:pt x="244" y="106"/>
                    </a:lnTo>
                    <a:lnTo>
                      <a:pt x="240" y="102"/>
                    </a:lnTo>
                    <a:lnTo>
                      <a:pt x="238" y="100"/>
                    </a:lnTo>
                    <a:lnTo>
                      <a:pt x="238" y="93"/>
                    </a:lnTo>
                    <a:lnTo>
                      <a:pt x="238" y="87"/>
                    </a:lnTo>
                    <a:lnTo>
                      <a:pt x="238" y="83"/>
                    </a:lnTo>
                    <a:lnTo>
                      <a:pt x="234" y="79"/>
                    </a:lnTo>
                    <a:lnTo>
                      <a:pt x="234" y="75"/>
                    </a:lnTo>
                    <a:lnTo>
                      <a:pt x="234" y="73"/>
                    </a:lnTo>
                    <a:lnTo>
                      <a:pt x="232" y="73"/>
                    </a:lnTo>
                    <a:lnTo>
                      <a:pt x="228" y="75"/>
                    </a:lnTo>
                    <a:lnTo>
                      <a:pt x="224" y="77"/>
                    </a:lnTo>
                    <a:lnTo>
                      <a:pt x="219" y="77"/>
                    </a:lnTo>
                    <a:lnTo>
                      <a:pt x="217" y="79"/>
                    </a:lnTo>
                    <a:lnTo>
                      <a:pt x="215" y="83"/>
                    </a:lnTo>
                    <a:lnTo>
                      <a:pt x="217" y="87"/>
                    </a:lnTo>
                    <a:lnTo>
                      <a:pt x="215" y="91"/>
                    </a:lnTo>
                    <a:lnTo>
                      <a:pt x="213" y="93"/>
                    </a:lnTo>
                    <a:lnTo>
                      <a:pt x="213" y="96"/>
                    </a:lnTo>
                    <a:lnTo>
                      <a:pt x="213" y="98"/>
                    </a:lnTo>
                    <a:lnTo>
                      <a:pt x="215" y="98"/>
                    </a:lnTo>
                    <a:lnTo>
                      <a:pt x="217" y="98"/>
                    </a:lnTo>
                    <a:lnTo>
                      <a:pt x="217" y="102"/>
                    </a:lnTo>
                    <a:lnTo>
                      <a:pt x="215" y="106"/>
                    </a:lnTo>
                    <a:lnTo>
                      <a:pt x="209" y="108"/>
                    </a:lnTo>
                    <a:lnTo>
                      <a:pt x="207" y="108"/>
                    </a:lnTo>
                    <a:lnTo>
                      <a:pt x="205" y="110"/>
                    </a:lnTo>
                    <a:lnTo>
                      <a:pt x="205" y="112"/>
                    </a:lnTo>
                    <a:lnTo>
                      <a:pt x="203" y="114"/>
                    </a:lnTo>
                    <a:lnTo>
                      <a:pt x="203" y="116"/>
                    </a:lnTo>
                    <a:lnTo>
                      <a:pt x="203" y="118"/>
                    </a:lnTo>
                    <a:lnTo>
                      <a:pt x="203" y="120"/>
                    </a:lnTo>
                    <a:lnTo>
                      <a:pt x="201" y="120"/>
                    </a:lnTo>
                    <a:lnTo>
                      <a:pt x="199" y="120"/>
                    </a:lnTo>
                    <a:lnTo>
                      <a:pt x="195" y="123"/>
                    </a:lnTo>
                    <a:lnTo>
                      <a:pt x="190" y="120"/>
                    </a:lnTo>
                    <a:lnTo>
                      <a:pt x="190" y="118"/>
                    </a:lnTo>
                    <a:lnTo>
                      <a:pt x="190" y="116"/>
                    </a:lnTo>
                    <a:lnTo>
                      <a:pt x="188" y="114"/>
                    </a:lnTo>
                    <a:lnTo>
                      <a:pt x="188" y="114"/>
                    </a:lnTo>
                    <a:lnTo>
                      <a:pt x="186" y="114"/>
                    </a:lnTo>
                    <a:lnTo>
                      <a:pt x="186" y="112"/>
                    </a:lnTo>
                    <a:lnTo>
                      <a:pt x="184" y="112"/>
                    </a:lnTo>
                    <a:lnTo>
                      <a:pt x="182" y="112"/>
                    </a:lnTo>
                    <a:lnTo>
                      <a:pt x="182" y="114"/>
                    </a:lnTo>
                    <a:lnTo>
                      <a:pt x="180" y="114"/>
                    </a:lnTo>
                    <a:lnTo>
                      <a:pt x="178" y="116"/>
                    </a:lnTo>
                    <a:lnTo>
                      <a:pt x="178" y="120"/>
                    </a:lnTo>
                    <a:lnTo>
                      <a:pt x="178" y="123"/>
                    </a:lnTo>
                    <a:lnTo>
                      <a:pt x="178" y="127"/>
                    </a:lnTo>
                    <a:lnTo>
                      <a:pt x="180" y="131"/>
                    </a:lnTo>
                    <a:lnTo>
                      <a:pt x="178" y="137"/>
                    </a:lnTo>
                    <a:lnTo>
                      <a:pt x="176" y="139"/>
                    </a:lnTo>
                    <a:lnTo>
                      <a:pt x="176" y="139"/>
                    </a:lnTo>
                    <a:lnTo>
                      <a:pt x="176" y="133"/>
                    </a:lnTo>
                    <a:lnTo>
                      <a:pt x="176" y="127"/>
                    </a:lnTo>
                    <a:lnTo>
                      <a:pt x="176" y="125"/>
                    </a:lnTo>
                    <a:lnTo>
                      <a:pt x="176" y="118"/>
                    </a:lnTo>
                    <a:lnTo>
                      <a:pt x="174" y="114"/>
                    </a:lnTo>
                    <a:lnTo>
                      <a:pt x="174" y="114"/>
                    </a:lnTo>
                    <a:lnTo>
                      <a:pt x="172" y="114"/>
                    </a:lnTo>
                    <a:lnTo>
                      <a:pt x="170" y="114"/>
                    </a:lnTo>
                    <a:lnTo>
                      <a:pt x="168" y="118"/>
                    </a:lnTo>
                    <a:lnTo>
                      <a:pt x="163" y="118"/>
                    </a:lnTo>
                    <a:lnTo>
                      <a:pt x="161" y="120"/>
                    </a:lnTo>
                    <a:lnTo>
                      <a:pt x="159" y="125"/>
                    </a:lnTo>
                    <a:lnTo>
                      <a:pt x="159" y="127"/>
                    </a:lnTo>
                    <a:lnTo>
                      <a:pt x="155" y="131"/>
                    </a:lnTo>
                    <a:lnTo>
                      <a:pt x="153" y="131"/>
                    </a:lnTo>
                    <a:lnTo>
                      <a:pt x="153" y="131"/>
                    </a:lnTo>
                    <a:lnTo>
                      <a:pt x="149" y="129"/>
                    </a:lnTo>
                    <a:lnTo>
                      <a:pt x="149" y="131"/>
                    </a:lnTo>
                    <a:lnTo>
                      <a:pt x="147" y="133"/>
                    </a:lnTo>
                    <a:lnTo>
                      <a:pt x="149" y="133"/>
                    </a:lnTo>
                    <a:lnTo>
                      <a:pt x="151" y="133"/>
                    </a:lnTo>
                    <a:lnTo>
                      <a:pt x="149" y="135"/>
                    </a:lnTo>
                    <a:lnTo>
                      <a:pt x="143" y="135"/>
                    </a:lnTo>
                    <a:lnTo>
                      <a:pt x="141" y="135"/>
                    </a:lnTo>
                    <a:lnTo>
                      <a:pt x="139" y="137"/>
                    </a:lnTo>
                    <a:lnTo>
                      <a:pt x="132" y="139"/>
                    </a:lnTo>
                    <a:lnTo>
                      <a:pt x="132" y="141"/>
                    </a:lnTo>
                    <a:lnTo>
                      <a:pt x="130" y="143"/>
                    </a:lnTo>
                    <a:lnTo>
                      <a:pt x="128" y="145"/>
                    </a:lnTo>
                    <a:lnTo>
                      <a:pt x="124" y="145"/>
                    </a:lnTo>
                    <a:lnTo>
                      <a:pt x="124" y="147"/>
                    </a:lnTo>
                    <a:lnTo>
                      <a:pt x="124" y="149"/>
                    </a:lnTo>
                    <a:lnTo>
                      <a:pt x="126" y="152"/>
                    </a:lnTo>
                    <a:lnTo>
                      <a:pt x="124" y="152"/>
                    </a:lnTo>
                    <a:lnTo>
                      <a:pt x="124" y="154"/>
                    </a:lnTo>
                    <a:lnTo>
                      <a:pt x="122" y="156"/>
                    </a:lnTo>
                    <a:lnTo>
                      <a:pt x="120" y="158"/>
                    </a:lnTo>
                    <a:lnTo>
                      <a:pt x="118" y="158"/>
                    </a:lnTo>
                    <a:lnTo>
                      <a:pt x="116" y="162"/>
                    </a:lnTo>
                    <a:lnTo>
                      <a:pt x="118" y="164"/>
                    </a:lnTo>
                    <a:lnTo>
                      <a:pt x="118" y="164"/>
                    </a:lnTo>
                    <a:lnTo>
                      <a:pt x="118" y="166"/>
                    </a:lnTo>
                    <a:lnTo>
                      <a:pt x="118" y="168"/>
                    </a:lnTo>
                    <a:lnTo>
                      <a:pt x="120" y="168"/>
                    </a:lnTo>
                    <a:lnTo>
                      <a:pt x="122" y="168"/>
                    </a:lnTo>
                    <a:lnTo>
                      <a:pt x="124" y="170"/>
                    </a:lnTo>
                    <a:lnTo>
                      <a:pt x="126" y="170"/>
                    </a:lnTo>
                    <a:lnTo>
                      <a:pt x="126" y="168"/>
                    </a:lnTo>
                    <a:lnTo>
                      <a:pt x="128" y="168"/>
                    </a:lnTo>
                    <a:lnTo>
                      <a:pt x="132" y="170"/>
                    </a:lnTo>
                    <a:lnTo>
                      <a:pt x="134" y="172"/>
                    </a:lnTo>
                    <a:lnTo>
                      <a:pt x="137" y="172"/>
                    </a:lnTo>
                    <a:lnTo>
                      <a:pt x="141" y="170"/>
                    </a:lnTo>
                    <a:lnTo>
                      <a:pt x="141" y="168"/>
                    </a:lnTo>
                    <a:lnTo>
                      <a:pt x="145" y="170"/>
                    </a:lnTo>
                    <a:lnTo>
                      <a:pt x="149" y="170"/>
                    </a:lnTo>
                    <a:lnTo>
                      <a:pt x="151" y="168"/>
                    </a:lnTo>
                    <a:lnTo>
                      <a:pt x="153" y="166"/>
                    </a:lnTo>
                    <a:lnTo>
                      <a:pt x="155" y="164"/>
                    </a:lnTo>
                    <a:lnTo>
                      <a:pt x="155" y="164"/>
                    </a:lnTo>
                    <a:lnTo>
                      <a:pt x="155" y="166"/>
                    </a:lnTo>
                    <a:lnTo>
                      <a:pt x="157" y="168"/>
                    </a:lnTo>
                    <a:lnTo>
                      <a:pt x="155" y="170"/>
                    </a:lnTo>
                    <a:lnTo>
                      <a:pt x="151" y="172"/>
                    </a:lnTo>
                    <a:lnTo>
                      <a:pt x="147" y="174"/>
                    </a:lnTo>
                    <a:lnTo>
                      <a:pt x="143" y="172"/>
                    </a:lnTo>
                    <a:lnTo>
                      <a:pt x="141" y="174"/>
                    </a:lnTo>
                    <a:lnTo>
                      <a:pt x="139" y="176"/>
                    </a:lnTo>
                    <a:lnTo>
                      <a:pt x="141" y="179"/>
                    </a:lnTo>
                    <a:lnTo>
                      <a:pt x="143" y="181"/>
                    </a:lnTo>
                    <a:lnTo>
                      <a:pt x="147" y="181"/>
                    </a:lnTo>
                    <a:lnTo>
                      <a:pt x="147" y="181"/>
                    </a:lnTo>
                    <a:lnTo>
                      <a:pt x="147" y="183"/>
                    </a:lnTo>
                    <a:lnTo>
                      <a:pt x="143" y="185"/>
                    </a:lnTo>
                    <a:lnTo>
                      <a:pt x="139" y="185"/>
                    </a:lnTo>
                    <a:lnTo>
                      <a:pt x="134" y="185"/>
                    </a:lnTo>
                    <a:lnTo>
                      <a:pt x="132" y="189"/>
                    </a:lnTo>
                    <a:lnTo>
                      <a:pt x="132" y="193"/>
                    </a:lnTo>
                    <a:lnTo>
                      <a:pt x="134" y="193"/>
                    </a:lnTo>
                    <a:lnTo>
                      <a:pt x="134" y="197"/>
                    </a:lnTo>
                    <a:lnTo>
                      <a:pt x="130" y="197"/>
                    </a:lnTo>
                    <a:lnTo>
                      <a:pt x="128" y="203"/>
                    </a:lnTo>
                    <a:lnTo>
                      <a:pt x="126" y="205"/>
                    </a:lnTo>
                    <a:lnTo>
                      <a:pt x="122" y="208"/>
                    </a:lnTo>
                    <a:lnTo>
                      <a:pt x="120" y="212"/>
                    </a:lnTo>
                    <a:lnTo>
                      <a:pt x="118" y="214"/>
                    </a:lnTo>
                    <a:lnTo>
                      <a:pt x="114" y="218"/>
                    </a:lnTo>
                    <a:lnTo>
                      <a:pt x="114" y="220"/>
                    </a:lnTo>
                    <a:lnTo>
                      <a:pt x="112" y="220"/>
                    </a:lnTo>
                    <a:lnTo>
                      <a:pt x="110" y="220"/>
                    </a:lnTo>
                    <a:lnTo>
                      <a:pt x="105" y="218"/>
                    </a:lnTo>
                    <a:lnTo>
                      <a:pt x="103" y="216"/>
                    </a:lnTo>
                    <a:lnTo>
                      <a:pt x="101" y="216"/>
                    </a:lnTo>
                    <a:lnTo>
                      <a:pt x="99" y="214"/>
                    </a:lnTo>
                    <a:lnTo>
                      <a:pt x="95" y="214"/>
                    </a:lnTo>
                    <a:lnTo>
                      <a:pt x="91" y="214"/>
                    </a:lnTo>
                    <a:lnTo>
                      <a:pt x="87" y="216"/>
                    </a:lnTo>
                    <a:lnTo>
                      <a:pt x="85" y="216"/>
                    </a:lnTo>
                    <a:lnTo>
                      <a:pt x="83" y="214"/>
                    </a:lnTo>
                    <a:lnTo>
                      <a:pt x="79" y="214"/>
                    </a:lnTo>
                    <a:lnTo>
                      <a:pt x="72" y="214"/>
                    </a:lnTo>
                    <a:lnTo>
                      <a:pt x="68" y="216"/>
                    </a:lnTo>
                    <a:lnTo>
                      <a:pt x="66" y="218"/>
                    </a:lnTo>
                    <a:lnTo>
                      <a:pt x="68" y="220"/>
                    </a:lnTo>
                    <a:lnTo>
                      <a:pt x="68" y="222"/>
                    </a:lnTo>
                    <a:lnTo>
                      <a:pt x="66" y="220"/>
                    </a:lnTo>
                    <a:lnTo>
                      <a:pt x="64" y="220"/>
                    </a:lnTo>
                    <a:lnTo>
                      <a:pt x="50" y="224"/>
                    </a:lnTo>
                    <a:lnTo>
                      <a:pt x="47" y="224"/>
                    </a:lnTo>
                    <a:lnTo>
                      <a:pt x="45" y="224"/>
                    </a:lnTo>
                    <a:lnTo>
                      <a:pt x="43" y="226"/>
                    </a:lnTo>
                    <a:lnTo>
                      <a:pt x="43" y="226"/>
                    </a:lnTo>
                    <a:lnTo>
                      <a:pt x="41" y="224"/>
                    </a:lnTo>
                    <a:lnTo>
                      <a:pt x="39" y="226"/>
                    </a:lnTo>
                    <a:lnTo>
                      <a:pt x="37" y="228"/>
                    </a:lnTo>
                    <a:lnTo>
                      <a:pt x="35" y="228"/>
                    </a:lnTo>
                    <a:lnTo>
                      <a:pt x="33" y="228"/>
                    </a:lnTo>
                    <a:lnTo>
                      <a:pt x="33" y="228"/>
                    </a:lnTo>
                    <a:lnTo>
                      <a:pt x="31" y="226"/>
                    </a:lnTo>
                    <a:lnTo>
                      <a:pt x="29" y="226"/>
                    </a:lnTo>
                    <a:lnTo>
                      <a:pt x="27" y="228"/>
                    </a:lnTo>
                    <a:lnTo>
                      <a:pt x="25" y="228"/>
                    </a:lnTo>
                    <a:lnTo>
                      <a:pt x="23" y="228"/>
                    </a:lnTo>
                    <a:lnTo>
                      <a:pt x="20" y="228"/>
                    </a:lnTo>
                    <a:lnTo>
                      <a:pt x="18" y="230"/>
                    </a:lnTo>
                    <a:lnTo>
                      <a:pt x="14" y="230"/>
                    </a:lnTo>
                    <a:lnTo>
                      <a:pt x="16" y="232"/>
                    </a:lnTo>
                    <a:lnTo>
                      <a:pt x="14" y="235"/>
                    </a:lnTo>
                    <a:lnTo>
                      <a:pt x="10" y="237"/>
                    </a:lnTo>
                    <a:lnTo>
                      <a:pt x="6" y="237"/>
                    </a:lnTo>
                    <a:lnTo>
                      <a:pt x="6" y="239"/>
                    </a:lnTo>
                    <a:lnTo>
                      <a:pt x="6" y="241"/>
                    </a:lnTo>
                    <a:lnTo>
                      <a:pt x="10" y="241"/>
                    </a:lnTo>
                    <a:lnTo>
                      <a:pt x="12" y="241"/>
                    </a:lnTo>
                    <a:lnTo>
                      <a:pt x="12" y="243"/>
                    </a:lnTo>
                    <a:lnTo>
                      <a:pt x="10" y="243"/>
                    </a:lnTo>
                    <a:lnTo>
                      <a:pt x="8" y="243"/>
                    </a:lnTo>
                    <a:lnTo>
                      <a:pt x="8" y="243"/>
                    </a:lnTo>
                    <a:lnTo>
                      <a:pt x="6" y="245"/>
                    </a:lnTo>
                    <a:lnTo>
                      <a:pt x="2" y="247"/>
                    </a:lnTo>
                    <a:lnTo>
                      <a:pt x="0" y="249"/>
                    </a:lnTo>
                    <a:lnTo>
                      <a:pt x="2" y="249"/>
                    </a:lnTo>
                    <a:lnTo>
                      <a:pt x="6" y="251"/>
                    </a:lnTo>
                    <a:lnTo>
                      <a:pt x="8" y="253"/>
                    </a:lnTo>
                    <a:lnTo>
                      <a:pt x="10" y="261"/>
                    </a:lnTo>
                    <a:lnTo>
                      <a:pt x="12" y="261"/>
                    </a:lnTo>
                    <a:lnTo>
                      <a:pt x="14" y="264"/>
                    </a:lnTo>
                    <a:lnTo>
                      <a:pt x="16" y="264"/>
                    </a:lnTo>
                    <a:lnTo>
                      <a:pt x="18" y="266"/>
                    </a:lnTo>
                    <a:lnTo>
                      <a:pt x="16" y="266"/>
                    </a:lnTo>
                    <a:lnTo>
                      <a:pt x="14" y="268"/>
                    </a:lnTo>
                    <a:lnTo>
                      <a:pt x="12" y="270"/>
                    </a:lnTo>
                    <a:lnTo>
                      <a:pt x="14" y="272"/>
                    </a:lnTo>
                    <a:lnTo>
                      <a:pt x="18" y="274"/>
                    </a:lnTo>
                    <a:lnTo>
                      <a:pt x="23" y="272"/>
                    </a:lnTo>
                    <a:lnTo>
                      <a:pt x="25" y="270"/>
                    </a:lnTo>
                    <a:lnTo>
                      <a:pt x="27" y="268"/>
                    </a:lnTo>
                    <a:lnTo>
                      <a:pt x="29" y="268"/>
                    </a:lnTo>
                    <a:lnTo>
                      <a:pt x="29" y="268"/>
                    </a:lnTo>
                    <a:lnTo>
                      <a:pt x="31" y="270"/>
                    </a:lnTo>
                    <a:lnTo>
                      <a:pt x="29" y="274"/>
                    </a:lnTo>
                    <a:lnTo>
                      <a:pt x="25" y="276"/>
                    </a:lnTo>
                    <a:lnTo>
                      <a:pt x="20" y="276"/>
                    </a:lnTo>
                    <a:lnTo>
                      <a:pt x="20" y="278"/>
                    </a:lnTo>
                    <a:lnTo>
                      <a:pt x="20" y="280"/>
                    </a:lnTo>
                    <a:lnTo>
                      <a:pt x="25" y="282"/>
                    </a:lnTo>
                    <a:lnTo>
                      <a:pt x="27" y="280"/>
                    </a:lnTo>
                    <a:lnTo>
                      <a:pt x="31" y="278"/>
                    </a:lnTo>
                    <a:lnTo>
                      <a:pt x="33" y="278"/>
                    </a:lnTo>
                    <a:lnTo>
                      <a:pt x="33" y="280"/>
                    </a:lnTo>
                    <a:lnTo>
                      <a:pt x="27" y="282"/>
                    </a:lnTo>
                    <a:lnTo>
                      <a:pt x="23" y="284"/>
                    </a:lnTo>
                    <a:lnTo>
                      <a:pt x="23" y="286"/>
                    </a:lnTo>
                    <a:lnTo>
                      <a:pt x="29" y="290"/>
                    </a:lnTo>
                    <a:lnTo>
                      <a:pt x="33" y="293"/>
                    </a:lnTo>
                    <a:lnTo>
                      <a:pt x="37" y="293"/>
                    </a:lnTo>
                    <a:lnTo>
                      <a:pt x="39" y="290"/>
                    </a:lnTo>
                    <a:lnTo>
                      <a:pt x="39" y="286"/>
                    </a:lnTo>
                    <a:lnTo>
                      <a:pt x="37" y="284"/>
                    </a:lnTo>
                    <a:lnTo>
                      <a:pt x="37" y="284"/>
                    </a:lnTo>
                    <a:lnTo>
                      <a:pt x="39" y="282"/>
                    </a:lnTo>
                    <a:lnTo>
                      <a:pt x="41" y="282"/>
                    </a:lnTo>
                    <a:lnTo>
                      <a:pt x="43" y="286"/>
                    </a:lnTo>
                    <a:lnTo>
                      <a:pt x="43" y="288"/>
                    </a:lnTo>
                    <a:lnTo>
                      <a:pt x="43" y="288"/>
                    </a:lnTo>
                    <a:lnTo>
                      <a:pt x="47" y="290"/>
                    </a:lnTo>
                    <a:lnTo>
                      <a:pt x="52" y="293"/>
                    </a:lnTo>
                    <a:lnTo>
                      <a:pt x="56" y="290"/>
                    </a:lnTo>
                    <a:lnTo>
                      <a:pt x="60" y="288"/>
                    </a:lnTo>
                    <a:lnTo>
                      <a:pt x="62" y="288"/>
                    </a:lnTo>
                    <a:lnTo>
                      <a:pt x="64" y="288"/>
                    </a:lnTo>
                    <a:lnTo>
                      <a:pt x="64" y="290"/>
                    </a:lnTo>
                    <a:lnTo>
                      <a:pt x="64" y="293"/>
                    </a:lnTo>
                    <a:lnTo>
                      <a:pt x="66" y="293"/>
                    </a:lnTo>
                    <a:lnTo>
                      <a:pt x="68" y="295"/>
                    </a:lnTo>
                    <a:lnTo>
                      <a:pt x="68" y="299"/>
                    </a:lnTo>
                    <a:lnTo>
                      <a:pt x="68" y="299"/>
                    </a:lnTo>
                    <a:lnTo>
                      <a:pt x="64" y="301"/>
                    </a:lnTo>
                    <a:lnTo>
                      <a:pt x="64" y="305"/>
                    </a:lnTo>
                    <a:lnTo>
                      <a:pt x="64" y="305"/>
                    </a:lnTo>
                    <a:lnTo>
                      <a:pt x="64" y="307"/>
                    </a:lnTo>
                    <a:lnTo>
                      <a:pt x="62" y="305"/>
                    </a:lnTo>
                    <a:lnTo>
                      <a:pt x="60" y="305"/>
                    </a:lnTo>
                    <a:lnTo>
                      <a:pt x="58" y="305"/>
                    </a:lnTo>
                    <a:lnTo>
                      <a:pt x="56" y="301"/>
                    </a:lnTo>
                    <a:lnTo>
                      <a:pt x="50" y="299"/>
                    </a:lnTo>
                    <a:lnTo>
                      <a:pt x="43" y="299"/>
                    </a:lnTo>
                    <a:lnTo>
                      <a:pt x="39" y="299"/>
                    </a:lnTo>
                    <a:lnTo>
                      <a:pt x="31" y="299"/>
                    </a:lnTo>
                    <a:lnTo>
                      <a:pt x="31" y="301"/>
                    </a:lnTo>
                    <a:lnTo>
                      <a:pt x="35" y="305"/>
                    </a:lnTo>
                    <a:lnTo>
                      <a:pt x="39" y="305"/>
                    </a:lnTo>
                    <a:lnTo>
                      <a:pt x="43" y="305"/>
                    </a:lnTo>
                    <a:lnTo>
                      <a:pt x="47" y="309"/>
                    </a:lnTo>
                    <a:lnTo>
                      <a:pt x="54" y="311"/>
                    </a:lnTo>
                    <a:lnTo>
                      <a:pt x="58" y="311"/>
                    </a:lnTo>
                    <a:lnTo>
                      <a:pt x="60" y="313"/>
                    </a:lnTo>
                    <a:lnTo>
                      <a:pt x="56" y="313"/>
                    </a:lnTo>
                    <a:lnTo>
                      <a:pt x="54" y="313"/>
                    </a:lnTo>
                    <a:lnTo>
                      <a:pt x="52" y="313"/>
                    </a:lnTo>
                    <a:lnTo>
                      <a:pt x="45" y="309"/>
                    </a:lnTo>
                    <a:lnTo>
                      <a:pt x="41" y="309"/>
                    </a:lnTo>
                    <a:lnTo>
                      <a:pt x="37" y="309"/>
                    </a:lnTo>
                    <a:lnTo>
                      <a:pt x="31" y="305"/>
                    </a:lnTo>
                    <a:lnTo>
                      <a:pt x="25" y="305"/>
                    </a:lnTo>
                    <a:lnTo>
                      <a:pt x="20" y="303"/>
                    </a:lnTo>
                    <a:lnTo>
                      <a:pt x="14" y="301"/>
                    </a:lnTo>
                    <a:lnTo>
                      <a:pt x="8" y="303"/>
                    </a:lnTo>
                    <a:lnTo>
                      <a:pt x="8" y="307"/>
                    </a:lnTo>
                    <a:lnTo>
                      <a:pt x="6" y="305"/>
                    </a:lnTo>
                    <a:lnTo>
                      <a:pt x="4" y="305"/>
                    </a:lnTo>
                    <a:lnTo>
                      <a:pt x="2" y="307"/>
                    </a:lnTo>
                    <a:lnTo>
                      <a:pt x="2" y="307"/>
                    </a:lnTo>
                    <a:lnTo>
                      <a:pt x="0" y="309"/>
                    </a:lnTo>
                    <a:lnTo>
                      <a:pt x="0" y="311"/>
                    </a:lnTo>
                    <a:lnTo>
                      <a:pt x="0" y="313"/>
                    </a:lnTo>
                    <a:lnTo>
                      <a:pt x="2" y="313"/>
                    </a:lnTo>
                    <a:lnTo>
                      <a:pt x="4" y="313"/>
                    </a:lnTo>
                    <a:lnTo>
                      <a:pt x="4" y="315"/>
                    </a:lnTo>
                    <a:lnTo>
                      <a:pt x="2" y="315"/>
                    </a:lnTo>
                    <a:lnTo>
                      <a:pt x="2" y="320"/>
                    </a:lnTo>
                    <a:lnTo>
                      <a:pt x="2" y="322"/>
                    </a:lnTo>
                    <a:lnTo>
                      <a:pt x="6" y="324"/>
                    </a:lnTo>
                    <a:lnTo>
                      <a:pt x="8" y="322"/>
                    </a:lnTo>
                    <a:lnTo>
                      <a:pt x="10" y="320"/>
                    </a:lnTo>
                    <a:lnTo>
                      <a:pt x="12" y="320"/>
                    </a:lnTo>
                    <a:lnTo>
                      <a:pt x="14" y="315"/>
                    </a:lnTo>
                    <a:lnTo>
                      <a:pt x="16" y="315"/>
                    </a:lnTo>
                    <a:lnTo>
                      <a:pt x="18" y="315"/>
                    </a:lnTo>
                    <a:lnTo>
                      <a:pt x="16" y="317"/>
                    </a:lnTo>
                    <a:lnTo>
                      <a:pt x="14" y="322"/>
                    </a:lnTo>
                    <a:lnTo>
                      <a:pt x="12" y="322"/>
                    </a:lnTo>
                    <a:lnTo>
                      <a:pt x="10" y="324"/>
                    </a:lnTo>
                    <a:lnTo>
                      <a:pt x="10" y="328"/>
                    </a:lnTo>
                    <a:lnTo>
                      <a:pt x="16" y="334"/>
                    </a:lnTo>
                    <a:lnTo>
                      <a:pt x="16" y="332"/>
                    </a:lnTo>
                    <a:lnTo>
                      <a:pt x="18" y="332"/>
                    </a:lnTo>
                    <a:lnTo>
                      <a:pt x="25" y="334"/>
                    </a:lnTo>
                    <a:lnTo>
                      <a:pt x="27" y="334"/>
                    </a:lnTo>
                    <a:lnTo>
                      <a:pt x="27" y="336"/>
                    </a:lnTo>
                    <a:lnTo>
                      <a:pt x="27" y="338"/>
                    </a:lnTo>
                    <a:lnTo>
                      <a:pt x="25" y="340"/>
                    </a:lnTo>
                    <a:lnTo>
                      <a:pt x="23" y="338"/>
                    </a:lnTo>
                    <a:lnTo>
                      <a:pt x="18" y="338"/>
                    </a:lnTo>
                    <a:lnTo>
                      <a:pt x="14" y="340"/>
                    </a:lnTo>
                    <a:lnTo>
                      <a:pt x="12" y="342"/>
                    </a:lnTo>
                    <a:lnTo>
                      <a:pt x="8" y="342"/>
                    </a:lnTo>
                    <a:lnTo>
                      <a:pt x="6" y="344"/>
                    </a:lnTo>
                    <a:lnTo>
                      <a:pt x="6" y="349"/>
                    </a:lnTo>
                    <a:lnTo>
                      <a:pt x="10" y="351"/>
                    </a:lnTo>
                    <a:lnTo>
                      <a:pt x="10" y="353"/>
                    </a:lnTo>
                    <a:lnTo>
                      <a:pt x="14" y="359"/>
                    </a:lnTo>
                    <a:lnTo>
                      <a:pt x="18" y="361"/>
                    </a:lnTo>
                    <a:lnTo>
                      <a:pt x="16" y="361"/>
                    </a:lnTo>
                    <a:lnTo>
                      <a:pt x="16" y="363"/>
                    </a:lnTo>
                    <a:lnTo>
                      <a:pt x="18" y="363"/>
                    </a:lnTo>
                    <a:lnTo>
                      <a:pt x="20" y="367"/>
                    </a:lnTo>
                    <a:lnTo>
                      <a:pt x="25" y="369"/>
                    </a:lnTo>
                    <a:lnTo>
                      <a:pt x="29" y="371"/>
                    </a:lnTo>
                    <a:lnTo>
                      <a:pt x="31" y="373"/>
                    </a:lnTo>
                    <a:lnTo>
                      <a:pt x="33" y="376"/>
                    </a:lnTo>
                    <a:lnTo>
                      <a:pt x="35" y="376"/>
                    </a:lnTo>
                    <a:lnTo>
                      <a:pt x="35" y="371"/>
                    </a:lnTo>
                    <a:lnTo>
                      <a:pt x="35" y="367"/>
                    </a:lnTo>
                    <a:lnTo>
                      <a:pt x="35" y="365"/>
                    </a:lnTo>
                    <a:lnTo>
                      <a:pt x="35" y="363"/>
                    </a:lnTo>
                    <a:lnTo>
                      <a:pt x="37" y="359"/>
                    </a:lnTo>
                    <a:lnTo>
                      <a:pt x="37" y="357"/>
                    </a:lnTo>
                    <a:lnTo>
                      <a:pt x="39" y="357"/>
                    </a:lnTo>
                    <a:lnTo>
                      <a:pt x="39" y="357"/>
                    </a:lnTo>
                    <a:lnTo>
                      <a:pt x="41" y="359"/>
                    </a:lnTo>
                    <a:lnTo>
                      <a:pt x="41" y="363"/>
                    </a:lnTo>
                    <a:lnTo>
                      <a:pt x="41" y="365"/>
                    </a:lnTo>
                    <a:lnTo>
                      <a:pt x="43" y="367"/>
                    </a:lnTo>
                    <a:lnTo>
                      <a:pt x="43" y="367"/>
                    </a:lnTo>
                    <a:lnTo>
                      <a:pt x="45" y="365"/>
                    </a:lnTo>
                    <a:lnTo>
                      <a:pt x="47" y="365"/>
                    </a:lnTo>
                    <a:lnTo>
                      <a:pt x="52" y="361"/>
                    </a:lnTo>
                    <a:lnTo>
                      <a:pt x="52" y="363"/>
                    </a:lnTo>
                    <a:lnTo>
                      <a:pt x="54" y="363"/>
                    </a:lnTo>
                    <a:lnTo>
                      <a:pt x="56" y="363"/>
                    </a:lnTo>
                    <a:lnTo>
                      <a:pt x="52" y="367"/>
                    </a:lnTo>
                    <a:lnTo>
                      <a:pt x="50" y="369"/>
                    </a:lnTo>
                    <a:lnTo>
                      <a:pt x="52" y="373"/>
                    </a:lnTo>
                    <a:lnTo>
                      <a:pt x="54" y="373"/>
                    </a:lnTo>
                    <a:lnTo>
                      <a:pt x="56" y="373"/>
                    </a:lnTo>
                    <a:lnTo>
                      <a:pt x="56" y="367"/>
                    </a:lnTo>
                    <a:lnTo>
                      <a:pt x="58" y="365"/>
                    </a:lnTo>
                    <a:lnTo>
                      <a:pt x="60" y="365"/>
                    </a:lnTo>
                    <a:lnTo>
                      <a:pt x="62" y="369"/>
                    </a:lnTo>
                    <a:lnTo>
                      <a:pt x="64" y="371"/>
                    </a:lnTo>
                    <a:lnTo>
                      <a:pt x="66" y="369"/>
                    </a:lnTo>
                    <a:lnTo>
                      <a:pt x="66" y="367"/>
                    </a:lnTo>
                    <a:lnTo>
                      <a:pt x="68" y="365"/>
                    </a:lnTo>
                    <a:lnTo>
                      <a:pt x="70" y="365"/>
                    </a:lnTo>
                    <a:lnTo>
                      <a:pt x="72" y="367"/>
                    </a:lnTo>
                    <a:lnTo>
                      <a:pt x="72" y="369"/>
                    </a:lnTo>
                    <a:lnTo>
                      <a:pt x="70" y="373"/>
                    </a:lnTo>
                    <a:lnTo>
                      <a:pt x="70" y="376"/>
                    </a:lnTo>
                    <a:lnTo>
                      <a:pt x="72" y="373"/>
                    </a:lnTo>
                    <a:lnTo>
                      <a:pt x="76" y="371"/>
                    </a:lnTo>
                    <a:lnTo>
                      <a:pt x="79" y="367"/>
                    </a:lnTo>
                    <a:lnTo>
                      <a:pt x="81" y="365"/>
                    </a:lnTo>
                    <a:lnTo>
                      <a:pt x="83" y="365"/>
                    </a:lnTo>
                    <a:lnTo>
                      <a:pt x="87" y="367"/>
                    </a:lnTo>
                    <a:lnTo>
                      <a:pt x="89" y="369"/>
                    </a:lnTo>
                    <a:lnTo>
                      <a:pt x="93" y="369"/>
                    </a:lnTo>
                    <a:lnTo>
                      <a:pt x="99" y="376"/>
                    </a:lnTo>
                    <a:lnTo>
                      <a:pt x="101" y="376"/>
                    </a:lnTo>
                    <a:lnTo>
                      <a:pt x="103" y="373"/>
                    </a:lnTo>
                    <a:lnTo>
                      <a:pt x="105" y="373"/>
                    </a:lnTo>
                    <a:lnTo>
                      <a:pt x="108" y="378"/>
                    </a:lnTo>
                    <a:lnTo>
                      <a:pt x="112" y="380"/>
                    </a:lnTo>
                    <a:lnTo>
                      <a:pt x="112" y="384"/>
                    </a:lnTo>
                    <a:lnTo>
                      <a:pt x="112" y="384"/>
                    </a:lnTo>
                    <a:lnTo>
                      <a:pt x="114" y="384"/>
                    </a:lnTo>
                    <a:lnTo>
                      <a:pt x="114" y="384"/>
                    </a:lnTo>
                    <a:lnTo>
                      <a:pt x="116" y="384"/>
                    </a:lnTo>
                    <a:lnTo>
                      <a:pt x="118" y="386"/>
                    </a:lnTo>
                    <a:lnTo>
                      <a:pt x="120" y="388"/>
                    </a:lnTo>
                    <a:lnTo>
                      <a:pt x="122" y="390"/>
                    </a:lnTo>
                    <a:lnTo>
                      <a:pt x="122" y="392"/>
                    </a:lnTo>
                    <a:lnTo>
                      <a:pt x="124" y="394"/>
                    </a:lnTo>
                    <a:lnTo>
                      <a:pt x="124" y="392"/>
                    </a:lnTo>
                    <a:lnTo>
                      <a:pt x="124" y="392"/>
                    </a:lnTo>
                    <a:lnTo>
                      <a:pt x="126" y="392"/>
                    </a:lnTo>
                    <a:lnTo>
                      <a:pt x="128" y="392"/>
                    </a:lnTo>
                    <a:lnTo>
                      <a:pt x="128" y="394"/>
                    </a:lnTo>
                    <a:lnTo>
                      <a:pt x="132" y="398"/>
                    </a:lnTo>
                    <a:lnTo>
                      <a:pt x="137" y="402"/>
                    </a:lnTo>
                    <a:lnTo>
                      <a:pt x="139" y="402"/>
                    </a:lnTo>
                    <a:lnTo>
                      <a:pt x="139" y="405"/>
                    </a:lnTo>
                    <a:lnTo>
                      <a:pt x="139" y="407"/>
                    </a:lnTo>
                    <a:lnTo>
                      <a:pt x="139" y="407"/>
                    </a:lnTo>
                    <a:lnTo>
                      <a:pt x="139" y="409"/>
                    </a:lnTo>
                    <a:lnTo>
                      <a:pt x="137" y="411"/>
                    </a:lnTo>
                    <a:lnTo>
                      <a:pt x="134" y="415"/>
                    </a:lnTo>
                    <a:lnTo>
                      <a:pt x="132" y="415"/>
                    </a:lnTo>
                    <a:lnTo>
                      <a:pt x="132" y="417"/>
                    </a:lnTo>
                    <a:lnTo>
                      <a:pt x="137" y="417"/>
                    </a:lnTo>
                    <a:lnTo>
                      <a:pt x="137" y="417"/>
                    </a:lnTo>
                    <a:lnTo>
                      <a:pt x="137" y="419"/>
                    </a:lnTo>
                    <a:lnTo>
                      <a:pt x="134" y="421"/>
                    </a:lnTo>
                    <a:lnTo>
                      <a:pt x="130" y="423"/>
                    </a:lnTo>
                    <a:lnTo>
                      <a:pt x="128" y="425"/>
                    </a:lnTo>
                    <a:lnTo>
                      <a:pt x="128" y="425"/>
                    </a:lnTo>
                    <a:lnTo>
                      <a:pt x="130" y="427"/>
                    </a:lnTo>
                    <a:lnTo>
                      <a:pt x="132" y="429"/>
                    </a:lnTo>
                    <a:lnTo>
                      <a:pt x="132" y="432"/>
                    </a:lnTo>
                    <a:lnTo>
                      <a:pt x="139" y="436"/>
                    </a:lnTo>
                    <a:lnTo>
                      <a:pt x="139" y="440"/>
                    </a:lnTo>
                    <a:lnTo>
                      <a:pt x="139" y="442"/>
                    </a:lnTo>
                    <a:lnTo>
                      <a:pt x="141" y="444"/>
                    </a:lnTo>
                    <a:lnTo>
                      <a:pt x="139" y="446"/>
                    </a:lnTo>
                    <a:lnTo>
                      <a:pt x="139" y="448"/>
                    </a:lnTo>
                    <a:lnTo>
                      <a:pt x="141" y="450"/>
                    </a:lnTo>
                    <a:lnTo>
                      <a:pt x="143" y="450"/>
                    </a:lnTo>
                    <a:lnTo>
                      <a:pt x="143" y="450"/>
                    </a:lnTo>
                    <a:lnTo>
                      <a:pt x="145" y="454"/>
                    </a:lnTo>
                    <a:lnTo>
                      <a:pt x="147" y="456"/>
                    </a:lnTo>
                    <a:lnTo>
                      <a:pt x="149" y="458"/>
                    </a:lnTo>
                    <a:lnTo>
                      <a:pt x="149" y="461"/>
                    </a:lnTo>
                    <a:lnTo>
                      <a:pt x="147" y="465"/>
                    </a:lnTo>
                    <a:lnTo>
                      <a:pt x="145" y="465"/>
                    </a:lnTo>
                    <a:lnTo>
                      <a:pt x="143" y="467"/>
                    </a:lnTo>
                    <a:lnTo>
                      <a:pt x="141" y="471"/>
                    </a:lnTo>
                    <a:lnTo>
                      <a:pt x="139" y="473"/>
                    </a:lnTo>
                    <a:lnTo>
                      <a:pt x="137" y="473"/>
                    </a:lnTo>
                    <a:lnTo>
                      <a:pt x="134" y="475"/>
                    </a:lnTo>
                    <a:lnTo>
                      <a:pt x="132" y="477"/>
                    </a:lnTo>
                    <a:lnTo>
                      <a:pt x="134" y="477"/>
                    </a:lnTo>
                    <a:lnTo>
                      <a:pt x="137" y="477"/>
                    </a:lnTo>
                    <a:lnTo>
                      <a:pt x="139" y="475"/>
                    </a:lnTo>
                    <a:lnTo>
                      <a:pt x="139" y="475"/>
                    </a:lnTo>
                    <a:lnTo>
                      <a:pt x="143" y="471"/>
                    </a:lnTo>
                    <a:lnTo>
                      <a:pt x="145" y="471"/>
                    </a:lnTo>
                    <a:lnTo>
                      <a:pt x="145" y="473"/>
                    </a:lnTo>
                    <a:lnTo>
                      <a:pt x="145" y="475"/>
                    </a:lnTo>
                    <a:lnTo>
                      <a:pt x="143" y="477"/>
                    </a:lnTo>
                    <a:lnTo>
                      <a:pt x="145" y="479"/>
                    </a:lnTo>
                    <a:lnTo>
                      <a:pt x="145" y="481"/>
                    </a:lnTo>
                    <a:lnTo>
                      <a:pt x="145" y="485"/>
                    </a:lnTo>
                    <a:lnTo>
                      <a:pt x="147" y="487"/>
                    </a:lnTo>
                    <a:lnTo>
                      <a:pt x="145" y="492"/>
                    </a:lnTo>
                    <a:lnTo>
                      <a:pt x="145" y="494"/>
                    </a:lnTo>
                    <a:lnTo>
                      <a:pt x="145" y="496"/>
                    </a:lnTo>
                    <a:lnTo>
                      <a:pt x="145" y="496"/>
                    </a:lnTo>
                    <a:lnTo>
                      <a:pt x="145" y="494"/>
                    </a:lnTo>
                    <a:lnTo>
                      <a:pt x="143" y="496"/>
                    </a:lnTo>
                    <a:lnTo>
                      <a:pt x="143" y="500"/>
                    </a:lnTo>
                    <a:lnTo>
                      <a:pt x="145" y="502"/>
                    </a:lnTo>
                    <a:lnTo>
                      <a:pt x="145" y="504"/>
                    </a:lnTo>
                    <a:lnTo>
                      <a:pt x="145" y="504"/>
                    </a:lnTo>
                    <a:lnTo>
                      <a:pt x="143" y="504"/>
                    </a:lnTo>
                    <a:lnTo>
                      <a:pt x="143" y="506"/>
                    </a:lnTo>
                    <a:lnTo>
                      <a:pt x="145" y="508"/>
                    </a:lnTo>
                    <a:lnTo>
                      <a:pt x="147" y="508"/>
                    </a:lnTo>
                    <a:lnTo>
                      <a:pt x="149" y="510"/>
                    </a:lnTo>
                    <a:lnTo>
                      <a:pt x="149" y="512"/>
                    </a:lnTo>
                    <a:lnTo>
                      <a:pt x="147" y="514"/>
                    </a:lnTo>
                    <a:lnTo>
                      <a:pt x="147" y="517"/>
                    </a:lnTo>
                    <a:lnTo>
                      <a:pt x="145" y="519"/>
                    </a:lnTo>
                    <a:lnTo>
                      <a:pt x="143" y="521"/>
                    </a:lnTo>
                    <a:lnTo>
                      <a:pt x="141" y="521"/>
                    </a:lnTo>
                    <a:lnTo>
                      <a:pt x="139" y="521"/>
                    </a:lnTo>
                    <a:lnTo>
                      <a:pt x="139" y="523"/>
                    </a:lnTo>
                    <a:lnTo>
                      <a:pt x="141" y="523"/>
                    </a:lnTo>
                    <a:lnTo>
                      <a:pt x="143" y="523"/>
                    </a:lnTo>
                    <a:lnTo>
                      <a:pt x="145" y="525"/>
                    </a:lnTo>
                    <a:lnTo>
                      <a:pt x="147" y="525"/>
                    </a:lnTo>
                    <a:lnTo>
                      <a:pt x="149" y="527"/>
                    </a:lnTo>
                    <a:lnTo>
                      <a:pt x="149" y="527"/>
                    </a:lnTo>
                    <a:lnTo>
                      <a:pt x="149" y="531"/>
                    </a:lnTo>
                    <a:lnTo>
                      <a:pt x="149" y="535"/>
                    </a:lnTo>
                    <a:lnTo>
                      <a:pt x="147" y="539"/>
                    </a:lnTo>
                    <a:lnTo>
                      <a:pt x="147" y="541"/>
                    </a:lnTo>
                    <a:lnTo>
                      <a:pt x="147" y="543"/>
                    </a:lnTo>
                    <a:lnTo>
                      <a:pt x="145" y="548"/>
                    </a:lnTo>
                    <a:lnTo>
                      <a:pt x="141" y="550"/>
                    </a:lnTo>
                    <a:lnTo>
                      <a:pt x="139" y="550"/>
                    </a:lnTo>
                    <a:lnTo>
                      <a:pt x="137" y="548"/>
                    </a:lnTo>
                    <a:lnTo>
                      <a:pt x="134" y="548"/>
                    </a:lnTo>
                    <a:lnTo>
                      <a:pt x="132" y="550"/>
                    </a:lnTo>
                    <a:lnTo>
                      <a:pt x="130" y="552"/>
                    </a:lnTo>
                    <a:lnTo>
                      <a:pt x="132" y="554"/>
                    </a:lnTo>
                    <a:lnTo>
                      <a:pt x="132" y="554"/>
                    </a:lnTo>
                    <a:lnTo>
                      <a:pt x="139" y="554"/>
                    </a:lnTo>
                    <a:lnTo>
                      <a:pt x="139" y="552"/>
                    </a:lnTo>
                    <a:lnTo>
                      <a:pt x="141" y="552"/>
                    </a:lnTo>
                    <a:lnTo>
                      <a:pt x="141" y="552"/>
                    </a:lnTo>
                    <a:lnTo>
                      <a:pt x="141" y="554"/>
                    </a:lnTo>
                    <a:lnTo>
                      <a:pt x="143" y="556"/>
                    </a:lnTo>
                    <a:lnTo>
                      <a:pt x="141" y="556"/>
                    </a:lnTo>
                    <a:lnTo>
                      <a:pt x="139" y="556"/>
                    </a:lnTo>
                    <a:lnTo>
                      <a:pt x="139" y="558"/>
                    </a:lnTo>
                    <a:lnTo>
                      <a:pt x="139" y="560"/>
                    </a:lnTo>
                    <a:lnTo>
                      <a:pt x="139" y="560"/>
                    </a:lnTo>
                    <a:lnTo>
                      <a:pt x="137" y="562"/>
                    </a:lnTo>
                    <a:lnTo>
                      <a:pt x="132" y="564"/>
                    </a:lnTo>
                    <a:lnTo>
                      <a:pt x="128" y="566"/>
                    </a:lnTo>
                    <a:lnTo>
                      <a:pt x="128" y="568"/>
                    </a:lnTo>
                    <a:lnTo>
                      <a:pt x="130" y="570"/>
                    </a:lnTo>
                    <a:lnTo>
                      <a:pt x="134" y="573"/>
                    </a:lnTo>
                    <a:lnTo>
                      <a:pt x="139" y="570"/>
                    </a:lnTo>
                    <a:lnTo>
                      <a:pt x="143" y="568"/>
                    </a:lnTo>
                    <a:lnTo>
                      <a:pt x="143" y="564"/>
                    </a:lnTo>
                    <a:lnTo>
                      <a:pt x="145" y="562"/>
                    </a:lnTo>
                    <a:lnTo>
                      <a:pt x="147" y="564"/>
                    </a:lnTo>
                    <a:lnTo>
                      <a:pt x="147" y="564"/>
                    </a:lnTo>
                    <a:lnTo>
                      <a:pt x="143" y="570"/>
                    </a:lnTo>
                    <a:lnTo>
                      <a:pt x="139" y="575"/>
                    </a:lnTo>
                    <a:lnTo>
                      <a:pt x="139" y="575"/>
                    </a:lnTo>
                    <a:lnTo>
                      <a:pt x="132" y="575"/>
                    </a:lnTo>
                    <a:lnTo>
                      <a:pt x="130" y="575"/>
                    </a:lnTo>
                    <a:lnTo>
                      <a:pt x="128" y="579"/>
                    </a:lnTo>
                    <a:lnTo>
                      <a:pt x="128" y="577"/>
                    </a:lnTo>
                    <a:lnTo>
                      <a:pt x="124" y="577"/>
                    </a:lnTo>
                    <a:lnTo>
                      <a:pt x="122" y="579"/>
                    </a:lnTo>
                    <a:lnTo>
                      <a:pt x="122" y="581"/>
                    </a:lnTo>
                    <a:lnTo>
                      <a:pt x="122" y="583"/>
                    </a:lnTo>
                    <a:lnTo>
                      <a:pt x="124" y="585"/>
                    </a:lnTo>
                    <a:lnTo>
                      <a:pt x="122" y="587"/>
                    </a:lnTo>
                    <a:lnTo>
                      <a:pt x="124" y="591"/>
                    </a:lnTo>
                    <a:lnTo>
                      <a:pt x="124" y="591"/>
                    </a:lnTo>
                    <a:lnTo>
                      <a:pt x="126" y="589"/>
                    </a:lnTo>
                    <a:lnTo>
                      <a:pt x="126" y="589"/>
                    </a:lnTo>
                    <a:lnTo>
                      <a:pt x="128" y="589"/>
                    </a:lnTo>
                    <a:lnTo>
                      <a:pt x="130" y="591"/>
                    </a:lnTo>
                    <a:lnTo>
                      <a:pt x="128" y="595"/>
                    </a:lnTo>
                    <a:lnTo>
                      <a:pt x="130" y="595"/>
                    </a:lnTo>
                    <a:lnTo>
                      <a:pt x="134" y="597"/>
                    </a:lnTo>
                    <a:lnTo>
                      <a:pt x="139" y="595"/>
                    </a:lnTo>
                    <a:lnTo>
                      <a:pt x="139" y="593"/>
                    </a:lnTo>
                    <a:lnTo>
                      <a:pt x="141" y="593"/>
                    </a:lnTo>
                    <a:lnTo>
                      <a:pt x="143" y="593"/>
                    </a:lnTo>
                    <a:lnTo>
                      <a:pt x="145" y="591"/>
                    </a:lnTo>
                    <a:lnTo>
                      <a:pt x="145" y="589"/>
                    </a:lnTo>
                    <a:lnTo>
                      <a:pt x="145" y="585"/>
                    </a:lnTo>
                    <a:lnTo>
                      <a:pt x="143" y="585"/>
                    </a:lnTo>
                    <a:lnTo>
                      <a:pt x="145" y="585"/>
                    </a:lnTo>
                    <a:lnTo>
                      <a:pt x="147" y="585"/>
                    </a:lnTo>
                    <a:lnTo>
                      <a:pt x="147" y="583"/>
                    </a:lnTo>
                    <a:lnTo>
                      <a:pt x="147" y="579"/>
                    </a:lnTo>
                    <a:lnTo>
                      <a:pt x="149" y="581"/>
                    </a:lnTo>
                    <a:lnTo>
                      <a:pt x="151" y="583"/>
                    </a:lnTo>
                    <a:lnTo>
                      <a:pt x="153" y="583"/>
                    </a:lnTo>
                    <a:lnTo>
                      <a:pt x="155" y="581"/>
                    </a:lnTo>
                    <a:lnTo>
                      <a:pt x="155" y="575"/>
                    </a:lnTo>
                    <a:lnTo>
                      <a:pt x="155" y="573"/>
                    </a:lnTo>
                    <a:lnTo>
                      <a:pt x="153" y="568"/>
                    </a:lnTo>
                    <a:lnTo>
                      <a:pt x="153" y="566"/>
                    </a:lnTo>
                    <a:lnTo>
                      <a:pt x="153" y="560"/>
                    </a:lnTo>
                    <a:lnTo>
                      <a:pt x="155" y="558"/>
                    </a:lnTo>
                    <a:lnTo>
                      <a:pt x="155" y="558"/>
                    </a:lnTo>
                    <a:lnTo>
                      <a:pt x="155" y="560"/>
                    </a:lnTo>
                    <a:lnTo>
                      <a:pt x="153" y="564"/>
                    </a:lnTo>
                    <a:lnTo>
                      <a:pt x="155" y="566"/>
                    </a:lnTo>
                    <a:lnTo>
                      <a:pt x="157" y="570"/>
                    </a:lnTo>
                    <a:lnTo>
                      <a:pt x="155" y="575"/>
                    </a:lnTo>
                    <a:lnTo>
                      <a:pt x="155" y="579"/>
                    </a:lnTo>
                    <a:lnTo>
                      <a:pt x="155" y="583"/>
                    </a:lnTo>
                    <a:lnTo>
                      <a:pt x="157" y="583"/>
                    </a:lnTo>
                    <a:lnTo>
                      <a:pt x="157" y="581"/>
                    </a:lnTo>
                    <a:lnTo>
                      <a:pt x="159" y="579"/>
                    </a:lnTo>
                    <a:lnTo>
                      <a:pt x="159" y="579"/>
                    </a:lnTo>
                    <a:lnTo>
                      <a:pt x="163" y="573"/>
                    </a:lnTo>
                    <a:lnTo>
                      <a:pt x="166" y="573"/>
                    </a:lnTo>
                    <a:lnTo>
                      <a:pt x="168" y="573"/>
                    </a:lnTo>
                    <a:lnTo>
                      <a:pt x="168" y="573"/>
                    </a:lnTo>
                    <a:lnTo>
                      <a:pt x="166" y="575"/>
                    </a:lnTo>
                    <a:lnTo>
                      <a:pt x="163" y="577"/>
                    </a:lnTo>
                    <a:lnTo>
                      <a:pt x="161" y="581"/>
                    </a:lnTo>
                    <a:lnTo>
                      <a:pt x="159" y="583"/>
                    </a:lnTo>
                    <a:lnTo>
                      <a:pt x="159" y="583"/>
                    </a:lnTo>
                    <a:lnTo>
                      <a:pt x="161" y="585"/>
                    </a:lnTo>
                    <a:lnTo>
                      <a:pt x="163" y="585"/>
                    </a:lnTo>
                    <a:lnTo>
                      <a:pt x="166" y="585"/>
                    </a:lnTo>
                    <a:lnTo>
                      <a:pt x="168" y="587"/>
                    </a:lnTo>
                    <a:lnTo>
                      <a:pt x="170" y="589"/>
                    </a:lnTo>
                    <a:lnTo>
                      <a:pt x="172" y="587"/>
                    </a:lnTo>
                    <a:lnTo>
                      <a:pt x="174" y="585"/>
                    </a:lnTo>
                    <a:lnTo>
                      <a:pt x="176" y="585"/>
                    </a:lnTo>
                    <a:lnTo>
                      <a:pt x="178" y="587"/>
                    </a:lnTo>
                    <a:lnTo>
                      <a:pt x="178" y="587"/>
                    </a:lnTo>
                    <a:lnTo>
                      <a:pt x="174" y="589"/>
                    </a:lnTo>
                    <a:lnTo>
                      <a:pt x="168" y="591"/>
                    </a:lnTo>
                    <a:lnTo>
                      <a:pt x="163" y="591"/>
                    </a:lnTo>
                    <a:lnTo>
                      <a:pt x="161" y="593"/>
                    </a:lnTo>
                    <a:lnTo>
                      <a:pt x="159" y="595"/>
                    </a:lnTo>
                    <a:lnTo>
                      <a:pt x="159" y="597"/>
                    </a:lnTo>
                    <a:lnTo>
                      <a:pt x="159" y="597"/>
                    </a:lnTo>
                    <a:lnTo>
                      <a:pt x="163" y="597"/>
                    </a:lnTo>
                    <a:lnTo>
                      <a:pt x="166" y="597"/>
                    </a:lnTo>
                    <a:lnTo>
                      <a:pt x="168" y="597"/>
                    </a:lnTo>
                    <a:lnTo>
                      <a:pt x="170" y="595"/>
                    </a:lnTo>
                    <a:lnTo>
                      <a:pt x="174" y="595"/>
                    </a:lnTo>
                    <a:lnTo>
                      <a:pt x="176" y="595"/>
                    </a:lnTo>
                    <a:lnTo>
                      <a:pt x="174" y="597"/>
                    </a:lnTo>
                    <a:lnTo>
                      <a:pt x="172" y="597"/>
                    </a:lnTo>
                    <a:lnTo>
                      <a:pt x="170" y="599"/>
                    </a:lnTo>
                    <a:lnTo>
                      <a:pt x="168" y="599"/>
                    </a:lnTo>
                    <a:lnTo>
                      <a:pt x="166" y="599"/>
                    </a:lnTo>
                    <a:lnTo>
                      <a:pt x="163" y="604"/>
                    </a:lnTo>
                    <a:lnTo>
                      <a:pt x="161" y="606"/>
                    </a:lnTo>
                    <a:lnTo>
                      <a:pt x="159" y="608"/>
                    </a:lnTo>
                    <a:lnTo>
                      <a:pt x="161" y="608"/>
                    </a:lnTo>
                    <a:lnTo>
                      <a:pt x="161" y="608"/>
                    </a:lnTo>
                    <a:lnTo>
                      <a:pt x="168" y="604"/>
                    </a:lnTo>
                    <a:lnTo>
                      <a:pt x="168" y="604"/>
                    </a:lnTo>
                    <a:lnTo>
                      <a:pt x="170" y="604"/>
                    </a:lnTo>
                    <a:lnTo>
                      <a:pt x="172" y="602"/>
                    </a:lnTo>
                    <a:lnTo>
                      <a:pt x="174" y="602"/>
                    </a:lnTo>
                    <a:lnTo>
                      <a:pt x="176" y="604"/>
                    </a:lnTo>
                    <a:lnTo>
                      <a:pt x="176" y="606"/>
                    </a:lnTo>
                    <a:lnTo>
                      <a:pt x="176" y="608"/>
                    </a:lnTo>
                    <a:lnTo>
                      <a:pt x="172" y="606"/>
                    </a:lnTo>
                    <a:lnTo>
                      <a:pt x="172" y="606"/>
                    </a:lnTo>
                    <a:lnTo>
                      <a:pt x="168" y="608"/>
                    </a:lnTo>
                    <a:lnTo>
                      <a:pt x="166" y="610"/>
                    </a:lnTo>
                    <a:lnTo>
                      <a:pt x="166" y="612"/>
                    </a:lnTo>
                    <a:lnTo>
                      <a:pt x="170" y="612"/>
                    </a:lnTo>
                    <a:lnTo>
                      <a:pt x="172" y="612"/>
                    </a:lnTo>
                    <a:lnTo>
                      <a:pt x="174" y="610"/>
                    </a:lnTo>
                    <a:lnTo>
                      <a:pt x="176" y="610"/>
                    </a:lnTo>
                    <a:lnTo>
                      <a:pt x="178" y="614"/>
                    </a:lnTo>
                    <a:lnTo>
                      <a:pt x="178" y="616"/>
                    </a:lnTo>
                    <a:lnTo>
                      <a:pt x="176" y="616"/>
                    </a:lnTo>
                    <a:lnTo>
                      <a:pt x="170" y="614"/>
                    </a:lnTo>
                    <a:lnTo>
                      <a:pt x="166" y="612"/>
                    </a:lnTo>
                    <a:lnTo>
                      <a:pt x="166" y="614"/>
                    </a:lnTo>
                    <a:lnTo>
                      <a:pt x="166" y="616"/>
                    </a:lnTo>
                    <a:lnTo>
                      <a:pt x="170" y="618"/>
                    </a:lnTo>
                    <a:lnTo>
                      <a:pt x="174" y="622"/>
                    </a:lnTo>
                    <a:lnTo>
                      <a:pt x="174" y="626"/>
                    </a:lnTo>
                    <a:lnTo>
                      <a:pt x="172" y="626"/>
                    </a:lnTo>
                    <a:lnTo>
                      <a:pt x="170" y="622"/>
                    </a:lnTo>
                    <a:lnTo>
                      <a:pt x="170" y="622"/>
                    </a:lnTo>
                    <a:lnTo>
                      <a:pt x="168" y="622"/>
                    </a:lnTo>
                    <a:lnTo>
                      <a:pt x="170" y="626"/>
                    </a:lnTo>
                    <a:lnTo>
                      <a:pt x="174" y="629"/>
                    </a:lnTo>
                    <a:lnTo>
                      <a:pt x="178" y="633"/>
                    </a:lnTo>
                    <a:lnTo>
                      <a:pt x="178" y="633"/>
                    </a:lnTo>
                    <a:lnTo>
                      <a:pt x="176" y="633"/>
                    </a:lnTo>
                    <a:lnTo>
                      <a:pt x="176" y="635"/>
                    </a:lnTo>
                    <a:lnTo>
                      <a:pt x="174" y="635"/>
                    </a:lnTo>
                    <a:lnTo>
                      <a:pt x="170" y="633"/>
                    </a:lnTo>
                    <a:lnTo>
                      <a:pt x="170" y="633"/>
                    </a:lnTo>
                    <a:lnTo>
                      <a:pt x="170" y="633"/>
                    </a:lnTo>
                    <a:lnTo>
                      <a:pt x="174" y="637"/>
                    </a:lnTo>
                    <a:lnTo>
                      <a:pt x="176" y="639"/>
                    </a:lnTo>
                    <a:lnTo>
                      <a:pt x="176" y="639"/>
                    </a:lnTo>
                    <a:lnTo>
                      <a:pt x="178" y="639"/>
                    </a:lnTo>
                    <a:lnTo>
                      <a:pt x="180" y="639"/>
                    </a:lnTo>
                    <a:lnTo>
                      <a:pt x="178" y="641"/>
                    </a:lnTo>
                    <a:lnTo>
                      <a:pt x="176" y="643"/>
                    </a:lnTo>
                    <a:lnTo>
                      <a:pt x="172" y="641"/>
                    </a:lnTo>
                    <a:lnTo>
                      <a:pt x="170" y="639"/>
                    </a:lnTo>
                    <a:lnTo>
                      <a:pt x="166" y="637"/>
                    </a:lnTo>
                    <a:lnTo>
                      <a:pt x="163" y="633"/>
                    </a:lnTo>
                    <a:lnTo>
                      <a:pt x="161" y="626"/>
                    </a:lnTo>
                    <a:lnTo>
                      <a:pt x="159" y="624"/>
                    </a:lnTo>
                    <a:lnTo>
                      <a:pt x="157" y="624"/>
                    </a:lnTo>
                    <a:lnTo>
                      <a:pt x="155" y="622"/>
                    </a:lnTo>
                    <a:lnTo>
                      <a:pt x="153" y="622"/>
                    </a:lnTo>
                    <a:lnTo>
                      <a:pt x="149" y="620"/>
                    </a:lnTo>
                    <a:lnTo>
                      <a:pt x="149" y="620"/>
                    </a:lnTo>
                    <a:lnTo>
                      <a:pt x="145" y="620"/>
                    </a:lnTo>
                    <a:lnTo>
                      <a:pt x="143" y="618"/>
                    </a:lnTo>
                    <a:lnTo>
                      <a:pt x="139" y="616"/>
                    </a:lnTo>
                    <a:lnTo>
                      <a:pt x="134" y="616"/>
                    </a:lnTo>
                    <a:lnTo>
                      <a:pt x="132" y="614"/>
                    </a:lnTo>
                    <a:lnTo>
                      <a:pt x="132" y="616"/>
                    </a:lnTo>
                    <a:lnTo>
                      <a:pt x="128" y="616"/>
                    </a:lnTo>
                    <a:lnTo>
                      <a:pt x="124" y="620"/>
                    </a:lnTo>
                    <a:lnTo>
                      <a:pt x="124" y="622"/>
                    </a:lnTo>
                    <a:lnTo>
                      <a:pt x="126" y="622"/>
                    </a:lnTo>
                    <a:lnTo>
                      <a:pt x="128" y="626"/>
                    </a:lnTo>
                    <a:lnTo>
                      <a:pt x="130" y="631"/>
                    </a:lnTo>
                    <a:lnTo>
                      <a:pt x="128" y="633"/>
                    </a:lnTo>
                    <a:lnTo>
                      <a:pt x="132" y="635"/>
                    </a:lnTo>
                    <a:lnTo>
                      <a:pt x="139" y="637"/>
                    </a:lnTo>
                    <a:lnTo>
                      <a:pt x="145" y="639"/>
                    </a:lnTo>
                    <a:lnTo>
                      <a:pt x="149" y="643"/>
                    </a:lnTo>
                    <a:lnTo>
                      <a:pt x="149" y="645"/>
                    </a:lnTo>
                    <a:lnTo>
                      <a:pt x="149" y="647"/>
                    </a:lnTo>
                    <a:lnTo>
                      <a:pt x="151" y="649"/>
                    </a:lnTo>
                    <a:lnTo>
                      <a:pt x="155" y="649"/>
                    </a:lnTo>
                    <a:lnTo>
                      <a:pt x="157" y="651"/>
                    </a:lnTo>
                    <a:lnTo>
                      <a:pt x="159" y="651"/>
                    </a:lnTo>
                    <a:lnTo>
                      <a:pt x="161" y="651"/>
                    </a:lnTo>
                    <a:lnTo>
                      <a:pt x="163" y="653"/>
                    </a:lnTo>
                    <a:lnTo>
                      <a:pt x="166" y="653"/>
                    </a:lnTo>
                    <a:lnTo>
                      <a:pt x="168" y="651"/>
                    </a:lnTo>
                    <a:lnTo>
                      <a:pt x="170" y="653"/>
                    </a:lnTo>
                    <a:lnTo>
                      <a:pt x="174" y="653"/>
                    </a:lnTo>
                    <a:lnTo>
                      <a:pt x="176" y="651"/>
                    </a:lnTo>
                    <a:lnTo>
                      <a:pt x="180" y="651"/>
                    </a:lnTo>
                    <a:lnTo>
                      <a:pt x="180" y="653"/>
                    </a:lnTo>
                    <a:lnTo>
                      <a:pt x="182" y="655"/>
                    </a:lnTo>
                    <a:lnTo>
                      <a:pt x="178" y="655"/>
                    </a:lnTo>
                    <a:lnTo>
                      <a:pt x="176" y="655"/>
                    </a:lnTo>
                    <a:lnTo>
                      <a:pt x="176" y="658"/>
                    </a:lnTo>
                    <a:lnTo>
                      <a:pt x="178" y="658"/>
                    </a:lnTo>
                    <a:lnTo>
                      <a:pt x="180" y="660"/>
                    </a:lnTo>
                    <a:lnTo>
                      <a:pt x="178" y="662"/>
                    </a:lnTo>
                    <a:lnTo>
                      <a:pt x="178" y="662"/>
                    </a:lnTo>
                    <a:lnTo>
                      <a:pt x="176" y="664"/>
                    </a:lnTo>
                    <a:lnTo>
                      <a:pt x="174" y="666"/>
                    </a:lnTo>
                    <a:lnTo>
                      <a:pt x="170" y="666"/>
                    </a:lnTo>
                    <a:lnTo>
                      <a:pt x="170" y="668"/>
                    </a:lnTo>
                    <a:lnTo>
                      <a:pt x="170" y="668"/>
                    </a:lnTo>
                    <a:lnTo>
                      <a:pt x="174" y="668"/>
                    </a:lnTo>
                    <a:lnTo>
                      <a:pt x="176" y="670"/>
                    </a:lnTo>
                    <a:lnTo>
                      <a:pt x="176" y="672"/>
                    </a:lnTo>
                    <a:lnTo>
                      <a:pt x="174" y="672"/>
                    </a:lnTo>
                    <a:lnTo>
                      <a:pt x="172" y="672"/>
                    </a:lnTo>
                    <a:lnTo>
                      <a:pt x="170" y="672"/>
                    </a:lnTo>
                    <a:lnTo>
                      <a:pt x="170" y="672"/>
                    </a:lnTo>
                    <a:lnTo>
                      <a:pt x="166" y="676"/>
                    </a:lnTo>
                    <a:lnTo>
                      <a:pt x="163" y="676"/>
                    </a:lnTo>
                    <a:lnTo>
                      <a:pt x="163" y="678"/>
                    </a:lnTo>
                    <a:lnTo>
                      <a:pt x="163" y="680"/>
                    </a:lnTo>
                    <a:lnTo>
                      <a:pt x="166" y="680"/>
                    </a:lnTo>
                    <a:lnTo>
                      <a:pt x="168" y="680"/>
                    </a:lnTo>
                    <a:lnTo>
                      <a:pt x="170" y="680"/>
                    </a:lnTo>
                    <a:lnTo>
                      <a:pt x="170" y="680"/>
                    </a:lnTo>
                    <a:lnTo>
                      <a:pt x="172" y="682"/>
                    </a:lnTo>
                    <a:lnTo>
                      <a:pt x="172" y="682"/>
                    </a:lnTo>
                    <a:lnTo>
                      <a:pt x="174" y="682"/>
                    </a:lnTo>
                    <a:lnTo>
                      <a:pt x="174" y="685"/>
                    </a:lnTo>
                    <a:lnTo>
                      <a:pt x="172" y="685"/>
                    </a:lnTo>
                    <a:lnTo>
                      <a:pt x="168" y="685"/>
                    </a:lnTo>
                    <a:lnTo>
                      <a:pt x="168" y="687"/>
                    </a:lnTo>
                    <a:lnTo>
                      <a:pt x="172" y="687"/>
                    </a:lnTo>
                    <a:lnTo>
                      <a:pt x="174" y="689"/>
                    </a:lnTo>
                    <a:lnTo>
                      <a:pt x="176" y="691"/>
                    </a:lnTo>
                    <a:lnTo>
                      <a:pt x="174" y="691"/>
                    </a:lnTo>
                    <a:lnTo>
                      <a:pt x="172" y="689"/>
                    </a:lnTo>
                    <a:lnTo>
                      <a:pt x="172" y="691"/>
                    </a:lnTo>
                    <a:lnTo>
                      <a:pt x="170" y="691"/>
                    </a:lnTo>
                    <a:lnTo>
                      <a:pt x="168" y="689"/>
                    </a:lnTo>
                    <a:lnTo>
                      <a:pt x="166" y="689"/>
                    </a:lnTo>
                    <a:lnTo>
                      <a:pt x="163" y="689"/>
                    </a:lnTo>
                    <a:lnTo>
                      <a:pt x="163" y="687"/>
                    </a:lnTo>
                    <a:lnTo>
                      <a:pt x="163" y="687"/>
                    </a:lnTo>
                    <a:lnTo>
                      <a:pt x="161" y="682"/>
                    </a:lnTo>
                    <a:lnTo>
                      <a:pt x="159" y="682"/>
                    </a:lnTo>
                    <a:lnTo>
                      <a:pt x="159" y="682"/>
                    </a:lnTo>
                    <a:lnTo>
                      <a:pt x="159" y="687"/>
                    </a:lnTo>
                    <a:lnTo>
                      <a:pt x="157" y="693"/>
                    </a:lnTo>
                    <a:lnTo>
                      <a:pt x="155" y="695"/>
                    </a:lnTo>
                    <a:lnTo>
                      <a:pt x="155" y="697"/>
                    </a:lnTo>
                    <a:lnTo>
                      <a:pt x="157" y="697"/>
                    </a:lnTo>
                    <a:lnTo>
                      <a:pt x="161" y="695"/>
                    </a:lnTo>
                    <a:lnTo>
                      <a:pt x="161" y="695"/>
                    </a:lnTo>
                    <a:lnTo>
                      <a:pt x="159" y="697"/>
                    </a:lnTo>
                    <a:lnTo>
                      <a:pt x="157" y="699"/>
                    </a:lnTo>
                    <a:lnTo>
                      <a:pt x="157" y="701"/>
                    </a:lnTo>
                    <a:lnTo>
                      <a:pt x="155" y="701"/>
                    </a:lnTo>
                    <a:lnTo>
                      <a:pt x="155" y="703"/>
                    </a:lnTo>
                    <a:lnTo>
                      <a:pt x="151" y="703"/>
                    </a:lnTo>
                    <a:lnTo>
                      <a:pt x="147" y="703"/>
                    </a:lnTo>
                    <a:lnTo>
                      <a:pt x="145" y="703"/>
                    </a:lnTo>
                    <a:lnTo>
                      <a:pt x="143" y="701"/>
                    </a:lnTo>
                    <a:lnTo>
                      <a:pt x="139" y="701"/>
                    </a:lnTo>
                    <a:lnTo>
                      <a:pt x="137" y="703"/>
                    </a:lnTo>
                    <a:lnTo>
                      <a:pt x="132" y="705"/>
                    </a:lnTo>
                    <a:lnTo>
                      <a:pt x="128" y="705"/>
                    </a:lnTo>
                    <a:lnTo>
                      <a:pt x="128" y="707"/>
                    </a:lnTo>
                    <a:lnTo>
                      <a:pt x="132" y="705"/>
                    </a:lnTo>
                    <a:lnTo>
                      <a:pt x="134" y="705"/>
                    </a:lnTo>
                    <a:lnTo>
                      <a:pt x="132" y="707"/>
                    </a:lnTo>
                    <a:lnTo>
                      <a:pt x="130" y="709"/>
                    </a:lnTo>
                    <a:lnTo>
                      <a:pt x="132" y="709"/>
                    </a:lnTo>
                    <a:lnTo>
                      <a:pt x="134" y="711"/>
                    </a:lnTo>
                    <a:lnTo>
                      <a:pt x="137" y="714"/>
                    </a:lnTo>
                    <a:lnTo>
                      <a:pt x="139" y="714"/>
                    </a:lnTo>
                    <a:lnTo>
                      <a:pt x="143" y="714"/>
                    </a:lnTo>
                    <a:lnTo>
                      <a:pt x="143" y="714"/>
                    </a:lnTo>
                    <a:lnTo>
                      <a:pt x="147" y="714"/>
                    </a:lnTo>
                    <a:lnTo>
                      <a:pt x="149" y="711"/>
                    </a:lnTo>
                    <a:lnTo>
                      <a:pt x="147" y="709"/>
                    </a:lnTo>
                    <a:lnTo>
                      <a:pt x="145" y="709"/>
                    </a:lnTo>
                    <a:lnTo>
                      <a:pt x="147" y="707"/>
                    </a:lnTo>
                    <a:lnTo>
                      <a:pt x="151" y="707"/>
                    </a:lnTo>
                    <a:lnTo>
                      <a:pt x="153" y="707"/>
                    </a:lnTo>
                    <a:lnTo>
                      <a:pt x="155" y="707"/>
                    </a:lnTo>
                    <a:lnTo>
                      <a:pt x="155" y="707"/>
                    </a:lnTo>
                    <a:lnTo>
                      <a:pt x="155" y="707"/>
                    </a:lnTo>
                    <a:lnTo>
                      <a:pt x="153" y="711"/>
                    </a:lnTo>
                    <a:lnTo>
                      <a:pt x="153" y="714"/>
                    </a:lnTo>
                    <a:lnTo>
                      <a:pt x="149" y="714"/>
                    </a:lnTo>
                    <a:lnTo>
                      <a:pt x="149" y="716"/>
                    </a:lnTo>
                    <a:lnTo>
                      <a:pt x="149" y="718"/>
                    </a:lnTo>
                    <a:lnTo>
                      <a:pt x="157" y="724"/>
                    </a:lnTo>
                    <a:lnTo>
                      <a:pt x="159" y="726"/>
                    </a:lnTo>
                    <a:lnTo>
                      <a:pt x="159" y="728"/>
                    </a:lnTo>
                    <a:lnTo>
                      <a:pt x="157" y="728"/>
                    </a:lnTo>
                    <a:lnTo>
                      <a:pt x="157" y="726"/>
                    </a:lnTo>
                    <a:lnTo>
                      <a:pt x="153" y="724"/>
                    </a:lnTo>
                    <a:lnTo>
                      <a:pt x="149" y="722"/>
                    </a:lnTo>
                    <a:lnTo>
                      <a:pt x="149" y="722"/>
                    </a:lnTo>
                    <a:lnTo>
                      <a:pt x="145" y="722"/>
                    </a:lnTo>
                    <a:lnTo>
                      <a:pt x="143" y="722"/>
                    </a:lnTo>
                    <a:lnTo>
                      <a:pt x="141" y="722"/>
                    </a:lnTo>
                    <a:lnTo>
                      <a:pt x="134" y="718"/>
                    </a:lnTo>
                    <a:lnTo>
                      <a:pt x="134" y="716"/>
                    </a:lnTo>
                    <a:lnTo>
                      <a:pt x="132" y="714"/>
                    </a:lnTo>
                    <a:lnTo>
                      <a:pt x="130" y="714"/>
                    </a:lnTo>
                    <a:lnTo>
                      <a:pt x="132" y="718"/>
                    </a:lnTo>
                    <a:lnTo>
                      <a:pt x="132" y="720"/>
                    </a:lnTo>
                    <a:lnTo>
                      <a:pt x="132" y="720"/>
                    </a:lnTo>
                    <a:lnTo>
                      <a:pt x="128" y="718"/>
                    </a:lnTo>
                    <a:lnTo>
                      <a:pt x="126" y="711"/>
                    </a:lnTo>
                    <a:lnTo>
                      <a:pt x="122" y="711"/>
                    </a:lnTo>
                    <a:lnTo>
                      <a:pt x="120" y="711"/>
                    </a:lnTo>
                    <a:lnTo>
                      <a:pt x="120" y="714"/>
                    </a:lnTo>
                    <a:lnTo>
                      <a:pt x="122" y="714"/>
                    </a:lnTo>
                    <a:lnTo>
                      <a:pt x="124" y="718"/>
                    </a:lnTo>
                    <a:lnTo>
                      <a:pt x="128" y="722"/>
                    </a:lnTo>
                    <a:lnTo>
                      <a:pt x="130" y="722"/>
                    </a:lnTo>
                    <a:lnTo>
                      <a:pt x="132" y="722"/>
                    </a:lnTo>
                    <a:lnTo>
                      <a:pt x="134" y="724"/>
                    </a:lnTo>
                    <a:lnTo>
                      <a:pt x="134" y="724"/>
                    </a:lnTo>
                    <a:lnTo>
                      <a:pt x="128" y="724"/>
                    </a:lnTo>
                    <a:lnTo>
                      <a:pt x="126" y="722"/>
                    </a:lnTo>
                    <a:lnTo>
                      <a:pt x="122" y="720"/>
                    </a:lnTo>
                    <a:lnTo>
                      <a:pt x="122" y="720"/>
                    </a:lnTo>
                    <a:lnTo>
                      <a:pt x="120" y="722"/>
                    </a:lnTo>
                    <a:lnTo>
                      <a:pt x="120" y="724"/>
                    </a:lnTo>
                    <a:lnTo>
                      <a:pt x="118" y="726"/>
                    </a:lnTo>
                    <a:lnTo>
                      <a:pt x="118" y="726"/>
                    </a:lnTo>
                    <a:lnTo>
                      <a:pt x="118" y="728"/>
                    </a:lnTo>
                    <a:lnTo>
                      <a:pt x="116" y="730"/>
                    </a:lnTo>
                    <a:lnTo>
                      <a:pt x="114" y="730"/>
                    </a:lnTo>
                    <a:lnTo>
                      <a:pt x="110" y="734"/>
                    </a:lnTo>
                    <a:lnTo>
                      <a:pt x="110" y="736"/>
                    </a:lnTo>
                    <a:lnTo>
                      <a:pt x="112" y="736"/>
                    </a:lnTo>
                    <a:lnTo>
                      <a:pt x="114" y="736"/>
                    </a:lnTo>
                    <a:lnTo>
                      <a:pt x="118" y="732"/>
                    </a:lnTo>
                    <a:lnTo>
                      <a:pt x="120" y="730"/>
                    </a:lnTo>
                    <a:lnTo>
                      <a:pt x="122" y="730"/>
                    </a:lnTo>
                    <a:lnTo>
                      <a:pt x="126" y="730"/>
                    </a:lnTo>
                    <a:lnTo>
                      <a:pt x="128" y="728"/>
                    </a:lnTo>
                    <a:lnTo>
                      <a:pt x="130" y="728"/>
                    </a:lnTo>
                    <a:lnTo>
                      <a:pt x="130" y="730"/>
                    </a:lnTo>
                    <a:lnTo>
                      <a:pt x="132" y="730"/>
                    </a:lnTo>
                    <a:lnTo>
                      <a:pt x="134" y="730"/>
                    </a:lnTo>
                    <a:lnTo>
                      <a:pt x="139" y="734"/>
                    </a:lnTo>
                    <a:lnTo>
                      <a:pt x="141" y="736"/>
                    </a:lnTo>
                    <a:lnTo>
                      <a:pt x="143" y="734"/>
                    </a:lnTo>
                    <a:lnTo>
                      <a:pt x="145" y="732"/>
                    </a:lnTo>
                    <a:lnTo>
                      <a:pt x="145" y="730"/>
                    </a:lnTo>
                    <a:lnTo>
                      <a:pt x="145" y="728"/>
                    </a:lnTo>
                    <a:lnTo>
                      <a:pt x="145" y="726"/>
                    </a:lnTo>
                    <a:lnTo>
                      <a:pt x="145" y="726"/>
                    </a:lnTo>
                    <a:lnTo>
                      <a:pt x="147" y="726"/>
                    </a:lnTo>
                    <a:lnTo>
                      <a:pt x="149" y="726"/>
                    </a:lnTo>
                    <a:lnTo>
                      <a:pt x="151" y="726"/>
                    </a:lnTo>
                    <a:lnTo>
                      <a:pt x="151" y="728"/>
                    </a:lnTo>
                    <a:lnTo>
                      <a:pt x="151" y="728"/>
                    </a:lnTo>
                    <a:lnTo>
                      <a:pt x="149" y="728"/>
                    </a:lnTo>
                    <a:lnTo>
                      <a:pt x="147" y="730"/>
                    </a:lnTo>
                    <a:lnTo>
                      <a:pt x="147" y="732"/>
                    </a:lnTo>
                    <a:lnTo>
                      <a:pt x="149" y="732"/>
                    </a:lnTo>
                    <a:lnTo>
                      <a:pt x="155" y="732"/>
                    </a:lnTo>
                    <a:lnTo>
                      <a:pt x="155" y="732"/>
                    </a:lnTo>
                    <a:lnTo>
                      <a:pt x="155" y="730"/>
                    </a:lnTo>
                    <a:lnTo>
                      <a:pt x="155" y="730"/>
                    </a:lnTo>
                    <a:lnTo>
                      <a:pt x="157" y="728"/>
                    </a:lnTo>
                    <a:lnTo>
                      <a:pt x="161" y="730"/>
                    </a:lnTo>
                    <a:lnTo>
                      <a:pt x="161" y="732"/>
                    </a:lnTo>
                    <a:lnTo>
                      <a:pt x="159" y="734"/>
                    </a:lnTo>
                    <a:lnTo>
                      <a:pt x="155" y="736"/>
                    </a:lnTo>
                    <a:lnTo>
                      <a:pt x="149" y="734"/>
                    </a:lnTo>
                    <a:lnTo>
                      <a:pt x="149" y="736"/>
                    </a:lnTo>
                    <a:lnTo>
                      <a:pt x="147" y="736"/>
                    </a:lnTo>
                    <a:lnTo>
                      <a:pt x="151" y="743"/>
                    </a:lnTo>
                    <a:lnTo>
                      <a:pt x="155" y="745"/>
                    </a:lnTo>
                    <a:lnTo>
                      <a:pt x="157" y="745"/>
                    </a:lnTo>
                    <a:lnTo>
                      <a:pt x="159" y="743"/>
                    </a:lnTo>
                    <a:lnTo>
                      <a:pt x="161" y="743"/>
                    </a:lnTo>
                    <a:lnTo>
                      <a:pt x="163" y="745"/>
                    </a:lnTo>
                    <a:lnTo>
                      <a:pt x="161" y="745"/>
                    </a:lnTo>
                    <a:lnTo>
                      <a:pt x="159" y="745"/>
                    </a:lnTo>
                    <a:lnTo>
                      <a:pt x="157" y="747"/>
                    </a:lnTo>
                    <a:lnTo>
                      <a:pt x="153" y="745"/>
                    </a:lnTo>
                    <a:lnTo>
                      <a:pt x="149" y="743"/>
                    </a:lnTo>
                    <a:lnTo>
                      <a:pt x="145" y="738"/>
                    </a:lnTo>
                    <a:lnTo>
                      <a:pt x="143" y="738"/>
                    </a:lnTo>
                    <a:lnTo>
                      <a:pt x="139" y="738"/>
                    </a:lnTo>
                    <a:lnTo>
                      <a:pt x="134" y="734"/>
                    </a:lnTo>
                    <a:lnTo>
                      <a:pt x="132" y="734"/>
                    </a:lnTo>
                    <a:lnTo>
                      <a:pt x="130" y="732"/>
                    </a:lnTo>
                    <a:lnTo>
                      <a:pt x="128" y="732"/>
                    </a:lnTo>
                    <a:lnTo>
                      <a:pt x="126" y="734"/>
                    </a:lnTo>
                    <a:lnTo>
                      <a:pt x="124" y="734"/>
                    </a:lnTo>
                    <a:lnTo>
                      <a:pt x="122" y="732"/>
                    </a:lnTo>
                    <a:lnTo>
                      <a:pt x="120" y="732"/>
                    </a:lnTo>
                    <a:lnTo>
                      <a:pt x="118" y="734"/>
                    </a:lnTo>
                    <a:lnTo>
                      <a:pt x="116" y="738"/>
                    </a:lnTo>
                    <a:lnTo>
                      <a:pt x="112" y="738"/>
                    </a:lnTo>
                    <a:lnTo>
                      <a:pt x="110" y="740"/>
                    </a:lnTo>
                    <a:lnTo>
                      <a:pt x="108" y="743"/>
                    </a:lnTo>
                    <a:lnTo>
                      <a:pt x="105" y="745"/>
                    </a:lnTo>
                    <a:lnTo>
                      <a:pt x="105" y="749"/>
                    </a:lnTo>
                    <a:lnTo>
                      <a:pt x="105" y="749"/>
                    </a:lnTo>
                    <a:lnTo>
                      <a:pt x="108" y="747"/>
                    </a:lnTo>
                    <a:lnTo>
                      <a:pt x="112" y="747"/>
                    </a:lnTo>
                    <a:lnTo>
                      <a:pt x="114" y="747"/>
                    </a:lnTo>
                    <a:lnTo>
                      <a:pt x="114" y="747"/>
                    </a:lnTo>
                    <a:lnTo>
                      <a:pt x="118" y="747"/>
                    </a:lnTo>
                    <a:lnTo>
                      <a:pt x="124" y="747"/>
                    </a:lnTo>
                    <a:lnTo>
                      <a:pt x="130" y="747"/>
                    </a:lnTo>
                    <a:lnTo>
                      <a:pt x="134" y="747"/>
                    </a:lnTo>
                    <a:lnTo>
                      <a:pt x="134" y="749"/>
                    </a:lnTo>
                    <a:lnTo>
                      <a:pt x="132" y="751"/>
                    </a:lnTo>
                    <a:lnTo>
                      <a:pt x="128" y="749"/>
                    </a:lnTo>
                    <a:lnTo>
                      <a:pt x="126" y="751"/>
                    </a:lnTo>
                    <a:lnTo>
                      <a:pt x="114" y="749"/>
                    </a:lnTo>
                    <a:lnTo>
                      <a:pt x="110" y="749"/>
                    </a:lnTo>
                    <a:lnTo>
                      <a:pt x="110" y="751"/>
                    </a:lnTo>
                    <a:lnTo>
                      <a:pt x="103" y="751"/>
                    </a:lnTo>
                    <a:lnTo>
                      <a:pt x="103" y="753"/>
                    </a:lnTo>
                    <a:lnTo>
                      <a:pt x="105" y="753"/>
                    </a:lnTo>
                    <a:lnTo>
                      <a:pt x="108" y="753"/>
                    </a:lnTo>
                    <a:lnTo>
                      <a:pt x="110" y="755"/>
                    </a:lnTo>
                    <a:lnTo>
                      <a:pt x="108" y="755"/>
                    </a:lnTo>
                    <a:lnTo>
                      <a:pt x="105" y="755"/>
                    </a:lnTo>
                    <a:lnTo>
                      <a:pt x="101" y="755"/>
                    </a:lnTo>
                    <a:lnTo>
                      <a:pt x="101" y="755"/>
                    </a:lnTo>
                    <a:lnTo>
                      <a:pt x="103" y="757"/>
                    </a:lnTo>
                    <a:lnTo>
                      <a:pt x="108" y="757"/>
                    </a:lnTo>
                    <a:lnTo>
                      <a:pt x="116" y="759"/>
                    </a:lnTo>
                    <a:lnTo>
                      <a:pt x="118" y="759"/>
                    </a:lnTo>
                    <a:lnTo>
                      <a:pt x="118" y="759"/>
                    </a:lnTo>
                    <a:lnTo>
                      <a:pt x="120" y="759"/>
                    </a:lnTo>
                    <a:lnTo>
                      <a:pt x="122" y="759"/>
                    </a:lnTo>
                    <a:lnTo>
                      <a:pt x="122" y="761"/>
                    </a:lnTo>
                    <a:lnTo>
                      <a:pt x="122" y="763"/>
                    </a:lnTo>
                    <a:lnTo>
                      <a:pt x="120" y="765"/>
                    </a:lnTo>
                    <a:lnTo>
                      <a:pt x="118" y="763"/>
                    </a:lnTo>
                    <a:lnTo>
                      <a:pt x="118" y="765"/>
                    </a:lnTo>
                    <a:lnTo>
                      <a:pt x="116" y="763"/>
                    </a:lnTo>
                    <a:lnTo>
                      <a:pt x="114" y="765"/>
                    </a:lnTo>
                    <a:lnTo>
                      <a:pt x="112" y="765"/>
                    </a:lnTo>
                    <a:lnTo>
                      <a:pt x="114" y="767"/>
                    </a:lnTo>
                    <a:lnTo>
                      <a:pt x="114" y="767"/>
                    </a:lnTo>
                    <a:lnTo>
                      <a:pt x="118" y="767"/>
                    </a:lnTo>
                    <a:lnTo>
                      <a:pt x="118" y="770"/>
                    </a:lnTo>
                    <a:lnTo>
                      <a:pt x="114" y="770"/>
                    </a:lnTo>
                    <a:lnTo>
                      <a:pt x="112" y="770"/>
                    </a:lnTo>
                    <a:lnTo>
                      <a:pt x="108" y="767"/>
                    </a:lnTo>
                    <a:lnTo>
                      <a:pt x="105" y="767"/>
                    </a:lnTo>
                    <a:lnTo>
                      <a:pt x="105" y="770"/>
                    </a:lnTo>
                    <a:lnTo>
                      <a:pt x="105" y="772"/>
                    </a:lnTo>
                    <a:lnTo>
                      <a:pt x="108" y="774"/>
                    </a:lnTo>
                    <a:lnTo>
                      <a:pt x="110" y="772"/>
                    </a:lnTo>
                    <a:lnTo>
                      <a:pt x="114" y="772"/>
                    </a:lnTo>
                    <a:lnTo>
                      <a:pt x="116" y="774"/>
                    </a:lnTo>
                    <a:lnTo>
                      <a:pt x="116" y="776"/>
                    </a:lnTo>
                    <a:lnTo>
                      <a:pt x="114" y="776"/>
                    </a:lnTo>
                    <a:lnTo>
                      <a:pt x="110" y="776"/>
                    </a:lnTo>
                    <a:lnTo>
                      <a:pt x="108" y="776"/>
                    </a:lnTo>
                    <a:lnTo>
                      <a:pt x="103" y="774"/>
                    </a:lnTo>
                    <a:lnTo>
                      <a:pt x="101" y="774"/>
                    </a:lnTo>
                    <a:lnTo>
                      <a:pt x="99" y="776"/>
                    </a:lnTo>
                    <a:lnTo>
                      <a:pt x="101" y="782"/>
                    </a:lnTo>
                    <a:lnTo>
                      <a:pt x="99" y="784"/>
                    </a:lnTo>
                    <a:lnTo>
                      <a:pt x="99" y="786"/>
                    </a:lnTo>
                    <a:lnTo>
                      <a:pt x="103" y="786"/>
                    </a:lnTo>
                    <a:lnTo>
                      <a:pt x="110" y="782"/>
                    </a:lnTo>
                    <a:lnTo>
                      <a:pt x="112" y="782"/>
                    </a:lnTo>
                    <a:lnTo>
                      <a:pt x="118" y="780"/>
                    </a:lnTo>
                    <a:lnTo>
                      <a:pt x="120" y="778"/>
                    </a:lnTo>
                    <a:lnTo>
                      <a:pt x="124" y="774"/>
                    </a:lnTo>
                    <a:lnTo>
                      <a:pt x="128" y="770"/>
                    </a:lnTo>
                    <a:lnTo>
                      <a:pt x="137" y="765"/>
                    </a:lnTo>
                    <a:lnTo>
                      <a:pt x="141" y="763"/>
                    </a:lnTo>
                    <a:lnTo>
                      <a:pt x="145" y="765"/>
                    </a:lnTo>
                    <a:lnTo>
                      <a:pt x="145" y="765"/>
                    </a:lnTo>
                    <a:lnTo>
                      <a:pt x="143" y="767"/>
                    </a:lnTo>
                    <a:lnTo>
                      <a:pt x="141" y="767"/>
                    </a:lnTo>
                    <a:lnTo>
                      <a:pt x="134" y="770"/>
                    </a:lnTo>
                    <a:lnTo>
                      <a:pt x="130" y="772"/>
                    </a:lnTo>
                    <a:lnTo>
                      <a:pt x="124" y="778"/>
                    </a:lnTo>
                    <a:lnTo>
                      <a:pt x="122" y="782"/>
                    </a:lnTo>
                    <a:lnTo>
                      <a:pt x="116" y="782"/>
                    </a:lnTo>
                    <a:lnTo>
                      <a:pt x="114" y="784"/>
                    </a:lnTo>
                    <a:lnTo>
                      <a:pt x="108" y="786"/>
                    </a:lnTo>
                    <a:lnTo>
                      <a:pt x="103" y="788"/>
                    </a:lnTo>
                    <a:lnTo>
                      <a:pt x="101" y="790"/>
                    </a:lnTo>
                    <a:lnTo>
                      <a:pt x="99" y="790"/>
                    </a:lnTo>
                    <a:lnTo>
                      <a:pt x="103" y="790"/>
                    </a:lnTo>
                    <a:lnTo>
                      <a:pt x="103" y="790"/>
                    </a:lnTo>
                    <a:lnTo>
                      <a:pt x="105" y="790"/>
                    </a:lnTo>
                    <a:lnTo>
                      <a:pt x="105" y="792"/>
                    </a:lnTo>
                    <a:lnTo>
                      <a:pt x="110" y="790"/>
                    </a:lnTo>
                    <a:lnTo>
                      <a:pt x="112" y="788"/>
                    </a:lnTo>
                    <a:lnTo>
                      <a:pt x="112" y="788"/>
                    </a:lnTo>
                    <a:lnTo>
                      <a:pt x="114" y="790"/>
                    </a:lnTo>
                    <a:lnTo>
                      <a:pt x="116" y="790"/>
                    </a:lnTo>
                    <a:lnTo>
                      <a:pt x="118" y="790"/>
                    </a:lnTo>
                    <a:lnTo>
                      <a:pt x="122" y="788"/>
                    </a:lnTo>
                    <a:lnTo>
                      <a:pt x="124" y="788"/>
                    </a:lnTo>
                    <a:lnTo>
                      <a:pt x="126" y="788"/>
                    </a:lnTo>
                    <a:lnTo>
                      <a:pt x="124" y="790"/>
                    </a:lnTo>
                    <a:lnTo>
                      <a:pt x="122" y="790"/>
                    </a:lnTo>
                    <a:lnTo>
                      <a:pt x="120" y="792"/>
                    </a:lnTo>
                    <a:lnTo>
                      <a:pt x="116" y="794"/>
                    </a:lnTo>
                    <a:lnTo>
                      <a:pt x="114" y="792"/>
                    </a:lnTo>
                    <a:lnTo>
                      <a:pt x="112" y="792"/>
                    </a:lnTo>
                    <a:lnTo>
                      <a:pt x="110" y="792"/>
                    </a:lnTo>
                    <a:lnTo>
                      <a:pt x="110" y="794"/>
                    </a:lnTo>
                    <a:lnTo>
                      <a:pt x="103" y="796"/>
                    </a:lnTo>
                    <a:lnTo>
                      <a:pt x="103" y="796"/>
                    </a:lnTo>
                    <a:lnTo>
                      <a:pt x="105" y="799"/>
                    </a:lnTo>
                    <a:lnTo>
                      <a:pt x="108" y="799"/>
                    </a:lnTo>
                    <a:lnTo>
                      <a:pt x="112" y="801"/>
                    </a:lnTo>
                    <a:lnTo>
                      <a:pt x="110" y="803"/>
                    </a:lnTo>
                    <a:lnTo>
                      <a:pt x="108" y="805"/>
                    </a:lnTo>
                    <a:lnTo>
                      <a:pt x="110" y="805"/>
                    </a:lnTo>
                    <a:lnTo>
                      <a:pt x="110" y="807"/>
                    </a:lnTo>
                    <a:lnTo>
                      <a:pt x="112" y="809"/>
                    </a:lnTo>
                    <a:lnTo>
                      <a:pt x="112" y="809"/>
                    </a:lnTo>
                    <a:lnTo>
                      <a:pt x="114" y="807"/>
                    </a:lnTo>
                    <a:lnTo>
                      <a:pt x="118" y="805"/>
                    </a:lnTo>
                    <a:lnTo>
                      <a:pt x="120" y="805"/>
                    </a:lnTo>
                    <a:lnTo>
                      <a:pt x="120" y="801"/>
                    </a:lnTo>
                    <a:lnTo>
                      <a:pt x="122" y="801"/>
                    </a:lnTo>
                    <a:lnTo>
                      <a:pt x="124" y="801"/>
                    </a:lnTo>
                    <a:lnTo>
                      <a:pt x="130" y="796"/>
                    </a:lnTo>
                    <a:lnTo>
                      <a:pt x="132" y="796"/>
                    </a:lnTo>
                    <a:lnTo>
                      <a:pt x="134" y="799"/>
                    </a:lnTo>
                    <a:lnTo>
                      <a:pt x="137" y="801"/>
                    </a:lnTo>
                    <a:lnTo>
                      <a:pt x="139" y="803"/>
                    </a:lnTo>
                    <a:lnTo>
                      <a:pt x="134" y="803"/>
                    </a:lnTo>
                    <a:lnTo>
                      <a:pt x="134" y="801"/>
                    </a:lnTo>
                    <a:lnTo>
                      <a:pt x="128" y="801"/>
                    </a:lnTo>
                    <a:lnTo>
                      <a:pt x="126" y="803"/>
                    </a:lnTo>
                    <a:lnTo>
                      <a:pt x="124" y="801"/>
                    </a:lnTo>
                    <a:lnTo>
                      <a:pt x="124" y="803"/>
                    </a:lnTo>
                    <a:lnTo>
                      <a:pt x="122" y="805"/>
                    </a:lnTo>
                    <a:lnTo>
                      <a:pt x="120" y="807"/>
                    </a:lnTo>
                    <a:lnTo>
                      <a:pt x="120" y="807"/>
                    </a:lnTo>
                    <a:lnTo>
                      <a:pt x="116" y="809"/>
                    </a:lnTo>
                    <a:lnTo>
                      <a:pt x="114" y="811"/>
                    </a:lnTo>
                    <a:lnTo>
                      <a:pt x="110" y="811"/>
                    </a:lnTo>
                    <a:lnTo>
                      <a:pt x="108" y="813"/>
                    </a:lnTo>
                    <a:lnTo>
                      <a:pt x="108" y="815"/>
                    </a:lnTo>
                    <a:lnTo>
                      <a:pt x="110" y="815"/>
                    </a:lnTo>
                    <a:lnTo>
                      <a:pt x="112" y="813"/>
                    </a:lnTo>
                    <a:lnTo>
                      <a:pt x="112" y="813"/>
                    </a:lnTo>
                    <a:lnTo>
                      <a:pt x="114" y="817"/>
                    </a:lnTo>
                    <a:lnTo>
                      <a:pt x="114" y="819"/>
                    </a:lnTo>
                    <a:lnTo>
                      <a:pt x="112" y="821"/>
                    </a:lnTo>
                    <a:lnTo>
                      <a:pt x="112" y="826"/>
                    </a:lnTo>
                    <a:lnTo>
                      <a:pt x="112" y="828"/>
                    </a:lnTo>
                    <a:lnTo>
                      <a:pt x="116" y="828"/>
                    </a:lnTo>
                    <a:lnTo>
                      <a:pt x="118" y="826"/>
                    </a:lnTo>
                    <a:lnTo>
                      <a:pt x="118" y="823"/>
                    </a:lnTo>
                    <a:lnTo>
                      <a:pt x="120" y="826"/>
                    </a:lnTo>
                    <a:lnTo>
                      <a:pt x="122" y="823"/>
                    </a:lnTo>
                    <a:lnTo>
                      <a:pt x="124" y="823"/>
                    </a:lnTo>
                    <a:lnTo>
                      <a:pt x="124" y="826"/>
                    </a:lnTo>
                    <a:lnTo>
                      <a:pt x="124" y="826"/>
                    </a:lnTo>
                    <a:lnTo>
                      <a:pt x="122" y="828"/>
                    </a:lnTo>
                    <a:lnTo>
                      <a:pt x="118" y="828"/>
                    </a:lnTo>
                    <a:lnTo>
                      <a:pt x="114" y="830"/>
                    </a:lnTo>
                    <a:lnTo>
                      <a:pt x="112" y="832"/>
                    </a:lnTo>
                    <a:lnTo>
                      <a:pt x="112" y="834"/>
                    </a:lnTo>
                    <a:lnTo>
                      <a:pt x="110" y="836"/>
                    </a:lnTo>
                    <a:lnTo>
                      <a:pt x="112" y="838"/>
                    </a:lnTo>
                    <a:lnTo>
                      <a:pt x="112" y="840"/>
                    </a:lnTo>
                    <a:lnTo>
                      <a:pt x="110" y="842"/>
                    </a:lnTo>
                    <a:lnTo>
                      <a:pt x="112" y="846"/>
                    </a:lnTo>
                    <a:lnTo>
                      <a:pt x="114" y="846"/>
                    </a:lnTo>
                    <a:lnTo>
                      <a:pt x="116" y="842"/>
                    </a:lnTo>
                    <a:lnTo>
                      <a:pt x="118" y="842"/>
                    </a:lnTo>
                    <a:lnTo>
                      <a:pt x="122" y="838"/>
                    </a:lnTo>
                    <a:lnTo>
                      <a:pt x="122" y="838"/>
                    </a:lnTo>
                    <a:lnTo>
                      <a:pt x="124" y="834"/>
                    </a:lnTo>
                    <a:lnTo>
                      <a:pt x="126" y="834"/>
                    </a:lnTo>
                    <a:lnTo>
                      <a:pt x="126" y="834"/>
                    </a:lnTo>
                    <a:lnTo>
                      <a:pt x="126" y="836"/>
                    </a:lnTo>
                    <a:lnTo>
                      <a:pt x="124" y="838"/>
                    </a:lnTo>
                    <a:lnTo>
                      <a:pt x="126" y="838"/>
                    </a:lnTo>
                    <a:lnTo>
                      <a:pt x="128" y="838"/>
                    </a:lnTo>
                    <a:lnTo>
                      <a:pt x="132" y="834"/>
                    </a:lnTo>
                    <a:lnTo>
                      <a:pt x="134" y="832"/>
                    </a:lnTo>
                    <a:lnTo>
                      <a:pt x="137" y="834"/>
                    </a:lnTo>
                    <a:lnTo>
                      <a:pt x="137" y="834"/>
                    </a:lnTo>
                    <a:lnTo>
                      <a:pt x="139" y="832"/>
                    </a:lnTo>
                    <a:lnTo>
                      <a:pt x="141" y="832"/>
                    </a:lnTo>
                    <a:lnTo>
                      <a:pt x="141" y="834"/>
                    </a:lnTo>
                    <a:lnTo>
                      <a:pt x="139" y="836"/>
                    </a:lnTo>
                    <a:lnTo>
                      <a:pt x="139" y="840"/>
                    </a:lnTo>
                    <a:lnTo>
                      <a:pt x="141" y="842"/>
                    </a:lnTo>
                    <a:lnTo>
                      <a:pt x="143" y="844"/>
                    </a:lnTo>
                    <a:lnTo>
                      <a:pt x="141" y="846"/>
                    </a:lnTo>
                    <a:lnTo>
                      <a:pt x="139" y="844"/>
                    </a:lnTo>
                    <a:lnTo>
                      <a:pt x="137" y="840"/>
                    </a:lnTo>
                    <a:lnTo>
                      <a:pt x="134" y="838"/>
                    </a:lnTo>
                    <a:lnTo>
                      <a:pt x="134" y="838"/>
                    </a:lnTo>
                    <a:lnTo>
                      <a:pt x="132" y="840"/>
                    </a:lnTo>
                    <a:lnTo>
                      <a:pt x="130" y="840"/>
                    </a:lnTo>
                    <a:lnTo>
                      <a:pt x="130" y="840"/>
                    </a:lnTo>
                    <a:lnTo>
                      <a:pt x="130" y="842"/>
                    </a:lnTo>
                    <a:lnTo>
                      <a:pt x="132" y="842"/>
                    </a:lnTo>
                    <a:lnTo>
                      <a:pt x="134" y="846"/>
                    </a:lnTo>
                    <a:lnTo>
                      <a:pt x="137" y="846"/>
                    </a:lnTo>
                    <a:lnTo>
                      <a:pt x="137" y="846"/>
                    </a:lnTo>
                    <a:lnTo>
                      <a:pt x="134" y="846"/>
                    </a:lnTo>
                    <a:lnTo>
                      <a:pt x="132" y="844"/>
                    </a:lnTo>
                    <a:lnTo>
                      <a:pt x="130" y="844"/>
                    </a:lnTo>
                    <a:lnTo>
                      <a:pt x="128" y="844"/>
                    </a:lnTo>
                    <a:lnTo>
                      <a:pt x="124" y="848"/>
                    </a:lnTo>
                    <a:lnTo>
                      <a:pt x="122" y="850"/>
                    </a:lnTo>
                    <a:lnTo>
                      <a:pt x="116" y="850"/>
                    </a:lnTo>
                    <a:lnTo>
                      <a:pt x="116" y="850"/>
                    </a:lnTo>
                    <a:lnTo>
                      <a:pt x="116" y="852"/>
                    </a:lnTo>
                    <a:lnTo>
                      <a:pt x="120" y="852"/>
                    </a:lnTo>
                    <a:lnTo>
                      <a:pt x="122" y="850"/>
                    </a:lnTo>
                    <a:lnTo>
                      <a:pt x="128" y="850"/>
                    </a:lnTo>
                    <a:lnTo>
                      <a:pt x="130" y="848"/>
                    </a:lnTo>
                    <a:lnTo>
                      <a:pt x="134" y="848"/>
                    </a:lnTo>
                    <a:lnTo>
                      <a:pt x="137" y="848"/>
                    </a:lnTo>
                    <a:lnTo>
                      <a:pt x="137" y="850"/>
                    </a:lnTo>
                    <a:lnTo>
                      <a:pt x="132" y="852"/>
                    </a:lnTo>
                    <a:lnTo>
                      <a:pt x="128" y="852"/>
                    </a:lnTo>
                    <a:lnTo>
                      <a:pt x="124" y="855"/>
                    </a:lnTo>
                    <a:lnTo>
                      <a:pt x="118" y="852"/>
                    </a:lnTo>
                    <a:lnTo>
                      <a:pt x="114" y="855"/>
                    </a:lnTo>
                    <a:lnTo>
                      <a:pt x="114" y="857"/>
                    </a:lnTo>
                    <a:lnTo>
                      <a:pt x="114" y="859"/>
                    </a:lnTo>
                    <a:lnTo>
                      <a:pt x="118" y="859"/>
                    </a:lnTo>
                    <a:lnTo>
                      <a:pt x="122" y="859"/>
                    </a:lnTo>
                    <a:lnTo>
                      <a:pt x="122" y="859"/>
                    </a:lnTo>
                    <a:lnTo>
                      <a:pt x="120" y="861"/>
                    </a:lnTo>
                    <a:lnTo>
                      <a:pt x="116" y="861"/>
                    </a:lnTo>
                    <a:lnTo>
                      <a:pt x="114" y="865"/>
                    </a:lnTo>
                    <a:lnTo>
                      <a:pt x="114" y="867"/>
                    </a:lnTo>
                    <a:lnTo>
                      <a:pt x="116" y="869"/>
                    </a:lnTo>
                    <a:lnTo>
                      <a:pt x="118" y="867"/>
                    </a:lnTo>
                    <a:lnTo>
                      <a:pt x="120" y="865"/>
                    </a:lnTo>
                    <a:lnTo>
                      <a:pt x="122" y="865"/>
                    </a:lnTo>
                    <a:lnTo>
                      <a:pt x="124" y="865"/>
                    </a:lnTo>
                    <a:lnTo>
                      <a:pt x="126" y="865"/>
                    </a:lnTo>
                    <a:lnTo>
                      <a:pt x="128" y="865"/>
                    </a:lnTo>
                    <a:lnTo>
                      <a:pt x="130" y="865"/>
                    </a:lnTo>
                    <a:lnTo>
                      <a:pt x="130" y="865"/>
                    </a:lnTo>
                    <a:lnTo>
                      <a:pt x="128" y="867"/>
                    </a:lnTo>
                    <a:lnTo>
                      <a:pt x="126" y="869"/>
                    </a:lnTo>
                    <a:lnTo>
                      <a:pt x="124" y="867"/>
                    </a:lnTo>
                    <a:lnTo>
                      <a:pt x="122" y="867"/>
                    </a:lnTo>
                    <a:lnTo>
                      <a:pt x="120" y="867"/>
                    </a:lnTo>
                    <a:lnTo>
                      <a:pt x="122" y="869"/>
                    </a:lnTo>
                    <a:lnTo>
                      <a:pt x="124" y="869"/>
                    </a:lnTo>
                    <a:lnTo>
                      <a:pt x="126" y="869"/>
                    </a:lnTo>
                    <a:lnTo>
                      <a:pt x="124" y="871"/>
                    </a:lnTo>
                    <a:lnTo>
                      <a:pt x="120" y="871"/>
                    </a:lnTo>
                    <a:lnTo>
                      <a:pt x="116" y="873"/>
                    </a:lnTo>
                    <a:lnTo>
                      <a:pt x="118" y="875"/>
                    </a:lnTo>
                    <a:lnTo>
                      <a:pt x="120" y="875"/>
                    </a:lnTo>
                    <a:lnTo>
                      <a:pt x="122" y="875"/>
                    </a:lnTo>
                    <a:lnTo>
                      <a:pt x="126" y="873"/>
                    </a:lnTo>
                    <a:lnTo>
                      <a:pt x="128" y="875"/>
                    </a:lnTo>
                    <a:lnTo>
                      <a:pt x="128" y="875"/>
                    </a:lnTo>
                    <a:lnTo>
                      <a:pt x="128" y="877"/>
                    </a:lnTo>
                    <a:lnTo>
                      <a:pt x="122" y="877"/>
                    </a:lnTo>
                    <a:lnTo>
                      <a:pt x="120" y="877"/>
                    </a:lnTo>
                    <a:lnTo>
                      <a:pt x="118" y="877"/>
                    </a:lnTo>
                    <a:lnTo>
                      <a:pt x="118" y="879"/>
                    </a:lnTo>
                    <a:lnTo>
                      <a:pt x="118" y="882"/>
                    </a:lnTo>
                    <a:lnTo>
                      <a:pt x="120" y="882"/>
                    </a:lnTo>
                    <a:lnTo>
                      <a:pt x="122" y="879"/>
                    </a:lnTo>
                    <a:lnTo>
                      <a:pt x="126" y="879"/>
                    </a:lnTo>
                    <a:lnTo>
                      <a:pt x="128" y="882"/>
                    </a:lnTo>
                    <a:lnTo>
                      <a:pt x="128" y="882"/>
                    </a:lnTo>
                    <a:lnTo>
                      <a:pt x="122" y="884"/>
                    </a:lnTo>
                    <a:lnTo>
                      <a:pt x="122" y="886"/>
                    </a:lnTo>
                    <a:lnTo>
                      <a:pt x="124" y="890"/>
                    </a:lnTo>
                    <a:lnTo>
                      <a:pt x="124" y="890"/>
                    </a:lnTo>
                    <a:lnTo>
                      <a:pt x="126" y="888"/>
                    </a:lnTo>
                    <a:lnTo>
                      <a:pt x="128" y="888"/>
                    </a:lnTo>
                    <a:lnTo>
                      <a:pt x="130" y="890"/>
                    </a:lnTo>
                    <a:lnTo>
                      <a:pt x="130" y="890"/>
                    </a:lnTo>
                    <a:lnTo>
                      <a:pt x="132" y="888"/>
                    </a:lnTo>
                    <a:lnTo>
                      <a:pt x="132" y="890"/>
                    </a:lnTo>
                    <a:lnTo>
                      <a:pt x="132" y="892"/>
                    </a:lnTo>
                    <a:lnTo>
                      <a:pt x="130" y="894"/>
                    </a:lnTo>
                    <a:lnTo>
                      <a:pt x="132" y="894"/>
                    </a:lnTo>
                    <a:lnTo>
                      <a:pt x="130" y="898"/>
                    </a:lnTo>
                    <a:lnTo>
                      <a:pt x="128" y="898"/>
                    </a:lnTo>
                    <a:lnTo>
                      <a:pt x="126" y="902"/>
                    </a:lnTo>
                    <a:lnTo>
                      <a:pt x="124" y="904"/>
                    </a:lnTo>
                    <a:lnTo>
                      <a:pt x="124" y="904"/>
                    </a:lnTo>
                    <a:lnTo>
                      <a:pt x="128" y="904"/>
                    </a:lnTo>
                    <a:lnTo>
                      <a:pt x="128" y="904"/>
                    </a:lnTo>
                    <a:lnTo>
                      <a:pt x="130" y="904"/>
                    </a:lnTo>
                    <a:lnTo>
                      <a:pt x="132" y="906"/>
                    </a:lnTo>
                    <a:lnTo>
                      <a:pt x="130" y="908"/>
                    </a:lnTo>
                    <a:lnTo>
                      <a:pt x="130" y="908"/>
                    </a:lnTo>
                    <a:lnTo>
                      <a:pt x="132" y="908"/>
                    </a:lnTo>
                    <a:lnTo>
                      <a:pt x="134" y="911"/>
                    </a:lnTo>
                    <a:lnTo>
                      <a:pt x="134" y="911"/>
                    </a:lnTo>
                    <a:lnTo>
                      <a:pt x="132" y="913"/>
                    </a:lnTo>
                    <a:lnTo>
                      <a:pt x="134" y="915"/>
                    </a:lnTo>
                    <a:lnTo>
                      <a:pt x="134" y="917"/>
                    </a:lnTo>
                    <a:lnTo>
                      <a:pt x="132" y="919"/>
                    </a:lnTo>
                    <a:lnTo>
                      <a:pt x="130" y="919"/>
                    </a:lnTo>
                    <a:lnTo>
                      <a:pt x="134" y="919"/>
                    </a:lnTo>
                    <a:lnTo>
                      <a:pt x="134" y="917"/>
                    </a:lnTo>
                    <a:lnTo>
                      <a:pt x="137" y="917"/>
                    </a:lnTo>
                    <a:lnTo>
                      <a:pt x="141" y="915"/>
                    </a:lnTo>
                    <a:lnTo>
                      <a:pt x="141" y="915"/>
                    </a:lnTo>
                    <a:lnTo>
                      <a:pt x="141" y="917"/>
                    </a:lnTo>
                    <a:lnTo>
                      <a:pt x="141" y="919"/>
                    </a:lnTo>
                    <a:lnTo>
                      <a:pt x="139" y="921"/>
                    </a:lnTo>
                    <a:lnTo>
                      <a:pt x="137" y="923"/>
                    </a:lnTo>
                    <a:lnTo>
                      <a:pt x="134" y="923"/>
                    </a:lnTo>
                    <a:lnTo>
                      <a:pt x="132" y="923"/>
                    </a:lnTo>
                    <a:lnTo>
                      <a:pt x="130" y="925"/>
                    </a:lnTo>
                    <a:lnTo>
                      <a:pt x="132" y="927"/>
                    </a:lnTo>
                    <a:lnTo>
                      <a:pt x="137" y="925"/>
                    </a:lnTo>
                    <a:lnTo>
                      <a:pt x="137" y="923"/>
                    </a:lnTo>
                    <a:lnTo>
                      <a:pt x="141" y="925"/>
                    </a:lnTo>
                    <a:lnTo>
                      <a:pt x="141" y="925"/>
                    </a:lnTo>
                    <a:lnTo>
                      <a:pt x="141" y="927"/>
                    </a:lnTo>
                    <a:lnTo>
                      <a:pt x="137" y="929"/>
                    </a:lnTo>
                    <a:lnTo>
                      <a:pt x="137" y="931"/>
                    </a:lnTo>
                    <a:lnTo>
                      <a:pt x="134" y="933"/>
                    </a:lnTo>
                    <a:lnTo>
                      <a:pt x="132" y="933"/>
                    </a:lnTo>
                    <a:lnTo>
                      <a:pt x="130" y="935"/>
                    </a:lnTo>
                    <a:lnTo>
                      <a:pt x="134" y="937"/>
                    </a:lnTo>
                    <a:lnTo>
                      <a:pt x="139" y="935"/>
                    </a:lnTo>
                    <a:lnTo>
                      <a:pt x="141" y="933"/>
                    </a:lnTo>
                    <a:lnTo>
                      <a:pt x="145" y="933"/>
                    </a:lnTo>
                    <a:lnTo>
                      <a:pt x="147" y="933"/>
                    </a:lnTo>
                    <a:lnTo>
                      <a:pt x="147" y="935"/>
                    </a:lnTo>
                    <a:lnTo>
                      <a:pt x="145" y="935"/>
                    </a:lnTo>
                    <a:lnTo>
                      <a:pt x="143" y="935"/>
                    </a:lnTo>
                    <a:lnTo>
                      <a:pt x="139" y="937"/>
                    </a:lnTo>
                    <a:lnTo>
                      <a:pt x="139" y="940"/>
                    </a:lnTo>
                    <a:lnTo>
                      <a:pt x="141" y="940"/>
                    </a:lnTo>
                    <a:lnTo>
                      <a:pt x="143" y="942"/>
                    </a:lnTo>
                    <a:lnTo>
                      <a:pt x="141" y="944"/>
                    </a:lnTo>
                    <a:lnTo>
                      <a:pt x="141" y="946"/>
                    </a:lnTo>
                    <a:lnTo>
                      <a:pt x="143" y="948"/>
                    </a:lnTo>
                    <a:lnTo>
                      <a:pt x="147" y="944"/>
                    </a:lnTo>
                    <a:lnTo>
                      <a:pt x="149" y="944"/>
                    </a:lnTo>
                    <a:lnTo>
                      <a:pt x="151" y="944"/>
                    </a:lnTo>
                    <a:lnTo>
                      <a:pt x="153" y="946"/>
                    </a:lnTo>
                    <a:lnTo>
                      <a:pt x="153" y="950"/>
                    </a:lnTo>
                    <a:lnTo>
                      <a:pt x="155" y="952"/>
                    </a:lnTo>
                    <a:lnTo>
                      <a:pt x="157" y="952"/>
                    </a:lnTo>
                    <a:lnTo>
                      <a:pt x="155" y="954"/>
                    </a:lnTo>
                    <a:lnTo>
                      <a:pt x="151" y="954"/>
                    </a:lnTo>
                    <a:lnTo>
                      <a:pt x="151" y="956"/>
                    </a:lnTo>
                    <a:lnTo>
                      <a:pt x="151" y="958"/>
                    </a:lnTo>
                    <a:lnTo>
                      <a:pt x="155" y="960"/>
                    </a:lnTo>
                    <a:lnTo>
                      <a:pt x="157" y="958"/>
                    </a:lnTo>
                    <a:lnTo>
                      <a:pt x="157" y="958"/>
                    </a:lnTo>
                    <a:lnTo>
                      <a:pt x="157" y="956"/>
                    </a:lnTo>
                    <a:lnTo>
                      <a:pt x="157" y="954"/>
                    </a:lnTo>
                    <a:lnTo>
                      <a:pt x="159" y="956"/>
                    </a:lnTo>
                    <a:lnTo>
                      <a:pt x="161" y="954"/>
                    </a:lnTo>
                    <a:lnTo>
                      <a:pt x="166" y="954"/>
                    </a:lnTo>
                    <a:lnTo>
                      <a:pt x="168" y="954"/>
                    </a:lnTo>
                    <a:lnTo>
                      <a:pt x="170" y="956"/>
                    </a:lnTo>
                    <a:lnTo>
                      <a:pt x="170" y="954"/>
                    </a:lnTo>
                    <a:lnTo>
                      <a:pt x="172" y="952"/>
                    </a:lnTo>
                    <a:lnTo>
                      <a:pt x="174" y="952"/>
                    </a:lnTo>
                    <a:lnTo>
                      <a:pt x="176" y="952"/>
                    </a:lnTo>
                    <a:lnTo>
                      <a:pt x="178" y="950"/>
                    </a:lnTo>
                    <a:lnTo>
                      <a:pt x="180" y="952"/>
                    </a:lnTo>
                    <a:lnTo>
                      <a:pt x="182" y="950"/>
                    </a:lnTo>
                    <a:lnTo>
                      <a:pt x="184" y="948"/>
                    </a:lnTo>
                    <a:lnTo>
                      <a:pt x="182" y="946"/>
                    </a:lnTo>
                    <a:lnTo>
                      <a:pt x="182" y="944"/>
                    </a:lnTo>
                    <a:lnTo>
                      <a:pt x="184" y="944"/>
                    </a:lnTo>
                    <a:lnTo>
                      <a:pt x="184" y="944"/>
                    </a:lnTo>
                    <a:lnTo>
                      <a:pt x="186" y="948"/>
                    </a:lnTo>
                    <a:lnTo>
                      <a:pt x="186" y="950"/>
                    </a:lnTo>
                    <a:lnTo>
                      <a:pt x="184" y="954"/>
                    </a:lnTo>
                    <a:lnTo>
                      <a:pt x="182" y="954"/>
                    </a:lnTo>
                    <a:lnTo>
                      <a:pt x="180" y="956"/>
                    </a:lnTo>
                    <a:lnTo>
                      <a:pt x="180" y="956"/>
                    </a:lnTo>
                    <a:lnTo>
                      <a:pt x="184" y="956"/>
                    </a:lnTo>
                    <a:lnTo>
                      <a:pt x="190" y="952"/>
                    </a:lnTo>
                    <a:lnTo>
                      <a:pt x="193" y="948"/>
                    </a:lnTo>
                    <a:lnTo>
                      <a:pt x="195" y="948"/>
                    </a:lnTo>
                    <a:lnTo>
                      <a:pt x="197" y="950"/>
                    </a:lnTo>
                    <a:lnTo>
                      <a:pt x="197" y="952"/>
                    </a:lnTo>
                    <a:lnTo>
                      <a:pt x="193" y="954"/>
                    </a:lnTo>
                    <a:lnTo>
                      <a:pt x="190" y="956"/>
                    </a:lnTo>
                    <a:lnTo>
                      <a:pt x="188" y="958"/>
                    </a:lnTo>
                    <a:lnTo>
                      <a:pt x="184" y="958"/>
                    </a:lnTo>
                    <a:lnTo>
                      <a:pt x="184" y="958"/>
                    </a:lnTo>
                    <a:lnTo>
                      <a:pt x="184" y="960"/>
                    </a:lnTo>
                    <a:lnTo>
                      <a:pt x="188" y="958"/>
                    </a:lnTo>
                    <a:lnTo>
                      <a:pt x="190" y="956"/>
                    </a:lnTo>
                    <a:lnTo>
                      <a:pt x="193" y="956"/>
                    </a:lnTo>
                    <a:lnTo>
                      <a:pt x="188" y="960"/>
                    </a:lnTo>
                    <a:lnTo>
                      <a:pt x="186" y="960"/>
                    </a:lnTo>
                    <a:lnTo>
                      <a:pt x="186" y="964"/>
                    </a:lnTo>
                    <a:lnTo>
                      <a:pt x="180" y="967"/>
                    </a:lnTo>
                    <a:lnTo>
                      <a:pt x="180" y="969"/>
                    </a:lnTo>
                    <a:lnTo>
                      <a:pt x="182" y="969"/>
                    </a:lnTo>
                    <a:lnTo>
                      <a:pt x="184" y="967"/>
                    </a:lnTo>
                    <a:lnTo>
                      <a:pt x="184" y="967"/>
                    </a:lnTo>
                    <a:lnTo>
                      <a:pt x="184" y="969"/>
                    </a:lnTo>
                    <a:lnTo>
                      <a:pt x="186" y="971"/>
                    </a:lnTo>
                    <a:lnTo>
                      <a:pt x="186" y="969"/>
                    </a:lnTo>
                    <a:lnTo>
                      <a:pt x="188" y="969"/>
                    </a:lnTo>
                    <a:lnTo>
                      <a:pt x="190" y="967"/>
                    </a:lnTo>
                    <a:lnTo>
                      <a:pt x="193" y="967"/>
                    </a:lnTo>
                    <a:lnTo>
                      <a:pt x="193" y="967"/>
                    </a:lnTo>
                    <a:lnTo>
                      <a:pt x="190" y="969"/>
                    </a:lnTo>
                    <a:lnTo>
                      <a:pt x="188" y="971"/>
                    </a:lnTo>
                    <a:lnTo>
                      <a:pt x="190" y="973"/>
                    </a:lnTo>
                    <a:lnTo>
                      <a:pt x="193" y="973"/>
                    </a:lnTo>
                    <a:lnTo>
                      <a:pt x="195" y="969"/>
                    </a:lnTo>
                    <a:lnTo>
                      <a:pt x="195" y="969"/>
                    </a:lnTo>
                    <a:lnTo>
                      <a:pt x="197" y="969"/>
                    </a:lnTo>
                    <a:lnTo>
                      <a:pt x="195" y="971"/>
                    </a:lnTo>
                    <a:lnTo>
                      <a:pt x="195" y="975"/>
                    </a:lnTo>
                    <a:lnTo>
                      <a:pt x="190" y="979"/>
                    </a:lnTo>
                    <a:lnTo>
                      <a:pt x="190" y="981"/>
                    </a:lnTo>
                    <a:lnTo>
                      <a:pt x="193" y="981"/>
                    </a:lnTo>
                    <a:lnTo>
                      <a:pt x="195" y="979"/>
                    </a:lnTo>
                    <a:lnTo>
                      <a:pt x="199" y="973"/>
                    </a:lnTo>
                    <a:lnTo>
                      <a:pt x="201" y="971"/>
                    </a:lnTo>
                    <a:lnTo>
                      <a:pt x="201" y="971"/>
                    </a:lnTo>
                    <a:lnTo>
                      <a:pt x="197" y="977"/>
                    </a:lnTo>
                    <a:lnTo>
                      <a:pt x="197" y="979"/>
                    </a:lnTo>
                    <a:lnTo>
                      <a:pt x="197" y="981"/>
                    </a:lnTo>
                    <a:lnTo>
                      <a:pt x="195" y="985"/>
                    </a:lnTo>
                    <a:lnTo>
                      <a:pt x="197" y="985"/>
                    </a:lnTo>
                    <a:lnTo>
                      <a:pt x="199" y="983"/>
                    </a:lnTo>
                    <a:lnTo>
                      <a:pt x="199" y="981"/>
                    </a:lnTo>
                    <a:lnTo>
                      <a:pt x="199" y="979"/>
                    </a:lnTo>
                    <a:lnTo>
                      <a:pt x="201" y="979"/>
                    </a:lnTo>
                    <a:lnTo>
                      <a:pt x="203" y="981"/>
                    </a:lnTo>
                    <a:lnTo>
                      <a:pt x="203" y="977"/>
                    </a:lnTo>
                    <a:lnTo>
                      <a:pt x="205" y="975"/>
                    </a:lnTo>
                    <a:lnTo>
                      <a:pt x="205" y="973"/>
                    </a:lnTo>
                    <a:lnTo>
                      <a:pt x="207" y="975"/>
                    </a:lnTo>
                    <a:lnTo>
                      <a:pt x="207" y="975"/>
                    </a:lnTo>
                    <a:lnTo>
                      <a:pt x="207" y="975"/>
                    </a:lnTo>
                    <a:lnTo>
                      <a:pt x="207" y="979"/>
                    </a:lnTo>
                    <a:lnTo>
                      <a:pt x="207" y="979"/>
                    </a:lnTo>
                    <a:lnTo>
                      <a:pt x="211" y="981"/>
                    </a:lnTo>
                    <a:lnTo>
                      <a:pt x="219" y="985"/>
                    </a:lnTo>
                    <a:lnTo>
                      <a:pt x="219" y="985"/>
                    </a:lnTo>
                    <a:lnTo>
                      <a:pt x="219" y="983"/>
                    </a:lnTo>
                    <a:lnTo>
                      <a:pt x="222" y="981"/>
                    </a:lnTo>
                    <a:lnTo>
                      <a:pt x="224" y="981"/>
                    </a:lnTo>
                    <a:lnTo>
                      <a:pt x="224" y="979"/>
                    </a:lnTo>
                    <a:lnTo>
                      <a:pt x="224" y="979"/>
                    </a:lnTo>
                    <a:lnTo>
                      <a:pt x="222" y="979"/>
                    </a:lnTo>
                    <a:lnTo>
                      <a:pt x="219" y="979"/>
                    </a:lnTo>
                    <a:lnTo>
                      <a:pt x="217" y="979"/>
                    </a:lnTo>
                    <a:lnTo>
                      <a:pt x="217" y="977"/>
                    </a:lnTo>
                    <a:lnTo>
                      <a:pt x="219" y="977"/>
                    </a:lnTo>
                    <a:lnTo>
                      <a:pt x="219" y="975"/>
                    </a:lnTo>
                    <a:lnTo>
                      <a:pt x="215" y="973"/>
                    </a:lnTo>
                    <a:lnTo>
                      <a:pt x="211" y="971"/>
                    </a:lnTo>
                    <a:lnTo>
                      <a:pt x="209" y="969"/>
                    </a:lnTo>
                    <a:lnTo>
                      <a:pt x="211" y="969"/>
                    </a:lnTo>
                    <a:lnTo>
                      <a:pt x="213" y="969"/>
                    </a:lnTo>
                    <a:lnTo>
                      <a:pt x="215" y="969"/>
                    </a:lnTo>
                    <a:lnTo>
                      <a:pt x="215" y="969"/>
                    </a:lnTo>
                    <a:lnTo>
                      <a:pt x="215" y="969"/>
                    </a:lnTo>
                    <a:lnTo>
                      <a:pt x="219" y="973"/>
                    </a:lnTo>
                    <a:lnTo>
                      <a:pt x="222" y="973"/>
                    </a:lnTo>
                    <a:lnTo>
                      <a:pt x="224" y="973"/>
                    </a:lnTo>
                    <a:lnTo>
                      <a:pt x="226" y="973"/>
                    </a:lnTo>
                    <a:lnTo>
                      <a:pt x="230" y="971"/>
                    </a:lnTo>
                    <a:lnTo>
                      <a:pt x="230" y="969"/>
                    </a:lnTo>
                    <a:lnTo>
                      <a:pt x="228" y="969"/>
                    </a:lnTo>
                    <a:lnTo>
                      <a:pt x="224" y="969"/>
                    </a:lnTo>
                    <a:lnTo>
                      <a:pt x="222" y="969"/>
                    </a:lnTo>
                    <a:lnTo>
                      <a:pt x="222" y="967"/>
                    </a:lnTo>
                    <a:lnTo>
                      <a:pt x="224" y="967"/>
                    </a:lnTo>
                    <a:lnTo>
                      <a:pt x="226" y="967"/>
                    </a:lnTo>
                    <a:lnTo>
                      <a:pt x="228" y="967"/>
                    </a:lnTo>
                    <a:lnTo>
                      <a:pt x="228" y="964"/>
                    </a:lnTo>
                    <a:lnTo>
                      <a:pt x="226" y="964"/>
                    </a:lnTo>
                    <a:lnTo>
                      <a:pt x="222" y="962"/>
                    </a:lnTo>
                    <a:lnTo>
                      <a:pt x="224" y="962"/>
                    </a:lnTo>
                    <a:lnTo>
                      <a:pt x="224" y="962"/>
                    </a:lnTo>
                    <a:lnTo>
                      <a:pt x="226" y="962"/>
                    </a:lnTo>
                    <a:lnTo>
                      <a:pt x="224" y="960"/>
                    </a:lnTo>
                    <a:lnTo>
                      <a:pt x="219" y="960"/>
                    </a:lnTo>
                    <a:lnTo>
                      <a:pt x="219" y="958"/>
                    </a:lnTo>
                    <a:lnTo>
                      <a:pt x="219" y="956"/>
                    </a:lnTo>
                    <a:lnTo>
                      <a:pt x="224" y="958"/>
                    </a:lnTo>
                    <a:lnTo>
                      <a:pt x="226" y="958"/>
                    </a:lnTo>
                    <a:lnTo>
                      <a:pt x="230" y="958"/>
                    </a:lnTo>
                    <a:lnTo>
                      <a:pt x="234" y="956"/>
                    </a:lnTo>
                    <a:lnTo>
                      <a:pt x="234" y="956"/>
                    </a:lnTo>
                    <a:lnTo>
                      <a:pt x="234" y="954"/>
                    </a:lnTo>
                    <a:lnTo>
                      <a:pt x="230" y="952"/>
                    </a:lnTo>
                    <a:lnTo>
                      <a:pt x="224" y="952"/>
                    </a:lnTo>
                    <a:lnTo>
                      <a:pt x="222" y="950"/>
                    </a:lnTo>
                    <a:lnTo>
                      <a:pt x="222" y="950"/>
                    </a:lnTo>
                    <a:lnTo>
                      <a:pt x="224" y="950"/>
                    </a:lnTo>
                    <a:lnTo>
                      <a:pt x="226" y="952"/>
                    </a:lnTo>
                    <a:lnTo>
                      <a:pt x="230" y="952"/>
                    </a:lnTo>
                    <a:lnTo>
                      <a:pt x="232" y="950"/>
                    </a:lnTo>
                    <a:lnTo>
                      <a:pt x="232" y="948"/>
                    </a:lnTo>
                    <a:lnTo>
                      <a:pt x="230" y="946"/>
                    </a:lnTo>
                    <a:lnTo>
                      <a:pt x="228" y="946"/>
                    </a:lnTo>
                    <a:lnTo>
                      <a:pt x="228" y="944"/>
                    </a:lnTo>
                    <a:lnTo>
                      <a:pt x="230" y="944"/>
                    </a:lnTo>
                    <a:lnTo>
                      <a:pt x="230" y="944"/>
                    </a:lnTo>
                    <a:lnTo>
                      <a:pt x="232" y="946"/>
                    </a:lnTo>
                    <a:lnTo>
                      <a:pt x="234" y="944"/>
                    </a:lnTo>
                    <a:lnTo>
                      <a:pt x="236" y="944"/>
                    </a:lnTo>
                    <a:lnTo>
                      <a:pt x="236" y="942"/>
                    </a:lnTo>
                    <a:lnTo>
                      <a:pt x="234" y="940"/>
                    </a:lnTo>
                    <a:lnTo>
                      <a:pt x="232" y="940"/>
                    </a:lnTo>
                    <a:lnTo>
                      <a:pt x="232" y="937"/>
                    </a:lnTo>
                    <a:lnTo>
                      <a:pt x="234" y="937"/>
                    </a:lnTo>
                    <a:lnTo>
                      <a:pt x="234" y="940"/>
                    </a:lnTo>
                    <a:lnTo>
                      <a:pt x="236" y="940"/>
                    </a:lnTo>
                    <a:lnTo>
                      <a:pt x="238" y="935"/>
                    </a:lnTo>
                    <a:lnTo>
                      <a:pt x="238" y="935"/>
                    </a:lnTo>
                    <a:lnTo>
                      <a:pt x="236" y="935"/>
                    </a:lnTo>
                    <a:lnTo>
                      <a:pt x="232" y="933"/>
                    </a:lnTo>
                    <a:lnTo>
                      <a:pt x="232" y="931"/>
                    </a:lnTo>
                    <a:lnTo>
                      <a:pt x="234" y="931"/>
                    </a:lnTo>
                    <a:lnTo>
                      <a:pt x="236" y="933"/>
                    </a:lnTo>
                    <a:lnTo>
                      <a:pt x="238" y="933"/>
                    </a:lnTo>
                    <a:lnTo>
                      <a:pt x="240" y="935"/>
                    </a:lnTo>
                    <a:lnTo>
                      <a:pt x="242" y="935"/>
                    </a:lnTo>
                    <a:lnTo>
                      <a:pt x="242" y="931"/>
                    </a:lnTo>
                    <a:lnTo>
                      <a:pt x="244" y="931"/>
                    </a:lnTo>
                    <a:lnTo>
                      <a:pt x="244" y="929"/>
                    </a:lnTo>
                    <a:lnTo>
                      <a:pt x="244" y="927"/>
                    </a:lnTo>
                    <a:lnTo>
                      <a:pt x="244" y="925"/>
                    </a:lnTo>
                    <a:lnTo>
                      <a:pt x="244" y="923"/>
                    </a:lnTo>
                    <a:lnTo>
                      <a:pt x="246" y="921"/>
                    </a:lnTo>
                    <a:lnTo>
                      <a:pt x="244" y="919"/>
                    </a:lnTo>
                    <a:lnTo>
                      <a:pt x="240" y="915"/>
                    </a:lnTo>
                    <a:lnTo>
                      <a:pt x="236" y="915"/>
                    </a:lnTo>
                    <a:lnTo>
                      <a:pt x="234" y="913"/>
                    </a:lnTo>
                    <a:lnTo>
                      <a:pt x="234" y="911"/>
                    </a:lnTo>
                    <a:lnTo>
                      <a:pt x="236" y="911"/>
                    </a:lnTo>
                    <a:lnTo>
                      <a:pt x="238" y="913"/>
                    </a:lnTo>
                    <a:lnTo>
                      <a:pt x="242" y="915"/>
                    </a:lnTo>
                    <a:lnTo>
                      <a:pt x="244" y="917"/>
                    </a:lnTo>
                    <a:lnTo>
                      <a:pt x="246" y="917"/>
                    </a:lnTo>
                    <a:lnTo>
                      <a:pt x="248" y="917"/>
                    </a:lnTo>
                    <a:lnTo>
                      <a:pt x="246" y="913"/>
                    </a:lnTo>
                    <a:lnTo>
                      <a:pt x="246" y="911"/>
                    </a:lnTo>
                    <a:lnTo>
                      <a:pt x="242" y="908"/>
                    </a:lnTo>
                    <a:lnTo>
                      <a:pt x="236" y="906"/>
                    </a:lnTo>
                    <a:lnTo>
                      <a:pt x="234" y="906"/>
                    </a:lnTo>
                    <a:lnTo>
                      <a:pt x="234" y="904"/>
                    </a:lnTo>
                    <a:lnTo>
                      <a:pt x="236" y="904"/>
                    </a:lnTo>
                    <a:lnTo>
                      <a:pt x="238" y="904"/>
                    </a:lnTo>
                    <a:lnTo>
                      <a:pt x="240" y="906"/>
                    </a:lnTo>
                    <a:lnTo>
                      <a:pt x="242" y="906"/>
                    </a:lnTo>
                    <a:lnTo>
                      <a:pt x="244" y="904"/>
                    </a:lnTo>
                    <a:lnTo>
                      <a:pt x="244" y="902"/>
                    </a:lnTo>
                    <a:lnTo>
                      <a:pt x="244" y="898"/>
                    </a:lnTo>
                    <a:lnTo>
                      <a:pt x="246" y="898"/>
                    </a:lnTo>
                    <a:lnTo>
                      <a:pt x="248" y="900"/>
                    </a:lnTo>
                    <a:lnTo>
                      <a:pt x="248" y="900"/>
                    </a:lnTo>
                    <a:lnTo>
                      <a:pt x="248" y="902"/>
                    </a:lnTo>
                    <a:lnTo>
                      <a:pt x="251" y="904"/>
                    </a:lnTo>
                    <a:lnTo>
                      <a:pt x="253" y="904"/>
                    </a:lnTo>
                    <a:lnTo>
                      <a:pt x="255" y="904"/>
                    </a:lnTo>
                    <a:lnTo>
                      <a:pt x="257" y="904"/>
                    </a:lnTo>
                    <a:lnTo>
                      <a:pt x="259" y="904"/>
                    </a:lnTo>
                    <a:lnTo>
                      <a:pt x="259" y="902"/>
                    </a:lnTo>
                    <a:lnTo>
                      <a:pt x="261" y="900"/>
                    </a:lnTo>
                    <a:lnTo>
                      <a:pt x="261" y="900"/>
                    </a:lnTo>
                    <a:lnTo>
                      <a:pt x="257" y="898"/>
                    </a:lnTo>
                    <a:lnTo>
                      <a:pt x="253" y="898"/>
                    </a:lnTo>
                    <a:lnTo>
                      <a:pt x="253" y="898"/>
                    </a:lnTo>
                    <a:lnTo>
                      <a:pt x="253" y="896"/>
                    </a:lnTo>
                    <a:lnTo>
                      <a:pt x="251" y="894"/>
                    </a:lnTo>
                    <a:lnTo>
                      <a:pt x="251" y="892"/>
                    </a:lnTo>
                    <a:lnTo>
                      <a:pt x="251" y="892"/>
                    </a:lnTo>
                    <a:lnTo>
                      <a:pt x="251" y="890"/>
                    </a:lnTo>
                    <a:lnTo>
                      <a:pt x="253" y="890"/>
                    </a:lnTo>
                    <a:lnTo>
                      <a:pt x="255" y="892"/>
                    </a:lnTo>
                    <a:lnTo>
                      <a:pt x="255" y="894"/>
                    </a:lnTo>
                    <a:lnTo>
                      <a:pt x="257" y="896"/>
                    </a:lnTo>
                    <a:lnTo>
                      <a:pt x="261" y="896"/>
                    </a:lnTo>
                    <a:lnTo>
                      <a:pt x="261" y="894"/>
                    </a:lnTo>
                    <a:lnTo>
                      <a:pt x="261" y="894"/>
                    </a:lnTo>
                    <a:lnTo>
                      <a:pt x="261" y="892"/>
                    </a:lnTo>
                    <a:lnTo>
                      <a:pt x="257" y="890"/>
                    </a:lnTo>
                    <a:lnTo>
                      <a:pt x="255" y="888"/>
                    </a:lnTo>
                    <a:lnTo>
                      <a:pt x="255" y="886"/>
                    </a:lnTo>
                    <a:lnTo>
                      <a:pt x="255" y="886"/>
                    </a:lnTo>
                    <a:lnTo>
                      <a:pt x="257" y="888"/>
                    </a:lnTo>
                    <a:lnTo>
                      <a:pt x="259" y="890"/>
                    </a:lnTo>
                    <a:lnTo>
                      <a:pt x="261" y="890"/>
                    </a:lnTo>
                    <a:lnTo>
                      <a:pt x="265" y="892"/>
                    </a:lnTo>
                    <a:lnTo>
                      <a:pt x="265" y="890"/>
                    </a:lnTo>
                    <a:lnTo>
                      <a:pt x="265" y="890"/>
                    </a:lnTo>
                    <a:lnTo>
                      <a:pt x="265" y="888"/>
                    </a:lnTo>
                    <a:lnTo>
                      <a:pt x="261" y="886"/>
                    </a:lnTo>
                    <a:lnTo>
                      <a:pt x="259" y="884"/>
                    </a:lnTo>
                    <a:lnTo>
                      <a:pt x="259" y="882"/>
                    </a:lnTo>
                    <a:lnTo>
                      <a:pt x="259" y="879"/>
                    </a:lnTo>
                    <a:lnTo>
                      <a:pt x="261" y="877"/>
                    </a:lnTo>
                    <a:lnTo>
                      <a:pt x="263" y="877"/>
                    </a:lnTo>
                    <a:lnTo>
                      <a:pt x="263" y="879"/>
                    </a:lnTo>
                    <a:lnTo>
                      <a:pt x="267" y="884"/>
                    </a:lnTo>
                    <a:lnTo>
                      <a:pt x="269" y="884"/>
                    </a:lnTo>
                    <a:lnTo>
                      <a:pt x="271" y="882"/>
                    </a:lnTo>
                    <a:lnTo>
                      <a:pt x="273" y="884"/>
                    </a:lnTo>
                    <a:lnTo>
                      <a:pt x="275" y="882"/>
                    </a:lnTo>
                    <a:lnTo>
                      <a:pt x="277" y="879"/>
                    </a:lnTo>
                    <a:lnTo>
                      <a:pt x="275" y="877"/>
                    </a:lnTo>
                    <a:lnTo>
                      <a:pt x="273" y="877"/>
                    </a:lnTo>
                    <a:lnTo>
                      <a:pt x="271" y="875"/>
                    </a:lnTo>
                    <a:lnTo>
                      <a:pt x="267" y="873"/>
                    </a:lnTo>
                    <a:lnTo>
                      <a:pt x="267" y="873"/>
                    </a:lnTo>
                    <a:lnTo>
                      <a:pt x="263" y="873"/>
                    </a:lnTo>
                    <a:lnTo>
                      <a:pt x="265" y="871"/>
                    </a:lnTo>
                    <a:lnTo>
                      <a:pt x="265" y="869"/>
                    </a:lnTo>
                    <a:lnTo>
                      <a:pt x="267" y="869"/>
                    </a:lnTo>
                    <a:lnTo>
                      <a:pt x="269" y="871"/>
                    </a:lnTo>
                    <a:lnTo>
                      <a:pt x="271" y="873"/>
                    </a:lnTo>
                    <a:lnTo>
                      <a:pt x="273" y="873"/>
                    </a:lnTo>
                    <a:lnTo>
                      <a:pt x="275" y="875"/>
                    </a:lnTo>
                    <a:lnTo>
                      <a:pt x="277" y="877"/>
                    </a:lnTo>
                    <a:lnTo>
                      <a:pt x="277" y="875"/>
                    </a:lnTo>
                    <a:lnTo>
                      <a:pt x="280" y="875"/>
                    </a:lnTo>
                    <a:lnTo>
                      <a:pt x="280" y="873"/>
                    </a:lnTo>
                    <a:lnTo>
                      <a:pt x="280" y="871"/>
                    </a:lnTo>
                    <a:lnTo>
                      <a:pt x="280" y="869"/>
                    </a:lnTo>
                    <a:lnTo>
                      <a:pt x="277" y="867"/>
                    </a:lnTo>
                    <a:lnTo>
                      <a:pt x="277" y="867"/>
                    </a:lnTo>
                    <a:lnTo>
                      <a:pt x="280" y="867"/>
                    </a:lnTo>
                    <a:lnTo>
                      <a:pt x="282" y="867"/>
                    </a:lnTo>
                    <a:lnTo>
                      <a:pt x="282" y="863"/>
                    </a:lnTo>
                    <a:lnTo>
                      <a:pt x="282" y="863"/>
                    </a:lnTo>
                    <a:lnTo>
                      <a:pt x="280" y="861"/>
                    </a:lnTo>
                    <a:lnTo>
                      <a:pt x="277" y="863"/>
                    </a:lnTo>
                    <a:lnTo>
                      <a:pt x="277" y="861"/>
                    </a:lnTo>
                    <a:lnTo>
                      <a:pt x="275" y="859"/>
                    </a:lnTo>
                    <a:lnTo>
                      <a:pt x="273" y="859"/>
                    </a:lnTo>
                    <a:lnTo>
                      <a:pt x="269" y="857"/>
                    </a:lnTo>
                    <a:lnTo>
                      <a:pt x="267" y="857"/>
                    </a:lnTo>
                    <a:lnTo>
                      <a:pt x="269" y="855"/>
                    </a:lnTo>
                    <a:lnTo>
                      <a:pt x="271" y="855"/>
                    </a:lnTo>
                    <a:lnTo>
                      <a:pt x="275" y="855"/>
                    </a:lnTo>
                    <a:lnTo>
                      <a:pt x="277" y="855"/>
                    </a:lnTo>
                    <a:lnTo>
                      <a:pt x="280" y="852"/>
                    </a:lnTo>
                    <a:lnTo>
                      <a:pt x="282" y="852"/>
                    </a:lnTo>
                    <a:lnTo>
                      <a:pt x="284" y="855"/>
                    </a:lnTo>
                    <a:lnTo>
                      <a:pt x="284" y="850"/>
                    </a:lnTo>
                    <a:lnTo>
                      <a:pt x="284" y="846"/>
                    </a:lnTo>
                    <a:lnTo>
                      <a:pt x="282" y="842"/>
                    </a:lnTo>
                    <a:lnTo>
                      <a:pt x="280" y="840"/>
                    </a:lnTo>
                    <a:lnTo>
                      <a:pt x="280" y="838"/>
                    </a:lnTo>
                    <a:lnTo>
                      <a:pt x="280" y="836"/>
                    </a:lnTo>
                    <a:lnTo>
                      <a:pt x="282" y="834"/>
                    </a:lnTo>
                    <a:lnTo>
                      <a:pt x="280" y="832"/>
                    </a:lnTo>
                    <a:lnTo>
                      <a:pt x="280" y="830"/>
                    </a:lnTo>
                    <a:lnTo>
                      <a:pt x="280" y="830"/>
                    </a:lnTo>
                    <a:lnTo>
                      <a:pt x="282" y="830"/>
                    </a:lnTo>
                    <a:lnTo>
                      <a:pt x="282" y="832"/>
                    </a:lnTo>
                    <a:lnTo>
                      <a:pt x="286" y="832"/>
                    </a:lnTo>
                    <a:lnTo>
                      <a:pt x="286" y="832"/>
                    </a:lnTo>
                    <a:lnTo>
                      <a:pt x="288" y="830"/>
                    </a:lnTo>
                    <a:lnTo>
                      <a:pt x="288" y="832"/>
                    </a:lnTo>
                    <a:lnTo>
                      <a:pt x="290" y="836"/>
                    </a:lnTo>
                    <a:lnTo>
                      <a:pt x="292" y="836"/>
                    </a:lnTo>
                    <a:lnTo>
                      <a:pt x="294" y="836"/>
                    </a:lnTo>
                    <a:lnTo>
                      <a:pt x="296" y="832"/>
                    </a:lnTo>
                    <a:lnTo>
                      <a:pt x="298" y="828"/>
                    </a:lnTo>
                    <a:lnTo>
                      <a:pt x="298" y="823"/>
                    </a:lnTo>
                    <a:lnTo>
                      <a:pt x="298" y="821"/>
                    </a:lnTo>
                    <a:lnTo>
                      <a:pt x="296" y="819"/>
                    </a:lnTo>
                    <a:lnTo>
                      <a:pt x="298" y="819"/>
                    </a:lnTo>
                    <a:lnTo>
                      <a:pt x="300" y="819"/>
                    </a:lnTo>
                    <a:lnTo>
                      <a:pt x="302" y="817"/>
                    </a:lnTo>
                    <a:lnTo>
                      <a:pt x="302" y="817"/>
                    </a:lnTo>
                    <a:lnTo>
                      <a:pt x="304" y="819"/>
                    </a:lnTo>
                    <a:lnTo>
                      <a:pt x="304" y="821"/>
                    </a:lnTo>
                    <a:lnTo>
                      <a:pt x="306" y="821"/>
                    </a:lnTo>
                    <a:lnTo>
                      <a:pt x="309" y="819"/>
                    </a:lnTo>
                    <a:lnTo>
                      <a:pt x="309" y="817"/>
                    </a:lnTo>
                    <a:lnTo>
                      <a:pt x="309" y="817"/>
                    </a:lnTo>
                    <a:lnTo>
                      <a:pt x="311" y="817"/>
                    </a:lnTo>
                    <a:lnTo>
                      <a:pt x="311" y="819"/>
                    </a:lnTo>
                    <a:lnTo>
                      <a:pt x="313" y="821"/>
                    </a:lnTo>
                    <a:lnTo>
                      <a:pt x="313" y="823"/>
                    </a:lnTo>
                    <a:lnTo>
                      <a:pt x="317" y="821"/>
                    </a:lnTo>
                    <a:lnTo>
                      <a:pt x="319" y="819"/>
                    </a:lnTo>
                    <a:lnTo>
                      <a:pt x="319" y="819"/>
                    </a:lnTo>
                    <a:lnTo>
                      <a:pt x="321" y="821"/>
                    </a:lnTo>
                    <a:lnTo>
                      <a:pt x="323" y="821"/>
                    </a:lnTo>
                    <a:lnTo>
                      <a:pt x="325" y="819"/>
                    </a:lnTo>
                    <a:lnTo>
                      <a:pt x="327" y="817"/>
                    </a:lnTo>
                    <a:lnTo>
                      <a:pt x="327" y="817"/>
                    </a:lnTo>
                    <a:lnTo>
                      <a:pt x="327" y="815"/>
                    </a:lnTo>
                    <a:lnTo>
                      <a:pt x="325" y="813"/>
                    </a:lnTo>
                    <a:lnTo>
                      <a:pt x="325" y="809"/>
                    </a:lnTo>
                    <a:lnTo>
                      <a:pt x="323" y="807"/>
                    </a:lnTo>
                    <a:lnTo>
                      <a:pt x="325" y="805"/>
                    </a:lnTo>
                    <a:lnTo>
                      <a:pt x="327" y="805"/>
                    </a:lnTo>
                    <a:lnTo>
                      <a:pt x="327" y="809"/>
                    </a:lnTo>
                    <a:lnTo>
                      <a:pt x="329" y="809"/>
                    </a:lnTo>
                    <a:lnTo>
                      <a:pt x="331" y="807"/>
                    </a:lnTo>
                    <a:lnTo>
                      <a:pt x="331" y="803"/>
                    </a:lnTo>
                    <a:lnTo>
                      <a:pt x="333" y="801"/>
                    </a:lnTo>
                    <a:lnTo>
                      <a:pt x="333" y="799"/>
                    </a:lnTo>
                    <a:lnTo>
                      <a:pt x="331" y="796"/>
                    </a:lnTo>
                    <a:lnTo>
                      <a:pt x="331" y="794"/>
                    </a:lnTo>
                    <a:lnTo>
                      <a:pt x="333" y="792"/>
                    </a:lnTo>
                    <a:lnTo>
                      <a:pt x="333" y="792"/>
                    </a:lnTo>
                    <a:lnTo>
                      <a:pt x="336" y="792"/>
                    </a:lnTo>
                    <a:lnTo>
                      <a:pt x="336" y="794"/>
                    </a:lnTo>
                    <a:lnTo>
                      <a:pt x="338" y="796"/>
                    </a:lnTo>
                    <a:lnTo>
                      <a:pt x="340" y="796"/>
                    </a:lnTo>
                    <a:lnTo>
                      <a:pt x="342" y="799"/>
                    </a:lnTo>
                    <a:lnTo>
                      <a:pt x="340" y="801"/>
                    </a:lnTo>
                    <a:lnTo>
                      <a:pt x="338" y="803"/>
                    </a:lnTo>
                    <a:lnTo>
                      <a:pt x="336" y="805"/>
                    </a:lnTo>
                    <a:lnTo>
                      <a:pt x="336" y="809"/>
                    </a:lnTo>
                    <a:lnTo>
                      <a:pt x="340" y="813"/>
                    </a:lnTo>
                    <a:lnTo>
                      <a:pt x="342" y="813"/>
                    </a:lnTo>
                    <a:lnTo>
                      <a:pt x="342" y="811"/>
                    </a:lnTo>
                    <a:lnTo>
                      <a:pt x="342" y="809"/>
                    </a:lnTo>
                    <a:lnTo>
                      <a:pt x="342" y="807"/>
                    </a:lnTo>
                    <a:lnTo>
                      <a:pt x="344" y="803"/>
                    </a:lnTo>
                    <a:lnTo>
                      <a:pt x="344" y="803"/>
                    </a:lnTo>
                    <a:lnTo>
                      <a:pt x="346" y="805"/>
                    </a:lnTo>
                    <a:lnTo>
                      <a:pt x="344" y="807"/>
                    </a:lnTo>
                    <a:lnTo>
                      <a:pt x="344" y="809"/>
                    </a:lnTo>
                    <a:lnTo>
                      <a:pt x="346" y="813"/>
                    </a:lnTo>
                    <a:lnTo>
                      <a:pt x="348" y="813"/>
                    </a:lnTo>
                    <a:lnTo>
                      <a:pt x="350" y="813"/>
                    </a:lnTo>
                    <a:lnTo>
                      <a:pt x="352" y="813"/>
                    </a:lnTo>
                    <a:lnTo>
                      <a:pt x="354" y="811"/>
                    </a:lnTo>
                    <a:lnTo>
                      <a:pt x="352" y="809"/>
                    </a:lnTo>
                    <a:lnTo>
                      <a:pt x="354" y="807"/>
                    </a:lnTo>
                    <a:lnTo>
                      <a:pt x="356" y="807"/>
                    </a:lnTo>
                    <a:lnTo>
                      <a:pt x="356" y="807"/>
                    </a:lnTo>
                    <a:lnTo>
                      <a:pt x="356" y="809"/>
                    </a:lnTo>
                    <a:lnTo>
                      <a:pt x="356" y="811"/>
                    </a:lnTo>
                    <a:lnTo>
                      <a:pt x="358" y="811"/>
                    </a:lnTo>
                    <a:lnTo>
                      <a:pt x="360" y="811"/>
                    </a:lnTo>
                    <a:lnTo>
                      <a:pt x="362" y="809"/>
                    </a:lnTo>
                    <a:lnTo>
                      <a:pt x="367" y="807"/>
                    </a:lnTo>
                    <a:lnTo>
                      <a:pt x="369" y="805"/>
                    </a:lnTo>
                    <a:lnTo>
                      <a:pt x="371" y="805"/>
                    </a:lnTo>
                    <a:lnTo>
                      <a:pt x="371" y="803"/>
                    </a:lnTo>
                    <a:lnTo>
                      <a:pt x="369" y="799"/>
                    </a:lnTo>
                    <a:lnTo>
                      <a:pt x="367" y="799"/>
                    </a:lnTo>
                    <a:lnTo>
                      <a:pt x="367" y="796"/>
                    </a:lnTo>
                    <a:lnTo>
                      <a:pt x="367" y="796"/>
                    </a:lnTo>
                    <a:lnTo>
                      <a:pt x="369" y="796"/>
                    </a:lnTo>
                    <a:lnTo>
                      <a:pt x="369" y="799"/>
                    </a:lnTo>
                    <a:lnTo>
                      <a:pt x="373" y="801"/>
                    </a:lnTo>
                    <a:lnTo>
                      <a:pt x="375" y="801"/>
                    </a:lnTo>
                    <a:lnTo>
                      <a:pt x="375" y="799"/>
                    </a:lnTo>
                    <a:lnTo>
                      <a:pt x="377" y="799"/>
                    </a:lnTo>
                    <a:lnTo>
                      <a:pt x="377" y="799"/>
                    </a:lnTo>
                    <a:lnTo>
                      <a:pt x="377" y="801"/>
                    </a:lnTo>
                    <a:lnTo>
                      <a:pt x="379" y="801"/>
                    </a:lnTo>
                    <a:lnTo>
                      <a:pt x="379" y="801"/>
                    </a:lnTo>
                    <a:lnTo>
                      <a:pt x="385" y="796"/>
                    </a:lnTo>
                    <a:lnTo>
                      <a:pt x="385" y="794"/>
                    </a:lnTo>
                    <a:lnTo>
                      <a:pt x="385" y="794"/>
                    </a:lnTo>
                    <a:lnTo>
                      <a:pt x="385" y="792"/>
                    </a:lnTo>
                    <a:lnTo>
                      <a:pt x="387" y="790"/>
                    </a:lnTo>
                    <a:lnTo>
                      <a:pt x="387" y="790"/>
                    </a:lnTo>
                    <a:lnTo>
                      <a:pt x="387" y="790"/>
                    </a:lnTo>
                    <a:lnTo>
                      <a:pt x="387" y="792"/>
                    </a:lnTo>
                    <a:lnTo>
                      <a:pt x="389" y="792"/>
                    </a:lnTo>
                    <a:lnTo>
                      <a:pt x="391" y="792"/>
                    </a:lnTo>
                    <a:lnTo>
                      <a:pt x="394" y="788"/>
                    </a:lnTo>
                    <a:lnTo>
                      <a:pt x="394" y="786"/>
                    </a:lnTo>
                    <a:lnTo>
                      <a:pt x="394" y="784"/>
                    </a:lnTo>
                    <a:lnTo>
                      <a:pt x="394" y="782"/>
                    </a:lnTo>
                    <a:lnTo>
                      <a:pt x="398" y="778"/>
                    </a:lnTo>
                    <a:lnTo>
                      <a:pt x="402" y="776"/>
                    </a:lnTo>
                    <a:lnTo>
                      <a:pt x="402" y="774"/>
                    </a:lnTo>
                    <a:lnTo>
                      <a:pt x="402" y="772"/>
                    </a:lnTo>
                    <a:lnTo>
                      <a:pt x="402" y="772"/>
                    </a:lnTo>
                    <a:lnTo>
                      <a:pt x="402" y="770"/>
                    </a:lnTo>
                    <a:lnTo>
                      <a:pt x="404" y="772"/>
                    </a:lnTo>
                    <a:lnTo>
                      <a:pt x="406" y="772"/>
                    </a:lnTo>
                    <a:lnTo>
                      <a:pt x="406" y="772"/>
                    </a:lnTo>
                    <a:lnTo>
                      <a:pt x="408" y="770"/>
                    </a:lnTo>
                    <a:lnTo>
                      <a:pt x="406" y="767"/>
                    </a:lnTo>
                    <a:lnTo>
                      <a:pt x="406" y="767"/>
                    </a:lnTo>
                    <a:lnTo>
                      <a:pt x="406" y="767"/>
                    </a:lnTo>
                    <a:lnTo>
                      <a:pt x="408" y="770"/>
                    </a:lnTo>
                    <a:lnTo>
                      <a:pt x="408" y="767"/>
                    </a:lnTo>
                    <a:lnTo>
                      <a:pt x="408" y="765"/>
                    </a:lnTo>
                    <a:lnTo>
                      <a:pt x="410" y="763"/>
                    </a:lnTo>
                    <a:lnTo>
                      <a:pt x="412" y="763"/>
                    </a:lnTo>
                    <a:lnTo>
                      <a:pt x="414" y="761"/>
                    </a:lnTo>
                    <a:lnTo>
                      <a:pt x="414" y="759"/>
                    </a:lnTo>
                    <a:lnTo>
                      <a:pt x="414" y="759"/>
                    </a:lnTo>
                    <a:lnTo>
                      <a:pt x="414" y="757"/>
                    </a:lnTo>
                    <a:lnTo>
                      <a:pt x="416" y="757"/>
                    </a:lnTo>
                    <a:lnTo>
                      <a:pt x="418" y="757"/>
                    </a:lnTo>
                    <a:lnTo>
                      <a:pt x="420" y="753"/>
                    </a:lnTo>
                    <a:lnTo>
                      <a:pt x="425" y="753"/>
                    </a:lnTo>
                    <a:lnTo>
                      <a:pt x="425" y="751"/>
                    </a:lnTo>
                    <a:lnTo>
                      <a:pt x="427" y="753"/>
                    </a:lnTo>
                    <a:lnTo>
                      <a:pt x="429" y="753"/>
                    </a:lnTo>
                    <a:lnTo>
                      <a:pt x="431" y="749"/>
                    </a:lnTo>
                    <a:lnTo>
                      <a:pt x="431" y="745"/>
                    </a:lnTo>
                    <a:lnTo>
                      <a:pt x="431" y="743"/>
                    </a:lnTo>
                    <a:lnTo>
                      <a:pt x="429" y="740"/>
                    </a:lnTo>
                    <a:lnTo>
                      <a:pt x="427" y="740"/>
                    </a:lnTo>
                    <a:lnTo>
                      <a:pt x="429" y="738"/>
                    </a:lnTo>
                    <a:lnTo>
                      <a:pt x="429" y="734"/>
                    </a:lnTo>
                    <a:lnTo>
                      <a:pt x="427" y="732"/>
                    </a:lnTo>
                    <a:lnTo>
                      <a:pt x="427" y="730"/>
                    </a:lnTo>
                    <a:lnTo>
                      <a:pt x="425" y="728"/>
                    </a:lnTo>
                    <a:lnTo>
                      <a:pt x="425" y="726"/>
                    </a:lnTo>
                    <a:lnTo>
                      <a:pt x="425" y="724"/>
                    </a:lnTo>
                    <a:lnTo>
                      <a:pt x="427" y="724"/>
                    </a:lnTo>
                    <a:lnTo>
                      <a:pt x="427" y="724"/>
                    </a:lnTo>
                    <a:lnTo>
                      <a:pt x="429" y="728"/>
                    </a:lnTo>
                    <a:lnTo>
                      <a:pt x="429" y="730"/>
                    </a:lnTo>
                    <a:lnTo>
                      <a:pt x="429" y="732"/>
                    </a:lnTo>
                    <a:lnTo>
                      <a:pt x="431" y="736"/>
                    </a:lnTo>
                    <a:lnTo>
                      <a:pt x="433" y="736"/>
                    </a:lnTo>
                    <a:lnTo>
                      <a:pt x="435" y="738"/>
                    </a:lnTo>
                    <a:lnTo>
                      <a:pt x="433" y="740"/>
                    </a:lnTo>
                    <a:lnTo>
                      <a:pt x="435" y="745"/>
                    </a:lnTo>
                    <a:lnTo>
                      <a:pt x="437" y="745"/>
                    </a:lnTo>
                    <a:lnTo>
                      <a:pt x="439" y="745"/>
                    </a:lnTo>
                    <a:lnTo>
                      <a:pt x="439" y="745"/>
                    </a:lnTo>
                    <a:lnTo>
                      <a:pt x="441" y="743"/>
                    </a:lnTo>
                    <a:lnTo>
                      <a:pt x="443" y="743"/>
                    </a:lnTo>
                    <a:lnTo>
                      <a:pt x="443" y="745"/>
                    </a:lnTo>
                    <a:lnTo>
                      <a:pt x="447" y="745"/>
                    </a:lnTo>
                    <a:lnTo>
                      <a:pt x="449" y="745"/>
                    </a:lnTo>
                    <a:lnTo>
                      <a:pt x="452" y="743"/>
                    </a:lnTo>
                    <a:lnTo>
                      <a:pt x="452" y="745"/>
                    </a:lnTo>
                    <a:lnTo>
                      <a:pt x="454" y="745"/>
                    </a:lnTo>
                    <a:lnTo>
                      <a:pt x="456" y="743"/>
                    </a:lnTo>
                    <a:lnTo>
                      <a:pt x="458" y="740"/>
                    </a:lnTo>
                    <a:lnTo>
                      <a:pt x="458" y="740"/>
                    </a:lnTo>
                    <a:lnTo>
                      <a:pt x="458" y="738"/>
                    </a:lnTo>
                    <a:lnTo>
                      <a:pt x="460" y="736"/>
                    </a:lnTo>
                    <a:lnTo>
                      <a:pt x="462" y="738"/>
                    </a:lnTo>
                    <a:lnTo>
                      <a:pt x="466" y="743"/>
                    </a:lnTo>
                    <a:lnTo>
                      <a:pt x="466" y="745"/>
                    </a:lnTo>
                    <a:lnTo>
                      <a:pt x="468" y="745"/>
                    </a:lnTo>
                    <a:lnTo>
                      <a:pt x="470" y="743"/>
                    </a:lnTo>
                    <a:lnTo>
                      <a:pt x="472" y="743"/>
                    </a:lnTo>
                    <a:lnTo>
                      <a:pt x="472" y="738"/>
                    </a:lnTo>
                    <a:lnTo>
                      <a:pt x="472" y="738"/>
                    </a:lnTo>
                    <a:lnTo>
                      <a:pt x="474" y="738"/>
                    </a:lnTo>
                    <a:lnTo>
                      <a:pt x="474" y="740"/>
                    </a:lnTo>
                    <a:lnTo>
                      <a:pt x="476" y="738"/>
                    </a:lnTo>
                    <a:lnTo>
                      <a:pt x="476" y="736"/>
                    </a:lnTo>
                    <a:lnTo>
                      <a:pt x="479" y="738"/>
                    </a:lnTo>
                    <a:lnTo>
                      <a:pt x="481" y="738"/>
                    </a:lnTo>
                    <a:lnTo>
                      <a:pt x="481" y="736"/>
                    </a:lnTo>
                    <a:lnTo>
                      <a:pt x="481" y="734"/>
                    </a:lnTo>
                    <a:lnTo>
                      <a:pt x="483" y="734"/>
                    </a:lnTo>
                    <a:lnTo>
                      <a:pt x="485" y="734"/>
                    </a:lnTo>
                    <a:lnTo>
                      <a:pt x="487" y="734"/>
                    </a:lnTo>
                    <a:lnTo>
                      <a:pt x="487" y="732"/>
                    </a:lnTo>
                    <a:lnTo>
                      <a:pt x="487" y="732"/>
                    </a:lnTo>
                    <a:lnTo>
                      <a:pt x="487" y="734"/>
                    </a:lnTo>
                    <a:lnTo>
                      <a:pt x="489" y="734"/>
                    </a:lnTo>
                    <a:lnTo>
                      <a:pt x="491" y="732"/>
                    </a:lnTo>
                    <a:lnTo>
                      <a:pt x="491" y="730"/>
                    </a:lnTo>
                    <a:lnTo>
                      <a:pt x="493" y="730"/>
                    </a:lnTo>
                    <a:lnTo>
                      <a:pt x="495" y="732"/>
                    </a:lnTo>
                    <a:lnTo>
                      <a:pt x="495" y="734"/>
                    </a:lnTo>
                    <a:lnTo>
                      <a:pt x="497" y="730"/>
                    </a:lnTo>
                    <a:lnTo>
                      <a:pt x="499" y="730"/>
                    </a:lnTo>
                    <a:lnTo>
                      <a:pt x="499" y="732"/>
                    </a:lnTo>
                    <a:lnTo>
                      <a:pt x="501" y="732"/>
                    </a:lnTo>
                    <a:lnTo>
                      <a:pt x="503" y="732"/>
                    </a:lnTo>
                    <a:lnTo>
                      <a:pt x="505" y="730"/>
                    </a:lnTo>
                    <a:lnTo>
                      <a:pt x="505" y="728"/>
                    </a:lnTo>
                    <a:lnTo>
                      <a:pt x="510" y="728"/>
                    </a:lnTo>
                    <a:lnTo>
                      <a:pt x="512" y="728"/>
                    </a:lnTo>
                    <a:lnTo>
                      <a:pt x="514" y="728"/>
                    </a:lnTo>
                    <a:lnTo>
                      <a:pt x="516" y="730"/>
                    </a:lnTo>
                    <a:lnTo>
                      <a:pt x="516" y="730"/>
                    </a:lnTo>
                    <a:lnTo>
                      <a:pt x="518" y="726"/>
                    </a:lnTo>
                    <a:lnTo>
                      <a:pt x="520" y="724"/>
                    </a:lnTo>
                    <a:lnTo>
                      <a:pt x="524" y="724"/>
                    </a:lnTo>
                    <a:lnTo>
                      <a:pt x="524" y="724"/>
                    </a:lnTo>
                    <a:lnTo>
                      <a:pt x="528" y="722"/>
                    </a:lnTo>
                    <a:lnTo>
                      <a:pt x="528" y="722"/>
                    </a:lnTo>
                    <a:lnTo>
                      <a:pt x="528" y="720"/>
                    </a:lnTo>
                    <a:lnTo>
                      <a:pt x="528" y="718"/>
                    </a:lnTo>
                    <a:lnTo>
                      <a:pt x="528" y="716"/>
                    </a:lnTo>
                    <a:lnTo>
                      <a:pt x="530" y="7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7" name="9Slide.vn 1030">
                <a:extLst>
                  <a:ext uri="{FF2B5EF4-FFF2-40B4-BE49-F238E27FC236}">
                    <a16:creationId xmlns:a16="http://schemas.microsoft.com/office/drawing/2014/main" id="{6A2B1E42-BB80-4E0B-8C4B-A62BE9D8B283}"/>
                  </a:ext>
                </a:extLst>
              </p:cNvPr>
              <p:cNvSpPr>
                <a:spLocks/>
              </p:cNvSpPr>
              <p:nvPr/>
            </p:nvSpPr>
            <p:spPr bwMode="auto">
              <a:xfrm>
                <a:off x="3050" y="1313"/>
                <a:ext cx="9" cy="4"/>
              </a:xfrm>
              <a:custGeom>
                <a:avLst/>
                <a:gdLst>
                  <a:gd name="T0" fmla="*/ 9 w 9"/>
                  <a:gd name="T1" fmla="*/ 4 h 4"/>
                  <a:gd name="T2" fmla="*/ 7 w 9"/>
                  <a:gd name="T3" fmla="*/ 2 h 4"/>
                  <a:gd name="T4" fmla="*/ 5 w 9"/>
                  <a:gd name="T5" fmla="*/ 2 h 4"/>
                  <a:gd name="T6" fmla="*/ 2 w 9"/>
                  <a:gd name="T7" fmla="*/ 0 h 4"/>
                  <a:gd name="T8" fmla="*/ 0 w 9"/>
                  <a:gd name="T9" fmla="*/ 2 h 4"/>
                  <a:gd name="T10" fmla="*/ 2 w 9"/>
                  <a:gd name="T11" fmla="*/ 4 h 4"/>
                  <a:gd name="T12" fmla="*/ 5 w 9"/>
                  <a:gd name="T13" fmla="*/ 4 h 4"/>
                  <a:gd name="T14" fmla="*/ 5 w 9"/>
                  <a:gd name="T15" fmla="*/ 4 h 4"/>
                  <a:gd name="T16" fmla="*/ 9 w 9"/>
                  <a:gd name="T17" fmla="*/ 4 h 4"/>
                  <a:gd name="T18" fmla="*/ 9 w 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9" y="4"/>
                    </a:moveTo>
                    <a:lnTo>
                      <a:pt x="7" y="2"/>
                    </a:lnTo>
                    <a:lnTo>
                      <a:pt x="5" y="2"/>
                    </a:lnTo>
                    <a:lnTo>
                      <a:pt x="2" y="0"/>
                    </a:lnTo>
                    <a:lnTo>
                      <a:pt x="0" y="2"/>
                    </a:lnTo>
                    <a:lnTo>
                      <a:pt x="2" y="4"/>
                    </a:lnTo>
                    <a:lnTo>
                      <a:pt x="5" y="4"/>
                    </a:lnTo>
                    <a:lnTo>
                      <a:pt x="5" y="4"/>
                    </a:lnTo>
                    <a:lnTo>
                      <a:pt x="9" y="4"/>
                    </a:lnTo>
                    <a:lnTo>
                      <a:pt x="9"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8" name="9Slide.vn 1031">
                <a:extLst>
                  <a:ext uri="{FF2B5EF4-FFF2-40B4-BE49-F238E27FC236}">
                    <a16:creationId xmlns:a16="http://schemas.microsoft.com/office/drawing/2014/main" id="{770F4569-0DDA-4167-9F4A-FF051737ED6E}"/>
                  </a:ext>
                </a:extLst>
              </p:cNvPr>
              <p:cNvSpPr>
                <a:spLocks/>
              </p:cNvSpPr>
              <p:nvPr/>
            </p:nvSpPr>
            <p:spPr bwMode="auto">
              <a:xfrm>
                <a:off x="3088" y="1247"/>
                <a:ext cx="4" cy="14"/>
              </a:xfrm>
              <a:custGeom>
                <a:avLst/>
                <a:gdLst>
                  <a:gd name="T0" fmla="*/ 4 w 4"/>
                  <a:gd name="T1" fmla="*/ 6 h 14"/>
                  <a:gd name="T2" fmla="*/ 4 w 4"/>
                  <a:gd name="T3" fmla="*/ 4 h 14"/>
                  <a:gd name="T4" fmla="*/ 2 w 4"/>
                  <a:gd name="T5" fmla="*/ 2 h 14"/>
                  <a:gd name="T6" fmla="*/ 0 w 4"/>
                  <a:gd name="T7" fmla="*/ 0 h 14"/>
                  <a:gd name="T8" fmla="*/ 0 w 4"/>
                  <a:gd name="T9" fmla="*/ 2 h 14"/>
                  <a:gd name="T10" fmla="*/ 0 w 4"/>
                  <a:gd name="T11" fmla="*/ 4 h 14"/>
                  <a:gd name="T12" fmla="*/ 2 w 4"/>
                  <a:gd name="T13" fmla="*/ 6 h 14"/>
                  <a:gd name="T14" fmla="*/ 2 w 4"/>
                  <a:gd name="T15" fmla="*/ 10 h 14"/>
                  <a:gd name="T16" fmla="*/ 2 w 4"/>
                  <a:gd name="T17" fmla="*/ 14 h 14"/>
                  <a:gd name="T18" fmla="*/ 4 w 4"/>
                  <a:gd name="T19" fmla="*/ 14 h 14"/>
                  <a:gd name="T20" fmla="*/ 4 w 4"/>
                  <a:gd name="T21" fmla="*/ 10 h 14"/>
                  <a:gd name="T22" fmla="*/ 4 w 4"/>
                  <a:gd name="T2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4" y="6"/>
                    </a:moveTo>
                    <a:lnTo>
                      <a:pt x="4" y="4"/>
                    </a:lnTo>
                    <a:lnTo>
                      <a:pt x="2" y="2"/>
                    </a:lnTo>
                    <a:lnTo>
                      <a:pt x="0" y="0"/>
                    </a:lnTo>
                    <a:lnTo>
                      <a:pt x="0" y="2"/>
                    </a:lnTo>
                    <a:lnTo>
                      <a:pt x="0" y="4"/>
                    </a:lnTo>
                    <a:lnTo>
                      <a:pt x="2" y="6"/>
                    </a:lnTo>
                    <a:lnTo>
                      <a:pt x="2" y="10"/>
                    </a:lnTo>
                    <a:lnTo>
                      <a:pt x="2" y="14"/>
                    </a:lnTo>
                    <a:lnTo>
                      <a:pt x="4" y="14"/>
                    </a:lnTo>
                    <a:lnTo>
                      <a:pt x="4" y="10"/>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9" name="9Slide.vn 1032">
                <a:extLst>
                  <a:ext uri="{FF2B5EF4-FFF2-40B4-BE49-F238E27FC236}">
                    <a16:creationId xmlns:a16="http://schemas.microsoft.com/office/drawing/2014/main" id="{13CCA343-8CB6-4F36-AA1B-14C2D6451D57}"/>
                  </a:ext>
                </a:extLst>
              </p:cNvPr>
              <p:cNvSpPr>
                <a:spLocks/>
              </p:cNvSpPr>
              <p:nvPr/>
            </p:nvSpPr>
            <p:spPr bwMode="auto">
              <a:xfrm>
                <a:off x="3067" y="1309"/>
                <a:ext cx="0" cy="4"/>
              </a:xfrm>
              <a:custGeom>
                <a:avLst/>
                <a:gdLst>
                  <a:gd name="T0" fmla="*/ 0 h 4"/>
                  <a:gd name="T1" fmla="*/ 4 h 4"/>
                  <a:gd name="T2" fmla="*/ 2 h 4"/>
                  <a:gd name="T3" fmla="*/ 0 h 4"/>
                  <a:gd name="T4" fmla="*/ 0 h 4"/>
                </a:gdLst>
                <a:ahLst/>
                <a:cxnLst>
                  <a:cxn ang="0">
                    <a:pos x="0" y="T0"/>
                  </a:cxn>
                  <a:cxn ang="0">
                    <a:pos x="0" y="T1"/>
                  </a:cxn>
                  <a:cxn ang="0">
                    <a:pos x="0" y="T2"/>
                  </a:cxn>
                  <a:cxn ang="0">
                    <a:pos x="0" y="T3"/>
                  </a:cxn>
                  <a:cxn ang="0">
                    <a:pos x="0" y="T4"/>
                  </a:cxn>
                </a:cxnLst>
                <a:rect l="0" t="0" r="r" b="b"/>
                <a:pathLst>
                  <a:path h="4">
                    <a:moveTo>
                      <a:pt x="0" y="0"/>
                    </a:moveTo>
                    <a:lnTo>
                      <a:pt x="0" y="4"/>
                    </a:lnTo>
                    <a:lnTo>
                      <a:pt x="0" y="2"/>
                    </a:lnTo>
                    <a:lnTo>
                      <a:pt x="0"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0" name="9Slide.vn 1033">
                <a:extLst>
                  <a:ext uri="{FF2B5EF4-FFF2-40B4-BE49-F238E27FC236}">
                    <a16:creationId xmlns:a16="http://schemas.microsoft.com/office/drawing/2014/main" id="{4D016CE7-EEEC-4730-BCD8-95BEE5FC754E}"/>
                  </a:ext>
                </a:extLst>
              </p:cNvPr>
              <p:cNvSpPr>
                <a:spLocks/>
              </p:cNvSpPr>
              <p:nvPr/>
            </p:nvSpPr>
            <p:spPr bwMode="auto">
              <a:xfrm>
                <a:off x="3065" y="1291"/>
                <a:ext cx="8" cy="6"/>
              </a:xfrm>
              <a:custGeom>
                <a:avLst/>
                <a:gdLst>
                  <a:gd name="T0" fmla="*/ 8 w 8"/>
                  <a:gd name="T1" fmla="*/ 6 h 6"/>
                  <a:gd name="T2" fmla="*/ 6 w 8"/>
                  <a:gd name="T3" fmla="*/ 4 h 6"/>
                  <a:gd name="T4" fmla="*/ 2 w 8"/>
                  <a:gd name="T5" fmla="*/ 2 h 6"/>
                  <a:gd name="T6" fmla="*/ 0 w 8"/>
                  <a:gd name="T7" fmla="*/ 0 h 6"/>
                  <a:gd name="T8" fmla="*/ 0 w 8"/>
                  <a:gd name="T9" fmla="*/ 0 h 6"/>
                  <a:gd name="T10" fmla="*/ 0 w 8"/>
                  <a:gd name="T11" fmla="*/ 0 h 6"/>
                  <a:gd name="T12" fmla="*/ 2 w 8"/>
                  <a:gd name="T13" fmla="*/ 4 h 6"/>
                  <a:gd name="T14" fmla="*/ 6 w 8"/>
                  <a:gd name="T15" fmla="*/ 6 h 6"/>
                  <a:gd name="T16" fmla="*/ 6 w 8"/>
                  <a:gd name="T17" fmla="*/ 6 h 6"/>
                  <a:gd name="T18" fmla="*/ 8 w 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8" y="6"/>
                    </a:moveTo>
                    <a:lnTo>
                      <a:pt x="6" y="4"/>
                    </a:lnTo>
                    <a:lnTo>
                      <a:pt x="2" y="2"/>
                    </a:lnTo>
                    <a:lnTo>
                      <a:pt x="0" y="0"/>
                    </a:lnTo>
                    <a:lnTo>
                      <a:pt x="0" y="0"/>
                    </a:lnTo>
                    <a:lnTo>
                      <a:pt x="0" y="0"/>
                    </a:lnTo>
                    <a:lnTo>
                      <a:pt x="2" y="4"/>
                    </a:lnTo>
                    <a:lnTo>
                      <a:pt x="6" y="6"/>
                    </a:lnTo>
                    <a:lnTo>
                      <a:pt x="6" y="6"/>
                    </a:lnTo>
                    <a:lnTo>
                      <a:pt x="8"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1" name="9Slide.vn 1034">
                <a:extLst>
                  <a:ext uri="{FF2B5EF4-FFF2-40B4-BE49-F238E27FC236}">
                    <a16:creationId xmlns:a16="http://schemas.microsoft.com/office/drawing/2014/main" id="{9C83F069-42F2-425C-84C2-EDDAD341C251}"/>
                  </a:ext>
                </a:extLst>
              </p:cNvPr>
              <p:cNvSpPr>
                <a:spLocks/>
              </p:cNvSpPr>
              <p:nvPr/>
            </p:nvSpPr>
            <p:spPr bwMode="auto">
              <a:xfrm>
                <a:off x="3104" y="1237"/>
                <a:ext cx="4" cy="4"/>
              </a:xfrm>
              <a:custGeom>
                <a:avLst/>
                <a:gdLst>
                  <a:gd name="T0" fmla="*/ 4 w 4"/>
                  <a:gd name="T1" fmla="*/ 2 h 4"/>
                  <a:gd name="T2" fmla="*/ 2 w 4"/>
                  <a:gd name="T3" fmla="*/ 0 h 4"/>
                  <a:gd name="T4" fmla="*/ 0 w 4"/>
                  <a:gd name="T5" fmla="*/ 0 h 4"/>
                  <a:gd name="T6" fmla="*/ 2 w 4"/>
                  <a:gd name="T7" fmla="*/ 2 h 4"/>
                  <a:gd name="T8" fmla="*/ 2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2" y="0"/>
                    </a:lnTo>
                    <a:lnTo>
                      <a:pt x="0" y="0"/>
                    </a:lnTo>
                    <a:lnTo>
                      <a:pt x="2" y="2"/>
                    </a:lnTo>
                    <a:lnTo>
                      <a:pt x="2" y="4"/>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2" name="9Slide.vn 1035">
                <a:extLst>
                  <a:ext uri="{FF2B5EF4-FFF2-40B4-BE49-F238E27FC236}">
                    <a16:creationId xmlns:a16="http://schemas.microsoft.com/office/drawing/2014/main" id="{09FE3E3E-3E25-4BF7-A619-6505200685C9}"/>
                  </a:ext>
                </a:extLst>
              </p:cNvPr>
              <p:cNvSpPr>
                <a:spLocks noChangeArrowheads="1"/>
              </p:cNvSpPr>
              <p:nvPr/>
            </p:nvSpPr>
            <p:spPr bwMode="auto">
              <a:xfrm>
                <a:off x="3050" y="1334"/>
                <a:ext cx="1" cy="1"/>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3" name="9Slide.vn 1036">
                <a:extLst>
                  <a:ext uri="{FF2B5EF4-FFF2-40B4-BE49-F238E27FC236}">
                    <a16:creationId xmlns:a16="http://schemas.microsoft.com/office/drawing/2014/main" id="{2F427187-5258-4B07-B2E3-2CE4277154AB}"/>
                  </a:ext>
                </a:extLst>
              </p:cNvPr>
              <p:cNvSpPr>
                <a:spLocks/>
              </p:cNvSpPr>
              <p:nvPr/>
            </p:nvSpPr>
            <p:spPr bwMode="auto">
              <a:xfrm>
                <a:off x="3055" y="1322"/>
                <a:ext cx="0" cy="2"/>
              </a:xfrm>
              <a:custGeom>
                <a:avLst/>
                <a:gdLst>
                  <a:gd name="T0" fmla="*/ 2 h 2"/>
                  <a:gd name="T1" fmla="*/ 2 h 2"/>
                  <a:gd name="T2" fmla="*/ 2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4" name="9Slide.vn 1037">
                <a:extLst>
                  <a:ext uri="{FF2B5EF4-FFF2-40B4-BE49-F238E27FC236}">
                    <a16:creationId xmlns:a16="http://schemas.microsoft.com/office/drawing/2014/main" id="{780E4D74-1641-464B-B4C9-03383CA26D65}"/>
                  </a:ext>
                </a:extLst>
              </p:cNvPr>
              <p:cNvSpPr>
                <a:spLocks/>
              </p:cNvSpPr>
              <p:nvPr/>
            </p:nvSpPr>
            <p:spPr bwMode="auto">
              <a:xfrm>
                <a:off x="2949" y="1367"/>
                <a:ext cx="4" cy="4"/>
              </a:xfrm>
              <a:custGeom>
                <a:avLst/>
                <a:gdLst>
                  <a:gd name="T0" fmla="*/ 2 w 4"/>
                  <a:gd name="T1" fmla="*/ 2 h 4"/>
                  <a:gd name="T2" fmla="*/ 2 w 4"/>
                  <a:gd name="T3" fmla="*/ 4 h 4"/>
                  <a:gd name="T4" fmla="*/ 4 w 4"/>
                  <a:gd name="T5" fmla="*/ 4 h 4"/>
                  <a:gd name="T6" fmla="*/ 4 w 4"/>
                  <a:gd name="T7" fmla="*/ 0 h 4"/>
                  <a:gd name="T8" fmla="*/ 2 w 4"/>
                  <a:gd name="T9" fmla="*/ 0 h 4"/>
                  <a:gd name="T10" fmla="*/ 0 w 4"/>
                  <a:gd name="T11" fmla="*/ 0 h 4"/>
                  <a:gd name="T12" fmla="*/ 0 w 4"/>
                  <a:gd name="T13" fmla="*/ 2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2" y="4"/>
                    </a:lnTo>
                    <a:lnTo>
                      <a:pt x="4" y="4"/>
                    </a:lnTo>
                    <a:lnTo>
                      <a:pt x="4" y="0"/>
                    </a:lnTo>
                    <a:lnTo>
                      <a:pt x="2" y="0"/>
                    </a:lnTo>
                    <a:lnTo>
                      <a:pt x="0" y="0"/>
                    </a:lnTo>
                    <a:lnTo>
                      <a:pt x="0"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5" name="9Slide.vn 1038">
                <a:extLst>
                  <a:ext uri="{FF2B5EF4-FFF2-40B4-BE49-F238E27FC236}">
                    <a16:creationId xmlns:a16="http://schemas.microsoft.com/office/drawing/2014/main" id="{110FE055-D8D6-4CBE-851C-24173599F7CD}"/>
                  </a:ext>
                </a:extLst>
              </p:cNvPr>
              <p:cNvSpPr>
                <a:spLocks/>
              </p:cNvSpPr>
              <p:nvPr/>
            </p:nvSpPr>
            <p:spPr bwMode="auto">
              <a:xfrm>
                <a:off x="2907" y="1214"/>
                <a:ext cx="5" cy="4"/>
              </a:xfrm>
              <a:custGeom>
                <a:avLst/>
                <a:gdLst>
                  <a:gd name="T0" fmla="*/ 0 w 5"/>
                  <a:gd name="T1" fmla="*/ 2 h 4"/>
                  <a:gd name="T2" fmla="*/ 0 w 5"/>
                  <a:gd name="T3" fmla="*/ 4 h 4"/>
                  <a:gd name="T4" fmla="*/ 0 w 5"/>
                  <a:gd name="T5" fmla="*/ 4 h 4"/>
                  <a:gd name="T6" fmla="*/ 5 w 5"/>
                  <a:gd name="T7" fmla="*/ 2 h 4"/>
                  <a:gd name="T8" fmla="*/ 2 w 5"/>
                  <a:gd name="T9" fmla="*/ 2 h 4"/>
                  <a:gd name="T10" fmla="*/ 2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0" y="4"/>
                    </a:lnTo>
                    <a:lnTo>
                      <a:pt x="0" y="4"/>
                    </a:lnTo>
                    <a:lnTo>
                      <a:pt x="5" y="2"/>
                    </a:lnTo>
                    <a:lnTo>
                      <a:pt x="2" y="2"/>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6" name="9Slide.vn 1039">
                <a:extLst>
                  <a:ext uri="{FF2B5EF4-FFF2-40B4-BE49-F238E27FC236}">
                    <a16:creationId xmlns:a16="http://schemas.microsoft.com/office/drawing/2014/main" id="{AFF632F8-370B-4055-B386-1A19FB123F67}"/>
                  </a:ext>
                </a:extLst>
              </p:cNvPr>
              <p:cNvSpPr>
                <a:spLocks/>
              </p:cNvSpPr>
              <p:nvPr/>
            </p:nvSpPr>
            <p:spPr bwMode="auto">
              <a:xfrm>
                <a:off x="2905" y="1210"/>
                <a:ext cx="4" cy="4"/>
              </a:xfrm>
              <a:custGeom>
                <a:avLst/>
                <a:gdLst>
                  <a:gd name="T0" fmla="*/ 0 w 4"/>
                  <a:gd name="T1" fmla="*/ 0 h 4"/>
                  <a:gd name="T2" fmla="*/ 2 w 4"/>
                  <a:gd name="T3" fmla="*/ 2 h 4"/>
                  <a:gd name="T4" fmla="*/ 4 w 4"/>
                  <a:gd name="T5" fmla="*/ 4 h 4"/>
                  <a:gd name="T6" fmla="*/ 4 w 4"/>
                  <a:gd name="T7" fmla="*/ 0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2" y="2"/>
                    </a:lnTo>
                    <a:lnTo>
                      <a:pt x="4" y="4"/>
                    </a:lnTo>
                    <a:lnTo>
                      <a:pt x="4" y="0"/>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7" name="9Slide.vn 1040">
                <a:extLst>
                  <a:ext uri="{FF2B5EF4-FFF2-40B4-BE49-F238E27FC236}">
                    <a16:creationId xmlns:a16="http://schemas.microsoft.com/office/drawing/2014/main" id="{5346DB57-2EFF-4FE3-9604-B4D94F836BEF}"/>
                  </a:ext>
                </a:extLst>
              </p:cNvPr>
              <p:cNvSpPr>
                <a:spLocks/>
              </p:cNvSpPr>
              <p:nvPr/>
            </p:nvSpPr>
            <p:spPr bwMode="auto">
              <a:xfrm>
                <a:off x="2967" y="1365"/>
                <a:ext cx="5" cy="2"/>
              </a:xfrm>
              <a:custGeom>
                <a:avLst/>
                <a:gdLst>
                  <a:gd name="T0" fmla="*/ 5 w 5"/>
                  <a:gd name="T1" fmla="*/ 2 h 2"/>
                  <a:gd name="T2" fmla="*/ 3 w 5"/>
                  <a:gd name="T3" fmla="*/ 0 h 2"/>
                  <a:gd name="T4" fmla="*/ 0 w 5"/>
                  <a:gd name="T5" fmla="*/ 0 h 2"/>
                  <a:gd name="T6" fmla="*/ 3 w 5"/>
                  <a:gd name="T7" fmla="*/ 2 h 2"/>
                  <a:gd name="T8" fmla="*/ 5 w 5"/>
                  <a:gd name="T9" fmla="*/ 2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3" y="0"/>
                    </a:lnTo>
                    <a:lnTo>
                      <a:pt x="0" y="0"/>
                    </a:lnTo>
                    <a:lnTo>
                      <a:pt x="3" y="2"/>
                    </a:lnTo>
                    <a:lnTo>
                      <a:pt x="5" y="2"/>
                    </a:lnTo>
                    <a:lnTo>
                      <a:pt x="5"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8" name="9Slide.vn 1041">
                <a:extLst>
                  <a:ext uri="{FF2B5EF4-FFF2-40B4-BE49-F238E27FC236}">
                    <a16:creationId xmlns:a16="http://schemas.microsoft.com/office/drawing/2014/main" id="{9EFAC1CB-5EC0-4DD1-9008-82F2059A4CB3}"/>
                  </a:ext>
                </a:extLst>
              </p:cNvPr>
              <p:cNvSpPr>
                <a:spLocks/>
              </p:cNvSpPr>
              <p:nvPr/>
            </p:nvSpPr>
            <p:spPr bwMode="auto">
              <a:xfrm>
                <a:off x="3009" y="1398"/>
                <a:ext cx="6" cy="4"/>
              </a:xfrm>
              <a:custGeom>
                <a:avLst/>
                <a:gdLst>
                  <a:gd name="T0" fmla="*/ 0 w 6"/>
                  <a:gd name="T1" fmla="*/ 4 h 4"/>
                  <a:gd name="T2" fmla="*/ 0 w 6"/>
                  <a:gd name="T3" fmla="*/ 4 h 4"/>
                  <a:gd name="T4" fmla="*/ 2 w 6"/>
                  <a:gd name="T5" fmla="*/ 4 h 4"/>
                  <a:gd name="T6" fmla="*/ 4 w 6"/>
                  <a:gd name="T7" fmla="*/ 4 h 4"/>
                  <a:gd name="T8" fmla="*/ 6 w 6"/>
                  <a:gd name="T9" fmla="*/ 2 h 4"/>
                  <a:gd name="T10" fmla="*/ 4 w 6"/>
                  <a:gd name="T11" fmla="*/ 0 h 4"/>
                  <a:gd name="T12" fmla="*/ 2 w 6"/>
                  <a:gd name="T13" fmla="*/ 0 h 4"/>
                  <a:gd name="T14" fmla="*/ 0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4"/>
                    </a:moveTo>
                    <a:lnTo>
                      <a:pt x="0" y="4"/>
                    </a:lnTo>
                    <a:lnTo>
                      <a:pt x="2" y="4"/>
                    </a:lnTo>
                    <a:lnTo>
                      <a:pt x="4" y="4"/>
                    </a:lnTo>
                    <a:lnTo>
                      <a:pt x="6" y="2"/>
                    </a:lnTo>
                    <a:lnTo>
                      <a:pt x="4" y="0"/>
                    </a:lnTo>
                    <a:lnTo>
                      <a:pt x="2"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9" name="9Slide.vn 1042">
                <a:extLst>
                  <a:ext uri="{FF2B5EF4-FFF2-40B4-BE49-F238E27FC236}">
                    <a16:creationId xmlns:a16="http://schemas.microsoft.com/office/drawing/2014/main" id="{5162B186-21EB-4367-B343-04CACAC50945}"/>
                  </a:ext>
                </a:extLst>
              </p:cNvPr>
              <p:cNvSpPr>
                <a:spLocks/>
              </p:cNvSpPr>
              <p:nvPr/>
            </p:nvSpPr>
            <p:spPr bwMode="auto">
              <a:xfrm>
                <a:off x="3032" y="1369"/>
                <a:ext cx="4" cy="2"/>
              </a:xfrm>
              <a:custGeom>
                <a:avLst/>
                <a:gdLst>
                  <a:gd name="T0" fmla="*/ 2 w 4"/>
                  <a:gd name="T1" fmla="*/ 0 h 2"/>
                  <a:gd name="T2" fmla="*/ 0 w 4"/>
                  <a:gd name="T3" fmla="*/ 0 h 2"/>
                  <a:gd name="T4" fmla="*/ 2 w 4"/>
                  <a:gd name="T5" fmla="*/ 2 h 2"/>
                  <a:gd name="T6" fmla="*/ 4 w 4"/>
                  <a:gd name="T7" fmla="*/ 2 h 2"/>
                  <a:gd name="T8" fmla="*/ 4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0" y="0"/>
                    </a:lnTo>
                    <a:lnTo>
                      <a:pt x="2" y="2"/>
                    </a:lnTo>
                    <a:lnTo>
                      <a:pt x="4" y="2"/>
                    </a:lnTo>
                    <a:lnTo>
                      <a:pt x="4"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0" name="9Slide.vn 1043">
                <a:extLst>
                  <a:ext uri="{FF2B5EF4-FFF2-40B4-BE49-F238E27FC236}">
                    <a16:creationId xmlns:a16="http://schemas.microsoft.com/office/drawing/2014/main" id="{B5B52D77-F5E2-4812-ABC1-56A0ACB069E3}"/>
                  </a:ext>
                </a:extLst>
              </p:cNvPr>
              <p:cNvSpPr>
                <a:spLocks/>
              </p:cNvSpPr>
              <p:nvPr/>
            </p:nvSpPr>
            <p:spPr bwMode="auto">
              <a:xfrm>
                <a:off x="2976" y="1365"/>
                <a:ext cx="4" cy="2"/>
              </a:xfrm>
              <a:custGeom>
                <a:avLst/>
                <a:gdLst>
                  <a:gd name="T0" fmla="*/ 2 w 4"/>
                  <a:gd name="T1" fmla="*/ 2 h 2"/>
                  <a:gd name="T2" fmla="*/ 4 w 4"/>
                  <a:gd name="T3" fmla="*/ 0 h 2"/>
                  <a:gd name="T4" fmla="*/ 4 w 4"/>
                  <a:gd name="T5" fmla="*/ 0 h 2"/>
                  <a:gd name="T6" fmla="*/ 2 w 4"/>
                  <a:gd name="T7" fmla="*/ 0 h 2"/>
                  <a:gd name="T8" fmla="*/ 0 w 4"/>
                  <a:gd name="T9" fmla="*/ 2 h 2"/>
                  <a:gd name="T10" fmla="*/ 0 w 4"/>
                  <a:gd name="T11" fmla="*/ 2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4" y="0"/>
                    </a:lnTo>
                    <a:lnTo>
                      <a:pt x="4" y="0"/>
                    </a:lnTo>
                    <a:lnTo>
                      <a:pt x="2" y="0"/>
                    </a:lnTo>
                    <a:lnTo>
                      <a:pt x="0" y="2"/>
                    </a:lnTo>
                    <a:lnTo>
                      <a:pt x="0"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1" name="9Slide.vn 1044">
                <a:extLst>
                  <a:ext uri="{FF2B5EF4-FFF2-40B4-BE49-F238E27FC236}">
                    <a16:creationId xmlns:a16="http://schemas.microsoft.com/office/drawing/2014/main" id="{D5795BC2-46AC-4EC4-A4FF-F720BAEB810F}"/>
                  </a:ext>
                </a:extLst>
              </p:cNvPr>
              <p:cNvSpPr>
                <a:spLocks/>
              </p:cNvSpPr>
              <p:nvPr/>
            </p:nvSpPr>
            <p:spPr bwMode="auto">
              <a:xfrm>
                <a:off x="3011" y="1390"/>
                <a:ext cx="8" cy="6"/>
              </a:xfrm>
              <a:custGeom>
                <a:avLst/>
                <a:gdLst>
                  <a:gd name="T0" fmla="*/ 6 w 8"/>
                  <a:gd name="T1" fmla="*/ 6 h 6"/>
                  <a:gd name="T2" fmla="*/ 8 w 8"/>
                  <a:gd name="T3" fmla="*/ 4 h 6"/>
                  <a:gd name="T4" fmla="*/ 2 w 8"/>
                  <a:gd name="T5" fmla="*/ 0 h 6"/>
                  <a:gd name="T6" fmla="*/ 0 w 8"/>
                  <a:gd name="T7" fmla="*/ 0 h 6"/>
                  <a:gd name="T8" fmla="*/ 0 w 8"/>
                  <a:gd name="T9" fmla="*/ 2 h 6"/>
                  <a:gd name="T10" fmla="*/ 4 w 8"/>
                  <a:gd name="T11" fmla="*/ 6 h 6"/>
                  <a:gd name="T12" fmla="*/ 6 w 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6" y="6"/>
                    </a:moveTo>
                    <a:lnTo>
                      <a:pt x="8" y="4"/>
                    </a:lnTo>
                    <a:lnTo>
                      <a:pt x="2" y="0"/>
                    </a:lnTo>
                    <a:lnTo>
                      <a:pt x="0" y="0"/>
                    </a:lnTo>
                    <a:lnTo>
                      <a:pt x="0" y="2"/>
                    </a:lnTo>
                    <a:lnTo>
                      <a:pt x="4" y="6"/>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2" name="9Slide.vn 1045">
                <a:extLst>
                  <a:ext uri="{FF2B5EF4-FFF2-40B4-BE49-F238E27FC236}">
                    <a16:creationId xmlns:a16="http://schemas.microsoft.com/office/drawing/2014/main" id="{F7273E75-AFCC-489D-B5D4-DAA235FD532E}"/>
                  </a:ext>
                </a:extLst>
              </p:cNvPr>
              <p:cNvSpPr>
                <a:spLocks/>
              </p:cNvSpPr>
              <p:nvPr/>
            </p:nvSpPr>
            <p:spPr bwMode="auto">
              <a:xfrm>
                <a:off x="2988" y="1384"/>
                <a:ext cx="4" cy="6"/>
              </a:xfrm>
              <a:custGeom>
                <a:avLst/>
                <a:gdLst>
                  <a:gd name="T0" fmla="*/ 2 w 4"/>
                  <a:gd name="T1" fmla="*/ 6 h 6"/>
                  <a:gd name="T2" fmla="*/ 4 w 4"/>
                  <a:gd name="T3" fmla="*/ 4 h 6"/>
                  <a:gd name="T4" fmla="*/ 4 w 4"/>
                  <a:gd name="T5" fmla="*/ 0 h 6"/>
                  <a:gd name="T6" fmla="*/ 2 w 4"/>
                  <a:gd name="T7" fmla="*/ 0 h 6"/>
                  <a:gd name="T8" fmla="*/ 2 w 4"/>
                  <a:gd name="T9" fmla="*/ 2 h 6"/>
                  <a:gd name="T10" fmla="*/ 0 w 4"/>
                  <a:gd name="T11" fmla="*/ 4 h 6"/>
                  <a:gd name="T12" fmla="*/ 0 w 4"/>
                  <a:gd name="T13" fmla="*/ 6 h 6"/>
                  <a:gd name="T14" fmla="*/ 2 w 4"/>
                  <a:gd name="T15" fmla="*/ 6 h 6"/>
                  <a:gd name="T16" fmla="*/ 2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2" y="6"/>
                    </a:moveTo>
                    <a:lnTo>
                      <a:pt x="4" y="4"/>
                    </a:lnTo>
                    <a:lnTo>
                      <a:pt x="4" y="0"/>
                    </a:lnTo>
                    <a:lnTo>
                      <a:pt x="2" y="0"/>
                    </a:lnTo>
                    <a:lnTo>
                      <a:pt x="2" y="2"/>
                    </a:lnTo>
                    <a:lnTo>
                      <a:pt x="0" y="4"/>
                    </a:lnTo>
                    <a:lnTo>
                      <a:pt x="0" y="6"/>
                    </a:lnTo>
                    <a:lnTo>
                      <a:pt x="2" y="6"/>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3" name="9Slide.vn 1046">
                <a:extLst>
                  <a:ext uri="{FF2B5EF4-FFF2-40B4-BE49-F238E27FC236}">
                    <a16:creationId xmlns:a16="http://schemas.microsoft.com/office/drawing/2014/main" id="{B4D3EBF5-B5FA-42CD-9B31-E57E3C970FC3}"/>
                  </a:ext>
                </a:extLst>
              </p:cNvPr>
              <p:cNvSpPr>
                <a:spLocks/>
              </p:cNvSpPr>
              <p:nvPr/>
            </p:nvSpPr>
            <p:spPr bwMode="auto">
              <a:xfrm>
                <a:off x="2970" y="1033"/>
                <a:ext cx="2" cy="7"/>
              </a:xfrm>
              <a:custGeom>
                <a:avLst/>
                <a:gdLst>
                  <a:gd name="T0" fmla="*/ 0 w 2"/>
                  <a:gd name="T1" fmla="*/ 5 h 7"/>
                  <a:gd name="T2" fmla="*/ 2 w 2"/>
                  <a:gd name="T3" fmla="*/ 7 h 7"/>
                  <a:gd name="T4" fmla="*/ 2 w 2"/>
                  <a:gd name="T5" fmla="*/ 5 h 7"/>
                  <a:gd name="T6" fmla="*/ 0 w 2"/>
                  <a:gd name="T7" fmla="*/ 2 h 7"/>
                  <a:gd name="T8" fmla="*/ 0 w 2"/>
                  <a:gd name="T9" fmla="*/ 0 h 7"/>
                  <a:gd name="T10" fmla="*/ 0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0" y="5"/>
                    </a:moveTo>
                    <a:lnTo>
                      <a:pt x="2" y="7"/>
                    </a:lnTo>
                    <a:lnTo>
                      <a:pt x="2" y="5"/>
                    </a:lnTo>
                    <a:lnTo>
                      <a:pt x="0" y="2"/>
                    </a:lnTo>
                    <a:lnTo>
                      <a:pt x="0" y="0"/>
                    </a:lnTo>
                    <a:lnTo>
                      <a:pt x="0"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4" name="9Slide.vn 1047">
                <a:extLst>
                  <a:ext uri="{FF2B5EF4-FFF2-40B4-BE49-F238E27FC236}">
                    <a16:creationId xmlns:a16="http://schemas.microsoft.com/office/drawing/2014/main" id="{4AC476D5-C13D-4200-9FF7-535112976509}"/>
                  </a:ext>
                </a:extLst>
              </p:cNvPr>
              <p:cNvSpPr>
                <a:spLocks/>
              </p:cNvSpPr>
              <p:nvPr/>
            </p:nvSpPr>
            <p:spPr bwMode="auto">
              <a:xfrm>
                <a:off x="3430" y="832"/>
                <a:ext cx="6" cy="4"/>
              </a:xfrm>
              <a:custGeom>
                <a:avLst/>
                <a:gdLst>
                  <a:gd name="T0" fmla="*/ 4 w 6"/>
                  <a:gd name="T1" fmla="*/ 4 h 4"/>
                  <a:gd name="T2" fmla="*/ 6 w 6"/>
                  <a:gd name="T3" fmla="*/ 2 h 4"/>
                  <a:gd name="T4" fmla="*/ 4 w 6"/>
                  <a:gd name="T5" fmla="*/ 0 h 4"/>
                  <a:gd name="T6" fmla="*/ 2 w 6"/>
                  <a:gd name="T7" fmla="*/ 0 h 4"/>
                  <a:gd name="T8" fmla="*/ 0 w 6"/>
                  <a:gd name="T9" fmla="*/ 2 h 4"/>
                  <a:gd name="T10" fmla="*/ 0 w 6"/>
                  <a:gd name="T11" fmla="*/ 4 h 4"/>
                  <a:gd name="T12" fmla="*/ 0 w 6"/>
                  <a:gd name="T13" fmla="*/ 4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2"/>
                    </a:lnTo>
                    <a:lnTo>
                      <a:pt x="4" y="0"/>
                    </a:lnTo>
                    <a:lnTo>
                      <a:pt x="2" y="0"/>
                    </a:lnTo>
                    <a:lnTo>
                      <a:pt x="0" y="2"/>
                    </a:lnTo>
                    <a:lnTo>
                      <a:pt x="0" y="4"/>
                    </a:lnTo>
                    <a:lnTo>
                      <a:pt x="0"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5" name="9Slide.vn 1048">
                <a:extLst>
                  <a:ext uri="{FF2B5EF4-FFF2-40B4-BE49-F238E27FC236}">
                    <a16:creationId xmlns:a16="http://schemas.microsoft.com/office/drawing/2014/main" id="{188B4FB6-A36E-4741-832E-04D6AB81209C}"/>
                  </a:ext>
                </a:extLst>
              </p:cNvPr>
              <p:cNvSpPr>
                <a:spLocks/>
              </p:cNvSpPr>
              <p:nvPr/>
            </p:nvSpPr>
            <p:spPr bwMode="auto">
              <a:xfrm>
                <a:off x="3409" y="973"/>
                <a:ext cx="2" cy="2"/>
              </a:xfrm>
              <a:custGeom>
                <a:avLst/>
                <a:gdLst>
                  <a:gd name="T0" fmla="*/ 0 w 2"/>
                  <a:gd name="T1" fmla="*/ 2 h 2"/>
                  <a:gd name="T2" fmla="*/ 0 w 2"/>
                  <a:gd name="T3" fmla="*/ 2 h 2"/>
                  <a:gd name="T4" fmla="*/ 2 w 2"/>
                  <a:gd name="T5" fmla="*/ 2 h 2"/>
                  <a:gd name="T6" fmla="*/ 2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2"/>
                    </a:ln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6" name="9Slide.vn 1049">
                <a:extLst>
                  <a:ext uri="{FF2B5EF4-FFF2-40B4-BE49-F238E27FC236}">
                    <a16:creationId xmlns:a16="http://schemas.microsoft.com/office/drawing/2014/main" id="{2E76AEB4-F2D3-4C85-B53D-30DED5B1BB2C}"/>
                  </a:ext>
                </a:extLst>
              </p:cNvPr>
              <p:cNvSpPr>
                <a:spLocks/>
              </p:cNvSpPr>
              <p:nvPr/>
            </p:nvSpPr>
            <p:spPr bwMode="auto">
              <a:xfrm>
                <a:off x="3430" y="896"/>
                <a:ext cx="6" cy="13"/>
              </a:xfrm>
              <a:custGeom>
                <a:avLst/>
                <a:gdLst>
                  <a:gd name="T0" fmla="*/ 0 w 6"/>
                  <a:gd name="T1" fmla="*/ 0 h 13"/>
                  <a:gd name="T2" fmla="*/ 0 w 6"/>
                  <a:gd name="T3" fmla="*/ 3 h 13"/>
                  <a:gd name="T4" fmla="*/ 0 w 6"/>
                  <a:gd name="T5" fmla="*/ 9 h 13"/>
                  <a:gd name="T6" fmla="*/ 0 w 6"/>
                  <a:gd name="T7" fmla="*/ 11 h 13"/>
                  <a:gd name="T8" fmla="*/ 4 w 6"/>
                  <a:gd name="T9" fmla="*/ 13 h 13"/>
                  <a:gd name="T10" fmla="*/ 6 w 6"/>
                  <a:gd name="T11" fmla="*/ 11 h 13"/>
                  <a:gd name="T12" fmla="*/ 6 w 6"/>
                  <a:gd name="T13" fmla="*/ 9 h 13"/>
                  <a:gd name="T14" fmla="*/ 6 w 6"/>
                  <a:gd name="T15" fmla="*/ 7 h 13"/>
                  <a:gd name="T16" fmla="*/ 6 w 6"/>
                  <a:gd name="T17" fmla="*/ 5 h 13"/>
                  <a:gd name="T18" fmla="*/ 4 w 6"/>
                  <a:gd name="T19" fmla="*/ 0 h 13"/>
                  <a:gd name="T20" fmla="*/ 0 w 6"/>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0" y="0"/>
                    </a:moveTo>
                    <a:lnTo>
                      <a:pt x="0" y="3"/>
                    </a:lnTo>
                    <a:lnTo>
                      <a:pt x="0" y="9"/>
                    </a:lnTo>
                    <a:lnTo>
                      <a:pt x="0" y="11"/>
                    </a:lnTo>
                    <a:lnTo>
                      <a:pt x="4" y="13"/>
                    </a:lnTo>
                    <a:lnTo>
                      <a:pt x="6" y="11"/>
                    </a:lnTo>
                    <a:lnTo>
                      <a:pt x="6" y="9"/>
                    </a:lnTo>
                    <a:lnTo>
                      <a:pt x="6" y="7"/>
                    </a:lnTo>
                    <a:lnTo>
                      <a:pt x="6" y="5"/>
                    </a:lnTo>
                    <a:lnTo>
                      <a:pt x="4"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7" name="9Slide.vn 1050">
                <a:extLst>
                  <a:ext uri="{FF2B5EF4-FFF2-40B4-BE49-F238E27FC236}">
                    <a16:creationId xmlns:a16="http://schemas.microsoft.com/office/drawing/2014/main" id="{343D430C-8D25-4A81-AA50-90E1F51258C3}"/>
                  </a:ext>
                </a:extLst>
              </p:cNvPr>
              <p:cNvSpPr>
                <a:spLocks/>
              </p:cNvSpPr>
              <p:nvPr/>
            </p:nvSpPr>
            <p:spPr bwMode="auto">
              <a:xfrm>
                <a:off x="3409" y="919"/>
                <a:ext cx="21" cy="17"/>
              </a:xfrm>
              <a:custGeom>
                <a:avLst/>
                <a:gdLst>
                  <a:gd name="T0" fmla="*/ 8 w 21"/>
                  <a:gd name="T1" fmla="*/ 0 h 17"/>
                  <a:gd name="T2" fmla="*/ 2 w 21"/>
                  <a:gd name="T3" fmla="*/ 2 h 17"/>
                  <a:gd name="T4" fmla="*/ 0 w 21"/>
                  <a:gd name="T5" fmla="*/ 7 h 17"/>
                  <a:gd name="T6" fmla="*/ 0 w 21"/>
                  <a:gd name="T7" fmla="*/ 9 h 17"/>
                  <a:gd name="T8" fmla="*/ 2 w 21"/>
                  <a:gd name="T9" fmla="*/ 11 h 17"/>
                  <a:gd name="T10" fmla="*/ 4 w 21"/>
                  <a:gd name="T11" fmla="*/ 13 h 17"/>
                  <a:gd name="T12" fmla="*/ 8 w 21"/>
                  <a:gd name="T13" fmla="*/ 15 h 17"/>
                  <a:gd name="T14" fmla="*/ 10 w 21"/>
                  <a:gd name="T15" fmla="*/ 15 h 17"/>
                  <a:gd name="T16" fmla="*/ 14 w 21"/>
                  <a:gd name="T17" fmla="*/ 17 h 17"/>
                  <a:gd name="T18" fmla="*/ 19 w 21"/>
                  <a:gd name="T19" fmla="*/ 15 h 17"/>
                  <a:gd name="T20" fmla="*/ 19 w 21"/>
                  <a:gd name="T21" fmla="*/ 11 h 17"/>
                  <a:gd name="T22" fmla="*/ 21 w 21"/>
                  <a:gd name="T23" fmla="*/ 9 h 17"/>
                  <a:gd name="T24" fmla="*/ 21 w 21"/>
                  <a:gd name="T25" fmla="*/ 4 h 17"/>
                  <a:gd name="T26" fmla="*/ 12 w 21"/>
                  <a:gd name="T27" fmla="*/ 0 h 17"/>
                  <a:gd name="T28" fmla="*/ 8 w 2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7">
                    <a:moveTo>
                      <a:pt x="8" y="0"/>
                    </a:moveTo>
                    <a:lnTo>
                      <a:pt x="2" y="2"/>
                    </a:lnTo>
                    <a:lnTo>
                      <a:pt x="0" y="7"/>
                    </a:lnTo>
                    <a:lnTo>
                      <a:pt x="0" y="9"/>
                    </a:lnTo>
                    <a:lnTo>
                      <a:pt x="2" y="11"/>
                    </a:lnTo>
                    <a:lnTo>
                      <a:pt x="4" y="13"/>
                    </a:lnTo>
                    <a:lnTo>
                      <a:pt x="8" y="15"/>
                    </a:lnTo>
                    <a:lnTo>
                      <a:pt x="10" y="15"/>
                    </a:lnTo>
                    <a:lnTo>
                      <a:pt x="14" y="17"/>
                    </a:lnTo>
                    <a:lnTo>
                      <a:pt x="19" y="15"/>
                    </a:lnTo>
                    <a:lnTo>
                      <a:pt x="19" y="11"/>
                    </a:lnTo>
                    <a:lnTo>
                      <a:pt x="21" y="9"/>
                    </a:lnTo>
                    <a:lnTo>
                      <a:pt x="21" y="4"/>
                    </a:lnTo>
                    <a:lnTo>
                      <a:pt x="12" y="0"/>
                    </a:lnTo>
                    <a:lnTo>
                      <a:pt x="8"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8" name="9Slide.vn 1051">
                <a:extLst>
                  <a:ext uri="{FF2B5EF4-FFF2-40B4-BE49-F238E27FC236}">
                    <a16:creationId xmlns:a16="http://schemas.microsoft.com/office/drawing/2014/main" id="{7A80EA8A-EC82-44BF-9B5B-961D481EACFB}"/>
                  </a:ext>
                </a:extLst>
              </p:cNvPr>
              <p:cNvSpPr>
                <a:spLocks/>
              </p:cNvSpPr>
              <p:nvPr/>
            </p:nvSpPr>
            <p:spPr bwMode="auto">
              <a:xfrm>
                <a:off x="3446" y="913"/>
                <a:ext cx="4" cy="4"/>
              </a:xfrm>
              <a:custGeom>
                <a:avLst/>
                <a:gdLst>
                  <a:gd name="T0" fmla="*/ 0 w 4"/>
                  <a:gd name="T1" fmla="*/ 2 h 4"/>
                  <a:gd name="T2" fmla="*/ 0 w 4"/>
                  <a:gd name="T3" fmla="*/ 4 h 4"/>
                  <a:gd name="T4" fmla="*/ 2 w 4"/>
                  <a:gd name="T5" fmla="*/ 4 h 4"/>
                  <a:gd name="T6" fmla="*/ 4 w 4"/>
                  <a:gd name="T7" fmla="*/ 2 h 4"/>
                  <a:gd name="T8" fmla="*/ 4 w 4"/>
                  <a:gd name="T9" fmla="*/ 0 h 4"/>
                  <a:gd name="T10" fmla="*/ 2 w 4"/>
                  <a:gd name="T11" fmla="*/ 0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lnTo>
                      <a:pt x="0" y="4"/>
                    </a:lnTo>
                    <a:lnTo>
                      <a:pt x="2" y="4"/>
                    </a:lnTo>
                    <a:lnTo>
                      <a:pt x="4"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9" name="9Slide.vn 1052">
                <a:extLst>
                  <a:ext uri="{FF2B5EF4-FFF2-40B4-BE49-F238E27FC236}">
                    <a16:creationId xmlns:a16="http://schemas.microsoft.com/office/drawing/2014/main" id="{89279D21-51DE-46B9-B452-3BBE83E7D849}"/>
                  </a:ext>
                </a:extLst>
              </p:cNvPr>
              <p:cNvSpPr>
                <a:spLocks/>
              </p:cNvSpPr>
              <p:nvPr/>
            </p:nvSpPr>
            <p:spPr bwMode="auto">
              <a:xfrm>
                <a:off x="3425" y="826"/>
                <a:ext cx="5" cy="4"/>
              </a:xfrm>
              <a:custGeom>
                <a:avLst/>
                <a:gdLst>
                  <a:gd name="T0" fmla="*/ 3 w 5"/>
                  <a:gd name="T1" fmla="*/ 0 h 4"/>
                  <a:gd name="T2" fmla="*/ 0 w 5"/>
                  <a:gd name="T3" fmla="*/ 2 h 4"/>
                  <a:gd name="T4" fmla="*/ 3 w 5"/>
                  <a:gd name="T5" fmla="*/ 4 h 4"/>
                  <a:gd name="T6" fmla="*/ 5 w 5"/>
                  <a:gd name="T7" fmla="*/ 4 h 4"/>
                  <a:gd name="T8" fmla="*/ 3 w 5"/>
                  <a:gd name="T9" fmla="*/ 0 h 4"/>
                  <a:gd name="T10" fmla="*/ 3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3" y="0"/>
                    </a:moveTo>
                    <a:lnTo>
                      <a:pt x="0" y="2"/>
                    </a:lnTo>
                    <a:lnTo>
                      <a:pt x="3" y="4"/>
                    </a:lnTo>
                    <a:lnTo>
                      <a:pt x="5" y="4"/>
                    </a:lnTo>
                    <a:lnTo>
                      <a:pt x="3" y="0"/>
                    </a:lnTo>
                    <a:lnTo>
                      <a:pt x="3"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0" name="9Slide.vn 1053">
                <a:extLst>
                  <a:ext uri="{FF2B5EF4-FFF2-40B4-BE49-F238E27FC236}">
                    <a16:creationId xmlns:a16="http://schemas.microsoft.com/office/drawing/2014/main" id="{881633DD-2F9B-4C9D-B895-ABBE84AC3BF1}"/>
                  </a:ext>
                </a:extLst>
              </p:cNvPr>
              <p:cNvSpPr>
                <a:spLocks/>
              </p:cNvSpPr>
              <p:nvPr/>
            </p:nvSpPr>
            <p:spPr bwMode="auto">
              <a:xfrm>
                <a:off x="3463" y="747"/>
                <a:ext cx="4" cy="2"/>
              </a:xfrm>
              <a:custGeom>
                <a:avLst/>
                <a:gdLst>
                  <a:gd name="T0" fmla="*/ 4 w 4"/>
                  <a:gd name="T1" fmla="*/ 0 h 2"/>
                  <a:gd name="T2" fmla="*/ 2 w 4"/>
                  <a:gd name="T3" fmla="*/ 0 h 2"/>
                  <a:gd name="T4" fmla="*/ 0 w 4"/>
                  <a:gd name="T5" fmla="*/ 2 h 2"/>
                  <a:gd name="T6" fmla="*/ 2 w 4"/>
                  <a:gd name="T7" fmla="*/ 2 h 2"/>
                  <a:gd name="T8" fmla="*/ 2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2" y="0"/>
                    </a:lnTo>
                    <a:lnTo>
                      <a:pt x="0" y="2"/>
                    </a:lnTo>
                    <a:lnTo>
                      <a:pt x="2" y="2"/>
                    </a:lnTo>
                    <a:lnTo>
                      <a:pt x="2"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1" name="9Slide.vn 1054">
                <a:extLst>
                  <a:ext uri="{FF2B5EF4-FFF2-40B4-BE49-F238E27FC236}">
                    <a16:creationId xmlns:a16="http://schemas.microsoft.com/office/drawing/2014/main" id="{AF046B01-ABE6-4958-9300-3073444AF6BC}"/>
                  </a:ext>
                </a:extLst>
              </p:cNvPr>
              <p:cNvSpPr>
                <a:spLocks/>
              </p:cNvSpPr>
              <p:nvPr/>
            </p:nvSpPr>
            <p:spPr bwMode="auto">
              <a:xfrm>
                <a:off x="3452" y="880"/>
                <a:ext cx="19" cy="23"/>
              </a:xfrm>
              <a:custGeom>
                <a:avLst/>
                <a:gdLst>
                  <a:gd name="T0" fmla="*/ 0 w 19"/>
                  <a:gd name="T1" fmla="*/ 10 h 23"/>
                  <a:gd name="T2" fmla="*/ 0 w 19"/>
                  <a:gd name="T3" fmla="*/ 14 h 23"/>
                  <a:gd name="T4" fmla="*/ 0 w 19"/>
                  <a:gd name="T5" fmla="*/ 19 h 23"/>
                  <a:gd name="T6" fmla="*/ 5 w 19"/>
                  <a:gd name="T7" fmla="*/ 21 h 23"/>
                  <a:gd name="T8" fmla="*/ 7 w 19"/>
                  <a:gd name="T9" fmla="*/ 19 h 23"/>
                  <a:gd name="T10" fmla="*/ 11 w 19"/>
                  <a:gd name="T11" fmla="*/ 19 h 23"/>
                  <a:gd name="T12" fmla="*/ 13 w 19"/>
                  <a:gd name="T13" fmla="*/ 19 h 23"/>
                  <a:gd name="T14" fmla="*/ 13 w 19"/>
                  <a:gd name="T15" fmla="*/ 21 h 23"/>
                  <a:gd name="T16" fmla="*/ 17 w 19"/>
                  <a:gd name="T17" fmla="*/ 23 h 23"/>
                  <a:gd name="T18" fmla="*/ 17 w 19"/>
                  <a:gd name="T19" fmla="*/ 19 h 23"/>
                  <a:gd name="T20" fmla="*/ 19 w 19"/>
                  <a:gd name="T21" fmla="*/ 16 h 23"/>
                  <a:gd name="T22" fmla="*/ 19 w 19"/>
                  <a:gd name="T23" fmla="*/ 12 h 23"/>
                  <a:gd name="T24" fmla="*/ 17 w 19"/>
                  <a:gd name="T25" fmla="*/ 10 h 23"/>
                  <a:gd name="T26" fmla="*/ 17 w 19"/>
                  <a:gd name="T27" fmla="*/ 12 h 23"/>
                  <a:gd name="T28" fmla="*/ 17 w 19"/>
                  <a:gd name="T29" fmla="*/ 14 h 23"/>
                  <a:gd name="T30" fmla="*/ 15 w 19"/>
                  <a:gd name="T31" fmla="*/ 14 h 23"/>
                  <a:gd name="T32" fmla="*/ 11 w 19"/>
                  <a:gd name="T33" fmla="*/ 10 h 23"/>
                  <a:gd name="T34" fmla="*/ 13 w 19"/>
                  <a:gd name="T35" fmla="*/ 8 h 23"/>
                  <a:gd name="T36" fmla="*/ 9 w 19"/>
                  <a:gd name="T37" fmla="*/ 4 h 23"/>
                  <a:gd name="T38" fmla="*/ 11 w 19"/>
                  <a:gd name="T39" fmla="*/ 4 h 23"/>
                  <a:gd name="T40" fmla="*/ 13 w 19"/>
                  <a:gd name="T41" fmla="*/ 4 h 23"/>
                  <a:gd name="T42" fmla="*/ 13 w 19"/>
                  <a:gd name="T43" fmla="*/ 0 h 23"/>
                  <a:gd name="T44" fmla="*/ 11 w 19"/>
                  <a:gd name="T45" fmla="*/ 0 h 23"/>
                  <a:gd name="T46" fmla="*/ 9 w 19"/>
                  <a:gd name="T47" fmla="*/ 2 h 23"/>
                  <a:gd name="T48" fmla="*/ 5 w 19"/>
                  <a:gd name="T49" fmla="*/ 2 h 23"/>
                  <a:gd name="T50" fmla="*/ 5 w 19"/>
                  <a:gd name="T51" fmla="*/ 2 h 23"/>
                  <a:gd name="T52" fmla="*/ 0 w 19"/>
                  <a:gd name="T53" fmla="*/ 2 h 23"/>
                  <a:gd name="T54" fmla="*/ 0 w 19"/>
                  <a:gd name="T5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3">
                    <a:moveTo>
                      <a:pt x="0" y="10"/>
                    </a:moveTo>
                    <a:lnTo>
                      <a:pt x="0" y="14"/>
                    </a:lnTo>
                    <a:lnTo>
                      <a:pt x="0" y="19"/>
                    </a:lnTo>
                    <a:lnTo>
                      <a:pt x="5" y="21"/>
                    </a:lnTo>
                    <a:lnTo>
                      <a:pt x="7" y="19"/>
                    </a:lnTo>
                    <a:lnTo>
                      <a:pt x="11" y="19"/>
                    </a:lnTo>
                    <a:lnTo>
                      <a:pt x="13" y="19"/>
                    </a:lnTo>
                    <a:lnTo>
                      <a:pt x="13" y="21"/>
                    </a:lnTo>
                    <a:lnTo>
                      <a:pt x="17" y="23"/>
                    </a:lnTo>
                    <a:lnTo>
                      <a:pt x="17" y="19"/>
                    </a:lnTo>
                    <a:lnTo>
                      <a:pt x="19" y="16"/>
                    </a:lnTo>
                    <a:lnTo>
                      <a:pt x="19" y="12"/>
                    </a:lnTo>
                    <a:lnTo>
                      <a:pt x="17" y="10"/>
                    </a:lnTo>
                    <a:lnTo>
                      <a:pt x="17" y="12"/>
                    </a:lnTo>
                    <a:lnTo>
                      <a:pt x="17" y="14"/>
                    </a:lnTo>
                    <a:lnTo>
                      <a:pt x="15" y="14"/>
                    </a:lnTo>
                    <a:lnTo>
                      <a:pt x="11" y="10"/>
                    </a:lnTo>
                    <a:lnTo>
                      <a:pt x="13" y="8"/>
                    </a:lnTo>
                    <a:lnTo>
                      <a:pt x="9" y="4"/>
                    </a:lnTo>
                    <a:lnTo>
                      <a:pt x="11" y="4"/>
                    </a:lnTo>
                    <a:lnTo>
                      <a:pt x="13" y="4"/>
                    </a:lnTo>
                    <a:lnTo>
                      <a:pt x="13" y="0"/>
                    </a:lnTo>
                    <a:lnTo>
                      <a:pt x="11" y="0"/>
                    </a:lnTo>
                    <a:lnTo>
                      <a:pt x="9" y="2"/>
                    </a:lnTo>
                    <a:lnTo>
                      <a:pt x="5" y="2"/>
                    </a:lnTo>
                    <a:lnTo>
                      <a:pt x="5" y="2"/>
                    </a:lnTo>
                    <a:lnTo>
                      <a:pt x="0" y="2"/>
                    </a:lnTo>
                    <a:lnTo>
                      <a:pt x="0"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2" name="9Slide.vn 1055">
                <a:extLst>
                  <a:ext uri="{FF2B5EF4-FFF2-40B4-BE49-F238E27FC236}">
                    <a16:creationId xmlns:a16="http://schemas.microsoft.com/office/drawing/2014/main" id="{CCE926C0-1DEE-47F7-A306-C42B1A5335B4}"/>
                  </a:ext>
                </a:extLst>
              </p:cNvPr>
              <p:cNvSpPr>
                <a:spLocks/>
              </p:cNvSpPr>
              <p:nvPr/>
            </p:nvSpPr>
            <p:spPr bwMode="auto">
              <a:xfrm>
                <a:off x="3463" y="755"/>
                <a:ext cx="2" cy="7"/>
              </a:xfrm>
              <a:custGeom>
                <a:avLst/>
                <a:gdLst>
                  <a:gd name="T0" fmla="*/ 0 w 2"/>
                  <a:gd name="T1" fmla="*/ 7 h 7"/>
                  <a:gd name="T2" fmla="*/ 0 w 2"/>
                  <a:gd name="T3" fmla="*/ 7 h 7"/>
                  <a:gd name="T4" fmla="*/ 2 w 2"/>
                  <a:gd name="T5" fmla="*/ 7 h 7"/>
                  <a:gd name="T6" fmla="*/ 2 w 2"/>
                  <a:gd name="T7" fmla="*/ 3 h 7"/>
                  <a:gd name="T8" fmla="*/ 2 w 2"/>
                  <a:gd name="T9" fmla="*/ 0 h 7"/>
                  <a:gd name="T10" fmla="*/ 2 w 2"/>
                  <a:gd name="T11" fmla="*/ 0 h 7"/>
                  <a:gd name="T12" fmla="*/ 0 w 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7"/>
                    </a:moveTo>
                    <a:lnTo>
                      <a:pt x="0" y="7"/>
                    </a:lnTo>
                    <a:lnTo>
                      <a:pt x="2" y="7"/>
                    </a:lnTo>
                    <a:lnTo>
                      <a:pt x="2" y="3"/>
                    </a:lnTo>
                    <a:lnTo>
                      <a:pt x="2" y="0"/>
                    </a:lnTo>
                    <a:lnTo>
                      <a:pt x="2" y="0"/>
                    </a:lnTo>
                    <a:lnTo>
                      <a:pt x="0"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3" name="9Slide.vn 1056">
                <a:extLst>
                  <a:ext uri="{FF2B5EF4-FFF2-40B4-BE49-F238E27FC236}">
                    <a16:creationId xmlns:a16="http://schemas.microsoft.com/office/drawing/2014/main" id="{83AF6285-9D34-4A54-8A5B-FEE643396835}"/>
                  </a:ext>
                </a:extLst>
              </p:cNvPr>
              <p:cNvSpPr>
                <a:spLocks/>
              </p:cNvSpPr>
              <p:nvPr/>
            </p:nvSpPr>
            <p:spPr bwMode="auto">
              <a:xfrm>
                <a:off x="3450" y="766"/>
                <a:ext cx="7" cy="8"/>
              </a:xfrm>
              <a:custGeom>
                <a:avLst/>
                <a:gdLst>
                  <a:gd name="T0" fmla="*/ 2 w 7"/>
                  <a:gd name="T1" fmla="*/ 0 h 8"/>
                  <a:gd name="T2" fmla="*/ 0 w 7"/>
                  <a:gd name="T3" fmla="*/ 0 h 8"/>
                  <a:gd name="T4" fmla="*/ 0 w 7"/>
                  <a:gd name="T5" fmla="*/ 2 h 8"/>
                  <a:gd name="T6" fmla="*/ 2 w 7"/>
                  <a:gd name="T7" fmla="*/ 6 h 8"/>
                  <a:gd name="T8" fmla="*/ 5 w 7"/>
                  <a:gd name="T9" fmla="*/ 8 h 8"/>
                  <a:gd name="T10" fmla="*/ 7 w 7"/>
                  <a:gd name="T11" fmla="*/ 8 h 8"/>
                  <a:gd name="T12" fmla="*/ 7 w 7"/>
                  <a:gd name="T13" fmla="*/ 6 h 8"/>
                  <a:gd name="T14" fmla="*/ 5 w 7"/>
                  <a:gd name="T15" fmla="*/ 4 h 8"/>
                  <a:gd name="T16" fmla="*/ 2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0"/>
                    </a:moveTo>
                    <a:lnTo>
                      <a:pt x="0" y="0"/>
                    </a:lnTo>
                    <a:lnTo>
                      <a:pt x="0" y="2"/>
                    </a:lnTo>
                    <a:lnTo>
                      <a:pt x="2" y="6"/>
                    </a:lnTo>
                    <a:lnTo>
                      <a:pt x="5" y="8"/>
                    </a:lnTo>
                    <a:lnTo>
                      <a:pt x="7" y="8"/>
                    </a:lnTo>
                    <a:lnTo>
                      <a:pt x="7" y="6"/>
                    </a:lnTo>
                    <a:lnTo>
                      <a:pt x="5" y="4"/>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4" name="9Slide.vn 1057">
                <a:extLst>
                  <a:ext uri="{FF2B5EF4-FFF2-40B4-BE49-F238E27FC236}">
                    <a16:creationId xmlns:a16="http://schemas.microsoft.com/office/drawing/2014/main" id="{A02C7BBA-2305-4B54-9F60-6177F8FCFDD4}"/>
                  </a:ext>
                </a:extLst>
              </p:cNvPr>
              <p:cNvSpPr>
                <a:spLocks/>
              </p:cNvSpPr>
              <p:nvPr/>
            </p:nvSpPr>
            <p:spPr bwMode="auto">
              <a:xfrm>
                <a:off x="3367" y="982"/>
                <a:ext cx="32" cy="31"/>
              </a:xfrm>
              <a:custGeom>
                <a:avLst/>
                <a:gdLst>
                  <a:gd name="T0" fmla="*/ 21 w 32"/>
                  <a:gd name="T1" fmla="*/ 14 h 31"/>
                  <a:gd name="T2" fmla="*/ 23 w 32"/>
                  <a:gd name="T3" fmla="*/ 16 h 31"/>
                  <a:gd name="T4" fmla="*/ 27 w 32"/>
                  <a:gd name="T5" fmla="*/ 18 h 31"/>
                  <a:gd name="T6" fmla="*/ 29 w 32"/>
                  <a:gd name="T7" fmla="*/ 18 h 31"/>
                  <a:gd name="T8" fmla="*/ 32 w 32"/>
                  <a:gd name="T9" fmla="*/ 18 h 31"/>
                  <a:gd name="T10" fmla="*/ 32 w 32"/>
                  <a:gd name="T11" fmla="*/ 18 h 31"/>
                  <a:gd name="T12" fmla="*/ 32 w 32"/>
                  <a:gd name="T13" fmla="*/ 14 h 31"/>
                  <a:gd name="T14" fmla="*/ 21 w 32"/>
                  <a:gd name="T15" fmla="*/ 10 h 31"/>
                  <a:gd name="T16" fmla="*/ 19 w 32"/>
                  <a:gd name="T17" fmla="*/ 6 h 31"/>
                  <a:gd name="T18" fmla="*/ 17 w 32"/>
                  <a:gd name="T19" fmla="*/ 4 h 31"/>
                  <a:gd name="T20" fmla="*/ 15 w 32"/>
                  <a:gd name="T21" fmla="*/ 4 h 31"/>
                  <a:gd name="T22" fmla="*/ 11 w 32"/>
                  <a:gd name="T23" fmla="*/ 2 h 31"/>
                  <a:gd name="T24" fmla="*/ 7 w 32"/>
                  <a:gd name="T25" fmla="*/ 2 h 31"/>
                  <a:gd name="T26" fmla="*/ 5 w 32"/>
                  <a:gd name="T27" fmla="*/ 2 h 31"/>
                  <a:gd name="T28" fmla="*/ 0 w 32"/>
                  <a:gd name="T29" fmla="*/ 0 h 31"/>
                  <a:gd name="T30" fmla="*/ 0 w 32"/>
                  <a:gd name="T31" fmla="*/ 2 h 31"/>
                  <a:gd name="T32" fmla="*/ 0 w 32"/>
                  <a:gd name="T33" fmla="*/ 4 h 31"/>
                  <a:gd name="T34" fmla="*/ 0 w 32"/>
                  <a:gd name="T35" fmla="*/ 6 h 31"/>
                  <a:gd name="T36" fmla="*/ 0 w 32"/>
                  <a:gd name="T37" fmla="*/ 8 h 31"/>
                  <a:gd name="T38" fmla="*/ 3 w 32"/>
                  <a:gd name="T39" fmla="*/ 12 h 31"/>
                  <a:gd name="T40" fmla="*/ 5 w 32"/>
                  <a:gd name="T41" fmla="*/ 16 h 31"/>
                  <a:gd name="T42" fmla="*/ 9 w 32"/>
                  <a:gd name="T43" fmla="*/ 18 h 31"/>
                  <a:gd name="T44" fmla="*/ 13 w 32"/>
                  <a:gd name="T45" fmla="*/ 20 h 31"/>
                  <a:gd name="T46" fmla="*/ 17 w 32"/>
                  <a:gd name="T47" fmla="*/ 24 h 31"/>
                  <a:gd name="T48" fmla="*/ 19 w 32"/>
                  <a:gd name="T49" fmla="*/ 26 h 31"/>
                  <a:gd name="T50" fmla="*/ 21 w 32"/>
                  <a:gd name="T51" fmla="*/ 26 h 31"/>
                  <a:gd name="T52" fmla="*/ 23 w 32"/>
                  <a:gd name="T53" fmla="*/ 29 h 31"/>
                  <a:gd name="T54" fmla="*/ 25 w 32"/>
                  <a:gd name="T55" fmla="*/ 31 h 31"/>
                  <a:gd name="T56" fmla="*/ 27 w 32"/>
                  <a:gd name="T57" fmla="*/ 29 h 31"/>
                  <a:gd name="T58" fmla="*/ 27 w 32"/>
                  <a:gd name="T59" fmla="*/ 26 h 31"/>
                  <a:gd name="T60" fmla="*/ 29 w 32"/>
                  <a:gd name="T61" fmla="*/ 24 h 31"/>
                  <a:gd name="T62" fmla="*/ 27 w 32"/>
                  <a:gd name="T63" fmla="*/ 20 h 31"/>
                  <a:gd name="T64" fmla="*/ 23 w 32"/>
                  <a:gd name="T65" fmla="*/ 20 h 31"/>
                  <a:gd name="T66" fmla="*/ 21 w 32"/>
                  <a:gd name="T67" fmla="*/ 20 h 31"/>
                  <a:gd name="T68" fmla="*/ 19 w 32"/>
                  <a:gd name="T69" fmla="*/ 18 h 31"/>
                  <a:gd name="T70" fmla="*/ 21 w 32"/>
                  <a:gd name="T71" fmla="*/ 16 h 31"/>
                  <a:gd name="T72" fmla="*/ 21 w 32"/>
                  <a:gd name="T7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31">
                    <a:moveTo>
                      <a:pt x="21" y="14"/>
                    </a:moveTo>
                    <a:lnTo>
                      <a:pt x="23" y="16"/>
                    </a:lnTo>
                    <a:lnTo>
                      <a:pt x="27" y="18"/>
                    </a:lnTo>
                    <a:lnTo>
                      <a:pt x="29" y="18"/>
                    </a:lnTo>
                    <a:lnTo>
                      <a:pt x="32" y="18"/>
                    </a:lnTo>
                    <a:lnTo>
                      <a:pt x="32" y="18"/>
                    </a:lnTo>
                    <a:lnTo>
                      <a:pt x="32" y="14"/>
                    </a:lnTo>
                    <a:lnTo>
                      <a:pt x="21" y="10"/>
                    </a:lnTo>
                    <a:lnTo>
                      <a:pt x="19" y="6"/>
                    </a:lnTo>
                    <a:lnTo>
                      <a:pt x="17" y="4"/>
                    </a:lnTo>
                    <a:lnTo>
                      <a:pt x="15" y="4"/>
                    </a:lnTo>
                    <a:lnTo>
                      <a:pt x="11" y="2"/>
                    </a:lnTo>
                    <a:lnTo>
                      <a:pt x="7" y="2"/>
                    </a:lnTo>
                    <a:lnTo>
                      <a:pt x="5" y="2"/>
                    </a:lnTo>
                    <a:lnTo>
                      <a:pt x="0" y="0"/>
                    </a:lnTo>
                    <a:lnTo>
                      <a:pt x="0" y="2"/>
                    </a:lnTo>
                    <a:lnTo>
                      <a:pt x="0" y="4"/>
                    </a:lnTo>
                    <a:lnTo>
                      <a:pt x="0" y="6"/>
                    </a:lnTo>
                    <a:lnTo>
                      <a:pt x="0" y="8"/>
                    </a:lnTo>
                    <a:lnTo>
                      <a:pt x="3" y="12"/>
                    </a:lnTo>
                    <a:lnTo>
                      <a:pt x="5" y="16"/>
                    </a:lnTo>
                    <a:lnTo>
                      <a:pt x="9" y="18"/>
                    </a:lnTo>
                    <a:lnTo>
                      <a:pt x="13" y="20"/>
                    </a:lnTo>
                    <a:lnTo>
                      <a:pt x="17" y="24"/>
                    </a:lnTo>
                    <a:lnTo>
                      <a:pt x="19" y="26"/>
                    </a:lnTo>
                    <a:lnTo>
                      <a:pt x="21" y="26"/>
                    </a:lnTo>
                    <a:lnTo>
                      <a:pt x="23" y="29"/>
                    </a:lnTo>
                    <a:lnTo>
                      <a:pt x="25" y="31"/>
                    </a:lnTo>
                    <a:lnTo>
                      <a:pt x="27" y="29"/>
                    </a:lnTo>
                    <a:lnTo>
                      <a:pt x="27" y="26"/>
                    </a:lnTo>
                    <a:lnTo>
                      <a:pt x="29" y="24"/>
                    </a:lnTo>
                    <a:lnTo>
                      <a:pt x="27" y="20"/>
                    </a:lnTo>
                    <a:lnTo>
                      <a:pt x="23" y="20"/>
                    </a:lnTo>
                    <a:lnTo>
                      <a:pt x="21" y="20"/>
                    </a:lnTo>
                    <a:lnTo>
                      <a:pt x="19" y="18"/>
                    </a:lnTo>
                    <a:lnTo>
                      <a:pt x="21" y="16"/>
                    </a:lnTo>
                    <a:lnTo>
                      <a:pt x="21" y="1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5" name="9Slide.vn 1058">
                <a:extLst>
                  <a:ext uri="{FF2B5EF4-FFF2-40B4-BE49-F238E27FC236}">
                    <a16:creationId xmlns:a16="http://schemas.microsoft.com/office/drawing/2014/main" id="{0F29A4FA-63D9-4688-A07F-8DD0E6F65A6F}"/>
                  </a:ext>
                </a:extLst>
              </p:cNvPr>
              <p:cNvSpPr>
                <a:spLocks/>
              </p:cNvSpPr>
              <p:nvPr/>
            </p:nvSpPr>
            <p:spPr bwMode="auto">
              <a:xfrm>
                <a:off x="3367" y="975"/>
                <a:ext cx="36" cy="15"/>
              </a:xfrm>
              <a:custGeom>
                <a:avLst/>
                <a:gdLst>
                  <a:gd name="T0" fmla="*/ 36 w 36"/>
                  <a:gd name="T1" fmla="*/ 9 h 15"/>
                  <a:gd name="T2" fmla="*/ 32 w 36"/>
                  <a:gd name="T3" fmla="*/ 4 h 15"/>
                  <a:gd name="T4" fmla="*/ 27 w 36"/>
                  <a:gd name="T5" fmla="*/ 4 h 15"/>
                  <a:gd name="T6" fmla="*/ 23 w 36"/>
                  <a:gd name="T7" fmla="*/ 0 h 15"/>
                  <a:gd name="T8" fmla="*/ 19 w 36"/>
                  <a:gd name="T9" fmla="*/ 0 h 15"/>
                  <a:gd name="T10" fmla="*/ 13 w 36"/>
                  <a:gd name="T11" fmla="*/ 2 h 15"/>
                  <a:gd name="T12" fmla="*/ 9 w 36"/>
                  <a:gd name="T13" fmla="*/ 2 h 15"/>
                  <a:gd name="T14" fmla="*/ 5 w 36"/>
                  <a:gd name="T15" fmla="*/ 2 h 15"/>
                  <a:gd name="T16" fmla="*/ 0 w 36"/>
                  <a:gd name="T17" fmla="*/ 2 h 15"/>
                  <a:gd name="T18" fmla="*/ 0 w 36"/>
                  <a:gd name="T19" fmla="*/ 4 h 15"/>
                  <a:gd name="T20" fmla="*/ 3 w 36"/>
                  <a:gd name="T21" fmla="*/ 4 h 15"/>
                  <a:gd name="T22" fmla="*/ 7 w 36"/>
                  <a:gd name="T23" fmla="*/ 4 h 15"/>
                  <a:gd name="T24" fmla="*/ 11 w 36"/>
                  <a:gd name="T25" fmla="*/ 7 h 15"/>
                  <a:gd name="T26" fmla="*/ 15 w 36"/>
                  <a:gd name="T27" fmla="*/ 9 h 15"/>
                  <a:gd name="T28" fmla="*/ 19 w 36"/>
                  <a:gd name="T29" fmla="*/ 11 h 15"/>
                  <a:gd name="T30" fmla="*/ 23 w 36"/>
                  <a:gd name="T31" fmla="*/ 11 h 15"/>
                  <a:gd name="T32" fmla="*/ 23 w 36"/>
                  <a:gd name="T33" fmla="*/ 11 h 15"/>
                  <a:gd name="T34" fmla="*/ 23 w 36"/>
                  <a:gd name="T35" fmla="*/ 13 h 15"/>
                  <a:gd name="T36" fmla="*/ 25 w 36"/>
                  <a:gd name="T37" fmla="*/ 15 h 15"/>
                  <a:gd name="T38" fmla="*/ 29 w 36"/>
                  <a:gd name="T39" fmla="*/ 15 h 15"/>
                  <a:gd name="T40" fmla="*/ 32 w 36"/>
                  <a:gd name="T41" fmla="*/ 15 h 15"/>
                  <a:gd name="T42" fmla="*/ 34 w 36"/>
                  <a:gd name="T43" fmla="*/ 15 h 15"/>
                  <a:gd name="T44" fmla="*/ 34 w 36"/>
                  <a:gd name="T45" fmla="*/ 13 h 15"/>
                  <a:gd name="T46" fmla="*/ 34 w 36"/>
                  <a:gd name="T47" fmla="*/ 11 h 15"/>
                  <a:gd name="T48" fmla="*/ 34 w 36"/>
                  <a:gd name="T49" fmla="*/ 9 h 15"/>
                  <a:gd name="T50" fmla="*/ 36 w 36"/>
                  <a:gd name="T5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5">
                    <a:moveTo>
                      <a:pt x="36" y="9"/>
                    </a:moveTo>
                    <a:lnTo>
                      <a:pt x="32" y="4"/>
                    </a:lnTo>
                    <a:lnTo>
                      <a:pt x="27" y="4"/>
                    </a:lnTo>
                    <a:lnTo>
                      <a:pt x="23" y="0"/>
                    </a:lnTo>
                    <a:lnTo>
                      <a:pt x="19" y="0"/>
                    </a:lnTo>
                    <a:lnTo>
                      <a:pt x="13" y="2"/>
                    </a:lnTo>
                    <a:lnTo>
                      <a:pt x="9" y="2"/>
                    </a:lnTo>
                    <a:lnTo>
                      <a:pt x="5" y="2"/>
                    </a:lnTo>
                    <a:lnTo>
                      <a:pt x="0" y="2"/>
                    </a:lnTo>
                    <a:lnTo>
                      <a:pt x="0" y="4"/>
                    </a:lnTo>
                    <a:lnTo>
                      <a:pt x="3" y="4"/>
                    </a:lnTo>
                    <a:lnTo>
                      <a:pt x="7" y="4"/>
                    </a:lnTo>
                    <a:lnTo>
                      <a:pt x="11" y="7"/>
                    </a:lnTo>
                    <a:lnTo>
                      <a:pt x="15" y="9"/>
                    </a:lnTo>
                    <a:lnTo>
                      <a:pt x="19" y="11"/>
                    </a:lnTo>
                    <a:lnTo>
                      <a:pt x="23" y="11"/>
                    </a:lnTo>
                    <a:lnTo>
                      <a:pt x="23" y="11"/>
                    </a:lnTo>
                    <a:lnTo>
                      <a:pt x="23" y="13"/>
                    </a:lnTo>
                    <a:lnTo>
                      <a:pt x="25" y="15"/>
                    </a:lnTo>
                    <a:lnTo>
                      <a:pt x="29" y="15"/>
                    </a:lnTo>
                    <a:lnTo>
                      <a:pt x="32" y="15"/>
                    </a:lnTo>
                    <a:lnTo>
                      <a:pt x="34" y="15"/>
                    </a:lnTo>
                    <a:lnTo>
                      <a:pt x="34" y="13"/>
                    </a:lnTo>
                    <a:lnTo>
                      <a:pt x="34" y="11"/>
                    </a:lnTo>
                    <a:lnTo>
                      <a:pt x="34" y="9"/>
                    </a:lnTo>
                    <a:lnTo>
                      <a:pt x="36"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6" name="9Slide.vn 1059">
                <a:extLst>
                  <a:ext uri="{FF2B5EF4-FFF2-40B4-BE49-F238E27FC236}">
                    <a16:creationId xmlns:a16="http://schemas.microsoft.com/office/drawing/2014/main" id="{815E33DD-60DF-4E82-94B8-DFC5177E1B47}"/>
                  </a:ext>
                </a:extLst>
              </p:cNvPr>
              <p:cNvSpPr>
                <a:spLocks/>
              </p:cNvSpPr>
              <p:nvPr/>
            </p:nvSpPr>
            <p:spPr bwMode="auto">
              <a:xfrm>
                <a:off x="3345" y="1052"/>
                <a:ext cx="2" cy="4"/>
              </a:xfrm>
              <a:custGeom>
                <a:avLst/>
                <a:gdLst>
                  <a:gd name="T0" fmla="*/ 2 w 2"/>
                  <a:gd name="T1" fmla="*/ 0 h 4"/>
                  <a:gd name="T2" fmla="*/ 0 w 2"/>
                  <a:gd name="T3" fmla="*/ 0 h 4"/>
                  <a:gd name="T4" fmla="*/ 0 w 2"/>
                  <a:gd name="T5" fmla="*/ 0 h 4"/>
                  <a:gd name="T6" fmla="*/ 0 w 2"/>
                  <a:gd name="T7" fmla="*/ 2 h 4"/>
                  <a:gd name="T8" fmla="*/ 2 w 2"/>
                  <a:gd name="T9" fmla="*/ 4 h 4"/>
                  <a:gd name="T10" fmla="*/ 2 w 2"/>
                  <a:gd name="T11" fmla="*/ 2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0" y="0"/>
                    </a:lnTo>
                    <a:lnTo>
                      <a:pt x="0" y="0"/>
                    </a:lnTo>
                    <a:lnTo>
                      <a:pt x="0" y="2"/>
                    </a:lnTo>
                    <a:lnTo>
                      <a:pt x="2"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7" name="9Slide.vn 1060">
                <a:extLst>
                  <a:ext uri="{FF2B5EF4-FFF2-40B4-BE49-F238E27FC236}">
                    <a16:creationId xmlns:a16="http://schemas.microsoft.com/office/drawing/2014/main" id="{238E810A-EC80-4BCD-B8DE-6CA44728D6FA}"/>
                  </a:ext>
                </a:extLst>
              </p:cNvPr>
              <p:cNvSpPr>
                <a:spLocks/>
              </p:cNvSpPr>
              <p:nvPr/>
            </p:nvSpPr>
            <p:spPr bwMode="auto">
              <a:xfrm>
                <a:off x="3328" y="1075"/>
                <a:ext cx="4" cy="2"/>
              </a:xfrm>
              <a:custGeom>
                <a:avLst/>
                <a:gdLst>
                  <a:gd name="T0" fmla="*/ 0 w 4"/>
                  <a:gd name="T1" fmla="*/ 2 h 2"/>
                  <a:gd name="T2" fmla="*/ 2 w 4"/>
                  <a:gd name="T3" fmla="*/ 2 h 2"/>
                  <a:gd name="T4" fmla="*/ 4 w 4"/>
                  <a:gd name="T5" fmla="*/ 2 h 2"/>
                  <a:gd name="T6" fmla="*/ 4 w 4"/>
                  <a:gd name="T7" fmla="*/ 0 h 2"/>
                  <a:gd name="T8" fmla="*/ 2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lnTo>
                      <a:pt x="2" y="2"/>
                    </a:lnTo>
                    <a:lnTo>
                      <a:pt x="4"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8" name="9Slide.vn 1061">
                <a:extLst>
                  <a:ext uri="{FF2B5EF4-FFF2-40B4-BE49-F238E27FC236}">
                    <a16:creationId xmlns:a16="http://schemas.microsoft.com/office/drawing/2014/main" id="{DC0751DC-30DD-4DEF-839B-012D20C314DE}"/>
                  </a:ext>
                </a:extLst>
              </p:cNvPr>
              <p:cNvSpPr>
                <a:spLocks/>
              </p:cNvSpPr>
              <p:nvPr/>
            </p:nvSpPr>
            <p:spPr bwMode="auto">
              <a:xfrm>
                <a:off x="3367" y="1106"/>
                <a:ext cx="3" cy="2"/>
              </a:xfrm>
              <a:custGeom>
                <a:avLst/>
                <a:gdLst>
                  <a:gd name="T0" fmla="*/ 0 w 3"/>
                  <a:gd name="T1" fmla="*/ 2 h 2"/>
                  <a:gd name="T2" fmla="*/ 0 w 3"/>
                  <a:gd name="T3" fmla="*/ 2 h 2"/>
                  <a:gd name="T4" fmla="*/ 3 w 3"/>
                  <a:gd name="T5" fmla="*/ 2 h 2"/>
                  <a:gd name="T6" fmla="*/ 3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0" y="2"/>
                    </a:lnTo>
                    <a:lnTo>
                      <a:pt x="3" y="2"/>
                    </a:lnTo>
                    <a:lnTo>
                      <a:pt x="3"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9" name="9Slide.vn 1062">
                <a:extLst>
                  <a:ext uri="{FF2B5EF4-FFF2-40B4-BE49-F238E27FC236}">
                    <a16:creationId xmlns:a16="http://schemas.microsoft.com/office/drawing/2014/main" id="{C48CBD38-C239-424B-ABB7-BBAB9A6B7212}"/>
                  </a:ext>
                </a:extLst>
              </p:cNvPr>
              <p:cNvSpPr>
                <a:spLocks/>
              </p:cNvSpPr>
              <p:nvPr/>
            </p:nvSpPr>
            <p:spPr bwMode="auto">
              <a:xfrm>
                <a:off x="3312" y="1060"/>
                <a:ext cx="4" cy="2"/>
              </a:xfrm>
              <a:custGeom>
                <a:avLst/>
                <a:gdLst>
                  <a:gd name="T0" fmla="*/ 4 w 4"/>
                  <a:gd name="T1" fmla="*/ 2 h 2"/>
                  <a:gd name="T2" fmla="*/ 4 w 4"/>
                  <a:gd name="T3" fmla="*/ 0 h 2"/>
                  <a:gd name="T4" fmla="*/ 2 w 4"/>
                  <a:gd name="T5" fmla="*/ 0 h 2"/>
                  <a:gd name="T6" fmla="*/ 0 w 4"/>
                  <a:gd name="T7" fmla="*/ 2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2" y="0"/>
                    </a:lnTo>
                    <a:lnTo>
                      <a:pt x="0" y="2"/>
                    </a:lnTo>
                    <a:lnTo>
                      <a:pt x="2" y="2"/>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0" name="9Slide.vn 1063">
                <a:extLst>
                  <a:ext uri="{FF2B5EF4-FFF2-40B4-BE49-F238E27FC236}">
                    <a16:creationId xmlns:a16="http://schemas.microsoft.com/office/drawing/2014/main" id="{CAD2937A-C230-4F46-8EDC-161CF18E82EA}"/>
                  </a:ext>
                </a:extLst>
              </p:cNvPr>
              <p:cNvSpPr>
                <a:spLocks/>
              </p:cNvSpPr>
              <p:nvPr/>
            </p:nvSpPr>
            <p:spPr bwMode="auto">
              <a:xfrm>
                <a:off x="3305" y="1054"/>
                <a:ext cx="42" cy="23"/>
              </a:xfrm>
              <a:custGeom>
                <a:avLst/>
                <a:gdLst>
                  <a:gd name="T0" fmla="*/ 36 w 42"/>
                  <a:gd name="T1" fmla="*/ 19 h 23"/>
                  <a:gd name="T2" fmla="*/ 38 w 42"/>
                  <a:gd name="T3" fmla="*/ 19 h 23"/>
                  <a:gd name="T4" fmla="*/ 42 w 42"/>
                  <a:gd name="T5" fmla="*/ 17 h 23"/>
                  <a:gd name="T6" fmla="*/ 42 w 42"/>
                  <a:gd name="T7" fmla="*/ 6 h 23"/>
                  <a:gd name="T8" fmla="*/ 40 w 42"/>
                  <a:gd name="T9" fmla="*/ 4 h 23"/>
                  <a:gd name="T10" fmla="*/ 38 w 42"/>
                  <a:gd name="T11" fmla="*/ 0 h 23"/>
                  <a:gd name="T12" fmla="*/ 36 w 42"/>
                  <a:gd name="T13" fmla="*/ 0 h 23"/>
                  <a:gd name="T14" fmla="*/ 23 w 42"/>
                  <a:gd name="T15" fmla="*/ 4 h 23"/>
                  <a:gd name="T16" fmla="*/ 15 w 42"/>
                  <a:gd name="T17" fmla="*/ 6 h 23"/>
                  <a:gd name="T18" fmla="*/ 11 w 42"/>
                  <a:gd name="T19" fmla="*/ 10 h 23"/>
                  <a:gd name="T20" fmla="*/ 9 w 42"/>
                  <a:gd name="T21" fmla="*/ 10 h 23"/>
                  <a:gd name="T22" fmla="*/ 7 w 42"/>
                  <a:gd name="T23" fmla="*/ 15 h 23"/>
                  <a:gd name="T24" fmla="*/ 2 w 42"/>
                  <a:gd name="T25" fmla="*/ 15 h 23"/>
                  <a:gd name="T26" fmla="*/ 2 w 42"/>
                  <a:gd name="T27" fmla="*/ 19 h 23"/>
                  <a:gd name="T28" fmla="*/ 0 w 42"/>
                  <a:gd name="T29" fmla="*/ 21 h 23"/>
                  <a:gd name="T30" fmla="*/ 0 w 42"/>
                  <a:gd name="T31" fmla="*/ 23 h 23"/>
                  <a:gd name="T32" fmla="*/ 4 w 42"/>
                  <a:gd name="T33" fmla="*/ 21 h 23"/>
                  <a:gd name="T34" fmla="*/ 13 w 42"/>
                  <a:gd name="T35" fmla="*/ 19 h 23"/>
                  <a:gd name="T36" fmla="*/ 21 w 42"/>
                  <a:gd name="T37" fmla="*/ 21 h 23"/>
                  <a:gd name="T38" fmla="*/ 23 w 42"/>
                  <a:gd name="T39" fmla="*/ 19 h 23"/>
                  <a:gd name="T40" fmla="*/ 27 w 42"/>
                  <a:gd name="T41" fmla="*/ 19 h 23"/>
                  <a:gd name="T42" fmla="*/ 31 w 42"/>
                  <a:gd name="T43" fmla="*/ 21 h 23"/>
                  <a:gd name="T44" fmla="*/ 36 w 42"/>
                  <a:gd name="T4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3">
                    <a:moveTo>
                      <a:pt x="36" y="19"/>
                    </a:moveTo>
                    <a:lnTo>
                      <a:pt x="38" y="19"/>
                    </a:lnTo>
                    <a:lnTo>
                      <a:pt x="42" y="17"/>
                    </a:lnTo>
                    <a:lnTo>
                      <a:pt x="42" y="6"/>
                    </a:lnTo>
                    <a:lnTo>
                      <a:pt x="40" y="4"/>
                    </a:lnTo>
                    <a:lnTo>
                      <a:pt x="38" y="0"/>
                    </a:lnTo>
                    <a:lnTo>
                      <a:pt x="36" y="0"/>
                    </a:lnTo>
                    <a:lnTo>
                      <a:pt x="23" y="4"/>
                    </a:lnTo>
                    <a:lnTo>
                      <a:pt x="15" y="6"/>
                    </a:lnTo>
                    <a:lnTo>
                      <a:pt x="11" y="10"/>
                    </a:lnTo>
                    <a:lnTo>
                      <a:pt x="9" y="10"/>
                    </a:lnTo>
                    <a:lnTo>
                      <a:pt x="7" y="15"/>
                    </a:lnTo>
                    <a:lnTo>
                      <a:pt x="2" y="15"/>
                    </a:lnTo>
                    <a:lnTo>
                      <a:pt x="2" y="19"/>
                    </a:lnTo>
                    <a:lnTo>
                      <a:pt x="0" y="21"/>
                    </a:lnTo>
                    <a:lnTo>
                      <a:pt x="0" y="23"/>
                    </a:lnTo>
                    <a:lnTo>
                      <a:pt x="4" y="21"/>
                    </a:lnTo>
                    <a:lnTo>
                      <a:pt x="13" y="19"/>
                    </a:lnTo>
                    <a:lnTo>
                      <a:pt x="21" y="21"/>
                    </a:lnTo>
                    <a:lnTo>
                      <a:pt x="23" y="19"/>
                    </a:lnTo>
                    <a:lnTo>
                      <a:pt x="27" y="19"/>
                    </a:lnTo>
                    <a:lnTo>
                      <a:pt x="31" y="21"/>
                    </a:lnTo>
                    <a:lnTo>
                      <a:pt x="36" y="1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1" name="9Slide.vn 1064">
                <a:extLst>
                  <a:ext uri="{FF2B5EF4-FFF2-40B4-BE49-F238E27FC236}">
                    <a16:creationId xmlns:a16="http://schemas.microsoft.com/office/drawing/2014/main" id="{2E9F7DE4-A046-452E-AABE-8816623A9983}"/>
                  </a:ext>
                </a:extLst>
              </p:cNvPr>
              <p:cNvSpPr>
                <a:spLocks/>
              </p:cNvSpPr>
              <p:nvPr/>
            </p:nvSpPr>
            <p:spPr bwMode="auto">
              <a:xfrm>
                <a:off x="3357" y="979"/>
                <a:ext cx="4" cy="7"/>
              </a:xfrm>
              <a:custGeom>
                <a:avLst/>
                <a:gdLst>
                  <a:gd name="T0" fmla="*/ 0 w 4"/>
                  <a:gd name="T1" fmla="*/ 3 h 7"/>
                  <a:gd name="T2" fmla="*/ 0 w 4"/>
                  <a:gd name="T3" fmla="*/ 5 h 7"/>
                  <a:gd name="T4" fmla="*/ 2 w 4"/>
                  <a:gd name="T5" fmla="*/ 7 h 7"/>
                  <a:gd name="T6" fmla="*/ 4 w 4"/>
                  <a:gd name="T7" fmla="*/ 5 h 7"/>
                  <a:gd name="T8" fmla="*/ 2 w 4"/>
                  <a:gd name="T9" fmla="*/ 3 h 7"/>
                  <a:gd name="T10" fmla="*/ 4 w 4"/>
                  <a:gd name="T11" fmla="*/ 0 h 7"/>
                  <a:gd name="T12" fmla="*/ 0 w 4"/>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3"/>
                    </a:moveTo>
                    <a:lnTo>
                      <a:pt x="0" y="5"/>
                    </a:lnTo>
                    <a:lnTo>
                      <a:pt x="2" y="7"/>
                    </a:lnTo>
                    <a:lnTo>
                      <a:pt x="4" y="5"/>
                    </a:lnTo>
                    <a:lnTo>
                      <a:pt x="2" y="3"/>
                    </a:lnTo>
                    <a:lnTo>
                      <a:pt x="4" y="0"/>
                    </a:lnTo>
                    <a:lnTo>
                      <a:pt x="0"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2" name="9Slide.vn 1065">
                <a:extLst>
                  <a:ext uri="{FF2B5EF4-FFF2-40B4-BE49-F238E27FC236}">
                    <a16:creationId xmlns:a16="http://schemas.microsoft.com/office/drawing/2014/main" id="{83662825-0384-487B-8099-1407A4AE8154}"/>
                  </a:ext>
                </a:extLst>
              </p:cNvPr>
              <p:cNvSpPr>
                <a:spLocks/>
              </p:cNvSpPr>
              <p:nvPr/>
            </p:nvSpPr>
            <p:spPr bwMode="auto">
              <a:xfrm>
                <a:off x="3455" y="824"/>
                <a:ext cx="8" cy="35"/>
              </a:xfrm>
              <a:custGeom>
                <a:avLst/>
                <a:gdLst>
                  <a:gd name="T0" fmla="*/ 4 w 8"/>
                  <a:gd name="T1" fmla="*/ 2 h 35"/>
                  <a:gd name="T2" fmla="*/ 2 w 8"/>
                  <a:gd name="T3" fmla="*/ 0 h 35"/>
                  <a:gd name="T4" fmla="*/ 0 w 8"/>
                  <a:gd name="T5" fmla="*/ 4 h 35"/>
                  <a:gd name="T6" fmla="*/ 0 w 8"/>
                  <a:gd name="T7" fmla="*/ 4 h 35"/>
                  <a:gd name="T8" fmla="*/ 2 w 8"/>
                  <a:gd name="T9" fmla="*/ 6 h 35"/>
                  <a:gd name="T10" fmla="*/ 2 w 8"/>
                  <a:gd name="T11" fmla="*/ 8 h 35"/>
                  <a:gd name="T12" fmla="*/ 2 w 8"/>
                  <a:gd name="T13" fmla="*/ 10 h 35"/>
                  <a:gd name="T14" fmla="*/ 2 w 8"/>
                  <a:gd name="T15" fmla="*/ 14 h 35"/>
                  <a:gd name="T16" fmla="*/ 4 w 8"/>
                  <a:gd name="T17" fmla="*/ 19 h 35"/>
                  <a:gd name="T18" fmla="*/ 4 w 8"/>
                  <a:gd name="T19" fmla="*/ 25 h 35"/>
                  <a:gd name="T20" fmla="*/ 2 w 8"/>
                  <a:gd name="T21" fmla="*/ 29 h 35"/>
                  <a:gd name="T22" fmla="*/ 2 w 8"/>
                  <a:gd name="T23" fmla="*/ 33 h 35"/>
                  <a:gd name="T24" fmla="*/ 4 w 8"/>
                  <a:gd name="T25" fmla="*/ 35 h 35"/>
                  <a:gd name="T26" fmla="*/ 6 w 8"/>
                  <a:gd name="T27" fmla="*/ 33 h 35"/>
                  <a:gd name="T28" fmla="*/ 6 w 8"/>
                  <a:gd name="T29" fmla="*/ 27 h 35"/>
                  <a:gd name="T30" fmla="*/ 8 w 8"/>
                  <a:gd name="T31" fmla="*/ 25 h 35"/>
                  <a:gd name="T32" fmla="*/ 6 w 8"/>
                  <a:gd name="T33" fmla="*/ 21 h 35"/>
                  <a:gd name="T34" fmla="*/ 4 w 8"/>
                  <a:gd name="T35" fmla="*/ 17 h 35"/>
                  <a:gd name="T36" fmla="*/ 4 w 8"/>
                  <a:gd name="T37" fmla="*/ 10 h 35"/>
                  <a:gd name="T38" fmla="*/ 6 w 8"/>
                  <a:gd name="T39" fmla="*/ 6 h 35"/>
                  <a:gd name="T40" fmla="*/ 4 w 8"/>
                  <a:gd name="T41"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5">
                    <a:moveTo>
                      <a:pt x="4" y="2"/>
                    </a:moveTo>
                    <a:lnTo>
                      <a:pt x="2" y="0"/>
                    </a:lnTo>
                    <a:lnTo>
                      <a:pt x="0" y="4"/>
                    </a:lnTo>
                    <a:lnTo>
                      <a:pt x="0" y="4"/>
                    </a:lnTo>
                    <a:lnTo>
                      <a:pt x="2" y="6"/>
                    </a:lnTo>
                    <a:lnTo>
                      <a:pt x="2" y="8"/>
                    </a:lnTo>
                    <a:lnTo>
                      <a:pt x="2" y="10"/>
                    </a:lnTo>
                    <a:lnTo>
                      <a:pt x="2" y="14"/>
                    </a:lnTo>
                    <a:lnTo>
                      <a:pt x="4" y="19"/>
                    </a:lnTo>
                    <a:lnTo>
                      <a:pt x="4" y="25"/>
                    </a:lnTo>
                    <a:lnTo>
                      <a:pt x="2" y="29"/>
                    </a:lnTo>
                    <a:lnTo>
                      <a:pt x="2" y="33"/>
                    </a:lnTo>
                    <a:lnTo>
                      <a:pt x="4" y="35"/>
                    </a:lnTo>
                    <a:lnTo>
                      <a:pt x="6" y="33"/>
                    </a:lnTo>
                    <a:lnTo>
                      <a:pt x="6" y="27"/>
                    </a:lnTo>
                    <a:lnTo>
                      <a:pt x="8" y="25"/>
                    </a:lnTo>
                    <a:lnTo>
                      <a:pt x="6" y="21"/>
                    </a:lnTo>
                    <a:lnTo>
                      <a:pt x="4" y="17"/>
                    </a:lnTo>
                    <a:lnTo>
                      <a:pt x="4" y="10"/>
                    </a:lnTo>
                    <a:lnTo>
                      <a:pt x="6" y="6"/>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3" name="9Slide.vn 1066">
                <a:extLst>
                  <a:ext uri="{FF2B5EF4-FFF2-40B4-BE49-F238E27FC236}">
                    <a16:creationId xmlns:a16="http://schemas.microsoft.com/office/drawing/2014/main" id="{A7DBEFD3-C124-44B6-A3CE-B1C5518CB7B7}"/>
                  </a:ext>
                </a:extLst>
              </p:cNvPr>
              <p:cNvSpPr>
                <a:spLocks/>
              </p:cNvSpPr>
              <p:nvPr/>
            </p:nvSpPr>
            <p:spPr bwMode="auto">
              <a:xfrm>
                <a:off x="3353" y="959"/>
                <a:ext cx="37" cy="16"/>
              </a:xfrm>
              <a:custGeom>
                <a:avLst/>
                <a:gdLst>
                  <a:gd name="T0" fmla="*/ 14 w 37"/>
                  <a:gd name="T1" fmla="*/ 6 h 16"/>
                  <a:gd name="T2" fmla="*/ 21 w 37"/>
                  <a:gd name="T3" fmla="*/ 10 h 16"/>
                  <a:gd name="T4" fmla="*/ 27 w 37"/>
                  <a:gd name="T5" fmla="*/ 10 h 16"/>
                  <a:gd name="T6" fmla="*/ 29 w 37"/>
                  <a:gd name="T7" fmla="*/ 10 h 16"/>
                  <a:gd name="T8" fmla="*/ 27 w 37"/>
                  <a:gd name="T9" fmla="*/ 8 h 16"/>
                  <a:gd name="T10" fmla="*/ 21 w 37"/>
                  <a:gd name="T11" fmla="*/ 2 h 16"/>
                  <a:gd name="T12" fmla="*/ 8 w 37"/>
                  <a:gd name="T13" fmla="*/ 0 h 16"/>
                  <a:gd name="T14" fmla="*/ 6 w 37"/>
                  <a:gd name="T15" fmla="*/ 2 h 16"/>
                  <a:gd name="T16" fmla="*/ 6 w 37"/>
                  <a:gd name="T17" fmla="*/ 4 h 16"/>
                  <a:gd name="T18" fmla="*/ 2 w 37"/>
                  <a:gd name="T19" fmla="*/ 6 h 16"/>
                  <a:gd name="T20" fmla="*/ 0 w 37"/>
                  <a:gd name="T21" fmla="*/ 8 h 16"/>
                  <a:gd name="T22" fmla="*/ 2 w 37"/>
                  <a:gd name="T23" fmla="*/ 10 h 16"/>
                  <a:gd name="T24" fmla="*/ 6 w 37"/>
                  <a:gd name="T25" fmla="*/ 10 h 16"/>
                  <a:gd name="T26" fmla="*/ 10 w 37"/>
                  <a:gd name="T27" fmla="*/ 14 h 16"/>
                  <a:gd name="T28" fmla="*/ 14 w 37"/>
                  <a:gd name="T29" fmla="*/ 16 h 16"/>
                  <a:gd name="T30" fmla="*/ 23 w 37"/>
                  <a:gd name="T31" fmla="*/ 16 h 16"/>
                  <a:gd name="T32" fmla="*/ 33 w 37"/>
                  <a:gd name="T33" fmla="*/ 16 h 16"/>
                  <a:gd name="T34" fmla="*/ 37 w 37"/>
                  <a:gd name="T35" fmla="*/ 14 h 16"/>
                  <a:gd name="T36" fmla="*/ 37 w 37"/>
                  <a:gd name="T37" fmla="*/ 14 h 16"/>
                  <a:gd name="T38" fmla="*/ 33 w 37"/>
                  <a:gd name="T39" fmla="*/ 12 h 16"/>
                  <a:gd name="T40" fmla="*/ 25 w 37"/>
                  <a:gd name="T41" fmla="*/ 12 h 16"/>
                  <a:gd name="T42" fmla="*/ 21 w 37"/>
                  <a:gd name="T43" fmla="*/ 12 h 16"/>
                  <a:gd name="T44" fmla="*/ 17 w 37"/>
                  <a:gd name="T45" fmla="*/ 10 h 16"/>
                  <a:gd name="T46" fmla="*/ 12 w 37"/>
                  <a:gd name="T47" fmla="*/ 8 h 16"/>
                  <a:gd name="T48" fmla="*/ 10 w 37"/>
                  <a:gd name="T49" fmla="*/ 6 h 16"/>
                  <a:gd name="T50" fmla="*/ 12 w 37"/>
                  <a:gd name="T51" fmla="*/ 6 h 16"/>
                  <a:gd name="T52" fmla="*/ 14 w 37"/>
                  <a:gd name="T5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16">
                    <a:moveTo>
                      <a:pt x="14" y="6"/>
                    </a:moveTo>
                    <a:lnTo>
                      <a:pt x="21" y="10"/>
                    </a:lnTo>
                    <a:lnTo>
                      <a:pt x="27" y="10"/>
                    </a:lnTo>
                    <a:lnTo>
                      <a:pt x="29" y="10"/>
                    </a:lnTo>
                    <a:lnTo>
                      <a:pt x="27" y="8"/>
                    </a:lnTo>
                    <a:lnTo>
                      <a:pt x="21" y="2"/>
                    </a:lnTo>
                    <a:lnTo>
                      <a:pt x="8" y="0"/>
                    </a:lnTo>
                    <a:lnTo>
                      <a:pt x="6" y="2"/>
                    </a:lnTo>
                    <a:lnTo>
                      <a:pt x="6" y="4"/>
                    </a:lnTo>
                    <a:lnTo>
                      <a:pt x="2" y="6"/>
                    </a:lnTo>
                    <a:lnTo>
                      <a:pt x="0" y="8"/>
                    </a:lnTo>
                    <a:lnTo>
                      <a:pt x="2" y="10"/>
                    </a:lnTo>
                    <a:lnTo>
                      <a:pt x="6" y="10"/>
                    </a:lnTo>
                    <a:lnTo>
                      <a:pt x="10" y="14"/>
                    </a:lnTo>
                    <a:lnTo>
                      <a:pt x="14" y="16"/>
                    </a:lnTo>
                    <a:lnTo>
                      <a:pt x="23" y="16"/>
                    </a:lnTo>
                    <a:lnTo>
                      <a:pt x="33" y="16"/>
                    </a:lnTo>
                    <a:lnTo>
                      <a:pt x="37" y="14"/>
                    </a:lnTo>
                    <a:lnTo>
                      <a:pt x="37" y="14"/>
                    </a:lnTo>
                    <a:lnTo>
                      <a:pt x="33" y="12"/>
                    </a:lnTo>
                    <a:lnTo>
                      <a:pt x="25" y="12"/>
                    </a:lnTo>
                    <a:lnTo>
                      <a:pt x="21" y="12"/>
                    </a:lnTo>
                    <a:lnTo>
                      <a:pt x="17" y="10"/>
                    </a:lnTo>
                    <a:lnTo>
                      <a:pt x="12" y="8"/>
                    </a:lnTo>
                    <a:lnTo>
                      <a:pt x="10" y="6"/>
                    </a:lnTo>
                    <a:lnTo>
                      <a:pt x="12" y="6"/>
                    </a:lnTo>
                    <a:lnTo>
                      <a:pt x="1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4" name="9Slide.vn 1067">
                <a:extLst>
                  <a:ext uri="{FF2B5EF4-FFF2-40B4-BE49-F238E27FC236}">
                    <a16:creationId xmlns:a16="http://schemas.microsoft.com/office/drawing/2014/main" id="{5B42CB5B-198A-45CD-AFCD-158B48EFB130}"/>
                  </a:ext>
                </a:extLst>
              </p:cNvPr>
              <p:cNvSpPr>
                <a:spLocks noChangeArrowheads="1"/>
              </p:cNvSpPr>
              <p:nvPr/>
            </p:nvSpPr>
            <p:spPr bwMode="auto">
              <a:xfrm>
                <a:off x="2938" y="926"/>
                <a:ext cx="3" cy="2"/>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5" name="9Slide.vn 1068">
                <a:extLst>
                  <a:ext uri="{FF2B5EF4-FFF2-40B4-BE49-F238E27FC236}">
                    <a16:creationId xmlns:a16="http://schemas.microsoft.com/office/drawing/2014/main" id="{45FAC2AB-721A-466C-B550-A55332BE91E8}"/>
                  </a:ext>
                </a:extLst>
              </p:cNvPr>
              <p:cNvSpPr>
                <a:spLocks/>
              </p:cNvSpPr>
              <p:nvPr/>
            </p:nvSpPr>
            <p:spPr bwMode="auto">
              <a:xfrm>
                <a:off x="2941" y="921"/>
                <a:ext cx="2" cy="2"/>
              </a:xfrm>
              <a:custGeom>
                <a:avLst/>
                <a:gdLst>
                  <a:gd name="T0" fmla="*/ 0 w 2"/>
                  <a:gd name="T1" fmla="*/ 0 h 2"/>
                  <a:gd name="T2" fmla="*/ 0 w 2"/>
                  <a:gd name="T3" fmla="*/ 2 h 2"/>
                  <a:gd name="T4" fmla="*/ 0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6" name="9Slide.vn 1069">
                <a:extLst>
                  <a:ext uri="{FF2B5EF4-FFF2-40B4-BE49-F238E27FC236}">
                    <a16:creationId xmlns:a16="http://schemas.microsoft.com/office/drawing/2014/main" id="{2BF09EAA-42EC-4F83-A5E3-38625FCFC8BB}"/>
                  </a:ext>
                </a:extLst>
              </p:cNvPr>
              <p:cNvSpPr>
                <a:spLocks/>
              </p:cNvSpPr>
              <p:nvPr/>
            </p:nvSpPr>
            <p:spPr bwMode="auto">
              <a:xfrm>
                <a:off x="3473" y="770"/>
                <a:ext cx="6" cy="15"/>
              </a:xfrm>
              <a:custGeom>
                <a:avLst/>
                <a:gdLst>
                  <a:gd name="T0" fmla="*/ 6 w 6"/>
                  <a:gd name="T1" fmla="*/ 4 h 15"/>
                  <a:gd name="T2" fmla="*/ 4 w 6"/>
                  <a:gd name="T3" fmla="*/ 0 h 15"/>
                  <a:gd name="T4" fmla="*/ 2 w 6"/>
                  <a:gd name="T5" fmla="*/ 4 h 15"/>
                  <a:gd name="T6" fmla="*/ 2 w 6"/>
                  <a:gd name="T7" fmla="*/ 8 h 15"/>
                  <a:gd name="T8" fmla="*/ 0 w 6"/>
                  <a:gd name="T9" fmla="*/ 12 h 15"/>
                  <a:gd name="T10" fmla="*/ 0 w 6"/>
                  <a:gd name="T11" fmla="*/ 15 h 15"/>
                  <a:gd name="T12" fmla="*/ 2 w 6"/>
                  <a:gd name="T13" fmla="*/ 15 h 15"/>
                  <a:gd name="T14" fmla="*/ 4 w 6"/>
                  <a:gd name="T15" fmla="*/ 12 h 15"/>
                  <a:gd name="T16" fmla="*/ 4 w 6"/>
                  <a:gd name="T17" fmla="*/ 10 h 15"/>
                  <a:gd name="T18" fmla="*/ 4 w 6"/>
                  <a:gd name="T19" fmla="*/ 6 h 15"/>
                  <a:gd name="T20" fmla="*/ 6 w 6"/>
                  <a:gd name="T2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5">
                    <a:moveTo>
                      <a:pt x="6" y="4"/>
                    </a:moveTo>
                    <a:lnTo>
                      <a:pt x="4" y="0"/>
                    </a:lnTo>
                    <a:lnTo>
                      <a:pt x="2" y="4"/>
                    </a:lnTo>
                    <a:lnTo>
                      <a:pt x="2" y="8"/>
                    </a:lnTo>
                    <a:lnTo>
                      <a:pt x="0" y="12"/>
                    </a:lnTo>
                    <a:lnTo>
                      <a:pt x="0" y="15"/>
                    </a:lnTo>
                    <a:lnTo>
                      <a:pt x="2" y="15"/>
                    </a:lnTo>
                    <a:lnTo>
                      <a:pt x="4" y="12"/>
                    </a:lnTo>
                    <a:lnTo>
                      <a:pt x="4" y="10"/>
                    </a:lnTo>
                    <a:lnTo>
                      <a:pt x="4" y="6"/>
                    </a:lnTo>
                    <a:lnTo>
                      <a:pt x="6"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7" name="9Slide.vn 1070">
                <a:extLst>
                  <a:ext uri="{FF2B5EF4-FFF2-40B4-BE49-F238E27FC236}">
                    <a16:creationId xmlns:a16="http://schemas.microsoft.com/office/drawing/2014/main" id="{57B07858-F54D-49EC-9E76-8C5B5ACA4F5F}"/>
                  </a:ext>
                </a:extLst>
              </p:cNvPr>
              <p:cNvSpPr>
                <a:spLocks/>
              </p:cNvSpPr>
              <p:nvPr/>
            </p:nvSpPr>
            <p:spPr bwMode="auto">
              <a:xfrm>
                <a:off x="2941" y="892"/>
                <a:ext cx="6" cy="7"/>
              </a:xfrm>
              <a:custGeom>
                <a:avLst/>
                <a:gdLst>
                  <a:gd name="T0" fmla="*/ 6 w 6"/>
                  <a:gd name="T1" fmla="*/ 7 h 7"/>
                  <a:gd name="T2" fmla="*/ 6 w 6"/>
                  <a:gd name="T3" fmla="*/ 2 h 7"/>
                  <a:gd name="T4" fmla="*/ 2 w 6"/>
                  <a:gd name="T5" fmla="*/ 0 h 7"/>
                  <a:gd name="T6" fmla="*/ 0 w 6"/>
                  <a:gd name="T7" fmla="*/ 2 h 7"/>
                  <a:gd name="T8" fmla="*/ 0 w 6"/>
                  <a:gd name="T9" fmla="*/ 2 h 7"/>
                  <a:gd name="T10" fmla="*/ 0 w 6"/>
                  <a:gd name="T11" fmla="*/ 4 h 7"/>
                  <a:gd name="T12" fmla="*/ 2 w 6"/>
                  <a:gd name="T13" fmla="*/ 4 h 7"/>
                  <a:gd name="T14" fmla="*/ 4 w 6"/>
                  <a:gd name="T15" fmla="*/ 7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lnTo>
                      <a:pt x="6" y="2"/>
                    </a:lnTo>
                    <a:lnTo>
                      <a:pt x="2" y="0"/>
                    </a:lnTo>
                    <a:lnTo>
                      <a:pt x="0" y="2"/>
                    </a:lnTo>
                    <a:lnTo>
                      <a:pt x="0" y="2"/>
                    </a:lnTo>
                    <a:lnTo>
                      <a:pt x="0" y="4"/>
                    </a:lnTo>
                    <a:lnTo>
                      <a:pt x="2" y="4"/>
                    </a:lnTo>
                    <a:lnTo>
                      <a:pt x="4" y="7"/>
                    </a:lnTo>
                    <a:lnTo>
                      <a:pt x="6"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8" name="9Slide.vn 1071">
                <a:extLst>
                  <a:ext uri="{FF2B5EF4-FFF2-40B4-BE49-F238E27FC236}">
                    <a16:creationId xmlns:a16="http://schemas.microsoft.com/office/drawing/2014/main" id="{3A62379F-D321-4D6A-B56B-E1A0E6ED48AC}"/>
                  </a:ext>
                </a:extLst>
              </p:cNvPr>
              <p:cNvSpPr>
                <a:spLocks/>
              </p:cNvSpPr>
              <p:nvPr/>
            </p:nvSpPr>
            <p:spPr bwMode="auto">
              <a:xfrm>
                <a:off x="2943" y="934"/>
                <a:ext cx="4" cy="4"/>
              </a:xfrm>
              <a:custGeom>
                <a:avLst/>
                <a:gdLst>
                  <a:gd name="T0" fmla="*/ 4 w 4"/>
                  <a:gd name="T1" fmla="*/ 2 h 4"/>
                  <a:gd name="T2" fmla="*/ 2 w 4"/>
                  <a:gd name="T3" fmla="*/ 0 h 4"/>
                  <a:gd name="T4" fmla="*/ 0 w 4"/>
                  <a:gd name="T5" fmla="*/ 2 h 4"/>
                  <a:gd name="T6" fmla="*/ 2 w 4"/>
                  <a:gd name="T7" fmla="*/ 4 h 4"/>
                  <a:gd name="T8" fmla="*/ 2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2" y="0"/>
                    </a:lnTo>
                    <a:lnTo>
                      <a:pt x="0" y="2"/>
                    </a:lnTo>
                    <a:lnTo>
                      <a:pt x="2" y="4"/>
                    </a:lnTo>
                    <a:lnTo>
                      <a:pt x="2" y="4"/>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9" name="9Slide.vn 1072">
                <a:extLst>
                  <a:ext uri="{FF2B5EF4-FFF2-40B4-BE49-F238E27FC236}">
                    <a16:creationId xmlns:a16="http://schemas.microsoft.com/office/drawing/2014/main" id="{EA9107C7-98AC-4839-B119-F93361192546}"/>
                  </a:ext>
                </a:extLst>
              </p:cNvPr>
              <p:cNvSpPr>
                <a:spLocks/>
              </p:cNvSpPr>
              <p:nvPr/>
            </p:nvSpPr>
            <p:spPr bwMode="auto">
              <a:xfrm>
                <a:off x="2936" y="903"/>
                <a:ext cx="7" cy="2"/>
              </a:xfrm>
              <a:custGeom>
                <a:avLst/>
                <a:gdLst>
                  <a:gd name="T0" fmla="*/ 0 w 7"/>
                  <a:gd name="T1" fmla="*/ 0 h 2"/>
                  <a:gd name="T2" fmla="*/ 0 w 7"/>
                  <a:gd name="T3" fmla="*/ 0 h 2"/>
                  <a:gd name="T4" fmla="*/ 0 w 7"/>
                  <a:gd name="T5" fmla="*/ 2 h 2"/>
                  <a:gd name="T6" fmla="*/ 5 w 7"/>
                  <a:gd name="T7" fmla="*/ 2 h 2"/>
                  <a:gd name="T8" fmla="*/ 7 w 7"/>
                  <a:gd name="T9" fmla="*/ 2 h 2"/>
                  <a:gd name="T10" fmla="*/ 2 w 7"/>
                  <a:gd name="T11" fmla="*/ 0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0" y="0"/>
                    </a:lnTo>
                    <a:lnTo>
                      <a:pt x="0" y="2"/>
                    </a:lnTo>
                    <a:lnTo>
                      <a:pt x="5" y="2"/>
                    </a:lnTo>
                    <a:lnTo>
                      <a:pt x="7"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0" name="9Slide.vn 1073">
                <a:extLst>
                  <a:ext uri="{FF2B5EF4-FFF2-40B4-BE49-F238E27FC236}">
                    <a16:creationId xmlns:a16="http://schemas.microsoft.com/office/drawing/2014/main" id="{AF8F2960-3DEA-41E2-B8AB-18F8EF109EA5}"/>
                  </a:ext>
                </a:extLst>
              </p:cNvPr>
              <p:cNvSpPr>
                <a:spLocks/>
              </p:cNvSpPr>
              <p:nvPr/>
            </p:nvSpPr>
            <p:spPr bwMode="auto">
              <a:xfrm>
                <a:off x="2938" y="934"/>
                <a:ext cx="5" cy="0"/>
              </a:xfrm>
              <a:custGeom>
                <a:avLst/>
                <a:gdLst>
                  <a:gd name="T0" fmla="*/ 0 w 5"/>
                  <a:gd name="T1" fmla="*/ 0 w 5"/>
                  <a:gd name="T2" fmla="*/ 3 w 5"/>
                  <a:gd name="T3" fmla="*/ 5 w 5"/>
                  <a:gd name="T4" fmla="*/ 3 w 5"/>
                  <a:gd name="T5" fmla="*/ 0 w 5"/>
                </a:gdLst>
                <a:ahLst/>
                <a:cxnLst>
                  <a:cxn ang="0">
                    <a:pos x="T0" y="0"/>
                  </a:cxn>
                  <a:cxn ang="0">
                    <a:pos x="T1" y="0"/>
                  </a:cxn>
                  <a:cxn ang="0">
                    <a:pos x="T2" y="0"/>
                  </a:cxn>
                  <a:cxn ang="0">
                    <a:pos x="T3" y="0"/>
                  </a:cxn>
                  <a:cxn ang="0">
                    <a:pos x="T4" y="0"/>
                  </a:cxn>
                  <a:cxn ang="0">
                    <a:pos x="T5" y="0"/>
                  </a:cxn>
                </a:cxnLst>
                <a:rect l="0" t="0" r="r" b="b"/>
                <a:pathLst>
                  <a:path w="5">
                    <a:moveTo>
                      <a:pt x="0" y="0"/>
                    </a:moveTo>
                    <a:lnTo>
                      <a:pt x="0" y="0"/>
                    </a:lnTo>
                    <a:lnTo>
                      <a:pt x="3" y="0"/>
                    </a:lnTo>
                    <a:lnTo>
                      <a:pt x="5" y="0"/>
                    </a:lnTo>
                    <a:lnTo>
                      <a:pt x="3"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1" name="9Slide.vn 1074">
                <a:extLst>
                  <a:ext uri="{FF2B5EF4-FFF2-40B4-BE49-F238E27FC236}">
                    <a16:creationId xmlns:a16="http://schemas.microsoft.com/office/drawing/2014/main" id="{65CA84A9-B53E-4740-BB2D-EDF5144C9DEC}"/>
                  </a:ext>
                </a:extLst>
              </p:cNvPr>
              <p:cNvSpPr>
                <a:spLocks/>
              </p:cNvSpPr>
              <p:nvPr/>
            </p:nvSpPr>
            <p:spPr bwMode="auto">
              <a:xfrm>
                <a:off x="2945" y="948"/>
                <a:ext cx="2" cy="2"/>
              </a:xfrm>
              <a:custGeom>
                <a:avLst/>
                <a:gdLst>
                  <a:gd name="T0" fmla="*/ 2 w 2"/>
                  <a:gd name="T1" fmla="*/ 2 h 2"/>
                  <a:gd name="T2" fmla="*/ 2 w 2"/>
                  <a:gd name="T3" fmla="*/ 0 h 2"/>
                  <a:gd name="T4" fmla="*/ 0 w 2"/>
                  <a:gd name="T5" fmla="*/ 2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2"/>
                    </a:lnTo>
                    <a:lnTo>
                      <a:pt x="0"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2" name="9Slide.vn 1075">
                <a:extLst>
                  <a:ext uri="{FF2B5EF4-FFF2-40B4-BE49-F238E27FC236}">
                    <a16:creationId xmlns:a16="http://schemas.microsoft.com/office/drawing/2014/main" id="{A3C1A1AA-50BB-4ED4-A8E5-FECEC386CDC6}"/>
                  </a:ext>
                </a:extLst>
              </p:cNvPr>
              <p:cNvSpPr>
                <a:spLocks/>
              </p:cNvSpPr>
              <p:nvPr/>
            </p:nvSpPr>
            <p:spPr bwMode="auto">
              <a:xfrm>
                <a:off x="2943" y="952"/>
                <a:ext cx="2" cy="3"/>
              </a:xfrm>
              <a:custGeom>
                <a:avLst/>
                <a:gdLst>
                  <a:gd name="T0" fmla="*/ 0 w 2"/>
                  <a:gd name="T1" fmla="*/ 3 h 3"/>
                  <a:gd name="T2" fmla="*/ 2 w 2"/>
                  <a:gd name="T3" fmla="*/ 3 h 3"/>
                  <a:gd name="T4" fmla="*/ 0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2" y="3"/>
                    </a:lnTo>
                    <a:lnTo>
                      <a:pt x="0" y="0"/>
                    </a:lnTo>
                    <a:lnTo>
                      <a:pt x="0" y="3"/>
                    </a:lnTo>
                    <a:lnTo>
                      <a:pt x="0"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3" name="9Slide.vn 1076">
                <a:extLst>
                  <a:ext uri="{FF2B5EF4-FFF2-40B4-BE49-F238E27FC236}">
                    <a16:creationId xmlns:a16="http://schemas.microsoft.com/office/drawing/2014/main" id="{947428B7-1BB2-41F5-AC6B-C20865D7E2DE}"/>
                  </a:ext>
                </a:extLst>
              </p:cNvPr>
              <p:cNvSpPr>
                <a:spLocks/>
              </p:cNvSpPr>
              <p:nvPr/>
            </p:nvSpPr>
            <p:spPr bwMode="auto">
              <a:xfrm>
                <a:off x="2936" y="955"/>
                <a:ext cx="2" cy="2"/>
              </a:xfrm>
              <a:custGeom>
                <a:avLst/>
                <a:gdLst>
                  <a:gd name="T0" fmla="*/ 0 w 2"/>
                  <a:gd name="T1" fmla="*/ 0 h 2"/>
                  <a:gd name="T2" fmla="*/ 0 w 2"/>
                  <a:gd name="T3" fmla="*/ 2 h 2"/>
                  <a:gd name="T4" fmla="*/ 0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2"/>
                    </a:lnTo>
                    <a:lnTo>
                      <a:pt x="2" y="0"/>
                    </a:lnTo>
                    <a:lnTo>
                      <a:pt x="0"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4" name="9Slide.vn 1077">
                <a:extLst>
                  <a:ext uri="{FF2B5EF4-FFF2-40B4-BE49-F238E27FC236}">
                    <a16:creationId xmlns:a16="http://schemas.microsoft.com/office/drawing/2014/main" id="{11CF61C4-CB1F-4897-8F26-8033DF759AD5}"/>
                  </a:ext>
                </a:extLst>
              </p:cNvPr>
              <p:cNvSpPr>
                <a:spLocks/>
              </p:cNvSpPr>
              <p:nvPr/>
            </p:nvSpPr>
            <p:spPr bwMode="auto">
              <a:xfrm>
                <a:off x="2941" y="913"/>
                <a:ext cx="2" cy="6"/>
              </a:xfrm>
              <a:custGeom>
                <a:avLst/>
                <a:gdLst>
                  <a:gd name="T0" fmla="*/ 2 w 2"/>
                  <a:gd name="T1" fmla="*/ 4 h 6"/>
                  <a:gd name="T2" fmla="*/ 2 w 2"/>
                  <a:gd name="T3" fmla="*/ 2 h 6"/>
                  <a:gd name="T4" fmla="*/ 0 w 2"/>
                  <a:gd name="T5" fmla="*/ 0 h 6"/>
                  <a:gd name="T6" fmla="*/ 0 w 2"/>
                  <a:gd name="T7" fmla="*/ 2 h 6"/>
                  <a:gd name="T8" fmla="*/ 0 w 2"/>
                  <a:gd name="T9" fmla="*/ 4 h 6"/>
                  <a:gd name="T10" fmla="*/ 2 w 2"/>
                  <a:gd name="T11" fmla="*/ 6 h 6"/>
                  <a:gd name="T12" fmla="*/ 2 w 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4"/>
                    </a:moveTo>
                    <a:lnTo>
                      <a:pt x="2" y="2"/>
                    </a:lnTo>
                    <a:lnTo>
                      <a:pt x="0" y="0"/>
                    </a:lnTo>
                    <a:lnTo>
                      <a:pt x="0" y="2"/>
                    </a:lnTo>
                    <a:lnTo>
                      <a:pt x="0" y="4"/>
                    </a:lnTo>
                    <a:lnTo>
                      <a:pt x="2" y="6"/>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5" name="9Slide.vn 1078">
                <a:extLst>
                  <a:ext uri="{FF2B5EF4-FFF2-40B4-BE49-F238E27FC236}">
                    <a16:creationId xmlns:a16="http://schemas.microsoft.com/office/drawing/2014/main" id="{1D6F1A82-9704-4757-9DF8-003E988D96A0}"/>
                  </a:ext>
                </a:extLst>
              </p:cNvPr>
              <p:cNvSpPr>
                <a:spLocks/>
              </p:cNvSpPr>
              <p:nvPr/>
            </p:nvSpPr>
            <p:spPr bwMode="auto">
              <a:xfrm>
                <a:off x="2934" y="921"/>
                <a:ext cx="2" cy="2"/>
              </a:xfrm>
              <a:custGeom>
                <a:avLst/>
                <a:gdLst>
                  <a:gd name="T0" fmla="*/ 0 w 2"/>
                  <a:gd name="T1" fmla="*/ 2 h 2"/>
                  <a:gd name="T2" fmla="*/ 0 w 2"/>
                  <a:gd name="T3" fmla="*/ 2 h 2"/>
                  <a:gd name="T4" fmla="*/ 2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2"/>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6" name="9Slide.vn 1079">
                <a:extLst>
                  <a:ext uri="{FF2B5EF4-FFF2-40B4-BE49-F238E27FC236}">
                    <a16:creationId xmlns:a16="http://schemas.microsoft.com/office/drawing/2014/main" id="{67F0FCF3-CCBB-4270-BAF2-99C45E2EAF8F}"/>
                  </a:ext>
                </a:extLst>
              </p:cNvPr>
              <p:cNvSpPr>
                <a:spLocks/>
              </p:cNvSpPr>
              <p:nvPr/>
            </p:nvSpPr>
            <p:spPr bwMode="auto">
              <a:xfrm>
                <a:off x="3469" y="644"/>
                <a:ext cx="10" cy="12"/>
              </a:xfrm>
              <a:custGeom>
                <a:avLst/>
                <a:gdLst>
                  <a:gd name="T0" fmla="*/ 2 w 10"/>
                  <a:gd name="T1" fmla="*/ 4 h 12"/>
                  <a:gd name="T2" fmla="*/ 0 w 10"/>
                  <a:gd name="T3" fmla="*/ 8 h 12"/>
                  <a:gd name="T4" fmla="*/ 0 w 10"/>
                  <a:gd name="T5" fmla="*/ 12 h 12"/>
                  <a:gd name="T6" fmla="*/ 2 w 10"/>
                  <a:gd name="T7" fmla="*/ 12 h 12"/>
                  <a:gd name="T8" fmla="*/ 4 w 10"/>
                  <a:gd name="T9" fmla="*/ 10 h 12"/>
                  <a:gd name="T10" fmla="*/ 8 w 10"/>
                  <a:gd name="T11" fmla="*/ 10 h 12"/>
                  <a:gd name="T12" fmla="*/ 10 w 10"/>
                  <a:gd name="T13" fmla="*/ 8 h 12"/>
                  <a:gd name="T14" fmla="*/ 10 w 10"/>
                  <a:gd name="T15" fmla="*/ 4 h 12"/>
                  <a:gd name="T16" fmla="*/ 8 w 10"/>
                  <a:gd name="T17" fmla="*/ 0 h 12"/>
                  <a:gd name="T18" fmla="*/ 2 w 10"/>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2" y="4"/>
                    </a:moveTo>
                    <a:lnTo>
                      <a:pt x="0" y="8"/>
                    </a:lnTo>
                    <a:lnTo>
                      <a:pt x="0" y="12"/>
                    </a:lnTo>
                    <a:lnTo>
                      <a:pt x="2" y="12"/>
                    </a:lnTo>
                    <a:lnTo>
                      <a:pt x="4" y="10"/>
                    </a:lnTo>
                    <a:lnTo>
                      <a:pt x="8" y="10"/>
                    </a:lnTo>
                    <a:lnTo>
                      <a:pt x="10" y="8"/>
                    </a:lnTo>
                    <a:lnTo>
                      <a:pt x="10" y="4"/>
                    </a:lnTo>
                    <a:lnTo>
                      <a:pt x="8" y="0"/>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7" name="9Slide.vn 1080">
                <a:extLst>
                  <a:ext uri="{FF2B5EF4-FFF2-40B4-BE49-F238E27FC236}">
                    <a16:creationId xmlns:a16="http://schemas.microsoft.com/office/drawing/2014/main" id="{BE806A34-0E1D-4F11-982A-E91C1793E6FE}"/>
                  </a:ext>
                </a:extLst>
              </p:cNvPr>
              <p:cNvSpPr>
                <a:spLocks/>
              </p:cNvSpPr>
              <p:nvPr/>
            </p:nvSpPr>
            <p:spPr bwMode="auto">
              <a:xfrm>
                <a:off x="3479" y="699"/>
                <a:ext cx="9" cy="15"/>
              </a:xfrm>
              <a:custGeom>
                <a:avLst/>
                <a:gdLst>
                  <a:gd name="T0" fmla="*/ 7 w 9"/>
                  <a:gd name="T1" fmla="*/ 0 h 15"/>
                  <a:gd name="T2" fmla="*/ 5 w 9"/>
                  <a:gd name="T3" fmla="*/ 0 h 15"/>
                  <a:gd name="T4" fmla="*/ 2 w 9"/>
                  <a:gd name="T5" fmla="*/ 5 h 15"/>
                  <a:gd name="T6" fmla="*/ 0 w 9"/>
                  <a:gd name="T7" fmla="*/ 9 h 15"/>
                  <a:gd name="T8" fmla="*/ 2 w 9"/>
                  <a:gd name="T9" fmla="*/ 13 h 15"/>
                  <a:gd name="T10" fmla="*/ 2 w 9"/>
                  <a:gd name="T11" fmla="*/ 15 h 15"/>
                  <a:gd name="T12" fmla="*/ 7 w 9"/>
                  <a:gd name="T13" fmla="*/ 11 h 15"/>
                  <a:gd name="T14" fmla="*/ 9 w 9"/>
                  <a:gd name="T15" fmla="*/ 7 h 15"/>
                  <a:gd name="T16" fmla="*/ 7 w 9"/>
                  <a:gd name="T17" fmla="*/ 3 h 15"/>
                  <a:gd name="T18" fmla="*/ 9 w 9"/>
                  <a:gd name="T19" fmla="*/ 0 h 15"/>
                  <a:gd name="T20" fmla="*/ 7 w 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7" y="0"/>
                    </a:moveTo>
                    <a:lnTo>
                      <a:pt x="5" y="0"/>
                    </a:lnTo>
                    <a:lnTo>
                      <a:pt x="2" y="5"/>
                    </a:lnTo>
                    <a:lnTo>
                      <a:pt x="0" y="9"/>
                    </a:lnTo>
                    <a:lnTo>
                      <a:pt x="2" y="13"/>
                    </a:lnTo>
                    <a:lnTo>
                      <a:pt x="2" y="15"/>
                    </a:lnTo>
                    <a:lnTo>
                      <a:pt x="7" y="11"/>
                    </a:lnTo>
                    <a:lnTo>
                      <a:pt x="9" y="7"/>
                    </a:lnTo>
                    <a:lnTo>
                      <a:pt x="7" y="3"/>
                    </a:lnTo>
                    <a:lnTo>
                      <a:pt x="9" y="0"/>
                    </a:lnTo>
                    <a:lnTo>
                      <a:pt x="7"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8" name="9Slide.vn 1081">
                <a:extLst>
                  <a:ext uri="{FF2B5EF4-FFF2-40B4-BE49-F238E27FC236}">
                    <a16:creationId xmlns:a16="http://schemas.microsoft.com/office/drawing/2014/main" id="{C68306CB-D9A8-4791-A28C-577C3FE14922}"/>
                  </a:ext>
                </a:extLst>
              </p:cNvPr>
              <p:cNvSpPr>
                <a:spLocks noChangeArrowheads="1"/>
              </p:cNvSpPr>
              <p:nvPr/>
            </p:nvSpPr>
            <p:spPr bwMode="auto">
              <a:xfrm>
                <a:off x="2947" y="921"/>
                <a:ext cx="1" cy="2"/>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9" name="9Slide.vn 1082">
                <a:extLst>
                  <a:ext uri="{FF2B5EF4-FFF2-40B4-BE49-F238E27FC236}">
                    <a16:creationId xmlns:a16="http://schemas.microsoft.com/office/drawing/2014/main" id="{FD6EF992-924F-486E-BA20-357DDBAD0916}"/>
                  </a:ext>
                </a:extLst>
              </p:cNvPr>
              <p:cNvSpPr>
                <a:spLocks/>
              </p:cNvSpPr>
              <p:nvPr/>
            </p:nvSpPr>
            <p:spPr bwMode="auto">
              <a:xfrm>
                <a:off x="2812" y="695"/>
                <a:ext cx="12" cy="9"/>
              </a:xfrm>
              <a:custGeom>
                <a:avLst/>
                <a:gdLst>
                  <a:gd name="T0" fmla="*/ 6 w 12"/>
                  <a:gd name="T1" fmla="*/ 7 h 9"/>
                  <a:gd name="T2" fmla="*/ 10 w 12"/>
                  <a:gd name="T3" fmla="*/ 9 h 9"/>
                  <a:gd name="T4" fmla="*/ 12 w 12"/>
                  <a:gd name="T5" fmla="*/ 9 h 9"/>
                  <a:gd name="T6" fmla="*/ 10 w 12"/>
                  <a:gd name="T7" fmla="*/ 4 h 9"/>
                  <a:gd name="T8" fmla="*/ 8 w 12"/>
                  <a:gd name="T9" fmla="*/ 4 h 9"/>
                  <a:gd name="T10" fmla="*/ 6 w 12"/>
                  <a:gd name="T11" fmla="*/ 0 h 9"/>
                  <a:gd name="T12" fmla="*/ 2 w 12"/>
                  <a:gd name="T13" fmla="*/ 2 h 9"/>
                  <a:gd name="T14" fmla="*/ 0 w 12"/>
                  <a:gd name="T15" fmla="*/ 0 h 9"/>
                  <a:gd name="T16" fmla="*/ 0 w 12"/>
                  <a:gd name="T17" fmla="*/ 2 h 9"/>
                  <a:gd name="T18" fmla="*/ 2 w 12"/>
                  <a:gd name="T19" fmla="*/ 7 h 9"/>
                  <a:gd name="T20" fmla="*/ 6 w 12"/>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6" y="7"/>
                    </a:moveTo>
                    <a:lnTo>
                      <a:pt x="10" y="9"/>
                    </a:lnTo>
                    <a:lnTo>
                      <a:pt x="12" y="9"/>
                    </a:lnTo>
                    <a:lnTo>
                      <a:pt x="10" y="4"/>
                    </a:lnTo>
                    <a:lnTo>
                      <a:pt x="8" y="4"/>
                    </a:lnTo>
                    <a:lnTo>
                      <a:pt x="6" y="0"/>
                    </a:lnTo>
                    <a:lnTo>
                      <a:pt x="2" y="2"/>
                    </a:lnTo>
                    <a:lnTo>
                      <a:pt x="0" y="0"/>
                    </a:lnTo>
                    <a:lnTo>
                      <a:pt x="0" y="2"/>
                    </a:lnTo>
                    <a:lnTo>
                      <a:pt x="2" y="7"/>
                    </a:lnTo>
                    <a:lnTo>
                      <a:pt x="6"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0" name="9Slide.vn 1083">
                <a:extLst>
                  <a:ext uri="{FF2B5EF4-FFF2-40B4-BE49-F238E27FC236}">
                    <a16:creationId xmlns:a16="http://schemas.microsoft.com/office/drawing/2014/main" id="{8EA1C7A4-5916-4814-B4BE-D91ECB1A2866}"/>
                  </a:ext>
                </a:extLst>
              </p:cNvPr>
              <p:cNvSpPr>
                <a:spLocks/>
              </p:cNvSpPr>
              <p:nvPr/>
            </p:nvSpPr>
            <p:spPr bwMode="auto">
              <a:xfrm>
                <a:off x="2932" y="944"/>
                <a:ext cx="4" cy="2"/>
              </a:xfrm>
              <a:custGeom>
                <a:avLst/>
                <a:gdLst>
                  <a:gd name="T0" fmla="*/ 0 w 4"/>
                  <a:gd name="T1" fmla="*/ 2 h 2"/>
                  <a:gd name="T2" fmla="*/ 0 w 4"/>
                  <a:gd name="T3" fmla="*/ 2 h 2"/>
                  <a:gd name="T4" fmla="*/ 4 w 4"/>
                  <a:gd name="T5" fmla="*/ 0 h 2"/>
                  <a:gd name="T6" fmla="*/ 4 w 4"/>
                  <a:gd name="T7" fmla="*/ 0 h 2"/>
                  <a:gd name="T8" fmla="*/ 4 w 4"/>
                  <a:gd name="T9" fmla="*/ 0 h 2"/>
                  <a:gd name="T10" fmla="*/ 0 w 4"/>
                  <a:gd name="T11" fmla="*/ 0 h 2"/>
                  <a:gd name="T12" fmla="*/ 0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2"/>
                    </a:moveTo>
                    <a:lnTo>
                      <a:pt x="0" y="2"/>
                    </a:lnTo>
                    <a:lnTo>
                      <a:pt x="4" y="0"/>
                    </a:lnTo>
                    <a:lnTo>
                      <a:pt x="4" y="0"/>
                    </a:lnTo>
                    <a:lnTo>
                      <a:pt x="4"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1" name="9Slide.vn 1084">
                <a:extLst>
                  <a:ext uri="{FF2B5EF4-FFF2-40B4-BE49-F238E27FC236}">
                    <a16:creationId xmlns:a16="http://schemas.microsoft.com/office/drawing/2014/main" id="{CAB2BAD4-00DA-4900-8B67-DDFC790D914D}"/>
                  </a:ext>
                </a:extLst>
              </p:cNvPr>
              <p:cNvSpPr>
                <a:spLocks/>
              </p:cNvSpPr>
              <p:nvPr/>
            </p:nvSpPr>
            <p:spPr bwMode="auto">
              <a:xfrm>
                <a:off x="2932" y="849"/>
                <a:ext cx="4" cy="4"/>
              </a:xfrm>
              <a:custGeom>
                <a:avLst/>
                <a:gdLst>
                  <a:gd name="T0" fmla="*/ 2 w 4"/>
                  <a:gd name="T1" fmla="*/ 2 h 4"/>
                  <a:gd name="T2" fmla="*/ 0 w 4"/>
                  <a:gd name="T3" fmla="*/ 4 h 4"/>
                  <a:gd name="T4" fmla="*/ 2 w 4"/>
                  <a:gd name="T5" fmla="*/ 4 h 4"/>
                  <a:gd name="T6" fmla="*/ 4 w 4"/>
                  <a:gd name="T7" fmla="*/ 2 h 4"/>
                  <a:gd name="T8" fmla="*/ 2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4"/>
                    </a:lnTo>
                    <a:lnTo>
                      <a:pt x="2" y="4"/>
                    </a:lnTo>
                    <a:lnTo>
                      <a:pt x="4" y="2"/>
                    </a:lnTo>
                    <a:lnTo>
                      <a:pt x="2"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2" name="9Slide.vn 1085">
                <a:extLst>
                  <a:ext uri="{FF2B5EF4-FFF2-40B4-BE49-F238E27FC236}">
                    <a16:creationId xmlns:a16="http://schemas.microsoft.com/office/drawing/2014/main" id="{FA468E1A-17F5-4411-B787-69AC3F84E505}"/>
                  </a:ext>
                </a:extLst>
              </p:cNvPr>
              <p:cNvSpPr>
                <a:spLocks/>
              </p:cNvSpPr>
              <p:nvPr/>
            </p:nvSpPr>
            <p:spPr bwMode="auto">
              <a:xfrm>
                <a:off x="2930" y="965"/>
                <a:ext cx="11" cy="6"/>
              </a:xfrm>
              <a:custGeom>
                <a:avLst/>
                <a:gdLst>
                  <a:gd name="T0" fmla="*/ 0 w 11"/>
                  <a:gd name="T1" fmla="*/ 6 h 6"/>
                  <a:gd name="T2" fmla="*/ 2 w 11"/>
                  <a:gd name="T3" fmla="*/ 6 h 6"/>
                  <a:gd name="T4" fmla="*/ 6 w 11"/>
                  <a:gd name="T5" fmla="*/ 4 h 6"/>
                  <a:gd name="T6" fmla="*/ 8 w 11"/>
                  <a:gd name="T7" fmla="*/ 2 h 6"/>
                  <a:gd name="T8" fmla="*/ 11 w 11"/>
                  <a:gd name="T9" fmla="*/ 0 h 6"/>
                  <a:gd name="T10" fmla="*/ 8 w 11"/>
                  <a:gd name="T11" fmla="*/ 0 h 6"/>
                  <a:gd name="T12" fmla="*/ 6 w 11"/>
                  <a:gd name="T13" fmla="*/ 0 h 6"/>
                  <a:gd name="T14" fmla="*/ 2 w 11"/>
                  <a:gd name="T15" fmla="*/ 0 h 6"/>
                  <a:gd name="T16" fmla="*/ 2 w 11"/>
                  <a:gd name="T17" fmla="*/ 4 h 6"/>
                  <a:gd name="T18" fmla="*/ 0 w 11"/>
                  <a:gd name="T19" fmla="*/ 4 h 6"/>
                  <a:gd name="T20" fmla="*/ 0 w 1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0" y="6"/>
                    </a:moveTo>
                    <a:lnTo>
                      <a:pt x="2" y="6"/>
                    </a:lnTo>
                    <a:lnTo>
                      <a:pt x="6" y="4"/>
                    </a:lnTo>
                    <a:lnTo>
                      <a:pt x="8" y="2"/>
                    </a:lnTo>
                    <a:lnTo>
                      <a:pt x="11" y="0"/>
                    </a:lnTo>
                    <a:lnTo>
                      <a:pt x="8" y="0"/>
                    </a:lnTo>
                    <a:lnTo>
                      <a:pt x="6" y="0"/>
                    </a:lnTo>
                    <a:lnTo>
                      <a:pt x="2" y="0"/>
                    </a:lnTo>
                    <a:lnTo>
                      <a:pt x="2" y="4"/>
                    </a:lnTo>
                    <a:lnTo>
                      <a:pt x="0" y="4"/>
                    </a:lnTo>
                    <a:lnTo>
                      <a:pt x="0"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3" name="9Slide.vn 1086">
                <a:extLst>
                  <a:ext uri="{FF2B5EF4-FFF2-40B4-BE49-F238E27FC236}">
                    <a16:creationId xmlns:a16="http://schemas.microsoft.com/office/drawing/2014/main" id="{8C60B510-2165-433C-AB68-60F901552F17}"/>
                  </a:ext>
                </a:extLst>
              </p:cNvPr>
              <p:cNvSpPr>
                <a:spLocks/>
              </p:cNvSpPr>
              <p:nvPr/>
            </p:nvSpPr>
            <p:spPr bwMode="auto">
              <a:xfrm>
                <a:off x="2928" y="979"/>
                <a:ext cx="4" cy="5"/>
              </a:xfrm>
              <a:custGeom>
                <a:avLst/>
                <a:gdLst>
                  <a:gd name="T0" fmla="*/ 0 w 4"/>
                  <a:gd name="T1" fmla="*/ 0 h 5"/>
                  <a:gd name="T2" fmla="*/ 0 w 4"/>
                  <a:gd name="T3" fmla="*/ 5 h 5"/>
                  <a:gd name="T4" fmla="*/ 2 w 4"/>
                  <a:gd name="T5" fmla="*/ 5 h 5"/>
                  <a:gd name="T6" fmla="*/ 4 w 4"/>
                  <a:gd name="T7" fmla="*/ 3 h 5"/>
                  <a:gd name="T8" fmla="*/ 2 w 4"/>
                  <a:gd name="T9" fmla="*/ 0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5"/>
                    </a:lnTo>
                    <a:lnTo>
                      <a:pt x="2" y="5"/>
                    </a:lnTo>
                    <a:lnTo>
                      <a:pt x="4" y="3"/>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4" name="9Slide.vn 1087">
                <a:extLst>
                  <a:ext uri="{FF2B5EF4-FFF2-40B4-BE49-F238E27FC236}">
                    <a16:creationId xmlns:a16="http://schemas.microsoft.com/office/drawing/2014/main" id="{09FFEA49-FF61-4874-BE88-A7782728E9A9}"/>
                  </a:ext>
                </a:extLst>
              </p:cNvPr>
              <p:cNvSpPr>
                <a:spLocks/>
              </p:cNvSpPr>
              <p:nvPr/>
            </p:nvSpPr>
            <p:spPr bwMode="auto">
              <a:xfrm>
                <a:off x="2101" y="9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69C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5" name="9Slide.vn 1088">
                <a:extLst>
                  <a:ext uri="{FF2B5EF4-FFF2-40B4-BE49-F238E27FC236}">
                    <a16:creationId xmlns:a16="http://schemas.microsoft.com/office/drawing/2014/main" id="{E109D06D-949E-4F22-9693-1273D9CE36EF}"/>
                  </a:ext>
                </a:extLst>
              </p:cNvPr>
              <p:cNvSpPr>
                <a:spLocks/>
              </p:cNvSpPr>
              <p:nvPr/>
            </p:nvSpPr>
            <p:spPr bwMode="auto">
              <a:xfrm>
                <a:off x="2101" y="98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6" name="9Slide.vn 1089">
                <a:extLst>
                  <a:ext uri="{FF2B5EF4-FFF2-40B4-BE49-F238E27FC236}">
                    <a16:creationId xmlns:a16="http://schemas.microsoft.com/office/drawing/2014/main" id="{676070FF-F281-4B22-8502-AE89AB10D90F}"/>
                  </a:ext>
                </a:extLst>
              </p:cNvPr>
              <p:cNvSpPr>
                <a:spLocks/>
              </p:cNvSpPr>
              <p:nvPr/>
            </p:nvSpPr>
            <p:spPr bwMode="auto">
              <a:xfrm>
                <a:off x="2437" y="824"/>
                <a:ext cx="356" cy="485"/>
              </a:xfrm>
              <a:custGeom>
                <a:avLst/>
                <a:gdLst>
                  <a:gd name="T0" fmla="*/ 332 w 356"/>
                  <a:gd name="T1" fmla="*/ 332 h 485"/>
                  <a:gd name="T2" fmla="*/ 321 w 356"/>
                  <a:gd name="T3" fmla="*/ 317 h 485"/>
                  <a:gd name="T4" fmla="*/ 315 w 356"/>
                  <a:gd name="T5" fmla="*/ 284 h 485"/>
                  <a:gd name="T6" fmla="*/ 300 w 356"/>
                  <a:gd name="T7" fmla="*/ 286 h 485"/>
                  <a:gd name="T8" fmla="*/ 294 w 356"/>
                  <a:gd name="T9" fmla="*/ 267 h 485"/>
                  <a:gd name="T10" fmla="*/ 263 w 356"/>
                  <a:gd name="T11" fmla="*/ 251 h 485"/>
                  <a:gd name="T12" fmla="*/ 274 w 356"/>
                  <a:gd name="T13" fmla="*/ 243 h 485"/>
                  <a:gd name="T14" fmla="*/ 307 w 356"/>
                  <a:gd name="T15" fmla="*/ 234 h 485"/>
                  <a:gd name="T16" fmla="*/ 300 w 356"/>
                  <a:gd name="T17" fmla="*/ 199 h 485"/>
                  <a:gd name="T18" fmla="*/ 278 w 356"/>
                  <a:gd name="T19" fmla="*/ 207 h 485"/>
                  <a:gd name="T20" fmla="*/ 292 w 356"/>
                  <a:gd name="T21" fmla="*/ 189 h 485"/>
                  <a:gd name="T22" fmla="*/ 271 w 356"/>
                  <a:gd name="T23" fmla="*/ 170 h 485"/>
                  <a:gd name="T24" fmla="*/ 257 w 356"/>
                  <a:gd name="T25" fmla="*/ 176 h 485"/>
                  <a:gd name="T26" fmla="*/ 249 w 356"/>
                  <a:gd name="T27" fmla="*/ 164 h 485"/>
                  <a:gd name="T28" fmla="*/ 251 w 356"/>
                  <a:gd name="T29" fmla="*/ 135 h 485"/>
                  <a:gd name="T30" fmla="*/ 238 w 356"/>
                  <a:gd name="T31" fmla="*/ 137 h 485"/>
                  <a:gd name="T32" fmla="*/ 211 w 356"/>
                  <a:gd name="T33" fmla="*/ 143 h 485"/>
                  <a:gd name="T34" fmla="*/ 232 w 356"/>
                  <a:gd name="T35" fmla="*/ 110 h 485"/>
                  <a:gd name="T36" fmla="*/ 224 w 356"/>
                  <a:gd name="T37" fmla="*/ 89 h 485"/>
                  <a:gd name="T38" fmla="*/ 189 w 356"/>
                  <a:gd name="T39" fmla="*/ 95 h 485"/>
                  <a:gd name="T40" fmla="*/ 166 w 356"/>
                  <a:gd name="T41" fmla="*/ 85 h 485"/>
                  <a:gd name="T42" fmla="*/ 147 w 356"/>
                  <a:gd name="T43" fmla="*/ 89 h 485"/>
                  <a:gd name="T44" fmla="*/ 162 w 356"/>
                  <a:gd name="T45" fmla="*/ 43 h 485"/>
                  <a:gd name="T46" fmla="*/ 116 w 356"/>
                  <a:gd name="T47" fmla="*/ 29 h 485"/>
                  <a:gd name="T48" fmla="*/ 101 w 356"/>
                  <a:gd name="T49" fmla="*/ 43 h 485"/>
                  <a:gd name="T50" fmla="*/ 83 w 356"/>
                  <a:gd name="T51" fmla="*/ 70 h 485"/>
                  <a:gd name="T52" fmla="*/ 66 w 356"/>
                  <a:gd name="T53" fmla="*/ 128 h 485"/>
                  <a:gd name="T54" fmla="*/ 66 w 356"/>
                  <a:gd name="T55" fmla="*/ 72 h 485"/>
                  <a:gd name="T56" fmla="*/ 93 w 356"/>
                  <a:gd name="T57" fmla="*/ 0 h 485"/>
                  <a:gd name="T58" fmla="*/ 21 w 356"/>
                  <a:gd name="T59" fmla="*/ 58 h 485"/>
                  <a:gd name="T60" fmla="*/ 35 w 356"/>
                  <a:gd name="T61" fmla="*/ 120 h 485"/>
                  <a:gd name="T62" fmla="*/ 10 w 356"/>
                  <a:gd name="T63" fmla="*/ 149 h 485"/>
                  <a:gd name="T64" fmla="*/ 46 w 356"/>
                  <a:gd name="T65" fmla="*/ 164 h 485"/>
                  <a:gd name="T66" fmla="*/ 95 w 356"/>
                  <a:gd name="T67" fmla="*/ 180 h 485"/>
                  <a:gd name="T68" fmla="*/ 122 w 356"/>
                  <a:gd name="T69" fmla="*/ 178 h 485"/>
                  <a:gd name="T70" fmla="*/ 147 w 356"/>
                  <a:gd name="T71" fmla="*/ 155 h 485"/>
                  <a:gd name="T72" fmla="*/ 162 w 356"/>
                  <a:gd name="T73" fmla="*/ 197 h 485"/>
                  <a:gd name="T74" fmla="*/ 160 w 356"/>
                  <a:gd name="T75" fmla="*/ 230 h 485"/>
                  <a:gd name="T76" fmla="*/ 184 w 356"/>
                  <a:gd name="T77" fmla="*/ 238 h 485"/>
                  <a:gd name="T78" fmla="*/ 207 w 356"/>
                  <a:gd name="T79" fmla="*/ 263 h 485"/>
                  <a:gd name="T80" fmla="*/ 176 w 356"/>
                  <a:gd name="T81" fmla="*/ 317 h 485"/>
                  <a:gd name="T82" fmla="*/ 135 w 356"/>
                  <a:gd name="T83" fmla="*/ 361 h 485"/>
                  <a:gd name="T84" fmla="*/ 83 w 356"/>
                  <a:gd name="T85" fmla="*/ 369 h 485"/>
                  <a:gd name="T86" fmla="*/ 135 w 356"/>
                  <a:gd name="T87" fmla="*/ 386 h 485"/>
                  <a:gd name="T88" fmla="*/ 164 w 356"/>
                  <a:gd name="T89" fmla="*/ 408 h 485"/>
                  <a:gd name="T90" fmla="*/ 189 w 356"/>
                  <a:gd name="T91" fmla="*/ 452 h 485"/>
                  <a:gd name="T92" fmla="*/ 242 w 356"/>
                  <a:gd name="T93" fmla="*/ 485 h 485"/>
                  <a:gd name="T94" fmla="*/ 226 w 356"/>
                  <a:gd name="T95" fmla="*/ 448 h 485"/>
                  <a:gd name="T96" fmla="*/ 230 w 356"/>
                  <a:gd name="T97" fmla="*/ 431 h 485"/>
                  <a:gd name="T98" fmla="*/ 255 w 356"/>
                  <a:gd name="T99" fmla="*/ 454 h 485"/>
                  <a:gd name="T100" fmla="*/ 278 w 356"/>
                  <a:gd name="T101" fmla="*/ 446 h 485"/>
                  <a:gd name="T102" fmla="*/ 269 w 356"/>
                  <a:gd name="T103" fmla="*/ 394 h 485"/>
                  <a:gd name="T104" fmla="*/ 257 w 356"/>
                  <a:gd name="T105" fmla="*/ 373 h 485"/>
                  <a:gd name="T106" fmla="*/ 234 w 356"/>
                  <a:gd name="T107" fmla="*/ 342 h 485"/>
                  <a:gd name="T108" fmla="*/ 255 w 356"/>
                  <a:gd name="T109" fmla="*/ 336 h 485"/>
                  <a:gd name="T110" fmla="*/ 274 w 356"/>
                  <a:gd name="T111" fmla="*/ 340 h 485"/>
                  <a:gd name="T112" fmla="*/ 303 w 356"/>
                  <a:gd name="T113" fmla="*/ 344 h 485"/>
                  <a:gd name="T114" fmla="*/ 286 w 356"/>
                  <a:gd name="T115" fmla="*/ 373 h 485"/>
                  <a:gd name="T116" fmla="*/ 300 w 356"/>
                  <a:gd name="T117" fmla="*/ 386 h 485"/>
                  <a:gd name="T118" fmla="*/ 309 w 356"/>
                  <a:gd name="T119" fmla="*/ 373 h 485"/>
                  <a:gd name="T120" fmla="*/ 323 w 356"/>
                  <a:gd name="T121" fmla="*/ 363 h 485"/>
                  <a:gd name="T122" fmla="*/ 336 w 356"/>
                  <a:gd name="T123" fmla="*/ 348 h 485"/>
                  <a:gd name="T124" fmla="*/ 346 w 356"/>
                  <a:gd name="T125" fmla="*/ 33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6" h="485">
                    <a:moveTo>
                      <a:pt x="354" y="344"/>
                    </a:moveTo>
                    <a:lnTo>
                      <a:pt x="356" y="342"/>
                    </a:lnTo>
                    <a:lnTo>
                      <a:pt x="356" y="342"/>
                    </a:lnTo>
                    <a:lnTo>
                      <a:pt x="356" y="340"/>
                    </a:lnTo>
                    <a:lnTo>
                      <a:pt x="354" y="338"/>
                    </a:lnTo>
                    <a:lnTo>
                      <a:pt x="354" y="336"/>
                    </a:lnTo>
                    <a:lnTo>
                      <a:pt x="352" y="334"/>
                    </a:lnTo>
                    <a:lnTo>
                      <a:pt x="350" y="334"/>
                    </a:lnTo>
                    <a:lnTo>
                      <a:pt x="352" y="330"/>
                    </a:lnTo>
                    <a:lnTo>
                      <a:pt x="350" y="328"/>
                    </a:lnTo>
                    <a:lnTo>
                      <a:pt x="346" y="328"/>
                    </a:lnTo>
                    <a:lnTo>
                      <a:pt x="346" y="328"/>
                    </a:lnTo>
                    <a:lnTo>
                      <a:pt x="348" y="325"/>
                    </a:lnTo>
                    <a:lnTo>
                      <a:pt x="346" y="323"/>
                    </a:lnTo>
                    <a:lnTo>
                      <a:pt x="342" y="328"/>
                    </a:lnTo>
                    <a:lnTo>
                      <a:pt x="340" y="330"/>
                    </a:lnTo>
                    <a:lnTo>
                      <a:pt x="342" y="332"/>
                    </a:lnTo>
                    <a:lnTo>
                      <a:pt x="340" y="332"/>
                    </a:lnTo>
                    <a:lnTo>
                      <a:pt x="338" y="332"/>
                    </a:lnTo>
                    <a:lnTo>
                      <a:pt x="338" y="325"/>
                    </a:lnTo>
                    <a:lnTo>
                      <a:pt x="336" y="325"/>
                    </a:lnTo>
                    <a:lnTo>
                      <a:pt x="336" y="325"/>
                    </a:lnTo>
                    <a:lnTo>
                      <a:pt x="336" y="328"/>
                    </a:lnTo>
                    <a:lnTo>
                      <a:pt x="334" y="332"/>
                    </a:lnTo>
                    <a:lnTo>
                      <a:pt x="332" y="334"/>
                    </a:lnTo>
                    <a:lnTo>
                      <a:pt x="332" y="332"/>
                    </a:lnTo>
                    <a:lnTo>
                      <a:pt x="332" y="328"/>
                    </a:lnTo>
                    <a:lnTo>
                      <a:pt x="334" y="323"/>
                    </a:lnTo>
                    <a:lnTo>
                      <a:pt x="336" y="321"/>
                    </a:lnTo>
                    <a:lnTo>
                      <a:pt x="332" y="323"/>
                    </a:lnTo>
                    <a:lnTo>
                      <a:pt x="327" y="328"/>
                    </a:lnTo>
                    <a:lnTo>
                      <a:pt x="327" y="328"/>
                    </a:lnTo>
                    <a:lnTo>
                      <a:pt x="325" y="332"/>
                    </a:lnTo>
                    <a:lnTo>
                      <a:pt x="323" y="332"/>
                    </a:lnTo>
                    <a:lnTo>
                      <a:pt x="323" y="330"/>
                    </a:lnTo>
                    <a:lnTo>
                      <a:pt x="325" y="325"/>
                    </a:lnTo>
                    <a:lnTo>
                      <a:pt x="329" y="323"/>
                    </a:lnTo>
                    <a:lnTo>
                      <a:pt x="332" y="321"/>
                    </a:lnTo>
                    <a:lnTo>
                      <a:pt x="332" y="317"/>
                    </a:lnTo>
                    <a:lnTo>
                      <a:pt x="334" y="317"/>
                    </a:lnTo>
                    <a:lnTo>
                      <a:pt x="336" y="315"/>
                    </a:lnTo>
                    <a:lnTo>
                      <a:pt x="336" y="313"/>
                    </a:lnTo>
                    <a:lnTo>
                      <a:pt x="334" y="313"/>
                    </a:lnTo>
                    <a:lnTo>
                      <a:pt x="329" y="315"/>
                    </a:lnTo>
                    <a:lnTo>
                      <a:pt x="327" y="317"/>
                    </a:lnTo>
                    <a:lnTo>
                      <a:pt x="325" y="319"/>
                    </a:lnTo>
                    <a:lnTo>
                      <a:pt x="323" y="321"/>
                    </a:lnTo>
                    <a:lnTo>
                      <a:pt x="323" y="317"/>
                    </a:lnTo>
                    <a:lnTo>
                      <a:pt x="327" y="315"/>
                    </a:lnTo>
                    <a:lnTo>
                      <a:pt x="325" y="315"/>
                    </a:lnTo>
                    <a:lnTo>
                      <a:pt x="323" y="315"/>
                    </a:lnTo>
                    <a:lnTo>
                      <a:pt x="321" y="317"/>
                    </a:lnTo>
                    <a:lnTo>
                      <a:pt x="317" y="315"/>
                    </a:lnTo>
                    <a:lnTo>
                      <a:pt x="313" y="315"/>
                    </a:lnTo>
                    <a:lnTo>
                      <a:pt x="311" y="313"/>
                    </a:lnTo>
                    <a:lnTo>
                      <a:pt x="315" y="315"/>
                    </a:lnTo>
                    <a:lnTo>
                      <a:pt x="321" y="313"/>
                    </a:lnTo>
                    <a:lnTo>
                      <a:pt x="319" y="311"/>
                    </a:lnTo>
                    <a:lnTo>
                      <a:pt x="317" y="309"/>
                    </a:lnTo>
                    <a:lnTo>
                      <a:pt x="319" y="311"/>
                    </a:lnTo>
                    <a:lnTo>
                      <a:pt x="321" y="309"/>
                    </a:lnTo>
                    <a:lnTo>
                      <a:pt x="319" y="307"/>
                    </a:lnTo>
                    <a:lnTo>
                      <a:pt x="317" y="307"/>
                    </a:lnTo>
                    <a:lnTo>
                      <a:pt x="317" y="305"/>
                    </a:lnTo>
                    <a:lnTo>
                      <a:pt x="319" y="303"/>
                    </a:lnTo>
                    <a:lnTo>
                      <a:pt x="321" y="301"/>
                    </a:lnTo>
                    <a:lnTo>
                      <a:pt x="319" y="296"/>
                    </a:lnTo>
                    <a:lnTo>
                      <a:pt x="317" y="294"/>
                    </a:lnTo>
                    <a:lnTo>
                      <a:pt x="313" y="296"/>
                    </a:lnTo>
                    <a:lnTo>
                      <a:pt x="313" y="299"/>
                    </a:lnTo>
                    <a:lnTo>
                      <a:pt x="311" y="296"/>
                    </a:lnTo>
                    <a:lnTo>
                      <a:pt x="309" y="299"/>
                    </a:lnTo>
                    <a:lnTo>
                      <a:pt x="309" y="296"/>
                    </a:lnTo>
                    <a:lnTo>
                      <a:pt x="309" y="294"/>
                    </a:lnTo>
                    <a:lnTo>
                      <a:pt x="311" y="292"/>
                    </a:lnTo>
                    <a:lnTo>
                      <a:pt x="315" y="290"/>
                    </a:lnTo>
                    <a:lnTo>
                      <a:pt x="315" y="288"/>
                    </a:lnTo>
                    <a:lnTo>
                      <a:pt x="315" y="284"/>
                    </a:lnTo>
                    <a:lnTo>
                      <a:pt x="315" y="284"/>
                    </a:lnTo>
                    <a:lnTo>
                      <a:pt x="313" y="286"/>
                    </a:lnTo>
                    <a:lnTo>
                      <a:pt x="309" y="290"/>
                    </a:lnTo>
                    <a:lnTo>
                      <a:pt x="307" y="292"/>
                    </a:lnTo>
                    <a:lnTo>
                      <a:pt x="305" y="294"/>
                    </a:lnTo>
                    <a:lnTo>
                      <a:pt x="303" y="296"/>
                    </a:lnTo>
                    <a:lnTo>
                      <a:pt x="305" y="299"/>
                    </a:lnTo>
                    <a:lnTo>
                      <a:pt x="303" y="301"/>
                    </a:lnTo>
                    <a:lnTo>
                      <a:pt x="303" y="296"/>
                    </a:lnTo>
                    <a:lnTo>
                      <a:pt x="303" y="294"/>
                    </a:lnTo>
                    <a:lnTo>
                      <a:pt x="303" y="290"/>
                    </a:lnTo>
                    <a:lnTo>
                      <a:pt x="307" y="286"/>
                    </a:lnTo>
                    <a:lnTo>
                      <a:pt x="307" y="284"/>
                    </a:lnTo>
                    <a:lnTo>
                      <a:pt x="307" y="284"/>
                    </a:lnTo>
                    <a:lnTo>
                      <a:pt x="305" y="286"/>
                    </a:lnTo>
                    <a:lnTo>
                      <a:pt x="303" y="288"/>
                    </a:lnTo>
                    <a:lnTo>
                      <a:pt x="303" y="288"/>
                    </a:lnTo>
                    <a:lnTo>
                      <a:pt x="300" y="290"/>
                    </a:lnTo>
                    <a:lnTo>
                      <a:pt x="298" y="292"/>
                    </a:lnTo>
                    <a:lnTo>
                      <a:pt x="298" y="294"/>
                    </a:lnTo>
                    <a:lnTo>
                      <a:pt x="296" y="299"/>
                    </a:lnTo>
                    <a:lnTo>
                      <a:pt x="294" y="301"/>
                    </a:lnTo>
                    <a:lnTo>
                      <a:pt x="294" y="296"/>
                    </a:lnTo>
                    <a:lnTo>
                      <a:pt x="296" y="294"/>
                    </a:lnTo>
                    <a:lnTo>
                      <a:pt x="298" y="288"/>
                    </a:lnTo>
                    <a:lnTo>
                      <a:pt x="300" y="286"/>
                    </a:lnTo>
                    <a:lnTo>
                      <a:pt x="300" y="284"/>
                    </a:lnTo>
                    <a:lnTo>
                      <a:pt x="296" y="284"/>
                    </a:lnTo>
                    <a:lnTo>
                      <a:pt x="294" y="286"/>
                    </a:lnTo>
                    <a:lnTo>
                      <a:pt x="294" y="288"/>
                    </a:lnTo>
                    <a:lnTo>
                      <a:pt x="292" y="290"/>
                    </a:lnTo>
                    <a:lnTo>
                      <a:pt x="292" y="288"/>
                    </a:lnTo>
                    <a:lnTo>
                      <a:pt x="294" y="284"/>
                    </a:lnTo>
                    <a:lnTo>
                      <a:pt x="296" y="282"/>
                    </a:lnTo>
                    <a:lnTo>
                      <a:pt x="294" y="280"/>
                    </a:lnTo>
                    <a:lnTo>
                      <a:pt x="292" y="278"/>
                    </a:lnTo>
                    <a:lnTo>
                      <a:pt x="292" y="278"/>
                    </a:lnTo>
                    <a:lnTo>
                      <a:pt x="290" y="276"/>
                    </a:lnTo>
                    <a:lnTo>
                      <a:pt x="286" y="276"/>
                    </a:lnTo>
                    <a:lnTo>
                      <a:pt x="284" y="276"/>
                    </a:lnTo>
                    <a:lnTo>
                      <a:pt x="284" y="274"/>
                    </a:lnTo>
                    <a:lnTo>
                      <a:pt x="288" y="274"/>
                    </a:lnTo>
                    <a:lnTo>
                      <a:pt x="284" y="274"/>
                    </a:lnTo>
                    <a:lnTo>
                      <a:pt x="280" y="274"/>
                    </a:lnTo>
                    <a:lnTo>
                      <a:pt x="278" y="276"/>
                    </a:lnTo>
                    <a:lnTo>
                      <a:pt x="278" y="274"/>
                    </a:lnTo>
                    <a:lnTo>
                      <a:pt x="284" y="270"/>
                    </a:lnTo>
                    <a:lnTo>
                      <a:pt x="288" y="270"/>
                    </a:lnTo>
                    <a:lnTo>
                      <a:pt x="290" y="272"/>
                    </a:lnTo>
                    <a:lnTo>
                      <a:pt x="292" y="272"/>
                    </a:lnTo>
                    <a:lnTo>
                      <a:pt x="294" y="270"/>
                    </a:lnTo>
                    <a:lnTo>
                      <a:pt x="294" y="267"/>
                    </a:lnTo>
                    <a:lnTo>
                      <a:pt x="292" y="267"/>
                    </a:lnTo>
                    <a:lnTo>
                      <a:pt x="288" y="267"/>
                    </a:lnTo>
                    <a:lnTo>
                      <a:pt x="284" y="265"/>
                    </a:lnTo>
                    <a:lnTo>
                      <a:pt x="282" y="265"/>
                    </a:lnTo>
                    <a:lnTo>
                      <a:pt x="282" y="267"/>
                    </a:lnTo>
                    <a:lnTo>
                      <a:pt x="280" y="267"/>
                    </a:lnTo>
                    <a:lnTo>
                      <a:pt x="280" y="267"/>
                    </a:lnTo>
                    <a:lnTo>
                      <a:pt x="282" y="265"/>
                    </a:lnTo>
                    <a:lnTo>
                      <a:pt x="282" y="263"/>
                    </a:lnTo>
                    <a:lnTo>
                      <a:pt x="278" y="263"/>
                    </a:lnTo>
                    <a:lnTo>
                      <a:pt x="278" y="265"/>
                    </a:lnTo>
                    <a:lnTo>
                      <a:pt x="278" y="265"/>
                    </a:lnTo>
                    <a:lnTo>
                      <a:pt x="276" y="263"/>
                    </a:lnTo>
                    <a:lnTo>
                      <a:pt x="276" y="261"/>
                    </a:lnTo>
                    <a:lnTo>
                      <a:pt x="274" y="261"/>
                    </a:lnTo>
                    <a:lnTo>
                      <a:pt x="274" y="261"/>
                    </a:lnTo>
                    <a:lnTo>
                      <a:pt x="271" y="259"/>
                    </a:lnTo>
                    <a:lnTo>
                      <a:pt x="269" y="259"/>
                    </a:lnTo>
                    <a:lnTo>
                      <a:pt x="267" y="259"/>
                    </a:lnTo>
                    <a:lnTo>
                      <a:pt x="269" y="257"/>
                    </a:lnTo>
                    <a:lnTo>
                      <a:pt x="271" y="257"/>
                    </a:lnTo>
                    <a:lnTo>
                      <a:pt x="276" y="259"/>
                    </a:lnTo>
                    <a:lnTo>
                      <a:pt x="278" y="259"/>
                    </a:lnTo>
                    <a:lnTo>
                      <a:pt x="278" y="257"/>
                    </a:lnTo>
                    <a:lnTo>
                      <a:pt x="267" y="253"/>
                    </a:lnTo>
                    <a:lnTo>
                      <a:pt x="263" y="251"/>
                    </a:lnTo>
                    <a:lnTo>
                      <a:pt x="263" y="251"/>
                    </a:lnTo>
                    <a:lnTo>
                      <a:pt x="265" y="249"/>
                    </a:lnTo>
                    <a:lnTo>
                      <a:pt x="271" y="253"/>
                    </a:lnTo>
                    <a:lnTo>
                      <a:pt x="278" y="253"/>
                    </a:lnTo>
                    <a:lnTo>
                      <a:pt x="284" y="255"/>
                    </a:lnTo>
                    <a:lnTo>
                      <a:pt x="286" y="255"/>
                    </a:lnTo>
                    <a:lnTo>
                      <a:pt x="284" y="253"/>
                    </a:lnTo>
                    <a:lnTo>
                      <a:pt x="284" y="251"/>
                    </a:lnTo>
                    <a:lnTo>
                      <a:pt x="284" y="249"/>
                    </a:lnTo>
                    <a:lnTo>
                      <a:pt x="280" y="247"/>
                    </a:lnTo>
                    <a:lnTo>
                      <a:pt x="278" y="245"/>
                    </a:lnTo>
                    <a:lnTo>
                      <a:pt x="280" y="245"/>
                    </a:lnTo>
                    <a:lnTo>
                      <a:pt x="280" y="245"/>
                    </a:lnTo>
                    <a:lnTo>
                      <a:pt x="282" y="247"/>
                    </a:lnTo>
                    <a:lnTo>
                      <a:pt x="284" y="247"/>
                    </a:lnTo>
                    <a:lnTo>
                      <a:pt x="284" y="247"/>
                    </a:lnTo>
                    <a:lnTo>
                      <a:pt x="288" y="247"/>
                    </a:lnTo>
                    <a:lnTo>
                      <a:pt x="288" y="245"/>
                    </a:lnTo>
                    <a:lnTo>
                      <a:pt x="288" y="245"/>
                    </a:lnTo>
                    <a:lnTo>
                      <a:pt x="286" y="243"/>
                    </a:lnTo>
                    <a:lnTo>
                      <a:pt x="286" y="243"/>
                    </a:lnTo>
                    <a:lnTo>
                      <a:pt x="284" y="238"/>
                    </a:lnTo>
                    <a:lnTo>
                      <a:pt x="282" y="240"/>
                    </a:lnTo>
                    <a:lnTo>
                      <a:pt x="280" y="240"/>
                    </a:lnTo>
                    <a:lnTo>
                      <a:pt x="276" y="240"/>
                    </a:lnTo>
                    <a:lnTo>
                      <a:pt x="274" y="243"/>
                    </a:lnTo>
                    <a:lnTo>
                      <a:pt x="271" y="243"/>
                    </a:lnTo>
                    <a:lnTo>
                      <a:pt x="271" y="240"/>
                    </a:lnTo>
                    <a:lnTo>
                      <a:pt x="274" y="238"/>
                    </a:lnTo>
                    <a:lnTo>
                      <a:pt x="278" y="238"/>
                    </a:lnTo>
                    <a:lnTo>
                      <a:pt x="280" y="238"/>
                    </a:lnTo>
                    <a:lnTo>
                      <a:pt x="284" y="238"/>
                    </a:lnTo>
                    <a:lnTo>
                      <a:pt x="286" y="236"/>
                    </a:lnTo>
                    <a:lnTo>
                      <a:pt x="282" y="236"/>
                    </a:lnTo>
                    <a:lnTo>
                      <a:pt x="280" y="234"/>
                    </a:lnTo>
                    <a:lnTo>
                      <a:pt x="278" y="232"/>
                    </a:lnTo>
                    <a:lnTo>
                      <a:pt x="282" y="234"/>
                    </a:lnTo>
                    <a:lnTo>
                      <a:pt x="284" y="234"/>
                    </a:lnTo>
                    <a:lnTo>
                      <a:pt x="286" y="234"/>
                    </a:lnTo>
                    <a:lnTo>
                      <a:pt x="288" y="234"/>
                    </a:lnTo>
                    <a:lnTo>
                      <a:pt x="292" y="238"/>
                    </a:lnTo>
                    <a:lnTo>
                      <a:pt x="294" y="238"/>
                    </a:lnTo>
                    <a:lnTo>
                      <a:pt x="296" y="238"/>
                    </a:lnTo>
                    <a:lnTo>
                      <a:pt x="298" y="240"/>
                    </a:lnTo>
                    <a:lnTo>
                      <a:pt x="298" y="240"/>
                    </a:lnTo>
                    <a:lnTo>
                      <a:pt x="300" y="238"/>
                    </a:lnTo>
                    <a:lnTo>
                      <a:pt x="303" y="238"/>
                    </a:lnTo>
                    <a:lnTo>
                      <a:pt x="305" y="243"/>
                    </a:lnTo>
                    <a:lnTo>
                      <a:pt x="307" y="243"/>
                    </a:lnTo>
                    <a:lnTo>
                      <a:pt x="307" y="240"/>
                    </a:lnTo>
                    <a:lnTo>
                      <a:pt x="307" y="236"/>
                    </a:lnTo>
                    <a:lnTo>
                      <a:pt x="307" y="234"/>
                    </a:lnTo>
                    <a:lnTo>
                      <a:pt x="305" y="232"/>
                    </a:lnTo>
                    <a:lnTo>
                      <a:pt x="303" y="230"/>
                    </a:lnTo>
                    <a:lnTo>
                      <a:pt x="298" y="228"/>
                    </a:lnTo>
                    <a:lnTo>
                      <a:pt x="296" y="226"/>
                    </a:lnTo>
                    <a:lnTo>
                      <a:pt x="294" y="228"/>
                    </a:lnTo>
                    <a:lnTo>
                      <a:pt x="292" y="228"/>
                    </a:lnTo>
                    <a:lnTo>
                      <a:pt x="290" y="228"/>
                    </a:lnTo>
                    <a:lnTo>
                      <a:pt x="286" y="222"/>
                    </a:lnTo>
                    <a:lnTo>
                      <a:pt x="282" y="222"/>
                    </a:lnTo>
                    <a:lnTo>
                      <a:pt x="276" y="222"/>
                    </a:lnTo>
                    <a:lnTo>
                      <a:pt x="274" y="222"/>
                    </a:lnTo>
                    <a:lnTo>
                      <a:pt x="280" y="220"/>
                    </a:lnTo>
                    <a:lnTo>
                      <a:pt x="282" y="218"/>
                    </a:lnTo>
                    <a:lnTo>
                      <a:pt x="284" y="218"/>
                    </a:lnTo>
                    <a:lnTo>
                      <a:pt x="286" y="220"/>
                    </a:lnTo>
                    <a:lnTo>
                      <a:pt x="288" y="220"/>
                    </a:lnTo>
                    <a:lnTo>
                      <a:pt x="290" y="218"/>
                    </a:lnTo>
                    <a:lnTo>
                      <a:pt x="292" y="216"/>
                    </a:lnTo>
                    <a:lnTo>
                      <a:pt x="298" y="216"/>
                    </a:lnTo>
                    <a:lnTo>
                      <a:pt x="300" y="218"/>
                    </a:lnTo>
                    <a:lnTo>
                      <a:pt x="305" y="218"/>
                    </a:lnTo>
                    <a:lnTo>
                      <a:pt x="307" y="216"/>
                    </a:lnTo>
                    <a:lnTo>
                      <a:pt x="307" y="214"/>
                    </a:lnTo>
                    <a:lnTo>
                      <a:pt x="305" y="209"/>
                    </a:lnTo>
                    <a:lnTo>
                      <a:pt x="305" y="205"/>
                    </a:lnTo>
                    <a:lnTo>
                      <a:pt x="300" y="199"/>
                    </a:lnTo>
                    <a:lnTo>
                      <a:pt x="298" y="195"/>
                    </a:lnTo>
                    <a:lnTo>
                      <a:pt x="298" y="195"/>
                    </a:lnTo>
                    <a:lnTo>
                      <a:pt x="296" y="195"/>
                    </a:lnTo>
                    <a:lnTo>
                      <a:pt x="294" y="195"/>
                    </a:lnTo>
                    <a:lnTo>
                      <a:pt x="294" y="197"/>
                    </a:lnTo>
                    <a:lnTo>
                      <a:pt x="292" y="201"/>
                    </a:lnTo>
                    <a:lnTo>
                      <a:pt x="294" y="201"/>
                    </a:lnTo>
                    <a:lnTo>
                      <a:pt x="294" y="203"/>
                    </a:lnTo>
                    <a:lnTo>
                      <a:pt x="292" y="205"/>
                    </a:lnTo>
                    <a:lnTo>
                      <a:pt x="288" y="205"/>
                    </a:lnTo>
                    <a:lnTo>
                      <a:pt x="286" y="209"/>
                    </a:lnTo>
                    <a:lnTo>
                      <a:pt x="284" y="207"/>
                    </a:lnTo>
                    <a:lnTo>
                      <a:pt x="282" y="207"/>
                    </a:lnTo>
                    <a:lnTo>
                      <a:pt x="278" y="207"/>
                    </a:lnTo>
                    <a:lnTo>
                      <a:pt x="276" y="211"/>
                    </a:lnTo>
                    <a:lnTo>
                      <a:pt x="271" y="216"/>
                    </a:lnTo>
                    <a:lnTo>
                      <a:pt x="269" y="214"/>
                    </a:lnTo>
                    <a:lnTo>
                      <a:pt x="267" y="214"/>
                    </a:lnTo>
                    <a:lnTo>
                      <a:pt x="265" y="214"/>
                    </a:lnTo>
                    <a:lnTo>
                      <a:pt x="263" y="214"/>
                    </a:lnTo>
                    <a:lnTo>
                      <a:pt x="265" y="211"/>
                    </a:lnTo>
                    <a:lnTo>
                      <a:pt x="267" y="211"/>
                    </a:lnTo>
                    <a:lnTo>
                      <a:pt x="271" y="211"/>
                    </a:lnTo>
                    <a:lnTo>
                      <a:pt x="274" y="211"/>
                    </a:lnTo>
                    <a:lnTo>
                      <a:pt x="276" y="207"/>
                    </a:lnTo>
                    <a:lnTo>
                      <a:pt x="278" y="207"/>
                    </a:lnTo>
                    <a:lnTo>
                      <a:pt x="280" y="207"/>
                    </a:lnTo>
                    <a:lnTo>
                      <a:pt x="284" y="205"/>
                    </a:lnTo>
                    <a:lnTo>
                      <a:pt x="286" y="203"/>
                    </a:lnTo>
                    <a:lnTo>
                      <a:pt x="286" y="199"/>
                    </a:lnTo>
                    <a:lnTo>
                      <a:pt x="286" y="197"/>
                    </a:lnTo>
                    <a:lnTo>
                      <a:pt x="284" y="197"/>
                    </a:lnTo>
                    <a:lnTo>
                      <a:pt x="282" y="199"/>
                    </a:lnTo>
                    <a:lnTo>
                      <a:pt x="278" y="197"/>
                    </a:lnTo>
                    <a:lnTo>
                      <a:pt x="276" y="199"/>
                    </a:lnTo>
                    <a:lnTo>
                      <a:pt x="269" y="203"/>
                    </a:lnTo>
                    <a:lnTo>
                      <a:pt x="265" y="207"/>
                    </a:lnTo>
                    <a:lnTo>
                      <a:pt x="259" y="207"/>
                    </a:lnTo>
                    <a:lnTo>
                      <a:pt x="261" y="205"/>
                    </a:lnTo>
                    <a:lnTo>
                      <a:pt x="265" y="205"/>
                    </a:lnTo>
                    <a:lnTo>
                      <a:pt x="267" y="203"/>
                    </a:lnTo>
                    <a:lnTo>
                      <a:pt x="265" y="201"/>
                    </a:lnTo>
                    <a:lnTo>
                      <a:pt x="261" y="201"/>
                    </a:lnTo>
                    <a:lnTo>
                      <a:pt x="267" y="199"/>
                    </a:lnTo>
                    <a:lnTo>
                      <a:pt x="269" y="199"/>
                    </a:lnTo>
                    <a:lnTo>
                      <a:pt x="274" y="195"/>
                    </a:lnTo>
                    <a:lnTo>
                      <a:pt x="278" y="195"/>
                    </a:lnTo>
                    <a:lnTo>
                      <a:pt x="282" y="195"/>
                    </a:lnTo>
                    <a:lnTo>
                      <a:pt x="286" y="195"/>
                    </a:lnTo>
                    <a:lnTo>
                      <a:pt x="288" y="193"/>
                    </a:lnTo>
                    <a:lnTo>
                      <a:pt x="290" y="191"/>
                    </a:lnTo>
                    <a:lnTo>
                      <a:pt x="292" y="189"/>
                    </a:lnTo>
                    <a:lnTo>
                      <a:pt x="294" y="189"/>
                    </a:lnTo>
                    <a:lnTo>
                      <a:pt x="292" y="191"/>
                    </a:lnTo>
                    <a:lnTo>
                      <a:pt x="294" y="193"/>
                    </a:lnTo>
                    <a:lnTo>
                      <a:pt x="298" y="189"/>
                    </a:lnTo>
                    <a:lnTo>
                      <a:pt x="298" y="187"/>
                    </a:lnTo>
                    <a:lnTo>
                      <a:pt x="298" y="184"/>
                    </a:lnTo>
                    <a:lnTo>
                      <a:pt x="294" y="182"/>
                    </a:lnTo>
                    <a:lnTo>
                      <a:pt x="292" y="178"/>
                    </a:lnTo>
                    <a:lnTo>
                      <a:pt x="290" y="174"/>
                    </a:lnTo>
                    <a:lnTo>
                      <a:pt x="288" y="172"/>
                    </a:lnTo>
                    <a:lnTo>
                      <a:pt x="286" y="172"/>
                    </a:lnTo>
                    <a:lnTo>
                      <a:pt x="282" y="172"/>
                    </a:lnTo>
                    <a:lnTo>
                      <a:pt x="282" y="174"/>
                    </a:lnTo>
                    <a:lnTo>
                      <a:pt x="278" y="174"/>
                    </a:lnTo>
                    <a:lnTo>
                      <a:pt x="276" y="178"/>
                    </a:lnTo>
                    <a:lnTo>
                      <a:pt x="271" y="178"/>
                    </a:lnTo>
                    <a:lnTo>
                      <a:pt x="269" y="180"/>
                    </a:lnTo>
                    <a:lnTo>
                      <a:pt x="267" y="180"/>
                    </a:lnTo>
                    <a:lnTo>
                      <a:pt x="269" y="176"/>
                    </a:lnTo>
                    <a:lnTo>
                      <a:pt x="271" y="176"/>
                    </a:lnTo>
                    <a:lnTo>
                      <a:pt x="274" y="176"/>
                    </a:lnTo>
                    <a:lnTo>
                      <a:pt x="278" y="172"/>
                    </a:lnTo>
                    <a:lnTo>
                      <a:pt x="280" y="170"/>
                    </a:lnTo>
                    <a:lnTo>
                      <a:pt x="280" y="168"/>
                    </a:lnTo>
                    <a:lnTo>
                      <a:pt x="278" y="168"/>
                    </a:lnTo>
                    <a:lnTo>
                      <a:pt x="271" y="170"/>
                    </a:lnTo>
                    <a:lnTo>
                      <a:pt x="267" y="174"/>
                    </a:lnTo>
                    <a:lnTo>
                      <a:pt x="265" y="174"/>
                    </a:lnTo>
                    <a:lnTo>
                      <a:pt x="263" y="176"/>
                    </a:lnTo>
                    <a:lnTo>
                      <a:pt x="263" y="178"/>
                    </a:lnTo>
                    <a:lnTo>
                      <a:pt x="261" y="184"/>
                    </a:lnTo>
                    <a:lnTo>
                      <a:pt x="255" y="191"/>
                    </a:lnTo>
                    <a:lnTo>
                      <a:pt x="249" y="195"/>
                    </a:lnTo>
                    <a:lnTo>
                      <a:pt x="249" y="193"/>
                    </a:lnTo>
                    <a:lnTo>
                      <a:pt x="251" y="191"/>
                    </a:lnTo>
                    <a:lnTo>
                      <a:pt x="255" y="187"/>
                    </a:lnTo>
                    <a:lnTo>
                      <a:pt x="257" y="182"/>
                    </a:lnTo>
                    <a:lnTo>
                      <a:pt x="259" y="180"/>
                    </a:lnTo>
                    <a:lnTo>
                      <a:pt x="259" y="178"/>
                    </a:lnTo>
                    <a:lnTo>
                      <a:pt x="257" y="178"/>
                    </a:lnTo>
                    <a:lnTo>
                      <a:pt x="257" y="178"/>
                    </a:lnTo>
                    <a:lnTo>
                      <a:pt x="255" y="178"/>
                    </a:lnTo>
                    <a:lnTo>
                      <a:pt x="253" y="182"/>
                    </a:lnTo>
                    <a:lnTo>
                      <a:pt x="249" y="187"/>
                    </a:lnTo>
                    <a:lnTo>
                      <a:pt x="247" y="189"/>
                    </a:lnTo>
                    <a:lnTo>
                      <a:pt x="247" y="187"/>
                    </a:lnTo>
                    <a:lnTo>
                      <a:pt x="249" y="184"/>
                    </a:lnTo>
                    <a:lnTo>
                      <a:pt x="251" y="180"/>
                    </a:lnTo>
                    <a:lnTo>
                      <a:pt x="251" y="178"/>
                    </a:lnTo>
                    <a:lnTo>
                      <a:pt x="253" y="176"/>
                    </a:lnTo>
                    <a:lnTo>
                      <a:pt x="255" y="176"/>
                    </a:lnTo>
                    <a:lnTo>
                      <a:pt x="257" y="176"/>
                    </a:lnTo>
                    <a:lnTo>
                      <a:pt x="261" y="176"/>
                    </a:lnTo>
                    <a:lnTo>
                      <a:pt x="261" y="174"/>
                    </a:lnTo>
                    <a:lnTo>
                      <a:pt x="263" y="172"/>
                    </a:lnTo>
                    <a:lnTo>
                      <a:pt x="267" y="172"/>
                    </a:lnTo>
                    <a:lnTo>
                      <a:pt x="271" y="168"/>
                    </a:lnTo>
                    <a:lnTo>
                      <a:pt x="274" y="164"/>
                    </a:lnTo>
                    <a:lnTo>
                      <a:pt x="271" y="162"/>
                    </a:lnTo>
                    <a:lnTo>
                      <a:pt x="271" y="158"/>
                    </a:lnTo>
                    <a:lnTo>
                      <a:pt x="271" y="158"/>
                    </a:lnTo>
                    <a:lnTo>
                      <a:pt x="265" y="160"/>
                    </a:lnTo>
                    <a:lnTo>
                      <a:pt x="263" y="162"/>
                    </a:lnTo>
                    <a:lnTo>
                      <a:pt x="263" y="166"/>
                    </a:lnTo>
                    <a:lnTo>
                      <a:pt x="263" y="170"/>
                    </a:lnTo>
                    <a:lnTo>
                      <a:pt x="261" y="170"/>
                    </a:lnTo>
                    <a:lnTo>
                      <a:pt x="263" y="170"/>
                    </a:lnTo>
                    <a:lnTo>
                      <a:pt x="261" y="168"/>
                    </a:lnTo>
                    <a:lnTo>
                      <a:pt x="259" y="166"/>
                    </a:lnTo>
                    <a:lnTo>
                      <a:pt x="257" y="166"/>
                    </a:lnTo>
                    <a:lnTo>
                      <a:pt x="253" y="168"/>
                    </a:lnTo>
                    <a:lnTo>
                      <a:pt x="251" y="168"/>
                    </a:lnTo>
                    <a:lnTo>
                      <a:pt x="247" y="168"/>
                    </a:lnTo>
                    <a:lnTo>
                      <a:pt x="244" y="170"/>
                    </a:lnTo>
                    <a:lnTo>
                      <a:pt x="240" y="170"/>
                    </a:lnTo>
                    <a:lnTo>
                      <a:pt x="242" y="168"/>
                    </a:lnTo>
                    <a:lnTo>
                      <a:pt x="244" y="168"/>
                    </a:lnTo>
                    <a:lnTo>
                      <a:pt x="249" y="164"/>
                    </a:lnTo>
                    <a:lnTo>
                      <a:pt x="247" y="162"/>
                    </a:lnTo>
                    <a:lnTo>
                      <a:pt x="244" y="162"/>
                    </a:lnTo>
                    <a:lnTo>
                      <a:pt x="242" y="162"/>
                    </a:lnTo>
                    <a:lnTo>
                      <a:pt x="244" y="160"/>
                    </a:lnTo>
                    <a:lnTo>
                      <a:pt x="247" y="160"/>
                    </a:lnTo>
                    <a:lnTo>
                      <a:pt x="249" y="160"/>
                    </a:lnTo>
                    <a:lnTo>
                      <a:pt x="251" y="155"/>
                    </a:lnTo>
                    <a:lnTo>
                      <a:pt x="253" y="155"/>
                    </a:lnTo>
                    <a:lnTo>
                      <a:pt x="253" y="153"/>
                    </a:lnTo>
                    <a:lnTo>
                      <a:pt x="255" y="153"/>
                    </a:lnTo>
                    <a:lnTo>
                      <a:pt x="259" y="155"/>
                    </a:lnTo>
                    <a:lnTo>
                      <a:pt x="261" y="158"/>
                    </a:lnTo>
                    <a:lnTo>
                      <a:pt x="263" y="158"/>
                    </a:lnTo>
                    <a:lnTo>
                      <a:pt x="267" y="153"/>
                    </a:lnTo>
                    <a:lnTo>
                      <a:pt x="269" y="151"/>
                    </a:lnTo>
                    <a:lnTo>
                      <a:pt x="269" y="149"/>
                    </a:lnTo>
                    <a:lnTo>
                      <a:pt x="265" y="145"/>
                    </a:lnTo>
                    <a:lnTo>
                      <a:pt x="265" y="143"/>
                    </a:lnTo>
                    <a:lnTo>
                      <a:pt x="263" y="139"/>
                    </a:lnTo>
                    <a:lnTo>
                      <a:pt x="261" y="135"/>
                    </a:lnTo>
                    <a:lnTo>
                      <a:pt x="259" y="135"/>
                    </a:lnTo>
                    <a:lnTo>
                      <a:pt x="255" y="128"/>
                    </a:lnTo>
                    <a:lnTo>
                      <a:pt x="255" y="128"/>
                    </a:lnTo>
                    <a:lnTo>
                      <a:pt x="253" y="133"/>
                    </a:lnTo>
                    <a:lnTo>
                      <a:pt x="253" y="135"/>
                    </a:lnTo>
                    <a:lnTo>
                      <a:pt x="251" y="135"/>
                    </a:lnTo>
                    <a:lnTo>
                      <a:pt x="249" y="137"/>
                    </a:lnTo>
                    <a:lnTo>
                      <a:pt x="249" y="139"/>
                    </a:lnTo>
                    <a:lnTo>
                      <a:pt x="247" y="141"/>
                    </a:lnTo>
                    <a:lnTo>
                      <a:pt x="244" y="143"/>
                    </a:lnTo>
                    <a:lnTo>
                      <a:pt x="244" y="147"/>
                    </a:lnTo>
                    <a:lnTo>
                      <a:pt x="240" y="149"/>
                    </a:lnTo>
                    <a:lnTo>
                      <a:pt x="238" y="153"/>
                    </a:lnTo>
                    <a:lnTo>
                      <a:pt x="238" y="155"/>
                    </a:lnTo>
                    <a:lnTo>
                      <a:pt x="236" y="158"/>
                    </a:lnTo>
                    <a:lnTo>
                      <a:pt x="234" y="158"/>
                    </a:lnTo>
                    <a:lnTo>
                      <a:pt x="236" y="153"/>
                    </a:lnTo>
                    <a:lnTo>
                      <a:pt x="238" y="147"/>
                    </a:lnTo>
                    <a:lnTo>
                      <a:pt x="242" y="147"/>
                    </a:lnTo>
                    <a:lnTo>
                      <a:pt x="242" y="145"/>
                    </a:lnTo>
                    <a:lnTo>
                      <a:pt x="240" y="145"/>
                    </a:lnTo>
                    <a:lnTo>
                      <a:pt x="240" y="143"/>
                    </a:lnTo>
                    <a:lnTo>
                      <a:pt x="236" y="143"/>
                    </a:lnTo>
                    <a:lnTo>
                      <a:pt x="232" y="149"/>
                    </a:lnTo>
                    <a:lnTo>
                      <a:pt x="230" y="151"/>
                    </a:lnTo>
                    <a:lnTo>
                      <a:pt x="228" y="153"/>
                    </a:lnTo>
                    <a:lnTo>
                      <a:pt x="228" y="151"/>
                    </a:lnTo>
                    <a:lnTo>
                      <a:pt x="230" y="151"/>
                    </a:lnTo>
                    <a:lnTo>
                      <a:pt x="232" y="145"/>
                    </a:lnTo>
                    <a:lnTo>
                      <a:pt x="232" y="143"/>
                    </a:lnTo>
                    <a:lnTo>
                      <a:pt x="236" y="139"/>
                    </a:lnTo>
                    <a:lnTo>
                      <a:pt x="238" y="137"/>
                    </a:lnTo>
                    <a:lnTo>
                      <a:pt x="238" y="135"/>
                    </a:lnTo>
                    <a:lnTo>
                      <a:pt x="238" y="133"/>
                    </a:lnTo>
                    <a:lnTo>
                      <a:pt x="234" y="135"/>
                    </a:lnTo>
                    <a:lnTo>
                      <a:pt x="230" y="139"/>
                    </a:lnTo>
                    <a:lnTo>
                      <a:pt x="228" y="143"/>
                    </a:lnTo>
                    <a:lnTo>
                      <a:pt x="226" y="145"/>
                    </a:lnTo>
                    <a:lnTo>
                      <a:pt x="226" y="145"/>
                    </a:lnTo>
                    <a:lnTo>
                      <a:pt x="226" y="141"/>
                    </a:lnTo>
                    <a:lnTo>
                      <a:pt x="228" y="139"/>
                    </a:lnTo>
                    <a:lnTo>
                      <a:pt x="226" y="137"/>
                    </a:lnTo>
                    <a:lnTo>
                      <a:pt x="226" y="135"/>
                    </a:lnTo>
                    <a:lnTo>
                      <a:pt x="230" y="135"/>
                    </a:lnTo>
                    <a:lnTo>
                      <a:pt x="236" y="131"/>
                    </a:lnTo>
                    <a:lnTo>
                      <a:pt x="240" y="126"/>
                    </a:lnTo>
                    <a:lnTo>
                      <a:pt x="240" y="124"/>
                    </a:lnTo>
                    <a:lnTo>
                      <a:pt x="238" y="124"/>
                    </a:lnTo>
                    <a:lnTo>
                      <a:pt x="234" y="126"/>
                    </a:lnTo>
                    <a:lnTo>
                      <a:pt x="234" y="128"/>
                    </a:lnTo>
                    <a:lnTo>
                      <a:pt x="230" y="131"/>
                    </a:lnTo>
                    <a:lnTo>
                      <a:pt x="230" y="128"/>
                    </a:lnTo>
                    <a:lnTo>
                      <a:pt x="230" y="126"/>
                    </a:lnTo>
                    <a:lnTo>
                      <a:pt x="224" y="131"/>
                    </a:lnTo>
                    <a:lnTo>
                      <a:pt x="222" y="135"/>
                    </a:lnTo>
                    <a:lnTo>
                      <a:pt x="220" y="141"/>
                    </a:lnTo>
                    <a:lnTo>
                      <a:pt x="215" y="143"/>
                    </a:lnTo>
                    <a:lnTo>
                      <a:pt x="211" y="143"/>
                    </a:lnTo>
                    <a:lnTo>
                      <a:pt x="215" y="141"/>
                    </a:lnTo>
                    <a:lnTo>
                      <a:pt x="220" y="137"/>
                    </a:lnTo>
                    <a:lnTo>
                      <a:pt x="222" y="133"/>
                    </a:lnTo>
                    <a:lnTo>
                      <a:pt x="220" y="133"/>
                    </a:lnTo>
                    <a:lnTo>
                      <a:pt x="218" y="133"/>
                    </a:lnTo>
                    <a:lnTo>
                      <a:pt x="220" y="131"/>
                    </a:lnTo>
                    <a:lnTo>
                      <a:pt x="224" y="131"/>
                    </a:lnTo>
                    <a:lnTo>
                      <a:pt x="226" y="128"/>
                    </a:lnTo>
                    <a:lnTo>
                      <a:pt x="226" y="126"/>
                    </a:lnTo>
                    <a:lnTo>
                      <a:pt x="224" y="126"/>
                    </a:lnTo>
                    <a:lnTo>
                      <a:pt x="220" y="128"/>
                    </a:lnTo>
                    <a:lnTo>
                      <a:pt x="218" y="131"/>
                    </a:lnTo>
                    <a:lnTo>
                      <a:pt x="215" y="131"/>
                    </a:lnTo>
                    <a:lnTo>
                      <a:pt x="222" y="126"/>
                    </a:lnTo>
                    <a:lnTo>
                      <a:pt x="220" y="124"/>
                    </a:lnTo>
                    <a:lnTo>
                      <a:pt x="218" y="124"/>
                    </a:lnTo>
                    <a:lnTo>
                      <a:pt x="218" y="122"/>
                    </a:lnTo>
                    <a:lnTo>
                      <a:pt x="222" y="122"/>
                    </a:lnTo>
                    <a:lnTo>
                      <a:pt x="224" y="124"/>
                    </a:lnTo>
                    <a:lnTo>
                      <a:pt x="228" y="122"/>
                    </a:lnTo>
                    <a:lnTo>
                      <a:pt x="230" y="120"/>
                    </a:lnTo>
                    <a:lnTo>
                      <a:pt x="232" y="118"/>
                    </a:lnTo>
                    <a:lnTo>
                      <a:pt x="232" y="116"/>
                    </a:lnTo>
                    <a:lnTo>
                      <a:pt x="234" y="112"/>
                    </a:lnTo>
                    <a:lnTo>
                      <a:pt x="234" y="110"/>
                    </a:lnTo>
                    <a:lnTo>
                      <a:pt x="232" y="110"/>
                    </a:lnTo>
                    <a:lnTo>
                      <a:pt x="230" y="108"/>
                    </a:lnTo>
                    <a:lnTo>
                      <a:pt x="226" y="108"/>
                    </a:lnTo>
                    <a:lnTo>
                      <a:pt x="222" y="110"/>
                    </a:lnTo>
                    <a:lnTo>
                      <a:pt x="218" y="112"/>
                    </a:lnTo>
                    <a:lnTo>
                      <a:pt x="215" y="116"/>
                    </a:lnTo>
                    <a:lnTo>
                      <a:pt x="209" y="124"/>
                    </a:lnTo>
                    <a:lnTo>
                      <a:pt x="207" y="122"/>
                    </a:lnTo>
                    <a:lnTo>
                      <a:pt x="207" y="120"/>
                    </a:lnTo>
                    <a:lnTo>
                      <a:pt x="209" y="120"/>
                    </a:lnTo>
                    <a:lnTo>
                      <a:pt x="211" y="118"/>
                    </a:lnTo>
                    <a:lnTo>
                      <a:pt x="215" y="112"/>
                    </a:lnTo>
                    <a:lnTo>
                      <a:pt x="220" y="110"/>
                    </a:lnTo>
                    <a:lnTo>
                      <a:pt x="222" y="108"/>
                    </a:lnTo>
                    <a:lnTo>
                      <a:pt x="222" y="106"/>
                    </a:lnTo>
                    <a:lnTo>
                      <a:pt x="215" y="106"/>
                    </a:lnTo>
                    <a:lnTo>
                      <a:pt x="209" y="110"/>
                    </a:lnTo>
                    <a:lnTo>
                      <a:pt x="215" y="104"/>
                    </a:lnTo>
                    <a:lnTo>
                      <a:pt x="220" y="104"/>
                    </a:lnTo>
                    <a:lnTo>
                      <a:pt x="224" y="104"/>
                    </a:lnTo>
                    <a:lnTo>
                      <a:pt x="226" y="104"/>
                    </a:lnTo>
                    <a:lnTo>
                      <a:pt x="230" y="102"/>
                    </a:lnTo>
                    <a:lnTo>
                      <a:pt x="228" y="97"/>
                    </a:lnTo>
                    <a:lnTo>
                      <a:pt x="228" y="97"/>
                    </a:lnTo>
                    <a:lnTo>
                      <a:pt x="228" y="93"/>
                    </a:lnTo>
                    <a:lnTo>
                      <a:pt x="228" y="91"/>
                    </a:lnTo>
                    <a:lnTo>
                      <a:pt x="224" y="89"/>
                    </a:lnTo>
                    <a:lnTo>
                      <a:pt x="224" y="87"/>
                    </a:lnTo>
                    <a:lnTo>
                      <a:pt x="220" y="87"/>
                    </a:lnTo>
                    <a:lnTo>
                      <a:pt x="220" y="87"/>
                    </a:lnTo>
                    <a:lnTo>
                      <a:pt x="218" y="87"/>
                    </a:lnTo>
                    <a:lnTo>
                      <a:pt x="218" y="85"/>
                    </a:lnTo>
                    <a:lnTo>
                      <a:pt x="215" y="85"/>
                    </a:lnTo>
                    <a:lnTo>
                      <a:pt x="211" y="81"/>
                    </a:lnTo>
                    <a:lnTo>
                      <a:pt x="211" y="79"/>
                    </a:lnTo>
                    <a:lnTo>
                      <a:pt x="207" y="77"/>
                    </a:lnTo>
                    <a:lnTo>
                      <a:pt x="205" y="77"/>
                    </a:lnTo>
                    <a:lnTo>
                      <a:pt x="203" y="75"/>
                    </a:lnTo>
                    <a:lnTo>
                      <a:pt x="199" y="75"/>
                    </a:lnTo>
                    <a:lnTo>
                      <a:pt x="193" y="77"/>
                    </a:lnTo>
                    <a:lnTo>
                      <a:pt x="191" y="79"/>
                    </a:lnTo>
                    <a:lnTo>
                      <a:pt x="186" y="79"/>
                    </a:lnTo>
                    <a:lnTo>
                      <a:pt x="182" y="85"/>
                    </a:lnTo>
                    <a:lnTo>
                      <a:pt x="184" y="87"/>
                    </a:lnTo>
                    <a:lnTo>
                      <a:pt x="186" y="87"/>
                    </a:lnTo>
                    <a:lnTo>
                      <a:pt x="193" y="93"/>
                    </a:lnTo>
                    <a:lnTo>
                      <a:pt x="193" y="95"/>
                    </a:lnTo>
                    <a:lnTo>
                      <a:pt x="197" y="95"/>
                    </a:lnTo>
                    <a:lnTo>
                      <a:pt x="197" y="99"/>
                    </a:lnTo>
                    <a:lnTo>
                      <a:pt x="197" y="99"/>
                    </a:lnTo>
                    <a:lnTo>
                      <a:pt x="193" y="97"/>
                    </a:lnTo>
                    <a:lnTo>
                      <a:pt x="189" y="97"/>
                    </a:lnTo>
                    <a:lnTo>
                      <a:pt x="189" y="95"/>
                    </a:lnTo>
                    <a:lnTo>
                      <a:pt x="184" y="89"/>
                    </a:lnTo>
                    <a:lnTo>
                      <a:pt x="180" y="89"/>
                    </a:lnTo>
                    <a:lnTo>
                      <a:pt x="178" y="91"/>
                    </a:lnTo>
                    <a:lnTo>
                      <a:pt x="180" y="89"/>
                    </a:lnTo>
                    <a:lnTo>
                      <a:pt x="180" y="85"/>
                    </a:lnTo>
                    <a:lnTo>
                      <a:pt x="176" y="83"/>
                    </a:lnTo>
                    <a:lnTo>
                      <a:pt x="176" y="83"/>
                    </a:lnTo>
                    <a:lnTo>
                      <a:pt x="176" y="91"/>
                    </a:lnTo>
                    <a:lnTo>
                      <a:pt x="178" y="93"/>
                    </a:lnTo>
                    <a:lnTo>
                      <a:pt x="178" y="99"/>
                    </a:lnTo>
                    <a:lnTo>
                      <a:pt x="176" y="102"/>
                    </a:lnTo>
                    <a:lnTo>
                      <a:pt x="176" y="97"/>
                    </a:lnTo>
                    <a:lnTo>
                      <a:pt x="174" y="93"/>
                    </a:lnTo>
                    <a:lnTo>
                      <a:pt x="172" y="95"/>
                    </a:lnTo>
                    <a:lnTo>
                      <a:pt x="170" y="99"/>
                    </a:lnTo>
                    <a:lnTo>
                      <a:pt x="172" y="102"/>
                    </a:lnTo>
                    <a:lnTo>
                      <a:pt x="170" y="104"/>
                    </a:lnTo>
                    <a:lnTo>
                      <a:pt x="166" y="102"/>
                    </a:lnTo>
                    <a:lnTo>
                      <a:pt x="164" y="102"/>
                    </a:lnTo>
                    <a:lnTo>
                      <a:pt x="164" y="99"/>
                    </a:lnTo>
                    <a:lnTo>
                      <a:pt x="168" y="95"/>
                    </a:lnTo>
                    <a:lnTo>
                      <a:pt x="172" y="89"/>
                    </a:lnTo>
                    <a:lnTo>
                      <a:pt x="174" y="87"/>
                    </a:lnTo>
                    <a:lnTo>
                      <a:pt x="172" y="85"/>
                    </a:lnTo>
                    <a:lnTo>
                      <a:pt x="170" y="81"/>
                    </a:lnTo>
                    <a:lnTo>
                      <a:pt x="166" y="85"/>
                    </a:lnTo>
                    <a:lnTo>
                      <a:pt x="164" y="87"/>
                    </a:lnTo>
                    <a:lnTo>
                      <a:pt x="164" y="85"/>
                    </a:lnTo>
                    <a:lnTo>
                      <a:pt x="164" y="81"/>
                    </a:lnTo>
                    <a:lnTo>
                      <a:pt x="160" y="81"/>
                    </a:lnTo>
                    <a:lnTo>
                      <a:pt x="160" y="81"/>
                    </a:lnTo>
                    <a:lnTo>
                      <a:pt x="157" y="83"/>
                    </a:lnTo>
                    <a:lnTo>
                      <a:pt x="160" y="87"/>
                    </a:lnTo>
                    <a:lnTo>
                      <a:pt x="160" y="91"/>
                    </a:lnTo>
                    <a:lnTo>
                      <a:pt x="157" y="91"/>
                    </a:lnTo>
                    <a:lnTo>
                      <a:pt x="157" y="85"/>
                    </a:lnTo>
                    <a:lnTo>
                      <a:pt x="155" y="85"/>
                    </a:lnTo>
                    <a:lnTo>
                      <a:pt x="155" y="87"/>
                    </a:lnTo>
                    <a:lnTo>
                      <a:pt x="151" y="89"/>
                    </a:lnTo>
                    <a:lnTo>
                      <a:pt x="151" y="91"/>
                    </a:lnTo>
                    <a:lnTo>
                      <a:pt x="149" y="95"/>
                    </a:lnTo>
                    <a:lnTo>
                      <a:pt x="147" y="95"/>
                    </a:lnTo>
                    <a:lnTo>
                      <a:pt x="145" y="97"/>
                    </a:lnTo>
                    <a:lnTo>
                      <a:pt x="141" y="97"/>
                    </a:lnTo>
                    <a:lnTo>
                      <a:pt x="145" y="95"/>
                    </a:lnTo>
                    <a:lnTo>
                      <a:pt x="145" y="93"/>
                    </a:lnTo>
                    <a:lnTo>
                      <a:pt x="143" y="91"/>
                    </a:lnTo>
                    <a:lnTo>
                      <a:pt x="141" y="91"/>
                    </a:lnTo>
                    <a:lnTo>
                      <a:pt x="141" y="89"/>
                    </a:lnTo>
                    <a:lnTo>
                      <a:pt x="145" y="89"/>
                    </a:lnTo>
                    <a:lnTo>
                      <a:pt x="145" y="91"/>
                    </a:lnTo>
                    <a:lnTo>
                      <a:pt x="147" y="89"/>
                    </a:lnTo>
                    <a:lnTo>
                      <a:pt x="147" y="87"/>
                    </a:lnTo>
                    <a:lnTo>
                      <a:pt x="147" y="85"/>
                    </a:lnTo>
                    <a:lnTo>
                      <a:pt x="149" y="83"/>
                    </a:lnTo>
                    <a:lnTo>
                      <a:pt x="155" y="79"/>
                    </a:lnTo>
                    <a:lnTo>
                      <a:pt x="155" y="77"/>
                    </a:lnTo>
                    <a:lnTo>
                      <a:pt x="157" y="75"/>
                    </a:lnTo>
                    <a:lnTo>
                      <a:pt x="157" y="75"/>
                    </a:lnTo>
                    <a:lnTo>
                      <a:pt x="155" y="75"/>
                    </a:lnTo>
                    <a:lnTo>
                      <a:pt x="149" y="77"/>
                    </a:lnTo>
                    <a:lnTo>
                      <a:pt x="147" y="81"/>
                    </a:lnTo>
                    <a:lnTo>
                      <a:pt x="143" y="81"/>
                    </a:lnTo>
                    <a:lnTo>
                      <a:pt x="147" y="79"/>
                    </a:lnTo>
                    <a:lnTo>
                      <a:pt x="149" y="75"/>
                    </a:lnTo>
                    <a:lnTo>
                      <a:pt x="151" y="72"/>
                    </a:lnTo>
                    <a:lnTo>
                      <a:pt x="153" y="72"/>
                    </a:lnTo>
                    <a:lnTo>
                      <a:pt x="157" y="68"/>
                    </a:lnTo>
                    <a:lnTo>
                      <a:pt x="160" y="68"/>
                    </a:lnTo>
                    <a:lnTo>
                      <a:pt x="162" y="66"/>
                    </a:lnTo>
                    <a:lnTo>
                      <a:pt x="162" y="64"/>
                    </a:lnTo>
                    <a:lnTo>
                      <a:pt x="160" y="60"/>
                    </a:lnTo>
                    <a:lnTo>
                      <a:pt x="160" y="58"/>
                    </a:lnTo>
                    <a:lnTo>
                      <a:pt x="160" y="56"/>
                    </a:lnTo>
                    <a:lnTo>
                      <a:pt x="166" y="50"/>
                    </a:lnTo>
                    <a:lnTo>
                      <a:pt x="166" y="48"/>
                    </a:lnTo>
                    <a:lnTo>
                      <a:pt x="164" y="46"/>
                    </a:lnTo>
                    <a:lnTo>
                      <a:pt x="162" y="43"/>
                    </a:lnTo>
                    <a:lnTo>
                      <a:pt x="160" y="41"/>
                    </a:lnTo>
                    <a:lnTo>
                      <a:pt x="164" y="37"/>
                    </a:lnTo>
                    <a:lnTo>
                      <a:pt x="166" y="33"/>
                    </a:lnTo>
                    <a:lnTo>
                      <a:pt x="166" y="31"/>
                    </a:lnTo>
                    <a:lnTo>
                      <a:pt x="168" y="25"/>
                    </a:lnTo>
                    <a:lnTo>
                      <a:pt x="168" y="23"/>
                    </a:lnTo>
                    <a:lnTo>
                      <a:pt x="168" y="21"/>
                    </a:lnTo>
                    <a:lnTo>
                      <a:pt x="162" y="19"/>
                    </a:lnTo>
                    <a:lnTo>
                      <a:pt x="155" y="19"/>
                    </a:lnTo>
                    <a:lnTo>
                      <a:pt x="151" y="17"/>
                    </a:lnTo>
                    <a:lnTo>
                      <a:pt x="147" y="21"/>
                    </a:lnTo>
                    <a:lnTo>
                      <a:pt x="143" y="21"/>
                    </a:lnTo>
                    <a:lnTo>
                      <a:pt x="137" y="23"/>
                    </a:lnTo>
                    <a:lnTo>
                      <a:pt x="128" y="25"/>
                    </a:lnTo>
                    <a:lnTo>
                      <a:pt x="126" y="27"/>
                    </a:lnTo>
                    <a:lnTo>
                      <a:pt x="131" y="31"/>
                    </a:lnTo>
                    <a:lnTo>
                      <a:pt x="131" y="33"/>
                    </a:lnTo>
                    <a:lnTo>
                      <a:pt x="128" y="35"/>
                    </a:lnTo>
                    <a:lnTo>
                      <a:pt x="126" y="31"/>
                    </a:lnTo>
                    <a:lnTo>
                      <a:pt x="126" y="29"/>
                    </a:lnTo>
                    <a:lnTo>
                      <a:pt x="124" y="25"/>
                    </a:lnTo>
                    <a:lnTo>
                      <a:pt x="120" y="25"/>
                    </a:lnTo>
                    <a:lnTo>
                      <a:pt x="118" y="29"/>
                    </a:lnTo>
                    <a:lnTo>
                      <a:pt x="118" y="31"/>
                    </a:lnTo>
                    <a:lnTo>
                      <a:pt x="116" y="33"/>
                    </a:lnTo>
                    <a:lnTo>
                      <a:pt x="116" y="29"/>
                    </a:lnTo>
                    <a:lnTo>
                      <a:pt x="116" y="27"/>
                    </a:lnTo>
                    <a:lnTo>
                      <a:pt x="114" y="27"/>
                    </a:lnTo>
                    <a:lnTo>
                      <a:pt x="110" y="27"/>
                    </a:lnTo>
                    <a:lnTo>
                      <a:pt x="108" y="31"/>
                    </a:lnTo>
                    <a:lnTo>
                      <a:pt x="108" y="33"/>
                    </a:lnTo>
                    <a:lnTo>
                      <a:pt x="112" y="35"/>
                    </a:lnTo>
                    <a:lnTo>
                      <a:pt x="114" y="41"/>
                    </a:lnTo>
                    <a:lnTo>
                      <a:pt x="120" y="43"/>
                    </a:lnTo>
                    <a:lnTo>
                      <a:pt x="118" y="43"/>
                    </a:lnTo>
                    <a:lnTo>
                      <a:pt x="112" y="41"/>
                    </a:lnTo>
                    <a:lnTo>
                      <a:pt x="108" y="35"/>
                    </a:lnTo>
                    <a:lnTo>
                      <a:pt x="106" y="35"/>
                    </a:lnTo>
                    <a:lnTo>
                      <a:pt x="104" y="37"/>
                    </a:lnTo>
                    <a:lnTo>
                      <a:pt x="97" y="37"/>
                    </a:lnTo>
                    <a:lnTo>
                      <a:pt x="97" y="37"/>
                    </a:lnTo>
                    <a:lnTo>
                      <a:pt x="99" y="39"/>
                    </a:lnTo>
                    <a:lnTo>
                      <a:pt x="104" y="39"/>
                    </a:lnTo>
                    <a:lnTo>
                      <a:pt x="104" y="41"/>
                    </a:lnTo>
                    <a:lnTo>
                      <a:pt x="104" y="46"/>
                    </a:lnTo>
                    <a:lnTo>
                      <a:pt x="110" y="48"/>
                    </a:lnTo>
                    <a:lnTo>
                      <a:pt x="110" y="52"/>
                    </a:lnTo>
                    <a:lnTo>
                      <a:pt x="114" y="54"/>
                    </a:lnTo>
                    <a:lnTo>
                      <a:pt x="110" y="52"/>
                    </a:lnTo>
                    <a:lnTo>
                      <a:pt x="108" y="50"/>
                    </a:lnTo>
                    <a:lnTo>
                      <a:pt x="101" y="48"/>
                    </a:lnTo>
                    <a:lnTo>
                      <a:pt x="101" y="43"/>
                    </a:lnTo>
                    <a:lnTo>
                      <a:pt x="99" y="41"/>
                    </a:lnTo>
                    <a:lnTo>
                      <a:pt x="95" y="41"/>
                    </a:lnTo>
                    <a:lnTo>
                      <a:pt x="91" y="43"/>
                    </a:lnTo>
                    <a:lnTo>
                      <a:pt x="91" y="46"/>
                    </a:lnTo>
                    <a:lnTo>
                      <a:pt x="89" y="52"/>
                    </a:lnTo>
                    <a:lnTo>
                      <a:pt x="87" y="56"/>
                    </a:lnTo>
                    <a:lnTo>
                      <a:pt x="89" y="60"/>
                    </a:lnTo>
                    <a:lnTo>
                      <a:pt x="87" y="60"/>
                    </a:lnTo>
                    <a:lnTo>
                      <a:pt x="85" y="62"/>
                    </a:lnTo>
                    <a:lnTo>
                      <a:pt x="87" y="64"/>
                    </a:lnTo>
                    <a:lnTo>
                      <a:pt x="89" y="68"/>
                    </a:lnTo>
                    <a:lnTo>
                      <a:pt x="91" y="68"/>
                    </a:lnTo>
                    <a:lnTo>
                      <a:pt x="97" y="64"/>
                    </a:lnTo>
                    <a:lnTo>
                      <a:pt x="99" y="64"/>
                    </a:lnTo>
                    <a:lnTo>
                      <a:pt x="101" y="66"/>
                    </a:lnTo>
                    <a:lnTo>
                      <a:pt x="97" y="68"/>
                    </a:lnTo>
                    <a:lnTo>
                      <a:pt x="95" y="68"/>
                    </a:lnTo>
                    <a:lnTo>
                      <a:pt x="97" y="70"/>
                    </a:lnTo>
                    <a:lnTo>
                      <a:pt x="93" y="70"/>
                    </a:lnTo>
                    <a:lnTo>
                      <a:pt x="91" y="75"/>
                    </a:lnTo>
                    <a:lnTo>
                      <a:pt x="91" y="77"/>
                    </a:lnTo>
                    <a:lnTo>
                      <a:pt x="89" y="79"/>
                    </a:lnTo>
                    <a:lnTo>
                      <a:pt x="87" y="79"/>
                    </a:lnTo>
                    <a:lnTo>
                      <a:pt x="89" y="77"/>
                    </a:lnTo>
                    <a:lnTo>
                      <a:pt x="87" y="72"/>
                    </a:lnTo>
                    <a:lnTo>
                      <a:pt x="83" y="70"/>
                    </a:lnTo>
                    <a:lnTo>
                      <a:pt x="81" y="75"/>
                    </a:lnTo>
                    <a:lnTo>
                      <a:pt x="83" y="77"/>
                    </a:lnTo>
                    <a:lnTo>
                      <a:pt x="81" y="79"/>
                    </a:lnTo>
                    <a:lnTo>
                      <a:pt x="77" y="81"/>
                    </a:lnTo>
                    <a:lnTo>
                      <a:pt x="75" y="81"/>
                    </a:lnTo>
                    <a:lnTo>
                      <a:pt x="75" y="79"/>
                    </a:lnTo>
                    <a:lnTo>
                      <a:pt x="72" y="79"/>
                    </a:lnTo>
                    <a:lnTo>
                      <a:pt x="72" y="83"/>
                    </a:lnTo>
                    <a:lnTo>
                      <a:pt x="75" y="87"/>
                    </a:lnTo>
                    <a:lnTo>
                      <a:pt x="75" y="91"/>
                    </a:lnTo>
                    <a:lnTo>
                      <a:pt x="77" y="93"/>
                    </a:lnTo>
                    <a:lnTo>
                      <a:pt x="77" y="97"/>
                    </a:lnTo>
                    <a:lnTo>
                      <a:pt x="79" y="97"/>
                    </a:lnTo>
                    <a:lnTo>
                      <a:pt x="81" y="99"/>
                    </a:lnTo>
                    <a:lnTo>
                      <a:pt x="79" y="102"/>
                    </a:lnTo>
                    <a:lnTo>
                      <a:pt x="81" y="104"/>
                    </a:lnTo>
                    <a:lnTo>
                      <a:pt x="81" y="108"/>
                    </a:lnTo>
                    <a:lnTo>
                      <a:pt x="77" y="110"/>
                    </a:lnTo>
                    <a:lnTo>
                      <a:pt x="77" y="112"/>
                    </a:lnTo>
                    <a:lnTo>
                      <a:pt x="75" y="118"/>
                    </a:lnTo>
                    <a:lnTo>
                      <a:pt x="72" y="120"/>
                    </a:lnTo>
                    <a:lnTo>
                      <a:pt x="70" y="126"/>
                    </a:lnTo>
                    <a:lnTo>
                      <a:pt x="70" y="128"/>
                    </a:lnTo>
                    <a:lnTo>
                      <a:pt x="64" y="133"/>
                    </a:lnTo>
                    <a:lnTo>
                      <a:pt x="66" y="131"/>
                    </a:lnTo>
                    <a:lnTo>
                      <a:pt x="66" y="128"/>
                    </a:lnTo>
                    <a:lnTo>
                      <a:pt x="68" y="122"/>
                    </a:lnTo>
                    <a:lnTo>
                      <a:pt x="70" y="120"/>
                    </a:lnTo>
                    <a:lnTo>
                      <a:pt x="68" y="118"/>
                    </a:lnTo>
                    <a:lnTo>
                      <a:pt x="68" y="120"/>
                    </a:lnTo>
                    <a:lnTo>
                      <a:pt x="66" y="120"/>
                    </a:lnTo>
                    <a:lnTo>
                      <a:pt x="64" y="116"/>
                    </a:lnTo>
                    <a:lnTo>
                      <a:pt x="62" y="116"/>
                    </a:lnTo>
                    <a:lnTo>
                      <a:pt x="64" y="116"/>
                    </a:lnTo>
                    <a:lnTo>
                      <a:pt x="66" y="114"/>
                    </a:lnTo>
                    <a:lnTo>
                      <a:pt x="68" y="114"/>
                    </a:lnTo>
                    <a:lnTo>
                      <a:pt x="68" y="112"/>
                    </a:lnTo>
                    <a:lnTo>
                      <a:pt x="70" y="112"/>
                    </a:lnTo>
                    <a:lnTo>
                      <a:pt x="72" y="116"/>
                    </a:lnTo>
                    <a:lnTo>
                      <a:pt x="72" y="112"/>
                    </a:lnTo>
                    <a:lnTo>
                      <a:pt x="72" y="108"/>
                    </a:lnTo>
                    <a:lnTo>
                      <a:pt x="70" y="106"/>
                    </a:lnTo>
                    <a:lnTo>
                      <a:pt x="68" y="106"/>
                    </a:lnTo>
                    <a:lnTo>
                      <a:pt x="66" y="102"/>
                    </a:lnTo>
                    <a:lnTo>
                      <a:pt x="66" y="95"/>
                    </a:lnTo>
                    <a:lnTo>
                      <a:pt x="64" y="93"/>
                    </a:lnTo>
                    <a:lnTo>
                      <a:pt x="64" y="89"/>
                    </a:lnTo>
                    <a:lnTo>
                      <a:pt x="62" y="85"/>
                    </a:lnTo>
                    <a:lnTo>
                      <a:pt x="62" y="83"/>
                    </a:lnTo>
                    <a:lnTo>
                      <a:pt x="64" y="81"/>
                    </a:lnTo>
                    <a:lnTo>
                      <a:pt x="66" y="77"/>
                    </a:lnTo>
                    <a:lnTo>
                      <a:pt x="66" y="72"/>
                    </a:lnTo>
                    <a:lnTo>
                      <a:pt x="70" y="68"/>
                    </a:lnTo>
                    <a:lnTo>
                      <a:pt x="72" y="66"/>
                    </a:lnTo>
                    <a:lnTo>
                      <a:pt x="75" y="64"/>
                    </a:lnTo>
                    <a:lnTo>
                      <a:pt x="75" y="60"/>
                    </a:lnTo>
                    <a:lnTo>
                      <a:pt x="75" y="58"/>
                    </a:lnTo>
                    <a:lnTo>
                      <a:pt x="72" y="54"/>
                    </a:lnTo>
                    <a:lnTo>
                      <a:pt x="72" y="50"/>
                    </a:lnTo>
                    <a:lnTo>
                      <a:pt x="77" y="43"/>
                    </a:lnTo>
                    <a:lnTo>
                      <a:pt x="79" y="41"/>
                    </a:lnTo>
                    <a:lnTo>
                      <a:pt x="83" y="39"/>
                    </a:lnTo>
                    <a:lnTo>
                      <a:pt x="89" y="31"/>
                    </a:lnTo>
                    <a:lnTo>
                      <a:pt x="97" y="25"/>
                    </a:lnTo>
                    <a:lnTo>
                      <a:pt x="101" y="23"/>
                    </a:lnTo>
                    <a:lnTo>
                      <a:pt x="104" y="19"/>
                    </a:lnTo>
                    <a:lnTo>
                      <a:pt x="106" y="17"/>
                    </a:lnTo>
                    <a:lnTo>
                      <a:pt x="110" y="17"/>
                    </a:lnTo>
                    <a:lnTo>
                      <a:pt x="114" y="14"/>
                    </a:lnTo>
                    <a:lnTo>
                      <a:pt x="120" y="12"/>
                    </a:lnTo>
                    <a:lnTo>
                      <a:pt x="120" y="10"/>
                    </a:lnTo>
                    <a:lnTo>
                      <a:pt x="120" y="8"/>
                    </a:lnTo>
                    <a:lnTo>
                      <a:pt x="112" y="4"/>
                    </a:lnTo>
                    <a:lnTo>
                      <a:pt x="108" y="2"/>
                    </a:lnTo>
                    <a:lnTo>
                      <a:pt x="104" y="0"/>
                    </a:lnTo>
                    <a:lnTo>
                      <a:pt x="101" y="0"/>
                    </a:lnTo>
                    <a:lnTo>
                      <a:pt x="97" y="2"/>
                    </a:lnTo>
                    <a:lnTo>
                      <a:pt x="93" y="0"/>
                    </a:lnTo>
                    <a:lnTo>
                      <a:pt x="91" y="2"/>
                    </a:lnTo>
                    <a:lnTo>
                      <a:pt x="83" y="2"/>
                    </a:lnTo>
                    <a:lnTo>
                      <a:pt x="75" y="4"/>
                    </a:lnTo>
                    <a:lnTo>
                      <a:pt x="68" y="10"/>
                    </a:lnTo>
                    <a:lnTo>
                      <a:pt x="62" y="12"/>
                    </a:lnTo>
                    <a:lnTo>
                      <a:pt x="60" y="17"/>
                    </a:lnTo>
                    <a:lnTo>
                      <a:pt x="62" y="21"/>
                    </a:lnTo>
                    <a:lnTo>
                      <a:pt x="60" y="19"/>
                    </a:lnTo>
                    <a:lnTo>
                      <a:pt x="56" y="19"/>
                    </a:lnTo>
                    <a:lnTo>
                      <a:pt x="54" y="21"/>
                    </a:lnTo>
                    <a:lnTo>
                      <a:pt x="50" y="23"/>
                    </a:lnTo>
                    <a:lnTo>
                      <a:pt x="48" y="27"/>
                    </a:lnTo>
                    <a:lnTo>
                      <a:pt x="48" y="29"/>
                    </a:lnTo>
                    <a:lnTo>
                      <a:pt x="46" y="29"/>
                    </a:lnTo>
                    <a:lnTo>
                      <a:pt x="41" y="35"/>
                    </a:lnTo>
                    <a:lnTo>
                      <a:pt x="41" y="37"/>
                    </a:lnTo>
                    <a:lnTo>
                      <a:pt x="39" y="41"/>
                    </a:lnTo>
                    <a:lnTo>
                      <a:pt x="39" y="37"/>
                    </a:lnTo>
                    <a:lnTo>
                      <a:pt x="37" y="37"/>
                    </a:lnTo>
                    <a:lnTo>
                      <a:pt x="35" y="43"/>
                    </a:lnTo>
                    <a:lnTo>
                      <a:pt x="35" y="43"/>
                    </a:lnTo>
                    <a:lnTo>
                      <a:pt x="31" y="43"/>
                    </a:lnTo>
                    <a:lnTo>
                      <a:pt x="29" y="46"/>
                    </a:lnTo>
                    <a:lnTo>
                      <a:pt x="27" y="48"/>
                    </a:lnTo>
                    <a:lnTo>
                      <a:pt x="25" y="54"/>
                    </a:lnTo>
                    <a:lnTo>
                      <a:pt x="21" y="58"/>
                    </a:lnTo>
                    <a:lnTo>
                      <a:pt x="21" y="62"/>
                    </a:lnTo>
                    <a:lnTo>
                      <a:pt x="23" y="60"/>
                    </a:lnTo>
                    <a:lnTo>
                      <a:pt x="25" y="60"/>
                    </a:lnTo>
                    <a:lnTo>
                      <a:pt x="23" y="62"/>
                    </a:lnTo>
                    <a:lnTo>
                      <a:pt x="21" y="64"/>
                    </a:lnTo>
                    <a:lnTo>
                      <a:pt x="17" y="66"/>
                    </a:lnTo>
                    <a:lnTo>
                      <a:pt x="14" y="68"/>
                    </a:lnTo>
                    <a:lnTo>
                      <a:pt x="12" y="70"/>
                    </a:lnTo>
                    <a:lnTo>
                      <a:pt x="10" y="72"/>
                    </a:lnTo>
                    <a:lnTo>
                      <a:pt x="10" y="79"/>
                    </a:lnTo>
                    <a:lnTo>
                      <a:pt x="8" y="83"/>
                    </a:lnTo>
                    <a:lnTo>
                      <a:pt x="6" y="83"/>
                    </a:lnTo>
                    <a:lnTo>
                      <a:pt x="6" y="87"/>
                    </a:lnTo>
                    <a:lnTo>
                      <a:pt x="6" y="89"/>
                    </a:lnTo>
                    <a:lnTo>
                      <a:pt x="2" y="91"/>
                    </a:lnTo>
                    <a:lnTo>
                      <a:pt x="2" y="97"/>
                    </a:lnTo>
                    <a:lnTo>
                      <a:pt x="2" y="99"/>
                    </a:lnTo>
                    <a:lnTo>
                      <a:pt x="8" y="104"/>
                    </a:lnTo>
                    <a:lnTo>
                      <a:pt x="12" y="104"/>
                    </a:lnTo>
                    <a:lnTo>
                      <a:pt x="17" y="108"/>
                    </a:lnTo>
                    <a:lnTo>
                      <a:pt x="21" y="108"/>
                    </a:lnTo>
                    <a:lnTo>
                      <a:pt x="25" y="110"/>
                    </a:lnTo>
                    <a:lnTo>
                      <a:pt x="29" y="110"/>
                    </a:lnTo>
                    <a:lnTo>
                      <a:pt x="29" y="114"/>
                    </a:lnTo>
                    <a:lnTo>
                      <a:pt x="33" y="118"/>
                    </a:lnTo>
                    <a:lnTo>
                      <a:pt x="35" y="120"/>
                    </a:lnTo>
                    <a:lnTo>
                      <a:pt x="37" y="122"/>
                    </a:lnTo>
                    <a:lnTo>
                      <a:pt x="31" y="122"/>
                    </a:lnTo>
                    <a:lnTo>
                      <a:pt x="29" y="122"/>
                    </a:lnTo>
                    <a:lnTo>
                      <a:pt x="25" y="122"/>
                    </a:lnTo>
                    <a:lnTo>
                      <a:pt x="17" y="120"/>
                    </a:lnTo>
                    <a:lnTo>
                      <a:pt x="17" y="116"/>
                    </a:lnTo>
                    <a:lnTo>
                      <a:pt x="12" y="114"/>
                    </a:lnTo>
                    <a:lnTo>
                      <a:pt x="8" y="114"/>
                    </a:lnTo>
                    <a:lnTo>
                      <a:pt x="6" y="112"/>
                    </a:lnTo>
                    <a:lnTo>
                      <a:pt x="2" y="112"/>
                    </a:lnTo>
                    <a:lnTo>
                      <a:pt x="2" y="112"/>
                    </a:lnTo>
                    <a:lnTo>
                      <a:pt x="4" y="116"/>
                    </a:lnTo>
                    <a:lnTo>
                      <a:pt x="4" y="118"/>
                    </a:lnTo>
                    <a:lnTo>
                      <a:pt x="2" y="118"/>
                    </a:lnTo>
                    <a:lnTo>
                      <a:pt x="0" y="122"/>
                    </a:lnTo>
                    <a:lnTo>
                      <a:pt x="2" y="126"/>
                    </a:lnTo>
                    <a:lnTo>
                      <a:pt x="2" y="131"/>
                    </a:lnTo>
                    <a:lnTo>
                      <a:pt x="2" y="135"/>
                    </a:lnTo>
                    <a:lnTo>
                      <a:pt x="2" y="139"/>
                    </a:lnTo>
                    <a:lnTo>
                      <a:pt x="6" y="141"/>
                    </a:lnTo>
                    <a:lnTo>
                      <a:pt x="10" y="145"/>
                    </a:lnTo>
                    <a:lnTo>
                      <a:pt x="10" y="145"/>
                    </a:lnTo>
                    <a:lnTo>
                      <a:pt x="8" y="145"/>
                    </a:lnTo>
                    <a:lnTo>
                      <a:pt x="6" y="143"/>
                    </a:lnTo>
                    <a:lnTo>
                      <a:pt x="8" y="147"/>
                    </a:lnTo>
                    <a:lnTo>
                      <a:pt x="10" y="149"/>
                    </a:lnTo>
                    <a:lnTo>
                      <a:pt x="12" y="149"/>
                    </a:lnTo>
                    <a:lnTo>
                      <a:pt x="12" y="147"/>
                    </a:lnTo>
                    <a:lnTo>
                      <a:pt x="14" y="147"/>
                    </a:lnTo>
                    <a:lnTo>
                      <a:pt x="19" y="147"/>
                    </a:lnTo>
                    <a:lnTo>
                      <a:pt x="21" y="149"/>
                    </a:lnTo>
                    <a:lnTo>
                      <a:pt x="23" y="151"/>
                    </a:lnTo>
                    <a:lnTo>
                      <a:pt x="23" y="149"/>
                    </a:lnTo>
                    <a:lnTo>
                      <a:pt x="23" y="147"/>
                    </a:lnTo>
                    <a:lnTo>
                      <a:pt x="25" y="145"/>
                    </a:lnTo>
                    <a:lnTo>
                      <a:pt x="25" y="143"/>
                    </a:lnTo>
                    <a:lnTo>
                      <a:pt x="27" y="145"/>
                    </a:lnTo>
                    <a:lnTo>
                      <a:pt x="27" y="149"/>
                    </a:lnTo>
                    <a:lnTo>
                      <a:pt x="27" y="151"/>
                    </a:lnTo>
                    <a:lnTo>
                      <a:pt x="29" y="151"/>
                    </a:lnTo>
                    <a:lnTo>
                      <a:pt x="31" y="147"/>
                    </a:lnTo>
                    <a:lnTo>
                      <a:pt x="35" y="147"/>
                    </a:lnTo>
                    <a:lnTo>
                      <a:pt x="37" y="143"/>
                    </a:lnTo>
                    <a:lnTo>
                      <a:pt x="39" y="145"/>
                    </a:lnTo>
                    <a:lnTo>
                      <a:pt x="37" y="147"/>
                    </a:lnTo>
                    <a:lnTo>
                      <a:pt x="31" y="149"/>
                    </a:lnTo>
                    <a:lnTo>
                      <a:pt x="31" y="153"/>
                    </a:lnTo>
                    <a:lnTo>
                      <a:pt x="33" y="155"/>
                    </a:lnTo>
                    <a:lnTo>
                      <a:pt x="35" y="160"/>
                    </a:lnTo>
                    <a:lnTo>
                      <a:pt x="39" y="164"/>
                    </a:lnTo>
                    <a:lnTo>
                      <a:pt x="43" y="164"/>
                    </a:lnTo>
                    <a:lnTo>
                      <a:pt x="46" y="164"/>
                    </a:lnTo>
                    <a:lnTo>
                      <a:pt x="41" y="162"/>
                    </a:lnTo>
                    <a:lnTo>
                      <a:pt x="43" y="160"/>
                    </a:lnTo>
                    <a:lnTo>
                      <a:pt x="48" y="162"/>
                    </a:lnTo>
                    <a:lnTo>
                      <a:pt x="50" y="164"/>
                    </a:lnTo>
                    <a:lnTo>
                      <a:pt x="52" y="164"/>
                    </a:lnTo>
                    <a:lnTo>
                      <a:pt x="54" y="160"/>
                    </a:lnTo>
                    <a:lnTo>
                      <a:pt x="58" y="158"/>
                    </a:lnTo>
                    <a:lnTo>
                      <a:pt x="60" y="158"/>
                    </a:lnTo>
                    <a:lnTo>
                      <a:pt x="60" y="158"/>
                    </a:lnTo>
                    <a:lnTo>
                      <a:pt x="58" y="160"/>
                    </a:lnTo>
                    <a:lnTo>
                      <a:pt x="54" y="164"/>
                    </a:lnTo>
                    <a:lnTo>
                      <a:pt x="54" y="166"/>
                    </a:lnTo>
                    <a:lnTo>
                      <a:pt x="58" y="168"/>
                    </a:lnTo>
                    <a:lnTo>
                      <a:pt x="58" y="172"/>
                    </a:lnTo>
                    <a:lnTo>
                      <a:pt x="62" y="172"/>
                    </a:lnTo>
                    <a:lnTo>
                      <a:pt x="66" y="172"/>
                    </a:lnTo>
                    <a:lnTo>
                      <a:pt x="68" y="174"/>
                    </a:lnTo>
                    <a:lnTo>
                      <a:pt x="72" y="172"/>
                    </a:lnTo>
                    <a:lnTo>
                      <a:pt x="79" y="172"/>
                    </a:lnTo>
                    <a:lnTo>
                      <a:pt x="79" y="174"/>
                    </a:lnTo>
                    <a:lnTo>
                      <a:pt x="83" y="176"/>
                    </a:lnTo>
                    <a:lnTo>
                      <a:pt x="85" y="178"/>
                    </a:lnTo>
                    <a:lnTo>
                      <a:pt x="87" y="178"/>
                    </a:lnTo>
                    <a:lnTo>
                      <a:pt x="91" y="182"/>
                    </a:lnTo>
                    <a:lnTo>
                      <a:pt x="93" y="180"/>
                    </a:lnTo>
                    <a:lnTo>
                      <a:pt x="95" y="180"/>
                    </a:lnTo>
                    <a:lnTo>
                      <a:pt x="95" y="178"/>
                    </a:lnTo>
                    <a:lnTo>
                      <a:pt x="95" y="176"/>
                    </a:lnTo>
                    <a:lnTo>
                      <a:pt x="93" y="174"/>
                    </a:lnTo>
                    <a:lnTo>
                      <a:pt x="89" y="170"/>
                    </a:lnTo>
                    <a:lnTo>
                      <a:pt x="89" y="168"/>
                    </a:lnTo>
                    <a:lnTo>
                      <a:pt x="81" y="162"/>
                    </a:lnTo>
                    <a:lnTo>
                      <a:pt x="81" y="160"/>
                    </a:lnTo>
                    <a:lnTo>
                      <a:pt x="83" y="162"/>
                    </a:lnTo>
                    <a:lnTo>
                      <a:pt x="85" y="164"/>
                    </a:lnTo>
                    <a:lnTo>
                      <a:pt x="87" y="164"/>
                    </a:lnTo>
                    <a:lnTo>
                      <a:pt x="89" y="168"/>
                    </a:lnTo>
                    <a:lnTo>
                      <a:pt x="93" y="168"/>
                    </a:lnTo>
                    <a:lnTo>
                      <a:pt x="93" y="170"/>
                    </a:lnTo>
                    <a:lnTo>
                      <a:pt x="95" y="174"/>
                    </a:lnTo>
                    <a:lnTo>
                      <a:pt x="99" y="176"/>
                    </a:lnTo>
                    <a:lnTo>
                      <a:pt x="99" y="180"/>
                    </a:lnTo>
                    <a:lnTo>
                      <a:pt x="101" y="180"/>
                    </a:lnTo>
                    <a:lnTo>
                      <a:pt x="104" y="182"/>
                    </a:lnTo>
                    <a:lnTo>
                      <a:pt x="106" y="187"/>
                    </a:lnTo>
                    <a:lnTo>
                      <a:pt x="110" y="187"/>
                    </a:lnTo>
                    <a:lnTo>
                      <a:pt x="110" y="187"/>
                    </a:lnTo>
                    <a:lnTo>
                      <a:pt x="108" y="182"/>
                    </a:lnTo>
                    <a:lnTo>
                      <a:pt x="106" y="176"/>
                    </a:lnTo>
                    <a:lnTo>
                      <a:pt x="110" y="176"/>
                    </a:lnTo>
                    <a:lnTo>
                      <a:pt x="116" y="178"/>
                    </a:lnTo>
                    <a:lnTo>
                      <a:pt x="122" y="178"/>
                    </a:lnTo>
                    <a:lnTo>
                      <a:pt x="122" y="182"/>
                    </a:lnTo>
                    <a:lnTo>
                      <a:pt x="122" y="184"/>
                    </a:lnTo>
                    <a:lnTo>
                      <a:pt x="124" y="187"/>
                    </a:lnTo>
                    <a:lnTo>
                      <a:pt x="128" y="187"/>
                    </a:lnTo>
                    <a:lnTo>
                      <a:pt x="128" y="187"/>
                    </a:lnTo>
                    <a:lnTo>
                      <a:pt x="137" y="187"/>
                    </a:lnTo>
                    <a:lnTo>
                      <a:pt x="139" y="184"/>
                    </a:lnTo>
                    <a:lnTo>
                      <a:pt x="143" y="180"/>
                    </a:lnTo>
                    <a:lnTo>
                      <a:pt x="143" y="178"/>
                    </a:lnTo>
                    <a:lnTo>
                      <a:pt x="143" y="174"/>
                    </a:lnTo>
                    <a:lnTo>
                      <a:pt x="141" y="172"/>
                    </a:lnTo>
                    <a:lnTo>
                      <a:pt x="139" y="166"/>
                    </a:lnTo>
                    <a:lnTo>
                      <a:pt x="137" y="166"/>
                    </a:lnTo>
                    <a:lnTo>
                      <a:pt x="135" y="164"/>
                    </a:lnTo>
                    <a:lnTo>
                      <a:pt x="135" y="160"/>
                    </a:lnTo>
                    <a:lnTo>
                      <a:pt x="137" y="158"/>
                    </a:lnTo>
                    <a:lnTo>
                      <a:pt x="137" y="155"/>
                    </a:lnTo>
                    <a:lnTo>
                      <a:pt x="137" y="155"/>
                    </a:lnTo>
                    <a:lnTo>
                      <a:pt x="139" y="158"/>
                    </a:lnTo>
                    <a:lnTo>
                      <a:pt x="141" y="160"/>
                    </a:lnTo>
                    <a:lnTo>
                      <a:pt x="143" y="158"/>
                    </a:lnTo>
                    <a:lnTo>
                      <a:pt x="143" y="151"/>
                    </a:lnTo>
                    <a:lnTo>
                      <a:pt x="145" y="149"/>
                    </a:lnTo>
                    <a:lnTo>
                      <a:pt x="147" y="149"/>
                    </a:lnTo>
                    <a:lnTo>
                      <a:pt x="147" y="153"/>
                    </a:lnTo>
                    <a:lnTo>
                      <a:pt x="147" y="155"/>
                    </a:lnTo>
                    <a:lnTo>
                      <a:pt x="147" y="158"/>
                    </a:lnTo>
                    <a:lnTo>
                      <a:pt x="143" y="158"/>
                    </a:lnTo>
                    <a:lnTo>
                      <a:pt x="143" y="162"/>
                    </a:lnTo>
                    <a:lnTo>
                      <a:pt x="145" y="164"/>
                    </a:lnTo>
                    <a:lnTo>
                      <a:pt x="145" y="166"/>
                    </a:lnTo>
                    <a:lnTo>
                      <a:pt x="147" y="168"/>
                    </a:lnTo>
                    <a:lnTo>
                      <a:pt x="151" y="172"/>
                    </a:lnTo>
                    <a:lnTo>
                      <a:pt x="153" y="172"/>
                    </a:lnTo>
                    <a:lnTo>
                      <a:pt x="153" y="170"/>
                    </a:lnTo>
                    <a:lnTo>
                      <a:pt x="153" y="170"/>
                    </a:lnTo>
                    <a:lnTo>
                      <a:pt x="155" y="172"/>
                    </a:lnTo>
                    <a:lnTo>
                      <a:pt x="160" y="170"/>
                    </a:lnTo>
                    <a:lnTo>
                      <a:pt x="162" y="172"/>
                    </a:lnTo>
                    <a:lnTo>
                      <a:pt x="160" y="174"/>
                    </a:lnTo>
                    <a:lnTo>
                      <a:pt x="160" y="176"/>
                    </a:lnTo>
                    <a:lnTo>
                      <a:pt x="157" y="182"/>
                    </a:lnTo>
                    <a:lnTo>
                      <a:pt x="157" y="182"/>
                    </a:lnTo>
                    <a:lnTo>
                      <a:pt x="153" y="189"/>
                    </a:lnTo>
                    <a:lnTo>
                      <a:pt x="151" y="195"/>
                    </a:lnTo>
                    <a:lnTo>
                      <a:pt x="151" y="197"/>
                    </a:lnTo>
                    <a:lnTo>
                      <a:pt x="153" y="195"/>
                    </a:lnTo>
                    <a:lnTo>
                      <a:pt x="153" y="193"/>
                    </a:lnTo>
                    <a:lnTo>
                      <a:pt x="157" y="193"/>
                    </a:lnTo>
                    <a:lnTo>
                      <a:pt x="157" y="195"/>
                    </a:lnTo>
                    <a:lnTo>
                      <a:pt x="160" y="195"/>
                    </a:lnTo>
                    <a:lnTo>
                      <a:pt x="162" y="197"/>
                    </a:lnTo>
                    <a:lnTo>
                      <a:pt x="166" y="197"/>
                    </a:lnTo>
                    <a:lnTo>
                      <a:pt x="164" y="199"/>
                    </a:lnTo>
                    <a:lnTo>
                      <a:pt x="164" y="201"/>
                    </a:lnTo>
                    <a:lnTo>
                      <a:pt x="162" y="203"/>
                    </a:lnTo>
                    <a:lnTo>
                      <a:pt x="160" y="201"/>
                    </a:lnTo>
                    <a:lnTo>
                      <a:pt x="157" y="201"/>
                    </a:lnTo>
                    <a:lnTo>
                      <a:pt x="157" y="203"/>
                    </a:lnTo>
                    <a:lnTo>
                      <a:pt x="160" y="205"/>
                    </a:lnTo>
                    <a:lnTo>
                      <a:pt x="160" y="205"/>
                    </a:lnTo>
                    <a:lnTo>
                      <a:pt x="164" y="207"/>
                    </a:lnTo>
                    <a:lnTo>
                      <a:pt x="164" y="209"/>
                    </a:lnTo>
                    <a:lnTo>
                      <a:pt x="166" y="209"/>
                    </a:lnTo>
                    <a:lnTo>
                      <a:pt x="166" y="214"/>
                    </a:lnTo>
                    <a:lnTo>
                      <a:pt x="166" y="216"/>
                    </a:lnTo>
                    <a:lnTo>
                      <a:pt x="170" y="216"/>
                    </a:lnTo>
                    <a:lnTo>
                      <a:pt x="172" y="218"/>
                    </a:lnTo>
                    <a:lnTo>
                      <a:pt x="174" y="220"/>
                    </a:lnTo>
                    <a:lnTo>
                      <a:pt x="172" y="224"/>
                    </a:lnTo>
                    <a:lnTo>
                      <a:pt x="170" y="226"/>
                    </a:lnTo>
                    <a:lnTo>
                      <a:pt x="168" y="226"/>
                    </a:lnTo>
                    <a:lnTo>
                      <a:pt x="166" y="228"/>
                    </a:lnTo>
                    <a:lnTo>
                      <a:pt x="164" y="226"/>
                    </a:lnTo>
                    <a:lnTo>
                      <a:pt x="162" y="226"/>
                    </a:lnTo>
                    <a:lnTo>
                      <a:pt x="160" y="226"/>
                    </a:lnTo>
                    <a:lnTo>
                      <a:pt x="157" y="230"/>
                    </a:lnTo>
                    <a:lnTo>
                      <a:pt x="160" y="230"/>
                    </a:lnTo>
                    <a:lnTo>
                      <a:pt x="160" y="232"/>
                    </a:lnTo>
                    <a:lnTo>
                      <a:pt x="157" y="234"/>
                    </a:lnTo>
                    <a:lnTo>
                      <a:pt x="157" y="236"/>
                    </a:lnTo>
                    <a:lnTo>
                      <a:pt x="160" y="236"/>
                    </a:lnTo>
                    <a:lnTo>
                      <a:pt x="160" y="234"/>
                    </a:lnTo>
                    <a:lnTo>
                      <a:pt x="162" y="234"/>
                    </a:lnTo>
                    <a:lnTo>
                      <a:pt x="166" y="234"/>
                    </a:lnTo>
                    <a:lnTo>
                      <a:pt x="168" y="232"/>
                    </a:lnTo>
                    <a:lnTo>
                      <a:pt x="170" y="232"/>
                    </a:lnTo>
                    <a:lnTo>
                      <a:pt x="172" y="230"/>
                    </a:lnTo>
                    <a:lnTo>
                      <a:pt x="174" y="228"/>
                    </a:lnTo>
                    <a:lnTo>
                      <a:pt x="174" y="232"/>
                    </a:lnTo>
                    <a:lnTo>
                      <a:pt x="176" y="234"/>
                    </a:lnTo>
                    <a:lnTo>
                      <a:pt x="178" y="232"/>
                    </a:lnTo>
                    <a:lnTo>
                      <a:pt x="180" y="228"/>
                    </a:lnTo>
                    <a:lnTo>
                      <a:pt x="184" y="226"/>
                    </a:lnTo>
                    <a:lnTo>
                      <a:pt x="184" y="228"/>
                    </a:lnTo>
                    <a:lnTo>
                      <a:pt x="184" y="230"/>
                    </a:lnTo>
                    <a:lnTo>
                      <a:pt x="182" y="230"/>
                    </a:lnTo>
                    <a:lnTo>
                      <a:pt x="180" y="232"/>
                    </a:lnTo>
                    <a:lnTo>
                      <a:pt x="182" y="232"/>
                    </a:lnTo>
                    <a:lnTo>
                      <a:pt x="182" y="234"/>
                    </a:lnTo>
                    <a:lnTo>
                      <a:pt x="178" y="234"/>
                    </a:lnTo>
                    <a:lnTo>
                      <a:pt x="178" y="236"/>
                    </a:lnTo>
                    <a:lnTo>
                      <a:pt x="182" y="236"/>
                    </a:lnTo>
                    <a:lnTo>
                      <a:pt x="184" y="238"/>
                    </a:lnTo>
                    <a:lnTo>
                      <a:pt x="180" y="240"/>
                    </a:lnTo>
                    <a:lnTo>
                      <a:pt x="182" y="245"/>
                    </a:lnTo>
                    <a:lnTo>
                      <a:pt x="182" y="247"/>
                    </a:lnTo>
                    <a:lnTo>
                      <a:pt x="184" y="249"/>
                    </a:lnTo>
                    <a:lnTo>
                      <a:pt x="189" y="249"/>
                    </a:lnTo>
                    <a:lnTo>
                      <a:pt x="191" y="247"/>
                    </a:lnTo>
                    <a:lnTo>
                      <a:pt x="189" y="245"/>
                    </a:lnTo>
                    <a:lnTo>
                      <a:pt x="189" y="243"/>
                    </a:lnTo>
                    <a:lnTo>
                      <a:pt x="191" y="240"/>
                    </a:lnTo>
                    <a:lnTo>
                      <a:pt x="195" y="245"/>
                    </a:lnTo>
                    <a:lnTo>
                      <a:pt x="195" y="247"/>
                    </a:lnTo>
                    <a:lnTo>
                      <a:pt x="193" y="249"/>
                    </a:lnTo>
                    <a:lnTo>
                      <a:pt x="195" y="251"/>
                    </a:lnTo>
                    <a:lnTo>
                      <a:pt x="197" y="253"/>
                    </a:lnTo>
                    <a:lnTo>
                      <a:pt x="191" y="255"/>
                    </a:lnTo>
                    <a:lnTo>
                      <a:pt x="191" y="257"/>
                    </a:lnTo>
                    <a:lnTo>
                      <a:pt x="193" y="259"/>
                    </a:lnTo>
                    <a:lnTo>
                      <a:pt x="199" y="259"/>
                    </a:lnTo>
                    <a:lnTo>
                      <a:pt x="201" y="259"/>
                    </a:lnTo>
                    <a:lnTo>
                      <a:pt x="201" y="263"/>
                    </a:lnTo>
                    <a:lnTo>
                      <a:pt x="201" y="265"/>
                    </a:lnTo>
                    <a:lnTo>
                      <a:pt x="203" y="265"/>
                    </a:lnTo>
                    <a:lnTo>
                      <a:pt x="203" y="263"/>
                    </a:lnTo>
                    <a:lnTo>
                      <a:pt x="205" y="261"/>
                    </a:lnTo>
                    <a:lnTo>
                      <a:pt x="205" y="261"/>
                    </a:lnTo>
                    <a:lnTo>
                      <a:pt x="207" y="263"/>
                    </a:lnTo>
                    <a:lnTo>
                      <a:pt x="205" y="265"/>
                    </a:lnTo>
                    <a:lnTo>
                      <a:pt x="205" y="267"/>
                    </a:lnTo>
                    <a:lnTo>
                      <a:pt x="201" y="270"/>
                    </a:lnTo>
                    <a:lnTo>
                      <a:pt x="201" y="274"/>
                    </a:lnTo>
                    <a:lnTo>
                      <a:pt x="201" y="276"/>
                    </a:lnTo>
                    <a:lnTo>
                      <a:pt x="203" y="276"/>
                    </a:lnTo>
                    <a:lnTo>
                      <a:pt x="203" y="280"/>
                    </a:lnTo>
                    <a:lnTo>
                      <a:pt x="201" y="282"/>
                    </a:lnTo>
                    <a:lnTo>
                      <a:pt x="201" y="286"/>
                    </a:lnTo>
                    <a:lnTo>
                      <a:pt x="201" y="286"/>
                    </a:lnTo>
                    <a:lnTo>
                      <a:pt x="201" y="288"/>
                    </a:lnTo>
                    <a:lnTo>
                      <a:pt x="201" y="294"/>
                    </a:lnTo>
                    <a:lnTo>
                      <a:pt x="199" y="296"/>
                    </a:lnTo>
                    <a:lnTo>
                      <a:pt x="201" y="301"/>
                    </a:lnTo>
                    <a:lnTo>
                      <a:pt x="201" y="303"/>
                    </a:lnTo>
                    <a:lnTo>
                      <a:pt x="195" y="305"/>
                    </a:lnTo>
                    <a:lnTo>
                      <a:pt x="189" y="303"/>
                    </a:lnTo>
                    <a:lnTo>
                      <a:pt x="186" y="305"/>
                    </a:lnTo>
                    <a:lnTo>
                      <a:pt x="186" y="307"/>
                    </a:lnTo>
                    <a:lnTo>
                      <a:pt x="180" y="313"/>
                    </a:lnTo>
                    <a:lnTo>
                      <a:pt x="180" y="315"/>
                    </a:lnTo>
                    <a:lnTo>
                      <a:pt x="184" y="317"/>
                    </a:lnTo>
                    <a:lnTo>
                      <a:pt x="182" y="317"/>
                    </a:lnTo>
                    <a:lnTo>
                      <a:pt x="180" y="319"/>
                    </a:lnTo>
                    <a:lnTo>
                      <a:pt x="178" y="317"/>
                    </a:lnTo>
                    <a:lnTo>
                      <a:pt x="176" y="317"/>
                    </a:lnTo>
                    <a:lnTo>
                      <a:pt x="172" y="321"/>
                    </a:lnTo>
                    <a:lnTo>
                      <a:pt x="170" y="323"/>
                    </a:lnTo>
                    <a:lnTo>
                      <a:pt x="164" y="328"/>
                    </a:lnTo>
                    <a:lnTo>
                      <a:pt x="157" y="332"/>
                    </a:lnTo>
                    <a:lnTo>
                      <a:pt x="155" y="332"/>
                    </a:lnTo>
                    <a:lnTo>
                      <a:pt x="155" y="334"/>
                    </a:lnTo>
                    <a:lnTo>
                      <a:pt x="153" y="338"/>
                    </a:lnTo>
                    <a:lnTo>
                      <a:pt x="155" y="340"/>
                    </a:lnTo>
                    <a:lnTo>
                      <a:pt x="155" y="344"/>
                    </a:lnTo>
                    <a:lnTo>
                      <a:pt x="160" y="348"/>
                    </a:lnTo>
                    <a:lnTo>
                      <a:pt x="160" y="357"/>
                    </a:lnTo>
                    <a:lnTo>
                      <a:pt x="157" y="359"/>
                    </a:lnTo>
                    <a:lnTo>
                      <a:pt x="157" y="359"/>
                    </a:lnTo>
                    <a:lnTo>
                      <a:pt x="155" y="359"/>
                    </a:lnTo>
                    <a:lnTo>
                      <a:pt x="153" y="363"/>
                    </a:lnTo>
                    <a:lnTo>
                      <a:pt x="153" y="361"/>
                    </a:lnTo>
                    <a:lnTo>
                      <a:pt x="153" y="355"/>
                    </a:lnTo>
                    <a:lnTo>
                      <a:pt x="151" y="352"/>
                    </a:lnTo>
                    <a:lnTo>
                      <a:pt x="147" y="355"/>
                    </a:lnTo>
                    <a:lnTo>
                      <a:pt x="147" y="359"/>
                    </a:lnTo>
                    <a:lnTo>
                      <a:pt x="143" y="361"/>
                    </a:lnTo>
                    <a:lnTo>
                      <a:pt x="141" y="361"/>
                    </a:lnTo>
                    <a:lnTo>
                      <a:pt x="141" y="359"/>
                    </a:lnTo>
                    <a:lnTo>
                      <a:pt x="141" y="357"/>
                    </a:lnTo>
                    <a:lnTo>
                      <a:pt x="137" y="357"/>
                    </a:lnTo>
                    <a:lnTo>
                      <a:pt x="135" y="361"/>
                    </a:lnTo>
                    <a:lnTo>
                      <a:pt x="133" y="363"/>
                    </a:lnTo>
                    <a:lnTo>
                      <a:pt x="128" y="363"/>
                    </a:lnTo>
                    <a:lnTo>
                      <a:pt x="126" y="363"/>
                    </a:lnTo>
                    <a:lnTo>
                      <a:pt x="124" y="361"/>
                    </a:lnTo>
                    <a:lnTo>
                      <a:pt x="122" y="361"/>
                    </a:lnTo>
                    <a:lnTo>
                      <a:pt x="120" y="363"/>
                    </a:lnTo>
                    <a:lnTo>
                      <a:pt x="116" y="361"/>
                    </a:lnTo>
                    <a:lnTo>
                      <a:pt x="114" y="361"/>
                    </a:lnTo>
                    <a:lnTo>
                      <a:pt x="112" y="357"/>
                    </a:lnTo>
                    <a:lnTo>
                      <a:pt x="108" y="355"/>
                    </a:lnTo>
                    <a:lnTo>
                      <a:pt x="104" y="355"/>
                    </a:lnTo>
                    <a:lnTo>
                      <a:pt x="99" y="348"/>
                    </a:lnTo>
                    <a:lnTo>
                      <a:pt x="99" y="348"/>
                    </a:lnTo>
                    <a:lnTo>
                      <a:pt x="99" y="350"/>
                    </a:lnTo>
                    <a:lnTo>
                      <a:pt x="99" y="352"/>
                    </a:lnTo>
                    <a:lnTo>
                      <a:pt x="97" y="352"/>
                    </a:lnTo>
                    <a:lnTo>
                      <a:pt x="95" y="352"/>
                    </a:lnTo>
                    <a:lnTo>
                      <a:pt x="95" y="355"/>
                    </a:lnTo>
                    <a:lnTo>
                      <a:pt x="97" y="359"/>
                    </a:lnTo>
                    <a:lnTo>
                      <a:pt x="97" y="361"/>
                    </a:lnTo>
                    <a:lnTo>
                      <a:pt x="95" y="361"/>
                    </a:lnTo>
                    <a:lnTo>
                      <a:pt x="91" y="361"/>
                    </a:lnTo>
                    <a:lnTo>
                      <a:pt x="89" y="363"/>
                    </a:lnTo>
                    <a:lnTo>
                      <a:pt x="87" y="363"/>
                    </a:lnTo>
                    <a:lnTo>
                      <a:pt x="83" y="367"/>
                    </a:lnTo>
                    <a:lnTo>
                      <a:pt x="83" y="369"/>
                    </a:lnTo>
                    <a:lnTo>
                      <a:pt x="81" y="371"/>
                    </a:lnTo>
                    <a:lnTo>
                      <a:pt x="79" y="375"/>
                    </a:lnTo>
                    <a:lnTo>
                      <a:pt x="81" y="384"/>
                    </a:lnTo>
                    <a:lnTo>
                      <a:pt x="85" y="386"/>
                    </a:lnTo>
                    <a:lnTo>
                      <a:pt x="87" y="386"/>
                    </a:lnTo>
                    <a:lnTo>
                      <a:pt x="91" y="390"/>
                    </a:lnTo>
                    <a:lnTo>
                      <a:pt x="89" y="392"/>
                    </a:lnTo>
                    <a:lnTo>
                      <a:pt x="95" y="392"/>
                    </a:lnTo>
                    <a:lnTo>
                      <a:pt x="97" y="392"/>
                    </a:lnTo>
                    <a:lnTo>
                      <a:pt x="99" y="392"/>
                    </a:lnTo>
                    <a:lnTo>
                      <a:pt x="104" y="392"/>
                    </a:lnTo>
                    <a:lnTo>
                      <a:pt x="106" y="390"/>
                    </a:lnTo>
                    <a:lnTo>
                      <a:pt x="108" y="390"/>
                    </a:lnTo>
                    <a:lnTo>
                      <a:pt x="110" y="388"/>
                    </a:lnTo>
                    <a:lnTo>
                      <a:pt x="114" y="390"/>
                    </a:lnTo>
                    <a:lnTo>
                      <a:pt x="116" y="388"/>
                    </a:lnTo>
                    <a:lnTo>
                      <a:pt x="116" y="384"/>
                    </a:lnTo>
                    <a:lnTo>
                      <a:pt x="116" y="381"/>
                    </a:lnTo>
                    <a:lnTo>
                      <a:pt x="118" y="381"/>
                    </a:lnTo>
                    <a:lnTo>
                      <a:pt x="122" y="388"/>
                    </a:lnTo>
                    <a:lnTo>
                      <a:pt x="124" y="388"/>
                    </a:lnTo>
                    <a:lnTo>
                      <a:pt x="126" y="390"/>
                    </a:lnTo>
                    <a:lnTo>
                      <a:pt x="131" y="392"/>
                    </a:lnTo>
                    <a:lnTo>
                      <a:pt x="133" y="390"/>
                    </a:lnTo>
                    <a:lnTo>
                      <a:pt x="135" y="386"/>
                    </a:lnTo>
                    <a:lnTo>
                      <a:pt x="135" y="386"/>
                    </a:lnTo>
                    <a:lnTo>
                      <a:pt x="139" y="384"/>
                    </a:lnTo>
                    <a:lnTo>
                      <a:pt x="141" y="381"/>
                    </a:lnTo>
                    <a:lnTo>
                      <a:pt x="141" y="384"/>
                    </a:lnTo>
                    <a:lnTo>
                      <a:pt x="141" y="388"/>
                    </a:lnTo>
                    <a:lnTo>
                      <a:pt x="139" y="392"/>
                    </a:lnTo>
                    <a:lnTo>
                      <a:pt x="139" y="394"/>
                    </a:lnTo>
                    <a:lnTo>
                      <a:pt x="141" y="394"/>
                    </a:lnTo>
                    <a:lnTo>
                      <a:pt x="143" y="388"/>
                    </a:lnTo>
                    <a:lnTo>
                      <a:pt x="145" y="388"/>
                    </a:lnTo>
                    <a:lnTo>
                      <a:pt x="147" y="388"/>
                    </a:lnTo>
                    <a:lnTo>
                      <a:pt x="149" y="388"/>
                    </a:lnTo>
                    <a:lnTo>
                      <a:pt x="147" y="392"/>
                    </a:lnTo>
                    <a:lnTo>
                      <a:pt x="147" y="394"/>
                    </a:lnTo>
                    <a:lnTo>
                      <a:pt x="149" y="392"/>
                    </a:lnTo>
                    <a:lnTo>
                      <a:pt x="155" y="386"/>
                    </a:lnTo>
                    <a:lnTo>
                      <a:pt x="155" y="388"/>
                    </a:lnTo>
                    <a:lnTo>
                      <a:pt x="151" y="392"/>
                    </a:lnTo>
                    <a:lnTo>
                      <a:pt x="151" y="394"/>
                    </a:lnTo>
                    <a:lnTo>
                      <a:pt x="153" y="396"/>
                    </a:lnTo>
                    <a:lnTo>
                      <a:pt x="155" y="400"/>
                    </a:lnTo>
                    <a:lnTo>
                      <a:pt x="155" y="404"/>
                    </a:lnTo>
                    <a:lnTo>
                      <a:pt x="157" y="406"/>
                    </a:lnTo>
                    <a:lnTo>
                      <a:pt x="160" y="406"/>
                    </a:lnTo>
                    <a:lnTo>
                      <a:pt x="160" y="411"/>
                    </a:lnTo>
                    <a:lnTo>
                      <a:pt x="162" y="413"/>
                    </a:lnTo>
                    <a:lnTo>
                      <a:pt x="164" y="408"/>
                    </a:lnTo>
                    <a:lnTo>
                      <a:pt x="162" y="413"/>
                    </a:lnTo>
                    <a:lnTo>
                      <a:pt x="160" y="417"/>
                    </a:lnTo>
                    <a:lnTo>
                      <a:pt x="164" y="419"/>
                    </a:lnTo>
                    <a:lnTo>
                      <a:pt x="164" y="417"/>
                    </a:lnTo>
                    <a:lnTo>
                      <a:pt x="166" y="413"/>
                    </a:lnTo>
                    <a:lnTo>
                      <a:pt x="168" y="413"/>
                    </a:lnTo>
                    <a:lnTo>
                      <a:pt x="168" y="415"/>
                    </a:lnTo>
                    <a:lnTo>
                      <a:pt x="168" y="419"/>
                    </a:lnTo>
                    <a:lnTo>
                      <a:pt x="170" y="421"/>
                    </a:lnTo>
                    <a:lnTo>
                      <a:pt x="176" y="421"/>
                    </a:lnTo>
                    <a:lnTo>
                      <a:pt x="174" y="423"/>
                    </a:lnTo>
                    <a:lnTo>
                      <a:pt x="168" y="427"/>
                    </a:lnTo>
                    <a:lnTo>
                      <a:pt x="164" y="427"/>
                    </a:lnTo>
                    <a:lnTo>
                      <a:pt x="162" y="429"/>
                    </a:lnTo>
                    <a:lnTo>
                      <a:pt x="166" y="429"/>
                    </a:lnTo>
                    <a:lnTo>
                      <a:pt x="166" y="435"/>
                    </a:lnTo>
                    <a:lnTo>
                      <a:pt x="168" y="437"/>
                    </a:lnTo>
                    <a:lnTo>
                      <a:pt x="170" y="440"/>
                    </a:lnTo>
                    <a:lnTo>
                      <a:pt x="172" y="440"/>
                    </a:lnTo>
                    <a:lnTo>
                      <a:pt x="172" y="442"/>
                    </a:lnTo>
                    <a:lnTo>
                      <a:pt x="176" y="446"/>
                    </a:lnTo>
                    <a:lnTo>
                      <a:pt x="176" y="446"/>
                    </a:lnTo>
                    <a:lnTo>
                      <a:pt x="180" y="448"/>
                    </a:lnTo>
                    <a:lnTo>
                      <a:pt x="184" y="450"/>
                    </a:lnTo>
                    <a:lnTo>
                      <a:pt x="189" y="450"/>
                    </a:lnTo>
                    <a:lnTo>
                      <a:pt x="189" y="452"/>
                    </a:lnTo>
                    <a:lnTo>
                      <a:pt x="191" y="454"/>
                    </a:lnTo>
                    <a:lnTo>
                      <a:pt x="191" y="452"/>
                    </a:lnTo>
                    <a:lnTo>
                      <a:pt x="193" y="452"/>
                    </a:lnTo>
                    <a:lnTo>
                      <a:pt x="195" y="452"/>
                    </a:lnTo>
                    <a:lnTo>
                      <a:pt x="193" y="454"/>
                    </a:lnTo>
                    <a:lnTo>
                      <a:pt x="193" y="456"/>
                    </a:lnTo>
                    <a:lnTo>
                      <a:pt x="193" y="458"/>
                    </a:lnTo>
                    <a:lnTo>
                      <a:pt x="195" y="460"/>
                    </a:lnTo>
                    <a:lnTo>
                      <a:pt x="197" y="460"/>
                    </a:lnTo>
                    <a:lnTo>
                      <a:pt x="197" y="462"/>
                    </a:lnTo>
                    <a:lnTo>
                      <a:pt x="201" y="467"/>
                    </a:lnTo>
                    <a:lnTo>
                      <a:pt x="203" y="467"/>
                    </a:lnTo>
                    <a:lnTo>
                      <a:pt x="205" y="469"/>
                    </a:lnTo>
                    <a:lnTo>
                      <a:pt x="207" y="471"/>
                    </a:lnTo>
                    <a:lnTo>
                      <a:pt x="211" y="473"/>
                    </a:lnTo>
                    <a:lnTo>
                      <a:pt x="213" y="471"/>
                    </a:lnTo>
                    <a:lnTo>
                      <a:pt x="215" y="473"/>
                    </a:lnTo>
                    <a:lnTo>
                      <a:pt x="218" y="473"/>
                    </a:lnTo>
                    <a:lnTo>
                      <a:pt x="220" y="473"/>
                    </a:lnTo>
                    <a:lnTo>
                      <a:pt x="222" y="475"/>
                    </a:lnTo>
                    <a:lnTo>
                      <a:pt x="226" y="479"/>
                    </a:lnTo>
                    <a:lnTo>
                      <a:pt x="228" y="481"/>
                    </a:lnTo>
                    <a:lnTo>
                      <a:pt x="230" y="483"/>
                    </a:lnTo>
                    <a:lnTo>
                      <a:pt x="236" y="485"/>
                    </a:lnTo>
                    <a:lnTo>
                      <a:pt x="240" y="485"/>
                    </a:lnTo>
                    <a:lnTo>
                      <a:pt x="242" y="485"/>
                    </a:lnTo>
                    <a:lnTo>
                      <a:pt x="244" y="485"/>
                    </a:lnTo>
                    <a:lnTo>
                      <a:pt x="244" y="483"/>
                    </a:lnTo>
                    <a:lnTo>
                      <a:pt x="242" y="481"/>
                    </a:lnTo>
                    <a:lnTo>
                      <a:pt x="240" y="479"/>
                    </a:lnTo>
                    <a:lnTo>
                      <a:pt x="242" y="477"/>
                    </a:lnTo>
                    <a:lnTo>
                      <a:pt x="244" y="477"/>
                    </a:lnTo>
                    <a:lnTo>
                      <a:pt x="244" y="475"/>
                    </a:lnTo>
                    <a:lnTo>
                      <a:pt x="244" y="473"/>
                    </a:lnTo>
                    <a:lnTo>
                      <a:pt x="242" y="475"/>
                    </a:lnTo>
                    <a:lnTo>
                      <a:pt x="242" y="473"/>
                    </a:lnTo>
                    <a:lnTo>
                      <a:pt x="242" y="469"/>
                    </a:lnTo>
                    <a:lnTo>
                      <a:pt x="240" y="469"/>
                    </a:lnTo>
                    <a:lnTo>
                      <a:pt x="238" y="471"/>
                    </a:lnTo>
                    <a:lnTo>
                      <a:pt x="238" y="469"/>
                    </a:lnTo>
                    <a:lnTo>
                      <a:pt x="238" y="467"/>
                    </a:lnTo>
                    <a:lnTo>
                      <a:pt x="236" y="467"/>
                    </a:lnTo>
                    <a:lnTo>
                      <a:pt x="238" y="464"/>
                    </a:lnTo>
                    <a:lnTo>
                      <a:pt x="238" y="460"/>
                    </a:lnTo>
                    <a:lnTo>
                      <a:pt x="236" y="458"/>
                    </a:lnTo>
                    <a:lnTo>
                      <a:pt x="232" y="458"/>
                    </a:lnTo>
                    <a:lnTo>
                      <a:pt x="234" y="456"/>
                    </a:lnTo>
                    <a:lnTo>
                      <a:pt x="232" y="452"/>
                    </a:lnTo>
                    <a:lnTo>
                      <a:pt x="230" y="450"/>
                    </a:lnTo>
                    <a:lnTo>
                      <a:pt x="228" y="450"/>
                    </a:lnTo>
                    <a:lnTo>
                      <a:pt x="228" y="448"/>
                    </a:lnTo>
                    <a:lnTo>
                      <a:pt x="226" y="448"/>
                    </a:lnTo>
                    <a:lnTo>
                      <a:pt x="226" y="448"/>
                    </a:lnTo>
                    <a:lnTo>
                      <a:pt x="226" y="446"/>
                    </a:lnTo>
                    <a:lnTo>
                      <a:pt x="224" y="442"/>
                    </a:lnTo>
                    <a:lnTo>
                      <a:pt x="220" y="442"/>
                    </a:lnTo>
                    <a:lnTo>
                      <a:pt x="218" y="442"/>
                    </a:lnTo>
                    <a:lnTo>
                      <a:pt x="218" y="437"/>
                    </a:lnTo>
                    <a:lnTo>
                      <a:pt x="218" y="435"/>
                    </a:lnTo>
                    <a:lnTo>
                      <a:pt x="218" y="433"/>
                    </a:lnTo>
                    <a:lnTo>
                      <a:pt x="211" y="429"/>
                    </a:lnTo>
                    <a:lnTo>
                      <a:pt x="211" y="425"/>
                    </a:lnTo>
                    <a:lnTo>
                      <a:pt x="211" y="421"/>
                    </a:lnTo>
                    <a:lnTo>
                      <a:pt x="213" y="423"/>
                    </a:lnTo>
                    <a:lnTo>
                      <a:pt x="215" y="421"/>
                    </a:lnTo>
                    <a:lnTo>
                      <a:pt x="220" y="421"/>
                    </a:lnTo>
                    <a:lnTo>
                      <a:pt x="220" y="425"/>
                    </a:lnTo>
                    <a:lnTo>
                      <a:pt x="222" y="429"/>
                    </a:lnTo>
                    <a:lnTo>
                      <a:pt x="226" y="431"/>
                    </a:lnTo>
                    <a:lnTo>
                      <a:pt x="228" y="433"/>
                    </a:lnTo>
                    <a:lnTo>
                      <a:pt x="228" y="435"/>
                    </a:lnTo>
                    <a:lnTo>
                      <a:pt x="230" y="437"/>
                    </a:lnTo>
                    <a:lnTo>
                      <a:pt x="230" y="433"/>
                    </a:lnTo>
                    <a:lnTo>
                      <a:pt x="228" y="429"/>
                    </a:lnTo>
                    <a:lnTo>
                      <a:pt x="228" y="427"/>
                    </a:lnTo>
                    <a:lnTo>
                      <a:pt x="230" y="427"/>
                    </a:lnTo>
                    <a:lnTo>
                      <a:pt x="230" y="429"/>
                    </a:lnTo>
                    <a:lnTo>
                      <a:pt x="230" y="431"/>
                    </a:lnTo>
                    <a:lnTo>
                      <a:pt x="232" y="433"/>
                    </a:lnTo>
                    <a:lnTo>
                      <a:pt x="234" y="440"/>
                    </a:lnTo>
                    <a:lnTo>
                      <a:pt x="236" y="440"/>
                    </a:lnTo>
                    <a:lnTo>
                      <a:pt x="236" y="442"/>
                    </a:lnTo>
                    <a:lnTo>
                      <a:pt x="238" y="444"/>
                    </a:lnTo>
                    <a:lnTo>
                      <a:pt x="242" y="450"/>
                    </a:lnTo>
                    <a:lnTo>
                      <a:pt x="244" y="448"/>
                    </a:lnTo>
                    <a:lnTo>
                      <a:pt x="242" y="444"/>
                    </a:lnTo>
                    <a:lnTo>
                      <a:pt x="242" y="437"/>
                    </a:lnTo>
                    <a:lnTo>
                      <a:pt x="244" y="435"/>
                    </a:lnTo>
                    <a:lnTo>
                      <a:pt x="244" y="437"/>
                    </a:lnTo>
                    <a:lnTo>
                      <a:pt x="244" y="444"/>
                    </a:lnTo>
                    <a:lnTo>
                      <a:pt x="244" y="446"/>
                    </a:lnTo>
                    <a:lnTo>
                      <a:pt x="244" y="450"/>
                    </a:lnTo>
                    <a:lnTo>
                      <a:pt x="247" y="450"/>
                    </a:lnTo>
                    <a:lnTo>
                      <a:pt x="249" y="452"/>
                    </a:lnTo>
                    <a:lnTo>
                      <a:pt x="251" y="450"/>
                    </a:lnTo>
                    <a:lnTo>
                      <a:pt x="249" y="448"/>
                    </a:lnTo>
                    <a:lnTo>
                      <a:pt x="249" y="446"/>
                    </a:lnTo>
                    <a:lnTo>
                      <a:pt x="251" y="446"/>
                    </a:lnTo>
                    <a:lnTo>
                      <a:pt x="253" y="450"/>
                    </a:lnTo>
                    <a:lnTo>
                      <a:pt x="253" y="452"/>
                    </a:lnTo>
                    <a:lnTo>
                      <a:pt x="253" y="454"/>
                    </a:lnTo>
                    <a:lnTo>
                      <a:pt x="253" y="450"/>
                    </a:lnTo>
                    <a:lnTo>
                      <a:pt x="255" y="450"/>
                    </a:lnTo>
                    <a:lnTo>
                      <a:pt x="255" y="454"/>
                    </a:lnTo>
                    <a:lnTo>
                      <a:pt x="257" y="456"/>
                    </a:lnTo>
                    <a:lnTo>
                      <a:pt x="259" y="456"/>
                    </a:lnTo>
                    <a:lnTo>
                      <a:pt x="261" y="454"/>
                    </a:lnTo>
                    <a:lnTo>
                      <a:pt x="261" y="458"/>
                    </a:lnTo>
                    <a:lnTo>
                      <a:pt x="259" y="460"/>
                    </a:lnTo>
                    <a:lnTo>
                      <a:pt x="261" y="464"/>
                    </a:lnTo>
                    <a:lnTo>
                      <a:pt x="263" y="467"/>
                    </a:lnTo>
                    <a:lnTo>
                      <a:pt x="267" y="469"/>
                    </a:lnTo>
                    <a:lnTo>
                      <a:pt x="267" y="467"/>
                    </a:lnTo>
                    <a:lnTo>
                      <a:pt x="265" y="464"/>
                    </a:lnTo>
                    <a:lnTo>
                      <a:pt x="265" y="460"/>
                    </a:lnTo>
                    <a:lnTo>
                      <a:pt x="263" y="454"/>
                    </a:lnTo>
                    <a:lnTo>
                      <a:pt x="267" y="454"/>
                    </a:lnTo>
                    <a:lnTo>
                      <a:pt x="267" y="456"/>
                    </a:lnTo>
                    <a:lnTo>
                      <a:pt x="271" y="456"/>
                    </a:lnTo>
                    <a:lnTo>
                      <a:pt x="271" y="456"/>
                    </a:lnTo>
                    <a:lnTo>
                      <a:pt x="269" y="452"/>
                    </a:lnTo>
                    <a:lnTo>
                      <a:pt x="271" y="450"/>
                    </a:lnTo>
                    <a:lnTo>
                      <a:pt x="271" y="444"/>
                    </a:lnTo>
                    <a:lnTo>
                      <a:pt x="269" y="437"/>
                    </a:lnTo>
                    <a:lnTo>
                      <a:pt x="269" y="433"/>
                    </a:lnTo>
                    <a:lnTo>
                      <a:pt x="271" y="427"/>
                    </a:lnTo>
                    <a:lnTo>
                      <a:pt x="271" y="433"/>
                    </a:lnTo>
                    <a:lnTo>
                      <a:pt x="271" y="437"/>
                    </a:lnTo>
                    <a:lnTo>
                      <a:pt x="274" y="442"/>
                    </a:lnTo>
                    <a:lnTo>
                      <a:pt x="278" y="446"/>
                    </a:lnTo>
                    <a:lnTo>
                      <a:pt x="278" y="444"/>
                    </a:lnTo>
                    <a:lnTo>
                      <a:pt x="278" y="442"/>
                    </a:lnTo>
                    <a:lnTo>
                      <a:pt x="280" y="437"/>
                    </a:lnTo>
                    <a:lnTo>
                      <a:pt x="280" y="431"/>
                    </a:lnTo>
                    <a:lnTo>
                      <a:pt x="282" y="431"/>
                    </a:lnTo>
                    <a:lnTo>
                      <a:pt x="280" y="429"/>
                    </a:lnTo>
                    <a:lnTo>
                      <a:pt x="278" y="423"/>
                    </a:lnTo>
                    <a:lnTo>
                      <a:pt x="276" y="419"/>
                    </a:lnTo>
                    <a:lnTo>
                      <a:pt x="274" y="419"/>
                    </a:lnTo>
                    <a:lnTo>
                      <a:pt x="276" y="417"/>
                    </a:lnTo>
                    <a:lnTo>
                      <a:pt x="274" y="413"/>
                    </a:lnTo>
                    <a:lnTo>
                      <a:pt x="271" y="411"/>
                    </a:lnTo>
                    <a:lnTo>
                      <a:pt x="276" y="408"/>
                    </a:lnTo>
                    <a:lnTo>
                      <a:pt x="276" y="408"/>
                    </a:lnTo>
                    <a:lnTo>
                      <a:pt x="278" y="406"/>
                    </a:lnTo>
                    <a:lnTo>
                      <a:pt x="278" y="404"/>
                    </a:lnTo>
                    <a:lnTo>
                      <a:pt x="276" y="404"/>
                    </a:lnTo>
                    <a:lnTo>
                      <a:pt x="269" y="406"/>
                    </a:lnTo>
                    <a:lnTo>
                      <a:pt x="269" y="404"/>
                    </a:lnTo>
                    <a:lnTo>
                      <a:pt x="269" y="402"/>
                    </a:lnTo>
                    <a:lnTo>
                      <a:pt x="269" y="400"/>
                    </a:lnTo>
                    <a:lnTo>
                      <a:pt x="271" y="398"/>
                    </a:lnTo>
                    <a:lnTo>
                      <a:pt x="274" y="396"/>
                    </a:lnTo>
                    <a:lnTo>
                      <a:pt x="271" y="394"/>
                    </a:lnTo>
                    <a:lnTo>
                      <a:pt x="269" y="392"/>
                    </a:lnTo>
                    <a:lnTo>
                      <a:pt x="269" y="394"/>
                    </a:lnTo>
                    <a:lnTo>
                      <a:pt x="267" y="396"/>
                    </a:lnTo>
                    <a:lnTo>
                      <a:pt x="267" y="394"/>
                    </a:lnTo>
                    <a:lnTo>
                      <a:pt x="267" y="396"/>
                    </a:lnTo>
                    <a:lnTo>
                      <a:pt x="261" y="396"/>
                    </a:lnTo>
                    <a:lnTo>
                      <a:pt x="261" y="394"/>
                    </a:lnTo>
                    <a:lnTo>
                      <a:pt x="263" y="394"/>
                    </a:lnTo>
                    <a:lnTo>
                      <a:pt x="265" y="392"/>
                    </a:lnTo>
                    <a:lnTo>
                      <a:pt x="263" y="390"/>
                    </a:lnTo>
                    <a:lnTo>
                      <a:pt x="263" y="386"/>
                    </a:lnTo>
                    <a:lnTo>
                      <a:pt x="261" y="386"/>
                    </a:lnTo>
                    <a:lnTo>
                      <a:pt x="259" y="386"/>
                    </a:lnTo>
                    <a:lnTo>
                      <a:pt x="259" y="390"/>
                    </a:lnTo>
                    <a:lnTo>
                      <a:pt x="257" y="392"/>
                    </a:lnTo>
                    <a:lnTo>
                      <a:pt x="257" y="390"/>
                    </a:lnTo>
                    <a:lnTo>
                      <a:pt x="257" y="386"/>
                    </a:lnTo>
                    <a:lnTo>
                      <a:pt x="257" y="384"/>
                    </a:lnTo>
                    <a:lnTo>
                      <a:pt x="255" y="384"/>
                    </a:lnTo>
                    <a:lnTo>
                      <a:pt x="255" y="379"/>
                    </a:lnTo>
                    <a:lnTo>
                      <a:pt x="255" y="379"/>
                    </a:lnTo>
                    <a:lnTo>
                      <a:pt x="253" y="379"/>
                    </a:lnTo>
                    <a:lnTo>
                      <a:pt x="255" y="379"/>
                    </a:lnTo>
                    <a:lnTo>
                      <a:pt x="253" y="377"/>
                    </a:lnTo>
                    <a:lnTo>
                      <a:pt x="251" y="375"/>
                    </a:lnTo>
                    <a:lnTo>
                      <a:pt x="253" y="375"/>
                    </a:lnTo>
                    <a:lnTo>
                      <a:pt x="255" y="373"/>
                    </a:lnTo>
                    <a:lnTo>
                      <a:pt x="257" y="373"/>
                    </a:lnTo>
                    <a:lnTo>
                      <a:pt x="255" y="371"/>
                    </a:lnTo>
                    <a:lnTo>
                      <a:pt x="253" y="371"/>
                    </a:lnTo>
                    <a:lnTo>
                      <a:pt x="251" y="369"/>
                    </a:lnTo>
                    <a:lnTo>
                      <a:pt x="253" y="367"/>
                    </a:lnTo>
                    <a:lnTo>
                      <a:pt x="255" y="365"/>
                    </a:lnTo>
                    <a:lnTo>
                      <a:pt x="255" y="365"/>
                    </a:lnTo>
                    <a:lnTo>
                      <a:pt x="255" y="363"/>
                    </a:lnTo>
                    <a:lnTo>
                      <a:pt x="249" y="363"/>
                    </a:lnTo>
                    <a:lnTo>
                      <a:pt x="249" y="365"/>
                    </a:lnTo>
                    <a:lnTo>
                      <a:pt x="247" y="367"/>
                    </a:lnTo>
                    <a:lnTo>
                      <a:pt x="240" y="369"/>
                    </a:lnTo>
                    <a:lnTo>
                      <a:pt x="242" y="365"/>
                    </a:lnTo>
                    <a:lnTo>
                      <a:pt x="249" y="361"/>
                    </a:lnTo>
                    <a:lnTo>
                      <a:pt x="251" y="359"/>
                    </a:lnTo>
                    <a:lnTo>
                      <a:pt x="251" y="357"/>
                    </a:lnTo>
                    <a:lnTo>
                      <a:pt x="247" y="357"/>
                    </a:lnTo>
                    <a:lnTo>
                      <a:pt x="244" y="357"/>
                    </a:lnTo>
                    <a:lnTo>
                      <a:pt x="247" y="355"/>
                    </a:lnTo>
                    <a:lnTo>
                      <a:pt x="244" y="352"/>
                    </a:lnTo>
                    <a:lnTo>
                      <a:pt x="244" y="352"/>
                    </a:lnTo>
                    <a:lnTo>
                      <a:pt x="242" y="350"/>
                    </a:lnTo>
                    <a:lnTo>
                      <a:pt x="244" y="348"/>
                    </a:lnTo>
                    <a:lnTo>
                      <a:pt x="244" y="344"/>
                    </a:lnTo>
                    <a:lnTo>
                      <a:pt x="242" y="344"/>
                    </a:lnTo>
                    <a:lnTo>
                      <a:pt x="238" y="342"/>
                    </a:lnTo>
                    <a:lnTo>
                      <a:pt x="234" y="342"/>
                    </a:lnTo>
                    <a:lnTo>
                      <a:pt x="232" y="340"/>
                    </a:lnTo>
                    <a:lnTo>
                      <a:pt x="236" y="340"/>
                    </a:lnTo>
                    <a:lnTo>
                      <a:pt x="240" y="340"/>
                    </a:lnTo>
                    <a:lnTo>
                      <a:pt x="242" y="338"/>
                    </a:lnTo>
                    <a:lnTo>
                      <a:pt x="242" y="340"/>
                    </a:lnTo>
                    <a:lnTo>
                      <a:pt x="244" y="342"/>
                    </a:lnTo>
                    <a:lnTo>
                      <a:pt x="247" y="342"/>
                    </a:lnTo>
                    <a:lnTo>
                      <a:pt x="249" y="344"/>
                    </a:lnTo>
                    <a:lnTo>
                      <a:pt x="251" y="346"/>
                    </a:lnTo>
                    <a:lnTo>
                      <a:pt x="249" y="348"/>
                    </a:lnTo>
                    <a:lnTo>
                      <a:pt x="249" y="350"/>
                    </a:lnTo>
                    <a:lnTo>
                      <a:pt x="253" y="355"/>
                    </a:lnTo>
                    <a:lnTo>
                      <a:pt x="255" y="355"/>
                    </a:lnTo>
                    <a:lnTo>
                      <a:pt x="255" y="352"/>
                    </a:lnTo>
                    <a:lnTo>
                      <a:pt x="257" y="355"/>
                    </a:lnTo>
                    <a:lnTo>
                      <a:pt x="261" y="355"/>
                    </a:lnTo>
                    <a:lnTo>
                      <a:pt x="263" y="355"/>
                    </a:lnTo>
                    <a:lnTo>
                      <a:pt x="263" y="352"/>
                    </a:lnTo>
                    <a:lnTo>
                      <a:pt x="261" y="352"/>
                    </a:lnTo>
                    <a:lnTo>
                      <a:pt x="261" y="348"/>
                    </a:lnTo>
                    <a:lnTo>
                      <a:pt x="261" y="346"/>
                    </a:lnTo>
                    <a:lnTo>
                      <a:pt x="259" y="344"/>
                    </a:lnTo>
                    <a:lnTo>
                      <a:pt x="257" y="342"/>
                    </a:lnTo>
                    <a:lnTo>
                      <a:pt x="257" y="340"/>
                    </a:lnTo>
                    <a:lnTo>
                      <a:pt x="257" y="338"/>
                    </a:lnTo>
                    <a:lnTo>
                      <a:pt x="255" y="336"/>
                    </a:lnTo>
                    <a:lnTo>
                      <a:pt x="255" y="336"/>
                    </a:lnTo>
                    <a:lnTo>
                      <a:pt x="257" y="336"/>
                    </a:lnTo>
                    <a:lnTo>
                      <a:pt x="259" y="340"/>
                    </a:lnTo>
                    <a:lnTo>
                      <a:pt x="259" y="342"/>
                    </a:lnTo>
                    <a:lnTo>
                      <a:pt x="263" y="342"/>
                    </a:lnTo>
                    <a:lnTo>
                      <a:pt x="261" y="340"/>
                    </a:lnTo>
                    <a:lnTo>
                      <a:pt x="263" y="340"/>
                    </a:lnTo>
                    <a:lnTo>
                      <a:pt x="265" y="340"/>
                    </a:lnTo>
                    <a:lnTo>
                      <a:pt x="265" y="338"/>
                    </a:lnTo>
                    <a:lnTo>
                      <a:pt x="263" y="334"/>
                    </a:lnTo>
                    <a:lnTo>
                      <a:pt x="259" y="332"/>
                    </a:lnTo>
                    <a:lnTo>
                      <a:pt x="261" y="332"/>
                    </a:lnTo>
                    <a:lnTo>
                      <a:pt x="263" y="334"/>
                    </a:lnTo>
                    <a:lnTo>
                      <a:pt x="265" y="334"/>
                    </a:lnTo>
                    <a:lnTo>
                      <a:pt x="269" y="334"/>
                    </a:lnTo>
                    <a:lnTo>
                      <a:pt x="267" y="332"/>
                    </a:lnTo>
                    <a:lnTo>
                      <a:pt x="267" y="330"/>
                    </a:lnTo>
                    <a:lnTo>
                      <a:pt x="269" y="330"/>
                    </a:lnTo>
                    <a:lnTo>
                      <a:pt x="269" y="332"/>
                    </a:lnTo>
                    <a:lnTo>
                      <a:pt x="271" y="332"/>
                    </a:lnTo>
                    <a:lnTo>
                      <a:pt x="271" y="334"/>
                    </a:lnTo>
                    <a:lnTo>
                      <a:pt x="271" y="334"/>
                    </a:lnTo>
                    <a:lnTo>
                      <a:pt x="269" y="338"/>
                    </a:lnTo>
                    <a:lnTo>
                      <a:pt x="271" y="340"/>
                    </a:lnTo>
                    <a:lnTo>
                      <a:pt x="271" y="340"/>
                    </a:lnTo>
                    <a:lnTo>
                      <a:pt x="274" y="340"/>
                    </a:lnTo>
                    <a:lnTo>
                      <a:pt x="274" y="342"/>
                    </a:lnTo>
                    <a:lnTo>
                      <a:pt x="271" y="342"/>
                    </a:lnTo>
                    <a:lnTo>
                      <a:pt x="271" y="344"/>
                    </a:lnTo>
                    <a:lnTo>
                      <a:pt x="274" y="344"/>
                    </a:lnTo>
                    <a:lnTo>
                      <a:pt x="274" y="344"/>
                    </a:lnTo>
                    <a:lnTo>
                      <a:pt x="276" y="346"/>
                    </a:lnTo>
                    <a:lnTo>
                      <a:pt x="276" y="348"/>
                    </a:lnTo>
                    <a:lnTo>
                      <a:pt x="276" y="348"/>
                    </a:lnTo>
                    <a:lnTo>
                      <a:pt x="278" y="350"/>
                    </a:lnTo>
                    <a:lnTo>
                      <a:pt x="280" y="348"/>
                    </a:lnTo>
                    <a:lnTo>
                      <a:pt x="286" y="344"/>
                    </a:lnTo>
                    <a:lnTo>
                      <a:pt x="290" y="340"/>
                    </a:lnTo>
                    <a:lnTo>
                      <a:pt x="290" y="344"/>
                    </a:lnTo>
                    <a:lnTo>
                      <a:pt x="288" y="344"/>
                    </a:lnTo>
                    <a:lnTo>
                      <a:pt x="288" y="346"/>
                    </a:lnTo>
                    <a:lnTo>
                      <a:pt x="284" y="348"/>
                    </a:lnTo>
                    <a:lnTo>
                      <a:pt x="278" y="355"/>
                    </a:lnTo>
                    <a:lnTo>
                      <a:pt x="278" y="355"/>
                    </a:lnTo>
                    <a:lnTo>
                      <a:pt x="282" y="357"/>
                    </a:lnTo>
                    <a:lnTo>
                      <a:pt x="284" y="355"/>
                    </a:lnTo>
                    <a:lnTo>
                      <a:pt x="288" y="352"/>
                    </a:lnTo>
                    <a:lnTo>
                      <a:pt x="292" y="352"/>
                    </a:lnTo>
                    <a:lnTo>
                      <a:pt x="296" y="350"/>
                    </a:lnTo>
                    <a:lnTo>
                      <a:pt x="296" y="348"/>
                    </a:lnTo>
                    <a:lnTo>
                      <a:pt x="298" y="346"/>
                    </a:lnTo>
                    <a:lnTo>
                      <a:pt x="303" y="344"/>
                    </a:lnTo>
                    <a:lnTo>
                      <a:pt x="305" y="344"/>
                    </a:lnTo>
                    <a:lnTo>
                      <a:pt x="305" y="344"/>
                    </a:lnTo>
                    <a:lnTo>
                      <a:pt x="303" y="346"/>
                    </a:lnTo>
                    <a:lnTo>
                      <a:pt x="300" y="348"/>
                    </a:lnTo>
                    <a:lnTo>
                      <a:pt x="298" y="350"/>
                    </a:lnTo>
                    <a:lnTo>
                      <a:pt x="296" y="352"/>
                    </a:lnTo>
                    <a:lnTo>
                      <a:pt x="294" y="355"/>
                    </a:lnTo>
                    <a:lnTo>
                      <a:pt x="290" y="357"/>
                    </a:lnTo>
                    <a:lnTo>
                      <a:pt x="288" y="357"/>
                    </a:lnTo>
                    <a:lnTo>
                      <a:pt x="286" y="361"/>
                    </a:lnTo>
                    <a:lnTo>
                      <a:pt x="284" y="363"/>
                    </a:lnTo>
                    <a:lnTo>
                      <a:pt x="286" y="363"/>
                    </a:lnTo>
                    <a:lnTo>
                      <a:pt x="288" y="361"/>
                    </a:lnTo>
                    <a:lnTo>
                      <a:pt x="290" y="361"/>
                    </a:lnTo>
                    <a:lnTo>
                      <a:pt x="292" y="363"/>
                    </a:lnTo>
                    <a:lnTo>
                      <a:pt x="290" y="363"/>
                    </a:lnTo>
                    <a:lnTo>
                      <a:pt x="288" y="365"/>
                    </a:lnTo>
                    <a:lnTo>
                      <a:pt x="286" y="365"/>
                    </a:lnTo>
                    <a:lnTo>
                      <a:pt x="286" y="367"/>
                    </a:lnTo>
                    <a:lnTo>
                      <a:pt x="288" y="367"/>
                    </a:lnTo>
                    <a:lnTo>
                      <a:pt x="290" y="367"/>
                    </a:lnTo>
                    <a:lnTo>
                      <a:pt x="292" y="367"/>
                    </a:lnTo>
                    <a:lnTo>
                      <a:pt x="288" y="369"/>
                    </a:lnTo>
                    <a:lnTo>
                      <a:pt x="286" y="369"/>
                    </a:lnTo>
                    <a:lnTo>
                      <a:pt x="286" y="371"/>
                    </a:lnTo>
                    <a:lnTo>
                      <a:pt x="286" y="373"/>
                    </a:lnTo>
                    <a:lnTo>
                      <a:pt x="288" y="373"/>
                    </a:lnTo>
                    <a:lnTo>
                      <a:pt x="290" y="373"/>
                    </a:lnTo>
                    <a:lnTo>
                      <a:pt x="294" y="373"/>
                    </a:lnTo>
                    <a:lnTo>
                      <a:pt x="294" y="373"/>
                    </a:lnTo>
                    <a:lnTo>
                      <a:pt x="292" y="375"/>
                    </a:lnTo>
                    <a:lnTo>
                      <a:pt x="292" y="375"/>
                    </a:lnTo>
                    <a:lnTo>
                      <a:pt x="288" y="377"/>
                    </a:lnTo>
                    <a:lnTo>
                      <a:pt x="288" y="377"/>
                    </a:lnTo>
                    <a:lnTo>
                      <a:pt x="288" y="379"/>
                    </a:lnTo>
                    <a:lnTo>
                      <a:pt x="290" y="381"/>
                    </a:lnTo>
                    <a:lnTo>
                      <a:pt x="290" y="384"/>
                    </a:lnTo>
                    <a:lnTo>
                      <a:pt x="290" y="386"/>
                    </a:lnTo>
                    <a:lnTo>
                      <a:pt x="292" y="384"/>
                    </a:lnTo>
                    <a:lnTo>
                      <a:pt x="294" y="379"/>
                    </a:lnTo>
                    <a:lnTo>
                      <a:pt x="296" y="377"/>
                    </a:lnTo>
                    <a:lnTo>
                      <a:pt x="296" y="377"/>
                    </a:lnTo>
                    <a:lnTo>
                      <a:pt x="296" y="379"/>
                    </a:lnTo>
                    <a:lnTo>
                      <a:pt x="296" y="381"/>
                    </a:lnTo>
                    <a:lnTo>
                      <a:pt x="294" y="381"/>
                    </a:lnTo>
                    <a:lnTo>
                      <a:pt x="294" y="384"/>
                    </a:lnTo>
                    <a:lnTo>
                      <a:pt x="296" y="386"/>
                    </a:lnTo>
                    <a:lnTo>
                      <a:pt x="294" y="386"/>
                    </a:lnTo>
                    <a:lnTo>
                      <a:pt x="296" y="388"/>
                    </a:lnTo>
                    <a:lnTo>
                      <a:pt x="298" y="390"/>
                    </a:lnTo>
                    <a:lnTo>
                      <a:pt x="298" y="388"/>
                    </a:lnTo>
                    <a:lnTo>
                      <a:pt x="300" y="386"/>
                    </a:lnTo>
                    <a:lnTo>
                      <a:pt x="303" y="386"/>
                    </a:lnTo>
                    <a:lnTo>
                      <a:pt x="303" y="388"/>
                    </a:lnTo>
                    <a:lnTo>
                      <a:pt x="300" y="390"/>
                    </a:lnTo>
                    <a:lnTo>
                      <a:pt x="300" y="390"/>
                    </a:lnTo>
                    <a:lnTo>
                      <a:pt x="303" y="392"/>
                    </a:lnTo>
                    <a:lnTo>
                      <a:pt x="303" y="392"/>
                    </a:lnTo>
                    <a:lnTo>
                      <a:pt x="303" y="394"/>
                    </a:lnTo>
                    <a:lnTo>
                      <a:pt x="305" y="394"/>
                    </a:lnTo>
                    <a:lnTo>
                      <a:pt x="305" y="396"/>
                    </a:lnTo>
                    <a:lnTo>
                      <a:pt x="307" y="394"/>
                    </a:lnTo>
                    <a:lnTo>
                      <a:pt x="309" y="392"/>
                    </a:lnTo>
                    <a:lnTo>
                      <a:pt x="311" y="390"/>
                    </a:lnTo>
                    <a:lnTo>
                      <a:pt x="309" y="388"/>
                    </a:lnTo>
                    <a:lnTo>
                      <a:pt x="307" y="386"/>
                    </a:lnTo>
                    <a:lnTo>
                      <a:pt x="309" y="386"/>
                    </a:lnTo>
                    <a:lnTo>
                      <a:pt x="309" y="386"/>
                    </a:lnTo>
                    <a:lnTo>
                      <a:pt x="311" y="386"/>
                    </a:lnTo>
                    <a:lnTo>
                      <a:pt x="311" y="384"/>
                    </a:lnTo>
                    <a:lnTo>
                      <a:pt x="309" y="381"/>
                    </a:lnTo>
                    <a:lnTo>
                      <a:pt x="311" y="379"/>
                    </a:lnTo>
                    <a:lnTo>
                      <a:pt x="311" y="379"/>
                    </a:lnTo>
                    <a:lnTo>
                      <a:pt x="311" y="377"/>
                    </a:lnTo>
                    <a:lnTo>
                      <a:pt x="311" y="375"/>
                    </a:lnTo>
                    <a:lnTo>
                      <a:pt x="311" y="375"/>
                    </a:lnTo>
                    <a:lnTo>
                      <a:pt x="309" y="375"/>
                    </a:lnTo>
                    <a:lnTo>
                      <a:pt x="309" y="373"/>
                    </a:lnTo>
                    <a:lnTo>
                      <a:pt x="309" y="373"/>
                    </a:lnTo>
                    <a:lnTo>
                      <a:pt x="311" y="375"/>
                    </a:lnTo>
                    <a:lnTo>
                      <a:pt x="313" y="373"/>
                    </a:lnTo>
                    <a:lnTo>
                      <a:pt x="313" y="371"/>
                    </a:lnTo>
                    <a:lnTo>
                      <a:pt x="311" y="371"/>
                    </a:lnTo>
                    <a:lnTo>
                      <a:pt x="309" y="369"/>
                    </a:lnTo>
                    <a:lnTo>
                      <a:pt x="311" y="369"/>
                    </a:lnTo>
                    <a:lnTo>
                      <a:pt x="313" y="369"/>
                    </a:lnTo>
                    <a:lnTo>
                      <a:pt x="313" y="363"/>
                    </a:lnTo>
                    <a:lnTo>
                      <a:pt x="313" y="361"/>
                    </a:lnTo>
                    <a:lnTo>
                      <a:pt x="315" y="363"/>
                    </a:lnTo>
                    <a:lnTo>
                      <a:pt x="315" y="365"/>
                    </a:lnTo>
                    <a:lnTo>
                      <a:pt x="315" y="369"/>
                    </a:lnTo>
                    <a:lnTo>
                      <a:pt x="315" y="371"/>
                    </a:lnTo>
                    <a:lnTo>
                      <a:pt x="317" y="371"/>
                    </a:lnTo>
                    <a:lnTo>
                      <a:pt x="319" y="371"/>
                    </a:lnTo>
                    <a:lnTo>
                      <a:pt x="319" y="369"/>
                    </a:lnTo>
                    <a:lnTo>
                      <a:pt x="321" y="367"/>
                    </a:lnTo>
                    <a:lnTo>
                      <a:pt x="321" y="371"/>
                    </a:lnTo>
                    <a:lnTo>
                      <a:pt x="323" y="373"/>
                    </a:lnTo>
                    <a:lnTo>
                      <a:pt x="323" y="373"/>
                    </a:lnTo>
                    <a:lnTo>
                      <a:pt x="325" y="371"/>
                    </a:lnTo>
                    <a:lnTo>
                      <a:pt x="325" y="367"/>
                    </a:lnTo>
                    <a:lnTo>
                      <a:pt x="325" y="365"/>
                    </a:lnTo>
                    <a:lnTo>
                      <a:pt x="323" y="363"/>
                    </a:lnTo>
                    <a:lnTo>
                      <a:pt x="323" y="363"/>
                    </a:lnTo>
                    <a:lnTo>
                      <a:pt x="325" y="363"/>
                    </a:lnTo>
                    <a:lnTo>
                      <a:pt x="327" y="365"/>
                    </a:lnTo>
                    <a:lnTo>
                      <a:pt x="329" y="367"/>
                    </a:lnTo>
                    <a:lnTo>
                      <a:pt x="332" y="367"/>
                    </a:lnTo>
                    <a:lnTo>
                      <a:pt x="332" y="365"/>
                    </a:lnTo>
                    <a:lnTo>
                      <a:pt x="332" y="361"/>
                    </a:lnTo>
                    <a:lnTo>
                      <a:pt x="332" y="359"/>
                    </a:lnTo>
                    <a:lnTo>
                      <a:pt x="327" y="357"/>
                    </a:lnTo>
                    <a:lnTo>
                      <a:pt x="325" y="355"/>
                    </a:lnTo>
                    <a:lnTo>
                      <a:pt x="327" y="355"/>
                    </a:lnTo>
                    <a:lnTo>
                      <a:pt x="329" y="357"/>
                    </a:lnTo>
                    <a:lnTo>
                      <a:pt x="332" y="359"/>
                    </a:lnTo>
                    <a:lnTo>
                      <a:pt x="334" y="361"/>
                    </a:lnTo>
                    <a:lnTo>
                      <a:pt x="338" y="361"/>
                    </a:lnTo>
                    <a:lnTo>
                      <a:pt x="340" y="359"/>
                    </a:lnTo>
                    <a:lnTo>
                      <a:pt x="338" y="357"/>
                    </a:lnTo>
                    <a:lnTo>
                      <a:pt x="338" y="355"/>
                    </a:lnTo>
                    <a:lnTo>
                      <a:pt x="336" y="355"/>
                    </a:lnTo>
                    <a:lnTo>
                      <a:pt x="332" y="355"/>
                    </a:lnTo>
                    <a:lnTo>
                      <a:pt x="329" y="352"/>
                    </a:lnTo>
                    <a:lnTo>
                      <a:pt x="329" y="348"/>
                    </a:lnTo>
                    <a:lnTo>
                      <a:pt x="332" y="350"/>
                    </a:lnTo>
                    <a:lnTo>
                      <a:pt x="334" y="352"/>
                    </a:lnTo>
                    <a:lnTo>
                      <a:pt x="336" y="352"/>
                    </a:lnTo>
                    <a:lnTo>
                      <a:pt x="336" y="350"/>
                    </a:lnTo>
                    <a:lnTo>
                      <a:pt x="336" y="348"/>
                    </a:lnTo>
                    <a:lnTo>
                      <a:pt x="334" y="346"/>
                    </a:lnTo>
                    <a:lnTo>
                      <a:pt x="334" y="344"/>
                    </a:lnTo>
                    <a:lnTo>
                      <a:pt x="336" y="344"/>
                    </a:lnTo>
                    <a:lnTo>
                      <a:pt x="336" y="344"/>
                    </a:lnTo>
                    <a:lnTo>
                      <a:pt x="338" y="346"/>
                    </a:lnTo>
                    <a:lnTo>
                      <a:pt x="338" y="348"/>
                    </a:lnTo>
                    <a:lnTo>
                      <a:pt x="338" y="350"/>
                    </a:lnTo>
                    <a:lnTo>
                      <a:pt x="340" y="350"/>
                    </a:lnTo>
                    <a:lnTo>
                      <a:pt x="344" y="352"/>
                    </a:lnTo>
                    <a:lnTo>
                      <a:pt x="346" y="350"/>
                    </a:lnTo>
                    <a:lnTo>
                      <a:pt x="350" y="350"/>
                    </a:lnTo>
                    <a:lnTo>
                      <a:pt x="350" y="348"/>
                    </a:lnTo>
                    <a:lnTo>
                      <a:pt x="350" y="348"/>
                    </a:lnTo>
                    <a:lnTo>
                      <a:pt x="350" y="348"/>
                    </a:lnTo>
                    <a:lnTo>
                      <a:pt x="344" y="348"/>
                    </a:lnTo>
                    <a:lnTo>
                      <a:pt x="344" y="346"/>
                    </a:lnTo>
                    <a:lnTo>
                      <a:pt x="346" y="346"/>
                    </a:lnTo>
                    <a:lnTo>
                      <a:pt x="348" y="346"/>
                    </a:lnTo>
                    <a:lnTo>
                      <a:pt x="350" y="346"/>
                    </a:lnTo>
                    <a:lnTo>
                      <a:pt x="348" y="344"/>
                    </a:lnTo>
                    <a:lnTo>
                      <a:pt x="348" y="342"/>
                    </a:lnTo>
                    <a:lnTo>
                      <a:pt x="348" y="342"/>
                    </a:lnTo>
                    <a:lnTo>
                      <a:pt x="348" y="340"/>
                    </a:lnTo>
                    <a:lnTo>
                      <a:pt x="346" y="340"/>
                    </a:lnTo>
                    <a:lnTo>
                      <a:pt x="344" y="340"/>
                    </a:lnTo>
                    <a:lnTo>
                      <a:pt x="346" y="338"/>
                    </a:lnTo>
                    <a:lnTo>
                      <a:pt x="346" y="338"/>
                    </a:lnTo>
                    <a:lnTo>
                      <a:pt x="348" y="338"/>
                    </a:lnTo>
                    <a:lnTo>
                      <a:pt x="350" y="340"/>
                    </a:lnTo>
                    <a:lnTo>
                      <a:pt x="352" y="342"/>
                    </a:lnTo>
                    <a:lnTo>
                      <a:pt x="350" y="344"/>
                    </a:lnTo>
                    <a:lnTo>
                      <a:pt x="354" y="34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7" name="9Slide.vn 1090">
                <a:extLst>
                  <a:ext uri="{FF2B5EF4-FFF2-40B4-BE49-F238E27FC236}">
                    <a16:creationId xmlns:a16="http://schemas.microsoft.com/office/drawing/2014/main" id="{4742FF5E-9EA5-4602-9CCF-80E63BA9647F}"/>
                  </a:ext>
                </a:extLst>
              </p:cNvPr>
              <p:cNvSpPr>
                <a:spLocks/>
              </p:cNvSpPr>
              <p:nvPr/>
            </p:nvSpPr>
            <p:spPr bwMode="auto">
              <a:xfrm>
                <a:off x="2551" y="675"/>
                <a:ext cx="8" cy="18"/>
              </a:xfrm>
              <a:custGeom>
                <a:avLst/>
                <a:gdLst>
                  <a:gd name="T0" fmla="*/ 0 w 8"/>
                  <a:gd name="T1" fmla="*/ 2 h 18"/>
                  <a:gd name="T2" fmla="*/ 0 w 8"/>
                  <a:gd name="T3" fmla="*/ 2 h 18"/>
                  <a:gd name="T4" fmla="*/ 0 w 8"/>
                  <a:gd name="T5" fmla="*/ 6 h 18"/>
                  <a:gd name="T6" fmla="*/ 2 w 8"/>
                  <a:gd name="T7" fmla="*/ 8 h 18"/>
                  <a:gd name="T8" fmla="*/ 2 w 8"/>
                  <a:gd name="T9" fmla="*/ 14 h 18"/>
                  <a:gd name="T10" fmla="*/ 2 w 8"/>
                  <a:gd name="T11" fmla="*/ 18 h 18"/>
                  <a:gd name="T12" fmla="*/ 6 w 8"/>
                  <a:gd name="T13" fmla="*/ 18 h 18"/>
                  <a:gd name="T14" fmla="*/ 8 w 8"/>
                  <a:gd name="T15" fmla="*/ 18 h 18"/>
                  <a:gd name="T16" fmla="*/ 6 w 8"/>
                  <a:gd name="T17" fmla="*/ 16 h 18"/>
                  <a:gd name="T18" fmla="*/ 6 w 8"/>
                  <a:gd name="T19" fmla="*/ 14 h 18"/>
                  <a:gd name="T20" fmla="*/ 6 w 8"/>
                  <a:gd name="T21" fmla="*/ 12 h 18"/>
                  <a:gd name="T22" fmla="*/ 8 w 8"/>
                  <a:gd name="T23" fmla="*/ 6 h 18"/>
                  <a:gd name="T24" fmla="*/ 8 w 8"/>
                  <a:gd name="T25" fmla="*/ 2 h 18"/>
                  <a:gd name="T26" fmla="*/ 4 w 8"/>
                  <a:gd name="T27" fmla="*/ 0 h 18"/>
                  <a:gd name="T28" fmla="*/ 0 w 8"/>
                  <a:gd name="T2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8">
                    <a:moveTo>
                      <a:pt x="0" y="2"/>
                    </a:moveTo>
                    <a:lnTo>
                      <a:pt x="0" y="2"/>
                    </a:lnTo>
                    <a:lnTo>
                      <a:pt x="0" y="6"/>
                    </a:lnTo>
                    <a:lnTo>
                      <a:pt x="2" y="8"/>
                    </a:lnTo>
                    <a:lnTo>
                      <a:pt x="2" y="14"/>
                    </a:lnTo>
                    <a:lnTo>
                      <a:pt x="2" y="18"/>
                    </a:lnTo>
                    <a:lnTo>
                      <a:pt x="6" y="18"/>
                    </a:lnTo>
                    <a:lnTo>
                      <a:pt x="8" y="18"/>
                    </a:lnTo>
                    <a:lnTo>
                      <a:pt x="6" y="16"/>
                    </a:lnTo>
                    <a:lnTo>
                      <a:pt x="6" y="14"/>
                    </a:lnTo>
                    <a:lnTo>
                      <a:pt x="6" y="12"/>
                    </a:lnTo>
                    <a:lnTo>
                      <a:pt x="8" y="6"/>
                    </a:lnTo>
                    <a:lnTo>
                      <a:pt x="8" y="2"/>
                    </a:lnTo>
                    <a:lnTo>
                      <a:pt x="4"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8" name="9Slide.vn 1091">
                <a:extLst>
                  <a:ext uri="{FF2B5EF4-FFF2-40B4-BE49-F238E27FC236}">
                    <a16:creationId xmlns:a16="http://schemas.microsoft.com/office/drawing/2014/main" id="{8C2F49CC-CCB1-4AF6-9F16-BFA103EE10CC}"/>
                  </a:ext>
                </a:extLst>
              </p:cNvPr>
              <p:cNvSpPr>
                <a:spLocks/>
              </p:cNvSpPr>
              <p:nvPr/>
            </p:nvSpPr>
            <p:spPr bwMode="auto">
              <a:xfrm>
                <a:off x="2559" y="652"/>
                <a:ext cx="4" cy="8"/>
              </a:xfrm>
              <a:custGeom>
                <a:avLst/>
                <a:gdLst>
                  <a:gd name="T0" fmla="*/ 4 w 4"/>
                  <a:gd name="T1" fmla="*/ 6 h 8"/>
                  <a:gd name="T2" fmla="*/ 2 w 4"/>
                  <a:gd name="T3" fmla="*/ 4 h 8"/>
                  <a:gd name="T4" fmla="*/ 2 w 4"/>
                  <a:gd name="T5" fmla="*/ 4 h 8"/>
                  <a:gd name="T6" fmla="*/ 2 w 4"/>
                  <a:gd name="T7" fmla="*/ 0 h 8"/>
                  <a:gd name="T8" fmla="*/ 0 w 4"/>
                  <a:gd name="T9" fmla="*/ 2 h 8"/>
                  <a:gd name="T10" fmla="*/ 0 w 4"/>
                  <a:gd name="T11" fmla="*/ 4 h 8"/>
                  <a:gd name="T12" fmla="*/ 0 w 4"/>
                  <a:gd name="T13" fmla="*/ 6 h 8"/>
                  <a:gd name="T14" fmla="*/ 2 w 4"/>
                  <a:gd name="T15" fmla="*/ 8 h 8"/>
                  <a:gd name="T16" fmla="*/ 4 w 4"/>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6"/>
                    </a:moveTo>
                    <a:lnTo>
                      <a:pt x="2" y="4"/>
                    </a:lnTo>
                    <a:lnTo>
                      <a:pt x="2" y="4"/>
                    </a:lnTo>
                    <a:lnTo>
                      <a:pt x="2" y="0"/>
                    </a:lnTo>
                    <a:lnTo>
                      <a:pt x="0" y="2"/>
                    </a:lnTo>
                    <a:lnTo>
                      <a:pt x="0" y="4"/>
                    </a:lnTo>
                    <a:lnTo>
                      <a:pt x="0" y="6"/>
                    </a:lnTo>
                    <a:lnTo>
                      <a:pt x="2" y="8"/>
                    </a:lnTo>
                    <a:lnTo>
                      <a:pt x="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9" name="9Slide.vn 1092">
                <a:extLst>
                  <a:ext uri="{FF2B5EF4-FFF2-40B4-BE49-F238E27FC236}">
                    <a16:creationId xmlns:a16="http://schemas.microsoft.com/office/drawing/2014/main" id="{BE77A029-105D-4D1F-AABF-2EA1CDFDA22F}"/>
                  </a:ext>
                </a:extLst>
              </p:cNvPr>
              <p:cNvSpPr>
                <a:spLocks/>
              </p:cNvSpPr>
              <p:nvPr/>
            </p:nvSpPr>
            <p:spPr bwMode="auto">
              <a:xfrm>
                <a:off x="2505" y="610"/>
                <a:ext cx="44" cy="25"/>
              </a:xfrm>
              <a:custGeom>
                <a:avLst/>
                <a:gdLst>
                  <a:gd name="T0" fmla="*/ 33 w 44"/>
                  <a:gd name="T1" fmla="*/ 9 h 25"/>
                  <a:gd name="T2" fmla="*/ 29 w 44"/>
                  <a:gd name="T3" fmla="*/ 4 h 25"/>
                  <a:gd name="T4" fmla="*/ 25 w 44"/>
                  <a:gd name="T5" fmla="*/ 4 h 25"/>
                  <a:gd name="T6" fmla="*/ 23 w 44"/>
                  <a:gd name="T7" fmla="*/ 2 h 25"/>
                  <a:gd name="T8" fmla="*/ 21 w 44"/>
                  <a:gd name="T9" fmla="*/ 2 h 25"/>
                  <a:gd name="T10" fmla="*/ 19 w 44"/>
                  <a:gd name="T11" fmla="*/ 2 h 25"/>
                  <a:gd name="T12" fmla="*/ 19 w 44"/>
                  <a:gd name="T13" fmla="*/ 0 h 25"/>
                  <a:gd name="T14" fmla="*/ 17 w 44"/>
                  <a:gd name="T15" fmla="*/ 0 h 25"/>
                  <a:gd name="T16" fmla="*/ 15 w 44"/>
                  <a:gd name="T17" fmla="*/ 0 h 25"/>
                  <a:gd name="T18" fmla="*/ 11 w 44"/>
                  <a:gd name="T19" fmla="*/ 0 h 25"/>
                  <a:gd name="T20" fmla="*/ 9 w 44"/>
                  <a:gd name="T21" fmla="*/ 0 h 25"/>
                  <a:gd name="T22" fmla="*/ 4 w 44"/>
                  <a:gd name="T23" fmla="*/ 0 h 25"/>
                  <a:gd name="T24" fmla="*/ 2 w 44"/>
                  <a:gd name="T25" fmla="*/ 4 h 25"/>
                  <a:gd name="T26" fmla="*/ 0 w 44"/>
                  <a:gd name="T27" fmla="*/ 9 h 25"/>
                  <a:gd name="T28" fmla="*/ 0 w 44"/>
                  <a:gd name="T29" fmla="*/ 15 h 25"/>
                  <a:gd name="T30" fmla="*/ 2 w 44"/>
                  <a:gd name="T31" fmla="*/ 15 h 25"/>
                  <a:gd name="T32" fmla="*/ 7 w 44"/>
                  <a:gd name="T33" fmla="*/ 15 h 25"/>
                  <a:gd name="T34" fmla="*/ 9 w 44"/>
                  <a:gd name="T35" fmla="*/ 17 h 25"/>
                  <a:gd name="T36" fmla="*/ 13 w 44"/>
                  <a:gd name="T37" fmla="*/ 19 h 25"/>
                  <a:gd name="T38" fmla="*/ 17 w 44"/>
                  <a:gd name="T39" fmla="*/ 19 h 25"/>
                  <a:gd name="T40" fmla="*/ 21 w 44"/>
                  <a:gd name="T41" fmla="*/ 23 h 25"/>
                  <a:gd name="T42" fmla="*/ 27 w 44"/>
                  <a:gd name="T43" fmla="*/ 23 h 25"/>
                  <a:gd name="T44" fmla="*/ 31 w 44"/>
                  <a:gd name="T45" fmla="*/ 25 h 25"/>
                  <a:gd name="T46" fmla="*/ 36 w 44"/>
                  <a:gd name="T47" fmla="*/ 25 h 25"/>
                  <a:gd name="T48" fmla="*/ 40 w 44"/>
                  <a:gd name="T49" fmla="*/ 21 h 25"/>
                  <a:gd name="T50" fmla="*/ 44 w 44"/>
                  <a:gd name="T51" fmla="*/ 23 h 25"/>
                  <a:gd name="T52" fmla="*/ 44 w 44"/>
                  <a:gd name="T53" fmla="*/ 21 h 25"/>
                  <a:gd name="T54" fmla="*/ 44 w 44"/>
                  <a:gd name="T55" fmla="*/ 19 h 25"/>
                  <a:gd name="T56" fmla="*/ 44 w 44"/>
                  <a:gd name="T57" fmla="*/ 17 h 25"/>
                  <a:gd name="T58" fmla="*/ 42 w 44"/>
                  <a:gd name="T59" fmla="*/ 15 h 25"/>
                  <a:gd name="T60" fmla="*/ 40 w 44"/>
                  <a:gd name="T61" fmla="*/ 13 h 25"/>
                  <a:gd name="T62" fmla="*/ 38 w 44"/>
                  <a:gd name="T63" fmla="*/ 13 h 25"/>
                  <a:gd name="T64" fmla="*/ 36 w 44"/>
                  <a:gd name="T65" fmla="*/ 13 h 25"/>
                  <a:gd name="T66" fmla="*/ 33 w 44"/>
                  <a:gd name="T67" fmla="*/ 11 h 25"/>
                  <a:gd name="T68" fmla="*/ 36 w 44"/>
                  <a:gd name="T69" fmla="*/ 11 h 25"/>
                  <a:gd name="T70" fmla="*/ 33 w 44"/>
                  <a:gd name="T7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5">
                    <a:moveTo>
                      <a:pt x="33" y="9"/>
                    </a:moveTo>
                    <a:lnTo>
                      <a:pt x="29" y="4"/>
                    </a:lnTo>
                    <a:lnTo>
                      <a:pt x="25" y="4"/>
                    </a:lnTo>
                    <a:lnTo>
                      <a:pt x="23" y="2"/>
                    </a:lnTo>
                    <a:lnTo>
                      <a:pt x="21" y="2"/>
                    </a:lnTo>
                    <a:lnTo>
                      <a:pt x="19" y="2"/>
                    </a:lnTo>
                    <a:lnTo>
                      <a:pt x="19" y="0"/>
                    </a:lnTo>
                    <a:lnTo>
                      <a:pt x="17" y="0"/>
                    </a:lnTo>
                    <a:lnTo>
                      <a:pt x="15" y="0"/>
                    </a:lnTo>
                    <a:lnTo>
                      <a:pt x="11" y="0"/>
                    </a:lnTo>
                    <a:lnTo>
                      <a:pt x="9" y="0"/>
                    </a:lnTo>
                    <a:lnTo>
                      <a:pt x="4" y="0"/>
                    </a:lnTo>
                    <a:lnTo>
                      <a:pt x="2" y="4"/>
                    </a:lnTo>
                    <a:lnTo>
                      <a:pt x="0" y="9"/>
                    </a:lnTo>
                    <a:lnTo>
                      <a:pt x="0" y="15"/>
                    </a:lnTo>
                    <a:lnTo>
                      <a:pt x="2" y="15"/>
                    </a:lnTo>
                    <a:lnTo>
                      <a:pt x="7" y="15"/>
                    </a:lnTo>
                    <a:lnTo>
                      <a:pt x="9" y="17"/>
                    </a:lnTo>
                    <a:lnTo>
                      <a:pt x="13" y="19"/>
                    </a:lnTo>
                    <a:lnTo>
                      <a:pt x="17" y="19"/>
                    </a:lnTo>
                    <a:lnTo>
                      <a:pt x="21" y="23"/>
                    </a:lnTo>
                    <a:lnTo>
                      <a:pt x="27" y="23"/>
                    </a:lnTo>
                    <a:lnTo>
                      <a:pt x="31" y="25"/>
                    </a:lnTo>
                    <a:lnTo>
                      <a:pt x="36" y="25"/>
                    </a:lnTo>
                    <a:lnTo>
                      <a:pt x="40" y="21"/>
                    </a:lnTo>
                    <a:lnTo>
                      <a:pt x="44" y="23"/>
                    </a:lnTo>
                    <a:lnTo>
                      <a:pt x="44" y="21"/>
                    </a:lnTo>
                    <a:lnTo>
                      <a:pt x="44" y="19"/>
                    </a:lnTo>
                    <a:lnTo>
                      <a:pt x="44" y="17"/>
                    </a:lnTo>
                    <a:lnTo>
                      <a:pt x="42" y="15"/>
                    </a:lnTo>
                    <a:lnTo>
                      <a:pt x="40" y="13"/>
                    </a:lnTo>
                    <a:lnTo>
                      <a:pt x="38" y="13"/>
                    </a:lnTo>
                    <a:lnTo>
                      <a:pt x="36" y="13"/>
                    </a:lnTo>
                    <a:lnTo>
                      <a:pt x="33" y="11"/>
                    </a:lnTo>
                    <a:lnTo>
                      <a:pt x="36" y="11"/>
                    </a:lnTo>
                    <a:lnTo>
                      <a:pt x="33"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0" name="9Slide.vn 1093">
                <a:extLst>
                  <a:ext uri="{FF2B5EF4-FFF2-40B4-BE49-F238E27FC236}">
                    <a16:creationId xmlns:a16="http://schemas.microsoft.com/office/drawing/2014/main" id="{A7F017AD-0B85-4A60-BE3C-E8D0B33D8A99}"/>
                  </a:ext>
                </a:extLst>
              </p:cNvPr>
              <p:cNvSpPr>
                <a:spLocks/>
              </p:cNvSpPr>
              <p:nvPr/>
            </p:nvSpPr>
            <p:spPr bwMode="auto">
              <a:xfrm>
                <a:off x="2476" y="641"/>
                <a:ext cx="185" cy="168"/>
              </a:xfrm>
              <a:custGeom>
                <a:avLst/>
                <a:gdLst>
                  <a:gd name="T0" fmla="*/ 13 w 185"/>
                  <a:gd name="T1" fmla="*/ 23 h 168"/>
                  <a:gd name="T2" fmla="*/ 15 w 185"/>
                  <a:gd name="T3" fmla="*/ 38 h 168"/>
                  <a:gd name="T4" fmla="*/ 9 w 185"/>
                  <a:gd name="T5" fmla="*/ 40 h 168"/>
                  <a:gd name="T6" fmla="*/ 27 w 185"/>
                  <a:gd name="T7" fmla="*/ 50 h 168"/>
                  <a:gd name="T8" fmla="*/ 38 w 185"/>
                  <a:gd name="T9" fmla="*/ 50 h 168"/>
                  <a:gd name="T10" fmla="*/ 36 w 185"/>
                  <a:gd name="T11" fmla="*/ 75 h 168"/>
                  <a:gd name="T12" fmla="*/ 21 w 185"/>
                  <a:gd name="T13" fmla="*/ 94 h 168"/>
                  <a:gd name="T14" fmla="*/ 19 w 185"/>
                  <a:gd name="T15" fmla="*/ 108 h 168"/>
                  <a:gd name="T16" fmla="*/ 15 w 185"/>
                  <a:gd name="T17" fmla="*/ 125 h 168"/>
                  <a:gd name="T18" fmla="*/ 23 w 185"/>
                  <a:gd name="T19" fmla="*/ 125 h 168"/>
                  <a:gd name="T20" fmla="*/ 25 w 185"/>
                  <a:gd name="T21" fmla="*/ 129 h 168"/>
                  <a:gd name="T22" fmla="*/ 33 w 185"/>
                  <a:gd name="T23" fmla="*/ 139 h 168"/>
                  <a:gd name="T24" fmla="*/ 48 w 185"/>
                  <a:gd name="T25" fmla="*/ 129 h 168"/>
                  <a:gd name="T26" fmla="*/ 54 w 185"/>
                  <a:gd name="T27" fmla="*/ 129 h 168"/>
                  <a:gd name="T28" fmla="*/ 52 w 185"/>
                  <a:gd name="T29" fmla="*/ 148 h 168"/>
                  <a:gd name="T30" fmla="*/ 67 w 185"/>
                  <a:gd name="T31" fmla="*/ 148 h 168"/>
                  <a:gd name="T32" fmla="*/ 73 w 185"/>
                  <a:gd name="T33" fmla="*/ 152 h 168"/>
                  <a:gd name="T34" fmla="*/ 79 w 185"/>
                  <a:gd name="T35" fmla="*/ 154 h 168"/>
                  <a:gd name="T36" fmla="*/ 81 w 185"/>
                  <a:gd name="T37" fmla="*/ 156 h 168"/>
                  <a:gd name="T38" fmla="*/ 92 w 185"/>
                  <a:gd name="T39" fmla="*/ 156 h 168"/>
                  <a:gd name="T40" fmla="*/ 102 w 185"/>
                  <a:gd name="T41" fmla="*/ 158 h 168"/>
                  <a:gd name="T42" fmla="*/ 118 w 185"/>
                  <a:gd name="T43" fmla="*/ 158 h 168"/>
                  <a:gd name="T44" fmla="*/ 125 w 185"/>
                  <a:gd name="T45" fmla="*/ 144 h 168"/>
                  <a:gd name="T46" fmla="*/ 125 w 185"/>
                  <a:gd name="T47" fmla="*/ 164 h 168"/>
                  <a:gd name="T48" fmla="*/ 139 w 185"/>
                  <a:gd name="T49" fmla="*/ 168 h 168"/>
                  <a:gd name="T50" fmla="*/ 162 w 185"/>
                  <a:gd name="T51" fmla="*/ 166 h 168"/>
                  <a:gd name="T52" fmla="*/ 164 w 185"/>
                  <a:gd name="T53" fmla="*/ 150 h 168"/>
                  <a:gd name="T54" fmla="*/ 176 w 185"/>
                  <a:gd name="T55" fmla="*/ 156 h 168"/>
                  <a:gd name="T56" fmla="*/ 172 w 185"/>
                  <a:gd name="T57" fmla="*/ 148 h 168"/>
                  <a:gd name="T58" fmla="*/ 176 w 185"/>
                  <a:gd name="T59" fmla="*/ 141 h 168"/>
                  <a:gd name="T60" fmla="*/ 183 w 185"/>
                  <a:gd name="T61" fmla="*/ 131 h 168"/>
                  <a:gd name="T62" fmla="*/ 181 w 185"/>
                  <a:gd name="T63" fmla="*/ 125 h 168"/>
                  <a:gd name="T64" fmla="*/ 172 w 185"/>
                  <a:gd name="T65" fmla="*/ 114 h 168"/>
                  <a:gd name="T66" fmla="*/ 150 w 185"/>
                  <a:gd name="T67" fmla="*/ 108 h 168"/>
                  <a:gd name="T68" fmla="*/ 133 w 185"/>
                  <a:gd name="T69" fmla="*/ 104 h 168"/>
                  <a:gd name="T70" fmla="*/ 114 w 185"/>
                  <a:gd name="T71" fmla="*/ 104 h 168"/>
                  <a:gd name="T72" fmla="*/ 100 w 185"/>
                  <a:gd name="T73" fmla="*/ 104 h 168"/>
                  <a:gd name="T74" fmla="*/ 100 w 185"/>
                  <a:gd name="T75" fmla="*/ 110 h 168"/>
                  <a:gd name="T76" fmla="*/ 89 w 185"/>
                  <a:gd name="T77" fmla="*/ 102 h 168"/>
                  <a:gd name="T78" fmla="*/ 81 w 185"/>
                  <a:gd name="T79" fmla="*/ 102 h 168"/>
                  <a:gd name="T80" fmla="*/ 75 w 185"/>
                  <a:gd name="T81" fmla="*/ 96 h 168"/>
                  <a:gd name="T82" fmla="*/ 65 w 185"/>
                  <a:gd name="T83" fmla="*/ 100 h 168"/>
                  <a:gd name="T84" fmla="*/ 60 w 185"/>
                  <a:gd name="T85" fmla="*/ 85 h 168"/>
                  <a:gd name="T86" fmla="*/ 58 w 185"/>
                  <a:gd name="T87" fmla="*/ 75 h 168"/>
                  <a:gd name="T88" fmla="*/ 50 w 185"/>
                  <a:gd name="T89" fmla="*/ 75 h 168"/>
                  <a:gd name="T90" fmla="*/ 54 w 185"/>
                  <a:gd name="T91" fmla="*/ 67 h 168"/>
                  <a:gd name="T92" fmla="*/ 56 w 185"/>
                  <a:gd name="T93" fmla="*/ 63 h 168"/>
                  <a:gd name="T94" fmla="*/ 54 w 185"/>
                  <a:gd name="T95" fmla="*/ 58 h 168"/>
                  <a:gd name="T96" fmla="*/ 75 w 185"/>
                  <a:gd name="T97" fmla="*/ 67 h 168"/>
                  <a:gd name="T98" fmla="*/ 67 w 185"/>
                  <a:gd name="T99" fmla="*/ 52 h 168"/>
                  <a:gd name="T100" fmla="*/ 62 w 185"/>
                  <a:gd name="T101" fmla="*/ 42 h 168"/>
                  <a:gd name="T102" fmla="*/ 71 w 185"/>
                  <a:gd name="T103" fmla="*/ 40 h 168"/>
                  <a:gd name="T104" fmla="*/ 52 w 185"/>
                  <a:gd name="T105" fmla="*/ 36 h 168"/>
                  <a:gd name="T106" fmla="*/ 33 w 185"/>
                  <a:gd name="T107" fmla="*/ 42 h 168"/>
                  <a:gd name="T108" fmla="*/ 44 w 185"/>
                  <a:gd name="T109" fmla="*/ 29 h 168"/>
                  <a:gd name="T110" fmla="*/ 36 w 185"/>
                  <a:gd name="T111" fmla="*/ 15 h 168"/>
                  <a:gd name="T112" fmla="*/ 21 w 185"/>
                  <a:gd name="T113" fmla="*/ 3 h 168"/>
                  <a:gd name="T114" fmla="*/ 4 w 185"/>
                  <a:gd name="T115" fmla="*/ 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168">
                    <a:moveTo>
                      <a:pt x="2" y="7"/>
                    </a:moveTo>
                    <a:lnTo>
                      <a:pt x="0" y="11"/>
                    </a:lnTo>
                    <a:lnTo>
                      <a:pt x="2" y="15"/>
                    </a:lnTo>
                    <a:lnTo>
                      <a:pt x="7" y="17"/>
                    </a:lnTo>
                    <a:lnTo>
                      <a:pt x="9" y="23"/>
                    </a:lnTo>
                    <a:lnTo>
                      <a:pt x="13" y="23"/>
                    </a:lnTo>
                    <a:lnTo>
                      <a:pt x="11" y="25"/>
                    </a:lnTo>
                    <a:lnTo>
                      <a:pt x="7" y="25"/>
                    </a:lnTo>
                    <a:lnTo>
                      <a:pt x="7" y="27"/>
                    </a:lnTo>
                    <a:lnTo>
                      <a:pt x="11" y="34"/>
                    </a:lnTo>
                    <a:lnTo>
                      <a:pt x="15" y="36"/>
                    </a:lnTo>
                    <a:lnTo>
                      <a:pt x="15" y="38"/>
                    </a:lnTo>
                    <a:lnTo>
                      <a:pt x="13" y="36"/>
                    </a:lnTo>
                    <a:lnTo>
                      <a:pt x="7" y="36"/>
                    </a:lnTo>
                    <a:lnTo>
                      <a:pt x="7" y="38"/>
                    </a:lnTo>
                    <a:lnTo>
                      <a:pt x="4" y="40"/>
                    </a:lnTo>
                    <a:lnTo>
                      <a:pt x="4" y="42"/>
                    </a:lnTo>
                    <a:lnTo>
                      <a:pt x="9" y="40"/>
                    </a:lnTo>
                    <a:lnTo>
                      <a:pt x="11" y="42"/>
                    </a:lnTo>
                    <a:lnTo>
                      <a:pt x="17" y="40"/>
                    </a:lnTo>
                    <a:lnTo>
                      <a:pt x="17" y="42"/>
                    </a:lnTo>
                    <a:lnTo>
                      <a:pt x="21" y="44"/>
                    </a:lnTo>
                    <a:lnTo>
                      <a:pt x="23" y="46"/>
                    </a:lnTo>
                    <a:lnTo>
                      <a:pt x="27" y="50"/>
                    </a:lnTo>
                    <a:lnTo>
                      <a:pt x="29" y="50"/>
                    </a:lnTo>
                    <a:lnTo>
                      <a:pt x="29" y="46"/>
                    </a:lnTo>
                    <a:lnTo>
                      <a:pt x="31" y="48"/>
                    </a:lnTo>
                    <a:lnTo>
                      <a:pt x="33" y="46"/>
                    </a:lnTo>
                    <a:lnTo>
                      <a:pt x="38" y="46"/>
                    </a:lnTo>
                    <a:lnTo>
                      <a:pt x="38" y="50"/>
                    </a:lnTo>
                    <a:lnTo>
                      <a:pt x="36" y="52"/>
                    </a:lnTo>
                    <a:lnTo>
                      <a:pt x="36" y="58"/>
                    </a:lnTo>
                    <a:lnTo>
                      <a:pt x="36" y="63"/>
                    </a:lnTo>
                    <a:lnTo>
                      <a:pt x="36" y="67"/>
                    </a:lnTo>
                    <a:lnTo>
                      <a:pt x="38" y="71"/>
                    </a:lnTo>
                    <a:lnTo>
                      <a:pt x="36" y="75"/>
                    </a:lnTo>
                    <a:lnTo>
                      <a:pt x="36" y="77"/>
                    </a:lnTo>
                    <a:lnTo>
                      <a:pt x="33" y="81"/>
                    </a:lnTo>
                    <a:lnTo>
                      <a:pt x="29" y="85"/>
                    </a:lnTo>
                    <a:lnTo>
                      <a:pt x="25" y="85"/>
                    </a:lnTo>
                    <a:lnTo>
                      <a:pt x="25" y="90"/>
                    </a:lnTo>
                    <a:lnTo>
                      <a:pt x="21" y="94"/>
                    </a:lnTo>
                    <a:lnTo>
                      <a:pt x="21" y="96"/>
                    </a:lnTo>
                    <a:lnTo>
                      <a:pt x="17" y="98"/>
                    </a:lnTo>
                    <a:lnTo>
                      <a:pt x="15" y="102"/>
                    </a:lnTo>
                    <a:lnTo>
                      <a:pt x="15" y="106"/>
                    </a:lnTo>
                    <a:lnTo>
                      <a:pt x="19" y="106"/>
                    </a:lnTo>
                    <a:lnTo>
                      <a:pt x="19" y="108"/>
                    </a:lnTo>
                    <a:lnTo>
                      <a:pt x="15" y="110"/>
                    </a:lnTo>
                    <a:lnTo>
                      <a:pt x="15" y="112"/>
                    </a:lnTo>
                    <a:lnTo>
                      <a:pt x="17" y="114"/>
                    </a:lnTo>
                    <a:lnTo>
                      <a:pt x="13" y="119"/>
                    </a:lnTo>
                    <a:lnTo>
                      <a:pt x="13" y="121"/>
                    </a:lnTo>
                    <a:lnTo>
                      <a:pt x="15" y="125"/>
                    </a:lnTo>
                    <a:lnTo>
                      <a:pt x="17" y="125"/>
                    </a:lnTo>
                    <a:lnTo>
                      <a:pt x="17" y="127"/>
                    </a:lnTo>
                    <a:lnTo>
                      <a:pt x="19" y="131"/>
                    </a:lnTo>
                    <a:lnTo>
                      <a:pt x="21" y="129"/>
                    </a:lnTo>
                    <a:lnTo>
                      <a:pt x="21" y="127"/>
                    </a:lnTo>
                    <a:lnTo>
                      <a:pt x="23" y="125"/>
                    </a:lnTo>
                    <a:lnTo>
                      <a:pt x="25" y="127"/>
                    </a:lnTo>
                    <a:lnTo>
                      <a:pt x="25" y="127"/>
                    </a:lnTo>
                    <a:lnTo>
                      <a:pt x="29" y="121"/>
                    </a:lnTo>
                    <a:lnTo>
                      <a:pt x="31" y="123"/>
                    </a:lnTo>
                    <a:lnTo>
                      <a:pt x="29" y="127"/>
                    </a:lnTo>
                    <a:lnTo>
                      <a:pt x="25" y="129"/>
                    </a:lnTo>
                    <a:lnTo>
                      <a:pt x="25" y="131"/>
                    </a:lnTo>
                    <a:lnTo>
                      <a:pt x="25" y="131"/>
                    </a:lnTo>
                    <a:lnTo>
                      <a:pt x="27" y="133"/>
                    </a:lnTo>
                    <a:lnTo>
                      <a:pt x="29" y="137"/>
                    </a:lnTo>
                    <a:lnTo>
                      <a:pt x="33" y="137"/>
                    </a:lnTo>
                    <a:lnTo>
                      <a:pt x="33" y="139"/>
                    </a:lnTo>
                    <a:lnTo>
                      <a:pt x="40" y="139"/>
                    </a:lnTo>
                    <a:lnTo>
                      <a:pt x="42" y="137"/>
                    </a:lnTo>
                    <a:lnTo>
                      <a:pt x="46" y="135"/>
                    </a:lnTo>
                    <a:lnTo>
                      <a:pt x="44" y="131"/>
                    </a:lnTo>
                    <a:lnTo>
                      <a:pt x="48" y="131"/>
                    </a:lnTo>
                    <a:lnTo>
                      <a:pt x="48" y="129"/>
                    </a:lnTo>
                    <a:lnTo>
                      <a:pt x="50" y="131"/>
                    </a:lnTo>
                    <a:lnTo>
                      <a:pt x="48" y="133"/>
                    </a:lnTo>
                    <a:lnTo>
                      <a:pt x="48" y="135"/>
                    </a:lnTo>
                    <a:lnTo>
                      <a:pt x="50" y="135"/>
                    </a:lnTo>
                    <a:lnTo>
                      <a:pt x="52" y="129"/>
                    </a:lnTo>
                    <a:lnTo>
                      <a:pt x="54" y="129"/>
                    </a:lnTo>
                    <a:lnTo>
                      <a:pt x="56" y="131"/>
                    </a:lnTo>
                    <a:lnTo>
                      <a:pt x="54" y="135"/>
                    </a:lnTo>
                    <a:lnTo>
                      <a:pt x="50" y="141"/>
                    </a:lnTo>
                    <a:lnTo>
                      <a:pt x="48" y="144"/>
                    </a:lnTo>
                    <a:lnTo>
                      <a:pt x="48" y="146"/>
                    </a:lnTo>
                    <a:lnTo>
                      <a:pt x="52" y="148"/>
                    </a:lnTo>
                    <a:lnTo>
                      <a:pt x="54" y="150"/>
                    </a:lnTo>
                    <a:lnTo>
                      <a:pt x="58" y="150"/>
                    </a:lnTo>
                    <a:lnTo>
                      <a:pt x="58" y="150"/>
                    </a:lnTo>
                    <a:lnTo>
                      <a:pt x="62" y="152"/>
                    </a:lnTo>
                    <a:lnTo>
                      <a:pt x="65" y="148"/>
                    </a:lnTo>
                    <a:lnTo>
                      <a:pt x="67" y="148"/>
                    </a:lnTo>
                    <a:lnTo>
                      <a:pt x="67" y="150"/>
                    </a:lnTo>
                    <a:lnTo>
                      <a:pt x="67" y="152"/>
                    </a:lnTo>
                    <a:lnTo>
                      <a:pt x="69" y="154"/>
                    </a:lnTo>
                    <a:lnTo>
                      <a:pt x="73" y="154"/>
                    </a:lnTo>
                    <a:lnTo>
                      <a:pt x="75" y="154"/>
                    </a:lnTo>
                    <a:lnTo>
                      <a:pt x="73" y="152"/>
                    </a:lnTo>
                    <a:lnTo>
                      <a:pt x="73" y="148"/>
                    </a:lnTo>
                    <a:lnTo>
                      <a:pt x="75" y="146"/>
                    </a:lnTo>
                    <a:lnTo>
                      <a:pt x="77" y="148"/>
                    </a:lnTo>
                    <a:lnTo>
                      <a:pt x="75" y="152"/>
                    </a:lnTo>
                    <a:lnTo>
                      <a:pt x="77" y="154"/>
                    </a:lnTo>
                    <a:lnTo>
                      <a:pt x="79" y="154"/>
                    </a:lnTo>
                    <a:lnTo>
                      <a:pt x="79" y="152"/>
                    </a:lnTo>
                    <a:lnTo>
                      <a:pt x="81" y="150"/>
                    </a:lnTo>
                    <a:lnTo>
                      <a:pt x="83" y="150"/>
                    </a:lnTo>
                    <a:lnTo>
                      <a:pt x="83" y="152"/>
                    </a:lnTo>
                    <a:lnTo>
                      <a:pt x="81" y="152"/>
                    </a:lnTo>
                    <a:lnTo>
                      <a:pt x="81" y="156"/>
                    </a:lnTo>
                    <a:lnTo>
                      <a:pt x="87" y="156"/>
                    </a:lnTo>
                    <a:lnTo>
                      <a:pt x="89" y="154"/>
                    </a:lnTo>
                    <a:lnTo>
                      <a:pt x="92" y="148"/>
                    </a:lnTo>
                    <a:lnTo>
                      <a:pt x="92" y="152"/>
                    </a:lnTo>
                    <a:lnTo>
                      <a:pt x="92" y="154"/>
                    </a:lnTo>
                    <a:lnTo>
                      <a:pt x="92" y="156"/>
                    </a:lnTo>
                    <a:lnTo>
                      <a:pt x="96" y="154"/>
                    </a:lnTo>
                    <a:lnTo>
                      <a:pt x="96" y="150"/>
                    </a:lnTo>
                    <a:lnTo>
                      <a:pt x="98" y="148"/>
                    </a:lnTo>
                    <a:lnTo>
                      <a:pt x="98" y="156"/>
                    </a:lnTo>
                    <a:lnTo>
                      <a:pt x="98" y="158"/>
                    </a:lnTo>
                    <a:lnTo>
                      <a:pt x="102" y="158"/>
                    </a:lnTo>
                    <a:lnTo>
                      <a:pt x="106" y="160"/>
                    </a:lnTo>
                    <a:lnTo>
                      <a:pt x="110" y="160"/>
                    </a:lnTo>
                    <a:lnTo>
                      <a:pt x="112" y="158"/>
                    </a:lnTo>
                    <a:lnTo>
                      <a:pt x="112" y="160"/>
                    </a:lnTo>
                    <a:lnTo>
                      <a:pt x="116" y="160"/>
                    </a:lnTo>
                    <a:lnTo>
                      <a:pt x="118" y="158"/>
                    </a:lnTo>
                    <a:lnTo>
                      <a:pt x="118" y="154"/>
                    </a:lnTo>
                    <a:lnTo>
                      <a:pt x="123" y="152"/>
                    </a:lnTo>
                    <a:lnTo>
                      <a:pt x="125" y="150"/>
                    </a:lnTo>
                    <a:lnTo>
                      <a:pt x="123" y="146"/>
                    </a:lnTo>
                    <a:lnTo>
                      <a:pt x="125" y="141"/>
                    </a:lnTo>
                    <a:lnTo>
                      <a:pt x="125" y="144"/>
                    </a:lnTo>
                    <a:lnTo>
                      <a:pt x="125" y="148"/>
                    </a:lnTo>
                    <a:lnTo>
                      <a:pt x="127" y="148"/>
                    </a:lnTo>
                    <a:lnTo>
                      <a:pt x="129" y="150"/>
                    </a:lnTo>
                    <a:lnTo>
                      <a:pt x="125" y="152"/>
                    </a:lnTo>
                    <a:lnTo>
                      <a:pt x="123" y="156"/>
                    </a:lnTo>
                    <a:lnTo>
                      <a:pt x="125" y="164"/>
                    </a:lnTo>
                    <a:lnTo>
                      <a:pt x="129" y="166"/>
                    </a:lnTo>
                    <a:lnTo>
                      <a:pt x="131" y="164"/>
                    </a:lnTo>
                    <a:lnTo>
                      <a:pt x="133" y="168"/>
                    </a:lnTo>
                    <a:lnTo>
                      <a:pt x="135" y="168"/>
                    </a:lnTo>
                    <a:lnTo>
                      <a:pt x="135" y="168"/>
                    </a:lnTo>
                    <a:lnTo>
                      <a:pt x="139" y="168"/>
                    </a:lnTo>
                    <a:lnTo>
                      <a:pt x="145" y="164"/>
                    </a:lnTo>
                    <a:lnTo>
                      <a:pt x="150" y="164"/>
                    </a:lnTo>
                    <a:lnTo>
                      <a:pt x="154" y="166"/>
                    </a:lnTo>
                    <a:lnTo>
                      <a:pt x="158" y="166"/>
                    </a:lnTo>
                    <a:lnTo>
                      <a:pt x="160" y="168"/>
                    </a:lnTo>
                    <a:lnTo>
                      <a:pt x="162" y="166"/>
                    </a:lnTo>
                    <a:lnTo>
                      <a:pt x="162" y="164"/>
                    </a:lnTo>
                    <a:lnTo>
                      <a:pt x="164" y="160"/>
                    </a:lnTo>
                    <a:lnTo>
                      <a:pt x="166" y="160"/>
                    </a:lnTo>
                    <a:lnTo>
                      <a:pt x="166" y="158"/>
                    </a:lnTo>
                    <a:lnTo>
                      <a:pt x="164" y="154"/>
                    </a:lnTo>
                    <a:lnTo>
                      <a:pt x="164" y="150"/>
                    </a:lnTo>
                    <a:lnTo>
                      <a:pt x="166" y="152"/>
                    </a:lnTo>
                    <a:lnTo>
                      <a:pt x="166" y="154"/>
                    </a:lnTo>
                    <a:lnTo>
                      <a:pt x="170" y="158"/>
                    </a:lnTo>
                    <a:lnTo>
                      <a:pt x="170" y="156"/>
                    </a:lnTo>
                    <a:lnTo>
                      <a:pt x="174" y="156"/>
                    </a:lnTo>
                    <a:lnTo>
                      <a:pt x="176" y="156"/>
                    </a:lnTo>
                    <a:lnTo>
                      <a:pt x="179" y="156"/>
                    </a:lnTo>
                    <a:lnTo>
                      <a:pt x="179" y="154"/>
                    </a:lnTo>
                    <a:lnTo>
                      <a:pt x="176" y="150"/>
                    </a:lnTo>
                    <a:lnTo>
                      <a:pt x="179" y="148"/>
                    </a:lnTo>
                    <a:lnTo>
                      <a:pt x="174" y="146"/>
                    </a:lnTo>
                    <a:lnTo>
                      <a:pt x="172" y="148"/>
                    </a:lnTo>
                    <a:lnTo>
                      <a:pt x="166" y="148"/>
                    </a:lnTo>
                    <a:lnTo>
                      <a:pt x="166" y="146"/>
                    </a:lnTo>
                    <a:lnTo>
                      <a:pt x="168" y="144"/>
                    </a:lnTo>
                    <a:lnTo>
                      <a:pt x="170" y="146"/>
                    </a:lnTo>
                    <a:lnTo>
                      <a:pt x="174" y="144"/>
                    </a:lnTo>
                    <a:lnTo>
                      <a:pt x="176" y="141"/>
                    </a:lnTo>
                    <a:lnTo>
                      <a:pt x="179" y="141"/>
                    </a:lnTo>
                    <a:lnTo>
                      <a:pt x="181" y="141"/>
                    </a:lnTo>
                    <a:lnTo>
                      <a:pt x="183" y="139"/>
                    </a:lnTo>
                    <a:lnTo>
                      <a:pt x="183" y="137"/>
                    </a:lnTo>
                    <a:lnTo>
                      <a:pt x="183" y="133"/>
                    </a:lnTo>
                    <a:lnTo>
                      <a:pt x="183" y="131"/>
                    </a:lnTo>
                    <a:lnTo>
                      <a:pt x="185" y="131"/>
                    </a:lnTo>
                    <a:lnTo>
                      <a:pt x="185" y="129"/>
                    </a:lnTo>
                    <a:lnTo>
                      <a:pt x="181" y="127"/>
                    </a:lnTo>
                    <a:lnTo>
                      <a:pt x="179" y="129"/>
                    </a:lnTo>
                    <a:lnTo>
                      <a:pt x="179" y="125"/>
                    </a:lnTo>
                    <a:lnTo>
                      <a:pt x="181" y="125"/>
                    </a:lnTo>
                    <a:lnTo>
                      <a:pt x="181" y="121"/>
                    </a:lnTo>
                    <a:lnTo>
                      <a:pt x="179" y="119"/>
                    </a:lnTo>
                    <a:lnTo>
                      <a:pt x="170" y="119"/>
                    </a:lnTo>
                    <a:lnTo>
                      <a:pt x="170" y="117"/>
                    </a:lnTo>
                    <a:lnTo>
                      <a:pt x="170" y="114"/>
                    </a:lnTo>
                    <a:lnTo>
                      <a:pt x="172" y="114"/>
                    </a:lnTo>
                    <a:lnTo>
                      <a:pt x="170" y="110"/>
                    </a:lnTo>
                    <a:lnTo>
                      <a:pt x="164" y="106"/>
                    </a:lnTo>
                    <a:lnTo>
                      <a:pt x="162" y="106"/>
                    </a:lnTo>
                    <a:lnTo>
                      <a:pt x="160" y="108"/>
                    </a:lnTo>
                    <a:lnTo>
                      <a:pt x="154" y="108"/>
                    </a:lnTo>
                    <a:lnTo>
                      <a:pt x="150" y="108"/>
                    </a:lnTo>
                    <a:lnTo>
                      <a:pt x="143" y="104"/>
                    </a:lnTo>
                    <a:lnTo>
                      <a:pt x="141" y="102"/>
                    </a:lnTo>
                    <a:lnTo>
                      <a:pt x="139" y="100"/>
                    </a:lnTo>
                    <a:lnTo>
                      <a:pt x="137" y="102"/>
                    </a:lnTo>
                    <a:lnTo>
                      <a:pt x="135" y="102"/>
                    </a:lnTo>
                    <a:lnTo>
                      <a:pt x="133" y="104"/>
                    </a:lnTo>
                    <a:lnTo>
                      <a:pt x="129" y="104"/>
                    </a:lnTo>
                    <a:lnTo>
                      <a:pt x="127" y="106"/>
                    </a:lnTo>
                    <a:lnTo>
                      <a:pt x="125" y="104"/>
                    </a:lnTo>
                    <a:lnTo>
                      <a:pt x="123" y="104"/>
                    </a:lnTo>
                    <a:lnTo>
                      <a:pt x="118" y="104"/>
                    </a:lnTo>
                    <a:lnTo>
                      <a:pt x="114" y="104"/>
                    </a:lnTo>
                    <a:lnTo>
                      <a:pt x="114" y="108"/>
                    </a:lnTo>
                    <a:lnTo>
                      <a:pt x="112" y="108"/>
                    </a:lnTo>
                    <a:lnTo>
                      <a:pt x="112" y="106"/>
                    </a:lnTo>
                    <a:lnTo>
                      <a:pt x="112" y="104"/>
                    </a:lnTo>
                    <a:lnTo>
                      <a:pt x="108" y="106"/>
                    </a:lnTo>
                    <a:lnTo>
                      <a:pt x="100" y="104"/>
                    </a:lnTo>
                    <a:lnTo>
                      <a:pt x="100" y="106"/>
                    </a:lnTo>
                    <a:lnTo>
                      <a:pt x="102" y="108"/>
                    </a:lnTo>
                    <a:lnTo>
                      <a:pt x="102" y="110"/>
                    </a:lnTo>
                    <a:lnTo>
                      <a:pt x="104" y="112"/>
                    </a:lnTo>
                    <a:lnTo>
                      <a:pt x="100" y="112"/>
                    </a:lnTo>
                    <a:lnTo>
                      <a:pt x="100" y="110"/>
                    </a:lnTo>
                    <a:lnTo>
                      <a:pt x="96" y="110"/>
                    </a:lnTo>
                    <a:lnTo>
                      <a:pt x="92" y="110"/>
                    </a:lnTo>
                    <a:lnTo>
                      <a:pt x="89" y="110"/>
                    </a:lnTo>
                    <a:lnTo>
                      <a:pt x="94" y="108"/>
                    </a:lnTo>
                    <a:lnTo>
                      <a:pt x="94" y="106"/>
                    </a:lnTo>
                    <a:lnTo>
                      <a:pt x="89" y="102"/>
                    </a:lnTo>
                    <a:lnTo>
                      <a:pt x="89" y="98"/>
                    </a:lnTo>
                    <a:lnTo>
                      <a:pt x="89" y="96"/>
                    </a:lnTo>
                    <a:lnTo>
                      <a:pt x="85" y="100"/>
                    </a:lnTo>
                    <a:lnTo>
                      <a:pt x="85" y="102"/>
                    </a:lnTo>
                    <a:lnTo>
                      <a:pt x="85" y="104"/>
                    </a:lnTo>
                    <a:lnTo>
                      <a:pt x="81" y="102"/>
                    </a:lnTo>
                    <a:lnTo>
                      <a:pt x="83" y="100"/>
                    </a:lnTo>
                    <a:lnTo>
                      <a:pt x="83" y="98"/>
                    </a:lnTo>
                    <a:lnTo>
                      <a:pt x="79" y="98"/>
                    </a:lnTo>
                    <a:lnTo>
                      <a:pt x="77" y="100"/>
                    </a:lnTo>
                    <a:lnTo>
                      <a:pt x="75" y="100"/>
                    </a:lnTo>
                    <a:lnTo>
                      <a:pt x="75" y="96"/>
                    </a:lnTo>
                    <a:lnTo>
                      <a:pt x="75" y="94"/>
                    </a:lnTo>
                    <a:lnTo>
                      <a:pt x="75" y="90"/>
                    </a:lnTo>
                    <a:lnTo>
                      <a:pt x="71" y="92"/>
                    </a:lnTo>
                    <a:lnTo>
                      <a:pt x="67" y="96"/>
                    </a:lnTo>
                    <a:lnTo>
                      <a:pt x="67" y="100"/>
                    </a:lnTo>
                    <a:lnTo>
                      <a:pt x="65" y="100"/>
                    </a:lnTo>
                    <a:lnTo>
                      <a:pt x="65" y="96"/>
                    </a:lnTo>
                    <a:lnTo>
                      <a:pt x="65" y="94"/>
                    </a:lnTo>
                    <a:lnTo>
                      <a:pt x="65" y="92"/>
                    </a:lnTo>
                    <a:lnTo>
                      <a:pt x="67" y="85"/>
                    </a:lnTo>
                    <a:lnTo>
                      <a:pt x="65" y="83"/>
                    </a:lnTo>
                    <a:lnTo>
                      <a:pt x="60" y="85"/>
                    </a:lnTo>
                    <a:lnTo>
                      <a:pt x="60" y="83"/>
                    </a:lnTo>
                    <a:lnTo>
                      <a:pt x="62" y="81"/>
                    </a:lnTo>
                    <a:lnTo>
                      <a:pt x="65" y="77"/>
                    </a:lnTo>
                    <a:lnTo>
                      <a:pt x="65" y="75"/>
                    </a:lnTo>
                    <a:lnTo>
                      <a:pt x="62" y="75"/>
                    </a:lnTo>
                    <a:lnTo>
                      <a:pt x="58" y="75"/>
                    </a:lnTo>
                    <a:lnTo>
                      <a:pt x="58" y="77"/>
                    </a:lnTo>
                    <a:lnTo>
                      <a:pt x="54" y="77"/>
                    </a:lnTo>
                    <a:lnTo>
                      <a:pt x="56" y="75"/>
                    </a:lnTo>
                    <a:lnTo>
                      <a:pt x="56" y="73"/>
                    </a:lnTo>
                    <a:lnTo>
                      <a:pt x="54" y="73"/>
                    </a:lnTo>
                    <a:lnTo>
                      <a:pt x="50" y="75"/>
                    </a:lnTo>
                    <a:lnTo>
                      <a:pt x="46" y="75"/>
                    </a:lnTo>
                    <a:lnTo>
                      <a:pt x="46" y="75"/>
                    </a:lnTo>
                    <a:lnTo>
                      <a:pt x="48" y="73"/>
                    </a:lnTo>
                    <a:lnTo>
                      <a:pt x="50" y="71"/>
                    </a:lnTo>
                    <a:lnTo>
                      <a:pt x="52" y="67"/>
                    </a:lnTo>
                    <a:lnTo>
                      <a:pt x="54" y="67"/>
                    </a:lnTo>
                    <a:lnTo>
                      <a:pt x="56" y="71"/>
                    </a:lnTo>
                    <a:lnTo>
                      <a:pt x="62" y="71"/>
                    </a:lnTo>
                    <a:lnTo>
                      <a:pt x="60" y="69"/>
                    </a:lnTo>
                    <a:lnTo>
                      <a:pt x="58" y="65"/>
                    </a:lnTo>
                    <a:lnTo>
                      <a:pt x="54" y="65"/>
                    </a:lnTo>
                    <a:lnTo>
                      <a:pt x="56" y="63"/>
                    </a:lnTo>
                    <a:lnTo>
                      <a:pt x="52" y="58"/>
                    </a:lnTo>
                    <a:lnTo>
                      <a:pt x="48" y="56"/>
                    </a:lnTo>
                    <a:lnTo>
                      <a:pt x="50" y="56"/>
                    </a:lnTo>
                    <a:lnTo>
                      <a:pt x="52" y="54"/>
                    </a:lnTo>
                    <a:lnTo>
                      <a:pt x="52" y="54"/>
                    </a:lnTo>
                    <a:lnTo>
                      <a:pt x="54" y="58"/>
                    </a:lnTo>
                    <a:lnTo>
                      <a:pt x="58" y="61"/>
                    </a:lnTo>
                    <a:lnTo>
                      <a:pt x="62" y="63"/>
                    </a:lnTo>
                    <a:lnTo>
                      <a:pt x="67" y="65"/>
                    </a:lnTo>
                    <a:lnTo>
                      <a:pt x="67" y="63"/>
                    </a:lnTo>
                    <a:lnTo>
                      <a:pt x="69" y="67"/>
                    </a:lnTo>
                    <a:lnTo>
                      <a:pt x="75" y="67"/>
                    </a:lnTo>
                    <a:lnTo>
                      <a:pt x="79" y="67"/>
                    </a:lnTo>
                    <a:lnTo>
                      <a:pt x="81" y="65"/>
                    </a:lnTo>
                    <a:lnTo>
                      <a:pt x="79" y="61"/>
                    </a:lnTo>
                    <a:lnTo>
                      <a:pt x="73" y="54"/>
                    </a:lnTo>
                    <a:lnTo>
                      <a:pt x="69" y="50"/>
                    </a:lnTo>
                    <a:lnTo>
                      <a:pt x="67" y="52"/>
                    </a:lnTo>
                    <a:lnTo>
                      <a:pt x="67" y="48"/>
                    </a:lnTo>
                    <a:lnTo>
                      <a:pt x="62" y="46"/>
                    </a:lnTo>
                    <a:lnTo>
                      <a:pt x="60" y="44"/>
                    </a:lnTo>
                    <a:lnTo>
                      <a:pt x="58" y="44"/>
                    </a:lnTo>
                    <a:lnTo>
                      <a:pt x="60" y="42"/>
                    </a:lnTo>
                    <a:lnTo>
                      <a:pt x="62" y="42"/>
                    </a:lnTo>
                    <a:lnTo>
                      <a:pt x="65" y="44"/>
                    </a:lnTo>
                    <a:lnTo>
                      <a:pt x="69" y="44"/>
                    </a:lnTo>
                    <a:lnTo>
                      <a:pt x="69" y="48"/>
                    </a:lnTo>
                    <a:lnTo>
                      <a:pt x="71" y="48"/>
                    </a:lnTo>
                    <a:lnTo>
                      <a:pt x="73" y="46"/>
                    </a:lnTo>
                    <a:lnTo>
                      <a:pt x="71" y="40"/>
                    </a:lnTo>
                    <a:lnTo>
                      <a:pt x="67" y="34"/>
                    </a:lnTo>
                    <a:lnTo>
                      <a:pt x="65" y="36"/>
                    </a:lnTo>
                    <a:lnTo>
                      <a:pt x="62" y="34"/>
                    </a:lnTo>
                    <a:lnTo>
                      <a:pt x="58" y="34"/>
                    </a:lnTo>
                    <a:lnTo>
                      <a:pt x="54" y="36"/>
                    </a:lnTo>
                    <a:lnTo>
                      <a:pt x="52" y="36"/>
                    </a:lnTo>
                    <a:lnTo>
                      <a:pt x="48" y="34"/>
                    </a:lnTo>
                    <a:lnTo>
                      <a:pt x="46" y="36"/>
                    </a:lnTo>
                    <a:lnTo>
                      <a:pt x="44" y="32"/>
                    </a:lnTo>
                    <a:lnTo>
                      <a:pt x="40" y="38"/>
                    </a:lnTo>
                    <a:lnTo>
                      <a:pt x="36" y="40"/>
                    </a:lnTo>
                    <a:lnTo>
                      <a:pt x="33" y="42"/>
                    </a:lnTo>
                    <a:lnTo>
                      <a:pt x="31" y="44"/>
                    </a:lnTo>
                    <a:lnTo>
                      <a:pt x="31" y="42"/>
                    </a:lnTo>
                    <a:lnTo>
                      <a:pt x="33" y="38"/>
                    </a:lnTo>
                    <a:lnTo>
                      <a:pt x="36" y="38"/>
                    </a:lnTo>
                    <a:lnTo>
                      <a:pt x="44" y="32"/>
                    </a:lnTo>
                    <a:lnTo>
                      <a:pt x="44" y="29"/>
                    </a:lnTo>
                    <a:lnTo>
                      <a:pt x="42" y="25"/>
                    </a:lnTo>
                    <a:lnTo>
                      <a:pt x="42" y="17"/>
                    </a:lnTo>
                    <a:lnTo>
                      <a:pt x="44" y="15"/>
                    </a:lnTo>
                    <a:lnTo>
                      <a:pt x="42" y="13"/>
                    </a:lnTo>
                    <a:lnTo>
                      <a:pt x="40" y="15"/>
                    </a:lnTo>
                    <a:lnTo>
                      <a:pt x="36" y="15"/>
                    </a:lnTo>
                    <a:lnTo>
                      <a:pt x="33" y="13"/>
                    </a:lnTo>
                    <a:lnTo>
                      <a:pt x="33" y="9"/>
                    </a:lnTo>
                    <a:lnTo>
                      <a:pt x="33" y="7"/>
                    </a:lnTo>
                    <a:lnTo>
                      <a:pt x="27" y="5"/>
                    </a:lnTo>
                    <a:lnTo>
                      <a:pt x="23" y="3"/>
                    </a:lnTo>
                    <a:lnTo>
                      <a:pt x="21" y="3"/>
                    </a:lnTo>
                    <a:lnTo>
                      <a:pt x="17" y="0"/>
                    </a:lnTo>
                    <a:lnTo>
                      <a:pt x="15" y="0"/>
                    </a:lnTo>
                    <a:lnTo>
                      <a:pt x="9" y="3"/>
                    </a:lnTo>
                    <a:lnTo>
                      <a:pt x="7" y="3"/>
                    </a:lnTo>
                    <a:lnTo>
                      <a:pt x="7" y="5"/>
                    </a:lnTo>
                    <a:lnTo>
                      <a:pt x="4" y="7"/>
                    </a:lnTo>
                    <a:lnTo>
                      <a:pt x="7" y="11"/>
                    </a:lnTo>
                    <a:lnTo>
                      <a:pt x="9" y="13"/>
                    </a:lnTo>
                    <a:lnTo>
                      <a:pt x="7" y="13"/>
                    </a:lnTo>
                    <a:lnTo>
                      <a:pt x="2"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1" name="9Slide.vn 1094">
                <a:extLst>
                  <a:ext uri="{FF2B5EF4-FFF2-40B4-BE49-F238E27FC236}">
                    <a16:creationId xmlns:a16="http://schemas.microsoft.com/office/drawing/2014/main" id="{B2B88DC3-9D21-44E3-81AF-BF3A33735D02}"/>
                  </a:ext>
                </a:extLst>
              </p:cNvPr>
              <p:cNvSpPr>
                <a:spLocks/>
              </p:cNvSpPr>
              <p:nvPr/>
            </p:nvSpPr>
            <p:spPr bwMode="auto">
              <a:xfrm>
                <a:off x="2655" y="737"/>
                <a:ext cx="6" cy="4"/>
              </a:xfrm>
              <a:custGeom>
                <a:avLst/>
                <a:gdLst>
                  <a:gd name="T0" fmla="*/ 6 w 6"/>
                  <a:gd name="T1" fmla="*/ 2 h 4"/>
                  <a:gd name="T2" fmla="*/ 4 w 6"/>
                  <a:gd name="T3" fmla="*/ 0 h 4"/>
                  <a:gd name="T4" fmla="*/ 0 w 6"/>
                  <a:gd name="T5" fmla="*/ 2 h 4"/>
                  <a:gd name="T6" fmla="*/ 2 w 6"/>
                  <a:gd name="T7" fmla="*/ 2 h 4"/>
                  <a:gd name="T8" fmla="*/ 4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4" y="0"/>
                    </a:lnTo>
                    <a:lnTo>
                      <a:pt x="0" y="2"/>
                    </a:lnTo>
                    <a:lnTo>
                      <a:pt x="2" y="2"/>
                    </a:lnTo>
                    <a:lnTo>
                      <a:pt x="4" y="4"/>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2" name="9Slide.vn 1095">
                <a:extLst>
                  <a:ext uri="{FF2B5EF4-FFF2-40B4-BE49-F238E27FC236}">
                    <a16:creationId xmlns:a16="http://schemas.microsoft.com/office/drawing/2014/main" id="{83FA9DE8-273B-4675-9EFF-E6FFF1AECF9F}"/>
                  </a:ext>
                </a:extLst>
              </p:cNvPr>
              <p:cNvSpPr>
                <a:spLocks/>
              </p:cNvSpPr>
              <p:nvPr/>
            </p:nvSpPr>
            <p:spPr bwMode="auto">
              <a:xfrm>
                <a:off x="2549" y="588"/>
                <a:ext cx="4" cy="8"/>
              </a:xfrm>
              <a:custGeom>
                <a:avLst/>
                <a:gdLst>
                  <a:gd name="T0" fmla="*/ 2 w 4"/>
                  <a:gd name="T1" fmla="*/ 0 h 8"/>
                  <a:gd name="T2" fmla="*/ 0 w 4"/>
                  <a:gd name="T3" fmla="*/ 2 h 8"/>
                  <a:gd name="T4" fmla="*/ 0 w 4"/>
                  <a:gd name="T5" fmla="*/ 6 h 8"/>
                  <a:gd name="T6" fmla="*/ 2 w 4"/>
                  <a:gd name="T7" fmla="*/ 8 h 8"/>
                  <a:gd name="T8" fmla="*/ 4 w 4"/>
                  <a:gd name="T9" fmla="*/ 8 h 8"/>
                  <a:gd name="T10" fmla="*/ 4 w 4"/>
                  <a:gd name="T11" fmla="*/ 6 h 8"/>
                  <a:gd name="T12" fmla="*/ 4 w 4"/>
                  <a:gd name="T13" fmla="*/ 0 h 8"/>
                  <a:gd name="T14" fmla="*/ 2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0"/>
                    </a:moveTo>
                    <a:lnTo>
                      <a:pt x="0" y="2"/>
                    </a:lnTo>
                    <a:lnTo>
                      <a:pt x="0" y="6"/>
                    </a:lnTo>
                    <a:lnTo>
                      <a:pt x="2" y="8"/>
                    </a:lnTo>
                    <a:lnTo>
                      <a:pt x="4" y="8"/>
                    </a:lnTo>
                    <a:lnTo>
                      <a:pt x="4" y="6"/>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3" name="9Slide.vn 1096">
                <a:extLst>
                  <a:ext uri="{FF2B5EF4-FFF2-40B4-BE49-F238E27FC236}">
                    <a16:creationId xmlns:a16="http://schemas.microsoft.com/office/drawing/2014/main" id="{4E0A8085-60A2-4D5B-87B5-855C2B06FECD}"/>
                  </a:ext>
                </a:extLst>
              </p:cNvPr>
              <p:cNvSpPr>
                <a:spLocks/>
              </p:cNvSpPr>
              <p:nvPr/>
            </p:nvSpPr>
            <p:spPr bwMode="auto">
              <a:xfrm>
                <a:off x="2435" y="712"/>
                <a:ext cx="8" cy="8"/>
              </a:xfrm>
              <a:custGeom>
                <a:avLst/>
                <a:gdLst>
                  <a:gd name="T0" fmla="*/ 0 w 8"/>
                  <a:gd name="T1" fmla="*/ 2 h 8"/>
                  <a:gd name="T2" fmla="*/ 0 w 8"/>
                  <a:gd name="T3" fmla="*/ 2 h 8"/>
                  <a:gd name="T4" fmla="*/ 0 w 8"/>
                  <a:gd name="T5" fmla="*/ 6 h 8"/>
                  <a:gd name="T6" fmla="*/ 2 w 8"/>
                  <a:gd name="T7" fmla="*/ 8 h 8"/>
                  <a:gd name="T8" fmla="*/ 4 w 8"/>
                  <a:gd name="T9" fmla="*/ 8 h 8"/>
                  <a:gd name="T10" fmla="*/ 4 w 8"/>
                  <a:gd name="T11" fmla="*/ 6 h 8"/>
                  <a:gd name="T12" fmla="*/ 6 w 8"/>
                  <a:gd name="T13" fmla="*/ 6 h 8"/>
                  <a:gd name="T14" fmla="*/ 6 w 8"/>
                  <a:gd name="T15" fmla="*/ 4 h 8"/>
                  <a:gd name="T16" fmla="*/ 8 w 8"/>
                  <a:gd name="T17" fmla="*/ 2 h 8"/>
                  <a:gd name="T18" fmla="*/ 6 w 8"/>
                  <a:gd name="T19" fmla="*/ 0 h 8"/>
                  <a:gd name="T20" fmla="*/ 4 w 8"/>
                  <a:gd name="T21" fmla="*/ 0 h 8"/>
                  <a:gd name="T22" fmla="*/ 2 w 8"/>
                  <a:gd name="T23" fmla="*/ 0 h 8"/>
                  <a:gd name="T24" fmla="*/ 0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2"/>
                    </a:moveTo>
                    <a:lnTo>
                      <a:pt x="0" y="2"/>
                    </a:lnTo>
                    <a:lnTo>
                      <a:pt x="0" y="6"/>
                    </a:lnTo>
                    <a:lnTo>
                      <a:pt x="2" y="8"/>
                    </a:lnTo>
                    <a:lnTo>
                      <a:pt x="4" y="8"/>
                    </a:lnTo>
                    <a:lnTo>
                      <a:pt x="4" y="6"/>
                    </a:lnTo>
                    <a:lnTo>
                      <a:pt x="6" y="6"/>
                    </a:lnTo>
                    <a:lnTo>
                      <a:pt x="6" y="4"/>
                    </a:lnTo>
                    <a:lnTo>
                      <a:pt x="8" y="2"/>
                    </a:lnTo>
                    <a:lnTo>
                      <a:pt x="6" y="0"/>
                    </a:lnTo>
                    <a:lnTo>
                      <a:pt x="4" y="0"/>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4" name="9Slide.vn 1097">
                <a:extLst>
                  <a:ext uri="{FF2B5EF4-FFF2-40B4-BE49-F238E27FC236}">
                    <a16:creationId xmlns:a16="http://schemas.microsoft.com/office/drawing/2014/main" id="{4F52F3AD-F889-4C51-B713-EA93A7601FCA}"/>
                  </a:ext>
                </a:extLst>
              </p:cNvPr>
              <p:cNvSpPr>
                <a:spLocks/>
              </p:cNvSpPr>
              <p:nvPr/>
            </p:nvSpPr>
            <p:spPr bwMode="auto">
              <a:xfrm>
                <a:off x="2439" y="706"/>
                <a:ext cx="4" cy="4"/>
              </a:xfrm>
              <a:custGeom>
                <a:avLst/>
                <a:gdLst>
                  <a:gd name="T0" fmla="*/ 4 w 4"/>
                  <a:gd name="T1" fmla="*/ 0 h 4"/>
                  <a:gd name="T2" fmla="*/ 2 w 4"/>
                  <a:gd name="T3" fmla="*/ 0 h 4"/>
                  <a:gd name="T4" fmla="*/ 0 w 4"/>
                  <a:gd name="T5" fmla="*/ 2 h 4"/>
                  <a:gd name="T6" fmla="*/ 0 w 4"/>
                  <a:gd name="T7" fmla="*/ 4 h 4"/>
                  <a:gd name="T8" fmla="*/ 2 w 4"/>
                  <a:gd name="T9" fmla="*/ 2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2" y="0"/>
                    </a:lnTo>
                    <a:lnTo>
                      <a:pt x="0" y="2"/>
                    </a:lnTo>
                    <a:lnTo>
                      <a:pt x="0" y="4"/>
                    </a:lnTo>
                    <a:lnTo>
                      <a:pt x="2"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5" name="9Slide.vn 1098">
                <a:extLst>
                  <a:ext uri="{FF2B5EF4-FFF2-40B4-BE49-F238E27FC236}">
                    <a16:creationId xmlns:a16="http://schemas.microsoft.com/office/drawing/2014/main" id="{431B0CAA-51F6-44A8-BC1B-FF7A665AF106}"/>
                  </a:ext>
                </a:extLst>
              </p:cNvPr>
              <p:cNvSpPr>
                <a:spLocks/>
              </p:cNvSpPr>
              <p:nvPr/>
            </p:nvSpPr>
            <p:spPr bwMode="auto">
              <a:xfrm>
                <a:off x="2431" y="716"/>
                <a:ext cx="43" cy="48"/>
              </a:xfrm>
              <a:custGeom>
                <a:avLst/>
                <a:gdLst>
                  <a:gd name="T0" fmla="*/ 0 w 43"/>
                  <a:gd name="T1" fmla="*/ 23 h 48"/>
                  <a:gd name="T2" fmla="*/ 4 w 43"/>
                  <a:gd name="T3" fmla="*/ 25 h 48"/>
                  <a:gd name="T4" fmla="*/ 2 w 43"/>
                  <a:gd name="T5" fmla="*/ 29 h 48"/>
                  <a:gd name="T6" fmla="*/ 6 w 43"/>
                  <a:gd name="T7" fmla="*/ 25 h 48"/>
                  <a:gd name="T8" fmla="*/ 4 w 43"/>
                  <a:gd name="T9" fmla="*/ 29 h 48"/>
                  <a:gd name="T10" fmla="*/ 8 w 43"/>
                  <a:gd name="T11" fmla="*/ 33 h 48"/>
                  <a:gd name="T12" fmla="*/ 10 w 43"/>
                  <a:gd name="T13" fmla="*/ 33 h 48"/>
                  <a:gd name="T14" fmla="*/ 12 w 43"/>
                  <a:gd name="T15" fmla="*/ 37 h 48"/>
                  <a:gd name="T16" fmla="*/ 16 w 43"/>
                  <a:gd name="T17" fmla="*/ 35 h 48"/>
                  <a:gd name="T18" fmla="*/ 16 w 43"/>
                  <a:gd name="T19" fmla="*/ 42 h 48"/>
                  <a:gd name="T20" fmla="*/ 20 w 43"/>
                  <a:gd name="T21" fmla="*/ 44 h 48"/>
                  <a:gd name="T22" fmla="*/ 29 w 43"/>
                  <a:gd name="T23" fmla="*/ 48 h 48"/>
                  <a:gd name="T24" fmla="*/ 33 w 43"/>
                  <a:gd name="T25" fmla="*/ 48 h 48"/>
                  <a:gd name="T26" fmla="*/ 33 w 43"/>
                  <a:gd name="T27" fmla="*/ 44 h 48"/>
                  <a:gd name="T28" fmla="*/ 37 w 43"/>
                  <a:gd name="T29" fmla="*/ 39 h 48"/>
                  <a:gd name="T30" fmla="*/ 39 w 43"/>
                  <a:gd name="T31" fmla="*/ 29 h 48"/>
                  <a:gd name="T32" fmla="*/ 41 w 43"/>
                  <a:gd name="T33" fmla="*/ 23 h 48"/>
                  <a:gd name="T34" fmla="*/ 43 w 43"/>
                  <a:gd name="T35" fmla="*/ 17 h 48"/>
                  <a:gd name="T36" fmla="*/ 39 w 43"/>
                  <a:gd name="T37" fmla="*/ 10 h 48"/>
                  <a:gd name="T38" fmla="*/ 39 w 43"/>
                  <a:gd name="T39" fmla="*/ 4 h 48"/>
                  <a:gd name="T40" fmla="*/ 33 w 43"/>
                  <a:gd name="T41" fmla="*/ 0 h 48"/>
                  <a:gd name="T42" fmla="*/ 27 w 43"/>
                  <a:gd name="T43" fmla="*/ 0 h 48"/>
                  <a:gd name="T44" fmla="*/ 20 w 43"/>
                  <a:gd name="T45" fmla="*/ 2 h 48"/>
                  <a:gd name="T46" fmla="*/ 23 w 43"/>
                  <a:gd name="T47" fmla="*/ 6 h 48"/>
                  <a:gd name="T48" fmla="*/ 18 w 43"/>
                  <a:gd name="T49" fmla="*/ 4 h 48"/>
                  <a:gd name="T50" fmla="*/ 14 w 43"/>
                  <a:gd name="T51" fmla="*/ 6 h 48"/>
                  <a:gd name="T52" fmla="*/ 18 w 43"/>
                  <a:gd name="T53" fmla="*/ 8 h 48"/>
                  <a:gd name="T54" fmla="*/ 14 w 43"/>
                  <a:gd name="T55" fmla="*/ 10 h 48"/>
                  <a:gd name="T56" fmla="*/ 14 w 43"/>
                  <a:gd name="T57" fmla="*/ 15 h 48"/>
                  <a:gd name="T58" fmla="*/ 14 w 43"/>
                  <a:gd name="T59" fmla="*/ 17 h 48"/>
                  <a:gd name="T60" fmla="*/ 6 w 43"/>
                  <a:gd name="T61" fmla="*/ 15 h 48"/>
                  <a:gd name="T62" fmla="*/ 2 w 43"/>
                  <a:gd name="T63"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8">
                    <a:moveTo>
                      <a:pt x="2" y="21"/>
                    </a:moveTo>
                    <a:lnTo>
                      <a:pt x="0" y="23"/>
                    </a:lnTo>
                    <a:lnTo>
                      <a:pt x="2" y="23"/>
                    </a:lnTo>
                    <a:lnTo>
                      <a:pt x="4" y="25"/>
                    </a:lnTo>
                    <a:lnTo>
                      <a:pt x="2" y="25"/>
                    </a:lnTo>
                    <a:lnTo>
                      <a:pt x="2" y="29"/>
                    </a:lnTo>
                    <a:lnTo>
                      <a:pt x="2" y="29"/>
                    </a:lnTo>
                    <a:lnTo>
                      <a:pt x="6" y="25"/>
                    </a:lnTo>
                    <a:lnTo>
                      <a:pt x="6" y="27"/>
                    </a:lnTo>
                    <a:lnTo>
                      <a:pt x="4" y="29"/>
                    </a:lnTo>
                    <a:lnTo>
                      <a:pt x="6" y="31"/>
                    </a:lnTo>
                    <a:lnTo>
                      <a:pt x="8" y="33"/>
                    </a:lnTo>
                    <a:lnTo>
                      <a:pt x="10" y="33"/>
                    </a:lnTo>
                    <a:lnTo>
                      <a:pt x="10" y="33"/>
                    </a:lnTo>
                    <a:lnTo>
                      <a:pt x="10" y="37"/>
                    </a:lnTo>
                    <a:lnTo>
                      <a:pt x="12" y="37"/>
                    </a:lnTo>
                    <a:lnTo>
                      <a:pt x="12" y="35"/>
                    </a:lnTo>
                    <a:lnTo>
                      <a:pt x="16" y="35"/>
                    </a:lnTo>
                    <a:lnTo>
                      <a:pt x="14" y="39"/>
                    </a:lnTo>
                    <a:lnTo>
                      <a:pt x="16" y="42"/>
                    </a:lnTo>
                    <a:lnTo>
                      <a:pt x="18" y="42"/>
                    </a:lnTo>
                    <a:lnTo>
                      <a:pt x="20" y="44"/>
                    </a:lnTo>
                    <a:lnTo>
                      <a:pt x="23" y="44"/>
                    </a:lnTo>
                    <a:lnTo>
                      <a:pt x="29" y="48"/>
                    </a:lnTo>
                    <a:lnTo>
                      <a:pt x="31" y="48"/>
                    </a:lnTo>
                    <a:lnTo>
                      <a:pt x="33" y="48"/>
                    </a:lnTo>
                    <a:lnTo>
                      <a:pt x="33" y="48"/>
                    </a:lnTo>
                    <a:lnTo>
                      <a:pt x="33" y="44"/>
                    </a:lnTo>
                    <a:lnTo>
                      <a:pt x="35" y="44"/>
                    </a:lnTo>
                    <a:lnTo>
                      <a:pt x="37" y="39"/>
                    </a:lnTo>
                    <a:lnTo>
                      <a:pt x="37" y="35"/>
                    </a:lnTo>
                    <a:lnTo>
                      <a:pt x="39" y="29"/>
                    </a:lnTo>
                    <a:lnTo>
                      <a:pt x="41" y="29"/>
                    </a:lnTo>
                    <a:lnTo>
                      <a:pt x="41" y="23"/>
                    </a:lnTo>
                    <a:lnTo>
                      <a:pt x="43" y="17"/>
                    </a:lnTo>
                    <a:lnTo>
                      <a:pt x="43" y="17"/>
                    </a:lnTo>
                    <a:lnTo>
                      <a:pt x="43" y="13"/>
                    </a:lnTo>
                    <a:lnTo>
                      <a:pt x="39" y="10"/>
                    </a:lnTo>
                    <a:lnTo>
                      <a:pt x="39" y="6"/>
                    </a:lnTo>
                    <a:lnTo>
                      <a:pt x="39" y="4"/>
                    </a:lnTo>
                    <a:lnTo>
                      <a:pt x="37" y="2"/>
                    </a:lnTo>
                    <a:lnTo>
                      <a:pt x="33" y="0"/>
                    </a:lnTo>
                    <a:lnTo>
                      <a:pt x="29" y="0"/>
                    </a:lnTo>
                    <a:lnTo>
                      <a:pt x="27" y="0"/>
                    </a:lnTo>
                    <a:lnTo>
                      <a:pt x="20" y="0"/>
                    </a:lnTo>
                    <a:lnTo>
                      <a:pt x="20" y="2"/>
                    </a:lnTo>
                    <a:lnTo>
                      <a:pt x="23" y="4"/>
                    </a:lnTo>
                    <a:lnTo>
                      <a:pt x="23" y="6"/>
                    </a:lnTo>
                    <a:lnTo>
                      <a:pt x="20" y="6"/>
                    </a:lnTo>
                    <a:lnTo>
                      <a:pt x="18" y="4"/>
                    </a:lnTo>
                    <a:lnTo>
                      <a:pt x="16" y="4"/>
                    </a:lnTo>
                    <a:lnTo>
                      <a:pt x="14" y="6"/>
                    </a:lnTo>
                    <a:lnTo>
                      <a:pt x="16" y="6"/>
                    </a:lnTo>
                    <a:lnTo>
                      <a:pt x="18" y="8"/>
                    </a:lnTo>
                    <a:lnTo>
                      <a:pt x="18" y="8"/>
                    </a:lnTo>
                    <a:lnTo>
                      <a:pt x="14" y="10"/>
                    </a:lnTo>
                    <a:lnTo>
                      <a:pt x="12" y="10"/>
                    </a:lnTo>
                    <a:lnTo>
                      <a:pt x="14" y="15"/>
                    </a:lnTo>
                    <a:lnTo>
                      <a:pt x="14" y="15"/>
                    </a:lnTo>
                    <a:lnTo>
                      <a:pt x="14" y="17"/>
                    </a:lnTo>
                    <a:lnTo>
                      <a:pt x="10" y="15"/>
                    </a:lnTo>
                    <a:lnTo>
                      <a:pt x="6" y="15"/>
                    </a:lnTo>
                    <a:lnTo>
                      <a:pt x="4" y="19"/>
                    </a:lnTo>
                    <a:lnTo>
                      <a:pt x="2" y="2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6" name="9Slide.vn 1099">
                <a:extLst>
                  <a:ext uri="{FF2B5EF4-FFF2-40B4-BE49-F238E27FC236}">
                    <a16:creationId xmlns:a16="http://schemas.microsoft.com/office/drawing/2014/main" id="{3FDC6BFD-E96C-4D59-879B-C49BB42E67B3}"/>
                  </a:ext>
                </a:extLst>
              </p:cNvPr>
              <p:cNvSpPr>
                <a:spLocks/>
              </p:cNvSpPr>
              <p:nvPr/>
            </p:nvSpPr>
            <p:spPr bwMode="auto">
              <a:xfrm>
                <a:off x="2462" y="561"/>
                <a:ext cx="4" cy="4"/>
              </a:xfrm>
              <a:custGeom>
                <a:avLst/>
                <a:gdLst>
                  <a:gd name="T0" fmla="*/ 4 w 4"/>
                  <a:gd name="T1" fmla="*/ 2 h 4"/>
                  <a:gd name="T2" fmla="*/ 2 w 4"/>
                  <a:gd name="T3" fmla="*/ 0 h 4"/>
                  <a:gd name="T4" fmla="*/ 0 w 4"/>
                  <a:gd name="T5" fmla="*/ 2 h 4"/>
                  <a:gd name="T6" fmla="*/ 0 w 4"/>
                  <a:gd name="T7" fmla="*/ 4 h 4"/>
                  <a:gd name="T8" fmla="*/ 0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2" y="0"/>
                    </a:lnTo>
                    <a:lnTo>
                      <a:pt x="0" y="2"/>
                    </a:lnTo>
                    <a:lnTo>
                      <a:pt x="0" y="4"/>
                    </a:lnTo>
                    <a:lnTo>
                      <a:pt x="0" y="4"/>
                    </a:lnTo>
                    <a:lnTo>
                      <a:pt x="2" y="4"/>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7" name="9Slide.vn 1100">
                <a:extLst>
                  <a:ext uri="{FF2B5EF4-FFF2-40B4-BE49-F238E27FC236}">
                    <a16:creationId xmlns:a16="http://schemas.microsoft.com/office/drawing/2014/main" id="{D71428D8-FC9D-4C23-B6B1-2AE59FBFA404}"/>
                  </a:ext>
                </a:extLst>
              </p:cNvPr>
              <p:cNvSpPr>
                <a:spLocks/>
              </p:cNvSpPr>
              <p:nvPr/>
            </p:nvSpPr>
            <p:spPr bwMode="auto">
              <a:xfrm>
                <a:off x="2445" y="699"/>
                <a:ext cx="6" cy="5"/>
              </a:xfrm>
              <a:custGeom>
                <a:avLst/>
                <a:gdLst>
                  <a:gd name="T0" fmla="*/ 2 w 6"/>
                  <a:gd name="T1" fmla="*/ 5 h 5"/>
                  <a:gd name="T2" fmla="*/ 4 w 6"/>
                  <a:gd name="T3" fmla="*/ 3 h 5"/>
                  <a:gd name="T4" fmla="*/ 6 w 6"/>
                  <a:gd name="T5" fmla="*/ 3 h 5"/>
                  <a:gd name="T6" fmla="*/ 4 w 6"/>
                  <a:gd name="T7" fmla="*/ 0 h 5"/>
                  <a:gd name="T8" fmla="*/ 2 w 6"/>
                  <a:gd name="T9" fmla="*/ 3 h 5"/>
                  <a:gd name="T10" fmla="*/ 0 w 6"/>
                  <a:gd name="T11" fmla="*/ 5 h 5"/>
                  <a:gd name="T12" fmla="*/ 0 w 6"/>
                  <a:gd name="T13" fmla="*/ 5 h 5"/>
                  <a:gd name="T14" fmla="*/ 2 w 6"/>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2" y="5"/>
                    </a:moveTo>
                    <a:lnTo>
                      <a:pt x="4" y="3"/>
                    </a:lnTo>
                    <a:lnTo>
                      <a:pt x="6" y="3"/>
                    </a:lnTo>
                    <a:lnTo>
                      <a:pt x="4" y="0"/>
                    </a:lnTo>
                    <a:lnTo>
                      <a:pt x="2" y="3"/>
                    </a:lnTo>
                    <a:lnTo>
                      <a:pt x="0" y="5"/>
                    </a:lnTo>
                    <a:lnTo>
                      <a:pt x="0" y="5"/>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8" name="9Slide.vn 1101">
                <a:extLst>
                  <a:ext uri="{FF2B5EF4-FFF2-40B4-BE49-F238E27FC236}">
                    <a16:creationId xmlns:a16="http://schemas.microsoft.com/office/drawing/2014/main" id="{189BBFE4-EE2B-4CAF-9F95-060C8C4BA744}"/>
                  </a:ext>
                </a:extLst>
              </p:cNvPr>
              <p:cNvSpPr>
                <a:spLocks/>
              </p:cNvSpPr>
              <p:nvPr/>
            </p:nvSpPr>
            <p:spPr bwMode="auto">
              <a:xfrm>
                <a:off x="2605" y="843"/>
                <a:ext cx="58" cy="56"/>
              </a:xfrm>
              <a:custGeom>
                <a:avLst/>
                <a:gdLst>
                  <a:gd name="T0" fmla="*/ 16 w 58"/>
                  <a:gd name="T1" fmla="*/ 53 h 56"/>
                  <a:gd name="T2" fmla="*/ 18 w 58"/>
                  <a:gd name="T3" fmla="*/ 49 h 56"/>
                  <a:gd name="T4" fmla="*/ 23 w 58"/>
                  <a:gd name="T5" fmla="*/ 49 h 56"/>
                  <a:gd name="T6" fmla="*/ 27 w 58"/>
                  <a:gd name="T7" fmla="*/ 47 h 56"/>
                  <a:gd name="T8" fmla="*/ 31 w 58"/>
                  <a:gd name="T9" fmla="*/ 49 h 56"/>
                  <a:gd name="T10" fmla="*/ 33 w 58"/>
                  <a:gd name="T11" fmla="*/ 49 h 56"/>
                  <a:gd name="T12" fmla="*/ 37 w 58"/>
                  <a:gd name="T13" fmla="*/ 49 h 56"/>
                  <a:gd name="T14" fmla="*/ 39 w 58"/>
                  <a:gd name="T15" fmla="*/ 51 h 56"/>
                  <a:gd name="T16" fmla="*/ 45 w 58"/>
                  <a:gd name="T17" fmla="*/ 53 h 56"/>
                  <a:gd name="T18" fmla="*/ 47 w 58"/>
                  <a:gd name="T19" fmla="*/ 56 h 56"/>
                  <a:gd name="T20" fmla="*/ 54 w 58"/>
                  <a:gd name="T21" fmla="*/ 56 h 56"/>
                  <a:gd name="T22" fmla="*/ 56 w 58"/>
                  <a:gd name="T23" fmla="*/ 53 h 56"/>
                  <a:gd name="T24" fmla="*/ 58 w 58"/>
                  <a:gd name="T25" fmla="*/ 53 h 56"/>
                  <a:gd name="T26" fmla="*/ 58 w 58"/>
                  <a:gd name="T27" fmla="*/ 51 h 56"/>
                  <a:gd name="T28" fmla="*/ 52 w 58"/>
                  <a:gd name="T29" fmla="*/ 49 h 56"/>
                  <a:gd name="T30" fmla="*/ 54 w 58"/>
                  <a:gd name="T31" fmla="*/ 47 h 56"/>
                  <a:gd name="T32" fmla="*/ 56 w 58"/>
                  <a:gd name="T33" fmla="*/ 45 h 56"/>
                  <a:gd name="T34" fmla="*/ 54 w 58"/>
                  <a:gd name="T35" fmla="*/ 41 h 56"/>
                  <a:gd name="T36" fmla="*/ 54 w 58"/>
                  <a:gd name="T37" fmla="*/ 39 h 56"/>
                  <a:gd name="T38" fmla="*/ 52 w 58"/>
                  <a:gd name="T39" fmla="*/ 35 h 56"/>
                  <a:gd name="T40" fmla="*/ 54 w 58"/>
                  <a:gd name="T41" fmla="*/ 33 h 56"/>
                  <a:gd name="T42" fmla="*/ 50 w 58"/>
                  <a:gd name="T43" fmla="*/ 31 h 56"/>
                  <a:gd name="T44" fmla="*/ 50 w 58"/>
                  <a:gd name="T45" fmla="*/ 29 h 56"/>
                  <a:gd name="T46" fmla="*/ 52 w 58"/>
                  <a:gd name="T47" fmla="*/ 24 h 56"/>
                  <a:gd name="T48" fmla="*/ 50 w 58"/>
                  <a:gd name="T49" fmla="*/ 20 h 56"/>
                  <a:gd name="T50" fmla="*/ 45 w 58"/>
                  <a:gd name="T51" fmla="*/ 18 h 56"/>
                  <a:gd name="T52" fmla="*/ 43 w 58"/>
                  <a:gd name="T53" fmla="*/ 14 h 56"/>
                  <a:gd name="T54" fmla="*/ 41 w 58"/>
                  <a:gd name="T55" fmla="*/ 12 h 56"/>
                  <a:gd name="T56" fmla="*/ 37 w 58"/>
                  <a:gd name="T57" fmla="*/ 12 h 56"/>
                  <a:gd name="T58" fmla="*/ 29 w 58"/>
                  <a:gd name="T59" fmla="*/ 10 h 56"/>
                  <a:gd name="T60" fmla="*/ 29 w 58"/>
                  <a:gd name="T61" fmla="*/ 12 h 56"/>
                  <a:gd name="T62" fmla="*/ 25 w 58"/>
                  <a:gd name="T63" fmla="*/ 10 h 56"/>
                  <a:gd name="T64" fmla="*/ 21 w 58"/>
                  <a:gd name="T65" fmla="*/ 8 h 56"/>
                  <a:gd name="T66" fmla="*/ 14 w 58"/>
                  <a:gd name="T67" fmla="*/ 6 h 56"/>
                  <a:gd name="T68" fmla="*/ 14 w 58"/>
                  <a:gd name="T69" fmla="*/ 4 h 56"/>
                  <a:gd name="T70" fmla="*/ 12 w 58"/>
                  <a:gd name="T71" fmla="*/ 0 h 56"/>
                  <a:gd name="T72" fmla="*/ 8 w 58"/>
                  <a:gd name="T73" fmla="*/ 2 h 56"/>
                  <a:gd name="T74" fmla="*/ 8 w 58"/>
                  <a:gd name="T75" fmla="*/ 6 h 56"/>
                  <a:gd name="T76" fmla="*/ 4 w 58"/>
                  <a:gd name="T77" fmla="*/ 10 h 56"/>
                  <a:gd name="T78" fmla="*/ 6 w 58"/>
                  <a:gd name="T79" fmla="*/ 12 h 56"/>
                  <a:gd name="T80" fmla="*/ 4 w 58"/>
                  <a:gd name="T81" fmla="*/ 14 h 56"/>
                  <a:gd name="T82" fmla="*/ 2 w 58"/>
                  <a:gd name="T83" fmla="*/ 14 h 56"/>
                  <a:gd name="T84" fmla="*/ 0 w 58"/>
                  <a:gd name="T85" fmla="*/ 22 h 56"/>
                  <a:gd name="T86" fmla="*/ 2 w 58"/>
                  <a:gd name="T87" fmla="*/ 24 h 56"/>
                  <a:gd name="T88" fmla="*/ 6 w 58"/>
                  <a:gd name="T89" fmla="*/ 24 h 56"/>
                  <a:gd name="T90" fmla="*/ 6 w 58"/>
                  <a:gd name="T91" fmla="*/ 29 h 56"/>
                  <a:gd name="T92" fmla="*/ 4 w 58"/>
                  <a:gd name="T93" fmla="*/ 31 h 56"/>
                  <a:gd name="T94" fmla="*/ 4 w 58"/>
                  <a:gd name="T95" fmla="*/ 33 h 56"/>
                  <a:gd name="T96" fmla="*/ 0 w 58"/>
                  <a:gd name="T97" fmla="*/ 35 h 56"/>
                  <a:gd name="T98" fmla="*/ 0 w 58"/>
                  <a:gd name="T99" fmla="*/ 41 h 56"/>
                  <a:gd name="T100" fmla="*/ 2 w 58"/>
                  <a:gd name="T101" fmla="*/ 43 h 56"/>
                  <a:gd name="T102" fmla="*/ 4 w 58"/>
                  <a:gd name="T103" fmla="*/ 45 h 56"/>
                  <a:gd name="T104" fmla="*/ 4 w 58"/>
                  <a:gd name="T105" fmla="*/ 49 h 56"/>
                  <a:gd name="T106" fmla="*/ 8 w 58"/>
                  <a:gd name="T107" fmla="*/ 51 h 56"/>
                  <a:gd name="T108" fmla="*/ 14 w 58"/>
                  <a:gd name="T109" fmla="*/ 53 h 56"/>
                  <a:gd name="T110" fmla="*/ 16 w 58"/>
                  <a:gd name="T111"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56">
                    <a:moveTo>
                      <a:pt x="16" y="53"/>
                    </a:moveTo>
                    <a:lnTo>
                      <a:pt x="18" y="49"/>
                    </a:lnTo>
                    <a:lnTo>
                      <a:pt x="23" y="49"/>
                    </a:lnTo>
                    <a:lnTo>
                      <a:pt x="27" y="47"/>
                    </a:lnTo>
                    <a:lnTo>
                      <a:pt x="31" y="49"/>
                    </a:lnTo>
                    <a:lnTo>
                      <a:pt x="33" y="49"/>
                    </a:lnTo>
                    <a:lnTo>
                      <a:pt x="37" y="49"/>
                    </a:lnTo>
                    <a:lnTo>
                      <a:pt x="39" y="51"/>
                    </a:lnTo>
                    <a:lnTo>
                      <a:pt x="45" y="53"/>
                    </a:lnTo>
                    <a:lnTo>
                      <a:pt x="47" y="56"/>
                    </a:lnTo>
                    <a:lnTo>
                      <a:pt x="54" y="56"/>
                    </a:lnTo>
                    <a:lnTo>
                      <a:pt x="56" y="53"/>
                    </a:lnTo>
                    <a:lnTo>
                      <a:pt x="58" y="53"/>
                    </a:lnTo>
                    <a:lnTo>
                      <a:pt x="58" y="51"/>
                    </a:lnTo>
                    <a:lnTo>
                      <a:pt x="52" y="49"/>
                    </a:lnTo>
                    <a:lnTo>
                      <a:pt x="54" y="47"/>
                    </a:lnTo>
                    <a:lnTo>
                      <a:pt x="56" y="45"/>
                    </a:lnTo>
                    <a:lnTo>
                      <a:pt x="54" y="41"/>
                    </a:lnTo>
                    <a:lnTo>
                      <a:pt x="54" y="39"/>
                    </a:lnTo>
                    <a:lnTo>
                      <a:pt x="52" y="35"/>
                    </a:lnTo>
                    <a:lnTo>
                      <a:pt x="54" y="33"/>
                    </a:lnTo>
                    <a:lnTo>
                      <a:pt x="50" y="31"/>
                    </a:lnTo>
                    <a:lnTo>
                      <a:pt x="50" y="29"/>
                    </a:lnTo>
                    <a:lnTo>
                      <a:pt x="52" y="24"/>
                    </a:lnTo>
                    <a:lnTo>
                      <a:pt x="50" y="20"/>
                    </a:lnTo>
                    <a:lnTo>
                      <a:pt x="45" y="18"/>
                    </a:lnTo>
                    <a:lnTo>
                      <a:pt x="43" y="14"/>
                    </a:lnTo>
                    <a:lnTo>
                      <a:pt x="41" y="12"/>
                    </a:lnTo>
                    <a:lnTo>
                      <a:pt x="37" y="12"/>
                    </a:lnTo>
                    <a:lnTo>
                      <a:pt x="29" y="10"/>
                    </a:lnTo>
                    <a:lnTo>
                      <a:pt x="29" y="12"/>
                    </a:lnTo>
                    <a:lnTo>
                      <a:pt x="25" y="10"/>
                    </a:lnTo>
                    <a:lnTo>
                      <a:pt x="21" y="8"/>
                    </a:lnTo>
                    <a:lnTo>
                      <a:pt x="14" y="6"/>
                    </a:lnTo>
                    <a:lnTo>
                      <a:pt x="14" y="4"/>
                    </a:lnTo>
                    <a:lnTo>
                      <a:pt x="12" y="0"/>
                    </a:lnTo>
                    <a:lnTo>
                      <a:pt x="8" y="2"/>
                    </a:lnTo>
                    <a:lnTo>
                      <a:pt x="8" y="6"/>
                    </a:lnTo>
                    <a:lnTo>
                      <a:pt x="4" y="10"/>
                    </a:lnTo>
                    <a:lnTo>
                      <a:pt x="6" y="12"/>
                    </a:lnTo>
                    <a:lnTo>
                      <a:pt x="4" y="14"/>
                    </a:lnTo>
                    <a:lnTo>
                      <a:pt x="2" y="14"/>
                    </a:lnTo>
                    <a:lnTo>
                      <a:pt x="0" y="22"/>
                    </a:lnTo>
                    <a:lnTo>
                      <a:pt x="2" y="24"/>
                    </a:lnTo>
                    <a:lnTo>
                      <a:pt x="6" y="24"/>
                    </a:lnTo>
                    <a:lnTo>
                      <a:pt x="6" y="29"/>
                    </a:lnTo>
                    <a:lnTo>
                      <a:pt x="4" y="31"/>
                    </a:lnTo>
                    <a:lnTo>
                      <a:pt x="4" y="33"/>
                    </a:lnTo>
                    <a:lnTo>
                      <a:pt x="0" y="35"/>
                    </a:lnTo>
                    <a:lnTo>
                      <a:pt x="0" y="41"/>
                    </a:lnTo>
                    <a:lnTo>
                      <a:pt x="2" y="43"/>
                    </a:lnTo>
                    <a:lnTo>
                      <a:pt x="4" y="45"/>
                    </a:lnTo>
                    <a:lnTo>
                      <a:pt x="4" y="49"/>
                    </a:lnTo>
                    <a:lnTo>
                      <a:pt x="8" y="51"/>
                    </a:lnTo>
                    <a:lnTo>
                      <a:pt x="14" y="53"/>
                    </a:lnTo>
                    <a:lnTo>
                      <a:pt x="16" y="5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9" name="9Slide.vn 1102">
                <a:extLst>
                  <a:ext uri="{FF2B5EF4-FFF2-40B4-BE49-F238E27FC236}">
                    <a16:creationId xmlns:a16="http://schemas.microsoft.com/office/drawing/2014/main" id="{08015B39-76F6-4E10-9516-43409D5FF887}"/>
                  </a:ext>
                </a:extLst>
              </p:cNvPr>
              <p:cNvSpPr>
                <a:spLocks/>
              </p:cNvSpPr>
              <p:nvPr/>
            </p:nvSpPr>
            <p:spPr bwMode="auto">
              <a:xfrm>
                <a:off x="2443" y="710"/>
                <a:ext cx="6" cy="6"/>
              </a:xfrm>
              <a:custGeom>
                <a:avLst/>
                <a:gdLst>
                  <a:gd name="T0" fmla="*/ 0 w 6"/>
                  <a:gd name="T1" fmla="*/ 4 h 6"/>
                  <a:gd name="T2" fmla="*/ 2 w 6"/>
                  <a:gd name="T3" fmla="*/ 4 h 6"/>
                  <a:gd name="T4" fmla="*/ 2 w 6"/>
                  <a:gd name="T5" fmla="*/ 6 h 6"/>
                  <a:gd name="T6" fmla="*/ 2 w 6"/>
                  <a:gd name="T7" fmla="*/ 6 h 6"/>
                  <a:gd name="T8" fmla="*/ 6 w 6"/>
                  <a:gd name="T9" fmla="*/ 4 h 6"/>
                  <a:gd name="T10" fmla="*/ 4 w 6"/>
                  <a:gd name="T11" fmla="*/ 2 h 6"/>
                  <a:gd name="T12" fmla="*/ 2 w 6"/>
                  <a:gd name="T13" fmla="*/ 0 h 6"/>
                  <a:gd name="T14" fmla="*/ 2 w 6"/>
                  <a:gd name="T15" fmla="*/ 0 h 6"/>
                  <a:gd name="T16" fmla="*/ 0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4"/>
                    </a:moveTo>
                    <a:lnTo>
                      <a:pt x="2" y="4"/>
                    </a:lnTo>
                    <a:lnTo>
                      <a:pt x="2" y="6"/>
                    </a:lnTo>
                    <a:lnTo>
                      <a:pt x="2" y="6"/>
                    </a:lnTo>
                    <a:lnTo>
                      <a:pt x="6" y="4"/>
                    </a:lnTo>
                    <a:lnTo>
                      <a:pt x="4" y="2"/>
                    </a:lnTo>
                    <a:lnTo>
                      <a:pt x="2" y="0"/>
                    </a:lnTo>
                    <a:lnTo>
                      <a:pt x="2"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0" name="9Slide.vn 1103">
                <a:extLst>
                  <a:ext uri="{FF2B5EF4-FFF2-40B4-BE49-F238E27FC236}">
                    <a16:creationId xmlns:a16="http://schemas.microsoft.com/office/drawing/2014/main" id="{5779B59A-4C22-47D6-922A-75646EF5D067}"/>
                  </a:ext>
                </a:extLst>
              </p:cNvPr>
              <p:cNvSpPr>
                <a:spLocks/>
              </p:cNvSpPr>
              <p:nvPr/>
            </p:nvSpPr>
            <p:spPr bwMode="auto">
              <a:xfrm>
                <a:off x="2207" y="990"/>
                <a:ext cx="8" cy="8"/>
              </a:xfrm>
              <a:custGeom>
                <a:avLst/>
                <a:gdLst>
                  <a:gd name="T0" fmla="*/ 8 w 8"/>
                  <a:gd name="T1" fmla="*/ 0 h 8"/>
                  <a:gd name="T2" fmla="*/ 6 w 8"/>
                  <a:gd name="T3" fmla="*/ 2 h 8"/>
                  <a:gd name="T4" fmla="*/ 4 w 8"/>
                  <a:gd name="T5" fmla="*/ 2 h 8"/>
                  <a:gd name="T6" fmla="*/ 2 w 8"/>
                  <a:gd name="T7" fmla="*/ 2 h 8"/>
                  <a:gd name="T8" fmla="*/ 0 w 8"/>
                  <a:gd name="T9" fmla="*/ 4 h 8"/>
                  <a:gd name="T10" fmla="*/ 2 w 8"/>
                  <a:gd name="T11" fmla="*/ 6 h 8"/>
                  <a:gd name="T12" fmla="*/ 4 w 8"/>
                  <a:gd name="T13" fmla="*/ 8 h 8"/>
                  <a:gd name="T14" fmla="*/ 8 w 8"/>
                  <a:gd name="T15" fmla="*/ 6 h 8"/>
                  <a:gd name="T16" fmla="*/ 8 w 8"/>
                  <a:gd name="T17" fmla="*/ 4 h 8"/>
                  <a:gd name="T18" fmla="*/ 8 w 8"/>
                  <a:gd name="T19" fmla="*/ 2 h 8"/>
                  <a:gd name="T20" fmla="*/ 8 w 8"/>
                  <a:gd name="T21" fmla="*/ 0 h 8"/>
                  <a:gd name="T22" fmla="*/ 8 w 8"/>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8" y="0"/>
                    </a:moveTo>
                    <a:lnTo>
                      <a:pt x="6" y="2"/>
                    </a:lnTo>
                    <a:lnTo>
                      <a:pt x="4" y="2"/>
                    </a:lnTo>
                    <a:lnTo>
                      <a:pt x="2" y="2"/>
                    </a:lnTo>
                    <a:lnTo>
                      <a:pt x="0" y="4"/>
                    </a:lnTo>
                    <a:lnTo>
                      <a:pt x="2" y="6"/>
                    </a:lnTo>
                    <a:lnTo>
                      <a:pt x="4" y="8"/>
                    </a:lnTo>
                    <a:lnTo>
                      <a:pt x="8" y="6"/>
                    </a:lnTo>
                    <a:lnTo>
                      <a:pt x="8" y="4"/>
                    </a:lnTo>
                    <a:lnTo>
                      <a:pt x="8" y="2"/>
                    </a:lnTo>
                    <a:lnTo>
                      <a:pt x="8" y="0"/>
                    </a:lnTo>
                    <a:lnTo>
                      <a:pt x="8"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1" name="9Slide.vn 1104">
                <a:extLst>
                  <a:ext uri="{FF2B5EF4-FFF2-40B4-BE49-F238E27FC236}">
                    <a16:creationId xmlns:a16="http://schemas.microsoft.com/office/drawing/2014/main" id="{8850BC9C-8900-41A0-A377-66411FB974EF}"/>
                  </a:ext>
                </a:extLst>
              </p:cNvPr>
              <p:cNvSpPr>
                <a:spLocks/>
              </p:cNvSpPr>
              <p:nvPr/>
            </p:nvSpPr>
            <p:spPr bwMode="auto">
              <a:xfrm>
                <a:off x="2468" y="658"/>
                <a:ext cx="4" cy="4"/>
              </a:xfrm>
              <a:custGeom>
                <a:avLst/>
                <a:gdLst>
                  <a:gd name="T0" fmla="*/ 2 w 4"/>
                  <a:gd name="T1" fmla="*/ 2 h 4"/>
                  <a:gd name="T2" fmla="*/ 0 w 4"/>
                  <a:gd name="T3" fmla="*/ 4 h 4"/>
                  <a:gd name="T4" fmla="*/ 2 w 4"/>
                  <a:gd name="T5" fmla="*/ 4 h 4"/>
                  <a:gd name="T6" fmla="*/ 4 w 4"/>
                  <a:gd name="T7" fmla="*/ 2 h 4"/>
                  <a:gd name="T8" fmla="*/ 4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4"/>
                    </a:lnTo>
                    <a:lnTo>
                      <a:pt x="2" y="4"/>
                    </a:lnTo>
                    <a:lnTo>
                      <a:pt x="4" y="2"/>
                    </a:lnTo>
                    <a:lnTo>
                      <a:pt x="4"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2" name="9Slide.vn 1105">
                <a:extLst>
                  <a:ext uri="{FF2B5EF4-FFF2-40B4-BE49-F238E27FC236}">
                    <a16:creationId xmlns:a16="http://schemas.microsoft.com/office/drawing/2014/main" id="{40A1F449-C245-4932-9165-A775BDA3ACA1}"/>
                  </a:ext>
                </a:extLst>
              </p:cNvPr>
              <p:cNvSpPr>
                <a:spLocks/>
              </p:cNvSpPr>
              <p:nvPr/>
            </p:nvSpPr>
            <p:spPr bwMode="auto">
              <a:xfrm>
                <a:off x="2433" y="755"/>
                <a:ext cx="4" cy="9"/>
              </a:xfrm>
              <a:custGeom>
                <a:avLst/>
                <a:gdLst>
                  <a:gd name="T0" fmla="*/ 0 w 4"/>
                  <a:gd name="T1" fmla="*/ 3 h 9"/>
                  <a:gd name="T2" fmla="*/ 2 w 4"/>
                  <a:gd name="T3" fmla="*/ 7 h 9"/>
                  <a:gd name="T4" fmla="*/ 2 w 4"/>
                  <a:gd name="T5" fmla="*/ 9 h 9"/>
                  <a:gd name="T6" fmla="*/ 4 w 4"/>
                  <a:gd name="T7" fmla="*/ 9 h 9"/>
                  <a:gd name="T8" fmla="*/ 4 w 4"/>
                  <a:gd name="T9" fmla="*/ 5 h 9"/>
                  <a:gd name="T10" fmla="*/ 4 w 4"/>
                  <a:gd name="T11" fmla="*/ 3 h 9"/>
                  <a:gd name="T12" fmla="*/ 2 w 4"/>
                  <a:gd name="T13" fmla="*/ 0 h 9"/>
                  <a:gd name="T14" fmla="*/ 0 w 4"/>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0" y="3"/>
                    </a:moveTo>
                    <a:lnTo>
                      <a:pt x="2" y="7"/>
                    </a:lnTo>
                    <a:lnTo>
                      <a:pt x="2" y="9"/>
                    </a:lnTo>
                    <a:lnTo>
                      <a:pt x="4" y="9"/>
                    </a:lnTo>
                    <a:lnTo>
                      <a:pt x="4" y="5"/>
                    </a:lnTo>
                    <a:lnTo>
                      <a:pt x="4" y="3"/>
                    </a:lnTo>
                    <a:lnTo>
                      <a:pt x="2" y="0"/>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3" name="9Slide.vn 1106">
                <a:extLst>
                  <a:ext uri="{FF2B5EF4-FFF2-40B4-BE49-F238E27FC236}">
                    <a16:creationId xmlns:a16="http://schemas.microsoft.com/office/drawing/2014/main" id="{D61E27A4-2656-450E-A191-2FC544C25AB6}"/>
                  </a:ext>
                </a:extLst>
              </p:cNvPr>
              <p:cNvSpPr>
                <a:spLocks/>
              </p:cNvSpPr>
              <p:nvPr/>
            </p:nvSpPr>
            <p:spPr bwMode="auto">
              <a:xfrm>
                <a:off x="2597" y="896"/>
                <a:ext cx="4" cy="7"/>
              </a:xfrm>
              <a:custGeom>
                <a:avLst/>
                <a:gdLst>
                  <a:gd name="T0" fmla="*/ 0 w 4"/>
                  <a:gd name="T1" fmla="*/ 3 h 7"/>
                  <a:gd name="T2" fmla="*/ 2 w 4"/>
                  <a:gd name="T3" fmla="*/ 7 h 7"/>
                  <a:gd name="T4" fmla="*/ 4 w 4"/>
                  <a:gd name="T5" fmla="*/ 5 h 7"/>
                  <a:gd name="T6" fmla="*/ 4 w 4"/>
                  <a:gd name="T7" fmla="*/ 3 h 7"/>
                  <a:gd name="T8" fmla="*/ 2 w 4"/>
                  <a:gd name="T9" fmla="*/ 0 h 7"/>
                  <a:gd name="T10" fmla="*/ 0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0" y="3"/>
                    </a:moveTo>
                    <a:lnTo>
                      <a:pt x="2" y="7"/>
                    </a:lnTo>
                    <a:lnTo>
                      <a:pt x="4" y="5"/>
                    </a:lnTo>
                    <a:lnTo>
                      <a:pt x="4" y="3"/>
                    </a:lnTo>
                    <a:lnTo>
                      <a:pt x="2" y="0"/>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4" name="9Slide.vn 1107">
                <a:extLst>
                  <a:ext uri="{FF2B5EF4-FFF2-40B4-BE49-F238E27FC236}">
                    <a16:creationId xmlns:a16="http://schemas.microsoft.com/office/drawing/2014/main" id="{91D36578-59E6-4253-8E73-BBC62E6F00B1}"/>
                  </a:ext>
                </a:extLst>
              </p:cNvPr>
              <p:cNvSpPr>
                <a:spLocks/>
              </p:cNvSpPr>
              <p:nvPr/>
            </p:nvSpPr>
            <p:spPr bwMode="auto">
              <a:xfrm>
                <a:off x="2609" y="903"/>
                <a:ext cx="4" cy="2"/>
              </a:xfrm>
              <a:custGeom>
                <a:avLst/>
                <a:gdLst>
                  <a:gd name="T0" fmla="*/ 0 w 4"/>
                  <a:gd name="T1" fmla="*/ 0 h 2"/>
                  <a:gd name="T2" fmla="*/ 2 w 4"/>
                  <a:gd name="T3" fmla="*/ 2 h 2"/>
                  <a:gd name="T4" fmla="*/ 4 w 4"/>
                  <a:gd name="T5" fmla="*/ 2 h 2"/>
                  <a:gd name="T6" fmla="*/ 4 w 4"/>
                  <a:gd name="T7" fmla="*/ 2 h 2"/>
                  <a:gd name="T8" fmla="*/ 2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2" y="2"/>
                    </a:lnTo>
                    <a:lnTo>
                      <a:pt x="4" y="2"/>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5" name="9Slide.vn 1108">
                <a:extLst>
                  <a:ext uri="{FF2B5EF4-FFF2-40B4-BE49-F238E27FC236}">
                    <a16:creationId xmlns:a16="http://schemas.microsoft.com/office/drawing/2014/main" id="{3C2E1249-4EFE-49BB-929D-B028423AC4BE}"/>
                  </a:ext>
                </a:extLst>
              </p:cNvPr>
              <p:cNvSpPr>
                <a:spLocks/>
              </p:cNvSpPr>
              <p:nvPr/>
            </p:nvSpPr>
            <p:spPr bwMode="auto">
              <a:xfrm>
                <a:off x="2684" y="950"/>
                <a:ext cx="4" cy="7"/>
              </a:xfrm>
              <a:custGeom>
                <a:avLst/>
                <a:gdLst>
                  <a:gd name="T0" fmla="*/ 0 w 4"/>
                  <a:gd name="T1" fmla="*/ 2 h 7"/>
                  <a:gd name="T2" fmla="*/ 0 w 4"/>
                  <a:gd name="T3" fmla="*/ 5 h 7"/>
                  <a:gd name="T4" fmla="*/ 2 w 4"/>
                  <a:gd name="T5" fmla="*/ 7 h 7"/>
                  <a:gd name="T6" fmla="*/ 4 w 4"/>
                  <a:gd name="T7" fmla="*/ 7 h 7"/>
                  <a:gd name="T8" fmla="*/ 4 w 4"/>
                  <a:gd name="T9" fmla="*/ 2 h 7"/>
                  <a:gd name="T10" fmla="*/ 2 w 4"/>
                  <a:gd name="T11" fmla="*/ 0 h 7"/>
                  <a:gd name="T12" fmla="*/ 0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2"/>
                    </a:moveTo>
                    <a:lnTo>
                      <a:pt x="0" y="5"/>
                    </a:lnTo>
                    <a:lnTo>
                      <a:pt x="2" y="7"/>
                    </a:lnTo>
                    <a:lnTo>
                      <a:pt x="4" y="7"/>
                    </a:lnTo>
                    <a:lnTo>
                      <a:pt x="4"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6" name="9Slide.vn 1109">
                <a:extLst>
                  <a:ext uri="{FF2B5EF4-FFF2-40B4-BE49-F238E27FC236}">
                    <a16:creationId xmlns:a16="http://schemas.microsoft.com/office/drawing/2014/main" id="{D45D38A8-36A1-4436-8948-8F7D7E4CDF42}"/>
                  </a:ext>
                </a:extLst>
              </p:cNvPr>
              <p:cNvSpPr>
                <a:spLocks/>
              </p:cNvSpPr>
              <p:nvPr/>
            </p:nvSpPr>
            <p:spPr bwMode="auto">
              <a:xfrm>
                <a:off x="2677" y="957"/>
                <a:ext cx="7" cy="8"/>
              </a:xfrm>
              <a:custGeom>
                <a:avLst/>
                <a:gdLst>
                  <a:gd name="T0" fmla="*/ 2 w 7"/>
                  <a:gd name="T1" fmla="*/ 8 h 8"/>
                  <a:gd name="T2" fmla="*/ 2 w 7"/>
                  <a:gd name="T3" fmla="*/ 8 h 8"/>
                  <a:gd name="T4" fmla="*/ 4 w 7"/>
                  <a:gd name="T5" fmla="*/ 6 h 8"/>
                  <a:gd name="T6" fmla="*/ 7 w 7"/>
                  <a:gd name="T7" fmla="*/ 4 h 8"/>
                  <a:gd name="T8" fmla="*/ 4 w 7"/>
                  <a:gd name="T9" fmla="*/ 2 h 8"/>
                  <a:gd name="T10" fmla="*/ 4 w 7"/>
                  <a:gd name="T11" fmla="*/ 2 h 8"/>
                  <a:gd name="T12" fmla="*/ 2 w 7"/>
                  <a:gd name="T13" fmla="*/ 0 h 8"/>
                  <a:gd name="T14" fmla="*/ 0 w 7"/>
                  <a:gd name="T15" fmla="*/ 2 h 8"/>
                  <a:gd name="T16" fmla="*/ 2 w 7"/>
                  <a:gd name="T17" fmla="*/ 4 h 8"/>
                  <a:gd name="T18" fmla="*/ 0 w 7"/>
                  <a:gd name="T19" fmla="*/ 6 h 8"/>
                  <a:gd name="T20" fmla="*/ 2 w 7"/>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8"/>
                    </a:moveTo>
                    <a:lnTo>
                      <a:pt x="2" y="8"/>
                    </a:lnTo>
                    <a:lnTo>
                      <a:pt x="4" y="6"/>
                    </a:lnTo>
                    <a:lnTo>
                      <a:pt x="7" y="4"/>
                    </a:lnTo>
                    <a:lnTo>
                      <a:pt x="4" y="2"/>
                    </a:lnTo>
                    <a:lnTo>
                      <a:pt x="4" y="2"/>
                    </a:lnTo>
                    <a:lnTo>
                      <a:pt x="2" y="0"/>
                    </a:lnTo>
                    <a:lnTo>
                      <a:pt x="0" y="2"/>
                    </a:lnTo>
                    <a:lnTo>
                      <a:pt x="2" y="4"/>
                    </a:lnTo>
                    <a:lnTo>
                      <a:pt x="0" y="6"/>
                    </a:lnTo>
                    <a:lnTo>
                      <a:pt x="2"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7" name="9Slide.vn 1110">
                <a:extLst>
                  <a:ext uri="{FF2B5EF4-FFF2-40B4-BE49-F238E27FC236}">
                    <a16:creationId xmlns:a16="http://schemas.microsoft.com/office/drawing/2014/main" id="{10A2900A-B1A6-409C-A6A8-2132F522FB43}"/>
                  </a:ext>
                </a:extLst>
              </p:cNvPr>
              <p:cNvSpPr>
                <a:spLocks/>
              </p:cNvSpPr>
              <p:nvPr/>
            </p:nvSpPr>
            <p:spPr bwMode="auto">
              <a:xfrm>
                <a:off x="2470" y="699"/>
                <a:ext cx="6" cy="13"/>
              </a:xfrm>
              <a:custGeom>
                <a:avLst/>
                <a:gdLst>
                  <a:gd name="T0" fmla="*/ 0 w 6"/>
                  <a:gd name="T1" fmla="*/ 3 h 13"/>
                  <a:gd name="T2" fmla="*/ 0 w 6"/>
                  <a:gd name="T3" fmla="*/ 7 h 13"/>
                  <a:gd name="T4" fmla="*/ 0 w 6"/>
                  <a:gd name="T5" fmla="*/ 9 h 13"/>
                  <a:gd name="T6" fmla="*/ 0 w 6"/>
                  <a:gd name="T7" fmla="*/ 9 h 13"/>
                  <a:gd name="T8" fmla="*/ 0 w 6"/>
                  <a:gd name="T9" fmla="*/ 11 h 13"/>
                  <a:gd name="T10" fmla="*/ 2 w 6"/>
                  <a:gd name="T11" fmla="*/ 13 h 13"/>
                  <a:gd name="T12" fmla="*/ 2 w 6"/>
                  <a:gd name="T13" fmla="*/ 13 h 13"/>
                  <a:gd name="T14" fmla="*/ 4 w 6"/>
                  <a:gd name="T15" fmla="*/ 9 h 13"/>
                  <a:gd name="T16" fmla="*/ 6 w 6"/>
                  <a:gd name="T17" fmla="*/ 0 h 13"/>
                  <a:gd name="T18" fmla="*/ 2 w 6"/>
                  <a:gd name="T19" fmla="*/ 0 h 13"/>
                  <a:gd name="T20" fmla="*/ 0 w 6"/>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0" y="3"/>
                    </a:moveTo>
                    <a:lnTo>
                      <a:pt x="0" y="7"/>
                    </a:lnTo>
                    <a:lnTo>
                      <a:pt x="0" y="9"/>
                    </a:lnTo>
                    <a:lnTo>
                      <a:pt x="0" y="9"/>
                    </a:lnTo>
                    <a:lnTo>
                      <a:pt x="0" y="11"/>
                    </a:lnTo>
                    <a:lnTo>
                      <a:pt x="2" y="13"/>
                    </a:lnTo>
                    <a:lnTo>
                      <a:pt x="2" y="13"/>
                    </a:lnTo>
                    <a:lnTo>
                      <a:pt x="4" y="9"/>
                    </a:lnTo>
                    <a:lnTo>
                      <a:pt x="6" y="0"/>
                    </a:lnTo>
                    <a:lnTo>
                      <a:pt x="2" y="0"/>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8" name="9Slide.vn 1111">
                <a:extLst>
                  <a:ext uri="{FF2B5EF4-FFF2-40B4-BE49-F238E27FC236}">
                    <a16:creationId xmlns:a16="http://schemas.microsoft.com/office/drawing/2014/main" id="{AEE6C738-8BB7-4695-B6EF-28CB5A690CB4}"/>
                  </a:ext>
                </a:extLst>
              </p:cNvPr>
              <p:cNvSpPr>
                <a:spLocks/>
              </p:cNvSpPr>
              <p:nvPr/>
            </p:nvSpPr>
            <p:spPr bwMode="auto">
              <a:xfrm>
                <a:off x="2603" y="901"/>
                <a:ext cx="2" cy="4"/>
              </a:xfrm>
              <a:custGeom>
                <a:avLst/>
                <a:gdLst>
                  <a:gd name="T0" fmla="*/ 0 w 2"/>
                  <a:gd name="T1" fmla="*/ 2 h 4"/>
                  <a:gd name="T2" fmla="*/ 0 w 2"/>
                  <a:gd name="T3" fmla="*/ 4 h 4"/>
                  <a:gd name="T4" fmla="*/ 2 w 2"/>
                  <a:gd name="T5" fmla="*/ 4 h 4"/>
                  <a:gd name="T6" fmla="*/ 2 w 2"/>
                  <a:gd name="T7" fmla="*/ 0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4"/>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9" name="9Slide.vn 1112">
                <a:extLst>
                  <a:ext uri="{FF2B5EF4-FFF2-40B4-BE49-F238E27FC236}">
                    <a16:creationId xmlns:a16="http://schemas.microsoft.com/office/drawing/2014/main" id="{79A81FC3-CF7D-4FFB-A4D4-612AAED67E41}"/>
                  </a:ext>
                </a:extLst>
              </p:cNvPr>
              <p:cNvSpPr>
                <a:spLocks/>
              </p:cNvSpPr>
              <p:nvPr/>
            </p:nvSpPr>
            <p:spPr bwMode="auto">
              <a:xfrm>
                <a:off x="2493" y="801"/>
                <a:ext cx="6" cy="4"/>
              </a:xfrm>
              <a:custGeom>
                <a:avLst/>
                <a:gdLst>
                  <a:gd name="T0" fmla="*/ 0 w 6"/>
                  <a:gd name="T1" fmla="*/ 2 h 4"/>
                  <a:gd name="T2" fmla="*/ 2 w 6"/>
                  <a:gd name="T3" fmla="*/ 4 h 4"/>
                  <a:gd name="T4" fmla="*/ 4 w 6"/>
                  <a:gd name="T5" fmla="*/ 4 h 4"/>
                  <a:gd name="T6" fmla="*/ 6 w 6"/>
                  <a:gd name="T7" fmla="*/ 2 h 4"/>
                  <a:gd name="T8" fmla="*/ 4 w 6"/>
                  <a:gd name="T9" fmla="*/ 2 h 4"/>
                  <a:gd name="T10" fmla="*/ 0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2" y="4"/>
                    </a:lnTo>
                    <a:lnTo>
                      <a:pt x="4" y="4"/>
                    </a:lnTo>
                    <a:lnTo>
                      <a:pt x="6" y="2"/>
                    </a:lnTo>
                    <a:lnTo>
                      <a:pt x="4" y="2"/>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0" name="9Slide.vn 1113">
                <a:extLst>
                  <a:ext uri="{FF2B5EF4-FFF2-40B4-BE49-F238E27FC236}">
                    <a16:creationId xmlns:a16="http://schemas.microsoft.com/office/drawing/2014/main" id="{21B8FDEE-033B-4534-8B0C-5D20F16845F2}"/>
                  </a:ext>
                </a:extLst>
              </p:cNvPr>
              <p:cNvSpPr>
                <a:spLocks noChangeArrowheads="1"/>
              </p:cNvSpPr>
              <p:nvPr/>
            </p:nvSpPr>
            <p:spPr bwMode="auto">
              <a:xfrm>
                <a:off x="2474" y="691"/>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1" name="9Slide.vn 1114">
                <a:extLst>
                  <a:ext uri="{FF2B5EF4-FFF2-40B4-BE49-F238E27FC236}">
                    <a16:creationId xmlns:a16="http://schemas.microsoft.com/office/drawing/2014/main" id="{EAE1EDFA-9562-449D-9814-7C0AAE66A93D}"/>
                  </a:ext>
                </a:extLst>
              </p:cNvPr>
              <p:cNvSpPr>
                <a:spLocks/>
              </p:cNvSpPr>
              <p:nvPr/>
            </p:nvSpPr>
            <p:spPr bwMode="auto">
              <a:xfrm>
                <a:off x="2474" y="637"/>
                <a:ext cx="4" cy="2"/>
              </a:xfrm>
              <a:custGeom>
                <a:avLst/>
                <a:gdLst>
                  <a:gd name="T0" fmla="*/ 0 w 4"/>
                  <a:gd name="T1" fmla="*/ 2 h 2"/>
                  <a:gd name="T2" fmla="*/ 0 w 4"/>
                  <a:gd name="T3" fmla="*/ 2 h 2"/>
                  <a:gd name="T4" fmla="*/ 4 w 4"/>
                  <a:gd name="T5" fmla="*/ 2 h 2"/>
                  <a:gd name="T6" fmla="*/ 4 w 4"/>
                  <a:gd name="T7" fmla="*/ 0 h 2"/>
                  <a:gd name="T8" fmla="*/ 0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lnTo>
                      <a:pt x="0" y="2"/>
                    </a:lnTo>
                    <a:lnTo>
                      <a:pt x="4" y="2"/>
                    </a:lnTo>
                    <a:lnTo>
                      <a:pt x="4"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2" name="9Slide.vn 1115">
                <a:extLst>
                  <a:ext uri="{FF2B5EF4-FFF2-40B4-BE49-F238E27FC236}">
                    <a16:creationId xmlns:a16="http://schemas.microsoft.com/office/drawing/2014/main" id="{4672462C-97A9-436A-8A9A-C6A30491DAC3}"/>
                  </a:ext>
                </a:extLst>
              </p:cNvPr>
              <p:cNvSpPr>
                <a:spLocks/>
              </p:cNvSpPr>
              <p:nvPr/>
            </p:nvSpPr>
            <p:spPr bwMode="auto">
              <a:xfrm>
                <a:off x="2362" y="664"/>
                <a:ext cx="23" cy="6"/>
              </a:xfrm>
              <a:custGeom>
                <a:avLst/>
                <a:gdLst>
                  <a:gd name="T0" fmla="*/ 2 w 23"/>
                  <a:gd name="T1" fmla="*/ 4 h 6"/>
                  <a:gd name="T2" fmla="*/ 11 w 23"/>
                  <a:gd name="T3" fmla="*/ 6 h 6"/>
                  <a:gd name="T4" fmla="*/ 13 w 23"/>
                  <a:gd name="T5" fmla="*/ 4 h 6"/>
                  <a:gd name="T6" fmla="*/ 17 w 23"/>
                  <a:gd name="T7" fmla="*/ 4 h 6"/>
                  <a:gd name="T8" fmla="*/ 19 w 23"/>
                  <a:gd name="T9" fmla="*/ 6 h 6"/>
                  <a:gd name="T10" fmla="*/ 21 w 23"/>
                  <a:gd name="T11" fmla="*/ 4 h 6"/>
                  <a:gd name="T12" fmla="*/ 23 w 23"/>
                  <a:gd name="T13" fmla="*/ 4 h 6"/>
                  <a:gd name="T14" fmla="*/ 23 w 23"/>
                  <a:gd name="T15" fmla="*/ 2 h 6"/>
                  <a:gd name="T16" fmla="*/ 21 w 23"/>
                  <a:gd name="T17" fmla="*/ 0 h 6"/>
                  <a:gd name="T18" fmla="*/ 13 w 23"/>
                  <a:gd name="T19" fmla="*/ 2 h 6"/>
                  <a:gd name="T20" fmla="*/ 11 w 23"/>
                  <a:gd name="T21" fmla="*/ 2 h 6"/>
                  <a:gd name="T22" fmla="*/ 9 w 23"/>
                  <a:gd name="T23" fmla="*/ 2 h 6"/>
                  <a:gd name="T24" fmla="*/ 4 w 23"/>
                  <a:gd name="T25" fmla="*/ 0 h 6"/>
                  <a:gd name="T26" fmla="*/ 0 w 23"/>
                  <a:gd name="T27" fmla="*/ 2 h 6"/>
                  <a:gd name="T28" fmla="*/ 2 w 23"/>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6">
                    <a:moveTo>
                      <a:pt x="2" y="4"/>
                    </a:moveTo>
                    <a:lnTo>
                      <a:pt x="11" y="6"/>
                    </a:lnTo>
                    <a:lnTo>
                      <a:pt x="13" y="4"/>
                    </a:lnTo>
                    <a:lnTo>
                      <a:pt x="17" y="4"/>
                    </a:lnTo>
                    <a:lnTo>
                      <a:pt x="19" y="6"/>
                    </a:lnTo>
                    <a:lnTo>
                      <a:pt x="21" y="4"/>
                    </a:lnTo>
                    <a:lnTo>
                      <a:pt x="23" y="4"/>
                    </a:lnTo>
                    <a:lnTo>
                      <a:pt x="23" y="2"/>
                    </a:lnTo>
                    <a:lnTo>
                      <a:pt x="21" y="0"/>
                    </a:lnTo>
                    <a:lnTo>
                      <a:pt x="13" y="2"/>
                    </a:lnTo>
                    <a:lnTo>
                      <a:pt x="11" y="2"/>
                    </a:lnTo>
                    <a:lnTo>
                      <a:pt x="9" y="2"/>
                    </a:lnTo>
                    <a:lnTo>
                      <a:pt x="4" y="0"/>
                    </a:lnTo>
                    <a:lnTo>
                      <a:pt x="0" y="2"/>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3" name="9Slide.vn 1116">
                <a:extLst>
                  <a:ext uri="{FF2B5EF4-FFF2-40B4-BE49-F238E27FC236}">
                    <a16:creationId xmlns:a16="http://schemas.microsoft.com/office/drawing/2014/main" id="{3DF0327B-B47B-4A65-A778-C83A86B3AEBE}"/>
                  </a:ext>
                </a:extLst>
              </p:cNvPr>
              <p:cNvSpPr>
                <a:spLocks/>
              </p:cNvSpPr>
              <p:nvPr/>
            </p:nvSpPr>
            <p:spPr bwMode="auto">
              <a:xfrm>
                <a:off x="2151" y="604"/>
                <a:ext cx="41" cy="27"/>
              </a:xfrm>
              <a:custGeom>
                <a:avLst/>
                <a:gdLst>
                  <a:gd name="T0" fmla="*/ 6 w 41"/>
                  <a:gd name="T1" fmla="*/ 23 h 27"/>
                  <a:gd name="T2" fmla="*/ 8 w 41"/>
                  <a:gd name="T3" fmla="*/ 27 h 27"/>
                  <a:gd name="T4" fmla="*/ 8 w 41"/>
                  <a:gd name="T5" fmla="*/ 27 h 27"/>
                  <a:gd name="T6" fmla="*/ 10 w 41"/>
                  <a:gd name="T7" fmla="*/ 25 h 27"/>
                  <a:gd name="T8" fmla="*/ 12 w 41"/>
                  <a:gd name="T9" fmla="*/ 25 h 27"/>
                  <a:gd name="T10" fmla="*/ 17 w 41"/>
                  <a:gd name="T11" fmla="*/ 23 h 27"/>
                  <a:gd name="T12" fmla="*/ 19 w 41"/>
                  <a:gd name="T13" fmla="*/ 19 h 27"/>
                  <a:gd name="T14" fmla="*/ 31 w 41"/>
                  <a:gd name="T15" fmla="*/ 10 h 27"/>
                  <a:gd name="T16" fmla="*/ 35 w 41"/>
                  <a:gd name="T17" fmla="*/ 8 h 27"/>
                  <a:gd name="T18" fmla="*/ 41 w 41"/>
                  <a:gd name="T19" fmla="*/ 4 h 27"/>
                  <a:gd name="T20" fmla="*/ 41 w 41"/>
                  <a:gd name="T21" fmla="*/ 0 h 27"/>
                  <a:gd name="T22" fmla="*/ 41 w 41"/>
                  <a:gd name="T23" fmla="*/ 0 h 27"/>
                  <a:gd name="T24" fmla="*/ 35 w 41"/>
                  <a:gd name="T25" fmla="*/ 2 h 27"/>
                  <a:gd name="T26" fmla="*/ 33 w 41"/>
                  <a:gd name="T27" fmla="*/ 2 h 27"/>
                  <a:gd name="T28" fmla="*/ 29 w 41"/>
                  <a:gd name="T29" fmla="*/ 2 h 27"/>
                  <a:gd name="T30" fmla="*/ 25 w 41"/>
                  <a:gd name="T31" fmla="*/ 4 h 27"/>
                  <a:gd name="T32" fmla="*/ 19 w 41"/>
                  <a:gd name="T33" fmla="*/ 8 h 27"/>
                  <a:gd name="T34" fmla="*/ 17 w 41"/>
                  <a:gd name="T35" fmla="*/ 8 h 27"/>
                  <a:gd name="T36" fmla="*/ 14 w 41"/>
                  <a:gd name="T37" fmla="*/ 10 h 27"/>
                  <a:gd name="T38" fmla="*/ 8 w 41"/>
                  <a:gd name="T39" fmla="*/ 13 h 27"/>
                  <a:gd name="T40" fmla="*/ 2 w 41"/>
                  <a:gd name="T41" fmla="*/ 19 h 27"/>
                  <a:gd name="T42" fmla="*/ 0 w 41"/>
                  <a:gd name="T43" fmla="*/ 21 h 27"/>
                  <a:gd name="T44" fmla="*/ 2 w 41"/>
                  <a:gd name="T45" fmla="*/ 23 h 27"/>
                  <a:gd name="T46" fmla="*/ 4 w 41"/>
                  <a:gd name="T47" fmla="*/ 23 h 27"/>
                  <a:gd name="T48" fmla="*/ 6 w 41"/>
                  <a:gd name="T4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27">
                    <a:moveTo>
                      <a:pt x="6" y="23"/>
                    </a:moveTo>
                    <a:lnTo>
                      <a:pt x="8" y="27"/>
                    </a:lnTo>
                    <a:lnTo>
                      <a:pt x="8" y="27"/>
                    </a:lnTo>
                    <a:lnTo>
                      <a:pt x="10" y="25"/>
                    </a:lnTo>
                    <a:lnTo>
                      <a:pt x="12" y="25"/>
                    </a:lnTo>
                    <a:lnTo>
                      <a:pt x="17" y="23"/>
                    </a:lnTo>
                    <a:lnTo>
                      <a:pt x="19" y="19"/>
                    </a:lnTo>
                    <a:lnTo>
                      <a:pt x="31" y="10"/>
                    </a:lnTo>
                    <a:lnTo>
                      <a:pt x="35" y="8"/>
                    </a:lnTo>
                    <a:lnTo>
                      <a:pt x="41" y="4"/>
                    </a:lnTo>
                    <a:lnTo>
                      <a:pt x="41" y="0"/>
                    </a:lnTo>
                    <a:lnTo>
                      <a:pt x="41" y="0"/>
                    </a:lnTo>
                    <a:lnTo>
                      <a:pt x="35" y="2"/>
                    </a:lnTo>
                    <a:lnTo>
                      <a:pt x="33" y="2"/>
                    </a:lnTo>
                    <a:lnTo>
                      <a:pt x="29" y="2"/>
                    </a:lnTo>
                    <a:lnTo>
                      <a:pt x="25" y="4"/>
                    </a:lnTo>
                    <a:lnTo>
                      <a:pt x="19" y="8"/>
                    </a:lnTo>
                    <a:lnTo>
                      <a:pt x="17" y="8"/>
                    </a:lnTo>
                    <a:lnTo>
                      <a:pt x="14" y="10"/>
                    </a:lnTo>
                    <a:lnTo>
                      <a:pt x="8" y="13"/>
                    </a:lnTo>
                    <a:lnTo>
                      <a:pt x="2" y="19"/>
                    </a:lnTo>
                    <a:lnTo>
                      <a:pt x="0" y="21"/>
                    </a:lnTo>
                    <a:lnTo>
                      <a:pt x="2" y="23"/>
                    </a:lnTo>
                    <a:lnTo>
                      <a:pt x="4" y="23"/>
                    </a:lnTo>
                    <a:lnTo>
                      <a:pt x="6" y="2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4" name="9Slide.vn 1117">
                <a:extLst>
                  <a:ext uri="{FF2B5EF4-FFF2-40B4-BE49-F238E27FC236}">
                    <a16:creationId xmlns:a16="http://schemas.microsoft.com/office/drawing/2014/main" id="{A4FABAD4-1850-4E05-A975-CF6908E22519}"/>
                  </a:ext>
                </a:extLst>
              </p:cNvPr>
              <p:cNvSpPr>
                <a:spLocks/>
              </p:cNvSpPr>
              <p:nvPr/>
            </p:nvSpPr>
            <p:spPr bwMode="auto">
              <a:xfrm>
                <a:off x="2317" y="975"/>
                <a:ext cx="4" cy="9"/>
              </a:xfrm>
              <a:custGeom>
                <a:avLst/>
                <a:gdLst>
                  <a:gd name="T0" fmla="*/ 4 w 4"/>
                  <a:gd name="T1" fmla="*/ 4 h 9"/>
                  <a:gd name="T2" fmla="*/ 2 w 4"/>
                  <a:gd name="T3" fmla="*/ 0 h 9"/>
                  <a:gd name="T4" fmla="*/ 0 w 4"/>
                  <a:gd name="T5" fmla="*/ 2 h 9"/>
                  <a:gd name="T6" fmla="*/ 0 w 4"/>
                  <a:gd name="T7" fmla="*/ 9 h 9"/>
                  <a:gd name="T8" fmla="*/ 2 w 4"/>
                  <a:gd name="T9" fmla="*/ 9 h 9"/>
                  <a:gd name="T10" fmla="*/ 4 w 4"/>
                  <a:gd name="T11" fmla="*/ 4 h 9"/>
                </a:gdLst>
                <a:ahLst/>
                <a:cxnLst>
                  <a:cxn ang="0">
                    <a:pos x="T0" y="T1"/>
                  </a:cxn>
                  <a:cxn ang="0">
                    <a:pos x="T2" y="T3"/>
                  </a:cxn>
                  <a:cxn ang="0">
                    <a:pos x="T4" y="T5"/>
                  </a:cxn>
                  <a:cxn ang="0">
                    <a:pos x="T6" y="T7"/>
                  </a:cxn>
                  <a:cxn ang="0">
                    <a:pos x="T8" y="T9"/>
                  </a:cxn>
                  <a:cxn ang="0">
                    <a:pos x="T10" y="T11"/>
                  </a:cxn>
                </a:cxnLst>
                <a:rect l="0" t="0" r="r" b="b"/>
                <a:pathLst>
                  <a:path w="4" h="9">
                    <a:moveTo>
                      <a:pt x="4" y="4"/>
                    </a:moveTo>
                    <a:lnTo>
                      <a:pt x="2" y="0"/>
                    </a:lnTo>
                    <a:lnTo>
                      <a:pt x="0" y="2"/>
                    </a:lnTo>
                    <a:lnTo>
                      <a:pt x="0" y="9"/>
                    </a:lnTo>
                    <a:lnTo>
                      <a:pt x="2" y="9"/>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5" name="9Slide.vn 1118">
                <a:extLst>
                  <a:ext uri="{FF2B5EF4-FFF2-40B4-BE49-F238E27FC236}">
                    <a16:creationId xmlns:a16="http://schemas.microsoft.com/office/drawing/2014/main" id="{68610135-FB9C-4443-80EF-E137E25EB8D9}"/>
                  </a:ext>
                </a:extLst>
              </p:cNvPr>
              <p:cNvSpPr>
                <a:spLocks/>
              </p:cNvSpPr>
              <p:nvPr/>
            </p:nvSpPr>
            <p:spPr bwMode="auto">
              <a:xfrm>
                <a:off x="2139" y="600"/>
                <a:ext cx="2" cy="4"/>
              </a:xfrm>
              <a:custGeom>
                <a:avLst/>
                <a:gdLst>
                  <a:gd name="T0" fmla="*/ 0 w 2"/>
                  <a:gd name="T1" fmla="*/ 4 h 4"/>
                  <a:gd name="T2" fmla="*/ 2 w 2"/>
                  <a:gd name="T3" fmla="*/ 2 h 4"/>
                  <a:gd name="T4" fmla="*/ 2 w 2"/>
                  <a:gd name="T5" fmla="*/ 0 h 4"/>
                  <a:gd name="T6" fmla="*/ 0 w 2"/>
                  <a:gd name="T7" fmla="*/ 4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2" y="0"/>
                    </a:lnTo>
                    <a:lnTo>
                      <a:pt x="0" y="4"/>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6" name="9Slide.vn 1119">
                <a:extLst>
                  <a:ext uri="{FF2B5EF4-FFF2-40B4-BE49-F238E27FC236}">
                    <a16:creationId xmlns:a16="http://schemas.microsoft.com/office/drawing/2014/main" id="{A48A2E40-90C9-484D-A44A-7892BF94ED39}"/>
                  </a:ext>
                </a:extLst>
              </p:cNvPr>
              <p:cNvSpPr>
                <a:spLocks noChangeArrowheads="1"/>
              </p:cNvSpPr>
              <p:nvPr/>
            </p:nvSpPr>
            <p:spPr bwMode="auto">
              <a:xfrm>
                <a:off x="2095" y="1002"/>
                <a:ext cx="1"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7" name="9Slide.vn 1120">
                <a:extLst>
                  <a:ext uri="{FF2B5EF4-FFF2-40B4-BE49-F238E27FC236}">
                    <a16:creationId xmlns:a16="http://schemas.microsoft.com/office/drawing/2014/main" id="{0B1EF57B-6F55-4A62-A65D-95880BBD2A1E}"/>
                  </a:ext>
                </a:extLst>
              </p:cNvPr>
              <p:cNvSpPr>
                <a:spLocks/>
              </p:cNvSpPr>
              <p:nvPr/>
            </p:nvSpPr>
            <p:spPr bwMode="auto">
              <a:xfrm>
                <a:off x="2273" y="915"/>
                <a:ext cx="6" cy="11"/>
              </a:xfrm>
              <a:custGeom>
                <a:avLst/>
                <a:gdLst>
                  <a:gd name="T0" fmla="*/ 4 w 6"/>
                  <a:gd name="T1" fmla="*/ 0 h 11"/>
                  <a:gd name="T2" fmla="*/ 2 w 6"/>
                  <a:gd name="T3" fmla="*/ 0 h 11"/>
                  <a:gd name="T4" fmla="*/ 0 w 6"/>
                  <a:gd name="T5" fmla="*/ 4 h 11"/>
                  <a:gd name="T6" fmla="*/ 2 w 6"/>
                  <a:gd name="T7" fmla="*/ 6 h 11"/>
                  <a:gd name="T8" fmla="*/ 2 w 6"/>
                  <a:gd name="T9" fmla="*/ 11 h 11"/>
                  <a:gd name="T10" fmla="*/ 4 w 6"/>
                  <a:gd name="T11" fmla="*/ 11 h 11"/>
                  <a:gd name="T12" fmla="*/ 4 w 6"/>
                  <a:gd name="T13" fmla="*/ 6 h 11"/>
                  <a:gd name="T14" fmla="*/ 6 w 6"/>
                  <a:gd name="T15" fmla="*/ 4 h 11"/>
                  <a:gd name="T16" fmla="*/ 4 w 6"/>
                  <a:gd name="T17" fmla="*/ 2 h 11"/>
                  <a:gd name="T18" fmla="*/ 6 w 6"/>
                  <a:gd name="T19" fmla="*/ 2 h 11"/>
                  <a:gd name="T20" fmla="*/ 4 w 6"/>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4" y="0"/>
                    </a:moveTo>
                    <a:lnTo>
                      <a:pt x="2" y="0"/>
                    </a:lnTo>
                    <a:lnTo>
                      <a:pt x="0" y="4"/>
                    </a:lnTo>
                    <a:lnTo>
                      <a:pt x="2" y="6"/>
                    </a:lnTo>
                    <a:lnTo>
                      <a:pt x="2" y="11"/>
                    </a:lnTo>
                    <a:lnTo>
                      <a:pt x="4" y="11"/>
                    </a:lnTo>
                    <a:lnTo>
                      <a:pt x="4" y="6"/>
                    </a:lnTo>
                    <a:lnTo>
                      <a:pt x="6" y="4"/>
                    </a:lnTo>
                    <a:lnTo>
                      <a:pt x="4" y="2"/>
                    </a:lnTo>
                    <a:lnTo>
                      <a:pt x="6"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8" name="9Slide.vn 1121">
                <a:extLst>
                  <a:ext uri="{FF2B5EF4-FFF2-40B4-BE49-F238E27FC236}">
                    <a16:creationId xmlns:a16="http://schemas.microsoft.com/office/drawing/2014/main" id="{1B1F8896-DE82-436E-A1EC-88B68557C703}"/>
                  </a:ext>
                </a:extLst>
              </p:cNvPr>
              <p:cNvSpPr>
                <a:spLocks/>
              </p:cNvSpPr>
              <p:nvPr/>
            </p:nvSpPr>
            <p:spPr bwMode="auto">
              <a:xfrm>
                <a:off x="2250" y="760"/>
                <a:ext cx="42" cy="45"/>
              </a:xfrm>
              <a:custGeom>
                <a:avLst/>
                <a:gdLst>
                  <a:gd name="T0" fmla="*/ 13 w 42"/>
                  <a:gd name="T1" fmla="*/ 45 h 45"/>
                  <a:gd name="T2" fmla="*/ 15 w 42"/>
                  <a:gd name="T3" fmla="*/ 45 h 45"/>
                  <a:gd name="T4" fmla="*/ 13 w 42"/>
                  <a:gd name="T5" fmla="*/ 41 h 45"/>
                  <a:gd name="T6" fmla="*/ 17 w 42"/>
                  <a:gd name="T7" fmla="*/ 41 h 45"/>
                  <a:gd name="T8" fmla="*/ 19 w 42"/>
                  <a:gd name="T9" fmla="*/ 41 h 45"/>
                  <a:gd name="T10" fmla="*/ 23 w 42"/>
                  <a:gd name="T11" fmla="*/ 35 h 45"/>
                  <a:gd name="T12" fmla="*/ 27 w 42"/>
                  <a:gd name="T13" fmla="*/ 33 h 45"/>
                  <a:gd name="T14" fmla="*/ 34 w 42"/>
                  <a:gd name="T15" fmla="*/ 27 h 45"/>
                  <a:gd name="T16" fmla="*/ 36 w 42"/>
                  <a:gd name="T17" fmla="*/ 27 h 45"/>
                  <a:gd name="T18" fmla="*/ 40 w 42"/>
                  <a:gd name="T19" fmla="*/ 22 h 45"/>
                  <a:gd name="T20" fmla="*/ 40 w 42"/>
                  <a:gd name="T21" fmla="*/ 20 h 45"/>
                  <a:gd name="T22" fmla="*/ 42 w 42"/>
                  <a:gd name="T23" fmla="*/ 18 h 45"/>
                  <a:gd name="T24" fmla="*/ 42 w 42"/>
                  <a:gd name="T25" fmla="*/ 16 h 45"/>
                  <a:gd name="T26" fmla="*/ 40 w 42"/>
                  <a:gd name="T27" fmla="*/ 14 h 45"/>
                  <a:gd name="T28" fmla="*/ 40 w 42"/>
                  <a:gd name="T29" fmla="*/ 12 h 45"/>
                  <a:gd name="T30" fmla="*/ 40 w 42"/>
                  <a:gd name="T31" fmla="*/ 10 h 45"/>
                  <a:gd name="T32" fmla="*/ 38 w 42"/>
                  <a:gd name="T33" fmla="*/ 4 h 45"/>
                  <a:gd name="T34" fmla="*/ 34 w 42"/>
                  <a:gd name="T35" fmla="*/ 4 h 45"/>
                  <a:gd name="T36" fmla="*/ 32 w 42"/>
                  <a:gd name="T37" fmla="*/ 6 h 45"/>
                  <a:gd name="T38" fmla="*/ 29 w 42"/>
                  <a:gd name="T39" fmla="*/ 4 h 45"/>
                  <a:gd name="T40" fmla="*/ 27 w 42"/>
                  <a:gd name="T41" fmla="*/ 4 h 45"/>
                  <a:gd name="T42" fmla="*/ 23 w 42"/>
                  <a:gd name="T43" fmla="*/ 2 h 45"/>
                  <a:gd name="T44" fmla="*/ 21 w 42"/>
                  <a:gd name="T45" fmla="*/ 2 h 45"/>
                  <a:gd name="T46" fmla="*/ 17 w 42"/>
                  <a:gd name="T47" fmla="*/ 0 h 45"/>
                  <a:gd name="T48" fmla="*/ 13 w 42"/>
                  <a:gd name="T49" fmla="*/ 0 h 45"/>
                  <a:gd name="T50" fmla="*/ 9 w 42"/>
                  <a:gd name="T51" fmla="*/ 4 h 45"/>
                  <a:gd name="T52" fmla="*/ 7 w 42"/>
                  <a:gd name="T53" fmla="*/ 4 h 45"/>
                  <a:gd name="T54" fmla="*/ 0 w 42"/>
                  <a:gd name="T55" fmla="*/ 10 h 45"/>
                  <a:gd name="T56" fmla="*/ 0 w 42"/>
                  <a:gd name="T57" fmla="*/ 10 h 45"/>
                  <a:gd name="T58" fmla="*/ 5 w 42"/>
                  <a:gd name="T59" fmla="*/ 14 h 45"/>
                  <a:gd name="T60" fmla="*/ 7 w 42"/>
                  <a:gd name="T61" fmla="*/ 18 h 45"/>
                  <a:gd name="T62" fmla="*/ 7 w 42"/>
                  <a:gd name="T63" fmla="*/ 22 h 45"/>
                  <a:gd name="T64" fmla="*/ 9 w 42"/>
                  <a:gd name="T65" fmla="*/ 27 h 45"/>
                  <a:gd name="T66" fmla="*/ 7 w 42"/>
                  <a:gd name="T67" fmla="*/ 29 h 45"/>
                  <a:gd name="T68" fmla="*/ 7 w 42"/>
                  <a:gd name="T69" fmla="*/ 31 h 45"/>
                  <a:gd name="T70" fmla="*/ 9 w 42"/>
                  <a:gd name="T71" fmla="*/ 35 h 45"/>
                  <a:gd name="T72" fmla="*/ 11 w 42"/>
                  <a:gd name="T73" fmla="*/ 43 h 45"/>
                  <a:gd name="T74" fmla="*/ 13 w 42"/>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5">
                    <a:moveTo>
                      <a:pt x="13" y="45"/>
                    </a:moveTo>
                    <a:lnTo>
                      <a:pt x="15" y="45"/>
                    </a:lnTo>
                    <a:lnTo>
                      <a:pt x="13" y="41"/>
                    </a:lnTo>
                    <a:lnTo>
                      <a:pt x="17" y="41"/>
                    </a:lnTo>
                    <a:lnTo>
                      <a:pt x="19" y="41"/>
                    </a:lnTo>
                    <a:lnTo>
                      <a:pt x="23" y="35"/>
                    </a:lnTo>
                    <a:lnTo>
                      <a:pt x="27" y="33"/>
                    </a:lnTo>
                    <a:lnTo>
                      <a:pt x="34" y="27"/>
                    </a:lnTo>
                    <a:lnTo>
                      <a:pt x="36" y="27"/>
                    </a:lnTo>
                    <a:lnTo>
                      <a:pt x="40" y="22"/>
                    </a:lnTo>
                    <a:lnTo>
                      <a:pt x="40" y="20"/>
                    </a:lnTo>
                    <a:lnTo>
                      <a:pt x="42" y="18"/>
                    </a:lnTo>
                    <a:lnTo>
                      <a:pt x="42" y="16"/>
                    </a:lnTo>
                    <a:lnTo>
                      <a:pt x="40" y="14"/>
                    </a:lnTo>
                    <a:lnTo>
                      <a:pt x="40" y="12"/>
                    </a:lnTo>
                    <a:lnTo>
                      <a:pt x="40" y="10"/>
                    </a:lnTo>
                    <a:lnTo>
                      <a:pt x="38" y="4"/>
                    </a:lnTo>
                    <a:lnTo>
                      <a:pt x="34" y="4"/>
                    </a:lnTo>
                    <a:lnTo>
                      <a:pt x="32" y="6"/>
                    </a:lnTo>
                    <a:lnTo>
                      <a:pt x="29" y="4"/>
                    </a:lnTo>
                    <a:lnTo>
                      <a:pt x="27" y="4"/>
                    </a:lnTo>
                    <a:lnTo>
                      <a:pt x="23" y="2"/>
                    </a:lnTo>
                    <a:lnTo>
                      <a:pt x="21" y="2"/>
                    </a:lnTo>
                    <a:lnTo>
                      <a:pt x="17" y="0"/>
                    </a:lnTo>
                    <a:lnTo>
                      <a:pt x="13" y="0"/>
                    </a:lnTo>
                    <a:lnTo>
                      <a:pt x="9" y="4"/>
                    </a:lnTo>
                    <a:lnTo>
                      <a:pt x="7" y="4"/>
                    </a:lnTo>
                    <a:lnTo>
                      <a:pt x="0" y="10"/>
                    </a:lnTo>
                    <a:lnTo>
                      <a:pt x="0" y="10"/>
                    </a:lnTo>
                    <a:lnTo>
                      <a:pt x="5" y="14"/>
                    </a:lnTo>
                    <a:lnTo>
                      <a:pt x="7" y="18"/>
                    </a:lnTo>
                    <a:lnTo>
                      <a:pt x="7" y="22"/>
                    </a:lnTo>
                    <a:lnTo>
                      <a:pt x="9" y="27"/>
                    </a:lnTo>
                    <a:lnTo>
                      <a:pt x="7" y="29"/>
                    </a:lnTo>
                    <a:lnTo>
                      <a:pt x="7" y="31"/>
                    </a:lnTo>
                    <a:lnTo>
                      <a:pt x="9" y="35"/>
                    </a:lnTo>
                    <a:lnTo>
                      <a:pt x="11" y="43"/>
                    </a:lnTo>
                    <a:lnTo>
                      <a:pt x="13" y="4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9" name="9Slide.vn 1122">
                <a:extLst>
                  <a:ext uri="{FF2B5EF4-FFF2-40B4-BE49-F238E27FC236}">
                    <a16:creationId xmlns:a16="http://schemas.microsoft.com/office/drawing/2014/main" id="{213A219D-1790-454F-BC57-2A85BEC49BDC}"/>
                  </a:ext>
                </a:extLst>
              </p:cNvPr>
              <p:cNvSpPr>
                <a:spLocks/>
              </p:cNvSpPr>
              <p:nvPr/>
            </p:nvSpPr>
            <p:spPr bwMode="auto">
              <a:xfrm>
                <a:off x="2240" y="760"/>
                <a:ext cx="6" cy="4"/>
              </a:xfrm>
              <a:custGeom>
                <a:avLst/>
                <a:gdLst>
                  <a:gd name="T0" fmla="*/ 2 w 6"/>
                  <a:gd name="T1" fmla="*/ 2 h 4"/>
                  <a:gd name="T2" fmla="*/ 4 w 6"/>
                  <a:gd name="T3" fmla="*/ 4 h 4"/>
                  <a:gd name="T4" fmla="*/ 6 w 6"/>
                  <a:gd name="T5" fmla="*/ 2 h 4"/>
                  <a:gd name="T6" fmla="*/ 4 w 6"/>
                  <a:gd name="T7" fmla="*/ 0 h 4"/>
                  <a:gd name="T8" fmla="*/ 0 w 6"/>
                  <a:gd name="T9" fmla="*/ 0 h 4"/>
                  <a:gd name="T10" fmla="*/ 0 w 6"/>
                  <a:gd name="T11" fmla="*/ 0 h 4"/>
                  <a:gd name="T12" fmla="*/ 0 w 6"/>
                  <a:gd name="T13" fmla="*/ 2 h 4"/>
                  <a:gd name="T14" fmla="*/ 0 w 6"/>
                  <a:gd name="T15" fmla="*/ 4 h 4"/>
                  <a:gd name="T16" fmla="*/ 2 w 6"/>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2"/>
                    </a:moveTo>
                    <a:lnTo>
                      <a:pt x="4" y="4"/>
                    </a:lnTo>
                    <a:lnTo>
                      <a:pt x="6" y="2"/>
                    </a:lnTo>
                    <a:lnTo>
                      <a:pt x="4" y="0"/>
                    </a:lnTo>
                    <a:lnTo>
                      <a:pt x="0" y="0"/>
                    </a:lnTo>
                    <a:lnTo>
                      <a:pt x="0" y="0"/>
                    </a:lnTo>
                    <a:lnTo>
                      <a:pt x="0" y="2"/>
                    </a:lnTo>
                    <a:lnTo>
                      <a:pt x="0"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0" name="9Slide.vn 1123">
                <a:extLst>
                  <a:ext uri="{FF2B5EF4-FFF2-40B4-BE49-F238E27FC236}">
                    <a16:creationId xmlns:a16="http://schemas.microsoft.com/office/drawing/2014/main" id="{FF8608F1-A12E-444C-9588-6A97ED43729A}"/>
                  </a:ext>
                </a:extLst>
              </p:cNvPr>
              <p:cNvSpPr>
                <a:spLocks/>
              </p:cNvSpPr>
              <p:nvPr/>
            </p:nvSpPr>
            <p:spPr bwMode="auto">
              <a:xfrm>
                <a:off x="2101" y="1013"/>
                <a:ext cx="6" cy="8"/>
              </a:xfrm>
              <a:custGeom>
                <a:avLst/>
                <a:gdLst>
                  <a:gd name="T0" fmla="*/ 2 w 6"/>
                  <a:gd name="T1" fmla="*/ 0 h 8"/>
                  <a:gd name="T2" fmla="*/ 2 w 6"/>
                  <a:gd name="T3" fmla="*/ 2 h 8"/>
                  <a:gd name="T4" fmla="*/ 0 w 6"/>
                  <a:gd name="T5" fmla="*/ 2 h 8"/>
                  <a:gd name="T6" fmla="*/ 0 w 6"/>
                  <a:gd name="T7" fmla="*/ 2 h 8"/>
                  <a:gd name="T8" fmla="*/ 0 w 6"/>
                  <a:gd name="T9" fmla="*/ 6 h 8"/>
                  <a:gd name="T10" fmla="*/ 2 w 6"/>
                  <a:gd name="T11" fmla="*/ 8 h 8"/>
                  <a:gd name="T12" fmla="*/ 4 w 6"/>
                  <a:gd name="T13" fmla="*/ 4 h 8"/>
                  <a:gd name="T14" fmla="*/ 4 w 6"/>
                  <a:gd name="T15" fmla="*/ 2 h 8"/>
                  <a:gd name="T16" fmla="*/ 6 w 6"/>
                  <a:gd name="T17" fmla="*/ 0 h 8"/>
                  <a:gd name="T18" fmla="*/ 2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0"/>
                    </a:moveTo>
                    <a:lnTo>
                      <a:pt x="2" y="2"/>
                    </a:lnTo>
                    <a:lnTo>
                      <a:pt x="0" y="2"/>
                    </a:lnTo>
                    <a:lnTo>
                      <a:pt x="0" y="2"/>
                    </a:lnTo>
                    <a:lnTo>
                      <a:pt x="0" y="6"/>
                    </a:lnTo>
                    <a:lnTo>
                      <a:pt x="2" y="8"/>
                    </a:lnTo>
                    <a:lnTo>
                      <a:pt x="4" y="4"/>
                    </a:lnTo>
                    <a:lnTo>
                      <a:pt x="4" y="2"/>
                    </a:lnTo>
                    <a:lnTo>
                      <a:pt x="6"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1" name="9Slide.vn 1124">
                <a:extLst>
                  <a:ext uri="{FF2B5EF4-FFF2-40B4-BE49-F238E27FC236}">
                    <a16:creationId xmlns:a16="http://schemas.microsoft.com/office/drawing/2014/main" id="{4CFD95AE-5ED5-4B82-A851-9177A8F0F874}"/>
                  </a:ext>
                </a:extLst>
              </p:cNvPr>
              <p:cNvSpPr>
                <a:spLocks/>
              </p:cNvSpPr>
              <p:nvPr/>
            </p:nvSpPr>
            <p:spPr bwMode="auto">
              <a:xfrm>
                <a:off x="2101" y="986"/>
                <a:ext cx="4" cy="0"/>
              </a:xfrm>
              <a:custGeom>
                <a:avLst/>
                <a:gdLst>
                  <a:gd name="T0" fmla="*/ 4 w 4"/>
                  <a:gd name="T1" fmla="*/ 2 w 4"/>
                  <a:gd name="T2" fmla="*/ 0 w 4"/>
                  <a:gd name="T3" fmla="*/ 2 w 4"/>
                  <a:gd name="T4" fmla="*/ 4 w 4"/>
                </a:gdLst>
                <a:ahLst/>
                <a:cxnLst>
                  <a:cxn ang="0">
                    <a:pos x="T0" y="0"/>
                  </a:cxn>
                  <a:cxn ang="0">
                    <a:pos x="T1" y="0"/>
                  </a:cxn>
                  <a:cxn ang="0">
                    <a:pos x="T2" y="0"/>
                  </a:cxn>
                  <a:cxn ang="0">
                    <a:pos x="T3" y="0"/>
                  </a:cxn>
                  <a:cxn ang="0">
                    <a:pos x="T4" y="0"/>
                  </a:cxn>
                </a:cxnLst>
                <a:rect l="0" t="0" r="r" b="b"/>
                <a:pathLst>
                  <a:path w="4">
                    <a:moveTo>
                      <a:pt x="4" y="0"/>
                    </a:moveTo>
                    <a:lnTo>
                      <a:pt x="2" y="0"/>
                    </a:lnTo>
                    <a:lnTo>
                      <a:pt x="0" y="0"/>
                    </a:lnTo>
                    <a:lnTo>
                      <a:pt x="2" y="0"/>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2" name="9Slide.vn 1125">
                <a:extLst>
                  <a:ext uri="{FF2B5EF4-FFF2-40B4-BE49-F238E27FC236}">
                    <a16:creationId xmlns:a16="http://schemas.microsoft.com/office/drawing/2014/main" id="{BAB1F37D-EDAA-4873-A4EC-30449B70626A}"/>
                  </a:ext>
                </a:extLst>
              </p:cNvPr>
              <p:cNvSpPr>
                <a:spLocks/>
              </p:cNvSpPr>
              <p:nvPr/>
            </p:nvSpPr>
            <p:spPr bwMode="auto">
              <a:xfrm>
                <a:off x="2089" y="990"/>
                <a:ext cx="4" cy="2"/>
              </a:xfrm>
              <a:custGeom>
                <a:avLst/>
                <a:gdLst>
                  <a:gd name="T0" fmla="*/ 4 w 4"/>
                  <a:gd name="T1" fmla="*/ 0 h 2"/>
                  <a:gd name="T2" fmla="*/ 2 w 4"/>
                  <a:gd name="T3" fmla="*/ 0 h 2"/>
                  <a:gd name="T4" fmla="*/ 0 w 4"/>
                  <a:gd name="T5" fmla="*/ 2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0"/>
                    </a:lnTo>
                    <a:lnTo>
                      <a:pt x="0" y="2"/>
                    </a:lnTo>
                    <a:lnTo>
                      <a:pt x="4"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3" name="9Slide.vn 1126">
                <a:extLst>
                  <a:ext uri="{FF2B5EF4-FFF2-40B4-BE49-F238E27FC236}">
                    <a16:creationId xmlns:a16="http://schemas.microsoft.com/office/drawing/2014/main" id="{8BAEEF78-696D-456C-9428-5D5840412BFA}"/>
                  </a:ext>
                </a:extLst>
              </p:cNvPr>
              <p:cNvSpPr>
                <a:spLocks/>
              </p:cNvSpPr>
              <p:nvPr/>
            </p:nvSpPr>
            <p:spPr bwMode="auto">
              <a:xfrm>
                <a:off x="2095" y="1023"/>
                <a:ext cx="6" cy="15"/>
              </a:xfrm>
              <a:custGeom>
                <a:avLst/>
                <a:gdLst>
                  <a:gd name="T0" fmla="*/ 4 w 6"/>
                  <a:gd name="T1" fmla="*/ 4 h 15"/>
                  <a:gd name="T2" fmla="*/ 4 w 6"/>
                  <a:gd name="T3" fmla="*/ 2 h 15"/>
                  <a:gd name="T4" fmla="*/ 4 w 6"/>
                  <a:gd name="T5" fmla="*/ 0 h 15"/>
                  <a:gd name="T6" fmla="*/ 2 w 6"/>
                  <a:gd name="T7" fmla="*/ 4 h 15"/>
                  <a:gd name="T8" fmla="*/ 0 w 6"/>
                  <a:gd name="T9" fmla="*/ 6 h 15"/>
                  <a:gd name="T10" fmla="*/ 0 w 6"/>
                  <a:gd name="T11" fmla="*/ 8 h 15"/>
                  <a:gd name="T12" fmla="*/ 0 w 6"/>
                  <a:gd name="T13" fmla="*/ 15 h 15"/>
                  <a:gd name="T14" fmla="*/ 2 w 6"/>
                  <a:gd name="T15" fmla="*/ 12 h 15"/>
                  <a:gd name="T16" fmla="*/ 2 w 6"/>
                  <a:gd name="T17" fmla="*/ 10 h 15"/>
                  <a:gd name="T18" fmla="*/ 6 w 6"/>
                  <a:gd name="T19" fmla="*/ 10 h 15"/>
                  <a:gd name="T20" fmla="*/ 4 w 6"/>
                  <a:gd name="T21" fmla="*/ 6 h 15"/>
                  <a:gd name="T22" fmla="*/ 6 w 6"/>
                  <a:gd name="T23" fmla="*/ 6 h 15"/>
                  <a:gd name="T24" fmla="*/ 4 w 6"/>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4" y="4"/>
                    </a:moveTo>
                    <a:lnTo>
                      <a:pt x="4" y="2"/>
                    </a:lnTo>
                    <a:lnTo>
                      <a:pt x="4" y="0"/>
                    </a:lnTo>
                    <a:lnTo>
                      <a:pt x="2" y="4"/>
                    </a:lnTo>
                    <a:lnTo>
                      <a:pt x="0" y="6"/>
                    </a:lnTo>
                    <a:lnTo>
                      <a:pt x="0" y="8"/>
                    </a:lnTo>
                    <a:lnTo>
                      <a:pt x="0" y="15"/>
                    </a:lnTo>
                    <a:lnTo>
                      <a:pt x="2" y="12"/>
                    </a:lnTo>
                    <a:lnTo>
                      <a:pt x="2" y="10"/>
                    </a:lnTo>
                    <a:lnTo>
                      <a:pt x="6" y="10"/>
                    </a:lnTo>
                    <a:lnTo>
                      <a:pt x="4" y="6"/>
                    </a:lnTo>
                    <a:lnTo>
                      <a:pt x="6" y="6"/>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4" name="9Slide.vn 1127">
                <a:extLst>
                  <a:ext uri="{FF2B5EF4-FFF2-40B4-BE49-F238E27FC236}">
                    <a16:creationId xmlns:a16="http://schemas.microsoft.com/office/drawing/2014/main" id="{3AA30815-8218-4F7F-96D6-93C83B2C73EC}"/>
                  </a:ext>
                </a:extLst>
              </p:cNvPr>
              <p:cNvSpPr>
                <a:spLocks/>
              </p:cNvSpPr>
              <p:nvPr/>
            </p:nvSpPr>
            <p:spPr bwMode="auto">
              <a:xfrm>
                <a:off x="2091" y="1002"/>
                <a:ext cx="4" cy="4"/>
              </a:xfrm>
              <a:custGeom>
                <a:avLst/>
                <a:gdLst>
                  <a:gd name="T0" fmla="*/ 4 w 4"/>
                  <a:gd name="T1" fmla="*/ 4 h 4"/>
                  <a:gd name="T2" fmla="*/ 2 w 4"/>
                  <a:gd name="T3" fmla="*/ 0 h 4"/>
                  <a:gd name="T4" fmla="*/ 0 w 4"/>
                  <a:gd name="T5" fmla="*/ 2 h 4"/>
                  <a:gd name="T6" fmla="*/ 2 w 4"/>
                  <a:gd name="T7" fmla="*/ 2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2"/>
                    </a:lnTo>
                    <a:lnTo>
                      <a:pt x="2" y="2"/>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5" name="9Slide.vn 1128">
                <a:extLst>
                  <a:ext uri="{FF2B5EF4-FFF2-40B4-BE49-F238E27FC236}">
                    <a16:creationId xmlns:a16="http://schemas.microsoft.com/office/drawing/2014/main" id="{C5733680-436C-467E-BAC1-84CCD2ECF679}"/>
                  </a:ext>
                </a:extLst>
              </p:cNvPr>
              <p:cNvSpPr>
                <a:spLocks/>
              </p:cNvSpPr>
              <p:nvPr/>
            </p:nvSpPr>
            <p:spPr bwMode="auto">
              <a:xfrm>
                <a:off x="2427" y="718"/>
                <a:ext cx="2" cy="4"/>
              </a:xfrm>
              <a:custGeom>
                <a:avLst/>
                <a:gdLst>
                  <a:gd name="T0" fmla="*/ 2 w 2"/>
                  <a:gd name="T1" fmla="*/ 2 h 4"/>
                  <a:gd name="T2" fmla="*/ 2 w 2"/>
                  <a:gd name="T3" fmla="*/ 0 h 4"/>
                  <a:gd name="T4" fmla="*/ 0 w 2"/>
                  <a:gd name="T5" fmla="*/ 2 h 4"/>
                  <a:gd name="T6" fmla="*/ 2 w 2"/>
                  <a:gd name="T7" fmla="*/ 4 h 4"/>
                  <a:gd name="T8" fmla="*/ 2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0"/>
                    </a:lnTo>
                    <a:lnTo>
                      <a:pt x="0" y="2"/>
                    </a:lnTo>
                    <a:lnTo>
                      <a:pt x="2" y="4"/>
                    </a:lnTo>
                    <a:lnTo>
                      <a:pt x="2"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6" name="9Slide.vn 1129">
                <a:extLst>
                  <a:ext uri="{FF2B5EF4-FFF2-40B4-BE49-F238E27FC236}">
                    <a16:creationId xmlns:a16="http://schemas.microsoft.com/office/drawing/2014/main" id="{C1578057-406C-4255-817A-4CF40CFC1C79}"/>
                  </a:ext>
                </a:extLst>
              </p:cNvPr>
              <p:cNvSpPr>
                <a:spLocks/>
              </p:cNvSpPr>
              <p:nvPr/>
            </p:nvSpPr>
            <p:spPr bwMode="auto">
              <a:xfrm>
                <a:off x="1463" y="795"/>
                <a:ext cx="1326" cy="1035"/>
              </a:xfrm>
              <a:custGeom>
                <a:avLst/>
                <a:gdLst>
                  <a:gd name="T0" fmla="*/ 808 w 1326"/>
                  <a:gd name="T1" fmla="*/ 1028 h 1035"/>
                  <a:gd name="T2" fmla="*/ 1094 w 1326"/>
                  <a:gd name="T3" fmla="*/ 921 h 1035"/>
                  <a:gd name="T4" fmla="*/ 1142 w 1326"/>
                  <a:gd name="T5" fmla="*/ 964 h 1035"/>
                  <a:gd name="T6" fmla="*/ 1150 w 1326"/>
                  <a:gd name="T7" fmla="*/ 983 h 1035"/>
                  <a:gd name="T8" fmla="*/ 1150 w 1326"/>
                  <a:gd name="T9" fmla="*/ 946 h 1035"/>
                  <a:gd name="T10" fmla="*/ 1156 w 1326"/>
                  <a:gd name="T11" fmla="*/ 881 h 1035"/>
                  <a:gd name="T12" fmla="*/ 1086 w 1326"/>
                  <a:gd name="T13" fmla="*/ 879 h 1035"/>
                  <a:gd name="T14" fmla="*/ 1206 w 1326"/>
                  <a:gd name="T15" fmla="*/ 850 h 1035"/>
                  <a:gd name="T16" fmla="*/ 1297 w 1326"/>
                  <a:gd name="T17" fmla="*/ 821 h 1035"/>
                  <a:gd name="T18" fmla="*/ 1316 w 1326"/>
                  <a:gd name="T19" fmla="*/ 765 h 1035"/>
                  <a:gd name="T20" fmla="*/ 1245 w 1326"/>
                  <a:gd name="T21" fmla="*/ 759 h 1035"/>
                  <a:gd name="T22" fmla="*/ 1279 w 1326"/>
                  <a:gd name="T23" fmla="*/ 724 h 1035"/>
                  <a:gd name="T24" fmla="*/ 1252 w 1326"/>
                  <a:gd name="T25" fmla="*/ 705 h 1035"/>
                  <a:gd name="T26" fmla="*/ 1239 w 1326"/>
                  <a:gd name="T27" fmla="*/ 657 h 1035"/>
                  <a:gd name="T28" fmla="*/ 1235 w 1326"/>
                  <a:gd name="T29" fmla="*/ 607 h 1035"/>
                  <a:gd name="T30" fmla="*/ 1218 w 1326"/>
                  <a:gd name="T31" fmla="*/ 570 h 1035"/>
                  <a:gd name="T32" fmla="*/ 1156 w 1326"/>
                  <a:gd name="T33" fmla="*/ 630 h 1035"/>
                  <a:gd name="T34" fmla="*/ 1144 w 1326"/>
                  <a:gd name="T35" fmla="*/ 554 h 1035"/>
                  <a:gd name="T36" fmla="*/ 1090 w 1326"/>
                  <a:gd name="T37" fmla="*/ 487 h 1035"/>
                  <a:gd name="T38" fmla="*/ 1022 w 1326"/>
                  <a:gd name="T39" fmla="*/ 531 h 1035"/>
                  <a:gd name="T40" fmla="*/ 1005 w 1326"/>
                  <a:gd name="T41" fmla="*/ 653 h 1035"/>
                  <a:gd name="T42" fmla="*/ 937 w 1326"/>
                  <a:gd name="T43" fmla="*/ 744 h 1035"/>
                  <a:gd name="T44" fmla="*/ 901 w 1326"/>
                  <a:gd name="T45" fmla="*/ 800 h 1035"/>
                  <a:gd name="T46" fmla="*/ 866 w 1326"/>
                  <a:gd name="T47" fmla="*/ 688 h 1035"/>
                  <a:gd name="T48" fmla="*/ 754 w 1326"/>
                  <a:gd name="T49" fmla="*/ 593 h 1035"/>
                  <a:gd name="T50" fmla="*/ 760 w 1326"/>
                  <a:gd name="T51" fmla="*/ 500 h 1035"/>
                  <a:gd name="T52" fmla="*/ 806 w 1326"/>
                  <a:gd name="T53" fmla="*/ 446 h 1035"/>
                  <a:gd name="T54" fmla="*/ 812 w 1326"/>
                  <a:gd name="T55" fmla="*/ 400 h 1035"/>
                  <a:gd name="T56" fmla="*/ 881 w 1326"/>
                  <a:gd name="T57" fmla="*/ 408 h 1035"/>
                  <a:gd name="T58" fmla="*/ 901 w 1326"/>
                  <a:gd name="T59" fmla="*/ 346 h 1035"/>
                  <a:gd name="T60" fmla="*/ 978 w 1326"/>
                  <a:gd name="T61" fmla="*/ 336 h 1035"/>
                  <a:gd name="T62" fmla="*/ 1005 w 1326"/>
                  <a:gd name="T63" fmla="*/ 330 h 1035"/>
                  <a:gd name="T64" fmla="*/ 1044 w 1326"/>
                  <a:gd name="T65" fmla="*/ 263 h 1035"/>
                  <a:gd name="T66" fmla="*/ 1030 w 1326"/>
                  <a:gd name="T67" fmla="*/ 203 h 1035"/>
                  <a:gd name="T68" fmla="*/ 982 w 1326"/>
                  <a:gd name="T69" fmla="*/ 265 h 1035"/>
                  <a:gd name="T70" fmla="*/ 945 w 1326"/>
                  <a:gd name="T71" fmla="*/ 213 h 1035"/>
                  <a:gd name="T72" fmla="*/ 924 w 1326"/>
                  <a:gd name="T73" fmla="*/ 197 h 1035"/>
                  <a:gd name="T74" fmla="*/ 926 w 1326"/>
                  <a:gd name="T75" fmla="*/ 139 h 1035"/>
                  <a:gd name="T76" fmla="*/ 889 w 1326"/>
                  <a:gd name="T77" fmla="*/ 106 h 1035"/>
                  <a:gd name="T78" fmla="*/ 893 w 1326"/>
                  <a:gd name="T79" fmla="*/ 195 h 1035"/>
                  <a:gd name="T80" fmla="*/ 848 w 1326"/>
                  <a:gd name="T81" fmla="*/ 243 h 1035"/>
                  <a:gd name="T82" fmla="*/ 819 w 1326"/>
                  <a:gd name="T83" fmla="*/ 278 h 1035"/>
                  <a:gd name="T84" fmla="*/ 827 w 1326"/>
                  <a:gd name="T85" fmla="*/ 232 h 1035"/>
                  <a:gd name="T86" fmla="*/ 792 w 1326"/>
                  <a:gd name="T87" fmla="*/ 232 h 1035"/>
                  <a:gd name="T88" fmla="*/ 711 w 1326"/>
                  <a:gd name="T89" fmla="*/ 218 h 1035"/>
                  <a:gd name="T90" fmla="*/ 665 w 1326"/>
                  <a:gd name="T91" fmla="*/ 195 h 1035"/>
                  <a:gd name="T92" fmla="*/ 669 w 1326"/>
                  <a:gd name="T93" fmla="*/ 203 h 1035"/>
                  <a:gd name="T94" fmla="*/ 630 w 1326"/>
                  <a:gd name="T95" fmla="*/ 249 h 1035"/>
                  <a:gd name="T96" fmla="*/ 578 w 1326"/>
                  <a:gd name="T97" fmla="*/ 205 h 1035"/>
                  <a:gd name="T98" fmla="*/ 553 w 1326"/>
                  <a:gd name="T99" fmla="*/ 143 h 1035"/>
                  <a:gd name="T100" fmla="*/ 452 w 1326"/>
                  <a:gd name="T101" fmla="*/ 85 h 1035"/>
                  <a:gd name="T102" fmla="*/ 423 w 1326"/>
                  <a:gd name="T103" fmla="*/ 25 h 1035"/>
                  <a:gd name="T104" fmla="*/ 325 w 1326"/>
                  <a:gd name="T105" fmla="*/ 68 h 1035"/>
                  <a:gd name="T106" fmla="*/ 390 w 1326"/>
                  <a:gd name="T107" fmla="*/ 33 h 1035"/>
                  <a:gd name="T108" fmla="*/ 286 w 1326"/>
                  <a:gd name="T109" fmla="*/ 87 h 1035"/>
                  <a:gd name="T110" fmla="*/ 213 w 1326"/>
                  <a:gd name="T111" fmla="*/ 4 h 1035"/>
                  <a:gd name="T112" fmla="*/ 95 w 1326"/>
                  <a:gd name="T113" fmla="*/ 496 h 1035"/>
                  <a:gd name="T114" fmla="*/ 116 w 1326"/>
                  <a:gd name="T115" fmla="*/ 583 h 1035"/>
                  <a:gd name="T116" fmla="*/ 118 w 1326"/>
                  <a:gd name="T117" fmla="*/ 653 h 1035"/>
                  <a:gd name="T118" fmla="*/ 128 w 1326"/>
                  <a:gd name="T119" fmla="*/ 682 h 1035"/>
                  <a:gd name="T120" fmla="*/ 108 w 1326"/>
                  <a:gd name="T121" fmla="*/ 717 h 1035"/>
                  <a:gd name="T122" fmla="*/ 137 w 1326"/>
                  <a:gd name="T123" fmla="*/ 734 h 1035"/>
                  <a:gd name="T124" fmla="*/ 143 w 1326"/>
                  <a:gd name="T125" fmla="*/ 76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6" h="1035">
                    <a:moveTo>
                      <a:pt x="640" y="844"/>
                    </a:moveTo>
                    <a:lnTo>
                      <a:pt x="644" y="844"/>
                    </a:lnTo>
                    <a:lnTo>
                      <a:pt x="649" y="846"/>
                    </a:lnTo>
                    <a:lnTo>
                      <a:pt x="649" y="848"/>
                    </a:lnTo>
                    <a:lnTo>
                      <a:pt x="651" y="850"/>
                    </a:lnTo>
                    <a:lnTo>
                      <a:pt x="653" y="852"/>
                    </a:lnTo>
                    <a:lnTo>
                      <a:pt x="655" y="852"/>
                    </a:lnTo>
                    <a:lnTo>
                      <a:pt x="657" y="854"/>
                    </a:lnTo>
                    <a:lnTo>
                      <a:pt x="661" y="854"/>
                    </a:lnTo>
                    <a:lnTo>
                      <a:pt x="661" y="856"/>
                    </a:lnTo>
                    <a:lnTo>
                      <a:pt x="663" y="856"/>
                    </a:lnTo>
                    <a:lnTo>
                      <a:pt x="667" y="856"/>
                    </a:lnTo>
                    <a:lnTo>
                      <a:pt x="669" y="856"/>
                    </a:lnTo>
                    <a:lnTo>
                      <a:pt x="673" y="856"/>
                    </a:lnTo>
                    <a:lnTo>
                      <a:pt x="678" y="860"/>
                    </a:lnTo>
                    <a:lnTo>
                      <a:pt x="680" y="860"/>
                    </a:lnTo>
                    <a:lnTo>
                      <a:pt x="682" y="865"/>
                    </a:lnTo>
                    <a:lnTo>
                      <a:pt x="688" y="867"/>
                    </a:lnTo>
                    <a:lnTo>
                      <a:pt x="692" y="867"/>
                    </a:lnTo>
                    <a:lnTo>
                      <a:pt x="694" y="869"/>
                    </a:lnTo>
                    <a:lnTo>
                      <a:pt x="696" y="871"/>
                    </a:lnTo>
                    <a:lnTo>
                      <a:pt x="702" y="871"/>
                    </a:lnTo>
                    <a:lnTo>
                      <a:pt x="707" y="869"/>
                    </a:lnTo>
                    <a:lnTo>
                      <a:pt x="707" y="871"/>
                    </a:lnTo>
                    <a:lnTo>
                      <a:pt x="709" y="873"/>
                    </a:lnTo>
                    <a:lnTo>
                      <a:pt x="717" y="875"/>
                    </a:lnTo>
                    <a:lnTo>
                      <a:pt x="719" y="875"/>
                    </a:lnTo>
                    <a:lnTo>
                      <a:pt x="723" y="877"/>
                    </a:lnTo>
                    <a:lnTo>
                      <a:pt x="727" y="879"/>
                    </a:lnTo>
                    <a:lnTo>
                      <a:pt x="800" y="912"/>
                    </a:lnTo>
                    <a:lnTo>
                      <a:pt x="804" y="919"/>
                    </a:lnTo>
                    <a:lnTo>
                      <a:pt x="816" y="927"/>
                    </a:lnTo>
                    <a:lnTo>
                      <a:pt x="827" y="983"/>
                    </a:lnTo>
                    <a:lnTo>
                      <a:pt x="827" y="1008"/>
                    </a:lnTo>
                    <a:lnTo>
                      <a:pt x="825" y="1012"/>
                    </a:lnTo>
                    <a:lnTo>
                      <a:pt x="823" y="1016"/>
                    </a:lnTo>
                    <a:lnTo>
                      <a:pt x="819" y="1020"/>
                    </a:lnTo>
                    <a:lnTo>
                      <a:pt x="812" y="1024"/>
                    </a:lnTo>
                    <a:lnTo>
                      <a:pt x="808" y="1028"/>
                    </a:lnTo>
                    <a:lnTo>
                      <a:pt x="812" y="1035"/>
                    </a:lnTo>
                    <a:lnTo>
                      <a:pt x="874" y="1016"/>
                    </a:lnTo>
                    <a:lnTo>
                      <a:pt x="883" y="1014"/>
                    </a:lnTo>
                    <a:lnTo>
                      <a:pt x="885" y="1006"/>
                    </a:lnTo>
                    <a:lnTo>
                      <a:pt x="918" y="995"/>
                    </a:lnTo>
                    <a:lnTo>
                      <a:pt x="935" y="985"/>
                    </a:lnTo>
                    <a:lnTo>
                      <a:pt x="937" y="981"/>
                    </a:lnTo>
                    <a:lnTo>
                      <a:pt x="943" y="981"/>
                    </a:lnTo>
                    <a:lnTo>
                      <a:pt x="951" y="972"/>
                    </a:lnTo>
                    <a:lnTo>
                      <a:pt x="953" y="970"/>
                    </a:lnTo>
                    <a:lnTo>
                      <a:pt x="957" y="968"/>
                    </a:lnTo>
                    <a:lnTo>
                      <a:pt x="962" y="964"/>
                    </a:lnTo>
                    <a:lnTo>
                      <a:pt x="968" y="964"/>
                    </a:lnTo>
                    <a:lnTo>
                      <a:pt x="1022" y="964"/>
                    </a:lnTo>
                    <a:lnTo>
                      <a:pt x="1026" y="960"/>
                    </a:lnTo>
                    <a:lnTo>
                      <a:pt x="1026" y="960"/>
                    </a:lnTo>
                    <a:lnTo>
                      <a:pt x="1028" y="960"/>
                    </a:lnTo>
                    <a:lnTo>
                      <a:pt x="1030" y="960"/>
                    </a:lnTo>
                    <a:lnTo>
                      <a:pt x="1034" y="960"/>
                    </a:lnTo>
                    <a:lnTo>
                      <a:pt x="1036" y="958"/>
                    </a:lnTo>
                    <a:lnTo>
                      <a:pt x="1036" y="956"/>
                    </a:lnTo>
                    <a:lnTo>
                      <a:pt x="1042" y="950"/>
                    </a:lnTo>
                    <a:lnTo>
                      <a:pt x="1044" y="950"/>
                    </a:lnTo>
                    <a:lnTo>
                      <a:pt x="1051" y="943"/>
                    </a:lnTo>
                    <a:lnTo>
                      <a:pt x="1051" y="939"/>
                    </a:lnTo>
                    <a:lnTo>
                      <a:pt x="1053" y="935"/>
                    </a:lnTo>
                    <a:lnTo>
                      <a:pt x="1057" y="933"/>
                    </a:lnTo>
                    <a:lnTo>
                      <a:pt x="1057" y="929"/>
                    </a:lnTo>
                    <a:lnTo>
                      <a:pt x="1059" y="925"/>
                    </a:lnTo>
                    <a:lnTo>
                      <a:pt x="1067" y="919"/>
                    </a:lnTo>
                    <a:lnTo>
                      <a:pt x="1067" y="914"/>
                    </a:lnTo>
                    <a:lnTo>
                      <a:pt x="1071" y="912"/>
                    </a:lnTo>
                    <a:lnTo>
                      <a:pt x="1071" y="912"/>
                    </a:lnTo>
                    <a:lnTo>
                      <a:pt x="1073" y="912"/>
                    </a:lnTo>
                    <a:lnTo>
                      <a:pt x="1078" y="916"/>
                    </a:lnTo>
                    <a:lnTo>
                      <a:pt x="1080" y="914"/>
                    </a:lnTo>
                    <a:lnTo>
                      <a:pt x="1086" y="916"/>
                    </a:lnTo>
                    <a:lnTo>
                      <a:pt x="1088" y="914"/>
                    </a:lnTo>
                    <a:lnTo>
                      <a:pt x="1094" y="921"/>
                    </a:lnTo>
                    <a:lnTo>
                      <a:pt x="1094" y="927"/>
                    </a:lnTo>
                    <a:lnTo>
                      <a:pt x="1090" y="950"/>
                    </a:lnTo>
                    <a:lnTo>
                      <a:pt x="1090" y="954"/>
                    </a:lnTo>
                    <a:lnTo>
                      <a:pt x="1092" y="954"/>
                    </a:lnTo>
                    <a:lnTo>
                      <a:pt x="1092" y="956"/>
                    </a:lnTo>
                    <a:lnTo>
                      <a:pt x="1094" y="958"/>
                    </a:lnTo>
                    <a:lnTo>
                      <a:pt x="1094" y="960"/>
                    </a:lnTo>
                    <a:lnTo>
                      <a:pt x="1094" y="962"/>
                    </a:lnTo>
                    <a:lnTo>
                      <a:pt x="1094" y="964"/>
                    </a:lnTo>
                    <a:lnTo>
                      <a:pt x="1092" y="966"/>
                    </a:lnTo>
                    <a:lnTo>
                      <a:pt x="1094" y="966"/>
                    </a:lnTo>
                    <a:lnTo>
                      <a:pt x="1094" y="966"/>
                    </a:lnTo>
                    <a:lnTo>
                      <a:pt x="1098" y="968"/>
                    </a:lnTo>
                    <a:lnTo>
                      <a:pt x="1102" y="968"/>
                    </a:lnTo>
                    <a:lnTo>
                      <a:pt x="1105" y="970"/>
                    </a:lnTo>
                    <a:lnTo>
                      <a:pt x="1107" y="970"/>
                    </a:lnTo>
                    <a:lnTo>
                      <a:pt x="1109" y="968"/>
                    </a:lnTo>
                    <a:lnTo>
                      <a:pt x="1111" y="970"/>
                    </a:lnTo>
                    <a:lnTo>
                      <a:pt x="1115" y="968"/>
                    </a:lnTo>
                    <a:lnTo>
                      <a:pt x="1117" y="964"/>
                    </a:lnTo>
                    <a:lnTo>
                      <a:pt x="1121" y="962"/>
                    </a:lnTo>
                    <a:lnTo>
                      <a:pt x="1117" y="966"/>
                    </a:lnTo>
                    <a:lnTo>
                      <a:pt x="1119" y="966"/>
                    </a:lnTo>
                    <a:lnTo>
                      <a:pt x="1119" y="966"/>
                    </a:lnTo>
                    <a:lnTo>
                      <a:pt x="1119" y="968"/>
                    </a:lnTo>
                    <a:lnTo>
                      <a:pt x="1127" y="966"/>
                    </a:lnTo>
                    <a:lnTo>
                      <a:pt x="1129" y="964"/>
                    </a:lnTo>
                    <a:lnTo>
                      <a:pt x="1134" y="964"/>
                    </a:lnTo>
                    <a:lnTo>
                      <a:pt x="1138" y="960"/>
                    </a:lnTo>
                    <a:lnTo>
                      <a:pt x="1140" y="958"/>
                    </a:lnTo>
                    <a:lnTo>
                      <a:pt x="1144" y="954"/>
                    </a:lnTo>
                    <a:lnTo>
                      <a:pt x="1146" y="956"/>
                    </a:lnTo>
                    <a:lnTo>
                      <a:pt x="1148" y="954"/>
                    </a:lnTo>
                    <a:lnTo>
                      <a:pt x="1148" y="956"/>
                    </a:lnTo>
                    <a:lnTo>
                      <a:pt x="1144" y="960"/>
                    </a:lnTo>
                    <a:lnTo>
                      <a:pt x="1140" y="960"/>
                    </a:lnTo>
                    <a:lnTo>
                      <a:pt x="1136" y="966"/>
                    </a:lnTo>
                    <a:lnTo>
                      <a:pt x="1140" y="966"/>
                    </a:lnTo>
                    <a:lnTo>
                      <a:pt x="1142" y="964"/>
                    </a:lnTo>
                    <a:lnTo>
                      <a:pt x="1146" y="964"/>
                    </a:lnTo>
                    <a:lnTo>
                      <a:pt x="1148" y="964"/>
                    </a:lnTo>
                    <a:lnTo>
                      <a:pt x="1156" y="966"/>
                    </a:lnTo>
                    <a:lnTo>
                      <a:pt x="1163" y="966"/>
                    </a:lnTo>
                    <a:lnTo>
                      <a:pt x="1158" y="968"/>
                    </a:lnTo>
                    <a:lnTo>
                      <a:pt x="1152" y="968"/>
                    </a:lnTo>
                    <a:lnTo>
                      <a:pt x="1150" y="968"/>
                    </a:lnTo>
                    <a:lnTo>
                      <a:pt x="1148" y="970"/>
                    </a:lnTo>
                    <a:lnTo>
                      <a:pt x="1150" y="972"/>
                    </a:lnTo>
                    <a:lnTo>
                      <a:pt x="1148" y="970"/>
                    </a:lnTo>
                    <a:lnTo>
                      <a:pt x="1146" y="968"/>
                    </a:lnTo>
                    <a:lnTo>
                      <a:pt x="1144" y="966"/>
                    </a:lnTo>
                    <a:lnTo>
                      <a:pt x="1138" y="968"/>
                    </a:lnTo>
                    <a:lnTo>
                      <a:pt x="1131" y="972"/>
                    </a:lnTo>
                    <a:lnTo>
                      <a:pt x="1125" y="975"/>
                    </a:lnTo>
                    <a:lnTo>
                      <a:pt x="1117" y="979"/>
                    </a:lnTo>
                    <a:lnTo>
                      <a:pt x="1117" y="981"/>
                    </a:lnTo>
                    <a:lnTo>
                      <a:pt x="1113" y="985"/>
                    </a:lnTo>
                    <a:lnTo>
                      <a:pt x="1111" y="991"/>
                    </a:lnTo>
                    <a:lnTo>
                      <a:pt x="1109" y="995"/>
                    </a:lnTo>
                    <a:lnTo>
                      <a:pt x="1111" y="997"/>
                    </a:lnTo>
                    <a:lnTo>
                      <a:pt x="1111" y="1001"/>
                    </a:lnTo>
                    <a:lnTo>
                      <a:pt x="1113" y="999"/>
                    </a:lnTo>
                    <a:lnTo>
                      <a:pt x="1115" y="1001"/>
                    </a:lnTo>
                    <a:lnTo>
                      <a:pt x="1115" y="1006"/>
                    </a:lnTo>
                    <a:lnTo>
                      <a:pt x="1119" y="1008"/>
                    </a:lnTo>
                    <a:lnTo>
                      <a:pt x="1121" y="1006"/>
                    </a:lnTo>
                    <a:lnTo>
                      <a:pt x="1121" y="1008"/>
                    </a:lnTo>
                    <a:lnTo>
                      <a:pt x="1123" y="1006"/>
                    </a:lnTo>
                    <a:lnTo>
                      <a:pt x="1123" y="1004"/>
                    </a:lnTo>
                    <a:lnTo>
                      <a:pt x="1125" y="1001"/>
                    </a:lnTo>
                    <a:lnTo>
                      <a:pt x="1127" y="1004"/>
                    </a:lnTo>
                    <a:lnTo>
                      <a:pt x="1131" y="999"/>
                    </a:lnTo>
                    <a:lnTo>
                      <a:pt x="1136" y="999"/>
                    </a:lnTo>
                    <a:lnTo>
                      <a:pt x="1140" y="993"/>
                    </a:lnTo>
                    <a:lnTo>
                      <a:pt x="1146" y="987"/>
                    </a:lnTo>
                    <a:lnTo>
                      <a:pt x="1144" y="987"/>
                    </a:lnTo>
                    <a:lnTo>
                      <a:pt x="1148" y="983"/>
                    </a:lnTo>
                    <a:lnTo>
                      <a:pt x="1150" y="983"/>
                    </a:lnTo>
                    <a:lnTo>
                      <a:pt x="1150" y="981"/>
                    </a:lnTo>
                    <a:lnTo>
                      <a:pt x="1152" y="981"/>
                    </a:lnTo>
                    <a:lnTo>
                      <a:pt x="1154" y="985"/>
                    </a:lnTo>
                    <a:lnTo>
                      <a:pt x="1158" y="985"/>
                    </a:lnTo>
                    <a:lnTo>
                      <a:pt x="1158" y="983"/>
                    </a:lnTo>
                    <a:lnTo>
                      <a:pt x="1160" y="983"/>
                    </a:lnTo>
                    <a:lnTo>
                      <a:pt x="1167" y="981"/>
                    </a:lnTo>
                    <a:lnTo>
                      <a:pt x="1173" y="979"/>
                    </a:lnTo>
                    <a:lnTo>
                      <a:pt x="1179" y="977"/>
                    </a:lnTo>
                    <a:lnTo>
                      <a:pt x="1181" y="977"/>
                    </a:lnTo>
                    <a:lnTo>
                      <a:pt x="1189" y="972"/>
                    </a:lnTo>
                    <a:lnTo>
                      <a:pt x="1196" y="970"/>
                    </a:lnTo>
                    <a:lnTo>
                      <a:pt x="1200" y="970"/>
                    </a:lnTo>
                    <a:lnTo>
                      <a:pt x="1202" y="970"/>
                    </a:lnTo>
                    <a:lnTo>
                      <a:pt x="1204" y="970"/>
                    </a:lnTo>
                    <a:lnTo>
                      <a:pt x="1202" y="968"/>
                    </a:lnTo>
                    <a:lnTo>
                      <a:pt x="1200" y="968"/>
                    </a:lnTo>
                    <a:lnTo>
                      <a:pt x="1196" y="966"/>
                    </a:lnTo>
                    <a:lnTo>
                      <a:pt x="1198" y="966"/>
                    </a:lnTo>
                    <a:lnTo>
                      <a:pt x="1200" y="964"/>
                    </a:lnTo>
                    <a:lnTo>
                      <a:pt x="1200" y="964"/>
                    </a:lnTo>
                    <a:lnTo>
                      <a:pt x="1194" y="960"/>
                    </a:lnTo>
                    <a:lnTo>
                      <a:pt x="1189" y="960"/>
                    </a:lnTo>
                    <a:lnTo>
                      <a:pt x="1189" y="958"/>
                    </a:lnTo>
                    <a:lnTo>
                      <a:pt x="1189" y="956"/>
                    </a:lnTo>
                    <a:lnTo>
                      <a:pt x="1183" y="958"/>
                    </a:lnTo>
                    <a:lnTo>
                      <a:pt x="1183" y="960"/>
                    </a:lnTo>
                    <a:lnTo>
                      <a:pt x="1177" y="960"/>
                    </a:lnTo>
                    <a:lnTo>
                      <a:pt x="1175" y="958"/>
                    </a:lnTo>
                    <a:lnTo>
                      <a:pt x="1171" y="956"/>
                    </a:lnTo>
                    <a:lnTo>
                      <a:pt x="1169" y="956"/>
                    </a:lnTo>
                    <a:lnTo>
                      <a:pt x="1165" y="956"/>
                    </a:lnTo>
                    <a:lnTo>
                      <a:pt x="1160" y="956"/>
                    </a:lnTo>
                    <a:lnTo>
                      <a:pt x="1154" y="952"/>
                    </a:lnTo>
                    <a:lnTo>
                      <a:pt x="1158" y="950"/>
                    </a:lnTo>
                    <a:lnTo>
                      <a:pt x="1160" y="948"/>
                    </a:lnTo>
                    <a:lnTo>
                      <a:pt x="1154" y="948"/>
                    </a:lnTo>
                    <a:lnTo>
                      <a:pt x="1152" y="946"/>
                    </a:lnTo>
                    <a:lnTo>
                      <a:pt x="1150" y="946"/>
                    </a:lnTo>
                    <a:lnTo>
                      <a:pt x="1148" y="941"/>
                    </a:lnTo>
                    <a:lnTo>
                      <a:pt x="1146" y="939"/>
                    </a:lnTo>
                    <a:lnTo>
                      <a:pt x="1146" y="935"/>
                    </a:lnTo>
                    <a:lnTo>
                      <a:pt x="1146" y="931"/>
                    </a:lnTo>
                    <a:lnTo>
                      <a:pt x="1144" y="929"/>
                    </a:lnTo>
                    <a:lnTo>
                      <a:pt x="1146" y="925"/>
                    </a:lnTo>
                    <a:lnTo>
                      <a:pt x="1146" y="925"/>
                    </a:lnTo>
                    <a:lnTo>
                      <a:pt x="1138" y="925"/>
                    </a:lnTo>
                    <a:lnTo>
                      <a:pt x="1142" y="921"/>
                    </a:lnTo>
                    <a:lnTo>
                      <a:pt x="1144" y="921"/>
                    </a:lnTo>
                    <a:lnTo>
                      <a:pt x="1148" y="912"/>
                    </a:lnTo>
                    <a:lnTo>
                      <a:pt x="1152" y="908"/>
                    </a:lnTo>
                    <a:lnTo>
                      <a:pt x="1150" y="906"/>
                    </a:lnTo>
                    <a:lnTo>
                      <a:pt x="1148" y="906"/>
                    </a:lnTo>
                    <a:lnTo>
                      <a:pt x="1146" y="906"/>
                    </a:lnTo>
                    <a:lnTo>
                      <a:pt x="1144" y="906"/>
                    </a:lnTo>
                    <a:lnTo>
                      <a:pt x="1140" y="908"/>
                    </a:lnTo>
                    <a:lnTo>
                      <a:pt x="1136" y="910"/>
                    </a:lnTo>
                    <a:lnTo>
                      <a:pt x="1134" y="908"/>
                    </a:lnTo>
                    <a:lnTo>
                      <a:pt x="1134" y="904"/>
                    </a:lnTo>
                    <a:lnTo>
                      <a:pt x="1125" y="902"/>
                    </a:lnTo>
                    <a:lnTo>
                      <a:pt x="1121" y="902"/>
                    </a:lnTo>
                    <a:lnTo>
                      <a:pt x="1117" y="902"/>
                    </a:lnTo>
                    <a:lnTo>
                      <a:pt x="1121" y="900"/>
                    </a:lnTo>
                    <a:lnTo>
                      <a:pt x="1125" y="900"/>
                    </a:lnTo>
                    <a:lnTo>
                      <a:pt x="1129" y="900"/>
                    </a:lnTo>
                    <a:lnTo>
                      <a:pt x="1131" y="898"/>
                    </a:lnTo>
                    <a:lnTo>
                      <a:pt x="1136" y="900"/>
                    </a:lnTo>
                    <a:lnTo>
                      <a:pt x="1138" y="902"/>
                    </a:lnTo>
                    <a:lnTo>
                      <a:pt x="1142" y="902"/>
                    </a:lnTo>
                    <a:lnTo>
                      <a:pt x="1148" y="898"/>
                    </a:lnTo>
                    <a:lnTo>
                      <a:pt x="1150" y="898"/>
                    </a:lnTo>
                    <a:lnTo>
                      <a:pt x="1154" y="896"/>
                    </a:lnTo>
                    <a:lnTo>
                      <a:pt x="1158" y="894"/>
                    </a:lnTo>
                    <a:lnTo>
                      <a:pt x="1160" y="887"/>
                    </a:lnTo>
                    <a:lnTo>
                      <a:pt x="1158" y="887"/>
                    </a:lnTo>
                    <a:lnTo>
                      <a:pt x="1160" y="885"/>
                    </a:lnTo>
                    <a:lnTo>
                      <a:pt x="1160" y="883"/>
                    </a:lnTo>
                    <a:lnTo>
                      <a:pt x="1156" y="881"/>
                    </a:lnTo>
                    <a:lnTo>
                      <a:pt x="1152" y="881"/>
                    </a:lnTo>
                    <a:lnTo>
                      <a:pt x="1154" y="881"/>
                    </a:lnTo>
                    <a:lnTo>
                      <a:pt x="1152" y="879"/>
                    </a:lnTo>
                    <a:lnTo>
                      <a:pt x="1158" y="881"/>
                    </a:lnTo>
                    <a:lnTo>
                      <a:pt x="1158" y="879"/>
                    </a:lnTo>
                    <a:lnTo>
                      <a:pt x="1150" y="875"/>
                    </a:lnTo>
                    <a:lnTo>
                      <a:pt x="1144" y="873"/>
                    </a:lnTo>
                    <a:lnTo>
                      <a:pt x="1131" y="873"/>
                    </a:lnTo>
                    <a:lnTo>
                      <a:pt x="1129" y="875"/>
                    </a:lnTo>
                    <a:lnTo>
                      <a:pt x="1125" y="875"/>
                    </a:lnTo>
                    <a:lnTo>
                      <a:pt x="1113" y="879"/>
                    </a:lnTo>
                    <a:lnTo>
                      <a:pt x="1105" y="879"/>
                    </a:lnTo>
                    <a:lnTo>
                      <a:pt x="1098" y="883"/>
                    </a:lnTo>
                    <a:lnTo>
                      <a:pt x="1094" y="883"/>
                    </a:lnTo>
                    <a:lnTo>
                      <a:pt x="1086" y="890"/>
                    </a:lnTo>
                    <a:lnTo>
                      <a:pt x="1073" y="898"/>
                    </a:lnTo>
                    <a:lnTo>
                      <a:pt x="1065" y="906"/>
                    </a:lnTo>
                    <a:lnTo>
                      <a:pt x="1061" y="908"/>
                    </a:lnTo>
                    <a:lnTo>
                      <a:pt x="1057" y="912"/>
                    </a:lnTo>
                    <a:lnTo>
                      <a:pt x="1053" y="919"/>
                    </a:lnTo>
                    <a:lnTo>
                      <a:pt x="1046" y="923"/>
                    </a:lnTo>
                    <a:lnTo>
                      <a:pt x="1038" y="925"/>
                    </a:lnTo>
                    <a:lnTo>
                      <a:pt x="1028" y="929"/>
                    </a:lnTo>
                    <a:lnTo>
                      <a:pt x="1024" y="929"/>
                    </a:lnTo>
                    <a:lnTo>
                      <a:pt x="1030" y="929"/>
                    </a:lnTo>
                    <a:lnTo>
                      <a:pt x="1040" y="925"/>
                    </a:lnTo>
                    <a:lnTo>
                      <a:pt x="1040" y="921"/>
                    </a:lnTo>
                    <a:lnTo>
                      <a:pt x="1049" y="916"/>
                    </a:lnTo>
                    <a:lnTo>
                      <a:pt x="1051" y="912"/>
                    </a:lnTo>
                    <a:lnTo>
                      <a:pt x="1053" y="908"/>
                    </a:lnTo>
                    <a:lnTo>
                      <a:pt x="1057" y="906"/>
                    </a:lnTo>
                    <a:lnTo>
                      <a:pt x="1059" y="902"/>
                    </a:lnTo>
                    <a:lnTo>
                      <a:pt x="1065" y="900"/>
                    </a:lnTo>
                    <a:lnTo>
                      <a:pt x="1067" y="894"/>
                    </a:lnTo>
                    <a:lnTo>
                      <a:pt x="1073" y="890"/>
                    </a:lnTo>
                    <a:lnTo>
                      <a:pt x="1078" y="883"/>
                    </a:lnTo>
                    <a:lnTo>
                      <a:pt x="1080" y="883"/>
                    </a:lnTo>
                    <a:lnTo>
                      <a:pt x="1082" y="881"/>
                    </a:lnTo>
                    <a:lnTo>
                      <a:pt x="1086" y="879"/>
                    </a:lnTo>
                    <a:lnTo>
                      <a:pt x="1088" y="877"/>
                    </a:lnTo>
                    <a:lnTo>
                      <a:pt x="1090" y="873"/>
                    </a:lnTo>
                    <a:lnTo>
                      <a:pt x="1092" y="871"/>
                    </a:lnTo>
                    <a:lnTo>
                      <a:pt x="1094" y="873"/>
                    </a:lnTo>
                    <a:lnTo>
                      <a:pt x="1096" y="873"/>
                    </a:lnTo>
                    <a:lnTo>
                      <a:pt x="1100" y="869"/>
                    </a:lnTo>
                    <a:lnTo>
                      <a:pt x="1107" y="869"/>
                    </a:lnTo>
                    <a:lnTo>
                      <a:pt x="1109" y="867"/>
                    </a:lnTo>
                    <a:lnTo>
                      <a:pt x="1115" y="867"/>
                    </a:lnTo>
                    <a:lnTo>
                      <a:pt x="1117" y="865"/>
                    </a:lnTo>
                    <a:lnTo>
                      <a:pt x="1117" y="858"/>
                    </a:lnTo>
                    <a:lnTo>
                      <a:pt x="1119" y="858"/>
                    </a:lnTo>
                    <a:lnTo>
                      <a:pt x="1119" y="854"/>
                    </a:lnTo>
                    <a:lnTo>
                      <a:pt x="1123" y="852"/>
                    </a:lnTo>
                    <a:lnTo>
                      <a:pt x="1129" y="846"/>
                    </a:lnTo>
                    <a:lnTo>
                      <a:pt x="1134" y="846"/>
                    </a:lnTo>
                    <a:lnTo>
                      <a:pt x="1134" y="844"/>
                    </a:lnTo>
                    <a:lnTo>
                      <a:pt x="1134" y="842"/>
                    </a:lnTo>
                    <a:lnTo>
                      <a:pt x="1134" y="840"/>
                    </a:lnTo>
                    <a:lnTo>
                      <a:pt x="1138" y="840"/>
                    </a:lnTo>
                    <a:lnTo>
                      <a:pt x="1140" y="842"/>
                    </a:lnTo>
                    <a:lnTo>
                      <a:pt x="1146" y="844"/>
                    </a:lnTo>
                    <a:lnTo>
                      <a:pt x="1152" y="842"/>
                    </a:lnTo>
                    <a:lnTo>
                      <a:pt x="1158" y="844"/>
                    </a:lnTo>
                    <a:lnTo>
                      <a:pt x="1160" y="844"/>
                    </a:lnTo>
                    <a:lnTo>
                      <a:pt x="1163" y="846"/>
                    </a:lnTo>
                    <a:lnTo>
                      <a:pt x="1167" y="844"/>
                    </a:lnTo>
                    <a:lnTo>
                      <a:pt x="1169" y="846"/>
                    </a:lnTo>
                    <a:lnTo>
                      <a:pt x="1173" y="846"/>
                    </a:lnTo>
                    <a:lnTo>
                      <a:pt x="1175" y="844"/>
                    </a:lnTo>
                    <a:lnTo>
                      <a:pt x="1179" y="846"/>
                    </a:lnTo>
                    <a:lnTo>
                      <a:pt x="1185" y="846"/>
                    </a:lnTo>
                    <a:lnTo>
                      <a:pt x="1187" y="844"/>
                    </a:lnTo>
                    <a:lnTo>
                      <a:pt x="1189" y="844"/>
                    </a:lnTo>
                    <a:lnTo>
                      <a:pt x="1194" y="846"/>
                    </a:lnTo>
                    <a:lnTo>
                      <a:pt x="1198" y="848"/>
                    </a:lnTo>
                    <a:lnTo>
                      <a:pt x="1198" y="846"/>
                    </a:lnTo>
                    <a:lnTo>
                      <a:pt x="1204" y="850"/>
                    </a:lnTo>
                    <a:lnTo>
                      <a:pt x="1206" y="850"/>
                    </a:lnTo>
                    <a:lnTo>
                      <a:pt x="1210" y="848"/>
                    </a:lnTo>
                    <a:lnTo>
                      <a:pt x="1212" y="848"/>
                    </a:lnTo>
                    <a:lnTo>
                      <a:pt x="1212" y="850"/>
                    </a:lnTo>
                    <a:lnTo>
                      <a:pt x="1214" y="852"/>
                    </a:lnTo>
                    <a:lnTo>
                      <a:pt x="1223" y="848"/>
                    </a:lnTo>
                    <a:lnTo>
                      <a:pt x="1225" y="848"/>
                    </a:lnTo>
                    <a:lnTo>
                      <a:pt x="1229" y="848"/>
                    </a:lnTo>
                    <a:lnTo>
                      <a:pt x="1231" y="848"/>
                    </a:lnTo>
                    <a:lnTo>
                      <a:pt x="1237" y="848"/>
                    </a:lnTo>
                    <a:lnTo>
                      <a:pt x="1239" y="850"/>
                    </a:lnTo>
                    <a:lnTo>
                      <a:pt x="1243" y="848"/>
                    </a:lnTo>
                    <a:lnTo>
                      <a:pt x="1243" y="846"/>
                    </a:lnTo>
                    <a:lnTo>
                      <a:pt x="1248" y="846"/>
                    </a:lnTo>
                    <a:lnTo>
                      <a:pt x="1250" y="846"/>
                    </a:lnTo>
                    <a:lnTo>
                      <a:pt x="1252" y="846"/>
                    </a:lnTo>
                    <a:lnTo>
                      <a:pt x="1254" y="842"/>
                    </a:lnTo>
                    <a:lnTo>
                      <a:pt x="1256" y="840"/>
                    </a:lnTo>
                    <a:lnTo>
                      <a:pt x="1258" y="838"/>
                    </a:lnTo>
                    <a:lnTo>
                      <a:pt x="1260" y="840"/>
                    </a:lnTo>
                    <a:lnTo>
                      <a:pt x="1262" y="834"/>
                    </a:lnTo>
                    <a:lnTo>
                      <a:pt x="1262" y="831"/>
                    </a:lnTo>
                    <a:lnTo>
                      <a:pt x="1264" y="831"/>
                    </a:lnTo>
                    <a:lnTo>
                      <a:pt x="1268" y="829"/>
                    </a:lnTo>
                    <a:lnTo>
                      <a:pt x="1268" y="827"/>
                    </a:lnTo>
                    <a:lnTo>
                      <a:pt x="1266" y="825"/>
                    </a:lnTo>
                    <a:lnTo>
                      <a:pt x="1268" y="825"/>
                    </a:lnTo>
                    <a:lnTo>
                      <a:pt x="1272" y="825"/>
                    </a:lnTo>
                    <a:lnTo>
                      <a:pt x="1274" y="823"/>
                    </a:lnTo>
                    <a:lnTo>
                      <a:pt x="1274" y="821"/>
                    </a:lnTo>
                    <a:lnTo>
                      <a:pt x="1277" y="821"/>
                    </a:lnTo>
                    <a:lnTo>
                      <a:pt x="1279" y="823"/>
                    </a:lnTo>
                    <a:lnTo>
                      <a:pt x="1281" y="823"/>
                    </a:lnTo>
                    <a:lnTo>
                      <a:pt x="1285" y="821"/>
                    </a:lnTo>
                    <a:lnTo>
                      <a:pt x="1287" y="823"/>
                    </a:lnTo>
                    <a:lnTo>
                      <a:pt x="1289" y="823"/>
                    </a:lnTo>
                    <a:lnTo>
                      <a:pt x="1291" y="821"/>
                    </a:lnTo>
                    <a:lnTo>
                      <a:pt x="1293" y="823"/>
                    </a:lnTo>
                    <a:lnTo>
                      <a:pt x="1297" y="823"/>
                    </a:lnTo>
                    <a:lnTo>
                      <a:pt x="1297" y="821"/>
                    </a:lnTo>
                    <a:lnTo>
                      <a:pt x="1299" y="821"/>
                    </a:lnTo>
                    <a:lnTo>
                      <a:pt x="1303" y="817"/>
                    </a:lnTo>
                    <a:lnTo>
                      <a:pt x="1303" y="817"/>
                    </a:lnTo>
                    <a:lnTo>
                      <a:pt x="1308" y="815"/>
                    </a:lnTo>
                    <a:lnTo>
                      <a:pt x="1312" y="815"/>
                    </a:lnTo>
                    <a:lnTo>
                      <a:pt x="1316" y="811"/>
                    </a:lnTo>
                    <a:lnTo>
                      <a:pt x="1318" y="809"/>
                    </a:lnTo>
                    <a:lnTo>
                      <a:pt x="1320" y="809"/>
                    </a:lnTo>
                    <a:lnTo>
                      <a:pt x="1322" y="804"/>
                    </a:lnTo>
                    <a:lnTo>
                      <a:pt x="1324" y="800"/>
                    </a:lnTo>
                    <a:lnTo>
                      <a:pt x="1320" y="800"/>
                    </a:lnTo>
                    <a:lnTo>
                      <a:pt x="1318" y="800"/>
                    </a:lnTo>
                    <a:lnTo>
                      <a:pt x="1316" y="798"/>
                    </a:lnTo>
                    <a:lnTo>
                      <a:pt x="1318" y="798"/>
                    </a:lnTo>
                    <a:lnTo>
                      <a:pt x="1320" y="798"/>
                    </a:lnTo>
                    <a:lnTo>
                      <a:pt x="1324" y="798"/>
                    </a:lnTo>
                    <a:lnTo>
                      <a:pt x="1320" y="796"/>
                    </a:lnTo>
                    <a:lnTo>
                      <a:pt x="1318" y="796"/>
                    </a:lnTo>
                    <a:lnTo>
                      <a:pt x="1312" y="794"/>
                    </a:lnTo>
                    <a:lnTo>
                      <a:pt x="1310" y="790"/>
                    </a:lnTo>
                    <a:lnTo>
                      <a:pt x="1316" y="794"/>
                    </a:lnTo>
                    <a:lnTo>
                      <a:pt x="1318" y="792"/>
                    </a:lnTo>
                    <a:lnTo>
                      <a:pt x="1320" y="788"/>
                    </a:lnTo>
                    <a:lnTo>
                      <a:pt x="1322" y="788"/>
                    </a:lnTo>
                    <a:lnTo>
                      <a:pt x="1322" y="784"/>
                    </a:lnTo>
                    <a:lnTo>
                      <a:pt x="1318" y="784"/>
                    </a:lnTo>
                    <a:lnTo>
                      <a:pt x="1320" y="780"/>
                    </a:lnTo>
                    <a:lnTo>
                      <a:pt x="1324" y="782"/>
                    </a:lnTo>
                    <a:lnTo>
                      <a:pt x="1326" y="780"/>
                    </a:lnTo>
                    <a:lnTo>
                      <a:pt x="1326" y="775"/>
                    </a:lnTo>
                    <a:lnTo>
                      <a:pt x="1320" y="773"/>
                    </a:lnTo>
                    <a:lnTo>
                      <a:pt x="1320" y="771"/>
                    </a:lnTo>
                    <a:lnTo>
                      <a:pt x="1320" y="769"/>
                    </a:lnTo>
                    <a:lnTo>
                      <a:pt x="1324" y="771"/>
                    </a:lnTo>
                    <a:lnTo>
                      <a:pt x="1324" y="769"/>
                    </a:lnTo>
                    <a:lnTo>
                      <a:pt x="1318" y="767"/>
                    </a:lnTo>
                    <a:lnTo>
                      <a:pt x="1314" y="767"/>
                    </a:lnTo>
                    <a:lnTo>
                      <a:pt x="1314" y="765"/>
                    </a:lnTo>
                    <a:lnTo>
                      <a:pt x="1316" y="765"/>
                    </a:lnTo>
                    <a:lnTo>
                      <a:pt x="1316" y="763"/>
                    </a:lnTo>
                    <a:lnTo>
                      <a:pt x="1312" y="763"/>
                    </a:lnTo>
                    <a:lnTo>
                      <a:pt x="1306" y="765"/>
                    </a:lnTo>
                    <a:lnTo>
                      <a:pt x="1306" y="769"/>
                    </a:lnTo>
                    <a:lnTo>
                      <a:pt x="1303" y="771"/>
                    </a:lnTo>
                    <a:lnTo>
                      <a:pt x="1301" y="767"/>
                    </a:lnTo>
                    <a:lnTo>
                      <a:pt x="1297" y="767"/>
                    </a:lnTo>
                    <a:lnTo>
                      <a:pt x="1299" y="765"/>
                    </a:lnTo>
                    <a:lnTo>
                      <a:pt x="1301" y="765"/>
                    </a:lnTo>
                    <a:lnTo>
                      <a:pt x="1306" y="761"/>
                    </a:lnTo>
                    <a:lnTo>
                      <a:pt x="1306" y="757"/>
                    </a:lnTo>
                    <a:lnTo>
                      <a:pt x="1303" y="753"/>
                    </a:lnTo>
                    <a:lnTo>
                      <a:pt x="1297" y="751"/>
                    </a:lnTo>
                    <a:lnTo>
                      <a:pt x="1289" y="751"/>
                    </a:lnTo>
                    <a:lnTo>
                      <a:pt x="1287" y="753"/>
                    </a:lnTo>
                    <a:lnTo>
                      <a:pt x="1289" y="753"/>
                    </a:lnTo>
                    <a:lnTo>
                      <a:pt x="1293" y="753"/>
                    </a:lnTo>
                    <a:lnTo>
                      <a:pt x="1293" y="755"/>
                    </a:lnTo>
                    <a:lnTo>
                      <a:pt x="1291" y="755"/>
                    </a:lnTo>
                    <a:lnTo>
                      <a:pt x="1285" y="755"/>
                    </a:lnTo>
                    <a:lnTo>
                      <a:pt x="1281" y="757"/>
                    </a:lnTo>
                    <a:lnTo>
                      <a:pt x="1277" y="757"/>
                    </a:lnTo>
                    <a:lnTo>
                      <a:pt x="1272" y="761"/>
                    </a:lnTo>
                    <a:lnTo>
                      <a:pt x="1270" y="765"/>
                    </a:lnTo>
                    <a:lnTo>
                      <a:pt x="1268" y="765"/>
                    </a:lnTo>
                    <a:lnTo>
                      <a:pt x="1264" y="767"/>
                    </a:lnTo>
                    <a:lnTo>
                      <a:pt x="1258" y="767"/>
                    </a:lnTo>
                    <a:lnTo>
                      <a:pt x="1256" y="773"/>
                    </a:lnTo>
                    <a:lnTo>
                      <a:pt x="1254" y="773"/>
                    </a:lnTo>
                    <a:lnTo>
                      <a:pt x="1252" y="775"/>
                    </a:lnTo>
                    <a:lnTo>
                      <a:pt x="1250" y="775"/>
                    </a:lnTo>
                    <a:lnTo>
                      <a:pt x="1248" y="771"/>
                    </a:lnTo>
                    <a:lnTo>
                      <a:pt x="1252" y="769"/>
                    </a:lnTo>
                    <a:lnTo>
                      <a:pt x="1254" y="771"/>
                    </a:lnTo>
                    <a:lnTo>
                      <a:pt x="1254" y="769"/>
                    </a:lnTo>
                    <a:lnTo>
                      <a:pt x="1248" y="763"/>
                    </a:lnTo>
                    <a:lnTo>
                      <a:pt x="1245" y="761"/>
                    </a:lnTo>
                    <a:lnTo>
                      <a:pt x="1243" y="759"/>
                    </a:lnTo>
                    <a:lnTo>
                      <a:pt x="1245" y="759"/>
                    </a:lnTo>
                    <a:lnTo>
                      <a:pt x="1243" y="755"/>
                    </a:lnTo>
                    <a:lnTo>
                      <a:pt x="1248" y="761"/>
                    </a:lnTo>
                    <a:lnTo>
                      <a:pt x="1254" y="765"/>
                    </a:lnTo>
                    <a:lnTo>
                      <a:pt x="1256" y="763"/>
                    </a:lnTo>
                    <a:lnTo>
                      <a:pt x="1256" y="761"/>
                    </a:lnTo>
                    <a:lnTo>
                      <a:pt x="1260" y="761"/>
                    </a:lnTo>
                    <a:lnTo>
                      <a:pt x="1262" y="759"/>
                    </a:lnTo>
                    <a:lnTo>
                      <a:pt x="1268" y="755"/>
                    </a:lnTo>
                    <a:lnTo>
                      <a:pt x="1277" y="755"/>
                    </a:lnTo>
                    <a:lnTo>
                      <a:pt x="1283" y="753"/>
                    </a:lnTo>
                    <a:lnTo>
                      <a:pt x="1283" y="751"/>
                    </a:lnTo>
                    <a:lnTo>
                      <a:pt x="1281" y="751"/>
                    </a:lnTo>
                    <a:lnTo>
                      <a:pt x="1272" y="753"/>
                    </a:lnTo>
                    <a:lnTo>
                      <a:pt x="1266" y="755"/>
                    </a:lnTo>
                    <a:lnTo>
                      <a:pt x="1266" y="753"/>
                    </a:lnTo>
                    <a:lnTo>
                      <a:pt x="1277" y="751"/>
                    </a:lnTo>
                    <a:lnTo>
                      <a:pt x="1283" y="751"/>
                    </a:lnTo>
                    <a:lnTo>
                      <a:pt x="1287" y="746"/>
                    </a:lnTo>
                    <a:lnTo>
                      <a:pt x="1291" y="744"/>
                    </a:lnTo>
                    <a:lnTo>
                      <a:pt x="1293" y="746"/>
                    </a:lnTo>
                    <a:lnTo>
                      <a:pt x="1299" y="744"/>
                    </a:lnTo>
                    <a:lnTo>
                      <a:pt x="1299" y="742"/>
                    </a:lnTo>
                    <a:lnTo>
                      <a:pt x="1306" y="742"/>
                    </a:lnTo>
                    <a:lnTo>
                      <a:pt x="1303" y="738"/>
                    </a:lnTo>
                    <a:lnTo>
                      <a:pt x="1293" y="736"/>
                    </a:lnTo>
                    <a:lnTo>
                      <a:pt x="1295" y="736"/>
                    </a:lnTo>
                    <a:lnTo>
                      <a:pt x="1297" y="736"/>
                    </a:lnTo>
                    <a:lnTo>
                      <a:pt x="1299" y="732"/>
                    </a:lnTo>
                    <a:lnTo>
                      <a:pt x="1297" y="730"/>
                    </a:lnTo>
                    <a:lnTo>
                      <a:pt x="1291" y="732"/>
                    </a:lnTo>
                    <a:lnTo>
                      <a:pt x="1289" y="736"/>
                    </a:lnTo>
                    <a:lnTo>
                      <a:pt x="1285" y="732"/>
                    </a:lnTo>
                    <a:lnTo>
                      <a:pt x="1281" y="734"/>
                    </a:lnTo>
                    <a:lnTo>
                      <a:pt x="1281" y="732"/>
                    </a:lnTo>
                    <a:lnTo>
                      <a:pt x="1283" y="730"/>
                    </a:lnTo>
                    <a:lnTo>
                      <a:pt x="1283" y="724"/>
                    </a:lnTo>
                    <a:lnTo>
                      <a:pt x="1283" y="724"/>
                    </a:lnTo>
                    <a:lnTo>
                      <a:pt x="1279" y="726"/>
                    </a:lnTo>
                    <a:lnTo>
                      <a:pt x="1279" y="724"/>
                    </a:lnTo>
                    <a:lnTo>
                      <a:pt x="1281" y="724"/>
                    </a:lnTo>
                    <a:lnTo>
                      <a:pt x="1279" y="722"/>
                    </a:lnTo>
                    <a:lnTo>
                      <a:pt x="1272" y="728"/>
                    </a:lnTo>
                    <a:lnTo>
                      <a:pt x="1268" y="730"/>
                    </a:lnTo>
                    <a:lnTo>
                      <a:pt x="1268" y="730"/>
                    </a:lnTo>
                    <a:lnTo>
                      <a:pt x="1270" y="728"/>
                    </a:lnTo>
                    <a:lnTo>
                      <a:pt x="1274" y="724"/>
                    </a:lnTo>
                    <a:lnTo>
                      <a:pt x="1272" y="722"/>
                    </a:lnTo>
                    <a:lnTo>
                      <a:pt x="1268" y="724"/>
                    </a:lnTo>
                    <a:lnTo>
                      <a:pt x="1268" y="724"/>
                    </a:lnTo>
                    <a:lnTo>
                      <a:pt x="1268" y="722"/>
                    </a:lnTo>
                    <a:lnTo>
                      <a:pt x="1272" y="719"/>
                    </a:lnTo>
                    <a:lnTo>
                      <a:pt x="1272" y="719"/>
                    </a:lnTo>
                    <a:lnTo>
                      <a:pt x="1268" y="719"/>
                    </a:lnTo>
                    <a:lnTo>
                      <a:pt x="1264" y="724"/>
                    </a:lnTo>
                    <a:lnTo>
                      <a:pt x="1260" y="728"/>
                    </a:lnTo>
                    <a:lnTo>
                      <a:pt x="1260" y="726"/>
                    </a:lnTo>
                    <a:lnTo>
                      <a:pt x="1260" y="724"/>
                    </a:lnTo>
                    <a:lnTo>
                      <a:pt x="1264" y="722"/>
                    </a:lnTo>
                    <a:lnTo>
                      <a:pt x="1264" y="719"/>
                    </a:lnTo>
                    <a:lnTo>
                      <a:pt x="1260" y="719"/>
                    </a:lnTo>
                    <a:lnTo>
                      <a:pt x="1254" y="726"/>
                    </a:lnTo>
                    <a:lnTo>
                      <a:pt x="1252" y="726"/>
                    </a:lnTo>
                    <a:lnTo>
                      <a:pt x="1248" y="724"/>
                    </a:lnTo>
                    <a:lnTo>
                      <a:pt x="1252" y="726"/>
                    </a:lnTo>
                    <a:lnTo>
                      <a:pt x="1254" y="724"/>
                    </a:lnTo>
                    <a:lnTo>
                      <a:pt x="1260" y="715"/>
                    </a:lnTo>
                    <a:lnTo>
                      <a:pt x="1264" y="713"/>
                    </a:lnTo>
                    <a:lnTo>
                      <a:pt x="1262" y="711"/>
                    </a:lnTo>
                    <a:lnTo>
                      <a:pt x="1262" y="707"/>
                    </a:lnTo>
                    <a:lnTo>
                      <a:pt x="1262" y="707"/>
                    </a:lnTo>
                    <a:lnTo>
                      <a:pt x="1258" y="711"/>
                    </a:lnTo>
                    <a:lnTo>
                      <a:pt x="1256" y="711"/>
                    </a:lnTo>
                    <a:lnTo>
                      <a:pt x="1256" y="711"/>
                    </a:lnTo>
                    <a:lnTo>
                      <a:pt x="1258" y="709"/>
                    </a:lnTo>
                    <a:lnTo>
                      <a:pt x="1258" y="703"/>
                    </a:lnTo>
                    <a:lnTo>
                      <a:pt x="1256" y="703"/>
                    </a:lnTo>
                    <a:lnTo>
                      <a:pt x="1254" y="703"/>
                    </a:lnTo>
                    <a:lnTo>
                      <a:pt x="1252" y="705"/>
                    </a:lnTo>
                    <a:lnTo>
                      <a:pt x="1250" y="703"/>
                    </a:lnTo>
                    <a:lnTo>
                      <a:pt x="1252" y="701"/>
                    </a:lnTo>
                    <a:lnTo>
                      <a:pt x="1250" y="699"/>
                    </a:lnTo>
                    <a:lnTo>
                      <a:pt x="1248" y="699"/>
                    </a:lnTo>
                    <a:lnTo>
                      <a:pt x="1250" y="697"/>
                    </a:lnTo>
                    <a:lnTo>
                      <a:pt x="1248" y="697"/>
                    </a:lnTo>
                    <a:lnTo>
                      <a:pt x="1248" y="693"/>
                    </a:lnTo>
                    <a:lnTo>
                      <a:pt x="1245" y="693"/>
                    </a:lnTo>
                    <a:lnTo>
                      <a:pt x="1241" y="695"/>
                    </a:lnTo>
                    <a:lnTo>
                      <a:pt x="1241" y="695"/>
                    </a:lnTo>
                    <a:lnTo>
                      <a:pt x="1239" y="697"/>
                    </a:lnTo>
                    <a:lnTo>
                      <a:pt x="1233" y="695"/>
                    </a:lnTo>
                    <a:lnTo>
                      <a:pt x="1237" y="695"/>
                    </a:lnTo>
                    <a:lnTo>
                      <a:pt x="1239" y="693"/>
                    </a:lnTo>
                    <a:lnTo>
                      <a:pt x="1243" y="693"/>
                    </a:lnTo>
                    <a:lnTo>
                      <a:pt x="1243" y="690"/>
                    </a:lnTo>
                    <a:lnTo>
                      <a:pt x="1241" y="688"/>
                    </a:lnTo>
                    <a:lnTo>
                      <a:pt x="1237" y="684"/>
                    </a:lnTo>
                    <a:lnTo>
                      <a:pt x="1237" y="680"/>
                    </a:lnTo>
                    <a:lnTo>
                      <a:pt x="1233" y="678"/>
                    </a:lnTo>
                    <a:lnTo>
                      <a:pt x="1237" y="678"/>
                    </a:lnTo>
                    <a:lnTo>
                      <a:pt x="1243" y="680"/>
                    </a:lnTo>
                    <a:lnTo>
                      <a:pt x="1248" y="680"/>
                    </a:lnTo>
                    <a:lnTo>
                      <a:pt x="1245" y="678"/>
                    </a:lnTo>
                    <a:lnTo>
                      <a:pt x="1243" y="678"/>
                    </a:lnTo>
                    <a:lnTo>
                      <a:pt x="1243" y="676"/>
                    </a:lnTo>
                    <a:lnTo>
                      <a:pt x="1248" y="676"/>
                    </a:lnTo>
                    <a:lnTo>
                      <a:pt x="1252" y="672"/>
                    </a:lnTo>
                    <a:lnTo>
                      <a:pt x="1254" y="672"/>
                    </a:lnTo>
                    <a:lnTo>
                      <a:pt x="1256" y="668"/>
                    </a:lnTo>
                    <a:lnTo>
                      <a:pt x="1252" y="666"/>
                    </a:lnTo>
                    <a:lnTo>
                      <a:pt x="1250" y="666"/>
                    </a:lnTo>
                    <a:lnTo>
                      <a:pt x="1245" y="663"/>
                    </a:lnTo>
                    <a:lnTo>
                      <a:pt x="1248" y="663"/>
                    </a:lnTo>
                    <a:lnTo>
                      <a:pt x="1250" y="659"/>
                    </a:lnTo>
                    <a:lnTo>
                      <a:pt x="1248" y="657"/>
                    </a:lnTo>
                    <a:lnTo>
                      <a:pt x="1243" y="657"/>
                    </a:lnTo>
                    <a:lnTo>
                      <a:pt x="1241" y="657"/>
                    </a:lnTo>
                    <a:lnTo>
                      <a:pt x="1239" y="657"/>
                    </a:lnTo>
                    <a:lnTo>
                      <a:pt x="1237" y="655"/>
                    </a:lnTo>
                    <a:lnTo>
                      <a:pt x="1241" y="655"/>
                    </a:lnTo>
                    <a:lnTo>
                      <a:pt x="1243" y="653"/>
                    </a:lnTo>
                    <a:lnTo>
                      <a:pt x="1245" y="655"/>
                    </a:lnTo>
                    <a:lnTo>
                      <a:pt x="1248" y="651"/>
                    </a:lnTo>
                    <a:lnTo>
                      <a:pt x="1248" y="645"/>
                    </a:lnTo>
                    <a:lnTo>
                      <a:pt x="1243" y="643"/>
                    </a:lnTo>
                    <a:lnTo>
                      <a:pt x="1241" y="645"/>
                    </a:lnTo>
                    <a:lnTo>
                      <a:pt x="1237" y="643"/>
                    </a:lnTo>
                    <a:lnTo>
                      <a:pt x="1235" y="645"/>
                    </a:lnTo>
                    <a:lnTo>
                      <a:pt x="1237" y="643"/>
                    </a:lnTo>
                    <a:lnTo>
                      <a:pt x="1241" y="641"/>
                    </a:lnTo>
                    <a:lnTo>
                      <a:pt x="1243" y="639"/>
                    </a:lnTo>
                    <a:lnTo>
                      <a:pt x="1243" y="637"/>
                    </a:lnTo>
                    <a:lnTo>
                      <a:pt x="1239" y="634"/>
                    </a:lnTo>
                    <a:lnTo>
                      <a:pt x="1237" y="637"/>
                    </a:lnTo>
                    <a:lnTo>
                      <a:pt x="1233" y="637"/>
                    </a:lnTo>
                    <a:lnTo>
                      <a:pt x="1229" y="639"/>
                    </a:lnTo>
                    <a:lnTo>
                      <a:pt x="1233" y="632"/>
                    </a:lnTo>
                    <a:lnTo>
                      <a:pt x="1237" y="632"/>
                    </a:lnTo>
                    <a:lnTo>
                      <a:pt x="1239" y="630"/>
                    </a:lnTo>
                    <a:lnTo>
                      <a:pt x="1239" y="628"/>
                    </a:lnTo>
                    <a:lnTo>
                      <a:pt x="1241" y="626"/>
                    </a:lnTo>
                    <a:lnTo>
                      <a:pt x="1241" y="626"/>
                    </a:lnTo>
                    <a:lnTo>
                      <a:pt x="1237" y="626"/>
                    </a:lnTo>
                    <a:lnTo>
                      <a:pt x="1231" y="626"/>
                    </a:lnTo>
                    <a:lnTo>
                      <a:pt x="1227" y="628"/>
                    </a:lnTo>
                    <a:lnTo>
                      <a:pt x="1227" y="626"/>
                    </a:lnTo>
                    <a:lnTo>
                      <a:pt x="1227" y="624"/>
                    </a:lnTo>
                    <a:lnTo>
                      <a:pt x="1229" y="622"/>
                    </a:lnTo>
                    <a:lnTo>
                      <a:pt x="1231" y="624"/>
                    </a:lnTo>
                    <a:lnTo>
                      <a:pt x="1237" y="624"/>
                    </a:lnTo>
                    <a:lnTo>
                      <a:pt x="1239" y="618"/>
                    </a:lnTo>
                    <a:lnTo>
                      <a:pt x="1239" y="616"/>
                    </a:lnTo>
                    <a:lnTo>
                      <a:pt x="1237" y="616"/>
                    </a:lnTo>
                    <a:lnTo>
                      <a:pt x="1233" y="616"/>
                    </a:lnTo>
                    <a:lnTo>
                      <a:pt x="1237" y="612"/>
                    </a:lnTo>
                    <a:lnTo>
                      <a:pt x="1237" y="610"/>
                    </a:lnTo>
                    <a:lnTo>
                      <a:pt x="1235" y="607"/>
                    </a:lnTo>
                    <a:lnTo>
                      <a:pt x="1227" y="610"/>
                    </a:lnTo>
                    <a:lnTo>
                      <a:pt x="1225" y="610"/>
                    </a:lnTo>
                    <a:lnTo>
                      <a:pt x="1227" y="605"/>
                    </a:lnTo>
                    <a:lnTo>
                      <a:pt x="1229" y="607"/>
                    </a:lnTo>
                    <a:lnTo>
                      <a:pt x="1233" y="605"/>
                    </a:lnTo>
                    <a:lnTo>
                      <a:pt x="1235" y="601"/>
                    </a:lnTo>
                    <a:lnTo>
                      <a:pt x="1233" y="599"/>
                    </a:lnTo>
                    <a:lnTo>
                      <a:pt x="1233" y="597"/>
                    </a:lnTo>
                    <a:lnTo>
                      <a:pt x="1231" y="599"/>
                    </a:lnTo>
                    <a:lnTo>
                      <a:pt x="1229" y="599"/>
                    </a:lnTo>
                    <a:lnTo>
                      <a:pt x="1229" y="597"/>
                    </a:lnTo>
                    <a:lnTo>
                      <a:pt x="1227" y="595"/>
                    </a:lnTo>
                    <a:lnTo>
                      <a:pt x="1229" y="595"/>
                    </a:lnTo>
                    <a:lnTo>
                      <a:pt x="1231" y="597"/>
                    </a:lnTo>
                    <a:lnTo>
                      <a:pt x="1231" y="595"/>
                    </a:lnTo>
                    <a:lnTo>
                      <a:pt x="1231" y="591"/>
                    </a:lnTo>
                    <a:lnTo>
                      <a:pt x="1227" y="587"/>
                    </a:lnTo>
                    <a:lnTo>
                      <a:pt x="1227" y="583"/>
                    </a:lnTo>
                    <a:lnTo>
                      <a:pt x="1229" y="583"/>
                    </a:lnTo>
                    <a:lnTo>
                      <a:pt x="1229" y="578"/>
                    </a:lnTo>
                    <a:lnTo>
                      <a:pt x="1227" y="578"/>
                    </a:lnTo>
                    <a:lnTo>
                      <a:pt x="1227" y="576"/>
                    </a:lnTo>
                    <a:lnTo>
                      <a:pt x="1229" y="574"/>
                    </a:lnTo>
                    <a:lnTo>
                      <a:pt x="1227" y="574"/>
                    </a:lnTo>
                    <a:lnTo>
                      <a:pt x="1225" y="574"/>
                    </a:lnTo>
                    <a:lnTo>
                      <a:pt x="1225" y="572"/>
                    </a:lnTo>
                    <a:lnTo>
                      <a:pt x="1227" y="572"/>
                    </a:lnTo>
                    <a:lnTo>
                      <a:pt x="1229" y="570"/>
                    </a:lnTo>
                    <a:lnTo>
                      <a:pt x="1227" y="568"/>
                    </a:lnTo>
                    <a:lnTo>
                      <a:pt x="1227" y="566"/>
                    </a:lnTo>
                    <a:lnTo>
                      <a:pt x="1229" y="564"/>
                    </a:lnTo>
                    <a:lnTo>
                      <a:pt x="1227" y="562"/>
                    </a:lnTo>
                    <a:lnTo>
                      <a:pt x="1225" y="564"/>
                    </a:lnTo>
                    <a:lnTo>
                      <a:pt x="1227" y="562"/>
                    </a:lnTo>
                    <a:lnTo>
                      <a:pt x="1225" y="560"/>
                    </a:lnTo>
                    <a:lnTo>
                      <a:pt x="1223" y="560"/>
                    </a:lnTo>
                    <a:lnTo>
                      <a:pt x="1218" y="564"/>
                    </a:lnTo>
                    <a:lnTo>
                      <a:pt x="1221" y="568"/>
                    </a:lnTo>
                    <a:lnTo>
                      <a:pt x="1218" y="570"/>
                    </a:lnTo>
                    <a:lnTo>
                      <a:pt x="1214" y="574"/>
                    </a:lnTo>
                    <a:lnTo>
                      <a:pt x="1214" y="578"/>
                    </a:lnTo>
                    <a:lnTo>
                      <a:pt x="1212" y="578"/>
                    </a:lnTo>
                    <a:lnTo>
                      <a:pt x="1212" y="583"/>
                    </a:lnTo>
                    <a:lnTo>
                      <a:pt x="1210" y="581"/>
                    </a:lnTo>
                    <a:lnTo>
                      <a:pt x="1208" y="581"/>
                    </a:lnTo>
                    <a:lnTo>
                      <a:pt x="1206" y="587"/>
                    </a:lnTo>
                    <a:lnTo>
                      <a:pt x="1206" y="589"/>
                    </a:lnTo>
                    <a:lnTo>
                      <a:pt x="1208" y="589"/>
                    </a:lnTo>
                    <a:lnTo>
                      <a:pt x="1210" y="591"/>
                    </a:lnTo>
                    <a:lnTo>
                      <a:pt x="1210" y="595"/>
                    </a:lnTo>
                    <a:lnTo>
                      <a:pt x="1206" y="591"/>
                    </a:lnTo>
                    <a:lnTo>
                      <a:pt x="1204" y="591"/>
                    </a:lnTo>
                    <a:lnTo>
                      <a:pt x="1204" y="593"/>
                    </a:lnTo>
                    <a:lnTo>
                      <a:pt x="1202" y="597"/>
                    </a:lnTo>
                    <a:lnTo>
                      <a:pt x="1198" y="599"/>
                    </a:lnTo>
                    <a:lnTo>
                      <a:pt x="1198" y="603"/>
                    </a:lnTo>
                    <a:lnTo>
                      <a:pt x="1196" y="603"/>
                    </a:lnTo>
                    <a:lnTo>
                      <a:pt x="1194" y="607"/>
                    </a:lnTo>
                    <a:lnTo>
                      <a:pt x="1194" y="610"/>
                    </a:lnTo>
                    <a:lnTo>
                      <a:pt x="1192" y="610"/>
                    </a:lnTo>
                    <a:lnTo>
                      <a:pt x="1192" y="616"/>
                    </a:lnTo>
                    <a:lnTo>
                      <a:pt x="1189" y="620"/>
                    </a:lnTo>
                    <a:lnTo>
                      <a:pt x="1189" y="616"/>
                    </a:lnTo>
                    <a:lnTo>
                      <a:pt x="1189" y="612"/>
                    </a:lnTo>
                    <a:lnTo>
                      <a:pt x="1187" y="610"/>
                    </a:lnTo>
                    <a:lnTo>
                      <a:pt x="1181" y="612"/>
                    </a:lnTo>
                    <a:lnTo>
                      <a:pt x="1179" y="616"/>
                    </a:lnTo>
                    <a:lnTo>
                      <a:pt x="1179" y="620"/>
                    </a:lnTo>
                    <a:lnTo>
                      <a:pt x="1175" y="620"/>
                    </a:lnTo>
                    <a:lnTo>
                      <a:pt x="1173" y="622"/>
                    </a:lnTo>
                    <a:lnTo>
                      <a:pt x="1173" y="620"/>
                    </a:lnTo>
                    <a:lnTo>
                      <a:pt x="1171" y="620"/>
                    </a:lnTo>
                    <a:lnTo>
                      <a:pt x="1167" y="622"/>
                    </a:lnTo>
                    <a:lnTo>
                      <a:pt x="1165" y="622"/>
                    </a:lnTo>
                    <a:lnTo>
                      <a:pt x="1160" y="626"/>
                    </a:lnTo>
                    <a:lnTo>
                      <a:pt x="1160" y="630"/>
                    </a:lnTo>
                    <a:lnTo>
                      <a:pt x="1156" y="634"/>
                    </a:lnTo>
                    <a:lnTo>
                      <a:pt x="1156" y="630"/>
                    </a:lnTo>
                    <a:lnTo>
                      <a:pt x="1156" y="628"/>
                    </a:lnTo>
                    <a:lnTo>
                      <a:pt x="1158" y="626"/>
                    </a:lnTo>
                    <a:lnTo>
                      <a:pt x="1158" y="620"/>
                    </a:lnTo>
                    <a:lnTo>
                      <a:pt x="1158" y="616"/>
                    </a:lnTo>
                    <a:lnTo>
                      <a:pt x="1156" y="616"/>
                    </a:lnTo>
                    <a:lnTo>
                      <a:pt x="1152" y="620"/>
                    </a:lnTo>
                    <a:lnTo>
                      <a:pt x="1148" y="630"/>
                    </a:lnTo>
                    <a:lnTo>
                      <a:pt x="1144" y="632"/>
                    </a:lnTo>
                    <a:lnTo>
                      <a:pt x="1146" y="628"/>
                    </a:lnTo>
                    <a:lnTo>
                      <a:pt x="1148" y="624"/>
                    </a:lnTo>
                    <a:lnTo>
                      <a:pt x="1150" y="618"/>
                    </a:lnTo>
                    <a:lnTo>
                      <a:pt x="1150" y="614"/>
                    </a:lnTo>
                    <a:lnTo>
                      <a:pt x="1152" y="610"/>
                    </a:lnTo>
                    <a:lnTo>
                      <a:pt x="1150" y="607"/>
                    </a:lnTo>
                    <a:lnTo>
                      <a:pt x="1146" y="603"/>
                    </a:lnTo>
                    <a:lnTo>
                      <a:pt x="1142" y="603"/>
                    </a:lnTo>
                    <a:lnTo>
                      <a:pt x="1144" y="607"/>
                    </a:lnTo>
                    <a:lnTo>
                      <a:pt x="1142" y="607"/>
                    </a:lnTo>
                    <a:lnTo>
                      <a:pt x="1140" y="605"/>
                    </a:lnTo>
                    <a:lnTo>
                      <a:pt x="1136" y="599"/>
                    </a:lnTo>
                    <a:lnTo>
                      <a:pt x="1142" y="601"/>
                    </a:lnTo>
                    <a:lnTo>
                      <a:pt x="1144" y="601"/>
                    </a:lnTo>
                    <a:lnTo>
                      <a:pt x="1140" y="599"/>
                    </a:lnTo>
                    <a:lnTo>
                      <a:pt x="1136" y="593"/>
                    </a:lnTo>
                    <a:lnTo>
                      <a:pt x="1136" y="593"/>
                    </a:lnTo>
                    <a:lnTo>
                      <a:pt x="1138" y="587"/>
                    </a:lnTo>
                    <a:lnTo>
                      <a:pt x="1140" y="585"/>
                    </a:lnTo>
                    <a:lnTo>
                      <a:pt x="1142" y="581"/>
                    </a:lnTo>
                    <a:lnTo>
                      <a:pt x="1142" y="574"/>
                    </a:lnTo>
                    <a:lnTo>
                      <a:pt x="1138" y="570"/>
                    </a:lnTo>
                    <a:lnTo>
                      <a:pt x="1131" y="568"/>
                    </a:lnTo>
                    <a:lnTo>
                      <a:pt x="1123" y="564"/>
                    </a:lnTo>
                    <a:lnTo>
                      <a:pt x="1131" y="568"/>
                    </a:lnTo>
                    <a:lnTo>
                      <a:pt x="1140" y="568"/>
                    </a:lnTo>
                    <a:lnTo>
                      <a:pt x="1142" y="562"/>
                    </a:lnTo>
                    <a:lnTo>
                      <a:pt x="1142" y="560"/>
                    </a:lnTo>
                    <a:lnTo>
                      <a:pt x="1144" y="566"/>
                    </a:lnTo>
                    <a:lnTo>
                      <a:pt x="1144" y="562"/>
                    </a:lnTo>
                    <a:lnTo>
                      <a:pt x="1144" y="554"/>
                    </a:lnTo>
                    <a:lnTo>
                      <a:pt x="1148" y="547"/>
                    </a:lnTo>
                    <a:lnTo>
                      <a:pt x="1152" y="547"/>
                    </a:lnTo>
                    <a:lnTo>
                      <a:pt x="1152" y="541"/>
                    </a:lnTo>
                    <a:lnTo>
                      <a:pt x="1152" y="535"/>
                    </a:lnTo>
                    <a:lnTo>
                      <a:pt x="1150" y="535"/>
                    </a:lnTo>
                    <a:lnTo>
                      <a:pt x="1150" y="541"/>
                    </a:lnTo>
                    <a:lnTo>
                      <a:pt x="1146" y="543"/>
                    </a:lnTo>
                    <a:lnTo>
                      <a:pt x="1144" y="541"/>
                    </a:lnTo>
                    <a:lnTo>
                      <a:pt x="1144" y="535"/>
                    </a:lnTo>
                    <a:lnTo>
                      <a:pt x="1140" y="533"/>
                    </a:lnTo>
                    <a:lnTo>
                      <a:pt x="1136" y="535"/>
                    </a:lnTo>
                    <a:lnTo>
                      <a:pt x="1134" y="533"/>
                    </a:lnTo>
                    <a:lnTo>
                      <a:pt x="1131" y="533"/>
                    </a:lnTo>
                    <a:lnTo>
                      <a:pt x="1125" y="529"/>
                    </a:lnTo>
                    <a:lnTo>
                      <a:pt x="1123" y="531"/>
                    </a:lnTo>
                    <a:lnTo>
                      <a:pt x="1123" y="527"/>
                    </a:lnTo>
                    <a:lnTo>
                      <a:pt x="1119" y="531"/>
                    </a:lnTo>
                    <a:lnTo>
                      <a:pt x="1119" y="527"/>
                    </a:lnTo>
                    <a:lnTo>
                      <a:pt x="1115" y="522"/>
                    </a:lnTo>
                    <a:lnTo>
                      <a:pt x="1119" y="522"/>
                    </a:lnTo>
                    <a:lnTo>
                      <a:pt x="1121" y="518"/>
                    </a:lnTo>
                    <a:lnTo>
                      <a:pt x="1123" y="520"/>
                    </a:lnTo>
                    <a:lnTo>
                      <a:pt x="1123" y="518"/>
                    </a:lnTo>
                    <a:lnTo>
                      <a:pt x="1121" y="514"/>
                    </a:lnTo>
                    <a:lnTo>
                      <a:pt x="1119" y="516"/>
                    </a:lnTo>
                    <a:lnTo>
                      <a:pt x="1115" y="514"/>
                    </a:lnTo>
                    <a:lnTo>
                      <a:pt x="1117" y="514"/>
                    </a:lnTo>
                    <a:lnTo>
                      <a:pt x="1117" y="510"/>
                    </a:lnTo>
                    <a:lnTo>
                      <a:pt x="1113" y="506"/>
                    </a:lnTo>
                    <a:lnTo>
                      <a:pt x="1111" y="508"/>
                    </a:lnTo>
                    <a:lnTo>
                      <a:pt x="1111" y="506"/>
                    </a:lnTo>
                    <a:lnTo>
                      <a:pt x="1113" y="502"/>
                    </a:lnTo>
                    <a:lnTo>
                      <a:pt x="1113" y="496"/>
                    </a:lnTo>
                    <a:lnTo>
                      <a:pt x="1109" y="496"/>
                    </a:lnTo>
                    <a:lnTo>
                      <a:pt x="1105" y="493"/>
                    </a:lnTo>
                    <a:lnTo>
                      <a:pt x="1105" y="489"/>
                    </a:lnTo>
                    <a:lnTo>
                      <a:pt x="1098" y="485"/>
                    </a:lnTo>
                    <a:lnTo>
                      <a:pt x="1094" y="487"/>
                    </a:lnTo>
                    <a:lnTo>
                      <a:pt x="1090" y="487"/>
                    </a:lnTo>
                    <a:lnTo>
                      <a:pt x="1088" y="489"/>
                    </a:lnTo>
                    <a:lnTo>
                      <a:pt x="1084" y="487"/>
                    </a:lnTo>
                    <a:lnTo>
                      <a:pt x="1084" y="491"/>
                    </a:lnTo>
                    <a:lnTo>
                      <a:pt x="1082" y="487"/>
                    </a:lnTo>
                    <a:lnTo>
                      <a:pt x="1080" y="487"/>
                    </a:lnTo>
                    <a:lnTo>
                      <a:pt x="1078" y="485"/>
                    </a:lnTo>
                    <a:lnTo>
                      <a:pt x="1073" y="485"/>
                    </a:lnTo>
                    <a:lnTo>
                      <a:pt x="1069" y="489"/>
                    </a:lnTo>
                    <a:lnTo>
                      <a:pt x="1063" y="489"/>
                    </a:lnTo>
                    <a:lnTo>
                      <a:pt x="1067" y="487"/>
                    </a:lnTo>
                    <a:lnTo>
                      <a:pt x="1069" y="485"/>
                    </a:lnTo>
                    <a:lnTo>
                      <a:pt x="1065" y="485"/>
                    </a:lnTo>
                    <a:lnTo>
                      <a:pt x="1057" y="479"/>
                    </a:lnTo>
                    <a:lnTo>
                      <a:pt x="1051" y="477"/>
                    </a:lnTo>
                    <a:lnTo>
                      <a:pt x="1044" y="477"/>
                    </a:lnTo>
                    <a:lnTo>
                      <a:pt x="1042" y="475"/>
                    </a:lnTo>
                    <a:lnTo>
                      <a:pt x="1040" y="475"/>
                    </a:lnTo>
                    <a:lnTo>
                      <a:pt x="1036" y="475"/>
                    </a:lnTo>
                    <a:lnTo>
                      <a:pt x="1034" y="479"/>
                    </a:lnTo>
                    <a:lnTo>
                      <a:pt x="1034" y="481"/>
                    </a:lnTo>
                    <a:lnTo>
                      <a:pt x="1032" y="481"/>
                    </a:lnTo>
                    <a:lnTo>
                      <a:pt x="1032" y="479"/>
                    </a:lnTo>
                    <a:lnTo>
                      <a:pt x="1028" y="481"/>
                    </a:lnTo>
                    <a:lnTo>
                      <a:pt x="1028" y="485"/>
                    </a:lnTo>
                    <a:lnTo>
                      <a:pt x="1026" y="491"/>
                    </a:lnTo>
                    <a:lnTo>
                      <a:pt x="1026" y="498"/>
                    </a:lnTo>
                    <a:lnTo>
                      <a:pt x="1028" y="502"/>
                    </a:lnTo>
                    <a:lnTo>
                      <a:pt x="1030" y="502"/>
                    </a:lnTo>
                    <a:lnTo>
                      <a:pt x="1030" y="504"/>
                    </a:lnTo>
                    <a:lnTo>
                      <a:pt x="1032" y="504"/>
                    </a:lnTo>
                    <a:lnTo>
                      <a:pt x="1032" y="508"/>
                    </a:lnTo>
                    <a:lnTo>
                      <a:pt x="1030" y="510"/>
                    </a:lnTo>
                    <a:lnTo>
                      <a:pt x="1028" y="510"/>
                    </a:lnTo>
                    <a:lnTo>
                      <a:pt x="1028" y="514"/>
                    </a:lnTo>
                    <a:lnTo>
                      <a:pt x="1022" y="522"/>
                    </a:lnTo>
                    <a:lnTo>
                      <a:pt x="1013" y="527"/>
                    </a:lnTo>
                    <a:lnTo>
                      <a:pt x="1013" y="531"/>
                    </a:lnTo>
                    <a:lnTo>
                      <a:pt x="1015" y="531"/>
                    </a:lnTo>
                    <a:lnTo>
                      <a:pt x="1022" y="531"/>
                    </a:lnTo>
                    <a:lnTo>
                      <a:pt x="1024" y="531"/>
                    </a:lnTo>
                    <a:lnTo>
                      <a:pt x="1022" y="533"/>
                    </a:lnTo>
                    <a:lnTo>
                      <a:pt x="1020" y="537"/>
                    </a:lnTo>
                    <a:lnTo>
                      <a:pt x="1020" y="539"/>
                    </a:lnTo>
                    <a:lnTo>
                      <a:pt x="1024" y="541"/>
                    </a:lnTo>
                    <a:lnTo>
                      <a:pt x="1020" y="541"/>
                    </a:lnTo>
                    <a:lnTo>
                      <a:pt x="1017" y="545"/>
                    </a:lnTo>
                    <a:lnTo>
                      <a:pt x="1020" y="547"/>
                    </a:lnTo>
                    <a:lnTo>
                      <a:pt x="1022" y="549"/>
                    </a:lnTo>
                    <a:lnTo>
                      <a:pt x="1017" y="554"/>
                    </a:lnTo>
                    <a:lnTo>
                      <a:pt x="1017" y="556"/>
                    </a:lnTo>
                    <a:lnTo>
                      <a:pt x="1024" y="556"/>
                    </a:lnTo>
                    <a:lnTo>
                      <a:pt x="1024" y="558"/>
                    </a:lnTo>
                    <a:lnTo>
                      <a:pt x="1020" y="564"/>
                    </a:lnTo>
                    <a:lnTo>
                      <a:pt x="1015" y="566"/>
                    </a:lnTo>
                    <a:lnTo>
                      <a:pt x="1015" y="570"/>
                    </a:lnTo>
                    <a:lnTo>
                      <a:pt x="1017" y="572"/>
                    </a:lnTo>
                    <a:lnTo>
                      <a:pt x="1015" y="570"/>
                    </a:lnTo>
                    <a:lnTo>
                      <a:pt x="1011" y="566"/>
                    </a:lnTo>
                    <a:lnTo>
                      <a:pt x="1011" y="566"/>
                    </a:lnTo>
                    <a:lnTo>
                      <a:pt x="1007" y="572"/>
                    </a:lnTo>
                    <a:lnTo>
                      <a:pt x="1007" y="572"/>
                    </a:lnTo>
                    <a:lnTo>
                      <a:pt x="1007" y="574"/>
                    </a:lnTo>
                    <a:lnTo>
                      <a:pt x="1007" y="576"/>
                    </a:lnTo>
                    <a:lnTo>
                      <a:pt x="1005" y="578"/>
                    </a:lnTo>
                    <a:lnTo>
                      <a:pt x="1003" y="578"/>
                    </a:lnTo>
                    <a:lnTo>
                      <a:pt x="993" y="589"/>
                    </a:lnTo>
                    <a:lnTo>
                      <a:pt x="991" y="591"/>
                    </a:lnTo>
                    <a:lnTo>
                      <a:pt x="986" y="597"/>
                    </a:lnTo>
                    <a:lnTo>
                      <a:pt x="988" y="601"/>
                    </a:lnTo>
                    <a:lnTo>
                      <a:pt x="993" y="601"/>
                    </a:lnTo>
                    <a:lnTo>
                      <a:pt x="993" y="605"/>
                    </a:lnTo>
                    <a:lnTo>
                      <a:pt x="997" y="607"/>
                    </a:lnTo>
                    <a:lnTo>
                      <a:pt x="1003" y="618"/>
                    </a:lnTo>
                    <a:lnTo>
                      <a:pt x="1003" y="626"/>
                    </a:lnTo>
                    <a:lnTo>
                      <a:pt x="1003" y="639"/>
                    </a:lnTo>
                    <a:lnTo>
                      <a:pt x="1007" y="643"/>
                    </a:lnTo>
                    <a:lnTo>
                      <a:pt x="1005" y="647"/>
                    </a:lnTo>
                    <a:lnTo>
                      <a:pt x="1005" y="653"/>
                    </a:lnTo>
                    <a:lnTo>
                      <a:pt x="1005" y="655"/>
                    </a:lnTo>
                    <a:lnTo>
                      <a:pt x="1001" y="663"/>
                    </a:lnTo>
                    <a:lnTo>
                      <a:pt x="999" y="670"/>
                    </a:lnTo>
                    <a:lnTo>
                      <a:pt x="1001" y="670"/>
                    </a:lnTo>
                    <a:lnTo>
                      <a:pt x="1003" y="666"/>
                    </a:lnTo>
                    <a:lnTo>
                      <a:pt x="1005" y="663"/>
                    </a:lnTo>
                    <a:lnTo>
                      <a:pt x="1005" y="668"/>
                    </a:lnTo>
                    <a:lnTo>
                      <a:pt x="1007" y="672"/>
                    </a:lnTo>
                    <a:lnTo>
                      <a:pt x="1005" y="674"/>
                    </a:lnTo>
                    <a:lnTo>
                      <a:pt x="1001" y="676"/>
                    </a:lnTo>
                    <a:lnTo>
                      <a:pt x="999" y="674"/>
                    </a:lnTo>
                    <a:lnTo>
                      <a:pt x="997" y="674"/>
                    </a:lnTo>
                    <a:lnTo>
                      <a:pt x="993" y="680"/>
                    </a:lnTo>
                    <a:lnTo>
                      <a:pt x="988" y="682"/>
                    </a:lnTo>
                    <a:lnTo>
                      <a:pt x="988" y="686"/>
                    </a:lnTo>
                    <a:lnTo>
                      <a:pt x="980" y="690"/>
                    </a:lnTo>
                    <a:lnTo>
                      <a:pt x="976" y="693"/>
                    </a:lnTo>
                    <a:lnTo>
                      <a:pt x="976" y="693"/>
                    </a:lnTo>
                    <a:lnTo>
                      <a:pt x="966" y="697"/>
                    </a:lnTo>
                    <a:lnTo>
                      <a:pt x="957" y="701"/>
                    </a:lnTo>
                    <a:lnTo>
                      <a:pt x="957" y="703"/>
                    </a:lnTo>
                    <a:lnTo>
                      <a:pt x="951" y="703"/>
                    </a:lnTo>
                    <a:lnTo>
                      <a:pt x="949" y="705"/>
                    </a:lnTo>
                    <a:lnTo>
                      <a:pt x="941" y="707"/>
                    </a:lnTo>
                    <a:lnTo>
                      <a:pt x="937" y="709"/>
                    </a:lnTo>
                    <a:lnTo>
                      <a:pt x="937" y="711"/>
                    </a:lnTo>
                    <a:lnTo>
                      <a:pt x="939" y="715"/>
                    </a:lnTo>
                    <a:lnTo>
                      <a:pt x="939" y="717"/>
                    </a:lnTo>
                    <a:lnTo>
                      <a:pt x="939" y="722"/>
                    </a:lnTo>
                    <a:lnTo>
                      <a:pt x="941" y="724"/>
                    </a:lnTo>
                    <a:lnTo>
                      <a:pt x="939" y="724"/>
                    </a:lnTo>
                    <a:lnTo>
                      <a:pt x="941" y="728"/>
                    </a:lnTo>
                    <a:lnTo>
                      <a:pt x="943" y="728"/>
                    </a:lnTo>
                    <a:lnTo>
                      <a:pt x="941" y="730"/>
                    </a:lnTo>
                    <a:lnTo>
                      <a:pt x="941" y="732"/>
                    </a:lnTo>
                    <a:lnTo>
                      <a:pt x="941" y="734"/>
                    </a:lnTo>
                    <a:lnTo>
                      <a:pt x="941" y="736"/>
                    </a:lnTo>
                    <a:lnTo>
                      <a:pt x="939" y="738"/>
                    </a:lnTo>
                    <a:lnTo>
                      <a:pt x="937" y="744"/>
                    </a:lnTo>
                    <a:lnTo>
                      <a:pt x="939" y="749"/>
                    </a:lnTo>
                    <a:lnTo>
                      <a:pt x="937" y="757"/>
                    </a:lnTo>
                    <a:lnTo>
                      <a:pt x="937" y="759"/>
                    </a:lnTo>
                    <a:lnTo>
                      <a:pt x="939" y="761"/>
                    </a:lnTo>
                    <a:lnTo>
                      <a:pt x="939" y="763"/>
                    </a:lnTo>
                    <a:lnTo>
                      <a:pt x="939" y="765"/>
                    </a:lnTo>
                    <a:lnTo>
                      <a:pt x="937" y="769"/>
                    </a:lnTo>
                    <a:lnTo>
                      <a:pt x="937" y="771"/>
                    </a:lnTo>
                    <a:lnTo>
                      <a:pt x="939" y="773"/>
                    </a:lnTo>
                    <a:lnTo>
                      <a:pt x="939" y="780"/>
                    </a:lnTo>
                    <a:lnTo>
                      <a:pt x="941" y="780"/>
                    </a:lnTo>
                    <a:lnTo>
                      <a:pt x="935" y="784"/>
                    </a:lnTo>
                    <a:lnTo>
                      <a:pt x="935" y="790"/>
                    </a:lnTo>
                    <a:lnTo>
                      <a:pt x="932" y="790"/>
                    </a:lnTo>
                    <a:lnTo>
                      <a:pt x="930" y="790"/>
                    </a:lnTo>
                    <a:lnTo>
                      <a:pt x="930" y="794"/>
                    </a:lnTo>
                    <a:lnTo>
                      <a:pt x="932" y="796"/>
                    </a:lnTo>
                    <a:lnTo>
                      <a:pt x="930" y="798"/>
                    </a:lnTo>
                    <a:lnTo>
                      <a:pt x="930" y="804"/>
                    </a:lnTo>
                    <a:lnTo>
                      <a:pt x="930" y="809"/>
                    </a:lnTo>
                    <a:lnTo>
                      <a:pt x="935" y="813"/>
                    </a:lnTo>
                    <a:lnTo>
                      <a:pt x="937" y="813"/>
                    </a:lnTo>
                    <a:lnTo>
                      <a:pt x="930" y="813"/>
                    </a:lnTo>
                    <a:lnTo>
                      <a:pt x="926" y="809"/>
                    </a:lnTo>
                    <a:lnTo>
                      <a:pt x="928" y="804"/>
                    </a:lnTo>
                    <a:lnTo>
                      <a:pt x="926" y="798"/>
                    </a:lnTo>
                    <a:lnTo>
                      <a:pt x="924" y="798"/>
                    </a:lnTo>
                    <a:lnTo>
                      <a:pt x="924" y="796"/>
                    </a:lnTo>
                    <a:lnTo>
                      <a:pt x="924" y="792"/>
                    </a:lnTo>
                    <a:lnTo>
                      <a:pt x="922" y="792"/>
                    </a:lnTo>
                    <a:lnTo>
                      <a:pt x="916" y="800"/>
                    </a:lnTo>
                    <a:lnTo>
                      <a:pt x="916" y="804"/>
                    </a:lnTo>
                    <a:lnTo>
                      <a:pt x="916" y="807"/>
                    </a:lnTo>
                    <a:lnTo>
                      <a:pt x="912" y="807"/>
                    </a:lnTo>
                    <a:lnTo>
                      <a:pt x="910" y="802"/>
                    </a:lnTo>
                    <a:lnTo>
                      <a:pt x="906" y="802"/>
                    </a:lnTo>
                    <a:lnTo>
                      <a:pt x="899" y="804"/>
                    </a:lnTo>
                    <a:lnTo>
                      <a:pt x="895" y="807"/>
                    </a:lnTo>
                    <a:lnTo>
                      <a:pt x="901" y="800"/>
                    </a:lnTo>
                    <a:lnTo>
                      <a:pt x="903" y="796"/>
                    </a:lnTo>
                    <a:lnTo>
                      <a:pt x="903" y="794"/>
                    </a:lnTo>
                    <a:lnTo>
                      <a:pt x="901" y="788"/>
                    </a:lnTo>
                    <a:lnTo>
                      <a:pt x="899" y="786"/>
                    </a:lnTo>
                    <a:lnTo>
                      <a:pt x="899" y="782"/>
                    </a:lnTo>
                    <a:lnTo>
                      <a:pt x="897" y="782"/>
                    </a:lnTo>
                    <a:lnTo>
                      <a:pt x="893" y="780"/>
                    </a:lnTo>
                    <a:lnTo>
                      <a:pt x="891" y="780"/>
                    </a:lnTo>
                    <a:lnTo>
                      <a:pt x="891" y="775"/>
                    </a:lnTo>
                    <a:lnTo>
                      <a:pt x="891" y="775"/>
                    </a:lnTo>
                    <a:lnTo>
                      <a:pt x="891" y="771"/>
                    </a:lnTo>
                    <a:lnTo>
                      <a:pt x="889" y="769"/>
                    </a:lnTo>
                    <a:lnTo>
                      <a:pt x="887" y="767"/>
                    </a:lnTo>
                    <a:lnTo>
                      <a:pt x="887" y="763"/>
                    </a:lnTo>
                    <a:lnTo>
                      <a:pt x="883" y="759"/>
                    </a:lnTo>
                    <a:lnTo>
                      <a:pt x="881" y="757"/>
                    </a:lnTo>
                    <a:lnTo>
                      <a:pt x="883" y="749"/>
                    </a:lnTo>
                    <a:lnTo>
                      <a:pt x="887" y="746"/>
                    </a:lnTo>
                    <a:lnTo>
                      <a:pt x="887" y="742"/>
                    </a:lnTo>
                    <a:lnTo>
                      <a:pt x="887" y="738"/>
                    </a:lnTo>
                    <a:lnTo>
                      <a:pt x="893" y="732"/>
                    </a:lnTo>
                    <a:lnTo>
                      <a:pt x="893" y="724"/>
                    </a:lnTo>
                    <a:lnTo>
                      <a:pt x="891" y="722"/>
                    </a:lnTo>
                    <a:lnTo>
                      <a:pt x="891" y="717"/>
                    </a:lnTo>
                    <a:lnTo>
                      <a:pt x="893" y="713"/>
                    </a:lnTo>
                    <a:lnTo>
                      <a:pt x="895" y="709"/>
                    </a:lnTo>
                    <a:lnTo>
                      <a:pt x="895" y="707"/>
                    </a:lnTo>
                    <a:lnTo>
                      <a:pt x="901" y="699"/>
                    </a:lnTo>
                    <a:lnTo>
                      <a:pt x="899" y="693"/>
                    </a:lnTo>
                    <a:lnTo>
                      <a:pt x="897" y="693"/>
                    </a:lnTo>
                    <a:lnTo>
                      <a:pt x="897" y="693"/>
                    </a:lnTo>
                    <a:lnTo>
                      <a:pt x="897" y="693"/>
                    </a:lnTo>
                    <a:lnTo>
                      <a:pt x="895" y="693"/>
                    </a:lnTo>
                    <a:lnTo>
                      <a:pt x="889" y="693"/>
                    </a:lnTo>
                    <a:lnTo>
                      <a:pt x="883" y="693"/>
                    </a:lnTo>
                    <a:lnTo>
                      <a:pt x="879" y="690"/>
                    </a:lnTo>
                    <a:lnTo>
                      <a:pt x="877" y="690"/>
                    </a:lnTo>
                    <a:lnTo>
                      <a:pt x="874" y="688"/>
                    </a:lnTo>
                    <a:lnTo>
                      <a:pt x="866" y="688"/>
                    </a:lnTo>
                    <a:lnTo>
                      <a:pt x="862" y="688"/>
                    </a:lnTo>
                    <a:lnTo>
                      <a:pt x="862" y="688"/>
                    </a:lnTo>
                    <a:lnTo>
                      <a:pt x="856" y="688"/>
                    </a:lnTo>
                    <a:lnTo>
                      <a:pt x="854" y="686"/>
                    </a:lnTo>
                    <a:lnTo>
                      <a:pt x="856" y="686"/>
                    </a:lnTo>
                    <a:lnTo>
                      <a:pt x="850" y="680"/>
                    </a:lnTo>
                    <a:lnTo>
                      <a:pt x="850" y="678"/>
                    </a:lnTo>
                    <a:lnTo>
                      <a:pt x="843" y="674"/>
                    </a:lnTo>
                    <a:lnTo>
                      <a:pt x="841" y="672"/>
                    </a:lnTo>
                    <a:lnTo>
                      <a:pt x="835" y="668"/>
                    </a:lnTo>
                    <a:lnTo>
                      <a:pt x="833" y="668"/>
                    </a:lnTo>
                    <a:lnTo>
                      <a:pt x="825" y="663"/>
                    </a:lnTo>
                    <a:lnTo>
                      <a:pt x="823" y="661"/>
                    </a:lnTo>
                    <a:lnTo>
                      <a:pt x="821" y="661"/>
                    </a:lnTo>
                    <a:lnTo>
                      <a:pt x="821" y="659"/>
                    </a:lnTo>
                    <a:lnTo>
                      <a:pt x="819" y="653"/>
                    </a:lnTo>
                    <a:lnTo>
                      <a:pt x="816" y="651"/>
                    </a:lnTo>
                    <a:lnTo>
                      <a:pt x="816" y="647"/>
                    </a:lnTo>
                    <a:lnTo>
                      <a:pt x="812" y="647"/>
                    </a:lnTo>
                    <a:lnTo>
                      <a:pt x="810" y="641"/>
                    </a:lnTo>
                    <a:lnTo>
                      <a:pt x="808" y="639"/>
                    </a:lnTo>
                    <a:lnTo>
                      <a:pt x="802" y="632"/>
                    </a:lnTo>
                    <a:lnTo>
                      <a:pt x="798" y="632"/>
                    </a:lnTo>
                    <a:lnTo>
                      <a:pt x="796" y="630"/>
                    </a:lnTo>
                    <a:lnTo>
                      <a:pt x="787" y="628"/>
                    </a:lnTo>
                    <a:lnTo>
                      <a:pt x="783" y="624"/>
                    </a:lnTo>
                    <a:lnTo>
                      <a:pt x="775" y="618"/>
                    </a:lnTo>
                    <a:lnTo>
                      <a:pt x="769" y="618"/>
                    </a:lnTo>
                    <a:lnTo>
                      <a:pt x="754" y="622"/>
                    </a:lnTo>
                    <a:lnTo>
                      <a:pt x="742" y="628"/>
                    </a:lnTo>
                    <a:lnTo>
                      <a:pt x="736" y="626"/>
                    </a:lnTo>
                    <a:lnTo>
                      <a:pt x="731" y="626"/>
                    </a:lnTo>
                    <a:lnTo>
                      <a:pt x="736" y="626"/>
                    </a:lnTo>
                    <a:lnTo>
                      <a:pt x="742" y="624"/>
                    </a:lnTo>
                    <a:lnTo>
                      <a:pt x="752" y="614"/>
                    </a:lnTo>
                    <a:lnTo>
                      <a:pt x="754" y="610"/>
                    </a:lnTo>
                    <a:lnTo>
                      <a:pt x="752" y="603"/>
                    </a:lnTo>
                    <a:lnTo>
                      <a:pt x="750" y="599"/>
                    </a:lnTo>
                    <a:lnTo>
                      <a:pt x="754" y="593"/>
                    </a:lnTo>
                    <a:lnTo>
                      <a:pt x="754" y="585"/>
                    </a:lnTo>
                    <a:lnTo>
                      <a:pt x="752" y="581"/>
                    </a:lnTo>
                    <a:lnTo>
                      <a:pt x="752" y="576"/>
                    </a:lnTo>
                    <a:lnTo>
                      <a:pt x="752" y="572"/>
                    </a:lnTo>
                    <a:lnTo>
                      <a:pt x="752" y="568"/>
                    </a:lnTo>
                    <a:lnTo>
                      <a:pt x="750" y="566"/>
                    </a:lnTo>
                    <a:lnTo>
                      <a:pt x="740" y="568"/>
                    </a:lnTo>
                    <a:lnTo>
                      <a:pt x="734" y="576"/>
                    </a:lnTo>
                    <a:lnTo>
                      <a:pt x="727" y="585"/>
                    </a:lnTo>
                    <a:lnTo>
                      <a:pt x="719" y="585"/>
                    </a:lnTo>
                    <a:lnTo>
                      <a:pt x="715" y="589"/>
                    </a:lnTo>
                    <a:lnTo>
                      <a:pt x="717" y="585"/>
                    </a:lnTo>
                    <a:lnTo>
                      <a:pt x="725" y="583"/>
                    </a:lnTo>
                    <a:lnTo>
                      <a:pt x="731" y="578"/>
                    </a:lnTo>
                    <a:lnTo>
                      <a:pt x="734" y="570"/>
                    </a:lnTo>
                    <a:lnTo>
                      <a:pt x="734" y="570"/>
                    </a:lnTo>
                    <a:lnTo>
                      <a:pt x="734" y="564"/>
                    </a:lnTo>
                    <a:lnTo>
                      <a:pt x="731" y="562"/>
                    </a:lnTo>
                    <a:lnTo>
                      <a:pt x="731" y="560"/>
                    </a:lnTo>
                    <a:lnTo>
                      <a:pt x="731" y="556"/>
                    </a:lnTo>
                    <a:lnTo>
                      <a:pt x="727" y="556"/>
                    </a:lnTo>
                    <a:lnTo>
                      <a:pt x="729" y="554"/>
                    </a:lnTo>
                    <a:lnTo>
                      <a:pt x="731" y="554"/>
                    </a:lnTo>
                    <a:lnTo>
                      <a:pt x="734" y="549"/>
                    </a:lnTo>
                    <a:lnTo>
                      <a:pt x="738" y="543"/>
                    </a:lnTo>
                    <a:lnTo>
                      <a:pt x="738" y="539"/>
                    </a:lnTo>
                    <a:lnTo>
                      <a:pt x="736" y="537"/>
                    </a:lnTo>
                    <a:lnTo>
                      <a:pt x="738" y="531"/>
                    </a:lnTo>
                    <a:lnTo>
                      <a:pt x="742" y="529"/>
                    </a:lnTo>
                    <a:lnTo>
                      <a:pt x="742" y="525"/>
                    </a:lnTo>
                    <a:lnTo>
                      <a:pt x="744" y="520"/>
                    </a:lnTo>
                    <a:lnTo>
                      <a:pt x="746" y="514"/>
                    </a:lnTo>
                    <a:lnTo>
                      <a:pt x="750" y="510"/>
                    </a:lnTo>
                    <a:lnTo>
                      <a:pt x="748" y="506"/>
                    </a:lnTo>
                    <a:lnTo>
                      <a:pt x="748" y="504"/>
                    </a:lnTo>
                    <a:lnTo>
                      <a:pt x="752" y="506"/>
                    </a:lnTo>
                    <a:lnTo>
                      <a:pt x="756" y="504"/>
                    </a:lnTo>
                    <a:lnTo>
                      <a:pt x="756" y="500"/>
                    </a:lnTo>
                    <a:lnTo>
                      <a:pt x="760" y="500"/>
                    </a:lnTo>
                    <a:lnTo>
                      <a:pt x="765" y="493"/>
                    </a:lnTo>
                    <a:lnTo>
                      <a:pt x="769" y="491"/>
                    </a:lnTo>
                    <a:lnTo>
                      <a:pt x="767" y="489"/>
                    </a:lnTo>
                    <a:lnTo>
                      <a:pt x="769" y="485"/>
                    </a:lnTo>
                    <a:lnTo>
                      <a:pt x="773" y="485"/>
                    </a:lnTo>
                    <a:lnTo>
                      <a:pt x="773" y="483"/>
                    </a:lnTo>
                    <a:lnTo>
                      <a:pt x="771" y="481"/>
                    </a:lnTo>
                    <a:lnTo>
                      <a:pt x="775" y="479"/>
                    </a:lnTo>
                    <a:lnTo>
                      <a:pt x="779" y="475"/>
                    </a:lnTo>
                    <a:lnTo>
                      <a:pt x="781" y="475"/>
                    </a:lnTo>
                    <a:lnTo>
                      <a:pt x="781" y="473"/>
                    </a:lnTo>
                    <a:lnTo>
                      <a:pt x="783" y="471"/>
                    </a:lnTo>
                    <a:lnTo>
                      <a:pt x="779" y="466"/>
                    </a:lnTo>
                    <a:lnTo>
                      <a:pt x="781" y="466"/>
                    </a:lnTo>
                    <a:lnTo>
                      <a:pt x="781" y="464"/>
                    </a:lnTo>
                    <a:lnTo>
                      <a:pt x="783" y="464"/>
                    </a:lnTo>
                    <a:lnTo>
                      <a:pt x="787" y="466"/>
                    </a:lnTo>
                    <a:lnTo>
                      <a:pt x="789" y="469"/>
                    </a:lnTo>
                    <a:lnTo>
                      <a:pt x="789" y="469"/>
                    </a:lnTo>
                    <a:lnTo>
                      <a:pt x="789" y="466"/>
                    </a:lnTo>
                    <a:lnTo>
                      <a:pt x="787" y="464"/>
                    </a:lnTo>
                    <a:lnTo>
                      <a:pt x="792" y="462"/>
                    </a:lnTo>
                    <a:lnTo>
                      <a:pt x="794" y="460"/>
                    </a:lnTo>
                    <a:lnTo>
                      <a:pt x="798" y="460"/>
                    </a:lnTo>
                    <a:lnTo>
                      <a:pt x="800" y="460"/>
                    </a:lnTo>
                    <a:lnTo>
                      <a:pt x="800" y="458"/>
                    </a:lnTo>
                    <a:lnTo>
                      <a:pt x="800" y="456"/>
                    </a:lnTo>
                    <a:lnTo>
                      <a:pt x="802" y="456"/>
                    </a:lnTo>
                    <a:lnTo>
                      <a:pt x="802" y="460"/>
                    </a:lnTo>
                    <a:lnTo>
                      <a:pt x="804" y="458"/>
                    </a:lnTo>
                    <a:lnTo>
                      <a:pt x="804" y="454"/>
                    </a:lnTo>
                    <a:lnTo>
                      <a:pt x="802" y="452"/>
                    </a:lnTo>
                    <a:lnTo>
                      <a:pt x="802" y="450"/>
                    </a:lnTo>
                    <a:lnTo>
                      <a:pt x="804" y="450"/>
                    </a:lnTo>
                    <a:lnTo>
                      <a:pt x="810" y="452"/>
                    </a:lnTo>
                    <a:lnTo>
                      <a:pt x="810" y="450"/>
                    </a:lnTo>
                    <a:lnTo>
                      <a:pt x="806" y="448"/>
                    </a:lnTo>
                    <a:lnTo>
                      <a:pt x="806" y="446"/>
                    </a:lnTo>
                    <a:lnTo>
                      <a:pt x="806" y="446"/>
                    </a:lnTo>
                    <a:lnTo>
                      <a:pt x="808" y="444"/>
                    </a:lnTo>
                    <a:lnTo>
                      <a:pt x="808" y="448"/>
                    </a:lnTo>
                    <a:lnTo>
                      <a:pt x="812" y="448"/>
                    </a:lnTo>
                    <a:lnTo>
                      <a:pt x="814" y="448"/>
                    </a:lnTo>
                    <a:lnTo>
                      <a:pt x="816" y="446"/>
                    </a:lnTo>
                    <a:lnTo>
                      <a:pt x="812" y="440"/>
                    </a:lnTo>
                    <a:lnTo>
                      <a:pt x="810" y="433"/>
                    </a:lnTo>
                    <a:lnTo>
                      <a:pt x="806" y="429"/>
                    </a:lnTo>
                    <a:lnTo>
                      <a:pt x="808" y="425"/>
                    </a:lnTo>
                    <a:lnTo>
                      <a:pt x="806" y="423"/>
                    </a:lnTo>
                    <a:lnTo>
                      <a:pt x="808" y="421"/>
                    </a:lnTo>
                    <a:lnTo>
                      <a:pt x="810" y="423"/>
                    </a:lnTo>
                    <a:lnTo>
                      <a:pt x="812" y="429"/>
                    </a:lnTo>
                    <a:lnTo>
                      <a:pt x="816" y="435"/>
                    </a:lnTo>
                    <a:lnTo>
                      <a:pt x="825" y="437"/>
                    </a:lnTo>
                    <a:lnTo>
                      <a:pt x="829" y="440"/>
                    </a:lnTo>
                    <a:lnTo>
                      <a:pt x="833" y="440"/>
                    </a:lnTo>
                    <a:lnTo>
                      <a:pt x="835" y="437"/>
                    </a:lnTo>
                    <a:lnTo>
                      <a:pt x="837" y="437"/>
                    </a:lnTo>
                    <a:lnTo>
                      <a:pt x="841" y="433"/>
                    </a:lnTo>
                    <a:lnTo>
                      <a:pt x="843" y="425"/>
                    </a:lnTo>
                    <a:lnTo>
                      <a:pt x="835" y="417"/>
                    </a:lnTo>
                    <a:lnTo>
                      <a:pt x="835" y="413"/>
                    </a:lnTo>
                    <a:lnTo>
                      <a:pt x="833" y="408"/>
                    </a:lnTo>
                    <a:lnTo>
                      <a:pt x="831" y="410"/>
                    </a:lnTo>
                    <a:lnTo>
                      <a:pt x="827" y="413"/>
                    </a:lnTo>
                    <a:lnTo>
                      <a:pt x="821" y="415"/>
                    </a:lnTo>
                    <a:lnTo>
                      <a:pt x="819" y="415"/>
                    </a:lnTo>
                    <a:lnTo>
                      <a:pt x="819" y="415"/>
                    </a:lnTo>
                    <a:lnTo>
                      <a:pt x="819" y="413"/>
                    </a:lnTo>
                    <a:lnTo>
                      <a:pt x="821" y="413"/>
                    </a:lnTo>
                    <a:lnTo>
                      <a:pt x="825" y="413"/>
                    </a:lnTo>
                    <a:lnTo>
                      <a:pt x="829" y="408"/>
                    </a:lnTo>
                    <a:lnTo>
                      <a:pt x="829" y="406"/>
                    </a:lnTo>
                    <a:lnTo>
                      <a:pt x="821" y="402"/>
                    </a:lnTo>
                    <a:lnTo>
                      <a:pt x="814" y="396"/>
                    </a:lnTo>
                    <a:lnTo>
                      <a:pt x="812" y="396"/>
                    </a:lnTo>
                    <a:lnTo>
                      <a:pt x="812" y="396"/>
                    </a:lnTo>
                    <a:lnTo>
                      <a:pt x="812" y="400"/>
                    </a:lnTo>
                    <a:lnTo>
                      <a:pt x="812" y="400"/>
                    </a:lnTo>
                    <a:lnTo>
                      <a:pt x="808" y="398"/>
                    </a:lnTo>
                    <a:lnTo>
                      <a:pt x="806" y="394"/>
                    </a:lnTo>
                    <a:lnTo>
                      <a:pt x="810" y="394"/>
                    </a:lnTo>
                    <a:lnTo>
                      <a:pt x="810" y="388"/>
                    </a:lnTo>
                    <a:lnTo>
                      <a:pt x="812" y="392"/>
                    </a:lnTo>
                    <a:lnTo>
                      <a:pt x="816" y="396"/>
                    </a:lnTo>
                    <a:lnTo>
                      <a:pt x="821" y="396"/>
                    </a:lnTo>
                    <a:lnTo>
                      <a:pt x="823" y="402"/>
                    </a:lnTo>
                    <a:lnTo>
                      <a:pt x="829" y="406"/>
                    </a:lnTo>
                    <a:lnTo>
                      <a:pt x="837" y="408"/>
                    </a:lnTo>
                    <a:lnTo>
                      <a:pt x="839" y="413"/>
                    </a:lnTo>
                    <a:lnTo>
                      <a:pt x="843" y="415"/>
                    </a:lnTo>
                    <a:lnTo>
                      <a:pt x="843" y="417"/>
                    </a:lnTo>
                    <a:lnTo>
                      <a:pt x="848" y="419"/>
                    </a:lnTo>
                    <a:lnTo>
                      <a:pt x="850" y="421"/>
                    </a:lnTo>
                    <a:lnTo>
                      <a:pt x="850" y="417"/>
                    </a:lnTo>
                    <a:lnTo>
                      <a:pt x="854" y="415"/>
                    </a:lnTo>
                    <a:lnTo>
                      <a:pt x="850" y="413"/>
                    </a:lnTo>
                    <a:lnTo>
                      <a:pt x="852" y="408"/>
                    </a:lnTo>
                    <a:lnTo>
                      <a:pt x="854" y="413"/>
                    </a:lnTo>
                    <a:lnTo>
                      <a:pt x="854" y="415"/>
                    </a:lnTo>
                    <a:lnTo>
                      <a:pt x="858" y="417"/>
                    </a:lnTo>
                    <a:lnTo>
                      <a:pt x="862" y="410"/>
                    </a:lnTo>
                    <a:lnTo>
                      <a:pt x="862" y="402"/>
                    </a:lnTo>
                    <a:lnTo>
                      <a:pt x="860" y="400"/>
                    </a:lnTo>
                    <a:lnTo>
                      <a:pt x="862" y="396"/>
                    </a:lnTo>
                    <a:lnTo>
                      <a:pt x="864" y="402"/>
                    </a:lnTo>
                    <a:lnTo>
                      <a:pt x="864" y="404"/>
                    </a:lnTo>
                    <a:lnTo>
                      <a:pt x="866" y="398"/>
                    </a:lnTo>
                    <a:lnTo>
                      <a:pt x="870" y="396"/>
                    </a:lnTo>
                    <a:lnTo>
                      <a:pt x="870" y="398"/>
                    </a:lnTo>
                    <a:lnTo>
                      <a:pt x="872" y="398"/>
                    </a:lnTo>
                    <a:lnTo>
                      <a:pt x="870" y="402"/>
                    </a:lnTo>
                    <a:lnTo>
                      <a:pt x="870" y="402"/>
                    </a:lnTo>
                    <a:lnTo>
                      <a:pt x="872" y="404"/>
                    </a:lnTo>
                    <a:lnTo>
                      <a:pt x="874" y="402"/>
                    </a:lnTo>
                    <a:lnTo>
                      <a:pt x="877" y="404"/>
                    </a:lnTo>
                    <a:lnTo>
                      <a:pt x="881" y="408"/>
                    </a:lnTo>
                    <a:lnTo>
                      <a:pt x="883" y="406"/>
                    </a:lnTo>
                    <a:lnTo>
                      <a:pt x="885" y="406"/>
                    </a:lnTo>
                    <a:lnTo>
                      <a:pt x="885" y="408"/>
                    </a:lnTo>
                    <a:lnTo>
                      <a:pt x="889" y="408"/>
                    </a:lnTo>
                    <a:lnTo>
                      <a:pt x="891" y="402"/>
                    </a:lnTo>
                    <a:lnTo>
                      <a:pt x="897" y="400"/>
                    </a:lnTo>
                    <a:lnTo>
                      <a:pt x="908" y="388"/>
                    </a:lnTo>
                    <a:lnTo>
                      <a:pt x="910" y="386"/>
                    </a:lnTo>
                    <a:lnTo>
                      <a:pt x="910" y="384"/>
                    </a:lnTo>
                    <a:lnTo>
                      <a:pt x="912" y="386"/>
                    </a:lnTo>
                    <a:lnTo>
                      <a:pt x="916" y="379"/>
                    </a:lnTo>
                    <a:lnTo>
                      <a:pt x="920" y="377"/>
                    </a:lnTo>
                    <a:lnTo>
                      <a:pt x="924" y="375"/>
                    </a:lnTo>
                    <a:lnTo>
                      <a:pt x="926" y="373"/>
                    </a:lnTo>
                    <a:lnTo>
                      <a:pt x="924" y="369"/>
                    </a:lnTo>
                    <a:lnTo>
                      <a:pt x="912" y="365"/>
                    </a:lnTo>
                    <a:lnTo>
                      <a:pt x="906" y="365"/>
                    </a:lnTo>
                    <a:lnTo>
                      <a:pt x="897" y="361"/>
                    </a:lnTo>
                    <a:lnTo>
                      <a:pt x="895" y="357"/>
                    </a:lnTo>
                    <a:lnTo>
                      <a:pt x="891" y="348"/>
                    </a:lnTo>
                    <a:lnTo>
                      <a:pt x="891" y="348"/>
                    </a:lnTo>
                    <a:lnTo>
                      <a:pt x="889" y="342"/>
                    </a:lnTo>
                    <a:lnTo>
                      <a:pt x="889" y="342"/>
                    </a:lnTo>
                    <a:lnTo>
                      <a:pt x="889" y="340"/>
                    </a:lnTo>
                    <a:lnTo>
                      <a:pt x="891" y="340"/>
                    </a:lnTo>
                    <a:lnTo>
                      <a:pt x="891" y="338"/>
                    </a:lnTo>
                    <a:lnTo>
                      <a:pt x="889" y="336"/>
                    </a:lnTo>
                    <a:lnTo>
                      <a:pt x="883" y="336"/>
                    </a:lnTo>
                    <a:lnTo>
                      <a:pt x="874" y="334"/>
                    </a:lnTo>
                    <a:lnTo>
                      <a:pt x="872" y="334"/>
                    </a:lnTo>
                    <a:lnTo>
                      <a:pt x="870" y="336"/>
                    </a:lnTo>
                    <a:lnTo>
                      <a:pt x="868" y="334"/>
                    </a:lnTo>
                    <a:lnTo>
                      <a:pt x="868" y="330"/>
                    </a:lnTo>
                    <a:lnTo>
                      <a:pt x="872" y="332"/>
                    </a:lnTo>
                    <a:lnTo>
                      <a:pt x="881" y="332"/>
                    </a:lnTo>
                    <a:lnTo>
                      <a:pt x="885" y="336"/>
                    </a:lnTo>
                    <a:lnTo>
                      <a:pt x="893" y="336"/>
                    </a:lnTo>
                    <a:lnTo>
                      <a:pt x="897" y="338"/>
                    </a:lnTo>
                    <a:lnTo>
                      <a:pt x="901" y="346"/>
                    </a:lnTo>
                    <a:lnTo>
                      <a:pt x="903" y="346"/>
                    </a:lnTo>
                    <a:lnTo>
                      <a:pt x="906" y="348"/>
                    </a:lnTo>
                    <a:lnTo>
                      <a:pt x="906" y="350"/>
                    </a:lnTo>
                    <a:lnTo>
                      <a:pt x="903" y="350"/>
                    </a:lnTo>
                    <a:lnTo>
                      <a:pt x="903" y="352"/>
                    </a:lnTo>
                    <a:lnTo>
                      <a:pt x="908" y="354"/>
                    </a:lnTo>
                    <a:lnTo>
                      <a:pt x="910" y="359"/>
                    </a:lnTo>
                    <a:lnTo>
                      <a:pt x="912" y="363"/>
                    </a:lnTo>
                    <a:lnTo>
                      <a:pt x="924" y="365"/>
                    </a:lnTo>
                    <a:lnTo>
                      <a:pt x="926" y="363"/>
                    </a:lnTo>
                    <a:lnTo>
                      <a:pt x="928" y="359"/>
                    </a:lnTo>
                    <a:lnTo>
                      <a:pt x="932" y="357"/>
                    </a:lnTo>
                    <a:lnTo>
                      <a:pt x="935" y="359"/>
                    </a:lnTo>
                    <a:lnTo>
                      <a:pt x="939" y="352"/>
                    </a:lnTo>
                    <a:lnTo>
                      <a:pt x="943" y="348"/>
                    </a:lnTo>
                    <a:lnTo>
                      <a:pt x="951" y="342"/>
                    </a:lnTo>
                    <a:lnTo>
                      <a:pt x="953" y="342"/>
                    </a:lnTo>
                    <a:lnTo>
                      <a:pt x="955" y="336"/>
                    </a:lnTo>
                    <a:lnTo>
                      <a:pt x="953" y="334"/>
                    </a:lnTo>
                    <a:lnTo>
                      <a:pt x="949" y="332"/>
                    </a:lnTo>
                    <a:lnTo>
                      <a:pt x="947" y="330"/>
                    </a:lnTo>
                    <a:lnTo>
                      <a:pt x="947" y="325"/>
                    </a:lnTo>
                    <a:lnTo>
                      <a:pt x="949" y="325"/>
                    </a:lnTo>
                    <a:lnTo>
                      <a:pt x="949" y="323"/>
                    </a:lnTo>
                    <a:lnTo>
                      <a:pt x="949" y="319"/>
                    </a:lnTo>
                    <a:lnTo>
                      <a:pt x="953" y="321"/>
                    </a:lnTo>
                    <a:lnTo>
                      <a:pt x="955" y="321"/>
                    </a:lnTo>
                    <a:lnTo>
                      <a:pt x="959" y="323"/>
                    </a:lnTo>
                    <a:lnTo>
                      <a:pt x="964" y="323"/>
                    </a:lnTo>
                    <a:lnTo>
                      <a:pt x="968" y="321"/>
                    </a:lnTo>
                    <a:lnTo>
                      <a:pt x="968" y="323"/>
                    </a:lnTo>
                    <a:lnTo>
                      <a:pt x="970" y="325"/>
                    </a:lnTo>
                    <a:lnTo>
                      <a:pt x="970" y="325"/>
                    </a:lnTo>
                    <a:lnTo>
                      <a:pt x="968" y="332"/>
                    </a:lnTo>
                    <a:lnTo>
                      <a:pt x="968" y="334"/>
                    </a:lnTo>
                    <a:lnTo>
                      <a:pt x="970" y="332"/>
                    </a:lnTo>
                    <a:lnTo>
                      <a:pt x="972" y="334"/>
                    </a:lnTo>
                    <a:lnTo>
                      <a:pt x="974" y="334"/>
                    </a:lnTo>
                    <a:lnTo>
                      <a:pt x="978" y="336"/>
                    </a:lnTo>
                    <a:lnTo>
                      <a:pt x="978" y="334"/>
                    </a:lnTo>
                    <a:lnTo>
                      <a:pt x="976" y="330"/>
                    </a:lnTo>
                    <a:lnTo>
                      <a:pt x="978" y="328"/>
                    </a:lnTo>
                    <a:lnTo>
                      <a:pt x="978" y="330"/>
                    </a:lnTo>
                    <a:lnTo>
                      <a:pt x="980" y="332"/>
                    </a:lnTo>
                    <a:lnTo>
                      <a:pt x="982" y="334"/>
                    </a:lnTo>
                    <a:lnTo>
                      <a:pt x="986" y="340"/>
                    </a:lnTo>
                    <a:lnTo>
                      <a:pt x="988" y="340"/>
                    </a:lnTo>
                    <a:lnTo>
                      <a:pt x="988" y="336"/>
                    </a:lnTo>
                    <a:lnTo>
                      <a:pt x="988" y="336"/>
                    </a:lnTo>
                    <a:lnTo>
                      <a:pt x="991" y="334"/>
                    </a:lnTo>
                    <a:lnTo>
                      <a:pt x="988" y="328"/>
                    </a:lnTo>
                    <a:lnTo>
                      <a:pt x="986" y="328"/>
                    </a:lnTo>
                    <a:lnTo>
                      <a:pt x="988" y="321"/>
                    </a:lnTo>
                    <a:lnTo>
                      <a:pt x="986" y="315"/>
                    </a:lnTo>
                    <a:lnTo>
                      <a:pt x="982" y="315"/>
                    </a:lnTo>
                    <a:lnTo>
                      <a:pt x="982" y="311"/>
                    </a:lnTo>
                    <a:lnTo>
                      <a:pt x="980" y="311"/>
                    </a:lnTo>
                    <a:lnTo>
                      <a:pt x="976" y="313"/>
                    </a:lnTo>
                    <a:lnTo>
                      <a:pt x="974" y="313"/>
                    </a:lnTo>
                    <a:lnTo>
                      <a:pt x="978" y="309"/>
                    </a:lnTo>
                    <a:lnTo>
                      <a:pt x="980" y="309"/>
                    </a:lnTo>
                    <a:lnTo>
                      <a:pt x="982" y="309"/>
                    </a:lnTo>
                    <a:lnTo>
                      <a:pt x="986" y="307"/>
                    </a:lnTo>
                    <a:lnTo>
                      <a:pt x="988" y="311"/>
                    </a:lnTo>
                    <a:lnTo>
                      <a:pt x="988" y="311"/>
                    </a:lnTo>
                    <a:lnTo>
                      <a:pt x="991" y="319"/>
                    </a:lnTo>
                    <a:lnTo>
                      <a:pt x="991" y="319"/>
                    </a:lnTo>
                    <a:lnTo>
                      <a:pt x="995" y="315"/>
                    </a:lnTo>
                    <a:lnTo>
                      <a:pt x="993" y="319"/>
                    </a:lnTo>
                    <a:lnTo>
                      <a:pt x="993" y="323"/>
                    </a:lnTo>
                    <a:lnTo>
                      <a:pt x="991" y="323"/>
                    </a:lnTo>
                    <a:lnTo>
                      <a:pt x="991" y="325"/>
                    </a:lnTo>
                    <a:lnTo>
                      <a:pt x="993" y="328"/>
                    </a:lnTo>
                    <a:lnTo>
                      <a:pt x="993" y="332"/>
                    </a:lnTo>
                    <a:lnTo>
                      <a:pt x="993" y="336"/>
                    </a:lnTo>
                    <a:lnTo>
                      <a:pt x="995" y="336"/>
                    </a:lnTo>
                    <a:lnTo>
                      <a:pt x="1003" y="334"/>
                    </a:lnTo>
                    <a:lnTo>
                      <a:pt x="1005" y="330"/>
                    </a:lnTo>
                    <a:lnTo>
                      <a:pt x="1007" y="330"/>
                    </a:lnTo>
                    <a:lnTo>
                      <a:pt x="1009" y="332"/>
                    </a:lnTo>
                    <a:lnTo>
                      <a:pt x="1015" y="325"/>
                    </a:lnTo>
                    <a:lnTo>
                      <a:pt x="1017" y="325"/>
                    </a:lnTo>
                    <a:lnTo>
                      <a:pt x="1020" y="323"/>
                    </a:lnTo>
                    <a:lnTo>
                      <a:pt x="1024" y="321"/>
                    </a:lnTo>
                    <a:lnTo>
                      <a:pt x="1024" y="317"/>
                    </a:lnTo>
                    <a:lnTo>
                      <a:pt x="1026" y="315"/>
                    </a:lnTo>
                    <a:lnTo>
                      <a:pt x="1032" y="315"/>
                    </a:lnTo>
                    <a:lnTo>
                      <a:pt x="1034" y="315"/>
                    </a:lnTo>
                    <a:lnTo>
                      <a:pt x="1036" y="313"/>
                    </a:lnTo>
                    <a:lnTo>
                      <a:pt x="1036" y="311"/>
                    </a:lnTo>
                    <a:lnTo>
                      <a:pt x="1040" y="307"/>
                    </a:lnTo>
                    <a:lnTo>
                      <a:pt x="1040" y="303"/>
                    </a:lnTo>
                    <a:lnTo>
                      <a:pt x="1042" y="303"/>
                    </a:lnTo>
                    <a:lnTo>
                      <a:pt x="1042" y="299"/>
                    </a:lnTo>
                    <a:lnTo>
                      <a:pt x="1038" y="290"/>
                    </a:lnTo>
                    <a:lnTo>
                      <a:pt x="1040" y="288"/>
                    </a:lnTo>
                    <a:lnTo>
                      <a:pt x="1036" y="284"/>
                    </a:lnTo>
                    <a:lnTo>
                      <a:pt x="1034" y="280"/>
                    </a:lnTo>
                    <a:lnTo>
                      <a:pt x="1036" y="278"/>
                    </a:lnTo>
                    <a:lnTo>
                      <a:pt x="1040" y="276"/>
                    </a:lnTo>
                    <a:lnTo>
                      <a:pt x="1042" y="274"/>
                    </a:lnTo>
                    <a:lnTo>
                      <a:pt x="1040" y="274"/>
                    </a:lnTo>
                    <a:lnTo>
                      <a:pt x="1038" y="276"/>
                    </a:lnTo>
                    <a:lnTo>
                      <a:pt x="1036" y="276"/>
                    </a:lnTo>
                    <a:lnTo>
                      <a:pt x="1036" y="274"/>
                    </a:lnTo>
                    <a:lnTo>
                      <a:pt x="1038" y="269"/>
                    </a:lnTo>
                    <a:lnTo>
                      <a:pt x="1036" y="269"/>
                    </a:lnTo>
                    <a:lnTo>
                      <a:pt x="1038" y="267"/>
                    </a:lnTo>
                    <a:lnTo>
                      <a:pt x="1038" y="265"/>
                    </a:lnTo>
                    <a:lnTo>
                      <a:pt x="1036" y="263"/>
                    </a:lnTo>
                    <a:lnTo>
                      <a:pt x="1034" y="261"/>
                    </a:lnTo>
                    <a:lnTo>
                      <a:pt x="1036" y="261"/>
                    </a:lnTo>
                    <a:lnTo>
                      <a:pt x="1036" y="257"/>
                    </a:lnTo>
                    <a:lnTo>
                      <a:pt x="1038" y="257"/>
                    </a:lnTo>
                    <a:lnTo>
                      <a:pt x="1038" y="259"/>
                    </a:lnTo>
                    <a:lnTo>
                      <a:pt x="1042" y="259"/>
                    </a:lnTo>
                    <a:lnTo>
                      <a:pt x="1044" y="263"/>
                    </a:lnTo>
                    <a:lnTo>
                      <a:pt x="1049" y="263"/>
                    </a:lnTo>
                    <a:lnTo>
                      <a:pt x="1049" y="261"/>
                    </a:lnTo>
                    <a:lnTo>
                      <a:pt x="1053" y="263"/>
                    </a:lnTo>
                    <a:lnTo>
                      <a:pt x="1057" y="261"/>
                    </a:lnTo>
                    <a:lnTo>
                      <a:pt x="1061" y="257"/>
                    </a:lnTo>
                    <a:lnTo>
                      <a:pt x="1061" y="257"/>
                    </a:lnTo>
                    <a:lnTo>
                      <a:pt x="1063" y="253"/>
                    </a:lnTo>
                    <a:lnTo>
                      <a:pt x="1061" y="253"/>
                    </a:lnTo>
                    <a:lnTo>
                      <a:pt x="1059" y="253"/>
                    </a:lnTo>
                    <a:lnTo>
                      <a:pt x="1059" y="249"/>
                    </a:lnTo>
                    <a:lnTo>
                      <a:pt x="1057" y="249"/>
                    </a:lnTo>
                    <a:lnTo>
                      <a:pt x="1053" y="249"/>
                    </a:lnTo>
                    <a:lnTo>
                      <a:pt x="1055" y="247"/>
                    </a:lnTo>
                    <a:lnTo>
                      <a:pt x="1059" y="247"/>
                    </a:lnTo>
                    <a:lnTo>
                      <a:pt x="1065" y="243"/>
                    </a:lnTo>
                    <a:lnTo>
                      <a:pt x="1067" y="238"/>
                    </a:lnTo>
                    <a:lnTo>
                      <a:pt x="1065" y="236"/>
                    </a:lnTo>
                    <a:lnTo>
                      <a:pt x="1063" y="236"/>
                    </a:lnTo>
                    <a:lnTo>
                      <a:pt x="1063" y="234"/>
                    </a:lnTo>
                    <a:lnTo>
                      <a:pt x="1057" y="232"/>
                    </a:lnTo>
                    <a:lnTo>
                      <a:pt x="1055" y="234"/>
                    </a:lnTo>
                    <a:lnTo>
                      <a:pt x="1053" y="232"/>
                    </a:lnTo>
                    <a:lnTo>
                      <a:pt x="1055" y="232"/>
                    </a:lnTo>
                    <a:lnTo>
                      <a:pt x="1055" y="228"/>
                    </a:lnTo>
                    <a:lnTo>
                      <a:pt x="1046" y="222"/>
                    </a:lnTo>
                    <a:lnTo>
                      <a:pt x="1046" y="220"/>
                    </a:lnTo>
                    <a:lnTo>
                      <a:pt x="1049" y="222"/>
                    </a:lnTo>
                    <a:lnTo>
                      <a:pt x="1053" y="224"/>
                    </a:lnTo>
                    <a:lnTo>
                      <a:pt x="1055" y="222"/>
                    </a:lnTo>
                    <a:lnTo>
                      <a:pt x="1053" y="220"/>
                    </a:lnTo>
                    <a:lnTo>
                      <a:pt x="1055" y="218"/>
                    </a:lnTo>
                    <a:lnTo>
                      <a:pt x="1055" y="216"/>
                    </a:lnTo>
                    <a:lnTo>
                      <a:pt x="1049" y="216"/>
                    </a:lnTo>
                    <a:lnTo>
                      <a:pt x="1046" y="211"/>
                    </a:lnTo>
                    <a:lnTo>
                      <a:pt x="1042" y="213"/>
                    </a:lnTo>
                    <a:lnTo>
                      <a:pt x="1036" y="211"/>
                    </a:lnTo>
                    <a:lnTo>
                      <a:pt x="1034" y="209"/>
                    </a:lnTo>
                    <a:lnTo>
                      <a:pt x="1034" y="207"/>
                    </a:lnTo>
                    <a:lnTo>
                      <a:pt x="1030" y="203"/>
                    </a:lnTo>
                    <a:lnTo>
                      <a:pt x="1024" y="203"/>
                    </a:lnTo>
                    <a:lnTo>
                      <a:pt x="1022" y="205"/>
                    </a:lnTo>
                    <a:lnTo>
                      <a:pt x="1017" y="203"/>
                    </a:lnTo>
                    <a:lnTo>
                      <a:pt x="1017" y="201"/>
                    </a:lnTo>
                    <a:lnTo>
                      <a:pt x="1013" y="201"/>
                    </a:lnTo>
                    <a:lnTo>
                      <a:pt x="1013" y="203"/>
                    </a:lnTo>
                    <a:lnTo>
                      <a:pt x="1017" y="205"/>
                    </a:lnTo>
                    <a:lnTo>
                      <a:pt x="1015" y="207"/>
                    </a:lnTo>
                    <a:lnTo>
                      <a:pt x="1011" y="207"/>
                    </a:lnTo>
                    <a:lnTo>
                      <a:pt x="1011" y="209"/>
                    </a:lnTo>
                    <a:lnTo>
                      <a:pt x="1013" y="209"/>
                    </a:lnTo>
                    <a:lnTo>
                      <a:pt x="1011" y="213"/>
                    </a:lnTo>
                    <a:lnTo>
                      <a:pt x="1011" y="216"/>
                    </a:lnTo>
                    <a:lnTo>
                      <a:pt x="1011" y="218"/>
                    </a:lnTo>
                    <a:lnTo>
                      <a:pt x="1009" y="218"/>
                    </a:lnTo>
                    <a:lnTo>
                      <a:pt x="1009" y="222"/>
                    </a:lnTo>
                    <a:lnTo>
                      <a:pt x="1007" y="224"/>
                    </a:lnTo>
                    <a:lnTo>
                      <a:pt x="1007" y="230"/>
                    </a:lnTo>
                    <a:lnTo>
                      <a:pt x="1009" y="230"/>
                    </a:lnTo>
                    <a:lnTo>
                      <a:pt x="1011" y="232"/>
                    </a:lnTo>
                    <a:lnTo>
                      <a:pt x="1011" y="232"/>
                    </a:lnTo>
                    <a:lnTo>
                      <a:pt x="1013" y="236"/>
                    </a:lnTo>
                    <a:lnTo>
                      <a:pt x="1013" y="236"/>
                    </a:lnTo>
                    <a:lnTo>
                      <a:pt x="1009" y="236"/>
                    </a:lnTo>
                    <a:lnTo>
                      <a:pt x="1009" y="238"/>
                    </a:lnTo>
                    <a:lnTo>
                      <a:pt x="1007" y="236"/>
                    </a:lnTo>
                    <a:lnTo>
                      <a:pt x="1003" y="236"/>
                    </a:lnTo>
                    <a:lnTo>
                      <a:pt x="1001" y="238"/>
                    </a:lnTo>
                    <a:lnTo>
                      <a:pt x="1003" y="243"/>
                    </a:lnTo>
                    <a:lnTo>
                      <a:pt x="1005" y="243"/>
                    </a:lnTo>
                    <a:lnTo>
                      <a:pt x="1005" y="245"/>
                    </a:lnTo>
                    <a:lnTo>
                      <a:pt x="1003" y="245"/>
                    </a:lnTo>
                    <a:lnTo>
                      <a:pt x="1001" y="243"/>
                    </a:lnTo>
                    <a:lnTo>
                      <a:pt x="999" y="245"/>
                    </a:lnTo>
                    <a:lnTo>
                      <a:pt x="995" y="243"/>
                    </a:lnTo>
                    <a:lnTo>
                      <a:pt x="993" y="245"/>
                    </a:lnTo>
                    <a:lnTo>
                      <a:pt x="988" y="251"/>
                    </a:lnTo>
                    <a:lnTo>
                      <a:pt x="986" y="259"/>
                    </a:lnTo>
                    <a:lnTo>
                      <a:pt x="982" y="265"/>
                    </a:lnTo>
                    <a:lnTo>
                      <a:pt x="976" y="272"/>
                    </a:lnTo>
                    <a:lnTo>
                      <a:pt x="974" y="274"/>
                    </a:lnTo>
                    <a:lnTo>
                      <a:pt x="972" y="274"/>
                    </a:lnTo>
                    <a:lnTo>
                      <a:pt x="968" y="278"/>
                    </a:lnTo>
                    <a:lnTo>
                      <a:pt x="966" y="280"/>
                    </a:lnTo>
                    <a:lnTo>
                      <a:pt x="966" y="286"/>
                    </a:lnTo>
                    <a:lnTo>
                      <a:pt x="962" y="288"/>
                    </a:lnTo>
                    <a:lnTo>
                      <a:pt x="962" y="292"/>
                    </a:lnTo>
                    <a:lnTo>
                      <a:pt x="959" y="292"/>
                    </a:lnTo>
                    <a:lnTo>
                      <a:pt x="957" y="288"/>
                    </a:lnTo>
                    <a:lnTo>
                      <a:pt x="955" y="288"/>
                    </a:lnTo>
                    <a:lnTo>
                      <a:pt x="953" y="292"/>
                    </a:lnTo>
                    <a:lnTo>
                      <a:pt x="953" y="292"/>
                    </a:lnTo>
                    <a:lnTo>
                      <a:pt x="955" y="296"/>
                    </a:lnTo>
                    <a:lnTo>
                      <a:pt x="953" y="296"/>
                    </a:lnTo>
                    <a:lnTo>
                      <a:pt x="949" y="294"/>
                    </a:lnTo>
                    <a:lnTo>
                      <a:pt x="951" y="290"/>
                    </a:lnTo>
                    <a:lnTo>
                      <a:pt x="947" y="286"/>
                    </a:lnTo>
                    <a:lnTo>
                      <a:pt x="945" y="274"/>
                    </a:lnTo>
                    <a:lnTo>
                      <a:pt x="945" y="267"/>
                    </a:lnTo>
                    <a:lnTo>
                      <a:pt x="943" y="265"/>
                    </a:lnTo>
                    <a:lnTo>
                      <a:pt x="945" y="261"/>
                    </a:lnTo>
                    <a:lnTo>
                      <a:pt x="947" y="257"/>
                    </a:lnTo>
                    <a:lnTo>
                      <a:pt x="947" y="253"/>
                    </a:lnTo>
                    <a:lnTo>
                      <a:pt x="949" y="251"/>
                    </a:lnTo>
                    <a:lnTo>
                      <a:pt x="951" y="249"/>
                    </a:lnTo>
                    <a:lnTo>
                      <a:pt x="953" y="251"/>
                    </a:lnTo>
                    <a:lnTo>
                      <a:pt x="955" y="249"/>
                    </a:lnTo>
                    <a:lnTo>
                      <a:pt x="957" y="245"/>
                    </a:lnTo>
                    <a:lnTo>
                      <a:pt x="957" y="238"/>
                    </a:lnTo>
                    <a:lnTo>
                      <a:pt x="957" y="234"/>
                    </a:lnTo>
                    <a:lnTo>
                      <a:pt x="957" y="230"/>
                    </a:lnTo>
                    <a:lnTo>
                      <a:pt x="955" y="226"/>
                    </a:lnTo>
                    <a:lnTo>
                      <a:pt x="953" y="222"/>
                    </a:lnTo>
                    <a:lnTo>
                      <a:pt x="951" y="216"/>
                    </a:lnTo>
                    <a:lnTo>
                      <a:pt x="951" y="211"/>
                    </a:lnTo>
                    <a:lnTo>
                      <a:pt x="949" y="211"/>
                    </a:lnTo>
                    <a:lnTo>
                      <a:pt x="947" y="211"/>
                    </a:lnTo>
                    <a:lnTo>
                      <a:pt x="945" y="213"/>
                    </a:lnTo>
                    <a:lnTo>
                      <a:pt x="941" y="222"/>
                    </a:lnTo>
                    <a:lnTo>
                      <a:pt x="937" y="224"/>
                    </a:lnTo>
                    <a:lnTo>
                      <a:pt x="937" y="228"/>
                    </a:lnTo>
                    <a:lnTo>
                      <a:pt x="937" y="234"/>
                    </a:lnTo>
                    <a:lnTo>
                      <a:pt x="935" y="236"/>
                    </a:lnTo>
                    <a:lnTo>
                      <a:pt x="932" y="234"/>
                    </a:lnTo>
                    <a:lnTo>
                      <a:pt x="930" y="236"/>
                    </a:lnTo>
                    <a:lnTo>
                      <a:pt x="930" y="238"/>
                    </a:lnTo>
                    <a:lnTo>
                      <a:pt x="930" y="240"/>
                    </a:lnTo>
                    <a:lnTo>
                      <a:pt x="926" y="243"/>
                    </a:lnTo>
                    <a:lnTo>
                      <a:pt x="924" y="245"/>
                    </a:lnTo>
                    <a:lnTo>
                      <a:pt x="922" y="249"/>
                    </a:lnTo>
                    <a:lnTo>
                      <a:pt x="920" y="249"/>
                    </a:lnTo>
                    <a:lnTo>
                      <a:pt x="918" y="245"/>
                    </a:lnTo>
                    <a:lnTo>
                      <a:pt x="920" y="245"/>
                    </a:lnTo>
                    <a:lnTo>
                      <a:pt x="920" y="240"/>
                    </a:lnTo>
                    <a:lnTo>
                      <a:pt x="920" y="238"/>
                    </a:lnTo>
                    <a:lnTo>
                      <a:pt x="924" y="234"/>
                    </a:lnTo>
                    <a:lnTo>
                      <a:pt x="924" y="230"/>
                    </a:lnTo>
                    <a:lnTo>
                      <a:pt x="924" y="228"/>
                    </a:lnTo>
                    <a:lnTo>
                      <a:pt x="926" y="226"/>
                    </a:lnTo>
                    <a:lnTo>
                      <a:pt x="926" y="222"/>
                    </a:lnTo>
                    <a:lnTo>
                      <a:pt x="926" y="222"/>
                    </a:lnTo>
                    <a:lnTo>
                      <a:pt x="926" y="218"/>
                    </a:lnTo>
                    <a:lnTo>
                      <a:pt x="924" y="211"/>
                    </a:lnTo>
                    <a:lnTo>
                      <a:pt x="924" y="209"/>
                    </a:lnTo>
                    <a:lnTo>
                      <a:pt x="922" y="205"/>
                    </a:lnTo>
                    <a:lnTo>
                      <a:pt x="922" y="203"/>
                    </a:lnTo>
                    <a:lnTo>
                      <a:pt x="922" y="205"/>
                    </a:lnTo>
                    <a:lnTo>
                      <a:pt x="924" y="205"/>
                    </a:lnTo>
                    <a:lnTo>
                      <a:pt x="926" y="209"/>
                    </a:lnTo>
                    <a:lnTo>
                      <a:pt x="926" y="207"/>
                    </a:lnTo>
                    <a:lnTo>
                      <a:pt x="930" y="203"/>
                    </a:lnTo>
                    <a:lnTo>
                      <a:pt x="935" y="203"/>
                    </a:lnTo>
                    <a:lnTo>
                      <a:pt x="937" y="201"/>
                    </a:lnTo>
                    <a:lnTo>
                      <a:pt x="935" y="199"/>
                    </a:lnTo>
                    <a:lnTo>
                      <a:pt x="930" y="201"/>
                    </a:lnTo>
                    <a:lnTo>
                      <a:pt x="928" y="199"/>
                    </a:lnTo>
                    <a:lnTo>
                      <a:pt x="924" y="197"/>
                    </a:lnTo>
                    <a:lnTo>
                      <a:pt x="924" y="197"/>
                    </a:lnTo>
                    <a:lnTo>
                      <a:pt x="926" y="195"/>
                    </a:lnTo>
                    <a:lnTo>
                      <a:pt x="926" y="195"/>
                    </a:lnTo>
                    <a:lnTo>
                      <a:pt x="922" y="195"/>
                    </a:lnTo>
                    <a:lnTo>
                      <a:pt x="922" y="197"/>
                    </a:lnTo>
                    <a:lnTo>
                      <a:pt x="918" y="199"/>
                    </a:lnTo>
                    <a:lnTo>
                      <a:pt x="914" y="195"/>
                    </a:lnTo>
                    <a:lnTo>
                      <a:pt x="914" y="193"/>
                    </a:lnTo>
                    <a:lnTo>
                      <a:pt x="912" y="191"/>
                    </a:lnTo>
                    <a:lnTo>
                      <a:pt x="908" y="193"/>
                    </a:lnTo>
                    <a:lnTo>
                      <a:pt x="906" y="191"/>
                    </a:lnTo>
                    <a:lnTo>
                      <a:pt x="908" y="187"/>
                    </a:lnTo>
                    <a:lnTo>
                      <a:pt x="910" y="187"/>
                    </a:lnTo>
                    <a:lnTo>
                      <a:pt x="910" y="184"/>
                    </a:lnTo>
                    <a:lnTo>
                      <a:pt x="912" y="182"/>
                    </a:lnTo>
                    <a:lnTo>
                      <a:pt x="922" y="176"/>
                    </a:lnTo>
                    <a:lnTo>
                      <a:pt x="922" y="174"/>
                    </a:lnTo>
                    <a:lnTo>
                      <a:pt x="920" y="172"/>
                    </a:lnTo>
                    <a:lnTo>
                      <a:pt x="916" y="174"/>
                    </a:lnTo>
                    <a:lnTo>
                      <a:pt x="916" y="172"/>
                    </a:lnTo>
                    <a:lnTo>
                      <a:pt x="918" y="170"/>
                    </a:lnTo>
                    <a:lnTo>
                      <a:pt x="920" y="166"/>
                    </a:lnTo>
                    <a:lnTo>
                      <a:pt x="924" y="166"/>
                    </a:lnTo>
                    <a:lnTo>
                      <a:pt x="924" y="168"/>
                    </a:lnTo>
                    <a:lnTo>
                      <a:pt x="926" y="172"/>
                    </a:lnTo>
                    <a:lnTo>
                      <a:pt x="928" y="172"/>
                    </a:lnTo>
                    <a:lnTo>
                      <a:pt x="930" y="172"/>
                    </a:lnTo>
                    <a:lnTo>
                      <a:pt x="935" y="170"/>
                    </a:lnTo>
                    <a:lnTo>
                      <a:pt x="935" y="168"/>
                    </a:lnTo>
                    <a:lnTo>
                      <a:pt x="932" y="164"/>
                    </a:lnTo>
                    <a:lnTo>
                      <a:pt x="928" y="164"/>
                    </a:lnTo>
                    <a:lnTo>
                      <a:pt x="928" y="162"/>
                    </a:lnTo>
                    <a:lnTo>
                      <a:pt x="930" y="157"/>
                    </a:lnTo>
                    <a:lnTo>
                      <a:pt x="928" y="155"/>
                    </a:lnTo>
                    <a:lnTo>
                      <a:pt x="930" y="153"/>
                    </a:lnTo>
                    <a:lnTo>
                      <a:pt x="930" y="149"/>
                    </a:lnTo>
                    <a:lnTo>
                      <a:pt x="926" y="145"/>
                    </a:lnTo>
                    <a:lnTo>
                      <a:pt x="928" y="143"/>
                    </a:lnTo>
                    <a:lnTo>
                      <a:pt x="926" y="139"/>
                    </a:lnTo>
                    <a:lnTo>
                      <a:pt x="928" y="139"/>
                    </a:lnTo>
                    <a:lnTo>
                      <a:pt x="928" y="133"/>
                    </a:lnTo>
                    <a:lnTo>
                      <a:pt x="930" y="128"/>
                    </a:lnTo>
                    <a:lnTo>
                      <a:pt x="930" y="126"/>
                    </a:lnTo>
                    <a:lnTo>
                      <a:pt x="935" y="122"/>
                    </a:lnTo>
                    <a:lnTo>
                      <a:pt x="935" y="120"/>
                    </a:lnTo>
                    <a:lnTo>
                      <a:pt x="932" y="120"/>
                    </a:lnTo>
                    <a:lnTo>
                      <a:pt x="932" y="114"/>
                    </a:lnTo>
                    <a:lnTo>
                      <a:pt x="930" y="110"/>
                    </a:lnTo>
                    <a:lnTo>
                      <a:pt x="928" y="108"/>
                    </a:lnTo>
                    <a:lnTo>
                      <a:pt x="928" y="104"/>
                    </a:lnTo>
                    <a:lnTo>
                      <a:pt x="928" y="101"/>
                    </a:lnTo>
                    <a:lnTo>
                      <a:pt x="930" y="101"/>
                    </a:lnTo>
                    <a:lnTo>
                      <a:pt x="930" y="97"/>
                    </a:lnTo>
                    <a:lnTo>
                      <a:pt x="928" y="95"/>
                    </a:lnTo>
                    <a:lnTo>
                      <a:pt x="926" y="93"/>
                    </a:lnTo>
                    <a:lnTo>
                      <a:pt x="922" y="91"/>
                    </a:lnTo>
                    <a:lnTo>
                      <a:pt x="924" y="89"/>
                    </a:lnTo>
                    <a:lnTo>
                      <a:pt x="924" y="87"/>
                    </a:lnTo>
                    <a:lnTo>
                      <a:pt x="918" y="85"/>
                    </a:lnTo>
                    <a:lnTo>
                      <a:pt x="914" y="83"/>
                    </a:lnTo>
                    <a:lnTo>
                      <a:pt x="912" y="85"/>
                    </a:lnTo>
                    <a:lnTo>
                      <a:pt x="912" y="87"/>
                    </a:lnTo>
                    <a:lnTo>
                      <a:pt x="906" y="91"/>
                    </a:lnTo>
                    <a:lnTo>
                      <a:pt x="906" y="93"/>
                    </a:lnTo>
                    <a:lnTo>
                      <a:pt x="899" y="93"/>
                    </a:lnTo>
                    <a:lnTo>
                      <a:pt x="897" y="95"/>
                    </a:lnTo>
                    <a:lnTo>
                      <a:pt x="899" y="99"/>
                    </a:lnTo>
                    <a:lnTo>
                      <a:pt x="901" y="101"/>
                    </a:lnTo>
                    <a:lnTo>
                      <a:pt x="906" y="101"/>
                    </a:lnTo>
                    <a:lnTo>
                      <a:pt x="906" y="104"/>
                    </a:lnTo>
                    <a:lnTo>
                      <a:pt x="901" y="110"/>
                    </a:lnTo>
                    <a:lnTo>
                      <a:pt x="899" y="112"/>
                    </a:lnTo>
                    <a:lnTo>
                      <a:pt x="897" y="114"/>
                    </a:lnTo>
                    <a:lnTo>
                      <a:pt x="897" y="110"/>
                    </a:lnTo>
                    <a:lnTo>
                      <a:pt x="895" y="110"/>
                    </a:lnTo>
                    <a:lnTo>
                      <a:pt x="897" y="106"/>
                    </a:lnTo>
                    <a:lnTo>
                      <a:pt x="893" y="104"/>
                    </a:lnTo>
                    <a:lnTo>
                      <a:pt x="889" y="106"/>
                    </a:lnTo>
                    <a:lnTo>
                      <a:pt x="887" y="108"/>
                    </a:lnTo>
                    <a:lnTo>
                      <a:pt x="885" y="110"/>
                    </a:lnTo>
                    <a:lnTo>
                      <a:pt x="883" y="114"/>
                    </a:lnTo>
                    <a:lnTo>
                      <a:pt x="881" y="114"/>
                    </a:lnTo>
                    <a:lnTo>
                      <a:pt x="877" y="120"/>
                    </a:lnTo>
                    <a:lnTo>
                      <a:pt x="872" y="126"/>
                    </a:lnTo>
                    <a:lnTo>
                      <a:pt x="872" y="131"/>
                    </a:lnTo>
                    <a:lnTo>
                      <a:pt x="872" y="135"/>
                    </a:lnTo>
                    <a:lnTo>
                      <a:pt x="872" y="137"/>
                    </a:lnTo>
                    <a:lnTo>
                      <a:pt x="874" y="137"/>
                    </a:lnTo>
                    <a:lnTo>
                      <a:pt x="879" y="135"/>
                    </a:lnTo>
                    <a:lnTo>
                      <a:pt x="881" y="135"/>
                    </a:lnTo>
                    <a:lnTo>
                      <a:pt x="881" y="137"/>
                    </a:lnTo>
                    <a:lnTo>
                      <a:pt x="877" y="139"/>
                    </a:lnTo>
                    <a:lnTo>
                      <a:pt x="877" y="141"/>
                    </a:lnTo>
                    <a:lnTo>
                      <a:pt x="874" y="141"/>
                    </a:lnTo>
                    <a:lnTo>
                      <a:pt x="870" y="143"/>
                    </a:lnTo>
                    <a:lnTo>
                      <a:pt x="864" y="147"/>
                    </a:lnTo>
                    <a:lnTo>
                      <a:pt x="862" y="151"/>
                    </a:lnTo>
                    <a:lnTo>
                      <a:pt x="860" y="160"/>
                    </a:lnTo>
                    <a:lnTo>
                      <a:pt x="862" y="164"/>
                    </a:lnTo>
                    <a:lnTo>
                      <a:pt x="862" y="166"/>
                    </a:lnTo>
                    <a:lnTo>
                      <a:pt x="860" y="168"/>
                    </a:lnTo>
                    <a:lnTo>
                      <a:pt x="862" y="170"/>
                    </a:lnTo>
                    <a:lnTo>
                      <a:pt x="862" y="174"/>
                    </a:lnTo>
                    <a:lnTo>
                      <a:pt x="866" y="172"/>
                    </a:lnTo>
                    <a:lnTo>
                      <a:pt x="866" y="174"/>
                    </a:lnTo>
                    <a:lnTo>
                      <a:pt x="868" y="178"/>
                    </a:lnTo>
                    <a:lnTo>
                      <a:pt x="870" y="180"/>
                    </a:lnTo>
                    <a:lnTo>
                      <a:pt x="872" y="182"/>
                    </a:lnTo>
                    <a:lnTo>
                      <a:pt x="874" y="182"/>
                    </a:lnTo>
                    <a:lnTo>
                      <a:pt x="877" y="178"/>
                    </a:lnTo>
                    <a:lnTo>
                      <a:pt x="877" y="182"/>
                    </a:lnTo>
                    <a:lnTo>
                      <a:pt x="879" y="189"/>
                    </a:lnTo>
                    <a:lnTo>
                      <a:pt x="883" y="189"/>
                    </a:lnTo>
                    <a:lnTo>
                      <a:pt x="887" y="191"/>
                    </a:lnTo>
                    <a:lnTo>
                      <a:pt x="889" y="191"/>
                    </a:lnTo>
                    <a:lnTo>
                      <a:pt x="893" y="193"/>
                    </a:lnTo>
                    <a:lnTo>
                      <a:pt x="893" y="195"/>
                    </a:lnTo>
                    <a:lnTo>
                      <a:pt x="889" y="201"/>
                    </a:lnTo>
                    <a:lnTo>
                      <a:pt x="887" y="203"/>
                    </a:lnTo>
                    <a:lnTo>
                      <a:pt x="885" y="203"/>
                    </a:lnTo>
                    <a:lnTo>
                      <a:pt x="885" y="199"/>
                    </a:lnTo>
                    <a:lnTo>
                      <a:pt x="889" y="197"/>
                    </a:lnTo>
                    <a:lnTo>
                      <a:pt x="885" y="197"/>
                    </a:lnTo>
                    <a:lnTo>
                      <a:pt x="881" y="197"/>
                    </a:lnTo>
                    <a:lnTo>
                      <a:pt x="877" y="201"/>
                    </a:lnTo>
                    <a:lnTo>
                      <a:pt x="879" y="203"/>
                    </a:lnTo>
                    <a:lnTo>
                      <a:pt x="879" y="205"/>
                    </a:lnTo>
                    <a:lnTo>
                      <a:pt x="874" y="207"/>
                    </a:lnTo>
                    <a:lnTo>
                      <a:pt x="872" y="209"/>
                    </a:lnTo>
                    <a:lnTo>
                      <a:pt x="870" y="209"/>
                    </a:lnTo>
                    <a:lnTo>
                      <a:pt x="866" y="213"/>
                    </a:lnTo>
                    <a:lnTo>
                      <a:pt x="868" y="216"/>
                    </a:lnTo>
                    <a:lnTo>
                      <a:pt x="870" y="216"/>
                    </a:lnTo>
                    <a:lnTo>
                      <a:pt x="872" y="218"/>
                    </a:lnTo>
                    <a:lnTo>
                      <a:pt x="877" y="216"/>
                    </a:lnTo>
                    <a:lnTo>
                      <a:pt x="877" y="213"/>
                    </a:lnTo>
                    <a:lnTo>
                      <a:pt x="877" y="211"/>
                    </a:lnTo>
                    <a:lnTo>
                      <a:pt x="879" y="211"/>
                    </a:lnTo>
                    <a:lnTo>
                      <a:pt x="881" y="209"/>
                    </a:lnTo>
                    <a:lnTo>
                      <a:pt x="883" y="211"/>
                    </a:lnTo>
                    <a:lnTo>
                      <a:pt x="883" y="216"/>
                    </a:lnTo>
                    <a:lnTo>
                      <a:pt x="881" y="220"/>
                    </a:lnTo>
                    <a:lnTo>
                      <a:pt x="879" y="224"/>
                    </a:lnTo>
                    <a:lnTo>
                      <a:pt x="879" y="226"/>
                    </a:lnTo>
                    <a:lnTo>
                      <a:pt x="877" y="228"/>
                    </a:lnTo>
                    <a:lnTo>
                      <a:pt x="872" y="230"/>
                    </a:lnTo>
                    <a:lnTo>
                      <a:pt x="868" y="232"/>
                    </a:lnTo>
                    <a:lnTo>
                      <a:pt x="866" y="234"/>
                    </a:lnTo>
                    <a:lnTo>
                      <a:pt x="866" y="236"/>
                    </a:lnTo>
                    <a:lnTo>
                      <a:pt x="864" y="238"/>
                    </a:lnTo>
                    <a:lnTo>
                      <a:pt x="856" y="243"/>
                    </a:lnTo>
                    <a:lnTo>
                      <a:pt x="854" y="245"/>
                    </a:lnTo>
                    <a:lnTo>
                      <a:pt x="850" y="247"/>
                    </a:lnTo>
                    <a:lnTo>
                      <a:pt x="850" y="245"/>
                    </a:lnTo>
                    <a:lnTo>
                      <a:pt x="848" y="245"/>
                    </a:lnTo>
                    <a:lnTo>
                      <a:pt x="848" y="243"/>
                    </a:lnTo>
                    <a:lnTo>
                      <a:pt x="845" y="245"/>
                    </a:lnTo>
                    <a:lnTo>
                      <a:pt x="843" y="247"/>
                    </a:lnTo>
                    <a:lnTo>
                      <a:pt x="843" y="245"/>
                    </a:lnTo>
                    <a:lnTo>
                      <a:pt x="843" y="243"/>
                    </a:lnTo>
                    <a:lnTo>
                      <a:pt x="839" y="247"/>
                    </a:lnTo>
                    <a:lnTo>
                      <a:pt x="837" y="251"/>
                    </a:lnTo>
                    <a:lnTo>
                      <a:pt x="835" y="255"/>
                    </a:lnTo>
                    <a:lnTo>
                      <a:pt x="833" y="257"/>
                    </a:lnTo>
                    <a:lnTo>
                      <a:pt x="835" y="259"/>
                    </a:lnTo>
                    <a:lnTo>
                      <a:pt x="835" y="261"/>
                    </a:lnTo>
                    <a:lnTo>
                      <a:pt x="833" y="267"/>
                    </a:lnTo>
                    <a:lnTo>
                      <a:pt x="833" y="269"/>
                    </a:lnTo>
                    <a:lnTo>
                      <a:pt x="835" y="272"/>
                    </a:lnTo>
                    <a:lnTo>
                      <a:pt x="833" y="274"/>
                    </a:lnTo>
                    <a:lnTo>
                      <a:pt x="831" y="278"/>
                    </a:lnTo>
                    <a:lnTo>
                      <a:pt x="833" y="278"/>
                    </a:lnTo>
                    <a:lnTo>
                      <a:pt x="835" y="276"/>
                    </a:lnTo>
                    <a:lnTo>
                      <a:pt x="837" y="274"/>
                    </a:lnTo>
                    <a:lnTo>
                      <a:pt x="839" y="274"/>
                    </a:lnTo>
                    <a:lnTo>
                      <a:pt x="843" y="272"/>
                    </a:lnTo>
                    <a:lnTo>
                      <a:pt x="839" y="276"/>
                    </a:lnTo>
                    <a:lnTo>
                      <a:pt x="837" y="276"/>
                    </a:lnTo>
                    <a:lnTo>
                      <a:pt x="833" y="280"/>
                    </a:lnTo>
                    <a:lnTo>
                      <a:pt x="829" y="280"/>
                    </a:lnTo>
                    <a:lnTo>
                      <a:pt x="829" y="284"/>
                    </a:lnTo>
                    <a:lnTo>
                      <a:pt x="827" y="286"/>
                    </a:lnTo>
                    <a:lnTo>
                      <a:pt x="823" y="284"/>
                    </a:lnTo>
                    <a:lnTo>
                      <a:pt x="819" y="284"/>
                    </a:lnTo>
                    <a:lnTo>
                      <a:pt x="816" y="282"/>
                    </a:lnTo>
                    <a:lnTo>
                      <a:pt x="814" y="284"/>
                    </a:lnTo>
                    <a:lnTo>
                      <a:pt x="816" y="290"/>
                    </a:lnTo>
                    <a:lnTo>
                      <a:pt x="812" y="296"/>
                    </a:lnTo>
                    <a:lnTo>
                      <a:pt x="814" y="288"/>
                    </a:lnTo>
                    <a:lnTo>
                      <a:pt x="812" y="284"/>
                    </a:lnTo>
                    <a:lnTo>
                      <a:pt x="810" y="280"/>
                    </a:lnTo>
                    <a:lnTo>
                      <a:pt x="810" y="276"/>
                    </a:lnTo>
                    <a:lnTo>
                      <a:pt x="812" y="276"/>
                    </a:lnTo>
                    <a:lnTo>
                      <a:pt x="814" y="280"/>
                    </a:lnTo>
                    <a:lnTo>
                      <a:pt x="819" y="278"/>
                    </a:lnTo>
                    <a:lnTo>
                      <a:pt x="821" y="282"/>
                    </a:lnTo>
                    <a:lnTo>
                      <a:pt x="825" y="284"/>
                    </a:lnTo>
                    <a:lnTo>
                      <a:pt x="827" y="282"/>
                    </a:lnTo>
                    <a:lnTo>
                      <a:pt x="827" y="278"/>
                    </a:lnTo>
                    <a:lnTo>
                      <a:pt x="829" y="274"/>
                    </a:lnTo>
                    <a:lnTo>
                      <a:pt x="825" y="276"/>
                    </a:lnTo>
                    <a:lnTo>
                      <a:pt x="823" y="274"/>
                    </a:lnTo>
                    <a:lnTo>
                      <a:pt x="827" y="272"/>
                    </a:lnTo>
                    <a:lnTo>
                      <a:pt x="829" y="269"/>
                    </a:lnTo>
                    <a:lnTo>
                      <a:pt x="825" y="267"/>
                    </a:lnTo>
                    <a:lnTo>
                      <a:pt x="823" y="272"/>
                    </a:lnTo>
                    <a:lnTo>
                      <a:pt x="819" y="272"/>
                    </a:lnTo>
                    <a:lnTo>
                      <a:pt x="819" y="269"/>
                    </a:lnTo>
                    <a:lnTo>
                      <a:pt x="823" y="267"/>
                    </a:lnTo>
                    <a:lnTo>
                      <a:pt x="823" y="263"/>
                    </a:lnTo>
                    <a:lnTo>
                      <a:pt x="821" y="263"/>
                    </a:lnTo>
                    <a:lnTo>
                      <a:pt x="819" y="265"/>
                    </a:lnTo>
                    <a:lnTo>
                      <a:pt x="816" y="263"/>
                    </a:lnTo>
                    <a:lnTo>
                      <a:pt x="819" y="257"/>
                    </a:lnTo>
                    <a:lnTo>
                      <a:pt x="821" y="255"/>
                    </a:lnTo>
                    <a:lnTo>
                      <a:pt x="821" y="257"/>
                    </a:lnTo>
                    <a:lnTo>
                      <a:pt x="823" y="255"/>
                    </a:lnTo>
                    <a:lnTo>
                      <a:pt x="823" y="253"/>
                    </a:lnTo>
                    <a:lnTo>
                      <a:pt x="829" y="249"/>
                    </a:lnTo>
                    <a:lnTo>
                      <a:pt x="829" y="247"/>
                    </a:lnTo>
                    <a:lnTo>
                      <a:pt x="835" y="243"/>
                    </a:lnTo>
                    <a:lnTo>
                      <a:pt x="835" y="238"/>
                    </a:lnTo>
                    <a:lnTo>
                      <a:pt x="837" y="236"/>
                    </a:lnTo>
                    <a:lnTo>
                      <a:pt x="839" y="236"/>
                    </a:lnTo>
                    <a:lnTo>
                      <a:pt x="839" y="234"/>
                    </a:lnTo>
                    <a:lnTo>
                      <a:pt x="835" y="234"/>
                    </a:lnTo>
                    <a:lnTo>
                      <a:pt x="831" y="234"/>
                    </a:lnTo>
                    <a:lnTo>
                      <a:pt x="829" y="238"/>
                    </a:lnTo>
                    <a:lnTo>
                      <a:pt x="825" y="240"/>
                    </a:lnTo>
                    <a:lnTo>
                      <a:pt x="823" y="240"/>
                    </a:lnTo>
                    <a:lnTo>
                      <a:pt x="823" y="238"/>
                    </a:lnTo>
                    <a:lnTo>
                      <a:pt x="827" y="236"/>
                    </a:lnTo>
                    <a:lnTo>
                      <a:pt x="829" y="234"/>
                    </a:lnTo>
                    <a:lnTo>
                      <a:pt x="827" y="232"/>
                    </a:lnTo>
                    <a:lnTo>
                      <a:pt x="823" y="234"/>
                    </a:lnTo>
                    <a:lnTo>
                      <a:pt x="821" y="230"/>
                    </a:lnTo>
                    <a:lnTo>
                      <a:pt x="823" y="228"/>
                    </a:lnTo>
                    <a:lnTo>
                      <a:pt x="823" y="224"/>
                    </a:lnTo>
                    <a:lnTo>
                      <a:pt x="821" y="222"/>
                    </a:lnTo>
                    <a:lnTo>
                      <a:pt x="819" y="222"/>
                    </a:lnTo>
                    <a:lnTo>
                      <a:pt x="816" y="226"/>
                    </a:lnTo>
                    <a:lnTo>
                      <a:pt x="816" y="224"/>
                    </a:lnTo>
                    <a:lnTo>
                      <a:pt x="819" y="222"/>
                    </a:lnTo>
                    <a:lnTo>
                      <a:pt x="816" y="218"/>
                    </a:lnTo>
                    <a:lnTo>
                      <a:pt x="812" y="218"/>
                    </a:lnTo>
                    <a:lnTo>
                      <a:pt x="812" y="222"/>
                    </a:lnTo>
                    <a:lnTo>
                      <a:pt x="808" y="224"/>
                    </a:lnTo>
                    <a:lnTo>
                      <a:pt x="808" y="226"/>
                    </a:lnTo>
                    <a:lnTo>
                      <a:pt x="806" y="224"/>
                    </a:lnTo>
                    <a:lnTo>
                      <a:pt x="806" y="222"/>
                    </a:lnTo>
                    <a:lnTo>
                      <a:pt x="804" y="220"/>
                    </a:lnTo>
                    <a:lnTo>
                      <a:pt x="802" y="220"/>
                    </a:lnTo>
                    <a:lnTo>
                      <a:pt x="800" y="222"/>
                    </a:lnTo>
                    <a:lnTo>
                      <a:pt x="802" y="224"/>
                    </a:lnTo>
                    <a:lnTo>
                      <a:pt x="800" y="226"/>
                    </a:lnTo>
                    <a:lnTo>
                      <a:pt x="802" y="228"/>
                    </a:lnTo>
                    <a:lnTo>
                      <a:pt x="802" y="230"/>
                    </a:lnTo>
                    <a:lnTo>
                      <a:pt x="800" y="232"/>
                    </a:lnTo>
                    <a:lnTo>
                      <a:pt x="798" y="230"/>
                    </a:lnTo>
                    <a:lnTo>
                      <a:pt x="798" y="228"/>
                    </a:lnTo>
                    <a:lnTo>
                      <a:pt x="798" y="228"/>
                    </a:lnTo>
                    <a:lnTo>
                      <a:pt x="796" y="230"/>
                    </a:lnTo>
                    <a:lnTo>
                      <a:pt x="798" y="238"/>
                    </a:lnTo>
                    <a:lnTo>
                      <a:pt x="800" y="243"/>
                    </a:lnTo>
                    <a:lnTo>
                      <a:pt x="804" y="245"/>
                    </a:lnTo>
                    <a:lnTo>
                      <a:pt x="806" y="247"/>
                    </a:lnTo>
                    <a:lnTo>
                      <a:pt x="806" y="255"/>
                    </a:lnTo>
                    <a:lnTo>
                      <a:pt x="804" y="251"/>
                    </a:lnTo>
                    <a:lnTo>
                      <a:pt x="802" y="249"/>
                    </a:lnTo>
                    <a:lnTo>
                      <a:pt x="798" y="243"/>
                    </a:lnTo>
                    <a:lnTo>
                      <a:pt x="796" y="238"/>
                    </a:lnTo>
                    <a:lnTo>
                      <a:pt x="794" y="232"/>
                    </a:lnTo>
                    <a:lnTo>
                      <a:pt x="792" y="232"/>
                    </a:lnTo>
                    <a:lnTo>
                      <a:pt x="792" y="234"/>
                    </a:lnTo>
                    <a:lnTo>
                      <a:pt x="792" y="238"/>
                    </a:lnTo>
                    <a:lnTo>
                      <a:pt x="796" y="243"/>
                    </a:lnTo>
                    <a:lnTo>
                      <a:pt x="796" y="245"/>
                    </a:lnTo>
                    <a:lnTo>
                      <a:pt x="794" y="247"/>
                    </a:lnTo>
                    <a:lnTo>
                      <a:pt x="792" y="245"/>
                    </a:lnTo>
                    <a:lnTo>
                      <a:pt x="785" y="245"/>
                    </a:lnTo>
                    <a:lnTo>
                      <a:pt x="783" y="247"/>
                    </a:lnTo>
                    <a:lnTo>
                      <a:pt x="779" y="245"/>
                    </a:lnTo>
                    <a:lnTo>
                      <a:pt x="777" y="243"/>
                    </a:lnTo>
                    <a:lnTo>
                      <a:pt x="771" y="238"/>
                    </a:lnTo>
                    <a:lnTo>
                      <a:pt x="765" y="238"/>
                    </a:lnTo>
                    <a:lnTo>
                      <a:pt x="763" y="236"/>
                    </a:lnTo>
                    <a:lnTo>
                      <a:pt x="763" y="236"/>
                    </a:lnTo>
                    <a:lnTo>
                      <a:pt x="756" y="238"/>
                    </a:lnTo>
                    <a:lnTo>
                      <a:pt x="756" y="243"/>
                    </a:lnTo>
                    <a:lnTo>
                      <a:pt x="750" y="243"/>
                    </a:lnTo>
                    <a:lnTo>
                      <a:pt x="746" y="245"/>
                    </a:lnTo>
                    <a:lnTo>
                      <a:pt x="742" y="240"/>
                    </a:lnTo>
                    <a:lnTo>
                      <a:pt x="740" y="240"/>
                    </a:lnTo>
                    <a:lnTo>
                      <a:pt x="740" y="236"/>
                    </a:lnTo>
                    <a:lnTo>
                      <a:pt x="738" y="236"/>
                    </a:lnTo>
                    <a:lnTo>
                      <a:pt x="736" y="238"/>
                    </a:lnTo>
                    <a:lnTo>
                      <a:pt x="736" y="236"/>
                    </a:lnTo>
                    <a:lnTo>
                      <a:pt x="729" y="232"/>
                    </a:lnTo>
                    <a:lnTo>
                      <a:pt x="729" y="230"/>
                    </a:lnTo>
                    <a:lnTo>
                      <a:pt x="727" y="228"/>
                    </a:lnTo>
                    <a:lnTo>
                      <a:pt x="727" y="226"/>
                    </a:lnTo>
                    <a:lnTo>
                      <a:pt x="729" y="224"/>
                    </a:lnTo>
                    <a:lnTo>
                      <a:pt x="727" y="222"/>
                    </a:lnTo>
                    <a:lnTo>
                      <a:pt x="725" y="224"/>
                    </a:lnTo>
                    <a:lnTo>
                      <a:pt x="723" y="222"/>
                    </a:lnTo>
                    <a:lnTo>
                      <a:pt x="723" y="220"/>
                    </a:lnTo>
                    <a:lnTo>
                      <a:pt x="723" y="218"/>
                    </a:lnTo>
                    <a:lnTo>
                      <a:pt x="719" y="220"/>
                    </a:lnTo>
                    <a:lnTo>
                      <a:pt x="715" y="220"/>
                    </a:lnTo>
                    <a:lnTo>
                      <a:pt x="713" y="218"/>
                    </a:lnTo>
                    <a:lnTo>
                      <a:pt x="713" y="218"/>
                    </a:lnTo>
                    <a:lnTo>
                      <a:pt x="711" y="218"/>
                    </a:lnTo>
                    <a:lnTo>
                      <a:pt x="709" y="216"/>
                    </a:lnTo>
                    <a:lnTo>
                      <a:pt x="705" y="216"/>
                    </a:lnTo>
                    <a:lnTo>
                      <a:pt x="707" y="213"/>
                    </a:lnTo>
                    <a:lnTo>
                      <a:pt x="707" y="209"/>
                    </a:lnTo>
                    <a:lnTo>
                      <a:pt x="709" y="207"/>
                    </a:lnTo>
                    <a:lnTo>
                      <a:pt x="709" y="207"/>
                    </a:lnTo>
                    <a:lnTo>
                      <a:pt x="707" y="205"/>
                    </a:lnTo>
                    <a:lnTo>
                      <a:pt x="705" y="205"/>
                    </a:lnTo>
                    <a:lnTo>
                      <a:pt x="702" y="199"/>
                    </a:lnTo>
                    <a:lnTo>
                      <a:pt x="702" y="197"/>
                    </a:lnTo>
                    <a:lnTo>
                      <a:pt x="700" y="195"/>
                    </a:lnTo>
                    <a:lnTo>
                      <a:pt x="705" y="193"/>
                    </a:lnTo>
                    <a:lnTo>
                      <a:pt x="705" y="193"/>
                    </a:lnTo>
                    <a:lnTo>
                      <a:pt x="702" y="191"/>
                    </a:lnTo>
                    <a:lnTo>
                      <a:pt x="705" y="189"/>
                    </a:lnTo>
                    <a:lnTo>
                      <a:pt x="705" y="182"/>
                    </a:lnTo>
                    <a:lnTo>
                      <a:pt x="705" y="178"/>
                    </a:lnTo>
                    <a:lnTo>
                      <a:pt x="702" y="178"/>
                    </a:lnTo>
                    <a:lnTo>
                      <a:pt x="700" y="176"/>
                    </a:lnTo>
                    <a:lnTo>
                      <a:pt x="698" y="174"/>
                    </a:lnTo>
                    <a:lnTo>
                      <a:pt x="694" y="176"/>
                    </a:lnTo>
                    <a:lnTo>
                      <a:pt x="690" y="174"/>
                    </a:lnTo>
                    <a:lnTo>
                      <a:pt x="682" y="178"/>
                    </a:lnTo>
                    <a:lnTo>
                      <a:pt x="667" y="178"/>
                    </a:lnTo>
                    <a:lnTo>
                      <a:pt x="665" y="178"/>
                    </a:lnTo>
                    <a:lnTo>
                      <a:pt x="661" y="178"/>
                    </a:lnTo>
                    <a:lnTo>
                      <a:pt x="657" y="184"/>
                    </a:lnTo>
                    <a:lnTo>
                      <a:pt x="653" y="187"/>
                    </a:lnTo>
                    <a:lnTo>
                      <a:pt x="651" y="189"/>
                    </a:lnTo>
                    <a:lnTo>
                      <a:pt x="655" y="191"/>
                    </a:lnTo>
                    <a:lnTo>
                      <a:pt x="657" y="189"/>
                    </a:lnTo>
                    <a:lnTo>
                      <a:pt x="659" y="189"/>
                    </a:lnTo>
                    <a:lnTo>
                      <a:pt x="657" y="193"/>
                    </a:lnTo>
                    <a:lnTo>
                      <a:pt x="655" y="195"/>
                    </a:lnTo>
                    <a:lnTo>
                      <a:pt x="655" y="197"/>
                    </a:lnTo>
                    <a:lnTo>
                      <a:pt x="661" y="197"/>
                    </a:lnTo>
                    <a:lnTo>
                      <a:pt x="661" y="199"/>
                    </a:lnTo>
                    <a:lnTo>
                      <a:pt x="665" y="197"/>
                    </a:lnTo>
                    <a:lnTo>
                      <a:pt x="665" y="195"/>
                    </a:lnTo>
                    <a:lnTo>
                      <a:pt x="663" y="193"/>
                    </a:lnTo>
                    <a:lnTo>
                      <a:pt x="663" y="191"/>
                    </a:lnTo>
                    <a:lnTo>
                      <a:pt x="665" y="191"/>
                    </a:lnTo>
                    <a:lnTo>
                      <a:pt x="665" y="191"/>
                    </a:lnTo>
                    <a:lnTo>
                      <a:pt x="669" y="191"/>
                    </a:lnTo>
                    <a:lnTo>
                      <a:pt x="671" y="195"/>
                    </a:lnTo>
                    <a:lnTo>
                      <a:pt x="676" y="193"/>
                    </a:lnTo>
                    <a:lnTo>
                      <a:pt x="676" y="191"/>
                    </a:lnTo>
                    <a:lnTo>
                      <a:pt x="678" y="189"/>
                    </a:lnTo>
                    <a:lnTo>
                      <a:pt x="678" y="191"/>
                    </a:lnTo>
                    <a:lnTo>
                      <a:pt x="680" y="195"/>
                    </a:lnTo>
                    <a:lnTo>
                      <a:pt x="682" y="193"/>
                    </a:lnTo>
                    <a:lnTo>
                      <a:pt x="682" y="191"/>
                    </a:lnTo>
                    <a:lnTo>
                      <a:pt x="684" y="191"/>
                    </a:lnTo>
                    <a:lnTo>
                      <a:pt x="686" y="189"/>
                    </a:lnTo>
                    <a:lnTo>
                      <a:pt x="688" y="189"/>
                    </a:lnTo>
                    <a:lnTo>
                      <a:pt x="694" y="184"/>
                    </a:lnTo>
                    <a:lnTo>
                      <a:pt x="698" y="184"/>
                    </a:lnTo>
                    <a:lnTo>
                      <a:pt x="698" y="187"/>
                    </a:lnTo>
                    <a:lnTo>
                      <a:pt x="700" y="187"/>
                    </a:lnTo>
                    <a:lnTo>
                      <a:pt x="698" y="189"/>
                    </a:lnTo>
                    <a:lnTo>
                      <a:pt x="700" y="191"/>
                    </a:lnTo>
                    <a:lnTo>
                      <a:pt x="696" y="197"/>
                    </a:lnTo>
                    <a:lnTo>
                      <a:pt x="694" y="195"/>
                    </a:lnTo>
                    <a:lnTo>
                      <a:pt x="692" y="195"/>
                    </a:lnTo>
                    <a:lnTo>
                      <a:pt x="688" y="195"/>
                    </a:lnTo>
                    <a:lnTo>
                      <a:pt x="688" y="195"/>
                    </a:lnTo>
                    <a:lnTo>
                      <a:pt x="684" y="195"/>
                    </a:lnTo>
                    <a:lnTo>
                      <a:pt x="682" y="199"/>
                    </a:lnTo>
                    <a:lnTo>
                      <a:pt x="682" y="203"/>
                    </a:lnTo>
                    <a:lnTo>
                      <a:pt x="684" y="209"/>
                    </a:lnTo>
                    <a:lnTo>
                      <a:pt x="682" y="203"/>
                    </a:lnTo>
                    <a:lnTo>
                      <a:pt x="680" y="203"/>
                    </a:lnTo>
                    <a:lnTo>
                      <a:pt x="680" y="201"/>
                    </a:lnTo>
                    <a:lnTo>
                      <a:pt x="678" y="201"/>
                    </a:lnTo>
                    <a:lnTo>
                      <a:pt x="676" y="205"/>
                    </a:lnTo>
                    <a:lnTo>
                      <a:pt x="671" y="205"/>
                    </a:lnTo>
                    <a:lnTo>
                      <a:pt x="669" y="205"/>
                    </a:lnTo>
                    <a:lnTo>
                      <a:pt x="669" y="203"/>
                    </a:lnTo>
                    <a:lnTo>
                      <a:pt x="667" y="203"/>
                    </a:lnTo>
                    <a:lnTo>
                      <a:pt x="665" y="207"/>
                    </a:lnTo>
                    <a:lnTo>
                      <a:pt x="663" y="207"/>
                    </a:lnTo>
                    <a:lnTo>
                      <a:pt x="661" y="205"/>
                    </a:lnTo>
                    <a:lnTo>
                      <a:pt x="659" y="207"/>
                    </a:lnTo>
                    <a:lnTo>
                      <a:pt x="657" y="209"/>
                    </a:lnTo>
                    <a:lnTo>
                      <a:pt x="657" y="209"/>
                    </a:lnTo>
                    <a:lnTo>
                      <a:pt x="651" y="209"/>
                    </a:lnTo>
                    <a:lnTo>
                      <a:pt x="649" y="211"/>
                    </a:lnTo>
                    <a:lnTo>
                      <a:pt x="649" y="216"/>
                    </a:lnTo>
                    <a:lnTo>
                      <a:pt x="651" y="218"/>
                    </a:lnTo>
                    <a:lnTo>
                      <a:pt x="647" y="228"/>
                    </a:lnTo>
                    <a:lnTo>
                      <a:pt x="644" y="234"/>
                    </a:lnTo>
                    <a:lnTo>
                      <a:pt x="644" y="236"/>
                    </a:lnTo>
                    <a:lnTo>
                      <a:pt x="649" y="238"/>
                    </a:lnTo>
                    <a:lnTo>
                      <a:pt x="647" y="240"/>
                    </a:lnTo>
                    <a:lnTo>
                      <a:pt x="644" y="243"/>
                    </a:lnTo>
                    <a:lnTo>
                      <a:pt x="644" y="245"/>
                    </a:lnTo>
                    <a:lnTo>
                      <a:pt x="647" y="247"/>
                    </a:lnTo>
                    <a:lnTo>
                      <a:pt x="647" y="251"/>
                    </a:lnTo>
                    <a:lnTo>
                      <a:pt x="644" y="253"/>
                    </a:lnTo>
                    <a:lnTo>
                      <a:pt x="644" y="251"/>
                    </a:lnTo>
                    <a:lnTo>
                      <a:pt x="640" y="253"/>
                    </a:lnTo>
                    <a:lnTo>
                      <a:pt x="640" y="253"/>
                    </a:lnTo>
                    <a:lnTo>
                      <a:pt x="640" y="249"/>
                    </a:lnTo>
                    <a:lnTo>
                      <a:pt x="642" y="249"/>
                    </a:lnTo>
                    <a:lnTo>
                      <a:pt x="642" y="245"/>
                    </a:lnTo>
                    <a:lnTo>
                      <a:pt x="640" y="245"/>
                    </a:lnTo>
                    <a:lnTo>
                      <a:pt x="634" y="253"/>
                    </a:lnTo>
                    <a:lnTo>
                      <a:pt x="634" y="261"/>
                    </a:lnTo>
                    <a:lnTo>
                      <a:pt x="636" y="269"/>
                    </a:lnTo>
                    <a:lnTo>
                      <a:pt x="636" y="280"/>
                    </a:lnTo>
                    <a:lnTo>
                      <a:pt x="634" y="269"/>
                    </a:lnTo>
                    <a:lnTo>
                      <a:pt x="634" y="263"/>
                    </a:lnTo>
                    <a:lnTo>
                      <a:pt x="632" y="263"/>
                    </a:lnTo>
                    <a:lnTo>
                      <a:pt x="634" y="259"/>
                    </a:lnTo>
                    <a:lnTo>
                      <a:pt x="634" y="257"/>
                    </a:lnTo>
                    <a:lnTo>
                      <a:pt x="630" y="255"/>
                    </a:lnTo>
                    <a:lnTo>
                      <a:pt x="630" y="249"/>
                    </a:lnTo>
                    <a:lnTo>
                      <a:pt x="630" y="243"/>
                    </a:lnTo>
                    <a:lnTo>
                      <a:pt x="628" y="240"/>
                    </a:lnTo>
                    <a:lnTo>
                      <a:pt x="628" y="232"/>
                    </a:lnTo>
                    <a:lnTo>
                      <a:pt x="630" y="230"/>
                    </a:lnTo>
                    <a:lnTo>
                      <a:pt x="634" y="224"/>
                    </a:lnTo>
                    <a:lnTo>
                      <a:pt x="634" y="218"/>
                    </a:lnTo>
                    <a:lnTo>
                      <a:pt x="632" y="218"/>
                    </a:lnTo>
                    <a:lnTo>
                      <a:pt x="632" y="220"/>
                    </a:lnTo>
                    <a:lnTo>
                      <a:pt x="630" y="226"/>
                    </a:lnTo>
                    <a:lnTo>
                      <a:pt x="628" y="228"/>
                    </a:lnTo>
                    <a:lnTo>
                      <a:pt x="628" y="226"/>
                    </a:lnTo>
                    <a:lnTo>
                      <a:pt x="626" y="224"/>
                    </a:lnTo>
                    <a:lnTo>
                      <a:pt x="628" y="218"/>
                    </a:lnTo>
                    <a:lnTo>
                      <a:pt x="630" y="213"/>
                    </a:lnTo>
                    <a:lnTo>
                      <a:pt x="628" y="211"/>
                    </a:lnTo>
                    <a:lnTo>
                      <a:pt x="626" y="213"/>
                    </a:lnTo>
                    <a:lnTo>
                      <a:pt x="624" y="213"/>
                    </a:lnTo>
                    <a:lnTo>
                      <a:pt x="624" y="211"/>
                    </a:lnTo>
                    <a:lnTo>
                      <a:pt x="624" y="209"/>
                    </a:lnTo>
                    <a:lnTo>
                      <a:pt x="624" y="205"/>
                    </a:lnTo>
                    <a:lnTo>
                      <a:pt x="622" y="205"/>
                    </a:lnTo>
                    <a:lnTo>
                      <a:pt x="622" y="203"/>
                    </a:lnTo>
                    <a:lnTo>
                      <a:pt x="622" y="201"/>
                    </a:lnTo>
                    <a:lnTo>
                      <a:pt x="622" y="199"/>
                    </a:lnTo>
                    <a:lnTo>
                      <a:pt x="620" y="199"/>
                    </a:lnTo>
                    <a:lnTo>
                      <a:pt x="609" y="203"/>
                    </a:lnTo>
                    <a:lnTo>
                      <a:pt x="603" y="205"/>
                    </a:lnTo>
                    <a:lnTo>
                      <a:pt x="601" y="205"/>
                    </a:lnTo>
                    <a:lnTo>
                      <a:pt x="601" y="203"/>
                    </a:lnTo>
                    <a:lnTo>
                      <a:pt x="601" y="203"/>
                    </a:lnTo>
                    <a:lnTo>
                      <a:pt x="597" y="205"/>
                    </a:lnTo>
                    <a:lnTo>
                      <a:pt x="595" y="205"/>
                    </a:lnTo>
                    <a:lnTo>
                      <a:pt x="593" y="203"/>
                    </a:lnTo>
                    <a:lnTo>
                      <a:pt x="588" y="207"/>
                    </a:lnTo>
                    <a:lnTo>
                      <a:pt x="588" y="205"/>
                    </a:lnTo>
                    <a:lnTo>
                      <a:pt x="584" y="203"/>
                    </a:lnTo>
                    <a:lnTo>
                      <a:pt x="584" y="203"/>
                    </a:lnTo>
                    <a:lnTo>
                      <a:pt x="584" y="205"/>
                    </a:lnTo>
                    <a:lnTo>
                      <a:pt x="578" y="205"/>
                    </a:lnTo>
                    <a:lnTo>
                      <a:pt x="572" y="201"/>
                    </a:lnTo>
                    <a:lnTo>
                      <a:pt x="566" y="201"/>
                    </a:lnTo>
                    <a:lnTo>
                      <a:pt x="559" y="199"/>
                    </a:lnTo>
                    <a:lnTo>
                      <a:pt x="555" y="199"/>
                    </a:lnTo>
                    <a:lnTo>
                      <a:pt x="553" y="195"/>
                    </a:lnTo>
                    <a:lnTo>
                      <a:pt x="549" y="191"/>
                    </a:lnTo>
                    <a:lnTo>
                      <a:pt x="547" y="193"/>
                    </a:lnTo>
                    <a:lnTo>
                      <a:pt x="545" y="191"/>
                    </a:lnTo>
                    <a:lnTo>
                      <a:pt x="543" y="187"/>
                    </a:lnTo>
                    <a:lnTo>
                      <a:pt x="541" y="184"/>
                    </a:lnTo>
                    <a:lnTo>
                      <a:pt x="539" y="182"/>
                    </a:lnTo>
                    <a:lnTo>
                      <a:pt x="543" y="182"/>
                    </a:lnTo>
                    <a:lnTo>
                      <a:pt x="545" y="182"/>
                    </a:lnTo>
                    <a:lnTo>
                      <a:pt x="547" y="178"/>
                    </a:lnTo>
                    <a:lnTo>
                      <a:pt x="549" y="176"/>
                    </a:lnTo>
                    <a:lnTo>
                      <a:pt x="549" y="174"/>
                    </a:lnTo>
                    <a:lnTo>
                      <a:pt x="551" y="174"/>
                    </a:lnTo>
                    <a:lnTo>
                      <a:pt x="555" y="176"/>
                    </a:lnTo>
                    <a:lnTo>
                      <a:pt x="557" y="174"/>
                    </a:lnTo>
                    <a:lnTo>
                      <a:pt x="557" y="172"/>
                    </a:lnTo>
                    <a:lnTo>
                      <a:pt x="562" y="174"/>
                    </a:lnTo>
                    <a:lnTo>
                      <a:pt x="570" y="176"/>
                    </a:lnTo>
                    <a:lnTo>
                      <a:pt x="574" y="172"/>
                    </a:lnTo>
                    <a:lnTo>
                      <a:pt x="574" y="168"/>
                    </a:lnTo>
                    <a:lnTo>
                      <a:pt x="576" y="166"/>
                    </a:lnTo>
                    <a:lnTo>
                      <a:pt x="574" y="162"/>
                    </a:lnTo>
                    <a:lnTo>
                      <a:pt x="574" y="155"/>
                    </a:lnTo>
                    <a:lnTo>
                      <a:pt x="572" y="153"/>
                    </a:lnTo>
                    <a:lnTo>
                      <a:pt x="570" y="149"/>
                    </a:lnTo>
                    <a:lnTo>
                      <a:pt x="568" y="147"/>
                    </a:lnTo>
                    <a:lnTo>
                      <a:pt x="566" y="145"/>
                    </a:lnTo>
                    <a:lnTo>
                      <a:pt x="562" y="141"/>
                    </a:lnTo>
                    <a:lnTo>
                      <a:pt x="559" y="141"/>
                    </a:lnTo>
                    <a:lnTo>
                      <a:pt x="559" y="143"/>
                    </a:lnTo>
                    <a:lnTo>
                      <a:pt x="557" y="143"/>
                    </a:lnTo>
                    <a:lnTo>
                      <a:pt x="555" y="141"/>
                    </a:lnTo>
                    <a:lnTo>
                      <a:pt x="551" y="139"/>
                    </a:lnTo>
                    <a:lnTo>
                      <a:pt x="551" y="141"/>
                    </a:lnTo>
                    <a:lnTo>
                      <a:pt x="553" y="143"/>
                    </a:lnTo>
                    <a:lnTo>
                      <a:pt x="553" y="145"/>
                    </a:lnTo>
                    <a:lnTo>
                      <a:pt x="555" y="147"/>
                    </a:lnTo>
                    <a:lnTo>
                      <a:pt x="553" y="149"/>
                    </a:lnTo>
                    <a:lnTo>
                      <a:pt x="551" y="147"/>
                    </a:lnTo>
                    <a:lnTo>
                      <a:pt x="551" y="143"/>
                    </a:lnTo>
                    <a:lnTo>
                      <a:pt x="549" y="143"/>
                    </a:lnTo>
                    <a:lnTo>
                      <a:pt x="543" y="139"/>
                    </a:lnTo>
                    <a:lnTo>
                      <a:pt x="541" y="137"/>
                    </a:lnTo>
                    <a:lnTo>
                      <a:pt x="541" y="139"/>
                    </a:lnTo>
                    <a:lnTo>
                      <a:pt x="537" y="139"/>
                    </a:lnTo>
                    <a:lnTo>
                      <a:pt x="537" y="135"/>
                    </a:lnTo>
                    <a:lnTo>
                      <a:pt x="533" y="133"/>
                    </a:lnTo>
                    <a:lnTo>
                      <a:pt x="530" y="133"/>
                    </a:lnTo>
                    <a:lnTo>
                      <a:pt x="526" y="126"/>
                    </a:lnTo>
                    <a:lnTo>
                      <a:pt x="520" y="124"/>
                    </a:lnTo>
                    <a:lnTo>
                      <a:pt x="520" y="120"/>
                    </a:lnTo>
                    <a:lnTo>
                      <a:pt x="504" y="112"/>
                    </a:lnTo>
                    <a:lnTo>
                      <a:pt x="499" y="106"/>
                    </a:lnTo>
                    <a:lnTo>
                      <a:pt x="499" y="99"/>
                    </a:lnTo>
                    <a:lnTo>
                      <a:pt x="497" y="91"/>
                    </a:lnTo>
                    <a:lnTo>
                      <a:pt x="497" y="89"/>
                    </a:lnTo>
                    <a:lnTo>
                      <a:pt x="493" y="89"/>
                    </a:lnTo>
                    <a:lnTo>
                      <a:pt x="489" y="85"/>
                    </a:lnTo>
                    <a:lnTo>
                      <a:pt x="487" y="85"/>
                    </a:lnTo>
                    <a:lnTo>
                      <a:pt x="483" y="83"/>
                    </a:lnTo>
                    <a:lnTo>
                      <a:pt x="481" y="81"/>
                    </a:lnTo>
                    <a:lnTo>
                      <a:pt x="477" y="79"/>
                    </a:lnTo>
                    <a:lnTo>
                      <a:pt x="472" y="81"/>
                    </a:lnTo>
                    <a:lnTo>
                      <a:pt x="468" y="85"/>
                    </a:lnTo>
                    <a:lnTo>
                      <a:pt x="466" y="91"/>
                    </a:lnTo>
                    <a:lnTo>
                      <a:pt x="462" y="93"/>
                    </a:lnTo>
                    <a:lnTo>
                      <a:pt x="458" y="95"/>
                    </a:lnTo>
                    <a:lnTo>
                      <a:pt x="456" y="95"/>
                    </a:lnTo>
                    <a:lnTo>
                      <a:pt x="452" y="93"/>
                    </a:lnTo>
                    <a:lnTo>
                      <a:pt x="448" y="93"/>
                    </a:lnTo>
                    <a:lnTo>
                      <a:pt x="445" y="91"/>
                    </a:lnTo>
                    <a:lnTo>
                      <a:pt x="448" y="87"/>
                    </a:lnTo>
                    <a:lnTo>
                      <a:pt x="450" y="85"/>
                    </a:lnTo>
                    <a:lnTo>
                      <a:pt x="452" y="85"/>
                    </a:lnTo>
                    <a:lnTo>
                      <a:pt x="454" y="83"/>
                    </a:lnTo>
                    <a:lnTo>
                      <a:pt x="458" y="81"/>
                    </a:lnTo>
                    <a:lnTo>
                      <a:pt x="458" y="79"/>
                    </a:lnTo>
                    <a:lnTo>
                      <a:pt x="458" y="77"/>
                    </a:lnTo>
                    <a:lnTo>
                      <a:pt x="454" y="79"/>
                    </a:lnTo>
                    <a:lnTo>
                      <a:pt x="454" y="77"/>
                    </a:lnTo>
                    <a:lnTo>
                      <a:pt x="454" y="75"/>
                    </a:lnTo>
                    <a:lnTo>
                      <a:pt x="456" y="72"/>
                    </a:lnTo>
                    <a:lnTo>
                      <a:pt x="456" y="70"/>
                    </a:lnTo>
                    <a:lnTo>
                      <a:pt x="460" y="66"/>
                    </a:lnTo>
                    <a:lnTo>
                      <a:pt x="460" y="64"/>
                    </a:lnTo>
                    <a:lnTo>
                      <a:pt x="460" y="60"/>
                    </a:lnTo>
                    <a:lnTo>
                      <a:pt x="456" y="60"/>
                    </a:lnTo>
                    <a:lnTo>
                      <a:pt x="456" y="64"/>
                    </a:lnTo>
                    <a:lnTo>
                      <a:pt x="448" y="68"/>
                    </a:lnTo>
                    <a:lnTo>
                      <a:pt x="445" y="66"/>
                    </a:lnTo>
                    <a:lnTo>
                      <a:pt x="448" y="75"/>
                    </a:lnTo>
                    <a:lnTo>
                      <a:pt x="445" y="77"/>
                    </a:lnTo>
                    <a:lnTo>
                      <a:pt x="445" y="75"/>
                    </a:lnTo>
                    <a:lnTo>
                      <a:pt x="439" y="75"/>
                    </a:lnTo>
                    <a:lnTo>
                      <a:pt x="437" y="77"/>
                    </a:lnTo>
                    <a:lnTo>
                      <a:pt x="439" y="77"/>
                    </a:lnTo>
                    <a:lnTo>
                      <a:pt x="437" y="81"/>
                    </a:lnTo>
                    <a:lnTo>
                      <a:pt x="433" y="81"/>
                    </a:lnTo>
                    <a:lnTo>
                      <a:pt x="431" y="83"/>
                    </a:lnTo>
                    <a:lnTo>
                      <a:pt x="431" y="85"/>
                    </a:lnTo>
                    <a:lnTo>
                      <a:pt x="435" y="85"/>
                    </a:lnTo>
                    <a:lnTo>
                      <a:pt x="437" y="87"/>
                    </a:lnTo>
                    <a:lnTo>
                      <a:pt x="431" y="91"/>
                    </a:lnTo>
                    <a:lnTo>
                      <a:pt x="429" y="85"/>
                    </a:lnTo>
                    <a:lnTo>
                      <a:pt x="425" y="83"/>
                    </a:lnTo>
                    <a:lnTo>
                      <a:pt x="423" y="79"/>
                    </a:lnTo>
                    <a:lnTo>
                      <a:pt x="423" y="62"/>
                    </a:lnTo>
                    <a:lnTo>
                      <a:pt x="427" y="56"/>
                    </a:lnTo>
                    <a:lnTo>
                      <a:pt x="427" y="46"/>
                    </a:lnTo>
                    <a:lnTo>
                      <a:pt x="429" y="41"/>
                    </a:lnTo>
                    <a:lnTo>
                      <a:pt x="427" y="27"/>
                    </a:lnTo>
                    <a:lnTo>
                      <a:pt x="427" y="23"/>
                    </a:lnTo>
                    <a:lnTo>
                      <a:pt x="423" y="25"/>
                    </a:lnTo>
                    <a:lnTo>
                      <a:pt x="419" y="29"/>
                    </a:lnTo>
                    <a:lnTo>
                      <a:pt x="421" y="31"/>
                    </a:lnTo>
                    <a:lnTo>
                      <a:pt x="419" y="33"/>
                    </a:lnTo>
                    <a:lnTo>
                      <a:pt x="421" y="37"/>
                    </a:lnTo>
                    <a:lnTo>
                      <a:pt x="421" y="43"/>
                    </a:lnTo>
                    <a:lnTo>
                      <a:pt x="416" y="41"/>
                    </a:lnTo>
                    <a:lnTo>
                      <a:pt x="414" y="39"/>
                    </a:lnTo>
                    <a:lnTo>
                      <a:pt x="414" y="41"/>
                    </a:lnTo>
                    <a:lnTo>
                      <a:pt x="412" y="46"/>
                    </a:lnTo>
                    <a:lnTo>
                      <a:pt x="410" y="43"/>
                    </a:lnTo>
                    <a:lnTo>
                      <a:pt x="406" y="46"/>
                    </a:lnTo>
                    <a:lnTo>
                      <a:pt x="408" y="50"/>
                    </a:lnTo>
                    <a:lnTo>
                      <a:pt x="406" y="48"/>
                    </a:lnTo>
                    <a:lnTo>
                      <a:pt x="398" y="52"/>
                    </a:lnTo>
                    <a:lnTo>
                      <a:pt x="392" y="58"/>
                    </a:lnTo>
                    <a:lnTo>
                      <a:pt x="390" y="56"/>
                    </a:lnTo>
                    <a:lnTo>
                      <a:pt x="390" y="52"/>
                    </a:lnTo>
                    <a:lnTo>
                      <a:pt x="394" y="52"/>
                    </a:lnTo>
                    <a:lnTo>
                      <a:pt x="396" y="48"/>
                    </a:lnTo>
                    <a:lnTo>
                      <a:pt x="392" y="48"/>
                    </a:lnTo>
                    <a:lnTo>
                      <a:pt x="390" y="50"/>
                    </a:lnTo>
                    <a:lnTo>
                      <a:pt x="383" y="50"/>
                    </a:lnTo>
                    <a:lnTo>
                      <a:pt x="379" y="52"/>
                    </a:lnTo>
                    <a:lnTo>
                      <a:pt x="373" y="52"/>
                    </a:lnTo>
                    <a:lnTo>
                      <a:pt x="363" y="60"/>
                    </a:lnTo>
                    <a:lnTo>
                      <a:pt x="356" y="62"/>
                    </a:lnTo>
                    <a:lnTo>
                      <a:pt x="352" y="68"/>
                    </a:lnTo>
                    <a:lnTo>
                      <a:pt x="352" y="64"/>
                    </a:lnTo>
                    <a:lnTo>
                      <a:pt x="356" y="58"/>
                    </a:lnTo>
                    <a:lnTo>
                      <a:pt x="354" y="56"/>
                    </a:lnTo>
                    <a:lnTo>
                      <a:pt x="350" y="60"/>
                    </a:lnTo>
                    <a:lnTo>
                      <a:pt x="348" y="58"/>
                    </a:lnTo>
                    <a:lnTo>
                      <a:pt x="346" y="60"/>
                    </a:lnTo>
                    <a:lnTo>
                      <a:pt x="344" y="62"/>
                    </a:lnTo>
                    <a:lnTo>
                      <a:pt x="342" y="58"/>
                    </a:lnTo>
                    <a:lnTo>
                      <a:pt x="338" y="60"/>
                    </a:lnTo>
                    <a:lnTo>
                      <a:pt x="338" y="62"/>
                    </a:lnTo>
                    <a:lnTo>
                      <a:pt x="327" y="68"/>
                    </a:lnTo>
                    <a:lnTo>
                      <a:pt x="325" y="68"/>
                    </a:lnTo>
                    <a:lnTo>
                      <a:pt x="319" y="70"/>
                    </a:lnTo>
                    <a:lnTo>
                      <a:pt x="315" y="75"/>
                    </a:lnTo>
                    <a:lnTo>
                      <a:pt x="315" y="79"/>
                    </a:lnTo>
                    <a:lnTo>
                      <a:pt x="313" y="77"/>
                    </a:lnTo>
                    <a:lnTo>
                      <a:pt x="311" y="79"/>
                    </a:lnTo>
                    <a:lnTo>
                      <a:pt x="307" y="77"/>
                    </a:lnTo>
                    <a:lnTo>
                      <a:pt x="307" y="79"/>
                    </a:lnTo>
                    <a:lnTo>
                      <a:pt x="311" y="83"/>
                    </a:lnTo>
                    <a:lnTo>
                      <a:pt x="307" y="81"/>
                    </a:lnTo>
                    <a:lnTo>
                      <a:pt x="305" y="77"/>
                    </a:lnTo>
                    <a:lnTo>
                      <a:pt x="305" y="75"/>
                    </a:lnTo>
                    <a:lnTo>
                      <a:pt x="309" y="72"/>
                    </a:lnTo>
                    <a:lnTo>
                      <a:pt x="311" y="70"/>
                    </a:lnTo>
                    <a:lnTo>
                      <a:pt x="313" y="66"/>
                    </a:lnTo>
                    <a:lnTo>
                      <a:pt x="315" y="68"/>
                    </a:lnTo>
                    <a:lnTo>
                      <a:pt x="319" y="68"/>
                    </a:lnTo>
                    <a:lnTo>
                      <a:pt x="319" y="64"/>
                    </a:lnTo>
                    <a:lnTo>
                      <a:pt x="323" y="62"/>
                    </a:lnTo>
                    <a:lnTo>
                      <a:pt x="323" y="64"/>
                    </a:lnTo>
                    <a:lnTo>
                      <a:pt x="331" y="60"/>
                    </a:lnTo>
                    <a:lnTo>
                      <a:pt x="336" y="56"/>
                    </a:lnTo>
                    <a:lnTo>
                      <a:pt x="340" y="54"/>
                    </a:lnTo>
                    <a:lnTo>
                      <a:pt x="346" y="54"/>
                    </a:lnTo>
                    <a:lnTo>
                      <a:pt x="346" y="54"/>
                    </a:lnTo>
                    <a:lnTo>
                      <a:pt x="352" y="54"/>
                    </a:lnTo>
                    <a:lnTo>
                      <a:pt x="358" y="50"/>
                    </a:lnTo>
                    <a:lnTo>
                      <a:pt x="358" y="54"/>
                    </a:lnTo>
                    <a:lnTo>
                      <a:pt x="361" y="54"/>
                    </a:lnTo>
                    <a:lnTo>
                      <a:pt x="363" y="52"/>
                    </a:lnTo>
                    <a:lnTo>
                      <a:pt x="367" y="52"/>
                    </a:lnTo>
                    <a:lnTo>
                      <a:pt x="371" y="50"/>
                    </a:lnTo>
                    <a:lnTo>
                      <a:pt x="373" y="48"/>
                    </a:lnTo>
                    <a:lnTo>
                      <a:pt x="379" y="46"/>
                    </a:lnTo>
                    <a:lnTo>
                      <a:pt x="387" y="43"/>
                    </a:lnTo>
                    <a:lnTo>
                      <a:pt x="390" y="39"/>
                    </a:lnTo>
                    <a:lnTo>
                      <a:pt x="392" y="39"/>
                    </a:lnTo>
                    <a:lnTo>
                      <a:pt x="392" y="37"/>
                    </a:lnTo>
                    <a:lnTo>
                      <a:pt x="390" y="35"/>
                    </a:lnTo>
                    <a:lnTo>
                      <a:pt x="390" y="33"/>
                    </a:lnTo>
                    <a:lnTo>
                      <a:pt x="387" y="31"/>
                    </a:lnTo>
                    <a:lnTo>
                      <a:pt x="387" y="33"/>
                    </a:lnTo>
                    <a:lnTo>
                      <a:pt x="387" y="35"/>
                    </a:lnTo>
                    <a:lnTo>
                      <a:pt x="383" y="35"/>
                    </a:lnTo>
                    <a:lnTo>
                      <a:pt x="383" y="33"/>
                    </a:lnTo>
                    <a:lnTo>
                      <a:pt x="381" y="33"/>
                    </a:lnTo>
                    <a:lnTo>
                      <a:pt x="379" y="33"/>
                    </a:lnTo>
                    <a:lnTo>
                      <a:pt x="375" y="33"/>
                    </a:lnTo>
                    <a:lnTo>
                      <a:pt x="371" y="35"/>
                    </a:lnTo>
                    <a:lnTo>
                      <a:pt x="369" y="39"/>
                    </a:lnTo>
                    <a:lnTo>
                      <a:pt x="367" y="39"/>
                    </a:lnTo>
                    <a:lnTo>
                      <a:pt x="365" y="37"/>
                    </a:lnTo>
                    <a:lnTo>
                      <a:pt x="363" y="37"/>
                    </a:lnTo>
                    <a:lnTo>
                      <a:pt x="361" y="39"/>
                    </a:lnTo>
                    <a:lnTo>
                      <a:pt x="350" y="41"/>
                    </a:lnTo>
                    <a:lnTo>
                      <a:pt x="340" y="43"/>
                    </a:lnTo>
                    <a:lnTo>
                      <a:pt x="340" y="41"/>
                    </a:lnTo>
                    <a:lnTo>
                      <a:pt x="336" y="41"/>
                    </a:lnTo>
                    <a:lnTo>
                      <a:pt x="338" y="43"/>
                    </a:lnTo>
                    <a:lnTo>
                      <a:pt x="336" y="43"/>
                    </a:lnTo>
                    <a:lnTo>
                      <a:pt x="331" y="43"/>
                    </a:lnTo>
                    <a:lnTo>
                      <a:pt x="329" y="43"/>
                    </a:lnTo>
                    <a:lnTo>
                      <a:pt x="327" y="48"/>
                    </a:lnTo>
                    <a:lnTo>
                      <a:pt x="323" y="54"/>
                    </a:lnTo>
                    <a:lnTo>
                      <a:pt x="321" y="52"/>
                    </a:lnTo>
                    <a:lnTo>
                      <a:pt x="317" y="52"/>
                    </a:lnTo>
                    <a:lnTo>
                      <a:pt x="317" y="52"/>
                    </a:lnTo>
                    <a:lnTo>
                      <a:pt x="313" y="52"/>
                    </a:lnTo>
                    <a:lnTo>
                      <a:pt x="311" y="52"/>
                    </a:lnTo>
                    <a:lnTo>
                      <a:pt x="307" y="52"/>
                    </a:lnTo>
                    <a:lnTo>
                      <a:pt x="307" y="56"/>
                    </a:lnTo>
                    <a:lnTo>
                      <a:pt x="302" y="56"/>
                    </a:lnTo>
                    <a:lnTo>
                      <a:pt x="298" y="58"/>
                    </a:lnTo>
                    <a:lnTo>
                      <a:pt x="294" y="62"/>
                    </a:lnTo>
                    <a:lnTo>
                      <a:pt x="288" y="64"/>
                    </a:lnTo>
                    <a:lnTo>
                      <a:pt x="286" y="66"/>
                    </a:lnTo>
                    <a:lnTo>
                      <a:pt x="286" y="72"/>
                    </a:lnTo>
                    <a:lnTo>
                      <a:pt x="286" y="83"/>
                    </a:lnTo>
                    <a:lnTo>
                      <a:pt x="286" y="87"/>
                    </a:lnTo>
                    <a:lnTo>
                      <a:pt x="284" y="87"/>
                    </a:lnTo>
                    <a:lnTo>
                      <a:pt x="282" y="89"/>
                    </a:lnTo>
                    <a:lnTo>
                      <a:pt x="273" y="95"/>
                    </a:lnTo>
                    <a:lnTo>
                      <a:pt x="276" y="91"/>
                    </a:lnTo>
                    <a:lnTo>
                      <a:pt x="280" y="87"/>
                    </a:lnTo>
                    <a:lnTo>
                      <a:pt x="280" y="85"/>
                    </a:lnTo>
                    <a:lnTo>
                      <a:pt x="278" y="83"/>
                    </a:lnTo>
                    <a:lnTo>
                      <a:pt x="278" y="81"/>
                    </a:lnTo>
                    <a:lnTo>
                      <a:pt x="273" y="77"/>
                    </a:lnTo>
                    <a:lnTo>
                      <a:pt x="271" y="77"/>
                    </a:lnTo>
                    <a:lnTo>
                      <a:pt x="269" y="72"/>
                    </a:lnTo>
                    <a:lnTo>
                      <a:pt x="267" y="72"/>
                    </a:lnTo>
                    <a:lnTo>
                      <a:pt x="267" y="66"/>
                    </a:lnTo>
                    <a:lnTo>
                      <a:pt x="263" y="62"/>
                    </a:lnTo>
                    <a:lnTo>
                      <a:pt x="263" y="62"/>
                    </a:lnTo>
                    <a:lnTo>
                      <a:pt x="261" y="60"/>
                    </a:lnTo>
                    <a:lnTo>
                      <a:pt x="259" y="58"/>
                    </a:lnTo>
                    <a:lnTo>
                      <a:pt x="257" y="56"/>
                    </a:lnTo>
                    <a:lnTo>
                      <a:pt x="257" y="58"/>
                    </a:lnTo>
                    <a:lnTo>
                      <a:pt x="253" y="54"/>
                    </a:lnTo>
                    <a:lnTo>
                      <a:pt x="247" y="48"/>
                    </a:lnTo>
                    <a:lnTo>
                      <a:pt x="247" y="43"/>
                    </a:lnTo>
                    <a:lnTo>
                      <a:pt x="247" y="37"/>
                    </a:lnTo>
                    <a:lnTo>
                      <a:pt x="244" y="37"/>
                    </a:lnTo>
                    <a:lnTo>
                      <a:pt x="242" y="39"/>
                    </a:lnTo>
                    <a:lnTo>
                      <a:pt x="242" y="37"/>
                    </a:lnTo>
                    <a:lnTo>
                      <a:pt x="240" y="33"/>
                    </a:lnTo>
                    <a:lnTo>
                      <a:pt x="242" y="29"/>
                    </a:lnTo>
                    <a:lnTo>
                      <a:pt x="240" y="29"/>
                    </a:lnTo>
                    <a:lnTo>
                      <a:pt x="242" y="27"/>
                    </a:lnTo>
                    <a:lnTo>
                      <a:pt x="238" y="23"/>
                    </a:lnTo>
                    <a:lnTo>
                      <a:pt x="238" y="19"/>
                    </a:lnTo>
                    <a:lnTo>
                      <a:pt x="234" y="16"/>
                    </a:lnTo>
                    <a:lnTo>
                      <a:pt x="232" y="16"/>
                    </a:lnTo>
                    <a:lnTo>
                      <a:pt x="232" y="14"/>
                    </a:lnTo>
                    <a:lnTo>
                      <a:pt x="228" y="10"/>
                    </a:lnTo>
                    <a:lnTo>
                      <a:pt x="226" y="10"/>
                    </a:lnTo>
                    <a:lnTo>
                      <a:pt x="215" y="4"/>
                    </a:lnTo>
                    <a:lnTo>
                      <a:pt x="213" y="4"/>
                    </a:lnTo>
                    <a:lnTo>
                      <a:pt x="211" y="0"/>
                    </a:lnTo>
                    <a:lnTo>
                      <a:pt x="0" y="388"/>
                    </a:lnTo>
                    <a:lnTo>
                      <a:pt x="12" y="388"/>
                    </a:lnTo>
                    <a:lnTo>
                      <a:pt x="16" y="390"/>
                    </a:lnTo>
                    <a:lnTo>
                      <a:pt x="23" y="386"/>
                    </a:lnTo>
                    <a:lnTo>
                      <a:pt x="33" y="388"/>
                    </a:lnTo>
                    <a:lnTo>
                      <a:pt x="29" y="394"/>
                    </a:lnTo>
                    <a:lnTo>
                      <a:pt x="29" y="400"/>
                    </a:lnTo>
                    <a:lnTo>
                      <a:pt x="33" y="408"/>
                    </a:lnTo>
                    <a:lnTo>
                      <a:pt x="39" y="429"/>
                    </a:lnTo>
                    <a:lnTo>
                      <a:pt x="39" y="435"/>
                    </a:lnTo>
                    <a:lnTo>
                      <a:pt x="37" y="440"/>
                    </a:lnTo>
                    <a:lnTo>
                      <a:pt x="37" y="442"/>
                    </a:lnTo>
                    <a:lnTo>
                      <a:pt x="37" y="442"/>
                    </a:lnTo>
                    <a:lnTo>
                      <a:pt x="45" y="442"/>
                    </a:lnTo>
                    <a:lnTo>
                      <a:pt x="52" y="440"/>
                    </a:lnTo>
                    <a:lnTo>
                      <a:pt x="56" y="437"/>
                    </a:lnTo>
                    <a:lnTo>
                      <a:pt x="60" y="429"/>
                    </a:lnTo>
                    <a:lnTo>
                      <a:pt x="64" y="425"/>
                    </a:lnTo>
                    <a:lnTo>
                      <a:pt x="70" y="423"/>
                    </a:lnTo>
                    <a:lnTo>
                      <a:pt x="72" y="423"/>
                    </a:lnTo>
                    <a:lnTo>
                      <a:pt x="79" y="421"/>
                    </a:lnTo>
                    <a:lnTo>
                      <a:pt x="85" y="421"/>
                    </a:lnTo>
                    <a:lnTo>
                      <a:pt x="89" y="423"/>
                    </a:lnTo>
                    <a:lnTo>
                      <a:pt x="89" y="427"/>
                    </a:lnTo>
                    <a:lnTo>
                      <a:pt x="89" y="429"/>
                    </a:lnTo>
                    <a:lnTo>
                      <a:pt x="87" y="435"/>
                    </a:lnTo>
                    <a:lnTo>
                      <a:pt x="85" y="437"/>
                    </a:lnTo>
                    <a:lnTo>
                      <a:pt x="89" y="448"/>
                    </a:lnTo>
                    <a:lnTo>
                      <a:pt x="89" y="450"/>
                    </a:lnTo>
                    <a:lnTo>
                      <a:pt x="91" y="458"/>
                    </a:lnTo>
                    <a:lnTo>
                      <a:pt x="93" y="462"/>
                    </a:lnTo>
                    <a:lnTo>
                      <a:pt x="95" y="469"/>
                    </a:lnTo>
                    <a:lnTo>
                      <a:pt x="97" y="473"/>
                    </a:lnTo>
                    <a:lnTo>
                      <a:pt x="97" y="475"/>
                    </a:lnTo>
                    <a:lnTo>
                      <a:pt x="95" y="479"/>
                    </a:lnTo>
                    <a:lnTo>
                      <a:pt x="95" y="481"/>
                    </a:lnTo>
                    <a:lnTo>
                      <a:pt x="97" y="485"/>
                    </a:lnTo>
                    <a:lnTo>
                      <a:pt x="95" y="496"/>
                    </a:lnTo>
                    <a:lnTo>
                      <a:pt x="95" y="508"/>
                    </a:lnTo>
                    <a:lnTo>
                      <a:pt x="95" y="522"/>
                    </a:lnTo>
                    <a:lnTo>
                      <a:pt x="93" y="525"/>
                    </a:lnTo>
                    <a:lnTo>
                      <a:pt x="93" y="527"/>
                    </a:lnTo>
                    <a:lnTo>
                      <a:pt x="95" y="527"/>
                    </a:lnTo>
                    <a:lnTo>
                      <a:pt x="97" y="527"/>
                    </a:lnTo>
                    <a:lnTo>
                      <a:pt x="97" y="529"/>
                    </a:lnTo>
                    <a:lnTo>
                      <a:pt x="95" y="529"/>
                    </a:lnTo>
                    <a:lnTo>
                      <a:pt x="95" y="531"/>
                    </a:lnTo>
                    <a:lnTo>
                      <a:pt x="95" y="533"/>
                    </a:lnTo>
                    <a:lnTo>
                      <a:pt x="97" y="535"/>
                    </a:lnTo>
                    <a:lnTo>
                      <a:pt x="97" y="537"/>
                    </a:lnTo>
                    <a:lnTo>
                      <a:pt x="95" y="539"/>
                    </a:lnTo>
                    <a:lnTo>
                      <a:pt x="95" y="541"/>
                    </a:lnTo>
                    <a:lnTo>
                      <a:pt x="99" y="541"/>
                    </a:lnTo>
                    <a:lnTo>
                      <a:pt x="101" y="541"/>
                    </a:lnTo>
                    <a:lnTo>
                      <a:pt x="106" y="545"/>
                    </a:lnTo>
                    <a:lnTo>
                      <a:pt x="106" y="549"/>
                    </a:lnTo>
                    <a:lnTo>
                      <a:pt x="108" y="549"/>
                    </a:lnTo>
                    <a:lnTo>
                      <a:pt x="112" y="554"/>
                    </a:lnTo>
                    <a:lnTo>
                      <a:pt x="114" y="558"/>
                    </a:lnTo>
                    <a:lnTo>
                      <a:pt x="114" y="560"/>
                    </a:lnTo>
                    <a:lnTo>
                      <a:pt x="116" y="562"/>
                    </a:lnTo>
                    <a:lnTo>
                      <a:pt x="116" y="564"/>
                    </a:lnTo>
                    <a:lnTo>
                      <a:pt x="116" y="564"/>
                    </a:lnTo>
                    <a:lnTo>
                      <a:pt x="116" y="566"/>
                    </a:lnTo>
                    <a:lnTo>
                      <a:pt x="114" y="566"/>
                    </a:lnTo>
                    <a:lnTo>
                      <a:pt x="114" y="570"/>
                    </a:lnTo>
                    <a:lnTo>
                      <a:pt x="114" y="570"/>
                    </a:lnTo>
                    <a:lnTo>
                      <a:pt x="116" y="572"/>
                    </a:lnTo>
                    <a:lnTo>
                      <a:pt x="114" y="576"/>
                    </a:lnTo>
                    <a:lnTo>
                      <a:pt x="110" y="585"/>
                    </a:lnTo>
                    <a:lnTo>
                      <a:pt x="108" y="591"/>
                    </a:lnTo>
                    <a:lnTo>
                      <a:pt x="106" y="595"/>
                    </a:lnTo>
                    <a:lnTo>
                      <a:pt x="104" y="597"/>
                    </a:lnTo>
                    <a:lnTo>
                      <a:pt x="106" y="597"/>
                    </a:lnTo>
                    <a:lnTo>
                      <a:pt x="112" y="591"/>
                    </a:lnTo>
                    <a:lnTo>
                      <a:pt x="112" y="587"/>
                    </a:lnTo>
                    <a:lnTo>
                      <a:pt x="116" y="583"/>
                    </a:lnTo>
                    <a:lnTo>
                      <a:pt x="118" y="585"/>
                    </a:lnTo>
                    <a:lnTo>
                      <a:pt x="120" y="587"/>
                    </a:lnTo>
                    <a:lnTo>
                      <a:pt x="120" y="587"/>
                    </a:lnTo>
                    <a:lnTo>
                      <a:pt x="114" y="591"/>
                    </a:lnTo>
                    <a:lnTo>
                      <a:pt x="112" y="593"/>
                    </a:lnTo>
                    <a:lnTo>
                      <a:pt x="108" y="599"/>
                    </a:lnTo>
                    <a:lnTo>
                      <a:pt x="108" y="601"/>
                    </a:lnTo>
                    <a:lnTo>
                      <a:pt x="110" y="601"/>
                    </a:lnTo>
                    <a:lnTo>
                      <a:pt x="108" y="603"/>
                    </a:lnTo>
                    <a:lnTo>
                      <a:pt x="104" y="601"/>
                    </a:lnTo>
                    <a:lnTo>
                      <a:pt x="101" y="603"/>
                    </a:lnTo>
                    <a:lnTo>
                      <a:pt x="99" y="607"/>
                    </a:lnTo>
                    <a:lnTo>
                      <a:pt x="95" y="610"/>
                    </a:lnTo>
                    <a:lnTo>
                      <a:pt x="97" y="614"/>
                    </a:lnTo>
                    <a:lnTo>
                      <a:pt x="95" y="614"/>
                    </a:lnTo>
                    <a:lnTo>
                      <a:pt x="93" y="612"/>
                    </a:lnTo>
                    <a:lnTo>
                      <a:pt x="91" y="614"/>
                    </a:lnTo>
                    <a:lnTo>
                      <a:pt x="91" y="618"/>
                    </a:lnTo>
                    <a:lnTo>
                      <a:pt x="93" y="618"/>
                    </a:lnTo>
                    <a:lnTo>
                      <a:pt x="95" y="622"/>
                    </a:lnTo>
                    <a:lnTo>
                      <a:pt x="93" y="628"/>
                    </a:lnTo>
                    <a:lnTo>
                      <a:pt x="93" y="637"/>
                    </a:lnTo>
                    <a:lnTo>
                      <a:pt x="93" y="643"/>
                    </a:lnTo>
                    <a:lnTo>
                      <a:pt x="97" y="647"/>
                    </a:lnTo>
                    <a:lnTo>
                      <a:pt x="99" y="647"/>
                    </a:lnTo>
                    <a:lnTo>
                      <a:pt x="99" y="645"/>
                    </a:lnTo>
                    <a:lnTo>
                      <a:pt x="101" y="643"/>
                    </a:lnTo>
                    <a:lnTo>
                      <a:pt x="108" y="641"/>
                    </a:lnTo>
                    <a:lnTo>
                      <a:pt x="110" y="639"/>
                    </a:lnTo>
                    <a:lnTo>
                      <a:pt x="114" y="634"/>
                    </a:lnTo>
                    <a:lnTo>
                      <a:pt x="116" y="634"/>
                    </a:lnTo>
                    <a:lnTo>
                      <a:pt x="116" y="639"/>
                    </a:lnTo>
                    <a:lnTo>
                      <a:pt x="114" y="641"/>
                    </a:lnTo>
                    <a:lnTo>
                      <a:pt x="112" y="641"/>
                    </a:lnTo>
                    <a:lnTo>
                      <a:pt x="110" y="645"/>
                    </a:lnTo>
                    <a:lnTo>
                      <a:pt x="110" y="647"/>
                    </a:lnTo>
                    <a:lnTo>
                      <a:pt x="112" y="649"/>
                    </a:lnTo>
                    <a:lnTo>
                      <a:pt x="116" y="653"/>
                    </a:lnTo>
                    <a:lnTo>
                      <a:pt x="118" y="653"/>
                    </a:lnTo>
                    <a:lnTo>
                      <a:pt x="122" y="653"/>
                    </a:lnTo>
                    <a:lnTo>
                      <a:pt x="122" y="655"/>
                    </a:lnTo>
                    <a:lnTo>
                      <a:pt x="118" y="653"/>
                    </a:lnTo>
                    <a:lnTo>
                      <a:pt x="114" y="653"/>
                    </a:lnTo>
                    <a:lnTo>
                      <a:pt x="112" y="651"/>
                    </a:lnTo>
                    <a:lnTo>
                      <a:pt x="106" y="651"/>
                    </a:lnTo>
                    <a:lnTo>
                      <a:pt x="106" y="653"/>
                    </a:lnTo>
                    <a:lnTo>
                      <a:pt x="106" y="657"/>
                    </a:lnTo>
                    <a:lnTo>
                      <a:pt x="108" y="659"/>
                    </a:lnTo>
                    <a:lnTo>
                      <a:pt x="108" y="668"/>
                    </a:lnTo>
                    <a:lnTo>
                      <a:pt x="110" y="670"/>
                    </a:lnTo>
                    <a:lnTo>
                      <a:pt x="110" y="670"/>
                    </a:lnTo>
                    <a:lnTo>
                      <a:pt x="114" y="668"/>
                    </a:lnTo>
                    <a:lnTo>
                      <a:pt x="116" y="670"/>
                    </a:lnTo>
                    <a:lnTo>
                      <a:pt x="114" y="672"/>
                    </a:lnTo>
                    <a:lnTo>
                      <a:pt x="112" y="672"/>
                    </a:lnTo>
                    <a:lnTo>
                      <a:pt x="114" y="674"/>
                    </a:lnTo>
                    <a:lnTo>
                      <a:pt x="114" y="676"/>
                    </a:lnTo>
                    <a:lnTo>
                      <a:pt x="114" y="678"/>
                    </a:lnTo>
                    <a:lnTo>
                      <a:pt x="110" y="678"/>
                    </a:lnTo>
                    <a:lnTo>
                      <a:pt x="108" y="678"/>
                    </a:lnTo>
                    <a:lnTo>
                      <a:pt x="104" y="682"/>
                    </a:lnTo>
                    <a:lnTo>
                      <a:pt x="101" y="682"/>
                    </a:lnTo>
                    <a:lnTo>
                      <a:pt x="104" y="684"/>
                    </a:lnTo>
                    <a:lnTo>
                      <a:pt x="110" y="682"/>
                    </a:lnTo>
                    <a:lnTo>
                      <a:pt x="112" y="684"/>
                    </a:lnTo>
                    <a:lnTo>
                      <a:pt x="110" y="684"/>
                    </a:lnTo>
                    <a:lnTo>
                      <a:pt x="108" y="686"/>
                    </a:lnTo>
                    <a:lnTo>
                      <a:pt x="110" y="688"/>
                    </a:lnTo>
                    <a:lnTo>
                      <a:pt x="116" y="688"/>
                    </a:lnTo>
                    <a:lnTo>
                      <a:pt x="120" y="684"/>
                    </a:lnTo>
                    <a:lnTo>
                      <a:pt x="124" y="680"/>
                    </a:lnTo>
                    <a:lnTo>
                      <a:pt x="128" y="678"/>
                    </a:lnTo>
                    <a:lnTo>
                      <a:pt x="130" y="676"/>
                    </a:lnTo>
                    <a:lnTo>
                      <a:pt x="133" y="674"/>
                    </a:lnTo>
                    <a:lnTo>
                      <a:pt x="133" y="672"/>
                    </a:lnTo>
                    <a:lnTo>
                      <a:pt x="135" y="674"/>
                    </a:lnTo>
                    <a:lnTo>
                      <a:pt x="130" y="680"/>
                    </a:lnTo>
                    <a:lnTo>
                      <a:pt x="128" y="682"/>
                    </a:lnTo>
                    <a:lnTo>
                      <a:pt x="124" y="684"/>
                    </a:lnTo>
                    <a:lnTo>
                      <a:pt x="122" y="686"/>
                    </a:lnTo>
                    <a:lnTo>
                      <a:pt x="124" y="688"/>
                    </a:lnTo>
                    <a:lnTo>
                      <a:pt x="126" y="686"/>
                    </a:lnTo>
                    <a:lnTo>
                      <a:pt x="133" y="686"/>
                    </a:lnTo>
                    <a:lnTo>
                      <a:pt x="135" y="688"/>
                    </a:lnTo>
                    <a:lnTo>
                      <a:pt x="130" y="688"/>
                    </a:lnTo>
                    <a:lnTo>
                      <a:pt x="126" y="690"/>
                    </a:lnTo>
                    <a:lnTo>
                      <a:pt x="126" y="695"/>
                    </a:lnTo>
                    <a:lnTo>
                      <a:pt x="128" y="699"/>
                    </a:lnTo>
                    <a:lnTo>
                      <a:pt x="126" y="701"/>
                    </a:lnTo>
                    <a:lnTo>
                      <a:pt x="126" y="697"/>
                    </a:lnTo>
                    <a:lnTo>
                      <a:pt x="124" y="693"/>
                    </a:lnTo>
                    <a:lnTo>
                      <a:pt x="124" y="690"/>
                    </a:lnTo>
                    <a:lnTo>
                      <a:pt x="120" y="693"/>
                    </a:lnTo>
                    <a:lnTo>
                      <a:pt x="112" y="699"/>
                    </a:lnTo>
                    <a:lnTo>
                      <a:pt x="110" y="701"/>
                    </a:lnTo>
                    <a:lnTo>
                      <a:pt x="106" y="703"/>
                    </a:lnTo>
                    <a:lnTo>
                      <a:pt x="106" y="705"/>
                    </a:lnTo>
                    <a:lnTo>
                      <a:pt x="106" y="707"/>
                    </a:lnTo>
                    <a:lnTo>
                      <a:pt x="106" y="711"/>
                    </a:lnTo>
                    <a:lnTo>
                      <a:pt x="106" y="711"/>
                    </a:lnTo>
                    <a:lnTo>
                      <a:pt x="108" y="709"/>
                    </a:lnTo>
                    <a:lnTo>
                      <a:pt x="112" y="709"/>
                    </a:lnTo>
                    <a:lnTo>
                      <a:pt x="114" y="705"/>
                    </a:lnTo>
                    <a:lnTo>
                      <a:pt x="116" y="707"/>
                    </a:lnTo>
                    <a:lnTo>
                      <a:pt x="118" y="707"/>
                    </a:lnTo>
                    <a:lnTo>
                      <a:pt x="122" y="709"/>
                    </a:lnTo>
                    <a:lnTo>
                      <a:pt x="122" y="709"/>
                    </a:lnTo>
                    <a:lnTo>
                      <a:pt x="118" y="709"/>
                    </a:lnTo>
                    <a:lnTo>
                      <a:pt x="114" y="709"/>
                    </a:lnTo>
                    <a:lnTo>
                      <a:pt x="112" y="711"/>
                    </a:lnTo>
                    <a:lnTo>
                      <a:pt x="112" y="713"/>
                    </a:lnTo>
                    <a:lnTo>
                      <a:pt x="112" y="715"/>
                    </a:lnTo>
                    <a:lnTo>
                      <a:pt x="110" y="715"/>
                    </a:lnTo>
                    <a:lnTo>
                      <a:pt x="108" y="715"/>
                    </a:lnTo>
                    <a:lnTo>
                      <a:pt x="104" y="715"/>
                    </a:lnTo>
                    <a:lnTo>
                      <a:pt x="104" y="717"/>
                    </a:lnTo>
                    <a:lnTo>
                      <a:pt x="108" y="717"/>
                    </a:lnTo>
                    <a:lnTo>
                      <a:pt x="110" y="719"/>
                    </a:lnTo>
                    <a:lnTo>
                      <a:pt x="114" y="719"/>
                    </a:lnTo>
                    <a:lnTo>
                      <a:pt x="112" y="722"/>
                    </a:lnTo>
                    <a:lnTo>
                      <a:pt x="108" y="719"/>
                    </a:lnTo>
                    <a:lnTo>
                      <a:pt x="106" y="719"/>
                    </a:lnTo>
                    <a:lnTo>
                      <a:pt x="101" y="719"/>
                    </a:lnTo>
                    <a:lnTo>
                      <a:pt x="101" y="724"/>
                    </a:lnTo>
                    <a:lnTo>
                      <a:pt x="104" y="724"/>
                    </a:lnTo>
                    <a:lnTo>
                      <a:pt x="106" y="724"/>
                    </a:lnTo>
                    <a:lnTo>
                      <a:pt x="110" y="724"/>
                    </a:lnTo>
                    <a:lnTo>
                      <a:pt x="112" y="724"/>
                    </a:lnTo>
                    <a:lnTo>
                      <a:pt x="116" y="724"/>
                    </a:lnTo>
                    <a:lnTo>
                      <a:pt x="116" y="726"/>
                    </a:lnTo>
                    <a:lnTo>
                      <a:pt x="112" y="728"/>
                    </a:lnTo>
                    <a:lnTo>
                      <a:pt x="110" y="726"/>
                    </a:lnTo>
                    <a:lnTo>
                      <a:pt x="108" y="728"/>
                    </a:lnTo>
                    <a:lnTo>
                      <a:pt x="110" y="728"/>
                    </a:lnTo>
                    <a:lnTo>
                      <a:pt x="114" y="728"/>
                    </a:lnTo>
                    <a:lnTo>
                      <a:pt x="116" y="728"/>
                    </a:lnTo>
                    <a:lnTo>
                      <a:pt x="116" y="730"/>
                    </a:lnTo>
                    <a:lnTo>
                      <a:pt x="112" y="730"/>
                    </a:lnTo>
                    <a:lnTo>
                      <a:pt x="108" y="730"/>
                    </a:lnTo>
                    <a:lnTo>
                      <a:pt x="106" y="728"/>
                    </a:lnTo>
                    <a:lnTo>
                      <a:pt x="104" y="730"/>
                    </a:lnTo>
                    <a:lnTo>
                      <a:pt x="106" y="732"/>
                    </a:lnTo>
                    <a:lnTo>
                      <a:pt x="110" y="736"/>
                    </a:lnTo>
                    <a:lnTo>
                      <a:pt x="112" y="732"/>
                    </a:lnTo>
                    <a:lnTo>
                      <a:pt x="114" y="732"/>
                    </a:lnTo>
                    <a:lnTo>
                      <a:pt x="116" y="734"/>
                    </a:lnTo>
                    <a:lnTo>
                      <a:pt x="120" y="734"/>
                    </a:lnTo>
                    <a:lnTo>
                      <a:pt x="122" y="734"/>
                    </a:lnTo>
                    <a:lnTo>
                      <a:pt x="120" y="736"/>
                    </a:lnTo>
                    <a:lnTo>
                      <a:pt x="120" y="736"/>
                    </a:lnTo>
                    <a:lnTo>
                      <a:pt x="122" y="736"/>
                    </a:lnTo>
                    <a:lnTo>
                      <a:pt x="124" y="740"/>
                    </a:lnTo>
                    <a:lnTo>
                      <a:pt x="128" y="742"/>
                    </a:lnTo>
                    <a:lnTo>
                      <a:pt x="130" y="740"/>
                    </a:lnTo>
                    <a:lnTo>
                      <a:pt x="133" y="736"/>
                    </a:lnTo>
                    <a:lnTo>
                      <a:pt x="137" y="734"/>
                    </a:lnTo>
                    <a:lnTo>
                      <a:pt x="137" y="730"/>
                    </a:lnTo>
                    <a:lnTo>
                      <a:pt x="137" y="734"/>
                    </a:lnTo>
                    <a:lnTo>
                      <a:pt x="135" y="738"/>
                    </a:lnTo>
                    <a:lnTo>
                      <a:pt x="130" y="742"/>
                    </a:lnTo>
                    <a:lnTo>
                      <a:pt x="126" y="742"/>
                    </a:lnTo>
                    <a:lnTo>
                      <a:pt x="124" y="742"/>
                    </a:lnTo>
                    <a:lnTo>
                      <a:pt x="120" y="746"/>
                    </a:lnTo>
                    <a:lnTo>
                      <a:pt x="120" y="746"/>
                    </a:lnTo>
                    <a:lnTo>
                      <a:pt x="124" y="749"/>
                    </a:lnTo>
                    <a:lnTo>
                      <a:pt x="124" y="746"/>
                    </a:lnTo>
                    <a:lnTo>
                      <a:pt x="126" y="746"/>
                    </a:lnTo>
                    <a:lnTo>
                      <a:pt x="128" y="749"/>
                    </a:lnTo>
                    <a:lnTo>
                      <a:pt x="128" y="749"/>
                    </a:lnTo>
                    <a:lnTo>
                      <a:pt x="130" y="746"/>
                    </a:lnTo>
                    <a:lnTo>
                      <a:pt x="135" y="744"/>
                    </a:lnTo>
                    <a:lnTo>
                      <a:pt x="135" y="746"/>
                    </a:lnTo>
                    <a:lnTo>
                      <a:pt x="133" y="746"/>
                    </a:lnTo>
                    <a:lnTo>
                      <a:pt x="133" y="749"/>
                    </a:lnTo>
                    <a:lnTo>
                      <a:pt x="135" y="751"/>
                    </a:lnTo>
                    <a:lnTo>
                      <a:pt x="137" y="751"/>
                    </a:lnTo>
                    <a:lnTo>
                      <a:pt x="139" y="751"/>
                    </a:lnTo>
                    <a:lnTo>
                      <a:pt x="143" y="746"/>
                    </a:lnTo>
                    <a:lnTo>
                      <a:pt x="143" y="738"/>
                    </a:lnTo>
                    <a:lnTo>
                      <a:pt x="145" y="736"/>
                    </a:lnTo>
                    <a:lnTo>
                      <a:pt x="147" y="736"/>
                    </a:lnTo>
                    <a:lnTo>
                      <a:pt x="147" y="738"/>
                    </a:lnTo>
                    <a:lnTo>
                      <a:pt x="145" y="740"/>
                    </a:lnTo>
                    <a:lnTo>
                      <a:pt x="145" y="744"/>
                    </a:lnTo>
                    <a:lnTo>
                      <a:pt x="143" y="749"/>
                    </a:lnTo>
                    <a:lnTo>
                      <a:pt x="141" y="753"/>
                    </a:lnTo>
                    <a:lnTo>
                      <a:pt x="141" y="755"/>
                    </a:lnTo>
                    <a:lnTo>
                      <a:pt x="145" y="755"/>
                    </a:lnTo>
                    <a:lnTo>
                      <a:pt x="149" y="753"/>
                    </a:lnTo>
                    <a:lnTo>
                      <a:pt x="149" y="755"/>
                    </a:lnTo>
                    <a:lnTo>
                      <a:pt x="147" y="757"/>
                    </a:lnTo>
                    <a:lnTo>
                      <a:pt x="145" y="761"/>
                    </a:lnTo>
                    <a:lnTo>
                      <a:pt x="141" y="763"/>
                    </a:lnTo>
                    <a:lnTo>
                      <a:pt x="141" y="765"/>
                    </a:lnTo>
                    <a:lnTo>
                      <a:pt x="143" y="769"/>
                    </a:lnTo>
                    <a:lnTo>
                      <a:pt x="147" y="771"/>
                    </a:lnTo>
                    <a:lnTo>
                      <a:pt x="149" y="771"/>
                    </a:lnTo>
                    <a:lnTo>
                      <a:pt x="151" y="771"/>
                    </a:lnTo>
                    <a:lnTo>
                      <a:pt x="153" y="773"/>
                    </a:lnTo>
                    <a:lnTo>
                      <a:pt x="153" y="775"/>
                    </a:lnTo>
                    <a:lnTo>
                      <a:pt x="153" y="778"/>
                    </a:lnTo>
                    <a:lnTo>
                      <a:pt x="151" y="778"/>
                    </a:lnTo>
                    <a:lnTo>
                      <a:pt x="151" y="775"/>
                    </a:lnTo>
                    <a:lnTo>
                      <a:pt x="149" y="775"/>
                    </a:lnTo>
                    <a:lnTo>
                      <a:pt x="149" y="778"/>
                    </a:lnTo>
                    <a:lnTo>
                      <a:pt x="151" y="784"/>
                    </a:lnTo>
                    <a:lnTo>
                      <a:pt x="157" y="780"/>
                    </a:lnTo>
                    <a:lnTo>
                      <a:pt x="162" y="780"/>
                    </a:lnTo>
                    <a:lnTo>
                      <a:pt x="164" y="778"/>
                    </a:lnTo>
                    <a:lnTo>
                      <a:pt x="162" y="782"/>
                    </a:lnTo>
                    <a:lnTo>
                      <a:pt x="159" y="790"/>
                    </a:lnTo>
                    <a:lnTo>
                      <a:pt x="159" y="796"/>
                    </a:lnTo>
                    <a:lnTo>
                      <a:pt x="162" y="796"/>
                    </a:lnTo>
                    <a:lnTo>
                      <a:pt x="162" y="796"/>
                    </a:lnTo>
                    <a:lnTo>
                      <a:pt x="636" y="844"/>
                    </a:lnTo>
                    <a:lnTo>
                      <a:pt x="640" y="84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7" name="9Slide.vn 1130">
                <a:extLst>
                  <a:ext uri="{FF2B5EF4-FFF2-40B4-BE49-F238E27FC236}">
                    <a16:creationId xmlns:a16="http://schemas.microsoft.com/office/drawing/2014/main" id="{0B2A7884-7AC7-4BDF-BCFE-BBE134673CE3}"/>
                  </a:ext>
                </a:extLst>
              </p:cNvPr>
              <p:cNvSpPr>
                <a:spLocks/>
              </p:cNvSpPr>
              <p:nvPr/>
            </p:nvSpPr>
            <p:spPr bwMode="auto">
              <a:xfrm>
                <a:off x="2377" y="832"/>
                <a:ext cx="6" cy="6"/>
              </a:xfrm>
              <a:custGeom>
                <a:avLst/>
                <a:gdLst>
                  <a:gd name="T0" fmla="*/ 0 w 6"/>
                  <a:gd name="T1" fmla="*/ 2 h 6"/>
                  <a:gd name="T2" fmla="*/ 0 w 6"/>
                  <a:gd name="T3" fmla="*/ 4 h 6"/>
                  <a:gd name="T4" fmla="*/ 2 w 6"/>
                  <a:gd name="T5" fmla="*/ 6 h 6"/>
                  <a:gd name="T6" fmla="*/ 4 w 6"/>
                  <a:gd name="T7" fmla="*/ 4 h 6"/>
                  <a:gd name="T8" fmla="*/ 6 w 6"/>
                  <a:gd name="T9" fmla="*/ 0 h 6"/>
                  <a:gd name="T10" fmla="*/ 2 w 6"/>
                  <a:gd name="T11" fmla="*/ 0 h 6"/>
                  <a:gd name="T12" fmla="*/ 0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2"/>
                    </a:moveTo>
                    <a:lnTo>
                      <a:pt x="0" y="4"/>
                    </a:lnTo>
                    <a:lnTo>
                      <a:pt x="2" y="6"/>
                    </a:lnTo>
                    <a:lnTo>
                      <a:pt x="4" y="4"/>
                    </a:lnTo>
                    <a:lnTo>
                      <a:pt x="6" y="0"/>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8" name="9Slide.vn 1131">
                <a:extLst>
                  <a:ext uri="{FF2B5EF4-FFF2-40B4-BE49-F238E27FC236}">
                    <a16:creationId xmlns:a16="http://schemas.microsoft.com/office/drawing/2014/main" id="{F3767CC6-F28D-4CD3-ABC9-B4F859D0619C}"/>
                  </a:ext>
                </a:extLst>
              </p:cNvPr>
              <p:cNvSpPr>
                <a:spLocks/>
              </p:cNvSpPr>
              <p:nvPr/>
            </p:nvSpPr>
            <p:spPr bwMode="auto">
              <a:xfrm>
                <a:off x="2400" y="751"/>
                <a:ext cx="8" cy="7"/>
              </a:xfrm>
              <a:custGeom>
                <a:avLst/>
                <a:gdLst>
                  <a:gd name="T0" fmla="*/ 4 w 8"/>
                  <a:gd name="T1" fmla="*/ 4 h 7"/>
                  <a:gd name="T2" fmla="*/ 8 w 8"/>
                  <a:gd name="T3" fmla="*/ 4 h 7"/>
                  <a:gd name="T4" fmla="*/ 8 w 8"/>
                  <a:gd name="T5" fmla="*/ 2 h 7"/>
                  <a:gd name="T6" fmla="*/ 6 w 8"/>
                  <a:gd name="T7" fmla="*/ 0 h 7"/>
                  <a:gd name="T8" fmla="*/ 2 w 8"/>
                  <a:gd name="T9" fmla="*/ 2 h 7"/>
                  <a:gd name="T10" fmla="*/ 0 w 8"/>
                  <a:gd name="T11" fmla="*/ 7 h 7"/>
                  <a:gd name="T12" fmla="*/ 2 w 8"/>
                  <a:gd name="T13" fmla="*/ 7 h 7"/>
                  <a:gd name="T14" fmla="*/ 4 w 8"/>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4"/>
                    </a:moveTo>
                    <a:lnTo>
                      <a:pt x="8" y="4"/>
                    </a:lnTo>
                    <a:lnTo>
                      <a:pt x="8" y="2"/>
                    </a:lnTo>
                    <a:lnTo>
                      <a:pt x="6" y="0"/>
                    </a:lnTo>
                    <a:lnTo>
                      <a:pt x="2" y="2"/>
                    </a:lnTo>
                    <a:lnTo>
                      <a:pt x="0" y="7"/>
                    </a:lnTo>
                    <a:lnTo>
                      <a:pt x="2" y="7"/>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9" name="9Slide.vn 1132">
                <a:extLst>
                  <a:ext uri="{FF2B5EF4-FFF2-40B4-BE49-F238E27FC236}">
                    <a16:creationId xmlns:a16="http://schemas.microsoft.com/office/drawing/2014/main" id="{F63DCE3D-308F-420D-B3BF-A8A44246E549}"/>
                  </a:ext>
                </a:extLst>
              </p:cNvPr>
              <p:cNvSpPr>
                <a:spLocks noChangeArrowheads="1"/>
              </p:cNvSpPr>
              <p:nvPr/>
            </p:nvSpPr>
            <p:spPr bwMode="auto">
              <a:xfrm>
                <a:off x="2383" y="816"/>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0" name="9Slide.vn 1133">
                <a:extLst>
                  <a:ext uri="{FF2B5EF4-FFF2-40B4-BE49-F238E27FC236}">
                    <a16:creationId xmlns:a16="http://schemas.microsoft.com/office/drawing/2014/main" id="{4173417D-FA77-4620-93E9-F49D7932E143}"/>
                  </a:ext>
                </a:extLst>
              </p:cNvPr>
              <p:cNvSpPr>
                <a:spLocks/>
              </p:cNvSpPr>
              <p:nvPr/>
            </p:nvSpPr>
            <p:spPr bwMode="auto">
              <a:xfrm>
                <a:off x="2379" y="820"/>
                <a:ext cx="6" cy="10"/>
              </a:xfrm>
              <a:custGeom>
                <a:avLst/>
                <a:gdLst>
                  <a:gd name="T0" fmla="*/ 6 w 6"/>
                  <a:gd name="T1" fmla="*/ 6 h 10"/>
                  <a:gd name="T2" fmla="*/ 6 w 6"/>
                  <a:gd name="T3" fmla="*/ 4 h 10"/>
                  <a:gd name="T4" fmla="*/ 6 w 6"/>
                  <a:gd name="T5" fmla="*/ 2 h 10"/>
                  <a:gd name="T6" fmla="*/ 4 w 6"/>
                  <a:gd name="T7" fmla="*/ 0 h 10"/>
                  <a:gd name="T8" fmla="*/ 2 w 6"/>
                  <a:gd name="T9" fmla="*/ 0 h 10"/>
                  <a:gd name="T10" fmla="*/ 2 w 6"/>
                  <a:gd name="T11" fmla="*/ 4 h 10"/>
                  <a:gd name="T12" fmla="*/ 0 w 6"/>
                  <a:gd name="T13" fmla="*/ 4 h 10"/>
                  <a:gd name="T14" fmla="*/ 0 w 6"/>
                  <a:gd name="T15" fmla="*/ 8 h 10"/>
                  <a:gd name="T16" fmla="*/ 2 w 6"/>
                  <a:gd name="T17" fmla="*/ 10 h 10"/>
                  <a:gd name="T18" fmla="*/ 4 w 6"/>
                  <a:gd name="T19" fmla="*/ 10 h 10"/>
                  <a:gd name="T20" fmla="*/ 6 w 6"/>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6" y="6"/>
                    </a:moveTo>
                    <a:lnTo>
                      <a:pt x="6" y="4"/>
                    </a:lnTo>
                    <a:lnTo>
                      <a:pt x="6" y="2"/>
                    </a:lnTo>
                    <a:lnTo>
                      <a:pt x="4" y="0"/>
                    </a:lnTo>
                    <a:lnTo>
                      <a:pt x="2" y="0"/>
                    </a:lnTo>
                    <a:lnTo>
                      <a:pt x="2" y="4"/>
                    </a:lnTo>
                    <a:lnTo>
                      <a:pt x="0" y="4"/>
                    </a:lnTo>
                    <a:lnTo>
                      <a:pt x="0" y="8"/>
                    </a:lnTo>
                    <a:lnTo>
                      <a:pt x="2" y="10"/>
                    </a:lnTo>
                    <a:lnTo>
                      <a:pt x="4" y="10"/>
                    </a:lnTo>
                    <a:lnTo>
                      <a:pt x="6"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1" name="9Slide.vn 1134">
                <a:extLst>
                  <a:ext uri="{FF2B5EF4-FFF2-40B4-BE49-F238E27FC236}">
                    <a16:creationId xmlns:a16="http://schemas.microsoft.com/office/drawing/2014/main" id="{13F58768-FB4B-4537-94C4-2D586A3E7666}"/>
                  </a:ext>
                </a:extLst>
              </p:cNvPr>
              <p:cNvSpPr>
                <a:spLocks/>
              </p:cNvSpPr>
              <p:nvPr/>
            </p:nvSpPr>
            <p:spPr bwMode="auto">
              <a:xfrm>
                <a:off x="2327" y="689"/>
                <a:ext cx="17" cy="17"/>
              </a:xfrm>
              <a:custGeom>
                <a:avLst/>
                <a:gdLst>
                  <a:gd name="T0" fmla="*/ 4 w 17"/>
                  <a:gd name="T1" fmla="*/ 15 h 17"/>
                  <a:gd name="T2" fmla="*/ 6 w 17"/>
                  <a:gd name="T3" fmla="*/ 17 h 17"/>
                  <a:gd name="T4" fmla="*/ 8 w 17"/>
                  <a:gd name="T5" fmla="*/ 17 h 17"/>
                  <a:gd name="T6" fmla="*/ 10 w 17"/>
                  <a:gd name="T7" fmla="*/ 17 h 17"/>
                  <a:gd name="T8" fmla="*/ 13 w 17"/>
                  <a:gd name="T9" fmla="*/ 17 h 17"/>
                  <a:gd name="T10" fmla="*/ 17 w 17"/>
                  <a:gd name="T11" fmla="*/ 13 h 17"/>
                  <a:gd name="T12" fmla="*/ 17 w 17"/>
                  <a:gd name="T13" fmla="*/ 10 h 17"/>
                  <a:gd name="T14" fmla="*/ 17 w 17"/>
                  <a:gd name="T15" fmla="*/ 6 h 17"/>
                  <a:gd name="T16" fmla="*/ 17 w 17"/>
                  <a:gd name="T17" fmla="*/ 4 h 17"/>
                  <a:gd name="T18" fmla="*/ 17 w 17"/>
                  <a:gd name="T19" fmla="*/ 0 h 17"/>
                  <a:gd name="T20" fmla="*/ 13 w 17"/>
                  <a:gd name="T21" fmla="*/ 0 h 17"/>
                  <a:gd name="T22" fmla="*/ 13 w 17"/>
                  <a:gd name="T23" fmla="*/ 2 h 17"/>
                  <a:gd name="T24" fmla="*/ 6 w 17"/>
                  <a:gd name="T25" fmla="*/ 4 h 17"/>
                  <a:gd name="T26" fmla="*/ 6 w 17"/>
                  <a:gd name="T27" fmla="*/ 6 h 17"/>
                  <a:gd name="T28" fmla="*/ 6 w 17"/>
                  <a:gd name="T29" fmla="*/ 8 h 17"/>
                  <a:gd name="T30" fmla="*/ 2 w 17"/>
                  <a:gd name="T31" fmla="*/ 10 h 17"/>
                  <a:gd name="T32" fmla="*/ 0 w 17"/>
                  <a:gd name="T33" fmla="*/ 10 h 17"/>
                  <a:gd name="T34" fmla="*/ 2 w 17"/>
                  <a:gd name="T35" fmla="*/ 13 h 17"/>
                  <a:gd name="T36" fmla="*/ 4 w 17"/>
                  <a:gd name="T3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7">
                    <a:moveTo>
                      <a:pt x="4" y="15"/>
                    </a:moveTo>
                    <a:lnTo>
                      <a:pt x="6" y="17"/>
                    </a:lnTo>
                    <a:lnTo>
                      <a:pt x="8" y="17"/>
                    </a:lnTo>
                    <a:lnTo>
                      <a:pt x="10" y="17"/>
                    </a:lnTo>
                    <a:lnTo>
                      <a:pt x="13" y="17"/>
                    </a:lnTo>
                    <a:lnTo>
                      <a:pt x="17" y="13"/>
                    </a:lnTo>
                    <a:lnTo>
                      <a:pt x="17" y="10"/>
                    </a:lnTo>
                    <a:lnTo>
                      <a:pt x="17" y="6"/>
                    </a:lnTo>
                    <a:lnTo>
                      <a:pt x="17" y="4"/>
                    </a:lnTo>
                    <a:lnTo>
                      <a:pt x="17" y="0"/>
                    </a:lnTo>
                    <a:lnTo>
                      <a:pt x="13" y="0"/>
                    </a:lnTo>
                    <a:lnTo>
                      <a:pt x="13" y="2"/>
                    </a:lnTo>
                    <a:lnTo>
                      <a:pt x="6" y="4"/>
                    </a:lnTo>
                    <a:lnTo>
                      <a:pt x="6" y="6"/>
                    </a:lnTo>
                    <a:lnTo>
                      <a:pt x="6" y="8"/>
                    </a:lnTo>
                    <a:lnTo>
                      <a:pt x="2" y="10"/>
                    </a:lnTo>
                    <a:lnTo>
                      <a:pt x="0" y="10"/>
                    </a:lnTo>
                    <a:lnTo>
                      <a:pt x="2" y="13"/>
                    </a:lnTo>
                    <a:lnTo>
                      <a:pt x="4" y="1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2" name="9Slide.vn 1135">
                <a:extLst>
                  <a:ext uri="{FF2B5EF4-FFF2-40B4-BE49-F238E27FC236}">
                    <a16:creationId xmlns:a16="http://schemas.microsoft.com/office/drawing/2014/main" id="{C19AF98D-FBB4-408D-B693-D23A3A5B0F44}"/>
                  </a:ext>
                </a:extLst>
              </p:cNvPr>
              <p:cNvSpPr>
                <a:spLocks/>
              </p:cNvSpPr>
              <p:nvPr/>
            </p:nvSpPr>
            <p:spPr bwMode="auto">
              <a:xfrm>
                <a:off x="2679" y="948"/>
                <a:ext cx="2" cy="4"/>
              </a:xfrm>
              <a:custGeom>
                <a:avLst/>
                <a:gdLst>
                  <a:gd name="T0" fmla="*/ 2 w 2"/>
                  <a:gd name="T1" fmla="*/ 4 h 4"/>
                  <a:gd name="T2" fmla="*/ 2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0" y="4"/>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3" name="9Slide.vn 1136">
                <a:extLst>
                  <a:ext uri="{FF2B5EF4-FFF2-40B4-BE49-F238E27FC236}">
                    <a16:creationId xmlns:a16="http://schemas.microsoft.com/office/drawing/2014/main" id="{5AD65BA6-0408-4A6A-9966-A0F3C8CBBACE}"/>
                  </a:ext>
                </a:extLst>
              </p:cNvPr>
              <p:cNvSpPr>
                <a:spLocks/>
              </p:cNvSpPr>
              <p:nvPr/>
            </p:nvSpPr>
            <p:spPr bwMode="auto">
              <a:xfrm>
                <a:off x="2364" y="650"/>
                <a:ext cx="25" cy="14"/>
              </a:xfrm>
              <a:custGeom>
                <a:avLst/>
                <a:gdLst>
                  <a:gd name="T0" fmla="*/ 2 w 25"/>
                  <a:gd name="T1" fmla="*/ 10 h 14"/>
                  <a:gd name="T2" fmla="*/ 7 w 25"/>
                  <a:gd name="T3" fmla="*/ 10 h 14"/>
                  <a:gd name="T4" fmla="*/ 9 w 25"/>
                  <a:gd name="T5" fmla="*/ 12 h 14"/>
                  <a:gd name="T6" fmla="*/ 13 w 25"/>
                  <a:gd name="T7" fmla="*/ 12 h 14"/>
                  <a:gd name="T8" fmla="*/ 21 w 25"/>
                  <a:gd name="T9" fmla="*/ 14 h 14"/>
                  <a:gd name="T10" fmla="*/ 23 w 25"/>
                  <a:gd name="T11" fmla="*/ 12 h 14"/>
                  <a:gd name="T12" fmla="*/ 25 w 25"/>
                  <a:gd name="T13" fmla="*/ 6 h 14"/>
                  <a:gd name="T14" fmla="*/ 23 w 25"/>
                  <a:gd name="T15" fmla="*/ 4 h 14"/>
                  <a:gd name="T16" fmla="*/ 19 w 25"/>
                  <a:gd name="T17" fmla="*/ 4 h 14"/>
                  <a:gd name="T18" fmla="*/ 15 w 25"/>
                  <a:gd name="T19" fmla="*/ 2 h 14"/>
                  <a:gd name="T20" fmla="*/ 11 w 25"/>
                  <a:gd name="T21" fmla="*/ 2 h 14"/>
                  <a:gd name="T22" fmla="*/ 7 w 25"/>
                  <a:gd name="T23" fmla="*/ 2 h 14"/>
                  <a:gd name="T24" fmla="*/ 5 w 25"/>
                  <a:gd name="T25" fmla="*/ 0 h 14"/>
                  <a:gd name="T26" fmla="*/ 2 w 25"/>
                  <a:gd name="T27" fmla="*/ 2 h 14"/>
                  <a:gd name="T28" fmla="*/ 0 w 25"/>
                  <a:gd name="T29" fmla="*/ 4 h 14"/>
                  <a:gd name="T30" fmla="*/ 0 w 25"/>
                  <a:gd name="T31" fmla="*/ 6 h 14"/>
                  <a:gd name="T32" fmla="*/ 0 w 25"/>
                  <a:gd name="T33" fmla="*/ 8 h 14"/>
                  <a:gd name="T34" fmla="*/ 2 w 25"/>
                  <a:gd name="T35" fmla="*/ 8 h 14"/>
                  <a:gd name="T36" fmla="*/ 2 w 25"/>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4">
                    <a:moveTo>
                      <a:pt x="2" y="10"/>
                    </a:moveTo>
                    <a:lnTo>
                      <a:pt x="7" y="10"/>
                    </a:lnTo>
                    <a:lnTo>
                      <a:pt x="9" y="12"/>
                    </a:lnTo>
                    <a:lnTo>
                      <a:pt x="13" y="12"/>
                    </a:lnTo>
                    <a:lnTo>
                      <a:pt x="21" y="14"/>
                    </a:lnTo>
                    <a:lnTo>
                      <a:pt x="23" y="12"/>
                    </a:lnTo>
                    <a:lnTo>
                      <a:pt x="25" y="6"/>
                    </a:lnTo>
                    <a:lnTo>
                      <a:pt x="23" y="4"/>
                    </a:lnTo>
                    <a:lnTo>
                      <a:pt x="19" y="4"/>
                    </a:lnTo>
                    <a:lnTo>
                      <a:pt x="15" y="2"/>
                    </a:lnTo>
                    <a:lnTo>
                      <a:pt x="11" y="2"/>
                    </a:lnTo>
                    <a:lnTo>
                      <a:pt x="7" y="2"/>
                    </a:lnTo>
                    <a:lnTo>
                      <a:pt x="5" y="0"/>
                    </a:lnTo>
                    <a:lnTo>
                      <a:pt x="2" y="2"/>
                    </a:lnTo>
                    <a:lnTo>
                      <a:pt x="0" y="4"/>
                    </a:lnTo>
                    <a:lnTo>
                      <a:pt x="0" y="6"/>
                    </a:lnTo>
                    <a:lnTo>
                      <a:pt x="0" y="8"/>
                    </a:lnTo>
                    <a:lnTo>
                      <a:pt x="2" y="8"/>
                    </a:lnTo>
                    <a:lnTo>
                      <a:pt x="2"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4" name="9Slide.vn 1137">
                <a:extLst>
                  <a:ext uri="{FF2B5EF4-FFF2-40B4-BE49-F238E27FC236}">
                    <a16:creationId xmlns:a16="http://schemas.microsoft.com/office/drawing/2014/main" id="{46361447-B08F-4CD0-AB8B-8803EB343CAB}"/>
                  </a:ext>
                </a:extLst>
              </p:cNvPr>
              <p:cNvSpPr>
                <a:spLocks/>
              </p:cNvSpPr>
              <p:nvPr/>
            </p:nvSpPr>
            <p:spPr bwMode="auto">
              <a:xfrm>
                <a:off x="2379" y="693"/>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5" name="9Slide.vn 1138">
                <a:extLst>
                  <a:ext uri="{FF2B5EF4-FFF2-40B4-BE49-F238E27FC236}">
                    <a16:creationId xmlns:a16="http://schemas.microsoft.com/office/drawing/2014/main" id="{5B25288F-9E0A-47B3-9BEC-C75B0872C8AA}"/>
                  </a:ext>
                </a:extLst>
              </p:cNvPr>
              <p:cNvSpPr>
                <a:spLocks/>
              </p:cNvSpPr>
              <p:nvPr/>
            </p:nvSpPr>
            <p:spPr bwMode="auto">
              <a:xfrm>
                <a:off x="2362" y="670"/>
                <a:ext cx="25" cy="11"/>
              </a:xfrm>
              <a:custGeom>
                <a:avLst/>
                <a:gdLst>
                  <a:gd name="T0" fmla="*/ 0 w 25"/>
                  <a:gd name="T1" fmla="*/ 9 h 11"/>
                  <a:gd name="T2" fmla="*/ 2 w 25"/>
                  <a:gd name="T3" fmla="*/ 9 h 11"/>
                  <a:gd name="T4" fmla="*/ 2 w 25"/>
                  <a:gd name="T5" fmla="*/ 9 h 11"/>
                  <a:gd name="T6" fmla="*/ 7 w 25"/>
                  <a:gd name="T7" fmla="*/ 9 h 11"/>
                  <a:gd name="T8" fmla="*/ 11 w 25"/>
                  <a:gd name="T9" fmla="*/ 11 h 11"/>
                  <a:gd name="T10" fmla="*/ 13 w 25"/>
                  <a:gd name="T11" fmla="*/ 9 h 11"/>
                  <a:gd name="T12" fmla="*/ 15 w 25"/>
                  <a:gd name="T13" fmla="*/ 7 h 11"/>
                  <a:gd name="T14" fmla="*/ 19 w 25"/>
                  <a:gd name="T15" fmla="*/ 7 h 11"/>
                  <a:gd name="T16" fmla="*/ 21 w 25"/>
                  <a:gd name="T17" fmla="*/ 5 h 11"/>
                  <a:gd name="T18" fmla="*/ 25 w 25"/>
                  <a:gd name="T19" fmla="*/ 5 h 11"/>
                  <a:gd name="T20" fmla="*/ 23 w 25"/>
                  <a:gd name="T21" fmla="*/ 3 h 11"/>
                  <a:gd name="T22" fmla="*/ 21 w 25"/>
                  <a:gd name="T23" fmla="*/ 0 h 11"/>
                  <a:gd name="T24" fmla="*/ 19 w 25"/>
                  <a:gd name="T25" fmla="*/ 3 h 11"/>
                  <a:gd name="T26" fmla="*/ 17 w 25"/>
                  <a:gd name="T27" fmla="*/ 3 h 11"/>
                  <a:gd name="T28" fmla="*/ 11 w 25"/>
                  <a:gd name="T29" fmla="*/ 3 h 11"/>
                  <a:gd name="T30" fmla="*/ 7 w 25"/>
                  <a:gd name="T31" fmla="*/ 7 h 11"/>
                  <a:gd name="T32" fmla="*/ 2 w 25"/>
                  <a:gd name="T33" fmla="*/ 7 h 11"/>
                  <a:gd name="T34" fmla="*/ 0 w 25"/>
                  <a:gd name="T35" fmla="*/ 7 h 11"/>
                  <a:gd name="T36" fmla="*/ 0 w 25"/>
                  <a:gd name="T3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1">
                    <a:moveTo>
                      <a:pt x="0" y="9"/>
                    </a:moveTo>
                    <a:lnTo>
                      <a:pt x="2" y="9"/>
                    </a:lnTo>
                    <a:lnTo>
                      <a:pt x="2" y="9"/>
                    </a:lnTo>
                    <a:lnTo>
                      <a:pt x="7" y="9"/>
                    </a:lnTo>
                    <a:lnTo>
                      <a:pt x="11" y="11"/>
                    </a:lnTo>
                    <a:lnTo>
                      <a:pt x="13" y="9"/>
                    </a:lnTo>
                    <a:lnTo>
                      <a:pt x="15" y="7"/>
                    </a:lnTo>
                    <a:lnTo>
                      <a:pt x="19" y="7"/>
                    </a:lnTo>
                    <a:lnTo>
                      <a:pt x="21" y="5"/>
                    </a:lnTo>
                    <a:lnTo>
                      <a:pt x="25" y="5"/>
                    </a:lnTo>
                    <a:lnTo>
                      <a:pt x="23" y="3"/>
                    </a:lnTo>
                    <a:lnTo>
                      <a:pt x="21" y="0"/>
                    </a:lnTo>
                    <a:lnTo>
                      <a:pt x="19" y="3"/>
                    </a:lnTo>
                    <a:lnTo>
                      <a:pt x="17" y="3"/>
                    </a:lnTo>
                    <a:lnTo>
                      <a:pt x="11" y="3"/>
                    </a:lnTo>
                    <a:lnTo>
                      <a:pt x="7" y="7"/>
                    </a:lnTo>
                    <a:lnTo>
                      <a:pt x="2" y="7"/>
                    </a:lnTo>
                    <a:lnTo>
                      <a:pt x="0" y="7"/>
                    </a:lnTo>
                    <a:lnTo>
                      <a:pt x="0"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6" name="9Slide.vn 1139">
                <a:extLst>
                  <a:ext uri="{FF2B5EF4-FFF2-40B4-BE49-F238E27FC236}">
                    <a16:creationId xmlns:a16="http://schemas.microsoft.com/office/drawing/2014/main" id="{E08A4E70-436E-44D8-852A-E479C3403980}"/>
                  </a:ext>
                </a:extLst>
              </p:cNvPr>
              <p:cNvSpPr>
                <a:spLocks/>
              </p:cNvSpPr>
              <p:nvPr/>
            </p:nvSpPr>
            <p:spPr bwMode="auto">
              <a:xfrm>
                <a:off x="2364" y="772"/>
                <a:ext cx="34" cy="13"/>
              </a:xfrm>
              <a:custGeom>
                <a:avLst/>
                <a:gdLst>
                  <a:gd name="T0" fmla="*/ 9 w 34"/>
                  <a:gd name="T1" fmla="*/ 2 h 13"/>
                  <a:gd name="T2" fmla="*/ 7 w 34"/>
                  <a:gd name="T3" fmla="*/ 4 h 13"/>
                  <a:gd name="T4" fmla="*/ 2 w 34"/>
                  <a:gd name="T5" fmla="*/ 4 h 13"/>
                  <a:gd name="T6" fmla="*/ 0 w 34"/>
                  <a:gd name="T7" fmla="*/ 4 h 13"/>
                  <a:gd name="T8" fmla="*/ 2 w 34"/>
                  <a:gd name="T9" fmla="*/ 6 h 13"/>
                  <a:gd name="T10" fmla="*/ 7 w 34"/>
                  <a:gd name="T11" fmla="*/ 8 h 13"/>
                  <a:gd name="T12" fmla="*/ 11 w 34"/>
                  <a:gd name="T13" fmla="*/ 13 h 13"/>
                  <a:gd name="T14" fmla="*/ 13 w 34"/>
                  <a:gd name="T15" fmla="*/ 10 h 13"/>
                  <a:gd name="T16" fmla="*/ 17 w 34"/>
                  <a:gd name="T17" fmla="*/ 10 h 13"/>
                  <a:gd name="T18" fmla="*/ 21 w 34"/>
                  <a:gd name="T19" fmla="*/ 8 h 13"/>
                  <a:gd name="T20" fmla="*/ 23 w 34"/>
                  <a:gd name="T21" fmla="*/ 10 h 13"/>
                  <a:gd name="T22" fmla="*/ 25 w 34"/>
                  <a:gd name="T23" fmla="*/ 8 h 13"/>
                  <a:gd name="T24" fmla="*/ 27 w 34"/>
                  <a:gd name="T25" fmla="*/ 6 h 13"/>
                  <a:gd name="T26" fmla="*/ 34 w 34"/>
                  <a:gd name="T27" fmla="*/ 6 h 13"/>
                  <a:gd name="T28" fmla="*/ 31 w 34"/>
                  <a:gd name="T29" fmla="*/ 4 h 13"/>
                  <a:gd name="T30" fmla="*/ 27 w 34"/>
                  <a:gd name="T31" fmla="*/ 0 h 13"/>
                  <a:gd name="T32" fmla="*/ 25 w 34"/>
                  <a:gd name="T33" fmla="*/ 2 h 13"/>
                  <a:gd name="T34" fmla="*/ 19 w 34"/>
                  <a:gd name="T35" fmla="*/ 4 h 13"/>
                  <a:gd name="T36" fmla="*/ 19 w 34"/>
                  <a:gd name="T37" fmla="*/ 2 h 13"/>
                  <a:gd name="T38" fmla="*/ 15 w 34"/>
                  <a:gd name="T39" fmla="*/ 4 h 13"/>
                  <a:gd name="T40" fmla="*/ 9 w 34"/>
                  <a:gd name="T4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3">
                    <a:moveTo>
                      <a:pt x="9" y="2"/>
                    </a:moveTo>
                    <a:lnTo>
                      <a:pt x="7" y="4"/>
                    </a:lnTo>
                    <a:lnTo>
                      <a:pt x="2" y="4"/>
                    </a:lnTo>
                    <a:lnTo>
                      <a:pt x="0" y="4"/>
                    </a:lnTo>
                    <a:lnTo>
                      <a:pt x="2" y="6"/>
                    </a:lnTo>
                    <a:lnTo>
                      <a:pt x="7" y="8"/>
                    </a:lnTo>
                    <a:lnTo>
                      <a:pt x="11" y="13"/>
                    </a:lnTo>
                    <a:lnTo>
                      <a:pt x="13" y="10"/>
                    </a:lnTo>
                    <a:lnTo>
                      <a:pt x="17" y="10"/>
                    </a:lnTo>
                    <a:lnTo>
                      <a:pt x="21" y="8"/>
                    </a:lnTo>
                    <a:lnTo>
                      <a:pt x="23" y="10"/>
                    </a:lnTo>
                    <a:lnTo>
                      <a:pt x="25" y="8"/>
                    </a:lnTo>
                    <a:lnTo>
                      <a:pt x="27" y="6"/>
                    </a:lnTo>
                    <a:lnTo>
                      <a:pt x="34" y="6"/>
                    </a:lnTo>
                    <a:lnTo>
                      <a:pt x="31" y="4"/>
                    </a:lnTo>
                    <a:lnTo>
                      <a:pt x="27" y="0"/>
                    </a:lnTo>
                    <a:lnTo>
                      <a:pt x="25" y="2"/>
                    </a:lnTo>
                    <a:lnTo>
                      <a:pt x="19" y="4"/>
                    </a:lnTo>
                    <a:lnTo>
                      <a:pt x="19" y="2"/>
                    </a:lnTo>
                    <a:lnTo>
                      <a:pt x="15" y="4"/>
                    </a:lnTo>
                    <a:lnTo>
                      <a:pt x="9"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7" name="9Slide.vn 1140">
                <a:extLst>
                  <a:ext uri="{FF2B5EF4-FFF2-40B4-BE49-F238E27FC236}">
                    <a16:creationId xmlns:a16="http://schemas.microsoft.com/office/drawing/2014/main" id="{B0192022-EFA1-4AF9-9F89-03169B594EEC}"/>
                  </a:ext>
                </a:extLst>
              </p:cNvPr>
              <p:cNvSpPr>
                <a:spLocks/>
              </p:cNvSpPr>
              <p:nvPr/>
            </p:nvSpPr>
            <p:spPr bwMode="auto">
              <a:xfrm>
                <a:off x="2673" y="741"/>
                <a:ext cx="15" cy="14"/>
              </a:xfrm>
              <a:custGeom>
                <a:avLst/>
                <a:gdLst>
                  <a:gd name="T0" fmla="*/ 13 w 15"/>
                  <a:gd name="T1" fmla="*/ 0 h 14"/>
                  <a:gd name="T2" fmla="*/ 4 w 15"/>
                  <a:gd name="T3" fmla="*/ 6 h 14"/>
                  <a:gd name="T4" fmla="*/ 2 w 15"/>
                  <a:gd name="T5" fmla="*/ 8 h 14"/>
                  <a:gd name="T6" fmla="*/ 0 w 15"/>
                  <a:gd name="T7" fmla="*/ 10 h 14"/>
                  <a:gd name="T8" fmla="*/ 0 w 15"/>
                  <a:gd name="T9" fmla="*/ 14 h 14"/>
                  <a:gd name="T10" fmla="*/ 2 w 15"/>
                  <a:gd name="T11" fmla="*/ 14 h 14"/>
                  <a:gd name="T12" fmla="*/ 2 w 15"/>
                  <a:gd name="T13" fmla="*/ 12 h 14"/>
                  <a:gd name="T14" fmla="*/ 4 w 15"/>
                  <a:gd name="T15" fmla="*/ 12 h 14"/>
                  <a:gd name="T16" fmla="*/ 6 w 15"/>
                  <a:gd name="T17" fmla="*/ 14 h 14"/>
                  <a:gd name="T18" fmla="*/ 8 w 15"/>
                  <a:gd name="T19" fmla="*/ 14 h 14"/>
                  <a:gd name="T20" fmla="*/ 8 w 15"/>
                  <a:gd name="T21" fmla="*/ 12 h 14"/>
                  <a:gd name="T22" fmla="*/ 6 w 15"/>
                  <a:gd name="T23" fmla="*/ 10 h 14"/>
                  <a:gd name="T24" fmla="*/ 8 w 15"/>
                  <a:gd name="T25" fmla="*/ 8 h 14"/>
                  <a:gd name="T26" fmla="*/ 13 w 15"/>
                  <a:gd name="T27" fmla="*/ 4 h 14"/>
                  <a:gd name="T28" fmla="*/ 15 w 15"/>
                  <a:gd name="T29" fmla="*/ 0 h 14"/>
                  <a:gd name="T30" fmla="*/ 13 w 15"/>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4">
                    <a:moveTo>
                      <a:pt x="13" y="0"/>
                    </a:moveTo>
                    <a:lnTo>
                      <a:pt x="4" y="6"/>
                    </a:lnTo>
                    <a:lnTo>
                      <a:pt x="2" y="8"/>
                    </a:lnTo>
                    <a:lnTo>
                      <a:pt x="0" y="10"/>
                    </a:lnTo>
                    <a:lnTo>
                      <a:pt x="0" y="14"/>
                    </a:lnTo>
                    <a:lnTo>
                      <a:pt x="2" y="14"/>
                    </a:lnTo>
                    <a:lnTo>
                      <a:pt x="2" y="12"/>
                    </a:lnTo>
                    <a:lnTo>
                      <a:pt x="4" y="12"/>
                    </a:lnTo>
                    <a:lnTo>
                      <a:pt x="6" y="14"/>
                    </a:lnTo>
                    <a:lnTo>
                      <a:pt x="8" y="14"/>
                    </a:lnTo>
                    <a:lnTo>
                      <a:pt x="8" y="12"/>
                    </a:lnTo>
                    <a:lnTo>
                      <a:pt x="6" y="10"/>
                    </a:lnTo>
                    <a:lnTo>
                      <a:pt x="8" y="8"/>
                    </a:lnTo>
                    <a:lnTo>
                      <a:pt x="13" y="4"/>
                    </a:lnTo>
                    <a:lnTo>
                      <a:pt x="15" y="0"/>
                    </a:lnTo>
                    <a:lnTo>
                      <a:pt x="13"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8" name="9Slide.vn 1141">
                <a:extLst>
                  <a:ext uri="{FF2B5EF4-FFF2-40B4-BE49-F238E27FC236}">
                    <a16:creationId xmlns:a16="http://schemas.microsoft.com/office/drawing/2014/main" id="{672D32E7-655F-4842-B733-899AC14CAD17}"/>
                  </a:ext>
                </a:extLst>
              </p:cNvPr>
              <p:cNvSpPr>
                <a:spLocks/>
              </p:cNvSpPr>
              <p:nvPr/>
            </p:nvSpPr>
            <p:spPr bwMode="auto">
              <a:xfrm>
                <a:off x="1562" y="1490"/>
                <a:ext cx="7" cy="6"/>
              </a:xfrm>
              <a:custGeom>
                <a:avLst/>
                <a:gdLst>
                  <a:gd name="T0" fmla="*/ 7 w 7"/>
                  <a:gd name="T1" fmla="*/ 2 h 6"/>
                  <a:gd name="T2" fmla="*/ 5 w 7"/>
                  <a:gd name="T3" fmla="*/ 0 h 6"/>
                  <a:gd name="T4" fmla="*/ 0 w 7"/>
                  <a:gd name="T5" fmla="*/ 4 h 6"/>
                  <a:gd name="T6" fmla="*/ 0 w 7"/>
                  <a:gd name="T7" fmla="*/ 6 h 6"/>
                  <a:gd name="T8" fmla="*/ 2 w 7"/>
                  <a:gd name="T9" fmla="*/ 6 h 6"/>
                  <a:gd name="T10" fmla="*/ 5 w 7"/>
                  <a:gd name="T11" fmla="*/ 6 h 6"/>
                  <a:gd name="T12" fmla="*/ 7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2"/>
                    </a:moveTo>
                    <a:lnTo>
                      <a:pt x="5" y="0"/>
                    </a:lnTo>
                    <a:lnTo>
                      <a:pt x="0" y="4"/>
                    </a:lnTo>
                    <a:lnTo>
                      <a:pt x="0" y="6"/>
                    </a:lnTo>
                    <a:lnTo>
                      <a:pt x="2" y="6"/>
                    </a:lnTo>
                    <a:lnTo>
                      <a:pt x="5" y="6"/>
                    </a:lnTo>
                    <a:lnTo>
                      <a:pt x="7"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9" name="9Slide.vn 1142">
                <a:extLst>
                  <a:ext uri="{FF2B5EF4-FFF2-40B4-BE49-F238E27FC236}">
                    <a16:creationId xmlns:a16="http://schemas.microsoft.com/office/drawing/2014/main" id="{B342C8CB-5AB1-478E-861B-0CB413FF7F70}"/>
                  </a:ext>
                </a:extLst>
              </p:cNvPr>
              <p:cNvSpPr>
                <a:spLocks/>
              </p:cNvSpPr>
              <p:nvPr/>
            </p:nvSpPr>
            <p:spPr bwMode="auto">
              <a:xfrm>
                <a:off x="1604" y="1566"/>
                <a:ext cx="6" cy="11"/>
              </a:xfrm>
              <a:custGeom>
                <a:avLst/>
                <a:gdLst>
                  <a:gd name="T0" fmla="*/ 6 w 6"/>
                  <a:gd name="T1" fmla="*/ 9 h 11"/>
                  <a:gd name="T2" fmla="*/ 4 w 6"/>
                  <a:gd name="T3" fmla="*/ 2 h 11"/>
                  <a:gd name="T4" fmla="*/ 0 w 6"/>
                  <a:gd name="T5" fmla="*/ 0 h 11"/>
                  <a:gd name="T6" fmla="*/ 0 w 6"/>
                  <a:gd name="T7" fmla="*/ 4 h 11"/>
                  <a:gd name="T8" fmla="*/ 6 w 6"/>
                  <a:gd name="T9" fmla="*/ 11 h 11"/>
                  <a:gd name="T10" fmla="*/ 6 w 6"/>
                  <a:gd name="T11" fmla="*/ 9 h 11"/>
                </a:gdLst>
                <a:ahLst/>
                <a:cxnLst>
                  <a:cxn ang="0">
                    <a:pos x="T0" y="T1"/>
                  </a:cxn>
                  <a:cxn ang="0">
                    <a:pos x="T2" y="T3"/>
                  </a:cxn>
                  <a:cxn ang="0">
                    <a:pos x="T4" y="T5"/>
                  </a:cxn>
                  <a:cxn ang="0">
                    <a:pos x="T6" y="T7"/>
                  </a:cxn>
                  <a:cxn ang="0">
                    <a:pos x="T8" y="T9"/>
                  </a:cxn>
                  <a:cxn ang="0">
                    <a:pos x="T10" y="T11"/>
                  </a:cxn>
                </a:cxnLst>
                <a:rect l="0" t="0" r="r" b="b"/>
                <a:pathLst>
                  <a:path w="6" h="11">
                    <a:moveTo>
                      <a:pt x="6" y="9"/>
                    </a:moveTo>
                    <a:lnTo>
                      <a:pt x="4" y="2"/>
                    </a:lnTo>
                    <a:lnTo>
                      <a:pt x="0" y="0"/>
                    </a:lnTo>
                    <a:lnTo>
                      <a:pt x="0" y="4"/>
                    </a:lnTo>
                    <a:lnTo>
                      <a:pt x="6" y="11"/>
                    </a:lnTo>
                    <a:lnTo>
                      <a:pt x="6"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0" name="9Slide.vn 1143">
                <a:extLst>
                  <a:ext uri="{FF2B5EF4-FFF2-40B4-BE49-F238E27FC236}">
                    <a16:creationId xmlns:a16="http://schemas.microsoft.com/office/drawing/2014/main" id="{68CDDF4C-176E-4F28-9D4A-84A083E62A7C}"/>
                  </a:ext>
                </a:extLst>
              </p:cNvPr>
              <p:cNvSpPr>
                <a:spLocks/>
              </p:cNvSpPr>
              <p:nvPr/>
            </p:nvSpPr>
            <p:spPr bwMode="auto">
              <a:xfrm>
                <a:off x="1560" y="1500"/>
                <a:ext cx="4" cy="8"/>
              </a:xfrm>
              <a:custGeom>
                <a:avLst/>
                <a:gdLst>
                  <a:gd name="T0" fmla="*/ 0 w 4"/>
                  <a:gd name="T1" fmla="*/ 4 h 8"/>
                  <a:gd name="T2" fmla="*/ 0 w 4"/>
                  <a:gd name="T3" fmla="*/ 6 h 8"/>
                  <a:gd name="T4" fmla="*/ 2 w 4"/>
                  <a:gd name="T5" fmla="*/ 8 h 8"/>
                  <a:gd name="T6" fmla="*/ 4 w 4"/>
                  <a:gd name="T7" fmla="*/ 4 h 8"/>
                  <a:gd name="T8" fmla="*/ 4 w 4"/>
                  <a:gd name="T9" fmla="*/ 0 h 8"/>
                  <a:gd name="T10" fmla="*/ 0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0" y="4"/>
                    </a:moveTo>
                    <a:lnTo>
                      <a:pt x="0" y="6"/>
                    </a:lnTo>
                    <a:lnTo>
                      <a:pt x="2" y="8"/>
                    </a:lnTo>
                    <a:lnTo>
                      <a:pt x="4" y="4"/>
                    </a:lnTo>
                    <a:lnTo>
                      <a:pt x="4"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1" name="9Slide.vn 1144">
                <a:extLst>
                  <a:ext uri="{FF2B5EF4-FFF2-40B4-BE49-F238E27FC236}">
                    <a16:creationId xmlns:a16="http://schemas.microsoft.com/office/drawing/2014/main" id="{8F6B0EE6-9753-4767-88F2-FA5AE37FC7E9}"/>
                  </a:ext>
                </a:extLst>
              </p:cNvPr>
              <p:cNvSpPr>
                <a:spLocks/>
              </p:cNvSpPr>
              <p:nvPr/>
            </p:nvSpPr>
            <p:spPr bwMode="auto">
              <a:xfrm>
                <a:off x="1564" y="1485"/>
                <a:ext cx="3" cy="5"/>
              </a:xfrm>
              <a:custGeom>
                <a:avLst/>
                <a:gdLst>
                  <a:gd name="T0" fmla="*/ 0 w 3"/>
                  <a:gd name="T1" fmla="*/ 0 h 5"/>
                  <a:gd name="T2" fmla="*/ 0 w 3"/>
                  <a:gd name="T3" fmla="*/ 5 h 5"/>
                  <a:gd name="T4" fmla="*/ 0 w 3"/>
                  <a:gd name="T5" fmla="*/ 5 h 5"/>
                  <a:gd name="T6" fmla="*/ 3 w 3"/>
                  <a:gd name="T7" fmla="*/ 3 h 5"/>
                  <a:gd name="T8" fmla="*/ 3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0" y="5"/>
                    </a:lnTo>
                    <a:lnTo>
                      <a:pt x="0" y="5"/>
                    </a:lnTo>
                    <a:lnTo>
                      <a:pt x="3" y="3"/>
                    </a:lnTo>
                    <a:lnTo>
                      <a:pt x="3"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2" name="9Slide.vn 1145">
                <a:extLst>
                  <a:ext uri="{FF2B5EF4-FFF2-40B4-BE49-F238E27FC236}">
                    <a16:creationId xmlns:a16="http://schemas.microsoft.com/office/drawing/2014/main" id="{7AB884D6-1AFA-4A46-AD86-A2FEC6EB1432}"/>
                  </a:ext>
                </a:extLst>
              </p:cNvPr>
              <p:cNvSpPr>
                <a:spLocks/>
              </p:cNvSpPr>
              <p:nvPr/>
            </p:nvSpPr>
            <p:spPr bwMode="auto">
              <a:xfrm>
                <a:off x="1554" y="1461"/>
                <a:ext cx="4" cy="12"/>
              </a:xfrm>
              <a:custGeom>
                <a:avLst/>
                <a:gdLst>
                  <a:gd name="T0" fmla="*/ 0 w 4"/>
                  <a:gd name="T1" fmla="*/ 0 h 12"/>
                  <a:gd name="T2" fmla="*/ 0 w 4"/>
                  <a:gd name="T3" fmla="*/ 8 h 12"/>
                  <a:gd name="T4" fmla="*/ 2 w 4"/>
                  <a:gd name="T5" fmla="*/ 8 h 12"/>
                  <a:gd name="T6" fmla="*/ 2 w 4"/>
                  <a:gd name="T7" fmla="*/ 12 h 12"/>
                  <a:gd name="T8" fmla="*/ 4 w 4"/>
                  <a:gd name="T9" fmla="*/ 8 h 12"/>
                  <a:gd name="T10" fmla="*/ 2 w 4"/>
                  <a:gd name="T11" fmla="*/ 4 h 12"/>
                  <a:gd name="T12" fmla="*/ 0 w 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0" y="0"/>
                    </a:moveTo>
                    <a:lnTo>
                      <a:pt x="0" y="8"/>
                    </a:lnTo>
                    <a:lnTo>
                      <a:pt x="2" y="8"/>
                    </a:lnTo>
                    <a:lnTo>
                      <a:pt x="2" y="12"/>
                    </a:lnTo>
                    <a:lnTo>
                      <a:pt x="4" y="8"/>
                    </a:lnTo>
                    <a:lnTo>
                      <a:pt x="2" y="4"/>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3" name="9Slide.vn 1146">
                <a:extLst>
                  <a:ext uri="{FF2B5EF4-FFF2-40B4-BE49-F238E27FC236}">
                    <a16:creationId xmlns:a16="http://schemas.microsoft.com/office/drawing/2014/main" id="{029427B2-6FBA-4602-BD6C-309A7C53C137}"/>
                  </a:ext>
                </a:extLst>
              </p:cNvPr>
              <p:cNvSpPr>
                <a:spLocks/>
              </p:cNvSpPr>
              <p:nvPr/>
            </p:nvSpPr>
            <p:spPr bwMode="auto">
              <a:xfrm>
                <a:off x="1560" y="1471"/>
                <a:ext cx="4" cy="4"/>
              </a:xfrm>
              <a:custGeom>
                <a:avLst/>
                <a:gdLst>
                  <a:gd name="T0" fmla="*/ 4 w 4"/>
                  <a:gd name="T1" fmla="*/ 0 h 4"/>
                  <a:gd name="T2" fmla="*/ 0 w 4"/>
                  <a:gd name="T3" fmla="*/ 2 h 4"/>
                  <a:gd name="T4" fmla="*/ 4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4" y="4"/>
                    </a:lnTo>
                    <a:lnTo>
                      <a:pt x="4"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4" name="9Slide.vn 1147">
                <a:extLst>
                  <a:ext uri="{FF2B5EF4-FFF2-40B4-BE49-F238E27FC236}">
                    <a16:creationId xmlns:a16="http://schemas.microsoft.com/office/drawing/2014/main" id="{3EFF53FF-B3BA-49E7-9974-DF797A190968}"/>
                  </a:ext>
                </a:extLst>
              </p:cNvPr>
              <p:cNvSpPr>
                <a:spLocks/>
              </p:cNvSpPr>
              <p:nvPr/>
            </p:nvSpPr>
            <p:spPr bwMode="auto">
              <a:xfrm>
                <a:off x="2371" y="629"/>
                <a:ext cx="14" cy="21"/>
              </a:xfrm>
              <a:custGeom>
                <a:avLst/>
                <a:gdLst>
                  <a:gd name="T0" fmla="*/ 4 w 14"/>
                  <a:gd name="T1" fmla="*/ 0 h 21"/>
                  <a:gd name="T2" fmla="*/ 2 w 14"/>
                  <a:gd name="T3" fmla="*/ 2 h 21"/>
                  <a:gd name="T4" fmla="*/ 2 w 14"/>
                  <a:gd name="T5" fmla="*/ 4 h 21"/>
                  <a:gd name="T6" fmla="*/ 4 w 14"/>
                  <a:gd name="T7" fmla="*/ 6 h 21"/>
                  <a:gd name="T8" fmla="*/ 2 w 14"/>
                  <a:gd name="T9" fmla="*/ 8 h 21"/>
                  <a:gd name="T10" fmla="*/ 0 w 14"/>
                  <a:gd name="T11" fmla="*/ 12 h 21"/>
                  <a:gd name="T12" fmla="*/ 0 w 14"/>
                  <a:gd name="T13" fmla="*/ 17 h 21"/>
                  <a:gd name="T14" fmla="*/ 4 w 14"/>
                  <a:gd name="T15" fmla="*/ 19 h 21"/>
                  <a:gd name="T16" fmla="*/ 10 w 14"/>
                  <a:gd name="T17" fmla="*/ 19 h 21"/>
                  <a:gd name="T18" fmla="*/ 12 w 14"/>
                  <a:gd name="T19" fmla="*/ 21 h 21"/>
                  <a:gd name="T20" fmla="*/ 14 w 14"/>
                  <a:gd name="T21" fmla="*/ 19 h 21"/>
                  <a:gd name="T22" fmla="*/ 14 w 14"/>
                  <a:gd name="T23" fmla="*/ 17 h 21"/>
                  <a:gd name="T24" fmla="*/ 14 w 14"/>
                  <a:gd name="T25" fmla="*/ 12 h 21"/>
                  <a:gd name="T26" fmla="*/ 14 w 14"/>
                  <a:gd name="T27" fmla="*/ 10 h 21"/>
                  <a:gd name="T28" fmla="*/ 14 w 14"/>
                  <a:gd name="T29" fmla="*/ 8 h 21"/>
                  <a:gd name="T30" fmla="*/ 14 w 14"/>
                  <a:gd name="T31" fmla="*/ 6 h 21"/>
                  <a:gd name="T32" fmla="*/ 12 w 14"/>
                  <a:gd name="T33" fmla="*/ 6 h 21"/>
                  <a:gd name="T34" fmla="*/ 10 w 14"/>
                  <a:gd name="T35" fmla="*/ 6 h 21"/>
                  <a:gd name="T36" fmla="*/ 10 w 14"/>
                  <a:gd name="T37" fmla="*/ 4 h 21"/>
                  <a:gd name="T38" fmla="*/ 12 w 14"/>
                  <a:gd name="T39" fmla="*/ 4 h 21"/>
                  <a:gd name="T40" fmla="*/ 12 w 14"/>
                  <a:gd name="T41" fmla="*/ 2 h 21"/>
                  <a:gd name="T42" fmla="*/ 10 w 14"/>
                  <a:gd name="T43" fmla="*/ 0 h 21"/>
                  <a:gd name="T44" fmla="*/ 10 w 14"/>
                  <a:gd name="T45" fmla="*/ 0 h 21"/>
                  <a:gd name="T46" fmla="*/ 4 w 14"/>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21">
                    <a:moveTo>
                      <a:pt x="4" y="0"/>
                    </a:moveTo>
                    <a:lnTo>
                      <a:pt x="2" y="2"/>
                    </a:lnTo>
                    <a:lnTo>
                      <a:pt x="2" y="4"/>
                    </a:lnTo>
                    <a:lnTo>
                      <a:pt x="4" y="6"/>
                    </a:lnTo>
                    <a:lnTo>
                      <a:pt x="2" y="8"/>
                    </a:lnTo>
                    <a:lnTo>
                      <a:pt x="0" y="12"/>
                    </a:lnTo>
                    <a:lnTo>
                      <a:pt x="0" y="17"/>
                    </a:lnTo>
                    <a:lnTo>
                      <a:pt x="4" y="19"/>
                    </a:lnTo>
                    <a:lnTo>
                      <a:pt x="10" y="19"/>
                    </a:lnTo>
                    <a:lnTo>
                      <a:pt x="12" y="21"/>
                    </a:lnTo>
                    <a:lnTo>
                      <a:pt x="14" y="19"/>
                    </a:lnTo>
                    <a:lnTo>
                      <a:pt x="14" y="17"/>
                    </a:lnTo>
                    <a:lnTo>
                      <a:pt x="14" y="12"/>
                    </a:lnTo>
                    <a:lnTo>
                      <a:pt x="14" y="10"/>
                    </a:lnTo>
                    <a:lnTo>
                      <a:pt x="14" y="8"/>
                    </a:lnTo>
                    <a:lnTo>
                      <a:pt x="14" y="6"/>
                    </a:lnTo>
                    <a:lnTo>
                      <a:pt x="12" y="6"/>
                    </a:lnTo>
                    <a:lnTo>
                      <a:pt x="10" y="6"/>
                    </a:lnTo>
                    <a:lnTo>
                      <a:pt x="10" y="4"/>
                    </a:lnTo>
                    <a:lnTo>
                      <a:pt x="12" y="4"/>
                    </a:lnTo>
                    <a:lnTo>
                      <a:pt x="12" y="2"/>
                    </a:lnTo>
                    <a:lnTo>
                      <a:pt x="10" y="0"/>
                    </a:lnTo>
                    <a:lnTo>
                      <a:pt x="10" y="0"/>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5" name="9Slide.vn 1148">
                <a:extLst>
                  <a:ext uri="{FF2B5EF4-FFF2-40B4-BE49-F238E27FC236}">
                    <a16:creationId xmlns:a16="http://schemas.microsoft.com/office/drawing/2014/main" id="{A92D9039-AFF5-499D-A732-8CBB8A6FC5C2}"/>
                  </a:ext>
                </a:extLst>
              </p:cNvPr>
              <p:cNvSpPr>
                <a:spLocks/>
              </p:cNvSpPr>
              <p:nvPr/>
            </p:nvSpPr>
            <p:spPr bwMode="auto">
              <a:xfrm>
                <a:off x="2387" y="569"/>
                <a:ext cx="17" cy="35"/>
              </a:xfrm>
              <a:custGeom>
                <a:avLst/>
                <a:gdLst>
                  <a:gd name="T0" fmla="*/ 6 w 17"/>
                  <a:gd name="T1" fmla="*/ 35 h 35"/>
                  <a:gd name="T2" fmla="*/ 11 w 17"/>
                  <a:gd name="T3" fmla="*/ 33 h 35"/>
                  <a:gd name="T4" fmla="*/ 13 w 17"/>
                  <a:gd name="T5" fmla="*/ 25 h 35"/>
                  <a:gd name="T6" fmla="*/ 11 w 17"/>
                  <a:gd name="T7" fmla="*/ 23 h 35"/>
                  <a:gd name="T8" fmla="*/ 15 w 17"/>
                  <a:gd name="T9" fmla="*/ 19 h 35"/>
                  <a:gd name="T10" fmla="*/ 13 w 17"/>
                  <a:gd name="T11" fmla="*/ 14 h 35"/>
                  <a:gd name="T12" fmla="*/ 17 w 17"/>
                  <a:gd name="T13" fmla="*/ 8 h 35"/>
                  <a:gd name="T14" fmla="*/ 15 w 17"/>
                  <a:gd name="T15" fmla="*/ 6 h 35"/>
                  <a:gd name="T16" fmla="*/ 15 w 17"/>
                  <a:gd name="T17" fmla="*/ 2 h 35"/>
                  <a:gd name="T18" fmla="*/ 13 w 17"/>
                  <a:gd name="T19" fmla="*/ 0 h 35"/>
                  <a:gd name="T20" fmla="*/ 11 w 17"/>
                  <a:gd name="T21" fmla="*/ 2 h 35"/>
                  <a:gd name="T22" fmla="*/ 11 w 17"/>
                  <a:gd name="T23" fmla="*/ 4 h 35"/>
                  <a:gd name="T24" fmla="*/ 6 w 17"/>
                  <a:gd name="T25" fmla="*/ 10 h 35"/>
                  <a:gd name="T26" fmla="*/ 6 w 17"/>
                  <a:gd name="T27" fmla="*/ 12 h 35"/>
                  <a:gd name="T28" fmla="*/ 6 w 17"/>
                  <a:gd name="T29" fmla="*/ 12 h 35"/>
                  <a:gd name="T30" fmla="*/ 6 w 17"/>
                  <a:gd name="T31" fmla="*/ 16 h 35"/>
                  <a:gd name="T32" fmla="*/ 2 w 17"/>
                  <a:gd name="T33" fmla="*/ 19 h 35"/>
                  <a:gd name="T34" fmla="*/ 2 w 17"/>
                  <a:gd name="T35" fmla="*/ 23 h 35"/>
                  <a:gd name="T36" fmla="*/ 0 w 17"/>
                  <a:gd name="T37" fmla="*/ 27 h 35"/>
                  <a:gd name="T38" fmla="*/ 0 w 17"/>
                  <a:gd name="T39" fmla="*/ 31 h 35"/>
                  <a:gd name="T40" fmla="*/ 2 w 17"/>
                  <a:gd name="T41" fmla="*/ 35 h 35"/>
                  <a:gd name="T42" fmla="*/ 6 w 17"/>
                  <a:gd name="T4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5">
                    <a:moveTo>
                      <a:pt x="6" y="35"/>
                    </a:moveTo>
                    <a:lnTo>
                      <a:pt x="11" y="33"/>
                    </a:lnTo>
                    <a:lnTo>
                      <a:pt x="13" y="25"/>
                    </a:lnTo>
                    <a:lnTo>
                      <a:pt x="11" y="23"/>
                    </a:lnTo>
                    <a:lnTo>
                      <a:pt x="15" y="19"/>
                    </a:lnTo>
                    <a:lnTo>
                      <a:pt x="13" y="14"/>
                    </a:lnTo>
                    <a:lnTo>
                      <a:pt x="17" y="8"/>
                    </a:lnTo>
                    <a:lnTo>
                      <a:pt x="15" y="6"/>
                    </a:lnTo>
                    <a:lnTo>
                      <a:pt x="15" y="2"/>
                    </a:lnTo>
                    <a:lnTo>
                      <a:pt x="13" y="0"/>
                    </a:lnTo>
                    <a:lnTo>
                      <a:pt x="11" y="2"/>
                    </a:lnTo>
                    <a:lnTo>
                      <a:pt x="11" y="4"/>
                    </a:lnTo>
                    <a:lnTo>
                      <a:pt x="6" y="10"/>
                    </a:lnTo>
                    <a:lnTo>
                      <a:pt x="6" y="12"/>
                    </a:lnTo>
                    <a:lnTo>
                      <a:pt x="6" y="12"/>
                    </a:lnTo>
                    <a:lnTo>
                      <a:pt x="6" y="16"/>
                    </a:lnTo>
                    <a:lnTo>
                      <a:pt x="2" y="19"/>
                    </a:lnTo>
                    <a:lnTo>
                      <a:pt x="2" y="23"/>
                    </a:lnTo>
                    <a:lnTo>
                      <a:pt x="0" y="27"/>
                    </a:lnTo>
                    <a:lnTo>
                      <a:pt x="0" y="31"/>
                    </a:lnTo>
                    <a:lnTo>
                      <a:pt x="2" y="35"/>
                    </a:lnTo>
                    <a:lnTo>
                      <a:pt x="6" y="3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6" name="9Slide.vn 1149">
                <a:extLst>
                  <a:ext uri="{FF2B5EF4-FFF2-40B4-BE49-F238E27FC236}">
                    <a16:creationId xmlns:a16="http://schemas.microsoft.com/office/drawing/2014/main" id="{E831DE61-D753-4B3C-99FF-D81E568EB237}"/>
                  </a:ext>
                </a:extLst>
              </p:cNvPr>
              <p:cNvSpPr>
                <a:spLocks/>
              </p:cNvSpPr>
              <p:nvPr/>
            </p:nvSpPr>
            <p:spPr bwMode="auto">
              <a:xfrm>
                <a:off x="1596" y="1552"/>
                <a:ext cx="2" cy="6"/>
              </a:xfrm>
              <a:custGeom>
                <a:avLst/>
                <a:gdLst>
                  <a:gd name="T0" fmla="*/ 0 w 2"/>
                  <a:gd name="T1" fmla="*/ 0 h 6"/>
                  <a:gd name="T2" fmla="*/ 0 w 2"/>
                  <a:gd name="T3" fmla="*/ 6 h 6"/>
                  <a:gd name="T4" fmla="*/ 2 w 2"/>
                  <a:gd name="T5" fmla="*/ 0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7" name="9Slide.vn 1150">
                <a:extLst>
                  <a:ext uri="{FF2B5EF4-FFF2-40B4-BE49-F238E27FC236}">
                    <a16:creationId xmlns:a16="http://schemas.microsoft.com/office/drawing/2014/main" id="{A2044ABA-A6DB-4359-9EC6-78A05CCB811F}"/>
                  </a:ext>
                </a:extLst>
              </p:cNvPr>
              <p:cNvSpPr>
                <a:spLocks/>
              </p:cNvSpPr>
              <p:nvPr/>
            </p:nvSpPr>
            <p:spPr bwMode="auto">
              <a:xfrm>
                <a:off x="1554" y="1452"/>
                <a:ext cx="2" cy="4"/>
              </a:xfrm>
              <a:custGeom>
                <a:avLst/>
                <a:gdLst>
                  <a:gd name="T0" fmla="*/ 0 w 2"/>
                  <a:gd name="T1" fmla="*/ 4 h 4"/>
                  <a:gd name="T2" fmla="*/ 2 w 2"/>
                  <a:gd name="T3" fmla="*/ 2 h 4"/>
                  <a:gd name="T4" fmla="*/ 0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0"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8" name="9Slide.vn 1151">
                <a:extLst>
                  <a:ext uri="{FF2B5EF4-FFF2-40B4-BE49-F238E27FC236}">
                    <a16:creationId xmlns:a16="http://schemas.microsoft.com/office/drawing/2014/main" id="{1BBEEA4F-B5D0-4021-AF89-92F448C972DA}"/>
                  </a:ext>
                </a:extLst>
              </p:cNvPr>
              <p:cNvSpPr>
                <a:spLocks/>
              </p:cNvSpPr>
              <p:nvPr/>
            </p:nvSpPr>
            <p:spPr bwMode="auto">
              <a:xfrm>
                <a:off x="2391" y="606"/>
                <a:ext cx="9" cy="4"/>
              </a:xfrm>
              <a:custGeom>
                <a:avLst/>
                <a:gdLst>
                  <a:gd name="T0" fmla="*/ 7 w 9"/>
                  <a:gd name="T1" fmla="*/ 4 h 4"/>
                  <a:gd name="T2" fmla="*/ 9 w 9"/>
                  <a:gd name="T3" fmla="*/ 0 h 4"/>
                  <a:gd name="T4" fmla="*/ 2 w 9"/>
                  <a:gd name="T5" fmla="*/ 0 h 4"/>
                  <a:gd name="T6" fmla="*/ 0 w 9"/>
                  <a:gd name="T7" fmla="*/ 2 h 4"/>
                  <a:gd name="T8" fmla="*/ 2 w 9"/>
                  <a:gd name="T9" fmla="*/ 4 h 4"/>
                  <a:gd name="T10" fmla="*/ 7 w 9"/>
                  <a:gd name="T11" fmla="*/ 4 h 4"/>
                </a:gdLst>
                <a:ahLst/>
                <a:cxnLst>
                  <a:cxn ang="0">
                    <a:pos x="T0" y="T1"/>
                  </a:cxn>
                  <a:cxn ang="0">
                    <a:pos x="T2" y="T3"/>
                  </a:cxn>
                  <a:cxn ang="0">
                    <a:pos x="T4" y="T5"/>
                  </a:cxn>
                  <a:cxn ang="0">
                    <a:pos x="T6" y="T7"/>
                  </a:cxn>
                  <a:cxn ang="0">
                    <a:pos x="T8" y="T9"/>
                  </a:cxn>
                  <a:cxn ang="0">
                    <a:pos x="T10" y="T11"/>
                  </a:cxn>
                </a:cxnLst>
                <a:rect l="0" t="0" r="r" b="b"/>
                <a:pathLst>
                  <a:path w="9" h="4">
                    <a:moveTo>
                      <a:pt x="7" y="4"/>
                    </a:moveTo>
                    <a:lnTo>
                      <a:pt x="9" y="0"/>
                    </a:lnTo>
                    <a:lnTo>
                      <a:pt x="2" y="0"/>
                    </a:lnTo>
                    <a:lnTo>
                      <a:pt x="0" y="2"/>
                    </a:lnTo>
                    <a:lnTo>
                      <a:pt x="2" y="4"/>
                    </a:lnTo>
                    <a:lnTo>
                      <a:pt x="7"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9" name="9Slide.vn 1152">
                <a:extLst>
                  <a:ext uri="{FF2B5EF4-FFF2-40B4-BE49-F238E27FC236}">
                    <a16:creationId xmlns:a16="http://schemas.microsoft.com/office/drawing/2014/main" id="{D0F1C687-7F0A-4C10-B8AF-28A2A9D3EED9}"/>
                  </a:ext>
                </a:extLst>
              </p:cNvPr>
              <p:cNvSpPr>
                <a:spLocks/>
              </p:cNvSpPr>
              <p:nvPr/>
            </p:nvSpPr>
            <p:spPr bwMode="auto">
              <a:xfrm>
                <a:off x="2327" y="496"/>
                <a:ext cx="54" cy="33"/>
              </a:xfrm>
              <a:custGeom>
                <a:avLst/>
                <a:gdLst>
                  <a:gd name="T0" fmla="*/ 4 w 54"/>
                  <a:gd name="T1" fmla="*/ 13 h 33"/>
                  <a:gd name="T2" fmla="*/ 8 w 54"/>
                  <a:gd name="T3" fmla="*/ 13 h 33"/>
                  <a:gd name="T4" fmla="*/ 10 w 54"/>
                  <a:gd name="T5" fmla="*/ 13 h 33"/>
                  <a:gd name="T6" fmla="*/ 13 w 54"/>
                  <a:gd name="T7" fmla="*/ 13 h 33"/>
                  <a:gd name="T8" fmla="*/ 17 w 54"/>
                  <a:gd name="T9" fmla="*/ 13 h 33"/>
                  <a:gd name="T10" fmla="*/ 19 w 54"/>
                  <a:gd name="T11" fmla="*/ 15 h 33"/>
                  <a:gd name="T12" fmla="*/ 17 w 54"/>
                  <a:gd name="T13" fmla="*/ 17 h 33"/>
                  <a:gd name="T14" fmla="*/ 17 w 54"/>
                  <a:gd name="T15" fmla="*/ 21 h 33"/>
                  <a:gd name="T16" fmla="*/ 21 w 54"/>
                  <a:gd name="T17" fmla="*/ 25 h 33"/>
                  <a:gd name="T18" fmla="*/ 23 w 54"/>
                  <a:gd name="T19" fmla="*/ 21 h 33"/>
                  <a:gd name="T20" fmla="*/ 23 w 54"/>
                  <a:gd name="T21" fmla="*/ 19 h 33"/>
                  <a:gd name="T22" fmla="*/ 25 w 54"/>
                  <a:gd name="T23" fmla="*/ 17 h 33"/>
                  <a:gd name="T24" fmla="*/ 27 w 54"/>
                  <a:gd name="T25" fmla="*/ 21 h 33"/>
                  <a:gd name="T26" fmla="*/ 27 w 54"/>
                  <a:gd name="T27" fmla="*/ 25 h 33"/>
                  <a:gd name="T28" fmla="*/ 31 w 54"/>
                  <a:gd name="T29" fmla="*/ 31 h 33"/>
                  <a:gd name="T30" fmla="*/ 35 w 54"/>
                  <a:gd name="T31" fmla="*/ 29 h 33"/>
                  <a:gd name="T32" fmla="*/ 37 w 54"/>
                  <a:gd name="T33" fmla="*/ 31 h 33"/>
                  <a:gd name="T34" fmla="*/ 39 w 54"/>
                  <a:gd name="T35" fmla="*/ 31 h 33"/>
                  <a:gd name="T36" fmla="*/ 44 w 54"/>
                  <a:gd name="T37" fmla="*/ 33 h 33"/>
                  <a:gd name="T38" fmla="*/ 46 w 54"/>
                  <a:gd name="T39" fmla="*/ 29 h 33"/>
                  <a:gd name="T40" fmla="*/ 50 w 54"/>
                  <a:gd name="T41" fmla="*/ 27 h 33"/>
                  <a:gd name="T42" fmla="*/ 54 w 54"/>
                  <a:gd name="T43" fmla="*/ 19 h 33"/>
                  <a:gd name="T44" fmla="*/ 52 w 54"/>
                  <a:gd name="T45" fmla="*/ 15 h 33"/>
                  <a:gd name="T46" fmla="*/ 54 w 54"/>
                  <a:gd name="T47" fmla="*/ 11 h 33"/>
                  <a:gd name="T48" fmla="*/ 54 w 54"/>
                  <a:gd name="T49" fmla="*/ 6 h 33"/>
                  <a:gd name="T50" fmla="*/ 52 w 54"/>
                  <a:gd name="T51" fmla="*/ 2 h 33"/>
                  <a:gd name="T52" fmla="*/ 52 w 54"/>
                  <a:gd name="T53" fmla="*/ 0 h 33"/>
                  <a:gd name="T54" fmla="*/ 50 w 54"/>
                  <a:gd name="T55" fmla="*/ 0 h 33"/>
                  <a:gd name="T56" fmla="*/ 48 w 54"/>
                  <a:gd name="T57" fmla="*/ 0 h 33"/>
                  <a:gd name="T58" fmla="*/ 46 w 54"/>
                  <a:gd name="T59" fmla="*/ 0 h 33"/>
                  <a:gd name="T60" fmla="*/ 39 w 54"/>
                  <a:gd name="T61" fmla="*/ 0 h 33"/>
                  <a:gd name="T62" fmla="*/ 35 w 54"/>
                  <a:gd name="T63" fmla="*/ 4 h 33"/>
                  <a:gd name="T64" fmla="*/ 31 w 54"/>
                  <a:gd name="T65" fmla="*/ 4 h 33"/>
                  <a:gd name="T66" fmla="*/ 29 w 54"/>
                  <a:gd name="T67" fmla="*/ 4 h 33"/>
                  <a:gd name="T68" fmla="*/ 27 w 54"/>
                  <a:gd name="T69" fmla="*/ 2 h 33"/>
                  <a:gd name="T70" fmla="*/ 23 w 54"/>
                  <a:gd name="T71" fmla="*/ 2 h 33"/>
                  <a:gd name="T72" fmla="*/ 13 w 54"/>
                  <a:gd name="T73" fmla="*/ 4 h 33"/>
                  <a:gd name="T74" fmla="*/ 8 w 54"/>
                  <a:gd name="T75" fmla="*/ 4 h 33"/>
                  <a:gd name="T76" fmla="*/ 4 w 54"/>
                  <a:gd name="T77" fmla="*/ 4 h 33"/>
                  <a:gd name="T78" fmla="*/ 4 w 54"/>
                  <a:gd name="T79" fmla="*/ 6 h 33"/>
                  <a:gd name="T80" fmla="*/ 0 w 54"/>
                  <a:gd name="T81" fmla="*/ 11 h 33"/>
                  <a:gd name="T82" fmla="*/ 0 w 54"/>
                  <a:gd name="T83" fmla="*/ 15 h 33"/>
                  <a:gd name="T84" fmla="*/ 4 w 54"/>
                  <a:gd name="T85"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33">
                    <a:moveTo>
                      <a:pt x="4" y="13"/>
                    </a:moveTo>
                    <a:lnTo>
                      <a:pt x="8" y="13"/>
                    </a:lnTo>
                    <a:lnTo>
                      <a:pt x="10" y="13"/>
                    </a:lnTo>
                    <a:lnTo>
                      <a:pt x="13" y="13"/>
                    </a:lnTo>
                    <a:lnTo>
                      <a:pt x="17" y="13"/>
                    </a:lnTo>
                    <a:lnTo>
                      <a:pt x="19" y="15"/>
                    </a:lnTo>
                    <a:lnTo>
                      <a:pt x="17" y="17"/>
                    </a:lnTo>
                    <a:lnTo>
                      <a:pt x="17" y="21"/>
                    </a:lnTo>
                    <a:lnTo>
                      <a:pt x="21" y="25"/>
                    </a:lnTo>
                    <a:lnTo>
                      <a:pt x="23" y="21"/>
                    </a:lnTo>
                    <a:lnTo>
                      <a:pt x="23" y="19"/>
                    </a:lnTo>
                    <a:lnTo>
                      <a:pt x="25" y="17"/>
                    </a:lnTo>
                    <a:lnTo>
                      <a:pt x="27" y="21"/>
                    </a:lnTo>
                    <a:lnTo>
                      <a:pt x="27" y="25"/>
                    </a:lnTo>
                    <a:lnTo>
                      <a:pt x="31" y="31"/>
                    </a:lnTo>
                    <a:lnTo>
                      <a:pt x="35" y="29"/>
                    </a:lnTo>
                    <a:lnTo>
                      <a:pt x="37" y="31"/>
                    </a:lnTo>
                    <a:lnTo>
                      <a:pt x="39" y="31"/>
                    </a:lnTo>
                    <a:lnTo>
                      <a:pt x="44" y="33"/>
                    </a:lnTo>
                    <a:lnTo>
                      <a:pt x="46" y="29"/>
                    </a:lnTo>
                    <a:lnTo>
                      <a:pt x="50" y="27"/>
                    </a:lnTo>
                    <a:lnTo>
                      <a:pt x="54" y="19"/>
                    </a:lnTo>
                    <a:lnTo>
                      <a:pt x="52" y="15"/>
                    </a:lnTo>
                    <a:lnTo>
                      <a:pt x="54" y="11"/>
                    </a:lnTo>
                    <a:lnTo>
                      <a:pt x="54" y="6"/>
                    </a:lnTo>
                    <a:lnTo>
                      <a:pt x="52" y="2"/>
                    </a:lnTo>
                    <a:lnTo>
                      <a:pt x="52" y="0"/>
                    </a:lnTo>
                    <a:lnTo>
                      <a:pt x="50" y="0"/>
                    </a:lnTo>
                    <a:lnTo>
                      <a:pt x="48" y="0"/>
                    </a:lnTo>
                    <a:lnTo>
                      <a:pt x="46" y="0"/>
                    </a:lnTo>
                    <a:lnTo>
                      <a:pt x="39" y="0"/>
                    </a:lnTo>
                    <a:lnTo>
                      <a:pt x="35" y="4"/>
                    </a:lnTo>
                    <a:lnTo>
                      <a:pt x="31" y="4"/>
                    </a:lnTo>
                    <a:lnTo>
                      <a:pt x="29" y="4"/>
                    </a:lnTo>
                    <a:lnTo>
                      <a:pt x="27" y="2"/>
                    </a:lnTo>
                    <a:lnTo>
                      <a:pt x="23" y="2"/>
                    </a:lnTo>
                    <a:lnTo>
                      <a:pt x="13" y="4"/>
                    </a:lnTo>
                    <a:lnTo>
                      <a:pt x="8" y="4"/>
                    </a:lnTo>
                    <a:lnTo>
                      <a:pt x="4" y="4"/>
                    </a:lnTo>
                    <a:lnTo>
                      <a:pt x="4" y="6"/>
                    </a:lnTo>
                    <a:lnTo>
                      <a:pt x="0" y="11"/>
                    </a:lnTo>
                    <a:lnTo>
                      <a:pt x="0" y="15"/>
                    </a:lnTo>
                    <a:lnTo>
                      <a:pt x="4"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0" name="9Slide.vn 1153">
                <a:extLst>
                  <a:ext uri="{FF2B5EF4-FFF2-40B4-BE49-F238E27FC236}">
                    <a16:creationId xmlns:a16="http://schemas.microsoft.com/office/drawing/2014/main" id="{78B1E8A6-3F1A-4031-925C-0682EC23BF20}"/>
                  </a:ext>
                </a:extLst>
              </p:cNvPr>
              <p:cNvSpPr>
                <a:spLocks/>
              </p:cNvSpPr>
              <p:nvPr/>
            </p:nvSpPr>
            <p:spPr bwMode="auto">
              <a:xfrm>
                <a:off x="1546" y="1527"/>
                <a:ext cx="66" cy="83"/>
              </a:xfrm>
              <a:custGeom>
                <a:avLst/>
                <a:gdLst>
                  <a:gd name="T0" fmla="*/ 21 w 66"/>
                  <a:gd name="T1" fmla="*/ 10 h 83"/>
                  <a:gd name="T2" fmla="*/ 16 w 66"/>
                  <a:gd name="T3" fmla="*/ 4 h 83"/>
                  <a:gd name="T4" fmla="*/ 10 w 66"/>
                  <a:gd name="T5" fmla="*/ 0 h 83"/>
                  <a:gd name="T6" fmla="*/ 6 w 66"/>
                  <a:gd name="T7" fmla="*/ 0 h 83"/>
                  <a:gd name="T8" fmla="*/ 2 w 66"/>
                  <a:gd name="T9" fmla="*/ 6 h 83"/>
                  <a:gd name="T10" fmla="*/ 4 w 66"/>
                  <a:gd name="T11" fmla="*/ 10 h 83"/>
                  <a:gd name="T12" fmla="*/ 10 w 66"/>
                  <a:gd name="T13" fmla="*/ 12 h 83"/>
                  <a:gd name="T14" fmla="*/ 2 w 66"/>
                  <a:gd name="T15" fmla="*/ 17 h 83"/>
                  <a:gd name="T16" fmla="*/ 4 w 66"/>
                  <a:gd name="T17" fmla="*/ 23 h 83"/>
                  <a:gd name="T18" fmla="*/ 8 w 66"/>
                  <a:gd name="T19" fmla="*/ 23 h 83"/>
                  <a:gd name="T20" fmla="*/ 12 w 66"/>
                  <a:gd name="T21" fmla="*/ 25 h 83"/>
                  <a:gd name="T22" fmla="*/ 16 w 66"/>
                  <a:gd name="T23" fmla="*/ 31 h 83"/>
                  <a:gd name="T24" fmla="*/ 16 w 66"/>
                  <a:gd name="T25" fmla="*/ 35 h 83"/>
                  <a:gd name="T26" fmla="*/ 21 w 66"/>
                  <a:gd name="T27" fmla="*/ 39 h 83"/>
                  <a:gd name="T28" fmla="*/ 25 w 66"/>
                  <a:gd name="T29" fmla="*/ 33 h 83"/>
                  <a:gd name="T30" fmla="*/ 21 w 66"/>
                  <a:gd name="T31" fmla="*/ 41 h 83"/>
                  <a:gd name="T32" fmla="*/ 23 w 66"/>
                  <a:gd name="T33" fmla="*/ 43 h 83"/>
                  <a:gd name="T34" fmla="*/ 31 w 66"/>
                  <a:gd name="T35" fmla="*/ 48 h 83"/>
                  <a:gd name="T36" fmla="*/ 33 w 66"/>
                  <a:gd name="T37" fmla="*/ 50 h 83"/>
                  <a:gd name="T38" fmla="*/ 33 w 66"/>
                  <a:gd name="T39" fmla="*/ 58 h 83"/>
                  <a:gd name="T40" fmla="*/ 39 w 66"/>
                  <a:gd name="T41" fmla="*/ 58 h 83"/>
                  <a:gd name="T42" fmla="*/ 45 w 66"/>
                  <a:gd name="T43" fmla="*/ 60 h 83"/>
                  <a:gd name="T44" fmla="*/ 45 w 66"/>
                  <a:gd name="T45" fmla="*/ 72 h 83"/>
                  <a:gd name="T46" fmla="*/ 50 w 66"/>
                  <a:gd name="T47" fmla="*/ 77 h 83"/>
                  <a:gd name="T48" fmla="*/ 64 w 66"/>
                  <a:gd name="T49" fmla="*/ 81 h 83"/>
                  <a:gd name="T50" fmla="*/ 64 w 66"/>
                  <a:gd name="T51" fmla="*/ 72 h 83"/>
                  <a:gd name="T52" fmla="*/ 64 w 66"/>
                  <a:gd name="T53" fmla="*/ 64 h 83"/>
                  <a:gd name="T54" fmla="*/ 62 w 66"/>
                  <a:gd name="T55" fmla="*/ 54 h 83"/>
                  <a:gd name="T56" fmla="*/ 52 w 66"/>
                  <a:gd name="T57" fmla="*/ 37 h 83"/>
                  <a:gd name="T58" fmla="*/ 47 w 66"/>
                  <a:gd name="T59" fmla="*/ 25 h 83"/>
                  <a:gd name="T60" fmla="*/ 41 w 66"/>
                  <a:gd name="T61" fmla="*/ 21 h 83"/>
                  <a:gd name="T62" fmla="*/ 31 w 66"/>
                  <a:gd name="T63" fmla="*/ 19 h 83"/>
                  <a:gd name="T64" fmla="*/ 27 w 66"/>
                  <a:gd name="T6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83">
                    <a:moveTo>
                      <a:pt x="27" y="14"/>
                    </a:moveTo>
                    <a:lnTo>
                      <a:pt x="21" y="10"/>
                    </a:lnTo>
                    <a:lnTo>
                      <a:pt x="18" y="6"/>
                    </a:lnTo>
                    <a:lnTo>
                      <a:pt x="16" y="4"/>
                    </a:lnTo>
                    <a:lnTo>
                      <a:pt x="12" y="4"/>
                    </a:lnTo>
                    <a:lnTo>
                      <a:pt x="10" y="0"/>
                    </a:lnTo>
                    <a:lnTo>
                      <a:pt x="6" y="0"/>
                    </a:lnTo>
                    <a:lnTo>
                      <a:pt x="6" y="0"/>
                    </a:lnTo>
                    <a:lnTo>
                      <a:pt x="0" y="0"/>
                    </a:lnTo>
                    <a:lnTo>
                      <a:pt x="2" y="6"/>
                    </a:lnTo>
                    <a:lnTo>
                      <a:pt x="4" y="6"/>
                    </a:lnTo>
                    <a:lnTo>
                      <a:pt x="4" y="10"/>
                    </a:lnTo>
                    <a:lnTo>
                      <a:pt x="14" y="10"/>
                    </a:lnTo>
                    <a:lnTo>
                      <a:pt x="10" y="12"/>
                    </a:lnTo>
                    <a:lnTo>
                      <a:pt x="6" y="12"/>
                    </a:lnTo>
                    <a:lnTo>
                      <a:pt x="2" y="17"/>
                    </a:lnTo>
                    <a:lnTo>
                      <a:pt x="4" y="19"/>
                    </a:lnTo>
                    <a:lnTo>
                      <a:pt x="4" y="23"/>
                    </a:lnTo>
                    <a:lnTo>
                      <a:pt x="4" y="23"/>
                    </a:lnTo>
                    <a:lnTo>
                      <a:pt x="8" y="23"/>
                    </a:lnTo>
                    <a:lnTo>
                      <a:pt x="8" y="25"/>
                    </a:lnTo>
                    <a:lnTo>
                      <a:pt x="12" y="25"/>
                    </a:lnTo>
                    <a:lnTo>
                      <a:pt x="12" y="29"/>
                    </a:lnTo>
                    <a:lnTo>
                      <a:pt x="16" y="31"/>
                    </a:lnTo>
                    <a:lnTo>
                      <a:pt x="21" y="29"/>
                    </a:lnTo>
                    <a:lnTo>
                      <a:pt x="16" y="35"/>
                    </a:lnTo>
                    <a:lnTo>
                      <a:pt x="18" y="39"/>
                    </a:lnTo>
                    <a:lnTo>
                      <a:pt x="21" y="39"/>
                    </a:lnTo>
                    <a:lnTo>
                      <a:pt x="21" y="35"/>
                    </a:lnTo>
                    <a:lnTo>
                      <a:pt x="25" y="33"/>
                    </a:lnTo>
                    <a:lnTo>
                      <a:pt x="25" y="39"/>
                    </a:lnTo>
                    <a:lnTo>
                      <a:pt x="21" y="41"/>
                    </a:lnTo>
                    <a:lnTo>
                      <a:pt x="21" y="43"/>
                    </a:lnTo>
                    <a:lnTo>
                      <a:pt x="23" y="43"/>
                    </a:lnTo>
                    <a:lnTo>
                      <a:pt x="25" y="48"/>
                    </a:lnTo>
                    <a:lnTo>
                      <a:pt x="31" y="48"/>
                    </a:lnTo>
                    <a:lnTo>
                      <a:pt x="31" y="50"/>
                    </a:lnTo>
                    <a:lnTo>
                      <a:pt x="33" y="50"/>
                    </a:lnTo>
                    <a:lnTo>
                      <a:pt x="33" y="54"/>
                    </a:lnTo>
                    <a:lnTo>
                      <a:pt x="33" y="58"/>
                    </a:lnTo>
                    <a:lnTo>
                      <a:pt x="37" y="62"/>
                    </a:lnTo>
                    <a:lnTo>
                      <a:pt x="39" y="58"/>
                    </a:lnTo>
                    <a:lnTo>
                      <a:pt x="41" y="60"/>
                    </a:lnTo>
                    <a:lnTo>
                      <a:pt x="45" y="60"/>
                    </a:lnTo>
                    <a:lnTo>
                      <a:pt x="39" y="66"/>
                    </a:lnTo>
                    <a:lnTo>
                      <a:pt x="45" y="72"/>
                    </a:lnTo>
                    <a:lnTo>
                      <a:pt x="50" y="72"/>
                    </a:lnTo>
                    <a:lnTo>
                      <a:pt x="50" y="77"/>
                    </a:lnTo>
                    <a:lnTo>
                      <a:pt x="62" y="83"/>
                    </a:lnTo>
                    <a:lnTo>
                      <a:pt x="64" y="81"/>
                    </a:lnTo>
                    <a:lnTo>
                      <a:pt x="66" y="81"/>
                    </a:lnTo>
                    <a:lnTo>
                      <a:pt x="64" y="72"/>
                    </a:lnTo>
                    <a:lnTo>
                      <a:pt x="64" y="68"/>
                    </a:lnTo>
                    <a:lnTo>
                      <a:pt x="64" y="64"/>
                    </a:lnTo>
                    <a:lnTo>
                      <a:pt x="64" y="58"/>
                    </a:lnTo>
                    <a:lnTo>
                      <a:pt x="62" y="54"/>
                    </a:lnTo>
                    <a:lnTo>
                      <a:pt x="54" y="48"/>
                    </a:lnTo>
                    <a:lnTo>
                      <a:pt x="52" y="37"/>
                    </a:lnTo>
                    <a:lnTo>
                      <a:pt x="47" y="31"/>
                    </a:lnTo>
                    <a:lnTo>
                      <a:pt x="47" y="25"/>
                    </a:lnTo>
                    <a:lnTo>
                      <a:pt x="45" y="23"/>
                    </a:lnTo>
                    <a:lnTo>
                      <a:pt x="41" y="21"/>
                    </a:lnTo>
                    <a:lnTo>
                      <a:pt x="35" y="19"/>
                    </a:lnTo>
                    <a:lnTo>
                      <a:pt x="31" y="19"/>
                    </a:lnTo>
                    <a:lnTo>
                      <a:pt x="27" y="17"/>
                    </a:lnTo>
                    <a:lnTo>
                      <a:pt x="27" y="1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1" name="9Slide.vn 1154">
                <a:extLst>
                  <a:ext uri="{FF2B5EF4-FFF2-40B4-BE49-F238E27FC236}">
                    <a16:creationId xmlns:a16="http://schemas.microsoft.com/office/drawing/2014/main" id="{8689CD3A-655C-495A-9C57-4293E3A490D2}"/>
                  </a:ext>
                </a:extLst>
              </p:cNvPr>
              <p:cNvSpPr>
                <a:spLocks/>
              </p:cNvSpPr>
              <p:nvPr/>
            </p:nvSpPr>
            <p:spPr bwMode="auto">
              <a:xfrm>
                <a:off x="1502" y="1411"/>
                <a:ext cx="29" cy="68"/>
              </a:xfrm>
              <a:custGeom>
                <a:avLst/>
                <a:gdLst>
                  <a:gd name="T0" fmla="*/ 21 w 29"/>
                  <a:gd name="T1" fmla="*/ 8 h 68"/>
                  <a:gd name="T2" fmla="*/ 17 w 29"/>
                  <a:gd name="T3" fmla="*/ 14 h 68"/>
                  <a:gd name="T4" fmla="*/ 15 w 29"/>
                  <a:gd name="T5" fmla="*/ 18 h 68"/>
                  <a:gd name="T6" fmla="*/ 11 w 29"/>
                  <a:gd name="T7" fmla="*/ 21 h 68"/>
                  <a:gd name="T8" fmla="*/ 11 w 29"/>
                  <a:gd name="T9" fmla="*/ 18 h 68"/>
                  <a:gd name="T10" fmla="*/ 9 w 29"/>
                  <a:gd name="T11" fmla="*/ 16 h 68"/>
                  <a:gd name="T12" fmla="*/ 15 w 29"/>
                  <a:gd name="T13" fmla="*/ 14 h 68"/>
                  <a:gd name="T14" fmla="*/ 19 w 29"/>
                  <a:gd name="T15" fmla="*/ 10 h 68"/>
                  <a:gd name="T16" fmla="*/ 19 w 29"/>
                  <a:gd name="T17" fmla="*/ 6 h 68"/>
                  <a:gd name="T18" fmla="*/ 19 w 29"/>
                  <a:gd name="T19" fmla="*/ 4 h 68"/>
                  <a:gd name="T20" fmla="*/ 17 w 29"/>
                  <a:gd name="T21" fmla="*/ 4 h 68"/>
                  <a:gd name="T22" fmla="*/ 13 w 29"/>
                  <a:gd name="T23" fmla="*/ 6 h 68"/>
                  <a:gd name="T24" fmla="*/ 11 w 29"/>
                  <a:gd name="T25" fmla="*/ 6 h 68"/>
                  <a:gd name="T26" fmla="*/ 13 w 29"/>
                  <a:gd name="T27" fmla="*/ 2 h 68"/>
                  <a:gd name="T28" fmla="*/ 6 w 29"/>
                  <a:gd name="T29" fmla="*/ 0 h 68"/>
                  <a:gd name="T30" fmla="*/ 0 w 29"/>
                  <a:gd name="T31" fmla="*/ 10 h 68"/>
                  <a:gd name="T32" fmla="*/ 2 w 29"/>
                  <a:gd name="T33" fmla="*/ 16 h 68"/>
                  <a:gd name="T34" fmla="*/ 0 w 29"/>
                  <a:gd name="T35" fmla="*/ 21 h 68"/>
                  <a:gd name="T36" fmla="*/ 0 w 29"/>
                  <a:gd name="T37" fmla="*/ 23 h 68"/>
                  <a:gd name="T38" fmla="*/ 2 w 29"/>
                  <a:gd name="T39" fmla="*/ 23 h 68"/>
                  <a:gd name="T40" fmla="*/ 6 w 29"/>
                  <a:gd name="T41" fmla="*/ 27 h 68"/>
                  <a:gd name="T42" fmla="*/ 6 w 29"/>
                  <a:gd name="T43" fmla="*/ 29 h 68"/>
                  <a:gd name="T44" fmla="*/ 4 w 29"/>
                  <a:gd name="T45" fmla="*/ 29 h 68"/>
                  <a:gd name="T46" fmla="*/ 0 w 29"/>
                  <a:gd name="T47" fmla="*/ 29 h 68"/>
                  <a:gd name="T48" fmla="*/ 0 w 29"/>
                  <a:gd name="T49" fmla="*/ 31 h 68"/>
                  <a:gd name="T50" fmla="*/ 2 w 29"/>
                  <a:gd name="T51" fmla="*/ 33 h 68"/>
                  <a:gd name="T52" fmla="*/ 0 w 29"/>
                  <a:gd name="T53" fmla="*/ 37 h 68"/>
                  <a:gd name="T54" fmla="*/ 2 w 29"/>
                  <a:gd name="T55" fmla="*/ 37 h 68"/>
                  <a:gd name="T56" fmla="*/ 6 w 29"/>
                  <a:gd name="T57" fmla="*/ 41 h 68"/>
                  <a:gd name="T58" fmla="*/ 2 w 29"/>
                  <a:gd name="T59" fmla="*/ 41 h 68"/>
                  <a:gd name="T60" fmla="*/ 0 w 29"/>
                  <a:gd name="T61" fmla="*/ 43 h 68"/>
                  <a:gd name="T62" fmla="*/ 2 w 29"/>
                  <a:gd name="T63" fmla="*/ 47 h 68"/>
                  <a:gd name="T64" fmla="*/ 6 w 29"/>
                  <a:gd name="T65" fmla="*/ 47 h 68"/>
                  <a:gd name="T66" fmla="*/ 4 w 29"/>
                  <a:gd name="T67" fmla="*/ 50 h 68"/>
                  <a:gd name="T68" fmla="*/ 6 w 29"/>
                  <a:gd name="T69" fmla="*/ 56 h 68"/>
                  <a:gd name="T70" fmla="*/ 11 w 29"/>
                  <a:gd name="T71" fmla="*/ 68 h 68"/>
                  <a:gd name="T72" fmla="*/ 17 w 29"/>
                  <a:gd name="T73" fmla="*/ 68 h 68"/>
                  <a:gd name="T74" fmla="*/ 17 w 29"/>
                  <a:gd name="T75" fmla="*/ 66 h 68"/>
                  <a:gd name="T76" fmla="*/ 17 w 29"/>
                  <a:gd name="T77" fmla="*/ 64 h 68"/>
                  <a:gd name="T78" fmla="*/ 13 w 29"/>
                  <a:gd name="T79" fmla="*/ 64 h 68"/>
                  <a:gd name="T80" fmla="*/ 13 w 29"/>
                  <a:gd name="T81" fmla="*/ 58 h 68"/>
                  <a:gd name="T82" fmla="*/ 11 w 29"/>
                  <a:gd name="T83" fmla="*/ 52 h 68"/>
                  <a:gd name="T84" fmla="*/ 11 w 29"/>
                  <a:gd name="T85" fmla="*/ 47 h 68"/>
                  <a:gd name="T86" fmla="*/ 11 w 29"/>
                  <a:gd name="T87" fmla="*/ 43 h 68"/>
                  <a:gd name="T88" fmla="*/ 13 w 29"/>
                  <a:gd name="T89" fmla="*/ 39 h 68"/>
                  <a:gd name="T90" fmla="*/ 17 w 29"/>
                  <a:gd name="T91" fmla="*/ 39 h 68"/>
                  <a:gd name="T92" fmla="*/ 17 w 29"/>
                  <a:gd name="T93" fmla="*/ 35 h 68"/>
                  <a:gd name="T94" fmla="*/ 13 w 29"/>
                  <a:gd name="T95" fmla="*/ 35 h 68"/>
                  <a:gd name="T96" fmla="*/ 11 w 29"/>
                  <a:gd name="T97" fmla="*/ 35 h 68"/>
                  <a:gd name="T98" fmla="*/ 6 w 29"/>
                  <a:gd name="T99" fmla="*/ 35 h 68"/>
                  <a:gd name="T100" fmla="*/ 11 w 29"/>
                  <a:gd name="T101" fmla="*/ 33 h 68"/>
                  <a:gd name="T102" fmla="*/ 13 w 29"/>
                  <a:gd name="T103" fmla="*/ 33 h 68"/>
                  <a:gd name="T104" fmla="*/ 17 w 29"/>
                  <a:gd name="T105" fmla="*/ 29 h 68"/>
                  <a:gd name="T106" fmla="*/ 17 w 29"/>
                  <a:gd name="T107" fmla="*/ 23 h 68"/>
                  <a:gd name="T108" fmla="*/ 21 w 29"/>
                  <a:gd name="T109" fmla="*/ 18 h 68"/>
                  <a:gd name="T110" fmla="*/ 23 w 29"/>
                  <a:gd name="T111" fmla="*/ 14 h 68"/>
                  <a:gd name="T112" fmla="*/ 29 w 29"/>
                  <a:gd name="T113" fmla="*/ 6 h 68"/>
                  <a:gd name="T114" fmla="*/ 27 w 29"/>
                  <a:gd name="T115" fmla="*/ 6 h 68"/>
                  <a:gd name="T116" fmla="*/ 21 w 29"/>
                  <a:gd name="T117"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68">
                    <a:moveTo>
                      <a:pt x="21" y="8"/>
                    </a:moveTo>
                    <a:lnTo>
                      <a:pt x="17" y="14"/>
                    </a:lnTo>
                    <a:lnTo>
                      <a:pt x="15" y="18"/>
                    </a:lnTo>
                    <a:lnTo>
                      <a:pt x="11" y="21"/>
                    </a:lnTo>
                    <a:lnTo>
                      <a:pt x="11" y="18"/>
                    </a:lnTo>
                    <a:lnTo>
                      <a:pt x="9" y="16"/>
                    </a:lnTo>
                    <a:lnTo>
                      <a:pt x="15" y="14"/>
                    </a:lnTo>
                    <a:lnTo>
                      <a:pt x="19" y="10"/>
                    </a:lnTo>
                    <a:lnTo>
                      <a:pt x="19" y="6"/>
                    </a:lnTo>
                    <a:lnTo>
                      <a:pt x="19" y="4"/>
                    </a:lnTo>
                    <a:lnTo>
                      <a:pt x="17" y="4"/>
                    </a:lnTo>
                    <a:lnTo>
                      <a:pt x="13" y="6"/>
                    </a:lnTo>
                    <a:lnTo>
                      <a:pt x="11" y="6"/>
                    </a:lnTo>
                    <a:lnTo>
                      <a:pt x="13" y="2"/>
                    </a:lnTo>
                    <a:lnTo>
                      <a:pt x="6" y="0"/>
                    </a:lnTo>
                    <a:lnTo>
                      <a:pt x="0" y="10"/>
                    </a:lnTo>
                    <a:lnTo>
                      <a:pt x="2" y="16"/>
                    </a:lnTo>
                    <a:lnTo>
                      <a:pt x="0" y="21"/>
                    </a:lnTo>
                    <a:lnTo>
                      <a:pt x="0" y="23"/>
                    </a:lnTo>
                    <a:lnTo>
                      <a:pt x="2" y="23"/>
                    </a:lnTo>
                    <a:lnTo>
                      <a:pt x="6" y="27"/>
                    </a:lnTo>
                    <a:lnTo>
                      <a:pt x="6" y="29"/>
                    </a:lnTo>
                    <a:lnTo>
                      <a:pt x="4" y="29"/>
                    </a:lnTo>
                    <a:lnTo>
                      <a:pt x="0" y="29"/>
                    </a:lnTo>
                    <a:lnTo>
                      <a:pt x="0" y="31"/>
                    </a:lnTo>
                    <a:lnTo>
                      <a:pt x="2" y="33"/>
                    </a:lnTo>
                    <a:lnTo>
                      <a:pt x="0" y="37"/>
                    </a:lnTo>
                    <a:lnTo>
                      <a:pt x="2" y="37"/>
                    </a:lnTo>
                    <a:lnTo>
                      <a:pt x="6" y="41"/>
                    </a:lnTo>
                    <a:lnTo>
                      <a:pt x="2" y="41"/>
                    </a:lnTo>
                    <a:lnTo>
                      <a:pt x="0" y="43"/>
                    </a:lnTo>
                    <a:lnTo>
                      <a:pt x="2" y="47"/>
                    </a:lnTo>
                    <a:lnTo>
                      <a:pt x="6" y="47"/>
                    </a:lnTo>
                    <a:lnTo>
                      <a:pt x="4" y="50"/>
                    </a:lnTo>
                    <a:lnTo>
                      <a:pt x="6" y="56"/>
                    </a:lnTo>
                    <a:lnTo>
                      <a:pt x="11" y="68"/>
                    </a:lnTo>
                    <a:lnTo>
                      <a:pt x="17" y="68"/>
                    </a:lnTo>
                    <a:lnTo>
                      <a:pt x="17" y="66"/>
                    </a:lnTo>
                    <a:lnTo>
                      <a:pt x="17" y="64"/>
                    </a:lnTo>
                    <a:lnTo>
                      <a:pt x="13" y="64"/>
                    </a:lnTo>
                    <a:lnTo>
                      <a:pt x="13" y="58"/>
                    </a:lnTo>
                    <a:lnTo>
                      <a:pt x="11" y="52"/>
                    </a:lnTo>
                    <a:lnTo>
                      <a:pt x="11" y="47"/>
                    </a:lnTo>
                    <a:lnTo>
                      <a:pt x="11" y="43"/>
                    </a:lnTo>
                    <a:lnTo>
                      <a:pt x="13" y="39"/>
                    </a:lnTo>
                    <a:lnTo>
                      <a:pt x="17" y="39"/>
                    </a:lnTo>
                    <a:lnTo>
                      <a:pt x="17" y="35"/>
                    </a:lnTo>
                    <a:lnTo>
                      <a:pt x="13" y="35"/>
                    </a:lnTo>
                    <a:lnTo>
                      <a:pt x="11" y="35"/>
                    </a:lnTo>
                    <a:lnTo>
                      <a:pt x="6" y="35"/>
                    </a:lnTo>
                    <a:lnTo>
                      <a:pt x="11" y="33"/>
                    </a:lnTo>
                    <a:lnTo>
                      <a:pt x="13" y="33"/>
                    </a:lnTo>
                    <a:lnTo>
                      <a:pt x="17" y="29"/>
                    </a:lnTo>
                    <a:lnTo>
                      <a:pt x="17" y="23"/>
                    </a:lnTo>
                    <a:lnTo>
                      <a:pt x="21" y="18"/>
                    </a:lnTo>
                    <a:lnTo>
                      <a:pt x="23" y="14"/>
                    </a:lnTo>
                    <a:lnTo>
                      <a:pt x="29" y="6"/>
                    </a:lnTo>
                    <a:lnTo>
                      <a:pt x="27" y="6"/>
                    </a:lnTo>
                    <a:lnTo>
                      <a:pt x="21"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2" name="9Slide.vn 1155">
                <a:extLst>
                  <a:ext uri="{FF2B5EF4-FFF2-40B4-BE49-F238E27FC236}">
                    <a16:creationId xmlns:a16="http://schemas.microsoft.com/office/drawing/2014/main" id="{BF6684C0-09CE-4B74-96EF-FB88C28AB786}"/>
                  </a:ext>
                </a:extLst>
              </p:cNvPr>
              <p:cNvSpPr>
                <a:spLocks/>
              </p:cNvSpPr>
              <p:nvPr/>
            </p:nvSpPr>
            <p:spPr bwMode="auto">
              <a:xfrm>
                <a:off x="1548" y="1429"/>
                <a:ext cx="8" cy="17"/>
              </a:xfrm>
              <a:custGeom>
                <a:avLst/>
                <a:gdLst>
                  <a:gd name="T0" fmla="*/ 4 w 8"/>
                  <a:gd name="T1" fmla="*/ 0 h 17"/>
                  <a:gd name="T2" fmla="*/ 2 w 8"/>
                  <a:gd name="T3" fmla="*/ 0 h 17"/>
                  <a:gd name="T4" fmla="*/ 0 w 8"/>
                  <a:gd name="T5" fmla="*/ 0 h 17"/>
                  <a:gd name="T6" fmla="*/ 2 w 8"/>
                  <a:gd name="T7" fmla="*/ 5 h 17"/>
                  <a:gd name="T8" fmla="*/ 4 w 8"/>
                  <a:gd name="T9" fmla="*/ 11 h 17"/>
                  <a:gd name="T10" fmla="*/ 4 w 8"/>
                  <a:gd name="T11" fmla="*/ 15 h 17"/>
                  <a:gd name="T12" fmla="*/ 8 w 8"/>
                  <a:gd name="T13" fmla="*/ 17 h 17"/>
                  <a:gd name="T14" fmla="*/ 8 w 8"/>
                  <a:gd name="T15" fmla="*/ 13 h 17"/>
                  <a:gd name="T16" fmla="*/ 6 w 8"/>
                  <a:gd name="T17" fmla="*/ 5 h 17"/>
                  <a:gd name="T18" fmla="*/ 4 w 8"/>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7">
                    <a:moveTo>
                      <a:pt x="4" y="0"/>
                    </a:moveTo>
                    <a:lnTo>
                      <a:pt x="2" y="0"/>
                    </a:lnTo>
                    <a:lnTo>
                      <a:pt x="0" y="0"/>
                    </a:lnTo>
                    <a:lnTo>
                      <a:pt x="2" y="5"/>
                    </a:lnTo>
                    <a:lnTo>
                      <a:pt x="4" y="11"/>
                    </a:lnTo>
                    <a:lnTo>
                      <a:pt x="4" y="15"/>
                    </a:lnTo>
                    <a:lnTo>
                      <a:pt x="8" y="17"/>
                    </a:lnTo>
                    <a:lnTo>
                      <a:pt x="8" y="13"/>
                    </a:lnTo>
                    <a:lnTo>
                      <a:pt x="6" y="5"/>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3" name="9Slide.vn 1156">
                <a:extLst>
                  <a:ext uri="{FF2B5EF4-FFF2-40B4-BE49-F238E27FC236}">
                    <a16:creationId xmlns:a16="http://schemas.microsoft.com/office/drawing/2014/main" id="{0CE560EE-4884-4B51-83AB-A255DF086E43}"/>
                  </a:ext>
                </a:extLst>
              </p:cNvPr>
              <p:cNvSpPr>
                <a:spLocks/>
              </p:cNvSpPr>
              <p:nvPr/>
            </p:nvSpPr>
            <p:spPr bwMode="auto">
              <a:xfrm>
                <a:off x="2686" y="979"/>
                <a:ext cx="12" cy="11"/>
              </a:xfrm>
              <a:custGeom>
                <a:avLst/>
                <a:gdLst>
                  <a:gd name="T0" fmla="*/ 4 w 12"/>
                  <a:gd name="T1" fmla="*/ 11 h 11"/>
                  <a:gd name="T2" fmla="*/ 4 w 12"/>
                  <a:gd name="T3" fmla="*/ 9 h 11"/>
                  <a:gd name="T4" fmla="*/ 6 w 12"/>
                  <a:gd name="T5" fmla="*/ 9 h 11"/>
                  <a:gd name="T6" fmla="*/ 8 w 12"/>
                  <a:gd name="T7" fmla="*/ 9 h 11"/>
                  <a:gd name="T8" fmla="*/ 10 w 12"/>
                  <a:gd name="T9" fmla="*/ 9 h 11"/>
                  <a:gd name="T10" fmla="*/ 12 w 12"/>
                  <a:gd name="T11" fmla="*/ 7 h 11"/>
                  <a:gd name="T12" fmla="*/ 12 w 12"/>
                  <a:gd name="T13" fmla="*/ 5 h 11"/>
                  <a:gd name="T14" fmla="*/ 8 w 12"/>
                  <a:gd name="T15" fmla="*/ 5 h 11"/>
                  <a:gd name="T16" fmla="*/ 8 w 12"/>
                  <a:gd name="T17" fmla="*/ 3 h 11"/>
                  <a:gd name="T18" fmla="*/ 6 w 12"/>
                  <a:gd name="T19" fmla="*/ 0 h 11"/>
                  <a:gd name="T20" fmla="*/ 2 w 12"/>
                  <a:gd name="T21" fmla="*/ 3 h 11"/>
                  <a:gd name="T22" fmla="*/ 0 w 12"/>
                  <a:gd name="T23" fmla="*/ 7 h 11"/>
                  <a:gd name="T24" fmla="*/ 2 w 12"/>
                  <a:gd name="T25" fmla="*/ 9 h 11"/>
                  <a:gd name="T26" fmla="*/ 2 w 12"/>
                  <a:gd name="T27" fmla="*/ 11 h 11"/>
                  <a:gd name="T28" fmla="*/ 4 w 12"/>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1">
                    <a:moveTo>
                      <a:pt x="4" y="11"/>
                    </a:moveTo>
                    <a:lnTo>
                      <a:pt x="4" y="9"/>
                    </a:lnTo>
                    <a:lnTo>
                      <a:pt x="6" y="9"/>
                    </a:lnTo>
                    <a:lnTo>
                      <a:pt x="8" y="9"/>
                    </a:lnTo>
                    <a:lnTo>
                      <a:pt x="10" y="9"/>
                    </a:lnTo>
                    <a:lnTo>
                      <a:pt x="12" y="7"/>
                    </a:lnTo>
                    <a:lnTo>
                      <a:pt x="12" y="5"/>
                    </a:lnTo>
                    <a:lnTo>
                      <a:pt x="8" y="5"/>
                    </a:lnTo>
                    <a:lnTo>
                      <a:pt x="8" y="3"/>
                    </a:lnTo>
                    <a:lnTo>
                      <a:pt x="6" y="0"/>
                    </a:lnTo>
                    <a:lnTo>
                      <a:pt x="2" y="3"/>
                    </a:lnTo>
                    <a:lnTo>
                      <a:pt x="0" y="7"/>
                    </a:lnTo>
                    <a:lnTo>
                      <a:pt x="2" y="9"/>
                    </a:lnTo>
                    <a:lnTo>
                      <a:pt x="2" y="11"/>
                    </a:lnTo>
                    <a:lnTo>
                      <a:pt x="4" y="1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4" name="9Slide.vn 1157">
                <a:extLst>
                  <a:ext uri="{FF2B5EF4-FFF2-40B4-BE49-F238E27FC236}">
                    <a16:creationId xmlns:a16="http://schemas.microsoft.com/office/drawing/2014/main" id="{D55CC2BA-5FA8-4B5B-9EB2-C2D059CBEBBB}"/>
                  </a:ext>
                </a:extLst>
              </p:cNvPr>
              <p:cNvSpPr>
                <a:spLocks/>
              </p:cNvSpPr>
              <p:nvPr/>
            </p:nvSpPr>
            <p:spPr bwMode="auto">
              <a:xfrm>
                <a:off x="1960" y="670"/>
                <a:ext cx="181" cy="144"/>
              </a:xfrm>
              <a:custGeom>
                <a:avLst/>
                <a:gdLst>
                  <a:gd name="T0" fmla="*/ 13 w 181"/>
                  <a:gd name="T1" fmla="*/ 104 h 144"/>
                  <a:gd name="T2" fmla="*/ 13 w 181"/>
                  <a:gd name="T3" fmla="*/ 115 h 144"/>
                  <a:gd name="T4" fmla="*/ 13 w 181"/>
                  <a:gd name="T5" fmla="*/ 129 h 144"/>
                  <a:gd name="T6" fmla="*/ 11 w 181"/>
                  <a:gd name="T7" fmla="*/ 144 h 144"/>
                  <a:gd name="T8" fmla="*/ 17 w 181"/>
                  <a:gd name="T9" fmla="*/ 141 h 144"/>
                  <a:gd name="T10" fmla="*/ 29 w 181"/>
                  <a:gd name="T11" fmla="*/ 139 h 144"/>
                  <a:gd name="T12" fmla="*/ 38 w 181"/>
                  <a:gd name="T13" fmla="*/ 131 h 144"/>
                  <a:gd name="T14" fmla="*/ 42 w 181"/>
                  <a:gd name="T15" fmla="*/ 135 h 144"/>
                  <a:gd name="T16" fmla="*/ 44 w 181"/>
                  <a:gd name="T17" fmla="*/ 141 h 144"/>
                  <a:gd name="T18" fmla="*/ 58 w 181"/>
                  <a:gd name="T19" fmla="*/ 135 h 144"/>
                  <a:gd name="T20" fmla="*/ 67 w 181"/>
                  <a:gd name="T21" fmla="*/ 123 h 144"/>
                  <a:gd name="T22" fmla="*/ 77 w 181"/>
                  <a:gd name="T23" fmla="*/ 115 h 144"/>
                  <a:gd name="T24" fmla="*/ 81 w 181"/>
                  <a:gd name="T25" fmla="*/ 110 h 144"/>
                  <a:gd name="T26" fmla="*/ 96 w 181"/>
                  <a:gd name="T27" fmla="*/ 106 h 144"/>
                  <a:gd name="T28" fmla="*/ 102 w 181"/>
                  <a:gd name="T29" fmla="*/ 96 h 144"/>
                  <a:gd name="T30" fmla="*/ 112 w 181"/>
                  <a:gd name="T31" fmla="*/ 90 h 144"/>
                  <a:gd name="T32" fmla="*/ 123 w 181"/>
                  <a:gd name="T33" fmla="*/ 90 h 144"/>
                  <a:gd name="T34" fmla="*/ 139 w 181"/>
                  <a:gd name="T35" fmla="*/ 83 h 144"/>
                  <a:gd name="T36" fmla="*/ 160 w 181"/>
                  <a:gd name="T37" fmla="*/ 79 h 144"/>
                  <a:gd name="T38" fmla="*/ 176 w 181"/>
                  <a:gd name="T39" fmla="*/ 75 h 144"/>
                  <a:gd name="T40" fmla="*/ 181 w 181"/>
                  <a:gd name="T41" fmla="*/ 63 h 144"/>
                  <a:gd name="T42" fmla="*/ 179 w 181"/>
                  <a:gd name="T43" fmla="*/ 54 h 144"/>
                  <a:gd name="T44" fmla="*/ 179 w 181"/>
                  <a:gd name="T45" fmla="*/ 36 h 144"/>
                  <a:gd name="T46" fmla="*/ 168 w 181"/>
                  <a:gd name="T47" fmla="*/ 23 h 144"/>
                  <a:gd name="T48" fmla="*/ 156 w 181"/>
                  <a:gd name="T49" fmla="*/ 27 h 144"/>
                  <a:gd name="T50" fmla="*/ 147 w 181"/>
                  <a:gd name="T51" fmla="*/ 34 h 144"/>
                  <a:gd name="T52" fmla="*/ 152 w 181"/>
                  <a:gd name="T53" fmla="*/ 21 h 144"/>
                  <a:gd name="T54" fmla="*/ 147 w 181"/>
                  <a:gd name="T55" fmla="*/ 21 h 144"/>
                  <a:gd name="T56" fmla="*/ 135 w 181"/>
                  <a:gd name="T57" fmla="*/ 9 h 144"/>
                  <a:gd name="T58" fmla="*/ 123 w 181"/>
                  <a:gd name="T59" fmla="*/ 0 h 144"/>
                  <a:gd name="T60" fmla="*/ 100 w 181"/>
                  <a:gd name="T61" fmla="*/ 3 h 144"/>
                  <a:gd name="T62" fmla="*/ 81 w 181"/>
                  <a:gd name="T63" fmla="*/ 5 h 144"/>
                  <a:gd name="T64" fmla="*/ 79 w 181"/>
                  <a:gd name="T65" fmla="*/ 13 h 144"/>
                  <a:gd name="T66" fmla="*/ 81 w 181"/>
                  <a:gd name="T67" fmla="*/ 29 h 144"/>
                  <a:gd name="T68" fmla="*/ 69 w 181"/>
                  <a:gd name="T69" fmla="*/ 36 h 144"/>
                  <a:gd name="T70" fmla="*/ 56 w 181"/>
                  <a:gd name="T71" fmla="*/ 48 h 144"/>
                  <a:gd name="T72" fmla="*/ 44 w 181"/>
                  <a:gd name="T73" fmla="*/ 56 h 144"/>
                  <a:gd name="T74" fmla="*/ 36 w 181"/>
                  <a:gd name="T75" fmla="*/ 67 h 144"/>
                  <a:gd name="T76" fmla="*/ 31 w 181"/>
                  <a:gd name="T77" fmla="*/ 75 h 144"/>
                  <a:gd name="T78" fmla="*/ 21 w 181"/>
                  <a:gd name="T79" fmla="*/ 79 h 144"/>
                  <a:gd name="T80" fmla="*/ 15 w 181"/>
                  <a:gd name="T81" fmla="*/ 88 h 144"/>
                  <a:gd name="T82" fmla="*/ 7 w 181"/>
                  <a:gd name="T83" fmla="*/ 94 h 144"/>
                  <a:gd name="T84" fmla="*/ 0 w 181"/>
                  <a:gd name="T85"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44">
                    <a:moveTo>
                      <a:pt x="7" y="100"/>
                    </a:moveTo>
                    <a:lnTo>
                      <a:pt x="13" y="100"/>
                    </a:lnTo>
                    <a:lnTo>
                      <a:pt x="13" y="104"/>
                    </a:lnTo>
                    <a:lnTo>
                      <a:pt x="9" y="102"/>
                    </a:lnTo>
                    <a:lnTo>
                      <a:pt x="11" y="112"/>
                    </a:lnTo>
                    <a:lnTo>
                      <a:pt x="13" y="115"/>
                    </a:lnTo>
                    <a:lnTo>
                      <a:pt x="13" y="119"/>
                    </a:lnTo>
                    <a:lnTo>
                      <a:pt x="13" y="123"/>
                    </a:lnTo>
                    <a:lnTo>
                      <a:pt x="13" y="129"/>
                    </a:lnTo>
                    <a:lnTo>
                      <a:pt x="11" y="133"/>
                    </a:lnTo>
                    <a:lnTo>
                      <a:pt x="11" y="141"/>
                    </a:lnTo>
                    <a:lnTo>
                      <a:pt x="11" y="144"/>
                    </a:lnTo>
                    <a:lnTo>
                      <a:pt x="13" y="141"/>
                    </a:lnTo>
                    <a:lnTo>
                      <a:pt x="15" y="144"/>
                    </a:lnTo>
                    <a:lnTo>
                      <a:pt x="17" y="141"/>
                    </a:lnTo>
                    <a:lnTo>
                      <a:pt x="21" y="139"/>
                    </a:lnTo>
                    <a:lnTo>
                      <a:pt x="25" y="139"/>
                    </a:lnTo>
                    <a:lnTo>
                      <a:pt x="29" y="139"/>
                    </a:lnTo>
                    <a:lnTo>
                      <a:pt x="36" y="133"/>
                    </a:lnTo>
                    <a:lnTo>
                      <a:pt x="38" y="133"/>
                    </a:lnTo>
                    <a:lnTo>
                      <a:pt x="38" y="131"/>
                    </a:lnTo>
                    <a:lnTo>
                      <a:pt x="40" y="129"/>
                    </a:lnTo>
                    <a:lnTo>
                      <a:pt x="42" y="131"/>
                    </a:lnTo>
                    <a:lnTo>
                      <a:pt x="42" y="135"/>
                    </a:lnTo>
                    <a:lnTo>
                      <a:pt x="40" y="137"/>
                    </a:lnTo>
                    <a:lnTo>
                      <a:pt x="42" y="141"/>
                    </a:lnTo>
                    <a:lnTo>
                      <a:pt x="44" y="141"/>
                    </a:lnTo>
                    <a:lnTo>
                      <a:pt x="50" y="137"/>
                    </a:lnTo>
                    <a:lnTo>
                      <a:pt x="54" y="139"/>
                    </a:lnTo>
                    <a:lnTo>
                      <a:pt x="58" y="135"/>
                    </a:lnTo>
                    <a:lnTo>
                      <a:pt x="62" y="129"/>
                    </a:lnTo>
                    <a:lnTo>
                      <a:pt x="62" y="127"/>
                    </a:lnTo>
                    <a:lnTo>
                      <a:pt x="67" y="123"/>
                    </a:lnTo>
                    <a:lnTo>
                      <a:pt x="67" y="121"/>
                    </a:lnTo>
                    <a:lnTo>
                      <a:pt x="73" y="115"/>
                    </a:lnTo>
                    <a:lnTo>
                      <a:pt x="77" y="115"/>
                    </a:lnTo>
                    <a:lnTo>
                      <a:pt x="77" y="110"/>
                    </a:lnTo>
                    <a:lnTo>
                      <a:pt x="79" y="106"/>
                    </a:lnTo>
                    <a:lnTo>
                      <a:pt x="81" y="110"/>
                    </a:lnTo>
                    <a:lnTo>
                      <a:pt x="87" y="110"/>
                    </a:lnTo>
                    <a:lnTo>
                      <a:pt x="91" y="106"/>
                    </a:lnTo>
                    <a:lnTo>
                      <a:pt x="96" y="106"/>
                    </a:lnTo>
                    <a:lnTo>
                      <a:pt x="98" y="100"/>
                    </a:lnTo>
                    <a:lnTo>
                      <a:pt x="100" y="100"/>
                    </a:lnTo>
                    <a:lnTo>
                      <a:pt x="102" y="96"/>
                    </a:lnTo>
                    <a:lnTo>
                      <a:pt x="104" y="92"/>
                    </a:lnTo>
                    <a:lnTo>
                      <a:pt x="110" y="92"/>
                    </a:lnTo>
                    <a:lnTo>
                      <a:pt x="112" y="90"/>
                    </a:lnTo>
                    <a:lnTo>
                      <a:pt x="114" y="92"/>
                    </a:lnTo>
                    <a:lnTo>
                      <a:pt x="116" y="90"/>
                    </a:lnTo>
                    <a:lnTo>
                      <a:pt x="123" y="90"/>
                    </a:lnTo>
                    <a:lnTo>
                      <a:pt x="127" y="88"/>
                    </a:lnTo>
                    <a:lnTo>
                      <a:pt x="131" y="88"/>
                    </a:lnTo>
                    <a:lnTo>
                      <a:pt x="139" y="83"/>
                    </a:lnTo>
                    <a:lnTo>
                      <a:pt x="145" y="83"/>
                    </a:lnTo>
                    <a:lnTo>
                      <a:pt x="156" y="77"/>
                    </a:lnTo>
                    <a:lnTo>
                      <a:pt x="160" y="79"/>
                    </a:lnTo>
                    <a:lnTo>
                      <a:pt x="168" y="77"/>
                    </a:lnTo>
                    <a:lnTo>
                      <a:pt x="170" y="75"/>
                    </a:lnTo>
                    <a:lnTo>
                      <a:pt x="176" y="75"/>
                    </a:lnTo>
                    <a:lnTo>
                      <a:pt x="181" y="71"/>
                    </a:lnTo>
                    <a:lnTo>
                      <a:pt x="181" y="67"/>
                    </a:lnTo>
                    <a:lnTo>
                      <a:pt x="181" y="63"/>
                    </a:lnTo>
                    <a:lnTo>
                      <a:pt x="179" y="61"/>
                    </a:lnTo>
                    <a:lnTo>
                      <a:pt x="179" y="59"/>
                    </a:lnTo>
                    <a:lnTo>
                      <a:pt x="179" y="54"/>
                    </a:lnTo>
                    <a:lnTo>
                      <a:pt x="176" y="48"/>
                    </a:lnTo>
                    <a:lnTo>
                      <a:pt x="179" y="44"/>
                    </a:lnTo>
                    <a:lnTo>
                      <a:pt x="179" y="36"/>
                    </a:lnTo>
                    <a:lnTo>
                      <a:pt x="170" y="27"/>
                    </a:lnTo>
                    <a:lnTo>
                      <a:pt x="170" y="25"/>
                    </a:lnTo>
                    <a:lnTo>
                      <a:pt x="168" y="23"/>
                    </a:lnTo>
                    <a:lnTo>
                      <a:pt x="162" y="25"/>
                    </a:lnTo>
                    <a:lnTo>
                      <a:pt x="158" y="25"/>
                    </a:lnTo>
                    <a:lnTo>
                      <a:pt x="156" y="27"/>
                    </a:lnTo>
                    <a:lnTo>
                      <a:pt x="156" y="32"/>
                    </a:lnTo>
                    <a:lnTo>
                      <a:pt x="147" y="36"/>
                    </a:lnTo>
                    <a:lnTo>
                      <a:pt x="147" y="34"/>
                    </a:lnTo>
                    <a:lnTo>
                      <a:pt x="154" y="29"/>
                    </a:lnTo>
                    <a:lnTo>
                      <a:pt x="154" y="23"/>
                    </a:lnTo>
                    <a:lnTo>
                      <a:pt x="152" y="21"/>
                    </a:lnTo>
                    <a:lnTo>
                      <a:pt x="147" y="23"/>
                    </a:lnTo>
                    <a:lnTo>
                      <a:pt x="145" y="23"/>
                    </a:lnTo>
                    <a:lnTo>
                      <a:pt x="147" y="21"/>
                    </a:lnTo>
                    <a:lnTo>
                      <a:pt x="145" y="19"/>
                    </a:lnTo>
                    <a:lnTo>
                      <a:pt x="137" y="13"/>
                    </a:lnTo>
                    <a:lnTo>
                      <a:pt x="135" y="9"/>
                    </a:lnTo>
                    <a:lnTo>
                      <a:pt x="133" y="7"/>
                    </a:lnTo>
                    <a:lnTo>
                      <a:pt x="133" y="5"/>
                    </a:lnTo>
                    <a:lnTo>
                      <a:pt x="123" y="0"/>
                    </a:lnTo>
                    <a:lnTo>
                      <a:pt x="114" y="5"/>
                    </a:lnTo>
                    <a:lnTo>
                      <a:pt x="102" y="5"/>
                    </a:lnTo>
                    <a:lnTo>
                      <a:pt x="100" y="3"/>
                    </a:lnTo>
                    <a:lnTo>
                      <a:pt x="89" y="5"/>
                    </a:lnTo>
                    <a:lnTo>
                      <a:pt x="85" y="3"/>
                    </a:lnTo>
                    <a:lnTo>
                      <a:pt x="81" y="5"/>
                    </a:lnTo>
                    <a:lnTo>
                      <a:pt x="79" y="7"/>
                    </a:lnTo>
                    <a:lnTo>
                      <a:pt x="81" y="9"/>
                    </a:lnTo>
                    <a:lnTo>
                      <a:pt x="79" y="13"/>
                    </a:lnTo>
                    <a:lnTo>
                      <a:pt x="79" y="17"/>
                    </a:lnTo>
                    <a:lnTo>
                      <a:pt x="77" y="25"/>
                    </a:lnTo>
                    <a:lnTo>
                      <a:pt x="81" y="29"/>
                    </a:lnTo>
                    <a:lnTo>
                      <a:pt x="79" y="32"/>
                    </a:lnTo>
                    <a:lnTo>
                      <a:pt x="73" y="32"/>
                    </a:lnTo>
                    <a:lnTo>
                      <a:pt x="69" y="36"/>
                    </a:lnTo>
                    <a:lnTo>
                      <a:pt x="67" y="40"/>
                    </a:lnTo>
                    <a:lnTo>
                      <a:pt x="60" y="42"/>
                    </a:lnTo>
                    <a:lnTo>
                      <a:pt x="56" y="48"/>
                    </a:lnTo>
                    <a:lnTo>
                      <a:pt x="48" y="52"/>
                    </a:lnTo>
                    <a:lnTo>
                      <a:pt x="44" y="54"/>
                    </a:lnTo>
                    <a:lnTo>
                      <a:pt x="44" y="56"/>
                    </a:lnTo>
                    <a:lnTo>
                      <a:pt x="46" y="63"/>
                    </a:lnTo>
                    <a:lnTo>
                      <a:pt x="46" y="67"/>
                    </a:lnTo>
                    <a:lnTo>
                      <a:pt x="36" y="67"/>
                    </a:lnTo>
                    <a:lnTo>
                      <a:pt x="36" y="65"/>
                    </a:lnTo>
                    <a:lnTo>
                      <a:pt x="36" y="71"/>
                    </a:lnTo>
                    <a:lnTo>
                      <a:pt x="31" y="75"/>
                    </a:lnTo>
                    <a:lnTo>
                      <a:pt x="29" y="75"/>
                    </a:lnTo>
                    <a:lnTo>
                      <a:pt x="29" y="77"/>
                    </a:lnTo>
                    <a:lnTo>
                      <a:pt x="21" y="79"/>
                    </a:lnTo>
                    <a:lnTo>
                      <a:pt x="21" y="83"/>
                    </a:lnTo>
                    <a:lnTo>
                      <a:pt x="17" y="85"/>
                    </a:lnTo>
                    <a:lnTo>
                      <a:pt x="15" y="88"/>
                    </a:lnTo>
                    <a:lnTo>
                      <a:pt x="13" y="88"/>
                    </a:lnTo>
                    <a:lnTo>
                      <a:pt x="11" y="92"/>
                    </a:lnTo>
                    <a:lnTo>
                      <a:pt x="7" y="94"/>
                    </a:lnTo>
                    <a:lnTo>
                      <a:pt x="2" y="96"/>
                    </a:lnTo>
                    <a:lnTo>
                      <a:pt x="0" y="96"/>
                    </a:lnTo>
                    <a:lnTo>
                      <a:pt x="0" y="98"/>
                    </a:lnTo>
                    <a:lnTo>
                      <a:pt x="7" y="10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5" name="9Slide.vn 1158">
                <a:extLst>
                  <a:ext uri="{FF2B5EF4-FFF2-40B4-BE49-F238E27FC236}">
                    <a16:creationId xmlns:a16="http://schemas.microsoft.com/office/drawing/2014/main" id="{CCBBE67F-B3A2-4FB9-AB94-118D0663B265}"/>
                  </a:ext>
                </a:extLst>
              </p:cNvPr>
              <p:cNvSpPr>
                <a:spLocks/>
              </p:cNvSpPr>
              <p:nvPr/>
            </p:nvSpPr>
            <p:spPr bwMode="auto">
              <a:xfrm>
                <a:off x="2124" y="529"/>
                <a:ext cx="137" cy="77"/>
              </a:xfrm>
              <a:custGeom>
                <a:avLst/>
                <a:gdLst>
                  <a:gd name="T0" fmla="*/ 2 w 137"/>
                  <a:gd name="T1" fmla="*/ 52 h 77"/>
                  <a:gd name="T2" fmla="*/ 0 w 137"/>
                  <a:gd name="T3" fmla="*/ 59 h 77"/>
                  <a:gd name="T4" fmla="*/ 6 w 137"/>
                  <a:gd name="T5" fmla="*/ 61 h 77"/>
                  <a:gd name="T6" fmla="*/ 15 w 137"/>
                  <a:gd name="T7" fmla="*/ 59 h 77"/>
                  <a:gd name="T8" fmla="*/ 21 w 137"/>
                  <a:gd name="T9" fmla="*/ 69 h 77"/>
                  <a:gd name="T10" fmla="*/ 23 w 137"/>
                  <a:gd name="T11" fmla="*/ 63 h 77"/>
                  <a:gd name="T12" fmla="*/ 31 w 137"/>
                  <a:gd name="T13" fmla="*/ 56 h 77"/>
                  <a:gd name="T14" fmla="*/ 29 w 137"/>
                  <a:gd name="T15" fmla="*/ 63 h 77"/>
                  <a:gd name="T16" fmla="*/ 27 w 137"/>
                  <a:gd name="T17" fmla="*/ 71 h 77"/>
                  <a:gd name="T18" fmla="*/ 29 w 137"/>
                  <a:gd name="T19" fmla="*/ 75 h 77"/>
                  <a:gd name="T20" fmla="*/ 31 w 137"/>
                  <a:gd name="T21" fmla="*/ 77 h 77"/>
                  <a:gd name="T22" fmla="*/ 41 w 137"/>
                  <a:gd name="T23" fmla="*/ 71 h 77"/>
                  <a:gd name="T24" fmla="*/ 46 w 137"/>
                  <a:gd name="T25" fmla="*/ 63 h 77"/>
                  <a:gd name="T26" fmla="*/ 52 w 137"/>
                  <a:gd name="T27" fmla="*/ 54 h 77"/>
                  <a:gd name="T28" fmla="*/ 52 w 137"/>
                  <a:gd name="T29" fmla="*/ 61 h 77"/>
                  <a:gd name="T30" fmla="*/ 54 w 137"/>
                  <a:gd name="T31" fmla="*/ 69 h 77"/>
                  <a:gd name="T32" fmla="*/ 58 w 137"/>
                  <a:gd name="T33" fmla="*/ 61 h 77"/>
                  <a:gd name="T34" fmla="*/ 66 w 137"/>
                  <a:gd name="T35" fmla="*/ 50 h 77"/>
                  <a:gd name="T36" fmla="*/ 68 w 137"/>
                  <a:gd name="T37" fmla="*/ 48 h 77"/>
                  <a:gd name="T38" fmla="*/ 77 w 137"/>
                  <a:gd name="T39" fmla="*/ 36 h 77"/>
                  <a:gd name="T40" fmla="*/ 85 w 137"/>
                  <a:gd name="T41" fmla="*/ 36 h 77"/>
                  <a:gd name="T42" fmla="*/ 87 w 137"/>
                  <a:gd name="T43" fmla="*/ 40 h 77"/>
                  <a:gd name="T44" fmla="*/ 81 w 137"/>
                  <a:gd name="T45" fmla="*/ 50 h 77"/>
                  <a:gd name="T46" fmla="*/ 73 w 137"/>
                  <a:gd name="T47" fmla="*/ 61 h 77"/>
                  <a:gd name="T48" fmla="*/ 73 w 137"/>
                  <a:gd name="T49" fmla="*/ 69 h 77"/>
                  <a:gd name="T50" fmla="*/ 81 w 137"/>
                  <a:gd name="T51" fmla="*/ 69 h 77"/>
                  <a:gd name="T52" fmla="*/ 85 w 137"/>
                  <a:gd name="T53" fmla="*/ 61 h 77"/>
                  <a:gd name="T54" fmla="*/ 93 w 137"/>
                  <a:gd name="T55" fmla="*/ 56 h 77"/>
                  <a:gd name="T56" fmla="*/ 99 w 137"/>
                  <a:gd name="T57" fmla="*/ 56 h 77"/>
                  <a:gd name="T58" fmla="*/ 110 w 137"/>
                  <a:gd name="T59" fmla="*/ 52 h 77"/>
                  <a:gd name="T60" fmla="*/ 114 w 137"/>
                  <a:gd name="T61" fmla="*/ 36 h 77"/>
                  <a:gd name="T62" fmla="*/ 122 w 137"/>
                  <a:gd name="T63" fmla="*/ 40 h 77"/>
                  <a:gd name="T64" fmla="*/ 118 w 137"/>
                  <a:gd name="T65" fmla="*/ 29 h 77"/>
                  <a:gd name="T66" fmla="*/ 126 w 137"/>
                  <a:gd name="T67" fmla="*/ 23 h 77"/>
                  <a:gd name="T68" fmla="*/ 135 w 137"/>
                  <a:gd name="T69" fmla="*/ 23 h 77"/>
                  <a:gd name="T70" fmla="*/ 137 w 137"/>
                  <a:gd name="T71" fmla="*/ 9 h 77"/>
                  <a:gd name="T72" fmla="*/ 137 w 137"/>
                  <a:gd name="T73" fmla="*/ 0 h 77"/>
                  <a:gd name="T74" fmla="*/ 126 w 137"/>
                  <a:gd name="T75" fmla="*/ 3 h 77"/>
                  <a:gd name="T76" fmla="*/ 126 w 137"/>
                  <a:gd name="T77" fmla="*/ 13 h 77"/>
                  <a:gd name="T78" fmla="*/ 122 w 137"/>
                  <a:gd name="T79" fmla="*/ 11 h 77"/>
                  <a:gd name="T80" fmla="*/ 118 w 137"/>
                  <a:gd name="T81" fmla="*/ 11 h 77"/>
                  <a:gd name="T82" fmla="*/ 112 w 137"/>
                  <a:gd name="T83" fmla="*/ 3 h 77"/>
                  <a:gd name="T84" fmla="*/ 104 w 137"/>
                  <a:gd name="T85" fmla="*/ 3 h 77"/>
                  <a:gd name="T86" fmla="*/ 89 w 137"/>
                  <a:gd name="T87" fmla="*/ 5 h 77"/>
                  <a:gd name="T88" fmla="*/ 85 w 137"/>
                  <a:gd name="T89" fmla="*/ 9 h 77"/>
                  <a:gd name="T90" fmla="*/ 70 w 137"/>
                  <a:gd name="T91" fmla="*/ 19 h 77"/>
                  <a:gd name="T92" fmla="*/ 60 w 137"/>
                  <a:gd name="T93" fmla="*/ 23 h 77"/>
                  <a:gd name="T94" fmla="*/ 52 w 137"/>
                  <a:gd name="T95" fmla="*/ 27 h 77"/>
                  <a:gd name="T96" fmla="*/ 44 w 137"/>
                  <a:gd name="T97" fmla="*/ 29 h 77"/>
                  <a:gd name="T98" fmla="*/ 31 w 137"/>
                  <a:gd name="T99" fmla="*/ 36 h 77"/>
                  <a:gd name="T100" fmla="*/ 15 w 137"/>
                  <a:gd name="T101" fmla="*/ 38 h 77"/>
                  <a:gd name="T102" fmla="*/ 4 w 137"/>
                  <a:gd name="T103" fmla="*/ 44 h 77"/>
                  <a:gd name="T104" fmla="*/ 6 w 137"/>
                  <a:gd name="T105"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7" h="77">
                    <a:moveTo>
                      <a:pt x="6" y="50"/>
                    </a:moveTo>
                    <a:lnTo>
                      <a:pt x="4" y="50"/>
                    </a:lnTo>
                    <a:lnTo>
                      <a:pt x="2" y="52"/>
                    </a:lnTo>
                    <a:lnTo>
                      <a:pt x="4" y="54"/>
                    </a:lnTo>
                    <a:lnTo>
                      <a:pt x="4" y="56"/>
                    </a:lnTo>
                    <a:lnTo>
                      <a:pt x="0" y="59"/>
                    </a:lnTo>
                    <a:lnTo>
                      <a:pt x="0" y="61"/>
                    </a:lnTo>
                    <a:lnTo>
                      <a:pt x="2" y="61"/>
                    </a:lnTo>
                    <a:lnTo>
                      <a:pt x="6" y="61"/>
                    </a:lnTo>
                    <a:lnTo>
                      <a:pt x="8" y="59"/>
                    </a:lnTo>
                    <a:lnTo>
                      <a:pt x="10" y="56"/>
                    </a:lnTo>
                    <a:lnTo>
                      <a:pt x="15" y="59"/>
                    </a:lnTo>
                    <a:lnTo>
                      <a:pt x="17" y="63"/>
                    </a:lnTo>
                    <a:lnTo>
                      <a:pt x="17" y="67"/>
                    </a:lnTo>
                    <a:lnTo>
                      <a:pt x="21" y="69"/>
                    </a:lnTo>
                    <a:lnTo>
                      <a:pt x="21" y="67"/>
                    </a:lnTo>
                    <a:lnTo>
                      <a:pt x="23" y="65"/>
                    </a:lnTo>
                    <a:lnTo>
                      <a:pt x="23" y="63"/>
                    </a:lnTo>
                    <a:lnTo>
                      <a:pt x="25" y="59"/>
                    </a:lnTo>
                    <a:lnTo>
                      <a:pt x="27" y="59"/>
                    </a:lnTo>
                    <a:lnTo>
                      <a:pt x="31" y="56"/>
                    </a:lnTo>
                    <a:lnTo>
                      <a:pt x="33" y="56"/>
                    </a:lnTo>
                    <a:lnTo>
                      <a:pt x="33" y="61"/>
                    </a:lnTo>
                    <a:lnTo>
                      <a:pt x="29" y="63"/>
                    </a:lnTo>
                    <a:lnTo>
                      <a:pt x="27" y="67"/>
                    </a:lnTo>
                    <a:lnTo>
                      <a:pt x="29" y="69"/>
                    </a:lnTo>
                    <a:lnTo>
                      <a:pt x="27" y="71"/>
                    </a:lnTo>
                    <a:lnTo>
                      <a:pt x="25" y="73"/>
                    </a:lnTo>
                    <a:lnTo>
                      <a:pt x="27" y="77"/>
                    </a:lnTo>
                    <a:lnTo>
                      <a:pt x="29" y="75"/>
                    </a:lnTo>
                    <a:lnTo>
                      <a:pt x="31" y="75"/>
                    </a:lnTo>
                    <a:lnTo>
                      <a:pt x="31" y="77"/>
                    </a:lnTo>
                    <a:lnTo>
                      <a:pt x="31" y="77"/>
                    </a:lnTo>
                    <a:lnTo>
                      <a:pt x="37" y="73"/>
                    </a:lnTo>
                    <a:lnTo>
                      <a:pt x="39" y="71"/>
                    </a:lnTo>
                    <a:lnTo>
                      <a:pt x="41" y="71"/>
                    </a:lnTo>
                    <a:lnTo>
                      <a:pt x="46" y="67"/>
                    </a:lnTo>
                    <a:lnTo>
                      <a:pt x="44" y="65"/>
                    </a:lnTo>
                    <a:lnTo>
                      <a:pt x="46" y="63"/>
                    </a:lnTo>
                    <a:lnTo>
                      <a:pt x="50" y="61"/>
                    </a:lnTo>
                    <a:lnTo>
                      <a:pt x="50" y="56"/>
                    </a:lnTo>
                    <a:lnTo>
                      <a:pt x="52" y="54"/>
                    </a:lnTo>
                    <a:lnTo>
                      <a:pt x="52" y="56"/>
                    </a:lnTo>
                    <a:lnTo>
                      <a:pt x="52" y="59"/>
                    </a:lnTo>
                    <a:lnTo>
                      <a:pt x="52" y="61"/>
                    </a:lnTo>
                    <a:lnTo>
                      <a:pt x="52" y="67"/>
                    </a:lnTo>
                    <a:lnTo>
                      <a:pt x="52" y="69"/>
                    </a:lnTo>
                    <a:lnTo>
                      <a:pt x="54" y="69"/>
                    </a:lnTo>
                    <a:lnTo>
                      <a:pt x="58" y="65"/>
                    </a:lnTo>
                    <a:lnTo>
                      <a:pt x="58" y="63"/>
                    </a:lnTo>
                    <a:lnTo>
                      <a:pt x="58" y="61"/>
                    </a:lnTo>
                    <a:lnTo>
                      <a:pt x="60" y="59"/>
                    </a:lnTo>
                    <a:lnTo>
                      <a:pt x="64" y="54"/>
                    </a:lnTo>
                    <a:lnTo>
                      <a:pt x="66" y="50"/>
                    </a:lnTo>
                    <a:lnTo>
                      <a:pt x="64" y="46"/>
                    </a:lnTo>
                    <a:lnTo>
                      <a:pt x="66" y="44"/>
                    </a:lnTo>
                    <a:lnTo>
                      <a:pt x="68" y="48"/>
                    </a:lnTo>
                    <a:lnTo>
                      <a:pt x="75" y="44"/>
                    </a:lnTo>
                    <a:lnTo>
                      <a:pt x="77" y="38"/>
                    </a:lnTo>
                    <a:lnTo>
                      <a:pt x="77" y="36"/>
                    </a:lnTo>
                    <a:lnTo>
                      <a:pt x="81" y="34"/>
                    </a:lnTo>
                    <a:lnTo>
                      <a:pt x="83" y="34"/>
                    </a:lnTo>
                    <a:lnTo>
                      <a:pt x="85" y="36"/>
                    </a:lnTo>
                    <a:lnTo>
                      <a:pt x="87" y="32"/>
                    </a:lnTo>
                    <a:lnTo>
                      <a:pt x="89" y="34"/>
                    </a:lnTo>
                    <a:lnTo>
                      <a:pt x="87" y="40"/>
                    </a:lnTo>
                    <a:lnTo>
                      <a:pt x="83" y="44"/>
                    </a:lnTo>
                    <a:lnTo>
                      <a:pt x="83" y="48"/>
                    </a:lnTo>
                    <a:lnTo>
                      <a:pt x="81" y="50"/>
                    </a:lnTo>
                    <a:lnTo>
                      <a:pt x="81" y="52"/>
                    </a:lnTo>
                    <a:lnTo>
                      <a:pt x="77" y="54"/>
                    </a:lnTo>
                    <a:lnTo>
                      <a:pt x="73" y="61"/>
                    </a:lnTo>
                    <a:lnTo>
                      <a:pt x="73" y="63"/>
                    </a:lnTo>
                    <a:lnTo>
                      <a:pt x="75" y="67"/>
                    </a:lnTo>
                    <a:lnTo>
                      <a:pt x="73" y="69"/>
                    </a:lnTo>
                    <a:lnTo>
                      <a:pt x="77" y="71"/>
                    </a:lnTo>
                    <a:lnTo>
                      <a:pt x="79" y="71"/>
                    </a:lnTo>
                    <a:lnTo>
                      <a:pt x="81" y="69"/>
                    </a:lnTo>
                    <a:lnTo>
                      <a:pt x="85" y="69"/>
                    </a:lnTo>
                    <a:lnTo>
                      <a:pt x="85" y="65"/>
                    </a:lnTo>
                    <a:lnTo>
                      <a:pt x="85" y="61"/>
                    </a:lnTo>
                    <a:lnTo>
                      <a:pt x="89" y="59"/>
                    </a:lnTo>
                    <a:lnTo>
                      <a:pt x="89" y="56"/>
                    </a:lnTo>
                    <a:lnTo>
                      <a:pt x="93" y="56"/>
                    </a:lnTo>
                    <a:lnTo>
                      <a:pt x="95" y="54"/>
                    </a:lnTo>
                    <a:lnTo>
                      <a:pt x="95" y="56"/>
                    </a:lnTo>
                    <a:lnTo>
                      <a:pt x="99" y="56"/>
                    </a:lnTo>
                    <a:lnTo>
                      <a:pt x="102" y="54"/>
                    </a:lnTo>
                    <a:lnTo>
                      <a:pt x="108" y="54"/>
                    </a:lnTo>
                    <a:lnTo>
                      <a:pt x="110" y="52"/>
                    </a:lnTo>
                    <a:lnTo>
                      <a:pt x="112" y="46"/>
                    </a:lnTo>
                    <a:lnTo>
                      <a:pt x="114" y="40"/>
                    </a:lnTo>
                    <a:lnTo>
                      <a:pt x="114" y="36"/>
                    </a:lnTo>
                    <a:lnTo>
                      <a:pt x="116" y="36"/>
                    </a:lnTo>
                    <a:lnTo>
                      <a:pt x="118" y="40"/>
                    </a:lnTo>
                    <a:lnTo>
                      <a:pt x="122" y="40"/>
                    </a:lnTo>
                    <a:lnTo>
                      <a:pt x="122" y="38"/>
                    </a:lnTo>
                    <a:lnTo>
                      <a:pt x="122" y="36"/>
                    </a:lnTo>
                    <a:lnTo>
                      <a:pt x="118" y="29"/>
                    </a:lnTo>
                    <a:lnTo>
                      <a:pt x="118" y="27"/>
                    </a:lnTo>
                    <a:lnTo>
                      <a:pt x="122" y="25"/>
                    </a:lnTo>
                    <a:lnTo>
                      <a:pt x="126" y="23"/>
                    </a:lnTo>
                    <a:lnTo>
                      <a:pt x="131" y="23"/>
                    </a:lnTo>
                    <a:lnTo>
                      <a:pt x="133" y="23"/>
                    </a:lnTo>
                    <a:lnTo>
                      <a:pt x="135" y="23"/>
                    </a:lnTo>
                    <a:lnTo>
                      <a:pt x="137" y="19"/>
                    </a:lnTo>
                    <a:lnTo>
                      <a:pt x="137" y="17"/>
                    </a:lnTo>
                    <a:lnTo>
                      <a:pt x="137" y="9"/>
                    </a:lnTo>
                    <a:lnTo>
                      <a:pt x="137" y="7"/>
                    </a:lnTo>
                    <a:lnTo>
                      <a:pt x="137" y="5"/>
                    </a:lnTo>
                    <a:lnTo>
                      <a:pt x="137" y="0"/>
                    </a:lnTo>
                    <a:lnTo>
                      <a:pt x="135" y="0"/>
                    </a:lnTo>
                    <a:lnTo>
                      <a:pt x="131" y="0"/>
                    </a:lnTo>
                    <a:lnTo>
                      <a:pt x="126" y="3"/>
                    </a:lnTo>
                    <a:lnTo>
                      <a:pt x="126" y="9"/>
                    </a:lnTo>
                    <a:lnTo>
                      <a:pt x="126" y="11"/>
                    </a:lnTo>
                    <a:lnTo>
                      <a:pt x="126" y="13"/>
                    </a:lnTo>
                    <a:lnTo>
                      <a:pt x="124" y="13"/>
                    </a:lnTo>
                    <a:lnTo>
                      <a:pt x="122" y="11"/>
                    </a:lnTo>
                    <a:lnTo>
                      <a:pt x="122" y="11"/>
                    </a:lnTo>
                    <a:lnTo>
                      <a:pt x="122" y="13"/>
                    </a:lnTo>
                    <a:lnTo>
                      <a:pt x="120" y="13"/>
                    </a:lnTo>
                    <a:lnTo>
                      <a:pt x="118" y="11"/>
                    </a:lnTo>
                    <a:lnTo>
                      <a:pt x="118" y="7"/>
                    </a:lnTo>
                    <a:lnTo>
                      <a:pt x="114" y="3"/>
                    </a:lnTo>
                    <a:lnTo>
                      <a:pt x="112" y="3"/>
                    </a:lnTo>
                    <a:lnTo>
                      <a:pt x="112" y="5"/>
                    </a:lnTo>
                    <a:lnTo>
                      <a:pt x="108" y="5"/>
                    </a:lnTo>
                    <a:lnTo>
                      <a:pt x="104" y="3"/>
                    </a:lnTo>
                    <a:lnTo>
                      <a:pt x="102" y="3"/>
                    </a:lnTo>
                    <a:lnTo>
                      <a:pt x="93" y="3"/>
                    </a:lnTo>
                    <a:lnTo>
                      <a:pt x="89" y="5"/>
                    </a:lnTo>
                    <a:lnTo>
                      <a:pt x="87" y="7"/>
                    </a:lnTo>
                    <a:lnTo>
                      <a:pt x="85" y="11"/>
                    </a:lnTo>
                    <a:lnTo>
                      <a:pt x="85" y="9"/>
                    </a:lnTo>
                    <a:lnTo>
                      <a:pt x="83" y="9"/>
                    </a:lnTo>
                    <a:lnTo>
                      <a:pt x="75" y="15"/>
                    </a:lnTo>
                    <a:lnTo>
                      <a:pt x="70" y="19"/>
                    </a:lnTo>
                    <a:lnTo>
                      <a:pt x="68" y="19"/>
                    </a:lnTo>
                    <a:lnTo>
                      <a:pt x="64" y="21"/>
                    </a:lnTo>
                    <a:lnTo>
                      <a:pt x="60" y="23"/>
                    </a:lnTo>
                    <a:lnTo>
                      <a:pt x="58" y="25"/>
                    </a:lnTo>
                    <a:lnTo>
                      <a:pt x="56" y="27"/>
                    </a:lnTo>
                    <a:lnTo>
                      <a:pt x="52" y="27"/>
                    </a:lnTo>
                    <a:lnTo>
                      <a:pt x="50" y="27"/>
                    </a:lnTo>
                    <a:lnTo>
                      <a:pt x="46" y="27"/>
                    </a:lnTo>
                    <a:lnTo>
                      <a:pt x="44" y="29"/>
                    </a:lnTo>
                    <a:lnTo>
                      <a:pt x="41" y="29"/>
                    </a:lnTo>
                    <a:lnTo>
                      <a:pt x="35" y="34"/>
                    </a:lnTo>
                    <a:lnTo>
                      <a:pt x="31" y="36"/>
                    </a:lnTo>
                    <a:lnTo>
                      <a:pt x="27" y="36"/>
                    </a:lnTo>
                    <a:lnTo>
                      <a:pt x="23" y="36"/>
                    </a:lnTo>
                    <a:lnTo>
                      <a:pt x="15" y="38"/>
                    </a:lnTo>
                    <a:lnTo>
                      <a:pt x="12" y="44"/>
                    </a:lnTo>
                    <a:lnTo>
                      <a:pt x="8" y="44"/>
                    </a:lnTo>
                    <a:lnTo>
                      <a:pt x="4" y="44"/>
                    </a:lnTo>
                    <a:lnTo>
                      <a:pt x="2" y="48"/>
                    </a:lnTo>
                    <a:lnTo>
                      <a:pt x="6" y="48"/>
                    </a:lnTo>
                    <a:lnTo>
                      <a:pt x="6" y="5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6" name="9Slide.vn 1159">
                <a:extLst>
                  <a:ext uri="{FF2B5EF4-FFF2-40B4-BE49-F238E27FC236}">
                    <a16:creationId xmlns:a16="http://schemas.microsoft.com/office/drawing/2014/main" id="{0E66B8B6-9FCD-47F8-B364-B5BCF9339962}"/>
                  </a:ext>
                </a:extLst>
              </p:cNvPr>
              <p:cNvSpPr>
                <a:spLocks/>
              </p:cNvSpPr>
              <p:nvPr/>
            </p:nvSpPr>
            <p:spPr bwMode="auto">
              <a:xfrm>
                <a:off x="2252" y="577"/>
                <a:ext cx="17" cy="11"/>
              </a:xfrm>
              <a:custGeom>
                <a:avLst/>
                <a:gdLst>
                  <a:gd name="T0" fmla="*/ 3 w 17"/>
                  <a:gd name="T1" fmla="*/ 0 h 11"/>
                  <a:gd name="T2" fmla="*/ 0 w 17"/>
                  <a:gd name="T3" fmla="*/ 2 h 11"/>
                  <a:gd name="T4" fmla="*/ 0 w 17"/>
                  <a:gd name="T5" fmla="*/ 2 h 11"/>
                  <a:gd name="T6" fmla="*/ 3 w 17"/>
                  <a:gd name="T7" fmla="*/ 2 h 11"/>
                  <a:gd name="T8" fmla="*/ 5 w 17"/>
                  <a:gd name="T9" fmla="*/ 6 h 11"/>
                  <a:gd name="T10" fmla="*/ 7 w 17"/>
                  <a:gd name="T11" fmla="*/ 8 h 11"/>
                  <a:gd name="T12" fmla="*/ 9 w 17"/>
                  <a:gd name="T13" fmla="*/ 8 h 11"/>
                  <a:gd name="T14" fmla="*/ 13 w 17"/>
                  <a:gd name="T15" fmla="*/ 11 h 11"/>
                  <a:gd name="T16" fmla="*/ 15 w 17"/>
                  <a:gd name="T17" fmla="*/ 8 h 11"/>
                  <a:gd name="T18" fmla="*/ 17 w 17"/>
                  <a:gd name="T19" fmla="*/ 6 h 11"/>
                  <a:gd name="T20" fmla="*/ 17 w 17"/>
                  <a:gd name="T21" fmla="*/ 4 h 11"/>
                  <a:gd name="T22" fmla="*/ 15 w 17"/>
                  <a:gd name="T23" fmla="*/ 2 h 11"/>
                  <a:gd name="T24" fmla="*/ 13 w 17"/>
                  <a:gd name="T25" fmla="*/ 0 h 11"/>
                  <a:gd name="T26" fmla="*/ 11 w 17"/>
                  <a:gd name="T27" fmla="*/ 2 h 11"/>
                  <a:gd name="T28" fmla="*/ 5 w 17"/>
                  <a:gd name="T29" fmla="*/ 0 h 11"/>
                  <a:gd name="T30" fmla="*/ 3 w 17"/>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1">
                    <a:moveTo>
                      <a:pt x="3" y="0"/>
                    </a:moveTo>
                    <a:lnTo>
                      <a:pt x="0" y="2"/>
                    </a:lnTo>
                    <a:lnTo>
                      <a:pt x="0" y="2"/>
                    </a:lnTo>
                    <a:lnTo>
                      <a:pt x="3" y="2"/>
                    </a:lnTo>
                    <a:lnTo>
                      <a:pt x="5" y="6"/>
                    </a:lnTo>
                    <a:lnTo>
                      <a:pt x="7" y="8"/>
                    </a:lnTo>
                    <a:lnTo>
                      <a:pt x="9" y="8"/>
                    </a:lnTo>
                    <a:lnTo>
                      <a:pt x="13" y="11"/>
                    </a:lnTo>
                    <a:lnTo>
                      <a:pt x="15" y="8"/>
                    </a:lnTo>
                    <a:lnTo>
                      <a:pt x="17" y="6"/>
                    </a:lnTo>
                    <a:lnTo>
                      <a:pt x="17" y="4"/>
                    </a:lnTo>
                    <a:lnTo>
                      <a:pt x="15" y="2"/>
                    </a:lnTo>
                    <a:lnTo>
                      <a:pt x="13" y="0"/>
                    </a:lnTo>
                    <a:lnTo>
                      <a:pt x="11" y="2"/>
                    </a:lnTo>
                    <a:lnTo>
                      <a:pt x="5" y="0"/>
                    </a:lnTo>
                    <a:lnTo>
                      <a:pt x="3"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7" name="9Slide.vn 1160">
                <a:extLst>
                  <a:ext uri="{FF2B5EF4-FFF2-40B4-BE49-F238E27FC236}">
                    <a16:creationId xmlns:a16="http://schemas.microsoft.com/office/drawing/2014/main" id="{0142C859-3627-4624-A909-6989772EAE0A}"/>
                  </a:ext>
                </a:extLst>
              </p:cNvPr>
              <p:cNvSpPr>
                <a:spLocks/>
              </p:cNvSpPr>
              <p:nvPr/>
            </p:nvSpPr>
            <p:spPr bwMode="auto">
              <a:xfrm>
                <a:off x="1921" y="849"/>
                <a:ext cx="4" cy="4"/>
              </a:xfrm>
              <a:custGeom>
                <a:avLst/>
                <a:gdLst>
                  <a:gd name="T0" fmla="*/ 2 w 4"/>
                  <a:gd name="T1" fmla="*/ 2 h 4"/>
                  <a:gd name="T2" fmla="*/ 2 w 4"/>
                  <a:gd name="T3" fmla="*/ 2 h 4"/>
                  <a:gd name="T4" fmla="*/ 4 w 4"/>
                  <a:gd name="T5" fmla="*/ 0 h 4"/>
                  <a:gd name="T6" fmla="*/ 0 w 4"/>
                  <a:gd name="T7" fmla="*/ 0 h 4"/>
                  <a:gd name="T8" fmla="*/ 0 w 4"/>
                  <a:gd name="T9" fmla="*/ 2 h 4"/>
                  <a:gd name="T10" fmla="*/ 2 w 4"/>
                  <a:gd name="T11" fmla="*/ 4 h 4"/>
                  <a:gd name="T12" fmla="*/ 2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2"/>
                    </a:moveTo>
                    <a:lnTo>
                      <a:pt x="2" y="2"/>
                    </a:lnTo>
                    <a:lnTo>
                      <a:pt x="4" y="0"/>
                    </a:lnTo>
                    <a:lnTo>
                      <a:pt x="0" y="0"/>
                    </a:lnTo>
                    <a:lnTo>
                      <a:pt x="0" y="2"/>
                    </a:lnTo>
                    <a:lnTo>
                      <a:pt x="2"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8" name="9Slide.vn 1161">
                <a:extLst>
                  <a:ext uri="{FF2B5EF4-FFF2-40B4-BE49-F238E27FC236}">
                    <a16:creationId xmlns:a16="http://schemas.microsoft.com/office/drawing/2014/main" id="{36F3E62B-4B37-4DE7-80E0-4D2E6C18FF0A}"/>
                  </a:ext>
                </a:extLst>
              </p:cNvPr>
              <p:cNvSpPr>
                <a:spLocks/>
              </p:cNvSpPr>
              <p:nvPr/>
            </p:nvSpPr>
            <p:spPr bwMode="auto">
              <a:xfrm>
                <a:off x="1542" y="1434"/>
                <a:ext cx="10" cy="16"/>
              </a:xfrm>
              <a:custGeom>
                <a:avLst/>
                <a:gdLst>
                  <a:gd name="T0" fmla="*/ 0 w 10"/>
                  <a:gd name="T1" fmla="*/ 2 h 16"/>
                  <a:gd name="T2" fmla="*/ 0 w 10"/>
                  <a:gd name="T3" fmla="*/ 6 h 16"/>
                  <a:gd name="T4" fmla="*/ 6 w 10"/>
                  <a:gd name="T5" fmla="*/ 12 h 16"/>
                  <a:gd name="T6" fmla="*/ 6 w 10"/>
                  <a:gd name="T7" fmla="*/ 16 h 16"/>
                  <a:gd name="T8" fmla="*/ 8 w 10"/>
                  <a:gd name="T9" fmla="*/ 16 h 16"/>
                  <a:gd name="T10" fmla="*/ 10 w 10"/>
                  <a:gd name="T11" fmla="*/ 14 h 16"/>
                  <a:gd name="T12" fmla="*/ 8 w 10"/>
                  <a:gd name="T13" fmla="*/ 8 h 16"/>
                  <a:gd name="T14" fmla="*/ 0 w 10"/>
                  <a:gd name="T15" fmla="*/ 0 h 16"/>
                  <a:gd name="T16" fmla="*/ 0 w 10"/>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2"/>
                    </a:moveTo>
                    <a:lnTo>
                      <a:pt x="0" y="6"/>
                    </a:lnTo>
                    <a:lnTo>
                      <a:pt x="6" y="12"/>
                    </a:lnTo>
                    <a:lnTo>
                      <a:pt x="6" y="16"/>
                    </a:lnTo>
                    <a:lnTo>
                      <a:pt x="8" y="16"/>
                    </a:lnTo>
                    <a:lnTo>
                      <a:pt x="10" y="14"/>
                    </a:lnTo>
                    <a:lnTo>
                      <a:pt x="8" y="8"/>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9" name="9Slide.vn 1162">
                <a:extLst>
                  <a:ext uri="{FF2B5EF4-FFF2-40B4-BE49-F238E27FC236}">
                    <a16:creationId xmlns:a16="http://schemas.microsoft.com/office/drawing/2014/main" id="{94FD3712-D859-4A51-AC8F-4F77D3A4AC88}"/>
                  </a:ext>
                </a:extLst>
              </p:cNvPr>
              <p:cNvSpPr>
                <a:spLocks/>
              </p:cNvSpPr>
              <p:nvPr/>
            </p:nvSpPr>
            <p:spPr bwMode="auto">
              <a:xfrm>
                <a:off x="2296" y="529"/>
                <a:ext cx="62" cy="42"/>
              </a:xfrm>
              <a:custGeom>
                <a:avLst/>
                <a:gdLst>
                  <a:gd name="T0" fmla="*/ 4 w 62"/>
                  <a:gd name="T1" fmla="*/ 13 h 42"/>
                  <a:gd name="T2" fmla="*/ 4 w 62"/>
                  <a:gd name="T3" fmla="*/ 17 h 42"/>
                  <a:gd name="T4" fmla="*/ 0 w 62"/>
                  <a:gd name="T5" fmla="*/ 19 h 42"/>
                  <a:gd name="T6" fmla="*/ 2 w 62"/>
                  <a:gd name="T7" fmla="*/ 23 h 42"/>
                  <a:gd name="T8" fmla="*/ 2 w 62"/>
                  <a:gd name="T9" fmla="*/ 27 h 42"/>
                  <a:gd name="T10" fmla="*/ 4 w 62"/>
                  <a:gd name="T11" fmla="*/ 29 h 42"/>
                  <a:gd name="T12" fmla="*/ 8 w 62"/>
                  <a:gd name="T13" fmla="*/ 32 h 42"/>
                  <a:gd name="T14" fmla="*/ 10 w 62"/>
                  <a:gd name="T15" fmla="*/ 36 h 42"/>
                  <a:gd name="T16" fmla="*/ 8 w 62"/>
                  <a:gd name="T17" fmla="*/ 38 h 42"/>
                  <a:gd name="T18" fmla="*/ 10 w 62"/>
                  <a:gd name="T19" fmla="*/ 40 h 42"/>
                  <a:gd name="T20" fmla="*/ 15 w 62"/>
                  <a:gd name="T21" fmla="*/ 40 h 42"/>
                  <a:gd name="T22" fmla="*/ 17 w 62"/>
                  <a:gd name="T23" fmla="*/ 40 h 42"/>
                  <a:gd name="T24" fmla="*/ 19 w 62"/>
                  <a:gd name="T25" fmla="*/ 38 h 42"/>
                  <a:gd name="T26" fmla="*/ 23 w 62"/>
                  <a:gd name="T27" fmla="*/ 42 h 42"/>
                  <a:gd name="T28" fmla="*/ 27 w 62"/>
                  <a:gd name="T29" fmla="*/ 42 h 42"/>
                  <a:gd name="T30" fmla="*/ 31 w 62"/>
                  <a:gd name="T31" fmla="*/ 40 h 42"/>
                  <a:gd name="T32" fmla="*/ 35 w 62"/>
                  <a:gd name="T33" fmla="*/ 40 h 42"/>
                  <a:gd name="T34" fmla="*/ 37 w 62"/>
                  <a:gd name="T35" fmla="*/ 36 h 42"/>
                  <a:gd name="T36" fmla="*/ 37 w 62"/>
                  <a:gd name="T37" fmla="*/ 36 h 42"/>
                  <a:gd name="T38" fmla="*/ 39 w 62"/>
                  <a:gd name="T39" fmla="*/ 34 h 42"/>
                  <a:gd name="T40" fmla="*/ 41 w 62"/>
                  <a:gd name="T41" fmla="*/ 32 h 42"/>
                  <a:gd name="T42" fmla="*/ 46 w 62"/>
                  <a:gd name="T43" fmla="*/ 25 h 42"/>
                  <a:gd name="T44" fmla="*/ 46 w 62"/>
                  <a:gd name="T45" fmla="*/ 23 h 42"/>
                  <a:gd name="T46" fmla="*/ 44 w 62"/>
                  <a:gd name="T47" fmla="*/ 23 h 42"/>
                  <a:gd name="T48" fmla="*/ 39 w 62"/>
                  <a:gd name="T49" fmla="*/ 23 h 42"/>
                  <a:gd name="T50" fmla="*/ 39 w 62"/>
                  <a:gd name="T51" fmla="*/ 21 h 42"/>
                  <a:gd name="T52" fmla="*/ 44 w 62"/>
                  <a:gd name="T53" fmla="*/ 17 h 42"/>
                  <a:gd name="T54" fmla="*/ 48 w 62"/>
                  <a:gd name="T55" fmla="*/ 17 h 42"/>
                  <a:gd name="T56" fmla="*/ 56 w 62"/>
                  <a:gd name="T57" fmla="*/ 15 h 42"/>
                  <a:gd name="T58" fmla="*/ 58 w 62"/>
                  <a:gd name="T59" fmla="*/ 15 h 42"/>
                  <a:gd name="T60" fmla="*/ 62 w 62"/>
                  <a:gd name="T61" fmla="*/ 9 h 42"/>
                  <a:gd name="T62" fmla="*/ 62 w 62"/>
                  <a:gd name="T63" fmla="*/ 7 h 42"/>
                  <a:gd name="T64" fmla="*/ 56 w 62"/>
                  <a:gd name="T65" fmla="*/ 7 h 42"/>
                  <a:gd name="T66" fmla="*/ 56 w 62"/>
                  <a:gd name="T67" fmla="*/ 5 h 42"/>
                  <a:gd name="T68" fmla="*/ 52 w 62"/>
                  <a:gd name="T69" fmla="*/ 5 h 42"/>
                  <a:gd name="T70" fmla="*/ 46 w 62"/>
                  <a:gd name="T71" fmla="*/ 5 h 42"/>
                  <a:gd name="T72" fmla="*/ 46 w 62"/>
                  <a:gd name="T73" fmla="*/ 3 h 42"/>
                  <a:gd name="T74" fmla="*/ 41 w 62"/>
                  <a:gd name="T75" fmla="*/ 3 h 42"/>
                  <a:gd name="T76" fmla="*/ 39 w 62"/>
                  <a:gd name="T77" fmla="*/ 3 h 42"/>
                  <a:gd name="T78" fmla="*/ 35 w 62"/>
                  <a:gd name="T79" fmla="*/ 3 h 42"/>
                  <a:gd name="T80" fmla="*/ 31 w 62"/>
                  <a:gd name="T81" fmla="*/ 0 h 42"/>
                  <a:gd name="T82" fmla="*/ 29 w 62"/>
                  <a:gd name="T83" fmla="*/ 0 h 42"/>
                  <a:gd name="T84" fmla="*/ 27 w 62"/>
                  <a:gd name="T85" fmla="*/ 0 h 42"/>
                  <a:gd name="T86" fmla="*/ 19 w 62"/>
                  <a:gd name="T87" fmla="*/ 3 h 42"/>
                  <a:gd name="T88" fmla="*/ 15 w 62"/>
                  <a:gd name="T89" fmla="*/ 3 h 42"/>
                  <a:gd name="T90" fmla="*/ 12 w 62"/>
                  <a:gd name="T91" fmla="*/ 5 h 42"/>
                  <a:gd name="T92" fmla="*/ 8 w 62"/>
                  <a:gd name="T93" fmla="*/ 7 h 42"/>
                  <a:gd name="T94" fmla="*/ 8 w 62"/>
                  <a:gd name="T95" fmla="*/ 9 h 42"/>
                  <a:gd name="T96" fmla="*/ 4 w 62"/>
                  <a:gd name="T97"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2">
                    <a:moveTo>
                      <a:pt x="4" y="13"/>
                    </a:moveTo>
                    <a:lnTo>
                      <a:pt x="4" y="17"/>
                    </a:lnTo>
                    <a:lnTo>
                      <a:pt x="0" y="19"/>
                    </a:lnTo>
                    <a:lnTo>
                      <a:pt x="2" y="23"/>
                    </a:lnTo>
                    <a:lnTo>
                      <a:pt x="2" y="27"/>
                    </a:lnTo>
                    <a:lnTo>
                      <a:pt x="4" y="29"/>
                    </a:lnTo>
                    <a:lnTo>
                      <a:pt x="8" y="32"/>
                    </a:lnTo>
                    <a:lnTo>
                      <a:pt x="10" y="36"/>
                    </a:lnTo>
                    <a:lnTo>
                      <a:pt x="8" y="38"/>
                    </a:lnTo>
                    <a:lnTo>
                      <a:pt x="10" y="40"/>
                    </a:lnTo>
                    <a:lnTo>
                      <a:pt x="15" y="40"/>
                    </a:lnTo>
                    <a:lnTo>
                      <a:pt x="17" y="40"/>
                    </a:lnTo>
                    <a:lnTo>
                      <a:pt x="19" y="38"/>
                    </a:lnTo>
                    <a:lnTo>
                      <a:pt x="23" y="42"/>
                    </a:lnTo>
                    <a:lnTo>
                      <a:pt x="27" y="42"/>
                    </a:lnTo>
                    <a:lnTo>
                      <a:pt x="31" y="40"/>
                    </a:lnTo>
                    <a:lnTo>
                      <a:pt x="35" y="40"/>
                    </a:lnTo>
                    <a:lnTo>
                      <a:pt x="37" y="36"/>
                    </a:lnTo>
                    <a:lnTo>
                      <a:pt x="37" y="36"/>
                    </a:lnTo>
                    <a:lnTo>
                      <a:pt x="39" y="34"/>
                    </a:lnTo>
                    <a:lnTo>
                      <a:pt x="41" y="32"/>
                    </a:lnTo>
                    <a:lnTo>
                      <a:pt x="46" y="25"/>
                    </a:lnTo>
                    <a:lnTo>
                      <a:pt x="46" y="23"/>
                    </a:lnTo>
                    <a:lnTo>
                      <a:pt x="44" y="23"/>
                    </a:lnTo>
                    <a:lnTo>
                      <a:pt x="39" y="23"/>
                    </a:lnTo>
                    <a:lnTo>
                      <a:pt x="39" y="21"/>
                    </a:lnTo>
                    <a:lnTo>
                      <a:pt x="44" y="17"/>
                    </a:lnTo>
                    <a:lnTo>
                      <a:pt x="48" y="17"/>
                    </a:lnTo>
                    <a:lnTo>
                      <a:pt x="56" y="15"/>
                    </a:lnTo>
                    <a:lnTo>
                      <a:pt x="58" y="15"/>
                    </a:lnTo>
                    <a:lnTo>
                      <a:pt x="62" y="9"/>
                    </a:lnTo>
                    <a:lnTo>
                      <a:pt x="62" y="7"/>
                    </a:lnTo>
                    <a:lnTo>
                      <a:pt x="56" y="7"/>
                    </a:lnTo>
                    <a:lnTo>
                      <a:pt x="56" y="5"/>
                    </a:lnTo>
                    <a:lnTo>
                      <a:pt x="52" y="5"/>
                    </a:lnTo>
                    <a:lnTo>
                      <a:pt x="46" y="5"/>
                    </a:lnTo>
                    <a:lnTo>
                      <a:pt x="46" y="3"/>
                    </a:lnTo>
                    <a:lnTo>
                      <a:pt x="41" y="3"/>
                    </a:lnTo>
                    <a:lnTo>
                      <a:pt x="39" y="3"/>
                    </a:lnTo>
                    <a:lnTo>
                      <a:pt x="35" y="3"/>
                    </a:lnTo>
                    <a:lnTo>
                      <a:pt x="31" y="0"/>
                    </a:lnTo>
                    <a:lnTo>
                      <a:pt x="29" y="0"/>
                    </a:lnTo>
                    <a:lnTo>
                      <a:pt x="27" y="0"/>
                    </a:lnTo>
                    <a:lnTo>
                      <a:pt x="19" y="3"/>
                    </a:lnTo>
                    <a:lnTo>
                      <a:pt x="15" y="3"/>
                    </a:lnTo>
                    <a:lnTo>
                      <a:pt x="12" y="5"/>
                    </a:lnTo>
                    <a:lnTo>
                      <a:pt x="8" y="7"/>
                    </a:lnTo>
                    <a:lnTo>
                      <a:pt x="8" y="9"/>
                    </a:lnTo>
                    <a:lnTo>
                      <a:pt x="4"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0" name="9Slide.vn 1163">
                <a:extLst>
                  <a:ext uri="{FF2B5EF4-FFF2-40B4-BE49-F238E27FC236}">
                    <a16:creationId xmlns:a16="http://schemas.microsoft.com/office/drawing/2014/main" id="{8A32C455-10AF-483B-B0EA-14FAEB8362E7}"/>
                  </a:ext>
                </a:extLst>
              </p:cNvPr>
              <p:cNvSpPr>
                <a:spLocks/>
              </p:cNvSpPr>
              <p:nvPr/>
            </p:nvSpPr>
            <p:spPr bwMode="auto">
              <a:xfrm>
                <a:off x="2275" y="563"/>
                <a:ext cx="7" cy="4"/>
              </a:xfrm>
              <a:custGeom>
                <a:avLst/>
                <a:gdLst>
                  <a:gd name="T0" fmla="*/ 4 w 7"/>
                  <a:gd name="T1" fmla="*/ 4 h 4"/>
                  <a:gd name="T2" fmla="*/ 7 w 7"/>
                  <a:gd name="T3" fmla="*/ 0 h 4"/>
                  <a:gd name="T4" fmla="*/ 2 w 7"/>
                  <a:gd name="T5" fmla="*/ 2 h 4"/>
                  <a:gd name="T6" fmla="*/ 0 w 7"/>
                  <a:gd name="T7" fmla="*/ 4 h 4"/>
                  <a:gd name="T8" fmla="*/ 2 w 7"/>
                  <a:gd name="T9" fmla="*/ 4 h 4"/>
                  <a:gd name="T10" fmla="*/ 4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4" y="4"/>
                    </a:moveTo>
                    <a:lnTo>
                      <a:pt x="7" y="0"/>
                    </a:lnTo>
                    <a:lnTo>
                      <a:pt x="2" y="2"/>
                    </a:lnTo>
                    <a:lnTo>
                      <a:pt x="0" y="4"/>
                    </a:lnTo>
                    <a:lnTo>
                      <a:pt x="2"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1" name="9Slide.vn 1164">
                <a:extLst>
                  <a:ext uri="{FF2B5EF4-FFF2-40B4-BE49-F238E27FC236}">
                    <a16:creationId xmlns:a16="http://schemas.microsoft.com/office/drawing/2014/main" id="{1CC0BF57-B95A-4179-B365-055E7158D082}"/>
                  </a:ext>
                </a:extLst>
              </p:cNvPr>
              <p:cNvSpPr>
                <a:spLocks/>
              </p:cNvSpPr>
              <p:nvPr/>
            </p:nvSpPr>
            <p:spPr bwMode="auto">
              <a:xfrm>
                <a:off x="2290" y="517"/>
                <a:ext cx="14" cy="21"/>
              </a:xfrm>
              <a:custGeom>
                <a:avLst/>
                <a:gdLst>
                  <a:gd name="T0" fmla="*/ 2 w 14"/>
                  <a:gd name="T1" fmla="*/ 19 h 21"/>
                  <a:gd name="T2" fmla="*/ 4 w 14"/>
                  <a:gd name="T3" fmla="*/ 21 h 21"/>
                  <a:gd name="T4" fmla="*/ 10 w 14"/>
                  <a:gd name="T5" fmla="*/ 19 h 21"/>
                  <a:gd name="T6" fmla="*/ 12 w 14"/>
                  <a:gd name="T7" fmla="*/ 15 h 21"/>
                  <a:gd name="T8" fmla="*/ 12 w 14"/>
                  <a:gd name="T9" fmla="*/ 10 h 21"/>
                  <a:gd name="T10" fmla="*/ 12 w 14"/>
                  <a:gd name="T11" fmla="*/ 8 h 21"/>
                  <a:gd name="T12" fmla="*/ 12 w 14"/>
                  <a:gd name="T13" fmla="*/ 4 h 21"/>
                  <a:gd name="T14" fmla="*/ 14 w 14"/>
                  <a:gd name="T15" fmla="*/ 0 h 21"/>
                  <a:gd name="T16" fmla="*/ 10 w 14"/>
                  <a:gd name="T17" fmla="*/ 2 h 21"/>
                  <a:gd name="T18" fmla="*/ 8 w 14"/>
                  <a:gd name="T19" fmla="*/ 2 h 21"/>
                  <a:gd name="T20" fmla="*/ 6 w 14"/>
                  <a:gd name="T21" fmla="*/ 0 h 21"/>
                  <a:gd name="T22" fmla="*/ 4 w 14"/>
                  <a:gd name="T23" fmla="*/ 2 h 21"/>
                  <a:gd name="T24" fmla="*/ 2 w 14"/>
                  <a:gd name="T25" fmla="*/ 2 h 21"/>
                  <a:gd name="T26" fmla="*/ 0 w 14"/>
                  <a:gd name="T27" fmla="*/ 6 h 21"/>
                  <a:gd name="T28" fmla="*/ 0 w 14"/>
                  <a:gd name="T29" fmla="*/ 10 h 21"/>
                  <a:gd name="T30" fmla="*/ 0 w 14"/>
                  <a:gd name="T31" fmla="*/ 15 h 21"/>
                  <a:gd name="T32" fmla="*/ 2 w 14"/>
                  <a:gd name="T3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1">
                    <a:moveTo>
                      <a:pt x="2" y="19"/>
                    </a:moveTo>
                    <a:lnTo>
                      <a:pt x="4" y="21"/>
                    </a:lnTo>
                    <a:lnTo>
                      <a:pt x="10" y="19"/>
                    </a:lnTo>
                    <a:lnTo>
                      <a:pt x="12" y="15"/>
                    </a:lnTo>
                    <a:lnTo>
                      <a:pt x="12" y="10"/>
                    </a:lnTo>
                    <a:lnTo>
                      <a:pt x="12" y="8"/>
                    </a:lnTo>
                    <a:lnTo>
                      <a:pt x="12" y="4"/>
                    </a:lnTo>
                    <a:lnTo>
                      <a:pt x="14" y="0"/>
                    </a:lnTo>
                    <a:lnTo>
                      <a:pt x="10" y="2"/>
                    </a:lnTo>
                    <a:lnTo>
                      <a:pt x="8" y="2"/>
                    </a:lnTo>
                    <a:lnTo>
                      <a:pt x="6" y="0"/>
                    </a:lnTo>
                    <a:lnTo>
                      <a:pt x="4" y="2"/>
                    </a:lnTo>
                    <a:lnTo>
                      <a:pt x="2" y="2"/>
                    </a:lnTo>
                    <a:lnTo>
                      <a:pt x="0" y="6"/>
                    </a:lnTo>
                    <a:lnTo>
                      <a:pt x="0" y="10"/>
                    </a:lnTo>
                    <a:lnTo>
                      <a:pt x="0" y="15"/>
                    </a:lnTo>
                    <a:lnTo>
                      <a:pt x="2"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2" name="9Slide.vn 1165">
                <a:extLst>
                  <a:ext uri="{FF2B5EF4-FFF2-40B4-BE49-F238E27FC236}">
                    <a16:creationId xmlns:a16="http://schemas.microsoft.com/office/drawing/2014/main" id="{73EEED24-4425-4039-9EAD-0E8943E00D67}"/>
                  </a:ext>
                </a:extLst>
              </p:cNvPr>
              <p:cNvSpPr>
                <a:spLocks/>
              </p:cNvSpPr>
              <p:nvPr/>
            </p:nvSpPr>
            <p:spPr bwMode="auto">
              <a:xfrm>
                <a:off x="2163" y="596"/>
                <a:ext cx="181" cy="112"/>
              </a:xfrm>
              <a:custGeom>
                <a:avLst/>
                <a:gdLst>
                  <a:gd name="T0" fmla="*/ 92 w 181"/>
                  <a:gd name="T1" fmla="*/ 66 h 112"/>
                  <a:gd name="T2" fmla="*/ 92 w 181"/>
                  <a:gd name="T3" fmla="*/ 48 h 112"/>
                  <a:gd name="T4" fmla="*/ 96 w 181"/>
                  <a:gd name="T5" fmla="*/ 43 h 112"/>
                  <a:gd name="T6" fmla="*/ 96 w 181"/>
                  <a:gd name="T7" fmla="*/ 25 h 112"/>
                  <a:gd name="T8" fmla="*/ 87 w 181"/>
                  <a:gd name="T9" fmla="*/ 16 h 112"/>
                  <a:gd name="T10" fmla="*/ 83 w 181"/>
                  <a:gd name="T11" fmla="*/ 10 h 112"/>
                  <a:gd name="T12" fmla="*/ 58 w 181"/>
                  <a:gd name="T13" fmla="*/ 2 h 112"/>
                  <a:gd name="T14" fmla="*/ 65 w 181"/>
                  <a:gd name="T15" fmla="*/ 16 h 112"/>
                  <a:gd name="T16" fmla="*/ 50 w 181"/>
                  <a:gd name="T17" fmla="*/ 8 h 112"/>
                  <a:gd name="T18" fmla="*/ 36 w 181"/>
                  <a:gd name="T19" fmla="*/ 18 h 112"/>
                  <a:gd name="T20" fmla="*/ 54 w 181"/>
                  <a:gd name="T21" fmla="*/ 27 h 112"/>
                  <a:gd name="T22" fmla="*/ 34 w 181"/>
                  <a:gd name="T23" fmla="*/ 29 h 112"/>
                  <a:gd name="T24" fmla="*/ 19 w 181"/>
                  <a:gd name="T25" fmla="*/ 39 h 112"/>
                  <a:gd name="T26" fmla="*/ 40 w 181"/>
                  <a:gd name="T27" fmla="*/ 43 h 112"/>
                  <a:gd name="T28" fmla="*/ 25 w 181"/>
                  <a:gd name="T29" fmla="*/ 50 h 112"/>
                  <a:gd name="T30" fmla="*/ 2 w 181"/>
                  <a:gd name="T31" fmla="*/ 52 h 112"/>
                  <a:gd name="T32" fmla="*/ 7 w 181"/>
                  <a:gd name="T33" fmla="*/ 62 h 112"/>
                  <a:gd name="T34" fmla="*/ 13 w 181"/>
                  <a:gd name="T35" fmla="*/ 68 h 112"/>
                  <a:gd name="T36" fmla="*/ 23 w 181"/>
                  <a:gd name="T37" fmla="*/ 70 h 112"/>
                  <a:gd name="T38" fmla="*/ 29 w 181"/>
                  <a:gd name="T39" fmla="*/ 81 h 112"/>
                  <a:gd name="T40" fmla="*/ 42 w 181"/>
                  <a:gd name="T41" fmla="*/ 68 h 112"/>
                  <a:gd name="T42" fmla="*/ 48 w 181"/>
                  <a:gd name="T43" fmla="*/ 72 h 112"/>
                  <a:gd name="T44" fmla="*/ 54 w 181"/>
                  <a:gd name="T45" fmla="*/ 81 h 112"/>
                  <a:gd name="T46" fmla="*/ 67 w 181"/>
                  <a:gd name="T47" fmla="*/ 81 h 112"/>
                  <a:gd name="T48" fmla="*/ 83 w 181"/>
                  <a:gd name="T49" fmla="*/ 79 h 112"/>
                  <a:gd name="T50" fmla="*/ 71 w 181"/>
                  <a:gd name="T51" fmla="*/ 87 h 112"/>
                  <a:gd name="T52" fmla="*/ 48 w 181"/>
                  <a:gd name="T53" fmla="*/ 87 h 112"/>
                  <a:gd name="T54" fmla="*/ 25 w 181"/>
                  <a:gd name="T55" fmla="*/ 89 h 112"/>
                  <a:gd name="T56" fmla="*/ 31 w 181"/>
                  <a:gd name="T57" fmla="*/ 108 h 112"/>
                  <a:gd name="T58" fmla="*/ 56 w 181"/>
                  <a:gd name="T59" fmla="*/ 110 h 112"/>
                  <a:gd name="T60" fmla="*/ 71 w 181"/>
                  <a:gd name="T61" fmla="*/ 110 h 112"/>
                  <a:gd name="T62" fmla="*/ 79 w 181"/>
                  <a:gd name="T63" fmla="*/ 101 h 112"/>
                  <a:gd name="T64" fmla="*/ 92 w 181"/>
                  <a:gd name="T65" fmla="*/ 101 h 112"/>
                  <a:gd name="T66" fmla="*/ 108 w 181"/>
                  <a:gd name="T67" fmla="*/ 97 h 112"/>
                  <a:gd name="T68" fmla="*/ 110 w 181"/>
                  <a:gd name="T69" fmla="*/ 101 h 112"/>
                  <a:gd name="T70" fmla="*/ 125 w 181"/>
                  <a:gd name="T71" fmla="*/ 99 h 112"/>
                  <a:gd name="T72" fmla="*/ 133 w 181"/>
                  <a:gd name="T73" fmla="*/ 108 h 112"/>
                  <a:gd name="T74" fmla="*/ 150 w 181"/>
                  <a:gd name="T75" fmla="*/ 106 h 112"/>
                  <a:gd name="T76" fmla="*/ 154 w 181"/>
                  <a:gd name="T77" fmla="*/ 97 h 112"/>
                  <a:gd name="T78" fmla="*/ 164 w 181"/>
                  <a:gd name="T79" fmla="*/ 85 h 112"/>
                  <a:gd name="T80" fmla="*/ 181 w 181"/>
                  <a:gd name="T81" fmla="*/ 66 h 112"/>
                  <a:gd name="T82" fmla="*/ 164 w 181"/>
                  <a:gd name="T83" fmla="*/ 58 h 112"/>
                  <a:gd name="T84" fmla="*/ 158 w 181"/>
                  <a:gd name="T85" fmla="*/ 68 h 112"/>
                  <a:gd name="T86" fmla="*/ 154 w 181"/>
                  <a:gd name="T87" fmla="*/ 58 h 112"/>
                  <a:gd name="T88" fmla="*/ 139 w 181"/>
                  <a:gd name="T89" fmla="*/ 66 h 112"/>
                  <a:gd name="T90" fmla="*/ 152 w 181"/>
                  <a:gd name="T91" fmla="*/ 48 h 112"/>
                  <a:gd name="T92" fmla="*/ 145 w 181"/>
                  <a:gd name="T93" fmla="*/ 45 h 112"/>
                  <a:gd name="T94" fmla="*/ 152 w 181"/>
                  <a:gd name="T95" fmla="*/ 29 h 112"/>
                  <a:gd name="T96" fmla="*/ 160 w 181"/>
                  <a:gd name="T97" fmla="*/ 16 h 112"/>
                  <a:gd name="T98" fmla="*/ 152 w 181"/>
                  <a:gd name="T99" fmla="*/ 6 h 112"/>
                  <a:gd name="T100" fmla="*/ 135 w 181"/>
                  <a:gd name="T101" fmla="*/ 21 h 112"/>
                  <a:gd name="T102" fmla="*/ 129 w 181"/>
                  <a:gd name="T103" fmla="*/ 35 h 112"/>
                  <a:gd name="T104" fmla="*/ 123 w 181"/>
                  <a:gd name="T105" fmla="*/ 48 h 112"/>
                  <a:gd name="T106" fmla="*/ 123 w 181"/>
                  <a:gd name="T107" fmla="*/ 60 h 112"/>
                  <a:gd name="T108" fmla="*/ 119 w 181"/>
                  <a:gd name="T109" fmla="*/ 72 h 112"/>
                  <a:gd name="T110" fmla="*/ 102 w 181"/>
                  <a:gd name="T111"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112">
                    <a:moveTo>
                      <a:pt x="102" y="64"/>
                    </a:moveTo>
                    <a:lnTo>
                      <a:pt x="100" y="62"/>
                    </a:lnTo>
                    <a:lnTo>
                      <a:pt x="98" y="66"/>
                    </a:lnTo>
                    <a:lnTo>
                      <a:pt x="94" y="66"/>
                    </a:lnTo>
                    <a:lnTo>
                      <a:pt x="92" y="66"/>
                    </a:lnTo>
                    <a:lnTo>
                      <a:pt x="94" y="58"/>
                    </a:lnTo>
                    <a:lnTo>
                      <a:pt x="96" y="56"/>
                    </a:lnTo>
                    <a:lnTo>
                      <a:pt x="98" y="50"/>
                    </a:lnTo>
                    <a:lnTo>
                      <a:pt x="96" y="50"/>
                    </a:lnTo>
                    <a:lnTo>
                      <a:pt x="92" y="48"/>
                    </a:lnTo>
                    <a:lnTo>
                      <a:pt x="87" y="48"/>
                    </a:lnTo>
                    <a:lnTo>
                      <a:pt x="87" y="45"/>
                    </a:lnTo>
                    <a:lnTo>
                      <a:pt x="89" y="43"/>
                    </a:lnTo>
                    <a:lnTo>
                      <a:pt x="94" y="45"/>
                    </a:lnTo>
                    <a:lnTo>
                      <a:pt x="96" y="43"/>
                    </a:lnTo>
                    <a:lnTo>
                      <a:pt x="96" y="35"/>
                    </a:lnTo>
                    <a:lnTo>
                      <a:pt x="92" y="31"/>
                    </a:lnTo>
                    <a:lnTo>
                      <a:pt x="94" y="29"/>
                    </a:lnTo>
                    <a:lnTo>
                      <a:pt x="96" y="27"/>
                    </a:lnTo>
                    <a:lnTo>
                      <a:pt x="96" y="25"/>
                    </a:lnTo>
                    <a:lnTo>
                      <a:pt x="94" y="23"/>
                    </a:lnTo>
                    <a:lnTo>
                      <a:pt x="94" y="21"/>
                    </a:lnTo>
                    <a:lnTo>
                      <a:pt x="92" y="18"/>
                    </a:lnTo>
                    <a:lnTo>
                      <a:pt x="89" y="18"/>
                    </a:lnTo>
                    <a:lnTo>
                      <a:pt x="87" y="16"/>
                    </a:lnTo>
                    <a:lnTo>
                      <a:pt x="85" y="18"/>
                    </a:lnTo>
                    <a:lnTo>
                      <a:pt x="77" y="18"/>
                    </a:lnTo>
                    <a:lnTo>
                      <a:pt x="77" y="16"/>
                    </a:lnTo>
                    <a:lnTo>
                      <a:pt x="79" y="10"/>
                    </a:lnTo>
                    <a:lnTo>
                      <a:pt x="83" y="10"/>
                    </a:lnTo>
                    <a:lnTo>
                      <a:pt x="81" y="4"/>
                    </a:lnTo>
                    <a:lnTo>
                      <a:pt x="77" y="2"/>
                    </a:lnTo>
                    <a:lnTo>
                      <a:pt x="71" y="2"/>
                    </a:lnTo>
                    <a:lnTo>
                      <a:pt x="69" y="0"/>
                    </a:lnTo>
                    <a:lnTo>
                      <a:pt x="58" y="2"/>
                    </a:lnTo>
                    <a:lnTo>
                      <a:pt x="56" y="4"/>
                    </a:lnTo>
                    <a:lnTo>
                      <a:pt x="58" y="6"/>
                    </a:lnTo>
                    <a:lnTo>
                      <a:pt x="58" y="8"/>
                    </a:lnTo>
                    <a:lnTo>
                      <a:pt x="63" y="12"/>
                    </a:lnTo>
                    <a:lnTo>
                      <a:pt x="65" y="16"/>
                    </a:lnTo>
                    <a:lnTo>
                      <a:pt x="63" y="14"/>
                    </a:lnTo>
                    <a:lnTo>
                      <a:pt x="58" y="10"/>
                    </a:lnTo>
                    <a:lnTo>
                      <a:pt x="54" y="10"/>
                    </a:lnTo>
                    <a:lnTo>
                      <a:pt x="54" y="8"/>
                    </a:lnTo>
                    <a:lnTo>
                      <a:pt x="50" y="8"/>
                    </a:lnTo>
                    <a:lnTo>
                      <a:pt x="46" y="10"/>
                    </a:lnTo>
                    <a:lnTo>
                      <a:pt x="44" y="10"/>
                    </a:lnTo>
                    <a:lnTo>
                      <a:pt x="42" y="12"/>
                    </a:lnTo>
                    <a:lnTo>
                      <a:pt x="40" y="16"/>
                    </a:lnTo>
                    <a:lnTo>
                      <a:pt x="36" y="18"/>
                    </a:lnTo>
                    <a:lnTo>
                      <a:pt x="38" y="23"/>
                    </a:lnTo>
                    <a:lnTo>
                      <a:pt x="44" y="25"/>
                    </a:lnTo>
                    <a:lnTo>
                      <a:pt x="48" y="25"/>
                    </a:lnTo>
                    <a:lnTo>
                      <a:pt x="52" y="27"/>
                    </a:lnTo>
                    <a:lnTo>
                      <a:pt x="54" y="27"/>
                    </a:lnTo>
                    <a:lnTo>
                      <a:pt x="56" y="29"/>
                    </a:lnTo>
                    <a:lnTo>
                      <a:pt x="54" y="29"/>
                    </a:lnTo>
                    <a:lnTo>
                      <a:pt x="48" y="29"/>
                    </a:lnTo>
                    <a:lnTo>
                      <a:pt x="42" y="27"/>
                    </a:lnTo>
                    <a:lnTo>
                      <a:pt x="34" y="29"/>
                    </a:lnTo>
                    <a:lnTo>
                      <a:pt x="31" y="29"/>
                    </a:lnTo>
                    <a:lnTo>
                      <a:pt x="27" y="29"/>
                    </a:lnTo>
                    <a:lnTo>
                      <a:pt x="23" y="33"/>
                    </a:lnTo>
                    <a:lnTo>
                      <a:pt x="19" y="39"/>
                    </a:lnTo>
                    <a:lnTo>
                      <a:pt x="19" y="39"/>
                    </a:lnTo>
                    <a:lnTo>
                      <a:pt x="23" y="39"/>
                    </a:lnTo>
                    <a:lnTo>
                      <a:pt x="29" y="41"/>
                    </a:lnTo>
                    <a:lnTo>
                      <a:pt x="34" y="41"/>
                    </a:lnTo>
                    <a:lnTo>
                      <a:pt x="38" y="41"/>
                    </a:lnTo>
                    <a:lnTo>
                      <a:pt x="40" y="43"/>
                    </a:lnTo>
                    <a:lnTo>
                      <a:pt x="42" y="45"/>
                    </a:lnTo>
                    <a:lnTo>
                      <a:pt x="38" y="48"/>
                    </a:lnTo>
                    <a:lnTo>
                      <a:pt x="34" y="48"/>
                    </a:lnTo>
                    <a:lnTo>
                      <a:pt x="31" y="50"/>
                    </a:lnTo>
                    <a:lnTo>
                      <a:pt x="25" y="50"/>
                    </a:lnTo>
                    <a:lnTo>
                      <a:pt x="21" y="45"/>
                    </a:lnTo>
                    <a:lnTo>
                      <a:pt x="15" y="48"/>
                    </a:lnTo>
                    <a:lnTo>
                      <a:pt x="13" y="45"/>
                    </a:lnTo>
                    <a:lnTo>
                      <a:pt x="9" y="48"/>
                    </a:lnTo>
                    <a:lnTo>
                      <a:pt x="2" y="52"/>
                    </a:lnTo>
                    <a:lnTo>
                      <a:pt x="5" y="54"/>
                    </a:lnTo>
                    <a:lnTo>
                      <a:pt x="5" y="58"/>
                    </a:lnTo>
                    <a:lnTo>
                      <a:pt x="0" y="58"/>
                    </a:lnTo>
                    <a:lnTo>
                      <a:pt x="0" y="60"/>
                    </a:lnTo>
                    <a:lnTo>
                      <a:pt x="7" y="62"/>
                    </a:lnTo>
                    <a:lnTo>
                      <a:pt x="9" y="68"/>
                    </a:lnTo>
                    <a:lnTo>
                      <a:pt x="11" y="68"/>
                    </a:lnTo>
                    <a:lnTo>
                      <a:pt x="13" y="64"/>
                    </a:lnTo>
                    <a:lnTo>
                      <a:pt x="15" y="66"/>
                    </a:lnTo>
                    <a:lnTo>
                      <a:pt x="13" y="68"/>
                    </a:lnTo>
                    <a:lnTo>
                      <a:pt x="17" y="70"/>
                    </a:lnTo>
                    <a:lnTo>
                      <a:pt x="17" y="77"/>
                    </a:lnTo>
                    <a:lnTo>
                      <a:pt x="21" y="77"/>
                    </a:lnTo>
                    <a:lnTo>
                      <a:pt x="23" y="74"/>
                    </a:lnTo>
                    <a:lnTo>
                      <a:pt x="23" y="70"/>
                    </a:lnTo>
                    <a:lnTo>
                      <a:pt x="25" y="72"/>
                    </a:lnTo>
                    <a:lnTo>
                      <a:pt x="27" y="72"/>
                    </a:lnTo>
                    <a:lnTo>
                      <a:pt x="25" y="74"/>
                    </a:lnTo>
                    <a:lnTo>
                      <a:pt x="25" y="77"/>
                    </a:lnTo>
                    <a:lnTo>
                      <a:pt x="29" y="81"/>
                    </a:lnTo>
                    <a:lnTo>
                      <a:pt x="34" y="79"/>
                    </a:lnTo>
                    <a:lnTo>
                      <a:pt x="34" y="77"/>
                    </a:lnTo>
                    <a:lnTo>
                      <a:pt x="40" y="74"/>
                    </a:lnTo>
                    <a:lnTo>
                      <a:pt x="42" y="70"/>
                    </a:lnTo>
                    <a:lnTo>
                      <a:pt x="42" y="68"/>
                    </a:lnTo>
                    <a:lnTo>
                      <a:pt x="44" y="72"/>
                    </a:lnTo>
                    <a:lnTo>
                      <a:pt x="46" y="70"/>
                    </a:lnTo>
                    <a:lnTo>
                      <a:pt x="50" y="68"/>
                    </a:lnTo>
                    <a:lnTo>
                      <a:pt x="52" y="68"/>
                    </a:lnTo>
                    <a:lnTo>
                      <a:pt x="48" y="72"/>
                    </a:lnTo>
                    <a:lnTo>
                      <a:pt x="44" y="74"/>
                    </a:lnTo>
                    <a:lnTo>
                      <a:pt x="44" y="79"/>
                    </a:lnTo>
                    <a:lnTo>
                      <a:pt x="48" y="81"/>
                    </a:lnTo>
                    <a:lnTo>
                      <a:pt x="52" y="79"/>
                    </a:lnTo>
                    <a:lnTo>
                      <a:pt x="54" y="81"/>
                    </a:lnTo>
                    <a:lnTo>
                      <a:pt x="56" y="79"/>
                    </a:lnTo>
                    <a:lnTo>
                      <a:pt x="60" y="79"/>
                    </a:lnTo>
                    <a:lnTo>
                      <a:pt x="65" y="77"/>
                    </a:lnTo>
                    <a:lnTo>
                      <a:pt x="67" y="79"/>
                    </a:lnTo>
                    <a:lnTo>
                      <a:pt x="67" y="81"/>
                    </a:lnTo>
                    <a:lnTo>
                      <a:pt x="71" y="81"/>
                    </a:lnTo>
                    <a:lnTo>
                      <a:pt x="75" y="79"/>
                    </a:lnTo>
                    <a:lnTo>
                      <a:pt x="77" y="81"/>
                    </a:lnTo>
                    <a:lnTo>
                      <a:pt x="81" y="81"/>
                    </a:lnTo>
                    <a:lnTo>
                      <a:pt x="83" y="79"/>
                    </a:lnTo>
                    <a:lnTo>
                      <a:pt x="85" y="81"/>
                    </a:lnTo>
                    <a:lnTo>
                      <a:pt x="83" y="83"/>
                    </a:lnTo>
                    <a:lnTo>
                      <a:pt x="81" y="85"/>
                    </a:lnTo>
                    <a:lnTo>
                      <a:pt x="73" y="85"/>
                    </a:lnTo>
                    <a:lnTo>
                      <a:pt x="71" y="87"/>
                    </a:lnTo>
                    <a:lnTo>
                      <a:pt x="69" y="87"/>
                    </a:lnTo>
                    <a:lnTo>
                      <a:pt x="63" y="87"/>
                    </a:lnTo>
                    <a:lnTo>
                      <a:pt x="58" y="85"/>
                    </a:lnTo>
                    <a:lnTo>
                      <a:pt x="52" y="85"/>
                    </a:lnTo>
                    <a:lnTo>
                      <a:pt x="48" y="87"/>
                    </a:lnTo>
                    <a:lnTo>
                      <a:pt x="44" y="87"/>
                    </a:lnTo>
                    <a:lnTo>
                      <a:pt x="40" y="87"/>
                    </a:lnTo>
                    <a:lnTo>
                      <a:pt x="38" y="89"/>
                    </a:lnTo>
                    <a:lnTo>
                      <a:pt x="31" y="87"/>
                    </a:lnTo>
                    <a:lnTo>
                      <a:pt x="25" y="89"/>
                    </a:lnTo>
                    <a:lnTo>
                      <a:pt x="25" y="93"/>
                    </a:lnTo>
                    <a:lnTo>
                      <a:pt x="25" y="97"/>
                    </a:lnTo>
                    <a:lnTo>
                      <a:pt x="25" y="101"/>
                    </a:lnTo>
                    <a:lnTo>
                      <a:pt x="27" y="103"/>
                    </a:lnTo>
                    <a:lnTo>
                      <a:pt x="31" y="108"/>
                    </a:lnTo>
                    <a:lnTo>
                      <a:pt x="36" y="110"/>
                    </a:lnTo>
                    <a:lnTo>
                      <a:pt x="40" y="112"/>
                    </a:lnTo>
                    <a:lnTo>
                      <a:pt x="46" y="112"/>
                    </a:lnTo>
                    <a:lnTo>
                      <a:pt x="50" y="110"/>
                    </a:lnTo>
                    <a:lnTo>
                      <a:pt x="56" y="110"/>
                    </a:lnTo>
                    <a:lnTo>
                      <a:pt x="56" y="112"/>
                    </a:lnTo>
                    <a:lnTo>
                      <a:pt x="60" y="112"/>
                    </a:lnTo>
                    <a:lnTo>
                      <a:pt x="65" y="110"/>
                    </a:lnTo>
                    <a:lnTo>
                      <a:pt x="67" y="110"/>
                    </a:lnTo>
                    <a:lnTo>
                      <a:pt x="71" y="110"/>
                    </a:lnTo>
                    <a:lnTo>
                      <a:pt x="71" y="108"/>
                    </a:lnTo>
                    <a:lnTo>
                      <a:pt x="75" y="108"/>
                    </a:lnTo>
                    <a:lnTo>
                      <a:pt x="77" y="106"/>
                    </a:lnTo>
                    <a:lnTo>
                      <a:pt x="77" y="103"/>
                    </a:lnTo>
                    <a:lnTo>
                      <a:pt x="79" y="101"/>
                    </a:lnTo>
                    <a:lnTo>
                      <a:pt x="83" y="101"/>
                    </a:lnTo>
                    <a:lnTo>
                      <a:pt x="83" y="99"/>
                    </a:lnTo>
                    <a:lnTo>
                      <a:pt x="87" y="101"/>
                    </a:lnTo>
                    <a:lnTo>
                      <a:pt x="92" y="101"/>
                    </a:lnTo>
                    <a:lnTo>
                      <a:pt x="92" y="101"/>
                    </a:lnTo>
                    <a:lnTo>
                      <a:pt x="96" y="101"/>
                    </a:lnTo>
                    <a:lnTo>
                      <a:pt x="98" y="101"/>
                    </a:lnTo>
                    <a:lnTo>
                      <a:pt x="104" y="99"/>
                    </a:lnTo>
                    <a:lnTo>
                      <a:pt x="106" y="99"/>
                    </a:lnTo>
                    <a:lnTo>
                      <a:pt x="108" y="97"/>
                    </a:lnTo>
                    <a:lnTo>
                      <a:pt x="108" y="95"/>
                    </a:lnTo>
                    <a:lnTo>
                      <a:pt x="112" y="95"/>
                    </a:lnTo>
                    <a:lnTo>
                      <a:pt x="112" y="97"/>
                    </a:lnTo>
                    <a:lnTo>
                      <a:pt x="110" y="99"/>
                    </a:lnTo>
                    <a:lnTo>
                      <a:pt x="110" y="101"/>
                    </a:lnTo>
                    <a:lnTo>
                      <a:pt x="114" y="103"/>
                    </a:lnTo>
                    <a:lnTo>
                      <a:pt x="119" y="103"/>
                    </a:lnTo>
                    <a:lnTo>
                      <a:pt x="119" y="101"/>
                    </a:lnTo>
                    <a:lnTo>
                      <a:pt x="123" y="99"/>
                    </a:lnTo>
                    <a:lnTo>
                      <a:pt x="125" y="99"/>
                    </a:lnTo>
                    <a:lnTo>
                      <a:pt x="125" y="101"/>
                    </a:lnTo>
                    <a:lnTo>
                      <a:pt x="123" y="103"/>
                    </a:lnTo>
                    <a:lnTo>
                      <a:pt x="123" y="106"/>
                    </a:lnTo>
                    <a:lnTo>
                      <a:pt x="127" y="108"/>
                    </a:lnTo>
                    <a:lnTo>
                      <a:pt x="133" y="108"/>
                    </a:lnTo>
                    <a:lnTo>
                      <a:pt x="139" y="106"/>
                    </a:lnTo>
                    <a:lnTo>
                      <a:pt x="141" y="106"/>
                    </a:lnTo>
                    <a:lnTo>
                      <a:pt x="145" y="103"/>
                    </a:lnTo>
                    <a:lnTo>
                      <a:pt x="148" y="106"/>
                    </a:lnTo>
                    <a:lnTo>
                      <a:pt x="150" y="106"/>
                    </a:lnTo>
                    <a:lnTo>
                      <a:pt x="150" y="103"/>
                    </a:lnTo>
                    <a:lnTo>
                      <a:pt x="150" y="101"/>
                    </a:lnTo>
                    <a:lnTo>
                      <a:pt x="152" y="101"/>
                    </a:lnTo>
                    <a:lnTo>
                      <a:pt x="154" y="99"/>
                    </a:lnTo>
                    <a:lnTo>
                      <a:pt x="154" y="97"/>
                    </a:lnTo>
                    <a:lnTo>
                      <a:pt x="158" y="95"/>
                    </a:lnTo>
                    <a:lnTo>
                      <a:pt x="160" y="95"/>
                    </a:lnTo>
                    <a:lnTo>
                      <a:pt x="164" y="89"/>
                    </a:lnTo>
                    <a:lnTo>
                      <a:pt x="164" y="87"/>
                    </a:lnTo>
                    <a:lnTo>
                      <a:pt x="164" y="85"/>
                    </a:lnTo>
                    <a:lnTo>
                      <a:pt x="166" y="85"/>
                    </a:lnTo>
                    <a:lnTo>
                      <a:pt x="170" y="83"/>
                    </a:lnTo>
                    <a:lnTo>
                      <a:pt x="174" y="79"/>
                    </a:lnTo>
                    <a:lnTo>
                      <a:pt x="179" y="70"/>
                    </a:lnTo>
                    <a:lnTo>
                      <a:pt x="181" y="66"/>
                    </a:lnTo>
                    <a:lnTo>
                      <a:pt x="179" y="62"/>
                    </a:lnTo>
                    <a:lnTo>
                      <a:pt x="177" y="58"/>
                    </a:lnTo>
                    <a:lnTo>
                      <a:pt x="172" y="54"/>
                    </a:lnTo>
                    <a:lnTo>
                      <a:pt x="170" y="54"/>
                    </a:lnTo>
                    <a:lnTo>
                      <a:pt x="164" y="58"/>
                    </a:lnTo>
                    <a:lnTo>
                      <a:pt x="164" y="62"/>
                    </a:lnTo>
                    <a:lnTo>
                      <a:pt x="162" y="66"/>
                    </a:lnTo>
                    <a:lnTo>
                      <a:pt x="162" y="66"/>
                    </a:lnTo>
                    <a:lnTo>
                      <a:pt x="162" y="68"/>
                    </a:lnTo>
                    <a:lnTo>
                      <a:pt x="158" y="68"/>
                    </a:lnTo>
                    <a:lnTo>
                      <a:pt x="156" y="72"/>
                    </a:lnTo>
                    <a:lnTo>
                      <a:pt x="154" y="70"/>
                    </a:lnTo>
                    <a:lnTo>
                      <a:pt x="158" y="64"/>
                    </a:lnTo>
                    <a:lnTo>
                      <a:pt x="158" y="60"/>
                    </a:lnTo>
                    <a:lnTo>
                      <a:pt x="154" y="58"/>
                    </a:lnTo>
                    <a:lnTo>
                      <a:pt x="150" y="58"/>
                    </a:lnTo>
                    <a:lnTo>
                      <a:pt x="148" y="60"/>
                    </a:lnTo>
                    <a:lnTo>
                      <a:pt x="141" y="64"/>
                    </a:lnTo>
                    <a:lnTo>
                      <a:pt x="139" y="66"/>
                    </a:lnTo>
                    <a:lnTo>
                      <a:pt x="139" y="66"/>
                    </a:lnTo>
                    <a:lnTo>
                      <a:pt x="139" y="62"/>
                    </a:lnTo>
                    <a:lnTo>
                      <a:pt x="145" y="58"/>
                    </a:lnTo>
                    <a:lnTo>
                      <a:pt x="152" y="54"/>
                    </a:lnTo>
                    <a:lnTo>
                      <a:pt x="154" y="50"/>
                    </a:lnTo>
                    <a:lnTo>
                      <a:pt x="152" y="48"/>
                    </a:lnTo>
                    <a:lnTo>
                      <a:pt x="148" y="48"/>
                    </a:lnTo>
                    <a:lnTo>
                      <a:pt x="143" y="50"/>
                    </a:lnTo>
                    <a:lnTo>
                      <a:pt x="141" y="50"/>
                    </a:lnTo>
                    <a:lnTo>
                      <a:pt x="141" y="48"/>
                    </a:lnTo>
                    <a:lnTo>
                      <a:pt x="145" y="45"/>
                    </a:lnTo>
                    <a:lnTo>
                      <a:pt x="150" y="41"/>
                    </a:lnTo>
                    <a:lnTo>
                      <a:pt x="152" y="41"/>
                    </a:lnTo>
                    <a:lnTo>
                      <a:pt x="154" y="39"/>
                    </a:lnTo>
                    <a:lnTo>
                      <a:pt x="154" y="31"/>
                    </a:lnTo>
                    <a:lnTo>
                      <a:pt x="152" y="29"/>
                    </a:lnTo>
                    <a:lnTo>
                      <a:pt x="152" y="25"/>
                    </a:lnTo>
                    <a:lnTo>
                      <a:pt x="154" y="21"/>
                    </a:lnTo>
                    <a:lnTo>
                      <a:pt x="154" y="18"/>
                    </a:lnTo>
                    <a:lnTo>
                      <a:pt x="156" y="16"/>
                    </a:lnTo>
                    <a:lnTo>
                      <a:pt x="160" y="16"/>
                    </a:lnTo>
                    <a:lnTo>
                      <a:pt x="160" y="14"/>
                    </a:lnTo>
                    <a:lnTo>
                      <a:pt x="158" y="10"/>
                    </a:lnTo>
                    <a:lnTo>
                      <a:pt x="160" y="8"/>
                    </a:lnTo>
                    <a:lnTo>
                      <a:pt x="154" y="6"/>
                    </a:lnTo>
                    <a:lnTo>
                      <a:pt x="152" y="6"/>
                    </a:lnTo>
                    <a:lnTo>
                      <a:pt x="143" y="14"/>
                    </a:lnTo>
                    <a:lnTo>
                      <a:pt x="139" y="14"/>
                    </a:lnTo>
                    <a:lnTo>
                      <a:pt x="137" y="18"/>
                    </a:lnTo>
                    <a:lnTo>
                      <a:pt x="139" y="21"/>
                    </a:lnTo>
                    <a:lnTo>
                      <a:pt x="135" y="21"/>
                    </a:lnTo>
                    <a:lnTo>
                      <a:pt x="133" y="18"/>
                    </a:lnTo>
                    <a:lnTo>
                      <a:pt x="131" y="21"/>
                    </a:lnTo>
                    <a:lnTo>
                      <a:pt x="127" y="27"/>
                    </a:lnTo>
                    <a:lnTo>
                      <a:pt x="129" y="31"/>
                    </a:lnTo>
                    <a:lnTo>
                      <a:pt x="129" y="35"/>
                    </a:lnTo>
                    <a:lnTo>
                      <a:pt x="131" y="37"/>
                    </a:lnTo>
                    <a:lnTo>
                      <a:pt x="133" y="41"/>
                    </a:lnTo>
                    <a:lnTo>
                      <a:pt x="131" y="48"/>
                    </a:lnTo>
                    <a:lnTo>
                      <a:pt x="127" y="45"/>
                    </a:lnTo>
                    <a:lnTo>
                      <a:pt x="123" y="48"/>
                    </a:lnTo>
                    <a:lnTo>
                      <a:pt x="121" y="48"/>
                    </a:lnTo>
                    <a:lnTo>
                      <a:pt x="119" y="50"/>
                    </a:lnTo>
                    <a:lnTo>
                      <a:pt x="121" y="54"/>
                    </a:lnTo>
                    <a:lnTo>
                      <a:pt x="121" y="56"/>
                    </a:lnTo>
                    <a:lnTo>
                      <a:pt x="123" y="60"/>
                    </a:lnTo>
                    <a:lnTo>
                      <a:pt x="125" y="66"/>
                    </a:lnTo>
                    <a:lnTo>
                      <a:pt x="119" y="68"/>
                    </a:lnTo>
                    <a:lnTo>
                      <a:pt x="121" y="70"/>
                    </a:lnTo>
                    <a:lnTo>
                      <a:pt x="121" y="72"/>
                    </a:lnTo>
                    <a:lnTo>
                      <a:pt x="119" y="72"/>
                    </a:lnTo>
                    <a:lnTo>
                      <a:pt x="116" y="68"/>
                    </a:lnTo>
                    <a:lnTo>
                      <a:pt x="108" y="66"/>
                    </a:lnTo>
                    <a:lnTo>
                      <a:pt x="106" y="68"/>
                    </a:lnTo>
                    <a:lnTo>
                      <a:pt x="102" y="66"/>
                    </a:lnTo>
                    <a:lnTo>
                      <a:pt x="102" y="6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3" name="9Slide.vn 1166">
                <a:extLst>
                  <a:ext uri="{FF2B5EF4-FFF2-40B4-BE49-F238E27FC236}">
                    <a16:creationId xmlns:a16="http://schemas.microsoft.com/office/drawing/2014/main" id="{9156BF55-3DDC-453E-90B9-81B3D16DC513}"/>
                  </a:ext>
                </a:extLst>
              </p:cNvPr>
              <p:cNvSpPr>
                <a:spLocks/>
              </p:cNvSpPr>
              <p:nvPr/>
            </p:nvSpPr>
            <p:spPr bwMode="auto">
              <a:xfrm>
                <a:off x="2120" y="581"/>
                <a:ext cx="6" cy="4"/>
              </a:xfrm>
              <a:custGeom>
                <a:avLst/>
                <a:gdLst>
                  <a:gd name="T0" fmla="*/ 4 w 6"/>
                  <a:gd name="T1" fmla="*/ 4 h 4"/>
                  <a:gd name="T2" fmla="*/ 6 w 6"/>
                  <a:gd name="T3" fmla="*/ 2 h 4"/>
                  <a:gd name="T4" fmla="*/ 4 w 6"/>
                  <a:gd name="T5" fmla="*/ 0 h 4"/>
                  <a:gd name="T6" fmla="*/ 2 w 6"/>
                  <a:gd name="T7" fmla="*/ 0 h 4"/>
                  <a:gd name="T8" fmla="*/ 0 w 6"/>
                  <a:gd name="T9" fmla="*/ 0 h 4"/>
                  <a:gd name="T10" fmla="*/ 0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lnTo>
                      <a:pt x="6" y="2"/>
                    </a:lnTo>
                    <a:lnTo>
                      <a:pt x="4" y="0"/>
                    </a:lnTo>
                    <a:lnTo>
                      <a:pt x="2" y="0"/>
                    </a:lnTo>
                    <a:lnTo>
                      <a:pt x="0" y="0"/>
                    </a:lnTo>
                    <a:lnTo>
                      <a:pt x="0" y="2"/>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4" name="9Slide.vn 1167">
                <a:extLst>
                  <a:ext uri="{FF2B5EF4-FFF2-40B4-BE49-F238E27FC236}">
                    <a16:creationId xmlns:a16="http://schemas.microsoft.com/office/drawing/2014/main" id="{521355CD-6D40-41CD-8CF0-8BF6E18FBAE1}"/>
                  </a:ext>
                </a:extLst>
              </p:cNvPr>
              <p:cNvSpPr>
                <a:spLocks/>
              </p:cNvSpPr>
              <p:nvPr/>
            </p:nvSpPr>
            <p:spPr bwMode="auto">
              <a:xfrm>
                <a:off x="2789" y="1602"/>
                <a:ext cx="4" cy="6"/>
              </a:xfrm>
              <a:custGeom>
                <a:avLst/>
                <a:gdLst>
                  <a:gd name="T0" fmla="*/ 0 w 4"/>
                  <a:gd name="T1" fmla="*/ 6 h 6"/>
                  <a:gd name="T2" fmla="*/ 2 w 4"/>
                  <a:gd name="T3" fmla="*/ 6 h 6"/>
                  <a:gd name="T4" fmla="*/ 4 w 4"/>
                  <a:gd name="T5" fmla="*/ 6 h 6"/>
                  <a:gd name="T6" fmla="*/ 4 w 4"/>
                  <a:gd name="T7" fmla="*/ 2 h 6"/>
                  <a:gd name="T8" fmla="*/ 4 w 4"/>
                  <a:gd name="T9" fmla="*/ 0 h 6"/>
                  <a:gd name="T10" fmla="*/ 2 w 4"/>
                  <a:gd name="T11" fmla="*/ 2 h 6"/>
                  <a:gd name="T12" fmla="*/ 0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6"/>
                    </a:moveTo>
                    <a:lnTo>
                      <a:pt x="2" y="6"/>
                    </a:lnTo>
                    <a:lnTo>
                      <a:pt x="4" y="6"/>
                    </a:lnTo>
                    <a:lnTo>
                      <a:pt x="4" y="2"/>
                    </a:lnTo>
                    <a:lnTo>
                      <a:pt x="4" y="0"/>
                    </a:lnTo>
                    <a:lnTo>
                      <a:pt x="2" y="2"/>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5" name="9Slide.vn 1168">
                <a:extLst>
                  <a:ext uri="{FF2B5EF4-FFF2-40B4-BE49-F238E27FC236}">
                    <a16:creationId xmlns:a16="http://schemas.microsoft.com/office/drawing/2014/main" id="{B8E7835B-A229-4592-9381-6B46CC1F791B}"/>
                  </a:ext>
                </a:extLst>
              </p:cNvPr>
              <p:cNvSpPr>
                <a:spLocks/>
              </p:cNvSpPr>
              <p:nvPr/>
            </p:nvSpPr>
            <p:spPr bwMode="auto">
              <a:xfrm>
                <a:off x="2623" y="604"/>
                <a:ext cx="7" cy="8"/>
              </a:xfrm>
              <a:custGeom>
                <a:avLst/>
                <a:gdLst>
                  <a:gd name="T0" fmla="*/ 5 w 7"/>
                  <a:gd name="T1" fmla="*/ 4 h 8"/>
                  <a:gd name="T2" fmla="*/ 7 w 7"/>
                  <a:gd name="T3" fmla="*/ 0 h 8"/>
                  <a:gd name="T4" fmla="*/ 5 w 7"/>
                  <a:gd name="T5" fmla="*/ 0 h 8"/>
                  <a:gd name="T6" fmla="*/ 3 w 7"/>
                  <a:gd name="T7" fmla="*/ 0 h 8"/>
                  <a:gd name="T8" fmla="*/ 3 w 7"/>
                  <a:gd name="T9" fmla="*/ 4 h 8"/>
                  <a:gd name="T10" fmla="*/ 0 w 7"/>
                  <a:gd name="T11" fmla="*/ 6 h 8"/>
                  <a:gd name="T12" fmla="*/ 0 w 7"/>
                  <a:gd name="T13" fmla="*/ 8 h 8"/>
                  <a:gd name="T14" fmla="*/ 0 w 7"/>
                  <a:gd name="T15" fmla="*/ 8 h 8"/>
                  <a:gd name="T16" fmla="*/ 5 w 7"/>
                  <a:gd name="T17" fmla="*/ 6 h 8"/>
                  <a:gd name="T18" fmla="*/ 5 w 7"/>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4"/>
                    </a:moveTo>
                    <a:lnTo>
                      <a:pt x="7" y="0"/>
                    </a:lnTo>
                    <a:lnTo>
                      <a:pt x="5" y="0"/>
                    </a:lnTo>
                    <a:lnTo>
                      <a:pt x="3" y="0"/>
                    </a:lnTo>
                    <a:lnTo>
                      <a:pt x="3" y="4"/>
                    </a:lnTo>
                    <a:lnTo>
                      <a:pt x="0" y="6"/>
                    </a:lnTo>
                    <a:lnTo>
                      <a:pt x="0" y="8"/>
                    </a:lnTo>
                    <a:lnTo>
                      <a:pt x="0" y="8"/>
                    </a:lnTo>
                    <a:lnTo>
                      <a:pt x="5" y="6"/>
                    </a:lnTo>
                    <a:lnTo>
                      <a:pt x="5"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6" name="9Slide.vn 1169">
                <a:extLst>
                  <a:ext uri="{FF2B5EF4-FFF2-40B4-BE49-F238E27FC236}">
                    <a16:creationId xmlns:a16="http://schemas.microsoft.com/office/drawing/2014/main" id="{2BE472AE-C5D3-496C-9E89-19603AB392C3}"/>
                  </a:ext>
                </a:extLst>
              </p:cNvPr>
              <p:cNvSpPr>
                <a:spLocks/>
              </p:cNvSpPr>
              <p:nvPr/>
            </p:nvSpPr>
            <p:spPr bwMode="auto">
              <a:xfrm>
                <a:off x="2775" y="1139"/>
                <a:ext cx="6" cy="6"/>
              </a:xfrm>
              <a:custGeom>
                <a:avLst/>
                <a:gdLst>
                  <a:gd name="T0" fmla="*/ 4 w 6"/>
                  <a:gd name="T1" fmla="*/ 4 h 6"/>
                  <a:gd name="T2" fmla="*/ 6 w 6"/>
                  <a:gd name="T3" fmla="*/ 2 h 6"/>
                  <a:gd name="T4" fmla="*/ 4 w 6"/>
                  <a:gd name="T5" fmla="*/ 0 h 6"/>
                  <a:gd name="T6" fmla="*/ 2 w 6"/>
                  <a:gd name="T7" fmla="*/ 2 h 6"/>
                  <a:gd name="T8" fmla="*/ 0 w 6"/>
                  <a:gd name="T9" fmla="*/ 2 h 6"/>
                  <a:gd name="T10" fmla="*/ 0 w 6"/>
                  <a:gd name="T11" fmla="*/ 6 h 6"/>
                  <a:gd name="T12" fmla="*/ 0 w 6"/>
                  <a:gd name="T13" fmla="*/ 6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6" y="2"/>
                    </a:lnTo>
                    <a:lnTo>
                      <a:pt x="4" y="0"/>
                    </a:lnTo>
                    <a:lnTo>
                      <a:pt x="2" y="2"/>
                    </a:lnTo>
                    <a:lnTo>
                      <a:pt x="0" y="2"/>
                    </a:lnTo>
                    <a:lnTo>
                      <a:pt x="0" y="6"/>
                    </a:lnTo>
                    <a:lnTo>
                      <a:pt x="0" y="6"/>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7" name="9Slide.vn 1170">
                <a:extLst>
                  <a:ext uri="{FF2B5EF4-FFF2-40B4-BE49-F238E27FC236}">
                    <a16:creationId xmlns:a16="http://schemas.microsoft.com/office/drawing/2014/main" id="{CC9E9071-107B-41EA-A667-58B539AA0CF6}"/>
                  </a:ext>
                </a:extLst>
              </p:cNvPr>
              <p:cNvSpPr>
                <a:spLocks/>
              </p:cNvSpPr>
              <p:nvPr/>
            </p:nvSpPr>
            <p:spPr bwMode="auto">
              <a:xfrm>
                <a:off x="2798" y="1660"/>
                <a:ext cx="4" cy="6"/>
              </a:xfrm>
              <a:custGeom>
                <a:avLst/>
                <a:gdLst>
                  <a:gd name="T0" fmla="*/ 2 w 4"/>
                  <a:gd name="T1" fmla="*/ 2 h 6"/>
                  <a:gd name="T2" fmla="*/ 2 w 4"/>
                  <a:gd name="T3" fmla="*/ 2 h 6"/>
                  <a:gd name="T4" fmla="*/ 2 w 4"/>
                  <a:gd name="T5" fmla="*/ 0 h 6"/>
                  <a:gd name="T6" fmla="*/ 0 w 4"/>
                  <a:gd name="T7" fmla="*/ 0 h 6"/>
                  <a:gd name="T8" fmla="*/ 0 w 4"/>
                  <a:gd name="T9" fmla="*/ 2 h 6"/>
                  <a:gd name="T10" fmla="*/ 0 w 4"/>
                  <a:gd name="T11" fmla="*/ 6 h 6"/>
                  <a:gd name="T12" fmla="*/ 2 w 4"/>
                  <a:gd name="T13" fmla="*/ 6 h 6"/>
                  <a:gd name="T14" fmla="*/ 4 w 4"/>
                  <a:gd name="T15" fmla="*/ 4 h 6"/>
                  <a:gd name="T16" fmla="*/ 4 w 4"/>
                  <a:gd name="T17" fmla="*/ 2 h 6"/>
                  <a:gd name="T18" fmla="*/ 2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2"/>
                    </a:moveTo>
                    <a:lnTo>
                      <a:pt x="2" y="2"/>
                    </a:lnTo>
                    <a:lnTo>
                      <a:pt x="2" y="0"/>
                    </a:lnTo>
                    <a:lnTo>
                      <a:pt x="0" y="0"/>
                    </a:lnTo>
                    <a:lnTo>
                      <a:pt x="0" y="2"/>
                    </a:lnTo>
                    <a:lnTo>
                      <a:pt x="0" y="6"/>
                    </a:lnTo>
                    <a:lnTo>
                      <a:pt x="2" y="6"/>
                    </a:lnTo>
                    <a:lnTo>
                      <a:pt x="4" y="4"/>
                    </a:lnTo>
                    <a:lnTo>
                      <a:pt x="4"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8" name="9Slide.vn 1171">
                <a:extLst>
                  <a:ext uri="{FF2B5EF4-FFF2-40B4-BE49-F238E27FC236}">
                    <a16:creationId xmlns:a16="http://schemas.microsoft.com/office/drawing/2014/main" id="{C89074C4-2830-442F-9C25-644BEF1DEF2B}"/>
                  </a:ext>
                </a:extLst>
              </p:cNvPr>
              <p:cNvSpPr>
                <a:spLocks/>
              </p:cNvSpPr>
              <p:nvPr/>
            </p:nvSpPr>
            <p:spPr bwMode="auto">
              <a:xfrm>
                <a:off x="2760" y="1123"/>
                <a:ext cx="4" cy="6"/>
              </a:xfrm>
              <a:custGeom>
                <a:avLst/>
                <a:gdLst>
                  <a:gd name="T0" fmla="*/ 2 w 4"/>
                  <a:gd name="T1" fmla="*/ 6 h 6"/>
                  <a:gd name="T2" fmla="*/ 4 w 4"/>
                  <a:gd name="T3" fmla="*/ 4 h 6"/>
                  <a:gd name="T4" fmla="*/ 4 w 4"/>
                  <a:gd name="T5" fmla="*/ 2 h 6"/>
                  <a:gd name="T6" fmla="*/ 2 w 4"/>
                  <a:gd name="T7" fmla="*/ 0 h 6"/>
                  <a:gd name="T8" fmla="*/ 0 w 4"/>
                  <a:gd name="T9" fmla="*/ 2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4"/>
                    </a:lnTo>
                    <a:lnTo>
                      <a:pt x="4" y="2"/>
                    </a:lnTo>
                    <a:lnTo>
                      <a:pt x="2" y="0"/>
                    </a:lnTo>
                    <a:lnTo>
                      <a:pt x="0" y="2"/>
                    </a:lnTo>
                    <a:lnTo>
                      <a:pt x="0" y="6"/>
                    </a:lnTo>
                    <a:lnTo>
                      <a:pt x="2"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9" name="9Slide.vn 1172">
                <a:extLst>
                  <a:ext uri="{FF2B5EF4-FFF2-40B4-BE49-F238E27FC236}">
                    <a16:creationId xmlns:a16="http://schemas.microsoft.com/office/drawing/2014/main" id="{58900B95-925C-41E3-B787-1DF88C68EF66}"/>
                  </a:ext>
                </a:extLst>
              </p:cNvPr>
              <p:cNvSpPr>
                <a:spLocks/>
              </p:cNvSpPr>
              <p:nvPr/>
            </p:nvSpPr>
            <p:spPr bwMode="auto">
              <a:xfrm>
                <a:off x="2802" y="621"/>
                <a:ext cx="6" cy="4"/>
              </a:xfrm>
              <a:custGeom>
                <a:avLst/>
                <a:gdLst>
                  <a:gd name="T0" fmla="*/ 6 w 6"/>
                  <a:gd name="T1" fmla="*/ 2 h 4"/>
                  <a:gd name="T2" fmla="*/ 4 w 6"/>
                  <a:gd name="T3" fmla="*/ 0 h 4"/>
                  <a:gd name="T4" fmla="*/ 2 w 6"/>
                  <a:gd name="T5" fmla="*/ 0 h 4"/>
                  <a:gd name="T6" fmla="*/ 0 w 6"/>
                  <a:gd name="T7" fmla="*/ 2 h 4"/>
                  <a:gd name="T8" fmla="*/ 2 w 6"/>
                  <a:gd name="T9" fmla="*/ 4 h 4"/>
                  <a:gd name="T10" fmla="*/ 6 w 6"/>
                  <a:gd name="T11" fmla="*/ 4 h 4"/>
                  <a:gd name="T12" fmla="*/ 6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lnTo>
                      <a:pt x="4" y="0"/>
                    </a:lnTo>
                    <a:lnTo>
                      <a:pt x="2" y="0"/>
                    </a:lnTo>
                    <a:lnTo>
                      <a:pt x="0" y="2"/>
                    </a:lnTo>
                    <a:lnTo>
                      <a:pt x="2" y="4"/>
                    </a:lnTo>
                    <a:lnTo>
                      <a:pt x="6" y="4"/>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0" name="9Slide.vn 1173">
                <a:extLst>
                  <a:ext uri="{FF2B5EF4-FFF2-40B4-BE49-F238E27FC236}">
                    <a16:creationId xmlns:a16="http://schemas.microsoft.com/office/drawing/2014/main" id="{E0684855-78B9-485E-8CF9-6B1205CAA474}"/>
                  </a:ext>
                </a:extLst>
              </p:cNvPr>
              <p:cNvSpPr>
                <a:spLocks/>
              </p:cNvSpPr>
              <p:nvPr/>
            </p:nvSpPr>
            <p:spPr bwMode="auto">
              <a:xfrm>
                <a:off x="2789" y="1662"/>
                <a:ext cx="4" cy="6"/>
              </a:xfrm>
              <a:custGeom>
                <a:avLst/>
                <a:gdLst>
                  <a:gd name="T0" fmla="*/ 0 w 4"/>
                  <a:gd name="T1" fmla="*/ 4 h 6"/>
                  <a:gd name="T2" fmla="*/ 0 w 4"/>
                  <a:gd name="T3" fmla="*/ 6 h 6"/>
                  <a:gd name="T4" fmla="*/ 4 w 4"/>
                  <a:gd name="T5" fmla="*/ 4 h 6"/>
                  <a:gd name="T6" fmla="*/ 4 w 4"/>
                  <a:gd name="T7" fmla="*/ 2 h 6"/>
                  <a:gd name="T8" fmla="*/ 4 w 4"/>
                  <a:gd name="T9" fmla="*/ 0 h 6"/>
                  <a:gd name="T10" fmla="*/ 4 w 4"/>
                  <a:gd name="T11" fmla="*/ 0 h 6"/>
                  <a:gd name="T12" fmla="*/ 4 w 4"/>
                  <a:gd name="T13" fmla="*/ 0 h 6"/>
                  <a:gd name="T14" fmla="*/ 4 w 4"/>
                  <a:gd name="T15" fmla="*/ 2 h 6"/>
                  <a:gd name="T16" fmla="*/ 2 w 4"/>
                  <a:gd name="T17" fmla="*/ 4 h 6"/>
                  <a:gd name="T18" fmla="*/ 0 w 4"/>
                  <a:gd name="T19" fmla="*/ 2 h 6"/>
                  <a:gd name="T20" fmla="*/ 0 w 4"/>
                  <a:gd name="T21" fmla="*/ 4 h 6"/>
                  <a:gd name="T22" fmla="*/ 0 w 4"/>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4"/>
                    </a:moveTo>
                    <a:lnTo>
                      <a:pt x="0" y="6"/>
                    </a:lnTo>
                    <a:lnTo>
                      <a:pt x="4" y="4"/>
                    </a:lnTo>
                    <a:lnTo>
                      <a:pt x="4" y="2"/>
                    </a:lnTo>
                    <a:lnTo>
                      <a:pt x="4" y="0"/>
                    </a:lnTo>
                    <a:lnTo>
                      <a:pt x="4" y="0"/>
                    </a:lnTo>
                    <a:lnTo>
                      <a:pt x="4" y="0"/>
                    </a:lnTo>
                    <a:lnTo>
                      <a:pt x="4" y="2"/>
                    </a:lnTo>
                    <a:lnTo>
                      <a:pt x="2" y="4"/>
                    </a:lnTo>
                    <a:lnTo>
                      <a:pt x="0" y="2"/>
                    </a:lnTo>
                    <a:lnTo>
                      <a:pt x="0" y="4"/>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1" name="9Slide.vn 1174">
                <a:extLst>
                  <a:ext uri="{FF2B5EF4-FFF2-40B4-BE49-F238E27FC236}">
                    <a16:creationId xmlns:a16="http://schemas.microsoft.com/office/drawing/2014/main" id="{19B3D2C7-15AB-4022-9673-6CCDA839E3CB}"/>
                  </a:ext>
                </a:extLst>
              </p:cNvPr>
              <p:cNvSpPr>
                <a:spLocks/>
              </p:cNvSpPr>
              <p:nvPr/>
            </p:nvSpPr>
            <p:spPr bwMode="auto">
              <a:xfrm>
                <a:off x="2717" y="1083"/>
                <a:ext cx="4" cy="2"/>
              </a:xfrm>
              <a:custGeom>
                <a:avLst/>
                <a:gdLst>
                  <a:gd name="T0" fmla="*/ 0 w 4"/>
                  <a:gd name="T1" fmla="*/ 0 h 2"/>
                  <a:gd name="T2" fmla="*/ 2 w 4"/>
                  <a:gd name="T3" fmla="*/ 2 h 2"/>
                  <a:gd name="T4" fmla="*/ 4 w 4"/>
                  <a:gd name="T5" fmla="*/ 2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2" name="9Slide.vn 1175">
                <a:extLst>
                  <a:ext uri="{FF2B5EF4-FFF2-40B4-BE49-F238E27FC236}">
                    <a16:creationId xmlns:a16="http://schemas.microsoft.com/office/drawing/2014/main" id="{F72F7307-258E-4293-8BAC-A7C482A8E162}"/>
                  </a:ext>
                </a:extLst>
              </p:cNvPr>
              <p:cNvSpPr>
                <a:spLocks/>
              </p:cNvSpPr>
              <p:nvPr/>
            </p:nvSpPr>
            <p:spPr bwMode="auto">
              <a:xfrm>
                <a:off x="2735" y="1046"/>
                <a:ext cx="5" cy="2"/>
              </a:xfrm>
              <a:custGeom>
                <a:avLst/>
                <a:gdLst>
                  <a:gd name="T0" fmla="*/ 0 w 5"/>
                  <a:gd name="T1" fmla="*/ 2 h 2"/>
                  <a:gd name="T2" fmla="*/ 0 w 5"/>
                  <a:gd name="T3" fmla="*/ 2 h 2"/>
                  <a:gd name="T4" fmla="*/ 2 w 5"/>
                  <a:gd name="T5" fmla="*/ 2 h 2"/>
                  <a:gd name="T6" fmla="*/ 5 w 5"/>
                  <a:gd name="T7" fmla="*/ 0 h 2"/>
                  <a:gd name="T8" fmla="*/ 0 w 5"/>
                  <a:gd name="T9" fmla="*/ 0 h 2"/>
                  <a:gd name="T10" fmla="*/ 0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0" y="2"/>
                    </a:moveTo>
                    <a:lnTo>
                      <a:pt x="0" y="2"/>
                    </a:lnTo>
                    <a:lnTo>
                      <a:pt x="2" y="2"/>
                    </a:lnTo>
                    <a:lnTo>
                      <a:pt x="5"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3" name="9Slide.vn 1176">
                <a:extLst>
                  <a:ext uri="{FF2B5EF4-FFF2-40B4-BE49-F238E27FC236}">
                    <a16:creationId xmlns:a16="http://schemas.microsoft.com/office/drawing/2014/main" id="{91E46B73-0A26-42D9-8639-82F40AFAF07E}"/>
                  </a:ext>
                </a:extLst>
              </p:cNvPr>
              <p:cNvSpPr>
                <a:spLocks/>
              </p:cNvSpPr>
              <p:nvPr/>
            </p:nvSpPr>
            <p:spPr bwMode="auto">
              <a:xfrm>
                <a:off x="2737" y="660"/>
                <a:ext cx="7" cy="4"/>
              </a:xfrm>
              <a:custGeom>
                <a:avLst/>
                <a:gdLst>
                  <a:gd name="T0" fmla="*/ 5 w 7"/>
                  <a:gd name="T1" fmla="*/ 0 h 4"/>
                  <a:gd name="T2" fmla="*/ 0 w 7"/>
                  <a:gd name="T3" fmla="*/ 2 h 4"/>
                  <a:gd name="T4" fmla="*/ 3 w 7"/>
                  <a:gd name="T5" fmla="*/ 4 h 4"/>
                  <a:gd name="T6" fmla="*/ 7 w 7"/>
                  <a:gd name="T7" fmla="*/ 4 h 4"/>
                  <a:gd name="T8" fmla="*/ 5 w 7"/>
                  <a:gd name="T9" fmla="*/ 0 h 4"/>
                </a:gdLst>
                <a:ahLst/>
                <a:cxnLst>
                  <a:cxn ang="0">
                    <a:pos x="T0" y="T1"/>
                  </a:cxn>
                  <a:cxn ang="0">
                    <a:pos x="T2" y="T3"/>
                  </a:cxn>
                  <a:cxn ang="0">
                    <a:pos x="T4" y="T5"/>
                  </a:cxn>
                  <a:cxn ang="0">
                    <a:pos x="T6" y="T7"/>
                  </a:cxn>
                  <a:cxn ang="0">
                    <a:pos x="T8" y="T9"/>
                  </a:cxn>
                </a:cxnLst>
                <a:rect l="0" t="0" r="r" b="b"/>
                <a:pathLst>
                  <a:path w="7" h="4">
                    <a:moveTo>
                      <a:pt x="5" y="0"/>
                    </a:moveTo>
                    <a:lnTo>
                      <a:pt x="0" y="2"/>
                    </a:lnTo>
                    <a:lnTo>
                      <a:pt x="3" y="4"/>
                    </a:lnTo>
                    <a:lnTo>
                      <a:pt x="7" y="4"/>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4" name="9Slide.vn 1177">
                <a:extLst>
                  <a:ext uri="{FF2B5EF4-FFF2-40B4-BE49-F238E27FC236}">
                    <a16:creationId xmlns:a16="http://schemas.microsoft.com/office/drawing/2014/main" id="{BCB6A545-324C-4357-B1D0-916DA82A76B9}"/>
                  </a:ext>
                </a:extLst>
              </p:cNvPr>
              <p:cNvSpPr>
                <a:spLocks/>
              </p:cNvSpPr>
              <p:nvPr/>
            </p:nvSpPr>
            <p:spPr bwMode="auto">
              <a:xfrm>
                <a:off x="2731" y="1100"/>
                <a:ext cx="6" cy="2"/>
              </a:xfrm>
              <a:custGeom>
                <a:avLst/>
                <a:gdLst>
                  <a:gd name="T0" fmla="*/ 2 w 6"/>
                  <a:gd name="T1" fmla="*/ 0 h 2"/>
                  <a:gd name="T2" fmla="*/ 0 w 6"/>
                  <a:gd name="T3" fmla="*/ 0 h 2"/>
                  <a:gd name="T4" fmla="*/ 4 w 6"/>
                  <a:gd name="T5" fmla="*/ 2 h 2"/>
                  <a:gd name="T6" fmla="*/ 6 w 6"/>
                  <a:gd name="T7" fmla="*/ 2 h 2"/>
                  <a:gd name="T8" fmla="*/ 4 w 6"/>
                  <a:gd name="T9" fmla="*/ 0 h 2"/>
                  <a:gd name="T10" fmla="*/ 2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2" y="0"/>
                    </a:moveTo>
                    <a:lnTo>
                      <a:pt x="0" y="0"/>
                    </a:lnTo>
                    <a:lnTo>
                      <a:pt x="4" y="2"/>
                    </a:lnTo>
                    <a:lnTo>
                      <a:pt x="6" y="2"/>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5" name="9Slide.vn 1178">
                <a:extLst>
                  <a:ext uri="{FF2B5EF4-FFF2-40B4-BE49-F238E27FC236}">
                    <a16:creationId xmlns:a16="http://schemas.microsoft.com/office/drawing/2014/main" id="{08F39A0A-199C-49A4-B535-57DDED5B619E}"/>
                  </a:ext>
                </a:extLst>
              </p:cNvPr>
              <p:cNvSpPr>
                <a:spLocks/>
              </p:cNvSpPr>
              <p:nvPr/>
            </p:nvSpPr>
            <p:spPr bwMode="auto">
              <a:xfrm>
                <a:off x="2727" y="1042"/>
                <a:ext cx="6" cy="6"/>
              </a:xfrm>
              <a:custGeom>
                <a:avLst/>
                <a:gdLst>
                  <a:gd name="T0" fmla="*/ 0 w 6"/>
                  <a:gd name="T1" fmla="*/ 2 h 6"/>
                  <a:gd name="T2" fmla="*/ 0 w 6"/>
                  <a:gd name="T3" fmla="*/ 4 h 6"/>
                  <a:gd name="T4" fmla="*/ 2 w 6"/>
                  <a:gd name="T5" fmla="*/ 6 h 6"/>
                  <a:gd name="T6" fmla="*/ 4 w 6"/>
                  <a:gd name="T7" fmla="*/ 6 h 6"/>
                  <a:gd name="T8" fmla="*/ 6 w 6"/>
                  <a:gd name="T9" fmla="*/ 2 h 6"/>
                  <a:gd name="T10" fmla="*/ 6 w 6"/>
                  <a:gd name="T11" fmla="*/ 0 h 6"/>
                  <a:gd name="T12" fmla="*/ 4 w 6"/>
                  <a:gd name="T13" fmla="*/ 2 h 6"/>
                  <a:gd name="T14" fmla="*/ 0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2"/>
                    </a:moveTo>
                    <a:lnTo>
                      <a:pt x="0" y="4"/>
                    </a:lnTo>
                    <a:lnTo>
                      <a:pt x="2" y="6"/>
                    </a:lnTo>
                    <a:lnTo>
                      <a:pt x="4" y="6"/>
                    </a:lnTo>
                    <a:lnTo>
                      <a:pt x="6" y="2"/>
                    </a:lnTo>
                    <a:lnTo>
                      <a:pt x="6" y="0"/>
                    </a:lnTo>
                    <a:lnTo>
                      <a:pt x="4" y="2"/>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6" name="9Slide.vn 1179">
                <a:extLst>
                  <a:ext uri="{FF2B5EF4-FFF2-40B4-BE49-F238E27FC236}">
                    <a16:creationId xmlns:a16="http://schemas.microsoft.com/office/drawing/2014/main" id="{087EA33B-5F10-4672-8136-1B532EFA4032}"/>
                  </a:ext>
                </a:extLst>
              </p:cNvPr>
              <p:cNvSpPr>
                <a:spLocks/>
              </p:cNvSpPr>
              <p:nvPr/>
            </p:nvSpPr>
            <p:spPr bwMode="auto">
              <a:xfrm>
                <a:off x="2644" y="654"/>
                <a:ext cx="4" cy="6"/>
              </a:xfrm>
              <a:custGeom>
                <a:avLst/>
                <a:gdLst>
                  <a:gd name="T0" fmla="*/ 4 w 4"/>
                  <a:gd name="T1" fmla="*/ 4 h 6"/>
                  <a:gd name="T2" fmla="*/ 4 w 4"/>
                  <a:gd name="T3" fmla="*/ 2 h 6"/>
                  <a:gd name="T4" fmla="*/ 2 w 4"/>
                  <a:gd name="T5" fmla="*/ 0 h 6"/>
                  <a:gd name="T6" fmla="*/ 0 w 4"/>
                  <a:gd name="T7" fmla="*/ 0 h 6"/>
                  <a:gd name="T8" fmla="*/ 0 w 4"/>
                  <a:gd name="T9" fmla="*/ 2 h 6"/>
                  <a:gd name="T10" fmla="*/ 2 w 4"/>
                  <a:gd name="T11" fmla="*/ 6 h 6"/>
                  <a:gd name="T12" fmla="*/ 2 w 4"/>
                  <a:gd name="T13" fmla="*/ 6 h 6"/>
                  <a:gd name="T14" fmla="*/ 4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4"/>
                    </a:moveTo>
                    <a:lnTo>
                      <a:pt x="4" y="2"/>
                    </a:lnTo>
                    <a:lnTo>
                      <a:pt x="2" y="0"/>
                    </a:lnTo>
                    <a:lnTo>
                      <a:pt x="0" y="0"/>
                    </a:lnTo>
                    <a:lnTo>
                      <a:pt x="0" y="2"/>
                    </a:lnTo>
                    <a:lnTo>
                      <a:pt x="2" y="6"/>
                    </a:lnTo>
                    <a:lnTo>
                      <a:pt x="2" y="6"/>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7" name="9Slide.vn 1180">
                <a:extLst>
                  <a:ext uri="{FF2B5EF4-FFF2-40B4-BE49-F238E27FC236}">
                    <a16:creationId xmlns:a16="http://schemas.microsoft.com/office/drawing/2014/main" id="{0E873C41-690C-49AE-8205-D42D64987CF7}"/>
                  </a:ext>
                </a:extLst>
              </p:cNvPr>
              <p:cNvSpPr>
                <a:spLocks/>
              </p:cNvSpPr>
              <p:nvPr/>
            </p:nvSpPr>
            <p:spPr bwMode="auto">
              <a:xfrm>
                <a:off x="2437" y="573"/>
                <a:ext cx="19" cy="19"/>
              </a:xfrm>
              <a:custGeom>
                <a:avLst/>
                <a:gdLst>
                  <a:gd name="T0" fmla="*/ 8 w 19"/>
                  <a:gd name="T1" fmla="*/ 19 h 19"/>
                  <a:gd name="T2" fmla="*/ 12 w 19"/>
                  <a:gd name="T3" fmla="*/ 17 h 19"/>
                  <a:gd name="T4" fmla="*/ 17 w 19"/>
                  <a:gd name="T5" fmla="*/ 19 h 19"/>
                  <a:gd name="T6" fmla="*/ 19 w 19"/>
                  <a:gd name="T7" fmla="*/ 19 h 19"/>
                  <a:gd name="T8" fmla="*/ 19 w 19"/>
                  <a:gd name="T9" fmla="*/ 12 h 19"/>
                  <a:gd name="T10" fmla="*/ 19 w 19"/>
                  <a:gd name="T11" fmla="*/ 8 h 19"/>
                  <a:gd name="T12" fmla="*/ 12 w 19"/>
                  <a:gd name="T13" fmla="*/ 2 h 19"/>
                  <a:gd name="T14" fmla="*/ 8 w 19"/>
                  <a:gd name="T15" fmla="*/ 0 h 19"/>
                  <a:gd name="T16" fmla="*/ 2 w 19"/>
                  <a:gd name="T17" fmla="*/ 2 h 19"/>
                  <a:gd name="T18" fmla="*/ 0 w 19"/>
                  <a:gd name="T19" fmla="*/ 6 h 19"/>
                  <a:gd name="T20" fmla="*/ 0 w 19"/>
                  <a:gd name="T21" fmla="*/ 10 h 19"/>
                  <a:gd name="T22" fmla="*/ 4 w 19"/>
                  <a:gd name="T23" fmla="*/ 12 h 19"/>
                  <a:gd name="T24" fmla="*/ 6 w 19"/>
                  <a:gd name="T25" fmla="*/ 19 h 19"/>
                  <a:gd name="T26" fmla="*/ 8 w 19"/>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9">
                    <a:moveTo>
                      <a:pt x="8" y="19"/>
                    </a:moveTo>
                    <a:lnTo>
                      <a:pt x="12" y="17"/>
                    </a:lnTo>
                    <a:lnTo>
                      <a:pt x="17" y="19"/>
                    </a:lnTo>
                    <a:lnTo>
                      <a:pt x="19" y="19"/>
                    </a:lnTo>
                    <a:lnTo>
                      <a:pt x="19" y="12"/>
                    </a:lnTo>
                    <a:lnTo>
                      <a:pt x="19" y="8"/>
                    </a:lnTo>
                    <a:lnTo>
                      <a:pt x="12" y="2"/>
                    </a:lnTo>
                    <a:lnTo>
                      <a:pt x="8" y="0"/>
                    </a:lnTo>
                    <a:lnTo>
                      <a:pt x="2" y="2"/>
                    </a:lnTo>
                    <a:lnTo>
                      <a:pt x="0" y="6"/>
                    </a:lnTo>
                    <a:lnTo>
                      <a:pt x="0" y="10"/>
                    </a:lnTo>
                    <a:lnTo>
                      <a:pt x="4" y="12"/>
                    </a:lnTo>
                    <a:lnTo>
                      <a:pt x="6" y="19"/>
                    </a:lnTo>
                    <a:lnTo>
                      <a:pt x="8"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8" name="9Slide.vn 1181">
                <a:extLst>
                  <a:ext uri="{FF2B5EF4-FFF2-40B4-BE49-F238E27FC236}">
                    <a16:creationId xmlns:a16="http://schemas.microsoft.com/office/drawing/2014/main" id="{4DC21F50-E285-4745-9258-7D8AB8319511}"/>
                  </a:ext>
                </a:extLst>
              </p:cNvPr>
              <p:cNvSpPr>
                <a:spLocks/>
              </p:cNvSpPr>
              <p:nvPr/>
            </p:nvSpPr>
            <p:spPr bwMode="auto">
              <a:xfrm>
                <a:off x="2371" y="644"/>
                <a:ext cx="87" cy="87"/>
              </a:xfrm>
              <a:custGeom>
                <a:avLst/>
                <a:gdLst>
                  <a:gd name="T0" fmla="*/ 24 w 87"/>
                  <a:gd name="T1" fmla="*/ 14 h 87"/>
                  <a:gd name="T2" fmla="*/ 27 w 87"/>
                  <a:gd name="T3" fmla="*/ 16 h 87"/>
                  <a:gd name="T4" fmla="*/ 24 w 87"/>
                  <a:gd name="T5" fmla="*/ 22 h 87"/>
                  <a:gd name="T6" fmla="*/ 22 w 87"/>
                  <a:gd name="T7" fmla="*/ 29 h 87"/>
                  <a:gd name="T8" fmla="*/ 18 w 87"/>
                  <a:gd name="T9" fmla="*/ 35 h 87"/>
                  <a:gd name="T10" fmla="*/ 18 w 87"/>
                  <a:gd name="T11" fmla="*/ 43 h 87"/>
                  <a:gd name="T12" fmla="*/ 16 w 87"/>
                  <a:gd name="T13" fmla="*/ 37 h 87"/>
                  <a:gd name="T14" fmla="*/ 10 w 87"/>
                  <a:gd name="T15" fmla="*/ 35 h 87"/>
                  <a:gd name="T16" fmla="*/ 8 w 87"/>
                  <a:gd name="T17" fmla="*/ 41 h 87"/>
                  <a:gd name="T18" fmla="*/ 2 w 87"/>
                  <a:gd name="T19" fmla="*/ 41 h 87"/>
                  <a:gd name="T20" fmla="*/ 0 w 87"/>
                  <a:gd name="T21" fmla="*/ 47 h 87"/>
                  <a:gd name="T22" fmla="*/ 6 w 87"/>
                  <a:gd name="T23" fmla="*/ 47 h 87"/>
                  <a:gd name="T24" fmla="*/ 14 w 87"/>
                  <a:gd name="T25" fmla="*/ 47 h 87"/>
                  <a:gd name="T26" fmla="*/ 24 w 87"/>
                  <a:gd name="T27" fmla="*/ 49 h 87"/>
                  <a:gd name="T28" fmla="*/ 45 w 87"/>
                  <a:gd name="T29" fmla="*/ 53 h 87"/>
                  <a:gd name="T30" fmla="*/ 35 w 87"/>
                  <a:gd name="T31" fmla="*/ 55 h 87"/>
                  <a:gd name="T32" fmla="*/ 24 w 87"/>
                  <a:gd name="T33" fmla="*/ 58 h 87"/>
                  <a:gd name="T34" fmla="*/ 27 w 87"/>
                  <a:gd name="T35" fmla="*/ 62 h 87"/>
                  <a:gd name="T36" fmla="*/ 16 w 87"/>
                  <a:gd name="T37" fmla="*/ 60 h 87"/>
                  <a:gd name="T38" fmla="*/ 14 w 87"/>
                  <a:gd name="T39" fmla="*/ 62 h 87"/>
                  <a:gd name="T40" fmla="*/ 14 w 87"/>
                  <a:gd name="T41" fmla="*/ 64 h 87"/>
                  <a:gd name="T42" fmla="*/ 16 w 87"/>
                  <a:gd name="T43" fmla="*/ 68 h 87"/>
                  <a:gd name="T44" fmla="*/ 16 w 87"/>
                  <a:gd name="T45" fmla="*/ 70 h 87"/>
                  <a:gd name="T46" fmla="*/ 12 w 87"/>
                  <a:gd name="T47" fmla="*/ 74 h 87"/>
                  <a:gd name="T48" fmla="*/ 14 w 87"/>
                  <a:gd name="T49" fmla="*/ 82 h 87"/>
                  <a:gd name="T50" fmla="*/ 20 w 87"/>
                  <a:gd name="T51" fmla="*/ 82 h 87"/>
                  <a:gd name="T52" fmla="*/ 24 w 87"/>
                  <a:gd name="T53" fmla="*/ 82 h 87"/>
                  <a:gd name="T54" fmla="*/ 29 w 87"/>
                  <a:gd name="T55" fmla="*/ 80 h 87"/>
                  <a:gd name="T56" fmla="*/ 41 w 87"/>
                  <a:gd name="T57" fmla="*/ 87 h 87"/>
                  <a:gd name="T58" fmla="*/ 43 w 87"/>
                  <a:gd name="T59" fmla="*/ 78 h 87"/>
                  <a:gd name="T60" fmla="*/ 45 w 87"/>
                  <a:gd name="T61" fmla="*/ 82 h 87"/>
                  <a:gd name="T62" fmla="*/ 49 w 87"/>
                  <a:gd name="T63" fmla="*/ 80 h 87"/>
                  <a:gd name="T64" fmla="*/ 51 w 87"/>
                  <a:gd name="T65" fmla="*/ 74 h 87"/>
                  <a:gd name="T66" fmla="*/ 47 w 87"/>
                  <a:gd name="T67" fmla="*/ 70 h 87"/>
                  <a:gd name="T68" fmla="*/ 54 w 87"/>
                  <a:gd name="T69" fmla="*/ 66 h 87"/>
                  <a:gd name="T70" fmla="*/ 58 w 87"/>
                  <a:gd name="T71" fmla="*/ 64 h 87"/>
                  <a:gd name="T72" fmla="*/ 60 w 87"/>
                  <a:gd name="T73" fmla="*/ 66 h 87"/>
                  <a:gd name="T74" fmla="*/ 60 w 87"/>
                  <a:gd name="T75" fmla="*/ 55 h 87"/>
                  <a:gd name="T76" fmla="*/ 64 w 87"/>
                  <a:gd name="T77" fmla="*/ 53 h 87"/>
                  <a:gd name="T78" fmla="*/ 68 w 87"/>
                  <a:gd name="T79" fmla="*/ 49 h 87"/>
                  <a:gd name="T80" fmla="*/ 76 w 87"/>
                  <a:gd name="T81" fmla="*/ 39 h 87"/>
                  <a:gd name="T82" fmla="*/ 80 w 87"/>
                  <a:gd name="T83" fmla="*/ 31 h 87"/>
                  <a:gd name="T84" fmla="*/ 87 w 87"/>
                  <a:gd name="T85" fmla="*/ 18 h 87"/>
                  <a:gd name="T86" fmla="*/ 80 w 87"/>
                  <a:gd name="T87" fmla="*/ 12 h 87"/>
                  <a:gd name="T88" fmla="*/ 83 w 87"/>
                  <a:gd name="T89" fmla="*/ 8 h 87"/>
                  <a:gd name="T90" fmla="*/ 80 w 87"/>
                  <a:gd name="T91" fmla="*/ 4 h 87"/>
                  <a:gd name="T92" fmla="*/ 78 w 87"/>
                  <a:gd name="T93" fmla="*/ 8 h 87"/>
                  <a:gd name="T94" fmla="*/ 72 w 87"/>
                  <a:gd name="T95" fmla="*/ 14 h 87"/>
                  <a:gd name="T96" fmla="*/ 68 w 87"/>
                  <a:gd name="T97" fmla="*/ 18 h 87"/>
                  <a:gd name="T98" fmla="*/ 68 w 87"/>
                  <a:gd name="T99" fmla="*/ 12 h 87"/>
                  <a:gd name="T100" fmla="*/ 64 w 87"/>
                  <a:gd name="T101" fmla="*/ 4 h 87"/>
                  <a:gd name="T102" fmla="*/ 58 w 87"/>
                  <a:gd name="T103" fmla="*/ 0 h 87"/>
                  <a:gd name="T104" fmla="*/ 49 w 87"/>
                  <a:gd name="T105" fmla="*/ 4 h 87"/>
                  <a:gd name="T106" fmla="*/ 45 w 87"/>
                  <a:gd name="T107" fmla="*/ 10 h 87"/>
                  <a:gd name="T108" fmla="*/ 47 w 87"/>
                  <a:gd name="T109" fmla="*/ 20 h 87"/>
                  <a:gd name="T110" fmla="*/ 43 w 87"/>
                  <a:gd name="T111" fmla="*/ 20 h 87"/>
                  <a:gd name="T112" fmla="*/ 47 w 87"/>
                  <a:gd name="T113" fmla="*/ 29 h 87"/>
                  <a:gd name="T114" fmla="*/ 45 w 87"/>
                  <a:gd name="T115" fmla="*/ 37 h 87"/>
                  <a:gd name="T116" fmla="*/ 39 w 87"/>
                  <a:gd name="T117" fmla="*/ 37 h 87"/>
                  <a:gd name="T118" fmla="*/ 37 w 87"/>
                  <a:gd name="T119" fmla="*/ 20 h 87"/>
                  <a:gd name="T120" fmla="*/ 35 w 87"/>
                  <a:gd name="T121" fmla="*/ 14 h 87"/>
                  <a:gd name="T122" fmla="*/ 33 w 87"/>
                  <a:gd name="T123"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87">
                    <a:moveTo>
                      <a:pt x="29" y="10"/>
                    </a:moveTo>
                    <a:lnTo>
                      <a:pt x="27" y="10"/>
                    </a:lnTo>
                    <a:lnTo>
                      <a:pt x="24" y="14"/>
                    </a:lnTo>
                    <a:lnTo>
                      <a:pt x="22" y="16"/>
                    </a:lnTo>
                    <a:lnTo>
                      <a:pt x="24" y="16"/>
                    </a:lnTo>
                    <a:lnTo>
                      <a:pt x="27" y="16"/>
                    </a:lnTo>
                    <a:lnTo>
                      <a:pt x="29" y="18"/>
                    </a:lnTo>
                    <a:lnTo>
                      <a:pt x="24" y="20"/>
                    </a:lnTo>
                    <a:lnTo>
                      <a:pt x="24" y="22"/>
                    </a:lnTo>
                    <a:lnTo>
                      <a:pt x="20" y="22"/>
                    </a:lnTo>
                    <a:lnTo>
                      <a:pt x="20" y="29"/>
                    </a:lnTo>
                    <a:lnTo>
                      <a:pt x="22" y="29"/>
                    </a:lnTo>
                    <a:lnTo>
                      <a:pt x="22" y="31"/>
                    </a:lnTo>
                    <a:lnTo>
                      <a:pt x="18" y="33"/>
                    </a:lnTo>
                    <a:lnTo>
                      <a:pt x="18" y="35"/>
                    </a:lnTo>
                    <a:lnTo>
                      <a:pt x="20" y="39"/>
                    </a:lnTo>
                    <a:lnTo>
                      <a:pt x="20" y="41"/>
                    </a:lnTo>
                    <a:lnTo>
                      <a:pt x="18" y="43"/>
                    </a:lnTo>
                    <a:lnTo>
                      <a:pt x="16" y="43"/>
                    </a:lnTo>
                    <a:lnTo>
                      <a:pt x="16" y="37"/>
                    </a:lnTo>
                    <a:lnTo>
                      <a:pt x="16" y="37"/>
                    </a:lnTo>
                    <a:lnTo>
                      <a:pt x="14" y="33"/>
                    </a:lnTo>
                    <a:lnTo>
                      <a:pt x="14" y="35"/>
                    </a:lnTo>
                    <a:lnTo>
                      <a:pt x="10" y="35"/>
                    </a:lnTo>
                    <a:lnTo>
                      <a:pt x="8" y="37"/>
                    </a:lnTo>
                    <a:lnTo>
                      <a:pt x="6" y="39"/>
                    </a:lnTo>
                    <a:lnTo>
                      <a:pt x="8" y="41"/>
                    </a:lnTo>
                    <a:lnTo>
                      <a:pt x="6" y="41"/>
                    </a:lnTo>
                    <a:lnTo>
                      <a:pt x="4" y="39"/>
                    </a:lnTo>
                    <a:lnTo>
                      <a:pt x="2" y="41"/>
                    </a:lnTo>
                    <a:lnTo>
                      <a:pt x="0" y="41"/>
                    </a:lnTo>
                    <a:lnTo>
                      <a:pt x="0" y="45"/>
                    </a:lnTo>
                    <a:lnTo>
                      <a:pt x="0" y="47"/>
                    </a:lnTo>
                    <a:lnTo>
                      <a:pt x="2" y="47"/>
                    </a:lnTo>
                    <a:lnTo>
                      <a:pt x="4" y="47"/>
                    </a:lnTo>
                    <a:lnTo>
                      <a:pt x="6" y="47"/>
                    </a:lnTo>
                    <a:lnTo>
                      <a:pt x="10" y="47"/>
                    </a:lnTo>
                    <a:lnTo>
                      <a:pt x="12" y="47"/>
                    </a:lnTo>
                    <a:lnTo>
                      <a:pt x="14" y="47"/>
                    </a:lnTo>
                    <a:lnTo>
                      <a:pt x="18" y="49"/>
                    </a:lnTo>
                    <a:lnTo>
                      <a:pt x="22" y="47"/>
                    </a:lnTo>
                    <a:lnTo>
                      <a:pt x="24" y="49"/>
                    </a:lnTo>
                    <a:lnTo>
                      <a:pt x="29" y="49"/>
                    </a:lnTo>
                    <a:lnTo>
                      <a:pt x="43" y="51"/>
                    </a:lnTo>
                    <a:lnTo>
                      <a:pt x="45" y="53"/>
                    </a:lnTo>
                    <a:lnTo>
                      <a:pt x="43" y="55"/>
                    </a:lnTo>
                    <a:lnTo>
                      <a:pt x="39" y="55"/>
                    </a:lnTo>
                    <a:lnTo>
                      <a:pt x="35" y="55"/>
                    </a:lnTo>
                    <a:lnTo>
                      <a:pt x="31" y="58"/>
                    </a:lnTo>
                    <a:lnTo>
                      <a:pt x="24" y="58"/>
                    </a:lnTo>
                    <a:lnTo>
                      <a:pt x="24" y="58"/>
                    </a:lnTo>
                    <a:lnTo>
                      <a:pt x="27" y="58"/>
                    </a:lnTo>
                    <a:lnTo>
                      <a:pt x="29" y="60"/>
                    </a:lnTo>
                    <a:lnTo>
                      <a:pt x="27" y="62"/>
                    </a:lnTo>
                    <a:lnTo>
                      <a:pt x="20" y="60"/>
                    </a:lnTo>
                    <a:lnTo>
                      <a:pt x="18" y="58"/>
                    </a:lnTo>
                    <a:lnTo>
                      <a:pt x="16" y="60"/>
                    </a:lnTo>
                    <a:lnTo>
                      <a:pt x="16" y="62"/>
                    </a:lnTo>
                    <a:lnTo>
                      <a:pt x="16" y="64"/>
                    </a:lnTo>
                    <a:lnTo>
                      <a:pt x="14" y="62"/>
                    </a:lnTo>
                    <a:lnTo>
                      <a:pt x="12" y="62"/>
                    </a:lnTo>
                    <a:lnTo>
                      <a:pt x="14" y="62"/>
                    </a:lnTo>
                    <a:lnTo>
                      <a:pt x="14" y="64"/>
                    </a:lnTo>
                    <a:lnTo>
                      <a:pt x="14" y="66"/>
                    </a:lnTo>
                    <a:lnTo>
                      <a:pt x="18" y="66"/>
                    </a:lnTo>
                    <a:lnTo>
                      <a:pt x="16" y="68"/>
                    </a:lnTo>
                    <a:lnTo>
                      <a:pt x="18" y="72"/>
                    </a:lnTo>
                    <a:lnTo>
                      <a:pt x="16" y="72"/>
                    </a:lnTo>
                    <a:lnTo>
                      <a:pt x="16" y="70"/>
                    </a:lnTo>
                    <a:lnTo>
                      <a:pt x="14" y="70"/>
                    </a:lnTo>
                    <a:lnTo>
                      <a:pt x="12" y="72"/>
                    </a:lnTo>
                    <a:lnTo>
                      <a:pt x="12" y="74"/>
                    </a:lnTo>
                    <a:lnTo>
                      <a:pt x="12" y="76"/>
                    </a:lnTo>
                    <a:lnTo>
                      <a:pt x="12" y="80"/>
                    </a:lnTo>
                    <a:lnTo>
                      <a:pt x="14" y="82"/>
                    </a:lnTo>
                    <a:lnTo>
                      <a:pt x="18" y="80"/>
                    </a:lnTo>
                    <a:lnTo>
                      <a:pt x="18" y="82"/>
                    </a:lnTo>
                    <a:lnTo>
                      <a:pt x="20" y="82"/>
                    </a:lnTo>
                    <a:lnTo>
                      <a:pt x="22" y="80"/>
                    </a:lnTo>
                    <a:lnTo>
                      <a:pt x="27" y="78"/>
                    </a:lnTo>
                    <a:lnTo>
                      <a:pt x="24" y="82"/>
                    </a:lnTo>
                    <a:lnTo>
                      <a:pt x="24" y="85"/>
                    </a:lnTo>
                    <a:lnTo>
                      <a:pt x="27" y="85"/>
                    </a:lnTo>
                    <a:lnTo>
                      <a:pt x="29" y="80"/>
                    </a:lnTo>
                    <a:lnTo>
                      <a:pt x="31" y="82"/>
                    </a:lnTo>
                    <a:lnTo>
                      <a:pt x="31" y="87"/>
                    </a:lnTo>
                    <a:lnTo>
                      <a:pt x="41" y="87"/>
                    </a:lnTo>
                    <a:lnTo>
                      <a:pt x="43" y="82"/>
                    </a:lnTo>
                    <a:lnTo>
                      <a:pt x="43" y="80"/>
                    </a:lnTo>
                    <a:lnTo>
                      <a:pt x="43" y="78"/>
                    </a:lnTo>
                    <a:lnTo>
                      <a:pt x="43" y="76"/>
                    </a:lnTo>
                    <a:lnTo>
                      <a:pt x="45" y="78"/>
                    </a:lnTo>
                    <a:lnTo>
                      <a:pt x="45" y="82"/>
                    </a:lnTo>
                    <a:lnTo>
                      <a:pt x="47" y="85"/>
                    </a:lnTo>
                    <a:lnTo>
                      <a:pt x="49" y="85"/>
                    </a:lnTo>
                    <a:lnTo>
                      <a:pt x="49" y="80"/>
                    </a:lnTo>
                    <a:lnTo>
                      <a:pt x="49" y="78"/>
                    </a:lnTo>
                    <a:lnTo>
                      <a:pt x="49" y="76"/>
                    </a:lnTo>
                    <a:lnTo>
                      <a:pt x="51" y="74"/>
                    </a:lnTo>
                    <a:lnTo>
                      <a:pt x="47" y="74"/>
                    </a:lnTo>
                    <a:lnTo>
                      <a:pt x="45" y="74"/>
                    </a:lnTo>
                    <a:lnTo>
                      <a:pt x="47" y="70"/>
                    </a:lnTo>
                    <a:lnTo>
                      <a:pt x="49" y="70"/>
                    </a:lnTo>
                    <a:lnTo>
                      <a:pt x="51" y="68"/>
                    </a:lnTo>
                    <a:lnTo>
                      <a:pt x="54" y="66"/>
                    </a:lnTo>
                    <a:lnTo>
                      <a:pt x="54" y="64"/>
                    </a:lnTo>
                    <a:lnTo>
                      <a:pt x="56" y="64"/>
                    </a:lnTo>
                    <a:lnTo>
                      <a:pt x="58" y="64"/>
                    </a:lnTo>
                    <a:lnTo>
                      <a:pt x="58" y="66"/>
                    </a:lnTo>
                    <a:lnTo>
                      <a:pt x="60" y="68"/>
                    </a:lnTo>
                    <a:lnTo>
                      <a:pt x="60" y="66"/>
                    </a:lnTo>
                    <a:lnTo>
                      <a:pt x="64" y="60"/>
                    </a:lnTo>
                    <a:lnTo>
                      <a:pt x="64" y="60"/>
                    </a:lnTo>
                    <a:lnTo>
                      <a:pt x="60" y="55"/>
                    </a:lnTo>
                    <a:lnTo>
                      <a:pt x="60" y="55"/>
                    </a:lnTo>
                    <a:lnTo>
                      <a:pt x="62" y="53"/>
                    </a:lnTo>
                    <a:lnTo>
                      <a:pt x="64" y="53"/>
                    </a:lnTo>
                    <a:lnTo>
                      <a:pt x="66" y="53"/>
                    </a:lnTo>
                    <a:lnTo>
                      <a:pt x="68" y="51"/>
                    </a:lnTo>
                    <a:lnTo>
                      <a:pt x="68" y="49"/>
                    </a:lnTo>
                    <a:lnTo>
                      <a:pt x="72" y="45"/>
                    </a:lnTo>
                    <a:lnTo>
                      <a:pt x="72" y="43"/>
                    </a:lnTo>
                    <a:lnTo>
                      <a:pt x="76" y="39"/>
                    </a:lnTo>
                    <a:lnTo>
                      <a:pt x="80" y="37"/>
                    </a:lnTo>
                    <a:lnTo>
                      <a:pt x="80" y="35"/>
                    </a:lnTo>
                    <a:lnTo>
                      <a:pt x="80" y="31"/>
                    </a:lnTo>
                    <a:lnTo>
                      <a:pt x="83" y="24"/>
                    </a:lnTo>
                    <a:lnTo>
                      <a:pt x="87" y="22"/>
                    </a:lnTo>
                    <a:lnTo>
                      <a:pt x="87" y="18"/>
                    </a:lnTo>
                    <a:lnTo>
                      <a:pt x="87" y="16"/>
                    </a:lnTo>
                    <a:lnTo>
                      <a:pt x="83" y="14"/>
                    </a:lnTo>
                    <a:lnTo>
                      <a:pt x="80" y="12"/>
                    </a:lnTo>
                    <a:lnTo>
                      <a:pt x="83" y="12"/>
                    </a:lnTo>
                    <a:lnTo>
                      <a:pt x="85" y="10"/>
                    </a:lnTo>
                    <a:lnTo>
                      <a:pt x="83" y="8"/>
                    </a:lnTo>
                    <a:lnTo>
                      <a:pt x="85" y="6"/>
                    </a:lnTo>
                    <a:lnTo>
                      <a:pt x="83" y="4"/>
                    </a:lnTo>
                    <a:lnTo>
                      <a:pt x="80" y="4"/>
                    </a:lnTo>
                    <a:lnTo>
                      <a:pt x="80" y="4"/>
                    </a:lnTo>
                    <a:lnTo>
                      <a:pt x="80" y="8"/>
                    </a:lnTo>
                    <a:lnTo>
                      <a:pt x="78" y="8"/>
                    </a:lnTo>
                    <a:lnTo>
                      <a:pt x="76" y="6"/>
                    </a:lnTo>
                    <a:lnTo>
                      <a:pt x="72" y="8"/>
                    </a:lnTo>
                    <a:lnTo>
                      <a:pt x="72" y="14"/>
                    </a:lnTo>
                    <a:lnTo>
                      <a:pt x="70" y="16"/>
                    </a:lnTo>
                    <a:lnTo>
                      <a:pt x="70" y="16"/>
                    </a:lnTo>
                    <a:lnTo>
                      <a:pt x="68" y="18"/>
                    </a:lnTo>
                    <a:lnTo>
                      <a:pt x="66" y="18"/>
                    </a:lnTo>
                    <a:lnTo>
                      <a:pt x="66" y="14"/>
                    </a:lnTo>
                    <a:lnTo>
                      <a:pt x="68" y="12"/>
                    </a:lnTo>
                    <a:lnTo>
                      <a:pt x="68" y="4"/>
                    </a:lnTo>
                    <a:lnTo>
                      <a:pt x="68" y="4"/>
                    </a:lnTo>
                    <a:lnTo>
                      <a:pt x="64" y="4"/>
                    </a:lnTo>
                    <a:lnTo>
                      <a:pt x="62" y="2"/>
                    </a:lnTo>
                    <a:lnTo>
                      <a:pt x="62" y="0"/>
                    </a:lnTo>
                    <a:lnTo>
                      <a:pt x="58" y="0"/>
                    </a:lnTo>
                    <a:lnTo>
                      <a:pt x="56" y="2"/>
                    </a:lnTo>
                    <a:lnTo>
                      <a:pt x="51" y="2"/>
                    </a:lnTo>
                    <a:lnTo>
                      <a:pt x="49" y="4"/>
                    </a:lnTo>
                    <a:lnTo>
                      <a:pt x="47" y="4"/>
                    </a:lnTo>
                    <a:lnTo>
                      <a:pt x="45" y="6"/>
                    </a:lnTo>
                    <a:lnTo>
                      <a:pt x="45" y="10"/>
                    </a:lnTo>
                    <a:lnTo>
                      <a:pt x="43" y="12"/>
                    </a:lnTo>
                    <a:lnTo>
                      <a:pt x="45" y="16"/>
                    </a:lnTo>
                    <a:lnTo>
                      <a:pt x="47" y="20"/>
                    </a:lnTo>
                    <a:lnTo>
                      <a:pt x="49" y="22"/>
                    </a:lnTo>
                    <a:lnTo>
                      <a:pt x="45" y="20"/>
                    </a:lnTo>
                    <a:lnTo>
                      <a:pt x="43" y="20"/>
                    </a:lnTo>
                    <a:lnTo>
                      <a:pt x="41" y="22"/>
                    </a:lnTo>
                    <a:lnTo>
                      <a:pt x="47" y="26"/>
                    </a:lnTo>
                    <a:lnTo>
                      <a:pt x="47" y="29"/>
                    </a:lnTo>
                    <a:lnTo>
                      <a:pt x="45" y="29"/>
                    </a:lnTo>
                    <a:lnTo>
                      <a:pt x="43" y="35"/>
                    </a:lnTo>
                    <a:lnTo>
                      <a:pt x="45" y="37"/>
                    </a:lnTo>
                    <a:lnTo>
                      <a:pt x="41" y="41"/>
                    </a:lnTo>
                    <a:lnTo>
                      <a:pt x="39" y="39"/>
                    </a:lnTo>
                    <a:lnTo>
                      <a:pt x="39" y="37"/>
                    </a:lnTo>
                    <a:lnTo>
                      <a:pt x="39" y="33"/>
                    </a:lnTo>
                    <a:lnTo>
                      <a:pt x="39" y="22"/>
                    </a:lnTo>
                    <a:lnTo>
                      <a:pt x="37" y="20"/>
                    </a:lnTo>
                    <a:lnTo>
                      <a:pt x="35" y="18"/>
                    </a:lnTo>
                    <a:lnTo>
                      <a:pt x="37" y="16"/>
                    </a:lnTo>
                    <a:lnTo>
                      <a:pt x="35" y="14"/>
                    </a:lnTo>
                    <a:lnTo>
                      <a:pt x="35" y="12"/>
                    </a:lnTo>
                    <a:lnTo>
                      <a:pt x="33" y="8"/>
                    </a:lnTo>
                    <a:lnTo>
                      <a:pt x="33" y="8"/>
                    </a:lnTo>
                    <a:lnTo>
                      <a:pt x="29"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9" name="9Slide.vn 1182">
                <a:extLst>
                  <a:ext uri="{FF2B5EF4-FFF2-40B4-BE49-F238E27FC236}">
                    <a16:creationId xmlns:a16="http://schemas.microsoft.com/office/drawing/2014/main" id="{9D97E1EB-4E45-4A0F-882C-50A5629173CB}"/>
                  </a:ext>
                </a:extLst>
              </p:cNvPr>
              <p:cNvSpPr>
                <a:spLocks/>
              </p:cNvSpPr>
              <p:nvPr/>
            </p:nvSpPr>
            <p:spPr bwMode="auto">
              <a:xfrm>
                <a:off x="2445" y="552"/>
                <a:ext cx="9" cy="6"/>
              </a:xfrm>
              <a:custGeom>
                <a:avLst/>
                <a:gdLst>
                  <a:gd name="T0" fmla="*/ 6 w 9"/>
                  <a:gd name="T1" fmla="*/ 4 h 6"/>
                  <a:gd name="T2" fmla="*/ 6 w 9"/>
                  <a:gd name="T3" fmla="*/ 2 h 6"/>
                  <a:gd name="T4" fmla="*/ 9 w 9"/>
                  <a:gd name="T5" fmla="*/ 0 h 6"/>
                  <a:gd name="T6" fmla="*/ 4 w 9"/>
                  <a:gd name="T7" fmla="*/ 0 h 6"/>
                  <a:gd name="T8" fmla="*/ 0 w 9"/>
                  <a:gd name="T9" fmla="*/ 2 h 6"/>
                  <a:gd name="T10" fmla="*/ 0 w 9"/>
                  <a:gd name="T11" fmla="*/ 6 h 6"/>
                  <a:gd name="T12" fmla="*/ 2 w 9"/>
                  <a:gd name="T13" fmla="*/ 6 h 6"/>
                  <a:gd name="T14" fmla="*/ 6 w 9"/>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6" y="4"/>
                    </a:moveTo>
                    <a:lnTo>
                      <a:pt x="6" y="2"/>
                    </a:lnTo>
                    <a:lnTo>
                      <a:pt x="9" y="0"/>
                    </a:lnTo>
                    <a:lnTo>
                      <a:pt x="4" y="0"/>
                    </a:lnTo>
                    <a:lnTo>
                      <a:pt x="0" y="2"/>
                    </a:lnTo>
                    <a:lnTo>
                      <a:pt x="0" y="6"/>
                    </a:lnTo>
                    <a:lnTo>
                      <a:pt x="2" y="6"/>
                    </a:lnTo>
                    <a:lnTo>
                      <a:pt x="6"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0" name="9Slide.vn 1183">
                <a:extLst>
                  <a:ext uri="{FF2B5EF4-FFF2-40B4-BE49-F238E27FC236}">
                    <a16:creationId xmlns:a16="http://schemas.microsoft.com/office/drawing/2014/main" id="{D6C0D6A2-2528-4480-9A6B-04F83157E481}"/>
                  </a:ext>
                </a:extLst>
              </p:cNvPr>
              <p:cNvSpPr>
                <a:spLocks/>
              </p:cNvSpPr>
              <p:nvPr/>
            </p:nvSpPr>
            <p:spPr bwMode="auto">
              <a:xfrm>
                <a:off x="2431" y="482"/>
                <a:ext cx="78" cy="112"/>
              </a:xfrm>
              <a:custGeom>
                <a:avLst/>
                <a:gdLst>
                  <a:gd name="T0" fmla="*/ 6 w 78"/>
                  <a:gd name="T1" fmla="*/ 66 h 112"/>
                  <a:gd name="T2" fmla="*/ 12 w 78"/>
                  <a:gd name="T3" fmla="*/ 64 h 112"/>
                  <a:gd name="T4" fmla="*/ 23 w 78"/>
                  <a:gd name="T5" fmla="*/ 66 h 112"/>
                  <a:gd name="T6" fmla="*/ 29 w 78"/>
                  <a:gd name="T7" fmla="*/ 66 h 112"/>
                  <a:gd name="T8" fmla="*/ 27 w 78"/>
                  <a:gd name="T9" fmla="*/ 70 h 112"/>
                  <a:gd name="T10" fmla="*/ 25 w 78"/>
                  <a:gd name="T11" fmla="*/ 74 h 112"/>
                  <a:gd name="T12" fmla="*/ 35 w 78"/>
                  <a:gd name="T13" fmla="*/ 79 h 112"/>
                  <a:gd name="T14" fmla="*/ 39 w 78"/>
                  <a:gd name="T15" fmla="*/ 83 h 112"/>
                  <a:gd name="T16" fmla="*/ 39 w 78"/>
                  <a:gd name="T17" fmla="*/ 87 h 112"/>
                  <a:gd name="T18" fmla="*/ 33 w 78"/>
                  <a:gd name="T19" fmla="*/ 103 h 112"/>
                  <a:gd name="T20" fmla="*/ 37 w 78"/>
                  <a:gd name="T21" fmla="*/ 112 h 112"/>
                  <a:gd name="T22" fmla="*/ 41 w 78"/>
                  <a:gd name="T23" fmla="*/ 112 h 112"/>
                  <a:gd name="T24" fmla="*/ 45 w 78"/>
                  <a:gd name="T25" fmla="*/ 112 h 112"/>
                  <a:gd name="T26" fmla="*/ 52 w 78"/>
                  <a:gd name="T27" fmla="*/ 108 h 112"/>
                  <a:gd name="T28" fmla="*/ 58 w 78"/>
                  <a:gd name="T29" fmla="*/ 101 h 112"/>
                  <a:gd name="T30" fmla="*/ 60 w 78"/>
                  <a:gd name="T31" fmla="*/ 91 h 112"/>
                  <a:gd name="T32" fmla="*/ 60 w 78"/>
                  <a:gd name="T33" fmla="*/ 85 h 112"/>
                  <a:gd name="T34" fmla="*/ 62 w 78"/>
                  <a:gd name="T35" fmla="*/ 81 h 112"/>
                  <a:gd name="T36" fmla="*/ 68 w 78"/>
                  <a:gd name="T37" fmla="*/ 76 h 112"/>
                  <a:gd name="T38" fmla="*/ 74 w 78"/>
                  <a:gd name="T39" fmla="*/ 70 h 112"/>
                  <a:gd name="T40" fmla="*/ 74 w 78"/>
                  <a:gd name="T41" fmla="*/ 62 h 112"/>
                  <a:gd name="T42" fmla="*/ 78 w 78"/>
                  <a:gd name="T43" fmla="*/ 58 h 112"/>
                  <a:gd name="T44" fmla="*/ 76 w 78"/>
                  <a:gd name="T45" fmla="*/ 50 h 112"/>
                  <a:gd name="T46" fmla="*/ 70 w 78"/>
                  <a:gd name="T47" fmla="*/ 50 h 112"/>
                  <a:gd name="T48" fmla="*/ 66 w 78"/>
                  <a:gd name="T49" fmla="*/ 47 h 112"/>
                  <a:gd name="T50" fmla="*/ 72 w 78"/>
                  <a:gd name="T51" fmla="*/ 41 h 112"/>
                  <a:gd name="T52" fmla="*/ 70 w 78"/>
                  <a:gd name="T53" fmla="*/ 37 h 112"/>
                  <a:gd name="T54" fmla="*/ 72 w 78"/>
                  <a:gd name="T55" fmla="*/ 29 h 112"/>
                  <a:gd name="T56" fmla="*/ 66 w 78"/>
                  <a:gd name="T57" fmla="*/ 25 h 112"/>
                  <a:gd name="T58" fmla="*/ 56 w 78"/>
                  <a:gd name="T59" fmla="*/ 29 h 112"/>
                  <a:gd name="T60" fmla="*/ 52 w 78"/>
                  <a:gd name="T61" fmla="*/ 35 h 112"/>
                  <a:gd name="T62" fmla="*/ 49 w 78"/>
                  <a:gd name="T63" fmla="*/ 31 h 112"/>
                  <a:gd name="T64" fmla="*/ 56 w 78"/>
                  <a:gd name="T65" fmla="*/ 27 h 112"/>
                  <a:gd name="T66" fmla="*/ 56 w 78"/>
                  <a:gd name="T67" fmla="*/ 16 h 112"/>
                  <a:gd name="T68" fmla="*/ 54 w 78"/>
                  <a:gd name="T69" fmla="*/ 10 h 112"/>
                  <a:gd name="T70" fmla="*/ 47 w 78"/>
                  <a:gd name="T71" fmla="*/ 4 h 112"/>
                  <a:gd name="T72" fmla="*/ 39 w 78"/>
                  <a:gd name="T73" fmla="*/ 4 h 112"/>
                  <a:gd name="T74" fmla="*/ 33 w 78"/>
                  <a:gd name="T75" fmla="*/ 8 h 112"/>
                  <a:gd name="T76" fmla="*/ 31 w 78"/>
                  <a:gd name="T77" fmla="*/ 0 h 112"/>
                  <a:gd name="T78" fmla="*/ 27 w 78"/>
                  <a:gd name="T79" fmla="*/ 6 h 112"/>
                  <a:gd name="T80" fmla="*/ 23 w 78"/>
                  <a:gd name="T81" fmla="*/ 12 h 112"/>
                  <a:gd name="T82" fmla="*/ 18 w 78"/>
                  <a:gd name="T83" fmla="*/ 20 h 112"/>
                  <a:gd name="T84" fmla="*/ 23 w 78"/>
                  <a:gd name="T85" fmla="*/ 20 h 112"/>
                  <a:gd name="T86" fmla="*/ 29 w 78"/>
                  <a:gd name="T87" fmla="*/ 20 h 112"/>
                  <a:gd name="T88" fmla="*/ 20 w 78"/>
                  <a:gd name="T89" fmla="*/ 27 h 112"/>
                  <a:gd name="T90" fmla="*/ 16 w 78"/>
                  <a:gd name="T91" fmla="*/ 33 h 112"/>
                  <a:gd name="T92" fmla="*/ 27 w 78"/>
                  <a:gd name="T93" fmla="*/ 27 h 112"/>
                  <a:gd name="T94" fmla="*/ 31 w 78"/>
                  <a:gd name="T95" fmla="*/ 25 h 112"/>
                  <a:gd name="T96" fmla="*/ 33 w 78"/>
                  <a:gd name="T97" fmla="*/ 33 h 112"/>
                  <a:gd name="T98" fmla="*/ 27 w 78"/>
                  <a:gd name="T99" fmla="*/ 35 h 112"/>
                  <a:gd name="T100" fmla="*/ 27 w 78"/>
                  <a:gd name="T101" fmla="*/ 41 h 112"/>
                  <a:gd name="T102" fmla="*/ 33 w 78"/>
                  <a:gd name="T103" fmla="*/ 41 h 112"/>
                  <a:gd name="T104" fmla="*/ 25 w 78"/>
                  <a:gd name="T105" fmla="*/ 47 h 112"/>
                  <a:gd name="T106" fmla="*/ 23 w 78"/>
                  <a:gd name="T107" fmla="*/ 47 h 112"/>
                  <a:gd name="T108" fmla="*/ 25 w 78"/>
                  <a:gd name="T109" fmla="*/ 52 h 112"/>
                  <a:gd name="T110" fmla="*/ 18 w 78"/>
                  <a:gd name="T111" fmla="*/ 56 h 112"/>
                  <a:gd name="T112" fmla="*/ 14 w 78"/>
                  <a:gd name="T113" fmla="*/ 50 h 112"/>
                  <a:gd name="T114" fmla="*/ 4 w 78"/>
                  <a:gd name="T115" fmla="*/ 50 h 112"/>
                  <a:gd name="T116" fmla="*/ 0 w 78"/>
                  <a:gd name="T117" fmla="*/ 58 h 112"/>
                  <a:gd name="T118" fmla="*/ 2 w 78"/>
                  <a:gd name="T119" fmla="*/ 6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112">
                    <a:moveTo>
                      <a:pt x="2" y="66"/>
                    </a:moveTo>
                    <a:lnTo>
                      <a:pt x="6" y="66"/>
                    </a:lnTo>
                    <a:lnTo>
                      <a:pt x="8" y="64"/>
                    </a:lnTo>
                    <a:lnTo>
                      <a:pt x="12" y="64"/>
                    </a:lnTo>
                    <a:lnTo>
                      <a:pt x="16" y="66"/>
                    </a:lnTo>
                    <a:lnTo>
                      <a:pt x="23" y="66"/>
                    </a:lnTo>
                    <a:lnTo>
                      <a:pt x="23" y="68"/>
                    </a:lnTo>
                    <a:lnTo>
                      <a:pt x="29" y="66"/>
                    </a:lnTo>
                    <a:lnTo>
                      <a:pt x="29" y="68"/>
                    </a:lnTo>
                    <a:lnTo>
                      <a:pt x="27" y="70"/>
                    </a:lnTo>
                    <a:lnTo>
                      <a:pt x="25" y="72"/>
                    </a:lnTo>
                    <a:lnTo>
                      <a:pt x="25" y="74"/>
                    </a:lnTo>
                    <a:lnTo>
                      <a:pt x="31" y="74"/>
                    </a:lnTo>
                    <a:lnTo>
                      <a:pt x="35" y="79"/>
                    </a:lnTo>
                    <a:lnTo>
                      <a:pt x="37" y="83"/>
                    </a:lnTo>
                    <a:lnTo>
                      <a:pt x="39" y="83"/>
                    </a:lnTo>
                    <a:lnTo>
                      <a:pt x="41" y="85"/>
                    </a:lnTo>
                    <a:lnTo>
                      <a:pt x="39" y="87"/>
                    </a:lnTo>
                    <a:lnTo>
                      <a:pt x="39" y="91"/>
                    </a:lnTo>
                    <a:lnTo>
                      <a:pt x="33" y="103"/>
                    </a:lnTo>
                    <a:lnTo>
                      <a:pt x="35" y="108"/>
                    </a:lnTo>
                    <a:lnTo>
                      <a:pt x="37" y="112"/>
                    </a:lnTo>
                    <a:lnTo>
                      <a:pt x="39" y="112"/>
                    </a:lnTo>
                    <a:lnTo>
                      <a:pt x="41" y="112"/>
                    </a:lnTo>
                    <a:lnTo>
                      <a:pt x="43" y="112"/>
                    </a:lnTo>
                    <a:lnTo>
                      <a:pt x="45" y="112"/>
                    </a:lnTo>
                    <a:lnTo>
                      <a:pt x="52" y="110"/>
                    </a:lnTo>
                    <a:lnTo>
                      <a:pt x="52" y="108"/>
                    </a:lnTo>
                    <a:lnTo>
                      <a:pt x="54" y="106"/>
                    </a:lnTo>
                    <a:lnTo>
                      <a:pt x="58" y="101"/>
                    </a:lnTo>
                    <a:lnTo>
                      <a:pt x="58" y="97"/>
                    </a:lnTo>
                    <a:lnTo>
                      <a:pt x="60" y="91"/>
                    </a:lnTo>
                    <a:lnTo>
                      <a:pt x="62" y="87"/>
                    </a:lnTo>
                    <a:lnTo>
                      <a:pt x="60" y="85"/>
                    </a:lnTo>
                    <a:lnTo>
                      <a:pt x="60" y="83"/>
                    </a:lnTo>
                    <a:lnTo>
                      <a:pt x="62" y="81"/>
                    </a:lnTo>
                    <a:lnTo>
                      <a:pt x="64" y="76"/>
                    </a:lnTo>
                    <a:lnTo>
                      <a:pt x="68" y="76"/>
                    </a:lnTo>
                    <a:lnTo>
                      <a:pt x="70" y="72"/>
                    </a:lnTo>
                    <a:lnTo>
                      <a:pt x="74" y="70"/>
                    </a:lnTo>
                    <a:lnTo>
                      <a:pt x="74" y="66"/>
                    </a:lnTo>
                    <a:lnTo>
                      <a:pt x="74" y="62"/>
                    </a:lnTo>
                    <a:lnTo>
                      <a:pt x="78" y="60"/>
                    </a:lnTo>
                    <a:lnTo>
                      <a:pt x="78" y="58"/>
                    </a:lnTo>
                    <a:lnTo>
                      <a:pt x="76" y="54"/>
                    </a:lnTo>
                    <a:lnTo>
                      <a:pt x="76" y="50"/>
                    </a:lnTo>
                    <a:lnTo>
                      <a:pt x="74" y="50"/>
                    </a:lnTo>
                    <a:lnTo>
                      <a:pt x="70" y="50"/>
                    </a:lnTo>
                    <a:lnTo>
                      <a:pt x="66" y="50"/>
                    </a:lnTo>
                    <a:lnTo>
                      <a:pt x="66" y="47"/>
                    </a:lnTo>
                    <a:lnTo>
                      <a:pt x="66" y="43"/>
                    </a:lnTo>
                    <a:lnTo>
                      <a:pt x="72" y="41"/>
                    </a:lnTo>
                    <a:lnTo>
                      <a:pt x="72" y="39"/>
                    </a:lnTo>
                    <a:lnTo>
                      <a:pt x="70" y="37"/>
                    </a:lnTo>
                    <a:lnTo>
                      <a:pt x="70" y="33"/>
                    </a:lnTo>
                    <a:lnTo>
                      <a:pt x="72" y="29"/>
                    </a:lnTo>
                    <a:lnTo>
                      <a:pt x="68" y="25"/>
                    </a:lnTo>
                    <a:lnTo>
                      <a:pt x="66" y="25"/>
                    </a:lnTo>
                    <a:lnTo>
                      <a:pt x="62" y="29"/>
                    </a:lnTo>
                    <a:lnTo>
                      <a:pt x="56" y="29"/>
                    </a:lnTo>
                    <a:lnTo>
                      <a:pt x="56" y="33"/>
                    </a:lnTo>
                    <a:lnTo>
                      <a:pt x="52" y="35"/>
                    </a:lnTo>
                    <a:lnTo>
                      <a:pt x="49" y="35"/>
                    </a:lnTo>
                    <a:lnTo>
                      <a:pt x="49" y="31"/>
                    </a:lnTo>
                    <a:lnTo>
                      <a:pt x="54" y="29"/>
                    </a:lnTo>
                    <a:lnTo>
                      <a:pt x="56" y="27"/>
                    </a:lnTo>
                    <a:lnTo>
                      <a:pt x="56" y="23"/>
                    </a:lnTo>
                    <a:lnTo>
                      <a:pt x="56" y="16"/>
                    </a:lnTo>
                    <a:lnTo>
                      <a:pt x="56" y="12"/>
                    </a:lnTo>
                    <a:lnTo>
                      <a:pt x="54" y="10"/>
                    </a:lnTo>
                    <a:lnTo>
                      <a:pt x="52" y="6"/>
                    </a:lnTo>
                    <a:lnTo>
                      <a:pt x="47" y="4"/>
                    </a:lnTo>
                    <a:lnTo>
                      <a:pt x="43" y="6"/>
                    </a:lnTo>
                    <a:lnTo>
                      <a:pt x="39" y="4"/>
                    </a:lnTo>
                    <a:lnTo>
                      <a:pt x="35" y="8"/>
                    </a:lnTo>
                    <a:lnTo>
                      <a:pt x="33" y="8"/>
                    </a:lnTo>
                    <a:lnTo>
                      <a:pt x="33" y="2"/>
                    </a:lnTo>
                    <a:lnTo>
                      <a:pt x="31" y="0"/>
                    </a:lnTo>
                    <a:lnTo>
                      <a:pt x="29" y="4"/>
                    </a:lnTo>
                    <a:lnTo>
                      <a:pt x="27" y="6"/>
                    </a:lnTo>
                    <a:lnTo>
                      <a:pt x="25" y="8"/>
                    </a:lnTo>
                    <a:lnTo>
                      <a:pt x="23" y="12"/>
                    </a:lnTo>
                    <a:lnTo>
                      <a:pt x="18" y="16"/>
                    </a:lnTo>
                    <a:lnTo>
                      <a:pt x="18" y="20"/>
                    </a:lnTo>
                    <a:lnTo>
                      <a:pt x="23" y="20"/>
                    </a:lnTo>
                    <a:lnTo>
                      <a:pt x="23" y="20"/>
                    </a:lnTo>
                    <a:lnTo>
                      <a:pt x="27" y="18"/>
                    </a:lnTo>
                    <a:lnTo>
                      <a:pt x="29" y="20"/>
                    </a:lnTo>
                    <a:lnTo>
                      <a:pt x="25" y="25"/>
                    </a:lnTo>
                    <a:lnTo>
                      <a:pt x="20" y="27"/>
                    </a:lnTo>
                    <a:lnTo>
                      <a:pt x="16" y="33"/>
                    </a:lnTo>
                    <a:lnTo>
                      <a:pt x="16" y="33"/>
                    </a:lnTo>
                    <a:lnTo>
                      <a:pt x="23" y="31"/>
                    </a:lnTo>
                    <a:lnTo>
                      <a:pt x="27" y="27"/>
                    </a:lnTo>
                    <a:lnTo>
                      <a:pt x="29" y="27"/>
                    </a:lnTo>
                    <a:lnTo>
                      <a:pt x="31" y="25"/>
                    </a:lnTo>
                    <a:lnTo>
                      <a:pt x="33" y="29"/>
                    </a:lnTo>
                    <a:lnTo>
                      <a:pt x="33" y="33"/>
                    </a:lnTo>
                    <a:lnTo>
                      <a:pt x="31" y="33"/>
                    </a:lnTo>
                    <a:lnTo>
                      <a:pt x="27" y="35"/>
                    </a:lnTo>
                    <a:lnTo>
                      <a:pt x="25" y="39"/>
                    </a:lnTo>
                    <a:lnTo>
                      <a:pt x="27" y="41"/>
                    </a:lnTo>
                    <a:lnTo>
                      <a:pt x="31" y="41"/>
                    </a:lnTo>
                    <a:lnTo>
                      <a:pt x="33" y="41"/>
                    </a:lnTo>
                    <a:lnTo>
                      <a:pt x="31" y="45"/>
                    </a:lnTo>
                    <a:lnTo>
                      <a:pt x="25" y="47"/>
                    </a:lnTo>
                    <a:lnTo>
                      <a:pt x="23" y="45"/>
                    </a:lnTo>
                    <a:lnTo>
                      <a:pt x="23" y="47"/>
                    </a:lnTo>
                    <a:lnTo>
                      <a:pt x="25" y="50"/>
                    </a:lnTo>
                    <a:lnTo>
                      <a:pt x="25" y="52"/>
                    </a:lnTo>
                    <a:lnTo>
                      <a:pt x="20" y="56"/>
                    </a:lnTo>
                    <a:lnTo>
                      <a:pt x="18" y="56"/>
                    </a:lnTo>
                    <a:lnTo>
                      <a:pt x="16" y="52"/>
                    </a:lnTo>
                    <a:lnTo>
                      <a:pt x="14" y="50"/>
                    </a:lnTo>
                    <a:lnTo>
                      <a:pt x="10" y="45"/>
                    </a:lnTo>
                    <a:lnTo>
                      <a:pt x="4" y="50"/>
                    </a:lnTo>
                    <a:lnTo>
                      <a:pt x="4" y="52"/>
                    </a:lnTo>
                    <a:lnTo>
                      <a:pt x="0" y="58"/>
                    </a:lnTo>
                    <a:lnTo>
                      <a:pt x="2" y="62"/>
                    </a:lnTo>
                    <a:lnTo>
                      <a:pt x="2" y="6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1" name="9Slide.vn 1184">
                <a:extLst>
                  <a:ext uri="{FF2B5EF4-FFF2-40B4-BE49-F238E27FC236}">
                    <a16:creationId xmlns:a16="http://schemas.microsoft.com/office/drawing/2014/main" id="{B1022F52-7D5E-40C8-9632-292E91E0ABD7}"/>
                  </a:ext>
                </a:extLst>
              </p:cNvPr>
              <p:cNvSpPr>
                <a:spLocks/>
              </p:cNvSpPr>
              <p:nvPr/>
            </p:nvSpPr>
            <p:spPr bwMode="auto">
              <a:xfrm>
                <a:off x="2410" y="635"/>
                <a:ext cx="23" cy="9"/>
              </a:xfrm>
              <a:custGeom>
                <a:avLst/>
                <a:gdLst>
                  <a:gd name="T0" fmla="*/ 4 w 23"/>
                  <a:gd name="T1" fmla="*/ 6 h 9"/>
                  <a:gd name="T2" fmla="*/ 8 w 23"/>
                  <a:gd name="T3" fmla="*/ 6 h 9"/>
                  <a:gd name="T4" fmla="*/ 10 w 23"/>
                  <a:gd name="T5" fmla="*/ 6 h 9"/>
                  <a:gd name="T6" fmla="*/ 17 w 23"/>
                  <a:gd name="T7" fmla="*/ 4 h 9"/>
                  <a:gd name="T8" fmla="*/ 19 w 23"/>
                  <a:gd name="T9" fmla="*/ 4 h 9"/>
                  <a:gd name="T10" fmla="*/ 23 w 23"/>
                  <a:gd name="T11" fmla="*/ 2 h 9"/>
                  <a:gd name="T12" fmla="*/ 21 w 23"/>
                  <a:gd name="T13" fmla="*/ 0 h 9"/>
                  <a:gd name="T14" fmla="*/ 15 w 23"/>
                  <a:gd name="T15" fmla="*/ 0 h 9"/>
                  <a:gd name="T16" fmla="*/ 12 w 23"/>
                  <a:gd name="T17" fmla="*/ 0 h 9"/>
                  <a:gd name="T18" fmla="*/ 8 w 23"/>
                  <a:gd name="T19" fmla="*/ 2 h 9"/>
                  <a:gd name="T20" fmla="*/ 6 w 23"/>
                  <a:gd name="T21" fmla="*/ 2 h 9"/>
                  <a:gd name="T22" fmla="*/ 2 w 23"/>
                  <a:gd name="T23" fmla="*/ 4 h 9"/>
                  <a:gd name="T24" fmla="*/ 0 w 23"/>
                  <a:gd name="T25" fmla="*/ 4 h 9"/>
                  <a:gd name="T26" fmla="*/ 0 w 23"/>
                  <a:gd name="T27" fmla="*/ 6 h 9"/>
                  <a:gd name="T28" fmla="*/ 2 w 23"/>
                  <a:gd name="T29" fmla="*/ 9 h 9"/>
                  <a:gd name="T30" fmla="*/ 4 w 23"/>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9">
                    <a:moveTo>
                      <a:pt x="4" y="6"/>
                    </a:moveTo>
                    <a:lnTo>
                      <a:pt x="8" y="6"/>
                    </a:lnTo>
                    <a:lnTo>
                      <a:pt x="10" y="6"/>
                    </a:lnTo>
                    <a:lnTo>
                      <a:pt x="17" y="4"/>
                    </a:lnTo>
                    <a:lnTo>
                      <a:pt x="19" y="4"/>
                    </a:lnTo>
                    <a:lnTo>
                      <a:pt x="23" y="2"/>
                    </a:lnTo>
                    <a:lnTo>
                      <a:pt x="21" y="0"/>
                    </a:lnTo>
                    <a:lnTo>
                      <a:pt x="15" y="0"/>
                    </a:lnTo>
                    <a:lnTo>
                      <a:pt x="12" y="0"/>
                    </a:lnTo>
                    <a:lnTo>
                      <a:pt x="8" y="2"/>
                    </a:lnTo>
                    <a:lnTo>
                      <a:pt x="6" y="2"/>
                    </a:lnTo>
                    <a:lnTo>
                      <a:pt x="2" y="4"/>
                    </a:lnTo>
                    <a:lnTo>
                      <a:pt x="0" y="4"/>
                    </a:lnTo>
                    <a:lnTo>
                      <a:pt x="0" y="6"/>
                    </a:lnTo>
                    <a:lnTo>
                      <a:pt x="2" y="9"/>
                    </a:lnTo>
                    <a:lnTo>
                      <a:pt x="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2" name="9Slide.vn 1185">
                <a:extLst>
                  <a:ext uri="{FF2B5EF4-FFF2-40B4-BE49-F238E27FC236}">
                    <a16:creationId xmlns:a16="http://schemas.microsoft.com/office/drawing/2014/main" id="{E0BE3216-E137-453D-A55E-7D0533C22D8E}"/>
                  </a:ext>
                </a:extLst>
              </p:cNvPr>
              <p:cNvSpPr>
                <a:spLocks/>
              </p:cNvSpPr>
              <p:nvPr/>
            </p:nvSpPr>
            <p:spPr bwMode="auto">
              <a:xfrm>
                <a:off x="2437" y="639"/>
                <a:ext cx="6" cy="7"/>
              </a:xfrm>
              <a:custGeom>
                <a:avLst/>
                <a:gdLst>
                  <a:gd name="T0" fmla="*/ 0 w 6"/>
                  <a:gd name="T1" fmla="*/ 0 h 7"/>
                  <a:gd name="T2" fmla="*/ 0 w 6"/>
                  <a:gd name="T3" fmla="*/ 0 h 7"/>
                  <a:gd name="T4" fmla="*/ 2 w 6"/>
                  <a:gd name="T5" fmla="*/ 5 h 7"/>
                  <a:gd name="T6" fmla="*/ 4 w 6"/>
                  <a:gd name="T7" fmla="*/ 7 h 7"/>
                  <a:gd name="T8" fmla="*/ 6 w 6"/>
                  <a:gd name="T9" fmla="*/ 5 h 7"/>
                  <a:gd name="T10" fmla="*/ 4 w 6"/>
                  <a:gd name="T11" fmla="*/ 2 h 7"/>
                  <a:gd name="T12" fmla="*/ 2 w 6"/>
                  <a:gd name="T13" fmla="*/ 0 h 7"/>
                  <a:gd name="T14" fmla="*/ 0 w 6"/>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0"/>
                    </a:moveTo>
                    <a:lnTo>
                      <a:pt x="0" y="0"/>
                    </a:lnTo>
                    <a:lnTo>
                      <a:pt x="2" y="5"/>
                    </a:lnTo>
                    <a:lnTo>
                      <a:pt x="4" y="7"/>
                    </a:lnTo>
                    <a:lnTo>
                      <a:pt x="6" y="5"/>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3" name="9Slide.vn 1186">
                <a:extLst>
                  <a:ext uri="{FF2B5EF4-FFF2-40B4-BE49-F238E27FC236}">
                    <a16:creationId xmlns:a16="http://schemas.microsoft.com/office/drawing/2014/main" id="{C9E09D23-3DC6-4F68-9A06-E5D8AE87011D}"/>
                  </a:ext>
                </a:extLst>
              </p:cNvPr>
              <p:cNvSpPr>
                <a:spLocks/>
              </p:cNvSpPr>
              <p:nvPr/>
            </p:nvSpPr>
            <p:spPr bwMode="auto">
              <a:xfrm>
                <a:off x="2574" y="413"/>
                <a:ext cx="122" cy="201"/>
              </a:xfrm>
              <a:custGeom>
                <a:avLst/>
                <a:gdLst>
                  <a:gd name="T0" fmla="*/ 8 w 122"/>
                  <a:gd name="T1" fmla="*/ 189 h 201"/>
                  <a:gd name="T2" fmla="*/ 29 w 122"/>
                  <a:gd name="T3" fmla="*/ 189 h 201"/>
                  <a:gd name="T4" fmla="*/ 33 w 122"/>
                  <a:gd name="T5" fmla="*/ 181 h 201"/>
                  <a:gd name="T6" fmla="*/ 35 w 122"/>
                  <a:gd name="T7" fmla="*/ 185 h 201"/>
                  <a:gd name="T8" fmla="*/ 39 w 122"/>
                  <a:gd name="T9" fmla="*/ 199 h 201"/>
                  <a:gd name="T10" fmla="*/ 52 w 122"/>
                  <a:gd name="T11" fmla="*/ 187 h 201"/>
                  <a:gd name="T12" fmla="*/ 58 w 122"/>
                  <a:gd name="T13" fmla="*/ 179 h 201"/>
                  <a:gd name="T14" fmla="*/ 64 w 122"/>
                  <a:gd name="T15" fmla="*/ 162 h 201"/>
                  <a:gd name="T16" fmla="*/ 70 w 122"/>
                  <a:gd name="T17" fmla="*/ 158 h 201"/>
                  <a:gd name="T18" fmla="*/ 68 w 122"/>
                  <a:gd name="T19" fmla="*/ 179 h 201"/>
                  <a:gd name="T20" fmla="*/ 85 w 122"/>
                  <a:gd name="T21" fmla="*/ 154 h 201"/>
                  <a:gd name="T22" fmla="*/ 95 w 122"/>
                  <a:gd name="T23" fmla="*/ 156 h 201"/>
                  <a:gd name="T24" fmla="*/ 116 w 122"/>
                  <a:gd name="T25" fmla="*/ 145 h 201"/>
                  <a:gd name="T26" fmla="*/ 114 w 122"/>
                  <a:gd name="T27" fmla="*/ 127 h 201"/>
                  <a:gd name="T28" fmla="*/ 112 w 122"/>
                  <a:gd name="T29" fmla="*/ 129 h 201"/>
                  <a:gd name="T30" fmla="*/ 103 w 122"/>
                  <a:gd name="T31" fmla="*/ 123 h 201"/>
                  <a:gd name="T32" fmla="*/ 101 w 122"/>
                  <a:gd name="T33" fmla="*/ 116 h 201"/>
                  <a:gd name="T34" fmla="*/ 118 w 122"/>
                  <a:gd name="T35" fmla="*/ 94 h 201"/>
                  <a:gd name="T36" fmla="*/ 118 w 122"/>
                  <a:gd name="T37" fmla="*/ 92 h 201"/>
                  <a:gd name="T38" fmla="*/ 122 w 122"/>
                  <a:gd name="T39" fmla="*/ 73 h 201"/>
                  <a:gd name="T40" fmla="*/ 110 w 122"/>
                  <a:gd name="T41" fmla="*/ 92 h 201"/>
                  <a:gd name="T42" fmla="*/ 110 w 122"/>
                  <a:gd name="T43" fmla="*/ 79 h 201"/>
                  <a:gd name="T44" fmla="*/ 110 w 122"/>
                  <a:gd name="T45" fmla="*/ 65 h 201"/>
                  <a:gd name="T46" fmla="*/ 99 w 122"/>
                  <a:gd name="T47" fmla="*/ 60 h 201"/>
                  <a:gd name="T48" fmla="*/ 99 w 122"/>
                  <a:gd name="T49" fmla="*/ 27 h 201"/>
                  <a:gd name="T50" fmla="*/ 93 w 122"/>
                  <a:gd name="T51" fmla="*/ 2 h 201"/>
                  <a:gd name="T52" fmla="*/ 74 w 122"/>
                  <a:gd name="T53" fmla="*/ 0 h 201"/>
                  <a:gd name="T54" fmla="*/ 87 w 122"/>
                  <a:gd name="T55" fmla="*/ 13 h 201"/>
                  <a:gd name="T56" fmla="*/ 78 w 122"/>
                  <a:gd name="T57" fmla="*/ 21 h 201"/>
                  <a:gd name="T58" fmla="*/ 70 w 122"/>
                  <a:gd name="T59" fmla="*/ 27 h 201"/>
                  <a:gd name="T60" fmla="*/ 60 w 122"/>
                  <a:gd name="T61" fmla="*/ 36 h 201"/>
                  <a:gd name="T62" fmla="*/ 62 w 122"/>
                  <a:gd name="T63" fmla="*/ 48 h 201"/>
                  <a:gd name="T64" fmla="*/ 47 w 122"/>
                  <a:gd name="T65" fmla="*/ 46 h 201"/>
                  <a:gd name="T66" fmla="*/ 43 w 122"/>
                  <a:gd name="T67" fmla="*/ 52 h 201"/>
                  <a:gd name="T68" fmla="*/ 29 w 122"/>
                  <a:gd name="T69" fmla="*/ 48 h 201"/>
                  <a:gd name="T70" fmla="*/ 41 w 122"/>
                  <a:gd name="T71" fmla="*/ 67 h 201"/>
                  <a:gd name="T72" fmla="*/ 49 w 122"/>
                  <a:gd name="T73" fmla="*/ 75 h 201"/>
                  <a:gd name="T74" fmla="*/ 47 w 122"/>
                  <a:gd name="T75" fmla="*/ 83 h 201"/>
                  <a:gd name="T76" fmla="*/ 23 w 122"/>
                  <a:gd name="T77" fmla="*/ 69 h 201"/>
                  <a:gd name="T78" fmla="*/ 18 w 122"/>
                  <a:gd name="T79" fmla="*/ 83 h 201"/>
                  <a:gd name="T80" fmla="*/ 27 w 122"/>
                  <a:gd name="T81" fmla="*/ 100 h 201"/>
                  <a:gd name="T82" fmla="*/ 16 w 122"/>
                  <a:gd name="T83" fmla="*/ 100 h 201"/>
                  <a:gd name="T84" fmla="*/ 6 w 122"/>
                  <a:gd name="T85" fmla="*/ 114 h 201"/>
                  <a:gd name="T86" fmla="*/ 20 w 122"/>
                  <a:gd name="T87" fmla="*/ 119 h 201"/>
                  <a:gd name="T88" fmla="*/ 20 w 122"/>
                  <a:gd name="T89" fmla="*/ 123 h 201"/>
                  <a:gd name="T90" fmla="*/ 33 w 122"/>
                  <a:gd name="T91" fmla="*/ 127 h 201"/>
                  <a:gd name="T92" fmla="*/ 41 w 122"/>
                  <a:gd name="T93" fmla="*/ 133 h 201"/>
                  <a:gd name="T94" fmla="*/ 31 w 122"/>
                  <a:gd name="T95" fmla="*/ 135 h 201"/>
                  <a:gd name="T96" fmla="*/ 43 w 122"/>
                  <a:gd name="T97" fmla="*/ 143 h 201"/>
                  <a:gd name="T98" fmla="*/ 18 w 122"/>
                  <a:gd name="T99" fmla="*/ 133 h 201"/>
                  <a:gd name="T100" fmla="*/ 10 w 122"/>
                  <a:gd name="T101" fmla="*/ 150 h 201"/>
                  <a:gd name="T102" fmla="*/ 2 w 122"/>
                  <a:gd name="T103" fmla="*/ 162 h 201"/>
                  <a:gd name="T104" fmla="*/ 10 w 122"/>
                  <a:gd name="T105" fmla="*/ 168 h 201"/>
                  <a:gd name="T106" fmla="*/ 4 w 122"/>
                  <a:gd name="T107" fmla="*/ 1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 h="201">
                    <a:moveTo>
                      <a:pt x="4" y="175"/>
                    </a:moveTo>
                    <a:lnTo>
                      <a:pt x="2" y="177"/>
                    </a:lnTo>
                    <a:lnTo>
                      <a:pt x="2" y="185"/>
                    </a:lnTo>
                    <a:lnTo>
                      <a:pt x="4" y="183"/>
                    </a:lnTo>
                    <a:lnTo>
                      <a:pt x="8" y="183"/>
                    </a:lnTo>
                    <a:lnTo>
                      <a:pt x="8" y="189"/>
                    </a:lnTo>
                    <a:lnTo>
                      <a:pt x="12" y="191"/>
                    </a:lnTo>
                    <a:lnTo>
                      <a:pt x="20" y="195"/>
                    </a:lnTo>
                    <a:lnTo>
                      <a:pt x="23" y="195"/>
                    </a:lnTo>
                    <a:lnTo>
                      <a:pt x="25" y="191"/>
                    </a:lnTo>
                    <a:lnTo>
                      <a:pt x="25" y="187"/>
                    </a:lnTo>
                    <a:lnTo>
                      <a:pt x="29" y="189"/>
                    </a:lnTo>
                    <a:lnTo>
                      <a:pt x="29" y="191"/>
                    </a:lnTo>
                    <a:lnTo>
                      <a:pt x="29" y="195"/>
                    </a:lnTo>
                    <a:lnTo>
                      <a:pt x="29" y="199"/>
                    </a:lnTo>
                    <a:lnTo>
                      <a:pt x="31" y="197"/>
                    </a:lnTo>
                    <a:lnTo>
                      <a:pt x="35" y="189"/>
                    </a:lnTo>
                    <a:lnTo>
                      <a:pt x="33" y="181"/>
                    </a:lnTo>
                    <a:lnTo>
                      <a:pt x="35" y="177"/>
                    </a:lnTo>
                    <a:lnTo>
                      <a:pt x="39" y="172"/>
                    </a:lnTo>
                    <a:lnTo>
                      <a:pt x="41" y="168"/>
                    </a:lnTo>
                    <a:lnTo>
                      <a:pt x="41" y="172"/>
                    </a:lnTo>
                    <a:lnTo>
                      <a:pt x="37" y="181"/>
                    </a:lnTo>
                    <a:lnTo>
                      <a:pt x="35" y="185"/>
                    </a:lnTo>
                    <a:lnTo>
                      <a:pt x="37" y="187"/>
                    </a:lnTo>
                    <a:lnTo>
                      <a:pt x="35" y="195"/>
                    </a:lnTo>
                    <a:lnTo>
                      <a:pt x="37" y="197"/>
                    </a:lnTo>
                    <a:lnTo>
                      <a:pt x="37" y="201"/>
                    </a:lnTo>
                    <a:lnTo>
                      <a:pt x="37" y="201"/>
                    </a:lnTo>
                    <a:lnTo>
                      <a:pt x="39" y="199"/>
                    </a:lnTo>
                    <a:lnTo>
                      <a:pt x="41" y="195"/>
                    </a:lnTo>
                    <a:lnTo>
                      <a:pt x="47" y="189"/>
                    </a:lnTo>
                    <a:lnTo>
                      <a:pt x="49" y="181"/>
                    </a:lnTo>
                    <a:lnTo>
                      <a:pt x="52" y="179"/>
                    </a:lnTo>
                    <a:lnTo>
                      <a:pt x="54" y="183"/>
                    </a:lnTo>
                    <a:lnTo>
                      <a:pt x="52" y="187"/>
                    </a:lnTo>
                    <a:lnTo>
                      <a:pt x="52" y="189"/>
                    </a:lnTo>
                    <a:lnTo>
                      <a:pt x="54" y="189"/>
                    </a:lnTo>
                    <a:lnTo>
                      <a:pt x="58" y="185"/>
                    </a:lnTo>
                    <a:lnTo>
                      <a:pt x="62" y="183"/>
                    </a:lnTo>
                    <a:lnTo>
                      <a:pt x="62" y="181"/>
                    </a:lnTo>
                    <a:lnTo>
                      <a:pt x="58" y="179"/>
                    </a:lnTo>
                    <a:lnTo>
                      <a:pt x="58" y="179"/>
                    </a:lnTo>
                    <a:lnTo>
                      <a:pt x="62" y="177"/>
                    </a:lnTo>
                    <a:lnTo>
                      <a:pt x="62" y="172"/>
                    </a:lnTo>
                    <a:lnTo>
                      <a:pt x="60" y="170"/>
                    </a:lnTo>
                    <a:lnTo>
                      <a:pt x="60" y="166"/>
                    </a:lnTo>
                    <a:lnTo>
                      <a:pt x="64" y="162"/>
                    </a:lnTo>
                    <a:lnTo>
                      <a:pt x="66" y="156"/>
                    </a:lnTo>
                    <a:lnTo>
                      <a:pt x="70" y="156"/>
                    </a:lnTo>
                    <a:lnTo>
                      <a:pt x="72" y="152"/>
                    </a:lnTo>
                    <a:lnTo>
                      <a:pt x="72" y="156"/>
                    </a:lnTo>
                    <a:lnTo>
                      <a:pt x="72" y="158"/>
                    </a:lnTo>
                    <a:lnTo>
                      <a:pt x="70" y="158"/>
                    </a:lnTo>
                    <a:lnTo>
                      <a:pt x="68" y="164"/>
                    </a:lnTo>
                    <a:lnTo>
                      <a:pt x="64" y="168"/>
                    </a:lnTo>
                    <a:lnTo>
                      <a:pt x="64" y="175"/>
                    </a:lnTo>
                    <a:lnTo>
                      <a:pt x="64" y="177"/>
                    </a:lnTo>
                    <a:lnTo>
                      <a:pt x="66" y="181"/>
                    </a:lnTo>
                    <a:lnTo>
                      <a:pt x="68" y="179"/>
                    </a:lnTo>
                    <a:lnTo>
                      <a:pt x="70" y="172"/>
                    </a:lnTo>
                    <a:lnTo>
                      <a:pt x="78" y="166"/>
                    </a:lnTo>
                    <a:lnTo>
                      <a:pt x="81" y="162"/>
                    </a:lnTo>
                    <a:lnTo>
                      <a:pt x="81" y="158"/>
                    </a:lnTo>
                    <a:lnTo>
                      <a:pt x="83" y="154"/>
                    </a:lnTo>
                    <a:lnTo>
                      <a:pt x="85" y="154"/>
                    </a:lnTo>
                    <a:lnTo>
                      <a:pt x="85" y="156"/>
                    </a:lnTo>
                    <a:lnTo>
                      <a:pt x="85" y="158"/>
                    </a:lnTo>
                    <a:lnTo>
                      <a:pt x="85" y="162"/>
                    </a:lnTo>
                    <a:lnTo>
                      <a:pt x="87" y="160"/>
                    </a:lnTo>
                    <a:lnTo>
                      <a:pt x="91" y="156"/>
                    </a:lnTo>
                    <a:lnTo>
                      <a:pt x="95" y="156"/>
                    </a:lnTo>
                    <a:lnTo>
                      <a:pt x="99" y="156"/>
                    </a:lnTo>
                    <a:lnTo>
                      <a:pt x="105" y="154"/>
                    </a:lnTo>
                    <a:lnTo>
                      <a:pt x="107" y="154"/>
                    </a:lnTo>
                    <a:lnTo>
                      <a:pt x="112" y="152"/>
                    </a:lnTo>
                    <a:lnTo>
                      <a:pt x="114" y="150"/>
                    </a:lnTo>
                    <a:lnTo>
                      <a:pt x="116" y="145"/>
                    </a:lnTo>
                    <a:lnTo>
                      <a:pt x="116" y="143"/>
                    </a:lnTo>
                    <a:lnTo>
                      <a:pt x="116" y="141"/>
                    </a:lnTo>
                    <a:lnTo>
                      <a:pt x="114" y="139"/>
                    </a:lnTo>
                    <a:lnTo>
                      <a:pt x="116" y="135"/>
                    </a:lnTo>
                    <a:lnTo>
                      <a:pt x="116" y="127"/>
                    </a:lnTo>
                    <a:lnTo>
                      <a:pt x="114" y="127"/>
                    </a:lnTo>
                    <a:lnTo>
                      <a:pt x="112" y="131"/>
                    </a:lnTo>
                    <a:lnTo>
                      <a:pt x="107" y="135"/>
                    </a:lnTo>
                    <a:lnTo>
                      <a:pt x="105" y="135"/>
                    </a:lnTo>
                    <a:lnTo>
                      <a:pt x="105" y="133"/>
                    </a:lnTo>
                    <a:lnTo>
                      <a:pt x="107" y="131"/>
                    </a:lnTo>
                    <a:lnTo>
                      <a:pt x="112" y="129"/>
                    </a:lnTo>
                    <a:lnTo>
                      <a:pt x="112" y="125"/>
                    </a:lnTo>
                    <a:lnTo>
                      <a:pt x="107" y="121"/>
                    </a:lnTo>
                    <a:lnTo>
                      <a:pt x="107" y="119"/>
                    </a:lnTo>
                    <a:lnTo>
                      <a:pt x="105" y="119"/>
                    </a:lnTo>
                    <a:lnTo>
                      <a:pt x="103" y="121"/>
                    </a:lnTo>
                    <a:lnTo>
                      <a:pt x="103" y="123"/>
                    </a:lnTo>
                    <a:lnTo>
                      <a:pt x="101" y="121"/>
                    </a:lnTo>
                    <a:lnTo>
                      <a:pt x="97" y="121"/>
                    </a:lnTo>
                    <a:lnTo>
                      <a:pt x="95" y="123"/>
                    </a:lnTo>
                    <a:lnTo>
                      <a:pt x="93" y="123"/>
                    </a:lnTo>
                    <a:lnTo>
                      <a:pt x="93" y="121"/>
                    </a:lnTo>
                    <a:lnTo>
                      <a:pt x="101" y="116"/>
                    </a:lnTo>
                    <a:lnTo>
                      <a:pt x="105" y="116"/>
                    </a:lnTo>
                    <a:lnTo>
                      <a:pt x="112" y="110"/>
                    </a:lnTo>
                    <a:lnTo>
                      <a:pt x="114" y="108"/>
                    </a:lnTo>
                    <a:lnTo>
                      <a:pt x="118" y="100"/>
                    </a:lnTo>
                    <a:lnTo>
                      <a:pt x="120" y="96"/>
                    </a:lnTo>
                    <a:lnTo>
                      <a:pt x="118" y="94"/>
                    </a:lnTo>
                    <a:lnTo>
                      <a:pt x="116" y="94"/>
                    </a:lnTo>
                    <a:lnTo>
                      <a:pt x="114" y="96"/>
                    </a:lnTo>
                    <a:lnTo>
                      <a:pt x="112" y="94"/>
                    </a:lnTo>
                    <a:lnTo>
                      <a:pt x="114" y="92"/>
                    </a:lnTo>
                    <a:lnTo>
                      <a:pt x="116" y="92"/>
                    </a:lnTo>
                    <a:lnTo>
                      <a:pt x="118" y="92"/>
                    </a:lnTo>
                    <a:lnTo>
                      <a:pt x="120" y="89"/>
                    </a:lnTo>
                    <a:lnTo>
                      <a:pt x="120" y="85"/>
                    </a:lnTo>
                    <a:lnTo>
                      <a:pt x="122" y="81"/>
                    </a:lnTo>
                    <a:lnTo>
                      <a:pt x="122" y="77"/>
                    </a:lnTo>
                    <a:lnTo>
                      <a:pt x="122" y="75"/>
                    </a:lnTo>
                    <a:lnTo>
                      <a:pt x="122" y="73"/>
                    </a:lnTo>
                    <a:lnTo>
                      <a:pt x="118" y="71"/>
                    </a:lnTo>
                    <a:lnTo>
                      <a:pt x="116" y="73"/>
                    </a:lnTo>
                    <a:lnTo>
                      <a:pt x="112" y="81"/>
                    </a:lnTo>
                    <a:lnTo>
                      <a:pt x="110" y="85"/>
                    </a:lnTo>
                    <a:lnTo>
                      <a:pt x="112" y="87"/>
                    </a:lnTo>
                    <a:lnTo>
                      <a:pt x="110" y="92"/>
                    </a:lnTo>
                    <a:lnTo>
                      <a:pt x="107" y="92"/>
                    </a:lnTo>
                    <a:lnTo>
                      <a:pt x="107" y="92"/>
                    </a:lnTo>
                    <a:lnTo>
                      <a:pt x="107" y="89"/>
                    </a:lnTo>
                    <a:lnTo>
                      <a:pt x="105" y="87"/>
                    </a:lnTo>
                    <a:lnTo>
                      <a:pt x="105" y="85"/>
                    </a:lnTo>
                    <a:lnTo>
                      <a:pt x="110" y="79"/>
                    </a:lnTo>
                    <a:lnTo>
                      <a:pt x="107" y="75"/>
                    </a:lnTo>
                    <a:lnTo>
                      <a:pt x="110" y="73"/>
                    </a:lnTo>
                    <a:lnTo>
                      <a:pt x="110" y="75"/>
                    </a:lnTo>
                    <a:lnTo>
                      <a:pt x="114" y="73"/>
                    </a:lnTo>
                    <a:lnTo>
                      <a:pt x="112" y="69"/>
                    </a:lnTo>
                    <a:lnTo>
                      <a:pt x="110" y="65"/>
                    </a:lnTo>
                    <a:lnTo>
                      <a:pt x="105" y="65"/>
                    </a:lnTo>
                    <a:lnTo>
                      <a:pt x="101" y="65"/>
                    </a:lnTo>
                    <a:lnTo>
                      <a:pt x="101" y="69"/>
                    </a:lnTo>
                    <a:lnTo>
                      <a:pt x="99" y="67"/>
                    </a:lnTo>
                    <a:lnTo>
                      <a:pt x="99" y="67"/>
                    </a:lnTo>
                    <a:lnTo>
                      <a:pt x="99" y="60"/>
                    </a:lnTo>
                    <a:lnTo>
                      <a:pt x="97" y="56"/>
                    </a:lnTo>
                    <a:lnTo>
                      <a:pt x="97" y="48"/>
                    </a:lnTo>
                    <a:lnTo>
                      <a:pt x="97" y="42"/>
                    </a:lnTo>
                    <a:lnTo>
                      <a:pt x="99" y="38"/>
                    </a:lnTo>
                    <a:lnTo>
                      <a:pt x="99" y="31"/>
                    </a:lnTo>
                    <a:lnTo>
                      <a:pt x="99" y="27"/>
                    </a:lnTo>
                    <a:lnTo>
                      <a:pt x="103" y="21"/>
                    </a:lnTo>
                    <a:lnTo>
                      <a:pt x="103" y="17"/>
                    </a:lnTo>
                    <a:lnTo>
                      <a:pt x="99" y="13"/>
                    </a:lnTo>
                    <a:lnTo>
                      <a:pt x="99" y="9"/>
                    </a:lnTo>
                    <a:lnTo>
                      <a:pt x="93" y="4"/>
                    </a:lnTo>
                    <a:lnTo>
                      <a:pt x="93" y="2"/>
                    </a:lnTo>
                    <a:lnTo>
                      <a:pt x="87" y="0"/>
                    </a:lnTo>
                    <a:lnTo>
                      <a:pt x="85" y="0"/>
                    </a:lnTo>
                    <a:lnTo>
                      <a:pt x="85" y="2"/>
                    </a:lnTo>
                    <a:lnTo>
                      <a:pt x="85" y="4"/>
                    </a:lnTo>
                    <a:lnTo>
                      <a:pt x="78" y="0"/>
                    </a:lnTo>
                    <a:lnTo>
                      <a:pt x="74" y="0"/>
                    </a:lnTo>
                    <a:lnTo>
                      <a:pt x="74" y="4"/>
                    </a:lnTo>
                    <a:lnTo>
                      <a:pt x="72" y="9"/>
                    </a:lnTo>
                    <a:lnTo>
                      <a:pt x="74" y="11"/>
                    </a:lnTo>
                    <a:lnTo>
                      <a:pt x="78" y="11"/>
                    </a:lnTo>
                    <a:lnTo>
                      <a:pt x="83" y="11"/>
                    </a:lnTo>
                    <a:lnTo>
                      <a:pt x="87" y="13"/>
                    </a:lnTo>
                    <a:lnTo>
                      <a:pt x="87" y="15"/>
                    </a:lnTo>
                    <a:lnTo>
                      <a:pt x="91" y="15"/>
                    </a:lnTo>
                    <a:lnTo>
                      <a:pt x="91" y="19"/>
                    </a:lnTo>
                    <a:lnTo>
                      <a:pt x="85" y="23"/>
                    </a:lnTo>
                    <a:lnTo>
                      <a:pt x="83" y="23"/>
                    </a:lnTo>
                    <a:lnTo>
                      <a:pt x="78" y="21"/>
                    </a:lnTo>
                    <a:lnTo>
                      <a:pt x="76" y="21"/>
                    </a:lnTo>
                    <a:lnTo>
                      <a:pt x="72" y="21"/>
                    </a:lnTo>
                    <a:lnTo>
                      <a:pt x="74" y="23"/>
                    </a:lnTo>
                    <a:lnTo>
                      <a:pt x="76" y="23"/>
                    </a:lnTo>
                    <a:lnTo>
                      <a:pt x="72" y="27"/>
                    </a:lnTo>
                    <a:lnTo>
                      <a:pt x="70" y="27"/>
                    </a:lnTo>
                    <a:lnTo>
                      <a:pt x="66" y="23"/>
                    </a:lnTo>
                    <a:lnTo>
                      <a:pt x="60" y="25"/>
                    </a:lnTo>
                    <a:lnTo>
                      <a:pt x="58" y="29"/>
                    </a:lnTo>
                    <a:lnTo>
                      <a:pt x="56" y="31"/>
                    </a:lnTo>
                    <a:lnTo>
                      <a:pt x="56" y="33"/>
                    </a:lnTo>
                    <a:lnTo>
                      <a:pt x="60" y="36"/>
                    </a:lnTo>
                    <a:lnTo>
                      <a:pt x="60" y="40"/>
                    </a:lnTo>
                    <a:lnTo>
                      <a:pt x="64" y="42"/>
                    </a:lnTo>
                    <a:lnTo>
                      <a:pt x="64" y="44"/>
                    </a:lnTo>
                    <a:lnTo>
                      <a:pt x="62" y="44"/>
                    </a:lnTo>
                    <a:lnTo>
                      <a:pt x="60" y="46"/>
                    </a:lnTo>
                    <a:lnTo>
                      <a:pt x="62" y="48"/>
                    </a:lnTo>
                    <a:lnTo>
                      <a:pt x="62" y="50"/>
                    </a:lnTo>
                    <a:lnTo>
                      <a:pt x="60" y="50"/>
                    </a:lnTo>
                    <a:lnTo>
                      <a:pt x="58" y="48"/>
                    </a:lnTo>
                    <a:lnTo>
                      <a:pt x="54" y="48"/>
                    </a:lnTo>
                    <a:lnTo>
                      <a:pt x="49" y="46"/>
                    </a:lnTo>
                    <a:lnTo>
                      <a:pt x="47" y="46"/>
                    </a:lnTo>
                    <a:lnTo>
                      <a:pt x="43" y="46"/>
                    </a:lnTo>
                    <a:lnTo>
                      <a:pt x="43" y="50"/>
                    </a:lnTo>
                    <a:lnTo>
                      <a:pt x="45" y="54"/>
                    </a:lnTo>
                    <a:lnTo>
                      <a:pt x="43" y="56"/>
                    </a:lnTo>
                    <a:lnTo>
                      <a:pt x="43" y="54"/>
                    </a:lnTo>
                    <a:lnTo>
                      <a:pt x="43" y="52"/>
                    </a:lnTo>
                    <a:lnTo>
                      <a:pt x="39" y="50"/>
                    </a:lnTo>
                    <a:lnTo>
                      <a:pt x="37" y="50"/>
                    </a:lnTo>
                    <a:lnTo>
                      <a:pt x="35" y="50"/>
                    </a:lnTo>
                    <a:lnTo>
                      <a:pt x="33" y="48"/>
                    </a:lnTo>
                    <a:lnTo>
                      <a:pt x="31" y="46"/>
                    </a:lnTo>
                    <a:lnTo>
                      <a:pt x="29" y="48"/>
                    </a:lnTo>
                    <a:lnTo>
                      <a:pt x="31" y="52"/>
                    </a:lnTo>
                    <a:lnTo>
                      <a:pt x="31" y="56"/>
                    </a:lnTo>
                    <a:lnTo>
                      <a:pt x="31" y="63"/>
                    </a:lnTo>
                    <a:lnTo>
                      <a:pt x="35" y="65"/>
                    </a:lnTo>
                    <a:lnTo>
                      <a:pt x="39" y="65"/>
                    </a:lnTo>
                    <a:lnTo>
                      <a:pt x="41" y="67"/>
                    </a:lnTo>
                    <a:lnTo>
                      <a:pt x="39" y="67"/>
                    </a:lnTo>
                    <a:lnTo>
                      <a:pt x="35" y="67"/>
                    </a:lnTo>
                    <a:lnTo>
                      <a:pt x="39" y="69"/>
                    </a:lnTo>
                    <a:lnTo>
                      <a:pt x="41" y="73"/>
                    </a:lnTo>
                    <a:lnTo>
                      <a:pt x="43" y="75"/>
                    </a:lnTo>
                    <a:lnTo>
                      <a:pt x="49" y="75"/>
                    </a:lnTo>
                    <a:lnTo>
                      <a:pt x="52" y="73"/>
                    </a:lnTo>
                    <a:lnTo>
                      <a:pt x="54" y="73"/>
                    </a:lnTo>
                    <a:lnTo>
                      <a:pt x="54" y="75"/>
                    </a:lnTo>
                    <a:lnTo>
                      <a:pt x="49" y="77"/>
                    </a:lnTo>
                    <a:lnTo>
                      <a:pt x="49" y="83"/>
                    </a:lnTo>
                    <a:lnTo>
                      <a:pt x="47" y="83"/>
                    </a:lnTo>
                    <a:lnTo>
                      <a:pt x="41" y="79"/>
                    </a:lnTo>
                    <a:lnTo>
                      <a:pt x="33" y="77"/>
                    </a:lnTo>
                    <a:lnTo>
                      <a:pt x="29" y="73"/>
                    </a:lnTo>
                    <a:lnTo>
                      <a:pt x="27" y="71"/>
                    </a:lnTo>
                    <a:lnTo>
                      <a:pt x="25" y="69"/>
                    </a:lnTo>
                    <a:lnTo>
                      <a:pt x="23" y="69"/>
                    </a:lnTo>
                    <a:lnTo>
                      <a:pt x="23" y="73"/>
                    </a:lnTo>
                    <a:lnTo>
                      <a:pt x="23" y="75"/>
                    </a:lnTo>
                    <a:lnTo>
                      <a:pt x="20" y="77"/>
                    </a:lnTo>
                    <a:lnTo>
                      <a:pt x="23" y="81"/>
                    </a:lnTo>
                    <a:lnTo>
                      <a:pt x="20" y="83"/>
                    </a:lnTo>
                    <a:lnTo>
                      <a:pt x="18" y="83"/>
                    </a:lnTo>
                    <a:lnTo>
                      <a:pt x="18" y="87"/>
                    </a:lnTo>
                    <a:lnTo>
                      <a:pt x="16" y="89"/>
                    </a:lnTo>
                    <a:lnTo>
                      <a:pt x="16" y="96"/>
                    </a:lnTo>
                    <a:lnTo>
                      <a:pt x="18" y="98"/>
                    </a:lnTo>
                    <a:lnTo>
                      <a:pt x="23" y="100"/>
                    </a:lnTo>
                    <a:lnTo>
                      <a:pt x="27" y="100"/>
                    </a:lnTo>
                    <a:lnTo>
                      <a:pt x="31" y="100"/>
                    </a:lnTo>
                    <a:lnTo>
                      <a:pt x="31" y="102"/>
                    </a:lnTo>
                    <a:lnTo>
                      <a:pt x="27" y="102"/>
                    </a:lnTo>
                    <a:lnTo>
                      <a:pt x="23" y="102"/>
                    </a:lnTo>
                    <a:lnTo>
                      <a:pt x="18" y="102"/>
                    </a:lnTo>
                    <a:lnTo>
                      <a:pt x="16" y="100"/>
                    </a:lnTo>
                    <a:lnTo>
                      <a:pt x="12" y="100"/>
                    </a:lnTo>
                    <a:lnTo>
                      <a:pt x="8" y="106"/>
                    </a:lnTo>
                    <a:lnTo>
                      <a:pt x="8" y="110"/>
                    </a:lnTo>
                    <a:lnTo>
                      <a:pt x="10" y="112"/>
                    </a:lnTo>
                    <a:lnTo>
                      <a:pt x="8" y="114"/>
                    </a:lnTo>
                    <a:lnTo>
                      <a:pt x="6" y="114"/>
                    </a:lnTo>
                    <a:lnTo>
                      <a:pt x="6" y="119"/>
                    </a:lnTo>
                    <a:lnTo>
                      <a:pt x="8" y="121"/>
                    </a:lnTo>
                    <a:lnTo>
                      <a:pt x="10" y="119"/>
                    </a:lnTo>
                    <a:lnTo>
                      <a:pt x="16" y="119"/>
                    </a:lnTo>
                    <a:lnTo>
                      <a:pt x="18" y="116"/>
                    </a:lnTo>
                    <a:lnTo>
                      <a:pt x="20" y="119"/>
                    </a:lnTo>
                    <a:lnTo>
                      <a:pt x="20" y="121"/>
                    </a:lnTo>
                    <a:lnTo>
                      <a:pt x="16" y="121"/>
                    </a:lnTo>
                    <a:lnTo>
                      <a:pt x="14" y="125"/>
                    </a:lnTo>
                    <a:lnTo>
                      <a:pt x="16" y="127"/>
                    </a:lnTo>
                    <a:lnTo>
                      <a:pt x="18" y="127"/>
                    </a:lnTo>
                    <a:lnTo>
                      <a:pt x="20" y="123"/>
                    </a:lnTo>
                    <a:lnTo>
                      <a:pt x="23" y="123"/>
                    </a:lnTo>
                    <a:lnTo>
                      <a:pt x="27" y="121"/>
                    </a:lnTo>
                    <a:lnTo>
                      <a:pt x="27" y="123"/>
                    </a:lnTo>
                    <a:lnTo>
                      <a:pt x="25" y="125"/>
                    </a:lnTo>
                    <a:lnTo>
                      <a:pt x="27" y="127"/>
                    </a:lnTo>
                    <a:lnTo>
                      <a:pt x="33" y="127"/>
                    </a:lnTo>
                    <a:lnTo>
                      <a:pt x="33" y="129"/>
                    </a:lnTo>
                    <a:lnTo>
                      <a:pt x="31" y="129"/>
                    </a:lnTo>
                    <a:lnTo>
                      <a:pt x="31" y="131"/>
                    </a:lnTo>
                    <a:lnTo>
                      <a:pt x="33" y="131"/>
                    </a:lnTo>
                    <a:lnTo>
                      <a:pt x="37" y="131"/>
                    </a:lnTo>
                    <a:lnTo>
                      <a:pt x="41" y="133"/>
                    </a:lnTo>
                    <a:lnTo>
                      <a:pt x="49" y="135"/>
                    </a:lnTo>
                    <a:lnTo>
                      <a:pt x="52" y="137"/>
                    </a:lnTo>
                    <a:lnTo>
                      <a:pt x="43" y="137"/>
                    </a:lnTo>
                    <a:lnTo>
                      <a:pt x="39" y="137"/>
                    </a:lnTo>
                    <a:lnTo>
                      <a:pt x="35" y="135"/>
                    </a:lnTo>
                    <a:lnTo>
                      <a:pt x="31" y="135"/>
                    </a:lnTo>
                    <a:lnTo>
                      <a:pt x="31" y="137"/>
                    </a:lnTo>
                    <a:lnTo>
                      <a:pt x="35" y="139"/>
                    </a:lnTo>
                    <a:lnTo>
                      <a:pt x="43" y="141"/>
                    </a:lnTo>
                    <a:lnTo>
                      <a:pt x="49" y="141"/>
                    </a:lnTo>
                    <a:lnTo>
                      <a:pt x="52" y="143"/>
                    </a:lnTo>
                    <a:lnTo>
                      <a:pt x="43" y="143"/>
                    </a:lnTo>
                    <a:lnTo>
                      <a:pt x="41" y="143"/>
                    </a:lnTo>
                    <a:lnTo>
                      <a:pt x="35" y="141"/>
                    </a:lnTo>
                    <a:lnTo>
                      <a:pt x="31" y="141"/>
                    </a:lnTo>
                    <a:lnTo>
                      <a:pt x="27" y="139"/>
                    </a:lnTo>
                    <a:lnTo>
                      <a:pt x="25" y="137"/>
                    </a:lnTo>
                    <a:lnTo>
                      <a:pt x="18" y="133"/>
                    </a:lnTo>
                    <a:lnTo>
                      <a:pt x="16" y="135"/>
                    </a:lnTo>
                    <a:lnTo>
                      <a:pt x="14" y="137"/>
                    </a:lnTo>
                    <a:lnTo>
                      <a:pt x="8" y="137"/>
                    </a:lnTo>
                    <a:lnTo>
                      <a:pt x="6" y="139"/>
                    </a:lnTo>
                    <a:lnTo>
                      <a:pt x="6" y="148"/>
                    </a:lnTo>
                    <a:lnTo>
                      <a:pt x="10" y="150"/>
                    </a:lnTo>
                    <a:lnTo>
                      <a:pt x="10" y="154"/>
                    </a:lnTo>
                    <a:lnTo>
                      <a:pt x="8" y="156"/>
                    </a:lnTo>
                    <a:lnTo>
                      <a:pt x="6" y="150"/>
                    </a:lnTo>
                    <a:lnTo>
                      <a:pt x="4" y="150"/>
                    </a:lnTo>
                    <a:lnTo>
                      <a:pt x="2" y="158"/>
                    </a:lnTo>
                    <a:lnTo>
                      <a:pt x="2" y="162"/>
                    </a:lnTo>
                    <a:lnTo>
                      <a:pt x="4" y="164"/>
                    </a:lnTo>
                    <a:lnTo>
                      <a:pt x="6" y="162"/>
                    </a:lnTo>
                    <a:lnTo>
                      <a:pt x="8" y="162"/>
                    </a:lnTo>
                    <a:lnTo>
                      <a:pt x="10" y="166"/>
                    </a:lnTo>
                    <a:lnTo>
                      <a:pt x="14" y="168"/>
                    </a:lnTo>
                    <a:lnTo>
                      <a:pt x="10" y="168"/>
                    </a:lnTo>
                    <a:lnTo>
                      <a:pt x="8" y="170"/>
                    </a:lnTo>
                    <a:lnTo>
                      <a:pt x="6" y="166"/>
                    </a:lnTo>
                    <a:lnTo>
                      <a:pt x="0" y="166"/>
                    </a:lnTo>
                    <a:lnTo>
                      <a:pt x="0" y="172"/>
                    </a:lnTo>
                    <a:lnTo>
                      <a:pt x="2" y="175"/>
                    </a:lnTo>
                    <a:lnTo>
                      <a:pt x="4" y="17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4" name="9Slide.vn 1187">
                <a:extLst>
                  <a:ext uri="{FF2B5EF4-FFF2-40B4-BE49-F238E27FC236}">
                    <a16:creationId xmlns:a16="http://schemas.microsoft.com/office/drawing/2014/main" id="{35F4EE7A-7B98-4769-9F80-BE0A71B4FF84}"/>
                  </a:ext>
                </a:extLst>
              </p:cNvPr>
              <p:cNvSpPr>
                <a:spLocks/>
              </p:cNvSpPr>
              <p:nvPr/>
            </p:nvSpPr>
            <p:spPr bwMode="auto">
              <a:xfrm>
                <a:off x="2621" y="453"/>
                <a:ext cx="7" cy="4"/>
              </a:xfrm>
              <a:custGeom>
                <a:avLst/>
                <a:gdLst>
                  <a:gd name="T0" fmla="*/ 5 w 7"/>
                  <a:gd name="T1" fmla="*/ 4 h 4"/>
                  <a:gd name="T2" fmla="*/ 7 w 7"/>
                  <a:gd name="T3" fmla="*/ 4 h 4"/>
                  <a:gd name="T4" fmla="*/ 7 w 7"/>
                  <a:gd name="T5" fmla="*/ 4 h 4"/>
                  <a:gd name="T6" fmla="*/ 7 w 7"/>
                  <a:gd name="T7" fmla="*/ 2 h 4"/>
                  <a:gd name="T8" fmla="*/ 5 w 7"/>
                  <a:gd name="T9" fmla="*/ 2 h 4"/>
                  <a:gd name="T10" fmla="*/ 2 w 7"/>
                  <a:gd name="T11" fmla="*/ 0 h 4"/>
                  <a:gd name="T12" fmla="*/ 0 w 7"/>
                  <a:gd name="T13" fmla="*/ 0 h 4"/>
                  <a:gd name="T14" fmla="*/ 0 w 7"/>
                  <a:gd name="T15" fmla="*/ 0 h 4"/>
                  <a:gd name="T16" fmla="*/ 0 w 7"/>
                  <a:gd name="T17" fmla="*/ 2 h 4"/>
                  <a:gd name="T18" fmla="*/ 5 w 7"/>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4"/>
                    </a:moveTo>
                    <a:lnTo>
                      <a:pt x="7" y="4"/>
                    </a:lnTo>
                    <a:lnTo>
                      <a:pt x="7" y="4"/>
                    </a:lnTo>
                    <a:lnTo>
                      <a:pt x="7" y="2"/>
                    </a:lnTo>
                    <a:lnTo>
                      <a:pt x="5" y="2"/>
                    </a:lnTo>
                    <a:lnTo>
                      <a:pt x="2" y="0"/>
                    </a:lnTo>
                    <a:lnTo>
                      <a:pt x="0" y="0"/>
                    </a:lnTo>
                    <a:lnTo>
                      <a:pt x="0" y="0"/>
                    </a:lnTo>
                    <a:lnTo>
                      <a:pt x="0" y="2"/>
                    </a:lnTo>
                    <a:lnTo>
                      <a:pt x="5"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5" name="9Slide.vn 1188">
                <a:extLst>
                  <a:ext uri="{FF2B5EF4-FFF2-40B4-BE49-F238E27FC236}">
                    <a16:creationId xmlns:a16="http://schemas.microsoft.com/office/drawing/2014/main" id="{9D6A82A2-8113-4792-8A1D-696F93B059EE}"/>
                  </a:ext>
                </a:extLst>
              </p:cNvPr>
              <p:cNvSpPr>
                <a:spLocks/>
              </p:cNvSpPr>
              <p:nvPr/>
            </p:nvSpPr>
            <p:spPr bwMode="auto">
              <a:xfrm>
                <a:off x="2549" y="465"/>
                <a:ext cx="21" cy="27"/>
              </a:xfrm>
              <a:custGeom>
                <a:avLst/>
                <a:gdLst>
                  <a:gd name="T0" fmla="*/ 4 w 21"/>
                  <a:gd name="T1" fmla="*/ 15 h 27"/>
                  <a:gd name="T2" fmla="*/ 8 w 21"/>
                  <a:gd name="T3" fmla="*/ 13 h 27"/>
                  <a:gd name="T4" fmla="*/ 8 w 21"/>
                  <a:gd name="T5" fmla="*/ 17 h 27"/>
                  <a:gd name="T6" fmla="*/ 4 w 21"/>
                  <a:gd name="T7" fmla="*/ 19 h 27"/>
                  <a:gd name="T8" fmla="*/ 4 w 21"/>
                  <a:gd name="T9" fmla="*/ 23 h 27"/>
                  <a:gd name="T10" fmla="*/ 6 w 21"/>
                  <a:gd name="T11" fmla="*/ 25 h 27"/>
                  <a:gd name="T12" fmla="*/ 6 w 21"/>
                  <a:gd name="T13" fmla="*/ 27 h 27"/>
                  <a:gd name="T14" fmla="*/ 10 w 21"/>
                  <a:gd name="T15" fmla="*/ 23 h 27"/>
                  <a:gd name="T16" fmla="*/ 12 w 21"/>
                  <a:gd name="T17" fmla="*/ 19 h 27"/>
                  <a:gd name="T18" fmla="*/ 12 w 21"/>
                  <a:gd name="T19" fmla="*/ 15 h 27"/>
                  <a:gd name="T20" fmla="*/ 19 w 21"/>
                  <a:gd name="T21" fmla="*/ 13 h 27"/>
                  <a:gd name="T22" fmla="*/ 21 w 21"/>
                  <a:gd name="T23" fmla="*/ 6 h 27"/>
                  <a:gd name="T24" fmla="*/ 19 w 21"/>
                  <a:gd name="T25" fmla="*/ 4 h 27"/>
                  <a:gd name="T26" fmla="*/ 14 w 21"/>
                  <a:gd name="T27" fmla="*/ 4 h 27"/>
                  <a:gd name="T28" fmla="*/ 12 w 21"/>
                  <a:gd name="T29" fmla="*/ 4 h 27"/>
                  <a:gd name="T30" fmla="*/ 14 w 21"/>
                  <a:gd name="T31" fmla="*/ 0 h 27"/>
                  <a:gd name="T32" fmla="*/ 12 w 21"/>
                  <a:gd name="T33" fmla="*/ 0 h 27"/>
                  <a:gd name="T34" fmla="*/ 8 w 21"/>
                  <a:gd name="T35" fmla="*/ 4 h 27"/>
                  <a:gd name="T36" fmla="*/ 2 w 21"/>
                  <a:gd name="T37" fmla="*/ 6 h 27"/>
                  <a:gd name="T38" fmla="*/ 2 w 21"/>
                  <a:gd name="T39" fmla="*/ 8 h 27"/>
                  <a:gd name="T40" fmla="*/ 0 w 21"/>
                  <a:gd name="T41" fmla="*/ 11 h 27"/>
                  <a:gd name="T42" fmla="*/ 0 w 21"/>
                  <a:gd name="T43" fmla="*/ 13 h 27"/>
                  <a:gd name="T44" fmla="*/ 4 w 21"/>
                  <a:gd name="T4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7">
                    <a:moveTo>
                      <a:pt x="4" y="15"/>
                    </a:moveTo>
                    <a:lnTo>
                      <a:pt x="8" y="13"/>
                    </a:lnTo>
                    <a:lnTo>
                      <a:pt x="8" y="17"/>
                    </a:lnTo>
                    <a:lnTo>
                      <a:pt x="4" y="19"/>
                    </a:lnTo>
                    <a:lnTo>
                      <a:pt x="4" y="23"/>
                    </a:lnTo>
                    <a:lnTo>
                      <a:pt x="6" y="25"/>
                    </a:lnTo>
                    <a:lnTo>
                      <a:pt x="6" y="27"/>
                    </a:lnTo>
                    <a:lnTo>
                      <a:pt x="10" y="23"/>
                    </a:lnTo>
                    <a:lnTo>
                      <a:pt x="12" y="19"/>
                    </a:lnTo>
                    <a:lnTo>
                      <a:pt x="12" y="15"/>
                    </a:lnTo>
                    <a:lnTo>
                      <a:pt x="19" y="13"/>
                    </a:lnTo>
                    <a:lnTo>
                      <a:pt x="21" y="6"/>
                    </a:lnTo>
                    <a:lnTo>
                      <a:pt x="19" y="4"/>
                    </a:lnTo>
                    <a:lnTo>
                      <a:pt x="14" y="4"/>
                    </a:lnTo>
                    <a:lnTo>
                      <a:pt x="12" y="4"/>
                    </a:lnTo>
                    <a:lnTo>
                      <a:pt x="14" y="0"/>
                    </a:lnTo>
                    <a:lnTo>
                      <a:pt x="12" y="0"/>
                    </a:lnTo>
                    <a:lnTo>
                      <a:pt x="8" y="4"/>
                    </a:lnTo>
                    <a:lnTo>
                      <a:pt x="2" y="6"/>
                    </a:lnTo>
                    <a:lnTo>
                      <a:pt x="2" y="8"/>
                    </a:lnTo>
                    <a:lnTo>
                      <a:pt x="0" y="11"/>
                    </a:lnTo>
                    <a:lnTo>
                      <a:pt x="0" y="13"/>
                    </a:lnTo>
                    <a:lnTo>
                      <a:pt x="4" y="1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6" name="9Slide.vn 1189">
                <a:extLst>
                  <a:ext uri="{FF2B5EF4-FFF2-40B4-BE49-F238E27FC236}">
                    <a16:creationId xmlns:a16="http://schemas.microsoft.com/office/drawing/2014/main" id="{8D9C0C3A-E228-4176-BC00-09C74AA17E24}"/>
                  </a:ext>
                </a:extLst>
              </p:cNvPr>
              <p:cNvSpPr>
                <a:spLocks/>
              </p:cNvSpPr>
              <p:nvPr/>
            </p:nvSpPr>
            <p:spPr bwMode="auto">
              <a:xfrm>
                <a:off x="2505" y="542"/>
                <a:ext cx="46" cy="62"/>
              </a:xfrm>
              <a:custGeom>
                <a:avLst/>
                <a:gdLst>
                  <a:gd name="T0" fmla="*/ 4 w 46"/>
                  <a:gd name="T1" fmla="*/ 33 h 62"/>
                  <a:gd name="T2" fmla="*/ 9 w 46"/>
                  <a:gd name="T3" fmla="*/ 35 h 62"/>
                  <a:gd name="T4" fmla="*/ 13 w 46"/>
                  <a:gd name="T5" fmla="*/ 41 h 62"/>
                  <a:gd name="T6" fmla="*/ 13 w 46"/>
                  <a:gd name="T7" fmla="*/ 43 h 62"/>
                  <a:gd name="T8" fmla="*/ 11 w 46"/>
                  <a:gd name="T9" fmla="*/ 43 h 62"/>
                  <a:gd name="T10" fmla="*/ 7 w 46"/>
                  <a:gd name="T11" fmla="*/ 39 h 62"/>
                  <a:gd name="T12" fmla="*/ 2 w 46"/>
                  <a:gd name="T13" fmla="*/ 39 h 62"/>
                  <a:gd name="T14" fmla="*/ 2 w 46"/>
                  <a:gd name="T15" fmla="*/ 41 h 62"/>
                  <a:gd name="T16" fmla="*/ 0 w 46"/>
                  <a:gd name="T17" fmla="*/ 46 h 62"/>
                  <a:gd name="T18" fmla="*/ 4 w 46"/>
                  <a:gd name="T19" fmla="*/ 48 h 62"/>
                  <a:gd name="T20" fmla="*/ 4 w 46"/>
                  <a:gd name="T21" fmla="*/ 52 h 62"/>
                  <a:gd name="T22" fmla="*/ 7 w 46"/>
                  <a:gd name="T23" fmla="*/ 54 h 62"/>
                  <a:gd name="T24" fmla="*/ 4 w 46"/>
                  <a:gd name="T25" fmla="*/ 56 h 62"/>
                  <a:gd name="T26" fmla="*/ 4 w 46"/>
                  <a:gd name="T27" fmla="*/ 60 h 62"/>
                  <a:gd name="T28" fmla="*/ 7 w 46"/>
                  <a:gd name="T29" fmla="*/ 58 h 62"/>
                  <a:gd name="T30" fmla="*/ 9 w 46"/>
                  <a:gd name="T31" fmla="*/ 56 h 62"/>
                  <a:gd name="T32" fmla="*/ 11 w 46"/>
                  <a:gd name="T33" fmla="*/ 56 h 62"/>
                  <a:gd name="T34" fmla="*/ 11 w 46"/>
                  <a:gd name="T35" fmla="*/ 60 h 62"/>
                  <a:gd name="T36" fmla="*/ 15 w 46"/>
                  <a:gd name="T37" fmla="*/ 60 h 62"/>
                  <a:gd name="T38" fmla="*/ 19 w 46"/>
                  <a:gd name="T39" fmla="*/ 58 h 62"/>
                  <a:gd name="T40" fmla="*/ 21 w 46"/>
                  <a:gd name="T41" fmla="*/ 60 h 62"/>
                  <a:gd name="T42" fmla="*/ 27 w 46"/>
                  <a:gd name="T43" fmla="*/ 58 h 62"/>
                  <a:gd name="T44" fmla="*/ 27 w 46"/>
                  <a:gd name="T45" fmla="*/ 58 h 62"/>
                  <a:gd name="T46" fmla="*/ 27 w 46"/>
                  <a:gd name="T47" fmla="*/ 62 h 62"/>
                  <a:gd name="T48" fmla="*/ 31 w 46"/>
                  <a:gd name="T49" fmla="*/ 62 h 62"/>
                  <a:gd name="T50" fmla="*/ 31 w 46"/>
                  <a:gd name="T51" fmla="*/ 60 h 62"/>
                  <a:gd name="T52" fmla="*/ 38 w 46"/>
                  <a:gd name="T53" fmla="*/ 56 h 62"/>
                  <a:gd name="T54" fmla="*/ 40 w 46"/>
                  <a:gd name="T55" fmla="*/ 52 h 62"/>
                  <a:gd name="T56" fmla="*/ 38 w 46"/>
                  <a:gd name="T57" fmla="*/ 48 h 62"/>
                  <a:gd name="T58" fmla="*/ 36 w 46"/>
                  <a:gd name="T59" fmla="*/ 46 h 62"/>
                  <a:gd name="T60" fmla="*/ 36 w 46"/>
                  <a:gd name="T61" fmla="*/ 46 h 62"/>
                  <a:gd name="T62" fmla="*/ 38 w 46"/>
                  <a:gd name="T63" fmla="*/ 43 h 62"/>
                  <a:gd name="T64" fmla="*/ 40 w 46"/>
                  <a:gd name="T65" fmla="*/ 43 h 62"/>
                  <a:gd name="T66" fmla="*/ 42 w 46"/>
                  <a:gd name="T67" fmla="*/ 41 h 62"/>
                  <a:gd name="T68" fmla="*/ 46 w 46"/>
                  <a:gd name="T69" fmla="*/ 39 h 62"/>
                  <a:gd name="T70" fmla="*/ 44 w 46"/>
                  <a:gd name="T71" fmla="*/ 33 h 62"/>
                  <a:gd name="T72" fmla="*/ 44 w 46"/>
                  <a:gd name="T73" fmla="*/ 29 h 62"/>
                  <a:gd name="T74" fmla="*/ 44 w 46"/>
                  <a:gd name="T75" fmla="*/ 27 h 62"/>
                  <a:gd name="T76" fmla="*/ 40 w 46"/>
                  <a:gd name="T77" fmla="*/ 27 h 62"/>
                  <a:gd name="T78" fmla="*/ 38 w 46"/>
                  <a:gd name="T79" fmla="*/ 23 h 62"/>
                  <a:gd name="T80" fmla="*/ 38 w 46"/>
                  <a:gd name="T81" fmla="*/ 21 h 62"/>
                  <a:gd name="T82" fmla="*/ 36 w 46"/>
                  <a:gd name="T83" fmla="*/ 21 h 62"/>
                  <a:gd name="T84" fmla="*/ 36 w 46"/>
                  <a:gd name="T85" fmla="*/ 16 h 62"/>
                  <a:gd name="T86" fmla="*/ 33 w 46"/>
                  <a:gd name="T87" fmla="*/ 14 h 62"/>
                  <a:gd name="T88" fmla="*/ 31 w 46"/>
                  <a:gd name="T89" fmla="*/ 12 h 62"/>
                  <a:gd name="T90" fmla="*/ 31 w 46"/>
                  <a:gd name="T91" fmla="*/ 10 h 62"/>
                  <a:gd name="T92" fmla="*/ 31 w 46"/>
                  <a:gd name="T93" fmla="*/ 6 h 62"/>
                  <a:gd name="T94" fmla="*/ 25 w 46"/>
                  <a:gd name="T95" fmla="*/ 0 h 62"/>
                  <a:gd name="T96" fmla="*/ 23 w 46"/>
                  <a:gd name="T97" fmla="*/ 0 h 62"/>
                  <a:gd name="T98" fmla="*/ 19 w 46"/>
                  <a:gd name="T99" fmla="*/ 4 h 62"/>
                  <a:gd name="T100" fmla="*/ 15 w 46"/>
                  <a:gd name="T101" fmla="*/ 6 h 62"/>
                  <a:gd name="T102" fmla="*/ 15 w 46"/>
                  <a:gd name="T103" fmla="*/ 12 h 62"/>
                  <a:gd name="T104" fmla="*/ 13 w 46"/>
                  <a:gd name="T105" fmla="*/ 12 h 62"/>
                  <a:gd name="T106" fmla="*/ 11 w 46"/>
                  <a:gd name="T107" fmla="*/ 12 h 62"/>
                  <a:gd name="T108" fmla="*/ 9 w 46"/>
                  <a:gd name="T109" fmla="*/ 19 h 62"/>
                  <a:gd name="T110" fmla="*/ 9 w 46"/>
                  <a:gd name="T111" fmla="*/ 23 h 62"/>
                  <a:gd name="T112" fmla="*/ 7 w 46"/>
                  <a:gd name="T113" fmla="*/ 27 h 62"/>
                  <a:gd name="T114" fmla="*/ 9 w 46"/>
                  <a:gd name="T115" fmla="*/ 31 h 62"/>
                  <a:gd name="T116" fmla="*/ 4 w 46"/>
                  <a:gd name="T117" fmla="*/ 31 h 62"/>
                  <a:gd name="T118" fmla="*/ 4 w 46"/>
                  <a:gd name="T11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62">
                    <a:moveTo>
                      <a:pt x="4" y="33"/>
                    </a:moveTo>
                    <a:lnTo>
                      <a:pt x="9" y="35"/>
                    </a:lnTo>
                    <a:lnTo>
                      <a:pt x="13" y="41"/>
                    </a:lnTo>
                    <a:lnTo>
                      <a:pt x="13" y="43"/>
                    </a:lnTo>
                    <a:lnTo>
                      <a:pt x="11" y="43"/>
                    </a:lnTo>
                    <a:lnTo>
                      <a:pt x="7" y="39"/>
                    </a:lnTo>
                    <a:lnTo>
                      <a:pt x="2" y="39"/>
                    </a:lnTo>
                    <a:lnTo>
                      <a:pt x="2" y="41"/>
                    </a:lnTo>
                    <a:lnTo>
                      <a:pt x="0" y="46"/>
                    </a:lnTo>
                    <a:lnTo>
                      <a:pt x="4" y="48"/>
                    </a:lnTo>
                    <a:lnTo>
                      <a:pt x="4" y="52"/>
                    </a:lnTo>
                    <a:lnTo>
                      <a:pt x="7" y="54"/>
                    </a:lnTo>
                    <a:lnTo>
                      <a:pt x="4" y="56"/>
                    </a:lnTo>
                    <a:lnTo>
                      <a:pt x="4" y="60"/>
                    </a:lnTo>
                    <a:lnTo>
                      <a:pt x="7" y="58"/>
                    </a:lnTo>
                    <a:lnTo>
                      <a:pt x="9" y="56"/>
                    </a:lnTo>
                    <a:lnTo>
                      <a:pt x="11" y="56"/>
                    </a:lnTo>
                    <a:lnTo>
                      <a:pt x="11" y="60"/>
                    </a:lnTo>
                    <a:lnTo>
                      <a:pt x="15" y="60"/>
                    </a:lnTo>
                    <a:lnTo>
                      <a:pt x="19" y="58"/>
                    </a:lnTo>
                    <a:lnTo>
                      <a:pt x="21" y="60"/>
                    </a:lnTo>
                    <a:lnTo>
                      <a:pt x="27" y="58"/>
                    </a:lnTo>
                    <a:lnTo>
                      <a:pt x="27" y="58"/>
                    </a:lnTo>
                    <a:lnTo>
                      <a:pt x="27" y="62"/>
                    </a:lnTo>
                    <a:lnTo>
                      <a:pt x="31" y="62"/>
                    </a:lnTo>
                    <a:lnTo>
                      <a:pt x="31" y="60"/>
                    </a:lnTo>
                    <a:lnTo>
                      <a:pt x="38" y="56"/>
                    </a:lnTo>
                    <a:lnTo>
                      <a:pt x="40" y="52"/>
                    </a:lnTo>
                    <a:lnTo>
                      <a:pt x="38" y="48"/>
                    </a:lnTo>
                    <a:lnTo>
                      <a:pt x="36" y="46"/>
                    </a:lnTo>
                    <a:lnTo>
                      <a:pt x="36" y="46"/>
                    </a:lnTo>
                    <a:lnTo>
                      <a:pt x="38" y="43"/>
                    </a:lnTo>
                    <a:lnTo>
                      <a:pt x="40" y="43"/>
                    </a:lnTo>
                    <a:lnTo>
                      <a:pt x="42" y="41"/>
                    </a:lnTo>
                    <a:lnTo>
                      <a:pt x="46" y="39"/>
                    </a:lnTo>
                    <a:lnTo>
                      <a:pt x="44" y="33"/>
                    </a:lnTo>
                    <a:lnTo>
                      <a:pt x="44" y="29"/>
                    </a:lnTo>
                    <a:lnTo>
                      <a:pt x="44" y="27"/>
                    </a:lnTo>
                    <a:lnTo>
                      <a:pt x="40" y="27"/>
                    </a:lnTo>
                    <a:lnTo>
                      <a:pt x="38" y="23"/>
                    </a:lnTo>
                    <a:lnTo>
                      <a:pt x="38" y="21"/>
                    </a:lnTo>
                    <a:lnTo>
                      <a:pt x="36" y="21"/>
                    </a:lnTo>
                    <a:lnTo>
                      <a:pt x="36" y="16"/>
                    </a:lnTo>
                    <a:lnTo>
                      <a:pt x="33" y="14"/>
                    </a:lnTo>
                    <a:lnTo>
                      <a:pt x="31" y="12"/>
                    </a:lnTo>
                    <a:lnTo>
                      <a:pt x="31" y="10"/>
                    </a:lnTo>
                    <a:lnTo>
                      <a:pt x="31" y="6"/>
                    </a:lnTo>
                    <a:lnTo>
                      <a:pt x="25" y="0"/>
                    </a:lnTo>
                    <a:lnTo>
                      <a:pt x="23" y="0"/>
                    </a:lnTo>
                    <a:lnTo>
                      <a:pt x="19" y="4"/>
                    </a:lnTo>
                    <a:lnTo>
                      <a:pt x="15" y="6"/>
                    </a:lnTo>
                    <a:lnTo>
                      <a:pt x="15" y="12"/>
                    </a:lnTo>
                    <a:lnTo>
                      <a:pt x="13" y="12"/>
                    </a:lnTo>
                    <a:lnTo>
                      <a:pt x="11" y="12"/>
                    </a:lnTo>
                    <a:lnTo>
                      <a:pt x="9" y="19"/>
                    </a:lnTo>
                    <a:lnTo>
                      <a:pt x="9" y="23"/>
                    </a:lnTo>
                    <a:lnTo>
                      <a:pt x="7" y="27"/>
                    </a:lnTo>
                    <a:lnTo>
                      <a:pt x="9" y="31"/>
                    </a:lnTo>
                    <a:lnTo>
                      <a:pt x="4" y="31"/>
                    </a:lnTo>
                    <a:lnTo>
                      <a:pt x="4" y="3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7" name="9Slide.vn 1190">
                <a:extLst>
                  <a:ext uri="{FF2B5EF4-FFF2-40B4-BE49-F238E27FC236}">
                    <a16:creationId xmlns:a16="http://schemas.microsoft.com/office/drawing/2014/main" id="{08B487DD-CCF4-4A34-A208-96C62DEA950C}"/>
                  </a:ext>
                </a:extLst>
              </p:cNvPr>
              <p:cNvSpPr>
                <a:spLocks/>
              </p:cNvSpPr>
              <p:nvPr/>
            </p:nvSpPr>
            <p:spPr bwMode="auto">
              <a:xfrm>
                <a:off x="2563" y="637"/>
                <a:ext cx="15" cy="21"/>
              </a:xfrm>
              <a:custGeom>
                <a:avLst/>
                <a:gdLst>
                  <a:gd name="T0" fmla="*/ 2 w 15"/>
                  <a:gd name="T1" fmla="*/ 2 h 21"/>
                  <a:gd name="T2" fmla="*/ 2 w 15"/>
                  <a:gd name="T3" fmla="*/ 7 h 21"/>
                  <a:gd name="T4" fmla="*/ 0 w 15"/>
                  <a:gd name="T5" fmla="*/ 11 h 21"/>
                  <a:gd name="T6" fmla="*/ 0 w 15"/>
                  <a:gd name="T7" fmla="*/ 15 h 21"/>
                  <a:gd name="T8" fmla="*/ 0 w 15"/>
                  <a:gd name="T9" fmla="*/ 17 h 21"/>
                  <a:gd name="T10" fmla="*/ 5 w 15"/>
                  <a:gd name="T11" fmla="*/ 21 h 21"/>
                  <a:gd name="T12" fmla="*/ 9 w 15"/>
                  <a:gd name="T13" fmla="*/ 21 h 21"/>
                  <a:gd name="T14" fmla="*/ 13 w 15"/>
                  <a:gd name="T15" fmla="*/ 19 h 21"/>
                  <a:gd name="T16" fmla="*/ 15 w 15"/>
                  <a:gd name="T17" fmla="*/ 13 h 21"/>
                  <a:gd name="T18" fmla="*/ 15 w 15"/>
                  <a:gd name="T19" fmla="*/ 11 h 21"/>
                  <a:gd name="T20" fmla="*/ 15 w 15"/>
                  <a:gd name="T21" fmla="*/ 9 h 21"/>
                  <a:gd name="T22" fmla="*/ 15 w 15"/>
                  <a:gd name="T23" fmla="*/ 7 h 21"/>
                  <a:gd name="T24" fmla="*/ 13 w 15"/>
                  <a:gd name="T25" fmla="*/ 4 h 21"/>
                  <a:gd name="T26" fmla="*/ 11 w 15"/>
                  <a:gd name="T27" fmla="*/ 4 h 21"/>
                  <a:gd name="T28" fmla="*/ 9 w 15"/>
                  <a:gd name="T29" fmla="*/ 0 h 21"/>
                  <a:gd name="T30" fmla="*/ 7 w 15"/>
                  <a:gd name="T31" fmla="*/ 0 h 21"/>
                  <a:gd name="T32" fmla="*/ 2 w 15"/>
                  <a:gd name="T3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1">
                    <a:moveTo>
                      <a:pt x="2" y="2"/>
                    </a:moveTo>
                    <a:lnTo>
                      <a:pt x="2" y="7"/>
                    </a:lnTo>
                    <a:lnTo>
                      <a:pt x="0" y="11"/>
                    </a:lnTo>
                    <a:lnTo>
                      <a:pt x="0" y="15"/>
                    </a:lnTo>
                    <a:lnTo>
                      <a:pt x="0" y="17"/>
                    </a:lnTo>
                    <a:lnTo>
                      <a:pt x="5" y="21"/>
                    </a:lnTo>
                    <a:lnTo>
                      <a:pt x="9" y="21"/>
                    </a:lnTo>
                    <a:lnTo>
                      <a:pt x="13" y="19"/>
                    </a:lnTo>
                    <a:lnTo>
                      <a:pt x="15" y="13"/>
                    </a:lnTo>
                    <a:lnTo>
                      <a:pt x="15" y="11"/>
                    </a:lnTo>
                    <a:lnTo>
                      <a:pt x="15" y="9"/>
                    </a:lnTo>
                    <a:lnTo>
                      <a:pt x="15" y="7"/>
                    </a:lnTo>
                    <a:lnTo>
                      <a:pt x="13" y="4"/>
                    </a:lnTo>
                    <a:lnTo>
                      <a:pt x="11" y="4"/>
                    </a:lnTo>
                    <a:lnTo>
                      <a:pt x="9" y="0"/>
                    </a:lnTo>
                    <a:lnTo>
                      <a:pt x="7"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8" name="9Slide.vn 1191">
                <a:extLst>
                  <a:ext uri="{FF2B5EF4-FFF2-40B4-BE49-F238E27FC236}">
                    <a16:creationId xmlns:a16="http://schemas.microsoft.com/office/drawing/2014/main" id="{20C59FE7-569B-4036-8918-E60A7345B761}"/>
                  </a:ext>
                </a:extLst>
              </p:cNvPr>
              <p:cNvSpPr>
                <a:spLocks/>
              </p:cNvSpPr>
              <p:nvPr/>
            </p:nvSpPr>
            <p:spPr bwMode="auto">
              <a:xfrm>
                <a:off x="2661" y="571"/>
                <a:ext cx="16" cy="10"/>
              </a:xfrm>
              <a:custGeom>
                <a:avLst/>
                <a:gdLst>
                  <a:gd name="T0" fmla="*/ 8 w 16"/>
                  <a:gd name="T1" fmla="*/ 10 h 10"/>
                  <a:gd name="T2" fmla="*/ 10 w 16"/>
                  <a:gd name="T3" fmla="*/ 6 h 10"/>
                  <a:gd name="T4" fmla="*/ 16 w 16"/>
                  <a:gd name="T5" fmla="*/ 6 h 10"/>
                  <a:gd name="T6" fmla="*/ 16 w 16"/>
                  <a:gd name="T7" fmla="*/ 4 h 10"/>
                  <a:gd name="T8" fmla="*/ 14 w 16"/>
                  <a:gd name="T9" fmla="*/ 0 h 10"/>
                  <a:gd name="T10" fmla="*/ 10 w 16"/>
                  <a:gd name="T11" fmla="*/ 0 h 10"/>
                  <a:gd name="T12" fmla="*/ 6 w 16"/>
                  <a:gd name="T13" fmla="*/ 2 h 10"/>
                  <a:gd name="T14" fmla="*/ 4 w 16"/>
                  <a:gd name="T15" fmla="*/ 2 h 10"/>
                  <a:gd name="T16" fmla="*/ 0 w 16"/>
                  <a:gd name="T17" fmla="*/ 8 h 10"/>
                  <a:gd name="T18" fmla="*/ 0 w 16"/>
                  <a:gd name="T19" fmla="*/ 8 h 10"/>
                  <a:gd name="T20" fmla="*/ 4 w 16"/>
                  <a:gd name="T21" fmla="*/ 10 h 10"/>
                  <a:gd name="T22" fmla="*/ 8 w 16"/>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8" y="10"/>
                    </a:moveTo>
                    <a:lnTo>
                      <a:pt x="10" y="6"/>
                    </a:lnTo>
                    <a:lnTo>
                      <a:pt x="16" y="6"/>
                    </a:lnTo>
                    <a:lnTo>
                      <a:pt x="16" y="4"/>
                    </a:lnTo>
                    <a:lnTo>
                      <a:pt x="14" y="0"/>
                    </a:lnTo>
                    <a:lnTo>
                      <a:pt x="10" y="0"/>
                    </a:lnTo>
                    <a:lnTo>
                      <a:pt x="6" y="2"/>
                    </a:lnTo>
                    <a:lnTo>
                      <a:pt x="4" y="2"/>
                    </a:lnTo>
                    <a:lnTo>
                      <a:pt x="0" y="8"/>
                    </a:lnTo>
                    <a:lnTo>
                      <a:pt x="0" y="8"/>
                    </a:lnTo>
                    <a:lnTo>
                      <a:pt x="4" y="10"/>
                    </a:lnTo>
                    <a:lnTo>
                      <a:pt x="8"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9" name="9Slide.vn 1192">
                <a:extLst>
                  <a:ext uri="{FF2B5EF4-FFF2-40B4-BE49-F238E27FC236}">
                    <a16:creationId xmlns:a16="http://schemas.microsoft.com/office/drawing/2014/main" id="{775B2437-8DCB-462E-A88E-3A6B02F46829}"/>
                  </a:ext>
                </a:extLst>
              </p:cNvPr>
              <p:cNvSpPr>
                <a:spLocks/>
              </p:cNvSpPr>
              <p:nvPr/>
            </p:nvSpPr>
            <p:spPr bwMode="auto">
              <a:xfrm>
                <a:off x="2684" y="1320"/>
                <a:ext cx="12" cy="12"/>
              </a:xfrm>
              <a:custGeom>
                <a:avLst/>
                <a:gdLst>
                  <a:gd name="T0" fmla="*/ 2 w 12"/>
                  <a:gd name="T1" fmla="*/ 2 h 12"/>
                  <a:gd name="T2" fmla="*/ 0 w 12"/>
                  <a:gd name="T3" fmla="*/ 2 h 12"/>
                  <a:gd name="T4" fmla="*/ 0 w 12"/>
                  <a:gd name="T5" fmla="*/ 4 h 12"/>
                  <a:gd name="T6" fmla="*/ 4 w 12"/>
                  <a:gd name="T7" fmla="*/ 6 h 12"/>
                  <a:gd name="T8" fmla="*/ 4 w 12"/>
                  <a:gd name="T9" fmla="*/ 6 h 12"/>
                  <a:gd name="T10" fmla="*/ 6 w 12"/>
                  <a:gd name="T11" fmla="*/ 8 h 12"/>
                  <a:gd name="T12" fmla="*/ 6 w 12"/>
                  <a:gd name="T13" fmla="*/ 10 h 12"/>
                  <a:gd name="T14" fmla="*/ 8 w 12"/>
                  <a:gd name="T15" fmla="*/ 12 h 12"/>
                  <a:gd name="T16" fmla="*/ 8 w 12"/>
                  <a:gd name="T17" fmla="*/ 12 h 12"/>
                  <a:gd name="T18" fmla="*/ 10 w 12"/>
                  <a:gd name="T19" fmla="*/ 10 h 12"/>
                  <a:gd name="T20" fmla="*/ 10 w 12"/>
                  <a:gd name="T21" fmla="*/ 8 h 12"/>
                  <a:gd name="T22" fmla="*/ 12 w 12"/>
                  <a:gd name="T23" fmla="*/ 6 h 12"/>
                  <a:gd name="T24" fmla="*/ 12 w 12"/>
                  <a:gd name="T25" fmla="*/ 4 h 12"/>
                  <a:gd name="T26" fmla="*/ 12 w 12"/>
                  <a:gd name="T27" fmla="*/ 4 h 12"/>
                  <a:gd name="T28" fmla="*/ 10 w 12"/>
                  <a:gd name="T29" fmla="*/ 2 h 12"/>
                  <a:gd name="T30" fmla="*/ 4 w 12"/>
                  <a:gd name="T31" fmla="*/ 0 h 12"/>
                  <a:gd name="T32" fmla="*/ 2 w 12"/>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2" y="2"/>
                    </a:moveTo>
                    <a:lnTo>
                      <a:pt x="0" y="2"/>
                    </a:lnTo>
                    <a:lnTo>
                      <a:pt x="0" y="4"/>
                    </a:lnTo>
                    <a:lnTo>
                      <a:pt x="4" y="6"/>
                    </a:lnTo>
                    <a:lnTo>
                      <a:pt x="4" y="6"/>
                    </a:lnTo>
                    <a:lnTo>
                      <a:pt x="6" y="8"/>
                    </a:lnTo>
                    <a:lnTo>
                      <a:pt x="6" y="10"/>
                    </a:lnTo>
                    <a:lnTo>
                      <a:pt x="8" y="12"/>
                    </a:lnTo>
                    <a:lnTo>
                      <a:pt x="8" y="12"/>
                    </a:lnTo>
                    <a:lnTo>
                      <a:pt x="10" y="10"/>
                    </a:lnTo>
                    <a:lnTo>
                      <a:pt x="10" y="8"/>
                    </a:lnTo>
                    <a:lnTo>
                      <a:pt x="12" y="6"/>
                    </a:lnTo>
                    <a:lnTo>
                      <a:pt x="12" y="4"/>
                    </a:lnTo>
                    <a:lnTo>
                      <a:pt x="12" y="4"/>
                    </a:lnTo>
                    <a:lnTo>
                      <a:pt x="10" y="2"/>
                    </a:lnTo>
                    <a:lnTo>
                      <a:pt x="4"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0" name="9Slide.vn 1193">
                <a:extLst>
                  <a:ext uri="{FF2B5EF4-FFF2-40B4-BE49-F238E27FC236}">
                    <a16:creationId xmlns:a16="http://schemas.microsoft.com/office/drawing/2014/main" id="{938E6954-6317-40C8-A3AD-0D41AF5BEC4A}"/>
                  </a:ext>
                </a:extLst>
              </p:cNvPr>
              <p:cNvSpPr>
                <a:spLocks/>
              </p:cNvSpPr>
              <p:nvPr/>
            </p:nvSpPr>
            <p:spPr bwMode="auto">
              <a:xfrm>
                <a:off x="2628" y="1346"/>
                <a:ext cx="12" cy="13"/>
              </a:xfrm>
              <a:custGeom>
                <a:avLst/>
                <a:gdLst>
                  <a:gd name="T0" fmla="*/ 12 w 12"/>
                  <a:gd name="T1" fmla="*/ 0 h 13"/>
                  <a:gd name="T2" fmla="*/ 8 w 12"/>
                  <a:gd name="T3" fmla="*/ 0 h 13"/>
                  <a:gd name="T4" fmla="*/ 4 w 12"/>
                  <a:gd name="T5" fmla="*/ 5 h 13"/>
                  <a:gd name="T6" fmla="*/ 4 w 12"/>
                  <a:gd name="T7" fmla="*/ 7 h 13"/>
                  <a:gd name="T8" fmla="*/ 2 w 12"/>
                  <a:gd name="T9" fmla="*/ 9 h 13"/>
                  <a:gd name="T10" fmla="*/ 0 w 12"/>
                  <a:gd name="T11" fmla="*/ 11 h 13"/>
                  <a:gd name="T12" fmla="*/ 2 w 12"/>
                  <a:gd name="T13" fmla="*/ 13 h 13"/>
                  <a:gd name="T14" fmla="*/ 2 w 12"/>
                  <a:gd name="T15" fmla="*/ 13 h 13"/>
                  <a:gd name="T16" fmla="*/ 6 w 12"/>
                  <a:gd name="T17" fmla="*/ 11 h 13"/>
                  <a:gd name="T18" fmla="*/ 8 w 12"/>
                  <a:gd name="T19" fmla="*/ 11 h 13"/>
                  <a:gd name="T20" fmla="*/ 10 w 12"/>
                  <a:gd name="T21" fmla="*/ 9 h 13"/>
                  <a:gd name="T22" fmla="*/ 12 w 12"/>
                  <a:gd name="T23" fmla="*/ 7 h 13"/>
                  <a:gd name="T24" fmla="*/ 12 w 12"/>
                  <a:gd name="T25" fmla="*/ 5 h 13"/>
                  <a:gd name="T26" fmla="*/ 12 w 12"/>
                  <a:gd name="T27" fmla="*/ 5 h 13"/>
                  <a:gd name="T28" fmla="*/ 12 w 12"/>
                  <a:gd name="T29" fmla="*/ 3 h 13"/>
                  <a:gd name="T30" fmla="*/ 12 w 12"/>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3">
                    <a:moveTo>
                      <a:pt x="12" y="0"/>
                    </a:moveTo>
                    <a:lnTo>
                      <a:pt x="8" y="0"/>
                    </a:lnTo>
                    <a:lnTo>
                      <a:pt x="4" y="5"/>
                    </a:lnTo>
                    <a:lnTo>
                      <a:pt x="4" y="7"/>
                    </a:lnTo>
                    <a:lnTo>
                      <a:pt x="2" y="9"/>
                    </a:lnTo>
                    <a:lnTo>
                      <a:pt x="0" y="11"/>
                    </a:lnTo>
                    <a:lnTo>
                      <a:pt x="2" y="13"/>
                    </a:lnTo>
                    <a:lnTo>
                      <a:pt x="2" y="13"/>
                    </a:lnTo>
                    <a:lnTo>
                      <a:pt x="6" y="11"/>
                    </a:lnTo>
                    <a:lnTo>
                      <a:pt x="8" y="11"/>
                    </a:lnTo>
                    <a:lnTo>
                      <a:pt x="10" y="9"/>
                    </a:lnTo>
                    <a:lnTo>
                      <a:pt x="12" y="7"/>
                    </a:lnTo>
                    <a:lnTo>
                      <a:pt x="12" y="5"/>
                    </a:lnTo>
                    <a:lnTo>
                      <a:pt x="12" y="5"/>
                    </a:lnTo>
                    <a:lnTo>
                      <a:pt x="12" y="3"/>
                    </a:lnTo>
                    <a:lnTo>
                      <a:pt x="1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1" name="9Slide.vn 1194">
                <a:extLst>
                  <a:ext uri="{FF2B5EF4-FFF2-40B4-BE49-F238E27FC236}">
                    <a16:creationId xmlns:a16="http://schemas.microsoft.com/office/drawing/2014/main" id="{2E172751-61E7-4D9E-86BB-3F9EB11F7F91}"/>
                  </a:ext>
                </a:extLst>
              </p:cNvPr>
              <p:cNvSpPr>
                <a:spLocks/>
              </p:cNvSpPr>
              <p:nvPr/>
            </p:nvSpPr>
            <p:spPr bwMode="auto">
              <a:xfrm>
                <a:off x="2549" y="1268"/>
                <a:ext cx="12" cy="8"/>
              </a:xfrm>
              <a:custGeom>
                <a:avLst/>
                <a:gdLst>
                  <a:gd name="T0" fmla="*/ 8 w 12"/>
                  <a:gd name="T1" fmla="*/ 4 h 8"/>
                  <a:gd name="T2" fmla="*/ 4 w 12"/>
                  <a:gd name="T3" fmla="*/ 2 h 8"/>
                  <a:gd name="T4" fmla="*/ 2 w 12"/>
                  <a:gd name="T5" fmla="*/ 0 h 8"/>
                  <a:gd name="T6" fmla="*/ 0 w 12"/>
                  <a:gd name="T7" fmla="*/ 2 h 8"/>
                  <a:gd name="T8" fmla="*/ 4 w 12"/>
                  <a:gd name="T9" fmla="*/ 4 h 8"/>
                  <a:gd name="T10" fmla="*/ 6 w 12"/>
                  <a:gd name="T11" fmla="*/ 6 h 8"/>
                  <a:gd name="T12" fmla="*/ 8 w 12"/>
                  <a:gd name="T13" fmla="*/ 6 h 8"/>
                  <a:gd name="T14" fmla="*/ 12 w 12"/>
                  <a:gd name="T15" fmla="*/ 8 h 8"/>
                  <a:gd name="T16" fmla="*/ 10 w 12"/>
                  <a:gd name="T17" fmla="*/ 6 h 8"/>
                  <a:gd name="T18" fmla="*/ 8 w 12"/>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
                    <a:moveTo>
                      <a:pt x="8" y="4"/>
                    </a:moveTo>
                    <a:lnTo>
                      <a:pt x="4" y="2"/>
                    </a:lnTo>
                    <a:lnTo>
                      <a:pt x="2" y="0"/>
                    </a:lnTo>
                    <a:lnTo>
                      <a:pt x="0" y="2"/>
                    </a:lnTo>
                    <a:lnTo>
                      <a:pt x="4" y="4"/>
                    </a:lnTo>
                    <a:lnTo>
                      <a:pt x="6" y="6"/>
                    </a:lnTo>
                    <a:lnTo>
                      <a:pt x="8" y="6"/>
                    </a:lnTo>
                    <a:lnTo>
                      <a:pt x="12" y="8"/>
                    </a:lnTo>
                    <a:lnTo>
                      <a:pt x="10" y="6"/>
                    </a:lnTo>
                    <a:lnTo>
                      <a:pt x="8"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2" name="9Slide.vn 1195">
                <a:extLst>
                  <a:ext uri="{FF2B5EF4-FFF2-40B4-BE49-F238E27FC236}">
                    <a16:creationId xmlns:a16="http://schemas.microsoft.com/office/drawing/2014/main" id="{F6E28273-8045-4C96-8600-C0B6849694ED}"/>
                  </a:ext>
                </a:extLst>
              </p:cNvPr>
              <p:cNvSpPr>
                <a:spLocks/>
              </p:cNvSpPr>
              <p:nvPr/>
            </p:nvSpPr>
            <p:spPr bwMode="auto">
              <a:xfrm>
                <a:off x="2690" y="1311"/>
                <a:ext cx="6" cy="9"/>
              </a:xfrm>
              <a:custGeom>
                <a:avLst/>
                <a:gdLst>
                  <a:gd name="T0" fmla="*/ 6 w 6"/>
                  <a:gd name="T1" fmla="*/ 9 h 9"/>
                  <a:gd name="T2" fmla="*/ 6 w 6"/>
                  <a:gd name="T3" fmla="*/ 9 h 9"/>
                  <a:gd name="T4" fmla="*/ 6 w 6"/>
                  <a:gd name="T5" fmla="*/ 6 h 9"/>
                  <a:gd name="T6" fmla="*/ 4 w 6"/>
                  <a:gd name="T7" fmla="*/ 4 h 9"/>
                  <a:gd name="T8" fmla="*/ 4 w 6"/>
                  <a:gd name="T9" fmla="*/ 2 h 9"/>
                  <a:gd name="T10" fmla="*/ 2 w 6"/>
                  <a:gd name="T11" fmla="*/ 0 h 9"/>
                  <a:gd name="T12" fmla="*/ 0 w 6"/>
                  <a:gd name="T13" fmla="*/ 2 h 9"/>
                  <a:gd name="T14" fmla="*/ 0 w 6"/>
                  <a:gd name="T15" fmla="*/ 2 h 9"/>
                  <a:gd name="T16" fmla="*/ 2 w 6"/>
                  <a:gd name="T17" fmla="*/ 4 h 9"/>
                  <a:gd name="T18" fmla="*/ 2 w 6"/>
                  <a:gd name="T19" fmla="*/ 6 h 9"/>
                  <a:gd name="T20" fmla="*/ 6 w 6"/>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6" y="9"/>
                    </a:moveTo>
                    <a:lnTo>
                      <a:pt x="6" y="9"/>
                    </a:lnTo>
                    <a:lnTo>
                      <a:pt x="6" y="6"/>
                    </a:lnTo>
                    <a:lnTo>
                      <a:pt x="4" y="4"/>
                    </a:lnTo>
                    <a:lnTo>
                      <a:pt x="4" y="2"/>
                    </a:lnTo>
                    <a:lnTo>
                      <a:pt x="2" y="0"/>
                    </a:lnTo>
                    <a:lnTo>
                      <a:pt x="0" y="2"/>
                    </a:lnTo>
                    <a:lnTo>
                      <a:pt x="0" y="2"/>
                    </a:lnTo>
                    <a:lnTo>
                      <a:pt x="2" y="4"/>
                    </a:lnTo>
                    <a:lnTo>
                      <a:pt x="2" y="6"/>
                    </a:lnTo>
                    <a:lnTo>
                      <a:pt x="6"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3" name="9Slide.vn 1196">
                <a:extLst>
                  <a:ext uri="{FF2B5EF4-FFF2-40B4-BE49-F238E27FC236}">
                    <a16:creationId xmlns:a16="http://schemas.microsoft.com/office/drawing/2014/main" id="{69C7A56A-84EB-4AAB-B064-8C0AE523F568}"/>
                  </a:ext>
                </a:extLst>
              </p:cNvPr>
              <p:cNvSpPr>
                <a:spLocks/>
              </p:cNvSpPr>
              <p:nvPr/>
            </p:nvSpPr>
            <p:spPr bwMode="auto">
              <a:xfrm>
                <a:off x="2607" y="1272"/>
                <a:ext cx="12" cy="10"/>
              </a:xfrm>
              <a:custGeom>
                <a:avLst/>
                <a:gdLst>
                  <a:gd name="T0" fmla="*/ 4 w 12"/>
                  <a:gd name="T1" fmla="*/ 8 h 10"/>
                  <a:gd name="T2" fmla="*/ 8 w 12"/>
                  <a:gd name="T3" fmla="*/ 8 h 10"/>
                  <a:gd name="T4" fmla="*/ 8 w 12"/>
                  <a:gd name="T5" fmla="*/ 10 h 10"/>
                  <a:gd name="T6" fmla="*/ 10 w 12"/>
                  <a:gd name="T7" fmla="*/ 10 h 10"/>
                  <a:gd name="T8" fmla="*/ 12 w 12"/>
                  <a:gd name="T9" fmla="*/ 8 h 10"/>
                  <a:gd name="T10" fmla="*/ 12 w 12"/>
                  <a:gd name="T11" fmla="*/ 8 h 10"/>
                  <a:gd name="T12" fmla="*/ 12 w 12"/>
                  <a:gd name="T13" fmla="*/ 6 h 10"/>
                  <a:gd name="T14" fmla="*/ 10 w 12"/>
                  <a:gd name="T15" fmla="*/ 4 h 10"/>
                  <a:gd name="T16" fmla="*/ 8 w 12"/>
                  <a:gd name="T17" fmla="*/ 2 h 10"/>
                  <a:gd name="T18" fmla="*/ 6 w 12"/>
                  <a:gd name="T19" fmla="*/ 2 h 10"/>
                  <a:gd name="T20" fmla="*/ 4 w 12"/>
                  <a:gd name="T21" fmla="*/ 0 h 10"/>
                  <a:gd name="T22" fmla="*/ 2 w 12"/>
                  <a:gd name="T23" fmla="*/ 0 h 10"/>
                  <a:gd name="T24" fmla="*/ 0 w 12"/>
                  <a:gd name="T25" fmla="*/ 0 h 10"/>
                  <a:gd name="T26" fmla="*/ 0 w 12"/>
                  <a:gd name="T27" fmla="*/ 2 h 10"/>
                  <a:gd name="T28" fmla="*/ 4 w 12"/>
                  <a:gd name="T29" fmla="*/ 2 h 10"/>
                  <a:gd name="T30" fmla="*/ 4 w 12"/>
                  <a:gd name="T31" fmla="*/ 4 h 10"/>
                  <a:gd name="T32" fmla="*/ 4 w 12"/>
                  <a:gd name="T33" fmla="*/ 6 h 10"/>
                  <a:gd name="T34" fmla="*/ 4 w 12"/>
                  <a:gd name="T3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0">
                    <a:moveTo>
                      <a:pt x="4" y="8"/>
                    </a:moveTo>
                    <a:lnTo>
                      <a:pt x="8" y="8"/>
                    </a:lnTo>
                    <a:lnTo>
                      <a:pt x="8" y="10"/>
                    </a:lnTo>
                    <a:lnTo>
                      <a:pt x="10" y="10"/>
                    </a:lnTo>
                    <a:lnTo>
                      <a:pt x="12" y="8"/>
                    </a:lnTo>
                    <a:lnTo>
                      <a:pt x="12" y="8"/>
                    </a:lnTo>
                    <a:lnTo>
                      <a:pt x="12" y="6"/>
                    </a:lnTo>
                    <a:lnTo>
                      <a:pt x="10" y="4"/>
                    </a:lnTo>
                    <a:lnTo>
                      <a:pt x="8" y="2"/>
                    </a:lnTo>
                    <a:lnTo>
                      <a:pt x="6" y="2"/>
                    </a:lnTo>
                    <a:lnTo>
                      <a:pt x="4" y="0"/>
                    </a:lnTo>
                    <a:lnTo>
                      <a:pt x="2" y="0"/>
                    </a:lnTo>
                    <a:lnTo>
                      <a:pt x="0" y="0"/>
                    </a:lnTo>
                    <a:lnTo>
                      <a:pt x="0" y="2"/>
                    </a:lnTo>
                    <a:lnTo>
                      <a:pt x="4" y="2"/>
                    </a:lnTo>
                    <a:lnTo>
                      <a:pt x="4" y="4"/>
                    </a:lnTo>
                    <a:lnTo>
                      <a:pt x="4" y="6"/>
                    </a:lnTo>
                    <a:lnTo>
                      <a:pt x="4"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4" name="9Slide.vn 1197">
                <a:extLst>
                  <a:ext uri="{FF2B5EF4-FFF2-40B4-BE49-F238E27FC236}">
                    <a16:creationId xmlns:a16="http://schemas.microsoft.com/office/drawing/2014/main" id="{2F0D1C62-D41C-4E1C-BE7E-FEA03F5CB730}"/>
                  </a:ext>
                </a:extLst>
              </p:cNvPr>
              <p:cNvSpPr>
                <a:spLocks/>
              </p:cNvSpPr>
              <p:nvPr/>
            </p:nvSpPr>
            <p:spPr bwMode="auto">
              <a:xfrm>
                <a:off x="1577" y="1539"/>
                <a:ext cx="4" cy="5"/>
              </a:xfrm>
              <a:custGeom>
                <a:avLst/>
                <a:gdLst>
                  <a:gd name="T0" fmla="*/ 4 w 4"/>
                  <a:gd name="T1" fmla="*/ 5 h 5"/>
                  <a:gd name="T2" fmla="*/ 4 w 4"/>
                  <a:gd name="T3" fmla="*/ 0 h 5"/>
                  <a:gd name="T4" fmla="*/ 0 w 4"/>
                  <a:gd name="T5" fmla="*/ 2 h 5"/>
                  <a:gd name="T6" fmla="*/ 4 w 4"/>
                  <a:gd name="T7" fmla="*/ 5 h 5"/>
                </a:gdLst>
                <a:ahLst/>
                <a:cxnLst>
                  <a:cxn ang="0">
                    <a:pos x="T0" y="T1"/>
                  </a:cxn>
                  <a:cxn ang="0">
                    <a:pos x="T2" y="T3"/>
                  </a:cxn>
                  <a:cxn ang="0">
                    <a:pos x="T4" y="T5"/>
                  </a:cxn>
                  <a:cxn ang="0">
                    <a:pos x="T6" y="T7"/>
                  </a:cxn>
                </a:cxnLst>
                <a:rect l="0" t="0" r="r" b="b"/>
                <a:pathLst>
                  <a:path w="4" h="5">
                    <a:moveTo>
                      <a:pt x="4" y="5"/>
                    </a:moveTo>
                    <a:lnTo>
                      <a:pt x="4" y="0"/>
                    </a:lnTo>
                    <a:lnTo>
                      <a:pt x="0" y="2"/>
                    </a:lnTo>
                    <a:lnTo>
                      <a:pt x="4"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5" name="9Slide.vn 1198">
                <a:extLst>
                  <a:ext uri="{FF2B5EF4-FFF2-40B4-BE49-F238E27FC236}">
                    <a16:creationId xmlns:a16="http://schemas.microsoft.com/office/drawing/2014/main" id="{79D3D3A4-889F-4CF6-879D-C0DBAFFB70B1}"/>
                  </a:ext>
                </a:extLst>
              </p:cNvPr>
              <p:cNvSpPr>
                <a:spLocks/>
              </p:cNvSpPr>
              <p:nvPr/>
            </p:nvSpPr>
            <p:spPr bwMode="auto">
              <a:xfrm>
                <a:off x="1579" y="1533"/>
                <a:ext cx="6" cy="4"/>
              </a:xfrm>
              <a:custGeom>
                <a:avLst/>
                <a:gdLst>
                  <a:gd name="T0" fmla="*/ 6 w 6"/>
                  <a:gd name="T1" fmla="*/ 2 h 4"/>
                  <a:gd name="T2" fmla="*/ 4 w 6"/>
                  <a:gd name="T3" fmla="*/ 0 h 4"/>
                  <a:gd name="T4" fmla="*/ 2 w 6"/>
                  <a:gd name="T5" fmla="*/ 2 h 4"/>
                  <a:gd name="T6" fmla="*/ 0 w 6"/>
                  <a:gd name="T7" fmla="*/ 2 h 4"/>
                  <a:gd name="T8" fmla="*/ 0 w 6"/>
                  <a:gd name="T9" fmla="*/ 4 h 4"/>
                  <a:gd name="T10" fmla="*/ 2 w 6"/>
                  <a:gd name="T11" fmla="*/ 4 h 4"/>
                  <a:gd name="T12" fmla="*/ 6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lnTo>
                      <a:pt x="4" y="0"/>
                    </a:lnTo>
                    <a:lnTo>
                      <a:pt x="2" y="2"/>
                    </a:lnTo>
                    <a:lnTo>
                      <a:pt x="0" y="2"/>
                    </a:lnTo>
                    <a:lnTo>
                      <a:pt x="0" y="4"/>
                    </a:lnTo>
                    <a:lnTo>
                      <a:pt x="2" y="4"/>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6" name="9Slide.vn 1199">
                <a:extLst>
                  <a:ext uri="{FF2B5EF4-FFF2-40B4-BE49-F238E27FC236}">
                    <a16:creationId xmlns:a16="http://schemas.microsoft.com/office/drawing/2014/main" id="{2D1A12F6-D69E-4F5C-8F0F-E5FF5E79FE43}"/>
                  </a:ext>
                </a:extLst>
              </p:cNvPr>
              <p:cNvSpPr>
                <a:spLocks/>
              </p:cNvSpPr>
              <p:nvPr/>
            </p:nvSpPr>
            <p:spPr bwMode="auto">
              <a:xfrm>
                <a:off x="2232" y="950"/>
                <a:ext cx="0" cy="5"/>
              </a:xfrm>
              <a:custGeom>
                <a:avLst/>
                <a:gdLst>
                  <a:gd name="T0" fmla="*/ 5 h 5"/>
                  <a:gd name="T1" fmla="*/ 5 h 5"/>
                  <a:gd name="T2" fmla="*/ 2 h 5"/>
                  <a:gd name="T3" fmla="*/ 0 h 5"/>
                  <a:gd name="T4" fmla="*/ 2 h 5"/>
                  <a:gd name="T5" fmla="*/ 5 h 5"/>
                </a:gdLst>
                <a:ahLst/>
                <a:cxnLst>
                  <a:cxn ang="0">
                    <a:pos x="0" y="T0"/>
                  </a:cxn>
                  <a:cxn ang="0">
                    <a:pos x="0" y="T1"/>
                  </a:cxn>
                  <a:cxn ang="0">
                    <a:pos x="0" y="T2"/>
                  </a:cxn>
                  <a:cxn ang="0">
                    <a:pos x="0" y="T3"/>
                  </a:cxn>
                  <a:cxn ang="0">
                    <a:pos x="0" y="T4"/>
                  </a:cxn>
                  <a:cxn ang="0">
                    <a:pos x="0" y="T5"/>
                  </a:cxn>
                </a:cxnLst>
                <a:rect l="0" t="0" r="r" b="b"/>
                <a:pathLst>
                  <a:path h="5">
                    <a:moveTo>
                      <a:pt x="0" y="5"/>
                    </a:moveTo>
                    <a:lnTo>
                      <a:pt x="0" y="5"/>
                    </a:lnTo>
                    <a:lnTo>
                      <a:pt x="0" y="2"/>
                    </a:lnTo>
                    <a:lnTo>
                      <a:pt x="0" y="0"/>
                    </a:lnTo>
                    <a:lnTo>
                      <a:pt x="0" y="2"/>
                    </a:lnTo>
                    <a:lnTo>
                      <a:pt x="0"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12" name="Group 1411">
              <a:extLst>
                <a:ext uri="{FF2B5EF4-FFF2-40B4-BE49-F238E27FC236}">
                  <a16:creationId xmlns:a16="http://schemas.microsoft.com/office/drawing/2014/main" id="{0B3C1C8A-D6FE-4CD1-80F7-8D9B234F1A4B}"/>
                </a:ext>
              </a:extLst>
            </p:cNvPr>
            <p:cNvGrpSpPr>
              <a:grpSpLocks/>
            </p:cNvGrpSpPr>
            <p:nvPr/>
          </p:nvGrpSpPr>
          <p:grpSpPr bwMode="auto">
            <a:xfrm>
              <a:off x="2436885" y="563567"/>
              <a:ext cx="2514666" cy="5561050"/>
              <a:chOff x="1535" y="355"/>
              <a:chExt cx="1584" cy="3503"/>
            </a:xfrm>
          </p:grpSpPr>
          <p:sp>
            <p:nvSpPr>
              <p:cNvPr id="797" name="9Slide.vn 1200">
                <a:extLst>
                  <a:ext uri="{FF2B5EF4-FFF2-40B4-BE49-F238E27FC236}">
                    <a16:creationId xmlns:a16="http://schemas.microsoft.com/office/drawing/2014/main" id="{66BAFFE4-9BA8-4A9F-B528-BC2D9EEAAC9F}"/>
                  </a:ext>
                </a:extLst>
              </p:cNvPr>
              <p:cNvSpPr>
                <a:spLocks/>
              </p:cNvSpPr>
              <p:nvPr/>
            </p:nvSpPr>
            <p:spPr bwMode="auto">
              <a:xfrm>
                <a:off x="1567" y="1467"/>
                <a:ext cx="4" cy="6"/>
              </a:xfrm>
              <a:custGeom>
                <a:avLst/>
                <a:gdLst>
                  <a:gd name="T0" fmla="*/ 0 w 4"/>
                  <a:gd name="T1" fmla="*/ 6 h 6"/>
                  <a:gd name="T2" fmla="*/ 2 w 4"/>
                  <a:gd name="T3" fmla="*/ 6 h 6"/>
                  <a:gd name="T4" fmla="*/ 2 w 4"/>
                  <a:gd name="T5" fmla="*/ 4 h 6"/>
                  <a:gd name="T6" fmla="*/ 4 w 4"/>
                  <a:gd name="T7" fmla="*/ 2 h 6"/>
                  <a:gd name="T8" fmla="*/ 2 w 4"/>
                  <a:gd name="T9" fmla="*/ 0 h 6"/>
                  <a:gd name="T10" fmla="*/ 0 w 4"/>
                  <a:gd name="T11" fmla="*/ 2 h 6"/>
                  <a:gd name="T12" fmla="*/ 0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6"/>
                    </a:moveTo>
                    <a:lnTo>
                      <a:pt x="2" y="6"/>
                    </a:lnTo>
                    <a:lnTo>
                      <a:pt x="2" y="4"/>
                    </a:lnTo>
                    <a:lnTo>
                      <a:pt x="4" y="2"/>
                    </a:lnTo>
                    <a:lnTo>
                      <a:pt x="2" y="0"/>
                    </a:lnTo>
                    <a:lnTo>
                      <a:pt x="0" y="2"/>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798" name="9Slide.vn 1201">
                <a:extLst>
                  <a:ext uri="{FF2B5EF4-FFF2-40B4-BE49-F238E27FC236}">
                    <a16:creationId xmlns:a16="http://schemas.microsoft.com/office/drawing/2014/main" id="{A39B004A-1E1D-45EF-8327-32A9FA11D6C7}"/>
                  </a:ext>
                </a:extLst>
              </p:cNvPr>
              <p:cNvSpPr>
                <a:spLocks/>
              </p:cNvSpPr>
              <p:nvPr/>
            </p:nvSpPr>
            <p:spPr bwMode="auto">
              <a:xfrm>
                <a:off x="2698" y="1293"/>
                <a:ext cx="10" cy="8"/>
              </a:xfrm>
              <a:custGeom>
                <a:avLst/>
                <a:gdLst>
                  <a:gd name="T0" fmla="*/ 6 w 10"/>
                  <a:gd name="T1" fmla="*/ 2 h 8"/>
                  <a:gd name="T2" fmla="*/ 4 w 10"/>
                  <a:gd name="T3" fmla="*/ 2 h 8"/>
                  <a:gd name="T4" fmla="*/ 0 w 10"/>
                  <a:gd name="T5" fmla="*/ 4 h 8"/>
                  <a:gd name="T6" fmla="*/ 2 w 10"/>
                  <a:gd name="T7" fmla="*/ 4 h 8"/>
                  <a:gd name="T8" fmla="*/ 4 w 10"/>
                  <a:gd name="T9" fmla="*/ 4 h 8"/>
                  <a:gd name="T10" fmla="*/ 8 w 10"/>
                  <a:gd name="T11" fmla="*/ 8 h 8"/>
                  <a:gd name="T12" fmla="*/ 8 w 10"/>
                  <a:gd name="T13" fmla="*/ 6 h 8"/>
                  <a:gd name="T14" fmla="*/ 10 w 10"/>
                  <a:gd name="T15" fmla="*/ 4 h 8"/>
                  <a:gd name="T16" fmla="*/ 10 w 10"/>
                  <a:gd name="T17" fmla="*/ 2 h 8"/>
                  <a:gd name="T18" fmla="*/ 10 w 10"/>
                  <a:gd name="T19" fmla="*/ 2 h 8"/>
                  <a:gd name="T20" fmla="*/ 8 w 10"/>
                  <a:gd name="T21" fmla="*/ 0 h 8"/>
                  <a:gd name="T22" fmla="*/ 6 w 10"/>
                  <a:gd name="T2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8">
                    <a:moveTo>
                      <a:pt x="6" y="2"/>
                    </a:moveTo>
                    <a:lnTo>
                      <a:pt x="4" y="2"/>
                    </a:lnTo>
                    <a:lnTo>
                      <a:pt x="0" y="4"/>
                    </a:lnTo>
                    <a:lnTo>
                      <a:pt x="2" y="4"/>
                    </a:lnTo>
                    <a:lnTo>
                      <a:pt x="4" y="4"/>
                    </a:lnTo>
                    <a:lnTo>
                      <a:pt x="8" y="8"/>
                    </a:lnTo>
                    <a:lnTo>
                      <a:pt x="8" y="6"/>
                    </a:lnTo>
                    <a:lnTo>
                      <a:pt x="10" y="4"/>
                    </a:lnTo>
                    <a:lnTo>
                      <a:pt x="10" y="2"/>
                    </a:lnTo>
                    <a:lnTo>
                      <a:pt x="10" y="2"/>
                    </a:lnTo>
                    <a:lnTo>
                      <a:pt x="8" y="0"/>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799" name="9Slide.vn 1202">
                <a:extLst>
                  <a:ext uri="{FF2B5EF4-FFF2-40B4-BE49-F238E27FC236}">
                    <a16:creationId xmlns:a16="http://schemas.microsoft.com/office/drawing/2014/main" id="{2795235F-3069-440E-AF77-3ECAD8310CCA}"/>
                  </a:ext>
                </a:extLst>
              </p:cNvPr>
              <p:cNvSpPr>
                <a:spLocks/>
              </p:cNvSpPr>
              <p:nvPr/>
            </p:nvSpPr>
            <p:spPr bwMode="auto">
              <a:xfrm>
                <a:off x="1575" y="1529"/>
                <a:ext cx="4" cy="4"/>
              </a:xfrm>
              <a:custGeom>
                <a:avLst/>
                <a:gdLst>
                  <a:gd name="T0" fmla="*/ 0 w 4"/>
                  <a:gd name="T1" fmla="*/ 4 h 4"/>
                  <a:gd name="T2" fmla="*/ 4 w 4"/>
                  <a:gd name="T3" fmla="*/ 4 h 4"/>
                  <a:gd name="T4" fmla="*/ 2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2"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0" name="9Slide.vn 1203">
                <a:extLst>
                  <a:ext uri="{FF2B5EF4-FFF2-40B4-BE49-F238E27FC236}">
                    <a16:creationId xmlns:a16="http://schemas.microsoft.com/office/drawing/2014/main" id="{D9F989AE-C7BF-428F-AC58-8C505926B430}"/>
                  </a:ext>
                </a:extLst>
              </p:cNvPr>
              <p:cNvSpPr>
                <a:spLocks/>
              </p:cNvSpPr>
              <p:nvPr/>
            </p:nvSpPr>
            <p:spPr bwMode="auto">
              <a:xfrm>
                <a:off x="2708" y="1222"/>
                <a:ext cx="7" cy="4"/>
              </a:xfrm>
              <a:custGeom>
                <a:avLst/>
                <a:gdLst>
                  <a:gd name="T0" fmla="*/ 5 w 7"/>
                  <a:gd name="T1" fmla="*/ 0 h 4"/>
                  <a:gd name="T2" fmla="*/ 0 w 7"/>
                  <a:gd name="T3" fmla="*/ 4 h 4"/>
                  <a:gd name="T4" fmla="*/ 3 w 7"/>
                  <a:gd name="T5" fmla="*/ 4 h 4"/>
                  <a:gd name="T6" fmla="*/ 5 w 7"/>
                  <a:gd name="T7" fmla="*/ 2 h 4"/>
                  <a:gd name="T8" fmla="*/ 7 w 7"/>
                  <a:gd name="T9" fmla="*/ 2 h 4"/>
                  <a:gd name="T10" fmla="*/ 7 w 7"/>
                  <a:gd name="T11" fmla="*/ 0 h 4"/>
                  <a:gd name="T12" fmla="*/ 5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0"/>
                    </a:moveTo>
                    <a:lnTo>
                      <a:pt x="0" y="4"/>
                    </a:lnTo>
                    <a:lnTo>
                      <a:pt x="3" y="4"/>
                    </a:lnTo>
                    <a:lnTo>
                      <a:pt x="5" y="2"/>
                    </a:lnTo>
                    <a:lnTo>
                      <a:pt x="7" y="2"/>
                    </a:lnTo>
                    <a:lnTo>
                      <a:pt x="7" y="0"/>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1" name="9Slide.vn 1204">
                <a:extLst>
                  <a:ext uri="{FF2B5EF4-FFF2-40B4-BE49-F238E27FC236}">
                    <a16:creationId xmlns:a16="http://schemas.microsoft.com/office/drawing/2014/main" id="{0B4F3628-5FDB-430C-86DD-07F09223C8EB}"/>
                  </a:ext>
                </a:extLst>
              </p:cNvPr>
              <p:cNvSpPr>
                <a:spLocks/>
              </p:cNvSpPr>
              <p:nvPr/>
            </p:nvSpPr>
            <p:spPr bwMode="auto">
              <a:xfrm>
                <a:off x="2551" y="1069"/>
                <a:ext cx="6" cy="6"/>
              </a:xfrm>
              <a:custGeom>
                <a:avLst/>
                <a:gdLst>
                  <a:gd name="T0" fmla="*/ 2 w 6"/>
                  <a:gd name="T1" fmla="*/ 0 h 6"/>
                  <a:gd name="T2" fmla="*/ 0 w 6"/>
                  <a:gd name="T3" fmla="*/ 2 h 6"/>
                  <a:gd name="T4" fmla="*/ 2 w 6"/>
                  <a:gd name="T5" fmla="*/ 6 h 6"/>
                  <a:gd name="T6" fmla="*/ 2 w 6"/>
                  <a:gd name="T7" fmla="*/ 6 h 6"/>
                  <a:gd name="T8" fmla="*/ 4 w 6"/>
                  <a:gd name="T9" fmla="*/ 2 h 6"/>
                  <a:gd name="T10" fmla="*/ 6 w 6"/>
                  <a:gd name="T11" fmla="*/ 2 h 6"/>
                  <a:gd name="T12" fmla="*/ 6 w 6"/>
                  <a:gd name="T13" fmla="*/ 0 h 6"/>
                  <a:gd name="T14" fmla="*/ 2 w 6"/>
                  <a:gd name="T15" fmla="*/ 0 h 6"/>
                  <a:gd name="T16" fmla="*/ 2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0"/>
                    </a:moveTo>
                    <a:lnTo>
                      <a:pt x="0" y="2"/>
                    </a:lnTo>
                    <a:lnTo>
                      <a:pt x="2" y="6"/>
                    </a:lnTo>
                    <a:lnTo>
                      <a:pt x="2" y="6"/>
                    </a:lnTo>
                    <a:lnTo>
                      <a:pt x="4" y="2"/>
                    </a:lnTo>
                    <a:lnTo>
                      <a:pt x="6" y="2"/>
                    </a:lnTo>
                    <a:lnTo>
                      <a:pt x="6" y="0"/>
                    </a:lnTo>
                    <a:lnTo>
                      <a:pt x="2"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2" name="9Slide.vn 1205">
                <a:extLst>
                  <a:ext uri="{FF2B5EF4-FFF2-40B4-BE49-F238E27FC236}">
                    <a16:creationId xmlns:a16="http://schemas.microsoft.com/office/drawing/2014/main" id="{B5FFF190-1341-416A-B221-82274D9C6A8B}"/>
                  </a:ext>
                </a:extLst>
              </p:cNvPr>
              <p:cNvSpPr>
                <a:spLocks/>
              </p:cNvSpPr>
              <p:nvPr/>
            </p:nvSpPr>
            <p:spPr bwMode="auto">
              <a:xfrm>
                <a:off x="2547" y="1008"/>
                <a:ext cx="14" cy="13"/>
              </a:xfrm>
              <a:custGeom>
                <a:avLst/>
                <a:gdLst>
                  <a:gd name="T0" fmla="*/ 8 w 14"/>
                  <a:gd name="T1" fmla="*/ 5 h 13"/>
                  <a:gd name="T2" fmla="*/ 6 w 14"/>
                  <a:gd name="T3" fmla="*/ 3 h 13"/>
                  <a:gd name="T4" fmla="*/ 4 w 14"/>
                  <a:gd name="T5" fmla="*/ 0 h 13"/>
                  <a:gd name="T6" fmla="*/ 2 w 14"/>
                  <a:gd name="T7" fmla="*/ 3 h 13"/>
                  <a:gd name="T8" fmla="*/ 0 w 14"/>
                  <a:gd name="T9" fmla="*/ 5 h 13"/>
                  <a:gd name="T10" fmla="*/ 2 w 14"/>
                  <a:gd name="T11" fmla="*/ 7 h 13"/>
                  <a:gd name="T12" fmla="*/ 4 w 14"/>
                  <a:gd name="T13" fmla="*/ 7 h 13"/>
                  <a:gd name="T14" fmla="*/ 4 w 14"/>
                  <a:gd name="T15" fmla="*/ 9 h 13"/>
                  <a:gd name="T16" fmla="*/ 4 w 14"/>
                  <a:gd name="T17" fmla="*/ 11 h 13"/>
                  <a:gd name="T18" fmla="*/ 4 w 14"/>
                  <a:gd name="T19" fmla="*/ 13 h 13"/>
                  <a:gd name="T20" fmla="*/ 6 w 14"/>
                  <a:gd name="T21" fmla="*/ 11 h 13"/>
                  <a:gd name="T22" fmla="*/ 6 w 14"/>
                  <a:gd name="T23" fmla="*/ 9 h 13"/>
                  <a:gd name="T24" fmla="*/ 8 w 14"/>
                  <a:gd name="T25" fmla="*/ 9 h 13"/>
                  <a:gd name="T26" fmla="*/ 12 w 14"/>
                  <a:gd name="T27" fmla="*/ 9 h 13"/>
                  <a:gd name="T28" fmla="*/ 12 w 14"/>
                  <a:gd name="T29" fmla="*/ 9 h 13"/>
                  <a:gd name="T30" fmla="*/ 14 w 14"/>
                  <a:gd name="T31" fmla="*/ 7 h 13"/>
                  <a:gd name="T32" fmla="*/ 14 w 14"/>
                  <a:gd name="T33" fmla="*/ 5 h 13"/>
                  <a:gd name="T34" fmla="*/ 8 w 14"/>
                  <a:gd name="T3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3">
                    <a:moveTo>
                      <a:pt x="8" y="5"/>
                    </a:moveTo>
                    <a:lnTo>
                      <a:pt x="6" y="3"/>
                    </a:lnTo>
                    <a:lnTo>
                      <a:pt x="4" y="0"/>
                    </a:lnTo>
                    <a:lnTo>
                      <a:pt x="2" y="3"/>
                    </a:lnTo>
                    <a:lnTo>
                      <a:pt x="0" y="5"/>
                    </a:lnTo>
                    <a:lnTo>
                      <a:pt x="2" y="7"/>
                    </a:lnTo>
                    <a:lnTo>
                      <a:pt x="4" y="7"/>
                    </a:lnTo>
                    <a:lnTo>
                      <a:pt x="4" y="9"/>
                    </a:lnTo>
                    <a:lnTo>
                      <a:pt x="4" y="11"/>
                    </a:lnTo>
                    <a:lnTo>
                      <a:pt x="4" y="13"/>
                    </a:lnTo>
                    <a:lnTo>
                      <a:pt x="6" y="11"/>
                    </a:lnTo>
                    <a:lnTo>
                      <a:pt x="6" y="9"/>
                    </a:lnTo>
                    <a:lnTo>
                      <a:pt x="8" y="9"/>
                    </a:lnTo>
                    <a:lnTo>
                      <a:pt x="12" y="9"/>
                    </a:lnTo>
                    <a:lnTo>
                      <a:pt x="12" y="9"/>
                    </a:lnTo>
                    <a:lnTo>
                      <a:pt x="14" y="7"/>
                    </a:lnTo>
                    <a:lnTo>
                      <a:pt x="14" y="5"/>
                    </a:lnTo>
                    <a:lnTo>
                      <a:pt x="8"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3" name="9Slide.vn 1206">
                <a:extLst>
                  <a:ext uri="{FF2B5EF4-FFF2-40B4-BE49-F238E27FC236}">
                    <a16:creationId xmlns:a16="http://schemas.microsoft.com/office/drawing/2014/main" id="{97C135B5-6010-4508-8BAF-A9E0AA4247E3}"/>
                  </a:ext>
                </a:extLst>
              </p:cNvPr>
              <p:cNvSpPr>
                <a:spLocks/>
              </p:cNvSpPr>
              <p:nvPr/>
            </p:nvSpPr>
            <p:spPr bwMode="auto">
              <a:xfrm>
                <a:off x="2609" y="1085"/>
                <a:ext cx="17" cy="15"/>
              </a:xfrm>
              <a:custGeom>
                <a:avLst/>
                <a:gdLst>
                  <a:gd name="T0" fmla="*/ 4 w 17"/>
                  <a:gd name="T1" fmla="*/ 2 h 15"/>
                  <a:gd name="T2" fmla="*/ 2 w 17"/>
                  <a:gd name="T3" fmla="*/ 4 h 15"/>
                  <a:gd name="T4" fmla="*/ 0 w 17"/>
                  <a:gd name="T5" fmla="*/ 2 h 15"/>
                  <a:gd name="T6" fmla="*/ 0 w 17"/>
                  <a:gd name="T7" fmla="*/ 4 h 15"/>
                  <a:gd name="T8" fmla="*/ 0 w 17"/>
                  <a:gd name="T9" fmla="*/ 9 h 15"/>
                  <a:gd name="T10" fmla="*/ 2 w 17"/>
                  <a:gd name="T11" fmla="*/ 13 h 15"/>
                  <a:gd name="T12" fmla="*/ 2 w 17"/>
                  <a:gd name="T13" fmla="*/ 13 h 15"/>
                  <a:gd name="T14" fmla="*/ 4 w 17"/>
                  <a:gd name="T15" fmla="*/ 13 h 15"/>
                  <a:gd name="T16" fmla="*/ 8 w 17"/>
                  <a:gd name="T17" fmla="*/ 13 h 15"/>
                  <a:gd name="T18" fmla="*/ 10 w 17"/>
                  <a:gd name="T19" fmla="*/ 15 h 15"/>
                  <a:gd name="T20" fmla="*/ 12 w 17"/>
                  <a:gd name="T21" fmla="*/ 15 h 15"/>
                  <a:gd name="T22" fmla="*/ 17 w 17"/>
                  <a:gd name="T23" fmla="*/ 15 h 15"/>
                  <a:gd name="T24" fmla="*/ 17 w 17"/>
                  <a:gd name="T25" fmla="*/ 13 h 15"/>
                  <a:gd name="T26" fmla="*/ 17 w 17"/>
                  <a:gd name="T27" fmla="*/ 11 h 15"/>
                  <a:gd name="T28" fmla="*/ 17 w 17"/>
                  <a:gd name="T29" fmla="*/ 6 h 15"/>
                  <a:gd name="T30" fmla="*/ 12 w 17"/>
                  <a:gd name="T31" fmla="*/ 6 h 15"/>
                  <a:gd name="T32" fmla="*/ 10 w 17"/>
                  <a:gd name="T33" fmla="*/ 4 h 15"/>
                  <a:gd name="T34" fmla="*/ 8 w 17"/>
                  <a:gd name="T35" fmla="*/ 4 h 15"/>
                  <a:gd name="T36" fmla="*/ 6 w 17"/>
                  <a:gd name="T37" fmla="*/ 4 h 15"/>
                  <a:gd name="T38" fmla="*/ 6 w 17"/>
                  <a:gd name="T39" fmla="*/ 2 h 15"/>
                  <a:gd name="T40" fmla="*/ 6 w 17"/>
                  <a:gd name="T41" fmla="*/ 0 h 15"/>
                  <a:gd name="T42" fmla="*/ 6 w 17"/>
                  <a:gd name="T43" fmla="*/ 0 h 15"/>
                  <a:gd name="T44" fmla="*/ 4 w 17"/>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5">
                    <a:moveTo>
                      <a:pt x="4" y="2"/>
                    </a:moveTo>
                    <a:lnTo>
                      <a:pt x="2" y="4"/>
                    </a:lnTo>
                    <a:lnTo>
                      <a:pt x="0" y="2"/>
                    </a:lnTo>
                    <a:lnTo>
                      <a:pt x="0" y="4"/>
                    </a:lnTo>
                    <a:lnTo>
                      <a:pt x="0" y="9"/>
                    </a:lnTo>
                    <a:lnTo>
                      <a:pt x="2" y="13"/>
                    </a:lnTo>
                    <a:lnTo>
                      <a:pt x="2" y="13"/>
                    </a:lnTo>
                    <a:lnTo>
                      <a:pt x="4" y="13"/>
                    </a:lnTo>
                    <a:lnTo>
                      <a:pt x="8" y="13"/>
                    </a:lnTo>
                    <a:lnTo>
                      <a:pt x="10" y="15"/>
                    </a:lnTo>
                    <a:lnTo>
                      <a:pt x="12" y="15"/>
                    </a:lnTo>
                    <a:lnTo>
                      <a:pt x="17" y="15"/>
                    </a:lnTo>
                    <a:lnTo>
                      <a:pt x="17" y="13"/>
                    </a:lnTo>
                    <a:lnTo>
                      <a:pt x="17" y="11"/>
                    </a:lnTo>
                    <a:lnTo>
                      <a:pt x="17" y="6"/>
                    </a:lnTo>
                    <a:lnTo>
                      <a:pt x="12" y="6"/>
                    </a:lnTo>
                    <a:lnTo>
                      <a:pt x="10" y="4"/>
                    </a:lnTo>
                    <a:lnTo>
                      <a:pt x="8" y="4"/>
                    </a:lnTo>
                    <a:lnTo>
                      <a:pt x="6" y="4"/>
                    </a:lnTo>
                    <a:lnTo>
                      <a:pt x="6" y="2"/>
                    </a:lnTo>
                    <a:lnTo>
                      <a:pt x="6" y="0"/>
                    </a:lnTo>
                    <a:lnTo>
                      <a:pt x="6" y="0"/>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4" name="9Slide.vn 1207">
                <a:extLst>
                  <a:ext uri="{FF2B5EF4-FFF2-40B4-BE49-F238E27FC236}">
                    <a16:creationId xmlns:a16="http://schemas.microsoft.com/office/drawing/2014/main" id="{D4B637F5-1BE7-4ECC-ACB5-6C04F3D550D5}"/>
                  </a:ext>
                </a:extLst>
              </p:cNvPr>
              <p:cNvSpPr>
                <a:spLocks/>
              </p:cNvSpPr>
              <p:nvPr/>
            </p:nvSpPr>
            <p:spPr bwMode="auto">
              <a:xfrm>
                <a:off x="2514" y="1220"/>
                <a:ext cx="4" cy="2"/>
              </a:xfrm>
              <a:custGeom>
                <a:avLst/>
                <a:gdLst>
                  <a:gd name="T0" fmla="*/ 4 w 4"/>
                  <a:gd name="T1" fmla="*/ 2 h 2"/>
                  <a:gd name="T2" fmla="*/ 4 w 4"/>
                  <a:gd name="T3" fmla="*/ 0 h 2"/>
                  <a:gd name="T4" fmla="*/ 0 w 4"/>
                  <a:gd name="T5" fmla="*/ 0 h 2"/>
                  <a:gd name="T6" fmla="*/ 0 w 4"/>
                  <a:gd name="T7" fmla="*/ 2 h 2"/>
                  <a:gd name="T8" fmla="*/ 4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0" y="0"/>
                    </a:lnTo>
                    <a:lnTo>
                      <a:pt x="0" y="2"/>
                    </a:lnTo>
                    <a:lnTo>
                      <a:pt x="4"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5" name="9Slide.vn 1208">
                <a:extLst>
                  <a:ext uri="{FF2B5EF4-FFF2-40B4-BE49-F238E27FC236}">
                    <a16:creationId xmlns:a16="http://schemas.microsoft.com/office/drawing/2014/main" id="{82D30062-4A6C-4CA3-8C6E-EC1863BE935F}"/>
                  </a:ext>
                </a:extLst>
              </p:cNvPr>
              <p:cNvSpPr>
                <a:spLocks/>
              </p:cNvSpPr>
              <p:nvPr/>
            </p:nvSpPr>
            <p:spPr bwMode="auto">
              <a:xfrm>
                <a:off x="2615" y="1067"/>
                <a:ext cx="4" cy="6"/>
              </a:xfrm>
              <a:custGeom>
                <a:avLst/>
                <a:gdLst>
                  <a:gd name="T0" fmla="*/ 2 w 4"/>
                  <a:gd name="T1" fmla="*/ 6 h 6"/>
                  <a:gd name="T2" fmla="*/ 4 w 4"/>
                  <a:gd name="T3" fmla="*/ 6 h 6"/>
                  <a:gd name="T4" fmla="*/ 2 w 4"/>
                  <a:gd name="T5" fmla="*/ 4 h 6"/>
                  <a:gd name="T6" fmla="*/ 2 w 4"/>
                  <a:gd name="T7" fmla="*/ 0 h 6"/>
                  <a:gd name="T8" fmla="*/ 0 w 4"/>
                  <a:gd name="T9" fmla="*/ 4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6"/>
                    </a:lnTo>
                    <a:lnTo>
                      <a:pt x="2" y="4"/>
                    </a:lnTo>
                    <a:lnTo>
                      <a:pt x="2" y="0"/>
                    </a:lnTo>
                    <a:lnTo>
                      <a:pt x="0" y="4"/>
                    </a:lnTo>
                    <a:lnTo>
                      <a:pt x="0" y="6"/>
                    </a:lnTo>
                    <a:lnTo>
                      <a:pt x="2"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6" name="9Slide.vn 1209">
                <a:extLst>
                  <a:ext uri="{FF2B5EF4-FFF2-40B4-BE49-F238E27FC236}">
                    <a16:creationId xmlns:a16="http://schemas.microsoft.com/office/drawing/2014/main" id="{3F1D497F-8846-4965-BB99-3F6B6FCE18A6}"/>
                  </a:ext>
                </a:extLst>
              </p:cNvPr>
              <p:cNvSpPr>
                <a:spLocks/>
              </p:cNvSpPr>
              <p:nvPr/>
            </p:nvSpPr>
            <p:spPr bwMode="auto">
              <a:xfrm>
                <a:off x="2555" y="1056"/>
                <a:ext cx="4" cy="8"/>
              </a:xfrm>
              <a:custGeom>
                <a:avLst/>
                <a:gdLst>
                  <a:gd name="T0" fmla="*/ 4 w 4"/>
                  <a:gd name="T1" fmla="*/ 4 h 8"/>
                  <a:gd name="T2" fmla="*/ 4 w 4"/>
                  <a:gd name="T3" fmla="*/ 2 h 8"/>
                  <a:gd name="T4" fmla="*/ 2 w 4"/>
                  <a:gd name="T5" fmla="*/ 2 h 8"/>
                  <a:gd name="T6" fmla="*/ 2 w 4"/>
                  <a:gd name="T7" fmla="*/ 0 h 8"/>
                  <a:gd name="T8" fmla="*/ 2 w 4"/>
                  <a:gd name="T9" fmla="*/ 4 h 8"/>
                  <a:gd name="T10" fmla="*/ 0 w 4"/>
                  <a:gd name="T11" fmla="*/ 6 h 8"/>
                  <a:gd name="T12" fmla="*/ 0 w 4"/>
                  <a:gd name="T13" fmla="*/ 8 h 8"/>
                  <a:gd name="T14" fmla="*/ 4 w 4"/>
                  <a:gd name="T15" fmla="*/ 8 h 8"/>
                  <a:gd name="T16" fmla="*/ 4 w 4"/>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4"/>
                    </a:moveTo>
                    <a:lnTo>
                      <a:pt x="4" y="2"/>
                    </a:lnTo>
                    <a:lnTo>
                      <a:pt x="2" y="2"/>
                    </a:lnTo>
                    <a:lnTo>
                      <a:pt x="2" y="0"/>
                    </a:lnTo>
                    <a:lnTo>
                      <a:pt x="2" y="4"/>
                    </a:lnTo>
                    <a:lnTo>
                      <a:pt x="0" y="6"/>
                    </a:lnTo>
                    <a:lnTo>
                      <a:pt x="0" y="8"/>
                    </a:lnTo>
                    <a:lnTo>
                      <a:pt x="4" y="8"/>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7" name="9Slide.vn 1210">
                <a:extLst>
                  <a:ext uri="{FF2B5EF4-FFF2-40B4-BE49-F238E27FC236}">
                    <a16:creationId xmlns:a16="http://schemas.microsoft.com/office/drawing/2014/main" id="{5709460D-AAFB-4051-9B93-52C30DCCC3FC}"/>
                  </a:ext>
                </a:extLst>
              </p:cNvPr>
              <p:cNvSpPr>
                <a:spLocks/>
              </p:cNvSpPr>
              <p:nvPr/>
            </p:nvSpPr>
            <p:spPr bwMode="auto">
              <a:xfrm>
                <a:off x="2588" y="1006"/>
                <a:ext cx="2" cy="5"/>
              </a:xfrm>
              <a:custGeom>
                <a:avLst/>
                <a:gdLst>
                  <a:gd name="T0" fmla="*/ 2 w 2"/>
                  <a:gd name="T1" fmla="*/ 0 h 5"/>
                  <a:gd name="T2" fmla="*/ 0 w 2"/>
                  <a:gd name="T3" fmla="*/ 2 h 5"/>
                  <a:gd name="T4" fmla="*/ 0 w 2"/>
                  <a:gd name="T5" fmla="*/ 5 h 5"/>
                  <a:gd name="T6" fmla="*/ 2 w 2"/>
                  <a:gd name="T7" fmla="*/ 5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0" y="2"/>
                    </a:lnTo>
                    <a:lnTo>
                      <a:pt x="0" y="5"/>
                    </a:lnTo>
                    <a:lnTo>
                      <a:pt x="2" y="5"/>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8" name="9Slide.vn 1211">
                <a:extLst>
                  <a:ext uri="{FF2B5EF4-FFF2-40B4-BE49-F238E27FC236}">
                    <a16:creationId xmlns:a16="http://schemas.microsoft.com/office/drawing/2014/main" id="{F2030807-B8F5-41C5-837D-7773F6B6D82C}"/>
                  </a:ext>
                </a:extLst>
              </p:cNvPr>
              <p:cNvSpPr>
                <a:spLocks/>
              </p:cNvSpPr>
              <p:nvPr/>
            </p:nvSpPr>
            <p:spPr bwMode="auto">
              <a:xfrm>
                <a:off x="2565" y="1073"/>
                <a:ext cx="40" cy="39"/>
              </a:xfrm>
              <a:custGeom>
                <a:avLst/>
                <a:gdLst>
                  <a:gd name="T0" fmla="*/ 21 w 40"/>
                  <a:gd name="T1" fmla="*/ 2 h 39"/>
                  <a:gd name="T2" fmla="*/ 17 w 40"/>
                  <a:gd name="T3" fmla="*/ 4 h 39"/>
                  <a:gd name="T4" fmla="*/ 11 w 40"/>
                  <a:gd name="T5" fmla="*/ 12 h 39"/>
                  <a:gd name="T6" fmla="*/ 9 w 40"/>
                  <a:gd name="T7" fmla="*/ 14 h 39"/>
                  <a:gd name="T8" fmla="*/ 7 w 40"/>
                  <a:gd name="T9" fmla="*/ 18 h 39"/>
                  <a:gd name="T10" fmla="*/ 3 w 40"/>
                  <a:gd name="T11" fmla="*/ 23 h 39"/>
                  <a:gd name="T12" fmla="*/ 3 w 40"/>
                  <a:gd name="T13" fmla="*/ 27 h 39"/>
                  <a:gd name="T14" fmla="*/ 3 w 40"/>
                  <a:gd name="T15" fmla="*/ 31 h 39"/>
                  <a:gd name="T16" fmla="*/ 3 w 40"/>
                  <a:gd name="T17" fmla="*/ 33 h 39"/>
                  <a:gd name="T18" fmla="*/ 0 w 40"/>
                  <a:gd name="T19" fmla="*/ 37 h 39"/>
                  <a:gd name="T20" fmla="*/ 3 w 40"/>
                  <a:gd name="T21" fmla="*/ 37 h 39"/>
                  <a:gd name="T22" fmla="*/ 5 w 40"/>
                  <a:gd name="T23" fmla="*/ 37 h 39"/>
                  <a:gd name="T24" fmla="*/ 7 w 40"/>
                  <a:gd name="T25" fmla="*/ 39 h 39"/>
                  <a:gd name="T26" fmla="*/ 13 w 40"/>
                  <a:gd name="T27" fmla="*/ 37 h 39"/>
                  <a:gd name="T28" fmla="*/ 15 w 40"/>
                  <a:gd name="T29" fmla="*/ 39 h 39"/>
                  <a:gd name="T30" fmla="*/ 19 w 40"/>
                  <a:gd name="T31" fmla="*/ 37 h 39"/>
                  <a:gd name="T32" fmla="*/ 21 w 40"/>
                  <a:gd name="T33" fmla="*/ 37 h 39"/>
                  <a:gd name="T34" fmla="*/ 21 w 40"/>
                  <a:gd name="T35" fmla="*/ 37 h 39"/>
                  <a:gd name="T36" fmla="*/ 27 w 40"/>
                  <a:gd name="T37" fmla="*/ 33 h 39"/>
                  <a:gd name="T38" fmla="*/ 29 w 40"/>
                  <a:gd name="T39" fmla="*/ 33 h 39"/>
                  <a:gd name="T40" fmla="*/ 32 w 40"/>
                  <a:gd name="T41" fmla="*/ 31 h 39"/>
                  <a:gd name="T42" fmla="*/ 36 w 40"/>
                  <a:gd name="T43" fmla="*/ 23 h 39"/>
                  <a:gd name="T44" fmla="*/ 36 w 40"/>
                  <a:gd name="T45" fmla="*/ 18 h 39"/>
                  <a:gd name="T46" fmla="*/ 38 w 40"/>
                  <a:gd name="T47" fmla="*/ 16 h 39"/>
                  <a:gd name="T48" fmla="*/ 40 w 40"/>
                  <a:gd name="T49" fmla="*/ 12 h 39"/>
                  <a:gd name="T50" fmla="*/ 40 w 40"/>
                  <a:gd name="T51" fmla="*/ 10 h 39"/>
                  <a:gd name="T52" fmla="*/ 40 w 40"/>
                  <a:gd name="T53" fmla="*/ 6 h 39"/>
                  <a:gd name="T54" fmla="*/ 38 w 40"/>
                  <a:gd name="T55" fmla="*/ 4 h 39"/>
                  <a:gd name="T56" fmla="*/ 36 w 40"/>
                  <a:gd name="T57" fmla="*/ 4 h 39"/>
                  <a:gd name="T58" fmla="*/ 34 w 40"/>
                  <a:gd name="T59" fmla="*/ 2 h 39"/>
                  <a:gd name="T60" fmla="*/ 29 w 40"/>
                  <a:gd name="T61" fmla="*/ 0 h 39"/>
                  <a:gd name="T62" fmla="*/ 25 w 40"/>
                  <a:gd name="T63" fmla="*/ 2 h 39"/>
                  <a:gd name="T64" fmla="*/ 23 w 40"/>
                  <a:gd name="T65" fmla="*/ 2 h 39"/>
                  <a:gd name="T66" fmla="*/ 23 w 40"/>
                  <a:gd name="T67" fmla="*/ 2 h 39"/>
                  <a:gd name="T68" fmla="*/ 21 w 40"/>
                  <a:gd name="T6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9">
                    <a:moveTo>
                      <a:pt x="21" y="2"/>
                    </a:moveTo>
                    <a:lnTo>
                      <a:pt x="17" y="4"/>
                    </a:lnTo>
                    <a:lnTo>
                      <a:pt x="11" y="12"/>
                    </a:lnTo>
                    <a:lnTo>
                      <a:pt x="9" y="14"/>
                    </a:lnTo>
                    <a:lnTo>
                      <a:pt x="7" y="18"/>
                    </a:lnTo>
                    <a:lnTo>
                      <a:pt x="3" y="23"/>
                    </a:lnTo>
                    <a:lnTo>
                      <a:pt x="3" y="27"/>
                    </a:lnTo>
                    <a:lnTo>
                      <a:pt x="3" y="31"/>
                    </a:lnTo>
                    <a:lnTo>
                      <a:pt x="3" y="33"/>
                    </a:lnTo>
                    <a:lnTo>
                      <a:pt x="0" y="37"/>
                    </a:lnTo>
                    <a:lnTo>
                      <a:pt x="3" y="37"/>
                    </a:lnTo>
                    <a:lnTo>
                      <a:pt x="5" y="37"/>
                    </a:lnTo>
                    <a:lnTo>
                      <a:pt x="7" y="39"/>
                    </a:lnTo>
                    <a:lnTo>
                      <a:pt x="13" y="37"/>
                    </a:lnTo>
                    <a:lnTo>
                      <a:pt x="15" y="39"/>
                    </a:lnTo>
                    <a:lnTo>
                      <a:pt x="19" y="37"/>
                    </a:lnTo>
                    <a:lnTo>
                      <a:pt x="21" y="37"/>
                    </a:lnTo>
                    <a:lnTo>
                      <a:pt x="21" y="37"/>
                    </a:lnTo>
                    <a:lnTo>
                      <a:pt x="27" y="33"/>
                    </a:lnTo>
                    <a:lnTo>
                      <a:pt x="29" y="33"/>
                    </a:lnTo>
                    <a:lnTo>
                      <a:pt x="32" y="31"/>
                    </a:lnTo>
                    <a:lnTo>
                      <a:pt x="36" y="23"/>
                    </a:lnTo>
                    <a:lnTo>
                      <a:pt x="36" y="18"/>
                    </a:lnTo>
                    <a:lnTo>
                      <a:pt x="38" y="16"/>
                    </a:lnTo>
                    <a:lnTo>
                      <a:pt x="40" y="12"/>
                    </a:lnTo>
                    <a:lnTo>
                      <a:pt x="40" y="10"/>
                    </a:lnTo>
                    <a:lnTo>
                      <a:pt x="40" y="6"/>
                    </a:lnTo>
                    <a:lnTo>
                      <a:pt x="38" y="4"/>
                    </a:lnTo>
                    <a:lnTo>
                      <a:pt x="36" y="4"/>
                    </a:lnTo>
                    <a:lnTo>
                      <a:pt x="34" y="2"/>
                    </a:lnTo>
                    <a:lnTo>
                      <a:pt x="29" y="0"/>
                    </a:lnTo>
                    <a:lnTo>
                      <a:pt x="25" y="2"/>
                    </a:lnTo>
                    <a:lnTo>
                      <a:pt x="23" y="2"/>
                    </a:lnTo>
                    <a:lnTo>
                      <a:pt x="23" y="2"/>
                    </a:lnTo>
                    <a:lnTo>
                      <a:pt x="21"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9" name="9Slide.vn 1212">
                <a:extLst>
                  <a:ext uri="{FF2B5EF4-FFF2-40B4-BE49-F238E27FC236}">
                    <a16:creationId xmlns:a16="http://schemas.microsoft.com/office/drawing/2014/main" id="{F83752A1-66EB-4662-8A2A-F07E15AC780E}"/>
                  </a:ext>
                </a:extLst>
              </p:cNvPr>
              <p:cNvSpPr>
                <a:spLocks/>
              </p:cNvSpPr>
              <p:nvPr/>
            </p:nvSpPr>
            <p:spPr bwMode="auto">
              <a:xfrm>
                <a:off x="2588" y="1035"/>
                <a:ext cx="11" cy="11"/>
              </a:xfrm>
              <a:custGeom>
                <a:avLst/>
                <a:gdLst>
                  <a:gd name="T0" fmla="*/ 4 w 11"/>
                  <a:gd name="T1" fmla="*/ 11 h 11"/>
                  <a:gd name="T2" fmla="*/ 6 w 11"/>
                  <a:gd name="T3" fmla="*/ 9 h 11"/>
                  <a:gd name="T4" fmla="*/ 9 w 11"/>
                  <a:gd name="T5" fmla="*/ 9 h 11"/>
                  <a:gd name="T6" fmla="*/ 11 w 11"/>
                  <a:gd name="T7" fmla="*/ 5 h 11"/>
                  <a:gd name="T8" fmla="*/ 11 w 11"/>
                  <a:gd name="T9" fmla="*/ 0 h 11"/>
                  <a:gd name="T10" fmla="*/ 6 w 11"/>
                  <a:gd name="T11" fmla="*/ 0 h 11"/>
                  <a:gd name="T12" fmla="*/ 4 w 11"/>
                  <a:gd name="T13" fmla="*/ 0 h 11"/>
                  <a:gd name="T14" fmla="*/ 2 w 11"/>
                  <a:gd name="T15" fmla="*/ 5 h 11"/>
                  <a:gd name="T16" fmla="*/ 0 w 11"/>
                  <a:gd name="T17" fmla="*/ 7 h 11"/>
                  <a:gd name="T18" fmla="*/ 2 w 11"/>
                  <a:gd name="T19" fmla="*/ 11 h 11"/>
                  <a:gd name="T20" fmla="*/ 4 w 11"/>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1"/>
                    </a:moveTo>
                    <a:lnTo>
                      <a:pt x="6" y="9"/>
                    </a:lnTo>
                    <a:lnTo>
                      <a:pt x="9" y="9"/>
                    </a:lnTo>
                    <a:lnTo>
                      <a:pt x="11" y="5"/>
                    </a:lnTo>
                    <a:lnTo>
                      <a:pt x="11" y="0"/>
                    </a:lnTo>
                    <a:lnTo>
                      <a:pt x="6" y="0"/>
                    </a:lnTo>
                    <a:lnTo>
                      <a:pt x="4" y="0"/>
                    </a:lnTo>
                    <a:lnTo>
                      <a:pt x="2" y="5"/>
                    </a:lnTo>
                    <a:lnTo>
                      <a:pt x="0" y="7"/>
                    </a:lnTo>
                    <a:lnTo>
                      <a:pt x="2" y="11"/>
                    </a:lnTo>
                    <a:lnTo>
                      <a:pt x="4" y="1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0" name="9Slide.vn 1213">
                <a:extLst>
                  <a:ext uri="{FF2B5EF4-FFF2-40B4-BE49-F238E27FC236}">
                    <a16:creationId xmlns:a16="http://schemas.microsoft.com/office/drawing/2014/main" id="{17BE9EB4-77A4-41D2-8435-5E48B4F8A734}"/>
                  </a:ext>
                </a:extLst>
              </p:cNvPr>
              <p:cNvSpPr>
                <a:spLocks/>
              </p:cNvSpPr>
              <p:nvPr/>
            </p:nvSpPr>
            <p:spPr bwMode="auto">
              <a:xfrm>
                <a:off x="2553" y="1031"/>
                <a:ext cx="23" cy="19"/>
              </a:xfrm>
              <a:custGeom>
                <a:avLst/>
                <a:gdLst>
                  <a:gd name="T0" fmla="*/ 19 w 23"/>
                  <a:gd name="T1" fmla="*/ 4 h 19"/>
                  <a:gd name="T2" fmla="*/ 17 w 23"/>
                  <a:gd name="T3" fmla="*/ 4 h 19"/>
                  <a:gd name="T4" fmla="*/ 12 w 23"/>
                  <a:gd name="T5" fmla="*/ 7 h 19"/>
                  <a:gd name="T6" fmla="*/ 10 w 23"/>
                  <a:gd name="T7" fmla="*/ 9 h 19"/>
                  <a:gd name="T8" fmla="*/ 6 w 23"/>
                  <a:gd name="T9" fmla="*/ 9 h 19"/>
                  <a:gd name="T10" fmla="*/ 2 w 23"/>
                  <a:gd name="T11" fmla="*/ 11 h 19"/>
                  <a:gd name="T12" fmla="*/ 2 w 23"/>
                  <a:gd name="T13" fmla="*/ 13 h 19"/>
                  <a:gd name="T14" fmla="*/ 0 w 23"/>
                  <a:gd name="T15" fmla="*/ 15 h 19"/>
                  <a:gd name="T16" fmla="*/ 0 w 23"/>
                  <a:gd name="T17" fmla="*/ 19 h 19"/>
                  <a:gd name="T18" fmla="*/ 2 w 23"/>
                  <a:gd name="T19" fmla="*/ 17 h 19"/>
                  <a:gd name="T20" fmla="*/ 4 w 23"/>
                  <a:gd name="T21" fmla="*/ 19 h 19"/>
                  <a:gd name="T22" fmla="*/ 6 w 23"/>
                  <a:gd name="T23" fmla="*/ 19 h 19"/>
                  <a:gd name="T24" fmla="*/ 15 w 23"/>
                  <a:gd name="T25" fmla="*/ 13 h 19"/>
                  <a:gd name="T26" fmla="*/ 15 w 23"/>
                  <a:gd name="T27" fmla="*/ 11 h 19"/>
                  <a:gd name="T28" fmla="*/ 17 w 23"/>
                  <a:gd name="T29" fmla="*/ 11 h 19"/>
                  <a:gd name="T30" fmla="*/ 21 w 23"/>
                  <a:gd name="T31" fmla="*/ 7 h 19"/>
                  <a:gd name="T32" fmla="*/ 23 w 23"/>
                  <a:gd name="T33" fmla="*/ 4 h 19"/>
                  <a:gd name="T34" fmla="*/ 23 w 23"/>
                  <a:gd name="T35" fmla="*/ 0 h 19"/>
                  <a:gd name="T36" fmla="*/ 21 w 23"/>
                  <a:gd name="T37" fmla="*/ 0 h 19"/>
                  <a:gd name="T38" fmla="*/ 19 w 23"/>
                  <a:gd name="T39" fmla="*/ 0 h 19"/>
                  <a:gd name="T40" fmla="*/ 19 w 23"/>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19" y="4"/>
                    </a:moveTo>
                    <a:lnTo>
                      <a:pt x="17" y="4"/>
                    </a:lnTo>
                    <a:lnTo>
                      <a:pt x="12" y="7"/>
                    </a:lnTo>
                    <a:lnTo>
                      <a:pt x="10" y="9"/>
                    </a:lnTo>
                    <a:lnTo>
                      <a:pt x="6" y="9"/>
                    </a:lnTo>
                    <a:lnTo>
                      <a:pt x="2" y="11"/>
                    </a:lnTo>
                    <a:lnTo>
                      <a:pt x="2" y="13"/>
                    </a:lnTo>
                    <a:lnTo>
                      <a:pt x="0" y="15"/>
                    </a:lnTo>
                    <a:lnTo>
                      <a:pt x="0" y="19"/>
                    </a:lnTo>
                    <a:lnTo>
                      <a:pt x="2" y="17"/>
                    </a:lnTo>
                    <a:lnTo>
                      <a:pt x="4" y="19"/>
                    </a:lnTo>
                    <a:lnTo>
                      <a:pt x="6" y="19"/>
                    </a:lnTo>
                    <a:lnTo>
                      <a:pt x="15" y="13"/>
                    </a:lnTo>
                    <a:lnTo>
                      <a:pt x="15" y="11"/>
                    </a:lnTo>
                    <a:lnTo>
                      <a:pt x="17" y="11"/>
                    </a:lnTo>
                    <a:lnTo>
                      <a:pt x="21" y="7"/>
                    </a:lnTo>
                    <a:lnTo>
                      <a:pt x="23" y="4"/>
                    </a:lnTo>
                    <a:lnTo>
                      <a:pt x="23" y="0"/>
                    </a:lnTo>
                    <a:lnTo>
                      <a:pt x="21" y="0"/>
                    </a:lnTo>
                    <a:lnTo>
                      <a:pt x="19" y="0"/>
                    </a:lnTo>
                    <a:lnTo>
                      <a:pt x="19"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1" name="9Slide.vn 1214">
                <a:extLst>
                  <a:ext uri="{FF2B5EF4-FFF2-40B4-BE49-F238E27FC236}">
                    <a16:creationId xmlns:a16="http://schemas.microsoft.com/office/drawing/2014/main" id="{ABED042C-B887-4336-957C-9049AF527546}"/>
                  </a:ext>
                </a:extLst>
              </p:cNvPr>
              <p:cNvSpPr>
                <a:spLocks/>
              </p:cNvSpPr>
              <p:nvPr/>
            </p:nvSpPr>
            <p:spPr bwMode="auto">
              <a:xfrm>
                <a:off x="2574" y="1019"/>
                <a:ext cx="10" cy="8"/>
              </a:xfrm>
              <a:custGeom>
                <a:avLst/>
                <a:gdLst>
                  <a:gd name="T0" fmla="*/ 8 w 10"/>
                  <a:gd name="T1" fmla="*/ 0 h 8"/>
                  <a:gd name="T2" fmla="*/ 6 w 10"/>
                  <a:gd name="T3" fmla="*/ 2 h 8"/>
                  <a:gd name="T4" fmla="*/ 4 w 10"/>
                  <a:gd name="T5" fmla="*/ 2 h 8"/>
                  <a:gd name="T6" fmla="*/ 2 w 10"/>
                  <a:gd name="T7" fmla="*/ 6 h 8"/>
                  <a:gd name="T8" fmla="*/ 0 w 10"/>
                  <a:gd name="T9" fmla="*/ 8 h 8"/>
                  <a:gd name="T10" fmla="*/ 2 w 10"/>
                  <a:gd name="T11" fmla="*/ 8 h 8"/>
                  <a:gd name="T12" fmla="*/ 4 w 10"/>
                  <a:gd name="T13" fmla="*/ 8 h 8"/>
                  <a:gd name="T14" fmla="*/ 8 w 10"/>
                  <a:gd name="T15" fmla="*/ 6 h 8"/>
                  <a:gd name="T16" fmla="*/ 10 w 10"/>
                  <a:gd name="T17" fmla="*/ 4 h 8"/>
                  <a:gd name="T18" fmla="*/ 10 w 10"/>
                  <a:gd name="T19" fmla="*/ 2 h 8"/>
                  <a:gd name="T20" fmla="*/ 10 w 10"/>
                  <a:gd name="T21" fmla="*/ 0 h 8"/>
                  <a:gd name="T22" fmla="*/ 8 w 10"/>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8">
                    <a:moveTo>
                      <a:pt x="8" y="0"/>
                    </a:moveTo>
                    <a:lnTo>
                      <a:pt x="6" y="2"/>
                    </a:lnTo>
                    <a:lnTo>
                      <a:pt x="4" y="2"/>
                    </a:lnTo>
                    <a:lnTo>
                      <a:pt x="2" y="6"/>
                    </a:lnTo>
                    <a:lnTo>
                      <a:pt x="0" y="8"/>
                    </a:lnTo>
                    <a:lnTo>
                      <a:pt x="2" y="8"/>
                    </a:lnTo>
                    <a:lnTo>
                      <a:pt x="4" y="8"/>
                    </a:lnTo>
                    <a:lnTo>
                      <a:pt x="8" y="6"/>
                    </a:lnTo>
                    <a:lnTo>
                      <a:pt x="10" y="4"/>
                    </a:lnTo>
                    <a:lnTo>
                      <a:pt x="10" y="2"/>
                    </a:lnTo>
                    <a:lnTo>
                      <a:pt x="10" y="0"/>
                    </a:lnTo>
                    <a:lnTo>
                      <a:pt x="8"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2" name="9Slide.vn 1215">
                <a:extLst>
                  <a:ext uri="{FF2B5EF4-FFF2-40B4-BE49-F238E27FC236}">
                    <a16:creationId xmlns:a16="http://schemas.microsoft.com/office/drawing/2014/main" id="{2F351762-A3EE-4687-963B-6500E655EC6B}"/>
                  </a:ext>
                </a:extLst>
              </p:cNvPr>
              <p:cNvSpPr>
                <a:spLocks/>
              </p:cNvSpPr>
              <p:nvPr/>
            </p:nvSpPr>
            <p:spPr bwMode="auto">
              <a:xfrm>
                <a:off x="2936" y="359"/>
                <a:ext cx="5" cy="5"/>
              </a:xfrm>
              <a:custGeom>
                <a:avLst/>
                <a:gdLst>
                  <a:gd name="T0" fmla="*/ 5 w 5"/>
                  <a:gd name="T1" fmla="*/ 5 h 5"/>
                  <a:gd name="T2" fmla="*/ 2 w 5"/>
                  <a:gd name="T3" fmla="*/ 0 h 5"/>
                  <a:gd name="T4" fmla="*/ 0 w 5"/>
                  <a:gd name="T5" fmla="*/ 0 h 5"/>
                  <a:gd name="T6" fmla="*/ 0 w 5"/>
                  <a:gd name="T7" fmla="*/ 5 h 5"/>
                  <a:gd name="T8" fmla="*/ 2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2" y="0"/>
                    </a:lnTo>
                    <a:lnTo>
                      <a:pt x="0" y="0"/>
                    </a:lnTo>
                    <a:lnTo>
                      <a:pt x="0" y="5"/>
                    </a:lnTo>
                    <a:lnTo>
                      <a:pt x="2" y="5"/>
                    </a:lnTo>
                    <a:lnTo>
                      <a:pt x="5"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3" name="9Slide.vn 1216">
                <a:extLst>
                  <a:ext uri="{FF2B5EF4-FFF2-40B4-BE49-F238E27FC236}">
                    <a16:creationId xmlns:a16="http://schemas.microsoft.com/office/drawing/2014/main" id="{A5A3C4F9-93A2-470F-A3D6-57384FF80ABE}"/>
                  </a:ext>
                </a:extLst>
              </p:cNvPr>
              <p:cNvSpPr>
                <a:spLocks/>
              </p:cNvSpPr>
              <p:nvPr/>
            </p:nvSpPr>
            <p:spPr bwMode="auto">
              <a:xfrm>
                <a:off x="2779" y="1633"/>
                <a:ext cx="4" cy="4"/>
              </a:xfrm>
              <a:custGeom>
                <a:avLst/>
                <a:gdLst>
                  <a:gd name="T0" fmla="*/ 0 w 4"/>
                  <a:gd name="T1" fmla="*/ 2 h 4"/>
                  <a:gd name="T2" fmla="*/ 0 w 4"/>
                  <a:gd name="T3" fmla="*/ 4 h 4"/>
                  <a:gd name="T4" fmla="*/ 2 w 4"/>
                  <a:gd name="T5" fmla="*/ 4 h 4"/>
                  <a:gd name="T6" fmla="*/ 2 w 4"/>
                  <a:gd name="T7" fmla="*/ 4 h 4"/>
                  <a:gd name="T8" fmla="*/ 4 w 4"/>
                  <a:gd name="T9" fmla="*/ 4 h 4"/>
                  <a:gd name="T10" fmla="*/ 4 w 4"/>
                  <a:gd name="T11" fmla="*/ 2 h 4"/>
                  <a:gd name="T12" fmla="*/ 2 w 4"/>
                  <a:gd name="T13" fmla="*/ 0 h 4"/>
                  <a:gd name="T14" fmla="*/ 0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2"/>
                    </a:moveTo>
                    <a:lnTo>
                      <a:pt x="0" y="4"/>
                    </a:lnTo>
                    <a:lnTo>
                      <a:pt x="2" y="4"/>
                    </a:lnTo>
                    <a:lnTo>
                      <a:pt x="2" y="4"/>
                    </a:lnTo>
                    <a:lnTo>
                      <a:pt x="4" y="4"/>
                    </a:lnTo>
                    <a:lnTo>
                      <a:pt x="4"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4" name="9Slide.vn 1217">
                <a:extLst>
                  <a:ext uri="{FF2B5EF4-FFF2-40B4-BE49-F238E27FC236}">
                    <a16:creationId xmlns:a16="http://schemas.microsoft.com/office/drawing/2014/main" id="{B5B12032-F70D-45AD-9E78-D1F52CD36556}"/>
                  </a:ext>
                </a:extLst>
              </p:cNvPr>
              <p:cNvSpPr>
                <a:spLocks/>
              </p:cNvSpPr>
              <p:nvPr/>
            </p:nvSpPr>
            <p:spPr bwMode="auto">
              <a:xfrm>
                <a:off x="2750" y="1722"/>
                <a:ext cx="4" cy="12"/>
              </a:xfrm>
              <a:custGeom>
                <a:avLst/>
                <a:gdLst>
                  <a:gd name="T0" fmla="*/ 2 w 4"/>
                  <a:gd name="T1" fmla="*/ 12 h 12"/>
                  <a:gd name="T2" fmla="*/ 2 w 4"/>
                  <a:gd name="T3" fmla="*/ 12 h 12"/>
                  <a:gd name="T4" fmla="*/ 4 w 4"/>
                  <a:gd name="T5" fmla="*/ 10 h 12"/>
                  <a:gd name="T6" fmla="*/ 2 w 4"/>
                  <a:gd name="T7" fmla="*/ 8 h 12"/>
                  <a:gd name="T8" fmla="*/ 2 w 4"/>
                  <a:gd name="T9" fmla="*/ 8 h 12"/>
                  <a:gd name="T10" fmla="*/ 2 w 4"/>
                  <a:gd name="T11" fmla="*/ 6 h 12"/>
                  <a:gd name="T12" fmla="*/ 2 w 4"/>
                  <a:gd name="T13" fmla="*/ 4 h 12"/>
                  <a:gd name="T14" fmla="*/ 4 w 4"/>
                  <a:gd name="T15" fmla="*/ 2 h 12"/>
                  <a:gd name="T16" fmla="*/ 2 w 4"/>
                  <a:gd name="T17" fmla="*/ 2 h 12"/>
                  <a:gd name="T18" fmla="*/ 2 w 4"/>
                  <a:gd name="T19" fmla="*/ 0 h 12"/>
                  <a:gd name="T20" fmla="*/ 0 w 4"/>
                  <a:gd name="T21" fmla="*/ 2 h 12"/>
                  <a:gd name="T22" fmla="*/ 0 w 4"/>
                  <a:gd name="T23" fmla="*/ 2 h 12"/>
                  <a:gd name="T24" fmla="*/ 0 w 4"/>
                  <a:gd name="T25" fmla="*/ 4 h 12"/>
                  <a:gd name="T26" fmla="*/ 2 w 4"/>
                  <a:gd name="T27" fmla="*/ 8 h 12"/>
                  <a:gd name="T28" fmla="*/ 0 w 4"/>
                  <a:gd name="T29" fmla="*/ 10 h 12"/>
                  <a:gd name="T30" fmla="*/ 2 w 4"/>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2">
                    <a:moveTo>
                      <a:pt x="2" y="12"/>
                    </a:moveTo>
                    <a:lnTo>
                      <a:pt x="2" y="12"/>
                    </a:lnTo>
                    <a:lnTo>
                      <a:pt x="4" y="10"/>
                    </a:lnTo>
                    <a:lnTo>
                      <a:pt x="2" y="8"/>
                    </a:lnTo>
                    <a:lnTo>
                      <a:pt x="2" y="8"/>
                    </a:lnTo>
                    <a:lnTo>
                      <a:pt x="2" y="6"/>
                    </a:lnTo>
                    <a:lnTo>
                      <a:pt x="2" y="4"/>
                    </a:lnTo>
                    <a:lnTo>
                      <a:pt x="4" y="2"/>
                    </a:lnTo>
                    <a:lnTo>
                      <a:pt x="2" y="2"/>
                    </a:lnTo>
                    <a:lnTo>
                      <a:pt x="2" y="0"/>
                    </a:lnTo>
                    <a:lnTo>
                      <a:pt x="0" y="2"/>
                    </a:lnTo>
                    <a:lnTo>
                      <a:pt x="0" y="2"/>
                    </a:lnTo>
                    <a:lnTo>
                      <a:pt x="0" y="4"/>
                    </a:lnTo>
                    <a:lnTo>
                      <a:pt x="2" y="8"/>
                    </a:lnTo>
                    <a:lnTo>
                      <a:pt x="0" y="10"/>
                    </a:lnTo>
                    <a:lnTo>
                      <a:pt x="2" y="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5" name="9Slide.vn 1218">
                <a:extLst>
                  <a:ext uri="{FF2B5EF4-FFF2-40B4-BE49-F238E27FC236}">
                    <a16:creationId xmlns:a16="http://schemas.microsoft.com/office/drawing/2014/main" id="{274EA6B0-CC36-4CEE-A012-F9601D2ED8A7}"/>
                  </a:ext>
                </a:extLst>
              </p:cNvPr>
              <p:cNvSpPr>
                <a:spLocks/>
              </p:cNvSpPr>
              <p:nvPr/>
            </p:nvSpPr>
            <p:spPr bwMode="auto">
              <a:xfrm>
                <a:off x="2713" y="1235"/>
                <a:ext cx="4" cy="4"/>
              </a:xfrm>
              <a:custGeom>
                <a:avLst/>
                <a:gdLst>
                  <a:gd name="T0" fmla="*/ 0 w 4"/>
                  <a:gd name="T1" fmla="*/ 2 h 4"/>
                  <a:gd name="T2" fmla="*/ 2 w 4"/>
                  <a:gd name="T3" fmla="*/ 4 h 4"/>
                  <a:gd name="T4" fmla="*/ 4 w 4"/>
                  <a:gd name="T5" fmla="*/ 4 h 4"/>
                  <a:gd name="T6" fmla="*/ 4 w 4"/>
                  <a:gd name="T7" fmla="*/ 2 h 4"/>
                  <a:gd name="T8" fmla="*/ 2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4"/>
                    </a:lnTo>
                    <a:lnTo>
                      <a:pt x="4" y="4"/>
                    </a:lnTo>
                    <a:lnTo>
                      <a:pt x="4"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6" name="9Slide.vn 1219">
                <a:extLst>
                  <a:ext uri="{FF2B5EF4-FFF2-40B4-BE49-F238E27FC236}">
                    <a16:creationId xmlns:a16="http://schemas.microsoft.com/office/drawing/2014/main" id="{6F9D9483-6313-44A7-8D3F-AF972623A9C1}"/>
                  </a:ext>
                </a:extLst>
              </p:cNvPr>
              <p:cNvSpPr>
                <a:spLocks/>
              </p:cNvSpPr>
              <p:nvPr/>
            </p:nvSpPr>
            <p:spPr bwMode="auto">
              <a:xfrm>
                <a:off x="2754" y="1734"/>
                <a:ext cx="2" cy="2"/>
              </a:xfrm>
              <a:custGeom>
                <a:avLst/>
                <a:gdLst>
                  <a:gd name="T0" fmla="*/ 0 w 2"/>
                  <a:gd name="T1" fmla="*/ 2 h 2"/>
                  <a:gd name="T2" fmla="*/ 2 w 2"/>
                  <a:gd name="T3" fmla="*/ 2 h 2"/>
                  <a:gd name="T4" fmla="*/ 2 w 2"/>
                  <a:gd name="T5" fmla="*/ 0 h 2"/>
                  <a:gd name="T6" fmla="*/ 2 w 2"/>
                  <a:gd name="T7" fmla="*/ 0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7" name="9Slide.vn 1220">
                <a:extLst>
                  <a:ext uri="{FF2B5EF4-FFF2-40B4-BE49-F238E27FC236}">
                    <a16:creationId xmlns:a16="http://schemas.microsoft.com/office/drawing/2014/main" id="{E53D6F07-15F8-40BA-9B85-5665BE16EC38}"/>
                  </a:ext>
                </a:extLst>
              </p:cNvPr>
              <p:cNvSpPr>
                <a:spLocks noChangeArrowheads="1"/>
              </p:cNvSpPr>
              <p:nvPr/>
            </p:nvSpPr>
            <p:spPr bwMode="auto">
              <a:xfrm>
                <a:off x="1755" y="830"/>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8" name="9Slide.vn 1221">
                <a:extLst>
                  <a:ext uri="{FF2B5EF4-FFF2-40B4-BE49-F238E27FC236}">
                    <a16:creationId xmlns:a16="http://schemas.microsoft.com/office/drawing/2014/main" id="{BC24E9D0-E9D0-4600-9FDE-6F60BBC0934F}"/>
                  </a:ext>
                </a:extLst>
              </p:cNvPr>
              <p:cNvSpPr>
                <a:spLocks/>
              </p:cNvSpPr>
              <p:nvPr/>
            </p:nvSpPr>
            <p:spPr bwMode="auto">
              <a:xfrm>
                <a:off x="2717" y="1257"/>
                <a:ext cx="2" cy="13"/>
              </a:xfrm>
              <a:custGeom>
                <a:avLst/>
                <a:gdLst>
                  <a:gd name="T0" fmla="*/ 2 w 2"/>
                  <a:gd name="T1" fmla="*/ 2 h 13"/>
                  <a:gd name="T2" fmla="*/ 2 w 2"/>
                  <a:gd name="T3" fmla="*/ 0 h 13"/>
                  <a:gd name="T4" fmla="*/ 0 w 2"/>
                  <a:gd name="T5" fmla="*/ 7 h 13"/>
                  <a:gd name="T6" fmla="*/ 0 w 2"/>
                  <a:gd name="T7" fmla="*/ 11 h 13"/>
                  <a:gd name="T8" fmla="*/ 2 w 2"/>
                  <a:gd name="T9" fmla="*/ 13 h 13"/>
                  <a:gd name="T10" fmla="*/ 2 w 2"/>
                  <a:gd name="T11" fmla="*/ 11 h 13"/>
                  <a:gd name="T12" fmla="*/ 2 w 2"/>
                  <a:gd name="T13" fmla="*/ 9 h 13"/>
                  <a:gd name="T14" fmla="*/ 2 w 2"/>
                  <a:gd name="T15" fmla="*/ 4 h 13"/>
                  <a:gd name="T16" fmla="*/ 2 w 2"/>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3">
                    <a:moveTo>
                      <a:pt x="2" y="2"/>
                    </a:moveTo>
                    <a:lnTo>
                      <a:pt x="2" y="0"/>
                    </a:lnTo>
                    <a:lnTo>
                      <a:pt x="0" y="7"/>
                    </a:lnTo>
                    <a:lnTo>
                      <a:pt x="0" y="11"/>
                    </a:lnTo>
                    <a:lnTo>
                      <a:pt x="2" y="13"/>
                    </a:lnTo>
                    <a:lnTo>
                      <a:pt x="2" y="11"/>
                    </a:lnTo>
                    <a:lnTo>
                      <a:pt x="2" y="9"/>
                    </a:lnTo>
                    <a:lnTo>
                      <a:pt x="2"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 name="9Slide.vn 1222">
                <a:extLst>
                  <a:ext uri="{FF2B5EF4-FFF2-40B4-BE49-F238E27FC236}">
                    <a16:creationId xmlns:a16="http://schemas.microsoft.com/office/drawing/2014/main" id="{67D7AD78-4155-4F2C-B6EF-3C7107E6E147}"/>
                  </a:ext>
                </a:extLst>
              </p:cNvPr>
              <p:cNvSpPr>
                <a:spLocks/>
              </p:cNvSpPr>
              <p:nvPr/>
            </p:nvSpPr>
            <p:spPr bwMode="auto">
              <a:xfrm>
                <a:off x="2561" y="355"/>
                <a:ext cx="489" cy="384"/>
              </a:xfrm>
              <a:custGeom>
                <a:avLst/>
                <a:gdLst>
                  <a:gd name="T0" fmla="*/ 141 w 489"/>
                  <a:gd name="T1" fmla="*/ 67 h 384"/>
                  <a:gd name="T2" fmla="*/ 150 w 489"/>
                  <a:gd name="T3" fmla="*/ 81 h 384"/>
                  <a:gd name="T4" fmla="*/ 176 w 489"/>
                  <a:gd name="T5" fmla="*/ 100 h 384"/>
                  <a:gd name="T6" fmla="*/ 145 w 489"/>
                  <a:gd name="T7" fmla="*/ 100 h 384"/>
                  <a:gd name="T8" fmla="*/ 185 w 489"/>
                  <a:gd name="T9" fmla="*/ 108 h 384"/>
                  <a:gd name="T10" fmla="*/ 160 w 489"/>
                  <a:gd name="T11" fmla="*/ 127 h 384"/>
                  <a:gd name="T12" fmla="*/ 218 w 489"/>
                  <a:gd name="T13" fmla="*/ 135 h 384"/>
                  <a:gd name="T14" fmla="*/ 257 w 489"/>
                  <a:gd name="T15" fmla="*/ 129 h 384"/>
                  <a:gd name="T16" fmla="*/ 268 w 489"/>
                  <a:gd name="T17" fmla="*/ 147 h 384"/>
                  <a:gd name="T18" fmla="*/ 243 w 489"/>
                  <a:gd name="T19" fmla="*/ 164 h 384"/>
                  <a:gd name="T20" fmla="*/ 195 w 489"/>
                  <a:gd name="T21" fmla="*/ 191 h 384"/>
                  <a:gd name="T22" fmla="*/ 150 w 489"/>
                  <a:gd name="T23" fmla="*/ 145 h 384"/>
                  <a:gd name="T24" fmla="*/ 135 w 489"/>
                  <a:gd name="T25" fmla="*/ 206 h 384"/>
                  <a:gd name="T26" fmla="*/ 160 w 489"/>
                  <a:gd name="T27" fmla="*/ 230 h 384"/>
                  <a:gd name="T28" fmla="*/ 127 w 489"/>
                  <a:gd name="T29" fmla="*/ 235 h 384"/>
                  <a:gd name="T30" fmla="*/ 73 w 489"/>
                  <a:gd name="T31" fmla="*/ 264 h 384"/>
                  <a:gd name="T32" fmla="*/ 112 w 489"/>
                  <a:gd name="T33" fmla="*/ 253 h 384"/>
                  <a:gd name="T34" fmla="*/ 89 w 489"/>
                  <a:gd name="T35" fmla="*/ 284 h 384"/>
                  <a:gd name="T36" fmla="*/ 89 w 489"/>
                  <a:gd name="T37" fmla="*/ 301 h 384"/>
                  <a:gd name="T38" fmla="*/ 104 w 489"/>
                  <a:gd name="T39" fmla="*/ 309 h 384"/>
                  <a:gd name="T40" fmla="*/ 54 w 489"/>
                  <a:gd name="T41" fmla="*/ 276 h 384"/>
                  <a:gd name="T42" fmla="*/ 54 w 489"/>
                  <a:gd name="T43" fmla="*/ 309 h 384"/>
                  <a:gd name="T44" fmla="*/ 25 w 489"/>
                  <a:gd name="T45" fmla="*/ 315 h 384"/>
                  <a:gd name="T46" fmla="*/ 7 w 489"/>
                  <a:gd name="T47" fmla="*/ 344 h 384"/>
                  <a:gd name="T48" fmla="*/ 23 w 489"/>
                  <a:gd name="T49" fmla="*/ 340 h 384"/>
                  <a:gd name="T50" fmla="*/ 33 w 489"/>
                  <a:gd name="T51" fmla="*/ 353 h 384"/>
                  <a:gd name="T52" fmla="*/ 58 w 489"/>
                  <a:gd name="T53" fmla="*/ 355 h 384"/>
                  <a:gd name="T54" fmla="*/ 79 w 489"/>
                  <a:gd name="T55" fmla="*/ 359 h 384"/>
                  <a:gd name="T56" fmla="*/ 94 w 489"/>
                  <a:gd name="T57" fmla="*/ 347 h 384"/>
                  <a:gd name="T58" fmla="*/ 118 w 489"/>
                  <a:gd name="T59" fmla="*/ 380 h 384"/>
                  <a:gd name="T60" fmla="*/ 152 w 489"/>
                  <a:gd name="T61" fmla="*/ 351 h 384"/>
                  <a:gd name="T62" fmla="*/ 120 w 489"/>
                  <a:gd name="T63" fmla="*/ 328 h 384"/>
                  <a:gd name="T64" fmla="*/ 123 w 489"/>
                  <a:gd name="T65" fmla="*/ 313 h 384"/>
                  <a:gd name="T66" fmla="*/ 176 w 489"/>
                  <a:gd name="T67" fmla="*/ 313 h 384"/>
                  <a:gd name="T68" fmla="*/ 205 w 489"/>
                  <a:gd name="T69" fmla="*/ 289 h 384"/>
                  <a:gd name="T70" fmla="*/ 234 w 489"/>
                  <a:gd name="T71" fmla="*/ 276 h 384"/>
                  <a:gd name="T72" fmla="*/ 216 w 489"/>
                  <a:gd name="T73" fmla="*/ 247 h 384"/>
                  <a:gd name="T74" fmla="*/ 218 w 489"/>
                  <a:gd name="T75" fmla="*/ 235 h 384"/>
                  <a:gd name="T76" fmla="*/ 234 w 489"/>
                  <a:gd name="T77" fmla="*/ 235 h 384"/>
                  <a:gd name="T78" fmla="*/ 239 w 489"/>
                  <a:gd name="T79" fmla="*/ 224 h 384"/>
                  <a:gd name="T80" fmla="*/ 270 w 489"/>
                  <a:gd name="T81" fmla="*/ 230 h 384"/>
                  <a:gd name="T82" fmla="*/ 297 w 489"/>
                  <a:gd name="T83" fmla="*/ 226 h 384"/>
                  <a:gd name="T84" fmla="*/ 307 w 489"/>
                  <a:gd name="T85" fmla="*/ 203 h 384"/>
                  <a:gd name="T86" fmla="*/ 346 w 489"/>
                  <a:gd name="T87" fmla="*/ 189 h 384"/>
                  <a:gd name="T88" fmla="*/ 419 w 489"/>
                  <a:gd name="T89" fmla="*/ 152 h 384"/>
                  <a:gd name="T90" fmla="*/ 371 w 489"/>
                  <a:gd name="T91" fmla="*/ 147 h 384"/>
                  <a:gd name="T92" fmla="*/ 413 w 489"/>
                  <a:gd name="T93" fmla="*/ 131 h 384"/>
                  <a:gd name="T94" fmla="*/ 469 w 489"/>
                  <a:gd name="T95" fmla="*/ 114 h 384"/>
                  <a:gd name="T96" fmla="*/ 477 w 489"/>
                  <a:gd name="T97" fmla="*/ 65 h 384"/>
                  <a:gd name="T98" fmla="*/ 458 w 489"/>
                  <a:gd name="T99" fmla="*/ 50 h 384"/>
                  <a:gd name="T100" fmla="*/ 452 w 489"/>
                  <a:gd name="T101" fmla="*/ 42 h 384"/>
                  <a:gd name="T102" fmla="*/ 423 w 489"/>
                  <a:gd name="T103" fmla="*/ 23 h 384"/>
                  <a:gd name="T104" fmla="*/ 375 w 489"/>
                  <a:gd name="T105" fmla="*/ 15 h 384"/>
                  <a:gd name="T106" fmla="*/ 328 w 489"/>
                  <a:gd name="T107" fmla="*/ 27 h 384"/>
                  <a:gd name="T108" fmla="*/ 303 w 489"/>
                  <a:gd name="T109" fmla="*/ 4 h 384"/>
                  <a:gd name="T110" fmla="*/ 295 w 489"/>
                  <a:gd name="T111" fmla="*/ 29 h 384"/>
                  <a:gd name="T112" fmla="*/ 278 w 489"/>
                  <a:gd name="T113" fmla="*/ 29 h 384"/>
                  <a:gd name="T114" fmla="*/ 251 w 489"/>
                  <a:gd name="T115" fmla="*/ 42 h 384"/>
                  <a:gd name="T116" fmla="*/ 222 w 489"/>
                  <a:gd name="T117" fmla="*/ 31 h 384"/>
                  <a:gd name="T118" fmla="*/ 216 w 489"/>
                  <a:gd name="T119" fmla="*/ 50 h 384"/>
                  <a:gd name="T120" fmla="*/ 193 w 489"/>
                  <a:gd name="T121" fmla="*/ 42 h 384"/>
                  <a:gd name="T122" fmla="*/ 172 w 489"/>
                  <a:gd name="T123"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384">
                    <a:moveTo>
                      <a:pt x="137" y="56"/>
                    </a:moveTo>
                    <a:lnTo>
                      <a:pt x="135" y="60"/>
                    </a:lnTo>
                    <a:lnTo>
                      <a:pt x="137" y="62"/>
                    </a:lnTo>
                    <a:lnTo>
                      <a:pt x="141" y="62"/>
                    </a:lnTo>
                    <a:lnTo>
                      <a:pt x="141" y="60"/>
                    </a:lnTo>
                    <a:lnTo>
                      <a:pt x="141" y="56"/>
                    </a:lnTo>
                    <a:lnTo>
                      <a:pt x="145" y="56"/>
                    </a:lnTo>
                    <a:lnTo>
                      <a:pt x="147" y="54"/>
                    </a:lnTo>
                    <a:lnTo>
                      <a:pt x="150" y="54"/>
                    </a:lnTo>
                    <a:lnTo>
                      <a:pt x="152" y="58"/>
                    </a:lnTo>
                    <a:lnTo>
                      <a:pt x="154" y="56"/>
                    </a:lnTo>
                    <a:lnTo>
                      <a:pt x="154" y="52"/>
                    </a:lnTo>
                    <a:lnTo>
                      <a:pt x="156" y="52"/>
                    </a:lnTo>
                    <a:lnTo>
                      <a:pt x="154" y="56"/>
                    </a:lnTo>
                    <a:lnTo>
                      <a:pt x="156" y="58"/>
                    </a:lnTo>
                    <a:lnTo>
                      <a:pt x="160" y="58"/>
                    </a:lnTo>
                    <a:lnTo>
                      <a:pt x="158" y="60"/>
                    </a:lnTo>
                    <a:lnTo>
                      <a:pt x="152" y="60"/>
                    </a:lnTo>
                    <a:lnTo>
                      <a:pt x="145" y="65"/>
                    </a:lnTo>
                    <a:lnTo>
                      <a:pt x="141" y="67"/>
                    </a:lnTo>
                    <a:lnTo>
                      <a:pt x="143" y="71"/>
                    </a:lnTo>
                    <a:lnTo>
                      <a:pt x="143" y="73"/>
                    </a:lnTo>
                    <a:lnTo>
                      <a:pt x="145" y="73"/>
                    </a:lnTo>
                    <a:lnTo>
                      <a:pt x="147" y="71"/>
                    </a:lnTo>
                    <a:lnTo>
                      <a:pt x="152" y="71"/>
                    </a:lnTo>
                    <a:lnTo>
                      <a:pt x="156" y="69"/>
                    </a:lnTo>
                    <a:lnTo>
                      <a:pt x="162" y="69"/>
                    </a:lnTo>
                    <a:lnTo>
                      <a:pt x="170" y="67"/>
                    </a:lnTo>
                    <a:lnTo>
                      <a:pt x="172" y="69"/>
                    </a:lnTo>
                    <a:lnTo>
                      <a:pt x="172" y="71"/>
                    </a:lnTo>
                    <a:lnTo>
                      <a:pt x="168" y="71"/>
                    </a:lnTo>
                    <a:lnTo>
                      <a:pt x="166" y="71"/>
                    </a:lnTo>
                    <a:lnTo>
                      <a:pt x="164" y="71"/>
                    </a:lnTo>
                    <a:lnTo>
                      <a:pt x="160" y="73"/>
                    </a:lnTo>
                    <a:lnTo>
                      <a:pt x="154" y="73"/>
                    </a:lnTo>
                    <a:lnTo>
                      <a:pt x="150" y="77"/>
                    </a:lnTo>
                    <a:lnTo>
                      <a:pt x="145" y="77"/>
                    </a:lnTo>
                    <a:lnTo>
                      <a:pt x="143" y="77"/>
                    </a:lnTo>
                    <a:lnTo>
                      <a:pt x="145" y="81"/>
                    </a:lnTo>
                    <a:lnTo>
                      <a:pt x="150" y="81"/>
                    </a:lnTo>
                    <a:lnTo>
                      <a:pt x="152" y="83"/>
                    </a:lnTo>
                    <a:lnTo>
                      <a:pt x="150" y="85"/>
                    </a:lnTo>
                    <a:lnTo>
                      <a:pt x="145" y="85"/>
                    </a:lnTo>
                    <a:lnTo>
                      <a:pt x="141" y="81"/>
                    </a:lnTo>
                    <a:lnTo>
                      <a:pt x="141" y="81"/>
                    </a:lnTo>
                    <a:lnTo>
                      <a:pt x="137" y="83"/>
                    </a:lnTo>
                    <a:lnTo>
                      <a:pt x="137" y="87"/>
                    </a:lnTo>
                    <a:lnTo>
                      <a:pt x="135" y="89"/>
                    </a:lnTo>
                    <a:lnTo>
                      <a:pt x="137" y="91"/>
                    </a:lnTo>
                    <a:lnTo>
                      <a:pt x="141" y="94"/>
                    </a:lnTo>
                    <a:lnTo>
                      <a:pt x="145" y="94"/>
                    </a:lnTo>
                    <a:lnTo>
                      <a:pt x="152" y="96"/>
                    </a:lnTo>
                    <a:lnTo>
                      <a:pt x="156" y="96"/>
                    </a:lnTo>
                    <a:lnTo>
                      <a:pt x="156" y="96"/>
                    </a:lnTo>
                    <a:lnTo>
                      <a:pt x="160" y="98"/>
                    </a:lnTo>
                    <a:lnTo>
                      <a:pt x="164" y="100"/>
                    </a:lnTo>
                    <a:lnTo>
                      <a:pt x="166" y="100"/>
                    </a:lnTo>
                    <a:lnTo>
                      <a:pt x="168" y="100"/>
                    </a:lnTo>
                    <a:lnTo>
                      <a:pt x="172" y="100"/>
                    </a:lnTo>
                    <a:lnTo>
                      <a:pt x="176" y="100"/>
                    </a:lnTo>
                    <a:lnTo>
                      <a:pt x="181" y="96"/>
                    </a:lnTo>
                    <a:lnTo>
                      <a:pt x="189" y="98"/>
                    </a:lnTo>
                    <a:lnTo>
                      <a:pt x="193" y="96"/>
                    </a:lnTo>
                    <a:lnTo>
                      <a:pt x="195" y="94"/>
                    </a:lnTo>
                    <a:lnTo>
                      <a:pt x="197" y="94"/>
                    </a:lnTo>
                    <a:lnTo>
                      <a:pt x="199" y="94"/>
                    </a:lnTo>
                    <a:lnTo>
                      <a:pt x="199" y="96"/>
                    </a:lnTo>
                    <a:lnTo>
                      <a:pt x="199" y="98"/>
                    </a:lnTo>
                    <a:lnTo>
                      <a:pt x="193" y="98"/>
                    </a:lnTo>
                    <a:lnTo>
                      <a:pt x="185" y="100"/>
                    </a:lnTo>
                    <a:lnTo>
                      <a:pt x="183" y="102"/>
                    </a:lnTo>
                    <a:lnTo>
                      <a:pt x="179" y="102"/>
                    </a:lnTo>
                    <a:lnTo>
                      <a:pt x="179" y="104"/>
                    </a:lnTo>
                    <a:lnTo>
                      <a:pt x="174" y="102"/>
                    </a:lnTo>
                    <a:lnTo>
                      <a:pt x="170" y="104"/>
                    </a:lnTo>
                    <a:lnTo>
                      <a:pt x="166" y="104"/>
                    </a:lnTo>
                    <a:lnTo>
                      <a:pt x="164" y="104"/>
                    </a:lnTo>
                    <a:lnTo>
                      <a:pt x="162" y="104"/>
                    </a:lnTo>
                    <a:lnTo>
                      <a:pt x="156" y="100"/>
                    </a:lnTo>
                    <a:lnTo>
                      <a:pt x="145" y="100"/>
                    </a:lnTo>
                    <a:lnTo>
                      <a:pt x="143" y="98"/>
                    </a:lnTo>
                    <a:lnTo>
                      <a:pt x="139" y="98"/>
                    </a:lnTo>
                    <a:lnTo>
                      <a:pt x="135" y="98"/>
                    </a:lnTo>
                    <a:lnTo>
                      <a:pt x="133" y="100"/>
                    </a:lnTo>
                    <a:lnTo>
                      <a:pt x="135" y="104"/>
                    </a:lnTo>
                    <a:lnTo>
                      <a:pt x="137" y="106"/>
                    </a:lnTo>
                    <a:lnTo>
                      <a:pt x="137" y="112"/>
                    </a:lnTo>
                    <a:lnTo>
                      <a:pt x="137" y="116"/>
                    </a:lnTo>
                    <a:lnTo>
                      <a:pt x="139" y="118"/>
                    </a:lnTo>
                    <a:lnTo>
                      <a:pt x="141" y="118"/>
                    </a:lnTo>
                    <a:lnTo>
                      <a:pt x="147" y="125"/>
                    </a:lnTo>
                    <a:lnTo>
                      <a:pt x="150" y="127"/>
                    </a:lnTo>
                    <a:lnTo>
                      <a:pt x="152" y="127"/>
                    </a:lnTo>
                    <a:lnTo>
                      <a:pt x="156" y="121"/>
                    </a:lnTo>
                    <a:lnTo>
                      <a:pt x="162" y="116"/>
                    </a:lnTo>
                    <a:lnTo>
                      <a:pt x="168" y="112"/>
                    </a:lnTo>
                    <a:lnTo>
                      <a:pt x="172" y="108"/>
                    </a:lnTo>
                    <a:lnTo>
                      <a:pt x="174" y="106"/>
                    </a:lnTo>
                    <a:lnTo>
                      <a:pt x="176" y="106"/>
                    </a:lnTo>
                    <a:lnTo>
                      <a:pt x="185" y="108"/>
                    </a:lnTo>
                    <a:lnTo>
                      <a:pt x="191" y="108"/>
                    </a:lnTo>
                    <a:lnTo>
                      <a:pt x="195" y="108"/>
                    </a:lnTo>
                    <a:lnTo>
                      <a:pt x="201" y="110"/>
                    </a:lnTo>
                    <a:lnTo>
                      <a:pt x="208" y="112"/>
                    </a:lnTo>
                    <a:lnTo>
                      <a:pt x="216" y="112"/>
                    </a:lnTo>
                    <a:lnTo>
                      <a:pt x="218" y="114"/>
                    </a:lnTo>
                    <a:lnTo>
                      <a:pt x="218" y="114"/>
                    </a:lnTo>
                    <a:lnTo>
                      <a:pt x="212" y="114"/>
                    </a:lnTo>
                    <a:lnTo>
                      <a:pt x="208" y="114"/>
                    </a:lnTo>
                    <a:lnTo>
                      <a:pt x="201" y="114"/>
                    </a:lnTo>
                    <a:lnTo>
                      <a:pt x="195" y="110"/>
                    </a:lnTo>
                    <a:lnTo>
                      <a:pt x="191" y="110"/>
                    </a:lnTo>
                    <a:lnTo>
                      <a:pt x="189" y="110"/>
                    </a:lnTo>
                    <a:lnTo>
                      <a:pt x="183" y="110"/>
                    </a:lnTo>
                    <a:lnTo>
                      <a:pt x="179" y="110"/>
                    </a:lnTo>
                    <a:lnTo>
                      <a:pt x="176" y="112"/>
                    </a:lnTo>
                    <a:lnTo>
                      <a:pt x="170" y="114"/>
                    </a:lnTo>
                    <a:lnTo>
                      <a:pt x="168" y="118"/>
                    </a:lnTo>
                    <a:lnTo>
                      <a:pt x="162" y="123"/>
                    </a:lnTo>
                    <a:lnTo>
                      <a:pt x="160" y="127"/>
                    </a:lnTo>
                    <a:lnTo>
                      <a:pt x="156" y="129"/>
                    </a:lnTo>
                    <a:lnTo>
                      <a:pt x="156" y="131"/>
                    </a:lnTo>
                    <a:lnTo>
                      <a:pt x="160" y="133"/>
                    </a:lnTo>
                    <a:lnTo>
                      <a:pt x="164" y="135"/>
                    </a:lnTo>
                    <a:lnTo>
                      <a:pt x="164" y="137"/>
                    </a:lnTo>
                    <a:lnTo>
                      <a:pt x="168" y="139"/>
                    </a:lnTo>
                    <a:lnTo>
                      <a:pt x="174" y="139"/>
                    </a:lnTo>
                    <a:lnTo>
                      <a:pt x="183" y="143"/>
                    </a:lnTo>
                    <a:lnTo>
                      <a:pt x="189" y="143"/>
                    </a:lnTo>
                    <a:lnTo>
                      <a:pt x="193" y="137"/>
                    </a:lnTo>
                    <a:lnTo>
                      <a:pt x="193" y="131"/>
                    </a:lnTo>
                    <a:lnTo>
                      <a:pt x="199" y="131"/>
                    </a:lnTo>
                    <a:lnTo>
                      <a:pt x="203" y="131"/>
                    </a:lnTo>
                    <a:lnTo>
                      <a:pt x="199" y="133"/>
                    </a:lnTo>
                    <a:lnTo>
                      <a:pt x="199" y="135"/>
                    </a:lnTo>
                    <a:lnTo>
                      <a:pt x="201" y="137"/>
                    </a:lnTo>
                    <a:lnTo>
                      <a:pt x="208" y="135"/>
                    </a:lnTo>
                    <a:lnTo>
                      <a:pt x="212" y="135"/>
                    </a:lnTo>
                    <a:lnTo>
                      <a:pt x="216" y="133"/>
                    </a:lnTo>
                    <a:lnTo>
                      <a:pt x="218" y="135"/>
                    </a:lnTo>
                    <a:lnTo>
                      <a:pt x="216" y="137"/>
                    </a:lnTo>
                    <a:lnTo>
                      <a:pt x="208" y="137"/>
                    </a:lnTo>
                    <a:lnTo>
                      <a:pt x="205" y="139"/>
                    </a:lnTo>
                    <a:lnTo>
                      <a:pt x="201" y="139"/>
                    </a:lnTo>
                    <a:lnTo>
                      <a:pt x="195" y="143"/>
                    </a:lnTo>
                    <a:lnTo>
                      <a:pt x="195" y="147"/>
                    </a:lnTo>
                    <a:lnTo>
                      <a:pt x="199" y="147"/>
                    </a:lnTo>
                    <a:lnTo>
                      <a:pt x="203" y="147"/>
                    </a:lnTo>
                    <a:lnTo>
                      <a:pt x="210" y="152"/>
                    </a:lnTo>
                    <a:lnTo>
                      <a:pt x="220" y="152"/>
                    </a:lnTo>
                    <a:lnTo>
                      <a:pt x="222" y="152"/>
                    </a:lnTo>
                    <a:lnTo>
                      <a:pt x="226" y="152"/>
                    </a:lnTo>
                    <a:lnTo>
                      <a:pt x="241" y="145"/>
                    </a:lnTo>
                    <a:lnTo>
                      <a:pt x="243" y="145"/>
                    </a:lnTo>
                    <a:lnTo>
                      <a:pt x="251" y="139"/>
                    </a:lnTo>
                    <a:lnTo>
                      <a:pt x="249" y="139"/>
                    </a:lnTo>
                    <a:lnTo>
                      <a:pt x="247" y="139"/>
                    </a:lnTo>
                    <a:lnTo>
                      <a:pt x="253" y="133"/>
                    </a:lnTo>
                    <a:lnTo>
                      <a:pt x="255" y="133"/>
                    </a:lnTo>
                    <a:lnTo>
                      <a:pt x="257" y="129"/>
                    </a:lnTo>
                    <a:lnTo>
                      <a:pt x="259" y="129"/>
                    </a:lnTo>
                    <a:lnTo>
                      <a:pt x="261" y="133"/>
                    </a:lnTo>
                    <a:lnTo>
                      <a:pt x="263" y="133"/>
                    </a:lnTo>
                    <a:lnTo>
                      <a:pt x="263" y="129"/>
                    </a:lnTo>
                    <a:lnTo>
                      <a:pt x="272" y="123"/>
                    </a:lnTo>
                    <a:lnTo>
                      <a:pt x="280" y="121"/>
                    </a:lnTo>
                    <a:lnTo>
                      <a:pt x="290" y="116"/>
                    </a:lnTo>
                    <a:lnTo>
                      <a:pt x="290" y="118"/>
                    </a:lnTo>
                    <a:lnTo>
                      <a:pt x="280" y="123"/>
                    </a:lnTo>
                    <a:lnTo>
                      <a:pt x="276" y="123"/>
                    </a:lnTo>
                    <a:lnTo>
                      <a:pt x="266" y="129"/>
                    </a:lnTo>
                    <a:lnTo>
                      <a:pt x="263" y="135"/>
                    </a:lnTo>
                    <a:lnTo>
                      <a:pt x="259" y="137"/>
                    </a:lnTo>
                    <a:lnTo>
                      <a:pt x="255" y="137"/>
                    </a:lnTo>
                    <a:lnTo>
                      <a:pt x="253" y="143"/>
                    </a:lnTo>
                    <a:lnTo>
                      <a:pt x="251" y="145"/>
                    </a:lnTo>
                    <a:lnTo>
                      <a:pt x="251" y="145"/>
                    </a:lnTo>
                    <a:lnTo>
                      <a:pt x="261" y="145"/>
                    </a:lnTo>
                    <a:lnTo>
                      <a:pt x="263" y="147"/>
                    </a:lnTo>
                    <a:lnTo>
                      <a:pt x="268" y="147"/>
                    </a:lnTo>
                    <a:lnTo>
                      <a:pt x="272" y="150"/>
                    </a:lnTo>
                    <a:lnTo>
                      <a:pt x="272" y="152"/>
                    </a:lnTo>
                    <a:lnTo>
                      <a:pt x="276" y="152"/>
                    </a:lnTo>
                    <a:lnTo>
                      <a:pt x="276" y="152"/>
                    </a:lnTo>
                    <a:lnTo>
                      <a:pt x="280" y="154"/>
                    </a:lnTo>
                    <a:lnTo>
                      <a:pt x="274" y="156"/>
                    </a:lnTo>
                    <a:lnTo>
                      <a:pt x="272" y="158"/>
                    </a:lnTo>
                    <a:lnTo>
                      <a:pt x="268" y="154"/>
                    </a:lnTo>
                    <a:lnTo>
                      <a:pt x="261" y="152"/>
                    </a:lnTo>
                    <a:lnTo>
                      <a:pt x="253" y="152"/>
                    </a:lnTo>
                    <a:lnTo>
                      <a:pt x="241" y="154"/>
                    </a:lnTo>
                    <a:lnTo>
                      <a:pt x="234" y="156"/>
                    </a:lnTo>
                    <a:lnTo>
                      <a:pt x="232" y="156"/>
                    </a:lnTo>
                    <a:lnTo>
                      <a:pt x="232" y="156"/>
                    </a:lnTo>
                    <a:lnTo>
                      <a:pt x="232" y="158"/>
                    </a:lnTo>
                    <a:lnTo>
                      <a:pt x="239" y="160"/>
                    </a:lnTo>
                    <a:lnTo>
                      <a:pt x="243" y="160"/>
                    </a:lnTo>
                    <a:lnTo>
                      <a:pt x="247" y="162"/>
                    </a:lnTo>
                    <a:lnTo>
                      <a:pt x="247" y="164"/>
                    </a:lnTo>
                    <a:lnTo>
                      <a:pt x="243" y="164"/>
                    </a:lnTo>
                    <a:lnTo>
                      <a:pt x="239" y="162"/>
                    </a:lnTo>
                    <a:lnTo>
                      <a:pt x="232" y="162"/>
                    </a:lnTo>
                    <a:lnTo>
                      <a:pt x="228" y="160"/>
                    </a:lnTo>
                    <a:lnTo>
                      <a:pt x="226" y="158"/>
                    </a:lnTo>
                    <a:lnTo>
                      <a:pt x="220" y="162"/>
                    </a:lnTo>
                    <a:lnTo>
                      <a:pt x="214" y="162"/>
                    </a:lnTo>
                    <a:lnTo>
                      <a:pt x="208" y="160"/>
                    </a:lnTo>
                    <a:lnTo>
                      <a:pt x="201" y="158"/>
                    </a:lnTo>
                    <a:lnTo>
                      <a:pt x="197" y="158"/>
                    </a:lnTo>
                    <a:lnTo>
                      <a:pt x="195" y="156"/>
                    </a:lnTo>
                    <a:lnTo>
                      <a:pt x="187" y="156"/>
                    </a:lnTo>
                    <a:lnTo>
                      <a:pt x="187" y="160"/>
                    </a:lnTo>
                    <a:lnTo>
                      <a:pt x="187" y="164"/>
                    </a:lnTo>
                    <a:lnTo>
                      <a:pt x="189" y="177"/>
                    </a:lnTo>
                    <a:lnTo>
                      <a:pt x="189" y="179"/>
                    </a:lnTo>
                    <a:lnTo>
                      <a:pt x="185" y="183"/>
                    </a:lnTo>
                    <a:lnTo>
                      <a:pt x="185" y="185"/>
                    </a:lnTo>
                    <a:lnTo>
                      <a:pt x="187" y="187"/>
                    </a:lnTo>
                    <a:lnTo>
                      <a:pt x="191" y="191"/>
                    </a:lnTo>
                    <a:lnTo>
                      <a:pt x="195" y="191"/>
                    </a:lnTo>
                    <a:lnTo>
                      <a:pt x="197" y="193"/>
                    </a:lnTo>
                    <a:lnTo>
                      <a:pt x="193" y="193"/>
                    </a:lnTo>
                    <a:lnTo>
                      <a:pt x="191" y="193"/>
                    </a:lnTo>
                    <a:lnTo>
                      <a:pt x="191" y="195"/>
                    </a:lnTo>
                    <a:lnTo>
                      <a:pt x="189" y="193"/>
                    </a:lnTo>
                    <a:lnTo>
                      <a:pt x="187" y="189"/>
                    </a:lnTo>
                    <a:lnTo>
                      <a:pt x="185" y="191"/>
                    </a:lnTo>
                    <a:lnTo>
                      <a:pt x="183" y="191"/>
                    </a:lnTo>
                    <a:lnTo>
                      <a:pt x="181" y="189"/>
                    </a:lnTo>
                    <a:lnTo>
                      <a:pt x="181" y="183"/>
                    </a:lnTo>
                    <a:lnTo>
                      <a:pt x="181" y="177"/>
                    </a:lnTo>
                    <a:lnTo>
                      <a:pt x="179" y="166"/>
                    </a:lnTo>
                    <a:lnTo>
                      <a:pt x="174" y="162"/>
                    </a:lnTo>
                    <a:lnTo>
                      <a:pt x="174" y="158"/>
                    </a:lnTo>
                    <a:lnTo>
                      <a:pt x="166" y="154"/>
                    </a:lnTo>
                    <a:lnTo>
                      <a:pt x="164" y="154"/>
                    </a:lnTo>
                    <a:lnTo>
                      <a:pt x="160" y="150"/>
                    </a:lnTo>
                    <a:lnTo>
                      <a:pt x="158" y="145"/>
                    </a:lnTo>
                    <a:lnTo>
                      <a:pt x="154" y="145"/>
                    </a:lnTo>
                    <a:lnTo>
                      <a:pt x="150" y="145"/>
                    </a:lnTo>
                    <a:lnTo>
                      <a:pt x="137" y="158"/>
                    </a:lnTo>
                    <a:lnTo>
                      <a:pt x="137" y="162"/>
                    </a:lnTo>
                    <a:lnTo>
                      <a:pt x="137" y="166"/>
                    </a:lnTo>
                    <a:lnTo>
                      <a:pt x="139" y="168"/>
                    </a:lnTo>
                    <a:lnTo>
                      <a:pt x="143" y="168"/>
                    </a:lnTo>
                    <a:lnTo>
                      <a:pt x="145" y="172"/>
                    </a:lnTo>
                    <a:lnTo>
                      <a:pt x="145" y="177"/>
                    </a:lnTo>
                    <a:lnTo>
                      <a:pt x="143" y="177"/>
                    </a:lnTo>
                    <a:lnTo>
                      <a:pt x="141" y="172"/>
                    </a:lnTo>
                    <a:lnTo>
                      <a:pt x="139" y="172"/>
                    </a:lnTo>
                    <a:lnTo>
                      <a:pt x="137" y="170"/>
                    </a:lnTo>
                    <a:lnTo>
                      <a:pt x="135" y="170"/>
                    </a:lnTo>
                    <a:lnTo>
                      <a:pt x="133" y="172"/>
                    </a:lnTo>
                    <a:lnTo>
                      <a:pt x="131" y="174"/>
                    </a:lnTo>
                    <a:lnTo>
                      <a:pt x="133" y="179"/>
                    </a:lnTo>
                    <a:lnTo>
                      <a:pt x="135" y="179"/>
                    </a:lnTo>
                    <a:lnTo>
                      <a:pt x="137" y="185"/>
                    </a:lnTo>
                    <a:lnTo>
                      <a:pt x="137" y="195"/>
                    </a:lnTo>
                    <a:lnTo>
                      <a:pt x="135" y="199"/>
                    </a:lnTo>
                    <a:lnTo>
                      <a:pt x="135" y="206"/>
                    </a:lnTo>
                    <a:lnTo>
                      <a:pt x="133" y="210"/>
                    </a:lnTo>
                    <a:lnTo>
                      <a:pt x="133" y="214"/>
                    </a:lnTo>
                    <a:lnTo>
                      <a:pt x="135" y="216"/>
                    </a:lnTo>
                    <a:lnTo>
                      <a:pt x="137" y="214"/>
                    </a:lnTo>
                    <a:lnTo>
                      <a:pt x="135" y="220"/>
                    </a:lnTo>
                    <a:lnTo>
                      <a:pt x="133" y="224"/>
                    </a:lnTo>
                    <a:lnTo>
                      <a:pt x="131" y="222"/>
                    </a:lnTo>
                    <a:lnTo>
                      <a:pt x="131" y="218"/>
                    </a:lnTo>
                    <a:lnTo>
                      <a:pt x="127" y="216"/>
                    </a:lnTo>
                    <a:lnTo>
                      <a:pt x="125" y="218"/>
                    </a:lnTo>
                    <a:lnTo>
                      <a:pt x="125" y="224"/>
                    </a:lnTo>
                    <a:lnTo>
                      <a:pt x="129" y="233"/>
                    </a:lnTo>
                    <a:lnTo>
                      <a:pt x="135" y="230"/>
                    </a:lnTo>
                    <a:lnTo>
                      <a:pt x="137" y="233"/>
                    </a:lnTo>
                    <a:lnTo>
                      <a:pt x="139" y="237"/>
                    </a:lnTo>
                    <a:lnTo>
                      <a:pt x="145" y="237"/>
                    </a:lnTo>
                    <a:lnTo>
                      <a:pt x="152" y="239"/>
                    </a:lnTo>
                    <a:lnTo>
                      <a:pt x="154" y="237"/>
                    </a:lnTo>
                    <a:lnTo>
                      <a:pt x="158" y="233"/>
                    </a:lnTo>
                    <a:lnTo>
                      <a:pt x="160" y="230"/>
                    </a:lnTo>
                    <a:lnTo>
                      <a:pt x="162" y="230"/>
                    </a:lnTo>
                    <a:lnTo>
                      <a:pt x="162" y="233"/>
                    </a:lnTo>
                    <a:lnTo>
                      <a:pt x="160" y="235"/>
                    </a:lnTo>
                    <a:lnTo>
                      <a:pt x="160" y="241"/>
                    </a:lnTo>
                    <a:lnTo>
                      <a:pt x="158" y="241"/>
                    </a:lnTo>
                    <a:lnTo>
                      <a:pt x="154" y="239"/>
                    </a:lnTo>
                    <a:lnTo>
                      <a:pt x="147" y="239"/>
                    </a:lnTo>
                    <a:lnTo>
                      <a:pt x="143" y="241"/>
                    </a:lnTo>
                    <a:lnTo>
                      <a:pt x="143" y="243"/>
                    </a:lnTo>
                    <a:lnTo>
                      <a:pt x="145" y="245"/>
                    </a:lnTo>
                    <a:lnTo>
                      <a:pt x="150" y="245"/>
                    </a:lnTo>
                    <a:lnTo>
                      <a:pt x="150" y="247"/>
                    </a:lnTo>
                    <a:lnTo>
                      <a:pt x="147" y="247"/>
                    </a:lnTo>
                    <a:lnTo>
                      <a:pt x="147" y="253"/>
                    </a:lnTo>
                    <a:lnTo>
                      <a:pt x="141" y="245"/>
                    </a:lnTo>
                    <a:lnTo>
                      <a:pt x="139" y="245"/>
                    </a:lnTo>
                    <a:lnTo>
                      <a:pt x="137" y="243"/>
                    </a:lnTo>
                    <a:lnTo>
                      <a:pt x="137" y="239"/>
                    </a:lnTo>
                    <a:lnTo>
                      <a:pt x="129" y="235"/>
                    </a:lnTo>
                    <a:lnTo>
                      <a:pt x="127" y="235"/>
                    </a:lnTo>
                    <a:lnTo>
                      <a:pt x="120" y="228"/>
                    </a:lnTo>
                    <a:lnTo>
                      <a:pt x="120" y="228"/>
                    </a:lnTo>
                    <a:lnTo>
                      <a:pt x="118" y="228"/>
                    </a:lnTo>
                    <a:lnTo>
                      <a:pt x="114" y="230"/>
                    </a:lnTo>
                    <a:lnTo>
                      <a:pt x="112" y="230"/>
                    </a:lnTo>
                    <a:lnTo>
                      <a:pt x="108" y="233"/>
                    </a:lnTo>
                    <a:lnTo>
                      <a:pt x="104" y="230"/>
                    </a:lnTo>
                    <a:lnTo>
                      <a:pt x="96" y="233"/>
                    </a:lnTo>
                    <a:lnTo>
                      <a:pt x="94" y="230"/>
                    </a:lnTo>
                    <a:lnTo>
                      <a:pt x="89" y="237"/>
                    </a:lnTo>
                    <a:lnTo>
                      <a:pt x="85" y="243"/>
                    </a:lnTo>
                    <a:lnTo>
                      <a:pt x="85" y="247"/>
                    </a:lnTo>
                    <a:lnTo>
                      <a:pt x="81" y="247"/>
                    </a:lnTo>
                    <a:lnTo>
                      <a:pt x="79" y="249"/>
                    </a:lnTo>
                    <a:lnTo>
                      <a:pt x="75" y="251"/>
                    </a:lnTo>
                    <a:lnTo>
                      <a:pt x="75" y="253"/>
                    </a:lnTo>
                    <a:lnTo>
                      <a:pt x="71" y="257"/>
                    </a:lnTo>
                    <a:lnTo>
                      <a:pt x="69" y="262"/>
                    </a:lnTo>
                    <a:lnTo>
                      <a:pt x="71" y="262"/>
                    </a:lnTo>
                    <a:lnTo>
                      <a:pt x="73" y="264"/>
                    </a:lnTo>
                    <a:lnTo>
                      <a:pt x="69" y="264"/>
                    </a:lnTo>
                    <a:lnTo>
                      <a:pt x="67" y="266"/>
                    </a:lnTo>
                    <a:lnTo>
                      <a:pt x="71" y="270"/>
                    </a:lnTo>
                    <a:lnTo>
                      <a:pt x="77" y="270"/>
                    </a:lnTo>
                    <a:lnTo>
                      <a:pt x="79" y="268"/>
                    </a:lnTo>
                    <a:lnTo>
                      <a:pt x="79" y="266"/>
                    </a:lnTo>
                    <a:lnTo>
                      <a:pt x="83" y="266"/>
                    </a:lnTo>
                    <a:lnTo>
                      <a:pt x="89" y="262"/>
                    </a:lnTo>
                    <a:lnTo>
                      <a:pt x="89" y="266"/>
                    </a:lnTo>
                    <a:lnTo>
                      <a:pt x="85" y="268"/>
                    </a:lnTo>
                    <a:lnTo>
                      <a:pt x="83" y="272"/>
                    </a:lnTo>
                    <a:lnTo>
                      <a:pt x="83" y="274"/>
                    </a:lnTo>
                    <a:lnTo>
                      <a:pt x="89" y="274"/>
                    </a:lnTo>
                    <a:lnTo>
                      <a:pt x="91" y="274"/>
                    </a:lnTo>
                    <a:lnTo>
                      <a:pt x="96" y="270"/>
                    </a:lnTo>
                    <a:lnTo>
                      <a:pt x="102" y="266"/>
                    </a:lnTo>
                    <a:lnTo>
                      <a:pt x="106" y="257"/>
                    </a:lnTo>
                    <a:lnTo>
                      <a:pt x="110" y="251"/>
                    </a:lnTo>
                    <a:lnTo>
                      <a:pt x="112" y="251"/>
                    </a:lnTo>
                    <a:lnTo>
                      <a:pt x="112" y="253"/>
                    </a:lnTo>
                    <a:lnTo>
                      <a:pt x="110" y="255"/>
                    </a:lnTo>
                    <a:lnTo>
                      <a:pt x="104" y="262"/>
                    </a:lnTo>
                    <a:lnTo>
                      <a:pt x="106" y="266"/>
                    </a:lnTo>
                    <a:lnTo>
                      <a:pt x="104" y="266"/>
                    </a:lnTo>
                    <a:lnTo>
                      <a:pt x="102" y="270"/>
                    </a:lnTo>
                    <a:lnTo>
                      <a:pt x="102" y="270"/>
                    </a:lnTo>
                    <a:lnTo>
                      <a:pt x="104" y="270"/>
                    </a:lnTo>
                    <a:lnTo>
                      <a:pt x="102" y="272"/>
                    </a:lnTo>
                    <a:lnTo>
                      <a:pt x="100" y="272"/>
                    </a:lnTo>
                    <a:lnTo>
                      <a:pt x="98" y="276"/>
                    </a:lnTo>
                    <a:lnTo>
                      <a:pt x="98" y="278"/>
                    </a:lnTo>
                    <a:lnTo>
                      <a:pt x="102" y="278"/>
                    </a:lnTo>
                    <a:lnTo>
                      <a:pt x="100" y="280"/>
                    </a:lnTo>
                    <a:lnTo>
                      <a:pt x="96" y="278"/>
                    </a:lnTo>
                    <a:lnTo>
                      <a:pt x="91" y="278"/>
                    </a:lnTo>
                    <a:lnTo>
                      <a:pt x="89" y="280"/>
                    </a:lnTo>
                    <a:lnTo>
                      <a:pt x="85" y="280"/>
                    </a:lnTo>
                    <a:lnTo>
                      <a:pt x="85" y="282"/>
                    </a:lnTo>
                    <a:lnTo>
                      <a:pt x="87" y="284"/>
                    </a:lnTo>
                    <a:lnTo>
                      <a:pt x="89" y="284"/>
                    </a:lnTo>
                    <a:lnTo>
                      <a:pt x="91" y="282"/>
                    </a:lnTo>
                    <a:lnTo>
                      <a:pt x="94" y="284"/>
                    </a:lnTo>
                    <a:lnTo>
                      <a:pt x="96" y="284"/>
                    </a:lnTo>
                    <a:lnTo>
                      <a:pt x="96" y="286"/>
                    </a:lnTo>
                    <a:lnTo>
                      <a:pt x="94" y="286"/>
                    </a:lnTo>
                    <a:lnTo>
                      <a:pt x="89" y="286"/>
                    </a:lnTo>
                    <a:lnTo>
                      <a:pt x="87" y="286"/>
                    </a:lnTo>
                    <a:lnTo>
                      <a:pt x="87" y="289"/>
                    </a:lnTo>
                    <a:lnTo>
                      <a:pt x="91" y="289"/>
                    </a:lnTo>
                    <a:lnTo>
                      <a:pt x="91" y="291"/>
                    </a:lnTo>
                    <a:lnTo>
                      <a:pt x="87" y="293"/>
                    </a:lnTo>
                    <a:lnTo>
                      <a:pt x="85" y="293"/>
                    </a:lnTo>
                    <a:lnTo>
                      <a:pt x="85" y="295"/>
                    </a:lnTo>
                    <a:lnTo>
                      <a:pt x="87" y="299"/>
                    </a:lnTo>
                    <a:lnTo>
                      <a:pt x="91" y="299"/>
                    </a:lnTo>
                    <a:lnTo>
                      <a:pt x="91" y="297"/>
                    </a:lnTo>
                    <a:lnTo>
                      <a:pt x="96" y="293"/>
                    </a:lnTo>
                    <a:lnTo>
                      <a:pt x="96" y="297"/>
                    </a:lnTo>
                    <a:lnTo>
                      <a:pt x="91" y="299"/>
                    </a:lnTo>
                    <a:lnTo>
                      <a:pt x="89" y="301"/>
                    </a:lnTo>
                    <a:lnTo>
                      <a:pt x="89" y="303"/>
                    </a:lnTo>
                    <a:lnTo>
                      <a:pt x="94" y="305"/>
                    </a:lnTo>
                    <a:lnTo>
                      <a:pt x="98" y="305"/>
                    </a:lnTo>
                    <a:lnTo>
                      <a:pt x="98" y="305"/>
                    </a:lnTo>
                    <a:lnTo>
                      <a:pt x="100" y="305"/>
                    </a:lnTo>
                    <a:lnTo>
                      <a:pt x="102" y="307"/>
                    </a:lnTo>
                    <a:lnTo>
                      <a:pt x="108" y="305"/>
                    </a:lnTo>
                    <a:lnTo>
                      <a:pt x="114" y="299"/>
                    </a:lnTo>
                    <a:lnTo>
                      <a:pt x="114" y="299"/>
                    </a:lnTo>
                    <a:lnTo>
                      <a:pt x="118" y="297"/>
                    </a:lnTo>
                    <a:lnTo>
                      <a:pt x="125" y="291"/>
                    </a:lnTo>
                    <a:lnTo>
                      <a:pt x="125" y="286"/>
                    </a:lnTo>
                    <a:lnTo>
                      <a:pt x="127" y="284"/>
                    </a:lnTo>
                    <a:lnTo>
                      <a:pt x="129" y="284"/>
                    </a:lnTo>
                    <a:lnTo>
                      <a:pt x="127" y="286"/>
                    </a:lnTo>
                    <a:lnTo>
                      <a:pt x="127" y="291"/>
                    </a:lnTo>
                    <a:lnTo>
                      <a:pt x="120" y="297"/>
                    </a:lnTo>
                    <a:lnTo>
                      <a:pt x="114" y="301"/>
                    </a:lnTo>
                    <a:lnTo>
                      <a:pt x="110" y="307"/>
                    </a:lnTo>
                    <a:lnTo>
                      <a:pt x="104" y="309"/>
                    </a:lnTo>
                    <a:lnTo>
                      <a:pt x="102" y="311"/>
                    </a:lnTo>
                    <a:lnTo>
                      <a:pt x="104" y="313"/>
                    </a:lnTo>
                    <a:lnTo>
                      <a:pt x="102" y="315"/>
                    </a:lnTo>
                    <a:lnTo>
                      <a:pt x="98" y="309"/>
                    </a:lnTo>
                    <a:lnTo>
                      <a:pt x="89" y="311"/>
                    </a:lnTo>
                    <a:lnTo>
                      <a:pt x="89" y="313"/>
                    </a:lnTo>
                    <a:lnTo>
                      <a:pt x="87" y="311"/>
                    </a:lnTo>
                    <a:lnTo>
                      <a:pt x="85" y="307"/>
                    </a:lnTo>
                    <a:lnTo>
                      <a:pt x="79" y="305"/>
                    </a:lnTo>
                    <a:lnTo>
                      <a:pt x="77" y="305"/>
                    </a:lnTo>
                    <a:lnTo>
                      <a:pt x="75" y="303"/>
                    </a:lnTo>
                    <a:lnTo>
                      <a:pt x="77" y="299"/>
                    </a:lnTo>
                    <a:lnTo>
                      <a:pt x="77" y="289"/>
                    </a:lnTo>
                    <a:lnTo>
                      <a:pt x="75" y="282"/>
                    </a:lnTo>
                    <a:lnTo>
                      <a:pt x="71" y="276"/>
                    </a:lnTo>
                    <a:lnTo>
                      <a:pt x="69" y="276"/>
                    </a:lnTo>
                    <a:lnTo>
                      <a:pt x="65" y="276"/>
                    </a:lnTo>
                    <a:lnTo>
                      <a:pt x="62" y="276"/>
                    </a:lnTo>
                    <a:lnTo>
                      <a:pt x="58" y="276"/>
                    </a:lnTo>
                    <a:lnTo>
                      <a:pt x="54" y="276"/>
                    </a:lnTo>
                    <a:lnTo>
                      <a:pt x="52" y="278"/>
                    </a:lnTo>
                    <a:lnTo>
                      <a:pt x="52" y="280"/>
                    </a:lnTo>
                    <a:lnTo>
                      <a:pt x="52" y="284"/>
                    </a:lnTo>
                    <a:lnTo>
                      <a:pt x="52" y="284"/>
                    </a:lnTo>
                    <a:lnTo>
                      <a:pt x="52" y="291"/>
                    </a:lnTo>
                    <a:lnTo>
                      <a:pt x="52" y="295"/>
                    </a:lnTo>
                    <a:lnTo>
                      <a:pt x="54" y="295"/>
                    </a:lnTo>
                    <a:lnTo>
                      <a:pt x="54" y="297"/>
                    </a:lnTo>
                    <a:lnTo>
                      <a:pt x="50" y="299"/>
                    </a:lnTo>
                    <a:lnTo>
                      <a:pt x="50" y="301"/>
                    </a:lnTo>
                    <a:lnTo>
                      <a:pt x="52" y="303"/>
                    </a:lnTo>
                    <a:lnTo>
                      <a:pt x="54" y="303"/>
                    </a:lnTo>
                    <a:lnTo>
                      <a:pt x="56" y="303"/>
                    </a:lnTo>
                    <a:lnTo>
                      <a:pt x="60" y="303"/>
                    </a:lnTo>
                    <a:lnTo>
                      <a:pt x="58" y="305"/>
                    </a:lnTo>
                    <a:lnTo>
                      <a:pt x="56" y="305"/>
                    </a:lnTo>
                    <a:lnTo>
                      <a:pt x="54" y="305"/>
                    </a:lnTo>
                    <a:lnTo>
                      <a:pt x="58" y="307"/>
                    </a:lnTo>
                    <a:lnTo>
                      <a:pt x="56" y="309"/>
                    </a:lnTo>
                    <a:lnTo>
                      <a:pt x="54" y="309"/>
                    </a:lnTo>
                    <a:lnTo>
                      <a:pt x="54" y="311"/>
                    </a:lnTo>
                    <a:lnTo>
                      <a:pt x="56" y="311"/>
                    </a:lnTo>
                    <a:lnTo>
                      <a:pt x="58" y="313"/>
                    </a:lnTo>
                    <a:lnTo>
                      <a:pt x="60" y="313"/>
                    </a:lnTo>
                    <a:lnTo>
                      <a:pt x="62" y="313"/>
                    </a:lnTo>
                    <a:lnTo>
                      <a:pt x="60" y="315"/>
                    </a:lnTo>
                    <a:lnTo>
                      <a:pt x="58" y="315"/>
                    </a:lnTo>
                    <a:lnTo>
                      <a:pt x="56" y="318"/>
                    </a:lnTo>
                    <a:lnTo>
                      <a:pt x="52" y="313"/>
                    </a:lnTo>
                    <a:lnTo>
                      <a:pt x="50" y="313"/>
                    </a:lnTo>
                    <a:lnTo>
                      <a:pt x="50" y="315"/>
                    </a:lnTo>
                    <a:lnTo>
                      <a:pt x="48" y="315"/>
                    </a:lnTo>
                    <a:lnTo>
                      <a:pt x="46" y="313"/>
                    </a:lnTo>
                    <a:lnTo>
                      <a:pt x="44" y="311"/>
                    </a:lnTo>
                    <a:lnTo>
                      <a:pt x="42" y="313"/>
                    </a:lnTo>
                    <a:lnTo>
                      <a:pt x="36" y="313"/>
                    </a:lnTo>
                    <a:lnTo>
                      <a:pt x="31" y="311"/>
                    </a:lnTo>
                    <a:lnTo>
                      <a:pt x="27" y="311"/>
                    </a:lnTo>
                    <a:lnTo>
                      <a:pt x="25" y="313"/>
                    </a:lnTo>
                    <a:lnTo>
                      <a:pt x="25" y="315"/>
                    </a:lnTo>
                    <a:lnTo>
                      <a:pt x="23" y="315"/>
                    </a:lnTo>
                    <a:lnTo>
                      <a:pt x="21" y="318"/>
                    </a:lnTo>
                    <a:lnTo>
                      <a:pt x="19" y="320"/>
                    </a:lnTo>
                    <a:lnTo>
                      <a:pt x="13" y="320"/>
                    </a:lnTo>
                    <a:lnTo>
                      <a:pt x="11" y="322"/>
                    </a:lnTo>
                    <a:lnTo>
                      <a:pt x="9" y="322"/>
                    </a:lnTo>
                    <a:lnTo>
                      <a:pt x="7" y="324"/>
                    </a:lnTo>
                    <a:lnTo>
                      <a:pt x="4" y="328"/>
                    </a:lnTo>
                    <a:lnTo>
                      <a:pt x="7" y="328"/>
                    </a:lnTo>
                    <a:lnTo>
                      <a:pt x="4" y="332"/>
                    </a:lnTo>
                    <a:lnTo>
                      <a:pt x="0" y="334"/>
                    </a:lnTo>
                    <a:lnTo>
                      <a:pt x="0" y="336"/>
                    </a:lnTo>
                    <a:lnTo>
                      <a:pt x="0" y="338"/>
                    </a:lnTo>
                    <a:lnTo>
                      <a:pt x="0" y="342"/>
                    </a:lnTo>
                    <a:lnTo>
                      <a:pt x="2" y="344"/>
                    </a:lnTo>
                    <a:lnTo>
                      <a:pt x="7" y="344"/>
                    </a:lnTo>
                    <a:lnTo>
                      <a:pt x="9" y="340"/>
                    </a:lnTo>
                    <a:lnTo>
                      <a:pt x="9" y="340"/>
                    </a:lnTo>
                    <a:lnTo>
                      <a:pt x="9" y="342"/>
                    </a:lnTo>
                    <a:lnTo>
                      <a:pt x="7" y="344"/>
                    </a:lnTo>
                    <a:lnTo>
                      <a:pt x="9" y="347"/>
                    </a:lnTo>
                    <a:lnTo>
                      <a:pt x="11" y="342"/>
                    </a:lnTo>
                    <a:lnTo>
                      <a:pt x="11" y="338"/>
                    </a:lnTo>
                    <a:lnTo>
                      <a:pt x="13" y="332"/>
                    </a:lnTo>
                    <a:lnTo>
                      <a:pt x="15" y="330"/>
                    </a:lnTo>
                    <a:lnTo>
                      <a:pt x="17" y="328"/>
                    </a:lnTo>
                    <a:lnTo>
                      <a:pt x="13" y="336"/>
                    </a:lnTo>
                    <a:lnTo>
                      <a:pt x="13" y="338"/>
                    </a:lnTo>
                    <a:lnTo>
                      <a:pt x="13" y="340"/>
                    </a:lnTo>
                    <a:lnTo>
                      <a:pt x="13" y="344"/>
                    </a:lnTo>
                    <a:lnTo>
                      <a:pt x="11" y="347"/>
                    </a:lnTo>
                    <a:lnTo>
                      <a:pt x="11" y="349"/>
                    </a:lnTo>
                    <a:lnTo>
                      <a:pt x="13" y="349"/>
                    </a:lnTo>
                    <a:lnTo>
                      <a:pt x="15" y="351"/>
                    </a:lnTo>
                    <a:lnTo>
                      <a:pt x="19" y="351"/>
                    </a:lnTo>
                    <a:lnTo>
                      <a:pt x="19" y="349"/>
                    </a:lnTo>
                    <a:lnTo>
                      <a:pt x="19" y="347"/>
                    </a:lnTo>
                    <a:lnTo>
                      <a:pt x="21" y="344"/>
                    </a:lnTo>
                    <a:lnTo>
                      <a:pt x="23" y="340"/>
                    </a:lnTo>
                    <a:lnTo>
                      <a:pt x="23" y="340"/>
                    </a:lnTo>
                    <a:lnTo>
                      <a:pt x="23" y="342"/>
                    </a:lnTo>
                    <a:lnTo>
                      <a:pt x="25" y="342"/>
                    </a:lnTo>
                    <a:lnTo>
                      <a:pt x="23" y="349"/>
                    </a:lnTo>
                    <a:lnTo>
                      <a:pt x="23" y="351"/>
                    </a:lnTo>
                    <a:lnTo>
                      <a:pt x="23" y="353"/>
                    </a:lnTo>
                    <a:lnTo>
                      <a:pt x="25" y="355"/>
                    </a:lnTo>
                    <a:lnTo>
                      <a:pt x="27" y="357"/>
                    </a:lnTo>
                    <a:lnTo>
                      <a:pt x="29" y="355"/>
                    </a:lnTo>
                    <a:lnTo>
                      <a:pt x="29" y="351"/>
                    </a:lnTo>
                    <a:lnTo>
                      <a:pt x="27" y="351"/>
                    </a:lnTo>
                    <a:lnTo>
                      <a:pt x="29" y="351"/>
                    </a:lnTo>
                    <a:lnTo>
                      <a:pt x="31" y="351"/>
                    </a:lnTo>
                    <a:lnTo>
                      <a:pt x="33" y="349"/>
                    </a:lnTo>
                    <a:lnTo>
                      <a:pt x="33" y="344"/>
                    </a:lnTo>
                    <a:lnTo>
                      <a:pt x="31" y="344"/>
                    </a:lnTo>
                    <a:lnTo>
                      <a:pt x="31" y="340"/>
                    </a:lnTo>
                    <a:lnTo>
                      <a:pt x="33" y="342"/>
                    </a:lnTo>
                    <a:lnTo>
                      <a:pt x="36" y="347"/>
                    </a:lnTo>
                    <a:lnTo>
                      <a:pt x="36" y="349"/>
                    </a:lnTo>
                    <a:lnTo>
                      <a:pt x="33" y="353"/>
                    </a:lnTo>
                    <a:lnTo>
                      <a:pt x="31" y="353"/>
                    </a:lnTo>
                    <a:lnTo>
                      <a:pt x="29" y="355"/>
                    </a:lnTo>
                    <a:lnTo>
                      <a:pt x="31" y="357"/>
                    </a:lnTo>
                    <a:lnTo>
                      <a:pt x="33" y="357"/>
                    </a:lnTo>
                    <a:lnTo>
                      <a:pt x="33" y="359"/>
                    </a:lnTo>
                    <a:lnTo>
                      <a:pt x="36" y="359"/>
                    </a:lnTo>
                    <a:lnTo>
                      <a:pt x="38" y="359"/>
                    </a:lnTo>
                    <a:lnTo>
                      <a:pt x="42" y="363"/>
                    </a:lnTo>
                    <a:lnTo>
                      <a:pt x="44" y="363"/>
                    </a:lnTo>
                    <a:lnTo>
                      <a:pt x="44" y="367"/>
                    </a:lnTo>
                    <a:lnTo>
                      <a:pt x="52" y="367"/>
                    </a:lnTo>
                    <a:lnTo>
                      <a:pt x="54" y="367"/>
                    </a:lnTo>
                    <a:lnTo>
                      <a:pt x="56" y="367"/>
                    </a:lnTo>
                    <a:lnTo>
                      <a:pt x="56" y="365"/>
                    </a:lnTo>
                    <a:lnTo>
                      <a:pt x="54" y="361"/>
                    </a:lnTo>
                    <a:lnTo>
                      <a:pt x="52" y="355"/>
                    </a:lnTo>
                    <a:lnTo>
                      <a:pt x="54" y="351"/>
                    </a:lnTo>
                    <a:lnTo>
                      <a:pt x="56" y="349"/>
                    </a:lnTo>
                    <a:lnTo>
                      <a:pt x="56" y="351"/>
                    </a:lnTo>
                    <a:lnTo>
                      <a:pt x="58" y="355"/>
                    </a:lnTo>
                    <a:lnTo>
                      <a:pt x="58" y="359"/>
                    </a:lnTo>
                    <a:lnTo>
                      <a:pt x="58" y="359"/>
                    </a:lnTo>
                    <a:lnTo>
                      <a:pt x="60" y="359"/>
                    </a:lnTo>
                    <a:lnTo>
                      <a:pt x="60" y="359"/>
                    </a:lnTo>
                    <a:lnTo>
                      <a:pt x="65" y="359"/>
                    </a:lnTo>
                    <a:lnTo>
                      <a:pt x="65" y="357"/>
                    </a:lnTo>
                    <a:lnTo>
                      <a:pt x="65" y="355"/>
                    </a:lnTo>
                    <a:lnTo>
                      <a:pt x="67" y="353"/>
                    </a:lnTo>
                    <a:lnTo>
                      <a:pt x="69" y="349"/>
                    </a:lnTo>
                    <a:lnTo>
                      <a:pt x="69" y="347"/>
                    </a:lnTo>
                    <a:lnTo>
                      <a:pt x="71" y="347"/>
                    </a:lnTo>
                    <a:lnTo>
                      <a:pt x="71" y="351"/>
                    </a:lnTo>
                    <a:lnTo>
                      <a:pt x="71" y="353"/>
                    </a:lnTo>
                    <a:lnTo>
                      <a:pt x="69" y="355"/>
                    </a:lnTo>
                    <a:lnTo>
                      <a:pt x="69" y="359"/>
                    </a:lnTo>
                    <a:lnTo>
                      <a:pt x="71" y="359"/>
                    </a:lnTo>
                    <a:lnTo>
                      <a:pt x="71" y="363"/>
                    </a:lnTo>
                    <a:lnTo>
                      <a:pt x="73" y="365"/>
                    </a:lnTo>
                    <a:lnTo>
                      <a:pt x="77" y="363"/>
                    </a:lnTo>
                    <a:lnTo>
                      <a:pt x="79" y="359"/>
                    </a:lnTo>
                    <a:lnTo>
                      <a:pt x="77" y="355"/>
                    </a:lnTo>
                    <a:lnTo>
                      <a:pt x="79" y="351"/>
                    </a:lnTo>
                    <a:lnTo>
                      <a:pt x="81" y="347"/>
                    </a:lnTo>
                    <a:lnTo>
                      <a:pt x="85" y="347"/>
                    </a:lnTo>
                    <a:lnTo>
                      <a:pt x="81" y="351"/>
                    </a:lnTo>
                    <a:lnTo>
                      <a:pt x="81" y="353"/>
                    </a:lnTo>
                    <a:lnTo>
                      <a:pt x="81" y="357"/>
                    </a:lnTo>
                    <a:lnTo>
                      <a:pt x="79" y="363"/>
                    </a:lnTo>
                    <a:lnTo>
                      <a:pt x="79" y="365"/>
                    </a:lnTo>
                    <a:lnTo>
                      <a:pt x="83" y="367"/>
                    </a:lnTo>
                    <a:lnTo>
                      <a:pt x="85" y="367"/>
                    </a:lnTo>
                    <a:lnTo>
                      <a:pt x="89" y="369"/>
                    </a:lnTo>
                    <a:lnTo>
                      <a:pt x="91" y="367"/>
                    </a:lnTo>
                    <a:lnTo>
                      <a:pt x="91" y="363"/>
                    </a:lnTo>
                    <a:lnTo>
                      <a:pt x="94" y="361"/>
                    </a:lnTo>
                    <a:lnTo>
                      <a:pt x="94" y="359"/>
                    </a:lnTo>
                    <a:lnTo>
                      <a:pt x="89" y="353"/>
                    </a:lnTo>
                    <a:lnTo>
                      <a:pt x="91" y="347"/>
                    </a:lnTo>
                    <a:lnTo>
                      <a:pt x="91" y="342"/>
                    </a:lnTo>
                    <a:lnTo>
                      <a:pt x="94" y="347"/>
                    </a:lnTo>
                    <a:lnTo>
                      <a:pt x="94" y="349"/>
                    </a:lnTo>
                    <a:lnTo>
                      <a:pt x="91" y="353"/>
                    </a:lnTo>
                    <a:lnTo>
                      <a:pt x="94" y="357"/>
                    </a:lnTo>
                    <a:lnTo>
                      <a:pt x="98" y="359"/>
                    </a:lnTo>
                    <a:lnTo>
                      <a:pt x="100" y="359"/>
                    </a:lnTo>
                    <a:lnTo>
                      <a:pt x="96" y="361"/>
                    </a:lnTo>
                    <a:lnTo>
                      <a:pt x="96" y="365"/>
                    </a:lnTo>
                    <a:lnTo>
                      <a:pt x="96" y="367"/>
                    </a:lnTo>
                    <a:lnTo>
                      <a:pt x="100" y="369"/>
                    </a:lnTo>
                    <a:lnTo>
                      <a:pt x="102" y="365"/>
                    </a:lnTo>
                    <a:lnTo>
                      <a:pt x="106" y="371"/>
                    </a:lnTo>
                    <a:lnTo>
                      <a:pt x="106" y="374"/>
                    </a:lnTo>
                    <a:lnTo>
                      <a:pt x="104" y="378"/>
                    </a:lnTo>
                    <a:lnTo>
                      <a:pt x="102" y="380"/>
                    </a:lnTo>
                    <a:lnTo>
                      <a:pt x="102" y="382"/>
                    </a:lnTo>
                    <a:lnTo>
                      <a:pt x="104" y="384"/>
                    </a:lnTo>
                    <a:lnTo>
                      <a:pt x="108" y="384"/>
                    </a:lnTo>
                    <a:lnTo>
                      <a:pt x="110" y="382"/>
                    </a:lnTo>
                    <a:lnTo>
                      <a:pt x="112" y="384"/>
                    </a:lnTo>
                    <a:lnTo>
                      <a:pt x="118" y="380"/>
                    </a:lnTo>
                    <a:lnTo>
                      <a:pt x="120" y="380"/>
                    </a:lnTo>
                    <a:lnTo>
                      <a:pt x="123" y="380"/>
                    </a:lnTo>
                    <a:lnTo>
                      <a:pt x="129" y="376"/>
                    </a:lnTo>
                    <a:lnTo>
                      <a:pt x="131" y="376"/>
                    </a:lnTo>
                    <a:lnTo>
                      <a:pt x="133" y="369"/>
                    </a:lnTo>
                    <a:lnTo>
                      <a:pt x="137" y="369"/>
                    </a:lnTo>
                    <a:lnTo>
                      <a:pt x="137" y="369"/>
                    </a:lnTo>
                    <a:lnTo>
                      <a:pt x="137" y="374"/>
                    </a:lnTo>
                    <a:lnTo>
                      <a:pt x="135" y="378"/>
                    </a:lnTo>
                    <a:lnTo>
                      <a:pt x="137" y="380"/>
                    </a:lnTo>
                    <a:lnTo>
                      <a:pt x="139" y="376"/>
                    </a:lnTo>
                    <a:lnTo>
                      <a:pt x="141" y="371"/>
                    </a:lnTo>
                    <a:lnTo>
                      <a:pt x="145" y="369"/>
                    </a:lnTo>
                    <a:lnTo>
                      <a:pt x="150" y="369"/>
                    </a:lnTo>
                    <a:lnTo>
                      <a:pt x="154" y="363"/>
                    </a:lnTo>
                    <a:lnTo>
                      <a:pt x="154" y="357"/>
                    </a:lnTo>
                    <a:lnTo>
                      <a:pt x="154" y="355"/>
                    </a:lnTo>
                    <a:lnTo>
                      <a:pt x="154" y="351"/>
                    </a:lnTo>
                    <a:lnTo>
                      <a:pt x="152" y="351"/>
                    </a:lnTo>
                    <a:lnTo>
                      <a:pt x="152" y="351"/>
                    </a:lnTo>
                    <a:lnTo>
                      <a:pt x="147" y="351"/>
                    </a:lnTo>
                    <a:lnTo>
                      <a:pt x="143" y="353"/>
                    </a:lnTo>
                    <a:lnTo>
                      <a:pt x="141" y="355"/>
                    </a:lnTo>
                    <a:lnTo>
                      <a:pt x="139" y="357"/>
                    </a:lnTo>
                    <a:lnTo>
                      <a:pt x="141" y="353"/>
                    </a:lnTo>
                    <a:lnTo>
                      <a:pt x="141" y="351"/>
                    </a:lnTo>
                    <a:lnTo>
                      <a:pt x="139" y="351"/>
                    </a:lnTo>
                    <a:lnTo>
                      <a:pt x="137" y="349"/>
                    </a:lnTo>
                    <a:lnTo>
                      <a:pt x="139" y="347"/>
                    </a:lnTo>
                    <a:lnTo>
                      <a:pt x="141" y="347"/>
                    </a:lnTo>
                    <a:lnTo>
                      <a:pt x="143" y="340"/>
                    </a:lnTo>
                    <a:lnTo>
                      <a:pt x="145" y="338"/>
                    </a:lnTo>
                    <a:lnTo>
                      <a:pt x="143" y="334"/>
                    </a:lnTo>
                    <a:lnTo>
                      <a:pt x="139" y="332"/>
                    </a:lnTo>
                    <a:lnTo>
                      <a:pt x="133" y="334"/>
                    </a:lnTo>
                    <a:lnTo>
                      <a:pt x="129" y="338"/>
                    </a:lnTo>
                    <a:lnTo>
                      <a:pt x="131" y="334"/>
                    </a:lnTo>
                    <a:lnTo>
                      <a:pt x="129" y="330"/>
                    </a:lnTo>
                    <a:lnTo>
                      <a:pt x="125" y="326"/>
                    </a:lnTo>
                    <a:lnTo>
                      <a:pt x="120" y="328"/>
                    </a:lnTo>
                    <a:lnTo>
                      <a:pt x="120" y="330"/>
                    </a:lnTo>
                    <a:lnTo>
                      <a:pt x="118" y="328"/>
                    </a:lnTo>
                    <a:lnTo>
                      <a:pt x="114" y="334"/>
                    </a:lnTo>
                    <a:lnTo>
                      <a:pt x="110" y="334"/>
                    </a:lnTo>
                    <a:lnTo>
                      <a:pt x="112" y="328"/>
                    </a:lnTo>
                    <a:lnTo>
                      <a:pt x="110" y="326"/>
                    </a:lnTo>
                    <a:lnTo>
                      <a:pt x="112" y="326"/>
                    </a:lnTo>
                    <a:lnTo>
                      <a:pt x="114" y="326"/>
                    </a:lnTo>
                    <a:lnTo>
                      <a:pt x="118" y="324"/>
                    </a:lnTo>
                    <a:lnTo>
                      <a:pt x="120" y="326"/>
                    </a:lnTo>
                    <a:lnTo>
                      <a:pt x="120" y="324"/>
                    </a:lnTo>
                    <a:lnTo>
                      <a:pt x="118" y="320"/>
                    </a:lnTo>
                    <a:lnTo>
                      <a:pt x="120" y="318"/>
                    </a:lnTo>
                    <a:lnTo>
                      <a:pt x="120" y="311"/>
                    </a:lnTo>
                    <a:lnTo>
                      <a:pt x="120" y="309"/>
                    </a:lnTo>
                    <a:lnTo>
                      <a:pt x="125" y="305"/>
                    </a:lnTo>
                    <a:lnTo>
                      <a:pt x="125" y="307"/>
                    </a:lnTo>
                    <a:lnTo>
                      <a:pt x="125" y="309"/>
                    </a:lnTo>
                    <a:lnTo>
                      <a:pt x="125" y="311"/>
                    </a:lnTo>
                    <a:lnTo>
                      <a:pt x="123" y="313"/>
                    </a:lnTo>
                    <a:lnTo>
                      <a:pt x="125" y="322"/>
                    </a:lnTo>
                    <a:lnTo>
                      <a:pt x="133" y="332"/>
                    </a:lnTo>
                    <a:lnTo>
                      <a:pt x="137" y="332"/>
                    </a:lnTo>
                    <a:lnTo>
                      <a:pt x="137" y="330"/>
                    </a:lnTo>
                    <a:lnTo>
                      <a:pt x="143" y="330"/>
                    </a:lnTo>
                    <a:lnTo>
                      <a:pt x="152" y="336"/>
                    </a:lnTo>
                    <a:lnTo>
                      <a:pt x="154" y="334"/>
                    </a:lnTo>
                    <a:lnTo>
                      <a:pt x="156" y="330"/>
                    </a:lnTo>
                    <a:lnTo>
                      <a:pt x="158" y="328"/>
                    </a:lnTo>
                    <a:lnTo>
                      <a:pt x="160" y="328"/>
                    </a:lnTo>
                    <a:lnTo>
                      <a:pt x="158" y="330"/>
                    </a:lnTo>
                    <a:lnTo>
                      <a:pt x="160" y="330"/>
                    </a:lnTo>
                    <a:lnTo>
                      <a:pt x="164" y="328"/>
                    </a:lnTo>
                    <a:lnTo>
                      <a:pt x="164" y="326"/>
                    </a:lnTo>
                    <a:lnTo>
                      <a:pt x="166" y="324"/>
                    </a:lnTo>
                    <a:lnTo>
                      <a:pt x="166" y="326"/>
                    </a:lnTo>
                    <a:lnTo>
                      <a:pt x="170" y="324"/>
                    </a:lnTo>
                    <a:lnTo>
                      <a:pt x="170" y="320"/>
                    </a:lnTo>
                    <a:lnTo>
                      <a:pt x="176" y="318"/>
                    </a:lnTo>
                    <a:lnTo>
                      <a:pt x="176" y="313"/>
                    </a:lnTo>
                    <a:lnTo>
                      <a:pt x="174" y="313"/>
                    </a:lnTo>
                    <a:lnTo>
                      <a:pt x="172" y="313"/>
                    </a:lnTo>
                    <a:lnTo>
                      <a:pt x="174" y="309"/>
                    </a:lnTo>
                    <a:lnTo>
                      <a:pt x="176" y="303"/>
                    </a:lnTo>
                    <a:lnTo>
                      <a:pt x="181" y="301"/>
                    </a:lnTo>
                    <a:lnTo>
                      <a:pt x="189" y="303"/>
                    </a:lnTo>
                    <a:lnTo>
                      <a:pt x="191" y="305"/>
                    </a:lnTo>
                    <a:lnTo>
                      <a:pt x="197" y="305"/>
                    </a:lnTo>
                    <a:lnTo>
                      <a:pt x="199" y="303"/>
                    </a:lnTo>
                    <a:lnTo>
                      <a:pt x="203" y="303"/>
                    </a:lnTo>
                    <a:lnTo>
                      <a:pt x="205" y="307"/>
                    </a:lnTo>
                    <a:lnTo>
                      <a:pt x="208" y="305"/>
                    </a:lnTo>
                    <a:lnTo>
                      <a:pt x="212" y="303"/>
                    </a:lnTo>
                    <a:lnTo>
                      <a:pt x="214" y="301"/>
                    </a:lnTo>
                    <a:lnTo>
                      <a:pt x="214" y="299"/>
                    </a:lnTo>
                    <a:lnTo>
                      <a:pt x="210" y="299"/>
                    </a:lnTo>
                    <a:lnTo>
                      <a:pt x="199" y="293"/>
                    </a:lnTo>
                    <a:lnTo>
                      <a:pt x="199" y="291"/>
                    </a:lnTo>
                    <a:lnTo>
                      <a:pt x="201" y="289"/>
                    </a:lnTo>
                    <a:lnTo>
                      <a:pt x="205" y="289"/>
                    </a:lnTo>
                    <a:lnTo>
                      <a:pt x="205" y="291"/>
                    </a:lnTo>
                    <a:lnTo>
                      <a:pt x="210" y="291"/>
                    </a:lnTo>
                    <a:lnTo>
                      <a:pt x="216" y="295"/>
                    </a:lnTo>
                    <a:lnTo>
                      <a:pt x="218" y="295"/>
                    </a:lnTo>
                    <a:lnTo>
                      <a:pt x="222" y="291"/>
                    </a:lnTo>
                    <a:lnTo>
                      <a:pt x="224" y="291"/>
                    </a:lnTo>
                    <a:lnTo>
                      <a:pt x="226" y="289"/>
                    </a:lnTo>
                    <a:lnTo>
                      <a:pt x="224" y="284"/>
                    </a:lnTo>
                    <a:lnTo>
                      <a:pt x="220" y="280"/>
                    </a:lnTo>
                    <a:lnTo>
                      <a:pt x="218" y="280"/>
                    </a:lnTo>
                    <a:lnTo>
                      <a:pt x="218" y="278"/>
                    </a:lnTo>
                    <a:lnTo>
                      <a:pt x="214" y="276"/>
                    </a:lnTo>
                    <a:lnTo>
                      <a:pt x="214" y="274"/>
                    </a:lnTo>
                    <a:lnTo>
                      <a:pt x="218" y="274"/>
                    </a:lnTo>
                    <a:lnTo>
                      <a:pt x="220" y="276"/>
                    </a:lnTo>
                    <a:lnTo>
                      <a:pt x="220" y="278"/>
                    </a:lnTo>
                    <a:lnTo>
                      <a:pt x="224" y="280"/>
                    </a:lnTo>
                    <a:lnTo>
                      <a:pt x="226" y="280"/>
                    </a:lnTo>
                    <a:lnTo>
                      <a:pt x="228" y="280"/>
                    </a:lnTo>
                    <a:lnTo>
                      <a:pt x="234" y="276"/>
                    </a:lnTo>
                    <a:lnTo>
                      <a:pt x="234" y="276"/>
                    </a:lnTo>
                    <a:lnTo>
                      <a:pt x="237" y="272"/>
                    </a:lnTo>
                    <a:lnTo>
                      <a:pt x="241" y="264"/>
                    </a:lnTo>
                    <a:lnTo>
                      <a:pt x="241" y="262"/>
                    </a:lnTo>
                    <a:lnTo>
                      <a:pt x="239" y="259"/>
                    </a:lnTo>
                    <a:lnTo>
                      <a:pt x="234" y="255"/>
                    </a:lnTo>
                    <a:lnTo>
                      <a:pt x="232" y="257"/>
                    </a:lnTo>
                    <a:lnTo>
                      <a:pt x="228" y="257"/>
                    </a:lnTo>
                    <a:lnTo>
                      <a:pt x="224" y="257"/>
                    </a:lnTo>
                    <a:lnTo>
                      <a:pt x="226" y="255"/>
                    </a:lnTo>
                    <a:lnTo>
                      <a:pt x="228" y="253"/>
                    </a:lnTo>
                    <a:lnTo>
                      <a:pt x="234" y="253"/>
                    </a:lnTo>
                    <a:lnTo>
                      <a:pt x="234" y="251"/>
                    </a:lnTo>
                    <a:lnTo>
                      <a:pt x="228" y="247"/>
                    </a:lnTo>
                    <a:lnTo>
                      <a:pt x="226" y="245"/>
                    </a:lnTo>
                    <a:lnTo>
                      <a:pt x="222" y="247"/>
                    </a:lnTo>
                    <a:lnTo>
                      <a:pt x="220" y="245"/>
                    </a:lnTo>
                    <a:lnTo>
                      <a:pt x="220" y="247"/>
                    </a:lnTo>
                    <a:lnTo>
                      <a:pt x="218" y="247"/>
                    </a:lnTo>
                    <a:lnTo>
                      <a:pt x="216" y="247"/>
                    </a:lnTo>
                    <a:lnTo>
                      <a:pt x="214" y="247"/>
                    </a:lnTo>
                    <a:lnTo>
                      <a:pt x="212" y="247"/>
                    </a:lnTo>
                    <a:lnTo>
                      <a:pt x="212" y="245"/>
                    </a:lnTo>
                    <a:lnTo>
                      <a:pt x="212" y="243"/>
                    </a:lnTo>
                    <a:lnTo>
                      <a:pt x="205" y="239"/>
                    </a:lnTo>
                    <a:lnTo>
                      <a:pt x="205" y="237"/>
                    </a:lnTo>
                    <a:lnTo>
                      <a:pt x="208" y="239"/>
                    </a:lnTo>
                    <a:lnTo>
                      <a:pt x="214" y="241"/>
                    </a:lnTo>
                    <a:lnTo>
                      <a:pt x="216" y="243"/>
                    </a:lnTo>
                    <a:lnTo>
                      <a:pt x="216" y="245"/>
                    </a:lnTo>
                    <a:lnTo>
                      <a:pt x="222" y="243"/>
                    </a:lnTo>
                    <a:lnTo>
                      <a:pt x="228" y="243"/>
                    </a:lnTo>
                    <a:lnTo>
                      <a:pt x="232" y="245"/>
                    </a:lnTo>
                    <a:lnTo>
                      <a:pt x="234" y="245"/>
                    </a:lnTo>
                    <a:lnTo>
                      <a:pt x="234" y="241"/>
                    </a:lnTo>
                    <a:lnTo>
                      <a:pt x="226" y="239"/>
                    </a:lnTo>
                    <a:lnTo>
                      <a:pt x="220" y="239"/>
                    </a:lnTo>
                    <a:lnTo>
                      <a:pt x="214" y="237"/>
                    </a:lnTo>
                    <a:lnTo>
                      <a:pt x="216" y="235"/>
                    </a:lnTo>
                    <a:lnTo>
                      <a:pt x="218" y="235"/>
                    </a:lnTo>
                    <a:lnTo>
                      <a:pt x="222" y="237"/>
                    </a:lnTo>
                    <a:lnTo>
                      <a:pt x="230" y="237"/>
                    </a:lnTo>
                    <a:lnTo>
                      <a:pt x="234" y="239"/>
                    </a:lnTo>
                    <a:lnTo>
                      <a:pt x="237" y="241"/>
                    </a:lnTo>
                    <a:lnTo>
                      <a:pt x="237" y="245"/>
                    </a:lnTo>
                    <a:lnTo>
                      <a:pt x="237" y="247"/>
                    </a:lnTo>
                    <a:lnTo>
                      <a:pt x="243" y="251"/>
                    </a:lnTo>
                    <a:lnTo>
                      <a:pt x="247" y="253"/>
                    </a:lnTo>
                    <a:lnTo>
                      <a:pt x="249" y="255"/>
                    </a:lnTo>
                    <a:lnTo>
                      <a:pt x="251" y="255"/>
                    </a:lnTo>
                    <a:lnTo>
                      <a:pt x="253" y="253"/>
                    </a:lnTo>
                    <a:lnTo>
                      <a:pt x="253" y="249"/>
                    </a:lnTo>
                    <a:lnTo>
                      <a:pt x="253" y="247"/>
                    </a:lnTo>
                    <a:lnTo>
                      <a:pt x="251" y="245"/>
                    </a:lnTo>
                    <a:lnTo>
                      <a:pt x="255" y="243"/>
                    </a:lnTo>
                    <a:lnTo>
                      <a:pt x="253" y="241"/>
                    </a:lnTo>
                    <a:lnTo>
                      <a:pt x="243" y="239"/>
                    </a:lnTo>
                    <a:lnTo>
                      <a:pt x="241" y="239"/>
                    </a:lnTo>
                    <a:lnTo>
                      <a:pt x="239" y="239"/>
                    </a:lnTo>
                    <a:lnTo>
                      <a:pt x="234" y="235"/>
                    </a:lnTo>
                    <a:lnTo>
                      <a:pt x="230" y="235"/>
                    </a:lnTo>
                    <a:lnTo>
                      <a:pt x="228" y="233"/>
                    </a:lnTo>
                    <a:lnTo>
                      <a:pt x="226" y="233"/>
                    </a:lnTo>
                    <a:lnTo>
                      <a:pt x="224" y="233"/>
                    </a:lnTo>
                    <a:lnTo>
                      <a:pt x="222" y="233"/>
                    </a:lnTo>
                    <a:lnTo>
                      <a:pt x="222" y="230"/>
                    </a:lnTo>
                    <a:lnTo>
                      <a:pt x="218" y="228"/>
                    </a:lnTo>
                    <a:lnTo>
                      <a:pt x="216" y="226"/>
                    </a:lnTo>
                    <a:lnTo>
                      <a:pt x="220" y="224"/>
                    </a:lnTo>
                    <a:lnTo>
                      <a:pt x="222" y="226"/>
                    </a:lnTo>
                    <a:lnTo>
                      <a:pt x="226" y="228"/>
                    </a:lnTo>
                    <a:lnTo>
                      <a:pt x="226" y="224"/>
                    </a:lnTo>
                    <a:lnTo>
                      <a:pt x="226" y="224"/>
                    </a:lnTo>
                    <a:lnTo>
                      <a:pt x="226" y="222"/>
                    </a:lnTo>
                    <a:lnTo>
                      <a:pt x="228" y="224"/>
                    </a:lnTo>
                    <a:lnTo>
                      <a:pt x="230" y="228"/>
                    </a:lnTo>
                    <a:lnTo>
                      <a:pt x="232" y="230"/>
                    </a:lnTo>
                    <a:lnTo>
                      <a:pt x="243" y="233"/>
                    </a:lnTo>
                    <a:lnTo>
                      <a:pt x="243" y="230"/>
                    </a:lnTo>
                    <a:lnTo>
                      <a:pt x="239" y="224"/>
                    </a:lnTo>
                    <a:lnTo>
                      <a:pt x="234" y="222"/>
                    </a:lnTo>
                    <a:lnTo>
                      <a:pt x="232" y="220"/>
                    </a:lnTo>
                    <a:lnTo>
                      <a:pt x="230" y="218"/>
                    </a:lnTo>
                    <a:lnTo>
                      <a:pt x="232" y="216"/>
                    </a:lnTo>
                    <a:lnTo>
                      <a:pt x="234" y="220"/>
                    </a:lnTo>
                    <a:lnTo>
                      <a:pt x="241" y="220"/>
                    </a:lnTo>
                    <a:lnTo>
                      <a:pt x="243" y="220"/>
                    </a:lnTo>
                    <a:lnTo>
                      <a:pt x="243" y="224"/>
                    </a:lnTo>
                    <a:lnTo>
                      <a:pt x="245" y="224"/>
                    </a:lnTo>
                    <a:lnTo>
                      <a:pt x="247" y="228"/>
                    </a:lnTo>
                    <a:lnTo>
                      <a:pt x="251" y="228"/>
                    </a:lnTo>
                    <a:lnTo>
                      <a:pt x="253" y="230"/>
                    </a:lnTo>
                    <a:lnTo>
                      <a:pt x="255" y="230"/>
                    </a:lnTo>
                    <a:lnTo>
                      <a:pt x="257" y="228"/>
                    </a:lnTo>
                    <a:lnTo>
                      <a:pt x="259" y="228"/>
                    </a:lnTo>
                    <a:lnTo>
                      <a:pt x="263" y="233"/>
                    </a:lnTo>
                    <a:lnTo>
                      <a:pt x="263" y="230"/>
                    </a:lnTo>
                    <a:lnTo>
                      <a:pt x="266" y="228"/>
                    </a:lnTo>
                    <a:lnTo>
                      <a:pt x="268" y="226"/>
                    </a:lnTo>
                    <a:lnTo>
                      <a:pt x="270" y="230"/>
                    </a:lnTo>
                    <a:lnTo>
                      <a:pt x="274" y="230"/>
                    </a:lnTo>
                    <a:lnTo>
                      <a:pt x="276" y="228"/>
                    </a:lnTo>
                    <a:lnTo>
                      <a:pt x="276" y="218"/>
                    </a:lnTo>
                    <a:lnTo>
                      <a:pt x="268" y="212"/>
                    </a:lnTo>
                    <a:lnTo>
                      <a:pt x="263" y="210"/>
                    </a:lnTo>
                    <a:lnTo>
                      <a:pt x="263" y="212"/>
                    </a:lnTo>
                    <a:lnTo>
                      <a:pt x="261" y="210"/>
                    </a:lnTo>
                    <a:lnTo>
                      <a:pt x="261" y="208"/>
                    </a:lnTo>
                    <a:lnTo>
                      <a:pt x="268" y="208"/>
                    </a:lnTo>
                    <a:lnTo>
                      <a:pt x="270" y="210"/>
                    </a:lnTo>
                    <a:lnTo>
                      <a:pt x="272" y="208"/>
                    </a:lnTo>
                    <a:lnTo>
                      <a:pt x="274" y="210"/>
                    </a:lnTo>
                    <a:lnTo>
                      <a:pt x="274" y="214"/>
                    </a:lnTo>
                    <a:lnTo>
                      <a:pt x="276" y="214"/>
                    </a:lnTo>
                    <a:lnTo>
                      <a:pt x="280" y="216"/>
                    </a:lnTo>
                    <a:lnTo>
                      <a:pt x="280" y="222"/>
                    </a:lnTo>
                    <a:lnTo>
                      <a:pt x="282" y="224"/>
                    </a:lnTo>
                    <a:lnTo>
                      <a:pt x="286" y="224"/>
                    </a:lnTo>
                    <a:lnTo>
                      <a:pt x="286" y="226"/>
                    </a:lnTo>
                    <a:lnTo>
                      <a:pt x="297" y="226"/>
                    </a:lnTo>
                    <a:lnTo>
                      <a:pt x="301" y="226"/>
                    </a:lnTo>
                    <a:lnTo>
                      <a:pt x="307" y="220"/>
                    </a:lnTo>
                    <a:lnTo>
                      <a:pt x="307" y="218"/>
                    </a:lnTo>
                    <a:lnTo>
                      <a:pt x="305" y="216"/>
                    </a:lnTo>
                    <a:lnTo>
                      <a:pt x="303" y="218"/>
                    </a:lnTo>
                    <a:lnTo>
                      <a:pt x="301" y="216"/>
                    </a:lnTo>
                    <a:lnTo>
                      <a:pt x="303" y="214"/>
                    </a:lnTo>
                    <a:lnTo>
                      <a:pt x="307" y="214"/>
                    </a:lnTo>
                    <a:lnTo>
                      <a:pt x="313" y="214"/>
                    </a:lnTo>
                    <a:lnTo>
                      <a:pt x="315" y="212"/>
                    </a:lnTo>
                    <a:lnTo>
                      <a:pt x="317" y="210"/>
                    </a:lnTo>
                    <a:lnTo>
                      <a:pt x="315" y="206"/>
                    </a:lnTo>
                    <a:lnTo>
                      <a:pt x="305" y="206"/>
                    </a:lnTo>
                    <a:lnTo>
                      <a:pt x="299" y="203"/>
                    </a:lnTo>
                    <a:lnTo>
                      <a:pt x="299" y="201"/>
                    </a:lnTo>
                    <a:lnTo>
                      <a:pt x="303" y="201"/>
                    </a:lnTo>
                    <a:lnTo>
                      <a:pt x="303" y="199"/>
                    </a:lnTo>
                    <a:lnTo>
                      <a:pt x="305" y="199"/>
                    </a:lnTo>
                    <a:lnTo>
                      <a:pt x="305" y="203"/>
                    </a:lnTo>
                    <a:lnTo>
                      <a:pt x="307" y="203"/>
                    </a:lnTo>
                    <a:lnTo>
                      <a:pt x="309" y="201"/>
                    </a:lnTo>
                    <a:lnTo>
                      <a:pt x="315" y="203"/>
                    </a:lnTo>
                    <a:lnTo>
                      <a:pt x="317" y="201"/>
                    </a:lnTo>
                    <a:lnTo>
                      <a:pt x="322" y="206"/>
                    </a:lnTo>
                    <a:lnTo>
                      <a:pt x="324" y="203"/>
                    </a:lnTo>
                    <a:lnTo>
                      <a:pt x="328" y="201"/>
                    </a:lnTo>
                    <a:lnTo>
                      <a:pt x="326" y="197"/>
                    </a:lnTo>
                    <a:lnTo>
                      <a:pt x="322" y="195"/>
                    </a:lnTo>
                    <a:lnTo>
                      <a:pt x="324" y="193"/>
                    </a:lnTo>
                    <a:lnTo>
                      <a:pt x="326" y="191"/>
                    </a:lnTo>
                    <a:lnTo>
                      <a:pt x="324" y="185"/>
                    </a:lnTo>
                    <a:lnTo>
                      <a:pt x="328" y="187"/>
                    </a:lnTo>
                    <a:lnTo>
                      <a:pt x="328" y="191"/>
                    </a:lnTo>
                    <a:lnTo>
                      <a:pt x="326" y="193"/>
                    </a:lnTo>
                    <a:lnTo>
                      <a:pt x="326" y="195"/>
                    </a:lnTo>
                    <a:lnTo>
                      <a:pt x="330" y="195"/>
                    </a:lnTo>
                    <a:lnTo>
                      <a:pt x="332" y="195"/>
                    </a:lnTo>
                    <a:lnTo>
                      <a:pt x="340" y="195"/>
                    </a:lnTo>
                    <a:lnTo>
                      <a:pt x="342" y="191"/>
                    </a:lnTo>
                    <a:lnTo>
                      <a:pt x="346" y="189"/>
                    </a:lnTo>
                    <a:lnTo>
                      <a:pt x="346" y="185"/>
                    </a:lnTo>
                    <a:lnTo>
                      <a:pt x="346" y="183"/>
                    </a:lnTo>
                    <a:lnTo>
                      <a:pt x="351" y="183"/>
                    </a:lnTo>
                    <a:lnTo>
                      <a:pt x="353" y="181"/>
                    </a:lnTo>
                    <a:lnTo>
                      <a:pt x="355" y="181"/>
                    </a:lnTo>
                    <a:lnTo>
                      <a:pt x="359" y="179"/>
                    </a:lnTo>
                    <a:lnTo>
                      <a:pt x="367" y="179"/>
                    </a:lnTo>
                    <a:lnTo>
                      <a:pt x="369" y="174"/>
                    </a:lnTo>
                    <a:lnTo>
                      <a:pt x="375" y="172"/>
                    </a:lnTo>
                    <a:lnTo>
                      <a:pt x="380" y="170"/>
                    </a:lnTo>
                    <a:lnTo>
                      <a:pt x="382" y="170"/>
                    </a:lnTo>
                    <a:lnTo>
                      <a:pt x="386" y="168"/>
                    </a:lnTo>
                    <a:lnTo>
                      <a:pt x="388" y="168"/>
                    </a:lnTo>
                    <a:lnTo>
                      <a:pt x="394" y="166"/>
                    </a:lnTo>
                    <a:lnTo>
                      <a:pt x="398" y="162"/>
                    </a:lnTo>
                    <a:lnTo>
                      <a:pt x="400" y="162"/>
                    </a:lnTo>
                    <a:lnTo>
                      <a:pt x="404" y="158"/>
                    </a:lnTo>
                    <a:lnTo>
                      <a:pt x="411" y="156"/>
                    </a:lnTo>
                    <a:lnTo>
                      <a:pt x="413" y="156"/>
                    </a:lnTo>
                    <a:lnTo>
                      <a:pt x="419" y="152"/>
                    </a:lnTo>
                    <a:lnTo>
                      <a:pt x="421" y="147"/>
                    </a:lnTo>
                    <a:lnTo>
                      <a:pt x="425" y="141"/>
                    </a:lnTo>
                    <a:lnTo>
                      <a:pt x="419" y="141"/>
                    </a:lnTo>
                    <a:lnTo>
                      <a:pt x="415" y="141"/>
                    </a:lnTo>
                    <a:lnTo>
                      <a:pt x="411" y="141"/>
                    </a:lnTo>
                    <a:lnTo>
                      <a:pt x="406" y="141"/>
                    </a:lnTo>
                    <a:lnTo>
                      <a:pt x="402" y="147"/>
                    </a:lnTo>
                    <a:lnTo>
                      <a:pt x="392" y="150"/>
                    </a:lnTo>
                    <a:lnTo>
                      <a:pt x="380" y="150"/>
                    </a:lnTo>
                    <a:lnTo>
                      <a:pt x="373" y="150"/>
                    </a:lnTo>
                    <a:lnTo>
                      <a:pt x="363" y="150"/>
                    </a:lnTo>
                    <a:lnTo>
                      <a:pt x="359" y="152"/>
                    </a:lnTo>
                    <a:lnTo>
                      <a:pt x="359" y="147"/>
                    </a:lnTo>
                    <a:lnTo>
                      <a:pt x="355" y="150"/>
                    </a:lnTo>
                    <a:lnTo>
                      <a:pt x="357" y="145"/>
                    </a:lnTo>
                    <a:lnTo>
                      <a:pt x="361" y="145"/>
                    </a:lnTo>
                    <a:lnTo>
                      <a:pt x="363" y="145"/>
                    </a:lnTo>
                    <a:lnTo>
                      <a:pt x="367" y="143"/>
                    </a:lnTo>
                    <a:lnTo>
                      <a:pt x="367" y="145"/>
                    </a:lnTo>
                    <a:lnTo>
                      <a:pt x="371" y="147"/>
                    </a:lnTo>
                    <a:lnTo>
                      <a:pt x="377" y="145"/>
                    </a:lnTo>
                    <a:lnTo>
                      <a:pt x="382" y="145"/>
                    </a:lnTo>
                    <a:lnTo>
                      <a:pt x="392" y="143"/>
                    </a:lnTo>
                    <a:lnTo>
                      <a:pt x="406" y="137"/>
                    </a:lnTo>
                    <a:lnTo>
                      <a:pt x="411" y="135"/>
                    </a:lnTo>
                    <a:lnTo>
                      <a:pt x="409" y="133"/>
                    </a:lnTo>
                    <a:lnTo>
                      <a:pt x="400" y="131"/>
                    </a:lnTo>
                    <a:lnTo>
                      <a:pt x="388" y="131"/>
                    </a:lnTo>
                    <a:lnTo>
                      <a:pt x="386" y="127"/>
                    </a:lnTo>
                    <a:lnTo>
                      <a:pt x="392" y="129"/>
                    </a:lnTo>
                    <a:lnTo>
                      <a:pt x="396" y="129"/>
                    </a:lnTo>
                    <a:lnTo>
                      <a:pt x="394" y="127"/>
                    </a:lnTo>
                    <a:lnTo>
                      <a:pt x="390" y="123"/>
                    </a:lnTo>
                    <a:lnTo>
                      <a:pt x="390" y="118"/>
                    </a:lnTo>
                    <a:lnTo>
                      <a:pt x="394" y="123"/>
                    </a:lnTo>
                    <a:lnTo>
                      <a:pt x="398" y="129"/>
                    </a:lnTo>
                    <a:lnTo>
                      <a:pt x="400" y="129"/>
                    </a:lnTo>
                    <a:lnTo>
                      <a:pt x="402" y="127"/>
                    </a:lnTo>
                    <a:lnTo>
                      <a:pt x="404" y="129"/>
                    </a:lnTo>
                    <a:lnTo>
                      <a:pt x="413" y="131"/>
                    </a:lnTo>
                    <a:lnTo>
                      <a:pt x="415" y="133"/>
                    </a:lnTo>
                    <a:lnTo>
                      <a:pt x="417" y="131"/>
                    </a:lnTo>
                    <a:lnTo>
                      <a:pt x="421" y="133"/>
                    </a:lnTo>
                    <a:lnTo>
                      <a:pt x="425" y="131"/>
                    </a:lnTo>
                    <a:lnTo>
                      <a:pt x="421" y="131"/>
                    </a:lnTo>
                    <a:lnTo>
                      <a:pt x="417" y="129"/>
                    </a:lnTo>
                    <a:lnTo>
                      <a:pt x="417" y="127"/>
                    </a:lnTo>
                    <a:lnTo>
                      <a:pt x="423" y="127"/>
                    </a:lnTo>
                    <a:lnTo>
                      <a:pt x="427" y="129"/>
                    </a:lnTo>
                    <a:lnTo>
                      <a:pt x="431" y="133"/>
                    </a:lnTo>
                    <a:lnTo>
                      <a:pt x="433" y="131"/>
                    </a:lnTo>
                    <a:lnTo>
                      <a:pt x="436" y="129"/>
                    </a:lnTo>
                    <a:lnTo>
                      <a:pt x="438" y="131"/>
                    </a:lnTo>
                    <a:lnTo>
                      <a:pt x="444" y="131"/>
                    </a:lnTo>
                    <a:lnTo>
                      <a:pt x="448" y="129"/>
                    </a:lnTo>
                    <a:lnTo>
                      <a:pt x="452" y="127"/>
                    </a:lnTo>
                    <a:lnTo>
                      <a:pt x="456" y="125"/>
                    </a:lnTo>
                    <a:lnTo>
                      <a:pt x="467" y="118"/>
                    </a:lnTo>
                    <a:lnTo>
                      <a:pt x="469" y="116"/>
                    </a:lnTo>
                    <a:lnTo>
                      <a:pt x="469" y="114"/>
                    </a:lnTo>
                    <a:lnTo>
                      <a:pt x="473" y="114"/>
                    </a:lnTo>
                    <a:lnTo>
                      <a:pt x="475" y="114"/>
                    </a:lnTo>
                    <a:lnTo>
                      <a:pt x="477" y="112"/>
                    </a:lnTo>
                    <a:lnTo>
                      <a:pt x="483" y="110"/>
                    </a:lnTo>
                    <a:lnTo>
                      <a:pt x="489" y="102"/>
                    </a:lnTo>
                    <a:lnTo>
                      <a:pt x="489" y="94"/>
                    </a:lnTo>
                    <a:lnTo>
                      <a:pt x="489" y="87"/>
                    </a:lnTo>
                    <a:lnTo>
                      <a:pt x="487" y="83"/>
                    </a:lnTo>
                    <a:lnTo>
                      <a:pt x="483" y="81"/>
                    </a:lnTo>
                    <a:lnTo>
                      <a:pt x="481" y="81"/>
                    </a:lnTo>
                    <a:lnTo>
                      <a:pt x="479" y="81"/>
                    </a:lnTo>
                    <a:lnTo>
                      <a:pt x="477" y="81"/>
                    </a:lnTo>
                    <a:lnTo>
                      <a:pt x="475" y="85"/>
                    </a:lnTo>
                    <a:lnTo>
                      <a:pt x="473" y="85"/>
                    </a:lnTo>
                    <a:lnTo>
                      <a:pt x="471" y="85"/>
                    </a:lnTo>
                    <a:lnTo>
                      <a:pt x="475" y="79"/>
                    </a:lnTo>
                    <a:lnTo>
                      <a:pt x="475" y="75"/>
                    </a:lnTo>
                    <a:lnTo>
                      <a:pt x="479" y="75"/>
                    </a:lnTo>
                    <a:lnTo>
                      <a:pt x="479" y="69"/>
                    </a:lnTo>
                    <a:lnTo>
                      <a:pt x="477" y="65"/>
                    </a:lnTo>
                    <a:lnTo>
                      <a:pt x="477" y="65"/>
                    </a:lnTo>
                    <a:lnTo>
                      <a:pt x="479" y="62"/>
                    </a:lnTo>
                    <a:lnTo>
                      <a:pt x="481" y="54"/>
                    </a:lnTo>
                    <a:lnTo>
                      <a:pt x="477" y="54"/>
                    </a:lnTo>
                    <a:lnTo>
                      <a:pt x="473" y="54"/>
                    </a:lnTo>
                    <a:lnTo>
                      <a:pt x="473" y="58"/>
                    </a:lnTo>
                    <a:lnTo>
                      <a:pt x="471" y="60"/>
                    </a:lnTo>
                    <a:lnTo>
                      <a:pt x="469" y="60"/>
                    </a:lnTo>
                    <a:lnTo>
                      <a:pt x="467" y="58"/>
                    </a:lnTo>
                    <a:lnTo>
                      <a:pt x="469" y="56"/>
                    </a:lnTo>
                    <a:lnTo>
                      <a:pt x="469" y="54"/>
                    </a:lnTo>
                    <a:lnTo>
                      <a:pt x="471" y="52"/>
                    </a:lnTo>
                    <a:lnTo>
                      <a:pt x="469" y="50"/>
                    </a:lnTo>
                    <a:lnTo>
                      <a:pt x="467" y="52"/>
                    </a:lnTo>
                    <a:lnTo>
                      <a:pt x="465" y="56"/>
                    </a:lnTo>
                    <a:lnTo>
                      <a:pt x="462" y="58"/>
                    </a:lnTo>
                    <a:lnTo>
                      <a:pt x="460" y="56"/>
                    </a:lnTo>
                    <a:lnTo>
                      <a:pt x="462" y="52"/>
                    </a:lnTo>
                    <a:lnTo>
                      <a:pt x="462" y="50"/>
                    </a:lnTo>
                    <a:lnTo>
                      <a:pt x="458" y="50"/>
                    </a:lnTo>
                    <a:lnTo>
                      <a:pt x="452" y="52"/>
                    </a:lnTo>
                    <a:lnTo>
                      <a:pt x="450" y="56"/>
                    </a:lnTo>
                    <a:lnTo>
                      <a:pt x="446" y="56"/>
                    </a:lnTo>
                    <a:lnTo>
                      <a:pt x="446" y="56"/>
                    </a:lnTo>
                    <a:lnTo>
                      <a:pt x="444" y="60"/>
                    </a:lnTo>
                    <a:lnTo>
                      <a:pt x="440" y="60"/>
                    </a:lnTo>
                    <a:lnTo>
                      <a:pt x="438" y="58"/>
                    </a:lnTo>
                    <a:lnTo>
                      <a:pt x="429" y="58"/>
                    </a:lnTo>
                    <a:lnTo>
                      <a:pt x="423" y="58"/>
                    </a:lnTo>
                    <a:lnTo>
                      <a:pt x="427" y="56"/>
                    </a:lnTo>
                    <a:lnTo>
                      <a:pt x="429" y="54"/>
                    </a:lnTo>
                    <a:lnTo>
                      <a:pt x="431" y="56"/>
                    </a:lnTo>
                    <a:lnTo>
                      <a:pt x="436" y="56"/>
                    </a:lnTo>
                    <a:lnTo>
                      <a:pt x="440" y="52"/>
                    </a:lnTo>
                    <a:lnTo>
                      <a:pt x="444" y="52"/>
                    </a:lnTo>
                    <a:lnTo>
                      <a:pt x="448" y="48"/>
                    </a:lnTo>
                    <a:lnTo>
                      <a:pt x="454" y="44"/>
                    </a:lnTo>
                    <a:lnTo>
                      <a:pt x="456" y="42"/>
                    </a:lnTo>
                    <a:lnTo>
                      <a:pt x="456" y="42"/>
                    </a:lnTo>
                    <a:lnTo>
                      <a:pt x="452" y="42"/>
                    </a:lnTo>
                    <a:lnTo>
                      <a:pt x="446" y="38"/>
                    </a:lnTo>
                    <a:lnTo>
                      <a:pt x="444" y="33"/>
                    </a:lnTo>
                    <a:lnTo>
                      <a:pt x="444" y="33"/>
                    </a:lnTo>
                    <a:lnTo>
                      <a:pt x="440" y="36"/>
                    </a:lnTo>
                    <a:lnTo>
                      <a:pt x="438" y="38"/>
                    </a:lnTo>
                    <a:lnTo>
                      <a:pt x="436" y="38"/>
                    </a:lnTo>
                    <a:lnTo>
                      <a:pt x="436" y="36"/>
                    </a:lnTo>
                    <a:lnTo>
                      <a:pt x="438" y="33"/>
                    </a:lnTo>
                    <a:lnTo>
                      <a:pt x="438" y="29"/>
                    </a:lnTo>
                    <a:lnTo>
                      <a:pt x="431" y="31"/>
                    </a:lnTo>
                    <a:lnTo>
                      <a:pt x="429" y="33"/>
                    </a:lnTo>
                    <a:lnTo>
                      <a:pt x="427" y="33"/>
                    </a:lnTo>
                    <a:lnTo>
                      <a:pt x="425" y="29"/>
                    </a:lnTo>
                    <a:lnTo>
                      <a:pt x="423" y="29"/>
                    </a:lnTo>
                    <a:lnTo>
                      <a:pt x="421" y="31"/>
                    </a:lnTo>
                    <a:lnTo>
                      <a:pt x="419" y="29"/>
                    </a:lnTo>
                    <a:lnTo>
                      <a:pt x="421" y="27"/>
                    </a:lnTo>
                    <a:lnTo>
                      <a:pt x="421" y="25"/>
                    </a:lnTo>
                    <a:lnTo>
                      <a:pt x="421" y="25"/>
                    </a:lnTo>
                    <a:lnTo>
                      <a:pt x="423" y="23"/>
                    </a:lnTo>
                    <a:lnTo>
                      <a:pt x="421" y="21"/>
                    </a:lnTo>
                    <a:lnTo>
                      <a:pt x="415" y="19"/>
                    </a:lnTo>
                    <a:lnTo>
                      <a:pt x="409" y="17"/>
                    </a:lnTo>
                    <a:lnTo>
                      <a:pt x="406" y="17"/>
                    </a:lnTo>
                    <a:lnTo>
                      <a:pt x="402" y="21"/>
                    </a:lnTo>
                    <a:lnTo>
                      <a:pt x="400" y="23"/>
                    </a:lnTo>
                    <a:lnTo>
                      <a:pt x="398" y="25"/>
                    </a:lnTo>
                    <a:lnTo>
                      <a:pt x="396" y="21"/>
                    </a:lnTo>
                    <a:lnTo>
                      <a:pt x="400" y="17"/>
                    </a:lnTo>
                    <a:lnTo>
                      <a:pt x="402" y="15"/>
                    </a:lnTo>
                    <a:lnTo>
                      <a:pt x="396" y="15"/>
                    </a:lnTo>
                    <a:lnTo>
                      <a:pt x="392" y="13"/>
                    </a:lnTo>
                    <a:lnTo>
                      <a:pt x="390" y="13"/>
                    </a:lnTo>
                    <a:lnTo>
                      <a:pt x="386" y="15"/>
                    </a:lnTo>
                    <a:lnTo>
                      <a:pt x="382" y="19"/>
                    </a:lnTo>
                    <a:lnTo>
                      <a:pt x="377" y="25"/>
                    </a:lnTo>
                    <a:lnTo>
                      <a:pt x="373" y="25"/>
                    </a:lnTo>
                    <a:lnTo>
                      <a:pt x="373" y="23"/>
                    </a:lnTo>
                    <a:lnTo>
                      <a:pt x="375" y="19"/>
                    </a:lnTo>
                    <a:lnTo>
                      <a:pt x="375" y="15"/>
                    </a:lnTo>
                    <a:lnTo>
                      <a:pt x="373" y="13"/>
                    </a:lnTo>
                    <a:lnTo>
                      <a:pt x="373" y="9"/>
                    </a:lnTo>
                    <a:lnTo>
                      <a:pt x="367" y="6"/>
                    </a:lnTo>
                    <a:lnTo>
                      <a:pt x="363" y="9"/>
                    </a:lnTo>
                    <a:lnTo>
                      <a:pt x="359" y="6"/>
                    </a:lnTo>
                    <a:lnTo>
                      <a:pt x="357" y="2"/>
                    </a:lnTo>
                    <a:lnTo>
                      <a:pt x="353" y="2"/>
                    </a:lnTo>
                    <a:lnTo>
                      <a:pt x="348" y="4"/>
                    </a:lnTo>
                    <a:lnTo>
                      <a:pt x="344" y="2"/>
                    </a:lnTo>
                    <a:lnTo>
                      <a:pt x="342" y="2"/>
                    </a:lnTo>
                    <a:lnTo>
                      <a:pt x="340" y="0"/>
                    </a:lnTo>
                    <a:lnTo>
                      <a:pt x="338" y="2"/>
                    </a:lnTo>
                    <a:lnTo>
                      <a:pt x="336" y="6"/>
                    </a:lnTo>
                    <a:lnTo>
                      <a:pt x="340" y="15"/>
                    </a:lnTo>
                    <a:lnTo>
                      <a:pt x="338" y="21"/>
                    </a:lnTo>
                    <a:lnTo>
                      <a:pt x="338" y="27"/>
                    </a:lnTo>
                    <a:lnTo>
                      <a:pt x="336" y="27"/>
                    </a:lnTo>
                    <a:lnTo>
                      <a:pt x="334" y="27"/>
                    </a:lnTo>
                    <a:lnTo>
                      <a:pt x="330" y="29"/>
                    </a:lnTo>
                    <a:lnTo>
                      <a:pt x="328" y="27"/>
                    </a:lnTo>
                    <a:lnTo>
                      <a:pt x="330" y="23"/>
                    </a:lnTo>
                    <a:lnTo>
                      <a:pt x="328" y="19"/>
                    </a:lnTo>
                    <a:lnTo>
                      <a:pt x="330" y="15"/>
                    </a:lnTo>
                    <a:lnTo>
                      <a:pt x="330" y="11"/>
                    </a:lnTo>
                    <a:lnTo>
                      <a:pt x="330" y="9"/>
                    </a:lnTo>
                    <a:lnTo>
                      <a:pt x="326" y="13"/>
                    </a:lnTo>
                    <a:lnTo>
                      <a:pt x="324" y="15"/>
                    </a:lnTo>
                    <a:lnTo>
                      <a:pt x="322" y="15"/>
                    </a:lnTo>
                    <a:lnTo>
                      <a:pt x="319" y="15"/>
                    </a:lnTo>
                    <a:lnTo>
                      <a:pt x="322" y="9"/>
                    </a:lnTo>
                    <a:lnTo>
                      <a:pt x="319" y="6"/>
                    </a:lnTo>
                    <a:lnTo>
                      <a:pt x="319" y="9"/>
                    </a:lnTo>
                    <a:lnTo>
                      <a:pt x="315" y="13"/>
                    </a:lnTo>
                    <a:lnTo>
                      <a:pt x="313" y="13"/>
                    </a:lnTo>
                    <a:lnTo>
                      <a:pt x="313" y="11"/>
                    </a:lnTo>
                    <a:lnTo>
                      <a:pt x="315" y="9"/>
                    </a:lnTo>
                    <a:lnTo>
                      <a:pt x="315" y="4"/>
                    </a:lnTo>
                    <a:lnTo>
                      <a:pt x="313" y="2"/>
                    </a:lnTo>
                    <a:lnTo>
                      <a:pt x="305" y="0"/>
                    </a:lnTo>
                    <a:lnTo>
                      <a:pt x="303" y="4"/>
                    </a:lnTo>
                    <a:lnTo>
                      <a:pt x="299" y="4"/>
                    </a:lnTo>
                    <a:lnTo>
                      <a:pt x="297" y="4"/>
                    </a:lnTo>
                    <a:lnTo>
                      <a:pt x="299" y="9"/>
                    </a:lnTo>
                    <a:lnTo>
                      <a:pt x="301" y="9"/>
                    </a:lnTo>
                    <a:lnTo>
                      <a:pt x="303" y="11"/>
                    </a:lnTo>
                    <a:lnTo>
                      <a:pt x="299" y="11"/>
                    </a:lnTo>
                    <a:lnTo>
                      <a:pt x="299" y="13"/>
                    </a:lnTo>
                    <a:lnTo>
                      <a:pt x="299" y="15"/>
                    </a:lnTo>
                    <a:lnTo>
                      <a:pt x="303" y="19"/>
                    </a:lnTo>
                    <a:lnTo>
                      <a:pt x="303" y="21"/>
                    </a:lnTo>
                    <a:lnTo>
                      <a:pt x="303" y="21"/>
                    </a:lnTo>
                    <a:lnTo>
                      <a:pt x="305" y="25"/>
                    </a:lnTo>
                    <a:lnTo>
                      <a:pt x="307" y="27"/>
                    </a:lnTo>
                    <a:lnTo>
                      <a:pt x="307" y="27"/>
                    </a:lnTo>
                    <a:lnTo>
                      <a:pt x="305" y="29"/>
                    </a:lnTo>
                    <a:lnTo>
                      <a:pt x="305" y="29"/>
                    </a:lnTo>
                    <a:lnTo>
                      <a:pt x="299" y="23"/>
                    </a:lnTo>
                    <a:lnTo>
                      <a:pt x="297" y="23"/>
                    </a:lnTo>
                    <a:lnTo>
                      <a:pt x="295" y="25"/>
                    </a:lnTo>
                    <a:lnTo>
                      <a:pt x="295" y="29"/>
                    </a:lnTo>
                    <a:lnTo>
                      <a:pt x="295" y="27"/>
                    </a:lnTo>
                    <a:lnTo>
                      <a:pt x="293" y="23"/>
                    </a:lnTo>
                    <a:lnTo>
                      <a:pt x="293" y="17"/>
                    </a:lnTo>
                    <a:lnTo>
                      <a:pt x="290" y="15"/>
                    </a:lnTo>
                    <a:lnTo>
                      <a:pt x="290" y="9"/>
                    </a:lnTo>
                    <a:lnTo>
                      <a:pt x="290" y="9"/>
                    </a:lnTo>
                    <a:lnTo>
                      <a:pt x="288" y="9"/>
                    </a:lnTo>
                    <a:lnTo>
                      <a:pt x="284" y="4"/>
                    </a:lnTo>
                    <a:lnTo>
                      <a:pt x="282" y="4"/>
                    </a:lnTo>
                    <a:lnTo>
                      <a:pt x="280" y="9"/>
                    </a:lnTo>
                    <a:lnTo>
                      <a:pt x="280" y="15"/>
                    </a:lnTo>
                    <a:lnTo>
                      <a:pt x="280" y="21"/>
                    </a:lnTo>
                    <a:lnTo>
                      <a:pt x="282" y="27"/>
                    </a:lnTo>
                    <a:lnTo>
                      <a:pt x="282" y="31"/>
                    </a:lnTo>
                    <a:lnTo>
                      <a:pt x="284" y="33"/>
                    </a:lnTo>
                    <a:lnTo>
                      <a:pt x="282" y="38"/>
                    </a:lnTo>
                    <a:lnTo>
                      <a:pt x="282" y="40"/>
                    </a:lnTo>
                    <a:lnTo>
                      <a:pt x="280" y="36"/>
                    </a:lnTo>
                    <a:lnTo>
                      <a:pt x="278" y="31"/>
                    </a:lnTo>
                    <a:lnTo>
                      <a:pt x="278" y="29"/>
                    </a:lnTo>
                    <a:lnTo>
                      <a:pt x="278" y="25"/>
                    </a:lnTo>
                    <a:lnTo>
                      <a:pt x="276" y="21"/>
                    </a:lnTo>
                    <a:lnTo>
                      <a:pt x="276" y="15"/>
                    </a:lnTo>
                    <a:lnTo>
                      <a:pt x="270" y="11"/>
                    </a:lnTo>
                    <a:lnTo>
                      <a:pt x="268" y="13"/>
                    </a:lnTo>
                    <a:lnTo>
                      <a:pt x="266" y="15"/>
                    </a:lnTo>
                    <a:lnTo>
                      <a:pt x="263" y="17"/>
                    </a:lnTo>
                    <a:lnTo>
                      <a:pt x="266" y="21"/>
                    </a:lnTo>
                    <a:lnTo>
                      <a:pt x="272" y="25"/>
                    </a:lnTo>
                    <a:lnTo>
                      <a:pt x="272" y="29"/>
                    </a:lnTo>
                    <a:lnTo>
                      <a:pt x="266" y="27"/>
                    </a:lnTo>
                    <a:lnTo>
                      <a:pt x="263" y="27"/>
                    </a:lnTo>
                    <a:lnTo>
                      <a:pt x="261" y="27"/>
                    </a:lnTo>
                    <a:lnTo>
                      <a:pt x="259" y="29"/>
                    </a:lnTo>
                    <a:lnTo>
                      <a:pt x="261" y="36"/>
                    </a:lnTo>
                    <a:lnTo>
                      <a:pt x="261" y="38"/>
                    </a:lnTo>
                    <a:lnTo>
                      <a:pt x="257" y="40"/>
                    </a:lnTo>
                    <a:lnTo>
                      <a:pt x="255" y="44"/>
                    </a:lnTo>
                    <a:lnTo>
                      <a:pt x="251" y="44"/>
                    </a:lnTo>
                    <a:lnTo>
                      <a:pt x="251" y="42"/>
                    </a:lnTo>
                    <a:lnTo>
                      <a:pt x="251" y="40"/>
                    </a:lnTo>
                    <a:lnTo>
                      <a:pt x="249" y="40"/>
                    </a:lnTo>
                    <a:lnTo>
                      <a:pt x="247" y="44"/>
                    </a:lnTo>
                    <a:lnTo>
                      <a:pt x="245" y="44"/>
                    </a:lnTo>
                    <a:lnTo>
                      <a:pt x="243" y="38"/>
                    </a:lnTo>
                    <a:lnTo>
                      <a:pt x="245" y="31"/>
                    </a:lnTo>
                    <a:lnTo>
                      <a:pt x="245" y="29"/>
                    </a:lnTo>
                    <a:lnTo>
                      <a:pt x="237" y="27"/>
                    </a:lnTo>
                    <a:lnTo>
                      <a:pt x="237" y="25"/>
                    </a:lnTo>
                    <a:lnTo>
                      <a:pt x="239" y="23"/>
                    </a:lnTo>
                    <a:lnTo>
                      <a:pt x="239" y="19"/>
                    </a:lnTo>
                    <a:lnTo>
                      <a:pt x="237" y="17"/>
                    </a:lnTo>
                    <a:lnTo>
                      <a:pt x="230" y="17"/>
                    </a:lnTo>
                    <a:lnTo>
                      <a:pt x="228" y="17"/>
                    </a:lnTo>
                    <a:lnTo>
                      <a:pt x="224" y="17"/>
                    </a:lnTo>
                    <a:lnTo>
                      <a:pt x="224" y="21"/>
                    </a:lnTo>
                    <a:lnTo>
                      <a:pt x="226" y="23"/>
                    </a:lnTo>
                    <a:lnTo>
                      <a:pt x="226" y="29"/>
                    </a:lnTo>
                    <a:lnTo>
                      <a:pt x="224" y="31"/>
                    </a:lnTo>
                    <a:lnTo>
                      <a:pt x="222" y="31"/>
                    </a:lnTo>
                    <a:lnTo>
                      <a:pt x="218" y="31"/>
                    </a:lnTo>
                    <a:lnTo>
                      <a:pt x="214" y="29"/>
                    </a:lnTo>
                    <a:lnTo>
                      <a:pt x="212" y="29"/>
                    </a:lnTo>
                    <a:lnTo>
                      <a:pt x="210" y="33"/>
                    </a:lnTo>
                    <a:lnTo>
                      <a:pt x="212" y="36"/>
                    </a:lnTo>
                    <a:lnTo>
                      <a:pt x="214" y="38"/>
                    </a:lnTo>
                    <a:lnTo>
                      <a:pt x="216" y="42"/>
                    </a:lnTo>
                    <a:lnTo>
                      <a:pt x="216" y="44"/>
                    </a:lnTo>
                    <a:lnTo>
                      <a:pt x="218" y="48"/>
                    </a:lnTo>
                    <a:lnTo>
                      <a:pt x="220" y="48"/>
                    </a:lnTo>
                    <a:lnTo>
                      <a:pt x="222" y="52"/>
                    </a:lnTo>
                    <a:lnTo>
                      <a:pt x="222" y="56"/>
                    </a:lnTo>
                    <a:lnTo>
                      <a:pt x="220" y="58"/>
                    </a:lnTo>
                    <a:lnTo>
                      <a:pt x="222" y="54"/>
                    </a:lnTo>
                    <a:lnTo>
                      <a:pt x="220" y="54"/>
                    </a:lnTo>
                    <a:lnTo>
                      <a:pt x="218" y="58"/>
                    </a:lnTo>
                    <a:lnTo>
                      <a:pt x="216" y="56"/>
                    </a:lnTo>
                    <a:lnTo>
                      <a:pt x="216" y="52"/>
                    </a:lnTo>
                    <a:lnTo>
                      <a:pt x="216" y="52"/>
                    </a:lnTo>
                    <a:lnTo>
                      <a:pt x="216" y="50"/>
                    </a:lnTo>
                    <a:lnTo>
                      <a:pt x="214" y="52"/>
                    </a:lnTo>
                    <a:lnTo>
                      <a:pt x="212" y="52"/>
                    </a:lnTo>
                    <a:lnTo>
                      <a:pt x="212" y="56"/>
                    </a:lnTo>
                    <a:lnTo>
                      <a:pt x="210" y="58"/>
                    </a:lnTo>
                    <a:lnTo>
                      <a:pt x="210" y="56"/>
                    </a:lnTo>
                    <a:lnTo>
                      <a:pt x="208" y="54"/>
                    </a:lnTo>
                    <a:lnTo>
                      <a:pt x="208" y="50"/>
                    </a:lnTo>
                    <a:lnTo>
                      <a:pt x="208" y="46"/>
                    </a:lnTo>
                    <a:lnTo>
                      <a:pt x="205" y="42"/>
                    </a:lnTo>
                    <a:lnTo>
                      <a:pt x="203" y="42"/>
                    </a:lnTo>
                    <a:lnTo>
                      <a:pt x="199" y="48"/>
                    </a:lnTo>
                    <a:lnTo>
                      <a:pt x="197" y="48"/>
                    </a:lnTo>
                    <a:lnTo>
                      <a:pt x="197" y="52"/>
                    </a:lnTo>
                    <a:lnTo>
                      <a:pt x="199" y="54"/>
                    </a:lnTo>
                    <a:lnTo>
                      <a:pt x="197" y="56"/>
                    </a:lnTo>
                    <a:lnTo>
                      <a:pt x="195" y="54"/>
                    </a:lnTo>
                    <a:lnTo>
                      <a:pt x="195" y="52"/>
                    </a:lnTo>
                    <a:lnTo>
                      <a:pt x="193" y="48"/>
                    </a:lnTo>
                    <a:lnTo>
                      <a:pt x="195" y="46"/>
                    </a:lnTo>
                    <a:lnTo>
                      <a:pt x="193" y="42"/>
                    </a:lnTo>
                    <a:lnTo>
                      <a:pt x="191" y="40"/>
                    </a:lnTo>
                    <a:lnTo>
                      <a:pt x="191" y="36"/>
                    </a:lnTo>
                    <a:lnTo>
                      <a:pt x="191" y="31"/>
                    </a:lnTo>
                    <a:lnTo>
                      <a:pt x="189" y="31"/>
                    </a:lnTo>
                    <a:lnTo>
                      <a:pt x="183" y="36"/>
                    </a:lnTo>
                    <a:lnTo>
                      <a:pt x="181" y="36"/>
                    </a:lnTo>
                    <a:lnTo>
                      <a:pt x="181" y="40"/>
                    </a:lnTo>
                    <a:lnTo>
                      <a:pt x="181" y="44"/>
                    </a:lnTo>
                    <a:lnTo>
                      <a:pt x="181" y="44"/>
                    </a:lnTo>
                    <a:lnTo>
                      <a:pt x="181" y="48"/>
                    </a:lnTo>
                    <a:lnTo>
                      <a:pt x="179" y="48"/>
                    </a:lnTo>
                    <a:lnTo>
                      <a:pt x="176" y="46"/>
                    </a:lnTo>
                    <a:lnTo>
                      <a:pt x="179" y="44"/>
                    </a:lnTo>
                    <a:lnTo>
                      <a:pt x="176" y="44"/>
                    </a:lnTo>
                    <a:lnTo>
                      <a:pt x="174" y="46"/>
                    </a:lnTo>
                    <a:lnTo>
                      <a:pt x="172" y="50"/>
                    </a:lnTo>
                    <a:lnTo>
                      <a:pt x="170" y="52"/>
                    </a:lnTo>
                    <a:lnTo>
                      <a:pt x="170" y="44"/>
                    </a:lnTo>
                    <a:lnTo>
                      <a:pt x="172" y="42"/>
                    </a:lnTo>
                    <a:lnTo>
                      <a:pt x="172" y="38"/>
                    </a:lnTo>
                    <a:lnTo>
                      <a:pt x="168" y="38"/>
                    </a:lnTo>
                    <a:lnTo>
                      <a:pt x="168" y="40"/>
                    </a:lnTo>
                    <a:lnTo>
                      <a:pt x="160" y="40"/>
                    </a:lnTo>
                    <a:lnTo>
                      <a:pt x="154" y="42"/>
                    </a:lnTo>
                    <a:lnTo>
                      <a:pt x="152" y="42"/>
                    </a:lnTo>
                    <a:lnTo>
                      <a:pt x="147" y="44"/>
                    </a:lnTo>
                    <a:lnTo>
                      <a:pt x="145" y="48"/>
                    </a:lnTo>
                    <a:lnTo>
                      <a:pt x="141" y="48"/>
                    </a:lnTo>
                    <a:lnTo>
                      <a:pt x="137" y="48"/>
                    </a:lnTo>
                    <a:lnTo>
                      <a:pt x="137" y="52"/>
                    </a:lnTo>
                    <a:lnTo>
                      <a:pt x="135" y="52"/>
                    </a:lnTo>
                    <a:lnTo>
                      <a:pt x="133" y="52"/>
                    </a:lnTo>
                    <a:lnTo>
                      <a:pt x="135" y="56"/>
                    </a:lnTo>
                    <a:lnTo>
                      <a:pt x="137" y="5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 name="9Slide.vn 1223">
                <a:extLst>
                  <a:ext uri="{FF2B5EF4-FFF2-40B4-BE49-F238E27FC236}">
                    <a16:creationId xmlns:a16="http://schemas.microsoft.com/office/drawing/2014/main" id="{F02A84C2-3197-4AA7-A47E-53C710BB8DCE}"/>
                  </a:ext>
                </a:extLst>
              </p:cNvPr>
              <p:cNvSpPr>
                <a:spLocks/>
              </p:cNvSpPr>
              <p:nvPr/>
            </p:nvSpPr>
            <p:spPr bwMode="auto">
              <a:xfrm>
                <a:off x="2659" y="1724"/>
                <a:ext cx="33" cy="35"/>
              </a:xfrm>
              <a:custGeom>
                <a:avLst/>
                <a:gdLst>
                  <a:gd name="T0" fmla="*/ 2 w 33"/>
                  <a:gd name="T1" fmla="*/ 31 h 35"/>
                  <a:gd name="T2" fmla="*/ 8 w 33"/>
                  <a:gd name="T3" fmla="*/ 33 h 35"/>
                  <a:gd name="T4" fmla="*/ 10 w 33"/>
                  <a:gd name="T5" fmla="*/ 35 h 35"/>
                  <a:gd name="T6" fmla="*/ 10 w 33"/>
                  <a:gd name="T7" fmla="*/ 35 h 35"/>
                  <a:gd name="T8" fmla="*/ 10 w 33"/>
                  <a:gd name="T9" fmla="*/ 33 h 35"/>
                  <a:gd name="T10" fmla="*/ 12 w 33"/>
                  <a:gd name="T11" fmla="*/ 31 h 35"/>
                  <a:gd name="T12" fmla="*/ 14 w 33"/>
                  <a:gd name="T13" fmla="*/ 33 h 35"/>
                  <a:gd name="T14" fmla="*/ 16 w 33"/>
                  <a:gd name="T15" fmla="*/ 33 h 35"/>
                  <a:gd name="T16" fmla="*/ 22 w 33"/>
                  <a:gd name="T17" fmla="*/ 29 h 35"/>
                  <a:gd name="T18" fmla="*/ 27 w 33"/>
                  <a:gd name="T19" fmla="*/ 29 h 35"/>
                  <a:gd name="T20" fmla="*/ 29 w 33"/>
                  <a:gd name="T21" fmla="*/ 27 h 35"/>
                  <a:gd name="T22" fmla="*/ 33 w 33"/>
                  <a:gd name="T23" fmla="*/ 27 h 35"/>
                  <a:gd name="T24" fmla="*/ 33 w 33"/>
                  <a:gd name="T25" fmla="*/ 25 h 35"/>
                  <a:gd name="T26" fmla="*/ 31 w 33"/>
                  <a:gd name="T27" fmla="*/ 21 h 35"/>
                  <a:gd name="T28" fmla="*/ 27 w 33"/>
                  <a:gd name="T29" fmla="*/ 19 h 35"/>
                  <a:gd name="T30" fmla="*/ 25 w 33"/>
                  <a:gd name="T31" fmla="*/ 21 h 35"/>
                  <a:gd name="T32" fmla="*/ 25 w 33"/>
                  <a:gd name="T33" fmla="*/ 23 h 35"/>
                  <a:gd name="T34" fmla="*/ 22 w 33"/>
                  <a:gd name="T35" fmla="*/ 25 h 35"/>
                  <a:gd name="T36" fmla="*/ 22 w 33"/>
                  <a:gd name="T37" fmla="*/ 23 h 35"/>
                  <a:gd name="T38" fmla="*/ 25 w 33"/>
                  <a:gd name="T39" fmla="*/ 21 h 35"/>
                  <a:gd name="T40" fmla="*/ 22 w 33"/>
                  <a:gd name="T41" fmla="*/ 17 h 35"/>
                  <a:gd name="T42" fmla="*/ 18 w 33"/>
                  <a:gd name="T43" fmla="*/ 17 h 35"/>
                  <a:gd name="T44" fmla="*/ 20 w 33"/>
                  <a:gd name="T45" fmla="*/ 14 h 35"/>
                  <a:gd name="T46" fmla="*/ 25 w 33"/>
                  <a:gd name="T47" fmla="*/ 6 h 35"/>
                  <a:gd name="T48" fmla="*/ 25 w 33"/>
                  <a:gd name="T49" fmla="*/ 4 h 35"/>
                  <a:gd name="T50" fmla="*/ 22 w 33"/>
                  <a:gd name="T51" fmla="*/ 4 h 35"/>
                  <a:gd name="T52" fmla="*/ 22 w 33"/>
                  <a:gd name="T53" fmla="*/ 2 h 35"/>
                  <a:gd name="T54" fmla="*/ 22 w 33"/>
                  <a:gd name="T55" fmla="*/ 0 h 35"/>
                  <a:gd name="T56" fmla="*/ 20 w 33"/>
                  <a:gd name="T57" fmla="*/ 0 h 35"/>
                  <a:gd name="T58" fmla="*/ 18 w 33"/>
                  <a:gd name="T59" fmla="*/ 4 h 35"/>
                  <a:gd name="T60" fmla="*/ 14 w 33"/>
                  <a:gd name="T61" fmla="*/ 6 h 35"/>
                  <a:gd name="T62" fmla="*/ 12 w 33"/>
                  <a:gd name="T63" fmla="*/ 10 h 35"/>
                  <a:gd name="T64" fmla="*/ 10 w 33"/>
                  <a:gd name="T65" fmla="*/ 12 h 35"/>
                  <a:gd name="T66" fmla="*/ 8 w 33"/>
                  <a:gd name="T67" fmla="*/ 19 h 35"/>
                  <a:gd name="T68" fmla="*/ 2 w 33"/>
                  <a:gd name="T69" fmla="*/ 21 h 35"/>
                  <a:gd name="T70" fmla="*/ 0 w 33"/>
                  <a:gd name="T71" fmla="*/ 23 h 35"/>
                  <a:gd name="T72" fmla="*/ 2 w 33"/>
                  <a:gd name="T73" fmla="*/ 27 h 35"/>
                  <a:gd name="T74" fmla="*/ 2 w 33"/>
                  <a:gd name="T7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5">
                    <a:moveTo>
                      <a:pt x="2" y="31"/>
                    </a:moveTo>
                    <a:lnTo>
                      <a:pt x="8" y="33"/>
                    </a:lnTo>
                    <a:lnTo>
                      <a:pt x="10" y="35"/>
                    </a:lnTo>
                    <a:lnTo>
                      <a:pt x="10" y="35"/>
                    </a:lnTo>
                    <a:lnTo>
                      <a:pt x="10" y="33"/>
                    </a:lnTo>
                    <a:lnTo>
                      <a:pt x="12" y="31"/>
                    </a:lnTo>
                    <a:lnTo>
                      <a:pt x="14" y="33"/>
                    </a:lnTo>
                    <a:lnTo>
                      <a:pt x="16" y="33"/>
                    </a:lnTo>
                    <a:lnTo>
                      <a:pt x="22" y="29"/>
                    </a:lnTo>
                    <a:lnTo>
                      <a:pt x="27" y="29"/>
                    </a:lnTo>
                    <a:lnTo>
                      <a:pt x="29" y="27"/>
                    </a:lnTo>
                    <a:lnTo>
                      <a:pt x="33" y="27"/>
                    </a:lnTo>
                    <a:lnTo>
                      <a:pt x="33" y="25"/>
                    </a:lnTo>
                    <a:lnTo>
                      <a:pt x="31" y="21"/>
                    </a:lnTo>
                    <a:lnTo>
                      <a:pt x="27" y="19"/>
                    </a:lnTo>
                    <a:lnTo>
                      <a:pt x="25" y="21"/>
                    </a:lnTo>
                    <a:lnTo>
                      <a:pt x="25" y="23"/>
                    </a:lnTo>
                    <a:lnTo>
                      <a:pt x="22" y="25"/>
                    </a:lnTo>
                    <a:lnTo>
                      <a:pt x="22" y="23"/>
                    </a:lnTo>
                    <a:lnTo>
                      <a:pt x="25" y="21"/>
                    </a:lnTo>
                    <a:lnTo>
                      <a:pt x="22" y="17"/>
                    </a:lnTo>
                    <a:lnTo>
                      <a:pt x="18" y="17"/>
                    </a:lnTo>
                    <a:lnTo>
                      <a:pt x="20" y="14"/>
                    </a:lnTo>
                    <a:lnTo>
                      <a:pt x="25" y="6"/>
                    </a:lnTo>
                    <a:lnTo>
                      <a:pt x="25" y="4"/>
                    </a:lnTo>
                    <a:lnTo>
                      <a:pt x="22" y="4"/>
                    </a:lnTo>
                    <a:lnTo>
                      <a:pt x="22" y="2"/>
                    </a:lnTo>
                    <a:lnTo>
                      <a:pt x="22" y="0"/>
                    </a:lnTo>
                    <a:lnTo>
                      <a:pt x="20" y="0"/>
                    </a:lnTo>
                    <a:lnTo>
                      <a:pt x="18" y="4"/>
                    </a:lnTo>
                    <a:lnTo>
                      <a:pt x="14" y="6"/>
                    </a:lnTo>
                    <a:lnTo>
                      <a:pt x="12" y="10"/>
                    </a:lnTo>
                    <a:lnTo>
                      <a:pt x="10" y="12"/>
                    </a:lnTo>
                    <a:lnTo>
                      <a:pt x="8" y="19"/>
                    </a:lnTo>
                    <a:lnTo>
                      <a:pt x="2" y="21"/>
                    </a:lnTo>
                    <a:lnTo>
                      <a:pt x="0" y="23"/>
                    </a:lnTo>
                    <a:lnTo>
                      <a:pt x="2" y="27"/>
                    </a:lnTo>
                    <a:lnTo>
                      <a:pt x="2" y="3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 name="9Slide.vn 1224">
                <a:extLst>
                  <a:ext uri="{FF2B5EF4-FFF2-40B4-BE49-F238E27FC236}">
                    <a16:creationId xmlns:a16="http://schemas.microsoft.com/office/drawing/2014/main" id="{3FDF3AAF-5304-4213-AF50-5F9D2332DD45}"/>
                  </a:ext>
                </a:extLst>
              </p:cNvPr>
              <p:cNvSpPr>
                <a:spLocks/>
              </p:cNvSpPr>
              <p:nvPr/>
            </p:nvSpPr>
            <p:spPr bwMode="auto">
              <a:xfrm>
                <a:off x="2704" y="1614"/>
                <a:ext cx="114" cy="124"/>
              </a:xfrm>
              <a:custGeom>
                <a:avLst/>
                <a:gdLst>
                  <a:gd name="T0" fmla="*/ 104 w 114"/>
                  <a:gd name="T1" fmla="*/ 62 h 124"/>
                  <a:gd name="T2" fmla="*/ 94 w 114"/>
                  <a:gd name="T3" fmla="*/ 54 h 124"/>
                  <a:gd name="T4" fmla="*/ 89 w 114"/>
                  <a:gd name="T5" fmla="*/ 58 h 124"/>
                  <a:gd name="T6" fmla="*/ 83 w 114"/>
                  <a:gd name="T7" fmla="*/ 56 h 124"/>
                  <a:gd name="T8" fmla="*/ 77 w 114"/>
                  <a:gd name="T9" fmla="*/ 62 h 124"/>
                  <a:gd name="T10" fmla="*/ 73 w 114"/>
                  <a:gd name="T11" fmla="*/ 58 h 124"/>
                  <a:gd name="T12" fmla="*/ 67 w 114"/>
                  <a:gd name="T13" fmla="*/ 54 h 124"/>
                  <a:gd name="T14" fmla="*/ 67 w 114"/>
                  <a:gd name="T15" fmla="*/ 48 h 124"/>
                  <a:gd name="T16" fmla="*/ 71 w 114"/>
                  <a:gd name="T17" fmla="*/ 44 h 124"/>
                  <a:gd name="T18" fmla="*/ 67 w 114"/>
                  <a:gd name="T19" fmla="*/ 39 h 124"/>
                  <a:gd name="T20" fmla="*/ 60 w 114"/>
                  <a:gd name="T21" fmla="*/ 37 h 124"/>
                  <a:gd name="T22" fmla="*/ 50 w 114"/>
                  <a:gd name="T23" fmla="*/ 46 h 124"/>
                  <a:gd name="T24" fmla="*/ 58 w 114"/>
                  <a:gd name="T25" fmla="*/ 31 h 124"/>
                  <a:gd name="T26" fmla="*/ 67 w 114"/>
                  <a:gd name="T27" fmla="*/ 21 h 124"/>
                  <a:gd name="T28" fmla="*/ 75 w 114"/>
                  <a:gd name="T29" fmla="*/ 15 h 124"/>
                  <a:gd name="T30" fmla="*/ 71 w 114"/>
                  <a:gd name="T31" fmla="*/ 6 h 124"/>
                  <a:gd name="T32" fmla="*/ 79 w 114"/>
                  <a:gd name="T33" fmla="*/ 2 h 124"/>
                  <a:gd name="T34" fmla="*/ 71 w 114"/>
                  <a:gd name="T35" fmla="*/ 2 h 124"/>
                  <a:gd name="T36" fmla="*/ 56 w 114"/>
                  <a:gd name="T37" fmla="*/ 12 h 124"/>
                  <a:gd name="T38" fmla="*/ 48 w 114"/>
                  <a:gd name="T39" fmla="*/ 21 h 124"/>
                  <a:gd name="T40" fmla="*/ 46 w 114"/>
                  <a:gd name="T41" fmla="*/ 29 h 124"/>
                  <a:gd name="T42" fmla="*/ 40 w 114"/>
                  <a:gd name="T43" fmla="*/ 35 h 124"/>
                  <a:gd name="T44" fmla="*/ 33 w 114"/>
                  <a:gd name="T45" fmla="*/ 52 h 124"/>
                  <a:gd name="T46" fmla="*/ 29 w 114"/>
                  <a:gd name="T47" fmla="*/ 58 h 124"/>
                  <a:gd name="T48" fmla="*/ 19 w 114"/>
                  <a:gd name="T49" fmla="*/ 64 h 124"/>
                  <a:gd name="T50" fmla="*/ 13 w 114"/>
                  <a:gd name="T51" fmla="*/ 66 h 124"/>
                  <a:gd name="T52" fmla="*/ 7 w 114"/>
                  <a:gd name="T53" fmla="*/ 75 h 124"/>
                  <a:gd name="T54" fmla="*/ 7 w 114"/>
                  <a:gd name="T55" fmla="*/ 85 h 124"/>
                  <a:gd name="T56" fmla="*/ 2 w 114"/>
                  <a:gd name="T57" fmla="*/ 95 h 124"/>
                  <a:gd name="T58" fmla="*/ 19 w 114"/>
                  <a:gd name="T59" fmla="*/ 91 h 124"/>
                  <a:gd name="T60" fmla="*/ 33 w 114"/>
                  <a:gd name="T61" fmla="*/ 95 h 124"/>
                  <a:gd name="T62" fmla="*/ 44 w 114"/>
                  <a:gd name="T63" fmla="*/ 95 h 124"/>
                  <a:gd name="T64" fmla="*/ 54 w 114"/>
                  <a:gd name="T65" fmla="*/ 95 h 124"/>
                  <a:gd name="T66" fmla="*/ 56 w 114"/>
                  <a:gd name="T67" fmla="*/ 93 h 124"/>
                  <a:gd name="T68" fmla="*/ 58 w 114"/>
                  <a:gd name="T69" fmla="*/ 95 h 124"/>
                  <a:gd name="T70" fmla="*/ 56 w 114"/>
                  <a:gd name="T71" fmla="*/ 100 h 124"/>
                  <a:gd name="T72" fmla="*/ 67 w 114"/>
                  <a:gd name="T73" fmla="*/ 97 h 124"/>
                  <a:gd name="T74" fmla="*/ 79 w 114"/>
                  <a:gd name="T75" fmla="*/ 97 h 124"/>
                  <a:gd name="T76" fmla="*/ 67 w 114"/>
                  <a:gd name="T77" fmla="*/ 106 h 124"/>
                  <a:gd name="T78" fmla="*/ 56 w 114"/>
                  <a:gd name="T79" fmla="*/ 112 h 124"/>
                  <a:gd name="T80" fmla="*/ 62 w 114"/>
                  <a:gd name="T81" fmla="*/ 114 h 124"/>
                  <a:gd name="T82" fmla="*/ 71 w 114"/>
                  <a:gd name="T83" fmla="*/ 110 h 124"/>
                  <a:gd name="T84" fmla="*/ 79 w 114"/>
                  <a:gd name="T85" fmla="*/ 106 h 124"/>
                  <a:gd name="T86" fmla="*/ 87 w 114"/>
                  <a:gd name="T87" fmla="*/ 91 h 124"/>
                  <a:gd name="T88" fmla="*/ 91 w 114"/>
                  <a:gd name="T89" fmla="*/ 104 h 124"/>
                  <a:gd name="T90" fmla="*/ 85 w 114"/>
                  <a:gd name="T91" fmla="*/ 120 h 124"/>
                  <a:gd name="T92" fmla="*/ 100 w 114"/>
                  <a:gd name="T93" fmla="*/ 110 h 124"/>
                  <a:gd name="T94" fmla="*/ 96 w 114"/>
                  <a:gd name="T95" fmla="*/ 124 h 124"/>
                  <a:gd name="T96" fmla="*/ 106 w 114"/>
                  <a:gd name="T97" fmla="*/ 122 h 124"/>
                  <a:gd name="T98" fmla="*/ 108 w 114"/>
                  <a:gd name="T99" fmla="*/ 112 h 124"/>
                  <a:gd name="T100" fmla="*/ 112 w 114"/>
                  <a:gd name="T101" fmla="*/ 97 h 124"/>
                  <a:gd name="T102" fmla="*/ 104 w 114"/>
                  <a:gd name="T103" fmla="*/ 95 h 124"/>
                  <a:gd name="T104" fmla="*/ 110 w 114"/>
                  <a:gd name="T105" fmla="*/ 89 h 124"/>
                  <a:gd name="T106" fmla="*/ 98 w 114"/>
                  <a:gd name="T107" fmla="*/ 100 h 124"/>
                  <a:gd name="T108" fmla="*/ 96 w 114"/>
                  <a:gd name="T109" fmla="*/ 93 h 124"/>
                  <a:gd name="T110" fmla="*/ 94 w 114"/>
                  <a:gd name="T111" fmla="*/ 87 h 124"/>
                  <a:gd name="T112" fmla="*/ 106 w 114"/>
                  <a:gd name="T113" fmla="*/ 79 h 124"/>
                  <a:gd name="T114" fmla="*/ 106 w 114"/>
                  <a:gd name="T115" fmla="*/ 75 h 124"/>
                  <a:gd name="T116" fmla="*/ 98 w 114"/>
                  <a:gd name="T117" fmla="*/ 81 h 124"/>
                  <a:gd name="T118" fmla="*/ 91 w 114"/>
                  <a:gd name="T119" fmla="*/ 81 h 124"/>
                  <a:gd name="T120" fmla="*/ 96 w 114"/>
                  <a:gd name="T121" fmla="*/ 73 h 124"/>
                  <a:gd name="T122" fmla="*/ 94 w 114"/>
                  <a:gd name="T123" fmla="*/ 6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24">
                    <a:moveTo>
                      <a:pt x="94" y="68"/>
                    </a:moveTo>
                    <a:lnTo>
                      <a:pt x="96" y="68"/>
                    </a:lnTo>
                    <a:lnTo>
                      <a:pt x="100" y="66"/>
                    </a:lnTo>
                    <a:lnTo>
                      <a:pt x="100" y="64"/>
                    </a:lnTo>
                    <a:lnTo>
                      <a:pt x="102" y="64"/>
                    </a:lnTo>
                    <a:lnTo>
                      <a:pt x="104" y="64"/>
                    </a:lnTo>
                    <a:lnTo>
                      <a:pt x="104" y="62"/>
                    </a:lnTo>
                    <a:lnTo>
                      <a:pt x="106" y="60"/>
                    </a:lnTo>
                    <a:lnTo>
                      <a:pt x="106" y="58"/>
                    </a:lnTo>
                    <a:lnTo>
                      <a:pt x="104" y="56"/>
                    </a:lnTo>
                    <a:lnTo>
                      <a:pt x="100" y="54"/>
                    </a:lnTo>
                    <a:lnTo>
                      <a:pt x="98" y="54"/>
                    </a:lnTo>
                    <a:lnTo>
                      <a:pt x="94" y="54"/>
                    </a:lnTo>
                    <a:lnTo>
                      <a:pt x="94" y="54"/>
                    </a:lnTo>
                    <a:lnTo>
                      <a:pt x="94" y="56"/>
                    </a:lnTo>
                    <a:lnTo>
                      <a:pt x="91" y="58"/>
                    </a:lnTo>
                    <a:lnTo>
                      <a:pt x="91" y="62"/>
                    </a:lnTo>
                    <a:lnTo>
                      <a:pt x="89" y="62"/>
                    </a:lnTo>
                    <a:lnTo>
                      <a:pt x="89" y="62"/>
                    </a:lnTo>
                    <a:lnTo>
                      <a:pt x="89" y="58"/>
                    </a:lnTo>
                    <a:lnTo>
                      <a:pt x="89" y="58"/>
                    </a:lnTo>
                    <a:lnTo>
                      <a:pt x="91" y="56"/>
                    </a:lnTo>
                    <a:lnTo>
                      <a:pt x="91" y="54"/>
                    </a:lnTo>
                    <a:lnTo>
                      <a:pt x="91" y="52"/>
                    </a:lnTo>
                    <a:lnTo>
                      <a:pt x="87" y="54"/>
                    </a:lnTo>
                    <a:lnTo>
                      <a:pt x="87" y="56"/>
                    </a:lnTo>
                    <a:lnTo>
                      <a:pt x="85" y="58"/>
                    </a:lnTo>
                    <a:lnTo>
                      <a:pt x="83" y="56"/>
                    </a:lnTo>
                    <a:lnTo>
                      <a:pt x="83" y="58"/>
                    </a:lnTo>
                    <a:lnTo>
                      <a:pt x="81" y="58"/>
                    </a:lnTo>
                    <a:lnTo>
                      <a:pt x="79" y="58"/>
                    </a:lnTo>
                    <a:lnTo>
                      <a:pt x="77" y="60"/>
                    </a:lnTo>
                    <a:lnTo>
                      <a:pt x="77" y="62"/>
                    </a:lnTo>
                    <a:lnTo>
                      <a:pt x="75" y="64"/>
                    </a:lnTo>
                    <a:lnTo>
                      <a:pt x="77" y="62"/>
                    </a:lnTo>
                    <a:lnTo>
                      <a:pt x="77" y="58"/>
                    </a:lnTo>
                    <a:lnTo>
                      <a:pt x="79" y="54"/>
                    </a:lnTo>
                    <a:lnTo>
                      <a:pt x="79" y="54"/>
                    </a:lnTo>
                    <a:lnTo>
                      <a:pt x="77" y="56"/>
                    </a:lnTo>
                    <a:lnTo>
                      <a:pt x="75" y="56"/>
                    </a:lnTo>
                    <a:lnTo>
                      <a:pt x="73" y="58"/>
                    </a:lnTo>
                    <a:lnTo>
                      <a:pt x="73" y="58"/>
                    </a:lnTo>
                    <a:lnTo>
                      <a:pt x="75" y="56"/>
                    </a:lnTo>
                    <a:lnTo>
                      <a:pt x="75" y="54"/>
                    </a:lnTo>
                    <a:lnTo>
                      <a:pt x="75" y="54"/>
                    </a:lnTo>
                    <a:lnTo>
                      <a:pt x="71" y="54"/>
                    </a:lnTo>
                    <a:lnTo>
                      <a:pt x="69" y="56"/>
                    </a:lnTo>
                    <a:lnTo>
                      <a:pt x="67" y="56"/>
                    </a:lnTo>
                    <a:lnTo>
                      <a:pt x="67" y="54"/>
                    </a:lnTo>
                    <a:lnTo>
                      <a:pt x="67" y="54"/>
                    </a:lnTo>
                    <a:lnTo>
                      <a:pt x="62" y="56"/>
                    </a:lnTo>
                    <a:lnTo>
                      <a:pt x="62" y="56"/>
                    </a:lnTo>
                    <a:lnTo>
                      <a:pt x="60" y="54"/>
                    </a:lnTo>
                    <a:lnTo>
                      <a:pt x="65" y="52"/>
                    </a:lnTo>
                    <a:lnTo>
                      <a:pt x="67" y="50"/>
                    </a:lnTo>
                    <a:lnTo>
                      <a:pt x="67" y="48"/>
                    </a:lnTo>
                    <a:lnTo>
                      <a:pt x="67" y="48"/>
                    </a:lnTo>
                    <a:lnTo>
                      <a:pt x="65" y="48"/>
                    </a:lnTo>
                    <a:lnTo>
                      <a:pt x="62" y="50"/>
                    </a:lnTo>
                    <a:lnTo>
                      <a:pt x="62" y="48"/>
                    </a:lnTo>
                    <a:lnTo>
                      <a:pt x="67" y="46"/>
                    </a:lnTo>
                    <a:lnTo>
                      <a:pt x="69" y="46"/>
                    </a:lnTo>
                    <a:lnTo>
                      <a:pt x="71" y="44"/>
                    </a:lnTo>
                    <a:lnTo>
                      <a:pt x="73" y="44"/>
                    </a:lnTo>
                    <a:lnTo>
                      <a:pt x="75" y="41"/>
                    </a:lnTo>
                    <a:lnTo>
                      <a:pt x="75" y="39"/>
                    </a:lnTo>
                    <a:lnTo>
                      <a:pt x="73" y="41"/>
                    </a:lnTo>
                    <a:lnTo>
                      <a:pt x="71" y="41"/>
                    </a:lnTo>
                    <a:lnTo>
                      <a:pt x="69" y="41"/>
                    </a:lnTo>
                    <a:lnTo>
                      <a:pt x="67" y="39"/>
                    </a:lnTo>
                    <a:lnTo>
                      <a:pt x="65" y="39"/>
                    </a:lnTo>
                    <a:lnTo>
                      <a:pt x="62" y="39"/>
                    </a:lnTo>
                    <a:lnTo>
                      <a:pt x="65" y="37"/>
                    </a:lnTo>
                    <a:lnTo>
                      <a:pt x="67" y="35"/>
                    </a:lnTo>
                    <a:lnTo>
                      <a:pt x="65" y="35"/>
                    </a:lnTo>
                    <a:lnTo>
                      <a:pt x="65" y="35"/>
                    </a:lnTo>
                    <a:lnTo>
                      <a:pt x="60" y="37"/>
                    </a:lnTo>
                    <a:lnTo>
                      <a:pt x="60" y="39"/>
                    </a:lnTo>
                    <a:lnTo>
                      <a:pt x="58" y="41"/>
                    </a:lnTo>
                    <a:lnTo>
                      <a:pt x="56" y="44"/>
                    </a:lnTo>
                    <a:lnTo>
                      <a:pt x="54" y="46"/>
                    </a:lnTo>
                    <a:lnTo>
                      <a:pt x="52" y="48"/>
                    </a:lnTo>
                    <a:lnTo>
                      <a:pt x="50" y="50"/>
                    </a:lnTo>
                    <a:lnTo>
                      <a:pt x="50" y="46"/>
                    </a:lnTo>
                    <a:lnTo>
                      <a:pt x="50" y="44"/>
                    </a:lnTo>
                    <a:lnTo>
                      <a:pt x="52" y="41"/>
                    </a:lnTo>
                    <a:lnTo>
                      <a:pt x="52" y="39"/>
                    </a:lnTo>
                    <a:lnTo>
                      <a:pt x="54" y="37"/>
                    </a:lnTo>
                    <a:lnTo>
                      <a:pt x="56" y="35"/>
                    </a:lnTo>
                    <a:lnTo>
                      <a:pt x="56" y="33"/>
                    </a:lnTo>
                    <a:lnTo>
                      <a:pt x="58" y="31"/>
                    </a:lnTo>
                    <a:lnTo>
                      <a:pt x="60" y="29"/>
                    </a:lnTo>
                    <a:lnTo>
                      <a:pt x="60" y="27"/>
                    </a:lnTo>
                    <a:lnTo>
                      <a:pt x="62" y="25"/>
                    </a:lnTo>
                    <a:lnTo>
                      <a:pt x="65" y="23"/>
                    </a:lnTo>
                    <a:lnTo>
                      <a:pt x="67" y="23"/>
                    </a:lnTo>
                    <a:lnTo>
                      <a:pt x="67" y="21"/>
                    </a:lnTo>
                    <a:lnTo>
                      <a:pt x="67" y="21"/>
                    </a:lnTo>
                    <a:lnTo>
                      <a:pt x="69" y="19"/>
                    </a:lnTo>
                    <a:lnTo>
                      <a:pt x="69" y="17"/>
                    </a:lnTo>
                    <a:lnTo>
                      <a:pt x="69" y="19"/>
                    </a:lnTo>
                    <a:lnTo>
                      <a:pt x="69" y="19"/>
                    </a:lnTo>
                    <a:lnTo>
                      <a:pt x="69" y="21"/>
                    </a:lnTo>
                    <a:lnTo>
                      <a:pt x="71" y="17"/>
                    </a:lnTo>
                    <a:lnTo>
                      <a:pt x="75" y="15"/>
                    </a:lnTo>
                    <a:lnTo>
                      <a:pt x="75" y="12"/>
                    </a:lnTo>
                    <a:lnTo>
                      <a:pt x="75" y="10"/>
                    </a:lnTo>
                    <a:lnTo>
                      <a:pt x="73" y="10"/>
                    </a:lnTo>
                    <a:lnTo>
                      <a:pt x="71" y="12"/>
                    </a:lnTo>
                    <a:lnTo>
                      <a:pt x="71" y="8"/>
                    </a:lnTo>
                    <a:lnTo>
                      <a:pt x="71" y="8"/>
                    </a:lnTo>
                    <a:lnTo>
                      <a:pt x="71" y="6"/>
                    </a:lnTo>
                    <a:lnTo>
                      <a:pt x="73" y="6"/>
                    </a:lnTo>
                    <a:lnTo>
                      <a:pt x="75" y="6"/>
                    </a:lnTo>
                    <a:lnTo>
                      <a:pt x="77" y="8"/>
                    </a:lnTo>
                    <a:lnTo>
                      <a:pt x="79" y="8"/>
                    </a:lnTo>
                    <a:lnTo>
                      <a:pt x="81" y="6"/>
                    </a:lnTo>
                    <a:lnTo>
                      <a:pt x="81" y="0"/>
                    </a:lnTo>
                    <a:lnTo>
                      <a:pt x="79" y="2"/>
                    </a:lnTo>
                    <a:lnTo>
                      <a:pt x="77" y="2"/>
                    </a:lnTo>
                    <a:lnTo>
                      <a:pt x="77" y="4"/>
                    </a:lnTo>
                    <a:lnTo>
                      <a:pt x="75" y="4"/>
                    </a:lnTo>
                    <a:lnTo>
                      <a:pt x="75" y="2"/>
                    </a:lnTo>
                    <a:lnTo>
                      <a:pt x="75" y="0"/>
                    </a:lnTo>
                    <a:lnTo>
                      <a:pt x="73" y="2"/>
                    </a:lnTo>
                    <a:lnTo>
                      <a:pt x="71" y="2"/>
                    </a:lnTo>
                    <a:lnTo>
                      <a:pt x="69" y="2"/>
                    </a:lnTo>
                    <a:lnTo>
                      <a:pt x="69" y="4"/>
                    </a:lnTo>
                    <a:lnTo>
                      <a:pt x="67" y="6"/>
                    </a:lnTo>
                    <a:lnTo>
                      <a:pt x="62" y="6"/>
                    </a:lnTo>
                    <a:lnTo>
                      <a:pt x="60" y="8"/>
                    </a:lnTo>
                    <a:lnTo>
                      <a:pt x="56" y="10"/>
                    </a:lnTo>
                    <a:lnTo>
                      <a:pt x="56" y="12"/>
                    </a:lnTo>
                    <a:lnTo>
                      <a:pt x="54" y="15"/>
                    </a:lnTo>
                    <a:lnTo>
                      <a:pt x="52" y="12"/>
                    </a:lnTo>
                    <a:lnTo>
                      <a:pt x="52" y="15"/>
                    </a:lnTo>
                    <a:lnTo>
                      <a:pt x="54" y="15"/>
                    </a:lnTo>
                    <a:lnTo>
                      <a:pt x="54" y="17"/>
                    </a:lnTo>
                    <a:lnTo>
                      <a:pt x="52" y="19"/>
                    </a:lnTo>
                    <a:lnTo>
                      <a:pt x="48" y="21"/>
                    </a:lnTo>
                    <a:lnTo>
                      <a:pt x="46" y="23"/>
                    </a:lnTo>
                    <a:lnTo>
                      <a:pt x="48" y="23"/>
                    </a:lnTo>
                    <a:lnTo>
                      <a:pt x="46" y="25"/>
                    </a:lnTo>
                    <a:lnTo>
                      <a:pt x="46" y="25"/>
                    </a:lnTo>
                    <a:lnTo>
                      <a:pt x="46" y="27"/>
                    </a:lnTo>
                    <a:lnTo>
                      <a:pt x="46" y="27"/>
                    </a:lnTo>
                    <a:lnTo>
                      <a:pt x="46" y="29"/>
                    </a:lnTo>
                    <a:lnTo>
                      <a:pt x="42" y="29"/>
                    </a:lnTo>
                    <a:lnTo>
                      <a:pt x="42" y="31"/>
                    </a:lnTo>
                    <a:lnTo>
                      <a:pt x="42" y="33"/>
                    </a:lnTo>
                    <a:lnTo>
                      <a:pt x="42" y="33"/>
                    </a:lnTo>
                    <a:lnTo>
                      <a:pt x="44" y="33"/>
                    </a:lnTo>
                    <a:lnTo>
                      <a:pt x="42" y="35"/>
                    </a:lnTo>
                    <a:lnTo>
                      <a:pt x="40" y="35"/>
                    </a:lnTo>
                    <a:lnTo>
                      <a:pt x="38" y="37"/>
                    </a:lnTo>
                    <a:lnTo>
                      <a:pt x="36" y="39"/>
                    </a:lnTo>
                    <a:lnTo>
                      <a:pt x="33" y="46"/>
                    </a:lnTo>
                    <a:lnTo>
                      <a:pt x="33" y="48"/>
                    </a:lnTo>
                    <a:lnTo>
                      <a:pt x="33" y="50"/>
                    </a:lnTo>
                    <a:lnTo>
                      <a:pt x="33" y="50"/>
                    </a:lnTo>
                    <a:lnTo>
                      <a:pt x="33" y="52"/>
                    </a:lnTo>
                    <a:lnTo>
                      <a:pt x="31" y="50"/>
                    </a:lnTo>
                    <a:lnTo>
                      <a:pt x="31" y="50"/>
                    </a:lnTo>
                    <a:lnTo>
                      <a:pt x="27" y="52"/>
                    </a:lnTo>
                    <a:lnTo>
                      <a:pt x="27" y="54"/>
                    </a:lnTo>
                    <a:lnTo>
                      <a:pt x="27" y="56"/>
                    </a:lnTo>
                    <a:lnTo>
                      <a:pt x="29" y="56"/>
                    </a:lnTo>
                    <a:lnTo>
                      <a:pt x="29" y="58"/>
                    </a:lnTo>
                    <a:lnTo>
                      <a:pt x="29" y="58"/>
                    </a:lnTo>
                    <a:lnTo>
                      <a:pt x="27" y="60"/>
                    </a:lnTo>
                    <a:lnTo>
                      <a:pt x="27" y="62"/>
                    </a:lnTo>
                    <a:lnTo>
                      <a:pt x="23" y="60"/>
                    </a:lnTo>
                    <a:lnTo>
                      <a:pt x="21" y="62"/>
                    </a:lnTo>
                    <a:lnTo>
                      <a:pt x="21" y="62"/>
                    </a:lnTo>
                    <a:lnTo>
                      <a:pt x="19" y="64"/>
                    </a:lnTo>
                    <a:lnTo>
                      <a:pt x="17" y="68"/>
                    </a:lnTo>
                    <a:lnTo>
                      <a:pt x="15" y="71"/>
                    </a:lnTo>
                    <a:lnTo>
                      <a:pt x="15" y="71"/>
                    </a:lnTo>
                    <a:lnTo>
                      <a:pt x="15" y="68"/>
                    </a:lnTo>
                    <a:lnTo>
                      <a:pt x="13" y="71"/>
                    </a:lnTo>
                    <a:lnTo>
                      <a:pt x="13" y="68"/>
                    </a:lnTo>
                    <a:lnTo>
                      <a:pt x="13" y="66"/>
                    </a:lnTo>
                    <a:lnTo>
                      <a:pt x="15" y="66"/>
                    </a:lnTo>
                    <a:lnTo>
                      <a:pt x="15" y="64"/>
                    </a:lnTo>
                    <a:lnTo>
                      <a:pt x="15" y="64"/>
                    </a:lnTo>
                    <a:lnTo>
                      <a:pt x="11" y="66"/>
                    </a:lnTo>
                    <a:lnTo>
                      <a:pt x="7" y="71"/>
                    </a:lnTo>
                    <a:lnTo>
                      <a:pt x="7" y="75"/>
                    </a:lnTo>
                    <a:lnTo>
                      <a:pt x="7" y="75"/>
                    </a:lnTo>
                    <a:lnTo>
                      <a:pt x="9" y="73"/>
                    </a:lnTo>
                    <a:lnTo>
                      <a:pt x="15" y="73"/>
                    </a:lnTo>
                    <a:lnTo>
                      <a:pt x="19" y="73"/>
                    </a:lnTo>
                    <a:lnTo>
                      <a:pt x="17" y="75"/>
                    </a:lnTo>
                    <a:lnTo>
                      <a:pt x="13" y="79"/>
                    </a:lnTo>
                    <a:lnTo>
                      <a:pt x="11" y="83"/>
                    </a:lnTo>
                    <a:lnTo>
                      <a:pt x="7" y="85"/>
                    </a:lnTo>
                    <a:lnTo>
                      <a:pt x="2" y="87"/>
                    </a:lnTo>
                    <a:lnTo>
                      <a:pt x="0" y="87"/>
                    </a:lnTo>
                    <a:lnTo>
                      <a:pt x="0" y="89"/>
                    </a:lnTo>
                    <a:lnTo>
                      <a:pt x="0" y="91"/>
                    </a:lnTo>
                    <a:lnTo>
                      <a:pt x="0" y="93"/>
                    </a:lnTo>
                    <a:lnTo>
                      <a:pt x="0" y="95"/>
                    </a:lnTo>
                    <a:lnTo>
                      <a:pt x="2" y="95"/>
                    </a:lnTo>
                    <a:lnTo>
                      <a:pt x="7" y="97"/>
                    </a:lnTo>
                    <a:lnTo>
                      <a:pt x="11" y="97"/>
                    </a:lnTo>
                    <a:lnTo>
                      <a:pt x="13" y="95"/>
                    </a:lnTo>
                    <a:lnTo>
                      <a:pt x="17" y="93"/>
                    </a:lnTo>
                    <a:lnTo>
                      <a:pt x="19" y="91"/>
                    </a:lnTo>
                    <a:lnTo>
                      <a:pt x="19" y="91"/>
                    </a:lnTo>
                    <a:lnTo>
                      <a:pt x="19" y="91"/>
                    </a:lnTo>
                    <a:lnTo>
                      <a:pt x="17" y="93"/>
                    </a:lnTo>
                    <a:lnTo>
                      <a:pt x="21" y="95"/>
                    </a:lnTo>
                    <a:lnTo>
                      <a:pt x="25" y="93"/>
                    </a:lnTo>
                    <a:lnTo>
                      <a:pt x="25" y="95"/>
                    </a:lnTo>
                    <a:lnTo>
                      <a:pt x="29" y="95"/>
                    </a:lnTo>
                    <a:lnTo>
                      <a:pt x="33" y="95"/>
                    </a:lnTo>
                    <a:lnTo>
                      <a:pt x="33" y="95"/>
                    </a:lnTo>
                    <a:lnTo>
                      <a:pt x="36" y="97"/>
                    </a:lnTo>
                    <a:lnTo>
                      <a:pt x="38" y="97"/>
                    </a:lnTo>
                    <a:lnTo>
                      <a:pt x="40" y="97"/>
                    </a:lnTo>
                    <a:lnTo>
                      <a:pt x="40" y="100"/>
                    </a:lnTo>
                    <a:lnTo>
                      <a:pt x="42" y="100"/>
                    </a:lnTo>
                    <a:lnTo>
                      <a:pt x="44" y="97"/>
                    </a:lnTo>
                    <a:lnTo>
                      <a:pt x="44" y="95"/>
                    </a:lnTo>
                    <a:lnTo>
                      <a:pt x="46" y="97"/>
                    </a:lnTo>
                    <a:lnTo>
                      <a:pt x="48" y="97"/>
                    </a:lnTo>
                    <a:lnTo>
                      <a:pt x="48" y="97"/>
                    </a:lnTo>
                    <a:lnTo>
                      <a:pt x="50" y="95"/>
                    </a:lnTo>
                    <a:lnTo>
                      <a:pt x="52" y="95"/>
                    </a:lnTo>
                    <a:lnTo>
                      <a:pt x="54" y="97"/>
                    </a:lnTo>
                    <a:lnTo>
                      <a:pt x="54" y="95"/>
                    </a:lnTo>
                    <a:lnTo>
                      <a:pt x="54" y="93"/>
                    </a:lnTo>
                    <a:lnTo>
                      <a:pt x="54" y="91"/>
                    </a:lnTo>
                    <a:lnTo>
                      <a:pt x="54" y="91"/>
                    </a:lnTo>
                    <a:lnTo>
                      <a:pt x="56" y="89"/>
                    </a:lnTo>
                    <a:lnTo>
                      <a:pt x="58" y="89"/>
                    </a:lnTo>
                    <a:lnTo>
                      <a:pt x="56" y="91"/>
                    </a:lnTo>
                    <a:lnTo>
                      <a:pt x="56" y="93"/>
                    </a:lnTo>
                    <a:lnTo>
                      <a:pt x="56" y="95"/>
                    </a:lnTo>
                    <a:lnTo>
                      <a:pt x="56" y="93"/>
                    </a:lnTo>
                    <a:lnTo>
                      <a:pt x="58" y="91"/>
                    </a:lnTo>
                    <a:lnTo>
                      <a:pt x="60" y="91"/>
                    </a:lnTo>
                    <a:lnTo>
                      <a:pt x="60" y="93"/>
                    </a:lnTo>
                    <a:lnTo>
                      <a:pt x="58" y="95"/>
                    </a:lnTo>
                    <a:lnTo>
                      <a:pt x="58" y="95"/>
                    </a:lnTo>
                    <a:lnTo>
                      <a:pt x="60" y="95"/>
                    </a:lnTo>
                    <a:lnTo>
                      <a:pt x="62" y="95"/>
                    </a:lnTo>
                    <a:lnTo>
                      <a:pt x="62" y="95"/>
                    </a:lnTo>
                    <a:lnTo>
                      <a:pt x="58" y="97"/>
                    </a:lnTo>
                    <a:lnTo>
                      <a:pt x="54" y="100"/>
                    </a:lnTo>
                    <a:lnTo>
                      <a:pt x="56" y="100"/>
                    </a:lnTo>
                    <a:lnTo>
                      <a:pt x="56" y="100"/>
                    </a:lnTo>
                    <a:lnTo>
                      <a:pt x="58" y="100"/>
                    </a:lnTo>
                    <a:lnTo>
                      <a:pt x="60" y="102"/>
                    </a:lnTo>
                    <a:lnTo>
                      <a:pt x="62" y="102"/>
                    </a:lnTo>
                    <a:lnTo>
                      <a:pt x="62" y="102"/>
                    </a:lnTo>
                    <a:lnTo>
                      <a:pt x="65" y="102"/>
                    </a:lnTo>
                    <a:lnTo>
                      <a:pt x="67" y="100"/>
                    </a:lnTo>
                    <a:lnTo>
                      <a:pt x="67" y="97"/>
                    </a:lnTo>
                    <a:lnTo>
                      <a:pt x="67" y="95"/>
                    </a:lnTo>
                    <a:lnTo>
                      <a:pt x="69" y="97"/>
                    </a:lnTo>
                    <a:lnTo>
                      <a:pt x="71" y="97"/>
                    </a:lnTo>
                    <a:lnTo>
                      <a:pt x="73" y="100"/>
                    </a:lnTo>
                    <a:lnTo>
                      <a:pt x="75" y="100"/>
                    </a:lnTo>
                    <a:lnTo>
                      <a:pt x="77" y="97"/>
                    </a:lnTo>
                    <a:lnTo>
                      <a:pt x="79" y="97"/>
                    </a:lnTo>
                    <a:lnTo>
                      <a:pt x="77" y="100"/>
                    </a:lnTo>
                    <a:lnTo>
                      <a:pt x="77" y="100"/>
                    </a:lnTo>
                    <a:lnTo>
                      <a:pt x="73" y="102"/>
                    </a:lnTo>
                    <a:lnTo>
                      <a:pt x="71" y="102"/>
                    </a:lnTo>
                    <a:lnTo>
                      <a:pt x="69" y="104"/>
                    </a:lnTo>
                    <a:lnTo>
                      <a:pt x="69" y="106"/>
                    </a:lnTo>
                    <a:lnTo>
                      <a:pt x="67" y="106"/>
                    </a:lnTo>
                    <a:lnTo>
                      <a:pt x="67" y="108"/>
                    </a:lnTo>
                    <a:lnTo>
                      <a:pt x="65" y="108"/>
                    </a:lnTo>
                    <a:lnTo>
                      <a:pt x="62" y="108"/>
                    </a:lnTo>
                    <a:lnTo>
                      <a:pt x="62" y="110"/>
                    </a:lnTo>
                    <a:lnTo>
                      <a:pt x="60" y="110"/>
                    </a:lnTo>
                    <a:lnTo>
                      <a:pt x="58" y="110"/>
                    </a:lnTo>
                    <a:lnTo>
                      <a:pt x="56" y="112"/>
                    </a:lnTo>
                    <a:lnTo>
                      <a:pt x="54" y="114"/>
                    </a:lnTo>
                    <a:lnTo>
                      <a:pt x="56" y="116"/>
                    </a:lnTo>
                    <a:lnTo>
                      <a:pt x="56" y="116"/>
                    </a:lnTo>
                    <a:lnTo>
                      <a:pt x="58" y="116"/>
                    </a:lnTo>
                    <a:lnTo>
                      <a:pt x="60" y="116"/>
                    </a:lnTo>
                    <a:lnTo>
                      <a:pt x="60" y="114"/>
                    </a:lnTo>
                    <a:lnTo>
                      <a:pt x="62" y="114"/>
                    </a:lnTo>
                    <a:lnTo>
                      <a:pt x="62" y="116"/>
                    </a:lnTo>
                    <a:lnTo>
                      <a:pt x="65" y="116"/>
                    </a:lnTo>
                    <a:lnTo>
                      <a:pt x="67" y="116"/>
                    </a:lnTo>
                    <a:lnTo>
                      <a:pt x="69" y="114"/>
                    </a:lnTo>
                    <a:lnTo>
                      <a:pt x="69" y="112"/>
                    </a:lnTo>
                    <a:lnTo>
                      <a:pt x="69" y="112"/>
                    </a:lnTo>
                    <a:lnTo>
                      <a:pt x="71" y="110"/>
                    </a:lnTo>
                    <a:lnTo>
                      <a:pt x="71" y="108"/>
                    </a:lnTo>
                    <a:lnTo>
                      <a:pt x="73" y="108"/>
                    </a:lnTo>
                    <a:lnTo>
                      <a:pt x="75" y="104"/>
                    </a:lnTo>
                    <a:lnTo>
                      <a:pt x="77" y="104"/>
                    </a:lnTo>
                    <a:lnTo>
                      <a:pt x="79" y="104"/>
                    </a:lnTo>
                    <a:lnTo>
                      <a:pt x="81" y="104"/>
                    </a:lnTo>
                    <a:lnTo>
                      <a:pt x="79" y="106"/>
                    </a:lnTo>
                    <a:lnTo>
                      <a:pt x="81" y="106"/>
                    </a:lnTo>
                    <a:lnTo>
                      <a:pt x="81" y="104"/>
                    </a:lnTo>
                    <a:lnTo>
                      <a:pt x="83" y="100"/>
                    </a:lnTo>
                    <a:lnTo>
                      <a:pt x="85" y="95"/>
                    </a:lnTo>
                    <a:lnTo>
                      <a:pt x="85" y="93"/>
                    </a:lnTo>
                    <a:lnTo>
                      <a:pt x="85" y="91"/>
                    </a:lnTo>
                    <a:lnTo>
                      <a:pt x="87" y="91"/>
                    </a:lnTo>
                    <a:lnTo>
                      <a:pt x="87" y="93"/>
                    </a:lnTo>
                    <a:lnTo>
                      <a:pt x="89" y="93"/>
                    </a:lnTo>
                    <a:lnTo>
                      <a:pt x="91" y="95"/>
                    </a:lnTo>
                    <a:lnTo>
                      <a:pt x="91" y="97"/>
                    </a:lnTo>
                    <a:lnTo>
                      <a:pt x="91" y="100"/>
                    </a:lnTo>
                    <a:lnTo>
                      <a:pt x="89" y="104"/>
                    </a:lnTo>
                    <a:lnTo>
                      <a:pt x="91" y="104"/>
                    </a:lnTo>
                    <a:lnTo>
                      <a:pt x="89" y="106"/>
                    </a:lnTo>
                    <a:lnTo>
                      <a:pt x="87" y="108"/>
                    </a:lnTo>
                    <a:lnTo>
                      <a:pt x="85" y="114"/>
                    </a:lnTo>
                    <a:lnTo>
                      <a:pt x="85" y="116"/>
                    </a:lnTo>
                    <a:lnTo>
                      <a:pt x="85" y="118"/>
                    </a:lnTo>
                    <a:lnTo>
                      <a:pt x="85" y="120"/>
                    </a:lnTo>
                    <a:lnTo>
                      <a:pt x="85" y="120"/>
                    </a:lnTo>
                    <a:lnTo>
                      <a:pt x="89" y="118"/>
                    </a:lnTo>
                    <a:lnTo>
                      <a:pt x="91" y="114"/>
                    </a:lnTo>
                    <a:lnTo>
                      <a:pt x="94" y="114"/>
                    </a:lnTo>
                    <a:lnTo>
                      <a:pt x="96" y="110"/>
                    </a:lnTo>
                    <a:lnTo>
                      <a:pt x="96" y="108"/>
                    </a:lnTo>
                    <a:lnTo>
                      <a:pt x="98" y="110"/>
                    </a:lnTo>
                    <a:lnTo>
                      <a:pt x="100" y="110"/>
                    </a:lnTo>
                    <a:lnTo>
                      <a:pt x="100" y="110"/>
                    </a:lnTo>
                    <a:lnTo>
                      <a:pt x="98" y="112"/>
                    </a:lnTo>
                    <a:lnTo>
                      <a:pt x="94" y="114"/>
                    </a:lnTo>
                    <a:lnTo>
                      <a:pt x="94" y="116"/>
                    </a:lnTo>
                    <a:lnTo>
                      <a:pt x="94" y="120"/>
                    </a:lnTo>
                    <a:lnTo>
                      <a:pt x="96" y="120"/>
                    </a:lnTo>
                    <a:lnTo>
                      <a:pt x="96" y="124"/>
                    </a:lnTo>
                    <a:lnTo>
                      <a:pt x="98" y="124"/>
                    </a:lnTo>
                    <a:lnTo>
                      <a:pt x="98" y="122"/>
                    </a:lnTo>
                    <a:lnTo>
                      <a:pt x="100" y="120"/>
                    </a:lnTo>
                    <a:lnTo>
                      <a:pt x="100" y="120"/>
                    </a:lnTo>
                    <a:lnTo>
                      <a:pt x="102" y="124"/>
                    </a:lnTo>
                    <a:lnTo>
                      <a:pt x="104" y="124"/>
                    </a:lnTo>
                    <a:lnTo>
                      <a:pt x="106" y="122"/>
                    </a:lnTo>
                    <a:lnTo>
                      <a:pt x="106" y="120"/>
                    </a:lnTo>
                    <a:lnTo>
                      <a:pt x="108" y="120"/>
                    </a:lnTo>
                    <a:lnTo>
                      <a:pt x="108" y="118"/>
                    </a:lnTo>
                    <a:lnTo>
                      <a:pt x="108" y="116"/>
                    </a:lnTo>
                    <a:lnTo>
                      <a:pt x="108" y="116"/>
                    </a:lnTo>
                    <a:lnTo>
                      <a:pt x="110" y="114"/>
                    </a:lnTo>
                    <a:lnTo>
                      <a:pt x="108" y="112"/>
                    </a:lnTo>
                    <a:lnTo>
                      <a:pt x="108" y="110"/>
                    </a:lnTo>
                    <a:lnTo>
                      <a:pt x="112" y="106"/>
                    </a:lnTo>
                    <a:lnTo>
                      <a:pt x="114" y="102"/>
                    </a:lnTo>
                    <a:lnTo>
                      <a:pt x="114" y="97"/>
                    </a:lnTo>
                    <a:lnTo>
                      <a:pt x="112" y="95"/>
                    </a:lnTo>
                    <a:lnTo>
                      <a:pt x="112" y="95"/>
                    </a:lnTo>
                    <a:lnTo>
                      <a:pt x="112" y="97"/>
                    </a:lnTo>
                    <a:lnTo>
                      <a:pt x="110" y="100"/>
                    </a:lnTo>
                    <a:lnTo>
                      <a:pt x="108" y="102"/>
                    </a:lnTo>
                    <a:lnTo>
                      <a:pt x="106" y="104"/>
                    </a:lnTo>
                    <a:lnTo>
                      <a:pt x="104" y="104"/>
                    </a:lnTo>
                    <a:lnTo>
                      <a:pt x="104" y="102"/>
                    </a:lnTo>
                    <a:lnTo>
                      <a:pt x="104" y="100"/>
                    </a:lnTo>
                    <a:lnTo>
                      <a:pt x="104" y="95"/>
                    </a:lnTo>
                    <a:lnTo>
                      <a:pt x="108" y="93"/>
                    </a:lnTo>
                    <a:lnTo>
                      <a:pt x="108" y="93"/>
                    </a:lnTo>
                    <a:lnTo>
                      <a:pt x="110" y="91"/>
                    </a:lnTo>
                    <a:lnTo>
                      <a:pt x="112" y="91"/>
                    </a:lnTo>
                    <a:lnTo>
                      <a:pt x="112" y="89"/>
                    </a:lnTo>
                    <a:lnTo>
                      <a:pt x="112" y="87"/>
                    </a:lnTo>
                    <a:lnTo>
                      <a:pt x="110" y="89"/>
                    </a:lnTo>
                    <a:lnTo>
                      <a:pt x="110" y="89"/>
                    </a:lnTo>
                    <a:lnTo>
                      <a:pt x="108" y="91"/>
                    </a:lnTo>
                    <a:lnTo>
                      <a:pt x="106" y="91"/>
                    </a:lnTo>
                    <a:lnTo>
                      <a:pt x="102" y="93"/>
                    </a:lnTo>
                    <a:lnTo>
                      <a:pt x="102" y="95"/>
                    </a:lnTo>
                    <a:lnTo>
                      <a:pt x="98" y="97"/>
                    </a:lnTo>
                    <a:lnTo>
                      <a:pt x="98" y="100"/>
                    </a:lnTo>
                    <a:lnTo>
                      <a:pt x="96" y="100"/>
                    </a:lnTo>
                    <a:lnTo>
                      <a:pt x="94" y="97"/>
                    </a:lnTo>
                    <a:lnTo>
                      <a:pt x="94" y="95"/>
                    </a:lnTo>
                    <a:lnTo>
                      <a:pt x="94" y="93"/>
                    </a:lnTo>
                    <a:lnTo>
                      <a:pt x="94" y="91"/>
                    </a:lnTo>
                    <a:lnTo>
                      <a:pt x="94" y="93"/>
                    </a:lnTo>
                    <a:lnTo>
                      <a:pt x="96" y="93"/>
                    </a:lnTo>
                    <a:lnTo>
                      <a:pt x="98" y="91"/>
                    </a:lnTo>
                    <a:lnTo>
                      <a:pt x="96" y="91"/>
                    </a:lnTo>
                    <a:lnTo>
                      <a:pt x="94" y="89"/>
                    </a:lnTo>
                    <a:lnTo>
                      <a:pt x="96" y="89"/>
                    </a:lnTo>
                    <a:lnTo>
                      <a:pt x="98" y="89"/>
                    </a:lnTo>
                    <a:lnTo>
                      <a:pt x="96" y="89"/>
                    </a:lnTo>
                    <a:lnTo>
                      <a:pt x="94" y="87"/>
                    </a:lnTo>
                    <a:lnTo>
                      <a:pt x="94" y="85"/>
                    </a:lnTo>
                    <a:lnTo>
                      <a:pt x="94" y="85"/>
                    </a:lnTo>
                    <a:lnTo>
                      <a:pt x="98" y="85"/>
                    </a:lnTo>
                    <a:lnTo>
                      <a:pt x="98" y="85"/>
                    </a:lnTo>
                    <a:lnTo>
                      <a:pt x="102" y="83"/>
                    </a:lnTo>
                    <a:lnTo>
                      <a:pt x="102" y="79"/>
                    </a:lnTo>
                    <a:lnTo>
                      <a:pt x="106" y="79"/>
                    </a:lnTo>
                    <a:lnTo>
                      <a:pt x="106" y="81"/>
                    </a:lnTo>
                    <a:lnTo>
                      <a:pt x="110" y="79"/>
                    </a:lnTo>
                    <a:lnTo>
                      <a:pt x="110" y="77"/>
                    </a:lnTo>
                    <a:lnTo>
                      <a:pt x="110" y="73"/>
                    </a:lnTo>
                    <a:lnTo>
                      <a:pt x="110" y="73"/>
                    </a:lnTo>
                    <a:lnTo>
                      <a:pt x="108" y="75"/>
                    </a:lnTo>
                    <a:lnTo>
                      <a:pt x="106" y="75"/>
                    </a:lnTo>
                    <a:lnTo>
                      <a:pt x="104" y="75"/>
                    </a:lnTo>
                    <a:lnTo>
                      <a:pt x="104" y="75"/>
                    </a:lnTo>
                    <a:lnTo>
                      <a:pt x="102" y="75"/>
                    </a:lnTo>
                    <a:lnTo>
                      <a:pt x="102" y="77"/>
                    </a:lnTo>
                    <a:lnTo>
                      <a:pt x="102" y="79"/>
                    </a:lnTo>
                    <a:lnTo>
                      <a:pt x="100" y="79"/>
                    </a:lnTo>
                    <a:lnTo>
                      <a:pt x="98" y="81"/>
                    </a:lnTo>
                    <a:lnTo>
                      <a:pt x="96" y="81"/>
                    </a:lnTo>
                    <a:lnTo>
                      <a:pt x="96" y="83"/>
                    </a:lnTo>
                    <a:lnTo>
                      <a:pt x="94" y="83"/>
                    </a:lnTo>
                    <a:lnTo>
                      <a:pt x="96" y="83"/>
                    </a:lnTo>
                    <a:lnTo>
                      <a:pt x="96" y="79"/>
                    </a:lnTo>
                    <a:lnTo>
                      <a:pt x="94" y="81"/>
                    </a:lnTo>
                    <a:lnTo>
                      <a:pt x="91" y="81"/>
                    </a:lnTo>
                    <a:lnTo>
                      <a:pt x="94" y="79"/>
                    </a:lnTo>
                    <a:lnTo>
                      <a:pt x="96" y="79"/>
                    </a:lnTo>
                    <a:lnTo>
                      <a:pt x="96" y="77"/>
                    </a:lnTo>
                    <a:lnTo>
                      <a:pt x="96" y="77"/>
                    </a:lnTo>
                    <a:lnTo>
                      <a:pt x="96" y="75"/>
                    </a:lnTo>
                    <a:lnTo>
                      <a:pt x="98" y="73"/>
                    </a:lnTo>
                    <a:lnTo>
                      <a:pt x="96" y="73"/>
                    </a:lnTo>
                    <a:lnTo>
                      <a:pt x="96" y="73"/>
                    </a:lnTo>
                    <a:lnTo>
                      <a:pt x="96" y="71"/>
                    </a:lnTo>
                    <a:lnTo>
                      <a:pt x="96" y="68"/>
                    </a:lnTo>
                    <a:lnTo>
                      <a:pt x="96" y="68"/>
                    </a:lnTo>
                    <a:lnTo>
                      <a:pt x="94" y="71"/>
                    </a:lnTo>
                    <a:lnTo>
                      <a:pt x="89" y="68"/>
                    </a:lnTo>
                    <a:lnTo>
                      <a:pt x="94" y="68"/>
                    </a:lnTo>
                    <a:lnTo>
                      <a:pt x="94" y="6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 name="9Slide.vn 1225">
                <a:extLst>
                  <a:ext uri="{FF2B5EF4-FFF2-40B4-BE49-F238E27FC236}">
                    <a16:creationId xmlns:a16="http://schemas.microsoft.com/office/drawing/2014/main" id="{3D9250F8-F4D7-4F35-AE56-462F7AA6FE23}"/>
                  </a:ext>
                </a:extLst>
              </p:cNvPr>
              <p:cNvSpPr>
                <a:spLocks/>
              </p:cNvSpPr>
              <p:nvPr/>
            </p:nvSpPr>
            <p:spPr bwMode="auto">
              <a:xfrm>
                <a:off x="2798" y="1701"/>
                <a:ext cx="6" cy="2"/>
              </a:xfrm>
              <a:custGeom>
                <a:avLst/>
                <a:gdLst>
                  <a:gd name="T0" fmla="*/ 0 w 6"/>
                  <a:gd name="T1" fmla="*/ 0 h 2"/>
                  <a:gd name="T2" fmla="*/ 0 w 6"/>
                  <a:gd name="T3" fmla="*/ 0 h 2"/>
                  <a:gd name="T4" fmla="*/ 2 w 6"/>
                  <a:gd name="T5" fmla="*/ 2 h 2"/>
                  <a:gd name="T6" fmla="*/ 6 w 6"/>
                  <a:gd name="T7" fmla="*/ 2 h 2"/>
                  <a:gd name="T8" fmla="*/ 6 w 6"/>
                  <a:gd name="T9" fmla="*/ 0 h 2"/>
                  <a:gd name="T10" fmla="*/ 2 w 6"/>
                  <a:gd name="T11" fmla="*/ 0 h 2"/>
                  <a:gd name="T12" fmla="*/ 0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0" y="0"/>
                    </a:moveTo>
                    <a:lnTo>
                      <a:pt x="0" y="0"/>
                    </a:lnTo>
                    <a:lnTo>
                      <a:pt x="2" y="2"/>
                    </a:lnTo>
                    <a:lnTo>
                      <a:pt x="6" y="2"/>
                    </a:lnTo>
                    <a:lnTo>
                      <a:pt x="6" y="0"/>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 name="9Slide.vn 1226">
                <a:extLst>
                  <a:ext uri="{FF2B5EF4-FFF2-40B4-BE49-F238E27FC236}">
                    <a16:creationId xmlns:a16="http://schemas.microsoft.com/office/drawing/2014/main" id="{93486A30-7BD2-4AE2-BCA9-966F627AEF20}"/>
                  </a:ext>
                </a:extLst>
              </p:cNvPr>
              <p:cNvSpPr>
                <a:spLocks/>
              </p:cNvSpPr>
              <p:nvPr/>
            </p:nvSpPr>
            <p:spPr bwMode="auto">
              <a:xfrm>
                <a:off x="2760" y="1709"/>
                <a:ext cx="2" cy="2"/>
              </a:xfrm>
              <a:custGeom>
                <a:avLst/>
                <a:gdLst>
                  <a:gd name="T0" fmla="*/ 0 w 2"/>
                  <a:gd name="T1" fmla="*/ 0 h 2"/>
                  <a:gd name="T2" fmla="*/ 0 w 2"/>
                  <a:gd name="T3" fmla="*/ 2 h 2"/>
                  <a:gd name="T4" fmla="*/ 0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 name="9Slide.vn 1227">
                <a:extLst>
                  <a:ext uri="{FF2B5EF4-FFF2-40B4-BE49-F238E27FC236}">
                    <a16:creationId xmlns:a16="http://schemas.microsoft.com/office/drawing/2014/main" id="{210AC0D9-DE05-4EB4-9E25-820E9E2160D5}"/>
                  </a:ext>
                </a:extLst>
              </p:cNvPr>
              <p:cNvSpPr>
                <a:spLocks/>
              </p:cNvSpPr>
              <p:nvPr/>
            </p:nvSpPr>
            <p:spPr bwMode="auto">
              <a:xfrm>
                <a:off x="1556" y="1454"/>
                <a:ext cx="13" cy="15"/>
              </a:xfrm>
              <a:custGeom>
                <a:avLst/>
                <a:gdLst>
                  <a:gd name="T0" fmla="*/ 4 w 13"/>
                  <a:gd name="T1" fmla="*/ 4 h 15"/>
                  <a:gd name="T2" fmla="*/ 2 w 13"/>
                  <a:gd name="T3" fmla="*/ 7 h 15"/>
                  <a:gd name="T4" fmla="*/ 2 w 13"/>
                  <a:gd name="T5" fmla="*/ 11 h 15"/>
                  <a:gd name="T6" fmla="*/ 6 w 13"/>
                  <a:gd name="T7" fmla="*/ 11 h 15"/>
                  <a:gd name="T8" fmla="*/ 11 w 13"/>
                  <a:gd name="T9" fmla="*/ 7 h 15"/>
                  <a:gd name="T10" fmla="*/ 8 w 13"/>
                  <a:gd name="T11" fmla="*/ 11 h 15"/>
                  <a:gd name="T12" fmla="*/ 8 w 13"/>
                  <a:gd name="T13" fmla="*/ 15 h 15"/>
                  <a:gd name="T14" fmla="*/ 13 w 13"/>
                  <a:gd name="T15" fmla="*/ 11 h 15"/>
                  <a:gd name="T16" fmla="*/ 13 w 13"/>
                  <a:gd name="T17" fmla="*/ 2 h 15"/>
                  <a:gd name="T18" fmla="*/ 8 w 13"/>
                  <a:gd name="T19" fmla="*/ 0 h 15"/>
                  <a:gd name="T20" fmla="*/ 4 w 13"/>
                  <a:gd name="T21" fmla="*/ 0 h 15"/>
                  <a:gd name="T22" fmla="*/ 0 w 13"/>
                  <a:gd name="T23" fmla="*/ 4 h 15"/>
                  <a:gd name="T24" fmla="*/ 4 w 13"/>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4" y="4"/>
                    </a:moveTo>
                    <a:lnTo>
                      <a:pt x="2" y="7"/>
                    </a:lnTo>
                    <a:lnTo>
                      <a:pt x="2" y="11"/>
                    </a:lnTo>
                    <a:lnTo>
                      <a:pt x="6" y="11"/>
                    </a:lnTo>
                    <a:lnTo>
                      <a:pt x="11" y="7"/>
                    </a:lnTo>
                    <a:lnTo>
                      <a:pt x="8" y="11"/>
                    </a:lnTo>
                    <a:lnTo>
                      <a:pt x="8" y="15"/>
                    </a:lnTo>
                    <a:lnTo>
                      <a:pt x="13" y="11"/>
                    </a:lnTo>
                    <a:lnTo>
                      <a:pt x="13" y="2"/>
                    </a:lnTo>
                    <a:lnTo>
                      <a:pt x="8" y="0"/>
                    </a:lnTo>
                    <a:lnTo>
                      <a:pt x="4" y="0"/>
                    </a:lnTo>
                    <a:lnTo>
                      <a:pt x="0"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 name="9Slide.vn 1228">
                <a:extLst>
                  <a:ext uri="{FF2B5EF4-FFF2-40B4-BE49-F238E27FC236}">
                    <a16:creationId xmlns:a16="http://schemas.microsoft.com/office/drawing/2014/main" id="{12C52CBC-EB42-4CC2-9C1E-243315DDAB9F}"/>
                  </a:ext>
                </a:extLst>
              </p:cNvPr>
              <p:cNvSpPr>
                <a:spLocks/>
              </p:cNvSpPr>
              <p:nvPr/>
            </p:nvSpPr>
            <p:spPr bwMode="auto">
              <a:xfrm>
                <a:off x="1701" y="807"/>
                <a:ext cx="11" cy="9"/>
              </a:xfrm>
              <a:custGeom>
                <a:avLst/>
                <a:gdLst>
                  <a:gd name="T0" fmla="*/ 6 w 11"/>
                  <a:gd name="T1" fmla="*/ 7 h 9"/>
                  <a:gd name="T2" fmla="*/ 9 w 11"/>
                  <a:gd name="T3" fmla="*/ 9 h 9"/>
                  <a:gd name="T4" fmla="*/ 11 w 11"/>
                  <a:gd name="T5" fmla="*/ 7 h 9"/>
                  <a:gd name="T6" fmla="*/ 6 w 11"/>
                  <a:gd name="T7" fmla="*/ 2 h 9"/>
                  <a:gd name="T8" fmla="*/ 2 w 11"/>
                  <a:gd name="T9" fmla="*/ 0 h 9"/>
                  <a:gd name="T10" fmla="*/ 0 w 11"/>
                  <a:gd name="T11" fmla="*/ 2 h 9"/>
                  <a:gd name="T12" fmla="*/ 2 w 11"/>
                  <a:gd name="T13" fmla="*/ 7 h 9"/>
                  <a:gd name="T14" fmla="*/ 6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6" y="7"/>
                    </a:moveTo>
                    <a:lnTo>
                      <a:pt x="9" y="9"/>
                    </a:lnTo>
                    <a:lnTo>
                      <a:pt x="11" y="7"/>
                    </a:lnTo>
                    <a:lnTo>
                      <a:pt x="6" y="2"/>
                    </a:lnTo>
                    <a:lnTo>
                      <a:pt x="2" y="0"/>
                    </a:lnTo>
                    <a:lnTo>
                      <a:pt x="0" y="2"/>
                    </a:lnTo>
                    <a:lnTo>
                      <a:pt x="2" y="7"/>
                    </a:lnTo>
                    <a:lnTo>
                      <a:pt x="6"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 name="9Slide.vn 1229">
                <a:extLst>
                  <a:ext uri="{FF2B5EF4-FFF2-40B4-BE49-F238E27FC236}">
                    <a16:creationId xmlns:a16="http://schemas.microsoft.com/office/drawing/2014/main" id="{868FCCA8-533C-4F33-B942-037BEDE51105}"/>
                  </a:ext>
                </a:extLst>
              </p:cNvPr>
              <p:cNvSpPr>
                <a:spLocks/>
              </p:cNvSpPr>
              <p:nvPr/>
            </p:nvSpPr>
            <p:spPr bwMode="auto">
              <a:xfrm>
                <a:off x="1542" y="1419"/>
                <a:ext cx="10" cy="8"/>
              </a:xfrm>
              <a:custGeom>
                <a:avLst/>
                <a:gdLst>
                  <a:gd name="T0" fmla="*/ 6 w 10"/>
                  <a:gd name="T1" fmla="*/ 6 h 8"/>
                  <a:gd name="T2" fmla="*/ 6 w 10"/>
                  <a:gd name="T3" fmla="*/ 8 h 8"/>
                  <a:gd name="T4" fmla="*/ 8 w 10"/>
                  <a:gd name="T5" fmla="*/ 8 h 8"/>
                  <a:gd name="T6" fmla="*/ 10 w 10"/>
                  <a:gd name="T7" fmla="*/ 4 h 8"/>
                  <a:gd name="T8" fmla="*/ 8 w 10"/>
                  <a:gd name="T9" fmla="*/ 0 h 8"/>
                  <a:gd name="T10" fmla="*/ 2 w 10"/>
                  <a:gd name="T11" fmla="*/ 2 h 8"/>
                  <a:gd name="T12" fmla="*/ 0 w 10"/>
                  <a:gd name="T13" fmla="*/ 6 h 8"/>
                  <a:gd name="T14" fmla="*/ 6 w 10"/>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6" y="6"/>
                    </a:moveTo>
                    <a:lnTo>
                      <a:pt x="6" y="8"/>
                    </a:lnTo>
                    <a:lnTo>
                      <a:pt x="8" y="8"/>
                    </a:lnTo>
                    <a:lnTo>
                      <a:pt x="10" y="4"/>
                    </a:lnTo>
                    <a:lnTo>
                      <a:pt x="8" y="0"/>
                    </a:lnTo>
                    <a:lnTo>
                      <a:pt x="2" y="2"/>
                    </a:lnTo>
                    <a:lnTo>
                      <a:pt x="0" y="6"/>
                    </a:lnTo>
                    <a:lnTo>
                      <a:pt x="6"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 name="9Slide.vn 1230">
                <a:extLst>
                  <a:ext uri="{FF2B5EF4-FFF2-40B4-BE49-F238E27FC236}">
                    <a16:creationId xmlns:a16="http://schemas.microsoft.com/office/drawing/2014/main" id="{F14B2408-4AB5-41DE-9537-74577B01E9C9}"/>
                  </a:ext>
                </a:extLst>
              </p:cNvPr>
              <p:cNvSpPr>
                <a:spLocks/>
              </p:cNvSpPr>
              <p:nvPr/>
            </p:nvSpPr>
            <p:spPr bwMode="auto">
              <a:xfrm>
                <a:off x="1548" y="1402"/>
                <a:ext cx="2" cy="7"/>
              </a:xfrm>
              <a:custGeom>
                <a:avLst/>
                <a:gdLst>
                  <a:gd name="T0" fmla="*/ 2 w 2"/>
                  <a:gd name="T1" fmla="*/ 5 h 7"/>
                  <a:gd name="T2" fmla="*/ 2 w 2"/>
                  <a:gd name="T3" fmla="*/ 0 h 7"/>
                  <a:gd name="T4" fmla="*/ 0 w 2"/>
                  <a:gd name="T5" fmla="*/ 3 h 7"/>
                  <a:gd name="T6" fmla="*/ 0 w 2"/>
                  <a:gd name="T7" fmla="*/ 7 h 7"/>
                  <a:gd name="T8" fmla="*/ 2 w 2"/>
                  <a:gd name="T9" fmla="*/ 5 h 7"/>
                </a:gdLst>
                <a:ahLst/>
                <a:cxnLst>
                  <a:cxn ang="0">
                    <a:pos x="T0" y="T1"/>
                  </a:cxn>
                  <a:cxn ang="0">
                    <a:pos x="T2" y="T3"/>
                  </a:cxn>
                  <a:cxn ang="0">
                    <a:pos x="T4" y="T5"/>
                  </a:cxn>
                  <a:cxn ang="0">
                    <a:pos x="T6" y="T7"/>
                  </a:cxn>
                  <a:cxn ang="0">
                    <a:pos x="T8" y="T9"/>
                  </a:cxn>
                </a:cxnLst>
                <a:rect l="0" t="0" r="r" b="b"/>
                <a:pathLst>
                  <a:path w="2" h="7">
                    <a:moveTo>
                      <a:pt x="2" y="5"/>
                    </a:moveTo>
                    <a:lnTo>
                      <a:pt x="2" y="0"/>
                    </a:lnTo>
                    <a:lnTo>
                      <a:pt x="0" y="3"/>
                    </a:lnTo>
                    <a:lnTo>
                      <a:pt x="0" y="7"/>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 name="9Slide.vn 1231">
                <a:extLst>
                  <a:ext uri="{FF2B5EF4-FFF2-40B4-BE49-F238E27FC236}">
                    <a16:creationId xmlns:a16="http://schemas.microsoft.com/office/drawing/2014/main" id="{E8D4ABDD-0D35-4BF4-B664-1A57288112C8}"/>
                  </a:ext>
                </a:extLst>
              </p:cNvPr>
              <p:cNvSpPr>
                <a:spLocks/>
              </p:cNvSpPr>
              <p:nvPr/>
            </p:nvSpPr>
            <p:spPr bwMode="auto">
              <a:xfrm>
                <a:off x="1556" y="1448"/>
                <a:ext cx="4" cy="4"/>
              </a:xfrm>
              <a:custGeom>
                <a:avLst/>
                <a:gdLst>
                  <a:gd name="T0" fmla="*/ 2 w 4"/>
                  <a:gd name="T1" fmla="*/ 0 h 4"/>
                  <a:gd name="T2" fmla="*/ 0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4" y="4"/>
                    </a:lnTo>
                    <a:lnTo>
                      <a:pt x="4"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 name="9Slide.vn 1232">
                <a:extLst>
                  <a:ext uri="{FF2B5EF4-FFF2-40B4-BE49-F238E27FC236}">
                    <a16:creationId xmlns:a16="http://schemas.microsoft.com/office/drawing/2014/main" id="{F3ADD151-CFC9-4290-A058-4EB24CF95346}"/>
                  </a:ext>
                </a:extLst>
              </p:cNvPr>
              <p:cNvSpPr>
                <a:spLocks/>
              </p:cNvSpPr>
              <p:nvPr/>
            </p:nvSpPr>
            <p:spPr bwMode="auto">
              <a:xfrm>
                <a:off x="1564" y="1438"/>
                <a:ext cx="7" cy="6"/>
              </a:xfrm>
              <a:custGeom>
                <a:avLst/>
                <a:gdLst>
                  <a:gd name="T0" fmla="*/ 7 w 7"/>
                  <a:gd name="T1" fmla="*/ 4 h 6"/>
                  <a:gd name="T2" fmla="*/ 7 w 7"/>
                  <a:gd name="T3" fmla="*/ 0 h 6"/>
                  <a:gd name="T4" fmla="*/ 5 w 7"/>
                  <a:gd name="T5" fmla="*/ 0 h 6"/>
                  <a:gd name="T6" fmla="*/ 0 w 7"/>
                  <a:gd name="T7" fmla="*/ 2 h 6"/>
                  <a:gd name="T8" fmla="*/ 0 w 7"/>
                  <a:gd name="T9" fmla="*/ 6 h 6"/>
                  <a:gd name="T10" fmla="*/ 3 w 7"/>
                  <a:gd name="T11" fmla="*/ 4 h 6"/>
                  <a:gd name="T12" fmla="*/ 7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4"/>
                    </a:moveTo>
                    <a:lnTo>
                      <a:pt x="7" y="0"/>
                    </a:lnTo>
                    <a:lnTo>
                      <a:pt x="5" y="0"/>
                    </a:lnTo>
                    <a:lnTo>
                      <a:pt x="0" y="2"/>
                    </a:lnTo>
                    <a:lnTo>
                      <a:pt x="0" y="6"/>
                    </a:lnTo>
                    <a:lnTo>
                      <a:pt x="3" y="4"/>
                    </a:lnTo>
                    <a:lnTo>
                      <a:pt x="7"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 name="9Slide.vn 1233">
                <a:extLst>
                  <a:ext uri="{FF2B5EF4-FFF2-40B4-BE49-F238E27FC236}">
                    <a16:creationId xmlns:a16="http://schemas.microsoft.com/office/drawing/2014/main" id="{3A8B3333-2EE0-4A14-A949-994CF5148E3E}"/>
                  </a:ext>
                </a:extLst>
              </p:cNvPr>
              <p:cNvSpPr>
                <a:spLocks/>
              </p:cNvSpPr>
              <p:nvPr/>
            </p:nvSpPr>
            <p:spPr bwMode="auto">
              <a:xfrm>
                <a:off x="1732" y="845"/>
                <a:ext cx="4" cy="10"/>
              </a:xfrm>
              <a:custGeom>
                <a:avLst/>
                <a:gdLst>
                  <a:gd name="T0" fmla="*/ 4 w 4"/>
                  <a:gd name="T1" fmla="*/ 10 h 10"/>
                  <a:gd name="T2" fmla="*/ 4 w 4"/>
                  <a:gd name="T3" fmla="*/ 8 h 10"/>
                  <a:gd name="T4" fmla="*/ 4 w 4"/>
                  <a:gd name="T5" fmla="*/ 0 h 10"/>
                  <a:gd name="T6" fmla="*/ 2 w 4"/>
                  <a:gd name="T7" fmla="*/ 4 h 10"/>
                  <a:gd name="T8" fmla="*/ 0 w 4"/>
                  <a:gd name="T9" fmla="*/ 6 h 10"/>
                  <a:gd name="T10" fmla="*/ 0 w 4"/>
                  <a:gd name="T11" fmla="*/ 8 h 10"/>
                  <a:gd name="T12" fmla="*/ 0 w 4"/>
                  <a:gd name="T13" fmla="*/ 8 h 10"/>
                  <a:gd name="T14" fmla="*/ 4 w 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10"/>
                    </a:moveTo>
                    <a:lnTo>
                      <a:pt x="4" y="8"/>
                    </a:lnTo>
                    <a:lnTo>
                      <a:pt x="4" y="0"/>
                    </a:lnTo>
                    <a:lnTo>
                      <a:pt x="2" y="4"/>
                    </a:lnTo>
                    <a:lnTo>
                      <a:pt x="0" y="6"/>
                    </a:lnTo>
                    <a:lnTo>
                      <a:pt x="0" y="8"/>
                    </a:lnTo>
                    <a:lnTo>
                      <a:pt x="0" y="8"/>
                    </a:lnTo>
                    <a:lnTo>
                      <a:pt x="4"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 name="9Slide.vn 1234">
                <a:extLst>
                  <a:ext uri="{FF2B5EF4-FFF2-40B4-BE49-F238E27FC236}">
                    <a16:creationId xmlns:a16="http://schemas.microsoft.com/office/drawing/2014/main" id="{EF0BC167-3152-4306-B318-867953703E90}"/>
                  </a:ext>
                </a:extLst>
              </p:cNvPr>
              <p:cNvSpPr>
                <a:spLocks/>
              </p:cNvSpPr>
              <p:nvPr/>
            </p:nvSpPr>
            <p:spPr bwMode="auto">
              <a:xfrm>
                <a:off x="1757" y="824"/>
                <a:ext cx="2" cy="4"/>
              </a:xfrm>
              <a:custGeom>
                <a:avLst/>
                <a:gdLst>
                  <a:gd name="T0" fmla="*/ 2 w 2"/>
                  <a:gd name="T1" fmla="*/ 0 h 4"/>
                  <a:gd name="T2" fmla="*/ 2 w 2"/>
                  <a:gd name="T3" fmla="*/ 0 h 4"/>
                  <a:gd name="T4" fmla="*/ 0 w 2"/>
                  <a:gd name="T5" fmla="*/ 2 h 4"/>
                  <a:gd name="T6" fmla="*/ 0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lnTo>
                      <a:pt x="0" y="2"/>
                    </a:lnTo>
                    <a:lnTo>
                      <a:pt x="0" y="4"/>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 name="9Slide.vn 1235">
                <a:extLst>
                  <a:ext uri="{FF2B5EF4-FFF2-40B4-BE49-F238E27FC236}">
                    <a16:creationId xmlns:a16="http://schemas.microsoft.com/office/drawing/2014/main" id="{29C94C4B-1FDF-4287-B92D-873BB0F513B9}"/>
                  </a:ext>
                </a:extLst>
              </p:cNvPr>
              <p:cNvSpPr>
                <a:spLocks/>
              </p:cNvSpPr>
              <p:nvPr/>
            </p:nvSpPr>
            <p:spPr bwMode="auto">
              <a:xfrm>
                <a:off x="1747" y="830"/>
                <a:ext cx="31" cy="27"/>
              </a:xfrm>
              <a:custGeom>
                <a:avLst/>
                <a:gdLst>
                  <a:gd name="T0" fmla="*/ 2 w 31"/>
                  <a:gd name="T1" fmla="*/ 25 h 27"/>
                  <a:gd name="T2" fmla="*/ 4 w 31"/>
                  <a:gd name="T3" fmla="*/ 27 h 27"/>
                  <a:gd name="T4" fmla="*/ 6 w 31"/>
                  <a:gd name="T5" fmla="*/ 25 h 27"/>
                  <a:gd name="T6" fmla="*/ 10 w 31"/>
                  <a:gd name="T7" fmla="*/ 23 h 27"/>
                  <a:gd name="T8" fmla="*/ 23 w 31"/>
                  <a:gd name="T9" fmla="*/ 15 h 27"/>
                  <a:gd name="T10" fmla="*/ 29 w 31"/>
                  <a:gd name="T11" fmla="*/ 11 h 27"/>
                  <a:gd name="T12" fmla="*/ 31 w 31"/>
                  <a:gd name="T13" fmla="*/ 6 h 27"/>
                  <a:gd name="T14" fmla="*/ 29 w 31"/>
                  <a:gd name="T15" fmla="*/ 8 h 27"/>
                  <a:gd name="T16" fmla="*/ 27 w 31"/>
                  <a:gd name="T17" fmla="*/ 6 h 27"/>
                  <a:gd name="T18" fmla="*/ 25 w 31"/>
                  <a:gd name="T19" fmla="*/ 0 h 27"/>
                  <a:gd name="T20" fmla="*/ 23 w 31"/>
                  <a:gd name="T21" fmla="*/ 0 h 27"/>
                  <a:gd name="T22" fmla="*/ 21 w 31"/>
                  <a:gd name="T23" fmla="*/ 4 h 27"/>
                  <a:gd name="T24" fmla="*/ 16 w 31"/>
                  <a:gd name="T25" fmla="*/ 6 h 27"/>
                  <a:gd name="T26" fmla="*/ 16 w 31"/>
                  <a:gd name="T27" fmla="*/ 8 h 27"/>
                  <a:gd name="T28" fmla="*/ 14 w 31"/>
                  <a:gd name="T29" fmla="*/ 8 h 27"/>
                  <a:gd name="T30" fmla="*/ 12 w 31"/>
                  <a:gd name="T31" fmla="*/ 11 h 27"/>
                  <a:gd name="T32" fmla="*/ 12 w 31"/>
                  <a:gd name="T33" fmla="*/ 13 h 27"/>
                  <a:gd name="T34" fmla="*/ 10 w 31"/>
                  <a:gd name="T35" fmla="*/ 11 h 27"/>
                  <a:gd name="T36" fmla="*/ 12 w 31"/>
                  <a:gd name="T37" fmla="*/ 8 h 27"/>
                  <a:gd name="T38" fmla="*/ 10 w 31"/>
                  <a:gd name="T39" fmla="*/ 6 h 27"/>
                  <a:gd name="T40" fmla="*/ 8 w 31"/>
                  <a:gd name="T41" fmla="*/ 8 h 27"/>
                  <a:gd name="T42" fmla="*/ 6 w 31"/>
                  <a:gd name="T43" fmla="*/ 8 h 27"/>
                  <a:gd name="T44" fmla="*/ 4 w 31"/>
                  <a:gd name="T45" fmla="*/ 13 h 27"/>
                  <a:gd name="T46" fmla="*/ 2 w 31"/>
                  <a:gd name="T47" fmla="*/ 15 h 27"/>
                  <a:gd name="T48" fmla="*/ 2 w 31"/>
                  <a:gd name="T49" fmla="*/ 19 h 27"/>
                  <a:gd name="T50" fmla="*/ 0 w 31"/>
                  <a:gd name="T51" fmla="*/ 23 h 27"/>
                  <a:gd name="T52" fmla="*/ 2 w 31"/>
                  <a:gd name="T5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7">
                    <a:moveTo>
                      <a:pt x="2" y="25"/>
                    </a:moveTo>
                    <a:lnTo>
                      <a:pt x="4" y="27"/>
                    </a:lnTo>
                    <a:lnTo>
                      <a:pt x="6" y="25"/>
                    </a:lnTo>
                    <a:lnTo>
                      <a:pt x="10" y="23"/>
                    </a:lnTo>
                    <a:lnTo>
                      <a:pt x="23" y="15"/>
                    </a:lnTo>
                    <a:lnTo>
                      <a:pt x="29" y="11"/>
                    </a:lnTo>
                    <a:lnTo>
                      <a:pt x="31" y="6"/>
                    </a:lnTo>
                    <a:lnTo>
                      <a:pt x="29" y="8"/>
                    </a:lnTo>
                    <a:lnTo>
                      <a:pt x="27" y="6"/>
                    </a:lnTo>
                    <a:lnTo>
                      <a:pt x="25" y="0"/>
                    </a:lnTo>
                    <a:lnTo>
                      <a:pt x="23" y="0"/>
                    </a:lnTo>
                    <a:lnTo>
                      <a:pt x="21" y="4"/>
                    </a:lnTo>
                    <a:lnTo>
                      <a:pt x="16" y="6"/>
                    </a:lnTo>
                    <a:lnTo>
                      <a:pt x="16" y="8"/>
                    </a:lnTo>
                    <a:lnTo>
                      <a:pt x="14" y="8"/>
                    </a:lnTo>
                    <a:lnTo>
                      <a:pt x="12" y="11"/>
                    </a:lnTo>
                    <a:lnTo>
                      <a:pt x="12" y="13"/>
                    </a:lnTo>
                    <a:lnTo>
                      <a:pt x="10" y="11"/>
                    </a:lnTo>
                    <a:lnTo>
                      <a:pt x="12" y="8"/>
                    </a:lnTo>
                    <a:lnTo>
                      <a:pt x="10" y="6"/>
                    </a:lnTo>
                    <a:lnTo>
                      <a:pt x="8" y="8"/>
                    </a:lnTo>
                    <a:lnTo>
                      <a:pt x="6" y="8"/>
                    </a:lnTo>
                    <a:lnTo>
                      <a:pt x="4" y="13"/>
                    </a:lnTo>
                    <a:lnTo>
                      <a:pt x="2" y="15"/>
                    </a:lnTo>
                    <a:lnTo>
                      <a:pt x="2" y="19"/>
                    </a:lnTo>
                    <a:lnTo>
                      <a:pt x="0" y="23"/>
                    </a:lnTo>
                    <a:lnTo>
                      <a:pt x="2" y="2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 name="9Slide.vn 1236">
                <a:extLst>
                  <a:ext uri="{FF2B5EF4-FFF2-40B4-BE49-F238E27FC236}">
                    <a16:creationId xmlns:a16="http://schemas.microsoft.com/office/drawing/2014/main" id="{FA23D352-3B97-4230-AFBC-7857603F99F1}"/>
                  </a:ext>
                </a:extLst>
              </p:cNvPr>
              <p:cNvSpPr>
                <a:spLocks/>
              </p:cNvSpPr>
              <p:nvPr/>
            </p:nvSpPr>
            <p:spPr bwMode="auto">
              <a:xfrm>
                <a:off x="1886" y="811"/>
                <a:ext cx="4" cy="7"/>
              </a:xfrm>
              <a:custGeom>
                <a:avLst/>
                <a:gdLst>
                  <a:gd name="T0" fmla="*/ 4 w 4"/>
                  <a:gd name="T1" fmla="*/ 5 h 7"/>
                  <a:gd name="T2" fmla="*/ 4 w 4"/>
                  <a:gd name="T3" fmla="*/ 0 h 7"/>
                  <a:gd name="T4" fmla="*/ 0 w 4"/>
                  <a:gd name="T5" fmla="*/ 3 h 7"/>
                  <a:gd name="T6" fmla="*/ 0 w 4"/>
                  <a:gd name="T7" fmla="*/ 5 h 7"/>
                  <a:gd name="T8" fmla="*/ 2 w 4"/>
                  <a:gd name="T9" fmla="*/ 7 h 7"/>
                  <a:gd name="T10" fmla="*/ 4 w 4"/>
                  <a:gd name="T11" fmla="*/ 5 h 7"/>
                </a:gdLst>
                <a:ahLst/>
                <a:cxnLst>
                  <a:cxn ang="0">
                    <a:pos x="T0" y="T1"/>
                  </a:cxn>
                  <a:cxn ang="0">
                    <a:pos x="T2" y="T3"/>
                  </a:cxn>
                  <a:cxn ang="0">
                    <a:pos x="T4" y="T5"/>
                  </a:cxn>
                  <a:cxn ang="0">
                    <a:pos x="T6" y="T7"/>
                  </a:cxn>
                  <a:cxn ang="0">
                    <a:pos x="T8" y="T9"/>
                  </a:cxn>
                  <a:cxn ang="0">
                    <a:pos x="T10" y="T11"/>
                  </a:cxn>
                </a:cxnLst>
                <a:rect l="0" t="0" r="r" b="b"/>
                <a:pathLst>
                  <a:path w="4" h="7">
                    <a:moveTo>
                      <a:pt x="4" y="5"/>
                    </a:moveTo>
                    <a:lnTo>
                      <a:pt x="4" y="0"/>
                    </a:lnTo>
                    <a:lnTo>
                      <a:pt x="0" y="3"/>
                    </a:lnTo>
                    <a:lnTo>
                      <a:pt x="0" y="5"/>
                    </a:lnTo>
                    <a:lnTo>
                      <a:pt x="2" y="7"/>
                    </a:lnTo>
                    <a:lnTo>
                      <a:pt x="4"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4" name="9Slide.vn 1237">
                <a:extLst>
                  <a:ext uri="{FF2B5EF4-FFF2-40B4-BE49-F238E27FC236}">
                    <a16:creationId xmlns:a16="http://schemas.microsoft.com/office/drawing/2014/main" id="{209D5198-65F1-41BA-B032-1CE78178C82A}"/>
                  </a:ext>
                </a:extLst>
              </p:cNvPr>
              <p:cNvSpPr>
                <a:spLocks/>
              </p:cNvSpPr>
              <p:nvPr/>
            </p:nvSpPr>
            <p:spPr bwMode="auto">
              <a:xfrm>
                <a:off x="1732" y="857"/>
                <a:ext cx="13" cy="19"/>
              </a:xfrm>
              <a:custGeom>
                <a:avLst/>
                <a:gdLst>
                  <a:gd name="T0" fmla="*/ 2 w 13"/>
                  <a:gd name="T1" fmla="*/ 10 h 19"/>
                  <a:gd name="T2" fmla="*/ 4 w 13"/>
                  <a:gd name="T3" fmla="*/ 13 h 19"/>
                  <a:gd name="T4" fmla="*/ 11 w 13"/>
                  <a:gd name="T5" fmla="*/ 19 h 19"/>
                  <a:gd name="T6" fmla="*/ 13 w 13"/>
                  <a:gd name="T7" fmla="*/ 17 h 19"/>
                  <a:gd name="T8" fmla="*/ 11 w 13"/>
                  <a:gd name="T9" fmla="*/ 10 h 19"/>
                  <a:gd name="T10" fmla="*/ 11 w 13"/>
                  <a:gd name="T11" fmla="*/ 4 h 19"/>
                  <a:gd name="T12" fmla="*/ 7 w 13"/>
                  <a:gd name="T13" fmla="*/ 4 h 19"/>
                  <a:gd name="T14" fmla="*/ 2 w 13"/>
                  <a:gd name="T15" fmla="*/ 0 h 19"/>
                  <a:gd name="T16" fmla="*/ 0 w 13"/>
                  <a:gd name="T17" fmla="*/ 0 h 19"/>
                  <a:gd name="T18" fmla="*/ 0 w 13"/>
                  <a:gd name="T19" fmla="*/ 2 h 19"/>
                  <a:gd name="T20" fmla="*/ 7 w 13"/>
                  <a:gd name="T21" fmla="*/ 8 h 19"/>
                  <a:gd name="T22" fmla="*/ 2 w 13"/>
                  <a:gd name="T23" fmla="*/ 8 h 19"/>
                  <a:gd name="T24" fmla="*/ 2 w 13"/>
                  <a:gd name="T25"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2" y="10"/>
                    </a:moveTo>
                    <a:lnTo>
                      <a:pt x="4" y="13"/>
                    </a:lnTo>
                    <a:lnTo>
                      <a:pt x="11" y="19"/>
                    </a:lnTo>
                    <a:lnTo>
                      <a:pt x="13" y="17"/>
                    </a:lnTo>
                    <a:lnTo>
                      <a:pt x="11" y="10"/>
                    </a:lnTo>
                    <a:lnTo>
                      <a:pt x="11" y="4"/>
                    </a:lnTo>
                    <a:lnTo>
                      <a:pt x="7" y="4"/>
                    </a:lnTo>
                    <a:lnTo>
                      <a:pt x="2" y="0"/>
                    </a:lnTo>
                    <a:lnTo>
                      <a:pt x="0" y="0"/>
                    </a:lnTo>
                    <a:lnTo>
                      <a:pt x="0" y="2"/>
                    </a:lnTo>
                    <a:lnTo>
                      <a:pt x="7" y="8"/>
                    </a:lnTo>
                    <a:lnTo>
                      <a:pt x="2" y="8"/>
                    </a:lnTo>
                    <a:lnTo>
                      <a:pt x="2"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5" name="9Slide.vn 1238">
                <a:extLst>
                  <a:ext uri="{FF2B5EF4-FFF2-40B4-BE49-F238E27FC236}">
                    <a16:creationId xmlns:a16="http://schemas.microsoft.com/office/drawing/2014/main" id="{A15EC840-D04F-4EFA-88C3-D3BCD9C087D2}"/>
                  </a:ext>
                </a:extLst>
              </p:cNvPr>
              <p:cNvSpPr>
                <a:spLocks/>
              </p:cNvSpPr>
              <p:nvPr/>
            </p:nvSpPr>
            <p:spPr bwMode="auto">
              <a:xfrm>
                <a:off x="1736" y="838"/>
                <a:ext cx="11" cy="21"/>
              </a:xfrm>
              <a:custGeom>
                <a:avLst/>
                <a:gdLst>
                  <a:gd name="T0" fmla="*/ 3 w 11"/>
                  <a:gd name="T1" fmla="*/ 19 h 21"/>
                  <a:gd name="T2" fmla="*/ 0 w 11"/>
                  <a:gd name="T3" fmla="*/ 19 h 21"/>
                  <a:gd name="T4" fmla="*/ 5 w 11"/>
                  <a:gd name="T5" fmla="*/ 21 h 21"/>
                  <a:gd name="T6" fmla="*/ 11 w 11"/>
                  <a:gd name="T7" fmla="*/ 19 h 21"/>
                  <a:gd name="T8" fmla="*/ 9 w 11"/>
                  <a:gd name="T9" fmla="*/ 17 h 21"/>
                  <a:gd name="T10" fmla="*/ 11 w 11"/>
                  <a:gd name="T11" fmla="*/ 13 h 21"/>
                  <a:gd name="T12" fmla="*/ 11 w 11"/>
                  <a:gd name="T13" fmla="*/ 5 h 21"/>
                  <a:gd name="T14" fmla="*/ 9 w 11"/>
                  <a:gd name="T15" fmla="*/ 0 h 21"/>
                  <a:gd name="T16" fmla="*/ 7 w 11"/>
                  <a:gd name="T17" fmla="*/ 3 h 21"/>
                  <a:gd name="T18" fmla="*/ 7 w 11"/>
                  <a:gd name="T19" fmla="*/ 5 h 21"/>
                  <a:gd name="T20" fmla="*/ 5 w 11"/>
                  <a:gd name="T21" fmla="*/ 3 h 21"/>
                  <a:gd name="T22" fmla="*/ 3 w 11"/>
                  <a:gd name="T23" fmla="*/ 5 h 21"/>
                  <a:gd name="T24" fmla="*/ 3 w 11"/>
                  <a:gd name="T25" fmla="*/ 13 h 21"/>
                  <a:gd name="T26" fmla="*/ 5 w 11"/>
                  <a:gd name="T27" fmla="*/ 17 h 21"/>
                  <a:gd name="T28" fmla="*/ 3 w 11"/>
                  <a:gd name="T2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1">
                    <a:moveTo>
                      <a:pt x="3" y="19"/>
                    </a:moveTo>
                    <a:lnTo>
                      <a:pt x="0" y="19"/>
                    </a:lnTo>
                    <a:lnTo>
                      <a:pt x="5" y="21"/>
                    </a:lnTo>
                    <a:lnTo>
                      <a:pt x="11" y="19"/>
                    </a:lnTo>
                    <a:lnTo>
                      <a:pt x="9" y="17"/>
                    </a:lnTo>
                    <a:lnTo>
                      <a:pt x="11" y="13"/>
                    </a:lnTo>
                    <a:lnTo>
                      <a:pt x="11" y="5"/>
                    </a:lnTo>
                    <a:lnTo>
                      <a:pt x="9" y="0"/>
                    </a:lnTo>
                    <a:lnTo>
                      <a:pt x="7" y="3"/>
                    </a:lnTo>
                    <a:lnTo>
                      <a:pt x="7" y="5"/>
                    </a:lnTo>
                    <a:lnTo>
                      <a:pt x="5" y="3"/>
                    </a:lnTo>
                    <a:lnTo>
                      <a:pt x="3" y="5"/>
                    </a:lnTo>
                    <a:lnTo>
                      <a:pt x="3" y="13"/>
                    </a:lnTo>
                    <a:lnTo>
                      <a:pt x="5" y="17"/>
                    </a:lnTo>
                    <a:lnTo>
                      <a:pt x="3"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6" name="9Slide.vn 1239">
                <a:extLst>
                  <a:ext uri="{FF2B5EF4-FFF2-40B4-BE49-F238E27FC236}">
                    <a16:creationId xmlns:a16="http://schemas.microsoft.com/office/drawing/2014/main" id="{7B869E21-EF08-40B6-A896-004DD5775C32}"/>
                  </a:ext>
                </a:extLst>
              </p:cNvPr>
              <p:cNvSpPr>
                <a:spLocks/>
              </p:cNvSpPr>
              <p:nvPr/>
            </p:nvSpPr>
            <p:spPr bwMode="auto">
              <a:xfrm>
                <a:off x="2516" y="1232"/>
                <a:ext cx="14" cy="15"/>
              </a:xfrm>
              <a:custGeom>
                <a:avLst/>
                <a:gdLst>
                  <a:gd name="T0" fmla="*/ 2 w 14"/>
                  <a:gd name="T1" fmla="*/ 5 h 15"/>
                  <a:gd name="T2" fmla="*/ 4 w 14"/>
                  <a:gd name="T3" fmla="*/ 7 h 15"/>
                  <a:gd name="T4" fmla="*/ 4 w 14"/>
                  <a:gd name="T5" fmla="*/ 7 h 15"/>
                  <a:gd name="T6" fmla="*/ 6 w 14"/>
                  <a:gd name="T7" fmla="*/ 9 h 15"/>
                  <a:gd name="T8" fmla="*/ 6 w 14"/>
                  <a:gd name="T9" fmla="*/ 13 h 15"/>
                  <a:gd name="T10" fmla="*/ 8 w 14"/>
                  <a:gd name="T11" fmla="*/ 13 h 15"/>
                  <a:gd name="T12" fmla="*/ 10 w 14"/>
                  <a:gd name="T13" fmla="*/ 13 h 15"/>
                  <a:gd name="T14" fmla="*/ 10 w 14"/>
                  <a:gd name="T15" fmla="*/ 15 h 15"/>
                  <a:gd name="T16" fmla="*/ 12 w 14"/>
                  <a:gd name="T17" fmla="*/ 13 h 15"/>
                  <a:gd name="T18" fmla="*/ 12 w 14"/>
                  <a:gd name="T19" fmla="*/ 13 h 15"/>
                  <a:gd name="T20" fmla="*/ 14 w 14"/>
                  <a:gd name="T21" fmla="*/ 11 h 15"/>
                  <a:gd name="T22" fmla="*/ 14 w 14"/>
                  <a:gd name="T23" fmla="*/ 11 h 15"/>
                  <a:gd name="T24" fmla="*/ 12 w 14"/>
                  <a:gd name="T25" fmla="*/ 9 h 15"/>
                  <a:gd name="T26" fmla="*/ 14 w 14"/>
                  <a:gd name="T27" fmla="*/ 7 h 15"/>
                  <a:gd name="T28" fmla="*/ 14 w 14"/>
                  <a:gd name="T29" fmla="*/ 7 h 15"/>
                  <a:gd name="T30" fmla="*/ 10 w 14"/>
                  <a:gd name="T31" fmla="*/ 5 h 15"/>
                  <a:gd name="T32" fmla="*/ 8 w 14"/>
                  <a:gd name="T33" fmla="*/ 5 h 15"/>
                  <a:gd name="T34" fmla="*/ 8 w 14"/>
                  <a:gd name="T35" fmla="*/ 3 h 15"/>
                  <a:gd name="T36" fmla="*/ 6 w 14"/>
                  <a:gd name="T37" fmla="*/ 3 h 15"/>
                  <a:gd name="T38" fmla="*/ 4 w 14"/>
                  <a:gd name="T39" fmla="*/ 3 h 15"/>
                  <a:gd name="T40" fmla="*/ 4 w 14"/>
                  <a:gd name="T41" fmla="*/ 0 h 15"/>
                  <a:gd name="T42" fmla="*/ 2 w 14"/>
                  <a:gd name="T43" fmla="*/ 3 h 15"/>
                  <a:gd name="T44" fmla="*/ 0 w 14"/>
                  <a:gd name="T45" fmla="*/ 3 h 15"/>
                  <a:gd name="T46" fmla="*/ 2 w 14"/>
                  <a:gd name="T47" fmla="*/ 5 h 15"/>
                  <a:gd name="T48" fmla="*/ 2 w 14"/>
                  <a:gd name="T49"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2" y="5"/>
                    </a:moveTo>
                    <a:lnTo>
                      <a:pt x="4" y="7"/>
                    </a:lnTo>
                    <a:lnTo>
                      <a:pt x="4" y="7"/>
                    </a:lnTo>
                    <a:lnTo>
                      <a:pt x="6" y="9"/>
                    </a:lnTo>
                    <a:lnTo>
                      <a:pt x="6" y="13"/>
                    </a:lnTo>
                    <a:lnTo>
                      <a:pt x="8" y="13"/>
                    </a:lnTo>
                    <a:lnTo>
                      <a:pt x="10" y="13"/>
                    </a:lnTo>
                    <a:lnTo>
                      <a:pt x="10" y="15"/>
                    </a:lnTo>
                    <a:lnTo>
                      <a:pt x="12" y="13"/>
                    </a:lnTo>
                    <a:lnTo>
                      <a:pt x="12" y="13"/>
                    </a:lnTo>
                    <a:lnTo>
                      <a:pt x="14" y="11"/>
                    </a:lnTo>
                    <a:lnTo>
                      <a:pt x="14" y="11"/>
                    </a:lnTo>
                    <a:lnTo>
                      <a:pt x="12" y="9"/>
                    </a:lnTo>
                    <a:lnTo>
                      <a:pt x="14" y="7"/>
                    </a:lnTo>
                    <a:lnTo>
                      <a:pt x="14" y="7"/>
                    </a:lnTo>
                    <a:lnTo>
                      <a:pt x="10" y="5"/>
                    </a:lnTo>
                    <a:lnTo>
                      <a:pt x="8" y="5"/>
                    </a:lnTo>
                    <a:lnTo>
                      <a:pt x="8" y="3"/>
                    </a:lnTo>
                    <a:lnTo>
                      <a:pt x="6" y="3"/>
                    </a:lnTo>
                    <a:lnTo>
                      <a:pt x="4" y="3"/>
                    </a:lnTo>
                    <a:lnTo>
                      <a:pt x="4" y="0"/>
                    </a:lnTo>
                    <a:lnTo>
                      <a:pt x="2" y="3"/>
                    </a:lnTo>
                    <a:lnTo>
                      <a:pt x="0" y="3"/>
                    </a:lnTo>
                    <a:lnTo>
                      <a:pt x="2" y="5"/>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7" name="9Slide.vn 1240">
                <a:extLst>
                  <a:ext uri="{FF2B5EF4-FFF2-40B4-BE49-F238E27FC236}">
                    <a16:creationId xmlns:a16="http://schemas.microsoft.com/office/drawing/2014/main" id="{6687AD10-0B72-4B7B-9079-45A232E4DCEF}"/>
                  </a:ext>
                </a:extLst>
              </p:cNvPr>
              <p:cNvSpPr>
                <a:spLocks/>
              </p:cNvSpPr>
              <p:nvPr/>
            </p:nvSpPr>
            <p:spPr bwMode="auto">
              <a:xfrm>
                <a:off x="2520" y="1017"/>
                <a:ext cx="2" cy="4"/>
              </a:xfrm>
              <a:custGeom>
                <a:avLst/>
                <a:gdLst>
                  <a:gd name="T0" fmla="*/ 2 w 2"/>
                  <a:gd name="T1" fmla="*/ 4 h 4"/>
                  <a:gd name="T2" fmla="*/ 2 w 2"/>
                  <a:gd name="T3" fmla="*/ 2 h 4"/>
                  <a:gd name="T4" fmla="*/ 2 w 2"/>
                  <a:gd name="T5" fmla="*/ 2 h 4"/>
                  <a:gd name="T6" fmla="*/ 0 w 2"/>
                  <a:gd name="T7" fmla="*/ 0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2"/>
                    </a:lnTo>
                    <a:lnTo>
                      <a:pt x="2" y="2"/>
                    </a:lnTo>
                    <a:lnTo>
                      <a:pt x="0" y="0"/>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8" name="9Slide.vn 1241">
                <a:extLst>
                  <a:ext uri="{FF2B5EF4-FFF2-40B4-BE49-F238E27FC236}">
                    <a16:creationId xmlns:a16="http://schemas.microsoft.com/office/drawing/2014/main" id="{BAE66940-DB74-4271-B05F-EC6CA9343524}"/>
                  </a:ext>
                </a:extLst>
              </p:cNvPr>
              <p:cNvSpPr>
                <a:spLocks/>
              </p:cNvSpPr>
              <p:nvPr/>
            </p:nvSpPr>
            <p:spPr bwMode="auto">
              <a:xfrm>
                <a:off x="2524" y="1021"/>
                <a:ext cx="4" cy="4"/>
              </a:xfrm>
              <a:custGeom>
                <a:avLst/>
                <a:gdLst>
                  <a:gd name="T0" fmla="*/ 0 w 4"/>
                  <a:gd name="T1" fmla="*/ 2 h 4"/>
                  <a:gd name="T2" fmla="*/ 0 w 4"/>
                  <a:gd name="T3" fmla="*/ 4 h 4"/>
                  <a:gd name="T4" fmla="*/ 2 w 4"/>
                  <a:gd name="T5" fmla="*/ 4 h 4"/>
                  <a:gd name="T6" fmla="*/ 4 w 4"/>
                  <a:gd name="T7" fmla="*/ 4 h 4"/>
                  <a:gd name="T8" fmla="*/ 4 w 4"/>
                  <a:gd name="T9" fmla="*/ 2 h 4"/>
                  <a:gd name="T10" fmla="*/ 2 w 4"/>
                  <a:gd name="T11" fmla="*/ 0 h 4"/>
                  <a:gd name="T12" fmla="*/ 0 w 4"/>
                  <a:gd name="T13" fmla="*/ 0 h 4"/>
                  <a:gd name="T14" fmla="*/ 0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2"/>
                    </a:moveTo>
                    <a:lnTo>
                      <a:pt x="0" y="4"/>
                    </a:lnTo>
                    <a:lnTo>
                      <a:pt x="2" y="4"/>
                    </a:lnTo>
                    <a:lnTo>
                      <a:pt x="4" y="4"/>
                    </a:lnTo>
                    <a:lnTo>
                      <a:pt x="4" y="2"/>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9" name="9Slide.vn 1242">
                <a:extLst>
                  <a:ext uri="{FF2B5EF4-FFF2-40B4-BE49-F238E27FC236}">
                    <a16:creationId xmlns:a16="http://schemas.microsoft.com/office/drawing/2014/main" id="{E1BB5A70-9973-4C4F-A527-F98149192524}"/>
                  </a:ext>
                </a:extLst>
              </p:cNvPr>
              <p:cNvSpPr>
                <a:spLocks/>
              </p:cNvSpPr>
              <p:nvPr/>
            </p:nvSpPr>
            <p:spPr bwMode="auto">
              <a:xfrm>
                <a:off x="2514" y="1004"/>
                <a:ext cx="6" cy="4"/>
              </a:xfrm>
              <a:custGeom>
                <a:avLst/>
                <a:gdLst>
                  <a:gd name="T0" fmla="*/ 2 w 6"/>
                  <a:gd name="T1" fmla="*/ 0 h 4"/>
                  <a:gd name="T2" fmla="*/ 0 w 6"/>
                  <a:gd name="T3" fmla="*/ 0 h 4"/>
                  <a:gd name="T4" fmla="*/ 0 w 6"/>
                  <a:gd name="T5" fmla="*/ 2 h 4"/>
                  <a:gd name="T6" fmla="*/ 0 w 6"/>
                  <a:gd name="T7" fmla="*/ 2 h 4"/>
                  <a:gd name="T8" fmla="*/ 2 w 6"/>
                  <a:gd name="T9" fmla="*/ 2 h 4"/>
                  <a:gd name="T10" fmla="*/ 4 w 6"/>
                  <a:gd name="T11" fmla="*/ 4 h 4"/>
                  <a:gd name="T12" fmla="*/ 6 w 6"/>
                  <a:gd name="T13" fmla="*/ 4 h 4"/>
                  <a:gd name="T14" fmla="*/ 6 w 6"/>
                  <a:gd name="T15" fmla="*/ 2 h 4"/>
                  <a:gd name="T16" fmla="*/ 2 w 6"/>
                  <a:gd name="T17" fmla="*/ 0 h 4"/>
                  <a:gd name="T18" fmla="*/ 2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0"/>
                    </a:moveTo>
                    <a:lnTo>
                      <a:pt x="0" y="0"/>
                    </a:lnTo>
                    <a:lnTo>
                      <a:pt x="0" y="2"/>
                    </a:lnTo>
                    <a:lnTo>
                      <a:pt x="0" y="2"/>
                    </a:lnTo>
                    <a:lnTo>
                      <a:pt x="2" y="2"/>
                    </a:lnTo>
                    <a:lnTo>
                      <a:pt x="4" y="4"/>
                    </a:lnTo>
                    <a:lnTo>
                      <a:pt x="6" y="4"/>
                    </a:lnTo>
                    <a:lnTo>
                      <a:pt x="6" y="2"/>
                    </a:lnTo>
                    <a:lnTo>
                      <a:pt x="2"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0" name="9Slide.vn 1243">
                <a:extLst>
                  <a:ext uri="{FF2B5EF4-FFF2-40B4-BE49-F238E27FC236}">
                    <a16:creationId xmlns:a16="http://schemas.microsoft.com/office/drawing/2014/main" id="{880CE398-EB4F-4774-B8DE-7FFA6671F10B}"/>
                  </a:ext>
                </a:extLst>
              </p:cNvPr>
              <p:cNvSpPr>
                <a:spLocks/>
              </p:cNvSpPr>
              <p:nvPr/>
            </p:nvSpPr>
            <p:spPr bwMode="auto">
              <a:xfrm>
                <a:off x="2526" y="101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1" name="9Slide.vn 1244">
                <a:extLst>
                  <a:ext uri="{FF2B5EF4-FFF2-40B4-BE49-F238E27FC236}">
                    <a16:creationId xmlns:a16="http://schemas.microsoft.com/office/drawing/2014/main" id="{511C0006-BCB5-42C1-8F6D-1491D6A17980}"/>
                  </a:ext>
                </a:extLst>
              </p:cNvPr>
              <p:cNvSpPr>
                <a:spLocks/>
              </p:cNvSpPr>
              <p:nvPr/>
            </p:nvSpPr>
            <p:spPr bwMode="auto">
              <a:xfrm>
                <a:off x="2499" y="1000"/>
                <a:ext cx="6" cy="4"/>
              </a:xfrm>
              <a:custGeom>
                <a:avLst/>
                <a:gdLst>
                  <a:gd name="T0" fmla="*/ 0 w 6"/>
                  <a:gd name="T1" fmla="*/ 0 h 4"/>
                  <a:gd name="T2" fmla="*/ 2 w 6"/>
                  <a:gd name="T3" fmla="*/ 4 h 4"/>
                  <a:gd name="T4" fmla="*/ 4 w 6"/>
                  <a:gd name="T5" fmla="*/ 4 h 4"/>
                  <a:gd name="T6" fmla="*/ 6 w 6"/>
                  <a:gd name="T7" fmla="*/ 4 h 4"/>
                  <a:gd name="T8" fmla="*/ 4 w 6"/>
                  <a:gd name="T9" fmla="*/ 2 h 4"/>
                  <a:gd name="T10" fmla="*/ 2 w 6"/>
                  <a:gd name="T11" fmla="*/ 2 h 4"/>
                  <a:gd name="T12" fmla="*/ 0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0"/>
                    </a:moveTo>
                    <a:lnTo>
                      <a:pt x="2" y="4"/>
                    </a:lnTo>
                    <a:lnTo>
                      <a:pt x="4" y="4"/>
                    </a:lnTo>
                    <a:lnTo>
                      <a:pt x="6" y="4"/>
                    </a:lnTo>
                    <a:lnTo>
                      <a:pt x="4" y="2"/>
                    </a:lnTo>
                    <a:lnTo>
                      <a:pt x="2"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2" name="9Slide.vn 1245">
                <a:extLst>
                  <a:ext uri="{FF2B5EF4-FFF2-40B4-BE49-F238E27FC236}">
                    <a16:creationId xmlns:a16="http://schemas.microsoft.com/office/drawing/2014/main" id="{3995C736-7B29-4FC2-8BD5-2452BDA4BCB2}"/>
                  </a:ext>
                </a:extLst>
              </p:cNvPr>
              <p:cNvSpPr>
                <a:spLocks/>
              </p:cNvSpPr>
              <p:nvPr/>
            </p:nvSpPr>
            <p:spPr bwMode="auto">
              <a:xfrm>
                <a:off x="2495" y="1237"/>
                <a:ext cx="17" cy="16"/>
              </a:xfrm>
              <a:custGeom>
                <a:avLst/>
                <a:gdLst>
                  <a:gd name="T0" fmla="*/ 17 w 17"/>
                  <a:gd name="T1" fmla="*/ 6 h 16"/>
                  <a:gd name="T2" fmla="*/ 14 w 17"/>
                  <a:gd name="T3" fmla="*/ 4 h 16"/>
                  <a:gd name="T4" fmla="*/ 10 w 17"/>
                  <a:gd name="T5" fmla="*/ 4 h 16"/>
                  <a:gd name="T6" fmla="*/ 8 w 17"/>
                  <a:gd name="T7" fmla="*/ 2 h 16"/>
                  <a:gd name="T8" fmla="*/ 6 w 17"/>
                  <a:gd name="T9" fmla="*/ 0 h 16"/>
                  <a:gd name="T10" fmla="*/ 6 w 17"/>
                  <a:gd name="T11" fmla="*/ 2 h 16"/>
                  <a:gd name="T12" fmla="*/ 2 w 17"/>
                  <a:gd name="T13" fmla="*/ 2 h 16"/>
                  <a:gd name="T14" fmla="*/ 0 w 17"/>
                  <a:gd name="T15" fmla="*/ 0 h 16"/>
                  <a:gd name="T16" fmla="*/ 0 w 17"/>
                  <a:gd name="T17" fmla="*/ 2 h 16"/>
                  <a:gd name="T18" fmla="*/ 0 w 17"/>
                  <a:gd name="T19" fmla="*/ 6 h 16"/>
                  <a:gd name="T20" fmla="*/ 4 w 17"/>
                  <a:gd name="T21" fmla="*/ 8 h 16"/>
                  <a:gd name="T22" fmla="*/ 4 w 17"/>
                  <a:gd name="T23" fmla="*/ 10 h 16"/>
                  <a:gd name="T24" fmla="*/ 6 w 17"/>
                  <a:gd name="T25" fmla="*/ 12 h 16"/>
                  <a:gd name="T26" fmla="*/ 6 w 17"/>
                  <a:gd name="T27" fmla="*/ 14 h 16"/>
                  <a:gd name="T28" fmla="*/ 8 w 17"/>
                  <a:gd name="T29" fmla="*/ 16 h 16"/>
                  <a:gd name="T30" fmla="*/ 10 w 17"/>
                  <a:gd name="T31" fmla="*/ 16 h 16"/>
                  <a:gd name="T32" fmla="*/ 12 w 17"/>
                  <a:gd name="T33" fmla="*/ 14 h 16"/>
                  <a:gd name="T34" fmla="*/ 14 w 17"/>
                  <a:gd name="T35" fmla="*/ 14 h 16"/>
                  <a:gd name="T36" fmla="*/ 17 w 17"/>
                  <a:gd name="T37" fmla="*/ 12 h 16"/>
                  <a:gd name="T38" fmla="*/ 17 w 17"/>
                  <a:gd name="T39" fmla="*/ 12 h 16"/>
                  <a:gd name="T40" fmla="*/ 17 w 17"/>
                  <a:gd name="T41" fmla="*/ 10 h 16"/>
                  <a:gd name="T42" fmla="*/ 17 w 17"/>
                  <a:gd name="T4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6">
                    <a:moveTo>
                      <a:pt x="17" y="6"/>
                    </a:moveTo>
                    <a:lnTo>
                      <a:pt x="14" y="4"/>
                    </a:lnTo>
                    <a:lnTo>
                      <a:pt x="10" y="4"/>
                    </a:lnTo>
                    <a:lnTo>
                      <a:pt x="8" y="2"/>
                    </a:lnTo>
                    <a:lnTo>
                      <a:pt x="6" y="0"/>
                    </a:lnTo>
                    <a:lnTo>
                      <a:pt x="6" y="2"/>
                    </a:lnTo>
                    <a:lnTo>
                      <a:pt x="2" y="2"/>
                    </a:lnTo>
                    <a:lnTo>
                      <a:pt x="0" y="0"/>
                    </a:lnTo>
                    <a:lnTo>
                      <a:pt x="0" y="2"/>
                    </a:lnTo>
                    <a:lnTo>
                      <a:pt x="0" y="6"/>
                    </a:lnTo>
                    <a:lnTo>
                      <a:pt x="4" y="8"/>
                    </a:lnTo>
                    <a:lnTo>
                      <a:pt x="4" y="10"/>
                    </a:lnTo>
                    <a:lnTo>
                      <a:pt x="6" y="12"/>
                    </a:lnTo>
                    <a:lnTo>
                      <a:pt x="6" y="14"/>
                    </a:lnTo>
                    <a:lnTo>
                      <a:pt x="8" y="16"/>
                    </a:lnTo>
                    <a:lnTo>
                      <a:pt x="10" y="16"/>
                    </a:lnTo>
                    <a:lnTo>
                      <a:pt x="12" y="14"/>
                    </a:lnTo>
                    <a:lnTo>
                      <a:pt x="14" y="14"/>
                    </a:lnTo>
                    <a:lnTo>
                      <a:pt x="17" y="12"/>
                    </a:lnTo>
                    <a:lnTo>
                      <a:pt x="17" y="12"/>
                    </a:lnTo>
                    <a:lnTo>
                      <a:pt x="17" y="10"/>
                    </a:lnTo>
                    <a:lnTo>
                      <a:pt x="17"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3" name="9Slide.vn 1246">
                <a:extLst>
                  <a:ext uri="{FF2B5EF4-FFF2-40B4-BE49-F238E27FC236}">
                    <a16:creationId xmlns:a16="http://schemas.microsoft.com/office/drawing/2014/main" id="{5B3E8C61-77A5-4882-9A03-7EF6A54772C7}"/>
                  </a:ext>
                </a:extLst>
              </p:cNvPr>
              <p:cNvSpPr>
                <a:spLocks/>
              </p:cNvSpPr>
              <p:nvPr/>
            </p:nvSpPr>
            <p:spPr bwMode="auto">
              <a:xfrm>
                <a:off x="2393" y="1000"/>
                <a:ext cx="2" cy="8"/>
              </a:xfrm>
              <a:custGeom>
                <a:avLst/>
                <a:gdLst>
                  <a:gd name="T0" fmla="*/ 2 w 2"/>
                  <a:gd name="T1" fmla="*/ 8 h 8"/>
                  <a:gd name="T2" fmla="*/ 2 w 2"/>
                  <a:gd name="T3" fmla="*/ 6 h 8"/>
                  <a:gd name="T4" fmla="*/ 2 w 2"/>
                  <a:gd name="T5" fmla="*/ 2 h 8"/>
                  <a:gd name="T6" fmla="*/ 2 w 2"/>
                  <a:gd name="T7" fmla="*/ 0 h 8"/>
                  <a:gd name="T8" fmla="*/ 0 w 2"/>
                  <a:gd name="T9" fmla="*/ 0 h 8"/>
                  <a:gd name="T10" fmla="*/ 0 w 2"/>
                  <a:gd name="T11" fmla="*/ 4 h 8"/>
                  <a:gd name="T12" fmla="*/ 0 w 2"/>
                  <a:gd name="T13" fmla="*/ 4 h 8"/>
                  <a:gd name="T14" fmla="*/ 0 w 2"/>
                  <a:gd name="T15" fmla="*/ 6 h 8"/>
                  <a:gd name="T16" fmla="*/ 2 w 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8"/>
                    </a:moveTo>
                    <a:lnTo>
                      <a:pt x="2" y="6"/>
                    </a:lnTo>
                    <a:lnTo>
                      <a:pt x="2" y="2"/>
                    </a:lnTo>
                    <a:lnTo>
                      <a:pt x="2" y="0"/>
                    </a:lnTo>
                    <a:lnTo>
                      <a:pt x="0" y="0"/>
                    </a:lnTo>
                    <a:lnTo>
                      <a:pt x="0" y="4"/>
                    </a:lnTo>
                    <a:lnTo>
                      <a:pt x="0" y="4"/>
                    </a:lnTo>
                    <a:lnTo>
                      <a:pt x="0" y="6"/>
                    </a:lnTo>
                    <a:lnTo>
                      <a:pt x="2"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4" name="9Slide.vn 1247">
                <a:extLst>
                  <a:ext uri="{FF2B5EF4-FFF2-40B4-BE49-F238E27FC236}">
                    <a16:creationId xmlns:a16="http://schemas.microsoft.com/office/drawing/2014/main" id="{0011C866-FBF7-42EA-A1CA-624A6CE2DCD0}"/>
                  </a:ext>
                </a:extLst>
              </p:cNvPr>
              <p:cNvSpPr>
                <a:spLocks/>
              </p:cNvSpPr>
              <p:nvPr/>
            </p:nvSpPr>
            <p:spPr bwMode="auto">
              <a:xfrm>
                <a:off x="2398" y="1000"/>
                <a:ext cx="2" cy="4"/>
              </a:xfrm>
              <a:custGeom>
                <a:avLst/>
                <a:gdLst>
                  <a:gd name="T0" fmla="*/ 0 w 2"/>
                  <a:gd name="T1" fmla="*/ 0 h 4"/>
                  <a:gd name="T2" fmla="*/ 0 w 2"/>
                  <a:gd name="T3" fmla="*/ 4 h 4"/>
                  <a:gd name="T4" fmla="*/ 2 w 2"/>
                  <a:gd name="T5" fmla="*/ 4 h 4"/>
                  <a:gd name="T6" fmla="*/ 2 w 2"/>
                  <a:gd name="T7" fmla="*/ 4 h 4"/>
                  <a:gd name="T8" fmla="*/ 2 w 2"/>
                  <a:gd name="T9" fmla="*/ 0 h 4"/>
                  <a:gd name="T10" fmla="*/ 2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4"/>
                    </a:lnTo>
                    <a:lnTo>
                      <a:pt x="2" y="4"/>
                    </a:lnTo>
                    <a:lnTo>
                      <a:pt x="2" y="4"/>
                    </a:lnTo>
                    <a:lnTo>
                      <a:pt x="2" y="0"/>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5" name="9Slide.vn 1248">
                <a:extLst>
                  <a:ext uri="{FF2B5EF4-FFF2-40B4-BE49-F238E27FC236}">
                    <a16:creationId xmlns:a16="http://schemas.microsoft.com/office/drawing/2014/main" id="{016BFF68-A3E3-42B4-89CF-C5F2C5668CB6}"/>
                  </a:ext>
                </a:extLst>
              </p:cNvPr>
              <p:cNvSpPr>
                <a:spLocks/>
              </p:cNvSpPr>
              <p:nvPr/>
            </p:nvSpPr>
            <p:spPr bwMode="auto">
              <a:xfrm>
                <a:off x="2385" y="979"/>
                <a:ext cx="6" cy="3"/>
              </a:xfrm>
              <a:custGeom>
                <a:avLst/>
                <a:gdLst>
                  <a:gd name="T0" fmla="*/ 0 w 6"/>
                  <a:gd name="T1" fmla="*/ 3 h 3"/>
                  <a:gd name="T2" fmla="*/ 0 w 6"/>
                  <a:gd name="T3" fmla="*/ 3 h 3"/>
                  <a:gd name="T4" fmla="*/ 2 w 6"/>
                  <a:gd name="T5" fmla="*/ 3 h 3"/>
                  <a:gd name="T6" fmla="*/ 4 w 6"/>
                  <a:gd name="T7" fmla="*/ 3 h 3"/>
                  <a:gd name="T8" fmla="*/ 6 w 6"/>
                  <a:gd name="T9" fmla="*/ 0 h 3"/>
                  <a:gd name="T10" fmla="*/ 4 w 6"/>
                  <a:gd name="T11" fmla="*/ 0 h 3"/>
                  <a:gd name="T12" fmla="*/ 2 w 6"/>
                  <a:gd name="T13" fmla="*/ 0 h 3"/>
                  <a:gd name="T14" fmla="*/ 0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3"/>
                    </a:moveTo>
                    <a:lnTo>
                      <a:pt x="0" y="3"/>
                    </a:lnTo>
                    <a:lnTo>
                      <a:pt x="2" y="3"/>
                    </a:lnTo>
                    <a:lnTo>
                      <a:pt x="4" y="3"/>
                    </a:lnTo>
                    <a:lnTo>
                      <a:pt x="6" y="0"/>
                    </a:lnTo>
                    <a:lnTo>
                      <a:pt x="4" y="0"/>
                    </a:lnTo>
                    <a:lnTo>
                      <a:pt x="2" y="0"/>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6" name="9Slide.vn 1249">
                <a:extLst>
                  <a:ext uri="{FF2B5EF4-FFF2-40B4-BE49-F238E27FC236}">
                    <a16:creationId xmlns:a16="http://schemas.microsoft.com/office/drawing/2014/main" id="{393CBB4E-91EC-4D52-A8D1-5FE0531EDCD1}"/>
                  </a:ext>
                </a:extLst>
              </p:cNvPr>
              <p:cNvSpPr>
                <a:spLocks/>
              </p:cNvSpPr>
              <p:nvPr/>
            </p:nvSpPr>
            <p:spPr bwMode="auto">
              <a:xfrm>
                <a:off x="2607" y="1062"/>
                <a:ext cx="6" cy="15"/>
              </a:xfrm>
              <a:custGeom>
                <a:avLst/>
                <a:gdLst>
                  <a:gd name="T0" fmla="*/ 4 w 6"/>
                  <a:gd name="T1" fmla="*/ 0 h 15"/>
                  <a:gd name="T2" fmla="*/ 2 w 6"/>
                  <a:gd name="T3" fmla="*/ 2 h 15"/>
                  <a:gd name="T4" fmla="*/ 2 w 6"/>
                  <a:gd name="T5" fmla="*/ 5 h 15"/>
                  <a:gd name="T6" fmla="*/ 0 w 6"/>
                  <a:gd name="T7" fmla="*/ 9 h 15"/>
                  <a:gd name="T8" fmla="*/ 2 w 6"/>
                  <a:gd name="T9" fmla="*/ 11 h 15"/>
                  <a:gd name="T10" fmla="*/ 2 w 6"/>
                  <a:gd name="T11" fmla="*/ 13 h 15"/>
                  <a:gd name="T12" fmla="*/ 4 w 6"/>
                  <a:gd name="T13" fmla="*/ 15 h 15"/>
                  <a:gd name="T14" fmla="*/ 4 w 6"/>
                  <a:gd name="T15" fmla="*/ 15 h 15"/>
                  <a:gd name="T16" fmla="*/ 6 w 6"/>
                  <a:gd name="T17" fmla="*/ 15 h 15"/>
                  <a:gd name="T18" fmla="*/ 6 w 6"/>
                  <a:gd name="T19" fmla="*/ 9 h 15"/>
                  <a:gd name="T20" fmla="*/ 6 w 6"/>
                  <a:gd name="T21" fmla="*/ 5 h 15"/>
                  <a:gd name="T22" fmla="*/ 4 w 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5">
                    <a:moveTo>
                      <a:pt x="4" y="0"/>
                    </a:moveTo>
                    <a:lnTo>
                      <a:pt x="2" y="2"/>
                    </a:lnTo>
                    <a:lnTo>
                      <a:pt x="2" y="5"/>
                    </a:lnTo>
                    <a:lnTo>
                      <a:pt x="0" y="9"/>
                    </a:lnTo>
                    <a:lnTo>
                      <a:pt x="2" y="11"/>
                    </a:lnTo>
                    <a:lnTo>
                      <a:pt x="2" y="13"/>
                    </a:lnTo>
                    <a:lnTo>
                      <a:pt x="4" y="15"/>
                    </a:lnTo>
                    <a:lnTo>
                      <a:pt x="4" y="15"/>
                    </a:lnTo>
                    <a:lnTo>
                      <a:pt x="6" y="15"/>
                    </a:lnTo>
                    <a:lnTo>
                      <a:pt x="6" y="9"/>
                    </a:lnTo>
                    <a:lnTo>
                      <a:pt x="6" y="5"/>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7" name="9Slide.vn 1250">
                <a:extLst>
                  <a:ext uri="{FF2B5EF4-FFF2-40B4-BE49-F238E27FC236}">
                    <a16:creationId xmlns:a16="http://schemas.microsoft.com/office/drawing/2014/main" id="{BC2D79F7-918B-4B4C-BB86-2B99E3440A70}"/>
                  </a:ext>
                </a:extLst>
              </p:cNvPr>
              <p:cNvSpPr>
                <a:spLocks/>
              </p:cNvSpPr>
              <p:nvPr/>
            </p:nvSpPr>
            <p:spPr bwMode="auto">
              <a:xfrm>
                <a:off x="2454" y="979"/>
                <a:ext cx="14" cy="9"/>
              </a:xfrm>
              <a:custGeom>
                <a:avLst/>
                <a:gdLst>
                  <a:gd name="T0" fmla="*/ 8 w 14"/>
                  <a:gd name="T1" fmla="*/ 0 h 9"/>
                  <a:gd name="T2" fmla="*/ 4 w 14"/>
                  <a:gd name="T3" fmla="*/ 0 h 9"/>
                  <a:gd name="T4" fmla="*/ 4 w 14"/>
                  <a:gd name="T5" fmla="*/ 0 h 9"/>
                  <a:gd name="T6" fmla="*/ 0 w 14"/>
                  <a:gd name="T7" fmla="*/ 3 h 9"/>
                  <a:gd name="T8" fmla="*/ 2 w 14"/>
                  <a:gd name="T9" fmla="*/ 3 h 9"/>
                  <a:gd name="T10" fmla="*/ 2 w 14"/>
                  <a:gd name="T11" fmla="*/ 7 h 9"/>
                  <a:gd name="T12" fmla="*/ 4 w 14"/>
                  <a:gd name="T13" fmla="*/ 7 h 9"/>
                  <a:gd name="T14" fmla="*/ 4 w 14"/>
                  <a:gd name="T15" fmla="*/ 5 h 9"/>
                  <a:gd name="T16" fmla="*/ 6 w 14"/>
                  <a:gd name="T17" fmla="*/ 9 h 9"/>
                  <a:gd name="T18" fmla="*/ 10 w 14"/>
                  <a:gd name="T19" fmla="*/ 9 h 9"/>
                  <a:gd name="T20" fmla="*/ 10 w 14"/>
                  <a:gd name="T21" fmla="*/ 9 h 9"/>
                  <a:gd name="T22" fmla="*/ 12 w 14"/>
                  <a:gd name="T23" fmla="*/ 9 h 9"/>
                  <a:gd name="T24" fmla="*/ 14 w 14"/>
                  <a:gd name="T25" fmla="*/ 7 h 9"/>
                  <a:gd name="T26" fmla="*/ 12 w 14"/>
                  <a:gd name="T27" fmla="*/ 5 h 9"/>
                  <a:gd name="T28" fmla="*/ 8 w 14"/>
                  <a:gd name="T29" fmla="*/ 3 h 9"/>
                  <a:gd name="T30" fmla="*/ 8 w 14"/>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9">
                    <a:moveTo>
                      <a:pt x="8" y="0"/>
                    </a:moveTo>
                    <a:lnTo>
                      <a:pt x="4" y="0"/>
                    </a:lnTo>
                    <a:lnTo>
                      <a:pt x="4" y="0"/>
                    </a:lnTo>
                    <a:lnTo>
                      <a:pt x="0" y="3"/>
                    </a:lnTo>
                    <a:lnTo>
                      <a:pt x="2" y="3"/>
                    </a:lnTo>
                    <a:lnTo>
                      <a:pt x="2" y="7"/>
                    </a:lnTo>
                    <a:lnTo>
                      <a:pt x="4" y="7"/>
                    </a:lnTo>
                    <a:lnTo>
                      <a:pt x="4" y="5"/>
                    </a:lnTo>
                    <a:lnTo>
                      <a:pt x="6" y="9"/>
                    </a:lnTo>
                    <a:lnTo>
                      <a:pt x="10" y="9"/>
                    </a:lnTo>
                    <a:lnTo>
                      <a:pt x="10" y="9"/>
                    </a:lnTo>
                    <a:lnTo>
                      <a:pt x="12" y="9"/>
                    </a:lnTo>
                    <a:lnTo>
                      <a:pt x="14" y="7"/>
                    </a:lnTo>
                    <a:lnTo>
                      <a:pt x="12" y="5"/>
                    </a:lnTo>
                    <a:lnTo>
                      <a:pt x="8" y="3"/>
                    </a:lnTo>
                    <a:lnTo>
                      <a:pt x="8"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8" name="9Slide.vn 1251">
                <a:extLst>
                  <a:ext uri="{FF2B5EF4-FFF2-40B4-BE49-F238E27FC236}">
                    <a16:creationId xmlns:a16="http://schemas.microsoft.com/office/drawing/2014/main" id="{51118BB5-6B5D-42F9-A84A-EAA39597A8EC}"/>
                  </a:ext>
                </a:extLst>
              </p:cNvPr>
              <p:cNvSpPr>
                <a:spLocks/>
              </p:cNvSpPr>
              <p:nvPr/>
            </p:nvSpPr>
            <p:spPr bwMode="auto">
              <a:xfrm>
                <a:off x="1571" y="1481"/>
                <a:ext cx="14" cy="13"/>
              </a:xfrm>
              <a:custGeom>
                <a:avLst/>
                <a:gdLst>
                  <a:gd name="T0" fmla="*/ 8 w 14"/>
                  <a:gd name="T1" fmla="*/ 9 h 13"/>
                  <a:gd name="T2" fmla="*/ 12 w 14"/>
                  <a:gd name="T3" fmla="*/ 2 h 13"/>
                  <a:gd name="T4" fmla="*/ 14 w 14"/>
                  <a:gd name="T5" fmla="*/ 0 h 13"/>
                  <a:gd name="T6" fmla="*/ 8 w 14"/>
                  <a:gd name="T7" fmla="*/ 2 h 13"/>
                  <a:gd name="T8" fmla="*/ 6 w 14"/>
                  <a:gd name="T9" fmla="*/ 7 h 13"/>
                  <a:gd name="T10" fmla="*/ 4 w 14"/>
                  <a:gd name="T11" fmla="*/ 7 h 13"/>
                  <a:gd name="T12" fmla="*/ 0 w 14"/>
                  <a:gd name="T13" fmla="*/ 13 h 13"/>
                  <a:gd name="T14" fmla="*/ 2 w 14"/>
                  <a:gd name="T15" fmla="*/ 11 h 13"/>
                  <a:gd name="T16" fmla="*/ 6 w 14"/>
                  <a:gd name="T17" fmla="*/ 9 h 13"/>
                  <a:gd name="T18" fmla="*/ 8 w 14"/>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8" y="9"/>
                    </a:moveTo>
                    <a:lnTo>
                      <a:pt x="12" y="2"/>
                    </a:lnTo>
                    <a:lnTo>
                      <a:pt x="14" y="0"/>
                    </a:lnTo>
                    <a:lnTo>
                      <a:pt x="8" y="2"/>
                    </a:lnTo>
                    <a:lnTo>
                      <a:pt x="6" y="7"/>
                    </a:lnTo>
                    <a:lnTo>
                      <a:pt x="4" y="7"/>
                    </a:lnTo>
                    <a:lnTo>
                      <a:pt x="0" y="13"/>
                    </a:lnTo>
                    <a:lnTo>
                      <a:pt x="2" y="11"/>
                    </a:lnTo>
                    <a:lnTo>
                      <a:pt x="6" y="9"/>
                    </a:lnTo>
                    <a:lnTo>
                      <a:pt x="8"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9" name="9Slide.vn 1252">
                <a:extLst>
                  <a:ext uri="{FF2B5EF4-FFF2-40B4-BE49-F238E27FC236}">
                    <a16:creationId xmlns:a16="http://schemas.microsoft.com/office/drawing/2014/main" id="{3FA478A9-C771-4B32-9F74-23DBBF4BAFC6}"/>
                  </a:ext>
                </a:extLst>
              </p:cNvPr>
              <p:cNvSpPr>
                <a:spLocks/>
              </p:cNvSpPr>
              <p:nvPr/>
            </p:nvSpPr>
            <p:spPr bwMode="auto">
              <a:xfrm>
                <a:off x="2619" y="1077"/>
                <a:ext cx="2" cy="4"/>
              </a:xfrm>
              <a:custGeom>
                <a:avLst/>
                <a:gdLst>
                  <a:gd name="T0" fmla="*/ 2 w 2"/>
                  <a:gd name="T1" fmla="*/ 2 h 4"/>
                  <a:gd name="T2" fmla="*/ 2 w 2"/>
                  <a:gd name="T3" fmla="*/ 0 h 4"/>
                  <a:gd name="T4" fmla="*/ 2 w 2"/>
                  <a:gd name="T5" fmla="*/ 0 h 4"/>
                  <a:gd name="T6" fmla="*/ 0 w 2"/>
                  <a:gd name="T7" fmla="*/ 2 h 4"/>
                  <a:gd name="T8" fmla="*/ 2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0"/>
                    </a:lnTo>
                    <a:lnTo>
                      <a:pt x="2" y="0"/>
                    </a:lnTo>
                    <a:lnTo>
                      <a:pt x="0" y="2"/>
                    </a:lnTo>
                    <a:lnTo>
                      <a:pt x="2"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0" name="9Slide.vn 1253">
                <a:extLst>
                  <a:ext uri="{FF2B5EF4-FFF2-40B4-BE49-F238E27FC236}">
                    <a16:creationId xmlns:a16="http://schemas.microsoft.com/office/drawing/2014/main" id="{3C804E92-94E4-4D78-BFA7-7B14A817621B}"/>
                  </a:ext>
                </a:extLst>
              </p:cNvPr>
              <p:cNvSpPr>
                <a:spLocks/>
              </p:cNvSpPr>
              <p:nvPr/>
            </p:nvSpPr>
            <p:spPr bwMode="auto">
              <a:xfrm>
                <a:off x="2507" y="1004"/>
                <a:ext cx="5" cy="2"/>
              </a:xfrm>
              <a:custGeom>
                <a:avLst/>
                <a:gdLst>
                  <a:gd name="T0" fmla="*/ 5 w 5"/>
                  <a:gd name="T1" fmla="*/ 2 h 2"/>
                  <a:gd name="T2" fmla="*/ 2 w 5"/>
                  <a:gd name="T3" fmla="*/ 0 h 2"/>
                  <a:gd name="T4" fmla="*/ 0 w 5"/>
                  <a:gd name="T5" fmla="*/ 0 h 2"/>
                  <a:gd name="T6" fmla="*/ 5 w 5"/>
                  <a:gd name="T7" fmla="*/ 2 h 2"/>
                </a:gdLst>
                <a:ahLst/>
                <a:cxnLst>
                  <a:cxn ang="0">
                    <a:pos x="T0" y="T1"/>
                  </a:cxn>
                  <a:cxn ang="0">
                    <a:pos x="T2" y="T3"/>
                  </a:cxn>
                  <a:cxn ang="0">
                    <a:pos x="T4" y="T5"/>
                  </a:cxn>
                  <a:cxn ang="0">
                    <a:pos x="T6" y="T7"/>
                  </a:cxn>
                </a:cxnLst>
                <a:rect l="0" t="0" r="r" b="b"/>
                <a:pathLst>
                  <a:path w="5" h="2">
                    <a:moveTo>
                      <a:pt x="5" y="2"/>
                    </a:moveTo>
                    <a:lnTo>
                      <a:pt x="2" y="0"/>
                    </a:lnTo>
                    <a:lnTo>
                      <a:pt x="0" y="0"/>
                    </a:lnTo>
                    <a:lnTo>
                      <a:pt x="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1" name="9Slide.vn 1254">
                <a:extLst>
                  <a:ext uri="{FF2B5EF4-FFF2-40B4-BE49-F238E27FC236}">
                    <a16:creationId xmlns:a16="http://schemas.microsoft.com/office/drawing/2014/main" id="{D771A5E8-1152-4567-83CF-494F6DD4D540}"/>
                  </a:ext>
                </a:extLst>
              </p:cNvPr>
              <p:cNvSpPr>
                <a:spLocks/>
              </p:cNvSpPr>
              <p:nvPr/>
            </p:nvSpPr>
            <p:spPr bwMode="auto">
              <a:xfrm>
                <a:off x="2261" y="957"/>
                <a:ext cx="60" cy="62"/>
              </a:xfrm>
              <a:custGeom>
                <a:avLst/>
                <a:gdLst>
                  <a:gd name="T0" fmla="*/ 21 w 60"/>
                  <a:gd name="T1" fmla="*/ 51 h 62"/>
                  <a:gd name="T2" fmla="*/ 23 w 60"/>
                  <a:gd name="T3" fmla="*/ 51 h 62"/>
                  <a:gd name="T4" fmla="*/ 25 w 60"/>
                  <a:gd name="T5" fmla="*/ 58 h 62"/>
                  <a:gd name="T6" fmla="*/ 27 w 60"/>
                  <a:gd name="T7" fmla="*/ 60 h 62"/>
                  <a:gd name="T8" fmla="*/ 31 w 60"/>
                  <a:gd name="T9" fmla="*/ 56 h 62"/>
                  <a:gd name="T10" fmla="*/ 31 w 60"/>
                  <a:gd name="T11" fmla="*/ 60 h 62"/>
                  <a:gd name="T12" fmla="*/ 35 w 60"/>
                  <a:gd name="T13" fmla="*/ 62 h 62"/>
                  <a:gd name="T14" fmla="*/ 37 w 60"/>
                  <a:gd name="T15" fmla="*/ 62 h 62"/>
                  <a:gd name="T16" fmla="*/ 41 w 60"/>
                  <a:gd name="T17" fmla="*/ 62 h 62"/>
                  <a:gd name="T18" fmla="*/ 45 w 60"/>
                  <a:gd name="T19" fmla="*/ 60 h 62"/>
                  <a:gd name="T20" fmla="*/ 47 w 60"/>
                  <a:gd name="T21" fmla="*/ 58 h 62"/>
                  <a:gd name="T22" fmla="*/ 52 w 60"/>
                  <a:gd name="T23" fmla="*/ 56 h 62"/>
                  <a:gd name="T24" fmla="*/ 54 w 60"/>
                  <a:gd name="T25" fmla="*/ 58 h 62"/>
                  <a:gd name="T26" fmla="*/ 56 w 60"/>
                  <a:gd name="T27" fmla="*/ 56 h 62"/>
                  <a:gd name="T28" fmla="*/ 60 w 60"/>
                  <a:gd name="T29" fmla="*/ 54 h 62"/>
                  <a:gd name="T30" fmla="*/ 60 w 60"/>
                  <a:gd name="T31" fmla="*/ 49 h 62"/>
                  <a:gd name="T32" fmla="*/ 56 w 60"/>
                  <a:gd name="T33" fmla="*/ 51 h 62"/>
                  <a:gd name="T34" fmla="*/ 54 w 60"/>
                  <a:gd name="T35" fmla="*/ 49 h 62"/>
                  <a:gd name="T36" fmla="*/ 58 w 60"/>
                  <a:gd name="T37" fmla="*/ 41 h 62"/>
                  <a:gd name="T38" fmla="*/ 60 w 60"/>
                  <a:gd name="T39" fmla="*/ 37 h 62"/>
                  <a:gd name="T40" fmla="*/ 56 w 60"/>
                  <a:gd name="T41" fmla="*/ 39 h 62"/>
                  <a:gd name="T42" fmla="*/ 52 w 60"/>
                  <a:gd name="T43" fmla="*/ 45 h 62"/>
                  <a:gd name="T44" fmla="*/ 52 w 60"/>
                  <a:gd name="T45" fmla="*/ 41 h 62"/>
                  <a:gd name="T46" fmla="*/ 56 w 60"/>
                  <a:gd name="T47" fmla="*/ 33 h 62"/>
                  <a:gd name="T48" fmla="*/ 54 w 60"/>
                  <a:gd name="T49" fmla="*/ 20 h 62"/>
                  <a:gd name="T50" fmla="*/ 47 w 60"/>
                  <a:gd name="T51" fmla="*/ 18 h 62"/>
                  <a:gd name="T52" fmla="*/ 47 w 60"/>
                  <a:gd name="T53" fmla="*/ 14 h 62"/>
                  <a:gd name="T54" fmla="*/ 45 w 60"/>
                  <a:gd name="T55" fmla="*/ 14 h 62"/>
                  <a:gd name="T56" fmla="*/ 41 w 60"/>
                  <a:gd name="T57" fmla="*/ 18 h 62"/>
                  <a:gd name="T58" fmla="*/ 43 w 60"/>
                  <a:gd name="T59" fmla="*/ 14 h 62"/>
                  <a:gd name="T60" fmla="*/ 45 w 60"/>
                  <a:gd name="T61" fmla="*/ 12 h 62"/>
                  <a:gd name="T62" fmla="*/ 43 w 60"/>
                  <a:gd name="T63" fmla="*/ 8 h 62"/>
                  <a:gd name="T64" fmla="*/ 43 w 60"/>
                  <a:gd name="T65" fmla="*/ 4 h 62"/>
                  <a:gd name="T66" fmla="*/ 43 w 60"/>
                  <a:gd name="T67" fmla="*/ 0 h 62"/>
                  <a:gd name="T68" fmla="*/ 39 w 60"/>
                  <a:gd name="T69" fmla="*/ 2 h 62"/>
                  <a:gd name="T70" fmla="*/ 33 w 60"/>
                  <a:gd name="T71" fmla="*/ 6 h 62"/>
                  <a:gd name="T72" fmla="*/ 31 w 60"/>
                  <a:gd name="T73" fmla="*/ 12 h 62"/>
                  <a:gd name="T74" fmla="*/ 33 w 60"/>
                  <a:gd name="T75" fmla="*/ 18 h 62"/>
                  <a:gd name="T76" fmla="*/ 29 w 60"/>
                  <a:gd name="T77" fmla="*/ 18 h 62"/>
                  <a:gd name="T78" fmla="*/ 29 w 60"/>
                  <a:gd name="T79" fmla="*/ 12 h 62"/>
                  <a:gd name="T80" fmla="*/ 27 w 60"/>
                  <a:gd name="T81" fmla="*/ 12 h 62"/>
                  <a:gd name="T82" fmla="*/ 27 w 60"/>
                  <a:gd name="T83" fmla="*/ 16 h 62"/>
                  <a:gd name="T84" fmla="*/ 23 w 60"/>
                  <a:gd name="T85" fmla="*/ 16 h 62"/>
                  <a:gd name="T86" fmla="*/ 25 w 60"/>
                  <a:gd name="T87" fmla="*/ 20 h 62"/>
                  <a:gd name="T88" fmla="*/ 23 w 60"/>
                  <a:gd name="T89" fmla="*/ 22 h 62"/>
                  <a:gd name="T90" fmla="*/ 21 w 60"/>
                  <a:gd name="T91" fmla="*/ 22 h 62"/>
                  <a:gd name="T92" fmla="*/ 18 w 60"/>
                  <a:gd name="T93" fmla="*/ 27 h 62"/>
                  <a:gd name="T94" fmla="*/ 12 w 60"/>
                  <a:gd name="T95" fmla="*/ 27 h 62"/>
                  <a:gd name="T96" fmla="*/ 10 w 60"/>
                  <a:gd name="T97" fmla="*/ 27 h 62"/>
                  <a:gd name="T98" fmla="*/ 8 w 60"/>
                  <a:gd name="T99" fmla="*/ 27 h 62"/>
                  <a:gd name="T100" fmla="*/ 0 w 60"/>
                  <a:gd name="T101" fmla="*/ 31 h 62"/>
                  <a:gd name="T102" fmla="*/ 0 w 60"/>
                  <a:gd name="T103" fmla="*/ 35 h 62"/>
                  <a:gd name="T104" fmla="*/ 4 w 60"/>
                  <a:gd name="T105" fmla="*/ 39 h 62"/>
                  <a:gd name="T106" fmla="*/ 8 w 60"/>
                  <a:gd name="T107" fmla="*/ 39 h 62"/>
                  <a:gd name="T108" fmla="*/ 6 w 60"/>
                  <a:gd name="T109" fmla="*/ 37 h 62"/>
                  <a:gd name="T110" fmla="*/ 8 w 60"/>
                  <a:gd name="T111" fmla="*/ 33 h 62"/>
                  <a:gd name="T112" fmla="*/ 10 w 60"/>
                  <a:gd name="T113" fmla="*/ 37 h 62"/>
                  <a:gd name="T114" fmla="*/ 10 w 60"/>
                  <a:gd name="T115" fmla="*/ 41 h 62"/>
                  <a:gd name="T116" fmla="*/ 14 w 60"/>
                  <a:gd name="T117" fmla="*/ 45 h 62"/>
                  <a:gd name="T118" fmla="*/ 16 w 60"/>
                  <a:gd name="T119" fmla="*/ 41 h 62"/>
                  <a:gd name="T120" fmla="*/ 16 w 60"/>
                  <a:gd name="T121" fmla="*/ 43 h 62"/>
                  <a:gd name="T122" fmla="*/ 16 w 60"/>
                  <a:gd name="T123" fmla="*/ 47 h 62"/>
                  <a:gd name="T124" fmla="*/ 21 w 60"/>
                  <a:gd name="T12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62">
                    <a:moveTo>
                      <a:pt x="21" y="51"/>
                    </a:moveTo>
                    <a:lnTo>
                      <a:pt x="23" y="51"/>
                    </a:lnTo>
                    <a:lnTo>
                      <a:pt x="25" y="58"/>
                    </a:lnTo>
                    <a:lnTo>
                      <a:pt x="27" y="60"/>
                    </a:lnTo>
                    <a:lnTo>
                      <a:pt x="31" y="56"/>
                    </a:lnTo>
                    <a:lnTo>
                      <a:pt x="31" y="60"/>
                    </a:lnTo>
                    <a:lnTo>
                      <a:pt x="35" y="62"/>
                    </a:lnTo>
                    <a:lnTo>
                      <a:pt x="37" y="62"/>
                    </a:lnTo>
                    <a:lnTo>
                      <a:pt x="41" y="62"/>
                    </a:lnTo>
                    <a:lnTo>
                      <a:pt x="45" y="60"/>
                    </a:lnTo>
                    <a:lnTo>
                      <a:pt x="47" y="58"/>
                    </a:lnTo>
                    <a:lnTo>
                      <a:pt x="52" y="56"/>
                    </a:lnTo>
                    <a:lnTo>
                      <a:pt x="54" y="58"/>
                    </a:lnTo>
                    <a:lnTo>
                      <a:pt x="56" y="56"/>
                    </a:lnTo>
                    <a:lnTo>
                      <a:pt x="60" y="54"/>
                    </a:lnTo>
                    <a:lnTo>
                      <a:pt x="60" y="49"/>
                    </a:lnTo>
                    <a:lnTo>
                      <a:pt x="56" y="51"/>
                    </a:lnTo>
                    <a:lnTo>
                      <a:pt x="54" y="49"/>
                    </a:lnTo>
                    <a:lnTo>
                      <a:pt x="58" y="41"/>
                    </a:lnTo>
                    <a:lnTo>
                      <a:pt x="60" y="37"/>
                    </a:lnTo>
                    <a:lnTo>
                      <a:pt x="56" y="39"/>
                    </a:lnTo>
                    <a:lnTo>
                      <a:pt x="52" y="45"/>
                    </a:lnTo>
                    <a:lnTo>
                      <a:pt x="52" y="41"/>
                    </a:lnTo>
                    <a:lnTo>
                      <a:pt x="56" y="33"/>
                    </a:lnTo>
                    <a:lnTo>
                      <a:pt x="54" y="20"/>
                    </a:lnTo>
                    <a:lnTo>
                      <a:pt x="47" y="18"/>
                    </a:lnTo>
                    <a:lnTo>
                      <a:pt x="47" y="14"/>
                    </a:lnTo>
                    <a:lnTo>
                      <a:pt x="45" y="14"/>
                    </a:lnTo>
                    <a:lnTo>
                      <a:pt x="41" y="18"/>
                    </a:lnTo>
                    <a:lnTo>
                      <a:pt x="43" y="14"/>
                    </a:lnTo>
                    <a:lnTo>
                      <a:pt x="45" y="12"/>
                    </a:lnTo>
                    <a:lnTo>
                      <a:pt x="43" y="8"/>
                    </a:lnTo>
                    <a:lnTo>
                      <a:pt x="43" y="4"/>
                    </a:lnTo>
                    <a:lnTo>
                      <a:pt x="43" y="0"/>
                    </a:lnTo>
                    <a:lnTo>
                      <a:pt x="39" y="2"/>
                    </a:lnTo>
                    <a:lnTo>
                      <a:pt x="33" y="6"/>
                    </a:lnTo>
                    <a:lnTo>
                      <a:pt x="31" y="12"/>
                    </a:lnTo>
                    <a:lnTo>
                      <a:pt x="33" y="18"/>
                    </a:lnTo>
                    <a:lnTo>
                      <a:pt x="29" y="18"/>
                    </a:lnTo>
                    <a:lnTo>
                      <a:pt x="29" y="12"/>
                    </a:lnTo>
                    <a:lnTo>
                      <a:pt x="27" y="12"/>
                    </a:lnTo>
                    <a:lnTo>
                      <a:pt x="27" y="16"/>
                    </a:lnTo>
                    <a:lnTo>
                      <a:pt x="23" y="16"/>
                    </a:lnTo>
                    <a:lnTo>
                      <a:pt x="25" y="20"/>
                    </a:lnTo>
                    <a:lnTo>
                      <a:pt x="23" y="22"/>
                    </a:lnTo>
                    <a:lnTo>
                      <a:pt x="21" y="22"/>
                    </a:lnTo>
                    <a:lnTo>
                      <a:pt x="18" y="27"/>
                    </a:lnTo>
                    <a:lnTo>
                      <a:pt x="12" y="27"/>
                    </a:lnTo>
                    <a:lnTo>
                      <a:pt x="10" y="27"/>
                    </a:lnTo>
                    <a:lnTo>
                      <a:pt x="8" y="27"/>
                    </a:lnTo>
                    <a:lnTo>
                      <a:pt x="0" y="31"/>
                    </a:lnTo>
                    <a:lnTo>
                      <a:pt x="0" y="35"/>
                    </a:lnTo>
                    <a:lnTo>
                      <a:pt x="4" y="39"/>
                    </a:lnTo>
                    <a:lnTo>
                      <a:pt x="8" y="39"/>
                    </a:lnTo>
                    <a:lnTo>
                      <a:pt x="6" y="37"/>
                    </a:lnTo>
                    <a:lnTo>
                      <a:pt x="8" y="33"/>
                    </a:lnTo>
                    <a:lnTo>
                      <a:pt x="10" y="37"/>
                    </a:lnTo>
                    <a:lnTo>
                      <a:pt x="10" y="41"/>
                    </a:lnTo>
                    <a:lnTo>
                      <a:pt x="14" y="45"/>
                    </a:lnTo>
                    <a:lnTo>
                      <a:pt x="16" y="41"/>
                    </a:lnTo>
                    <a:lnTo>
                      <a:pt x="16" y="43"/>
                    </a:lnTo>
                    <a:lnTo>
                      <a:pt x="16" y="47"/>
                    </a:lnTo>
                    <a:lnTo>
                      <a:pt x="21" y="5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2" name="9Slide.vn 1255">
                <a:extLst>
                  <a:ext uri="{FF2B5EF4-FFF2-40B4-BE49-F238E27FC236}">
                    <a16:creationId xmlns:a16="http://schemas.microsoft.com/office/drawing/2014/main" id="{9EC510C7-8999-4B95-85AB-ADE0FBB16F86}"/>
                  </a:ext>
                </a:extLst>
              </p:cNvPr>
              <p:cNvSpPr>
                <a:spLocks/>
              </p:cNvSpPr>
              <p:nvPr/>
            </p:nvSpPr>
            <p:spPr bwMode="auto">
              <a:xfrm>
                <a:off x="2018" y="749"/>
                <a:ext cx="243" cy="235"/>
              </a:xfrm>
              <a:custGeom>
                <a:avLst/>
                <a:gdLst>
                  <a:gd name="T0" fmla="*/ 232 w 243"/>
                  <a:gd name="T1" fmla="*/ 179 h 235"/>
                  <a:gd name="T2" fmla="*/ 220 w 243"/>
                  <a:gd name="T3" fmla="*/ 158 h 235"/>
                  <a:gd name="T4" fmla="*/ 214 w 243"/>
                  <a:gd name="T5" fmla="*/ 129 h 235"/>
                  <a:gd name="T6" fmla="*/ 220 w 243"/>
                  <a:gd name="T7" fmla="*/ 102 h 235"/>
                  <a:gd name="T8" fmla="*/ 232 w 243"/>
                  <a:gd name="T9" fmla="*/ 71 h 235"/>
                  <a:gd name="T10" fmla="*/ 234 w 243"/>
                  <a:gd name="T11" fmla="*/ 46 h 235"/>
                  <a:gd name="T12" fmla="*/ 220 w 243"/>
                  <a:gd name="T13" fmla="*/ 27 h 235"/>
                  <a:gd name="T14" fmla="*/ 205 w 243"/>
                  <a:gd name="T15" fmla="*/ 38 h 235"/>
                  <a:gd name="T16" fmla="*/ 193 w 243"/>
                  <a:gd name="T17" fmla="*/ 73 h 235"/>
                  <a:gd name="T18" fmla="*/ 183 w 243"/>
                  <a:gd name="T19" fmla="*/ 96 h 235"/>
                  <a:gd name="T20" fmla="*/ 176 w 243"/>
                  <a:gd name="T21" fmla="*/ 108 h 235"/>
                  <a:gd name="T22" fmla="*/ 176 w 243"/>
                  <a:gd name="T23" fmla="*/ 83 h 235"/>
                  <a:gd name="T24" fmla="*/ 185 w 243"/>
                  <a:gd name="T25" fmla="*/ 58 h 235"/>
                  <a:gd name="T26" fmla="*/ 170 w 243"/>
                  <a:gd name="T27" fmla="*/ 40 h 235"/>
                  <a:gd name="T28" fmla="*/ 170 w 243"/>
                  <a:gd name="T29" fmla="*/ 52 h 235"/>
                  <a:gd name="T30" fmla="*/ 162 w 243"/>
                  <a:gd name="T31" fmla="*/ 56 h 235"/>
                  <a:gd name="T32" fmla="*/ 145 w 243"/>
                  <a:gd name="T33" fmla="*/ 54 h 235"/>
                  <a:gd name="T34" fmla="*/ 147 w 243"/>
                  <a:gd name="T35" fmla="*/ 50 h 235"/>
                  <a:gd name="T36" fmla="*/ 147 w 243"/>
                  <a:gd name="T37" fmla="*/ 31 h 235"/>
                  <a:gd name="T38" fmla="*/ 127 w 243"/>
                  <a:gd name="T39" fmla="*/ 33 h 235"/>
                  <a:gd name="T40" fmla="*/ 106 w 243"/>
                  <a:gd name="T41" fmla="*/ 33 h 235"/>
                  <a:gd name="T42" fmla="*/ 127 w 243"/>
                  <a:gd name="T43" fmla="*/ 17 h 235"/>
                  <a:gd name="T44" fmla="*/ 92 w 243"/>
                  <a:gd name="T45" fmla="*/ 9 h 235"/>
                  <a:gd name="T46" fmla="*/ 46 w 243"/>
                  <a:gd name="T47" fmla="*/ 38 h 235"/>
                  <a:gd name="T48" fmla="*/ 23 w 243"/>
                  <a:gd name="T49" fmla="*/ 58 h 235"/>
                  <a:gd name="T50" fmla="*/ 31 w 243"/>
                  <a:gd name="T51" fmla="*/ 69 h 235"/>
                  <a:gd name="T52" fmla="*/ 36 w 243"/>
                  <a:gd name="T53" fmla="*/ 75 h 235"/>
                  <a:gd name="T54" fmla="*/ 71 w 243"/>
                  <a:gd name="T55" fmla="*/ 79 h 235"/>
                  <a:gd name="T56" fmla="*/ 52 w 243"/>
                  <a:gd name="T57" fmla="*/ 81 h 235"/>
                  <a:gd name="T58" fmla="*/ 15 w 243"/>
                  <a:gd name="T59" fmla="*/ 85 h 235"/>
                  <a:gd name="T60" fmla="*/ 21 w 243"/>
                  <a:gd name="T61" fmla="*/ 110 h 235"/>
                  <a:gd name="T62" fmla="*/ 36 w 243"/>
                  <a:gd name="T63" fmla="*/ 116 h 235"/>
                  <a:gd name="T64" fmla="*/ 58 w 243"/>
                  <a:gd name="T65" fmla="*/ 118 h 235"/>
                  <a:gd name="T66" fmla="*/ 79 w 243"/>
                  <a:gd name="T67" fmla="*/ 129 h 235"/>
                  <a:gd name="T68" fmla="*/ 96 w 243"/>
                  <a:gd name="T69" fmla="*/ 145 h 235"/>
                  <a:gd name="T70" fmla="*/ 77 w 243"/>
                  <a:gd name="T71" fmla="*/ 147 h 235"/>
                  <a:gd name="T72" fmla="*/ 54 w 243"/>
                  <a:gd name="T73" fmla="*/ 137 h 235"/>
                  <a:gd name="T74" fmla="*/ 13 w 243"/>
                  <a:gd name="T75" fmla="*/ 131 h 235"/>
                  <a:gd name="T76" fmla="*/ 4 w 243"/>
                  <a:gd name="T77" fmla="*/ 158 h 235"/>
                  <a:gd name="T78" fmla="*/ 21 w 243"/>
                  <a:gd name="T79" fmla="*/ 179 h 235"/>
                  <a:gd name="T80" fmla="*/ 36 w 243"/>
                  <a:gd name="T81" fmla="*/ 187 h 235"/>
                  <a:gd name="T82" fmla="*/ 31 w 243"/>
                  <a:gd name="T83" fmla="*/ 208 h 235"/>
                  <a:gd name="T84" fmla="*/ 42 w 243"/>
                  <a:gd name="T85" fmla="*/ 218 h 235"/>
                  <a:gd name="T86" fmla="*/ 67 w 243"/>
                  <a:gd name="T87" fmla="*/ 220 h 235"/>
                  <a:gd name="T88" fmla="*/ 81 w 243"/>
                  <a:gd name="T89" fmla="*/ 222 h 235"/>
                  <a:gd name="T90" fmla="*/ 106 w 243"/>
                  <a:gd name="T91" fmla="*/ 210 h 235"/>
                  <a:gd name="T92" fmla="*/ 135 w 243"/>
                  <a:gd name="T93" fmla="*/ 203 h 235"/>
                  <a:gd name="T94" fmla="*/ 145 w 243"/>
                  <a:gd name="T95" fmla="*/ 195 h 235"/>
                  <a:gd name="T96" fmla="*/ 145 w 243"/>
                  <a:gd name="T97" fmla="*/ 212 h 235"/>
                  <a:gd name="T98" fmla="*/ 160 w 243"/>
                  <a:gd name="T99" fmla="*/ 216 h 235"/>
                  <a:gd name="T100" fmla="*/ 162 w 243"/>
                  <a:gd name="T101" fmla="*/ 226 h 235"/>
                  <a:gd name="T102" fmla="*/ 181 w 243"/>
                  <a:gd name="T103" fmla="*/ 233 h 235"/>
                  <a:gd name="T104" fmla="*/ 191 w 243"/>
                  <a:gd name="T105" fmla="*/ 235 h 235"/>
                  <a:gd name="T106" fmla="*/ 205 w 243"/>
                  <a:gd name="T107" fmla="*/ 233 h 235"/>
                  <a:gd name="T108" fmla="*/ 208 w 243"/>
                  <a:gd name="T109" fmla="*/ 220 h 235"/>
                  <a:gd name="T110" fmla="*/ 201 w 243"/>
                  <a:gd name="T111" fmla="*/ 212 h 235"/>
                  <a:gd name="T112" fmla="*/ 193 w 243"/>
                  <a:gd name="T113" fmla="*/ 210 h 235"/>
                  <a:gd name="T114" fmla="*/ 203 w 243"/>
                  <a:gd name="T115" fmla="*/ 206 h 235"/>
                  <a:gd name="T116" fmla="*/ 216 w 243"/>
                  <a:gd name="T117" fmla="*/ 193 h 235"/>
                  <a:gd name="T118" fmla="*/ 222 w 243"/>
                  <a:gd name="T119" fmla="*/ 206 h 235"/>
                  <a:gd name="T120" fmla="*/ 232 w 243"/>
                  <a:gd name="T121" fmla="*/ 21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3" h="235">
                    <a:moveTo>
                      <a:pt x="241" y="187"/>
                    </a:moveTo>
                    <a:lnTo>
                      <a:pt x="239" y="187"/>
                    </a:lnTo>
                    <a:lnTo>
                      <a:pt x="237" y="187"/>
                    </a:lnTo>
                    <a:lnTo>
                      <a:pt x="234" y="187"/>
                    </a:lnTo>
                    <a:lnTo>
                      <a:pt x="234" y="183"/>
                    </a:lnTo>
                    <a:lnTo>
                      <a:pt x="237" y="183"/>
                    </a:lnTo>
                    <a:lnTo>
                      <a:pt x="237" y="181"/>
                    </a:lnTo>
                    <a:lnTo>
                      <a:pt x="232" y="181"/>
                    </a:lnTo>
                    <a:lnTo>
                      <a:pt x="232" y="179"/>
                    </a:lnTo>
                    <a:lnTo>
                      <a:pt x="228" y="177"/>
                    </a:lnTo>
                    <a:lnTo>
                      <a:pt x="228" y="174"/>
                    </a:lnTo>
                    <a:lnTo>
                      <a:pt x="226" y="168"/>
                    </a:lnTo>
                    <a:lnTo>
                      <a:pt x="226" y="164"/>
                    </a:lnTo>
                    <a:lnTo>
                      <a:pt x="226" y="160"/>
                    </a:lnTo>
                    <a:lnTo>
                      <a:pt x="226" y="156"/>
                    </a:lnTo>
                    <a:lnTo>
                      <a:pt x="224" y="160"/>
                    </a:lnTo>
                    <a:lnTo>
                      <a:pt x="224" y="162"/>
                    </a:lnTo>
                    <a:lnTo>
                      <a:pt x="220" y="158"/>
                    </a:lnTo>
                    <a:lnTo>
                      <a:pt x="218" y="156"/>
                    </a:lnTo>
                    <a:lnTo>
                      <a:pt x="216" y="150"/>
                    </a:lnTo>
                    <a:lnTo>
                      <a:pt x="214" y="147"/>
                    </a:lnTo>
                    <a:lnTo>
                      <a:pt x="214" y="141"/>
                    </a:lnTo>
                    <a:lnTo>
                      <a:pt x="210" y="139"/>
                    </a:lnTo>
                    <a:lnTo>
                      <a:pt x="210" y="135"/>
                    </a:lnTo>
                    <a:lnTo>
                      <a:pt x="210" y="133"/>
                    </a:lnTo>
                    <a:lnTo>
                      <a:pt x="210" y="131"/>
                    </a:lnTo>
                    <a:lnTo>
                      <a:pt x="214" y="129"/>
                    </a:lnTo>
                    <a:lnTo>
                      <a:pt x="214" y="127"/>
                    </a:lnTo>
                    <a:lnTo>
                      <a:pt x="216" y="127"/>
                    </a:lnTo>
                    <a:lnTo>
                      <a:pt x="218" y="127"/>
                    </a:lnTo>
                    <a:lnTo>
                      <a:pt x="220" y="125"/>
                    </a:lnTo>
                    <a:lnTo>
                      <a:pt x="220" y="123"/>
                    </a:lnTo>
                    <a:lnTo>
                      <a:pt x="222" y="114"/>
                    </a:lnTo>
                    <a:lnTo>
                      <a:pt x="222" y="110"/>
                    </a:lnTo>
                    <a:lnTo>
                      <a:pt x="224" y="108"/>
                    </a:lnTo>
                    <a:lnTo>
                      <a:pt x="220" y="102"/>
                    </a:lnTo>
                    <a:lnTo>
                      <a:pt x="222" y="98"/>
                    </a:lnTo>
                    <a:lnTo>
                      <a:pt x="224" y="98"/>
                    </a:lnTo>
                    <a:lnTo>
                      <a:pt x="224" y="94"/>
                    </a:lnTo>
                    <a:lnTo>
                      <a:pt x="228" y="87"/>
                    </a:lnTo>
                    <a:lnTo>
                      <a:pt x="228" y="85"/>
                    </a:lnTo>
                    <a:lnTo>
                      <a:pt x="230" y="83"/>
                    </a:lnTo>
                    <a:lnTo>
                      <a:pt x="230" y="75"/>
                    </a:lnTo>
                    <a:lnTo>
                      <a:pt x="232" y="75"/>
                    </a:lnTo>
                    <a:lnTo>
                      <a:pt x="232" y="71"/>
                    </a:lnTo>
                    <a:lnTo>
                      <a:pt x="237" y="67"/>
                    </a:lnTo>
                    <a:lnTo>
                      <a:pt x="237" y="62"/>
                    </a:lnTo>
                    <a:lnTo>
                      <a:pt x="237" y="60"/>
                    </a:lnTo>
                    <a:lnTo>
                      <a:pt x="239" y="60"/>
                    </a:lnTo>
                    <a:lnTo>
                      <a:pt x="239" y="56"/>
                    </a:lnTo>
                    <a:lnTo>
                      <a:pt x="239" y="52"/>
                    </a:lnTo>
                    <a:lnTo>
                      <a:pt x="239" y="50"/>
                    </a:lnTo>
                    <a:lnTo>
                      <a:pt x="239" y="48"/>
                    </a:lnTo>
                    <a:lnTo>
                      <a:pt x="234" y="46"/>
                    </a:lnTo>
                    <a:lnTo>
                      <a:pt x="234" y="40"/>
                    </a:lnTo>
                    <a:lnTo>
                      <a:pt x="234" y="38"/>
                    </a:lnTo>
                    <a:lnTo>
                      <a:pt x="232" y="31"/>
                    </a:lnTo>
                    <a:lnTo>
                      <a:pt x="228" y="31"/>
                    </a:lnTo>
                    <a:lnTo>
                      <a:pt x="228" y="29"/>
                    </a:lnTo>
                    <a:lnTo>
                      <a:pt x="226" y="29"/>
                    </a:lnTo>
                    <a:lnTo>
                      <a:pt x="226" y="36"/>
                    </a:lnTo>
                    <a:lnTo>
                      <a:pt x="224" y="36"/>
                    </a:lnTo>
                    <a:lnTo>
                      <a:pt x="220" y="27"/>
                    </a:lnTo>
                    <a:lnTo>
                      <a:pt x="218" y="27"/>
                    </a:lnTo>
                    <a:lnTo>
                      <a:pt x="216" y="25"/>
                    </a:lnTo>
                    <a:lnTo>
                      <a:pt x="212" y="25"/>
                    </a:lnTo>
                    <a:lnTo>
                      <a:pt x="214" y="31"/>
                    </a:lnTo>
                    <a:lnTo>
                      <a:pt x="212" y="31"/>
                    </a:lnTo>
                    <a:lnTo>
                      <a:pt x="210" y="31"/>
                    </a:lnTo>
                    <a:lnTo>
                      <a:pt x="208" y="36"/>
                    </a:lnTo>
                    <a:lnTo>
                      <a:pt x="208" y="38"/>
                    </a:lnTo>
                    <a:lnTo>
                      <a:pt x="205" y="38"/>
                    </a:lnTo>
                    <a:lnTo>
                      <a:pt x="203" y="48"/>
                    </a:lnTo>
                    <a:lnTo>
                      <a:pt x="203" y="52"/>
                    </a:lnTo>
                    <a:lnTo>
                      <a:pt x="201" y="54"/>
                    </a:lnTo>
                    <a:lnTo>
                      <a:pt x="199" y="58"/>
                    </a:lnTo>
                    <a:lnTo>
                      <a:pt x="199" y="60"/>
                    </a:lnTo>
                    <a:lnTo>
                      <a:pt x="199" y="62"/>
                    </a:lnTo>
                    <a:lnTo>
                      <a:pt x="197" y="65"/>
                    </a:lnTo>
                    <a:lnTo>
                      <a:pt x="195" y="71"/>
                    </a:lnTo>
                    <a:lnTo>
                      <a:pt x="193" y="73"/>
                    </a:lnTo>
                    <a:lnTo>
                      <a:pt x="191" y="73"/>
                    </a:lnTo>
                    <a:lnTo>
                      <a:pt x="189" y="79"/>
                    </a:lnTo>
                    <a:lnTo>
                      <a:pt x="191" y="81"/>
                    </a:lnTo>
                    <a:lnTo>
                      <a:pt x="189" y="83"/>
                    </a:lnTo>
                    <a:lnTo>
                      <a:pt x="189" y="87"/>
                    </a:lnTo>
                    <a:lnTo>
                      <a:pt x="187" y="92"/>
                    </a:lnTo>
                    <a:lnTo>
                      <a:pt x="189" y="94"/>
                    </a:lnTo>
                    <a:lnTo>
                      <a:pt x="187" y="96"/>
                    </a:lnTo>
                    <a:lnTo>
                      <a:pt x="183" y="96"/>
                    </a:lnTo>
                    <a:lnTo>
                      <a:pt x="185" y="98"/>
                    </a:lnTo>
                    <a:lnTo>
                      <a:pt x="189" y="100"/>
                    </a:lnTo>
                    <a:lnTo>
                      <a:pt x="189" y="104"/>
                    </a:lnTo>
                    <a:lnTo>
                      <a:pt x="187" y="102"/>
                    </a:lnTo>
                    <a:lnTo>
                      <a:pt x="183" y="102"/>
                    </a:lnTo>
                    <a:lnTo>
                      <a:pt x="181" y="104"/>
                    </a:lnTo>
                    <a:lnTo>
                      <a:pt x="179" y="104"/>
                    </a:lnTo>
                    <a:lnTo>
                      <a:pt x="176" y="106"/>
                    </a:lnTo>
                    <a:lnTo>
                      <a:pt x="176" y="108"/>
                    </a:lnTo>
                    <a:lnTo>
                      <a:pt x="176" y="110"/>
                    </a:lnTo>
                    <a:lnTo>
                      <a:pt x="172" y="108"/>
                    </a:lnTo>
                    <a:lnTo>
                      <a:pt x="172" y="106"/>
                    </a:lnTo>
                    <a:lnTo>
                      <a:pt x="174" y="102"/>
                    </a:lnTo>
                    <a:lnTo>
                      <a:pt x="172" y="100"/>
                    </a:lnTo>
                    <a:lnTo>
                      <a:pt x="172" y="96"/>
                    </a:lnTo>
                    <a:lnTo>
                      <a:pt x="174" y="89"/>
                    </a:lnTo>
                    <a:lnTo>
                      <a:pt x="174" y="85"/>
                    </a:lnTo>
                    <a:lnTo>
                      <a:pt x="176" y="83"/>
                    </a:lnTo>
                    <a:lnTo>
                      <a:pt x="179" y="79"/>
                    </a:lnTo>
                    <a:lnTo>
                      <a:pt x="179" y="77"/>
                    </a:lnTo>
                    <a:lnTo>
                      <a:pt x="181" y="69"/>
                    </a:lnTo>
                    <a:lnTo>
                      <a:pt x="185" y="67"/>
                    </a:lnTo>
                    <a:lnTo>
                      <a:pt x="185" y="62"/>
                    </a:lnTo>
                    <a:lnTo>
                      <a:pt x="183" y="62"/>
                    </a:lnTo>
                    <a:lnTo>
                      <a:pt x="181" y="62"/>
                    </a:lnTo>
                    <a:lnTo>
                      <a:pt x="181" y="60"/>
                    </a:lnTo>
                    <a:lnTo>
                      <a:pt x="185" y="58"/>
                    </a:lnTo>
                    <a:lnTo>
                      <a:pt x="185" y="50"/>
                    </a:lnTo>
                    <a:lnTo>
                      <a:pt x="183" y="48"/>
                    </a:lnTo>
                    <a:lnTo>
                      <a:pt x="181" y="44"/>
                    </a:lnTo>
                    <a:lnTo>
                      <a:pt x="183" y="44"/>
                    </a:lnTo>
                    <a:lnTo>
                      <a:pt x="183" y="38"/>
                    </a:lnTo>
                    <a:lnTo>
                      <a:pt x="181" y="38"/>
                    </a:lnTo>
                    <a:lnTo>
                      <a:pt x="176" y="33"/>
                    </a:lnTo>
                    <a:lnTo>
                      <a:pt x="172" y="36"/>
                    </a:lnTo>
                    <a:lnTo>
                      <a:pt x="170" y="40"/>
                    </a:lnTo>
                    <a:lnTo>
                      <a:pt x="174" y="42"/>
                    </a:lnTo>
                    <a:lnTo>
                      <a:pt x="174" y="46"/>
                    </a:lnTo>
                    <a:lnTo>
                      <a:pt x="174" y="48"/>
                    </a:lnTo>
                    <a:lnTo>
                      <a:pt x="174" y="50"/>
                    </a:lnTo>
                    <a:lnTo>
                      <a:pt x="172" y="50"/>
                    </a:lnTo>
                    <a:lnTo>
                      <a:pt x="172" y="46"/>
                    </a:lnTo>
                    <a:lnTo>
                      <a:pt x="170" y="46"/>
                    </a:lnTo>
                    <a:lnTo>
                      <a:pt x="168" y="50"/>
                    </a:lnTo>
                    <a:lnTo>
                      <a:pt x="170" y="52"/>
                    </a:lnTo>
                    <a:lnTo>
                      <a:pt x="170" y="54"/>
                    </a:lnTo>
                    <a:lnTo>
                      <a:pt x="172" y="58"/>
                    </a:lnTo>
                    <a:lnTo>
                      <a:pt x="170" y="60"/>
                    </a:lnTo>
                    <a:lnTo>
                      <a:pt x="170" y="58"/>
                    </a:lnTo>
                    <a:lnTo>
                      <a:pt x="168" y="58"/>
                    </a:lnTo>
                    <a:lnTo>
                      <a:pt x="166" y="62"/>
                    </a:lnTo>
                    <a:lnTo>
                      <a:pt x="164" y="60"/>
                    </a:lnTo>
                    <a:lnTo>
                      <a:pt x="164" y="56"/>
                    </a:lnTo>
                    <a:lnTo>
                      <a:pt x="162" y="56"/>
                    </a:lnTo>
                    <a:lnTo>
                      <a:pt x="160" y="60"/>
                    </a:lnTo>
                    <a:lnTo>
                      <a:pt x="158" y="60"/>
                    </a:lnTo>
                    <a:lnTo>
                      <a:pt x="158" y="56"/>
                    </a:lnTo>
                    <a:lnTo>
                      <a:pt x="160" y="54"/>
                    </a:lnTo>
                    <a:lnTo>
                      <a:pt x="160" y="52"/>
                    </a:lnTo>
                    <a:lnTo>
                      <a:pt x="156" y="54"/>
                    </a:lnTo>
                    <a:lnTo>
                      <a:pt x="152" y="58"/>
                    </a:lnTo>
                    <a:lnTo>
                      <a:pt x="147" y="54"/>
                    </a:lnTo>
                    <a:lnTo>
                      <a:pt x="145" y="54"/>
                    </a:lnTo>
                    <a:lnTo>
                      <a:pt x="143" y="56"/>
                    </a:lnTo>
                    <a:lnTo>
                      <a:pt x="139" y="56"/>
                    </a:lnTo>
                    <a:lnTo>
                      <a:pt x="139" y="54"/>
                    </a:lnTo>
                    <a:lnTo>
                      <a:pt x="135" y="56"/>
                    </a:lnTo>
                    <a:lnTo>
                      <a:pt x="133" y="54"/>
                    </a:lnTo>
                    <a:lnTo>
                      <a:pt x="135" y="52"/>
                    </a:lnTo>
                    <a:lnTo>
                      <a:pt x="141" y="50"/>
                    </a:lnTo>
                    <a:lnTo>
                      <a:pt x="143" y="52"/>
                    </a:lnTo>
                    <a:lnTo>
                      <a:pt x="147" y="50"/>
                    </a:lnTo>
                    <a:lnTo>
                      <a:pt x="147" y="48"/>
                    </a:lnTo>
                    <a:lnTo>
                      <a:pt x="150" y="48"/>
                    </a:lnTo>
                    <a:lnTo>
                      <a:pt x="152" y="48"/>
                    </a:lnTo>
                    <a:lnTo>
                      <a:pt x="156" y="46"/>
                    </a:lnTo>
                    <a:lnTo>
                      <a:pt x="156" y="42"/>
                    </a:lnTo>
                    <a:lnTo>
                      <a:pt x="156" y="40"/>
                    </a:lnTo>
                    <a:lnTo>
                      <a:pt x="154" y="38"/>
                    </a:lnTo>
                    <a:lnTo>
                      <a:pt x="152" y="31"/>
                    </a:lnTo>
                    <a:lnTo>
                      <a:pt x="147" y="31"/>
                    </a:lnTo>
                    <a:lnTo>
                      <a:pt x="145" y="27"/>
                    </a:lnTo>
                    <a:lnTo>
                      <a:pt x="141" y="23"/>
                    </a:lnTo>
                    <a:lnTo>
                      <a:pt x="139" y="21"/>
                    </a:lnTo>
                    <a:lnTo>
                      <a:pt x="137" y="21"/>
                    </a:lnTo>
                    <a:lnTo>
                      <a:pt x="133" y="23"/>
                    </a:lnTo>
                    <a:lnTo>
                      <a:pt x="131" y="23"/>
                    </a:lnTo>
                    <a:lnTo>
                      <a:pt x="125" y="29"/>
                    </a:lnTo>
                    <a:lnTo>
                      <a:pt x="127" y="31"/>
                    </a:lnTo>
                    <a:lnTo>
                      <a:pt x="127" y="33"/>
                    </a:lnTo>
                    <a:lnTo>
                      <a:pt x="125" y="36"/>
                    </a:lnTo>
                    <a:lnTo>
                      <a:pt x="121" y="36"/>
                    </a:lnTo>
                    <a:lnTo>
                      <a:pt x="121" y="33"/>
                    </a:lnTo>
                    <a:lnTo>
                      <a:pt x="118" y="36"/>
                    </a:lnTo>
                    <a:lnTo>
                      <a:pt x="116" y="33"/>
                    </a:lnTo>
                    <a:lnTo>
                      <a:pt x="112" y="33"/>
                    </a:lnTo>
                    <a:lnTo>
                      <a:pt x="110" y="36"/>
                    </a:lnTo>
                    <a:lnTo>
                      <a:pt x="106" y="33"/>
                    </a:lnTo>
                    <a:lnTo>
                      <a:pt x="106" y="33"/>
                    </a:lnTo>
                    <a:lnTo>
                      <a:pt x="106" y="31"/>
                    </a:lnTo>
                    <a:lnTo>
                      <a:pt x="112" y="31"/>
                    </a:lnTo>
                    <a:lnTo>
                      <a:pt x="114" y="27"/>
                    </a:lnTo>
                    <a:lnTo>
                      <a:pt x="116" y="27"/>
                    </a:lnTo>
                    <a:lnTo>
                      <a:pt x="118" y="27"/>
                    </a:lnTo>
                    <a:lnTo>
                      <a:pt x="121" y="23"/>
                    </a:lnTo>
                    <a:lnTo>
                      <a:pt x="123" y="19"/>
                    </a:lnTo>
                    <a:lnTo>
                      <a:pt x="123" y="17"/>
                    </a:lnTo>
                    <a:lnTo>
                      <a:pt x="127" y="17"/>
                    </a:lnTo>
                    <a:lnTo>
                      <a:pt x="129" y="13"/>
                    </a:lnTo>
                    <a:lnTo>
                      <a:pt x="129" y="6"/>
                    </a:lnTo>
                    <a:lnTo>
                      <a:pt x="129" y="4"/>
                    </a:lnTo>
                    <a:lnTo>
                      <a:pt x="129" y="0"/>
                    </a:lnTo>
                    <a:lnTo>
                      <a:pt x="125" y="0"/>
                    </a:lnTo>
                    <a:lnTo>
                      <a:pt x="121" y="2"/>
                    </a:lnTo>
                    <a:lnTo>
                      <a:pt x="112" y="2"/>
                    </a:lnTo>
                    <a:lnTo>
                      <a:pt x="106" y="6"/>
                    </a:lnTo>
                    <a:lnTo>
                      <a:pt x="92" y="9"/>
                    </a:lnTo>
                    <a:lnTo>
                      <a:pt x="77" y="15"/>
                    </a:lnTo>
                    <a:lnTo>
                      <a:pt x="73" y="19"/>
                    </a:lnTo>
                    <a:lnTo>
                      <a:pt x="62" y="21"/>
                    </a:lnTo>
                    <a:lnTo>
                      <a:pt x="48" y="27"/>
                    </a:lnTo>
                    <a:lnTo>
                      <a:pt x="44" y="31"/>
                    </a:lnTo>
                    <a:lnTo>
                      <a:pt x="44" y="33"/>
                    </a:lnTo>
                    <a:lnTo>
                      <a:pt x="46" y="33"/>
                    </a:lnTo>
                    <a:lnTo>
                      <a:pt x="48" y="36"/>
                    </a:lnTo>
                    <a:lnTo>
                      <a:pt x="46" y="38"/>
                    </a:lnTo>
                    <a:lnTo>
                      <a:pt x="42" y="38"/>
                    </a:lnTo>
                    <a:lnTo>
                      <a:pt x="36" y="44"/>
                    </a:lnTo>
                    <a:lnTo>
                      <a:pt x="31" y="44"/>
                    </a:lnTo>
                    <a:lnTo>
                      <a:pt x="27" y="46"/>
                    </a:lnTo>
                    <a:lnTo>
                      <a:pt x="27" y="48"/>
                    </a:lnTo>
                    <a:lnTo>
                      <a:pt x="23" y="52"/>
                    </a:lnTo>
                    <a:lnTo>
                      <a:pt x="21" y="56"/>
                    </a:lnTo>
                    <a:lnTo>
                      <a:pt x="21" y="60"/>
                    </a:lnTo>
                    <a:lnTo>
                      <a:pt x="23" y="58"/>
                    </a:lnTo>
                    <a:lnTo>
                      <a:pt x="25" y="60"/>
                    </a:lnTo>
                    <a:lnTo>
                      <a:pt x="23" y="62"/>
                    </a:lnTo>
                    <a:lnTo>
                      <a:pt x="25" y="65"/>
                    </a:lnTo>
                    <a:lnTo>
                      <a:pt x="27" y="65"/>
                    </a:lnTo>
                    <a:lnTo>
                      <a:pt x="29" y="62"/>
                    </a:lnTo>
                    <a:lnTo>
                      <a:pt x="33" y="62"/>
                    </a:lnTo>
                    <a:lnTo>
                      <a:pt x="36" y="65"/>
                    </a:lnTo>
                    <a:lnTo>
                      <a:pt x="36" y="67"/>
                    </a:lnTo>
                    <a:lnTo>
                      <a:pt x="31" y="69"/>
                    </a:lnTo>
                    <a:lnTo>
                      <a:pt x="27" y="67"/>
                    </a:lnTo>
                    <a:lnTo>
                      <a:pt x="25" y="67"/>
                    </a:lnTo>
                    <a:lnTo>
                      <a:pt x="25" y="71"/>
                    </a:lnTo>
                    <a:lnTo>
                      <a:pt x="31" y="75"/>
                    </a:lnTo>
                    <a:lnTo>
                      <a:pt x="33" y="73"/>
                    </a:lnTo>
                    <a:lnTo>
                      <a:pt x="33" y="71"/>
                    </a:lnTo>
                    <a:lnTo>
                      <a:pt x="36" y="71"/>
                    </a:lnTo>
                    <a:lnTo>
                      <a:pt x="38" y="71"/>
                    </a:lnTo>
                    <a:lnTo>
                      <a:pt x="36" y="75"/>
                    </a:lnTo>
                    <a:lnTo>
                      <a:pt x="40" y="75"/>
                    </a:lnTo>
                    <a:lnTo>
                      <a:pt x="46" y="75"/>
                    </a:lnTo>
                    <a:lnTo>
                      <a:pt x="50" y="73"/>
                    </a:lnTo>
                    <a:lnTo>
                      <a:pt x="54" y="73"/>
                    </a:lnTo>
                    <a:lnTo>
                      <a:pt x="58" y="75"/>
                    </a:lnTo>
                    <a:lnTo>
                      <a:pt x="62" y="75"/>
                    </a:lnTo>
                    <a:lnTo>
                      <a:pt x="67" y="77"/>
                    </a:lnTo>
                    <a:lnTo>
                      <a:pt x="69" y="79"/>
                    </a:lnTo>
                    <a:lnTo>
                      <a:pt x="71" y="79"/>
                    </a:lnTo>
                    <a:lnTo>
                      <a:pt x="71" y="81"/>
                    </a:lnTo>
                    <a:lnTo>
                      <a:pt x="69" y="81"/>
                    </a:lnTo>
                    <a:lnTo>
                      <a:pt x="62" y="79"/>
                    </a:lnTo>
                    <a:lnTo>
                      <a:pt x="56" y="79"/>
                    </a:lnTo>
                    <a:lnTo>
                      <a:pt x="54" y="79"/>
                    </a:lnTo>
                    <a:lnTo>
                      <a:pt x="58" y="81"/>
                    </a:lnTo>
                    <a:lnTo>
                      <a:pt x="60" y="83"/>
                    </a:lnTo>
                    <a:lnTo>
                      <a:pt x="54" y="83"/>
                    </a:lnTo>
                    <a:lnTo>
                      <a:pt x="52" y="81"/>
                    </a:lnTo>
                    <a:lnTo>
                      <a:pt x="44" y="81"/>
                    </a:lnTo>
                    <a:lnTo>
                      <a:pt x="42" y="83"/>
                    </a:lnTo>
                    <a:lnTo>
                      <a:pt x="40" y="83"/>
                    </a:lnTo>
                    <a:lnTo>
                      <a:pt x="38" y="83"/>
                    </a:lnTo>
                    <a:lnTo>
                      <a:pt x="33" y="83"/>
                    </a:lnTo>
                    <a:lnTo>
                      <a:pt x="31" y="83"/>
                    </a:lnTo>
                    <a:lnTo>
                      <a:pt x="23" y="83"/>
                    </a:lnTo>
                    <a:lnTo>
                      <a:pt x="21" y="85"/>
                    </a:lnTo>
                    <a:lnTo>
                      <a:pt x="15" y="85"/>
                    </a:lnTo>
                    <a:lnTo>
                      <a:pt x="13" y="89"/>
                    </a:lnTo>
                    <a:lnTo>
                      <a:pt x="15" y="100"/>
                    </a:lnTo>
                    <a:lnTo>
                      <a:pt x="15" y="102"/>
                    </a:lnTo>
                    <a:lnTo>
                      <a:pt x="15" y="106"/>
                    </a:lnTo>
                    <a:lnTo>
                      <a:pt x="13" y="106"/>
                    </a:lnTo>
                    <a:lnTo>
                      <a:pt x="15" y="110"/>
                    </a:lnTo>
                    <a:lnTo>
                      <a:pt x="15" y="110"/>
                    </a:lnTo>
                    <a:lnTo>
                      <a:pt x="19" y="110"/>
                    </a:lnTo>
                    <a:lnTo>
                      <a:pt x="21" y="110"/>
                    </a:lnTo>
                    <a:lnTo>
                      <a:pt x="23" y="112"/>
                    </a:lnTo>
                    <a:lnTo>
                      <a:pt x="25" y="112"/>
                    </a:lnTo>
                    <a:lnTo>
                      <a:pt x="27" y="110"/>
                    </a:lnTo>
                    <a:lnTo>
                      <a:pt x="27" y="110"/>
                    </a:lnTo>
                    <a:lnTo>
                      <a:pt x="29" y="110"/>
                    </a:lnTo>
                    <a:lnTo>
                      <a:pt x="31" y="112"/>
                    </a:lnTo>
                    <a:lnTo>
                      <a:pt x="33" y="112"/>
                    </a:lnTo>
                    <a:lnTo>
                      <a:pt x="36" y="114"/>
                    </a:lnTo>
                    <a:lnTo>
                      <a:pt x="36" y="116"/>
                    </a:lnTo>
                    <a:lnTo>
                      <a:pt x="38" y="116"/>
                    </a:lnTo>
                    <a:lnTo>
                      <a:pt x="42" y="116"/>
                    </a:lnTo>
                    <a:lnTo>
                      <a:pt x="44" y="116"/>
                    </a:lnTo>
                    <a:lnTo>
                      <a:pt x="44" y="116"/>
                    </a:lnTo>
                    <a:lnTo>
                      <a:pt x="48" y="116"/>
                    </a:lnTo>
                    <a:lnTo>
                      <a:pt x="50" y="116"/>
                    </a:lnTo>
                    <a:lnTo>
                      <a:pt x="54" y="118"/>
                    </a:lnTo>
                    <a:lnTo>
                      <a:pt x="56" y="116"/>
                    </a:lnTo>
                    <a:lnTo>
                      <a:pt x="58" y="118"/>
                    </a:lnTo>
                    <a:lnTo>
                      <a:pt x="65" y="118"/>
                    </a:lnTo>
                    <a:lnTo>
                      <a:pt x="67" y="116"/>
                    </a:lnTo>
                    <a:lnTo>
                      <a:pt x="71" y="118"/>
                    </a:lnTo>
                    <a:lnTo>
                      <a:pt x="71" y="121"/>
                    </a:lnTo>
                    <a:lnTo>
                      <a:pt x="73" y="118"/>
                    </a:lnTo>
                    <a:lnTo>
                      <a:pt x="75" y="123"/>
                    </a:lnTo>
                    <a:lnTo>
                      <a:pt x="77" y="125"/>
                    </a:lnTo>
                    <a:lnTo>
                      <a:pt x="77" y="127"/>
                    </a:lnTo>
                    <a:lnTo>
                      <a:pt x="79" y="129"/>
                    </a:lnTo>
                    <a:lnTo>
                      <a:pt x="81" y="129"/>
                    </a:lnTo>
                    <a:lnTo>
                      <a:pt x="83" y="129"/>
                    </a:lnTo>
                    <a:lnTo>
                      <a:pt x="85" y="131"/>
                    </a:lnTo>
                    <a:lnTo>
                      <a:pt x="87" y="133"/>
                    </a:lnTo>
                    <a:lnTo>
                      <a:pt x="89" y="135"/>
                    </a:lnTo>
                    <a:lnTo>
                      <a:pt x="89" y="135"/>
                    </a:lnTo>
                    <a:lnTo>
                      <a:pt x="87" y="139"/>
                    </a:lnTo>
                    <a:lnTo>
                      <a:pt x="92" y="141"/>
                    </a:lnTo>
                    <a:lnTo>
                      <a:pt x="96" y="145"/>
                    </a:lnTo>
                    <a:lnTo>
                      <a:pt x="96" y="147"/>
                    </a:lnTo>
                    <a:lnTo>
                      <a:pt x="96" y="147"/>
                    </a:lnTo>
                    <a:lnTo>
                      <a:pt x="96" y="150"/>
                    </a:lnTo>
                    <a:lnTo>
                      <a:pt x="94" y="150"/>
                    </a:lnTo>
                    <a:lnTo>
                      <a:pt x="87" y="147"/>
                    </a:lnTo>
                    <a:lnTo>
                      <a:pt x="83" y="145"/>
                    </a:lnTo>
                    <a:lnTo>
                      <a:pt x="79" y="147"/>
                    </a:lnTo>
                    <a:lnTo>
                      <a:pt x="77" y="145"/>
                    </a:lnTo>
                    <a:lnTo>
                      <a:pt x="77" y="147"/>
                    </a:lnTo>
                    <a:lnTo>
                      <a:pt x="75" y="147"/>
                    </a:lnTo>
                    <a:lnTo>
                      <a:pt x="71" y="143"/>
                    </a:lnTo>
                    <a:lnTo>
                      <a:pt x="69" y="143"/>
                    </a:lnTo>
                    <a:lnTo>
                      <a:pt x="67" y="141"/>
                    </a:lnTo>
                    <a:lnTo>
                      <a:pt x="65" y="139"/>
                    </a:lnTo>
                    <a:lnTo>
                      <a:pt x="62" y="141"/>
                    </a:lnTo>
                    <a:lnTo>
                      <a:pt x="60" y="139"/>
                    </a:lnTo>
                    <a:lnTo>
                      <a:pt x="58" y="139"/>
                    </a:lnTo>
                    <a:lnTo>
                      <a:pt x="54" y="137"/>
                    </a:lnTo>
                    <a:lnTo>
                      <a:pt x="52" y="133"/>
                    </a:lnTo>
                    <a:lnTo>
                      <a:pt x="52" y="133"/>
                    </a:lnTo>
                    <a:lnTo>
                      <a:pt x="50" y="133"/>
                    </a:lnTo>
                    <a:lnTo>
                      <a:pt x="46" y="133"/>
                    </a:lnTo>
                    <a:lnTo>
                      <a:pt x="44" y="133"/>
                    </a:lnTo>
                    <a:lnTo>
                      <a:pt x="36" y="133"/>
                    </a:lnTo>
                    <a:lnTo>
                      <a:pt x="31" y="133"/>
                    </a:lnTo>
                    <a:lnTo>
                      <a:pt x="27" y="131"/>
                    </a:lnTo>
                    <a:lnTo>
                      <a:pt x="13" y="131"/>
                    </a:lnTo>
                    <a:lnTo>
                      <a:pt x="11" y="131"/>
                    </a:lnTo>
                    <a:lnTo>
                      <a:pt x="7" y="133"/>
                    </a:lnTo>
                    <a:lnTo>
                      <a:pt x="4" y="135"/>
                    </a:lnTo>
                    <a:lnTo>
                      <a:pt x="4" y="141"/>
                    </a:lnTo>
                    <a:lnTo>
                      <a:pt x="0" y="145"/>
                    </a:lnTo>
                    <a:lnTo>
                      <a:pt x="2" y="152"/>
                    </a:lnTo>
                    <a:lnTo>
                      <a:pt x="0" y="154"/>
                    </a:lnTo>
                    <a:lnTo>
                      <a:pt x="2" y="156"/>
                    </a:lnTo>
                    <a:lnTo>
                      <a:pt x="4" y="158"/>
                    </a:lnTo>
                    <a:lnTo>
                      <a:pt x="4" y="160"/>
                    </a:lnTo>
                    <a:lnTo>
                      <a:pt x="2" y="160"/>
                    </a:lnTo>
                    <a:lnTo>
                      <a:pt x="4" y="168"/>
                    </a:lnTo>
                    <a:lnTo>
                      <a:pt x="9" y="170"/>
                    </a:lnTo>
                    <a:lnTo>
                      <a:pt x="9" y="172"/>
                    </a:lnTo>
                    <a:lnTo>
                      <a:pt x="13" y="174"/>
                    </a:lnTo>
                    <a:lnTo>
                      <a:pt x="15" y="177"/>
                    </a:lnTo>
                    <a:lnTo>
                      <a:pt x="19" y="177"/>
                    </a:lnTo>
                    <a:lnTo>
                      <a:pt x="21" y="179"/>
                    </a:lnTo>
                    <a:lnTo>
                      <a:pt x="23" y="179"/>
                    </a:lnTo>
                    <a:lnTo>
                      <a:pt x="27" y="177"/>
                    </a:lnTo>
                    <a:lnTo>
                      <a:pt x="29" y="177"/>
                    </a:lnTo>
                    <a:lnTo>
                      <a:pt x="31" y="179"/>
                    </a:lnTo>
                    <a:lnTo>
                      <a:pt x="36" y="179"/>
                    </a:lnTo>
                    <a:lnTo>
                      <a:pt x="38" y="183"/>
                    </a:lnTo>
                    <a:lnTo>
                      <a:pt x="40" y="185"/>
                    </a:lnTo>
                    <a:lnTo>
                      <a:pt x="40" y="187"/>
                    </a:lnTo>
                    <a:lnTo>
                      <a:pt x="36" y="187"/>
                    </a:lnTo>
                    <a:lnTo>
                      <a:pt x="38" y="189"/>
                    </a:lnTo>
                    <a:lnTo>
                      <a:pt x="36" y="191"/>
                    </a:lnTo>
                    <a:lnTo>
                      <a:pt x="36" y="193"/>
                    </a:lnTo>
                    <a:lnTo>
                      <a:pt x="33" y="195"/>
                    </a:lnTo>
                    <a:lnTo>
                      <a:pt x="29" y="197"/>
                    </a:lnTo>
                    <a:lnTo>
                      <a:pt x="29" y="199"/>
                    </a:lnTo>
                    <a:lnTo>
                      <a:pt x="27" y="201"/>
                    </a:lnTo>
                    <a:lnTo>
                      <a:pt x="31" y="203"/>
                    </a:lnTo>
                    <a:lnTo>
                      <a:pt x="31" y="208"/>
                    </a:lnTo>
                    <a:lnTo>
                      <a:pt x="33" y="212"/>
                    </a:lnTo>
                    <a:lnTo>
                      <a:pt x="33" y="214"/>
                    </a:lnTo>
                    <a:lnTo>
                      <a:pt x="29" y="216"/>
                    </a:lnTo>
                    <a:lnTo>
                      <a:pt x="29" y="218"/>
                    </a:lnTo>
                    <a:lnTo>
                      <a:pt x="36" y="218"/>
                    </a:lnTo>
                    <a:lnTo>
                      <a:pt x="38" y="218"/>
                    </a:lnTo>
                    <a:lnTo>
                      <a:pt x="40" y="218"/>
                    </a:lnTo>
                    <a:lnTo>
                      <a:pt x="42" y="220"/>
                    </a:lnTo>
                    <a:lnTo>
                      <a:pt x="42" y="218"/>
                    </a:lnTo>
                    <a:lnTo>
                      <a:pt x="44" y="216"/>
                    </a:lnTo>
                    <a:lnTo>
                      <a:pt x="46" y="218"/>
                    </a:lnTo>
                    <a:lnTo>
                      <a:pt x="50" y="218"/>
                    </a:lnTo>
                    <a:lnTo>
                      <a:pt x="56" y="220"/>
                    </a:lnTo>
                    <a:lnTo>
                      <a:pt x="58" y="218"/>
                    </a:lnTo>
                    <a:lnTo>
                      <a:pt x="62" y="218"/>
                    </a:lnTo>
                    <a:lnTo>
                      <a:pt x="65" y="220"/>
                    </a:lnTo>
                    <a:lnTo>
                      <a:pt x="65" y="220"/>
                    </a:lnTo>
                    <a:lnTo>
                      <a:pt x="67" y="220"/>
                    </a:lnTo>
                    <a:lnTo>
                      <a:pt x="69" y="218"/>
                    </a:lnTo>
                    <a:lnTo>
                      <a:pt x="71" y="220"/>
                    </a:lnTo>
                    <a:lnTo>
                      <a:pt x="71" y="222"/>
                    </a:lnTo>
                    <a:lnTo>
                      <a:pt x="73" y="220"/>
                    </a:lnTo>
                    <a:lnTo>
                      <a:pt x="75" y="220"/>
                    </a:lnTo>
                    <a:lnTo>
                      <a:pt x="77" y="222"/>
                    </a:lnTo>
                    <a:lnTo>
                      <a:pt x="77" y="224"/>
                    </a:lnTo>
                    <a:lnTo>
                      <a:pt x="79" y="224"/>
                    </a:lnTo>
                    <a:lnTo>
                      <a:pt x="81" y="222"/>
                    </a:lnTo>
                    <a:lnTo>
                      <a:pt x="85" y="222"/>
                    </a:lnTo>
                    <a:lnTo>
                      <a:pt x="87" y="220"/>
                    </a:lnTo>
                    <a:lnTo>
                      <a:pt x="89" y="218"/>
                    </a:lnTo>
                    <a:lnTo>
                      <a:pt x="92" y="218"/>
                    </a:lnTo>
                    <a:lnTo>
                      <a:pt x="96" y="214"/>
                    </a:lnTo>
                    <a:lnTo>
                      <a:pt x="100" y="214"/>
                    </a:lnTo>
                    <a:lnTo>
                      <a:pt x="104" y="212"/>
                    </a:lnTo>
                    <a:lnTo>
                      <a:pt x="104" y="210"/>
                    </a:lnTo>
                    <a:lnTo>
                      <a:pt x="106" y="210"/>
                    </a:lnTo>
                    <a:lnTo>
                      <a:pt x="110" y="212"/>
                    </a:lnTo>
                    <a:lnTo>
                      <a:pt x="112" y="212"/>
                    </a:lnTo>
                    <a:lnTo>
                      <a:pt x="116" y="212"/>
                    </a:lnTo>
                    <a:lnTo>
                      <a:pt x="123" y="212"/>
                    </a:lnTo>
                    <a:lnTo>
                      <a:pt x="129" y="208"/>
                    </a:lnTo>
                    <a:lnTo>
                      <a:pt x="131" y="206"/>
                    </a:lnTo>
                    <a:lnTo>
                      <a:pt x="133" y="206"/>
                    </a:lnTo>
                    <a:lnTo>
                      <a:pt x="133" y="206"/>
                    </a:lnTo>
                    <a:lnTo>
                      <a:pt x="135" y="203"/>
                    </a:lnTo>
                    <a:lnTo>
                      <a:pt x="137" y="203"/>
                    </a:lnTo>
                    <a:lnTo>
                      <a:pt x="137" y="201"/>
                    </a:lnTo>
                    <a:lnTo>
                      <a:pt x="137" y="199"/>
                    </a:lnTo>
                    <a:lnTo>
                      <a:pt x="139" y="199"/>
                    </a:lnTo>
                    <a:lnTo>
                      <a:pt x="141" y="199"/>
                    </a:lnTo>
                    <a:lnTo>
                      <a:pt x="143" y="197"/>
                    </a:lnTo>
                    <a:lnTo>
                      <a:pt x="143" y="195"/>
                    </a:lnTo>
                    <a:lnTo>
                      <a:pt x="143" y="197"/>
                    </a:lnTo>
                    <a:lnTo>
                      <a:pt x="145" y="195"/>
                    </a:lnTo>
                    <a:lnTo>
                      <a:pt x="147" y="197"/>
                    </a:lnTo>
                    <a:lnTo>
                      <a:pt x="147" y="199"/>
                    </a:lnTo>
                    <a:lnTo>
                      <a:pt x="147" y="201"/>
                    </a:lnTo>
                    <a:lnTo>
                      <a:pt x="145" y="203"/>
                    </a:lnTo>
                    <a:lnTo>
                      <a:pt x="145" y="206"/>
                    </a:lnTo>
                    <a:lnTo>
                      <a:pt x="143" y="208"/>
                    </a:lnTo>
                    <a:lnTo>
                      <a:pt x="143" y="210"/>
                    </a:lnTo>
                    <a:lnTo>
                      <a:pt x="143" y="210"/>
                    </a:lnTo>
                    <a:lnTo>
                      <a:pt x="145" y="212"/>
                    </a:lnTo>
                    <a:lnTo>
                      <a:pt x="147" y="214"/>
                    </a:lnTo>
                    <a:lnTo>
                      <a:pt x="150" y="212"/>
                    </a:lnTo>
                    <a:lnTo>
                      <a:pt x="152" y="212"/>
                    </a:lnTo>
                    <a:lnTo>
                      <a:pt x="154" y="214"/>
                    </a:lnTo>
                    <a:lnTo>
                      <a:pt x="156" y="216"/>
                    </a:lnTo>
                    <a:lnTo>
                      <a:pt x="156" y="218"/>
                    </a:lnTo>
                    <a:lnTo>
                      <a:pt x="158" y="216"/>
                    </a:lnTo>
                    <a:lnTo>
                      <a:pt x="158" y="216"/>
                    </a:lnTo>
                    <a:lnTo>
                      <a:pt x="160" y="216"/>
                    </a:lnTo>
                    <a:lnTo>
                      <a:pt x="160" y="218"/>
                    </a:lnTo>
                    <a:lnTo>
                      <a:pt x="158" y="220"/>
                    </a:lnTo>
                    <a:lnTo>
                      <a:pt x="156" y="220"/>
                    </a:lnTo>
                    <a:lnTo>
                      <a:pt x="154" y="224"/>
                    </a:lnTo>
                    <a:lnTo>
                      <a:pt x="154" y="224"/>
                    </a:lnTo>
                    <a:lnTo>
                      <a:pt x="156" y="224"/>
                    </a:lnTo>
                    <a:lnTo>
                      <a:pt x="158" y="226"/>
                    </a:lnTo>
                    <a:lnTo>
                      <a:pt x="160" y="228"/>
                    </a:lnTo>
                    <a:lnTo>
                      <a:pt x="162" y="226"/>
                    </a:lnTo>
                    <a:lnTo>
                      <a:pt x="166" y="224"/>
                    </a:lnTo>
                    <a:lnTo>
                      <a:pt x="166" y="224"/>
                    </a:lnTo>
                    <a:lnTo>
                      <a:pt x="166" y="226"/>
                    </a:lnTo>
                    <a:lnTo>
                      <a:pt x="168" y="230"/>
                    </a:lnTo>
                    <a:lnTo>
                      <a:pt x="170" y="230"/>
                    </a:lnTo>
                    <a:lnTo>
                      <a:pt x="172" y="230"/>
                    </a:lnTo>
                    <a:lnTo>
                      <a:pt x="176" y="230"/>
                    </a:lnTo>
                    <a:lnTo>
                      <a:pt x="176" y="233"/>
                    </a:lnTo>
                    <a:lnTo>
                      <a:pt x="181" y="233"/>
                    </a:lnTo>
                    <a:lnTo>
                      <a:pt x="181" y="235"/>
                    </a:lnTo>
                    <a:lnTo>
                      <a:pt x="183" y="235"/>
                    </a:lnTo>
                    <a:lnTo>
                      <a:pt x="183" y="233"/>
                    </a:lnTo>
                    <a:lnTo>
                      <a:pt x="185" y="233"/>
                    </a:lnTo>
                    <a:lnTo>
                      <a:pt x="187" y="230"/>
                    </a:lnTo>
                    <a:lnTo>
                      <a:pt x="189" y="233"/>
                    </a:lnTo>
                    <a:lnTo>
                      <a:pt x="189" y="235"/>
                    </a:lnTo>
                    <a:lnTo>
                      <a:pt x="189" y="235"/>
                    </a:lnTo>
                    <a:lnTo>
                      <a:pt x="191" y="235"/>
                    </a:lnTo>
                    <a:lnTo>
                      <a:pt x="193" y="233"/>
                    </a:lnTo>
                    <a:lnTo>
                      <a:pt x="195" y="233"/>
                    </a:lnTo>
                    <a:lnTo>
                      <a:pt x="195" y="235"/>
                    </a:lnTo>
                    <a:lnTo>
                      <a:pt x="197" y="235"/>
                    </a:lnTo>
                    <a:lnTo>
                      <a:pt x="199" y="233"/>
                    </a:lnTo>
                    <a:lnTo>
                      <a:pt x="199" y="233"/>
                    </a:lnTo>
                    <a:lnTo>
                      <a:pt x="201" y="230"/>
                    </a:lnTo>
                    <a:lnTo>
                      <a:pt x="203" y="230"/>
                    </a:lnTo>
                    <a:lnTo>
                      <a:pt x="205" y="233"/>
                    </a:lnTo>
                    <a:lnTo>
                      <a:pt x="205" y="233"/>
                    </a:lnTo>
                    <a:lnTo>
                      <a:pt x="208" y="233"/>
                    </a:lnTo>
                    <a:lnTo>
                      <a:pt x="208" y="230"/>
                    </a:lnTo>
                    <a:lnTo>
                      <a:pt x="208" y="228"/>
                    </a:lnTo>
                    <a:lnTo>
                      <a:pt x="210" y="226"/>
                    </a:lnTo>
                    <a:lnTo>
                      <a:pt x="210" y="224"/>
                    </a:lnTo>
                    <a:lnTo>
                      <a:pt x="212" y="222"/>
                    </a:lnTo>
                    <a:lnTo>
                      <a:pt x="212" y="220"/>
                    </a:lnTo>
                    <a:lnTo>
                      <a:pt x="208" y="220"/>
                    </a:lnTo>
                    <a:lnTo>
                      <a:pt x="208" y="218"/>
                    </a:lnTo>
                    <a:lnTo>
                      <a:pt x="208" y="214"/>
                    </a:lnTo>
                    <a:lnTo>
                      <a:pt x="212" y="214"/>
                    </a:lnTo>
                    <a:lnTo>
                      <a:pt x="212" y="210"/>
                    </a:lnTo>
                    <a:lnTo>
                      <a:pt x="208" y="208"/>
                    </a:lnTo>
                    <a:lnTo>
                      <a:pt x="205" y="210"/>
                    </a:lnTo>
                    <a:lnTo>
                      <a:pt x="205" y="212"/>
                    </a:lnTo>
                    <a:lnTo>
                      <a:pt x="203" y="214"/>
                    </a:lnTo>
                    <a:lnTo>
                      <a:pt x="201" y="212"/>
                    </a:lnTo>
                    <a:lnTo>
                      <a:pt x="197" y="212"/>
                    </a:lnTo>
                    <a:lnTo>
                      <a:pt x="193" y="216"/>
                    </a:lnTo>
                    <a:lnTo>
                      <a:pt x="189" y="218"/>
                    </a:lnTo>
                    <a:lnTo>
                      <a:pt x="189" y="216"/>
                    </a:lnTo>
                    <a:lnTo>
                      <a:pt x="193" y="214"/>
                    </a:lnTo>
                    <a:lnTo>
                      <a:pt x="195" y="212"/>
                    </a:lnTo>
                    <a:lnTo>
                      <a:pt x="195" y="208"/>
                    </a:lnTo>
                    <a:lnTo>
                      <a:pt x="195" y="210"/>
                    </a:lnTo>
                    <a:lnTo>
                      <a:pt x="193" y="210"/>
                    </a:lnTo>
                    <a:lnTo>
                      <a:pt x="193" y="206"/>
                    </a:lnTo>
                    <a:lnTo>
                      <a:pt x="195" y="203"/>
                    </a:lnTo>
                    <a:lnTo>
                      <a:pt x="193" y="199"/>
                    </a:lnTo>
                    <a:lnTo>
                      <a:pt x="195" y="197"/>
                    </a:lnTo>
                    <a:lnTo>
                      <a:pt x="197" y="197"/>
                    </a:lnTo>
                    <a:lnTo>
                      <a:pt x="197" y="199"/>
                    </a:lnTo>
                    <a:lnTo>
                      <a:pt x="199" y="203"/>
                    </a:lnTo>
                    <a:lnTo>
                      <a:pt x="201" y="206"/>
                    </a:lnTo>
                    <a:lnTo>
                      <a:pt x="203" y="206"/>
                    </a:lnTo>
                    <a:lnTo>
                      <a:pt x="208" y="206"/>
                    </a:lnTo>
                    <a:lnTo>
                      <a:pt x="208" y="201"/>
                    </a:lnTo>
                    <a:lnTo>
                      <a:pt x="205" y="199"/>
                    </a:lnTo>
                    <a:lnTo>
                      <a:pt x="205" y="197"/>
                    </a:lnTo>
                    <a:lnTo>
                      <a:pt x="210" y="197"/>
                    </a:lnTo>
                    <a:lnTo>
                      <a:pt x="210" y="199"/>
                    </a:lnTo>
                    <a:lnTo>
                      <a:pt x="212" y="199"/>
                    </a:lnTo>
                    <a:lnTo>
                      <a:pt x="216" y="195"/>
                    </a:lnTo>
                    <a:lnTo>
                      <a:pt x="216" y="193"/>
                    </a:lnTo>
                    <a:lnTo>
                      <a:pt x="216" y="195"/>
                    </a:lnTo>
                    <a:lnTo>
                      <a:pt x="218" y="195"/>
                    </a:lnTo>
                    <a:lnTo>
                      <a:pt x="222" y="193"/>
                    </a:lnTo>
                    <a:lnTo>
                      <a:pt x="218" y="199"/>
                    </a:lnTo>
                    <a:lnTo>
                      <a:pt x="218" y="203"/>
                    </a:lnTo>
                    <a:lnTo>
                      <a:pt x="220" y="201"/>
                    </a:lnTo>
                    <a:lnTo>
                      <a:pt x="222" y="203"/>
                    </a:lnTo>
                    <a:lnTo>
                      <a:pt x="220" y="206"/>
                    </a:lnTo>
                    <a:lnTo>
                      <a:pt x="222" y="206"/>
                    </a:lnTo>
                    <a:lnTo>
                      <a:pt x="224" y="201"/>
                    </a:lnTo>
                    <a:lnTo>
                      <a:pt x="226" y="201"/>
                    </a:lnTo>
                    <a:lnTo>
                      <a:pt x="228" y="195"/>
                    </a:lnTo>
                    <a:lnTo>
                      <a:pt x="230" y="195"/>
                    </a:lnTo>
                    <a:lnTo>
                      <a:pt x="230" y="199"/>
                    </a:lnTo>
                    <a:lnTo>
                      <a:pt x="226" y="201"/>
                    </a:lnTo>
                    <a:lnTo>
                      <a:pt x="228" y="208"/>
                    </a:lnTo>
                    <a:lnTo>
                      <a:pt x="230" y="208"/>
                    </a:lnTo>
                    <a:lnTo>
                      <a:pt x="232" y="210"/>
                    </a:lnTo>
                    <a:lnTo>
                      <a:pt x="234" y="208"/>
                    </a:lnTo>
                    <a:lnTo>
                      <a:pt x="239" y="203"/>
                    </a:lnTo>
                    <a:lnTo>
                      <a:pt x="241" y="197"/>
                    </a:lnTo>
                    <a:lnTo>
                      <a:pt x="241" y="193"/>
                    </a:lnTo>
                    <a:lnTo>
                      <a:pt x="241" y="191"/>
                    </a:lnTo>
                    <a:lnTo>
                      <a:pt x="243" y="189"/>
                    </a:lnTo>
                    <a:lnTo>
                      <a:pt x="241" y="18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3" name="9Slide.vn 1256">
                <a:extLst>
                  <a:ext uri="{FF2B5EF4-FFF2-40B4-BE49-F238E27FC236}">
                    <a16:creationId xmlns:a16="http://schemas.microsoft.com/office/drawing/2014/main" id="{12034E1C-D219-4587-8A51-0C31E3402ED6}"/>
                  </a:ext>
                </a:extLst>
              </p:cNvPr>
              <p:cNvSpPr>
                <a:spLocks/>
              </p:cNvSpPr>
              <p:nvPr/>
            </p:nvSpPr>
            <p:spPr bwMode="auto">
              <a:xfrm>
                <a:off x="2240" y="982"/>
                <a:ext cx="10" cy="16"/>
              </a:xfrm>
              <a:custGeom>
                <a:avLst/>
                <a:gdLst>
                  <a:gd name="T0" fmla="*/ 0 w 10"/>
                  <a:gd name="T1" fmla="*/ 12 h 16"/>
                  <a:gd name="T2" fmla="*/ 2 w 10"/>
                  <a:gd name="T3" fmla="*/ 16 h 16"/>
                  <a:gd name="T4" fmla="*/ 4 w 10"/>
                  <a:gd name="T5" fmla="*/ 14 h 16"/>
                  <a:gd name="T6" fmla="*/ 4 w 10"/>
                  <a:gd name="T7" fmla="*/ 12 h 16"/>
                  <a:gd name="T8" fmla="*/ 8 w 10"/>
                  <a:gd name="T9" fmla="*/ 10 h 16"/>
                  <a:gd name="T10" fmla="*/ 10 w 10"/>
                  <a:gd name="T11" fmla="*/ 6 h 16"/>
                  <a:gd name="T12" fmla="*/ 8 w 10"/>
                  <a:gd name="T13" fmla="*/ 4 h 16"/>
                  <a:gd name="T14" fmla="*/ 8 w 10"/>
                  <a:gd name="T15" fmla="*/ 2 h 16"/>
                  <a:gd name="T16" fmla="*/ 6 w 10"/>
                  <a:gd name="T17" fmla="*/ 0 h 16"/>
                  <a:gd name="T18" fmla="*/ 4 w 10"/>
                  <a:gd name="T19" fmla="*/ 2 h 16"/>
                  <a:gd name="T20" fmla="*/ 4 w 10"/>
                  <a:gd name="T21" fmla="*/ 6 h 16"/>
                  <a:gd name="T22" fmla="*/ 0 w 10"/>
                  <a:gd name="T23" fmla="*/ 10 h 16"/>
                  <a:gd name="T24" fmla="*/ 0 w 10"/>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6">
                    <a:moveTo>
                      <a:pt x="0" y="12"/>
                    </a:moveTo>
                    <a:lnTo>
                      <a:pt x="2" y="16"/>
                    </a:lnTo>
                    <a:lnTo>
                      <a:pt x="4" y="14"/>
                    </a:lnTo>
                    <a:lnTo>
                      <a:pt x="4" y="12"/>
                    </a:lnTo>
                    <a:lnTo>
                      <a:pt x="8" y="10"/>
                    </a:lnTo>
                    <a:lnTo>
                      <a:pt x="10" y="6"/>
                    </a:lnTo>
                    <a:lnTo>
                      <a:pt x="8" y="4"/>
                    </a:lnTo>
                    <a:lnTo>
                      <a:pt x="8" y="2"/>
                    </a:lnTo>
                    <a:lnTo>
                      <a:pt x="6" y="0"/>
                    </a:lnTo>
                    <a:lnTo>
                      <a:pt x="4" y="2"/>
                    </a:lnTo>
                    <a:lnTo>
                      <a:pt x="4" y="6"/>
                    </a:lnTo>
                    <a:lnTo>
                      <a:pt x="0" y="10"/>
                    </a:lnTo>
                    <a:lnTo>
                      <a:pt x="0" y="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4" name="9Slide.vn 1257">
                <a:extLst>
                  <a:ext uri="{FF2B5EF4-FFF2-40B4-BE49-F238E27FC236}">
                    <a16:creationId xmlns:a16="http://schemas.microsoft.com/office/drawing/2014/main" id="{18800A31-6B8D-43E6-A88E-D8E8C37BF33A}"/>
                  </a:ext>
                </a:extLst>
              </p:cNvPr>
              <p:cNvSpPr>
                <a:spLocks/>
              </p:cNvSpPr>
              <p:nvPr/>
            </p:nvSpPr>
            <p:spPr bwMode="auto">
              <a:xfrm>
                <a:off x="2242" y="961"/>
                <a:ext cx="6" cy="8"/>
              </a:xfrm>
              <a:custGeom>
                <a:avLst/>
                <a:gdLst>
                  <a:gd name="T0" fmla="*/ 0 w 6"/>
                  <a:gd name="T1" fmla="*/ 6 h 8"/>
                  <a:gd name="T2" fmla="*/ 0 w 6"/>
                  <a:gd name="T3" fmla="*/ 8 h 8"/>
                  <a:gd name="T4" fmla="*/ 2 w 6"/>
                  <a:gd name="T5" fmla="*/ 8 h 8"/>
                  <a:gd name="T6" fmla="*/ 2 w 6"/>
                  <a:gd name="T7" fmla="*/ 6 h 8"/>
                  <a:gd name="T8" fmla="*/ 4 w 6"/>
                  <a:gd name="T9" fmla="*/ 8 h 8"/>
                  <a:gd name="T10" fmla="*/ 6 w 6"/>
                  <a:gd name="T11" fmla="*/ 4 h 8"/>
                  <a:gd name="T12" fmla="*/ 6 w 6"/>
                  <a:gd name="T13" fmla="*/ 2 h 8"/>
                  <a:gd name="T14" fmla="*/ 4 w 6"/>
                  <a:gd name="T15" fmla="*/ 2 h 8"/>
                  <a:gd name="T16" fmla="*/ 4 w 6"/>
                  <a:gd name="T17" fmla="*/ 0 h 8"/>
                  <a:gd name="T18" fmla="*/ 2 w 6"/>
                  <a:gd name="T19" fmla="*/ 0 h 8"/>
                  <a:gd name="T20" fmla="*/ 2 w 6"/>
                  <a:gd name="T21" fmla="*/ 2 h 8"/>
                  <a:gd name="T22" fmla="*/ 2 w 6"/>
                  <a:gd name="T23" fmla="*/ 4 h 8"/>
                  <a:gd name="T24" fmla="*/ 0 w 6"/>
                  <a:gd name="T25" fmla="*/ 4 h 8"/>
                  <a:gd name="T26" fmla="*/ 0 w 6"/>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0" y="6"/>
                    </a:moveTo>
                    <a:lnTo>
                      <a:pt x="0" y="8"/>
                    </a:lnTo>
                    <a:lnTo>
                      <a:pt x="2" y="8"/>
                    </a:lnTo>
                    <a:lnTo>
                      <a:pt x="2" y="6"/>
                    </a:lnTo>
                    <a:lnTo>
                      <a:pt x="4" y="8"/>
                    </a:lnTo>
                    <a:lnTo>
                      <a:pt x="6" y="4"/>
                    </a:lnTo>
                    <a:lnTo>
                      <a:pt x="6" y="2"/>
                    </a:lnTo>
                    <a:lnTo>
                      <a:pt x="4" y="2"/>
                    </a:lnTo>
                    <a:lnTo>
                      <a:pt x="4" y="0"/>
                    </a:lnTo>
                    <a:lnTo>
                      <a:pt x="2" y="0"/>
                    </a:lnTo>
                    <a:lnTo>
                      <a:pt x="2" y="2"/>
                    </a:lnTo>
                    <a:lnTo>
                      <a:pt x="2" y="4"/>
                    </a:lnTo>
                    <a:lnTo>
                      <a:pt x="0" y="4"/>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5" name="9Slide.vn 1258">
                <a:extLst>
                  <a:ext uri="{FF2B5EF4-FFF2-40B4-BE49-F238E27FC236}">
                    <a16:creationId xmlns:a16="http://schemas.microsoft.com/office/drawing/2014/main" id="{2DAFEFDF-05B1-499D-B3BE-548324E0FF5E}"/>
                  </a:ext>
                </a:extLst>
              </p:cNvPr>
              <p:cNvSpPr>
                <a:spLocks/>
              </p:cNvSpPr>
              <p:nvPr/>
            </p:nvSpPr>
            <p:spPr bwMode="auto">
              <a:xfrm>
                <a:off x="2250" y="977"/>
                <a:ext cx="7" cy="11"/>
              </a:xfrm>
              <a:custGeom>
                <a:avLst/>
                <a:gdLst>
                  <a:gd name="T0" fmla="*/ 5 w 7"/>
                  <a:gd name="T1" fmla="*/ 7 h 11"/>
                  <a:gd name="T2" fmla="*/ 7 w 7"/>
                  <a:gd name="T3" fmla="*/ 5 h 11"/>
                  <a:gd name="T4" fmla="*/ 5 w 7"/>
                  <a:gd name="T5" fmla="*/ 0 h 11"/>
                  <a:gd name="T6" fmla="*/ 2 w 7"/>
                  <a:gd name="T7" fmla="*/ 0 h 11"/>
                  <a:gd name="T8" fmla="*/ 0 w 7"/>
                  <a:gd name="T9" fmla="*/ 7 h 11"/>
                  <a:gd name="T10" fmla="*/ 2 w 7"/>
                  <a:gd name="T11" fmla="*/ 7 h 11"/>
                  <a:gd name="T12" fmla="*/ 2 w 7"/>
                  <a:gd name="T13" fmla="*/ 11 h 11"/>
                  <a:gd name="T14" fmla="*/ 5 w 7"/>
                  <a:gd name="T15" fmla="*/ 9 h 11"/>
                  <a:gd name="T16" fmla="*/ 5 w 7"/>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5" y="7"/>
                    </a:moveTo>
                    <a:lnTo>
                      <a:pt x="7" y="5"/>
                    </a:lnTo>
                    <a:lnTo>
                      <a:pt x="5" y="0"/>
                    </a:lnTo>
                    <a:lnTo>
                      <a:pt x="2" y="0"/>
                    </a:lnTo>
                    <a:lnTo>
                      <a:pt x="0" y="7"/>
                    </a:lnTo>
                    <a:lnTo>
                      <a:pt x="2" y="7"/>
                    </a:lnTo>
                    <a:lnTo>
                      <a:pt x="2" y="11"/>
                    </a:lnTo>
                    <a:lnTo>
                      <a:pt x="5" y="9"/>
                    </a:lnTo>
                    <a:lnTo>
                      <a:pt x="5"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6" name="9Slide.vn 1259">
                <a:extLst>
                  <a:ext uri="{FF2B5EF4-FFF2-40B4-BE49-F238E27FC236}">
                    <a16:creationId xmlns:a16="http://schemas.microsoft.com/office/drawing/2014/main" id="{3F9B713D-58E9-47E4-ADCC-EDC06621146C}"/>
                  </a:ext>
                </a:extLst>
              </p:cNvPr>
              <p:cNvSpPr>
                <a:spLocks/>
              </p:cNvSpPr>
              <p:nvPr/>
            </p:nvSpPr>
            <p:spPr bwMode="auto">
              <a:xfrm>
                <a:off x="2248" y="1023"/>
                <a:ext cx="4" cy="6"/>
              </a:xfrm>
              <a:custGeom>
                <a:avLst/>
                <a:gdLst>
                  <a:gd name="T0" fmla="*/ 2 w 4"/>
                  <a:gd name="T1" fmla="*/ 6 h 6"/>
                  <a:gd name="T2" fmla="*/ 4 w 4"/>
                  <a:gd name="T3" fmla="*/ 4 h 6"/>
                  <a:gd name="T4" fmla="*/ 4 w 4"/>
                  <a:gd name="T5" fmla="*/ 0 h 6"/>
                  <a:gd name="T6" fmla="*/ 0 w 4"/>
                  <a:gd name="T7" fmla="*/ 0 h 6"/>
                  <a:gd name="T8" fmla="*/ 2 w 4"/>
                  <a:gd name="T9" fmla="*/ 4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4" y="4"/>
                    </a:lnTo>
                    <a:lnTo>
                      <a:pt x="4" y="0"/>
                    </a:lnTo>
                    <a:lnTo>
                      <a:pt x="0" y="0"/>
                    </a:lnTo>
                    <a:lnTo>
                      <a:pt x="2" y="4"/>
                    </a:lnTo>
                    <a:lnTo>
                      <a:pt x="2"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7" name="9Slide.vn 1260">
                <a:extLst>
                  <a:ext uri="{FF2B5EF4-FFF2-40B4-BE49-F238E27FC236}">
                    <a16:creationId xmlns:a16="http://schemas.microsoft.com/office/drawing/2014/main" id="{EB423AB7-BDBA-4A1D-B070-8F42E28B9C60}"/>
                  </a:ext>
                </a:extLst>
              </p:cNvPr>
              <p:cNvSpPr>
                <a:spLocks/>
              </p:cNvSpPr>
              <p:nvPr/>
            </p:nvSpPr>
            <p:spPr bwMode="auto">
              <a:xfrm>
                <a:off x="2319" y="977"/>
                <a:ext cx="10" cy="13"/>
              </a:xfrm>
              <a:custGeom>
                <a:avLst/>
                <a:gdLst>
                  <a:gd name="T0" fmla="*/ 8 w 10"/>
                  <a:gd name="T1" fmla="*/ 13 h 13"/>
                  <a:gd name="T2" fmla="*/ 10 w 10"/>
                  <a:gd name="T3" fmla="*/ 7 h 13"/>
                  <a:gd name="T4" fmla="*/ 10 w 10"/>
                  <a:gd name="T5" fmla="*/ 2 h 13"/>
                  <a:gd name="T6" fmla="*/ 6 w 10"/>
                  <a:gd name="T7" fmla="*/ 0 h 13"/>
                  <a:gd name="T8" fmla="*/ 2 w 10"/>
                  <a:gd name="T9" fmla="*/ 5 h 13"/>
                  <a:gd name="T10" fmla="*/ 0 w 10"/>
                  <a:gd name="T11" fmla="*/ 11 h 13"/>
                  <a:gd name="T12" fmla="*/ 4 w 10"/>
                  <a:gd name="T13" fmla="*/ 11 h 13"/>
                  <a:gd name="T14" fmla="*/ 4 w 10"/>
                  <a:gd name="T15" fmla="*/ 9 h 13"/>
                  <a:gd name="T16" fmla="*/ 4 w 10"/>
                  <a:gd name="T17" fmla="*/ 7 h 13"/>
                  <a:gd name="T18" fmla="*/ 6 w 10"/>
                  <a:gd name="T19" fmla="*/ 11 h 13"/>
                  <a:gd name="T20" fmla="*/ 4 w 10"/>
                  <a:gd name="T21" fmla="*/ 13 h 13"/>
                  <a:gd name="T22" fmla="*/ 8 w 10"/>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3">
                    <a:moveTo>
                      <a:pt x="8" y="13"/>
                    </a:moveTo>
                    <a:lnTo>
                      <a:pt x="10" y="7"/>
                    </a:lnTo>
                    <a:lnTo>
                      <a:pt x="10" y="2"/>
                    </a:lnTo>
                    <a:lnTo>
                      <a:pt x="6" y="0"/>
                    </a:lnTo>
                    <a:lnTo>
                      <a:pt x="2" y="5"/>
                    </a:lnTo>
                    <a:lnTo>
                      <a:pt x="0" y="11"/>
                    </a:lnTo>
                    <a:lnTo>
                      <a:pt x="4" y="11"/>
                    </a:lnTo>
                    <a:lnTo>
                      <a:pt x="4" y="9"/>
                    </a:lnTo>
                    <a:lnTo>
                      <a:pt x="4" y="7"/>
                    </a:lnTo>
                    <a:lnTo>
                      <a:pt x="6" y="11"/>
                    </a:lnTo>
                    <a:lnTo>
                      <a:pt x="4" y="13"/>
                    </a:lnTo>
                    <a:lnTo>
                      <a:pt x="8"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8" name="9Slide.vn 1261">
                <a:extLst>
                  <a:ext uri="{FF2B5EF4-FFF2-40B4-BE49-F238E27FC236}">
                    <a16:creationId xmlns:a16="http://schemas.microsoft.com/office/drawing/2014/main" id="{4FE1890C-8FD9-4428-AB47-51344C7FAB3F}"/>
                  </a:ext>
                </a:extLst>
              </p:cNvPr>
              <p:cNvSpPr>
                <a:spLocks/>
              </p:cNvSpPr>
              <p:nvPr/>
            </p:nvSpPr>
            <p:spPr bwMode="auto">
              <a:xfrm>
                <a:off x="2425" y="1067"/>
                <a:ext cx="8" cy="4"/>
              </a:xfrm>
              <a:custGeom>
                <a:avLst/>
                <a:gdLst>
                  <a:gd name="T0" fmla="*/ 0 w 8"/>
                  <a:gd name="T1" fmla="*/ 0 h 4"/>
                  <a:gd name="T2" fmla="*/ 0 w 8"/>
                  <a:gd name="T3" fmla="*/ 2 h 4"/>
                  <a:gd name="T4" fmla="*/ 2 w 8"/>
                  <a:gd name="T5" fmla="*/ 4 h 4"/>
                  <a:gd name="T6" fmla="*/ 6 w 8"/>
                  <a:gd name="T7" fmla="*/ 4 h 4"/>
                  <a:gd name="T8" fmla="*/ 8 w 8"/>
                  <a:gd name="T9" fmla="*/ 2 h 4"/>
                  <a:gd name="T10" fmla="*/ 6 w 8"/>
                  <a:gd name="T11" fmla="*/ 0 h 4"/>
                  <a:gd name="T12" fmla="*/ 4 w 8"/>
                  <a:gd name="T13" fmla="*/ 0 h 4"/>
                  <a:gd name="T14" fmla="*/ 0 w 8"/>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0" y="0"/>
                    </a:moveTo>
                    <a:lnTo>
                      <a:pt x="0" y="2"/>
                    </a:lnTo>
                    <a:lnTo>
                      <a:pt x="2" y="4"/>
                    </a:lnTo>
                    <a:lnTo>
                      <a:pt x="6" y="4"/>
                    </a:lnTo>
                    <a:lnTo>
                      <a:pt x="8" y="2"/>
                    </a:lnTo>
                    <a:lnTo>
                      <a:pt x="6" y="0"/>
                    </a:lnTo>
                    <a:lnTo>
                      <a:pt x="4"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9" name="9Slide.vn 1262">
                <a:extLst>
                  <a:ext uri="{FF2B5EF4-FFF2-40B4-BE49-F238E27FC236}">
                    <a16:creationId xmlns:a16="http://schemas.microsoft.com/office/drawing/2014/main" id="{1BB1CBDA-D0E9-4100-8B70-05886975D5FC}"/>
                  </a:ext>
                </a:extLst>
              </p:cNvPr>
              <p:cNvSpPr>
                <a:spLocks/>
              </p:cNvSpPr>
              <p:nvPr/>
            </p:nvSpPr>
            <p:spPr bwMode="auto">
              <a:xfrm>
                <a:off x="2379" y="785"/>
                <a:ext cx="110" cy="95"/>
              </a:xfrm>
              <a:custGeom>
                <a:avLst/>
                <a:gdLst>
                  <a:gd name="T0" fmla="*/ 66 w 110"/>
                  <a:gd name="T1" fmla="*/ 66 h 95"/>
                  <a:gd name="T2" fmla="*/ 77 w 110"/>
                  <a:gd name="T3" fmla="*/ 58 h 95"/>
                  <a:gd name="T4" fmla="*/ 79 w 110"/>
                  <a:gd name="T5" fmla="*/ 53 h 95"/>
                  <a:gd name="T6" fmla="*/ 83 w 110"/>
                  <a:gd name="T7" fmla="*/ 51 h 95"/>
                  <a:gd name="T8" fmla="*/ 93 w 110"/>
                  <a:gd name="T9" fmla="*/ 41 h 95"/>
                  <a:gd name="T10" fmla="*/ 97 w 110"/>
                  <a:gd name="T11" fmla="*/ 39 h 95"/>
                  <a:gd name="T12" fmla="*/ 106 w 110"/>
                  <a:gd name="T13" fmla="*/ 29 h 95"/>
                  <a:gd name="T14" fmla="*/ 108 w 110"/>
                  <a:gd name="T15" fmla="*/ 24 h 95"/>
                  <a:gd name="T16" fmla="*/ 108 w 110"/>
                  <a:gd name="T17" fmla="*/ 22 h 95"/>
                  <a:gd name="T18" fmla="*/ 106 w 110"/>
                  <a:gd name="T19" fmla="*/ 18 h 95"/>
                  <a:gd name="T20" fmla="*/ 93 w 110"/>
                  <a:gd name="T21" fmla="*/ 14 h 95"/>
                  <a:gd name="T22" fmla="*/ 85 w 110"/>
                  <a:gd name="T23" fmla="*/ 16 h 95"/>
                  <a:gd name="T24" fmla="*/ 85 w 110"/>
                  <a:gd name="T25" fmla="*/ 12 h 95"/>
                  <a:gd name="T26" fmla="*/ 81 w 110"/>
                  <a:gd name="T27" fmla="*/ 8 h 95"/>
                  <a:gd name="T28" fmla="*/ 77 w 110"/>
                  <a:gd name="T29" fmla="*/ 6 h 95"/>
                  <a:gd name="T30" fmla="*/ 70 w 110"/>
                  <a:gd name="T31" fmla="*/ 2 h 95"/>
                  <a:gd name="T32" fmla="*/ 66 w 110"/>
                  <a:gd name="T33" fmla="*/ 2 h 95"/>
                  <a:gd name="T34" fmla="*/ 62 w 110"/>
                  <a:gd name="T35" fmla="*/ 0 h 95"/>
                  <a:gd name="T36" fmla="*/ 52 w 110"/>
                  <a:gd name="T37" fmla="*/ 2 h 95"/>
                  <a:gd name="T38" fmla="*/ 41 w 110"/>
                  <a:gd name="T39" fmla="*/ 8 h 95"/>
                  <a:gd name="T40" fmla="*/ 41 w 110"/>
                  <a:gd name="T41" fmla="*/ 12 h 95"/>
                  <a:gd name="T42" fmla="*/ 43 w 110"/>
                  <a:gd name="T43" fmla="*/ 16 h 95"/>
                  <a:gd name="T44" fmla="*/ 41 w 110"/>
                  <a:gd name="T45" fmla="*/ 20 h 95"/>
                  <a:gd name="T46" fmla="*/ 37 w 110"/>
                  <a:gd name="T47" fmla="*/ 12 h 95"/>
                  <a:gd name="T48" fmla="*/ 33 w 110"/>
                  <a:gd name="T49" fmla="*/ 16 h 95"/>
                  <a:gd name="T50" fmla="*/ 33 w 110"/>
                  <a:gd name="T51" fmla="*/ 20 h 95"/>
                  <a:gd name="T52" fmla="*/ 29 w 110"/>
                  <a:gd name="T53" fmla="*/ 26 h 95"/>
                  <a:gd name="T54" fmla="*/ 23 w 110"/>
                  <a:gd name="T55" fmla="*/ 35 h 95"/>
                  <a:gd name="T56" fmla="*/ 21 w 110"/>
                  <a:gd name="T57" fmla="*/ 41 h 95"/>
                  <a:gd name="T58" fmla="*/ 16 w 110"/>
                  <a:gd name="T59" fmla="*/ 47 h 95"/>
                  <a:gd name="T60" fmla="*/ 12 w 110"/>
                  <a:gd name="T61" fmla="*/ 56 h 95"/>
                  <a:gd name="T62" fmla="*/ 10 w 110"/>
                  <a:gd name="T63" fmla="*/ 62 h 95"/>
                  <a:gd name="T64" fmla="*/ 12 w 110"/>
                  <a:gd name="T65" fmla="*/ 66 h 95"/>
                  <a:gd name="T66" fmla="*/ 10 w 110"/>
                  <a:gd name="T67" fmla="*/ 70 h 95"/>
                  <a:gd name="T68" fmla="*/ 4 w 110"/>
                  <a:gd name="T69" fmla="*/ 82 h 95"/>
                  <a:gd name="T70" fmla="*/ 8 w 110"/>
                  <a:gd name="T71" fmla="*/ 85 h 95"/>
                  <a:gd name="T72" fmla="*/ 8 w 110"/>
                  <a:gd name="T73" fmla="*/ 87 h 95"/>
                  <a:gd name="T74" fmla="*/ 2 w 110"/>
                  <a:gd name="T75" fmla="*/ 87 h 95"/>
                  <a:gd name="T76" fmla="*/ 6 w 110"/>
                  <a:gd name="T77" fmla="*/ 93 h 95"/>
                  <a:gd name="T78" fmla="*/ 14 w 110"/>
                  <a:gd name="T79" fmla="*/ 95 h 95"/>
                  <a:gd name="T80" fmla="*/ 16 w 110"/>
                  <a:gd name="T81" fmla="*/ 91 h 95"/>
                  <a:gd name="T82" fmla="*/ 21 w 110"/>
                  <a:gd name="T83" fmla="*/ 89 h 95"/>
                  <a:gd name="T84" fmla="*/ 25 w 110"/>
                  <a:gd name="T85" fmla="*/ 82 h 95"/>
                  <a:gd name="T86" fmla="*/ 31 w 110"/>
                  <a:gd name="T87" fmla="*/ 80 h 95"/>
                  <a:gd name="T88" fmla="*/ 35 w 110"/>
                  <a:gd name="T89" fmla="*/ 76 h 95"/>
                  <a:gd name="T90" fmla="*/ 33 w 110"/>
                  <a:gd name="T91" fmla="*/ 70 h 95"/>
                  <a:gd name="T92" fmla="*/ 37 w 110"/>
                  <a:gd name="T93" fmla="*/ 66 h 95"/>
                  <a:gd name="T94" fmla="*/ 29 w 110"/>
                  <a:gd name="T95" fmla="*/ 64 h 95"/>
                  <a:gd name="T96" fmla="*/ 31 w 110"/>
                  <a:gd name="T97" fmla="*/ 60 h 95"/>
                  <a:gd name="T98" fmla="*/ 37 w 110"/>
                  <a:gd name="T99" fmla="*/ 62 h 95"/>
                  <a:gd name="T100" fmla="*/ 43 w 110"/>
                  <a:gd name="T101" fmla="*/ 62 h 95"/>
                  <a:gd name="T102" fmla="*/ 46 w 110"/>
                  <a:gd name="T103" fmla="*/ 66 h 95"/>
                  <a:gd name="T104" fmla="*/ 54 w 110"/>
                  <a:gd name="T105" fmla="*/ 70 h 95"/>
                  <a:gd name="T106" fmla="*/ 56 w 110"/>
                  <a:gd name="T107" fmla="*/ 7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95">
                    <a:moveTo>
                      <a:pt x="60" y="70"/>
                    </a:moveTo>
                    <a:lnTo>
                      <a:pt x="66" y="66"/>
                    </a:lnTo>
                    <a:lnTo>
                      <a:pt x="72" y="62"/>
                    </a:lnTo>
                    <a:lnTo>
                      <a:pt x="77" y="58"/>
                    </a:lnTo>
                    <a:lnTo>
                      <a:pt x="79" y="56"/>
                    </a:lnTo>
                    <a:lnTo>
                      <a:pt x="79" y="53"/>
                    </a:lnTo>
                    <a:lnTo>
                      <a:pt x="79" y="51"/>
                    </a:lnTo>
                    <a:lnTo>
                      <a:pt x="83" y="51"/>
                    </a:lnTo>
                    <a:lnTo>
                      <a:pt x="87" y="47"/>
                    </a:lnTo>
                    <a:lnTo>
                      <a:pt x="93" y="41"/>
                    </a:lnTo>
                    <a:lnTo>
                      <a:pt x="93" y="39"/>
                    </a:lnTo>
                    <a:lnTo>
                      <a:pt x="97" y="39"/>
                    </a:lnTo>
                    <a:lnTo>
                      <a:pt x="99" y="35"/>
                    </a:lnTo>
                    <a:lnTo>
                      <a:pt x="106" y="29"/>
                    </a:lnTo>
                    <a:lnTo>
                      <a:pt x="106" y="24"/>
                    </a:lnTo>
                    <a:lnTo>
                      <a:pt x="108" y="24"/>
                    </a:lnTo>
                    <a:lnTo>
                      <a:pt x="110" y="26"/>
                    </a:lnTo>
                    <a:lnTo>
                      <a:pt x="108" y="22"/>
                    </a:lnTo>
                    <a:lnTo>
                      <a:pt x="106" y="22"/>
                    </a:lnTo>
                    <a:lnTo>
                      <a:pt x="106" y="18"/>
                    </a:lnTo>
                    <a:lnTo>
                      <a:pt x="101" y="16"/>
                    </a:lnTo>
                    <a:lnTo>
                      <a:pt x="93" y="14"/>
                    </a:lnTo>
                    <a:lnTo>
                      <a:pt x="89" y="14"/>
                    </a:lnTo>
                    <a:lnTo>
                      <a:pt x="85" y="16"/>
                    </a:lnTo>
                    <a:lnTo>
                      <a:pt x="85" y="14"/>
                    </a:lnTo>
                    <a:lnTo>
                      <a:pt x="85" y="12"/>
                    </a:lnTo>
                    <a:lnTo>
                      <a:pt x="83" y="8"/>
                    </a:lnTo>
                    <a:lnTo>
                      <a:pt x="81" y="8"/>
                    </a:lnTo>
                    <a:lnTo>
                      <a:pt x="81" y="6"/>
                    </a:lnTo>
                    <a:lnTo>
                      <a:pt x="77" y="6"/>
                    </a:lnTo>
                    <a:lnTo>
                      <a:pt x="75" y="2"/>
                    </a:lnTo>
                    <a:lnTo>
                      <a:pt x="70" y="2"/>
                    </a:lnTo>
                    <a:lnTo>
                      <a:pt x="66" y="4"/>
                    </a:lnTo>
                    <a:lnTo>
                      <a:pt x="66" y="2"/>
                    </a:lnTo>
                    <a:lnTo>
                      <a:pt x="62" y="2"/>
                    </a:lnTo>
                    <a:lnTo>
                      <a:pt x="62" y="0"/>
                    </a:lnTo>
                    <a:lnTo>
                      <a:pt x="58" y="2"/>
                    </a:lnTo>
                    <a:lnTo>
                      <a:pt x="52" y="2"/>
                    </a:lnTo>
                    <a:lnTo>
                      <a:pt x="46" y="4"/>
                    </a:lnTo>
                    <a:lnTo>
                      <a:pt x="41" y="8"/>
                    </a:lnTo>
                    <a:lnTo>
                      <a:pt x="43" y="12"/>
                    </a:lnTo>
                    <a:lnTo>
                      <a:pt x="41" y="12"/>
                    </a:lnTo>
                    <a:lnTo>
                      <a:pt x="41" y="14"/>
                    </a:lnTo>
                    <a:lnTo>
                      <a:pt x="43" y="16"/>
                    </a:lnTo>
                    <a:lnTo>
                      <a:pt x="46" y="20"/>
                    </a:lnTo>
                    <a:lnTo>
                      <a:pt x="41" y="20"/>
                    </a:lnTo>
                    <a:lnTo>
                      <a:pt x="39" y="16"/>
                    </a:lnTo>
                    <a:lnTo>
                      <a:pt x="37" y="12"/>
                    </a:lnTo>
                    <a:lnTo>
                      <a:pt x="35" y="12"/>
                    </a:lnTo>
                    <a:lnTo>
                      <a:pt x="33" y="16"/>
                    </a:lnTo>
                    <a:lnTo>
                      <a:pt x="33" y="18"/>
                    </a:lnTo>
                    <a:lnTo>
                      <a:pt x="33" y="20"/>
                    </a:lnTo>
                    <a:lnTo>
                      <a:pt x="29" y="20"/>
                    </a:lnTo>
                    <a:lnTo>
                      <a:pt x="29" y="26"/>
                    </a:lnTo>
                    <a:lnTo>
                      <a:pt x="25" y="31"/>
                    </a:lnTo>
                    <a:lnTo>
                      <a:pt x="23" y="35"/>
                    </a:lnTo>
                    <a:lnTo>
                      <a:pt x="23" y="37"/>
                    </a:lnTo>
                    <a:lnTo>
                      <a:pt x="21" y="41"/>
                    </a:lnTo>
                    <a:lnTo>
                      <a:pt x="16" y="43"/>
                    </a:lnTo>
                    <a:lnTo>
                      <a:pt x="16" y="47"/>
                    </a:lnTo>
                    <a:lnTo>
                      <a:pt x="14" y="47"/>
                    </a:lnTo>
                    <a:lnTo>
                      <a:pt x="12" y="56"/>
                    </a:lnTo>
                    <a:lnTo>
                      <a:pt x="12" y="60"/>
                    </a:lnTo>
                    <a:lnTo>
                      <a:pt x="10" y="62"/>
                    </a:lnTo>
                    <a:lnTo>
                      <a:pt x="12" y="64"/>
                    </a:lnTo>
                    <a:lnTo>
                      <a:pt x="12" y="66"/>
                    </a:lnTo>
                    <a:lnTo>
                      <a:pt x="10" y="68"/>
                    </a:lnTo>
                    <a:lnTo>
                      <a:pt x="10" y="70"/>
                    </a:lnTo>
                    <a:lnTo>
                      <a:pt x="8" y="76"/>
                    </a:lnTo>
                    <a:lnTo>
                      <a:pt x="4" y="82"/>
                    </a:lnTo>
                    <a:lnTo>
                      <a:pt x="6" y="85"/>
                    </a:lnTo>
                    <a:lnTo>
                      <a:pt x="8" y="85"/>
                    </a:lnTo>
                    <a:lnTo>
                      <a:pt x="8" y="87"/>
                    </a:lnTo>
                    <a:lnTo>
                      <a:pt x="8" y="87"/>
                    </a:lnTo>
                    <a:lnTo>
                      <a:pt x="6" y="87"/>
                    </a:lnTo>
                    <a:lnTo>
                      <a:pt x="2" y="87"/>
                    </a:lnTo>
                    <a:lnTo>
                      <a:pt x="0" y="91"/>
                    </a:lnTo>
                    <a:lnTo>
                      <a:pt x="6" y="93"/>
                    </a:lnTo>
                    <a:lnTo>
                      <a:pt x="10" y="91"/>
                    </a:lnTo>
                    <a:lnTo>
                      <a:pt x="14" y="95"/>
                    </a:lnTo>
                    <a:lnTo>
                      <a:pt x="16" y="95"/>
                    </a:lnTo>
                    <a:lnTo>
                      <a:pt x="16" y="91"/>
                    </a:lnTo>
                    <a:lnTo>
                      <a:pt x="19" y="91"/>
                    </a:lnTo>
                    <a:lnTo>
                      <a:pt x="21" y="89"/>
                    </a:lnTo>
                    <a:lnTo>
                      <a:pt x="23" y="85"/>
                    </a:lnTo>
                    <a:lnTo>
                      <a:pt x="25" y="82"/>
                    </a:lnTo>
                    <a:lnTo>
                      <a:pt x="29" y="82"/>
                    </a:lnTo>
                    <a:lnTo>
                      <a:pt x="31" y="80"/>
                    </a:lnTo>
                    <a:lnTo>
                      <a:pt x="33" y="80"/>
                    </a:lnTo>
                    <a:lnTo>
                      <a:pt x="35" y="76"/>
                    </a:lnTo>
                    <a:lnTo>
                      <a:pt x="35" y="72"/>
                    </a:lnTo>
                    <a:lnTo>
                      <a:pt x="33" y="70"/>
                    </a:lnTo>
                    <a:lnTo>
                      <a:pt x="35" y="68"/>
                    </a:lnTo>
                    <a:lnTo>
                      <a:pt x="37" y="66"/>
                    </a:lnTo>
                    <a:lnTo>
                      <a:pt x="29" y="64"/>
                    </a:lnTo>
                    <a:lnTo>
                      <a:pt x="29" y="64"/>
                    </a:lnTo>
                    <a:lnTo>
                      <a:pt x="29" y="60"/>
                    </a:lnTo>
                    <a:lnTo>
                      <a:pt x="31" y="60"/>
                    </a:lnTo>
                    <a:lnTo>
                      <a:pt x="35" y="62"/>
                    </a:lnTo>
                    <a:lnTo>
                      <a:pt x="37" y="62"/>
                    </a:lnTo>
                    <a:lnTo>
                      <a:pt x="41" y="64"/>
                    </a:lnTo>
                    <a:lnTo>
                      <a:pt x="43" y="62"/>
                    </a:lnTo>
                    <a:lnTo>
                      <a:pt x="46" y="62"/>
                    </a:lnTo>
                    <a:lnTo>
                      <a:pt x="46" y="66"/>
                    </a:lnTo>
                    <a:lnTo>
                      <a:pt x="52" y="70"/>
                    </a:lnTo>
                    <a:lnTo>
                      <a:pt x="54" y="70"/>
                    </a:lnTo>
                    <a:lnTo>
                      <a:pt x="54" y="70"/>
                    </a:lnTo>
                    <a:lnTo>
                      <a:pt x="56" y="72"/>
                    </a:lnTo>
                    <a:lnTo>
                      <a:pt x="60" y="7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0" name="9Slide.vn 1263">
                <a:extLst>
                  <a:ext uri="{FF2B5EF4-FFF2-40B4-BE49-F238E27FC236}">
                    <a16:creationId xmlns:a16="http://schemas.microsoft.com/office/drawing/2014/main" id="{2A08E47B-2F2F-49A9-8552-2F453B119B44}"/>
                  </a:ext>
                </a:extLst>
              </p:cNvPr>
              <p:cNvSpPr>
                <a:spLocks/>
              </p:cNvSpPr>
              <p:nvPr/>
            </p:nvSpPr>
            <p:spPr bwMode="auto">
              <a:xfrm>
                <a:off x="2292" y="774"/>
                <a:ext cx="103" cy="127"/>
              </a:xfrm>
              <a:custGeom>
                <a:avLst/>
                <a:gdLst>
                  <a:gd name="T0" fmla="*/ 89 w 103"/>
                  <a:gd name="T1" fmla="*/ 73 h 127"/>
                  <a:gd name="T2" fmla="*/ 87 w 103"/>
                  <a:gd name="T3" fmla="*/ 67 h 127"/>
                  <a:gd name="T4" fmla="*/ 79 w 103"/>
                  <a:gd name="T5" fmla="*/ 67 h 127"/>
                  <a:gd name="T6" fmla="*/ 79 w 103"/>
                  <a:gd name="T7" fmla="*/ 58 h 127"/>
                  <a:gd name="T8" fmla="*/ 77 w 103"/>
                  <a:gd name="T9" fmla="*/ 48 h 127"/>
                  <a:gd name="T10" fmla="*/ 66 w 103"/>
                  <a:gd name="T11" fmla="*/ 52 h 127"/>
                  <a:gd name="T12" fmla="*/ 74 w 103"/>
                  <a:gd name="T13" fmla="*/ 42 h 127"/>
                  <a:gd name="T14" fmla="*/ 89 w 103"/>
                  <a:gd name="T15" fmla="*/ 37 h 127"/>
                  <a:gd name="T16" fmla="*/ 95 w 103"/>
                  <a:gd name="T17" fmla="*/ 31 h 127"/>
                  <a:gd name="T18" fmla="*/ 95 w 103"/>
                  <a:gd name="T19" fmla="*/ 23 h 127"/>
                  <a:gd name="T20" fmla="*/ 103 w 103"/>
                  <a:gd name="T21" fmla="*/ 21 h 127"/>
                  <a:gd name="T22" fmla="*/ 101 w 103"/>
                  <a:gd name="T23" fmla="*/ 15 h 127"/>
                  <a:gd name="T24" fmla="*/ 85 w 103"/>
                  <a:gd name="T25" fmla="*/ 13 h 127"/>
                  <a:gd name="T26" fmla="*/ 70 w 103"/>
                  <a:gd name="T27" fmla="*/ 8 h 127"/>
                  <a:gd name="T28" fmla="*/ 68 w 103"/>
                  <a:gd name="T29" fmla="*/ 2 h 127"/>
                  <a:gd name="T30" fmla="*/ 62 w 103"/>
                  <a:gd name="T31" fmla="*/ 6 h 127"/>
                  <a:gd name="T32" fmla="*/ 56 w 103"/>
                  <a:gd name="T33" fmla="*/ 4 h 127"/>
                  <a:gd name="T34" fmla="*/ 48 w 103"/>
                  <a:gd name="T35" fmla="*/ 8 h 127"/>
                  <a:gd name="T36" fmla="*/ 52 w 103"/>
                  <a:gd name="T37" fmla="*/ 19 h 127"/>
                  <a:gd name="T38" fmla="*/ 48 w 103"/>
                  <a:gd name="T39" fmla="*/ 27 h 127"/>
                  <a:gd name="T40" fmla="*/ 41 w 103"/>
                  <a:gd name="T41" fmla="*/ 19 h 127"/>
                  <a:gd name="T42" fmla="*/ 39 w 103"/>
                  <a:gd name="T43" fmla="*/ 27 h 127"/>
                  <a:gd name="T44" fmla="*/ 48 w 103"/>
                  <a:gd name="T45" fmla="*/ 31 h 127"/>
                  <a:gd name="T46" fmla="*/ 54 w 103"/>
                  <a:gd name="T47" fmla="*/ 42 h 127"/>
                  <a:gd name="T48" fmla="*/ 43 w 103"/>
                  <a:gd name="T49" fmla="*/ 37 h 127"/>
                  <a:gd name="T50" fmla="*/ 39 w 103"/>
                  <a:gd name="T51" fmla="*/ 48 h 127"/>
                  <a:gd name="T52" fmla="*/ 37 w 103"/>
                  <a:gd name="T53" fmla="*/ 58 h 127"/>
                  <a:gd name="T54" fmla="*/ 31 w 103"/>
                  <a:gd name="T55" fmla="*/ 52 h 127"/>
                  <a:gd name="T56" fmla="*/ 23 w 103"/>
                  <a:gd name="T57" fmla="*/ 42 h 127"/>
                  <a:gd name="T58" fmla="*/ 25 w 103"/>
                  <a:gd name="T59" fmla="*/ 35 h 127"/>
                  <a:gd name="T60" fmla="*/ 12 w 103"/>
                  <a:gd name="T61" fmla="*/ 35 h 127"/>
                  <a:gd name="T62" fmla="*/ 4 w 103"/>
                  <a:gd name="T63" fmla="*/ 46 h 127"/>
                  <a:gd name="T64" fmla="*/ 4 w 103"/>
                  <a:gd name="T65" fmla="*/ 62 h 127"/>
                  <a:gd name="T66" fmla="*/ 6 w 103"/>
                  <a:gd name="T67" fmla="*/ 71 h 127"/>
                  <a:gd name="T68" fmla="*/ 12 w 103"/>
                  <a:gd name="T69" fmla="*/ 75 h 127"/>
                  <a:gd name="T70" fmla="*/ 16 w 103"/>
                  <a:gd name="T71" fmla="*/ 87 h 127"/>
                  <a:gd name="T72" fmla="*/ 23 w 103"/>
                  <a:gd name="T73" fmla="*/ 98 h 127"/>
                  <a:gd name="T74" fmla="*/ 23 w 103"/>
                  <a:gd name="T75" fmla="*/ 112 h 127"/>
                  <a:gd name="T76" fmla="*/ 27 w 103"/>
                  <a:gd name="T77" fmla="*/ 118 h 127"/>
                  <a:gd name="T78" fmla="*/ 35 w 103"/>
                  <a:gd name="T79" fmla="*/ 125 h 127"/>
                  <a:gd name="T80" fmla="*/ 39 w 103"/>
                  <a:gd name="T81" fmla="*/ 114 h 127"/>
                  <a:gd name="T82" fmla="*/ 43 w 103"/>
                  <a:gd name="T83" fmla="*/ 100 h 127"/>
                  <a:gd name="T84" fmla="*/ 48 w 103"/>
                  <a:gd name="T85" fmla="*/ 110 h 127"/>
                  <a:gd name="T86" fmla="*/ 62 w 103"/>
                  <a:gd name="T87" fmla="*/ 108 h 127"/>
                  <a:gd name="T88" fmla="*/ 72 w 103"/>
                  <a:gd name="T89" fmla="*/ 104 h 127"/>
                  <a:gd name="T90" fmla="*/ 70 w 103"/>
                  <a:gd name="T91" fmla="*/ 96 h 127"/>
                  <a:gd name="T92" fmla="*/ 77 w 103"/>
                  <a:gd name="T93" fmla="*/ 93 h 127"/>
                  <a:gd name="T94" fmla="*/ 81 w 103"/>
                  <a:gd name="T95" fmla="*/ 8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127">
                    <a:moveTo>
                      <a:pt x="81" y="85"/>
                    </a:moveTo>
                    <a:lnTo>
                      <a:pt x="87" y="81"/>
                    </a:lnTo>
                    <a:lnTo>
                      <a:pt x="87" y="79"/>
                    </a:lnTo>
                    <a:lnTo>
                      <a:pt x="89" y="73"/>
                    </a:lnTo>
                    <a:lnTo>
                      <a:pt x="87" y="67"/>
                    </a:lnTo>
                    <a:lnTo>
                      <a:pt x="89" y="64"/>
                    </a:lnTo>
                    <a:lnTo>
                      <a:pt x="87" y="64"/>
                    </a:lnTo>
                    <a:lnTo>
                      <a:pt x="87" y="67"/>
                    </a:lnTo>
                    <a:lnTo>
                      <a:pt x="83" y="69"/>
                    </a:lnTo>
                    <a:lnTo>
                      <a:pt x="81" y="73"/>
                    </a:lnTo>
                    <a:lnTo>
                      <a:pt x="79" y="71"/>
                    </a:lnTo>
                    <a:lnTo>
                      <a:pt x="79" y="67"/>
                    </a:lnTo>
                    <a:lnTo>
                      <a:pt x="83" y="64"/>
                    </a:lnTo>
                    <a:lnTo>
                      <a:pt x="83" y="62"/>
                    </a:lnTo>
                    <a:lnTo>
                      <a:pt x="83" y="58"/>
                    </a:lnTo>
                    <a:lnTo>
                      <a:pt x="79" y="58"/>
                    </a:lnTo>
                    <a:lnTo>
                      <a:pt x="81" y="56"/>
                    </a:lnTo>
                    <a:lnTo>
                      <a:pt x="83" y="56"/>
                    </a:lnTo>
                    <a:lnTo>
                      <a:pt x="83" y="52"/>
                    </a:lnTo>
                    <a:lnTo>
                      <a:pt x="77" y="48"/>
                    </a:lnTo>
                    <a:lnTo>
                      <a:pt x="74" y="50"/>
                    </a:lnTo>
                    <a:lnTo>
                      <a:pt x="68" y="50"/>
                    </a:lnTo>
                    <a:lnTo>
                      <a:pt x="68" y="52"/>
                    </a:lnTo>
                    <a:lnTo>
                      <a:pt x="66" y="52"/>
                    </a:lnTo>
                    <a:lnTo>
                      <a:pt x="66" y="50"/>
                    </a:lnTo>
                    <a:lnTo>
                      <a:pt x="68" y="46"/>
                    </a:lnTo>
                    <a:lnTo>
                      <a:pt x="70" y="46"/>
                    </a:lnTo>
                    <a:lnTo>
                      <a:pt x="74" y="42"/>
                    </a:lnTo>
                    <a:lnTo>
                      <a:pt x="83" y="42"/>
                    </a:lnTo>
                    <a:lnTo>
                      <a:pt x="83" y="40"/>
                    </a:lnTo>
                    <a:lnTo>
                      <a:pt x="87" y="37"/>
                    </a:lnTo>
                    <a:lnTo>
                      <a:pt x="89" y="37"/>
                    </a:lnTo>
                    <a:lnTo>
                      <a:pt x="91" y="40"/>
                    </a:lnTo>
                    <a:lnTo>
                      <a:pt x="93" y="37"/>
                    </a:lnTo>
                    <a:lnTo>
                      <a:pt x="93" y="33"/>
                    </a:lnTo>
                    <a:lnTo>
                      <a:pt x="95" y="31"/>
                    </a:lnTo>
                    <a:lnTo>
                      <a:pt x="91" y="29"/>
                    </a:lnTo>
                    <a:lnTo>
                      <a:pt x="91" y="27"/>
                    </a:lnTo>
                    <a:lnTo>
                      <a:pt x="93" y="25"/>
                    </a:lnTo>
                    <a:lnTo>
                      <a:pt x="95" y="23"/>
                    </a:lnTo>
                    <a:lnTo>
                      <a:pt x="95" y="25"/>
                    </a:lnTo>
                    <a:lnTo>
                      <a:pt x="97" y="27"/>
                    </a:lnTo>
                    <a:lnTo>
                      <a:pt x="101" y="25"/>
                    </a:lnTo>
                    <a:lnTo>
                      <a:pt x="103" y="21"/>
                    </a:lnTo>
                    <a:lnTo>
                      <a:pt x="103" y="19"/>
                    </a:lnTo>
                    <a:lnTo>
                      <a:pt x="103" y="17"/>
                    </a:lnTo>
                    <a:lnTo>
                      <a:pt x="103" y="15"/>
                    </a:lnTo>
                    <a:lnTo>
                      <a:pt x="101" y="15"/>
                    </a:lnTo>
                    <a:lnTo>
                      <a:pt x="97" y="13"/>
                    </a:lnTo>
                    <a:lnTo>
                      <a:pt x="89" y="13"/>
                    </a:lnTo>
                    <a:lnTo>
                      <a:pt x="87" y="11"/>
                    </a:lnTo>
                    <a:lnTo>
                      <a:pt x="85" y="13"/>
                    </a:lnTo>
                    <a:lnTo>
                      <a:pt x="81" y="13"/>
                    </a:lnTo>
                    <a:lnTo>
                      <a:pt x="77" y="11"/>
                    </a:lnTo>
                    <a:lnTo>
                      <a:pt x="74" y="13"/>
                    </a:lnTo>
                    <a:lnTo>
                      <a:pt x="70" y="8"/>
                    </a:lnTo>
                    <a:lnTo>
                      <a:pt x="68" y="6"/>
                    </a:lnTo>
                    <a:lnTo>
                      <a:pt x="68" y="4"/>
                    </a:lnTo>
                    <a:lnTo>
                      <a:pt x="70" y="4"/>
                    </a:lnTo>
                    <a:lnTo>
                      <a:pt x="68" y="2"/>
                    </a:lnTo>
                    <a:lnTo>
                      <a:pt x="64" y="0"/>
                    </a:lnTo>
                    <a:lnTo>
                      <a:pt x="62" y="2"/>
                    </a:lnTo>
                    <a:lnTo>
                      <a:pt x="60" y="4"/>
                    </a:lnTo>
                    <a:lnTo>
                      <a:pt x="62" y="6"/>
                    </a:lnTo>
                    <a:lnTo>
                      <a:pt x="64" y="6"/>
                    </a:lnTo>
                    <a:lnTo>
                      <a:pt x="64" y="8"/>
                    </a:lnTo>
                    <a:lnTo>
                      <a:pt x="58" y="8"/>
                    </a:lnTo>
                    <a:lnTo>
                      <a:pt x="56" y="4"/>
                    </a:lnTo>
                    <a:lnTo>
                      <a:pt x="54" y="4"/>
                    </a:lnTo>
                    <a:lnTo>
                      <a:pt x="54" y="4"/>
                    </a:lnTo>
                    <a:lnTo>
                      <a:pt x="50" y="4"/>
                    </a:lnTo>
                    <a:lnTo>
                      <a:pt x="48" y="8"/>
                    </a:lnTo>
                    <a:lnTo>
                      <a:pt x="48" y="8"/>
                    </a:lnTo>
                    <a:lnTo>
                      <a:pt x="48" y="13"/>
                    </a:lnTo>
                    <a:lnTo>
                      <a:pt x="48" y="17"/>
                    </a:lnTo>
                    <a:lnTo>
                      <a:pt x="52" y="19"/>
                    </a:lnTo>
                    <a:lnTo>
                      <a:pt x="52" y="21"/>
                    </a:lnTo>
                    <a:lnTo>
                      <a:pt x="50" y="23"/>
                    </a:lnTo>
                    <a:lnTo>
                      <a:pt x="50" y="27"/>
                    </a:lnTo>
                    <a:lnTo>
                      <a:pt x="48" y="27"/>
                    </a:lnTo>
                    <a:lnTo>
                      <a:pt x="48" y="21"/>
                    </a:lnTo>
                    <a:lnTo>
                      <a:pt x="45" y="17"/>
                    </a:lnTo>
                    <a:lnTo>
                      <a:pt x="41" y="15"/>
                    </a:lnTo>
                    <a:lnTo>
                      <a:pt x="41" y="19"/>
                    </a:lnTo>
                    <a:lnTo>
                      <a:pt x="39" y="17"/>
                    </a:lnTo>
                    <a:lnTo>
                      <a:pt x="37" y="21"/>
                    </a:lnTo>
                    <a:lnTo>
                      <a:pt x="37" y="25"/>
                    </a:lnTo>
                    <a:lnTo>
                      <a:pt x="39" y="27"/>
                    </a:lnTo>
                    <a:lnTo>
                      <a:pt x="39" y="29"/>
                    </a:lnTo>
                    <a:lnTo>
                      <a:pt x="43" y="35"/>
                    </a:lnTo>
                    <a:lnTo>
                      <a:pt x="48" y="33"/>
                    </a:lnTo>
                    <a:lnTo>
                      <a:pt x="48" y="31"/>
                    </a:lnTo>
                    <a:lnTo>
                      <a:pt x="50" y="31"/>
                    </a:lnTo>
                    <a:lnTo>
                      <a:pt x="50" y="35"/>
                    </a:lnTo>
                    <a:lnTo>
                      <a:pt x="54" y="40"/>
                    </a:lnTo>
                    <a:lnTo>
                      <a:pt x="54" y="42"/>
                    </a:lnTo>
                    <a:lnTo>
                      <a:pt x="52" y="42"/>
                    </a:lnTo>
                    <a:lnTo>
                      <a:pt x="50" y="37"/>
                    </a:lnTo>
                    <a:lnTo>
                      <a:pt x="48" y="35"/>
                    </a:lnTo>
                    <a:lnTo>
                      <a:pt x="43" y="37"/>
                    </a:lnTo>
                    <a:lnTo>
                      <a:pt x="41" y="40"/>
                    </a:lnTo>
                    <a:lnTo>
                      <a:pt x="43" y="42"/>
                    </a:lnTo>
                    <a:lnTo>
                      <a:pt x="43" y="44"/>
                    </a:lnTo>
                    <a:lnTo>
                      <a:pt x="39" y="48"/>
                    </a:lnTo>
                    <a:lnTo>
                      <a:pt x="41" y="50"/>
                    </a:lnTo>
                    <a:lnTo>
                      <a:pt x="39" y="54"/>
                    </a:lnTo>
                    <a:lnTo>
                      <a:pt x="37" y="54"/>
                    </a:lnTo>
                    <a:lnTo>
                      <a:pt x="37" y="58"/>
                    </a:lnTo>
                    <a:lnTo>
                      <a:pt x="35" y="58"/>
                    </a:lnTo>
                    <a:lnTo>
                      <a:pt x="33" y="58"/>
                    </a:lnTo>
                    <a:lnTo>
                      <a:pt x="31" y="56"/>
                    </a:lnTo>
                    <a:lnTo>
                      <a:pt x="31" y="52"/>
                    </a:lnTo>
                    <a:lnTo>
                      <a:pt x="25" y="48"/>
                    </a:lnTo>
                    <a:lnTo>
                      <a:pt x="27" y="44"/>
                    </a:lnTo>
                    <a:lnTo>
                      <a:pt x="25" y="42"/>
                    </a:lnTo>
                    <a:lnTo>
                      <a:pt x="23" y="42"/>
                    </a:lnTo>
                    <a:lnTo>
                      <a:pt x="23" y="40"/>
                    </a:lnTo>
                    <a:lnTo>
                      <a:pt x="25" y="40"/>
                    </a:lnTo>
                    <a:lnTo>
                      <a:pt x="25" y="37"/>
                    </a:lnTo>
                    <a:lnTo>
                      <a:pt x="25" y="35"/>
                    </a:lnTo>
                    <a:lnTo>
                      <a:pt x="21" y="35"/>
                    </a:lnTo>
                    <a:lnTo>
                      <a:pt x="14" y="35"/>
                    </a:lnTo>
                    <a:lnTo>
                      <a:pt x="14" y="35"/>
                    </a:lnTo>
                    <a:lnTo>
                      <a:pt x="12" y="35"/>
                    </a:lnTo>
                    <a:lnTo>
                      <a:pt x="10" y="37"/>
                    </a:lnTo>
                    <a:lnTo>
                      <a:pt x="8" y="40"/>
                    </a:lnTo>
                    <a:lnTo>
                      <a:pt x="4" y="44"/>
                    </a:lnTo>
                    <a:lnTo>
                      <a:pt x="4" y="46"/>
                    </a:lnTo>
                    <a:lnTo>
                      <a:pt x="4" y="52"/>
                    </a:lnTo>
                    <a:lnTo>
                      <a:pt x="4" y="54"/>
                    </a:lnTo>
                    <a:lnTo>
                      <a:pt x="6" y="58"/>
                    </a:lnTo>
                    <a:lnTo>
                      <a:pt x="4" y="62"/>
                    </a:lnTo>
                    <a:lnTo>
                      <a:pt x="0" y="64"/>
                    </a:lnTo>
                    <a:lnTo>
                      <a:pt x="2" y="69"/>
                    </a:lnTo>
                    <a:lnTo>
                      <a:pt x="2" y="71"/>
                    </a:lnTo>
                    <a:lnTo>
                      <a:pt x="6" y="71"/>
                    </a:lnTo>
                    <a:lnTo>
                      <a:pt x="6" y="71"/>
                    </a:lnTo>
                    <a:lnTo>
                      <a:pt x="10" y="69"/>
                    </a:lnTo>
                    <a:lnTo>
                      <a:pt x="12" y="71"/>
                    </a:lnTo>
                    <a:lnTo>
                      <a:pt x="12" y="75"/>
                    </a:lnTo>
                    <a:lnTo>
                      <a:pt x="12" y="77"/>
                    </a:lnTo>
                    <a:lnTo>
                      <a:pt x="14" y="77"/>
                    </a:lnTo>
                    <a:lnTo>
                      <a:pt x="16" y="81"/>
                    </a:lnTo>
                    <a:lnTo>
                      <a:pt x="16" y="87"/>
                    </a:lnTo>
                    <a:lnTo>
                      <a:pt x="19" y="89"/>
                    </a:lnTo>
                    <a:lnTo>
                      <a:pt x="19" y="93"/>
                    </a:lnTo>
                    <a:lnTo>
                      <a:pt x="21" y="96"/>
                    </a:lnTo>
                    <a:lnTo>
                      <a:pt x="23" y="98"/>
                    </a:lnTo>
                    <a:lnTo>
                      <a:pt x="23" y="100"/>
                    </a:lnTo>
                    <a:lnTo>
                      <a:pt x="23" y="106"/>
                    </a:lnTo>
                    <a:lnTo>
                      <a:pt x="21" y="110"/>
                    </a:lnTo>
                    <a:lnTo>
                      <a:pt x="23" y="112"/>
                    </a:lnTo>
                    <a:lnTo>
                      <a:pt x="25" y="116"/>
                    </a:lnTo>
                    <a:lnTo>
                      <a:pt x="23" y="118"/>
                    </a:lnTo>
                    <a:lnTo>
                      <a:pt x="25" y="120"/>
                    </a:lnTo>
                    <a:lnTo>
                      <a:pt x="27" y="118"/>
                    </a:lnTo>
                    <a:lnTo>
                      <a:pt x="29" y="120"/>
                    </a:lnTo>
                    <a:lnTo>
                      <a:pt x="29" y="125"/>
                    </a:lnTo>
                    <a:lnTo>
                      <a:pt x="31" y="127"/>
                    </a:lnTo>
                    <a:lnTo>
                      <a:pt x="35" y="125"/>
                    </a:lnTo>
                    <a:lnTo>
                      <a:pt x="37" y="120"/>
                    </a:lnTo>
                    <a:lnTo>
                      <a:pt x="41" y="118"/>
                    </a:lnTo>
                    <a:lnTo>
                      <a:pt x="41" y="116"/>
                    </a:lnTo>
                    <a:lnTo>
                      <a:pt x="39" y="114"/>
                    </a:lnTo>
                    <a:lnTo>
                      <a:pt x="37" y="106"/>
                    </a:lnTo>
                    <a:lnTo>
                      <a:pt x="37" y="104"/>
                    </a:lnTo>
                    <a:lnTo>
                      <a:pt x="43" y="98"/>
                    </a:lnTo>
                    <a:lnTo>
                      <a:pt x="43" y="100"/>
                    </a:lnTo>
                    <a:lnTo>
                      <a:pt x="41" y="104"/>
                    </a:lnTo>
                    <a:lnTo>
                      <a:pt x="41" y="112"/>
                    </a:lnTo>
                    <a:lnTo>
                      <a:pt x="45" y="112"/>
                    </a:lnTo>
                    <a:lnTo>
                      <a:pt x="48" y="110"/>
                    </a:lnTo>
                    <a:lnTo>
                      <a:pt x="52" y="114"/>
                    </a:lnTo>
                    <a:lnTo>
                      <a:pt x="58" y="112"/>
                    </a:lnTo>
                    <a:lnTo>
                      <a:pt x="58" y="110"/>
                    </a:lnTo>
                    <a:lnTo>
                      <a:pt x="62" y="108"/>
                    </a:lnTo>
                    <a:lnTo>
                      <a:pt x="64" y="108"/>
                    </a:lnTo>
                    <a:lnTo>
                      <a:pt x="68" y="106"/>
                    </a:lnTo>
                    <a:lnTo>
                      <a:pt x="68" y="106"/>
                    </a:lnTo>
                    <a:lnTo>
                      <a:pt x="72" y="104"/>
                    </a:lnTo>
                    <a:lnTo>
                      <a:pt x="70" y="100"/>
                    </a:lnTo>
                    <a:lnTo>
                      <a:pt x="74" y="100"/>
                    </a:lnTo>
                    <a:lnTo>
                      <a:pt x="74" y="98"/>
                    </a:lnTo>
                    <a:lnTo>
                      <a:pt x="70" y="96"/>
                    </a:lnTo>
                    <a:lnTo>
                      <a:pt x="70" y="93"/>
                    </a:lnTo>
                    <a:lnTo>
                      <a:pt x="72" y="93"/>
                    </a:lnTo>
                    <a:lnTo>
                      <a:pt x="74" y="93"/>
                    </a:lnTo>
                    <a:lnTo>
                      <a:pt x="77" y="93"/>
                    </a:lnTo>
                    <a:lnTo>
                      <a:pt x="77" y="89"/>
                    </a:lnTo>
                    <a:lnTo>
                      <a:pt x="77" y="87"/>
                    </a:lnTo>
                    <a:lnTo>
                      <a:pt x="77" y="85"/>
                    </a:lnTo>
                    <a:lnTo>
                      <a:pt x="81" y="8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1" name="9Slide.vn 1264">
                <a:extLst>
                  <a:ext uri="{FF2B5EF4-FFF2-40B4-BE49-F238E27FC236}">
                    <a16:creationId xmlns:a16="http://schemas.microsoft.com/office/drawing/2014/main" id="{584A98E5-3D04-4F3F-B064-06B879FF76F1}"/>
                  </a:ext>
                </a:extLst>
              </p:cNvPr>
              <p:cNvSpPr>
                <a:spLocks/>
              </p:cNvSpPr>
              <p:nvPr/>
            </p:nvSpPr>
            <p:spPr bwMode="auto">
              <a:xfrm>
                <a:off x="2344" y="901"/>
                <a:ext cx="2" cy="4"/>
              </a:xfrm>
              <a:custGeom>
                <a:avLst/>
                <a:gdLst>
                  <a:gd name="T0" fmla="*/ 0 w 2"/>
                  <a:gd name="T1" fmla="*/ 2 h 4"/>
                  <a:gd name="T2" fmla="*/ 0 w 2"/>
                  <a:gd name="T3" fmla="*/ 4 h 4"/>
                  <a:gd name="T4" fmla="*/ 2 w 2"/>
                  <a:gd name="T5" fmla="*/ 2 h 4"/>
                  <a:gd name="T6" fmla="*/ 2 w 2"/>
                  <a:gd name="T7" fmla="*/ 0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2"/>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2" name="9Slide.vn 1265">
                <a:extLst>
                  <a:ext uri="{FF2B5EF4-FFF2-40B4-BE49-F238E27FC236}">
                    <a16:creationId xmlns:a16="http://schemas.microsoft.com/office/drawing/2014/main" id="{4CEEC08A-13EB-4944-91C4-4AFD5D135DF3}"/>
                  </a:ext>
                </a:extLst>
              </p:cNvPr>
              <p:cNvSpPr>
                <a:spLocks/>
              </p:cNvSpPr>
              <p:nvPr/>
            </p:nvSpPr>
            <p:spPr bwMode="auto">
              <a:xfrm>
                <a:off x="2427" y="1052"/>
                <a:ext cx="8" cy="12"/>
              </a:xfrm>
              <a:custGeom>
                <a:avLst/>
                <a:gdLst>
                  <a:gd name="T0" fmla="*/ 8 w 8"/>
                  <a:gd name="T1" fmla="*/ 8 h 12"/>
                  <a:gd name="T2" fmla="*/ 8 w 8"/>
                  <a:gd name="T3" fmla="*/ 4 h 12"/>
                  <a:gd name="T4" fmla="*/ 8 w 8"/>
                  <a:gd name="T5" fmla="*/ 2 h 12"/>
                  <a:gd name="T6" fmla="*/ 8 w 8"/>
                  <a:gd name="T7" fmla="*/ 0 h 12"/>
                  <a:gd name="T8" fmla="*/ 6 w 8"/>
                  <a:gd name="T9" fmla="*/ 2 h 12"/>
                  <a:gd name="T10" fmla="*/ 2 w 8"/>
                  <a:gd name="T11" fmla="*/ 6 h 12"/>
                  <a:gd name="T12" fmla="*/ 2 w 8"/>
                  <a:gd name="T13" fmla="*/ 10 h 12"/>
                  <a:gd name="T14" fmla="*/ 0 w 8"/>
                  <a:gd name="T15" fmla="*/ 12 h 12"/>
                  <a:gd name="T16" fmla="*/ 4 w 8"/>
                  <a:gd name="T17" fmla="*/ 12 h 12"/>
                  <a:gd name="T18" fmla="*/ 8 w 8"/>
                  <a:gd name="T19" fmla="*/ 12 h 12"/>
                  <a:gd name="T20" fmla="*/ 8 w 8"/>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8" y="8"/>
                    </a:moveTo>
                    <a:lnTo>
                      <a:pt x="8" y="4"/>
                    </a:lnTo>
                    <a:lnTo>
                      <a:pt x="8" y="2"/>
                    </a:lnTo>
                    <a:lnTo>
                      <a:pt x="8" y="0"/>
                    </a:lnTo>
                    <a:lnTo>
                      <a:pt x="6" y="2"/>
                    </a:lnTo>
                    <a:lnTo>
                      <a:pt x="2" y="6"/>
                    </a:lnTo>
                    <a:lnTo>
                      <a:pt x="2" y="10"/>
                    </a:lnTo>
                    <a:lnTo>
                      <a:pt x="0" y="12"/>
                    </a:lnTo>
                    <a:lnTo>
                      <a:pt x="4" y="12"/>
                    </a:lnTo>
                    <a:lnTo>
                      <a:pt x="8" y="12"/>
                    </a:lnTo>
                    <a:lnTo>
                      <a:pt x="8"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3" name="9Slide.vn 1266">
                <a:extLst>
                  <a:ext uri="{FF2B5EF4-FFF2-40B4-BE49-F238E27FC236}">
                    <a16:creationId xmlns:a16="http://schemas.microsoft.com/office/drawing/2014/main" id="{60E7E51A-E438-4EA4-91EC-EA81EBDAF6BB}"/>
                  </a:ext>
                </a:extLst>
              </p:cNvPr>
              <p:cNvSpPr>
                <a:spLocks/>
              </p:cNvSpPr>
              <p:nvPr/>
            </p:nvSpPr>
            <p:spPr bwMode="auto">
              <a:xfrm>
                <a:off x="2605" y="1386"/>
                <a:ext cx="2" cy="6"/>
              </a:xfrm>
              <a:custGeom>
                <a:avLst/>
                <a:gdLst>
                  <a:gd name="T0" fmla="*/ 0 w 2"/>
                  <a:gd name="T1" fmla="*/ 6 h 6"/>
                  <a:gd name="T2" fmla="*/ 2 w 2"/>
                  <a:gd name="T3" fmla="*/ 4 h 6"/>
                  <a:gd name="T4" fmla="*/ 0 w 2"/>
                  <a:gd name="T5" fmla="*/ 0 h 6"/>
                  <a:gd name="T6" fmla="*/ 0 w 2"/>
                  <a:gd name="T7" fmla="*/ 2 h 6"/>
                  <a:gd name="T8" fmla="*/ 0 w 2"/>
                  <a:gd name="T9" fmla="*/ 6 h 6"/>
                  <a:gd name="T10" fmla="*/ 0 w 2"/>
                  <a:gd name="T11" fmla="*/ 6 h 6"/>
                  <a:gd name="T12" fmla="*/ 0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6"/>
                    </a:moveTo>
                    <a:lnTo>
                      <a:pt x="2" y="4"/>
                    </a:lnTo>
                    <a:lnTo>
                      <a:pt x="0" y="0"/>
                    </a:lnTo>
                    <a:lnTo>
                      <a:pt x="0" y="2"/>
                    </a:lnTo>
                    <a:lnTo>
                      <a:pt x="0" y="6"/>
                    </a:lnTo>
                    <a:lnTo>
                      <a:pt x="0" y="6"/>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4" name="9Slide.vn 1267">
                <a:extLst>
                  <a:ext uri="{FF2B5EF4-FFF2-40B4-BE49-F238E27FC236}">
                    <a16:creationId xmlns:a16="http://schemas.microsoft.com/office/drawing/2014/main" id="{AC841C6F-29A8-4462-B3FD-9196F73D5CA0}"/>
                  </a:ext>
                </a:extLst>
              </p:cNvPr>
              <p:cNvSpPr>
                <a:spLocks/>
              </p:cNvSpPr>
              <p:nvPr/>
            </p:nvSpPr>
            <p:spPr bwMode="auto">
              <a:xfrm>
                <a:off x="2385" y="1539"/>
                <a:ext cx="2" cy="5"/>
              </a:xfrm>
              <a:custGeom>
                <a:avLst/>
                <a:gdLst>
                  <a:gd name="T0" fmla="*/ 2 w 2"/>
                  <a:gd name="T1" fmla="*/ 5 h 5"/>
                  <a:gd name="T2" fmla="*/ 2 w 2"/>
                  <a:gd name="T3" fmla="*/ 0 h 5"/>
                  <a:gd name="T4" fmla="*/ 2 w 2"/>
                  <a:gd name="T5" fmla="*/ 0 h 5"/>
                  <a:gd name="T6" fmla="*/ 0 w 2"/>
                  <a:gd name="T7" fmla="*/ 0 h 5"/>
                  <a:gd name="T8" fmla="*/ 0 w 2"/>
                  <a:gd name="T9" fmla="*/ 5 h 5"/>
                  <a:gd name="T10" fmla="*/ 2 w 2"/>
                  <a:gd name="T11" fmla="*/ 5 h 5"/>
                  <a:gd name="T12" fmla="*/ 2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5"/>
                    </a:moveTo>
                    <a:lnTo>
                      <a:pt x="2" y="0"/>
                    </a:lnTo>
                    <a:lnTo>
                      <a:pt x="2" y="0"/>
                    </a:lnTo>
                    <a:lnTo>
                      <a:pt x="0" y="0"/>
                    </a:lnTo>
                    <a:lnTo>
                      <a:pt x="0" y="5"/>
                    </a:lnTo>
                    <a:lnTo>
                      <a:pt x="2" y="5"/>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5" name="9Slide.vn 1268">
                <a:extLst>
                  <a:ext uri="{FF2B5EF4-FFF2-40B4-BE49-F238E27FC236}">
                    <a16:creationId xmlns:a16="http://schemas.microsoft.com/office/drawing/2014/main" id="{C43F743C-090E-49EF-AE5F-5B856ECFDA1C}"/>
                  </a:ext>
                </a:extLst>
              </p:cNvPr>
              <p:cNvSpPr>
                <a:spLocks/>
              </p:cNvSpPr>
              <p:nvPr/>
            </p:nvSpPr>
            <p:spPr bwMode="auto">
              <a:xfrm>
                <a:off x="2427" y="1137"/>
                <a:ext cx="4" cy="17"/>
              </a:xfrm>
              <a:custGeom>
                <a:avLst/>
                <a:gdLst>
                  <a:gd name="T0" fmla="*/ 4 w 4"/>
                  <a:gd name="T1" fmla="*/ 0 h 17"/>
                  <a:gd name="T2" fmla="*/ 2 w 4"/>
                  <a:gd name="T3" fmla="*/ 0 h 17"/>
                  <a:gd name="T4" fmla="*/ 0 w 4"/>
                  <a:gd name="T5" fmla="*/ 2 h 17"/>
                  <a:gd name="T6" fmla="*/ 0 w 4"/>
                  <a:gd name="T7" fmla="*/ 8 h 17"/>
                  <a:gd name="T8" fmla="*/ 0 w 4"/>
                  <a:gd name="T9" fmla="*/ 10 h 17"/>
                  <a:gd name="T10" fmla="*/ 0 w 4"/>
                  <a:gd name="T11" fmla="*/ 12 h 17"/>
                  <a:gd name="T12" fmla="*/ 0 w 4"/>
                  <a:gd name="T13" fmla="*/ 17 h 17"/>
                  <a:gd name="T14" fmla="*/ 2 w 4"/>
                  <a:gd name="T15" fmla="*/ 15 h 17"/>
                  <a:gd name="T16" fmla="*/ 4 w 4"/>
                  <a:gd name="T17" fmla="*/ 8 h 17"/>
                  <a:gd name="T18" fmla="*/ 4 w 4"/>
                  <a:gd name="T19" fmla="*/ 6 h 17"/>
                  <a:gd name="T20" fmla="*/ 2 w 4"/>
                  <a:gd name="T21" fmla="*/ 4 h 17"/>
                  <a:gd name="T22" fmla="*/ 4 w 4"/>
                  <a:gd name="T23" fmla="*/ 4 h 17"/>
                  <a:gd name="T24" fmla="*/ 4 w 4"/>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7">
                    <a:moveTo>
                      <a:pt x="4" y="0"/>
                    </a:moveTo>
                    <a:lnTo>
                      <a:pt x="2" y="0"/>
                    </a:lnTo>
                    <a:lnTo>
                      <a:pt x="0" y="2"/>
                    </a:lnTo>
                    <a:lnTo>
                      <a:pt x="0" y="8"/>
                    </a:lnTo>
                    <a:lnTo>
                      <a:pt x="0" y="10"/>
                    </a:lnTo>
                    <a:lnTo>
                      <a:pt x="0" y="12"/>
                    </a:lnTo>
                    <a:lnTo>
                      <a:pt x="0" y="17"/>
                    </a:lnTo>
                    <a:lnTo>
                      <a:pt x="2" y="15"/>
                    </a:lnTo>
                    <a:lnTo>
                      <a:pt x="4" y="8"/>
                    </a:lnTo>
                    <a:lnTo>
                      <a:pt x="4" y="6"/>
                    </a:lnTo>
                    <a:lnTo>
                      <a:pt x="2" y="4"/>
                    </a:lnTo>
                    <a:lnTo>
                      <a:pt x="4" y="4"/>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6" name="9Slide.vn 1269">
                <a:extLst>
                  <a:ext uri="{FF2B5EF4-FFF2-40B4-BE49-F238E27FC236}">
                    <a16:creationId xmlns:a16="http://schemas.microsoft.com/office/drawing/2014/main" id="{A7873B16-DF65-4B2E-8F51-C2D63945F309}"/>
                  </a:ext>
                </a:extLst>
              </p:cNvPr>
              <p:cNvSpPr>
                <a:spLocks/>
              </p:cNvSpPr>
              <p:nvPr/>
            </p:nvSpPr>
            <p:spPr bwMode="auto">
              <a:xfrm>
                <a:off x="2385" y="1577"/>
                <a:ext cx="6" cy="4"/>
              </a:xfrm>
              <a:custGeom>
                <a:avLst/>
                <a:gdLst>
                  <a:gd name="T0" fmla="*/ 2 w 6"/>
                  <a:gd name="T1" fmla="*/ 4 h 4"/>
                  <a:gd name="T2" fmla="*/ 6 w 6"/>
                  <a:gd name="T3" fmla="*/ 2 h 4"/>
                  <a:gd name="T4" fmla="*/ 4 w 6"/>
                  <a:gd name="T5" fmla="*/ 0 h 4"/>
                  <a:gd name="T6" fmla="*/ 4 w 6"/>
                  <a:gd name="T7" fmla="*/ 0 h 4"/>
                  <a:gd name="T8" fmla="*/ 0 w 6"/>
                  <a:gd name="T9" fmla="*/ 2 h 4"/>
                  <a:gd name="T10" fmla="*/ 0 w 6"/>
                  <a:gd name="T11" fmla="*/ 4 h 4"/>
                  <a:gd name="T12" fmla="*/ 2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4"/>
                    </a:moveTo>
                    <a:lnTo>
                      <a:pt x="6" y="2"/>
                    </a:lnTo>
                    <a:lnTo>
                      <a:pt x="4" y="0"/>
                    </a:lnTo>
                    <a:lnTo>
                      <a:pt x="4" y="0"/>
                    </a:lnTo>
                    <a:lnTo>
                      <a:pt x="0" y="2"/>
                    </a:lnTo>
                    <a:lnTo>
                      <a:pt x="0" y="4"/>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7" name="9Slide.vn 1270">
                <a:extLst>
                  <a:ext uri="{FF2B5EF4-FFF2-40B4-BE49-F238E27FC236}">
                    <a16:creationId xmlns:a16="http://schemas.microsoft.com/office/drawing/2014/main" id="{05F9175A-B57D-488C-A39E-8168FBA350DD}"/>
                  </a:ext>
                </a:extLst>
              </p:cNvPr>
              <p:cNvSpPr>
                <a:spLocks/>
              </p:cNvSpPr>
              <p:nvPr/>
            </p:nvSpPr>
            <p:spPr bwMode="auto">
              <a:xfrm>
                <a:off x="2425" y="1458"/>
                <a:ext cx="4" cy="7"/>
              </a:xfrm>
              <a:custGeom>
                <a:avLst/>
                <a:gdLst>
                  <a:gd name="T0" fmla="*/ 4 w 4"/>
                  <a:gd name="T1" fmla="*/ 5 h 7"/>
                  <a:gd name="T2" fmla="*/ 4 w 4"/>
                  <a:gd name="T3" fmla="*/ 0 h 7"/>
                  <a:gd name="T4" fmla="*/ 4 w 4"/>
                  <a:gd name="T5" fmla="*/ 3 h 7"/>
                  <a:gd name="T6" fmla="*/ 2 w 4"/>
                  <a:gd name="T7" fmla="*/ 5 h 7"/>
                  <a:gd name="T8" fmla="*/ 0 w 4"/>
                  <a:gd name="T9" fmla="*/ 7 h 7"/>
                  <a:gd name="T10" fmla="*/ 2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lnTo>
                      <a:pt x="4" y="0"/>
                    </a:lnTo>
                    <a:lnTo>
                      <a:pt x="4" y="3"/>
                    </a:lnTo>
                    <a:lnTo>
                      <a:pt x="2" y="5"/>
                    </a:lnTo>
                    <a:lnTo>
                      <a:pt x="0" y="7"/>
                    </a:lnTo>
                    <a:lnTo>
                      <a:pt x="2" y="7"/>
                    </a:lnTo>
                    <a:lnTo>
                      <a:pt x="4"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8" name="9Slide.vn 1271">
                <a:extLst>
                  <a:ext uri="{FF2B5EF4-FFF2-40B4-BE49-F238E27FC236}">
                    <a16:creationId xmlns:a16="http://schemas.microsoft.com/office/drawing/2014/main" id="{C7628F89-3A32-4F5B-8A99-2B6F706ADF8D}"/>
                  </a:ext>
                </a:extLst>
              </p:cNvPr>
              <p:cNvSpPr>
                <a:spLocks/>
              </p:cNvSpPr>
              <p:nvPr/>
            </p:nvSpPr>
            <p:spPr bwMode="auto">
              <a:xfrm>
                <a:off x="2422" y="1450"/>
                <a:ext cx="3" cy="2"/>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9" name="9Slide.vn 1272">
                <a:extLst>
                  <a:ext uri="{FF2B5EF4-FFF2-40B4-BE49-F238E27FC236}">
                    <a16:creationId xmlns:a16="http://schemas.microsoft.com/office/drawing/2014/main" id="{E3EC5435-9D8A-4329-B4E8-A5C69EE2C83F}"/>
                  </a:ext>
                </a:extLst>
              </p:cNvPr>
              <p:cNvSpPr>
                <a:spLocks/>
              </p:cNvSpPr>
              <p:nvPr/>
            </p:nvSpPr>
            <p:spPr bwMode="auto">
              <a:xfrm>
                <a:off x="2439" y="1135"/>
                <a:ext cx="17" cy="19"/>
              </a:xfrm>
              <a:custGeom>
                <a:avLst/>
                <a:gdLst>
                  <a:gd name="T0" fmla="*/ 8 w 17"/>
                  <a:gd name="T1" fmla="*/ 6 h 19"/>
                  <a:gd name="T2" fmla="*/ 6 w 17"/>
                  <a:gd name="T3" fmla="*/ 4 h 19"/>
                  <a:gd name="T4" fmla="*/ 4 w 17"/>
                  <a:gd name="T5" fmla="*/ 2 h 19"/>
                  <a:gd name="T6" fmla="*/ 2 w 17"/>
                  <a:gd name="T7" fmla="*/ 0 h 19"/>
                  <a:gd name="T8" fmla="*/ 2 w 17"/>
                  <a:gd name="T9" fmla="*/ 0 h 19"/>
                  <a:gd name="T10" fmla="*/ 0 w 17"/>
                  <a:gd name="T11" fmla="*/ 4 h 19"/>
                  <a:gd name="T12" fmla="*/ 4 w 17"/>
                  <a:gd name="T13" fmla="*/ 6 h 19"/>
                  <a:gd name="T14" fmla="*/ 4 w 17"/>
                  <a:gd name="T15" fmla="*/ 10 h 19"/>
                  <a:gd name="T16" fmla="*/ 4 w 17"/>
                  <a:gd name="T17" fmla="*/ 12 h 19"/>
                  <a:gd name="T18" fmla="*/ 6 w 17"/>
                  <a:gd name="T19" fmla="*/ 14 h 19"/>
                  <a:gd name="T20" fmla="*/ 8 w 17"/>
                  <a:gd name="T21" fmla="*/ 17 h 19"/>
                  <a:gd name="T22" fmla="*/ 8 w 17"/>
                  <a:gd name="T23" fmla="*/ 19 h 19"/>
                  <a:gd name="T24" fmla="*/ 12 w 17"/>
                  <a:gd name="T25" fmla="*/ 19 h 19"/>
                  <a:gd name="T26" fmla="*/ 15 w 17"/>
                  <a:gd name="T27" fmla="*/ 19 h 19"/>
                  <a:gd name="T28" fmla="*/ 17 w 17"/>
                  <a:gd name="T29" fmla="*/ 14 h 19"/>
                  <a:gd name="T30" fmla="*/ 12 w 17"/>
                  <a:gd name="T31" fmla="*/ 14 h 19"/>
                  <a:gd name="T32" fmla="*/ 10 w 17"/>
                  <a:gd name="T33" fmla="*/ 12 h 19"/>
                  <a:gd name="T34" fmla="*/ 10 w 17"/>
                  <a:gd name="T35" fmla="*/ 8 h 19"/>
                  <a:gd name="T36" fmla="*/ 8 w 17"/>
                  <a:gd name="T3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9">
                    <a:moveTo>
                      <a:pt x="8" y="6"/>
                    </a:moveTo>
                    <a:lnTo>
                      <a:pt x="6" y="4"/>
                    </a:lnTo>
                    <a:lnTo>
                      <a:pt x="4" y="2"/>
                    </a:lnTo>
                    <a:lnTo>
                      <a:pt x="2" y="0"/>
                    </a:lnTo>
                    <a:lnTo>
                      <a:pt x="2" y="0"/>
                    </a:lnTo>
                    <a:lnTo>
                      <a:pt x="0" y="4"/>
                    </a:lnTo>
                    <a:lnTo>
                      <a:pt x="4" y="6"/>
                    </a:lnTo>
                    <a:lnTo>
                      <a:pt x="4" y="10"/>
                    </a:lnTo>
                    <a:lnTo>
                      <a:pt x="4" y="12"/>
                    </a:lnTo>
                    <a:lnTo>
                      <a:pt x="6" y="14"/>
                    </a:lnTo>
                    <a:lnTo>
                      <a:pt x="8" y="17"/>
                    </a:lnTo>
                    <a:lnTo>
                      <a:pt x="8" y="19"/>
                    </a:lnTo>
                    <a:lnTo>
                      <a:pt x="12" y="19"/>
                    </a:lnTo>
                    <a:lnTo>
                      <a:pt x="15" y="19"/>
                    </a:lnTo>
                    <a:lnTo>
                      <a:pt x="17" y="14"/>
                    </a:lnTo>
                    <a:lnTo>
                      <a:pt x="12" y="14"/>
                    </a:lnTo>
                    <a:lnTo>
                      <a:pt x="10" y="12"/>
                    </a:lnTo>
                    <a:lnTo>
                      <a:pt x="10" y="8"/>
                    </a:lnTo>
                    <a:lnTo>
                      <a:pt x="8"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0" name="9Slide.vn 1273">
                <a:extLst>
                  <a:ext uri="{FF2B5EF4-FFF2-40B4-BE49-F238E27FC236}">
                    <a16:creationId xmlns:a16="http://schemas.microsoft.com/office/drawing/2014/main" id="{94C09EFE-5D3D-49DE-ABF5-46F59B089CCA}"/>
                  </a:ext>
                </a:extLst>
              </p:cNvPr>
              <p:cNvSpPr>
                <a:spLocks/>
              </p:cNvSpPr>
              <p:nvPr/>
            </p:nvSpPr>
            <p:spPr bwMode="auto">
              <a:xfrm>
                <a:off x="2402" y="1249"/>
                <a:ext cx="39" cy="25"/>
              </a:xfrm>
              <a:custGeom>
                <a:avLst/>
                <a:gdLst>
                  <a:gd name="T0" fmla="*/ 31 w 39"/>
                  <a:gd name="T1" fmla="*/ 10 h 25"/>
                  <a:gd name="T2" fmla="*/ 35 w 39"/>
                  <a:gd name="T3" fmla="*/ 8 h 25"/>
                  <a:gd name="T4" fmla="*/ 35 w 39"/>
                  <a:gd name="T5" fmla="*/ 6 h 25"/>
                  <a:gd name="T6" fmla="*/ 39 w 39"/>
                  <a:gd name="T7" fmla="*/ 2 h 25"/>
                  <a:gd name="T8" fmla="*/ 37 w 39"/>
                  <a:gd name="T9" fmla="*/ 2 h 25"/>
                  <a:gd name="T10" fmla="*/ 35 w 39"/>
                  <a:gd name="T11" fmla="*/ 2 h 25"/>
                  <a:gd name="T12" fmla="*/ 33 w 39"/>
                  <a:gd name="T13" fmla="*/ 0 h 25"/>
                  <a:gd name="T14" fmla="*/ 31 w 39"/>
                  <a:gd name="T15" fmla="*/ 0 h 25"/>
                  <a:gd name="T16" fmla="*/ 27 w 39"/>
                  <a:gd name="T17" fmla="*/ 2 h 25"/>
                  <a:gd name="T18" fmla="*/ 27 w 39"/>
                  <a:gd name="T19" fmla="*/ 0 h 25"/>
                  <a:gd name="T20" fmla="*/ 25 w 39"/>
                  <a:gd name="T21" fmla="*/ 2 h 25"/>
                  <a:gd name="T22" fmla="*/ 23 w 39"/>
                  <a:gd name="T23" fmla="*/ 4 h 25"/>
                  <a:gd name="T24" fmla="*/ 18 w 39"/>
                  <a:gd name="T25" fmla="*/ 2 h 25"/>
                  <a:gd name="T26" fmla="*/ 18 w 39"/>
                  <a:gd name="T27" fmla="*/ 0 h 25"/>
                  <a:gd name="T28" fmla="*/ 16 w 39"/>
                  <a:gd name="T29" fmla="*/ 0 h 25"/>
                  <a:gd name="T30" fmla="*/ 14 w 39"/>
                  <a:gd name="T31" fmla="*/ 0 h 25"/>
                  <a:gd name="T32" fmla="*/ 10 w 39"/>
                  <a:gd name="T33" fmla="*/ 6 h 25"/>
                  <a:gd name="T34" fmla="*/ 10 w 39"/>
                  <a:gd name="T35" fmla="*/ 8 h 25"/>
                  <a:gd name="T36" fmla="*/ 8 w 39"/>
                  <a:gd name="T37" fmla="*/ 8 h 25"/>
                  <a:gd name="T38" fmla="*/ 2 w 39"/>
                  <a:gd name="T39" fmla="*/ 10 h 25"/>
                  <a:gd name="T40" fmla="*/ 0 w 39"/>
                  <a:gd name="T41" fmla="*/ 12 h 25"/>
                  <a:gd name="T42" fmla="*/ 2 w 39"/>
                  <a:gd name="T43" fmla="*/ 15 h 25"/>
                  <a:gd name="T44" fmla="*/ 4 w 39"/>
                  <a:gd name="T45" fmla="*/ 19 h 25"/>
                  <a:gd name="T46" fmla="*/ 2 w 39"/>
                  <a:gd name="T47" fmla="*/ 21 h 25"/>
                  <a:gd name="T48" fmla="*/ 2 w 39"/>
                  <a:gd name="T49" fmla="*/ 25 h 25"/>
                  <a:gd name="T50" fmla="*/ 4 w 39"/>
                  <a:gd name="T51" fmla="*/ 25 h 25"/>
                  <a:gd name="T52" fmla="*/ 4 w 39"/>
                  <a:gd name="T53" fmla="*/ 25 h 25"/>
                  <a:gd name="T54" fmla="*/ 8 w 39"/>
                  <a:gd name="T55" fmla="*/ 21 h 25"/>
                  <a:gd name="T56" fmla="*/ 10 w 39"/>
                  <a:gd name="T57" fmla="*/ 21 h 25"/>
                  <a:gd name="T58" fmla="*/ 12 w 39"/>
                  <a:gd name="T59" fmla="*/ 21 h 25"/>
                  <a:gd name="T60" fmla="*/ 12 w 39"/>
                  <a:gd name="T61" fmla="*/ 23 h 25"/>
                  <a:gd name="T62" fmla="*/ 14 w 39"/>
                  <a:gd name="T63" fmla="*/ 23 h 25"/>
                  <a:gd name="T64" fmla="*/ 20 w 39"/>
                  <a:gd name="T65" fmla="*/ 19 h 25"/>
                  <a:gd name="T66" fmla="*/ 23 w 39"/>
                  <a:gd name="T67" fmla="*/ 19 h 25"/>
                  <a:gd name="T68" fmla="*/ 27 w 39"/>
                  <a:gd name="T69" fmla="*/ 17 h 25"/>
                  <a:gd name="T70" fmla="*/ 29 w 39"/>
                  <a:gd name="T71" fmla="*/ 10 h 25"/>
                  <a:gd name="T72" fmla="*/ 31 w 39"/>
                  <a:gd name="T7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25">
                    <a:moveTo>
                      <a:pt x="31" y="10"/>
                    </a:moveTo>
                    <a:lnTo>
                      <a:pt x="35" y="8"/>
                    </a:lnTo>
                    <a:lnTo>
                      <a:pt x="35" y="6"/>
                    </a:lnTo>
                    <a:lnTo>
                      <a:pt x="39" y="2"/>
                    </a:lnTo>
                    <a:lnTo>
                      <a:pt x="37" y="2"/>
                    </a:lnTo>
                    <a:lnTo>
                      <a:pt x="35" y="2"/>
                    </a:lnTo>
                    <a:lnTo>
                      <a:pt x="33" y="0"/>
                    </a:lnTo>
                    <a:lnTo>
                      <a:pt x="31" y="0"/>
                    </a:lnTo>
                    <a:lnTo>
                      <a:pt x="27" y="2"/>
                    </a:lnTo>
                    <a:lnTo>
                      <a:pt x="27" y="0"/>
                    </a:lnTo>
                    <a:lnTo>
                      <a:pt x="25" y="2"/>
                    </a:lnTo>
                    <a:lnTo>
                      <a:pt x="23" y="4"/>
                    </a:lnTo>
                    <a:lnTo>
                      <a:pt x="18" y="2"/>
                    </a:lnTo>
                    <a:lnTo>
                      <a:pt x="18" y="0"/>
                    </a:lnTo>
                    <a:lnTo>
                      <a:pt x="16" y="0"/>
                    </a:lnTo>
                    <a:lnTo>
                      <a:pt x="14" y="0"/>
                    </a:lnTo>
                    <a:lnTo>
                      <a:pt x="10" y="6"/>
                    </a:lnTo>
                    <a:lnTo>
                      <a:pt x="10" y="8"/>
                    </a:lnTo>
                    <a:lnTo>
                      <a:pt x="8" y="8"/>
                    </a:lnTo>
                    <a:lnTo>
                      <a:pt x="2" y="10"/>
                    </a:lnTo>
                    <a:lnTo>
                      <a:pt x="0" y="12"/>
                    </a:lnTo>
                    <a:lnTo>
                      <a:pt x="2" y="15"/>
                    </a:lnTo>
                    <a:lnTo>
                      <a:pt x="4" y="19"/>
                    </a:lnTo>
                    <a:lnTo>
                      <a:pt x="2" y="21"/>
                    </a:lnTo>
                    <a:lnTo>
                      <a:pt x="2" y="25"/>
                    </a:lnTo>
                    <a:lnTo>
                      <a:pt x="4" y="25"/>
                    </a:lnTo>
                    <a:lnTo>
                      <a:pt x="4" y="25"/>
                    </a:lnTo>
                    <a:lnTo>
                      <a:pt x="8" y="21"/>
                    </a:lnTo>
                    <a:lnTo>
                      <a:pt x="10" y="21"/>
                    </a:lnTo>
                    <a:lnTo>
                      <a:pt x="12" y="21"/>
                    </a:lnTo>
                    <a:lnTo>
                      <a:pt x="12" y="23"/>
                    </a:lnTo>
                    <a:lnTo>
                      <a:pt x="14" y="23"/>
                    </a:lnTo>
                    <a:lnTo>
                      <a:pt x="20" y="19"/>
                    </a:lnTo>
                    <a:lnTo>
                      <a:pt x="23" y="19"/>
                    </a:lnTo>
                    <a:lnTo>
                      <a:pt x="27" y="17"/>
                    </a:lnTo>
                    <a:lnTo>
                      <a:pt x="29" y="10"/>
                    </a:lnTo>
                    <a:lnTo>
                      <a:pt x="31"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1" name="9Slide.vn 1274">
                <a:extLst>
                  <a:ext uri="{FF2B5EF4-FFF2-40B4-BE49-F238E27FC236}">
                    <a16:creationId xmlns:a16="http://schemas.microsoft.com/office/drawing/2014/main" id="{A0A917F8-7342-4EC5-86A0-AA8A6B3B0A5E}"/>
                  </a:ext>
                </a:extLst>
              </p:cNvPr>
              <p:cNvSpPr>
                <a:spLocks/>
              </p:cNvSpPr>
              <p:nvPr/>
            </p:nvSpPr>
            <p:spPr bwMode="auto">
              <a:xfrm>
                <a:off x="2601" y="1386"/>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2" name="9Slide.vn 1275">
                <a:extLst>
                  <a:ext uri="{FF2B5EF4-FFF2-40B4-BE49-F238E27FC236}">
                    <a16:creationId xmlns:a16="http://schemas.microsoft.com/office/drawing/2014/main" id="{39A61259-D325-4D5B-BAD3-5DABEE9A3317}"/>
                  </a:ext>
                </a:extLst>
              </p:cNvPr>
              <p:cNvSpPr>
                <a:spLocks/>
              </p:cNvSpPr>
              <p:nvPr/>
            </p:nvSpPr>
            <p:spPr bwMode="auto">
              <a:xfrm>
                <a:off x="2404" y="1452"/>
                <a:ext cx="10" cy="9"/>
              </a:xfrm>
              <a:custGeom>
                <a:avLst/>
                <a:gdLst>
                  <a:gd name="T0" fmla="*/ 10 w 10"/>
                  <a:gd name="T1" fmla="*/ 0 h 9"/>
                  <a:gd name="T2" fmla="*/ 8 w 10"/>
                  <a:gd name="T3" fmla="*/ 2 h 9"/>
                  <a:gd name="T4" fmla="*/ 6 w 10"/>
                  <a:gd name="T5" fmla="*/ 4 h 9"/>
                  <a:gd name="T6" fmla="*/ 6 w 10"/>
                  <a:gd name="T7" fmla="*/ 4 h 9"/>
                  <a:gd name="T8" fmla="*/ 4 w 10"/>
                  <a:gd name="T9" fmla="*/ 4 h 9"/>
                  <a:gd name="T10" fmla="*/ 2 w 10"/>
                  <a:gd name="T11" fmla="*/ 4 h 9"/>
                  <a:gd name="T12" fmla="*/ 0 w 10"/>
                  <a:gd name="T13" fmla="*/ 9 h 9"/>
                  <a:gd name="T14" fmla="*/ 0 w 10"/>
                  <a:gd name="T15" fmla="*/ 9 h 9"/>
                  <a:gd name="T16" fmla="*/ 4 w 10"/>
                  <a:gd name="T17" fmla="*/ 9 h 9"/>
                  <a:gd name="T18" fmla="*/ 8 w 10"/>
                  <a:gd name="T19" fmla="*/ 4 h 9"/>
                  <a:gd name="T20" fmla="*/ 10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0"/>
                    </a:moveTo>
                    <a:lnTo>
                      <a:pt x="8" y="2"/>
                    </a:lnTo>
                    <a:lnTo>
                      <a:pt x="6" y="4"/>
                    </a:lnTo>
                    <a:lnTo>
                      <a:pt x="6" y="4"/>
                    </a:lnTo>
                    <a:lnTo>
                      <a:pt x="4" y="4"/>
                    </a:lnTo>
                    <a:lnTo>
                      <a:pt x="2" y="4"/>
                    </a:lnTo>
                    <a:lnTo>
                      <a:pt x="0" y="9"/>
                    </a:lnTo>
                    <a:lnTo>
                      <a:pt x="0" y="9"/>
                    </a:lnTo>
                    <a:lnTo>
                      <a:pt x="4" y="9"/>
                    </a:lnTo>
                    <a:lnTo>
                      <a:pt x="8" y="4"/>
                    </a:lnTo>
                    <a:lnTo>
                      <a:pt x="1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3" name="9Slide.vn 1276">
                <a:extLst>
                  <a:ext uri="{FF2B5EF4-FFF2-40B4-BE49-F238E27FC236}">
                    <a16:creationId xmlns:a16="http://schemas.microsoft.com/office/drawing/2014/main" id="{BFF87A10-635C-4EC8-9425-1254B680D87C}"/>
                  </a:ext>
                </a:extLst>
              </p:cNvPr>
              <p:cNvSpPr>
                <a:spLocks noChangeArrowheads="1"/>
              </p:cNvSpPr>
              <p:nvPr/>
            </p:nvSpPr>
            <p:spPr bwMode="auto">
              <a:xfrm>
                <a:off x="2603" y="1388"/>
                <a:ext cx="1" cy="1"/>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4" name="9Slide.vn 1277">
                <a:extLst>
                  <a:ext uri="{FF2B5EF4-FFF2-40B4-BE49-F238E27FC236}">
                    <a16:creationId xmlns:a16="http://schemas.microsoft.com/office/drawing/2014/main" id="{1DD5CFC5-6647-4323-92C2-6F8B96FAAF7E}"/>
                  </a:ext>
                </a:extLst>
              </p:cNvPr>
              <p:cNvSpPr>
                <a:spLocks/>
              </p:cNvSpPr>
              <p:nvPr/>
            </p:nvSpPr>
            <p:spPr bwMode="auto">
              <a:xfrm>
                <a:off x="2628" y="1647"/>
                <a:ext cx="43" cy="27"/>
              </a:xfrm>
              <a:custGeom>
                <a:avLst/>
                <a:gdLst>
                  <a:gd name="T0" fmla="*/ 31 w 43"/>
                  <a:gd name="T1" fmla="*/ 23 h 27"/>
                  <a:gd name="T2" fmla="*/ 33 w 43"/>
                  <a:gd name="T3" fmla="*/ 25 h 27"/>
                  <a:gd name="T4" fmla="*/ 35 w 43"/>
                  <a:gd name="T5" fmla="*/ 27 h 27"/>
                  <a:gd name="T6" fmla="*/ 39 w 43"/>
                  <a:gd name="T7" fmla="*/ 27 h 27"/>
                  <a:gd name="T8" fmla="*/ 43 w 43"/>
                  <a:gd name="T9" fmla="*/ 27 h 27"/>
                  <a:gd name="T10" fmla="*/ 43 w 43"/>
                  <a:gd name="T11" fmla="*/ 25 h 27"/>
                  <a:gd name="T12" fmla="*/ 41 w 43"/>
                  <a:gd name="T13" fmla="*/ 23 h 27"/>
                  <a:gd name="T14" fmla="*/ 41 w 43"/>
                  <a:gd name="T15" fmla="*/ 21 h 27"/>
                  <a:gd name="T16" fmla="*/ 39 w 43"/>
                  <a:gd name="T17" fmla="*/ 19 h 27"/>
                  <a:gd name="T18" fmla="*/ 37 w 43"/>
                  <a:gd name="T19" fmla="*/ 19 h 27"/>
                  <a:gd name="T20" fmla="*/ 33 w 43"/>
                  <a:gd name="T21" fmla="*/ 15 h 27"/>
                  <a:gd name="T22" fmla="*/ 29 w 43"/>
                  <a:gd name="T23" fmla="*/ 13 h 27"/>
                  <a:gd name="T24" fmla="*/ 27 w 43"/>
                  <a:gd name="T25" fmla="*/ 11 h 27"/>
                  <a:gd name="T26" fmla="*/ 24 w 43"/>
                  <a:gd name="T27" fmla="*/ 8 h 27"/>
                  <a:gd name="T28" fmla="*/ 20 w 43"/>
                  <a:gd name="T29" fmla="*/ 6 h 27"/>
                  <a:gd name="T30" fmla="*/ 14 w 43"/>
                  <a:gd name="T31" fmla="*/ 6 h 27"/>
                  <a:gd name="T32" fmla="*/ 6 w 43"/>
                  <a:gd name="T33" fmla="*/ 2 h 27"/>
                  <a:gd name="T34" fmla="*/ 4 w 43"/>
                  <a:gd name="T35" fmla="*/ 0 h 27"/>
                  <a:gd name="T36" fmla="*/ 0 w 43"/>
                  <a:gd name="T37" fmla="*/ 2 h 27"/>
                  <a:gd name="T38" fmla="*/ 2 w 43"/>
                  <a:gd name="T39" fmla="*/ 6 h 27"/>
                  <a:gd name="T40" fmla="*/ 4 w 43"/>
                  <a:gd name="T41" fmla="*/ 8 h 27"/>
                  <a:gd name="T42" fmla="*/ 10 w 43"/>
                  <a:gd name="T43" fmla="*/ 13 h 27"/>
                  <a:gd name="T44" fmla="*/ 12 w 43"/>
                  <a:gd name="T45" fmla="*/ 17 h 27"/>
                  <a:gd name="T46" fmla="*/ 12 w 43"/>
                  <a:gd name="T47" fmla="*/ 17 h 27"/>
                  <a:gd name="T48" fmla="*/ 14 w 43"/>
                  <a:gd name="T49" fmla="*/ 17 h 27"/>
                  <a:gd name="T50" fmla="*/ 20 w 43"/>
                  <a:gd name="T51" fmla="*/ 23 h 27"/>
                  <a:gd name="T52" fmla="*/ 27 w 43"/>
                  <a:gd name="T53" fmla="*/ 23 h 27"/>
                  <a:gd name="T54" fmla="*/ 31 w 43"/>
                  <a:gd name="T5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27">
                    <a:moveTo>
                      <a:pt x="31" y="23"/>
                    </a:moveTo>
                    <a:lnTo>
                      <a:pt x="33" y="25"/>
                    </a:lnTo>
                    <a:lnTo>
                      <a:pt x="35" y="27"/>
                    </a:lnTo>
                    <a:lnTo>
                      <a:pt x="39" y="27"/>
                    </a:lnTo>
                    <a:lnTo>
                      <a:pt x="43" y="27"/>
                    </a:lnTo>
                    <a:lnTo>
                      <a:pt x="43" y="25"/>
                    </a:lnTo>
                    <a:lnTo>
                      <a:pt x="41" y="23"/>
                    </a:lnTo>
                    <a:lnTo>
                      <a:pt x="41" y="21"/>
                    </a:lnTo>
                    <a:lnTo>
                      <a:pt x="39" y="19"/>
                    </a:lnTo>
                    <a:lnTo>
                      <a:pt x="37" y="19"/>
                    </a:lnTo>
                    <a:lnTo>
                      <a:pt x="33" y="15"/>
                    </a:lnTo>
                    <a:lnTo>
                      <a:pt x="29" y="13"/>
                    </a:lnTo>
                    <a:lnTo>
                      <a:pt x="27" y="11"/>
                    </a:lnTo>
                    <a:lnTo>
                      <a:pt x="24" y="8"/>
                    </a:lnTo>
                    <a:lnTo>
                      <a:pt x="20" y="6"/>
                    </a:lnTo>
                    <a:lnTo>
                      <a:pt x="14" y="6"/>
                    </a:lnTo>
                    <a:lnTo>
                      <a:pt x="6" y="2"/>
                    </a:lnTo>
                    <a:lnTo>
                      <a:pt x="4" y="0"/>
                    </a:lnTo>
                    <a:lnTo>
                      <a:pt x="0" y="2"/>
                    </a:lnTo>
                    <a:lnTo>
                      <a:pt x="2" y="6"/>
                    </a:lnTo>
                    <a:lnTo>
                      <a:pt x="4" y="8"/>
                    </a:lnTo>
                    <a:lnTo>
                      <a:pt x="10" y="13"/>
                    </a:lnTo>
                    <a:lnTo>
                      <a:pt x="12" y="17"/>
                    </a:lnTo>
                    <a:lnTo>
                      <a:pt x="12" y="17"/>
                    </a:lnTo>
                    <a:lnTo>
                      <a:pt x="14" y="17"/>
                    </a:lnTo>
                    <a:lnTo>
                      <a:pt x="20" y="23"/>
                    </a:lnTo>
                    <a:lnTo>
                      <a:pt x="27" y="23"/>
                    </a:lnTo>
                    <a:lnTo>
                      <a:pt x="31" y="2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5" name="9Slide.vn 1278">
                <a:extLst>
                  <a:ext uri="{FF2B5EF4-FFF2-40B4-BE49-F238E27FC236}">
                    <a16:creationId xmlns:a16="http://schemas.microsoft.com/office/drawing/2014/main" id="{505FA986-409A-48C5-93BA-C08F5AEA91E1}"/>
                  </a:ext>
                </a:extLst>
              </p:cNvPr>
              <p:cNvSpPr>
                <a:spLocks/>
              </p:cNvSpPr>
              <p:nvPr/>
            </p:nvSpPr>
            <p:spPr bwMode="auto">
              <a:xfrm>
                <a:off x="2350" y="1544"/>
                <a:ext cx="23" cy="12"/>
              </a:xfrm>
              <a:custGeom>
                <a:avLst/>
                <a:gdLst>
                  <a:gd name="T0" fmla="*/ 10 w 23"/>
                  <a:gd name="T1" fmla="*/ 10 h 12"/>
                  <a:gd name="T2" fmla="*/ 12 w 23"/>
                  <a:gd name="T3" fmla="*/ 10 h 12"/>
                  <a:gd name="T4" fmla="*/ 23 w 23"/>
                  <a:gd name="T5" fmla="*/ 12 h 12"/>
                  <a:gd name="T6" fmla="*/ 23 w 23"/>
                  <a:gd name="T7" fmla="*/ 10 h 12"/>
                  <a:gd name="T8" fmla="*/ 23 w 23"/>
                  <a:gd name="T9" fmla="*/ 8 h 12"/>
                  <a:gd name="T10" fmla="*/ 21 w 23"/>
                  <a:gd name="T11" fmla="*/ 4 h 12"/>
                  <a:gd name="T12" fmla="*/ 16 w 23"/>
                  <a:gd name="T13" fmla="*/ 2 h 12"/>
                  <a:gd name="T14" fmla="*/ 14 w 23"/>
                  <a:gd name="T15" fmla="*/ 2 h 12"/>
                  <a:gd name="T16" fmla="*/ 12 w 23"/>
                  <a:gd name="T17" fmla="*/ 0 h 12"/>
                  <a:gd name="T18" fmla="*/ 10 w 23"/>
                  <a:gd name="T19" fmla="*/ 0 h 12"/>
                  <a:gd name="T20" fmla="*/ 8 w 23"/>
                  <a:gd name="T21" fmla="*/ 2 h 12"/>
                  <a:gd name="T22" fmla="*/ 8 w 23"/>
                  <a:gd name="T23" fmla="*/ 4 h 12"/>
                  <a:gd name="T24" fmla="*/ 4 w 23"/>
                  <a:gd name="T25" fmla="*/ 4 h 12"/>
                  <a:gd name="T26" fmla="*/ 0 w 23"/>
                  <a:gd name="T27" fmla="*/ 8 h 12"/>
                  <a:gd name="T28" fmla="*/ 2 w 23"/>
                  <a:gd name="T29" fmla="*/ 10 h 12"/>
                  <a:gd name="T30" fmla="*/ 4 w 23"/>
                  <a:gd name="T31" fmla="*/ 8 h 12"/>
                  <a:gd name="T32" fmla="*/ 6 w 23"/>
                  <a:gd name="T33" fmla="*/ 10 h 12"/>
                  <a:gd name="T34" fmla="*/ 8 w 23"/>
                  <a:gd name="T35" fmla="*/ 12 h 12"/>
                  <a:gd name="T36" fmla="*/ 6 w 23"/>
                  <a:gd name="T37" fmla="*/ 12 h 12"/>
                  <a:gd name="T38" fmla="*/ 6 w 23"/>
                  <a:gd name="T39" fmla="*/ 8 h 12"/>
                  <a:gd name="T40" fmla="*/ 10 w 23"/>
                  <a:gd name="T4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2">
                    <a:moveTo>
                      <a:pt x="10" y="10"/>
                    </a:moveTo>
                    <a:lnTo>
                      <a:pt x="12" y="10"/>
                    </a:lnTo>
                    <a:lnTo>
                      <a:pt x="23" y="12"/>
                    </a:lnTo>
                    <a:lnTo>
                      <a:pt x="23" y="10"/>
                    </a:lnTo>
                    <a:lnTo>
                      <a:pt x="23" y="8"/>
                    </a:lnTo>
                    <a:lnTo>
                      <a:pt x="21" y="4"/>
                    </a:lnTo>
                    <a:lnTo>
                      <a:pt x="16" y="2"/>
                    </a:lnTo>
                    <a:lnTo>
                      <a:pt x="14" y="2"/>
                    </a:lnTo>
                    <a:lnTo>
                      <a:pt x="12" y="0"/>
                    </a:lnTo>
                    <a:lnTo>
                      <a:pt x="10" y="0"/>
                    </a:lnTo>
                    <a:lnTo>
                      <a:pt x="8" y="2"/>
                    </a:lnTo>
                    <a:lnTo>
                      <a:pt x="8" y="4"/>
                    </a:lnTo>
                    <a:lnTo>
                      <a:pt x="4" y="4"/>
                    </a:lnTo>
                    <a:lnTo>
                      <a:pt x="0" y="8"/>
                    </a:lnTo>
                    <a:lnTo>
                      <a:pt x="2" y="10"/>
                    </a:lnTo>
                    <a:lnTo>
                      <a:pt x="4" y="8"/>
                    </a:lnTo>
                    <a:lnTo>
                      <a:pt x="6" y="10"/>
                    </a:lnTo>
                    <a:lnTo>
                      <a:pt x="8" y="12"/>
                    </a:lnTo>
                    <a:lnTo>
                      <a:pt x="6" y="12"/>
                    </a:lnTo>
                    <a:lnTo>
                      <a:pt x="6" y="8"/>
                    </a:lnTo>
                    <a:lnTo>
                      <a:pt x="10"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6" name="9Slide.vn 1279">
                <a:extLst>
                  <a:ext uri="{FF2B5EF4-FFF2-40B4-BE49-F238E27FC236}">
                    <a16:creationId xmlns:a16="http://schemas.microsoft.com/office/drawing/2014/main" id="{2268DD95-0FCC-403D-A933-1FD64B5F5345}"/>
                  </a:ext>
                </a:extLst>
              </p:cNvPr>
              <p:cNvSpPr>
                <a:spLocks/>
              </p:cNvSpPr>
              <p:nvPr/>
            </p:nvSpPr>
            <p:spPr bwMode="auto">
              <a:xfrm>
                <a:off x="2460" y="1133"/>
                <a:ext cx="4" cy="2"/>
              </a:xfrm>
              <a:custGeom>
                <a:avLst/>
                <a:gdLst>
                  <a:gd name="T0" fmla="*/ 4 w 4"/>
                  <a:gd name="T1" fmla="*/ 2 h 2"/>
                  <a:gd name="T2" fmla="*/ 4 w 4"/>
                  <a:gd name="T3" fmla="*/ 2 h 2"/>
                  <a:gd name="T4" fmla="*/ 2 w 4"/>
                  <a:gd name="T5" fmla="*/ 0 h 2"/>
                  <a:gd name="T6" fmla="*/ 2 w 4"/>
                  <a:gd name="T7" fmla="*/ 0 h 2"/>
                  <a:gd name="T8" fmla="*/ 0 w 4"/>
                  <a:gd name="T9" fmla="*/ 0 h 2"/>
                  <a:gd name="T10" fmla="*/ 2 w 4"/>
                  <a:gd name="T11" fmla="*/ 2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lnTo>
                      <a:pt x="4" y="2"/>
                    </a:lnTo>
                    <a:lnTo>
                      <a:pt x="2" y="0"/>
                    </a:lnTo>
                    <a:lnTo>
                      <a:pt x="2" y="0"/>
                    </a:lnTo>
                    <a:lnTo>
                      <a:pt x="0" y="0"/>
                    </a:lnTo>
                    <a:lnTo>
                      <a:pt x="2"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7" name="9Slide.vn 1280">
                <a:extLst>
                  <a:ext uri="{FF2B5EF4-FFF2-40B4-BE49-F238E27FC236}">
                    <a16:creationId xmlns:a16="http://schemas.microsoft.com/office/drawing/2014/main" id="{B9569F2F-EEB9-4635-AE33-ADF237596A95}"/>
                  </a:ext>
                </a:extLst>
              </p:cNvPr>
              <p:cNvSpPr>
                <a:spLocks/>
              </p:cNvSpPr>
              <p:nvPr/>
            </p:nvSpPr>
            <p:spPr bwMode="auto">
              <a:xfrm>
                <a:off x="2659" y="1711"/>
                <a:ext cx="6" cy="7"/>
              </a:xfrm>
              <a:custGeom>
                <a:avLst/>
                <a:gdLst>
                  <a:gd name="T0" fmla="*/ 2 w 6"/>
                  <a:gd name="T1" fmla="*/ 7 h 7"/>
                  <a:gd name="T2" fmla="*/ 2 w 6"/>
                  <a:gd name="T3" fmla="*/ 7 h 7"/>
                  <a:gd name="T4" fmla="*/ 2 w 6"/>
                  <a:gd name="T5" fmla="*/ 7 h 7"/>
                  <a:gd name="T6" fmla="*/ 0 w 6"/>
                  <a:gd name="T7" fmla="*/ 5 h 7"/>
                  <a:gd name="T8" fmla="*/ 2 w 6"/>
                  <a:gd name="T9" fmla="*/ 5 h 7"/>
                  <a:gd name="T10" fmla="*/ 2 w 6"/>
                  <a:gd name="T11" fmla="*/ 3 h 7"/>
                  <a:gd name="T12" fmla="*/ 6 w 6"/>
                  <a:gd name="T13" fmla="*/ 0 h 7"/>
                  <a:gd name="T14" fmla="*/ 6 w 6"/>
                  <a:gd name="T15" fmla="*/ 0 h 7"/>
                  <a:gd name="T16" fmla="*/ 6 w 6"/>
                  <a:gd name="T17" fmla="*/ 0 h 7"/>
                  <a:gd name="T18" fmla="*/ 4 w 6"/>
                  <a:gd name="T19" fmla="*/ 0 h 7"/>
                  <a:gd name="T20" fmla="*/ 2 w 6"/>
                  <a:gd name="T21" fmla="*/ 3 h 7"/>
                  <a:gd name="T22" fmla="*/ 0 w 6"/>
                  <a:gd name="T23" fmla="*/ 5 h 7"/>
                  <a:gd name="T24" fmla="*/ 0 w 6"/>
                  <a:gd name="T25" fmla="*/ 7 h 7"/>
                  <a:gd name="T26" fmla="*/ 2 w 6"/>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2" y="7"/>
                    </a:moveTo>
                    <a:lnTo>
                      <a:pt x="2" y="7"/>
                    </a:lnTo>
                    <a:lnTo>
                      <a:pt x="2" y="7"/>
                    </a:lnTo>
                    <a:lnTo>
                      <a:pt x="0" y="5"/>
                    </a:lnTo>
                    <a:lnTo>
                      <a:pt x="2" y="5"/>
                    </a:lnTo>
                    <a:lnTo>
                      <a:pt x="2" y="3"/>
                    </a:lnTo>
                    <a:lnTo>
                      <a:pt x="6" y="0"/>
                    </a:lnTo>
                    <a:lnTo>
                      <a:pt x="6" y="0"/>
                    </a:lnTo>
                    <a:lnTo>
                      <a:pt x="6" y="0"/>
                    </a:lnTo>
                    <a:lnTo>
                      <a:pt x="4" y="0"/>
                    </a:lnTo>
                    <a:lnTo>
                      <a:pt x="2" y="3"/>
                    </a:lnTo>
                    <a:lnTo>
                      <a:pt x="0" y="5"/>
                    </a:lnTo>
                    <a:lnTo>
                      <a:pt x="0" y="7"/>
                    </a:lnTo>
                    <a:lnTo>
                      <a:pt x="2"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8" name="9Slide.vn 1281">
                <a:extLst>
                  <a:ext uri="{FF2B5EF4-FFF2-40B4-BE49-F238E27FC236}">
                    <a16:creationId xmlns:a16="http://schemas.microsoft.com/office/drawing/2014/main" id="{B57313BE-E7D7-43C8-BD55-55EE68DE5787}"/>
                  </a:ext>
                </a:extLst>
              </p:cNvPr>
              <p:cNvSpPr>
                <a:spLocks/>
              </p:cNvSpPr>
              <p:nvPr/>
            </p:nvSpPr>
            <p:spPr bwMode="auto">
              <a:xfrm>
                <a:off x="2615" y="1720"/>
                <a:ext cx="37" cy="29"/>
              </a:xfrm>
              <a:custGeom>
                <a:avLst/>
                <a:gdLst>
                  <a:gd name="T0" fmla="*/ 35 w 37"/>
                  <a:gd name="T1" fmla="*/ 16 h 29"/>
                  <a:gd name="T2" fmla="*/ 37 w 37"/>
                  <a:gd name="T3" fmla="*/ 16 h 29"/>
                  <a:gd name="T4" fmla="*/ 31 w 37"/>
                  <a:gd name="T5" fmla="*/ 16 h 29"/>
                  <a:gd name="T6" fmla="*/ 29 w 37"/>
                  <a:gd name="T7" fmla="*/ 14 h 29"/>
                  <a:gd name="T8" fmla="*/ 27 w 37"/>
                  <a:gd name="T9" fmla="*/ 16 h 29"/>
                  <a:gd name="T10" fmla="*/ 21 w 37"/>
                  <a:gd name="T11" fmla="*/ 16 h 29"/>
                  <a:gd name="T12" fmla="*/ 21 w 37"/>
                  <a:gd name="T13" fmla="*/ 14 h 29"/>
                  <a:gd name="T14" fmla="*/ 19 w 37"/>
                  <a:gd name="T15" fmla="*/ 14 h 29"/>
                  <a:gd name="T16" fmla="*/ 13 w 37"/>
                  <a:gd name="T17" fmla="*/ 10 h 29"/>
                  <a:gd name="T18" fmla="*/ 11 w 37"/>
                  <a:gd name="T19" fmla="*/ 12 h 29"/>
                  <a:gd name="T20" fmla="*/ 11 w 37"/>
                  <a:gd name="T21" fmla="*/ 14 h 29"/>
                  <a:gd name="T22" fmla="*/ 6 w 37"/>
                  <a:gd name="T23" fmla="*/ 12 h 29"/>
                  <a:gd name="T24" fmla="*/ 6 w 37"/>
                  <a:gd name="T25" fmla="*/ 8 h 29"/>
                  <a:gd name="T26" fmla="*/ 6 w 37"/>
                  <a:gd name="T27" fmla="*/ 6 h 29"/>
                  <a:gd name="T28" fmla="*/ 6 w 37"/>
                  <a:gd name="T29" fmla="*/ 6 h 29"/>
                  <a:gd name="T30" fmla="*/ 8 w 37"/>
                  <a:gd name="T31" fmla="*/ 4 h 29"/>
                  <a:gd name="T32" fmla="*/ 8 w 37"/>
                  <a:gd name="T33" fmla="*/ 0 h 29"/>
                  <a:gd name="T34" fmla="*/ 0 w 37"/>
                  <a:gd name="T35" fmla="*/ 4 h 29"/>
                  <a:gd name="T36" fmla="*/ 0 w 37"/>
                  <a:gd name="T37" fmla="*/ 8 h 29"/>
                  <a:gd name="T38" fmla="*/ 0 w 37"/>
                  <a:gd name="T39" fmla="*/ 10 h 29"/>
                  <a:gd name="T40" fmla="*/ 2 w 37"/>
                  <a:gd name="T41" fmla="*/ 8 h 29"/>
                  <a:gd name="T42" fmla="*/ 4 w 37"/>
                  <a:gd name="T43" fmla="*/ 10 h 29"/>
                  <a:gd name="T44" fmla="*/ 4 w 37"/>
                  <a:gd name="T45" fmla="*/ 12 h 29"/>
                  <a:gd name="T46" fmla="*/ 6 w 37"/>
                  <a:gd name="T47" fmla="*/ 14 h 29"/>
                  <a:gd name="T48" fmla="*/ 8 w 37"/>
                  <a:gd name="T49" fmla="*/ 16 h 29"/>
                  <a:gd name="T50" fmla="*/ 8 w 37"/>
                  <a:gd name="T51" fmla="*/ 16 h 29"/>
                  <a:gd name="T52" fmla="*/ 11 w 37"/>
                  <a:gd name="T53" fmla="*/ 18 h 29"/>
                  <a:gd name="T54" fmla="*/ 11 w 37"/>
                  <a:gd name="T55" fmla="*/ 21 h 29"/>
                  <a:gd name="T56" fmla="*/ 13 w 37"/>
                  <a:gd name="T57" fmla="*/ 21 h 29"/>
                  <a:gd name="T58" fmla="*/ 21 w 37"/>
                  <a:gd name="T59" fmla="*/ 23 h 29"/>
                  <a:gd name="T60" fmla="*/ 23 w 37"/>
                  <a:gd name="T61" fmla="*/ 27 h 29"/>
                  <a:gd name="T62" fmla="*/ 27 w 37"/>
                  <a:gd name="T63" fmla="*/ 29 h 29"/>
                  <a:gd name="T64" fmla="*/ 29 w 37"/>
                  <a:gd name="T65" fmla="*/ 27 h 29"/>
                  <a:gd name="T66" fmla="*/ 31 w 37"/>
                  <a:gd name="T67" fmla="*/ 23 h 29"/>
                  <a:gd name="T68" fmla="*/ 29 w 37"/>
                  <a:gd name="T69" fmla="*/ 21 h 29"/>
                  <a:gd name="T70" fmla="*/ 31 w 37"/>
                  <a:gd name="T71" fmla="*/ 18 h 29"/>
                  <a:gd name="T72" fmla="*/ 35 w 37"/>
                  <a:gd name="T7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29">
                    <a:moveTo>
                      <a:pt x="35" y="16"/>
                    </a:moveTo>
                    <a:lnTo>
                      <a:pt x="37" y="16"/>
                    </a:lnTo>
                    <a:lnTo>
                      <a:pt x="31" y="16"/>
                    </a:lnTo>
                    <a:lnTo>
                      <a:pt x="29" y="14"/>
                    </a:lnTo>
                    <a:lnTo>
                      <a:pt x="27" y="16"/>
                    </a:lnTo>
                    <a:lnTo>
                      <a:pt x="21" y="16"/>
                    </a:lnTo>
                    <a:lnTo>
                      <a:pt x="21" y="14"/>
                    </a:lnTo>
                    <a:lnTo>
                      <a:pt x="19" y="14"/>
                    </a:lnTo>
                    <a:lnTo>
                      <a:pt x="13" y="10"/>
                    </a:lnTo>
                    <a:lnTo>
                      <a:pt x="11" y="12"/>
                    </a:lnTo>
                    <a:lnTo>
                      <a:pt x="11" y="14"/>
                    </a:lnTo>
                    <a:lnTo>
                      <a:pt x="6" y="12"/>
                    </a:lnTo>
                    <a:lnTo>
                      <a:pt x="6" y="8"/>
                    </a:lnTo>
                    <a:lnTo>
                      <a:pt x="6" y="6"/>
                    </a:lnTo>
                    <a:lnTo>
                      <a:pt x="6" y="6"/>
                    </a:lnTo>
                    <a:lnTo>
                      <a:pt x="8" y="4"/>
                    </a:lnTo>
                    <a:lnTo>
                      <a:pt x="8" y="0"/>
                    </a:lnTo>
                    <a:lnTo>
                      <a:pt x="0" y="4"/>
                    </a:lnTo>
                    <a:lnTo>
                      <a:pt x="0" y="8"/>
                    </a:lnTo>
                    <a:lnTo>
                      <a:pt x="0" y="10"/>
                    </a:lnTo>
                    <a:lnTo>
                      <a:pt x="2" y="8"/>
                    </a:lnTo>
                    <a:lnTo>
                      <a:pt x="4" y="10"/>
                    </a:lnTo>
                    <a:lnTo>
                      <a:pt x="4" y="12"/>
                    </a:lnTo>
                    <a:lnTo>
                      <a:pt x="6" y="14"/>
                    </a:lnTo>
                    <a:lnTo>
                      <a:pt x="8" y="16"/>
                    </a:lnTo>
                    <a:lnTo>
                      <a:pt x="8" y="16"/>
                    </a:lnTo>
                    <a:lnTo>
                      <a:pt x="11" y="18"/>
                    </a:lnTo>
                    <a:lnTo>
                      <a:pt x="11" y="21"/>
                    </a:lnTo>
                    <a:lnTo>
                      <a:pt x="13" y="21"/>
                    </a:lnTo>
                    <a:lnTo>
                      <a:pt x="21" y="23"/>
                    </a:lnTo>
                    <a:lnTo>
                      <a:pt x="23" y="27"/>
                    </a:lnTo>
                    <a:lnTo>
                      <a:pt x="27" y="29"/>
                    </a:lnTo>
                    <a:lnTo>
                      <a:pt x="29" y="27"/>
                    </a:lnTo>
                    <a:lnTo>
                      <a:pt x="31" y="23"/>
                    </a:lnTo>
                    <a:lnTo>
                      <a:pt x="29" y="21"/>
                    </a:lnTo>
                    <a:lnTo>
                      <a:pt x="31" y="18"/>
                    </a:lnTo>
                    <a:lnTo>
                      <a:pt x="35" y="1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9" name="9Slide.vn 1282">
                <a:extLst>
                  <a:ext uri="{FF2B5EF4-FFF2-40B4-BE49-F238E27FC236}">
                    <a16:creationId xmlns:a16="http://schemas.microsoft.com/office/drawing/2014/main" id="{5F09CD3B-8EE0-493A-B1E7-F6783F235132}"/>
                  </a:ext>
                </a:extLst>
              </p:cNvPr>
              <p:cNvSpPr>
                <a:spLocks/>
              </p:cNvSpPr>
              <p:nvPr/>
            </p:nvSpPr>
            <p:spPr bwMode="auto">
              <a:xfrm>
                <a:off x="2497" y="1268"/>
                <a:ext cx="4" cy="2"/>
              </a:xfrm>
              <a:custGeom>
                <a:avLst/>
                <a:gdLst>
                  <a:gd name="T0" fmla="*/ 0 w 4"/>
                  <a:gd name="T1" fmla="*/ 0 h 2"/>
                  <a:gd name="T2" fmla="*/ 0 w 4"/>
                  <a:gd name="T3" fmla="*/ 0 h 2"/>
                  <a:gd name="T4" fmla="*/ 0 w 4"/>
                  <a:gd name="T5" fmla="*/ 0 h 2"/>
                  <a:gd name="T6" fmla="*/ 4 w 4"/>
                  <a:gd name="T7" fmla="*/ 2 h 2"/>
                  <a:gd name="T8" fmla="*/ 4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0"/>
                    </a:lnTo>
                    <a:lnTo>
                      <a:pt x="0" y="0"/>
                    </a:lnTo>
                    <a:lnTo>
                      <a:pt x="4" y="2"/>
                    </a:lnTo>
                    <a:lnTo>
                      <a:pt x="4"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0" name="9Slide.vn 1283">
                <a:extLst>
                  <a:ext uri="{FF2B5EF4-FFF2-40B4-BE49-F238E27FC236}">
                    <a16:creationId xmlns:a16="http://schemas.microsoft.com/office/drawing/2014/main" id="{D1BFBAAD-5698-4324-B204-B8FE8D44EC23}"/>
                  </a:ext>
                </a:extLst>
              </p:cNvPr>
              <p:cNvSpPr>
                <a:spLocks/>
              </p:cNvSpPr>
              <p:nvPr/>
            </p:nvSpPr>
            <p:spPr bwMode="auto">
              <a:xfrm>
                <a:off x="2454" y="1268"/>
                <a:ext cx="20" cy="29"/>
              </a:xfrm>
              <a:custGeom>
                <a:avLst/>
                <a:gdLst>
                  <a:gd name="T0" fmla="*/ 20 w 20"/>
                  <a:gd name="T1" fmla="*/ 6 h 29"/>
                  <a:gd name="T2" fmla="*/ 20 w 20"/>
                  <a:gd name="T3" fmla="*/ 4 h 29"/>
                  <a:gd name="T4" fmla="*/ 18 w 20"/>
                  <a:gd name="T5" fmla="*/ 2 h 29"/>
                  <a:gd name="T6" fmla="*/ 18 w 20"/>
                  <a:gd name="T7" fmla="*/ 2 h 29"/>
                  <a:gd name="T8" fmla="*/ 16 w 20"/>
                  <a:gd name="T9" fmla="*/ 2 h 29"/>
                  <a:gd name="T10" fmla="*/ 14 w 20"/>
                  <a:gd name="T11" fmla="*/ 2 h 29"/>
                  <a:gd name="T12" fmla="*/ 12 w 20"/>
                  <a:gd name="T13" fmla="*/ 0 h 29"/>
                  <a:gd name="T14" fmla="*/ 12 w 20"/>
                  <a:gd name="T15" fmla="*/ 0 h 29"/>
                  <a:gd name="T16" fmla="*/ 10 w 20"/>
                  <a:gd name="T17" fmla="*/ 2 h 29"/>
                  <a:gd name="T18" fmla="*/ 6 w 20"/>
                  <a:gd name="T19" fmla="*/ 4 h 29"/>
                  <a:gd name="T20" fmla="*/ 6 w 20"/>
                  <a:gd name="T21" fmla="*/ 4 h 29"/>
                  <a:gd name="T22" fmla="*/ 4 w 20"/>
                  <a:gd name="T23" fmla="*/ 6 h 29"/>
                  <a:gd name="T24" fmla="*/ 2 w 20"/>
                  <a:gd name="T25" fmla="*/ 10 h 29"/>
                  <a:gd name="T26" fmla="*/ 4 w 20"/>
                  <a:gd name="T27" fmla="*/ 12 h 29"/>
                  <a:gd name="T28" fmla="*/ 2 w 20"/>
                  <a:gd name="T29" fmla="*/ 14 h 29"/>
                  <a:gd name="T30" fmla="*/ 0 w 20"/>
                  <a:gd name="T31" fmla="*/ 16 h 29"/>
                  <a:gd name="T32" fmla="*/ 2 w 20"/>
                  <a:gd name="T33" fmla="*/ 18 h 29"/>
                  <a:gd name="T34" fmla="*/ 0 w 20"/>
                  <a:gd name="T35" fmla="*/ 23 h 29"/>
                  <a:gd name="T36" fmla="*/ 0 w 20"/>
                  <a:gd name="T37" fmla="*/ 23 h 29"/>
                  <a:gd name="T38" fmla="*/ 4 w 20"/>
                  <a:gd name="T39" fmla="*/ 23 h 29"/>
                  <a:gd name="T40" fmla="*/ 4 w 20"/>
                  <a:gd name="T41" fmla="*/ 25 h 29"/>
                  <a:gd name="T42" fmla="*/ 6 w 20"/>
                  <a:gd name="T43" fmla="*/ 27 h 29"/>
                  <a:gd name="T44" fmla="*/ 6 w 20"/>
                  <a:gd name="T45" fmla="*/ 29 h 29"/>
                  <a:gd name="T46" fmla="*/ 6 w 20"/>
                  <a:gd name="T47" fmla="*/ 29 h 29"/>
                  <a:gd name="T48" fmla="*/ 8 w 20"/>
                  <a:gd name="T49" fmla="*/ 27 h 29"/>
                  <a:gd name="T50" fmla="*/ 8 w 20"/>
                  <a:gd name="T51" fmla="*/ 27 h 29"/>
                  <a:gd name="T52" fmla="*/ 10 w 20"/>
                  <a:gd name="T53" fmla="*/ 25 h 29"/>
                  <a:gd name="T54" fmla="*/ 10 w 20"/>
                  <a:gd name="T55" fmla="*/ 23 h 29"/>
                  <a:gd name="T56" fmla="*/ 8 w 20"/>
                  <a:gd name="T57" fmla="*/ 23 h 29"/>
                  <a:gd name="T58" fmla="*/ 10 w 20"/>
                  <a:gd name="T59" fmla="*/ 20 h 29"/>
                  <a:gd name="T60" fmla="*/ 12 w 20"/>
                  <a:gd name="T61" fmla="*/ 18 h 29"/>
                  <a:gd name="T62" fmla="*/ 14 w 20"/>
                  <a:gd name="T63" fmla="*/ 14 h 29"/>
                  <a:gd name="T64" fmla="*/ 16 w 20"/>
                  <a:gd name="T65" fmla="*/ 14 h 29"/>
                  <a:gd name="T66" fmla="*/ 18 w 20"/>
                  <a:gd name="T67" fmla="*/ 14 h 29"/>
                  <a:gd name="T68" fmla="*/ 16 w 20"/>
                  <a:gd name="T69" fmla="*/ 12 h 29"/>
                  <a:gd name="T70" fmla="*/ 16 w 20"/>
                  <a:gd name="T71" fmla="*/ 10 h 29"/>
                  <a:gd name="T72" fmla="*/ 18 w 20"/>
                  <a:gd name="T73" fmla="*/ 8 h 29"/>
                  <a:gd name="T74" fmla="*/ 20 w 20"/>
                  <a:gd name="T75"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9">
                    <a:moveTo>
                      <a:pt x="20" y="6"/>
                    </a:moveTo>
                    <a:lnTo>
                      <a:pt x="20" y="4"/>
                    </a:lnTo>
                    <a:lnTo>
                      <a:pt x="18" y="2"/>
                    </a:lnTo>
                    <a:lnTo>
                      <a:pt x="18" y="2"/>
                    </a:lnTo>
                    <a:lnTo>
                      <a:pt x="16" y="2"/>
                    </a:lnTo>
                    <a:lnTo>
                      <a:pt x="14" y="2"/>
                    </a:lnTo>
                    <a:lnTo>
                      <a:pt x="12" y="0"/>
                    </a:lnTo>
                    <a:lnTo>
                      <a:pt x="12" y="0"/>
                    </a:lnTo>
                    <a:lnTo>
                      <a:pt x="10" y="2"/>
                    </a:lnTo>
                    <a:lnTo>
                      <a:pt x="6" y="4"/>
                    </a:lnTo>
                    <a:lnTo>
                      <a:pt x="6" y="4"/>
                    </a:lnTo>
                    <a:lnTo>
                      <a:pt x="4" y="6"/>
                    </a:lnTo>
                    <a:lnTo>
                      <a:pt x="2" y="10"/>
                    </a:lnTo>
                    <a:lnTo>
                      <a:pt x="4" y="12"/>
                    </a:lnTo>
                    <a:lnTo>
                      <a:pt x="2" y="14"/>
                    </a:lnTo>
                    <a:lnTo>
                      <a:pt x="0" y="16"/>
                    </a:lnTo>
                    <a:lnTo>
                      <a:pt x="2" y="18"/>
                    </a:lnTo>
                    <a:lnTo>
                      <a:pt x="0" y="23"/>
                    </a:lnTo>
                    <a:lnTo>
                      <a:pt x="0" y="23"/>
                    </a:lnTo>
                    <a:lnTo>
                      <a:pt x="4" y="23"/>
                    </a:lnTo>
                    <a:lnTo>
                      <a:pt x="4" y="25"/>
                    </a:lnTo>
                    <a:lnTo>
                      <a:pt x="6" y="27"/>
                    </a:lnTo>
                    <a:lnTo>
                      <a:pt x="6" y="29"/>
                    </a:lnTo>
                    <a:lnTo>
                      <a:pt x="6" y="29"/>
                    </a:lnTo>
                    <a:lnTo>
                      <a:pt x="8" y="27"/>
                    </a:lnTo>
                    <a:lnTo>
                      <a:pt x="8" y="27"/>
                    </a:lnTo>
                    <a:lnTo>
                      <a:pt x="10" y="25"/>
                    </a:lnTo>
                    <a:lnTo>
                      <a:pt x="10" y="23"/>
                    </a:lnTo>
                    <a:lnTo>
                      <a:pt x="8" y="23"/>
                    </a:lnTo>
                    <a:lnTo>
                      <a:pt x="10" y="20"/>
                    </a:lnTo>
                    <a:lnTo>
                      <a:pt x="12" y="18"/>
                    </a:lnTo>
                    <a:lnTo>
                      <a:pt x="14" y="14"/>
                    </a:lnTo>
                    <a:lnTo>
                      <a:pt x="16" y="14"/>
                    </a:lnTo>
                    <a:lnTo>
                      <a:pt x="18" y="14"/>
                    </a:lnTo>
                    <a:lnTo>
                      <a:pt x="16" y="12"/>
                    </a:lnTo>
                    <a:lnTo>
                      <a:pt x="16" y="10"/>
                    </a:lnTo>
                    <a:lnTo>
                      <a:pt x="18" y="8"/>
                    </a:lnTo>
                    <a:lnTo>
                      <a:pt x="2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1" name="9Slide.vn 1284">
                <a:extLst>
                  <a:ext uri="{FF2B5EF4-FFF2-40B4-BE49-F238E27FC236}">
                    <a16:creationId xmlns:a16="http://schemas.microsoft.com/office/drawing/2014/main" id="{B56CD6E4-9500-494C-9E09-7FF4216F5660}"/>
                  </a:ext>
                </a:extLst>
              </p:cNvPr>
              <p:cNvSpPr>
                <a:spLocks/>
              </p:cNvSpPr>
              <p:nvPr/>
            </p:nvSpPr>
            <p:spPr bwMode="auto">
              <a:xfrm>
                <a:off x="2375" y="1141"/>
                <a:ext cx="99" cy="96"/>
              </a:xfrm>
              <a:custGeom>
                <a:avLst/>
                <a:gdLst>
                  <a:gd name="T0" fmla="*/ 97 w 99"/>
                  <a:gd name="T1" fmla="*/ 79 h 96"/>
                  <a:gd name="T2" fmla="*/ 95 w 99"/>
                  <a:gd name="T3" fmla="*/ 73 h 96"/>
                  <a:gd name="T4" fmla="*/ 93 w 99"/>
                  <a:gd name="T5" fmla="*/ 77 h 96"/>
                  <a:gd name="T6" fmla="*/ 87 w 99"/>
                  <a:gd name="T7" fmla="*/ 71 h 96"/>
                  <a:gd name="T8" fmla="*/ 79 w 99"/>
                  <a:gd name="T9" fmla="*/ 75 h 96"/>
                  <a:gd name="T10" fmla="*/ 83 w 99"/>
                  <a:gd name="T11" fmla="*/ 71 h 96"/>
                  <a:gd name="T12" fmla="*/ 83 w 99"/>
                  <a:gd name="T13" fmla="*/ 64 h 96"/>
                  <a:gd name="T14" fmla="*/ 85 w 99"/>
                  <a:gd name="T15" fmla="*/ 58 h 96"/>
                  <a:gd name="T16" fmla="*/ 76 w 99"/>
                  <a:gd name="T17" fmla="*/ 48 h 96"/>
                  <a:gd name="T18" fmla="*/ 72 w 99"/>
                  <a:gd name="T19" fmla="*/ 40 h 96"/>
                  <a:gd name="T20" fmla="*/ 68 w 99"/>
                  <a:gd name="T21" fmla="*/ 33 h 96"/>
                  <a:gd name="T22" fmla="*/ 58 w 99"/>
                  <a:gd name="T23" fmla="*/ 29 h 96"/>
                  <a:gd name="T24" fmla="*/ 58 w 99"/>
                  <a:gd name="T25" fmla="*/ 21 h 96"/>
                  <a:gd name="T26" fmla="*/ 52 w 99"/>
                  <a:gd name="T27" fmla="*/ 17 h 96"/>
                  <a:gd name="T28" fmla="*/ 45 w 99"/>
                  <a:gd name="T29" fmla="*/ 25 h 96"/>
                  <a:gd name="T30" fmla="*/ 43 w 99"/>
                  <a:gd name="T31" fmla="*/ 17 h 96"/>
                  <a:gd name="T32" fmla="*/ 47 w 99"/>
                  <a:gd name="T33" fmla="*/ 15 h 96"/>
                  <a:gd name="T34" fmla="*/ 47 w 99"/>
                  <a:gd name="T35" fmla="*/ 6 h 96"/>
                  <a:gd name="T36" fmla="*/ 47 w 99"/>
                  <a:gd name="T37" fmla="*/ 0 h 96"/>
                  <a:gd name="T38" fmla="*/ 35 w 99"/>
                  <a:gd name="T39" fmla="*/ 6 h 96"/>
                  <a:gd name="T40" fmla="*/ 29 w 99"/>
                  <a:gd name="T41" fmla="*/ 21 h 96"/>
                  <a:gd name="T42" fmla="*/ 23 w 99"/>
                  <a:gd name="T43" fmla="*/ 31 h 96"/>
                  <a:gd name="T44" fmla="*/ 20 w 99"/>
                  <a:gd name="T45" fmla="*/ 38 h 96"/>
                  <a:gd name="T46" fmla="*/ 14 w 99"/>
                  <a:gd name="T47" fmla="*/ 48 h 96"/>
                  <a:gd name="T48" fmla="*/ 14 w 99"/>
                  <a:gd name="T49" fmla="*/ 60 h 96"/>
                  <a:gd name="T50" fmla="*/ 2 w 99"/>
                  <a:gd name="T51" fmla="*/ 64 h 96"/>
                  <a:gd name="T52" fmla="*/ 0 w 99"/>
                  <a:gd name="T53" fmla="*/ 79 h 96"/>
                  <a:gd name="T54" fmla="*/ 4 w 99"/>
                  <a:gd name="T55" fmla="*/ 75 h 96"/>
                  <a:gd name="T56" fmla="*/ 10 w 99"/>
                  <a:gd name="T57" fmla="*/ 77 h 96"/>
                  <a:gd name="T58" fmla="*/ 14 w 99"/>
                  <a:gd name="T59" fmla="*/ 77 h 96"/>
                  <a:gd name="T60" fmla="*/ 14 w 99"/>
                  <a:gd name="T61" fmla="*/ 87 h 96"/>
                  <a:gd name="T62" fmla="*/ 12 w 99"/>
                  <a:gd name="T63" fmla="*/ 96 h 96"/>
                  <a:gd name="T64" fmla="*/ 18 w 99"/>
                  <a:gd name="T65" fmla="*/ 96 h 96"/>
                  <a:gd name="T66" fmla="*/ 25 w 99"/>
                  <a:gd name="T67" fmla="*/ 94 h 96"/>
                  <a:gd name="T68" fmla="*/ 33 w 99"/>
                  <a:gd name="T69" fmla="*/ 89 h 96"/>
                  <a:gd name="T70" fmla="*/ 37 w 99"/>
                  <a:gd name="T71" fmla="*/ 81 h 96"/>
                  <a:gd name="T72" fmla="*/ 43 w 99"/>
                  <a:gd name="T73" fmla="*/ 79 h 96"/>
                  <a:gd name="T74" fmla="*/ 47 w 99"/>
                  <a:gd name="T75" fmla="*/ 75 h 96"/>
                  <a:gd name="T76" fmla="*/ 52 w 99"/>
                  <a:gd name="T77" fmla="*/ 64 h 96"/>
                  <a:gd name="T78" fmla="*/ 58 w 99"/>
                  <a:gd name="T79" fmla="*/ 64 h 96"/>
                  <a:gd name="T80" fmla="*/ 62 w 99"/>
                  <a:gd name="T81" fmla="*/ 69 h 96"/>
                  <a:gd name="T82" fmla="*/ 62 w 99"/>
                  <a:gd name="T83" fmla="*/ 73 h 96"/>
                  <a:gd name="T84" fmla="*/ 70 w 99"/>
                  <a:gd name="T85" fmla="*/ 77 h 96"/>
                  <a:gd name="T86" fmla="*/ 66 w 99"/>
                  <a:gd name="T87" fmla="*/ 85 h 96"/>
                  <a:gd name="T88" fmla="*/ 70 w 99"/>
                  <a:gd name="T89" fmla="*/ 85 h 96"/>
                  <a:gd name="T90" fmla="*/ 76 w 99"/>
                  <a:gd name="T91" fmla="*/ 89 h 96"/>
                  <a:gd name="T92" fmla="*/ 83 w 99"/>
                  <a:gd name="T93" fmla="*/ 91 h 96"/>
                  <a:gd name="T94" fmla="*/ 91 w 99"/>
                  <a:gd name="T95" fmla="*/ 87 h 96"/>
                  <a:gd name="T96" fmla="*/ 99 w 99"/>
                  <a:gd name="T97"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6">
                    <a:moveTo>
                      <a:pt x="97" y="81"/>
                    </a:moveTo>
                    <a:lnTo>
                      <a:pt x="95" y="79"/>
                    </a:lnTo>
                    <a:lnTo>
                      <a:pt x="97" y="79"/>
                    </a:lnTo>
                    <a:lnTo>
                      <a:pt x="99" y="77"/>
                    </a:lnTo>
                    <a:lnTo>
                      <a:pt x="97" y="75"/>
                    </a:lnTo>
                    <a:lnTo>
                      <a:pt x="95" y="73"/>
                    </a:lnTo>
                    <a:lnTo>
                      <a:pt x="93" y="73"/>
                    </a:lnTo>
                    <a:lnTo>
                      <a:pt x="93" y="75"/>
                    </a:lnTo>
                    <a:lnTo>
                      <a:pt x="93" y="77"/>
                    </a:lnTo>
                    <a:lnTo>
                      <a:pt x="91" y="75"/>
                    </a:lnTo>
                    <a:lnTo>
                      <a:pt x="89" y="75"/>
                    </a:lnTo>
                    <a:lnTo>
                      <a:pt x="87" y="71"/>
                    </a:lnTo>
                    <a:lnTo>
                      <a:pt x="87" y="73"/>
                    </a:lnTo>
                    <a:lnTo>
                      <a:pt x="85" y="75"/>
                    </a:lnTo>
                    <a:lnTo>
                      <a:pt x="79" y="75"/>
                    </a:lnTo>
                    <a:lnTo>
                      <a:pt x="76" y="73"/>
                    </a:lnTo>
                    <a:lnTo>
                      <a:pt x="79" y="71"/>
                    </a:lnTo>
                    <a:lnTo>
                      <a:pt x="83" y="71"/>
                    </a:lnTo>
                    <a:lnTo>
                      <a:pt x="85" y="69"/>
                    </a:lnTo>
                    <a:lnTo>
                      <a:pt x="85" y="67"/>
                    </a:lnTo>
                    <a:lnTo>
                      <a:pt x="83" y="64"/>
                    </a:lnTo>
                    <a:lnTo>
                      <a:pt x="83" y="60"/>
                    </a:lnTo>
                    <a:lnTo>
                      <a:pt x="85" y="58"/>
                    </a:lnTo>
                    <a:lnTo>
                      <a:pt x="85" y="58"/>
                    </a:lnTo>
                    <a:lnTo>
                      <a:pt x="83" y="56"/>
                    </a:lnTo>
                    <a:lnTo>
                      <a:pt x="83" y="52"/>
                    </a:lnTo>
                    <a:lnTo>
                      <a:pt x="76" y="48"/>
                    </a:lnTo>
                    <a:lnTo>
                      <a:pt x="72" y="46"/>
                    </a:lnTo>
                    <a:lnTo>
                      <a:pt x="72" y="44"/>
                    </a:lnTo>
                    <a:lnTo>
                      <a:pt x="72" y="40"/>
                    </a:lnTo>
                    <a:lnTo>
                      <a:pt x="68" y="40"/>
                    </a:lnTo>
                    <a:lnTo>
                      <a:pt x="68" y="38"/>
                    </a:lnTo>
                    <a:lnTo>
                      <a:pt x="68" y="33"/>
                    </a:lnTo>
                    <a:lnTo>
                      <a:pt x="68" y="31"/>
                    </a:lnTo>
                    <a:lnTo>
                      <a:pt x="62" y="31"/>
                    </a:lnTo>
                    <a:lnTo>
                      <a:pt x="58" y="29"/>
                    </a:lnTo>
                    <a:lnTo>
                      <a:pt x="56" y="25"/>
                    </a:lnTo>
                    <a:lnTo>
                      <a:pt x="58" y="23"/>
                    </a:lnTo>
                    <a:lnTo>
                      <a:pt x="58" y="21"/>
                    </a:lnTo>
                    <a:lnTo>
                      <a:pt x="54" y="19"/>
                    </a:lnTo>
                    <a:lnTo>
                      <a:pt x="54" y="17"/>
                    </a:lnTo>
                    <a:lnTo>
                      <a:pt x="52" y="17"/>
                    </a:lnTo>
                    <a:lnTo>
                      <a:pt x="50" y="21"/>
                    </a:lnTo>
                    <a:lnTo>
                      <a:pt x="47" y="23"/>
                    </a:lnTo>
                    <a:lnTo>
                      <a:pt x="45" y="25"/>
                    </a:lnTo>
                    <a:lnTo>
                      <a:pt x="45" y="23"/>
                    </a:lnTo>
                    <a:lnTo>
                      <a:pt x="45" y="19"/>
                    </a:lnTo>
                    <a:lnTo>
                      <a:pt x="43" y="17"/>
                    </a:lnTo>
                    <a:lnTo>
                      <a:pt x="43" y="15"/>
                    </a:lnTo>
                    <a:lnTo>
                      <a:pt x="45" y="15"/>
                    </a:lnTo>
                    <a:lnTo>
                      <a:pt x="47" y="15"/>
                    </a:lnTo>
                    <a:lnTo>
                      <a:pt x="47" y="13"/>
                    </a:lnTo>
                    <a:lnTo>
                      <a:pt x="47" y="8"/>
                    </a:lnTo>
                    <a:lnTo>
                      <a:pt x="47" y="6"/>
                    </a:lnTo>
                    <a:lnTo>
                      <a:pt x="43" y="6"/>
                    </a:lnTo>
                    <a:lnTo>
                      <a:pt x="43" y="4"/>
                    </a:lnTo>
                    <a:lnTo>
                      <a:pt x="47" y="0"/>
                    </a:lnTo>
                    <a:lnTo>
                      <a:pt x="45" y="0"/>
                    </a:lnTo>
                    <a:lnTo>
                      <a:pt x="37" y="2"/>
                    </a:lnTo>
                    <a:lnTo>
                      <a:pt x="35" y="6"/>
                    </a:lnTo>
                    <a:lnTo>
                      <a:pt x="31" y="13"/>
                    </a:lnTo>
                    <a:lnTo>
                      <a:pt x="29" y="17"/>
                    </a:lnTo>
                    <a:lnTo>
                      <a:pt x="29" y="21"/>
                    </a:lnTo>
                    <a:lnTo>
                      <a:pt x="27" y="23"/>
                    </a:lnTo>
                    <a:lnTo>
                      <a:pt x="27" y="25"/>
                    </a:lnTo>
                    <a:lnTo>
                      <a:pt x="23" y="31"/>
                    </a:lnTo>
                    <a:lnTo>
                      <a:pt x="23" y="33"/>
                    </a:lnTo>
                    <a:lnTo>
                      <a:pt x="20" y="35"/>
                    </a:lnTo>
                    <a:lnTo>
                      <a:pt x="20" y="38"/>
                    </a:lnTo>
                    <a:lnTo>
                      <a:pt x="20" y="42"/>
                    </a:lnTo>
                    <a:lnTo>
                      <a:pt x="16" y="46"/>
                    </a:lnTo>
                    <a:lnTo>
                      <a:pt x="14" y="48"/>
                    </a:lnTo>
                    <a:lnTo>
                      <a:pt x="14" y="54"/>
                    </a:lnTo>
                    <a:lnTo>
                      <a:pt x="12" y="56"/>
                    </a:lnTo>
                    <a:lnTo>
                      <a:pt x="14" y="60"/>
                    </a:lnTo>
                    <a:lnTo>
                      <a:pt x="12" y="62"/>
                    </a:lnTo>
                    <a:lnTo>
                      <a:pt x="6" y="62"/>
                    </a:lnTo>
                    <a:lnTo>
                      <a:pt x="2" y="64"/>
                    </a:lnTo>
                    <a:lnTo>
                      <a:pt x="2" y="69"/>
                    </a:lnTo>
                    <a:lnTo>
                      <a:pt x="0" y="75"/>
                    </a:lnTo>
                    <a:lnTo>
                      <a:pt x="0" y="79"/>
                    </a:lnTo>
                    <a:lnTo>
                      <a:pt x="2" y="79"/>
                    </a:lnTo>
                    <a:lnTo>
                      <a:pt x="2" y="75"/>
                    </a:lnTo>
                    <a:lnTo>
                      <a:pt x="4" y="75"/>
                    </a:lnTo>
                    <a:lnTo>
                      <a:pt x="4" y="77"/>
                    </a:lnTo>
                    <a:lnTo>
                      <a:pt x="8" y="77"/>
                    </a:lnTo>
                    <a:lnTo>
                      <a:pt x="10" y="77"/>
                    </a:lnTo>
                    <a:lnTo>
                      <a:pt x="12" y="77"/>
                    </a:lnTo>
                    <a:lnTo>
                      <a:pt x="12" y="77"/>
                    </a:lnTo>
                    <a:lnTo>
                      <a:pt x="14" y="77"/>
                    </a:lnTo>
                    <a:lnTo>
                      <a:pt x="16" y="79"/>
                    </a:lnTo>
                    <a:lnTo>
                      <a:pt x="12" y="83"/>
                    </a:lnTo>
                    <a:lnTo>
                      <a:pt x="14" y="87"/>
                    </a:lnTo>
                    <a:lnTo>
                      <a:pt x="12" y="89"/>
                    </a:lnTo>
                    <a:lnTo>
                      <a:pt x="12" y="94"/>
                    </a:lnTo>
                    <a:lnTo>
                      <a:pt x="12" y="96"/>
                    </a:lnTo>
                    <a:lnTo>
                      <a:pt x="14" y="96"/>
                    </a:lnTo>
                    <a:lnTo>
                      <a:pt x="16" y="96"/>
                    </a:lnTo>
                    <a:lnTo>
                      <a:pt x="18" y="96"/>
                    </a:lnTo>
                    <a:lnTo>
                      <a:pt x="20" y="94"/>
                    </a:lnTo>
                    <a:lnTo>
                      <a:pt x="23" y="94"/>
                    </a:lnTo>
                    <a:lnTo>
                      <a:pt x="25" y="94"/>
                    </a:lnTo>
                    <a:lnTo>
                      <a:pt x="27" y="91"/>
                    </a:lnTo>
                    <a:lnTo>
                      <a:pt x="29" y="91"/>
                    </a:lnTo>
                    <a:lnTo>
                      <a:pt x="33" y="89"/>
                    </a:lnTo>
                    <a:lnTo>
                      <a:pt x="33" y="85"/>
                    </a:lnTo>
                    <a:lnTo>
                      <a:pt x="35" y="83"/>
                    </a:lnTo>
                    <a:lnTo>
                      <a:pt x="37" y="81"/>
                    </a:lnTo>
                    <a:lnTo>
                      <a:pt x="39" y="79"/>
                    </a:lnTo>
                    <a:lnTo>
                      <a:pt x="41" y="81"/>
                    </a:lnTo>
                    <a:lnTo>
                      <a:pt x="43" y="79"/>
                    </a:lnTo>
                    <a:lnTo>
                      <a:pt x="45" y="79"/>
                    </a:lnTo>
                    <a:lnTo>
                      <a:pt x="47" y="79"/>
                    </a:lnTo>
                    <a:lnTo>
                      <a:pt x="47" y="75"/>
                    </a:lnTo>
                    <a:lnTo>
                      <a:pt x="47" y="71"/>
                    </a:lnTo>
                    <a:lnTo>
                      <a:pt x="52" y="69"/>
                    </a:lnTo>
                    <a:lnTo>
                      <a:pt x="52" y="64"/>
                    </a:lnTo>
                    <a:lnTo>
                      <a:pt x="54" y="64"/>
                    </a:lnTo>
                    <a:lnTo>
                      <a:pt x="56" y="67"/>
                    </a:lnTo>
                    <a:lnTo>
                      <a:pt x="58" y="64"/>
                    </a:lnTo>
                    <a:lnTo>
                      <a:pt x="60" y="64"/>
                    </a:lnTo>
                    <a:lnTo>
                      <a:pt x="62" y="64"/>
                    </a:lnTo>
                    <a:lnTo>
                      <a:pt x="62" y="69"/>
                    </a:lnTo>
                    <a:lnTo>
                      <a:pt x="60" y="71"/>
                    </a:lnTo>
                    <a:lnTo>
                      <a:pt x="58" y="73"/>
                    </a:lnTo>
                    <a:lnTo>
                      <a:pt x="62" y="73"/>
                    </a:lnTo>
                    <a:lnTo>
                      <a:pt x="66" y="73"/>
                    </a:lnTo>
                    <a:lnTo>
                      <a:pt x="68" y="75"/>
                    </a:lnTo>
                    <a:lnTo>
                      <a:pt x="70" y="77"/>
                    </a:lnTo>
                    <a:lnTo>
                      <a:pt x="68" y="81"/>
                    </a:lnTo>
                    <a:lnTo>
                      <a:pt x="66" y="81"/>
                    </a:lnTo>
                    <a:lnTo>
                      <a:pt x="66" y="85"/>
                    </a:lnTo>
                    <a:lnTo>
                      <a:pt x="68" y="87"/>
                    </a:lnTo>
                    <a:lnTo>
                      <a:pt x="68" y="85"/>
                    </a:lnTo>
                    <a:lnTo>
                      <a:pt x="70" y="85"/>
                    </a:lnTo>
                    <a:lnTo>
                      <a:pt x="72" y="87"/>
                    </a:lnTo>
                    <a:lnTo>
                      <a:pt x="74" y="85"/>
                    </a:lnTo>
                    <a:lnTo>
                      <a:pt x="76" y="89"/>
                    </a:lnTo>
                    <a:lnTo>
                      <a:pt x="79" y="89"/>
                    </a:lnTo>
                    <a:lnTo>
                      <a:pt x="81" y="91"/>
                    </a:lnTo>
                    <a:lnTo>
                      <a:pt x="83" y="91"/>
                    </a:lnTo>
                    <a:lnTo>
                      <a:pt x="87" y="94"/>
                    </a:lnTo>
                    <a:lnTo>
                      <a:pt x="89" y="91"/>
                    </a:lnTo>
                    <a:lnTo>
                      <a:pt x="91" y="87"/>
                    </a:lnTo>
                    <a:lnTo>
                      <a:pt x="93" y="87"/>
                    </a:lnTo>
                    <a:lnTo>
                      <a:pt x="95" y="85"/>
                    </a:lnTo>
                    <a:lnTo>
                      <a:pt x="99" y="83"/>
                    </a:lnTo>
                    <a:lnTo>
                      <a:pt x="99" y="83"/>
                    </a:lnTo>
                    <a:lnTo>
                      <a:pt x="97" y="8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2" name="9Slide.vn 1285">
                <a:extLst>
                  <a:ext uri="{FF2B5EF4-FFF2-40B4-BE49-F238E27FC236}">
                    <a16:creationId xmlns:a16="http://schemas.microsoft.com/office/drawing/2014/main" id="{233FA235-0A45-4423-8475-01698A18D9FE}"/>
                  </a:ext>
                </a:extLst>
              </p:cNvPr>
              <p:cNvSpPr>
                <a:spLocks noEditPoints="1"/>
              </p:cNvSpPr>
              <p:nvPr/>
            </p:nvSpPr>
            <p:spPr bwMode="auto">
              <a:xfrm>
                <a:off x="2406" y="1452"/>
                <a:ext cx="21" cy="21"/>
              </a:xfrm>
              <a:custGeom>
                <a:avLst/>
                <a:gdLst>
                  <a:gd name="T0" fmla="*/ 14 w 21"/>
                  <a:gd name="T1" fmla="*/ 15 h 21"/>
                  <a:gd name="T2" fmla="*/ 12 w 21"/>
                  <a:gd name="T3" fmla="*/ 17 h 21"/>
                  <a:gd name="T4" fmla="*/ 14 w 21"/>
                  <a:gd name="T5" fmla="*/ 17 h 21"/>
                  <a:gd name="T6" fmla="*/ 19 w 21"/>
                  <a:gd name="T7" fmla="*/ 11 h 21"/>
                  <a:gd name="T8" fmla="*/ 21 w 21"/>
                  <a:gd name="T9" fmla="*/ 11 h 21"/>
                  <a:gd name="T10" fmla="*/ 21 w 21"/>
                  <a:gd name="T11" fmla="*/ 6 h 21"/>
                  <a:gd name="T12" fmla="*/ 21 w 21"/>
                  <a:gd name="T13" fmla="*/ 4 h 21"/>
                  <a:gd name="T14" fmla="*/ 19 w 21"/>
                  <a:gd name="T15" fmla="*/ 4 h 21"/>
                  <a:gd name="T16" fmla="*/ 19 w 21"/>
                  <a:gd name="T17" fmla="*/ 2 h 21"/>
                  <a:gd name="T18" fmla="*/ 16 w 21"/>
                  <a:gd name="T19" fmla="*/ 0 h 21"/>
                  <a:gd name="T20" fmla="*/ 14 w 21"/>
                  <a:gd name="T21" fmla="*/ 2 h 21"/>
                  <a:gd name="T22" fmla="*/ 12 w 21"/>
                  <a:gd name="T23" fmla="*/ 6 h 21"/>
                  <a:gd name="T24" fmla="*/ 10 w 21"/>
                  <a:gd name="T25" fmla="*/ 9 h 21"/>
                  <a:gd name="T26" fmla="*/ 8 w 21"/>
                  <a:gd name="T27" fmla="*/ 11 h 21"/>
                  <a:gd name="T28" fmla="*/ 8 w 21"/>
                  <a:gd name="T29" fmla="*/ 9 h 21"/>
                  <a:gd name="T30" fmla="*/ 12 w 21"/>
                  <a:gd name="T31" fmla="*/ 6 h 21"/>
                  <a:gd name="T32" fmla="*/ 12 w 21"/>
                  <a:gd name="T33" fmla="*/ 2 h 21"/>
                  <a:gd name="T34" fmla="*/ 12 w 21"/>
                  <a:gd name="T35" fmla="*/ 2 h 21"/>
                  <a:gd name="T36" fmla="*/ 10 w 21"/>
                  <a:gd name="T37" fmla="*/ 4 h 21"/>
                  <a:gd name="T38" fmla="*/ 8 w 21"/>
                  <a:gd name="T39" fmla="*/ 9 h 21"/>
                  <a:gd name="T40" fmla="*/ 4 w 21"/>
                  <a:gd name="T41" fmla="*/ 13 h 21"/>
                  <a:gd name="T42" fmla="*/ 2 w 21"/>
                  <a:gd name="T43" fmla="*/ 15 h 21"/>
                  <a:gd name="T44" fmla="*/ 0 w 21"/>
                  <a:gd name="T45" fmla="*/ 17 h 21"/>
                  <a:gd name="T46" fmla="*/ 0 w 21"/>
                  <a:gd name="T47" fmla="*/ 19 h 21"/>
                  <a:gd name="T48" fmla="*/ 2 w 21"/>
                  <a:gd name="T49" fmla="*/ 19 h 21"/>
                  <a:gd name="T50" fmla="*/ 6 w 21"/>
                  <a:gd name="T51" fmla="*/ 15 h 21"/>
                  <a:gd name="T52" fmla="*/ 8 w 21"/>
                  <a:gd name="T53" fmla="*/ 15 h 21"/>
                  <a:gd name="T54" fmla="*/ 6 w 21"/>
                  <a:gd name="T55" fmla="*/ 17 h 21"/>
                  <a:gd name="T56" fmla="*/ 4 w 21"/>
                  <a:gd name="T57" fmla="*/ 19 h 21"/>
                  <a:gd name="T58" fmla="*/ 6 w 21"/>
                  <a:gd name="T59" fmla="*/ 21 h 21"/>
                  <a:gd name="T60" fmla="*/ 8 w 21"/>
                  <a:gd name="T61" fmla="*/ 19 h 21"/>
                  <a:gd name="T62" fmla="*/ 10 w 21"/>
                  <a:gd name="T63" fmla="*/ 19 h 21"/>
                  <a:gd name="T64" fmla="*/ 12 w 21"/>
                  <a:gd name="T65" fmla="*/ 15 h 21"/>
                  <a:gd name="T66" fmla="*/ 16 w 21"/>
                  <a:gd name="T67" fmla="*/ 9 h 21"/>
                  <a:gd name="T68" fmla="*/ 19 w 21"/>
                  <a:gd name="T69" fmla="*/ 6 h 21"/>
                  <a:gd name="T70" fmla="*/ 19 w 21"/>
                  <a:gd name="T71" fmla="*/ 6 h 21"/>
                  <a:gd name="T72" fmla="*/ 19 w 21"/>
                  <a:gd name="T73" fmla="*/ 9 h 21"/>
                  <a:gd name="T74" fmla="*/ 14 w 21"/>
                  <a:gd name="T75" fmla="*/ 15 h 21"/>
                  <a:gd name="T76" fmla="*/ 12 w 21"/>
                  <a:gd name="T77" fmla="*/ 13 h 21"/>
                  <a:gd name="T78" fmla="*/ 10 w 21"/>
                  <a:gd name="T79" fmla="*/ 15 h 21"/>
                  <a:gd name="T80" fmla="*/ 8 w 21"/>
                  <a:gd name="T81" fmla="*/ 15 h 21"/>
                  <a:gd name="T82" fmla="*/ 10 w 21"/>
                  <a:gd name="T83" fmla="*/ 13 h 21"/>
                  <a:gd name="T84" fmla="*/ 14 w 21"/>
                  <a:gd name="T85" fmla="*/ 9 h 21"/>
                  <a:gd name="T86" fmla="*/ 12 w 21"/>
                  <a:gd name="T8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1">
                    <a:moveTo>
                      <a:pt x="14" y="15"/>
                    </a:moveTo>
                    <a:lnTo>
                      <a:pt x="12" y="17"/>
                    </a:lnTo>
                    <a:lnTo>
                      <a:pt x="14" y="17"/>
                    </a:lnTo>
                    <a:lnTo>
                      <a:pt x="19" y="11"/>
                    </a:lnTo>
                    <a:lnTo>
                      <a:pt x="21" y="11"/>
                    </a:lnTo>
                    <a:lnTo>
                      <a:pt x="21" y="6"/>
                    </a:lnTo>
                    <a:lnTo>
                      <a:pt x="21" y="4"/>
                    </a:lnTo>
                    <a:lnTo>
                      <a:pt x="19" y="4"/>
                    </a:lnTo>
                    <a:lnTo>
                      <a:pt x="19" y="2"/>
                    </a:lnTo>
                    <a:lnTo>
                      <a:pt x="16" y="0"/>
                    </a:lnTo>
                    <a:lnTo>
                      <a:pt x="14" y="2"/>
                    </a:lnTo>
                    <a:lnTo>
                      <a:pt x="12" y="6"/>
                    </a:lnTo>
                    <a:lnTo>
                      <a:pt x="10" y="9"/>
                    </a:lnTo>
                    <a:lnTo>
                      <a:pt x="8" y="11"/>
                    </a:lnTo>
                    <a:lnTo>
                      <a:pt x="8" y="9"/>
                    </a:lnTo>
                    <a:lnTo>
                      <a:pt x="12" y="6"/>
                    </a:lnTo>
                    <a:lnTo>
                      <a:pt x="12" y="2"/>
                    </a:lnTo>
                    <a:lnTo>
                      <a:pt x="12" y="2"/>
                    </a:lnTo>
                    <a:lnTo>
                      <a:pt x="10" y="4"/>
                    </a:lnTo>
                    <a:lnTo>
                      <a:pt x="8" y="9"/>
                    </a:lnTo>
                    <a:lnTo>
                      <a:pt x="4" y="13"/>
                    </a:lnTo>
                    <a:lnTo>
                      <a:pt x="2" y="15"/>
                    </a:lnTo>
                    <a:lnTo>
                      <a:pt x="0" y="17"/>
                    </a:lnTo>
                    <a:lnTo>
                      <a:pt x="0" y="19"/>
                    </a:lnTo>
                    <a:lnTo>
                      <a:pt x="2" y="19"/>
                    </a:lnTo>
                    <a:lnTo>
                      <a:pt x="6" y="15"/>
                    </a:lnTo>
                    <a:lnTo>
                      <a:pt x="8" y="15"/>
                    </a:lnTo>
                    <a:lnTo>
                      <a:pt x="6" y="17"/>
                    </a:lnTo>
                    <a:lnTo>
                      <a:pt x="4" y="19"/>
                    </a:lnTo>
                    <a:lnTo>
                      <a:pt x="6" y="21"/>
                    </a:lnTo>
                    <a:lnTo>
                      <a:pt x="8" y="19"/>
                    </a:lnTo>
                    <a:lnTo>
                      <a:pt x="10" y="19"/>
                    </a:lnTo>
                    <a:lnTo>
                      <a:pt x="12" y="15"/>
                    </a:lnTo>
                    <a:lnTo>
                      <a:pt x="16" y="9"/>
                    </a:lnTo>
                    <a:lnTo>
                      <a:pt x="19" y="6"/>
                    </a:lnTo>
                    <a:lnTo>
                      <a:pt x="19" y="6"/>
                    </a:lnTo>
                    <a:lnTo>
                      <a:pt x="19" y="9"/>
                    </a:lnTo>
                    <a:lnTo>
                      <a:pt x="14" y="15"/>
                    </a:lnTo>
                    <a:close/>
                    <a:moveTo>
                      <a:pt x="12" y="13"/>
                    </a:moveTo>
                    <a:lnTo>
                      <a:pt x="10" y="15"/>
                    </a:lnTo>
                    <a:lnTo>
                      <a:pt x="8" y="15"/>
                    </a:lnTo>
                    <a:lnTo>
                      <a:pt x="10" y="13"/>
                    </a:lnTo>
                    <a:lnTo>
                      <a:pt x="14" y="9"/>
                    </a:lnTo>
                    <a:lnTo>
                      <a:pt x="12"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3" name="9Slide.vn 1286">
                <a:extLst>
                  <a:ext uri="{FF2B5EF4-FFF2-40B4-BE49-F238E27FC236}">
                    <a16:creationId xmlns:a16="http://schemas.microsoft.com/office/drawing/2014/main" id="{D93126CC-F8D4-405F-854C-846974C37755}"/>
                  </a:ext>
                </a:extLst>
              </p:cNvPr>
              <p:cNvSpPr>
                <a:spLocks noChangeArrowheads="1"/>
              </p:cNvSpPr>
              <p:nvPr/>
            </p:nvSpPr>
            <p:spPr bwMode="auto">
              <a:xfrm>
                <a:off x="2238" y="2317"/>
                <a:ext cx="4" cy="4"/>
              </a:xfrm>
              <a:prstGeom prst="rect">
                <a:avLst/>
              </a:prstGeom>
              <a:solidFill>
                <a:srgbClr val="C7CD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4" name="9Slide.vn 1287">
                <a:extLst>
                  <a:ext uri="{FF2B5EF4-FFF2-40B4-BE49-F238E27FC236}">
                    <a16:creationId xmlns:a16="http://schemas.microsoft.com/office/drawing/2014/main" id="{1091D8E1-8454-43FB-98C6-F219D5224B89}"/>
                  </a:ext>
                </a:extLst>
              </p:cNvPr>
              <p:cNvSpPr>
                <a:spLocks/>
              </p:cNvSpPr>
              <p:nvPr/>
            </p:nvSpPr>
            <p:spPr bwMode="auto">
              <a:xfrm>
                <a:off x="2292" y="2334"/>
                <a:ext cx="41" cy="16"/>
              </a:xfrm>
              <a:custGeom>
                <a:avLst/>
                <a:gdLst>
                  <a:gd name="T0" fmla="*/ 33 w 41"/>
                  <a:gd name="T1" fmla="*/ 6 h 16"/>
                  <a:gd name="T2" fmla="*/ 31 w 41"/>
                  <a:gd name="T3" fmla="*/ 2 h 16"/>
                  <a:gd name="T4" fmla="*/ 16 w 41"/>
                  <a:gd name="T5" fmla="*/ 0 h 16"/>
                  <a:gd name="T6" fmla="*/ 10 w 41"/>
                  <a:gd name="T7" fmla="*/ 2 h 16"/>
                  <a:gd name="T8" fmla="*/ 6 w 41"/>
                  <a:gd name="T9" fmla="*/ 2 h 16"/>
                  <a:gd name="T10" fmla="*/ 2 w 41"/>
                  <a:gd name="T11" fmla="*/ 2 h 16"/>
                  <a:gd name="T12" fmla="*/ 0 w 41"/>
                  <a:gd name="T13" fmla="*/ 4 h 16"/>
                  <a:gd name="T14" fmla="*/ 4 w 41"/>
                  <a:gd name="T15" fmla="*/ 8 h 16"/>
                  <a:gd name="T16" fmla="*/ 6 w 41"/>
                  <a:gd name="T17" fmla="*/ 6 h 16"/>
                  <a:gd name="T18" fmla="*/ 8 w 41"/>
                  <a:gd name="T19" fmla="*/ 8 h 16"/>
                  <a:gd name="T20" fmla="*/ 10 w 41"/>
                  <a:gd name="T21" fmla="*/ 12 h 16"/>
                  <a:gd name="T22" fmla="*/ 12 w 41"/>
                  <a:gd name="T23" fmla="*/ 14 h 16"/>
                  <a:gd name="T24" fmla="*/ 16 w 41"/>
                  <a:gd name="T25" fmla="*/ 14 h 16"/>
                  <a:gd name="T26" fmla="*/ 21 w 41"/>
                  <a:gd name="T27" fmla="*/ 16 h 16"/>
                  <a:gd name="T28" fmla="*/ 25 w 41"/>
                  <a:gd name="T29" fmla="*/ 16 h 16"/>
                  <a:gd name="T30" fmla="*/ 25 w 41"/>
                  <a:gd name="T31" fmla="*/ 12 h 16"/>
                  <a:gd name="T32" fmla="*/ 27 w 41"/>
                  <a:gd name="T33" fmla="*/ 12 h 16"/>
                  <a:gd name="T34" fmla="*/ 29 w 41"/>
                  <a:gd name="T35" fmla="*/ 14 h 16"/>
                  <a:gd name="T36" fmla="*/ 31 w 41"/>
                  <a:gd name="T37" fmla="*/ 14 h 16"/>
                  <a:gd name="T38" fmla="*/ 33 w 41"/>
                  <a:gd name="T39" fmla="*/ 10 h 16"/>
                  <a:gd name="T40" fmla="*/ 35 w 41"/>
                  <a:gd name="T41" fmla="*/ 12 h 16"/>
                  <a:gd name="T42" fmla="*/ 41 w 41"/>
                  <a:gd name="T43" fmla="*/ 12 h 16"/>
                  <a:gd name="T44" fmla="*/ 41 w 41"/>
                  <a:gd name="T45" fmla="*/ 10 h 16"/>
                  <a:gd name="T46" fmla="*/ 39 w 41"/>
                  <a:gd name="T47" fmla="*/ 8 h 16"/>
                  <a:gd name="T48" fmla="*/ 33 w 41"/>
                  <a:gd name="T4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6">
                    <a:moveTo>
                      <a:pt x="33" y="6"/>
                    </a:moveTo>
                    <a:lnTo>
                      <a:pt x="31" y="2"/>
                    </a:lnTo>
                    <a:lnTo>
                      <a:pt x="16" y="0"/>
                    </a:lnTo>
                    <a:lnTo>
                      <a:pt x="10" y="2"/>
                    </a:lnTo>
                    <a:lnTo>
                      <a:pt x="6" y="2"/>
                    </a:lnTo>
                    <a:lnTo>
                      <a:pt x="2" y="2"/>
                    </a:lnTo>
                    <a:lnTo>
                      <a:pt x="0" y="4"/>
                    </a:lnTo>
                    <a:lnTo>
                      <a:pt x="4" y="8"/>
                    </a:lnTo>
                    <a:lnTo>
                      <a:pt x="6" y="6"/>
                    </a:lnTo>
                    <a:lnTo>
                      <a:pt x="8" y="8"/>
                    </a:lnTo>
                    <a:lnTo>
                      <a:pt x="10" y="12"/>
                    </a:lnTo>
                    <a:lnTo>
                      <a:pt x="12" y="14"/>
                    </a:lnTo>
                    <a:lnTo>
                      <a:pt x="16" y="14"/>
                    </a:lnTo>
                    <a:lnTo>
                      <a:pt x="21" y="16"/>
                    </a:lnTo>
                    <a:lnTo>
                      <a:pt x="25" y="16"/>
                    </a:lnTo>
                    <a:lnTo>
                      <a:pt x="25" y="12"/>
                    </a:lnTo>
                    <a:lnTo>
                      <a:pt x="27" y="12"/>
                    </a:lnTo>
                    <a:lnTo>
                      <a:pt x="29" y="14"/>
                    </a:lnTo>
                    <a:lnTo>
                      <a:pt x="31" y="14"/>
                    </a:lnTo>
                    <a:lnTo>
                      <a:pt x="33" y="10"/>
                    </a:lnTo>
                    <a:lnTo>
                      <a:pt x="35" y="12"/>
                    </a:lnTo>
                    <a:lnTo>
                      <a:pt x="41" y="12"/>
                    </a:lnTo>
                    <a:lnTo>
                      <a:pt x="41" y="10"/>
                    </a:lnTo>
                    <a:lnTo>
                      <a:pt x="39" y="8"/>
                    </a:lnTo>
                    <a:lnTo>
                      <a:pt x="33"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5" name="9Slide.vn 1288">
                <a:extLst>
                  <a:ext uri="{FF2B5EF4-FFF2-40B4-BE49-F238E27FC236}">
                    <a16:creationId xmlns:a16="http://schemas.microsoft.com/office/drawing/2014/main" id="{FFE049A3-FABC-41A0-9A8F-5915BE1CE653}"/>
                  </a:ext>
                </a:extLst>
              </p:cNvPr>
              <p:cNvSpPr>
                <a:spLocks/>
              </p:cNvSpPr>
              <p:nvPr/>
            </p:nvSpPr>
            <p:spPr bwMode="auto">
              <a:xfrm>
                <a:off x="2387" y="2323"/>
                <a:ext cx="8" cy="6"/>
              </a:xfrm>
              <a:custGeom>
                <a:avLst/>
                <a:gdLst>
                  <a:gd name="T0" fmla="*/ 8 w 8"/>
                  <a:gd name="T1" fmla="*/ 6 h 6"/>
                  <a:gd name="T2" fmla="*/ 6 w 8"/>
                  <a:gd name="T3" fmla="*/ 4 h 6"/>
                  <a:gd name="T4" fmla="*/ 2 w 8"/>
                  <a:gd name="T5" fmla="*/ 0 h 6"/>
                  <a:gd name="T6" fmla="*/ 0 w 8"/>
                  <a:gd name="T7" fmla="*/ 2 h 6"/>
                  <a:gd name="T8" fmla="*/ 2 w 8"/>
                  <a:gd name="T9" fmla="*/ 4 h 6"/>
                  <a:gd name="T10" fmla="*/ 8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8" y="6"/>
                    </a:moveTo>
                    <a:lnTo>
                      <a:pt x="6" y="4"/>
                    </a:lnTo>
                    <a:lnTo>
                      <a:pt x="2" y="0"/>
                    </a:lnTo>
                    <a:lnTo>
                      <a:pt x="0" y="2"/>
                    </a:lnTo>
                    <a:lnTo>
                      <a:pt x="2" y="4"/>
                    </a:lnTo>
                    <a:lnTo>
                      <a:pt x="8"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6" name="9Slide.vn 1289">
                <a:extLst>
                  <a:ext uri="{FF2B5EF4-FFF2-40B4-BE49-F238E27FC236}">
                    <a16:creationId xmlns:a16="http://schemas.microsoft.com/office/drawing/2014/main" id="{73C91C86-5DE2-4090-8B4D-E54553F2BB62}"/>
                  </a:ext>
                </a:extLst>
              </p:cNvPr>
              <p:cNvSpPr>
                <a:spLocks/>
              </p:cNvSpPr>
              <p:nvPr/>
            </p:nvSpPr>
            <p:spPr bwMode="auto">
              <a:xfrm>
                <a:off x="2364" y="2307"/>
                <a:ext cx="52" cy="37"/>
              </a:xfrm>
              <a:custGeom>
                <a:avLst/>
                <a:gdLst>
                  <a:gd name="T0" fmla="*/ 48 w 52"/>
                  <a:gd name="T1" fmla="*/ 29 h 37"/>
                  <a:gd name="T2" fmla="*/ 48 w 52"/>
                  <a:gd name="T3" fmla="*/ 27 h 37"/>
                  <a:gd name="T4" fmla="*/ 48 w 52"/>
                  <a:gd name="T5" fmla="*/ 22 h 37"/>
                  <a:gd name="T6" fmla="*/ 46 w 52"/>
                  <a:gd name="T7" fmla="*/ 18 h 37"/>
                  <a:gd name="T8" fmla="*/ 48 w 52"/>
                  <a:gd name="T9" fmla="*/ 18 h 37"/>
                  <a:gd name="T10" fmla="*/ 50 w 52"/>
                  <a:gd name="T11" fmla="*/ 16 h 37"/>
                  <a:gd name="T12" fmla="*/ 52 w 52"/>
                  <a:gd name="T13" fmla="*/ 12 h 37"/>
                  <a:gd name="T14" fmla="*/ 50 w 52"/>
                  <a:gd name="T15" fmla="*/ 10 h 37"/>
                  <a:gd name="T16" fmla="*/ 52 w 52"/>
                  <a:gd name="T17" fmla="*/ 6 h 37"/>
                  <a:gd name="T18" fmla="*/ 52 w 52"/>
                  <a:gd name="T19" fmla="*/ 4 h 37"/>
                  <a:gd name="T20" fmla="*/ 50 w 52"/>
                  <a:gd name="T21" fmla="*/ 4 h 37"/>
                  <a:gd name="T22" fmla="*/ 48 w 52"/>
                  <a:gd name="T23" fmla="*/ 4 h 37"/>
                  <a:gd name="T24" fmla="*/ 44 w 52"/>
                  <a:gd name="T25" fmla="*/ 4 h 37"/>
                  <a:gd name="T26" fmla="*/ 42 w 52"/>
                  <a:gd name="T27" fmla="*/ 2 h 37"/>
                  <a:gd name="T28" fmla="*/ 34 w 52"/>
                  <a:gd name="T29" fmla="*/ 0 h 37"/>
                  <a:gd name="T30" fmla="*/ 31 w 52"/>
                  <a:gd name="T31" fmla="*/ 2 h 37"/>
                  <a:gd name="T32" fmla="*/ 27 w 52"/>
                  <a:gd name="T33" fmla="*/ 0 h 37"/>
                  <a:gd name="T34" fmla="*/ 21 w 52"/>
                  <a:gd name="T35" fmla="*/ 0 h 37"/>
                  <a:gd name="T36" fmla="*/ 21 w 52"/>
                  <a:gd name="T37" fmla="*/ 2 h 37"/>
                  <a:gd name="T38" fmla="*/ 23 w 52"/>
                  <a:gd name="T39" fmla="*/ 4 h 37"/>
                  <a:gd name="T40" fmla="*/ 34 w 52"/>
                  <a:gd name="T41" fmla="*/ 8 h 37"/>
                  <a:gd name="T42" fmla="*/ 34 w 52"/>
                  <a:gd name="T43" fmla="*/ 10 h 37"/>
                  <a:gd name="T44" fmla="*/ 34 w 52"/>
                  <a:gd name="T45" fmla="*/ 12 h 37"/>
                  <a:gd name="T46" fmla="*/ 34 w 52"/>
                  <a:gd name="T47" fmla="*/ 16 h 37"/>
                  <a:gd name="T48" fmla="*/ 34 w 52"/>
                  <a:gd name="T49" fmla="*/ 20 h 37"/>
                  <a:gd name="T50" fmla="*/ 38 w 52"/>
                  <a:gd name="T51" fmla="*/ 20 h 37"/>
                  <a:gd name="T52" fmla="*/ 42 w 52"/>
                  <a:gd name="T53" fmla="*/ 25 h 37"/>
                  <a:gd name="T54" fmla="*/ 42 w 52"/>
                  <a:gd name="T55" fmla="*/ 27 h 37"/>
                  <a:gd name="T56" fmla="*/ 34 w 52"/>
                  <a:gd name="T57" fmla="*/ 27 h 37"/>
                  <a:gd name="T58" fmla="*/ 31 w 52"/>
                  <a:gd name="T59" fmla="*/ 29 h 37"/>
                  <a:gd name="T60" fmla="*/ 29 w 52"/>
                  <a:gd name="T61" fmla="*/ 27 h 37"/>
                  <a:gd name="T62" fmla="*/ 25 w 52"/>
                  <a:gd name="T63" fmla="*/ 27 h 37"/>
                  <a:gd name="T64" fmla="*/ 21 w 52"/>
                  <a:gd name="T65" fmla="*/ 25 h 37"/>
                  <a:gd name="T66" fmla="*/ 17 w 52"/>
                  <a:gd name="T67" fmla="*/ 27 h 37"/>
                  <a:gd name="T68" fmla="*/ 17 w 52"/>
                  <a:gd name="T69" fmla="*/ 25 h 37"/>
                  <a:gd name="T70" fmla="*/ 15 w 52"/>
                  <a:gd name="T71" fmla="*/ 25 h 37"/>
                  <a:gd name="T72" fmla="*/ 9 w 52"/>
                  <a:gd name="T73" fmla="*/ 27 h 37"/>
                  <a:gd name="T74" fmla="*/ 7 w 52"/>
                  <a:gd name="T75" fmla="*/ 22 h 37"/>
                  <a:gd name="T76" fmla="*/ 2 w 52"/>
                  <a:gd name="T77" fmla="*/ 25 h 37"/>
                  <a:gd name="T78" fmla="*/ 0 w 52"/>
                  <a:gd name="T79" fmla="*/ 29 h 37"/>
                  <a:gd name="T80" fmla="*/ 2 w 52"/>
                  <a:gd name="T81" fmla="*/ 31 h 37"/>
                  <a:gd name="T82" fmla="*/ 7 w 52"/>
                  <a:gd name="T83" fmla="*/ 31 h 37"/>
                  <a:gd name="T84" fmla="*/ 11 w 52"/>
                  <a:gd name="T85" fmla="*/ 37 h 37"/>
                  <a:gd name="T86" fmla="*/ 13 w 52"/>
                  <a:gd name="T87" fmla="*/ 37 h 37"/>
                  <a:gd name="T88" fmla="*/ 13 w 52"/>
                  <a:gd name="T89" fmla="*/ 33 h 37"/>
                  <a:gd name="T90" fmla="*/ 15 w 52"/>
                  <a:gd name="T91" fmla="*/ 33 h 37"/>
                  <a:gd name="T92" fmla="*/ 23 w 52"/>
                  <a:gd name="T93" fmla="*/ 33 h 37"/>
                  <a:gd name="T94" fmla="*/ 27 w 52"/>
                  <a:gd name="T95" fmla="*/ 35 h 37"/>
                  <a:gd name="T96" fmla="*/ 36 w 52"/>
                  <a:gd name="T97" fmla="*/ 35 h 37"/>
                  <a:gd name="T98" fmla="*/ 38 w 52"/>
                  <a:gd name="T99" fmla="*/ 33 h 37"/>
                  <a:gd name="T100" fmla="*/ 42 w 52"/>
                  <a:gd name="T101" fmla="*/ 35 h 37"/>
                  <a:gd name="T102" fmla="*/ 44 w 52"/>
                  <a:gd name="T103" fmla="*/ 35 h 37"/>
                  <a:gd name="T104" fmla="*/ 44 w 52"/>
                  <a:gd name="T105" fmla="*/ 33 h 37"/>
                  <a:gd name="T106" fmla="*/ 48 w 52"/>
                  <a:gd name="T10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37">
                    <a:moveTo>
                      <a:pt x="48" y="29"/>
                    </a:moveTo>
                    <a:lnTo>
                      <a:pt x="48" y="27"/>
                    </a:lnTo>
                    <a:lnTo>
                      <a:pt x="48" y="22"/>
                    </a:lnTo>
                    <a:lnTo>
                      <a:pt x="46" y="18"/>
                    </a:lnTo>
                    <a:lnTo>
                      <a:pt x="48" y="18"/>
                    </a:lnTo>
                    <a:lnTo>
                      <a:pt x="50" y="16"/>
                    </a:lnTo>
                    <a:lnTo>
                      <a:pt x="52" y="12"/>
                    </a:lnTo>
                    <a:lnTo>
                      <a:pt x="50" y="10"/>
                    </a:lnTo>
                    <a:lnTo>
                      <a:pt x="52" y="6"/>
                    </a:lnTo>
                    <a:lnTo>
                      <a:pt x="52" y="4"/>
                    </a:lnTo>
                    <a:lnTo>
                      <a:pt x="50" y="4"/>
                    </a:lnTo>
                    <a:lnTo>
                      <a:pt x="48" y="4"/>
                    </a:lnTo>
                    <a:lnTo>
                      <a:pt x="44" y="4"/>
                    </a:lnTo>
                    <a:lnTo>
                      <a:pt x="42" y="2"/>
                    </a:lnTo>
                    <a:lnTo>
                      <a:pt x="34" y="0"/>
                    </a:lnTo>
                    <a:lnTo>
                      <a:pt x="31" y="2"/>
                    </a:lnTo>
                    <a:lnTo>
                      <a:pt x="27" y="0"/>
                    </a:lnTo>
                    <a:lnTo>
                      <a:pt x="21" y="0"/>
                    </a:lnTo>
                    <a:lnTo>
                      <a:pt x="21" y="2"/>
                    </a:lnTo>
                    <a:lnTo>
                      <a:pt x="23" y="4"/>
                    </a:lnTo>
                    <a:lnTo>
                      <a:pt x="34" y="8"/>
                    </a:lnTo>
                    <a:lnTo>
                      <a:pt x="34" y="10"/>
                    </a:lnTo>
                    <a:lnTo>
                      <a:pt x="34" y="12"/>
                    </a:lnTo>
                    <a:lnTo>
                      <a:pt x="34" y="16"/>
                    </a:lnTo>
                    <a:lnTo>
                      <a:pt x="34" y="20"/>
                    </a:lnTo>
                    <a:lnTo>
                      <a:pt x="38" y="20"/>
                    </a:lnTo>
                    <a:lnTo>
                      <a:pt x="42" y="25"/>
                    </a:lnTo>
                    <a:lnTo>
                      <a:pt x="42" y="27"/>
                    </a:lnTo>
                    <a:lnTo>
                      <a:pt x="34" y="27"/>
                    </a:lnTo>
                    <a:lnTo>
                      <a:pt x="31" y="29"/>
                    </a:lnTo>
                    <a:lnTo>
                      <a:pt x="29" y="27"/>
                    </a:lnTo>
                    <a:lnTo>
                      <a:pt x="25" y="27"/>
                    </a:lnTo>
                    <a:lnTo>
                      <a:pt x="21" y="25"/>
                    </a:lnTo>
                    <a:lnTo>
                      <a:pt x="17" y="27"/>
                    </a:lnTo>
                    <a:lnTo>
                      <a:pt x="17" y="25"/>
                    </a:lnTo>
                    <a:lnTo>
                      <a:pt x="15" y="25"/>
                    </a:lnTo>
                    <a:lnTo>
                      <a:pt x="9" y="27"/>
                    </a:lnTo>
                    <a:lnTo>
                      <a:pt x="7" y="22"/>
                    </a:lnTo>
                    <a:lnTo>
                      <a:pt x="2" y="25"/>
                    </a:lnTo>
                    <a:lnTo>
                      <a:pt x="0" y="29"/>
                    </a:lnTo>
                    <a:lnTo>
                      <a:pt x="2" y="31"/>
                    </a:lnTo>
                    <a:lnTo>
                      <a:pt x="7" y="31"/>
                    </a:lnTo>
                    <a:lnTo>
                      <a:pt x="11" y="37"/>
                    </a:lnTo>
                    <a:lnTo>
                      <a:pt x="13" y="37"/>
                    </a:lnTo>
                    <a:lnTo>
                      <a:pt x="13" y="33"/>
                    </a:lnTo>
                    <a:lnTo>
                      <a:pt x="15" y="33"/>
                    </a:lnTo>
                    <a:lnTo>
                      <a:pt x="23" y="33"/>
                    </a:lnTo>
                    <a:lnTo>
                      <a:pt x="27" y="35"/>
                    </a:lnTo>
                    <a:lnTo>
                      <a:pt x="36" y="35"/>
                    </a:lnTo>
                    <a:lnTo>
                      <a:pt x="38" y="33"/>
                    </a:lnTo>
                    <a:lnTo>
                      <a:pt x="42" y="35"/>
                    </a:lnTo>
                    <a:lnTo>
                      <a:pt x="44" y="35"/>
                    </a:lnTo>
                    <a:lnTo>
                      <a:pt x="44" y="33"/>
                    </a:lnTo>
                    <a:lnTo>
                      <a:pt x="48" y="2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7" name="9Slide.vn 1290">
                <a:extLst>
                  <a:ext uri="{FF2B5EF4-FFF2-40B4-BE49-F238E27FC236}">
                    <a16:creationId xmlns:a16="http://schemas.microsoft.com/office/drawing/2014/main" id="{4357777C-F941-41D4-B9F3-4812D8748E61}"/>
                  </a:ext>
                </a:extLst>
              </p:cNvPr>
              <p:cNvSpPr>
                <a:spLocks/>
              </p:cNvSpPr>
              <p:nvPr/>
            </p:nvSpPr>
            <p:spPr bwMode="auto">
              <a:xfrm>
                <a:off x="2393" y="2300"/>
                <a:ext cx="11" cy="5"/>
              </a:xfrm>
              <a:custGeom>
                <a:avLst/>
                <a:gdLst>
                  <a:gd name="T0" fmla="*/ 11 w 11"/>
                  <a:gd name="T1" fmla="*/ 5 h 5"/>
                  <a:gd name="T2" fmla="*/ 5 w 11"/>
                  <a:gd name="T3" fmla="*/ 0 h 5"/>
                  <a:gd name="T4" fmla="*/ 0 w 11"/>
                  <a:gd name="T5" fmla="*/ 2 h 5"/>
                  <a:gd name="T6" fmla="*/ 5 w 11"/>
                  <a:gd name="T7" fmla="*/ 5 h 5"/>
                  <a:gd name="T8" fmla="*/ 11 w 11"/>
                  <a:gd name="T9" fmla="*/ 5 h 5"/>
                </a:gdLst>
                <a:ahLst/>
                <a:cxnLst>
                  <a:cxn ang="0">
                    <a:pos x="T0" y="T1"/>
                  </a:cxn>
                  <a:cxn ang="0">
                    <a:pos x="T2" y="T3"/>
                  </a:cxn>
                  <a:cxn ang="0">
                    <a:pos x="T4" y="T5"/>
                  </a:cxn>
                  <a:cxn ang="0">
                    <a:pos x="T6" y="T7"/>
                  </a:cxn>
                  <a:cxn ang="0">
                    <a:pos x="T8" y="T9"/>
                  </a:cxn>
                </a:cxnLst>
                <a:rect l="0" t="0" r="r" b="b"/>
                <a:pathLst>
                  <a:path w="11" h="5">
                    <a:moveTo>
                      <a:pt x="11" y="5"/>
                    </a:moveTo>
                    <a:lnTo>
                      <a:pt x="5" y="0"/>
                    </a:lnTo>
                    <a:lnTo>
                      <a:pt x="0" y="2"/>
                    </a:lnTo>
                    <a:lnTo>
                      <a:pt x="5" y="5"/>
                    </a:lnTo>
                    <a:lnTo>
                      <a:pt x="11"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8" name="9Slide.vn 1291">
                <a:extLst>
                  <a:ext uri="{FF2B5EF4-FFF2-40B4-BE49-F238E27FC236}">
                    <a16:creationId xmlns:a16="http://schemas.microsoft.com/office/drawing/2014/main" id="{81DC3F3D-4DE2-4C9B-BF74-A4E3C6E9CB41}"/>
                  </a:ext>
                </a:extLst>
              </p:cNvPr>
              <p:cNvSpPr>
                <a:spLocks/>
              </p:cNvSpPr>
              <p:nvPr/>
            </p:nvSpPr>
            <p:spPr bwMode="auto">
              <a:xfrm>
                <a:off x="2176" y="2240"/>
                <a:ext cx="195" cy="71"/>
              </a:xfrm>
              <a:custGeom>
                <a:avLst/>
                <a:gdLst>
                  <a:gd name="T0" fmla="*/ 176 w 195"/>
                  <a:gd name="T1" fmla="*/ 67 h 71"/>
                  <a:gd name="T2" fmla="*/ 180 w 195"/>
                  <a:gd name="T3" fmla="*/ 67 h 71"/>
                  <a:gd name="T4" fmla="*/ 188 w 195"/>
                  <a:gd name="T5" fmla="*/ 65 h 71"/>
                  <a:gd name="T6" fmla="*/ 195 w 195"/>
                  <a:gd name="T7" fmla="*/ 60 h 71"/>
                  <a:gd name="T8" fmla="*/ 190 w 195"/>
                  <a:gd name="T9" fmla="*/ 58 h 71"/>
                  <a:gd name="T10" fmla="*/ 180 w 195"/>
                  <a:gd name="T11" fmla="*/ 50 h 71"/>
                  <a:gd name="T12" fmla="*/ 168 w 195"/>
                  <a:gd name="T13" fmla="*/ 48 h 71"/>
                  <a:gd name="T14" fmla="*/ 172 w 195"/>
                  <a:gd name="T15" fmla="*/ 42 h 71"/>
                  <a:gd name="T16" fmla="*/ 166 w 195"/>
                  <a:gd name="T17" fmla="*/ 42 h 71"/>
                  <a:gd name="T18" fmla="*/ 155 w 195"/>
                  <a:gd name="T19" fmla="*/ 38 h 71"/>
                  <a:gd name="T20" fmla="*/ 151 w 195"/>
                  <a:gd name="T21" fmla="*/ 36 h 71"/>
                  <a:gd name="T22" fmla="*/ 143 w 195"/>
                  <a:gd name="T23" fmla="*/ 36 h 71"/>
                  <a:gd name="T24" fmla="*/ 143 w 195"/>
                  <a:gd name="T25" fmla="*/ 31 h 71"/>
                  <a:gd name="T26" fmla="*/ 141 w 195"/>
                  <a:gd name="T27" fmla="*/ 33 h 71"/>
                  <a:gd name="T28" fmla="*/ 130 w 195"/>
                  <a:gd name="T29" fmla="*/ 29 h 71"/>
                  <a:gd name="T30" fmla="*/ 122 w 195"/>
                  <a:gd name="T31" fmla="*/ 23 h 71"/>
                  <a:gd name="T32" fmla="*/ 108 w 195"/>
                  <a:gd name="T33" fmla="*/ 19 h 71"/>
                  <a:gd name="T34" fmla="*/ 101 w 195"/>
                  <a:gd name="T35" fmla="*/ 13 h 71"/>
                  <a:gd name="T36" fmla="*/ 95 w 195"/>
                  <a:gd name="T37" fmla="*/ 9 h 71"/>
                  <a:gd name="T38" fmla="*/ 79 w 195"/>
                  <a:gd name="T39" fmla="*/ 4 h 71"/>
                  <a:gd name="T40" fmla="*/ 68 w 195"/>
                  <a:gd name="T41" fmla="*/ 4 h 71"/>
                  <a:gd name="T42" fmla="*/ 58 w 195"/>
                  <a:gd name="T43" fmla="*/ 0 h 71"/>
                  <a:gd name="T44" fmla="*/ 47 w 195"/>
                  <a:gd name="T45" fmla="*/ 2 h 71"/>
                  <a:gd name="T46" fmla="*/ 29 w 195"/>
                  <a:gd name="T47" fmla="*/ 6 h 71"/>
                  <a:gd name="T48" fmla="*/ 18 w 195"/>
                  <a:gd name="T49" fmla="*/ 11 h 71"/>
                  <a:gd name="T50" fmla="*/ 12 w 195"/>
                  <a:gd name="T51" fmla="*/ 15 h 71"/>
                  <a:gd name="T52" fmla="*/ 14 w 195"/>
                  <a:gd name="T53" fmla="*/ 23 h 71"/>
                  <a:gd name="T54" fmla="*/ 10 w 195"/>
                  <a:gd name="T55" fmla="*/ 23 h 71"/>
                  <a:gd name="T56" fmla="*/ 2 w 195"/>
                  <a:gd name="T57" fmla="*/ 25 h 71"/>
                  <a:gd name="T58" fmla="*/ 4 w 195"/>
                  <a:gd name="T59" fmla="*/ 29 h 71"/>
                  <a:gd name="T60" fmla="*/ 10 w 195"/>
                  <a:gd name="T61" fmla="*/ 25 h 71"/>
                  <a:gd name="T62" fmla="*/ 14 w 195"/>
                  <a:gd name="T63" fmla="*/ 27 h 71"/>
                  <a:gd name="T64" fmla="*/ 21 w 195"/>
                  <a:gd name="T65" fmla="*/ 21 h 71"/>
                  <a:gd name="T66" fmla="*/ 27 w 195"/>
                  <a:gd name="T67" fmla="*/ 19 h 71"/>
                  <a:gd name="T68" fmla="*/ 33 w 195"/>
                  <a:gd name="T69" fmla="*/ 21 h 71"/>
                  <a:gd name="T70" fmla="*/ 41 w 195"/>
                  <a:gd name="T71" fmla="*/ 13 h 71"/>
                  <a:gd name="T72" fmla="*/ 50 w 195"/>
                  <a:gd name="T73" fmla="*/ 13 h 71"/>
                  <a:gd name="T74" fmla="*/ 60 w 195"/>
                  <a:gd name="T75" fmla="*/ 13 h 71"/>
                  <a:gd name="T76" fmla="*/ 60 w 195"/>
                  <a:gd name="T77" fmla="*/ 17 h 71"/>
                  <a:gd name="T78" fmla="*/ 54 w 195"/>
                  <a:gd name="T79" fmla="*/ 19 h 71"/>
                  <a:gd name="T80" fmla="*/ 68 w 195"/>
                  <a:gd name="T81" fmla="*/ 21 h 71"/>
                  <a:gd name="T82" fmla="*/ 72 w 195"/>
                  <a:gd name="T83" fmla="*/ 21 h 71"/>
                  <a:gd name="T84" fmla="*/ 81 w 195"/>
                  <a:gd name="T85" fmla="*/ 25 h 71"/>
                  <a:gd name="T86" fmla="*/ 85 w 195"/>
                  <a:gd name="T87" fmla="*/ 23 h 71"/>
                  <a:gd name="T88" fmla="*/ 87 w 195"/>
                  <a:gd name="T89" fmla="*/ 25 h 71"/>
                  <a:gd name="T90" fmla="*/ 97 w 195"/>
                  <a:gd name="T91" fmla="*/ 31 h 71"/>
                  <a:gd name="T92" fmla="*/ 103 w 195"/>
                  <a:gd name="T93" fmla="*/ 33 h 71"/>
                  <a:gd name="T94" fmla="*/ 110 w 195"/>
                  <a:gd name="T95" fmla="*/ 33 h 71"/>
                  <a:gd name="T96" fmla="*/ 116 w 195"/>
                  <a:gd name="T97" fmla="*/ 31 h 71"/>
                  <a:gd name="T98" fmla="*/ 126 w 195"/>
                  <a:gd name="T99" fmla="*/ 50 h 71"/>
                  <a:gd name="T100" fmla="*/ 130 w 195"/>
                  <a:gd name="T101" fmla="*/ 50 h 71"/>
                  <a:gd name="T102" fmla="*/ 141 w 195"/>
                  <a:gd name="T103" fmla="*/ 52 h 71"/>
                  <a:gd name="T104" fmla="*/ 145 w 195"/>
                  <a:gd name="T105" fmla="*/ 54 h 71"/>
                  <a:gd name="T106" fmla="*/ 139 w 195"/>
                  <a:gd name="T107" fmla="*/ 60 h 71"/>
                  <a:gd name="T108" fmla="*/ 132 w 195"/>
                  <a:gd name="T109" fmla="*/ 69 h 71"/>
                  <a:gd name="T110" fmla="*/ 143 w 195"/>
                  <a:gd name="T111" fmla="*/ 67 h 71"/>
                  <a:gd name="T112" fmla="*/ 155 w 195"/>
                  <a:gd name="T113" fmla="*/ 67 h 71"/>
                  <a:gd name="T114" fmla="*/ 168 w 195"/>
                  <a:gd name="T11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71">
                    <a:moveTo>
                      <a:pt x="168" y="71"/>
                    </a:moveTo>
                    <a:lnTo>
                      <a:pt x="176" y="67"/>
                    </a:lnTo>
                    <a:lnTo>
                      <a:pt x="178" y="65"/>
                    </a:lnTo>
                    <a:lnTo>
                      <a:pt x="180" y="67"/>
                    </a:lnTo>
                    <a:lnTo>
                      <a:pt x="182" y="65"/>
                    </a:lnTo>
                    <a:lnTo>
                      <a:pt x="188" y="65"/>
                    </a:lnTo>
                    <a:lnTo>
                      <a:pt x="193" y="62"/>
                    </a:lnTo>
                    <a:lnTo>
                      <a:pt x="195" y="60"/>
                    </a:lnTo>
                    <a:lnTo>
                      <a:pt x="195" y="58"/>
                    </a:lnTo>
                    <a:lnTo>
                      <a:pt x="190" y="58"/>
                    </a:lnTo>
                    <a:lnTo>
                      <a:pt x="188" y="52"/>
                    </a:lnTo>
                    <a:lnTo>
                      <a:pt x="180" y="50"/>
                    </a:lnTo>
                    <a:lnTo>
                      <a:pt x="170" y="50"/>
                    </a:lnTo>
                    <a:lnTo>
                      <a:pt x="168" y="48"/>
                    </a:lnTo>
                    <a:lnTo>
                      <a:pt x="170" y="46"/>
                    </a:lnTo>
                    <a:lnTo>
                      <a:pt x="172" y="42"/>
                    </a:lnTo>
                    <a:lnTo>
                      <a:pt x="170" y="42"/>
                    </a:lnTo>
                    <a:lnTo>
                      <a:pt x="166" y="42"/>
                    </a:lnTo>
                    <a:lnTo>
                      <a:pt x="164" y="42"/>
                    </a:lnTo>
                    <a:lnTo>
                      <a:pt x="155" y="38"/>
                    </a:lnTo>
                    <a:lnTo>
                      <a:pt x="155" y="40"/>
                    </a:lnTo>
                    <a:lnTo>
                      <a:pt x="151" y="36"/>
                    </a:lnTo>
                    <a:lnTo>
                      <a:pt x="147" y="33"/>
                    </a:lnTo>
                    <a:lnTo>
                      <a:pt x="143" y="36"/>
                    </a:lnTo>
                    <a:lnTo>
                      <a:pt x="143" y="33"/>
                    </a:lnTo>
                    <a:lnTo>
                      <a:pt x="143" y="31"/>
                    </a:lnTo>
                    <a:lnTo>
                      <a:pt x="141" y="31"/>
                    </a:lnTo>
                    <a:lnTo>
                      <a:pt x="141" y="33"/>
                    </a:lnTo>
                    <a:lnTo>
                      <a:pt x="139" y="31"/>
                    </a:lnTo>
                    <a:lnTo>
                      <a:pt x="130" y="29"/>
                    </a:lnTo>
                    <a:lnTo>
                      <a:pt x="126" y="25"/>
                    </a:lnTo>
                    <a:lnTo>
                      <a:pt x="122" y="23"/>
                    </a:lnTo>
                    <a:lnTo>
                      <a:pt x="118" y="19"/>
                    </a:lnTo>
                    <a:lnTo>
                      <a:pt x="108" y="19"/>
                    </a:lnTo>
                    <a:lnTo>
                      <a:pt x="103" y="17"/>
                    </a:lnTo>
                    <a:lnTo>
                      <a:pt x="101" y="13"/>
                    </a:lnTo>
                    <a:lnTo>
                      <a:pt x="97" y="9"/>
                    </a:lnTo>
                    <a:lnTo>
                      <a:pt x="95" y="9"/>
                    </a:lnTo>
                    <a:lnTo>
                      <a:pt x="93" y="6"/>
                    </a:lnTo>
                    <a:lnTo>
                      <a:pt x="79" y="4"/>
                    </a:lnTo>
                    <a:lnTo>
                      <a:pt x="74" y="6"/>
                    </a:lnTo>
                    <a:lnTo>
                      <a:pt x="68" y="4"/>
                    </a:lnTo>
                    <a:lnTo>
                      <a:pt x="66" y="2"/>
                    </a:lnTo>
                    <a:lnTo>
                      <a:pt x="58" y="0"/>
                    </a:lnTo>
                    <a:lnTo>
                      <a:pt x="50" y="0"/>
                    </a:lnTo>
                    <a:lnTo>
                      <a:pt x="47" y="2"/>
                    </a:lnTo>
                    <a:lnTo>
                      <a:pt x="37" y="4"/>
                    </a:lnTo>
                    <a:lnTo>
                      <a:pt x="29" y="6"/>
                    </a:lnTo>
                    <a:lnTo>
                      <a:pt x="27" y="9"/>
                    </a:lnTo>
                    <a:lnTo>
                      <a:pt x="18" y="11"/>
                    </a:lnTo>
                    <a:lnTo>
                      <a:pt x="16" y="13"/>
                    </a:lnTo>
                    <a:lnTo>
                      <a:pt x="12" y="15"/>
                    </a:lnTo>
                    <a:lnTo>
                      <a:pt x="12" y="19"/>
                    </a:lnTo>
                    <a:lnTo>
                      <a:pt x="14" y="23"/>
                    </a:lnTo>
                    <a:lnTo>
                      <a:pt x="12" y="23"/>
                    </a:lnTo>
                    <a:lnTo>
                      <a:pt x="10" y="23"/>
                    </a:lnTo>
                    <a:lnTo>
                      <a:pt x="4" y="25"/>
                    </a:lnTo>
                    <a:lnTo>
                      <a:pt x="2" y="25"/>
                    </a:lnTo>
                    <a:lnTo>
                      <a:pt x="0" y="27"/>
                    </a:lnTo>
                    <a:lnTo>
                      <a:pt x="4" y="29"/>
                    </a:lnTo>
                    <a:lnTo>
                      <a:pt x="8" y="25"/>
                    </a:lnTo>
                    <a:lnTo>
                      <a:pt x="10" y="25"/>
                    </a:lnTo>
                    <a:lnTo>
                      <a:pt x="10" y="29"/>
                    </a:lnTo>
                    <a:lnTo>
                      <a:pt x="14" y="27"/>
                    </a:lnTo>
                    <a:lnTo>
                      <a:pt x="16" y="25"/>
                    </a:lnTo>
                    <a:lnTo>
                      <a:pt x="21" y="21"/>
                    </a:lnTo>
                    <a:lnTo>
                      <a:pt x="25" y="21"/>
                    </a:lnTo>
                    <a:lnTo>
                      <a:pt x="27" y="19"/>
                    </a:lnTo>
                    <a:lnTo>
                      <a:pt x="29" y="21"/>
                    </a:lnTo>
                    <a:lnTo>
                      <a:pt x="33" y="21"/>
                    </a:lnTo>
                    <a:lnTo>
                      <a:pt x="39" y="15"/>
                    </a:lnTo>
                    <a:lnTo>
                      <a:pt x="41" y="13"/>
                    </a:lnTo>
                    <a:lnTo>
                      <a:pt x="43" y="11"/>
                    </a:lnTo>
                    <a:lnTo>
                      <a:pt x="50" y="13"/>
                    </a:lnTo>
                    <a:lnTo>
                      <a:pt x="52" y="13"/>
                    </a:lnTo>
                    <a:lnTo>
                      <a:pt x="60" y="13"/>
                    </a:lnTo>
                    <a:lnTo>
                      <a:pt x="62" y="15"/>
                    </a:lnTo>
                    <a:lnTo>
                      <a:pt x="60" y="17"/>
                    </a:lnTo>
                    <a:lnTo>
                      <a:pt x="56" y="17"/>
                    </a:lnTo>
                    <a:lnTo>
                      <a:pt x="54" y="19"/>
                    </a:lnTo>
                    <a:lnTo>
                      <a:pt x="56" y="21"/>
                    </a:lnTo>
                    <a:lnTo>
                      <a:pt x="68" y="21"/>
                    </a:lnTo>
                    <a:lnTo>
                      <a:pt x="70" y="21"/>
                    </a:lnTo>
                    <a:lnTo>
                      <a:pt x="72" y="21"/>
                    </a:lnTo>
                    <a:lnTo>
                      <a:pt x="76" y="23"/>
                    </a:lnTo>
                    <a:lnTo>
                      <a:pt x="81" y="25"/>
                    </a:lnTo>
                    <a:lnTo>
                      <a:pt x="83" y="25"/>
                    </a:lnTo>
                    <a:lnTo>
                      <a:pt x="85" y="23"/>
                    </a:lnTo>
                    <a:lnTo>
                      <a:pt x="87" y="23"/>
                    </a:lnTo>
                    <a:lnTo>
                      <a:pt x="87" y="25"/>
                    </a:lnTo>
                    <a:lnTo>
                      <a:pt x="93" y="29"/>
                    </a:lnTo>
                    <a:lnTo>
                      <a:pt x="97" y="31"/>
                    </a:lnTo>
                    <a:lnTo>
                      <a:pt x="99" y="29"/>
                    </a:lnTo>
                    <a:lnTo>
                      <a:pt x="103" y="33"/>
                    </a:lnTo>
                    <a:lnTo>
                      <a:pt x="108" y="31"/>
                    </a:lnTo>
                    <a:lnTo>
                      <a:pt x="110" y="33"/>
                    </a:lnTo>
                    <a:lnTo>
                      <a:pt x="114" y="31"/>
                    </a:lnTo>
                    <a:lnTo>
                      <a:pt x="116" y="31"/>
                    </a:lnTo>
                    <a:lnTo>
                      <a:pt x="120" y="44"/>
                    </a:lnTo>
                    <a:lnTo>
                      <a:pt x="126" y="50"/>
                    </a:lnTo>
                    <a:lnTo>
                      <a:pt x="128" y="50"/>
                    </a:lnTo>
                    <a:lnTo>
                      <a:pt x="130" y="50"/>
                    </a:lnTo>
                    <a:lnTo>
                      <a:pt x="135" y="52"/>
                    </a:lnTo>
                    <a:lnTo>
                      <a:pt x="141" y="52"/>
                    </a:lnTo>
                    <a:lnTo>
                      <a:pt x="141" y="54"/>
                    </a:lnTo>
                    <a:lnTo>
                      <a:pt x="145" y="54"/>
                    </a:lnTo>
                    <a:lnTo>
                      <a:pt x="145" y="58"/>
                    </a:lnTo>
                    <a:lnTo>
                      <a:pt x="139" y="60"/>
                    </a:lnTo>
                    <a:lnTo>
                      <a:pt x="132" y="65"/>
                    </a:lnTo>
                    <a:lnTo>
                      <a:pt x="132" y="69"/>
                    </a:lnTo>
                    <a:lnTo>
                      <a:pt x="139" y="69"/>
                    </a:lnTo>
                    <a:lnTo>
                      <a:pt x="143" y="67"/>
                    </a:lnTo>
                    <a:lnTo>
                      <a:pt x="147" y="69"/>
                    </a:lnTo>
                    <a:lnTo>
                      <a:pt x="155" y="67"/>
                    </a:lnTo>
                    <a:lnTo>
                      <a:pt x="161" y="67"/>
                    </a:lnTo>
                    <a:lnTo>
                      <a:pt x="168" y="7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9" name="9Slide.vn 1292">
                <a:extLst>
                  <a:ext uri="{FF2B5EF4-FFF2-40B4-BE49-F238E27FC236}">
                    <a16:creationId xmlns:a16="http://schemas.microsoft.com/office/drawing/2014/main" id="{0405AA12-F872-4936-8427-B2E44BAD32AC}"/>
                  </a:ext>
                </a:extLst>
              </p:cNvPr>
              <p:cNvSpPr>
                <a:spLocks/>
              </p:cNvSpPr>
              <p:nvPr/>
            </p:nvSpPr>
            <p:spPr bwMode="auto">
              <a:xfrm>
                <a:off x="2211" y="2265"/>
                <a:ext cx="10" cy="11"/>
              </a:xfrm>
              <a:custGeom>
                <a:avLst/>
                <a:gdLst>
                  <a:gd name="T0" fmla="*/ 2 w 10"/>
                  <a:gd name="T1" fmla="*/ 8 h 11"/>
                  <a:gd name="T2" fmla="*/ 0 w 10"/>
                  <a:gd name="T3" fmla="*/ 6 h 11"/>
                  <a:gd name="T4" fmla="*/ 0 w 10"/>
                  <a:gd name="T5" fmla="*/ 8 h 11"/>
                  <a:gd name="T6" fmla="*/ 4 w 10"/>
                  <a:gd name="T7" fmla="*/ 11 h 11"/>
                  <a:gd name="T8" fmla="*/ 10 w 10"/>
                  <a:gd name="T9" fmla="*/ 8 h 11"/>
                  <a:gd name="T10" fmla="*/ 10 w 10"/>
                  <a:gd name="T11" fmla="*/ 6 h 11"/>
                  <a:gd name="T12" fmla="*/ 6 w 10"/>
                  <a:gd name="T13" fmla="*/ 2 h 11"/>
                  <a:gd name="T14" fmla="*/ 4 w 10"/>
                  <a:gd name="T15" fmla="*/ 0 h 11"/>
                  <a:gd name="T16" fmla="*/ 2 w 10"/>
                  <a:gd name="T17" fmla="*/ 4 h 11"/>
                  <a:gd name="T18" fmla="*/ 4 w 10"/>
                  <a:gd name="T19" fmla="*/ 6 h 11"/>
                  <a:gd name="T20" fmla="*/ 4 w 10"/>
                  <a:gd name="T21" fmla="*/ 6 h 11"/>
                  <a:gd name="T22" fmla="*/ 4 w 10"/>
                  <a:gd name="T23" fmla="*/ 8 h 11"/>
                  <a:gd name="T24" fmla="*/ 2 w 10"/>
                  <a:gd name="T2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1">
                    <a:moveTo>
                      <a:pt x="2" y="8"/>
                    </a:moveTo>
                    <a:lnTo>
                      <a:pt x="0" y="6"/>
                    </a:lnTo>
                    <a:lnTo>
                      <a:pt x="0" y="8"/>
                    </a:lnTo>
                    <a:lnTo>
                      <a:pt x="4" y="11"/>
                    </a:lnTo>
                    <a:lnTo>
                      <a:pt x="10" y="8"/>
                    </a:lnTo>
                    <a:lnTo>
                      <a:pt x="10" y="6"/>
                    </a:lnTo>
                    <a:lnTo>
                      <a:pt x="6" y="2"/>
                    </a:lnTo>
                    <a:lnTo>
                      <a:pt x="4" y="0"/>
                    </a:lnTo>
                    <a:lnTo>
                      <a:pt x="2" y="4"/>
                    </a:lnTo>
                    <a:lnTo>
                      <a:pt x="4" y="6"/>
                    </a:lnTo>
                    <a:lnTo>
                      <a:pt x="4" y="6"/>
                    </a:lnTo>
                    <a:lnTo>
                      <a:pt x="4" y="8"/>
                    </a:lnTo>
                    <a:lnTo>
                      <a:pt x="2"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0" name="9Slide.vn 1293">
                <a:extLst>
                  <a:ext uri="{FF2B5EF4-FFF2-40B4-BE49-F238E27FC236}">
                    <a16:creationId xmlns:a16="http://schemas.microsoft.com/office/drawing/2014/main" id="{3CC1728D-9259-477B-924E-941538D2EE7D}"/>
                  </a:ext>
                </a:extLst>
              </p:cNvPr>
              <p:cNvSpPr>
                <a:spLocks/>
              </p:cNvSpPr>
              <p:nvPr/>
            </p:nvSpPr>
            <p:spPr bwMode="auto">
              <a:xfrm>
                <a:off x="2373" y="2249"/>
                <a:ext cx="10" cy="10"/>
              </a:xfrm>
              <a:custGeom>
                <a:avLst/>
                <a:gdLst>
                  <a:gd name="T0" fmla="*/ 0 w 10"/>
                  <a:gd name="T1" fmla="*/ 8 h 10"/>
                  <a:gd name="T2" fmla="*/ 0 w 10"/>
                  <a:gd name="T3" fmla="*/ 10 h 10"/>
                  <a:gd name="T4" fmla="*/ 2 w 10"/>
                  <a:gd name="T5" fmla="*/ 10 h 10"/>
                  <a:gd name="T6" fmla="*/ 8 w 10"/>
                  <a:gd name="T7" fmla="*/ 6 h 10"/>
                  <a:gd name="T8" fmla="*/ 10 w 10"/>
                  <a:gd name="T9" fmla="*/ 2 h 10"/>
                  <a:gd name="T10" fmla="*/ 8 w 10"/>
                  <a:gd name="T11" fmla="*/ 0 h 10"/>
                  <a:gd name="T12" fmla="*/ 6 w 10"/>
                  <a:gd name="T13" fmla="*/ 2 h 10"/>
                  <a:gd name="T14" fmla="*/ 6 w 10"/>
                  <a:gd name="T15" fmla="*/ 4 h 10"/>
                  <a:gd name="T16" fmla="*/ 2 w 10"/>
                  <a:gd name="T17" fmla="*/ 8 h 10"/>
                  <a:gd name="T18" fmla="*/ 0 w 10"/>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0" y="8"/>
                    </a:moveTo>
                    <a:lnTo>
                      <a:pt x="0" y="10"/>
                    </a:lnTo>
                    <a:lnTo>
                      <a:pt x="2" y="10"/>
                    </a:lnTo>
                    <a:lnTo>
                      <a:pt x="8" y="6"/>
                    </a:lnTo>
                    <a:lnTo>
                      <a:pt x="10" y="2"/>
                    </a:lnTo>
                    <a:lnTo>
                      <a:pt x="8" y="0"/>
                    </a:lnTo>
                    <a:lnTo>
                      <a:pt x="6" y="2"/>
                    </a:lnTo>
                    <a:lnTo>
                      <a:pt x="6" y="4"/>
                    </a:lnTo>
                    <a:lnTo>
                      <a:pt x="2" y="8"/>
                    </a:lnTo>
                    <a:lnTo>
                      <a:pt x="0"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1" name="9Slide.vn 1294">
                <a:extLst>
                  <a:ext uri="{FF2B5EF4-FFF2-40B4-BE49-F238E27FC236}">
                    <a16:creationId xmlns:a16="http://schemas.microsoft.com/office/drawing/2014/main" id="{980800A7-4117-47B2-89E4-3D2CC933E1A5}"/>
                  </a:ext>
                </a:extLst>
              </p:cNvPr>
              <p:cNvSpPr>
                <a:spLocks/>
              </p:cNvSpPr>
              <p:nvPr/>
            </p:nvSpPr>
            <p:spPr bwMode="auto">
              <a:xfrm>
                <a:off x="2393" y="2273"/>
                <a:ext cx="2" cy="5"/>
              </a:xfrm>
              <a:custGeom>
                <a:avLst/>
                <a:gdLst>
                  <a:gd name="T0" fmla="*/ 0 w 2"/>
                  <a:gd name="T1" fmla="*/ 3 h 5"/>
                  <a:gd name="T2" fmla="*/ 2 w 2"/>
                  <a:gd name="T3" fmla="*/ 5 h 5"/>
                  <a:gd name="T4" fmla="*/ 2 w 2"/>
                  <a:gd name="T5" fmla="*/ 0 h 5"/>
                  <a:gd name="T6" fmla="*/ 0 w 2"/>
                  <a:gd name="T7" fmla="*/ 3 h 5"/>
                </a:gdLst>
                <a:ahLst/>
                <a:cxnLst>
                  <a:cxn ang="0">
                    <a:pos x="T0" y="T1"/>
                  </a:cxn>
                  <a:cxn ang="0">
                    <a:pos x="T2" y="T3"/>
                  </a:cxn>
                  <a:cxn ang="0">
                    <a:pos x="T4" y="T5"/>
                  </a:cxn>
                  <a:cxn ang="0">
                    <a:pos x="T6" y="T7"/>
                  </a:cxn>
                </a:cxnLst>
                <a:rect l="0" t="0" r="r" b="b"/>
                <a:pathLst>
                  <a:path w="2" h="5">
                    <a:moveTo>
                      <a:pt x="0" y="3"/>
                    </a:moveTo>
                    <a:lnTo>
                      <a:pt x="2" y="5"/>
                    </a:lnTo>
                    <a:lnTo>
                      <a:pt x="2" y="0"/>
                    </a:lnTo>
                    <a:lnTo>
                      <a:pt x="0" y="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2" name="9Slide.vn 1295">
                <a:extLst>
                  <a:ext uri="{FF2B5EF4-FFF2-40B4-BE49-F238E27FC236}">
                    <a16:creationId xmlns:a16="http://schemas.microsoft.com/office/drawing/2014/main" id="{0E70B08D-BE86-4D5C-B602-8A17261A4026}"/>
                  </a:ext>
                </a:extLst>
              </p:cNvPr>
              <p:cNvSpPr>
                <a:spLocks/>
              </p:cNvSpPr>
              <p:nvPr/>
            </p:nvSpPr>
            <p:spPr bwMode="auto">
              <a:xfrm>
                <a:off x="2356" y="2232"/>
                <a:ext cx="8" cy="17"/>
              </a:xfrm>
              <a:custGeom>
                <a:avLst/>
                <a:gdLst>
                  <a:gd name="T0" fmla="*/ 4 w 8"/>
                  <a:gd name="T1" fmla="*/ 12 h 17"/>
                  <a:gd name="T2" fmla="*/ 6 w 8"/>
                  <a:gd name="T3" fmla="*/ 14 h 17"/>
                  <a:gd name="T4" fmla="*/ 8 w 8"/>
                  <a:gd name="T5" fmla="*/ 17 h 17"/>
                  <a:gd name="T6" fmla="*/ 4 w 8"/>
                  <a:gd name="T7" fmla="*/ 10 h 17"/>
                  <a:gd name="T8" fmla="*/ 4 w 8"/>
                  <a:gd name="T9" fmla="*/ 6 h 17"/>
                  <a:gd name="T10" fmla="*/ 0 w 8"/>
                  <a:gd name="T11" fmla="*/ 0 h 17"/>
                  <a:gd name="T12" fmla="*/ 0 w 8"/>
                  <a:gd name="T13" fmla="*/ 2 h 17"/>
                  <a:gd name="T14" fmla="*/ 2 w 8"/>
                  <a:gd name="T15" fmla="*/ 6 h 17"/>
                  <a:gd name="T16" fmla="*/ 0 w 8"/>
                  <a:gd name="T17" fmla="*/ 8 h 17"/>
                  <a:gd name="T18" fmla="*/ 4 w 8"/>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7">
                    <a:moveTo>
                      <a:pt x="4" y="12"/>
                    </a:moveTo>
                    <a:lnTo>
                      <a:pt x="6" y="14"/>
                    </a:lnTo>
                    <a:lnTo>
                      <a:pt x="8" y="17"/>
                    </a:lnTo>
                    <a:lnTo>
                      <a:pt x="4" y="10"/>
                    </a:lnTo>
                    <a:lnTo>
                      <a:pt x="4" y="6"/>
                    </a:lnTo>
                    <a:lnTo>
                      <a:pt x="0" y="0"/>
                    </a:lnTo>
                    <a:lnTo>
                      <a:pt x="0" y="2"/>
                    </a:lnTo>
                    <a:lnTo>
                      <a:pt x="2" y="6"/>
                    </a:lnTo>
                    <a:lnTo>
                      <a:pt x="0" y="8"/>
                    </a:lnTo>
                    <a:lnTo>
                      <a:pt x="4" y="1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3" name="9Slide.vn 1296">
                <a:extLst>
                  <a:ext uri="{FF2B5EF4-FFF2-40B4-BE49-F238E27FC236}">
                    <a16:creationId xmlns:a16="http://schemas.microsoft.com/office/drawing/2014/main" id="{0636055E-FB5D-4C48-96FB-B3DCF95858D6}"/>
                  </a:ext>
                </a:extLst>
              </p:cNvPr>
              <p:cNvSpPr>
                <a:spLocks/>
              </p:cNvSpPr>
              <p:nvPr/>
            </p:nvSpPr>
            <p:spPr bwMode="auto">
              <a:xfrm>
                <a:off x="2352" y="2211"/>
                <a:ext cx="8" cy="15"/>
              </a:xfrm>
              <a:custGeom>
                <a:avLst/>
                <a:gdLst>
                  <a:gd name="T0" fmla="*/ 4 w 8"/>
                  <a:gd name="T1" fmla="*/ 4 h 15"/>
                  <a:gd name="T2" fmla="*/ 0 w 8"/>
                  <a:gd name="T3" fmla="*/ 0 h 15"/>
                  <a:gd name="T4" fmla="*/ 0 w 8"/>
                  <a:gd name="T5" fmla="*/ 4 h 15"/>
                  <a:gd name="T6" fmla="*/ 2 w 8"/>
                  <a:gd name="T7" fmla="*/ 6 h 15"/>
                  <a:gd name="T8" fmla="*/ 4 w 8"/>
                  <a:gd name="T9" fmla="*/ 11 h 15"/>
                  <a:gd name="T10" fmla="*/ 2 w 8"/>
                  <a:gd name="T11" fmla="*/ 13 h 15"/>
                  <a:gd name="T12" fmla="*/ 4 w 8"/>
                  <a:gd name="T13" fmla="*/ 15 h 15"/>
                  <a:gd name="T14" fmla="*/ 8 w 8"/>
                  <a:gd name="T15" fmla="*/ 15 h 15"/>
                  <a:gd name="T16" fmla="*/ 8 w 8"/>
                  <a:gd name="T17" fmla="*/ 13 h 15"/>
                  <a:gd name="T18" fmla="*/ 4 w 8"/>
                  <a:gd name="T19" fmla="*/ 9 h 15"/>
                  <a:gd name="T20" fmla="*/ 4 w 8"/>
                  <a:gd name="T2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
                    <a:moveTo>
                      <a:pt x="4" y="4"/>
                    </a:moveTo>
                    <a:lnTo>
                      <a:pt x="0" y="0"/>
                    </a:lnTo>
                    <a:lnTo>
                      <a:pt x="0" y="4"/>
                    </a:lnTo>
                    <a:lnTo>
                      <a:pt x="2" y="6"/>
                    </a:lnTo>
                    <a:lnTo>
                      <a:pt x="4" y="11"/>
                    </a:lnTo>
                    <a:lnTo>
                      <a:pt x="2" y="13"/>
                    </a:lnTo>
                    <a:lnTo>
                      <a:pt x="4" y="15"/>
                    </a:lnTo>
                    <a:lnTo>
                      <a:pt x="8" y="15"/>
                    </a:lnTo>
                    <a:lnTo>
                      <a:pt x="8" y="13"/>
                    </a:lnTo>
                    <a:lnTo>
                      <a:pt x="4" y="9"/>
                    </a:lnTo>
                    <a:lnTo>
                      <a:pt x="4"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4" name="9Slide.vn 1297">
                <a:extLst>
                  <a:ext uri="{FF2B5EF4-FFF2-40B4-BE49-F238E27FC236}">
                    <a16:creationId xmlns:a16="http://schemas.microsoft.com/office/drawing/2014/main" id="{362E3CCE-9780-45E0-9738-D0F518F11E4A}"/>
                  </a:ext>
                </a:extLst>
              </p:cNvPr>
              <p:cNvSpPr>
                <a:spLocks/>
              </p:cNvSpPr>
              <p:nvPr/>
            </p:nvSpPr>
            <p:spPr bwMode="auto">
              <a:xfrm>
                <a:off x="2344" y="2230"/>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5" name="9Slide.vn 1298">
                <a:extLst>
                  <a:ext uri="{FF2B5EF4-FFF2-40B4-BE49-F238E27FC236}">
                    <a16:creationId xmlns:a16="http://schemas.microsoft.com/office/drawing/2014/main" id="{C5D49BA7-2F39-45FD-8024-A3BC52431CD3}"/>
                  </a:ext>
                </a:extLst>
              </p:cNvPr>
              <p:cNvSpPr>
                <a:spLocks/>
              </p:cNvSpPr>
              <p:nvPr/>
            </p:nvSpPr>
            <p:spPr bwMode="auto">
              <a:xfrm>
                <a:off x="2391" y="2257"/>
                <a:ext cx="9" cy="4"/>
              </a:xfrm>
              <a:custGeom>
                <a:avLst/>
                <a:gdLst>
                  <a:gd name="T0" fmla="*/ 0 w 9"/>
                  <a:gd name="T1" fmla="*/ 0 h 4"/>
                  <a:gd name="T2" fmla="*/ 2 w 9"/>
                  <a:gd name="T3" fmla="*/ 2 h 4"/>
                  <a:gd name="T4" fmla="*/ 7 w 9"/>
                  <a:gd name="T5" fmla="*/ 2 h 4"/>
                  <a:gd name="T6" fmla="*/ 9 w 9"/>
                  <a:gd name="T7" fmla="*/ 4 h 4"/>
                  <a:gd name="T8" fmla="*/ 9 w 9"/>
                  <a:gd name="T9" fmla="*/ 2 h 4"/>
                  <a:gd name="T10" fmla="*/ 4 w 9"/>
                  <a:gd name="T11" fmla="*/ 0 h 4"/>
                  <a:gd name="T12" fmla="*/ 0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0" y="0"/>
                    </a:moveTo>
                    <a:lnTo>
                      <a:pt x="2" y="2"/>
                    </a:lnTo>
                    <a:lnTo>
                      <a:pt x="7" y="2"/>
                    </a:lnTo>
                    <a:lnTo>
                      <a:pt x="9" y="4"/>
                    </a:lnTo>
                    <a:lnTo>
                      <a:pt x="9" y="2"/>
                    </a:lnTo>
                    <a:lnTo>
                      <a:pt x="4" y="0"/>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6" name="9Slide.vn 1299">
                <a:extLst>
                  <a:ext uri="{FF2B5EF4-FFF2-40B4-BE49-F238E27FC236}">
                    <a16:creationId xmlns:a16="http://schemas.microsoft.com/office/drawing/2014/main" id="{93A3BCD5-00A7-40CD-8F50-D741D277533D}"/>
                  </a:ext>
                </a:extLst>
              </p:cNvPr>
              <p:cNvSpPr>
                <a:spLocks/>
              </p:cNvSpPr>
              <p:nvPr/>
            </p:nvSpPr>
            <p:spPr bwMode="auto">
              <a:xfrm>
                <a:off x="2371" y="2222"/>
                <a:ext cx="2" cy="6"/>
              </a:xfrm>
              <a:custGeom>
                <a:avLst/>
                <a:gdLst>
                  <a:gd name="T0" fmla="*/ 0 w 2"/>
                  <a:gd name="T1" fmla="*/ 4 h 6"/>
                  <a:gd name="T2" fmla="*/ 2 w 2"/>
                  <a:gd name="T3" fmla="*/ 6 h 6"/>
                  <a:gd name="T4" fmla="*/ 2 w 2"/>
                  <a:gd name="T5" fmla="*/ 2 h 6"/>
                  <a:gd name="T6" fmla="*/ 2 w 2"/>
                  <a:gd name="T7" fmla="*/ 0 h 6"/>
                  <a:gd name="T8" fmla="*/ 0 w 2"/>
                  <a:gd name="T9" fmla="*/ 4 h 6"/>
                </a:gdLst>
                <a:ahLst/>
                <a:cxnLst>
                  <a:cxn ang="0">
                    <a:pos x="T0" y="T1"/>
                  </a:cxn>
                  <a:cxn ang="0">
                    <a:pos x="T2" y="T3"/>
                  </a:cxn>
                  <a:cxn ang="0">
                    <a:pos x="T4" y="T5"/>
                  </a:cxn>
                  <a:cxn ang="0">
                    <a:pos x="T6" y="T7"/>
                  </a:cxn>
                  <a:cxn ang="0">
                    <a:pos x="T8" y="T9"/>
                  </a:cxn>
                </a:cxnLst>
                <a:rect l="0" t="0" r="r" b="b"/>
                <a:pathLst>
                  <a:path w="2" h="6">
                    <a:moveTo>
                      <a:pt x="0" y="4"/>
                    </a:moveTo>
                    <a:lnTo>
                      <a:pt x="2" y="6"/>
                    </a:lnTo>
                    <a:lnTo>
                      <a:pt x="2" y="2"/>
                    </a:lnTo>
                    <a:lnTo>
                      <a:pt x="2" y="0"/>
                    </a:lnTo>
                    <a:lnTo>
                      <a:pt x="0"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7" name="9Slide.vn 1300">
                <a:extLst>
                  <a:ext uri="{FF2B5EF4-FFF2-40B4-BE49-F238E27FC236}">
                    <a16:creationId xmlns:a16="http://schemas.microsoft.com/office/drawing/2014/main" id="{1F19D9C3-8356-450D-A0B2-9CC0039480BD}"/>
                  </a:ext>
                </a:extLst>
              </p:cNvPr>
              <p:cNvSpPr>
                <a:spLocks/>
              </p:cNvSpPr>
              <p:nvPr/>
            </p:nvSpPr>
            <p:spPr bwMode="auto">
              <a:xfrm>
                <a:off x="2371" y="2246"/>
                <a:ext cx="4" cy="5"/>
              </a:xfrm>
              <a:custGeom>
                <a:avLst/>
                <a:gdLst>
                  <a:gd name="T0" fmla="*/ 0 w 4"/>
                  <a:gd name="T1" fmla="*/ 0 h 5"/>
                  <a:gd name="T2" fmla="*/ 0 w 4"/>
                  <a:gd name="T3" fmla="*/ 3 h 5"/>
                  <a:gd name="T4" fmla="*/ 2 w 4"/>
                  <a:gd name="T5" fmla="*/ 5 h 5"/>
                  <a:gd name="T6" fmla="*/ 4 w 4"/>
                  <a:gd name="T7" fmla="*/ 5 h 5"/>
                  <a:gd name="T8" fmla="*/ 4 w 4"/>
                  <a:gd name="T9" fmla="*/ 3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3"/>
                    </a:lnTo>
                    <a:lnTo>
                      <a:pt x="2" y="5"/>
                    </a:lnTo>
                    <a:lnTo>
                      <a:pt x="4" y="5"/>
                    </a:lnTo>
                    <a:lnTo>
                      <a:pt x="4" y="3"/>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8" name="9Slide.vn 1301">
                <a:extLst>
                  <a:ext uri="{FF2B5EF4-FFF2-40B4-BE49-F238E27FC236}">
                    <a16:creationId xmlns:a16="http://schemas.microsoft.com/office/drawing/2014/main" id="{032A82DE-3D30-48A4-ADAA-3937154E7371}"/>
                  </a:ext>
                </a:extLst>
              </p:cNvPr>
              <p:cNvSpPr>
                <a:spLocks/>
              </p:cNvSpPr>
              <p:nvPr/>
            </p:nvSpPr>
            <p:spPr bwMode="auto">
              <a:xfrm>
                <a:off x="2381" y="2280"/>
                <a:ext cx="12" cy="8"/>
              </a:xfrm>
              <a:custGeom>
                <a:avLst/>
                <a:gdLst>
                  <a:gd name="T0" fmla="*/ 6 w 12"/>
                  <a:gd name="T1" fmla="*/ 0 h 8"/>
                  <a:gd name="T2" fmla="*/ 0 w 12"/>
                  <a:gd name="T3" fmla="*/ 2 h 8"/>
                  <a:gd name="T4" fmla="*/ 0 w 12"/>
                  <a:gd name="T5" fmla="*/ 8 h 8"/>
                  <a:gd name="T6" fmla="*/ 10 w 12"/>
                  <a:gd name="T7" fmla="*/ 8 h 8"/>
                  <a:gd name="T8" fmla="*/ 12 w 12"/>
                  <a:gd name="T9" fmla="*/ 4 h 8"/>
                  <a:gd name="T10" fmla="*/ 12 w 12"/>
                  <a:gd name="T11" fmla="*/ 0 h 8"/>
                  <a:gd name="T12" fmla="*/ 10 w 12"/>
                  <a:gd name="T13" fmla="*/ 0 h 8"/>
                  <a:gd name="T14" fmla="*/ 8 w 12"/>
                  <a:gd name="T15" fmla="*/ 2 h 8"/>
                  <a:gd name="T16" fmla="*/ 6 w 1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6" y="0"/>
                    </a:moveTo>
                    <a:lnTo>
                      <a:pt x="0" y="2"/>
                    </a:lnTo>
                    <a:lnTo>
                      <a:pt x="0" y="8"/>
                    </a:lnTo>
                    <a:lnTo>
                      <a:pt x="10" y="8"/>
                    </a:lnTo>
                    <a:lnTo>
                      <a:pt x="12" y="4"/>
                    </a:lnTo>
                    <a:lnTo>
                      <a:pt x="12" y="0"/>
                    </a:lnTo>
                    <a:lnTo>
                      <a:pt x="10" y="0"/>
                    </a:lnTo>
                    <a:lnTo>
                      <a:pt x="8" y="2"/>
                    </a:lnTo>
                    <a:lnTo>
                      <a:pt x="6"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9" name="9Slide.vn 1302">
                <a:extLst>
                  <a:ext uri="{FF2B5EF4-FFF2-40B4-BE49-F238E27FC236}">
                    <a16:creationId xmlns:a16="http://schemas.microsoft.com/office/drawing/2014/main" id="{B2A93BD5-EF8B-4E50-BD1E-1C0E4FE93166}"/>
                  </a:ext>
                </a:extLst>
              </p:cNvPr>
              <p:cNvSpPr>
                <a:spLocks/>
              </p:cNvSpPr>
              <p:nvPr/>
            </p:nvSpPr>
            <p:spPr bwMode="auto">
              <a:xfrm>
                <a:off x="2337" y="2197"/>
                <a:ext cx="9" cy="14"/>
              </a:xfrm>
              <a:custGeom>
                <a:avLst/>
                <a:gdLst>
                  <a:gd name="T0" fmla="*/ 0 w 9"/>
                  <a:gd name="T1" fmla="*/ 0 h 14"/>
                  <a:gd name="T2" fmla="*/ 0 w 9"/>
                  <a:gd name="T3" fmla="*/ 2 h 14"/>
                  <a:gd name="T4" fmla="*/ 5 w 9"/>
                  <a:gd name="T5" fmla="*/ 4 h 14"/>
                  <a:gd name="T6" fmla="*/ 7 w 9"/>
                  <a:gd name="T7" fmla="*/ 8 h 14"/>
                  <a:gd name="T8" fmla="*/ 7 w 9"/>
                  <a:gd name="T9" fmla="*/ 10 h 14"/>
                  <a:gd name="T10" fmla="*/ 5 w 9"/>
                  <a:gd name="T11" fmla="*/ 12 h 14"/>
                  <a:gd name="T12" fmla="*/ 5 w 9"/>
                  <a:gd name="T13" fmla="*/ 14 h 14"/>
                  <a:gd name="T14" fmla="*/ 7 w 9"/>
                  <a:gd name="T15" fmla="*/ 12 h 14"/>
                  <a:gd name="T16" fmla="*/ 9 w 9"/>
                  <a:gd name="T17" fmla="*/ 8 h 14"/>
                  <a:gd name="T18" fmla="*/ 5 w 9"/>
                  <a:gd name="T19" fmla="*/ 2 h 14"/>
                  <a:gd name="T20" fmla="*/ 0 w 9"/>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0" y="0"/>
                    </a:moveTo>
                    <a:lnTo>
                      <a:pt x="0" y="2"/>
                    </a:lnTo>
                    <a:lnTo>
                      <a:pt x="5" y="4"/>
                    </a:lnTo>
                    <a:lnTo>
                      <a:pt x="7" y="8"/>
                    </a:lnTo>
                    <a:lnTo>
                      <a:pt x="7" y="10"/>
                    </a:lnTo>
                    <a:lnTo>
                      <a:pt x="5" y="12"/>
                    </a:lnTo>
                    <a:lnTo>
                      <a:pt x="5" y="14"/>
                    </a:lnTo>
                    <a:lnTo>
                      <a:pt x="7" y="12"/>
                    </a:lnTo>
                    <a:lnTo>
                      <a:pt x="9" y="8"/>
                    </a:lnTo>
                    <a:lnTo>
                      <a:pt x="5" y="2"/>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0" name="9Slide.vn 1303">
                <a:extLst>
                  <a:ext uri="{FF2B5EF4-FFF2-40B4-BE49-F238E27FC236}">
                    <a16:creationId xmlns:a16="http://schemas.microsoft.com/office/drawing/2014/main" id="{20669EDF-18A4-405B-A3CC-B0449DD15BF9}"/>
                  </a:ext>
                </a:extLst>
              </p:cNvPr>
              <p:cNvSpPr>
                <a:spLocks/>
              </p:cNvSpPr>
              <p:nvPr/>
            </p:nvSpPr>
            <p:spPr bwMode="auto">
              <a:xfrm>
                <a:off x="2313" y="2217"/>
                <a:ext cx="4" cy="5"/>
              </a:xfrm>
              <a:custGeom>
                <a:avLst/>
                <a:gdLst>
                  <a:gd name="T0" fmla="*/ 4 w 4"/>
                  <a:gd name="T1" fmla="*/ 0 h 5"/>
                  <a:gd name="T2" fmla="*/ 0 w 4"/>
                  <a:gd name="T3" fmla="*/ 3 h 5"/>
                  <a:gd name="T4" fmla="*/ 2 w 4"/>
                  <a:gd name="T5" fmla="*/ 5 h 5"/>
                  <a:gd name="T6" fmla="*/ 4 w 4"/>
                  <a:gd name="T7" fmla="*/ 0 h 5"/>
                </a:gdLst>
                <a:ahLst/>
                <a:cxnLst>
                  <a:cxn ang="0">
                    <a:pos x="T0" y="T1"/>
                  </a:cxn>
                  <a:cxn ang="0">
                    <a:pos x="T2" y="T3"/>
                  </a:cxn>
                  <a:cxn ang="0">
                    <a:pos x="T4" y="T5"/>
                  </a:cxn>
                  <a:cxn ang="0">
                    <a:pos x="T6" y="T7"/>
                  </a:cxn>
                </a:cxnLst>
                <a:rect l="0" t="0" r="r" b="b"/>
                <a:pathLst>
                  <a:path w="4" h="5">
                    <a:moveTo>
                      <a:pt x="4" y="0"/>
                    </a:moveTo>
                    <a:lnTo>
                      <a:pt x="0" y="3"/>
                    </a:lnTo>
                    <a:lnTo>
                      <a:pt x="2" y="5"/>
                    </a:lnTo>
                    <a:lnTo>
                      <a:pt x="4"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1" name="9Slide.vn 1304">
                <a:extLst>
                  <a:ext uri="{FF2B5EF4-FFF2-40B4-BE49-F238E27FC236}">
                    <a16:creationId xmlns:a16="http://schemas.microsoft.com/office/drawing/2014/main" id="{DEDEDF1F-5A05-4631-8113-B1417FDAD8CF}"/>
                  </a:ext>
                </a:extLst>
              </p:cNvPr>
              <p:cNvSpPr>
                <a:spLocks/>
              </p:cNvSpPr>
              <p:nvPr/>
            </p:nvSpPr>
            <p:spPr bwMode="auto">
              <a:xfrm>
                <a:off x="2311" y="2220"/>
                <a:ext cx="2" cy="4"/>
              </a:xfrm>
              <a:custGeom>
                <a:avLst/>
                <a:gdLst>
                  <a:gd name="T0" fmla="*/ 2 w 2"/>
                  <a:gd name="T1" fmla="*/ 0 h 4"/>
                  <a:gd name="T2" fmla="*/ 0 w 2"/>
                  <a:gd name="T3" fmla="*/ 2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2"/>
                    </a:lnTo>
                    <a:lnTo>
                      <a:pt x="2" y="4"/>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2" name="9Slide.vn 1305">
                <a:extLst>
                  <a:ext uri="{FF2B5EF4-FFF2-40B4-BE49-F238E27FC236}">
                    <a16:creationId xmlns:a16="http://schemas.microsoft.com/office/drawing/2014/main" id="{AFF78196-CD58-4BA9-AE17-EB92F4C56741}"/>
                  </a:ext>
                </a:extLst>
              </p:cNvPr>
              <p:cNvSpPr>
                <a:spLocks/>
              </p:cNvSpPr>
              <p:nvPr/>
            </p:nvSpPr>
            <p:spPr bwMode="auto">
              <a:xfrm>
                <a:off x="2304" y="2203"/>
                <a:ext cx="11" cy="14"/>
              </a:xfrm>
              <a:custGeom>
                <a:avLst/>
                <a:gdLst>
                  <a:gd name="T0" fmla="*/ 9 w 11"/>
                  <a:gd name="T1" fmla="*/ 0 h 14"/>
                  <a:gd name="T2" fmla="*/ 4 w 11"/>
                  <a:gd name="T3" fmla="*/ 0 h 14"/>
                  <a:gd name="T4" fmla="*/ 4 w 11"/>
                  <a:gd name="T5" fmla="*/ 4 h 14"/>
                  <a:gd name="T6" fmla="*/ 0 w 11"/>
                  <a:gd name="T7" fmla="*/ 10 h 14"/>
                  <a:gd name="T8" fmla="*/ 4 w 11"/>
                  <a:gd name="T9" fmla="*/ 12 h 14"/>
                  <a:gd name="T10" fmla="*/ 7 w 11"/>
                  <a:gd name="T11" fmla="*/ 10 h 14"/>
                  <a:gd name="T12" fmla="*/ 7 w 11"/>
                  <a:gd name="T13" fmla="*/ 14 h 14"/>
                  <a:gd name="T14" fmla="*/ 11 w 11"/>
                  <a:gd name="T15" fmla="*/ 10 h 14"/>
                  <a:gd name="T16" fmla="*/ 9 w 11"/>
                  <a:gd name="T17" fmla="*/ 4 h 14"/>
                  <a:gd name="T18" fmla="*/ 9 w 1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9" y="0"/>
                    </a:moveTo>
                    <a:lnTo>
                      <a:pt x="4" y="0"/>
                    </a:lnTo>
                    <a:lnTo>
                      <a:pt x="4" y="4"/>
                    </a:lnTo>
                    <a:lnTo>
                      <a:pt x="0" y="10"/>
                    </a:lnTo>
                    <a:lnTo>
                      <a:pt x="4" y="12"/>
                    </a:lnTo>
                    <a:lnTo>
                      <a:pt x="7" y="10"/>
                    </a:lnTo>
                    <a:lnTo>
                      <a:pt x="7" y="14"/>
                    </a:lnTo>
                    <a:lnTo>
                      <a:pt x="11" y="10"/>
                    </a:lnTo>
                    <a:lnTo>
                      <a:pt x="9" y="4"/>
                    </a:lnTo>
                    <a:lnTo>
                      <a:pt x="9"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3" name="9Slide.vn 1306">
                <a:extLst>
                  <a:ext uri="{FF2B5EF4-FFF2-40B4-BE49-F238E27FC236}">
                    <a16:creationId xmlns:a16="http://schemas.microsoft.com/office/drawing/2014/main" id="{5FFDA748-BA62-4A25-83B6-84E35028950C}"/>
                  </a:ext>
                </a:extLst>
              </p:cNvPr>
              <p:cNvSpPr>
                <a:spLocks/>
              </p:cNvSpPr>
              <p:nvPr/>
            </p:nvSpPr>
            <p:spPr bwMode="auto">
              <a:xfrm>
                <a:off x="2313" y="2222"/>
                <a:ext cx="6" cy="10"/>
              </a:xfrm>
              <a:custGeom>
                <a:avLst/>
                <a:gdLst>
                  <a:gd name="T0" fmla="*/ 2 w 6"/>
                  <a:gd name="T1" fmla="*/ 10 h 10"/>
                  <a:gd name="T2" fmla="*/ 4 w 6"/>
                  <a:gd name="T3" fmla="*/ 10 h 10"/>
                  <a:gd name="T4" fmla="*/ 6 w 6"/>
                  <a:gd name="T5" fmla="*/ 6 h 10"/>
                  <a:gd name="T6" fmla="*/ 4 w 6"/>
                  <a:gd name="T7" fmla="*/ 4 h 10"/>
                  <a:gd name="T8" fmla="*/ 6 w 6"/>
                  <a:gd name="T9" fmla="*/ 2 h 10"/>
                  <a:gd name="T10" fmla="*/ 4 w 6"/>
                  <a:gd name="T11" fmla="*/ 0 h 10"/>
                  <a:gd name="T12" fmla="*/ 0 w 6"/>
                  <a:gd name="T13" fmla="*/ 2 h 10"/>
                  <a:gd name="T14" fmla="*/ 0 w 6"/>
                  <a:gd name="T15" fmla="*/ 6 h 10"/>
                  <a:gd name="T16" fmla="*/ 2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2" y="10"/>
                    </a:moveTo>
                    <a:lnTo>
                      <a:pt x="4" y="10"/>
                    </a:lnTo>
                    <a:lnTo>
                      <a:pt x="6" y="6"/>
                    </a:lnTo>
                    <a:lnTo>
                      <a:pt x="4" y="4"/>
                    </a:lnTo>
                    <a:lnTo>
                      <a:pt x="6" y="2"/>
                    </a:lnTo>
                    <a:lnTo>
                      <a:pt x="4" y="0"/>
                    </a:lnTo>
                    <a:lnTo>
                      <a:pt x="0" y="2"/>
                    </a:lnTo>
                    <a:lnTo>
                      <a:pt x="0" y="6"/>
                    </a:lnTo>
                    <a:lnTo>
                      <a:pt x="2" y="1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4" name="9Slide.vn 1307">
                <a:extLst>
                  <a:ext uri="{FF2B5EF4-FFF2-40B4-BE49-F238E27FC236}">
                    <a16:creationId xmlns:a16="http://schemas.microsoft.com/office/drawing/2014/main" id="{284957C6-12B9-4040-A85D-B40DFCDACE59}"/>
                  </a:ext>
                </a:extLst>
              </p:cNvPr>
              <p:cNvSpPr>
                <a:spLocks/>
              </p:cNvSpPr>
              <p:nvPr/>
            </p:nvSpPr>
            <p:spPr bwMode="auto">
              <a:xfrm>
                <a:off x="2319" y="2201"/>
                <a:ext cx="8" cy="4"/>
              </a:xfrm>
              <a:custGeom>
                <a:avLst/>
                <a:gdLst>
                  <a:gd name="T0" fmla="*/ 0 w 8"/>
                  <a:gd name="T1" fmla="*/ 2 h 4"/>
                  <a:gd name="T2" fmla="*/ 2 w 8"/>
                  <a:gd name="T3" fmla="*/ 4 h 4"/>
                  <a:gd name="T4" fmla="*/ 8 w 8"/>
                  <a:gd name="T5" fmla="*/ 4 h 4"/>
                  <a:gd name="T6" fmla="*/ 8 w 8"/>
                  <a:gd name="T7" fmla="*/ 2 h 4"/>
                  <a:gd name="T8" fmla="*/ 4 w 8"/>
                  <a:gd name="T9" fmla="*/ 0 h 4"/>
                  <a:gd name="T10" fmla="*/ 0 w 8"/>
                  <a:gd name="T11" fmla="*/ 2 h 4"/>
                </a:gdLst>
                <a:ahLst/>
                <a:cxnLst>
                  <a:cxn ang="0">
                    <a:pos x="T0" y="T1"/>
                  </a:cxn>
                  <a:cxn ang="0">
                    <a:pos x="T2" y="T3"/>
                  </a:cxn>
                  <a:cxn ang="0">
                    <a:pos x="T4" y="T5"/>
                  </a:cxn>
                  <a:cxn ang="0">
                    <a:pos x="T6" y="T7"/>
                  </a:cxn>
                  <a:cxn ang="0">
                    <a:pos x="T8" y="T9"/>
                  </a:cxn>
                  <a:cxn ang="0">
                    <a:pos x="T10" y="T11"/>
                  </a:cxn>
                </a:cxnLst>
                <a:rect l="0" t="0" r="r" b="b"/>
                <a:pathLst>
                  <a:path w="8" h="4">
                    <a:moveTo>
                      <a:pt x="0" y="2"/>
                    </a:moveTo>
                    <a:lnTo>
                      <a:pt x="2" y="4"/>
                    </a:lnTo>
                    <a:lnTo>
                      <a:pt x="8" y="4"/>
                    </a:lnTo>
                    <a:lnTo>
                      <a:pt x="8" y="2"/>
                    </a:lnTo>
                    <a:lnTo>
                      <a:pt x="4"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5" name="9Slide.vn 1308">
                <a:extLst>
                  <a:ext uri="{FF2B5EF4-FFF2-40B4-BE49-F238E27FC236}">
                    <a16:creationId xmlns:a16="http://schemas.microsoft.com/office/drawing/2014/main" id="{28FAFEC3-6ABF-4DE3-B702-37C7F3F862DE}"/>
                  </a:ext>
                </a:extLst>
              </p:cNvPr>
              <p:cNvSpPr>
                <a:spLocks/>
              </p:cNvSpPr>
              <p:nvPr/>
            </p:nvSpPr>
            <p:spPr bwMode="auto">
              <a:xfrm>
                <a:off x="2319" y="2166"/>
                <a:ext cx="14" cy="22"/>
              </a:xfrm>
              <a:custGeom>
                <a:avLst/>
                <a:gdLst>
                  <a:gd name="T0" fmla="*/ 14 w 14"/>
                  <a:gd name="T1" fmla="*/ 8 h 22"/>
                  <a:gd name="T2" fmla="*/ 10 w 14"/>
                  <a:gd name="T3" fmla="*/ 6 h 22"/>
                  <a:gd name="T4" fmla="*/ 10 w 14"/>
                  <a:gd name="T5" fmla="*/ 2 h 22"/>
                  <a:gd name="T6" fmla="*/ 4 w 14"/>
                  <a:gd name="T7" fmla="*/ 0 h 22"/>
                  <a:gd name="T8" fmla="*/ 0 w 14"/>
                  <a:gd name="T9" fmla="*/ 0 h 22"/>
                  <a:gd name="T10" fmla="*/ 6 w 14"/>
                  <a:gd name="T11" fmla="*/ 2 h 22"/>
                  <a:gd name="T12" fmla="*/ 6 w 14"/>
                  <a:gd name="T13" fmla="*/ 4 h 22"/>
                  <a:gd name="T14" fmla="*/ 10 w 14"/>
                  <a:gd name="T15" fmla="*/ 10 h 22"/>
                  <a:gd name="T16" fmla="*/ 8 w 14"/>
                  <a:gd name="T17" fmla="*/ 12 h 22"/>
                  <a:gd name="T18" fmla="*/ 8 w 14"/>
                  <a:gd name="T19" fmla="*/ 16 h 22"/>
                  <a:gd name="T20" fmla="*/ 8 w 14"/>
                  <a:gd name="T21" fmla="*/ 22 h 22"/>
                  <a:gd name="T22" fmla="*/ 10 w 14"/>
                  <a:gd name="T23" fmla="*/ 18 h 22"/>
                  <a:gd name="T24" fmla="*/ 10 w 14"/>
                  <a:gd name="T25" fmla="*/ 14 h 22"/>
                  <a:gd name="T26" fmla="*/ 14 w 14"/>
                  <a:gd name="T27" fmla="*/ 12 h 22"/>
                  <a:gd name="T28" fmla="*/ 14 w 14"/>
                  <a:gd name="T2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2">
                    <a:moveTo>
                      <a:pt x="14" y="8"/>
                    </a:moveTo>
                    <a:lnTo>
                      <a:pt x="10" y="6"/>
                    </a:lnTo>
                    <a:lnTo>
                      <a:pt x="10" y="2"/>
                    </a:lnTo>
                    <a:lnTo>
                      <a:pt x="4" y="0"/>
                    </a:lnTo>
                    <a:lnTo>
                      <a:pt x="0" y="0"/>
                    </a:lnTo>
                    <a:lnTo>
                      <a:pt x="6" y="2"/>
                    </a:lnTo>
                    <a:lnTo>
                      <a:pt x="6" y="4"/>
                    </a:lnTo>
                    <a:lnTo>
                      <a:pt x="10" y="10"/>
                    </a:lnTo>
                    <a:lnTo>
                      <a:pt x="8" y="12"/>
                    </a:lnTo>
                    <a:lnTo>
                      <a:pt x="8" y="16"/>
                    </a:lnTo>
                    <a:lnTo>
                      <a:pt x="8" y="22"/>
                    </a:lnTo>
                    <a:lnTo>
                      <a:pt x="10" y="18"/>
                    </a:lnTo>
                    <a:lnTo>
                      <a:pt x="10" y="14"/>
                    </a:lnTo>
                    <a:lnTo>
                      <a:pt x="14" y="12"/>
                    </a:lnTo>
                    <a:lnTo>
                      <a:pt x="14"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6" name="9Slide.vn 1309">
                <a:extLst>
                  <a:ext uri="{FF2B5EF4-FFF2-40B4-BE49-F238E27FC236}">
                    <a16:creationId xmlns:a16="http://schemas.microsoft.com/office/drawing/2014/main" id="{0E9184AA-B44E-4169-A8E2-B61E379858F3}"/>
                  </a:ext>
                </a:extLst>
              </p:cNvPr>
              <p:cNvSpPr>
                <a:spLocks/>
              </p:cNvSpPr>
              <p:nvPr/>
            </p:nvSpPr>
            <p:spPr bwMode="auto">
              <a:xfrm>
                <a:off x="2296" y="2168"/>
                <a:ext cx="23" cy="6"/>
              </a:xfrm>
              <a:custGeom>
                <a:avLst/>
                <a:gdLst>
                  <a:gd name="T0" fmla="*/ 12 w 23"/>
                  <a:gd name="T1" fmla="*/ 0 h 6"/>
                  <a:gd name="T2" fmla="*/ 8 w 23"/>
                  <a:gd name="T3" fmla="*/ 2 h 6"/>
                  <a:gd name="T4" fmla="*/ 4 w 23"/>
                  <a:gd name="T5" fmla="*/ 0 h 6"/>
                  <a:gd name="T6" fmla="*/ 0 w 23"/>
                  <a:gd name="T7" fmla="*/ 0 h 6"/>
                  <a:gd name="T8" fmla="*/ 4 w 23"/>
                  <a:gd name="T9" fmla="*/ 6 h 6"/>
                  <a:gd name="T10" fmla="*/ 8 w 23"/>
                  <a:gd name="T11" fmla="*/ 6 h 6"/>
                  <a:gd name="T12" fmla="*/ 17 w 23"/>
                  <a:gd name="T13" fmla="*/ 2 h 6"/>
                  <a:gd name="T14" fmla="*/ 19 w 23"/>
                  <a:gd name="T15" fmla="*/ 2 h 6"/>
                  <a:gd name="T16" fmla="*/ 23 w 23"/>
                  <a:gd name="T17" fmla="*/ 2 h 6"/>
                  <a:gd name="T18" fmla="*/ 19 w 23"/>
                  <a:gd name="T19" fmla="*/ 0 h 6"/>
                  <a:gd name="T20" fmla="*/ 12 w 2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6">
                    <a:moveTo>
                      <a:pt x="12" y="0"/>
                    </a:moveTo>
                    <a:lnTo>
                      <a:pt x="8" y="2"/>
                    </a:lnTo>
                    <a:lnTo>
                      <a:pt x="4" y="0"/>
                    </a:lnTo>
                    <a:lnTo>
                      <a:pt x="0" y="0"/>
                    </a:lnTo>
                    <a:lnTo>
                      <a:pt x="4" y="6"/>
                    </a:lnTo>
                    <a:lnTo>
                      <a:pt x="8" y="6"/>
                    </a:lnTo>
                    <a:lnTo>
                      <a:pt x="17" y="2"/>
                    </a:lnTo>
                    <a:lnTo>
                      <a:pt x="19" y="2"/>
                    </a:lnTo>
                    <a:lnTo>
                      <a:pt x="23" y="2"/>
                    </a:lnTo>
                    <a:lnTo>
                      <a:pt x="19" y="0"/>
                    </a:lnTo>
                    <a:lnTo>
                      <a:pt x="1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7" name="9Slide.vn 1310">
                <a:extLst>
                  <a:ext uri="{FF2B5EF4-FFF2-40B4-BE49-F238E27FC236}">
                    <a16:creationId xmlns:a16="http://schemas.microsoft.com/office/drawing/2014/main" id="{788958A5-5147-455F-804C-3318F004A6DC}"/>
                  </a:ext>
                </a:extLst>
              </p:cNvPr>
              <p:cNvSpPr>
                <a:spLocks/>
              </p:cNvSpPr>
              <p:nvPr/>
            </p:nvSpPr>
            <p:spPr bwMode="auto">
              <a:xfrm>
                <a:off x="2427" y="1855"/>
                <a:ext cx="35" cy="12"/>
              </a:xfrm>
              <a:custGeom>
                <a:avLst/>
                <a:gdLst>
                  <a:gd name="T0" fmla="*/ 31 w 35"/>
                  <a:gd name="T1" fmla="*/ 2 h 12"/>
                  <a:gd name="T2" fmla="*/ 31 w 35"/>
                  <a:gd name="T3" fmla="*/ 0 h 12"/>
                  <a:gd name="T4" fmla="*/ 24 w 35"/>
                  <a:gd name="T5" fmla="*/ 4 h 12"/>
                  <a:gd name="T6" fmla="*/ 18 w 35"/>
                  <a:gd name="T7" fmla="*/ 4 h 12"/>
                  <a:gd name="T8" fmla="*/ 14 w 35"/>
                  <a:gd name="T9" fmla="*/ 4 h 12"/>
                  <a:gd name="T10" fmla="*/ 10 w 35"/>
                  <a:gd name="T11" fmla="*/ 4 h 12"/>
                  <a:gd name="T12" fmla="*/ 6 w 35"/>
                  <a:gd name="T13" fmla="*/ 6 h 12"/>
                  <a:gd name="T14" fmla="*/ 2 w 35"/>
                  <a:gd name="T15" fmla="*/ 6 h 12"/>
                  <a:gd name="T16" fmla="*/ 0 w 35"/>
                  <a:gd name="T17" fmla="*/ 10 h 12"/>
                  <a:gd name="T18" fmla="*/ 0 w 35"/>
                  <a:gd name="T19" fmla="*/ 10 h 12"/>
                  <a:gd name="T20" fmla="*/ 2 w 35"/>
                  <a:gd name="T21" fmla="*/ 10 h 12"/>
                  <a:gd name="T22" fmla="*/ 0 w 35"/>
                  <a:gd name="T23" fmla="*/ 12 h 12"/>
                  <a:gd name="T24" fmla="*/ 4 w 35"/>
                  <a:gd name="T25" fmla="*/ 12 h 12"/>
                  <a:gd name="T26" fmla="*/ 4 w 35"/>
                  <a:gd name="T27" fmla="*/ 10 h 12"/>
                  <a:gd name="T28" fmla="*/ 8 w 35"/>
                  <a:gd name="T29" fmla="*/ 10 h 12"/>
                  <a:gd name="T30" fmla="*/ 12 w 35"/>
                  <a:gd name="T31" fmla="*/ 8 h 12"/>
                  <a:gd name="T32" fmla="*/ 18 w 35"/>
                  <a:gd name="T33" fmla="*/ 8 h 12"/>
                  <a:gd name="T34" fmla="*/ 20 w 35"/>
                  <a:gd name="T35" fmla="*/ 8 h 12"/>
                  <a:gd name="T36" fmla="*/ 27 w 35"/>
                  <a:gd name="T37" fmla="*/ 8 h 12"/>
                  <a:gd name="T38" fmla="*/ 27 w 35"/>
                  <a:gd name="T39" fmla="*/ 6 h 12"/>
                  <a:gd name="T40" fmla="*/ 29 w 35"/>
                  <a:gd name="T41" fmla="*/ 6 h 12"/>
                  <a:gd name="T42" fmla="*/ 33 w 35"/>
                  <a:gd name="T43" fmla="*/ 6 h 12"/>
                  <a:gd name="T44" fmla="*/ 35 w 35"/>
                  <a:gd name="T45" fmla="*/ 4 h 12"/>
                  <a:gd name="T46" fmla="*/ 33 w 35"/>
                  <a:gd name="T47" fmla="*/ 4 h 12"/>
                  <a:gd name="T48" fmla="*/ 31 w 35"/>
                  <a:gd name="T49" fmla="*/ 4 h 12"/>
                  <a:gd name="T50" fmla="*/ 27 w 35"/>
                  <a:gd name="T51" fmla="*/ 4 h 12"/>
                  <a:gd name="T52" fmla="*/ 29 w 35"/>
                  <a:gd name="T53" fmla="*/ 4 h 12"/>
                  <a:gd name="T54" fmla="*/ 31 w 35"/>
                  <a:gd name="T5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12">
                    <a:moveTo>
                      <a:pt x="31" y="2"/>
                    </a:moveTo>
                    <a:lnTo>
                      <a:pt x="31" y="0"/>
                    </a:lnTo>
                    <a:lnTo>
                      <a:pt x="24" y="4"/>
                    </a:lnTo>
                    <a:lnTo>
                      <a:pt x="18" y="4"/>
                    </a:lnTo>
                    <a:lnTo>
                      <a:pt x="14" y="4"/>
                    </a:lnTo>
                    <a:lnTo>
                      <a:pt x="10" y="4"/>
                    </a:lnTo>
                    <a:lnTo>
                      <a:pt x="6" y="6"/>
                    </a:lnTo>
                    <a:lnTo>
                      <a:pt x="2" y="6"/>
                    </a:lnTo>
                    <a:lnTo>
                      <a:pt x="0" y="10"/>
                    </a:lnTo>
                    <a:lnTo>
                      <a:pt x="0" y="10"/>
                    </a:lnTo>
                    <a:lnTo>
                      <a:pt x="2" y="10"/>
                    </a:lnTo>
                    <a:lnTo>
                      <a:pt x="0" y="12"/>
                    </a:lnTo>
                    <a:lnTo>
                      <a:pt x="4" y="12"/>
                    </a:lnTo>
                    <a:lnTo>
                      <a:pt x="4" y="10"/>
                    </a:lnTo>
                    <a:lnTo>
                      <a:pt x="8" y="10"/>
                    </a:lnTo>
                    <a:lnTo>
                      <a:pt x="12" y="8"/>
                    </a:lnTo>
                    <a:lnTo>
                      <a:pt x="18" y="8"/>
                    </a:lnTo>
                    <a:lnTo>
                      <a:pt x="20" y="8"/>
                    </a:lnTo>
                    <a:lnTo>
                      <a:pt x="27" y="8"/>
                    </a:lnTo>
                    <a:lnTo>
                      <a:pt x="27" y="6"/>
                    </a:lnTo>
                    <a:lnTo>
                      <a:pt x="29" y="6"/>
                    </a:lnTo>
                    <a:lnTo>
                      <a:pt x="33" y="6"/>
                    </a:lnTo>
                    <a:lnTo>
                      <a:pt x="35" y="4"/>
                    </a:lnTo>
                    <a:lnTo>
                      <a:pt x="33" y="4"/>
                    </a:lnTo>
                    <a:lnTo>
                      <a:pt x="31" y="4"/>
                    </a:lnTo>
                    <a:lnTo>
                      <a:pt x="27" y="4"/>
                    </a:lnTo>
                    <a:lnTo>
                      <a:pt x="29" y="4"/>
                    </a:lnTo>
                    <a:lnTo>
                      <a:pt x="31"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8" name="9Slide.vn 1311">
                <a:extLst>
                  <a:ext uri="{FF2B5EF4-FFF2-40B4-BE49-F238E27FC236}">
                    <a16:creationId xmlns:a16="http://schemas.microsoft.com/office/drawing/2014/main" id="{78DD3BDF-6B32-45CA-B555-B7B2459A5878}"/>
                  </a:ext>
                </a:extLst>
              </p:cNvPr>
              <p:cNvSpPr>
                <a:spLocks/>
              </p:cNvSpPr>
              <p:nvPr/>
            </p:nvSpPr>
            <p:spPr bwMode="auto">
              <a:xfrm>
                <a:off x="1535" y="1591"/>
                <a:ext cx="1035" cy="610"/>
              </a:xfrm>
              <a:custGeom>
                <a:avLst/>
                <a:gdLst>
                  <a:gd name="T0" fmla="*/ 295 w 1035"/>
                  <a:gd name="T1" fmla="*/ 477 h 610"/>
                  <a:gd name="T2" fmla="*/ 305 w 1035"/>
                  <a:gd name="T3" fmla="*/ 504 h 610"/>
                  <a:gd name="T4" fmla="*/ 328 w 1035"/>
                  <a:gd name="T5" fmla="*/ 523 h 610"/>
                  <a:gd name="T6" fmla="*/ 349 w 1035"/>
                  <a:gd name="T7" fmla="*/ 508 h 610"/>
                  <a:gd name="T8" fmla="*/ 378 w 1035"/>
                  <a:gd name="T9" fmla="*/ 531 h 610"/>
                  <a:gd name="T10" fmla="*/ 398 w 1035"/>
                  <a:gd name="T11" fmla="*/ 581 h 610"/>
                  <a:gd name="T12" fmla="*/ 427 w 1035"/>
                  <a:gd name="T13" fmla="*/ 575 h 610"/>
                  <a:gd name="T14" fmla="*/ 446 w 1035"/>
                  <a:gd name="T15" fmla="*/ 535 h 610"/>
                  <a:gd name="T16" fmla="*/ 477 w 1035"/>
                  <a:gd name="T17" fmla="*/ 510 h 610"/>
                  <a:gd name="T18" fmla="*/ 516 w 1035"/>
                  <a:gd name="T19" fmla="*/ 514 h 610"/>
                  <a:gd name="T20" fmla="*/ 545 w 1035"/>
                  <a:gd name="T21" fmla="*/ 521 h 610"/>
                  <a:gd name="T22" fmla="*/ 570 w 1035"/>
                  <a:gd name="T23" fmla="*/ 523 h 610"/>
                  <a:gd name="T24" fmla="*/ 577 w 1035"/>
                  <a:gd name="T25" fmla="*/ 510 h 610"/>
                  <a:gd name="T26" fmla="*/ 608 w 1035"/>
                  <a:gd name="T27" fmla="*/ 494 h 610"/>
                  <a:gd name="T28" fmla="*/ 633 w 1035"/>
                  <a:gd name="T29" fmla="*/ 500 h 610"/>
                  <a:gd name="T30" fmla="*/ 655 w 1035"/>
                  <a:gd name="T31" fmla="*/ 514 h 610"/>
                  <a:gd name="T32" fmla="*/ 684 w 1035"/>
                  <a:gd name="T33" fmla="*/ 514 h 610"/>
                  <a:gd name="T34" fmla="*/ 695 w 1035"/>
                  <a:gd name="T35" fmla="*/ 558 h 610"/>
                  <a:gd name="T36" fmla="*/ 705 w 1035"/>
                  <a:gd name="T37" fmla="*/ 575 h 610"/>
                  <a:gd name="T38" fmla="*/ 720 w 1035"/>
                  <a:gd name="T39" fmla="*/ 606 h 610"/>
                  <a:gd name="T40" fmla="*/ 736 w 1035"/>
                  <a:gd name="T41" fmla="*/ 566 h 610"/>
                  <a:gd name="T42" fmla="*/ 730 w 1035"/>
                  <a:gd name="T43" fmla="*/ 475 h 610"/>
                  <a:gd name="T44" fmla="*/ 763 w 1035"/>
                  <a:gd name="T45" fmla="*/ 452 h 610"/>
                  <a:gd name="T46" fmla="*/ 807 w 1035"/>
                  <a:gd name="T47" fmla="*/ 415 h 610"/>
                  <a:gd name="T48" fmla="*/ 825 w 1035"/>
                  <a:gd name="T49" fmla="*/ 403 h 610"/>
                  <a:gd name="T50" fmla="*/ 842 w 1035"/>
                  <a:gd name="T51" fmla="*/ 390 h 610"/>
                  <a:gd name="T52" fmla="*/ 829 w 1035"/>
                  <a:gd name="T53" fmla="*/ 382 h 610"/>
                  <a:gd name="T54" fmla="*/ 831 w 1035"/>
                  <a:gd name="T55" fmla="*/ 357 h 610"/>
                  <a:gd name="T56" fmla="*/ 831 w 1035"/>
                  <a:gd name="T57" fmla="*/ 340 h 610"/>
                  <a:gd name="T58" fmla="*/ 825 w 1035"/>
                  <a:gd name="T59" fmla="*/ 324 h 610"/>
                  <a:gd name="T60" fmla="*/ 844 w 1035"/>
                  <a:gd name="T61" fmla="*/ 301 h 610"/>
                  <a:gd name="T62" fmla="*/ 846 w 1035"/>
                  <a:gd name="T63" fmla="*/ 332 h 610"/>
                  <a:gd name="T64" fmla="*/ 850 w 1035"/>
                  <a:gd name="T65" fmla="*/ 349 h 610"/>
                  <a:gd name="T66" fmla="*/ 865 w 1035"/>
                  <a:gd name="T67" fmla="*/ 293 h 610"/>
                  <a:gd name="T68" fmla="*/ 879 w 1035"/>
                  <a:gd name="T69" fmla="*/ 301 h 610"/>
                  <a:gd name="T70" fmla="*/ 896 w 1035"/>
                  <a:gd name="T71" fmla="*/ 268 h 610"/>
                  <a:gd name="T72" fmla="*/ 941 w 1035"/>
                  <a:gd name="T73" fmla="*/ 255 h 610"/>
                  <a:gd name="T74" fmla="*/ 956 w 1035"/>
                  <a:gd name="T75" fmla="*/ 247 h 610"/>
                  <a:gd name="T76" fmla="*/ 972 w 1035"/>
                  <a:gd name="T77" fmla="*/ 199 h 610"/>
                  <a:gd name="T78" fmla="*/ 1001 w 1035"/>
                  <a:gd name="T79" fmla="*/ 187 h 610"/>
                  <a:gd name="T80" fmla="*/ 1028 w 1035"/>
                  <a:gd name="T81" fmla="*/ 179 h 610"/>
                  <a:gd name="T82" fmla="*/ 1022 w 1035"/>
                  <a:gd name="T83" fmla="*/ 125 h 610"/>
                  <a:gd name="T84" fmla="*/ 979 w 1035"/>
                  <a:gd name="T85" fmla="*/ 147 h 610"/>
                  <a:gd name="T86" fmla="*/ 879 w 1035"/>
                  <a:gd name="T87" fmla="*/ 176 h 610"/>
                  <a:gd name="T88" fmla="*/ 755 w 1035"/>
                  <a:gd name="T89" fmla="*/ 187 h 610"/>
                  <a:gd name="T90" fmla="*/ 616 w 1035"/>
                  <a:gd name="T91" fmla="*/ 71 h 610"/>
                  <a:gd name="T92" fmla="*/ 577 w 1035"/>
                  <a:gd name="T93" fmla="*/ 50 h 610"/>
                  <a:gd name="T94" fmla="*/ 96 w 1035"/>
                  <a:gd name="T95" fmla="*/ 29 h 610"/>
                  <a:gd name="T96" fmla="*/ 81 w 1035"/>
                  <a:gd name="T97" fmla="*/ 48 h 610"/>
                  <a:gd name="T98" fmla="*/ 81 w 1035"/>
                  <a:gd name="T99" fmla="*/ 29 h 610"/>
                  <a:gd name="T100" fmla="*/ 54 w 1035"/>
                  <a:gd name="T101" fmla="*/ 56 h 610"/>
                  <a:gd name="T102" fmla="*/ 61 w 1035"/>
                  <a:gd name="T103" fmla="*/ 81 h 610"/>
                  <a:gd name="T104" fmla="*/ 42 w 1035"/>
                  <a:gd name="T105" fmla="*/ 98 h 610"/>
                  <a:gd name="T106" fmla="*/ 11 w 1035"/>
                  <a:gd name="T107" fmla="*/ 187 h 610"/>
                  <a:gd name="T108" fmla="*/ 7 w 1035"/>
                  <a:gd name="T109" fmla="*/ 245 h 610"/>
                  <a:gd name="T110" fmla="*/ 17 w 1035"/>
                  <a:gd name="T111" fmla="*/ 303 h 610"/>
                  <a:gd name="T112" fmla="*/ 23 w 1035"/>
                  <a:gd name="T113" fmla="*/ 301 h 610"/>
                  <a:gd name="T114" fmla="*/ 21 w 1035"/>
                  <a:gd name="T115" fmla="*/ 324 h 610"/>
                  <a:gd name="T116" fmla="*/ 34 w 1035"/>
                  <a:gd name="T117" fmla="*/ 367 h 610"/>
                  <a:gd name="T118" fmla="*/ 61 w 1035"/>
                  <a:gd name="T119" fmla="*/ 398 h 610"/>
                  <a:gd name="T120" fmla="*/ 133 w 1035"/>
                  <a:gd name="T121" fmla="*/ 434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5" h="610">
                    <a:moveTo>
                      <a:pt x="133" y="434"/>
                    </a:moveTo>
                    <a:lnTo>
                      <a:pt x="133" y="436"/>
                    </a:lnTo>
                    <a:lnTo>
                      <a:pt x="195" y="465"/>
                    </a:lnTo>
                    <a:lnTo>
                      <a:pt x="247" y="467"/>
                    </a:lnTo>
                    <a:lnTo>
                      <a:pt x="247" y="458"/>
                    </a:lnTo>
                    <a:lnTo>
                      <a:pt x="278" y="461"/>
                    </a:lnTo>
                    <a:lnTo>
                      <a:pt x="280" y="463"/>
                    </a:lnTo>
                    <a:lnTo>
                      <a:pt x="284" y="467"/>
                    </a:lnTo>
                    <a:lnTo>
                      <a:pt x="284" y="469"/>
                    </a:lnTo>
                    <a:lnTo>
                      <a:pt x="286" y="471"/>
                    </a:lnTo>
                    <a:lnTo>
                      <a:pt x="289" y="471"/>
                    </a:lnTo>
                    <a:lnTo>
                      <a:pt x="289" y="473"/>
                    </a:lnTo>
                    <a:lnTo>
                      <a:pt x="289" y="475"/>
                    </a:lnTo>
                    <a:lnTo>
                      <a:pt x="291" y="475"/>
                    </a:lnTo>
                    <a:lnTo>
                      <a:pt x="295" y="477"/>
                    </a:lnTo>
                    <a:lnTo>
                      <a:pt x="295" y="479"/>
                    </a:lnTo>
                    <a:lnTo>
                      <a:pt x="293" y="481"/>
                    </a:lnTo>
                    <a:lnTo>
                      <a:pt x="295" y="481"/>
                    </a:lnTo>
                    <a:lnTo>
                      <a:pt x="299" y="483"/>
                    </a:lnTo>
                    <a:lnTo>
                      <a:pt x="299" y="485"/>
                    </a:lnTo>
                    <a:lnTo>
                      <a:pt x="299" y="490"/>
                    </a:lnTo>
                    <a:lnTo>
                      <a:pt x="301" y="492"/>
                    </a:lnTo>
                    <a:lnTo>
                      <a:pt x="303" y="492"/>
                    </a:lnTo>
                    <a:lnTo>
                      <a:pt x="303" y="494"/>
                    </a:lnTo>
                    <a:lnTo>
                      <a:pt x="305" y="496"/>
                    </a:lnTo>
                    <a:lnTo>
                      <a:pt x="305" y="498"/>
                    </a:lnTo>
                    <a:lnTo>
                      <a:pt x="303" y="498"/>
                    </a:lnTo>
                    <a:lnTo>
                      <a:pt x="301" y="498"/>
                    </a:lnTo>
                    <a:lnTo>
                      <a:pt x="301" y="500"/>
                    </a:lnTo>
                    <a:lnTo>
                      <a:pt x="305" y="504"/>
                    </a:lnTo>
                    <a:lnTo>
                      <a:pt x="307" y="506"/>
                    </a:lnTo>
                    <a:lnTo>
                      <a:pt x="309" y="510"/>
                    </a:lnTo>
                    <a:lnTo>
                      <a:pt x="309" y="510"/>
                    </a:lnTo>
                    <a:lnTo>
                      <a:pt x="309" y="510"/>
                    </a:lnTo>
                    <a:lnTo>
                      <a:pt x="311" y="512"/>
                    </a:lnTo>
                    <a:lnTo>
                      <a:pt x="311" y="512"/>
                    </a:lnTo>
                    <a:lnTo>
                      <a:pt x="313" y="512"/>
                    </a:lnTo>
                    <a:lnTo>
                      <a:pt x="315" y="514"/>
                    </a:lnTo>
                    <a:lnTo>
                      <a:pt x="315" y="514"/>
                    </a:lnTo>
                    <a:lnTo>
                      <a:pt x="315" y="517"/>
                    </a:lnTo>
                    <a:lnTo>
                      <a:pt x="318" y="517"/>
                    </a:lnTo>
                    <a:lnTo>
                      <a:pt x="322" y="519"/>
                    </a:lnTo>
                    <a:lnTo>
                      <a:pt x="322" y="519"/>
                    </a:lnTo>
                    <a:lnTo>
                      <a:pt x="326" y="521"/>
                    </a:lnTo>
                    <a:lnTo>
                      <a:pt x="328" y="523"/>
                    </a:lnTo>
                    <a:lnTo>
                      <a:pt x="330" y="523"/>
                    </a:lnTo>
                    <a:lnTo>
                      <a:pt x="332" y="525"/>
                    </a:lnTo>
                    <a:lnTo>
                      <a:pt x="334" y="523"/>
                    </a:lnTo>
                    <a:lnTo>
                      <a:pt x="334" y="523"/>
                    </a:lnTo>
                    <a:lnTo>
                      <a:pt x="336" y="521"/>
                    </a:lnTo>
                    <a:lnTo>
                      <a:pt x="338" y="519"/>
                    </a:lnTo>
                    <a:lnTo>
                      <a:pt x="338" y="519"/>
                    </a:lnTo>
                    <a:lnTo>
                      <a:pt x="338" y="517"/>
                    </a:lnTo>
                    <a:lnTo>
                      <a:pt x="340" y="514"/>
                    </a:lnTo>
                    <a:lnTo>
                      <a:pt x="342" y="510"/>
                    </a:lnTo>
                    <a:lnTo>
                      <a:pt x="344" y="508"/>
                    </a:lnTo>
                    <a:lnTo>
                      <a:pt x="347" y="508"/>
                    </a:lnTo>
                    <a:lnTo>
                      <a:pt x="349" y="508"/>
                    </a:lnTo>
                    <a:lnTo>
                      <a:pt x="349" y="508"/>
                    </a:lnTo>
                    <a:lnTo>
                      <a:pt x="349" y="508"/>
                    </a:lnTo>
                    <a:lnTo>
                      <a:pt x="351" y="506"/>
                    </a:lnTo>
                    <a:lnTo>
                      <a:pt x="355" y="506"/>
                    </a:lnTo>
                    <a:lnTo>
                      <a:pt x="357" y="506"/>
                    </a:lnTo>
                    <a:lnTo>
                      <a:pt x="361" y="506"/>
                    </a:lnTo>
                    <a:lnTo>
                      <a:pt x="361" y="506"/>
                    </a:lnTo>
                    <a:lnTo>
                      <a:pt x="363" y="508"/>
                    </a:lnTo>
                    <a:lnTo>
                      <a:pt x="365" y="508"/>
                    </a:lnTo>
                    <a:lnTo>
                      <a:pt x="367" y="508"/>
                    </a:lnTo>
                    <a:lnTo>
                      <a:pt x="369" y="510"/>
                    </a:lnTo>
                    <a:lnTo>
                      <a:pt x="373" y="514"/>
                    </a:lnTo>
                    <a:lnTo>
                      <a:pt x="376" y="519"/>
                    </a:lnTo>
                    <a:lnTo>
                      <a:pt x="378" y="523"/>
                    </a:lnTo>
                    <a:lnTo>
                      <a:pt x="378" y="525"/>
                    </a:lnTo>
                    <a:lnTo>
                      <a:pt x="378" y="527"/>
                    </a:lnTo>
                    <a:lnTo>
                      <a:pt x="378" y="531"/>
                    </a:lnTo>
                    <a:lnTo>
                      <a:pt x="380" y="533"/>
                    </a:lnTo>
                    <a:lnTo>
                      <a:pt x="382" y="535"/>
                    </a:lnTo>
                    <a:lnTo>
                      <a:pt x="384" y="541"/>
                    </a:lnTo>
                    <a:lnTo>
                      <a:pt x="386" y="541"/>
                    </a:lnTo>
                    <a:lnTo>
                      <a:pt x="386" y="546"/>
                    </a:lnTo>
                    <a:lnTo>
                      <a:pt x="388" y="546"/>
                    </a:lnTo>
                    <a:lnTo>
                      <a:pt x="390" y="550"/>
                    </a:lnTo>
                    <a:lnTo>
                      <a:pt x="392" y="552"/>
                    </a:lnTo>
                    <a:lnTo>
                      <a:pt x="394" y="556"/>
                    </a:lnTo>
                    <a:lnTo>
                      <a:pt x="394" y="560"/>
                    </a:lnTo>
                    <a:lnTo>
                      <a:pt x="394" y="562"/>
                    </a:lnTo>
                    <a:lnTo>
                      <a:pt x="394" y="564"/>
                    </a:lnTo>
                    <a:lnTo>
                      <a:pt x="394" y="564"/>
                    </a:lnTo>
                    <a:lnTo>
                      <a:pt x="398" y="575"/>
                    </a:lnTo>
                    <a:lnTo>
                      <a:pt x="398" y="581"/>
                    </a:lnTo>
                    <a:lnTo>
                      <a:pt x="398" y="583"/>
                    </a:lnTo>
                    <a:lnTo>
                      <a:pt x="400" y="583"/>
                    </a:lnTo>
                    <a:lnTo>
                      <a:pt x="402" y="583"/>
                    </a:lnTo>
                    <a:lnTo>
                      <a:pt x="405" y="583"/>
                    </a:lnTo>
                    <a:lnTo>
                      <a:pt x="407" y="585"/>
                    </a:lnTo>
                    <a:lnTo>
                      <a:pt x="409" y="587"/>
                    </a:lnTo>
                    <a:lnTo>
                      <a:pt x="415" y="589"/>
                    </a:lnTo>
                    <a:lnTo>
                      <a:pt x="419" y="591"/>
                    </a:lnTo>
                    <a:lnTo>
                      <a:pt x="421" y="591"/>
                    </a:lnTo>
                    <a:lnTo>
                      <a:pt x="423" y="593"/>
                    </a:lnTo>
                    <a:lnTo>
                      <a:pt x="425" y="595"/>
                    </a:lnTo>
                    <a:lnTo>
                      <a:pt x="427" y="589"/>
                    </a:lnTo>
                    <a:lnTo>
                      <a:pt x="427" y="585"/>
                    </a:lnTo>
                    <a:lnTo>
                      <a:pt x="427" y="583"/>
                    </a:lnTo>
                    <a:lnTo>
                      <a:pt x="427" y="575"/>
                    </a:lnTo>
                    <a:lnTo>
                      <a:pt x="425" y="573"/>
                    </a:lnTo>
                    <a:lnTo>
                      <a:pt x="427" y="568"/>
                    </a:lnTo>
                    <a:lnTo>
                      <a:pt x="429" y="562"/>
                    </a:lnTo>
                    <a:lnTo>
                      <a:pt x="432" y="558"/>
                    </a:lnTo>
                    <a:lnTo>
                      <a:pt x="432" y="552"/>
                    </a:lnTo>
                    <a:lnTo>
                      <a:pt x="434" y="550"/>
                    </a:lnTo>
                    <a:lnTo>
                      <a:pt x="438" y="548"/>
                    </a:lnTo>
                    <a:lnTo>
                      <a:pt x="436" y="546"/>
                    </a:lnTo>
                    <a:lnTo>
                      <a:pt x="438" y="541"/>
                    </a:lnTo>
                    <a:lnTo>
                      <a:pt x="440" y="544"/>
                    </a:lnTo>
                    <a:lnTo>
                      <a:pt x="444" y="541"/>
                    </a:lnTo>
                    <a:lnTo>
                      <a:pt x="444" y="537"/>
                    </a:lnTo>
                    <a:lnTo>
                      <a:pt x="446" y="537"/>
                    </a:lnTo>
                    <a:lnTo>
                      <a:pt x="448" y="537"/>
                    </a:lnTo>
                    <a:lnTo>
                      <a:pt x="446" y="535"/>
                    </a:lnTo>
                    <a:lnTo>
                      <a:pt x="450" y="533"/>
                    </a:lnTo>
                    <a:lnTo>
                      <a:pt x="452" y="533"/>
                    </a:lnTo>
                    <a:lnTo>
                      <a:pt x="454" y="533"/>
                    </a:lnTo>
                    <a:lnTo>
                      <a:pt x="456" y="535"/>
                    </a:lnTo>
                    <a:lnTo>
                      <a:pt x="452" y="537"/>
                    </a:lnTo>
                    <a:lnTo>
                      <a:pt x="456" y="537"/>
                    </a:lnTo>
                    <a:lnTo>
                      <a:pt x="458" y="535"/>
                    </a:lnTo>
                    <a:lnTo>
                      <a:pt x="461" y="535"/>
                    </a:lnTo>
                    <a:lnTo>
                      <a:pt x="469" y="531"/>
                    </a:lnTo>
                    <a:lnTo>
                      <a:pt x="475" y="525"/>
                    </a:lnTo>
                    <a:lnTo>
                      <a:pt x="477" y="525"/>
                    </a:lnTo>
                    <a:lnTo>
                      <a:pt x="479" y="523"/>
                    </a:lnTo>
                    <a:lnTo>
                      <a:pt x="479" y="519"/>
                    </a:lnTo>
                    <a:lnTo>
                      <a:pt x="479" y="517"/>
                    </a:lnTo>
                    <a:lnTo>
                      <a:pt x="477" y="510"/>
                    </a:lnTo>
                    <a:lnTo>
                      <a:pt x="479" y="512"/>
                    </a:lnTo>
                    <a:lnTo>
                      <a:pt x="481" y="512"/>
                    </a:lnTo>
                    <a:lnTo>
                      <a:pt x="483" y="510"/>
                    </a:lnTo>
                    <a:lnTo>
                      <a:pt x="485" y="508"/>
                    </a:lnTo>
                    <a:lnTo>
                      <a:pt x="485" y="512"/>
                    </a:lnTo>
                    <a:lnTo>
                      <a:pt x="483" y="514"/>
                    </a:lnTo>
                    <a:lnTo>
                      <a:pt x="485" y="517"/>
                    </a:lnTo>
                    <a:lnTo>
                      <a:pt x="483" y="521"/>
                    </a:lnTo>
                    <a:lnTo>
                      <a:pt x="487" y="521"/>
                    </a:lnTo>
                    <a:lnTo>
                      <a:pt x="492" y="517"/>
                    </a:lnTo>
                    <a:lnTo>
                      <a:pt x="494" y="514"/>
                    </a:lnTo>
                    <a:lnTo>
                      <a:pt x="496" y="514"/>
                    </a:lnTo>
                    <a:lnTo>
                      <a:pt x="502" y="512"/>
                    </a:lnTo>
                    <a:lnTo>
                      <a:pt x="506" y="512"/>
                    </a:lnTo>
                    <a:lnTo>
                      <a:pt x="516" y="514"/>
                    </a:lnTo>
                    <a:lnTo>
                      <a:pt x="516" y="517"/>
                    </a:lnTo>
                    <a:lnTo>
                      <a:pt x="527" y="517"/>
                    </a:lnTo>
                    <a:lnTo>
                      <a:pt x="531" y="517"/>
                    </a:lnTo>
                    <a:lnTo>
                      <a:pt x="531" y="514"/>
                    </a:lnTo>
                    <a:lnTo>
                      <a:pt x="531" y="512"/>
                    </a:lnTo>
                    <a:lnTo>
                      <a:pt x="535" y="512"/>
                    </a:lnTo>
                    <a:lnTo>
                      <a:pt x="535" y="512"/>
                    </a:lnTo>
                    <a:lnTo>
                      <a:pt x="535" y="514"/>
                    </a:lnTo>
                    <a:lnTo>
                      <a:pt x="537" y="514"/>
                    </a:lnTo>
                    <a:lnTo>
                      <a:pt x="539" y="514"/>
                    </a:lnTo>
                    <a:lnTo>
                      <a:pt x="541" y="514"/>
                    </a:lnTo>
                    <a:lnTo>
                      <a:pt x="541" y="519"/>
                    </a:lnTo>
                    <a:lnTo>
                      <a:pt x="541" y="519"/>
                    </a:lnTo>
                    <a:lnTo>
                      <a:pt x="545" y="519"/>
                    </a:lnTo>
                    <a:lnTo>
                      <a:pt x="545" y="521"/>
                    </a:lnTo>
                    <a:lnTo>
                      <a:pt x="543" y="523"/>
                    </a:lnTo>
                    <a:lnTo>
                      <a:pt x="543" y="525"/>
                    </a:lnTo>
                    <a:lnTo>
                      <a:pt x="545" y="525"/>
                    </a:lnTo>
                    <a:lnTo>
                      <a:pt x="548" y="525"/>
                    </a:lnTo>
                    <a:lnTo>
                      <a:pt x="550" y="527"/>
                    </a:lnTo>
                    <a:lnTo>
                      <a:pt x="554" y="529"/>
                    </a:lnTo>
                    <a:lnTo>
                      <a:pt x="556" y="527"/>
                    </a:lnTo>
                    <a:lnTo>
                      <a:pt x="560" y="525"/>
                    </a:lnTo>
                    <a:lnTo>
                      <a:pt x="562" y="527"/>
                    </a:lnTo>
                    <a:lnTo>
                      <a:pt x="564" y="529"/>
                    </a:lnTo>
                    <a:lnTo>
                      <a:pt x="566" y="527"/>
                    </a:lnTo>
                    <a:lnTo>
                      <a:pt x="566" y="523"/>
                    </a:lnTo>
                    <a:lnTo>
                      <a:pt x="564" y="519"/>
                    </a:lnTo>
                    <a:lnTo>
                      <a:pt x="568" y="519"/>
                    </a:lnTo>
                    <a:lnTo>
                      <a:pt x="570" y="523"/>
                    </a:lnTo>
                    <a:lnTo>
                      <a:pt x="575" y="525"/>
                    </a:lnTo>
                    <a:lnTo>
                      <a:pt x="575" y="527"/>
                    </a:lnTo>
                    <a:lnTo>
                      <a:pt x="577" y="527"/>
                    </a:lnTo>
                    <a:lnTo>
                      <a:pt x="579" y="527"/>
                    </a:lnTo>
                    <a:lnTo>
                      <a:pt x="579" y="531"/>
                    </a:lnTo>
                    <a:lnTo>
                      <a:pt x="581" y="529"/>
                    </a:lnTo>
                    <a:lnTo>
                      <a:pt x="583" y="529"/>
                    </a:lnTo>
                    <a:lnTo>
                      <a:pt x="583" y="527"/>
                    </a:lnTo>
                    <a:lnTo>
                      <a:pt x="579" y="523"/>
                    </a:lnTo>
                    <a:lnTo>
                      <a:pt x="575" y="521"/>
                    </a:lnTo>
                    <a:lnTo>
                      <a:pt x="572" y="519"/>
                    </a:lnTo>
                    <a:lnTo>
                      <a:pt x="572" y="517"/>
                    </a:lnTo>
                    <a:lnTo>
                      <a:pt x="579" y="514"/>
                    </a:lnTo>
                    <a:lnTo>
                      <a:pt x="579" y="512"/>
                    </a:lnTo>
                    <a:lnTo>
                      <a:pt x="577" y="510"/>
                    </a:lnTo>
                    <a:lnTo>
                      <a:pt x="575" y="510"/>
                    </a:lnTo>
                    <a:lnTo>
                      <a:pt x="575" y="508"/>
                    </a:lnTo>
                    <a:lnTo>
                      <a:pt x="572" y="510"/>
                    </a:lnTo>
                    <a:lnTo>
                      <a:pt x="568" y="512"/>
                    </a:lnTo>
                    <a:lnTo>
                      <a:pt x="568" y="510"/>
                    </a:lnTo>
                    <a:lnTo>
                      <a:pt x="572" y="506"/>
                    </a:lnTo>
                    <a:lnTo>
                      <a:pt x="579" y="504"/>
                    </a:lnTo>
                    <a:lnTo>
                      <a:pt x="581" y="502"/>
                    </a:lnTo>
                    <a:lnTo>
                      <a:pt x="593" y="500"/>
                    </a:lnTo>
                    <a:lnTo>
                      <a:pt x="597" y="500"/>
                    </a:lnTo>
                    <a:lnTo>
                      <a:pt x="599" y="498"/>
                    </a:lnTo>
                    <a:lnTo>
                      <a:pt x="601" y="500"/>
                    </a:lnTo>
                    <a:lnTo>
                      <a:pt x="604" y="496"/>
                    </a:lnTo>
                    <a:lnTo>
                      <a:pt x="604" y="494"/>
                    </a:lnTo>
                    <a:lnTo>
                      <a:pt x="608" y="494"/>
                    </a:lnTo>
                    <a:lnTo>
                      <a:pt x="606" y="496"/>
                    </a:lnTo>
                    <a:lnTo>
                      <a:pt x="606" y="498"/>
                    </a:lnTo>
                    <a:lnTo>
                      <a:pt x="610" y="502"/>
                    </a:lnTo>
                    <a:lnTo>
                      <a:pt x="612" y="500"/>
                    </a:lnTo>
                    <a:lnTo>
                      <a:pt x="618" y="500"/>
                    </a:lnTo>
                    <a:lnTo>
                      <a:pt x="620" y="500"/>
                    </a:lnTo>
                    <a:lnTo>
                      <a:pt x="622" y="500"/>
                    </a:lnTo>
                    <a:lnTo>
                      <a:pt x="628" y="500"/>
                    </a:lnTo>
                    <a:lnTo>
                      <a:pt x="630" y="500"/>
                    </a:lnTo>
                    <a:lnTo>
                      <a:pt x="635" y="498"/>
                    </a:lnTo>
                    <a:lnTo>
                      <a:pt x="639" y="498"/>
                    </a:lnTo>
                    <a:lnTo>
                      <a:pt x="639" y="500"/>
                    </a:lnTo>
                    <a:lnTo>
                      <a:pt x="637" y="500"/>
                    </a:lnTo>
                    <a:lnTo>
                      <a:pt x="633" y="500"/>
                    </a:lnTo>
                    <a:lnTo>
                      <a:pt x="633" y="500"/>
                    </a:lnTo>
                    <a:lnTo>
                      <a:pt x="637" y="502"/>
                    </a:lnTo>
                    <a:lnTo>
                      <a:pt x="641" y="502"/>
                    </a:lnTo>
                    <a:lnTo>
                      <a:pt x="643" y="504"/>
                    </a:lnTo>
                    <a:lnTo>
                      <a:pt x="647" y="506"/>
                    </a:lnTo>
                    <a:lnTo>
                      <a:pt x="645" y="502"/>
                    </a:lnTo>
                    <a:lnTo>
                      <a:pt x="645" y="502"/>
                    </a:lnTo>
                    <a:lnTo>
                      <a:pt x="647" y="502"/>
                    </a:lnTo>
                    <a:lnTo>
                      <a:pt x="647" y="504"/>
                    </a:lnTo>
                    <a:lnTo>
                      <a:pt x="651" y="506"/>
                    </a:lnTo>
                    <a:lnTo>
                      <a:pt x="651" y="506"/>
                    </a:lnTo>
                    <a:lnTo>
                      <a:pt x="647" y="506"/>
                    </a:lnTo>
                    <a:lnTo>
                      <a:pt x="647" y="506"/>
                    </a:lnTo>
                    <a:lnTo>
                      <a:pt x="651" y="510"/>
                    </a:lnTo>
                    <a:lnTo>
                      <a:pt x="653" y="512"/>
                    </a:lnTo>
                    <a:lnTo>
                      <a:pt x="655" y="514"/>
                    </a:lnTo>
                    <a:lnTo>
                      <a:pt x="653" y="514"/>
                    </a:lnTo>
                    <a:lnTo>
                      <a:pt x="653" y="512"/>
                    </a:lnTo>
                    <a:lnTo>
                      <a:pt x="653" y="514"/>
                    </a:lnTo>
                    <a:lnTo>
                      <a:pt x="653" y="514"/>
                    </a:lnTo>
                    <a:lnTo>
                      <a:pt x="659" y="514"/>
                    </a:lnTo>
                    <a:lnTo>
                      <a:pt x="662" y="514"/>
                    </a:lnTo>
                    <a:lnTo>
                      <a:pt x="668" y="510"/>
                    </a:lnTo>
                    <a:lnTo>
                      <a:pt x="668" y="510"/>
                    </a:lnTo>
                    <a:lnTo>
                      <a:pt x="670" y="510"/>
                    </a:lnTo>
                    <a:lnTo>
                      <a:pt x="670" y="508"/>
                    </a:lnTo>
                    <a:lnTo>
                      <a:pt x="672" y="506"/>
                    </a:lnTo>
                    <a:lnTo>
                      <a:pt x="676" y="506"/>
                    </a:lnTo>
                    <a:lnTo>
                      <a:pt x="678" y="508"/>
                    </a:lnTo>
                    <a:lnTo>
                      <a:pt x="682" y="508"/>
                    </a:lnTo>
                    <a:lnTo>
                      <a:pt x="684" y="514"/>
                    </a:lnTo>
                    <a:lnTo>
                      <a:pt x="684" y="517"/>
                    </a:lnTo>
                    <a:lnTo>
                      <a:pt x="686" y="519"/>
                    </a:lnTo>
                    <a:lnTo>
                      <a:pt x="686" y="521"/>
                    </a:lnTo>
                    <a:lnTo>
                      <a:pt x="691" y="523"/>
                    </a:lnTo>
                    <a:lnTo>
                      <a:pt x="691" y="523"/>
                    </a:lnTo>
                    <a:lnTo>
                      <a:pt x="691" y="525"/>
                    </a:lnTo>
                    <a:lnTo>
                      <a:pt x="693" y="527"/>
                    </a:lnTo>
                    <a:lnTo>
                      <a:pt x="695" y="527"/>
                    </a:lnTo>
                    <a:lnTo>
                      <a:pt x="699" y="533"/>
                    </a:lnTo>
                    <a:lnTo>
                      <a:pt x="697" y="537"/>
                    </a:lnTo>
                    <a:lnTo>
                      <a:pt x="695" y="546"/>
                    </a:lnTo>
                    <a:lnTo>
                      <a:pt x="691" y="552"/>
                    </a:lnTo>
                    <a:lnTo>
                      <a:pt x="691" y="554"/>
                    </a:lnTo>
                    <a:lnTo>
                      <a:pt x="693" y="558"/>
                    </a:lnTo>
                    <a:lnTo>
                      <a:pt x="695" y="558"/>
                    </a:lnTo>
                    <a:lnTo>
                      <a:pt x="697" y="554"/>
                    </a:lnTo>
                    <a:lnTo>
                      <a:pt x="697" y="552"/>
                    </a:lnTo>
                    <a:lnTo>
                      <a:pt x="697" y="552"/>
                    </a:lnTo>
                    <a:lnTo>
                      <a:pt x="701" y="552"/>
                    </a:lnTo>
                    <a:lnTo>
                      <a:pt x="701" y="556"/>
                    </a:lnTo>
                    <a:lnTo>
                      <a:pt x="695" y="562"/>
                    </a:lnTo>
                    <a:lnTo>
                      <a:pt x="697" y="564"/>
                    </a:lnTo>
                    <a:lnTo>
                      <a:pt x="697" y="568"/>
                    </a:lnTo>
                    <a:lnTo>
                      <a:pt x="699" y="570"/>
                    </a:lnTo>
                    <a:lnTo>
                      <a:pt x="701" y="573"/>
                    </a:lnTo>
                    <a:lnTo>
                      <a:pt x="701" y="573"/>
                    </a:lnTo>
                    <a:lnTo>
                      <a:pt x="703" y="577"/>
                    </a:lnTo>
                    <a:lnTo>
                      <a:pt x="703" y="575"/>
                    </a:lnTo>
                    <a:lnTo>
                      <a:pt x="703" y="573"/>
                    </a:lnTo>
                    <a:lnTo>
                      <a:pt x="705" y="575"/>
                    </a:lnTo>
                    <a:lnTo>
                      <a:pt x="709" y="573"/>
                    </a:lnTo>
                    <a:lnTo>
                      <a:pt x="705" y="575"/>
                    </a:lnTo>
                    <a:lnTo>
                      <a:pt x="705" y="579"/>
                    </a:lnTo>
                    <a:lnTo>
                      <a:pt x="703" y="581"/>
                    </a:lnTo>
                    <a:lnTo>
                      <a:pt x="703" y="583"/>
                    </a:lnTo>
                    <a:lnTo>
                      <a:pt x="709" y="585"/>
                    </a:lnTo>
                    <a:lnTo>
                      <a:pt x="709" y="589"/>
                    </a:lnTo>
                    <a:lnTo>
                      <a:pt x="709" y="593"/>
                    </a:lnTo>
                    <a:lnTo>
                      <a:pt x="709" y="595"/>
                    </a:lnTo>
                    <a:lnTo>
                      <a:pt x="713" y="595"/>
                    </a:lnTo>
                    <a:lnTo>
                      <a:pt x="715" y="597"/>
                    </a:lnTo>
                    <a:lnTo>
                      <a:pt x="713" y="602"/>
                    </a:lnTo>
                    <a:lnTo>
                      <a:pt x="717" y="606"/>
                    </a:lnTo>
                    <a:lnTo>
                      <a:pt x="715" y="606"/>
                    </a:lnTo>
                    <a:lnTo>
                      <a:pt x="720" y="606"/>
                    </a:lnTo>
                    <a:lnTo>
                      <a:pt x="722" y="610"/>
                    </a:lnTo>
                    <a:lnTo>
                      <a:pt x="726" y="610"/>
                    </a:lnTo>
                    <a:lnTo>
                      <a:pt x="728" y="608"/>
                    </a:lnTo>
                    <a:lnTo>
                      <a:pt x="732" y="608"/>
                    </a:lnTo>
                    <a:lnTo>
                      <a:pt x="732" y="604"/>
                    </a:lnTo>
                    <a:lnTo>
                      <a:pt x="734" y="600"/>
                    </a:lnTo>
                    <a:lnTo>
                      <a:pt x="736" y="595"/>
                    </a:lnTo>
                    <a:lnTo>
                      <a:pt x="740" y="589"/>
                    </a:lnTo>
                    <a:lnTo>
                      <a:pt x="738" y="585"/>
                    </a:lnTo>
                    <a:lnTo>
                      <a:pt x="740" y="585"/>
                    </a:lnTo>
                    <a:lnTo>
                      <a:pt x="740" y="577"/>
                    </a:lnTo>
                    <a:lnTo>
                      <a:pt x="740" y="577"/>
                    </a:lnTo>
                    <a:lnTo>
                      <a:pt x="742" y="575"/>
                    </a:lnTo>
                    <a:lnTo>
                      <a:pt x="740" y="568"/>
                    </a:lnTo>
                    <a:lnTo>
                      <a:pt x="736" y="566"/>
                    </a:lnTo>
                    <a:lnTo>
                      <a:pt x="734" y="554"/>
                    </a:lnTo>
                    <a:lnTo>
                      <a:pt x="734" y="554"/>
                    </a:lnTo>
                    <a:lnTo>
                      <a:pt x="734" y="548"/>
                    </a:lnTo>
                    <a:lnTo>
                      <a:pt x="736" y="544"/>
                    </a:lnTo>
                    <a:lnTo>
                      <a:pt x="734" y="539"/>
                    </a:lnTo>
                    <a:lnTo>
                      <a:pt x="732" y="537"/>
                    </a:lnTo>
                    <a:lnTo>
                      <a:pt x="730" y="527"/>
                    </a:lnTo>
                    <a:lnTo>
                      <a:pt x="728" y="525"/>
                    </a:lnTo>
                    <a:lnTo>
                      <a:pt x="728" y="517"/>
                    </a:lnTo>
                    <a:lnTo>
                      <a:pt x="726" y="512"/>
                    </a:lnTo>
                    <a:lnTo>
                      <a:pt x="728" y="504"/>
                    </a:lnTo>
                    <a:lnTo>
                      <a:pt x="726" y="498"/>
                    </a:lnTo>
                    <a:lnTo>
                      <a:pt x="728" y="488"/>
                    </a:lnTo>
                    <a:lnTo>
                      <a:pt x="728" y="481"/>
                    </a:lnTo>
                    <a:lnTo>
                      <a:pt x="730" y="475"/>
                    </a:lnTo>
                    <a:lnTo>
                      <a:pt x="734" y="471"/>
                    </a:lnTo>
                    <a:lnTo>
                      <a:pt x="736" y="471"/>
                    </a:lnTo>
                    <a:lnTo>
                      <a:pt x="738" y="467"/>
                    </a:lnTo>
                    <a:lnTo>
                      <a:pt x="740" y="467"/>
                    </a:lnTo>
                    <a:lnTo>
                      <a:pt x="742" y="465"/>
                    </a:lnTo>
                    <a:lnTo>
                      <a:pt x="742" y="461"/>
                    </a:lnTo>
                    <a:lnTo>
                      <a:pt x="740" y="461"/>
                    </a:lnTo>
                    <a:lnTo>
                      <a:pt x="742" y="458"/>
                    </a:lnTo>
                    <a:lnTo>
                      <a:pt x="747" y="458"/>
                    </a:lnTo>
                    <a:lnTo>
                      <a:pt x="747" y="456"/>
                    </a:lnTo>
                    <a:lnTo>
                      <a:pt x="751" y="456"/>
                    </a:lnTo>
                    <a:lnTo>
                      <a:pt x="751" y="454"/>
                    </a:lnTo>
                    <a:lnTo>
                      <a:pt x="757" y="454"/>
                    </a:lnTo>
                    <a:lnTo>
                      <a:pt x="759" y="452"/>
                    </a:lnTo>
                    <a:lnTo>
                      <a:pt x="763" y="452"/>
                    </a:lnTo>
                    <a:lnTo>
                      <a:pt x="763" y="450"/>
                    </a:lnTo>
                    <a:lnTo>
                      <a:pt x="765" y="450"/>
                    </a:lnTo>
                    <a:lnTo>
                      <a:pt x="767" y="450"/>
                    </a:lnTo>
                    <a:lnTo>
                      <a:pt x="771" y="448"/>
                    </a:lnTo>
                    <a:lnTo>
                      <a:pt x="771" y="444"/>
                    </a:lnTo>
                    <a:lnTo>
                      <a:pt x="773" y="446"/>
                    </a:lnTo>
                    <a:lnTo>
                      <a:pt x="776" y="442"/>
                    </a:lnTo>
                    <a:lnTo>
                      <a:pt x="776" y="440"/>
                    </a:lnTo>
                    <a:lnTo>
                      <a:pt x="782" y="432"/>
                    </a:lnTo>
                    <a:lnTo>
                      <a:pt x="786" y="427"/>
                    </a:lnTo>
                    <a:lnTo>
                      <a:pt x="792" y="427"/>
                    </a:lnTo>
                    <a:lnTo>
                      <a:pt x="794" y="429"/>
                    </a:lnTo>
                    <a:lnTo>
                      <a:pt x="794" y="429"/>
                    </a:lnTo>
                    <a:lnTo>
                      <a:pt x="798" y="423"/>
                    </a:lnTo>
                    <a:lnTo>
                      <a:pt x="807" y="415"/>
                    </a:lnTo>
                    <a:lnTo>
                      <a:pt x="815" y="411"/>
                    </a:lnTo>
                    <a:lnTo>
                      <a:pt x="821" y="409"/>
                    </a:lnTo>
                    <a:lnTo>
                      <a:pt x="821" y="409"/>
                    </a:lnTo>
                    <a:lnTo>
                      <a:pt x="823" y="409"/>
                    </a:lnTo>
                    <a:lnTo>
                      <a:pt x="823" y="409"/>
                    </a:lnTo>
                    <a:lnTo>
                      <a:pt x="827" y="409"/>
                    </a:lnTo>
                    <a:lnTo>
                      <a:pt x="831" y="407"/>
                    </a:lnTo>
                    <a:lnTo>
                      <a:pt x="829" y="405"/>
                    </a:lnTo>
                    <a:lnTo>
                      <a:pt x="829" y="405"/>
                    </a:lnTo>
                    <a:lnTo>
                      <a:pt x="825" y="407"/>
                    </a:lnTo>
                    <a:lnTo>
                      <a:pt x="821" y="407"/>
                    </a:lnTo>
                    <a:lnTo>
                      <a:pt x="817" y="405"/>
                    </a:lnTo>
                    <a:lnTo>
                      <a:pt x="821" y="405"/>
                    </a:lnTo>
                    <a:lnTo>
                      <a:pt x="825" y="403"/>
                    </a:lnTo>
                    <a:lnTo>
                      <a:pt x="825" y="403"/>
                    </a:lnTo>
                    <a:lnTo>
                      <a:pt x="827" y="400"/>
                    </a:lnTo>
                    <a:lnTo>
                      <a:pt x="825" y="398"/>
                    </a:lnTo>
                    <a:lnTo>
                      <a:pt x="821" y="398"/>
                    </a:lnTo>
                    <a:lnTo>
                      <a:pt x="819" y="394"/>
                    </a:lnTo>
                    <a:lnTo>
                      <a:pt x="821" y="394"/>
                    </a:lnTo>
                    <a:lnTo>
                      <a:pt x="825" y="396"/>
                    </a:lnTo>
                    <a:lnTo>
                      <a:pt x="827" y="396"/>
                    </a:lnTo>
                    <a:lnTo>
                      <a:pt x="827" y="392"/>
                    </a:lnTo>
                    <a:lnTo>
                      <a:pt x="829" y="396"/>
                    </a:lnTo>
                    <a:lnTo>
                      <a:pt x="831" y="396"/>
                    </a:lnTo>
                    <a:lnTo>
                      <a:pt x="834" y="398"/>
                    </a:lnTo>
                    <a:lnTo>
                      <a:pt x="836" y="396"/>
                    </a:lnTo>
                    <a:lnTo>
                      <a:pt x="838" y="394"/>
                    </a:lnTo>
                    <a:lnTo>
                      <a:pt x="840" y="390"/>
                    </a:lnTo>
                    <a:lnTo>
                      <a:pt x="842" y="390"/>
                    </a:lnTo>
                    <a:lnTo>
                      <a:pt x="842" y="386"/>
                    </a:lnTo>
                    <a:lnTo>
                      <a:pt x="842" y="384"/>
                    </a:lnTo>
                    <a:lnTo>
                      <a:pt x="840" y="384"/>
                    </a:lnTo>
                    <a:lnTo>
                      <a:pt x="838" y="388"/>
                    </a:lnTo>
                    <a:lnTo>
                      <a:pt x="838" y="390"/>
                    </a:lnTo>
                    <a:lnTo>
                      <a:pt x="836" y="390"/>
                    </a:lnTo>
                    <a:lnTo>
                      <a:pt x="836" y="384"/>
                    </a:lnTo>
                    <a:lnTo>
                      <a:pt x="834" y="384"/>
                    </a:lnTo>
                    <a:lnTo>
                      <a:pt x="827" y="384"/>
                    </a:lnTo>
                    <a:lnTo>
                      <a:pt x="823" y="386"/>
                    </a:lnTo>
                    <a:lnTo>
                      <a:pt x="823" y="384"/>
                    </a:lnTo>
                    <a:lnTo>
                      <a:pt x="825" y="378"/>
                    </a:lnTo>
                    <a:lnTo>
                      <a:pt x="825" y="378"/>
                    </a:lnTo>
                    <a:lnTo>
                      <a:pt x="827" y="382"/>
                    </a:lnTo>
                    <a:lnTo>
                      <a:pt x="829" y="382"/>
                    </a:lnTo>
                    <a:lnTo>
                      <a:pt x="831" y="380"/>
                    </a:lnTo>
                    <a:lnTo>
                      <a:pt x="836" y="378"/>
                    </a:lnTo>
                    <a:lnTo>
                      <a:pt x="838" y="378"/>
                    </a:lnTo>
                    <a:lnTo>
                      <a:pt x="840" y="378"/>
                    </a:lnTo>
                    <a:lnTo>
                      <a:pt x="840" y="376"/>
                    </a:lnTo>
                    <a:lnTo>
                      <a:pt x="840" y="371"/>
                    </a:lnTo>
                    <a:lnTo>
                      <a:pt x="838" y="369"/>
                    </a:lnTo>
                    <a:lnTo>
                      <a:pt x="838" y="369"/>
                    </a:lnTo>
                    <a:lnTo>
                      <a:pt x="840" y="369"/>
                    </a:lnTo>
                    <a:lnTo>
                      <a:pt x="842" y="365"/>
                    </a:lnTo>
                    <a:lnTo>
                      <a:pt x="842" y="363"/>
                    </a:lnTo>
                    <a:lnTo>
                      <a:pt x="840" y="361"/>
                    </a:lnTo>
                    <a:lnTo>
                      <a:pt x="838" y="361"/>
                    </a:lnTo>
                    <a:lnTo>
                      <a:pt x="834" y="361"/>
                    </a:lnTo>
                    <a:lnTo>
                      <a:pt x="831" y="357"/>
                    </a:lnTo>
                    <a:lnTo>
                      <a:pt x="829" y="357"/>
                    </a:lnTo>
                    <a:lnTo>
                      <a:pt x="827" y="355"/>
                    </a:lnTo>
                    <a:lnTo>
                      <a:pt x="825" y="353"/>
                    </a:lnTo>
                    <a:lnTo>
                      <a:pt x="827" y="353"/>
                    </a:lnTo>
                    <a:lnTo>
                      <a:pt x="831" y="353"/>
                    </a:lnTo>
                    <a:lnTo>
                      <a:pt x="834" y="357"/>
                    </a:lnTo>
                    <a:lnTo>
                      <a:pt x="836" y="359"/>
                    </a:lnTo>
                    <a:lnTo>
                      <a:pt x="838" y="355"/>
                    </a:lnTo>
                    <a:lnTo>
                      <a:pt x="834" y="351"/>
                    </a:lnTo>
                    <a:lnTo>
                      <a:pt x="838" y="353"/>
                    </a:lnTo>
                    <a:lnTo>
                      <a:pt x="838" y="351"/>
                    </a:lnTo>
                    <a:lnTo>
                      <a:pt x="838" y="351"/>
                    </a:lnTo>
                    <a:lnTo>
                      <a:pt x="838" y="347"/>
                    </a:lnTo>
                    <a:lnTo>
                      <a:pt x="834" y="344"/>
                    </a:lnTo>
                    <a:lnTo>
                      <a:pt x="831" y="340"/>
                    </a:lnTo>
                    <a:lnTo>
                      <a:pt x="834" y="340"/>
                    </a:lnTo>
                    <a:lnTo>
                      <a:pt x="836" y="344"/>
                    </a:lnTo>
                    <a:lnTo>
                      <a:pt x="838" y="344"/>
                    </a:lnTo>
                    <a:lnTo>
                      <a:pt x="838" y="340"/>
                    </a:lnTo>
                    <a:lnTo>
                      <a:pt x="838" y="338"/>
                    </a:lnTo>
                    <a:lnTo>
                      <a:pt x="836" y="336"/>
                    </a:lnTo>
                    <a:lnTo>
                      <a:pt x="831" y="330"/>
                    </a:lnTo>
                    <a:lnTo>
                      <a:pt x="827" y="330"/>
                    </a:lnTo>
                    <a:lnTo>
                      <a:pt x="825" y="326"/>
                    </a:lnTo>
                    <a:lnTo>
                      <a:pt x="823" y="324"/>
                    </a:lnTo>
                    <a:lnTo>
                      <a:pt x="823" y="322"/>
                    </a:lnTo>
                    <a:lnTo>
                      <a:pt x="825" y="317"/>
                    </a:lnTo>
                    <a:lnTo>
                      <a:pt x="823" y="322"/>
                    </a:lnTo>
                    <a:lnTo>
                      <a:pt x="823" y="324"/>
                    </a:lnTo>
                    <a:lnTo>
                      <a:pt x="825" y="324"/>
                    </a:lnTo>
                    <a:lnTo>
                      <a:pt x="827" y="328"/>
                    </a:lnTo>
                    <a:lnTo>
                      <a:pt x="831" y="328"/>
                    </a:lnTo>
                    <a:lnTo>
                      <a:pt x="836" y="334"/>
                    </a:lnTo>
                    <a:lnTo>
                      <a:pt x="838" y="334"/>
                    </a:lnTo>
                    <a:lnTo>
                      <a:pt x="838" y="326"/>
                    </a:lnTo>
                    <a:lnTo>
                      <a:pt x="838" y="322"/>
                    </a:lnTo>
                    <a:lnTo>
                      <a:pt x="838" y="320"/>
                    </a:lnTo>
                    <a:lnTo>
                      <a:pt x="838" y="317"/>
                    </a:lnTo>
                    <a:lnTo>
                      <a:pt x="838" y="313"/>
                    </a:lnTo>
                    <a:lnTo>
                      <a:pt x="838" y="311"/>
                    </a:lnTo>
                    <a:lnTo>
                      <a:pt x="836" y="307"/>
                    </a:lnTo>
                    <a:lnTo>
                      <a:pt x="838" y="307"/>
                    </a:lnTo>
                    <a:lnTo>
                      <a:pt x="840" y="307"/>
                    </a:lnTo>
                    <a:lnTo>
                      <a:pt x="844" y="303"/>
                    </a:lnTo>
                    <a:lnTo>
                      <a:pt x="844" y="301"/>
                    </a:lnTo>
                    <a:lnTo>
                      <a:pt x="844" y="299"/>
                    </a:lnTo>
                    <a:lnTo>
                      <a:pt x="846" y="301"/>
                    </a:lnTo>
                    <a:lnTo>
                      <a:pt x="844" y="303"/>
                    </a:lnTo>
                    <a:lnTo>
                      <a:pt x="846" y="305"/>
                    </a:lnTo>
                    <a:lnTo>
                      <a:pt x="842" y="307"/>
                    </a:lnTo>
                    <a:lnTo>
                      <a:pt x="840" y="311"/>
                    </a:lnTo>
                    <a:lnTo>
                      <a:pt x="844" y="315"/>
                    </a:lnTo>
                    <a:lnTo>
                      <a:pt x="842" y="322"/>
                    </a:lnTo>
                    <a:lnTo>
                      <a:pt x="840" y="324"/>
                    </a:lnTo>
                    <a:lnTo>
                      <a:pt x="840" y="328"/>
                    </a:lnTo>
                    <a:lnTo>
                      <a:pt x="844" y="332"/>
                    </a:lnTo>
                    <a:lnTo>
                      <a:pt x="844" y="330"/>
                    </a:lnTo>
                    <a:lnTo>
                      <a:pt x="844" y="332"/>
                    </a:lnTo>
                    <a:lnTo>
                      <a:pt x="846" y="332"/>
                    </a:lnTo>
                    <a:lnTo>
                      <a:pt x="846" y="332"/>
                    </a:lnTo>
                    <a:lnTo>
                      <a:pt x="846" y="334"/>
                    </a:lnTo>
                    <a:lnTo>
                      <a:pt x="846" y="336"/>
                    </a:lnTo>
                    <a:lnTo>
                      <a:pt x="850" y="336"/>
                    </a:lnTo>
                    <a:lnTo>
                      <a:pt x="848" y="338"/>
                    </a:lnTo>
                    <a:lnTo>
                      <a:pt x="848" y="340"/>
                    </a:lnTo>
                    <a:lnTo>
                      <a:pt x="846" y="342"/>
                    </a:lnTo>
                    <a:lnTo>
                      <a:pt x="846" y="344"/>
                    </a:lnTo>
                    <a:lnTo>
                      <a:pt x="844" y="349"/>
                    </a:lnTo>
                    <a:lnTo>
                      <a:pt x="844" y="353"/>
                    </a:lnTo>
                    <a:lnTo>
                      <a:pt x="844" y="355"/>
                    </a:lnTo>
                    <a:lnTo>
                      <a:pt x="846" y="355"/>
                    </a:lnTo>
                    <a:lnTo>
                      <a:pt x="846" y="353"/>
                    </a:lnTo>
                    <a:lnTo>
                      <a:pt x="848" y="347"/>
                    </a:lnTo>
                    <a:lnTo>
                      <a:pt x="850" y="347"/>
                    </a:lnTo>
                    <a:lnTo>
                      <a:pt x="850" y="349"/>
                    </a:lnTo>
                    <a:lnTo>
                      <a:pt x="850" y="347"/>
                    </a:lnTo>
                    <a:lnTo>
                      <a:pt x="850" y="344"/>
                    </a:lnTo>
                    <a:lnTo>
                      <a:pt x="852" y="342"/>
                    </a:lnTo>
                    <a:lnTo>
                      <a:pt x="856" y="334"/>
                    </a:lnTo>
                    <a:lnTo>
                      <a:pt x="860" y="332"/>
                    </a:lnTo>
                    <a:lnTo>
                      <a:pt x="863" y="326"/>
                    </a:lnTo>
                    <a:lnTo>
                      <a:pt x="863" y="320"/>
                    </a:lnTo>
                    <a:lnTo>
                      <a:pt x="860" y="313"/>
                    </a:lnTo>
                    <a:lnTo>
                      <a:pt x="858" y="311"/>
                    </a:lnTo>
                    <a:lnTo>
                      <a:pt x="858" y="307"/>
                    </a:lnTo>
                    <a:lnTo>
                      <a:pt x="856" y="305"/>
                    </a:lnTo>
                    <a:lnTo>
                      <a:pt x="856" y="301"/>
                    </a:lnTo>
                    <a:lnTo>
                      <a:pt x="858" y="299"/>
                    </a:lnTo>
                    <a:lnTo>
                      <a:pt x="860" y="295"/>
                    </a:lnTo>
                    <a:lnTo>
                      <a:pt x="865" y="293"/>
                    </a:lnTo>
                    <a:lnTo>
                      <a:pt x="858" y="299"/>
                    </a:lnTo>
                    <a:lnTo>
                      <a:pt x="858" y="303"/>
                    </a:lnTo>
                    <a:lnTo>
                      <a:pt x="860" y="305"/>
                    </a:lnTo>
                    <a:lnTo>
                      <a:pt x="865" y="309"/>
                    </a:lnTo>
                    <a:lnTo>
                      <a:pt x="867" y="309"/>
                    </a:lnTo>
                    <a:lnTo>
                      <a:pt x="869" y="311"/>
                    </a:lnTo>
                    <a:lnTo>
                      <a:pt x="867" y="315"/>
                    </a:lnTo>
                    <a:lnTo>
                      <a:pt x="869" y="313"/>
                    </a:lnTo>
                    <a:lnTo>
                      <a:pt x="869" y="313"/>
                    </a:lnTo>
                    <a:lnTo>
                      <a:pt x="873" y="311"/>
                    </a:lnTo>
                    <a:lnTo>
                      <a:pt x="873" y="309"/>
                    </a:lnTo>
                    <a:lnTo>
                      <a:pt x="875" y="309"/>
                    </a:lnTo>
                    <a:lnTo>
                      <a:pt x="875" y="307"/>
                    </a:lnTo>
                    <a:lnTo>
                      <a:pt x="877" y="305"/>
                    </a:lnTo>
                    <a:lnTo>
                      <a:pt x="879" y="301"/>
                    </a:lnTo>
                    <a:lnTo>
                      <a:pt x="881" y="299"/>
                    </a:lnTo>
                    <a:lnTo>
                      <a:pt x="883" y="299"/>
                    </a:lnTo>
                    <a:lnTo>
                      <a:pt x="885" y="295"/>
                    </a:lnTo>
                    <a:lnTo>
                      <a:pt x="885" y="293"/>
                    </a:lnTo>
                    <a:lnTo>
                      <a:pt x="885" y="291"/>
                    </a:lnTo>
                    <a:lnTo>
                      <a:pt x="887" y="286"/>
                    </a:lnTo>
                    <a:lnTo>
                      <a:pt x="887" y="284"/>
                    </a:lnTo>
                    <a:lnTo>
                      <a:pt x="890" y="282"/>
                    </a:lnTo>
                    <a:lnTo>
                      <a:pt x="887" y="280"/>
                    </a:lnTo>
                    <a:lnTo>
                      <a:pt x="885" y="278"/>
                    </a:lnTo>
                    <a:lnTo>
                      <a:pt x="885" y="276"/>
                    </a:lnTo>
                    <a:lnTo>
                      <a:pt x="890" y="274"/>
                    </a:lnTo>
                    <a:lnTo>
                      <a:pt x="890" y="272"/>
                    </a:lnTo>
                    <a:lnTo>
                      <a:pt x="892" y="268"/>
                    </a:lnTo>
                    <a:lnTo>
                      <a:pt x="896" y="268"/>
                    </a:lnTo>
                    <a:lnTo>
                      <a:pt x="902" y="264"/>
                    </a:lnTo>
                    <a:lnTo>
                      <a:pt x="906" y="264"/>
                    </a:lnTo>
                    <a:lnTo>
                      <a:pt x="910" y="259"/>
                    </a:lnTo>
                    <a:lnTo>
                      <a:pt x="912" y="259"/>
                    </a:lnTo>
                    <a:lnTo>
                      <a:pt x="914" y="261"/>
                    </a:lnTo>
                    <a:lnTo>
                      <a:pt x="923" y="261"/>
                    </a:lnTo>
                    <a:lnTo>
                      <a:pt x="925" y="261"/>
                    </a:lnTo>
                    <a:lnTo>
                      <a:pt x="929" y="261"/>
                    </a:lnTo>
                    <a:lnTo>
                      <a:pt x="937" y="259"/>
                    </a:lnTo>
                    <a:lnTo>
                      <a:pt x="939" y="259"/>
                    </a:lnTo>
                    <a:lnTo>
                      <a:pt x="937" y="257"/>
                    </a:lnTo>
                    <a:lnTo>
                      <a:pt x="939" y="253"/>
                    </a:lnTo>
                    <a:lnTo>
                      <a:pt x="939" y="249"/>
                    </a:lnTo>
                    <a:lnTo>
                      <a:pt x="941" y="253"/>
                    </a:lnTo>
                    <a:lnTo>
                      <a:pt x="941" y="255"/>
                    </a:lnTo>
                    <a:lnTo>
                      <a:pt x="941" y="259"/>
                    </a:lnTo>
                    <a:lnTo>
                      <a:pt x="943" y="259"/>
                    </a:lnTo>
                    <a:lnTo>
                      <a:pt x="948" y="255"/>
                    </a:lnTo>
                    <a:lnTo>
                      <a:pt x="952" y="249"/>
                    </a:lnTo>
                    <a:lnTo>
                      <a:pt x="952" y="253"/>
                    </a:lnTo>
                    <a:lnTo>
                      <a:pt x="952" y="255"/>
                    </a:lnTo>
                    <a:lnTo>
                      <a:pt x="954" y="255"/>
                    </a:lnTo>
                    <a:lnTo>
                      <a:pt x="964" y="251"/>
                    </a:lnTo>
                    <a:lnTo>
                      <a:pt x="966" y="247"/>
                    </a:lnTo>
                    <a:lnTo>
                      <a:pt x="964" y="241"/>
                    </a:lnTo>
                    <a:lnTo>
                      <a:pt x="962" y="243"/>
                    </a:lnTo>
                    <a:lnTo>
                      <a:pt x="962" y="245"/>
                    </a:lnTo>
                    <a:lnTo>
                      <a:pt x="962" y="249"/>
                    </a:lnTo>
                    <a:lnTo>
                      <a:pt x="956" y="249"/>
                    </a:lnTo>
                    <a:lnTo>
                      <a:pt x="956" y="247"/>
                    </a:lnTo>
                    <a:lnTo>
                      <a:pt x="954" y="241"/>
                    </a:lnTo>
                    <a:lnTo>
                      <a:pt x="950" y="239"/>
                    </a:lnTo>
                    <a:lnTo>
                      <a:pt x="950" y="237"/>
                    </a:lnTo>
                    <a:lnTo>
                      <a:pt x="956" y="230"/>
                    </a:lnTo>
                    <a:lnTo>
                      <a:pt x="956" y="228"/>
                    </a:lnTo>
                    <a:lnTo>
                      <a:pt x="952" y="228"/>
                    </a:lnTo>
                    <a:lnTo>
                      <a:pt x="954" y="226"/>
                    </a:lnTo>
                    <a:lnTo>
                      <a:pt x="954" y="224"/>
                    </a:lnTo>
                    <a:lnTo>
                      <a:pt x="956" y="222"/>
                    </a:lnTo>
                    <a:lnTo>
                      <a:pt x="958" y="218"/>
                    </a:lnTo>
                    <a:lnTo>
                      <a:pt x="960" y="212"/>
                    </a:lnTo>
                    <a:lnTo>
                      <a:pt x="966" y="208"/>
                    </a:lnTo>
                    <a:lnTo>
                      <a:pt x="968" y="201"/>
                    </a:lnTo>
                    <a:lnTo>
                      <a:pt x="970" y="201"/>
                    </a:lnTo>
                    <a:lnTo>
                      <a:pt x="972" y="199"/>
                    </a:lnTo>
                    <a:lnTo>
                      <a:pt x="974" y="201"/>
                    </a:lnTo>
                    <a:lnTo>
                      <a:pt x="977" y="201"/>
                    </a:lnTo>
                    <a:lnTo>
                      <a:pt x="979" y="199"/>
                    </a:lnTo>
                    <a:lnTo>
                      <a:pt x="979" y="195"/>
                    </a:lnTo>
                    <a:lnTo>
                      <a:pt x="981" y="199"/>
                    </a:lnTo>
                    <a:lnTo>
                      <a:pt x="983" y="199"/>
                    </a:lnTo>
                    <a:lnTo>
                      <a:pt x="985" y="195"/>
                    </a:lnTo>
                    <a:lnTo>
                      <a:pt x="985" y="197"/>
                    </a:lnTo>
                    <a:lnTo>
                      <a:pt x="987" y="195"/>
                    </a:lnTo>
                    <a:lnTo>
                      <a:pt x="991" y="191"/>
                    </a:lnTo>
                    <a:lnTo>
                      <a:pt x="995" y="185"/>
                    </a:lnTo>
                    <a:lnTo>
                      <a:pt x="995" y="187"/>
                    </a:lnTo>
                    <a:lnTo>
                      <a:pt x="995" y="191"/>
                    </a:lnTo>
                    <a:lnTo>
                      <a:pt x="999" y="191"/>
                    </a:lnTo>
                    <a:lnTo>
                      <a:pt x="1001" y="187"/>
                    </a:lnTo>
                    <a:lnTo>
                      <a:pt x="1006" y="187"/>
                    </a:lnTo>
                    <a:lnTo>
                      <a:pt x="1008" y="191"/>
                    </a:lnTo>
                    <a:lnTo>
                      <a:pt x="1010" y="191"/>
                    </a:lnTo>
                    <a:lnTo>
                      <a:pt x="1012" y="187"/>
                    </a:lnTo>
                    <a:lnTo>
                      <a:pt x="1016" y="189"/>
                    </a:lnTo>
                    <a:lnTo>
                      <a:pt x="1018" y="187"/>
                    </a:lnTo>
                    <a:lnTo>
                      <a:pt x="1020" y="185"/>
                    </a:lnTo>
                    <a:lnTo>
                      <a:pt x="1024" y="185"/>
                    </a:lnTo>
                    <a:lnTo>
                      <a:pt x="1028" y="183"/>
                    </a:lnTo>
                    <a:lnTo>
                      <a:pt x="1028" y="185"/>
                    </a:lnTo>
                    <a:lnTo>
                      <a:pt x="1033" y="185"/>
                    </a:lnTo>
                    <a:lnTo>
                      <a:pt x="1035" y="181"/>
                    </a:lnTo>
                    <a:lnTo>
                      <a:pt x="1030" y="179"/>
                    </a:lnTo>
                    <a:lnTo>
                      <a:pt x="1030" y="181"/>
                    </a:lnTo>
                    <a:lnTo>
                      <a:pt x="1028" y="179"/>
                    </a:lnTo>
                    <a:lnTo>
                      <a:pt x="1028" y="174"/>
                    </a:lnTo>
                    <a:lnTo>
                      <a:pt x="1022" y="170"/>
                    </a:lnTo>
                    <a:lnTo>
                      <a:pt x="1022" y="170"/>
                    </a:lnTo>
                    <a:lnTo>
                      <a:pt x="1022" y="170"/>
                    </a:lnTo>
                    <a:lnTo>
                      <a:pt x="1020" y="170"/>
                    </a:lnTo>
                    <a:lnTo>
                      <a:pt x="1022" y="168"/>
                    </a:lnTo>
                    <a:lnTo>
                      <a:pt x="1022" y="166"/>
                    </a:lnTo>
                    <a:lnTo>
                      <a:pt x="1022" y="164"/>
                    </a:lnTo>
                    <a:lnTo>
                      <a:pt x="1022" y="162"/>
                    </a:lnTo>
                    <a:lnTo>
                      <a:pt x="1020" y="160"/>
                    </a:lnTo>
                    <a:lnTo>
                      <a:pt x="1020" y="158"/>
                    </a:lnTo>
                    <a:lnTo>
                      <a:pt x="1018" y="158"/>
                    </a:lnTo>
                    <a:lnTo>
                      <a:pt x="1018" y="154"/>
                    </a:lnTo>
                    <a:lnTo>
                      <a:pt x="1022" y="131"/>
                    </a:lnTo>
                    <a:lnTo>
                      <a:pt x="1022" y="125"/>
                    </a:lnTo>
                    <a:lnTo>
                      <a:pt x="1016" y="118"/>
                    </a:lnTo>
                    <a:lnTo>
                      <a:pt x="1014" y="120"/>
                    </a:lnTo>
                    <a:lnTo>
                      <a:pt x="1008" y="118"/>
                    </a:lnTo>
                    <a:lnTo>
                      <a:pt x="1006" y="120"/>
                    </a:lnTo>
                    <a:lnTo>
                      <a:pt x="1001" y="116"/>
                    </a:lnTo>
                    <a:lnTo>
                      <a:pt x="999" y="116"/>
                    </a:lnTo>
                    <a:lnTo>
                      <a:pt x="999" y="116"/>
                    </a:lnTo>
                    <a:lnTo>
                      <a:pt x="995" y="118"/>
                    </a:lnTo>
                    <a:lnTo>
                      <a:pt x="995" y="123"/>
                    </a:lnTo>
                    <a:lnTo>
                      <a:pt x="987" y="129"/>
                    </a:lnTo>
                    <a:lnTo>
                      <a:pt x="985" y="133"/>
                    </a:lnTo>
                    <a:lnTo>
                      <a:pt x="985" y="137"/>
                    </a:lnTo>
                    <a:lnTo>
                      <a:pt x="981" y="139"/>
                    </a:lnTo>
                    <a:lnTo>
                      <a:pt x="979" y="143"/>
                    </a:lnTo>
                    <a:lnTo>
                      <a:pt x="979" y="147"/>
                    </a:lnTo>
                    <a:lnTo>
                      <a:pt x="972" y="154"/>
                    </a:lnTo>
                    <a:lnTo>
                      <a:pt x="970" y="154"/>
                    </a:lnTo>
                    <a:lnTo>
                      <a:pt x="964" y="160"/>
                    </a:lnTo>
                    <a:lnTo>
                      <a:pt x="964" y="162"/>
                    </a:lnTo>
                    <a:lnTo>
                      <a:pt x="962" y="164"/>
                    </a:lnTo>
                    <a:lnTo>
                      <a:pt x="958" y="164"/>
                    </a:lnTo>
                    <a:lnTo>
                      <a:pt x="956" y="164"/>
                    </a:lnTo>
                    <a:lnTo>
                      <a:pt x="954" y="164"/>
                    </a:lnTo>
                    <a:lnTo>
                      <a:pt x="954" y="164"/>
                    </a:lnTo>
                    <a:lnTo>
                      <a:pt x="950" y="168"/>
                    </a:lnTo>
                    <a:lnTo>
                      <a:pt x="896" y="168"/>
                    </a:lnTo>
                    <a:lnTo>
                      <a:pt x="890" y="168"/>
                    </a:lnTo>
                    <a:lnTo>
                      <a:pt x="885" y="172"/>
                    </a:lnTo>
                    <a:lnTo>
                      <a:pt x="881" y="174"/>
                    </a:lnTo>
                    <a:lnTo>
                      <a:pt x="879" y="176"/>
                    </a:lnTo>
                    <a:lnTo>
                      <a:pt x="871" y="185"/>
                    </a:lnTo>
                    <a:lnTo>
                      <a:pt x="865" y="185"/>
                    </a:lnTo>
                    <a:lnTo>
                      <a:pt x="863" y="189"/>
                    </a:lnTo>
                    <a:lnTo>
                      <a:pt x="846" y="199"/>
                    </a:lnTo>
                    <a:lnTo>
                      <a:pt x="813" y="210"/>
                    </a:lnTo>
                    <a:lnTo>
                      <a:pt x="811" y="218"/>
                    </a:lnTo>
                    <a:lnTo>
                      <a:pt x="802" y="220"/>
                    </a:lnTo>
                    <a:lnTo>
                      <a:pt x="740" y="239"/>
                    </a:lnTo>
                    <a:lnTo>
                      <a:pt x="736" y="232"/>
                    </a:lnTo>
                    <a:lnTo>
                      <a:pt x="740" y="228"/>
                    </a:lnTo>
                    <a:lnTo>
                      <a:pt x="747" y="224"/>
                    </a:lnTo>
                    <a:lnTo>
                      <a:pt x="751" y="220"/>
                    </a:lnTo>
                    <a:lnTo>
                      <a:pt x="753" y="216"/>
                    </a:lnTo>
                    <a:lnTo>
                      <a:pt x="755" y="212"/>
                    </a:lnTo>
                    <a:lnTo>
                      <a:pt x="755" y="187"/>
                    </a:lnTo>
                    <a:lnTo>
                      <a:pt x="744" y="131"/>
                    </a:lnTo>
                    <a:lnTo>
                      <a:pt x="732" y="123"/>
                    </a:lnTo>
                    <a:lnTo>
                      <a:pt x="728" y="116"/>
                    </a:lnTo>
                    <a:lnTo>
                      <a:pt x="655" y="83"/>
                    </a:lnTo>
                    <a:lnTo>
                      <a:pt x="651" y="81"/>
                    </a:lnTo>
                    <a:lnTo>
                      <a:pt x="647" y="79"/>
                    </a:lnTo>
                    <a:lnTo>
                      <a:pt x="645" y="79"/>
                    </a:lnTo>
                    <a:lnTo>
                      <a:pt x="637" y="77"/>
                    </a:lnTo>
                    <a:lnTo>
                      <a:pt x="635" y="75"/>
                    </a:lnTo>
                    <a:lnTo>
                      <a:pt x="635" y="73"/>
                    </a:lnTo>
                    <a:lnTo>
                      <a:pt x="630" y="75"/>
                    </a:lnTo>
                    <a:lnTo>
                      <a:pt x="624" y="75"/>
                    </a:lnTo>
                    <a:lnTo>
                      <a:pt x="622" y="73"/>
                    </a:lnTo>
                    <a:lnTo>
                      <a:pt x="620" y="71"/>
                    </a:lnTo>
                    <a:lnTo>
                      <a:pt x="616" y="71"/>
                    </a:lnTo>
                    <a:lnTo>
                      <a:pt x="610" y="69"/>
                    </a:lnTo>
                    <a:lnTo>
                      <a:pt x="608" y="64"/>
                    </a:lnTo>
                    <a:lnTo>
                      <a:pt x="606" y="64"/>
                    </a:lnTo>
                    <a:lnTo>
                      <a:pt x="601" y="60"/>
                    </a:lnTo>
                    <a:lnTo>
                      <a:pt x="597" y="60"/>
                    </a:lnTo>
                    <a:lnTo>
                      <a:pt x="595" y="60"/>
                    </a:lnTo>
                    <a:lnTo>
                      <a:pt x="591" y="60"/>
                    </a:lnTo>
                    <a:lnTo>
                      <a:pt x="589" y="60"/>
                    </a:lnTo>
                    <a:lnTo>
                      <a:pt x="589" y="58"/>
                    </a:lnTo>
                    <a:lnTo>
                      <a:pt x="585" y="58"/>
                    </a:lnTo>
                    <a:lnTo>
                      <a:pt x="583" y="56"/>
                    </a:lnTo>
                    <a:lnTo>
                      <a:pt x="581" y="56"/>
                    </a:lnTo>
                    <a:lnTo>
                      <a:pt x="579" y="54"/>
                    </a:lnTo>
                    <a:lnTo>
                      <a:pt x="577" y="52"/>
                    </a:lnTo>
                    <a:lnTo>
                      <a:pt x="577" y="50"/>
                    </a:lnTo>
                    <a:lnTo>
                      <a:pt x="572" y="48"/>
                    </a:lnTo>
                    <a:lnTo>
                      <a:pt x="568" y="48"/>
                    </a:lnTo>
                    <a:lnTo>
                      <a:pt x="564" y="48"/>
                    </a:lnTo>
                    <a:lnTo>
                      <a:pt x="90" y="0"/>
                    </a:lnTo>
                    <a:lnTo>
                      <a:pt x="92" y="6"/>
                    </a:lnTo>
                    <a:lnTo>
                      <a:pt x="96" y="8"/>
                    </a:lnTo>
                    <a:lnTo>
                      <a:pt x="96" y="13"/>
                    </a:lnTo>
                    <a:lnTo>
                      <a:pt x="92" y="15"/>
                    </a:lnTo>
                    <a:lnTo>
                      <a:pt x="94" y="17"/>
                    </a:lnTo>
                    <a:lnTo>
                      <a:pt x="96" y="19"/>
                    </a:lnTo>
                    <a:lnTo>
                      <a:pt x="94" y="21"/>
                    </a:lnTo>
                    <a:lnTo>
                      <a:pt x="92" y="23"/>
                    </a:lnTo>
                    <a:lnTo>
                      <a:pt x="94" y="25"/>
                    </a:lnTo>
                    <a:lnTo>
                      <a:pt x="94" y="27"/>
                    </a:lnTo>
                    <a:lnTo>
                      <a:pt x="96" y="29"/>
                    </a:lnTo>
                    <a:lnTo>
                      <a:pt x="92" y="33"/>
                    </a:lnTo>
                    <a:lnTo>
                      <a:pt x="90" y="35"/>
                    </a:lnTo>
                    <a:lnTo>
                      <a:pt x="87" y="40"/>
                    </a:lnTo>
                    <a:lnTo>
                      <a:pt x="85" y="42"/>
                    </a:lnTo>
                    <a:lnTo>
                      <a:pt x="85" y="46"/>
                    </a:lnTo>
                    <a:lnTo>
                      <a:pt x="83" y="48"/>
                    </a:lnTo>
                    <a:lnTo>
                      <a:pt x="83" y="50"/>
                    </a:lnTo>
                    <a:lnTo>
                      <a:pt x="79" y="54"/>
                    </a:lnTo>
                    <a:lnTo>
                      <a:pt x="75" y="52"/>
                    </a:lnTo>
                    <a:lnTo>
                      <a:pt x="75" y="50"/>
                    </a:lnTo>
                    <a:lnTo>
                      <a:pt x="77" y="46"/>
                    </a:lnTo>
                    <a:lnTo>
                      <a:pt x="79" y="48"/>
                    </a:lnTo>
                    <a:lnTo>
                      <a:pt x="81" y="46"/>
                    </a:lnTo>
                    <a:lnTo>
                      <a:pt x="81" y="48"/>
                    </a:lnTo>
                    <a:lnTo>
                      <a:pt x="81" y="48"/>
                    </a:lnTo>
                    <a:lnTo>
                      <a:pt x="83" y="44"/>
                    </a:lnTo>
                    <a:lnTo>
                      <a:pt x="85" y="40"/>
                    </a:lnTo>
                    <a:lnTo>
                      <a:pt x="87" y="35"/>
                    </a:lnTo>
                    <a:lnTo>
                      <a:pt x="87" y="33"/>
                    </a:lnTo>
                    <a:lnTo>
                      <a:pt x="85" y="33"/>
                    </a:lnTo>
                    <a:lnTo>
                      <a:pt x="81" y="38"/>
                    </a:lnTo>
                    <a:lnTo>
                      <a:pt x="79" y="40"/>
                    </a:lnTo>
                    <a:lnTo>
                      <a:pt x="77" y="40"/>
                    </a:lnTo>
                    <a:lnTo>
                      <a:pt x="77" y="38"/>
                    </a:lnTo>
                    <a:lnTo>
                      <a:pt x="81" y="33"/>
                    </a:lnTo>
                    <a:lnTo>
                      <a:pt x="85" y="33"/>
                    </a:lnTo>
                    <a:lnTo>
                      <a:pt x="85" y="31"/>
                    </a:lnTo>
                    <a:lnTo>
                      <a:pt x="83" y="27"/>
                    </a:lnTo>
                    <a:lnTo>
                      <a:pt x="83" y="27"/>
                    </a:lnTo>
                    <a:lnTo>
                      <a:pt x="81" y="29"/>
                    </a:lnTo>
                    <a:lnTo>
                      <a:pt x="79" y="25"/>
                    </a:lnTo>
                    <a:lnTo>
                      <a:pt x="77" y="23"/>
                    </a:lnTo>
                    <a:lnTo>
                      <a:pt x="69" y="23"/>
                    </a:lnTo>
                    <a:lnTo>
                      <a:pt x="63" y="21"/>
                    </a:lnTo>
                    <a:lnTo>
                      <a:pt x="54" y="13"/>
                    </a:lnTo>
                    <a:lnTo>
                      <a:pt x="54" y="13"/>
                    </a:lnTo>
                    <a:lnTo>
                      <a:pt x="54" y="17"/>
                    </a:lnTo>
                    <a:lnTo>
                      <a:pt x="50" y="23"/>
                    </a:lnTo>
                    <a:lnTo>
                      <a:pt x="50" y="27"/>
                    </a:lnTo>
                    <a:lnTo>
                      <a:pt x="52" y="33"/>
                    </a:lnTo>
                    <a:lnTo>
                      <a:pt x="50" y="44"/>
                    </a:lnTo>
                    <a:lnTo>
                      <a:pt x="52" y="48"/>
                    </a:lnTo>
                    <a:lnTo>
                      <a:pt x="50" y="52"/>
                    </a:lnTo>
                    <a:lnTo>
                      <a:pt x="50" y="54"/>
                    </a:lnTo>
                    <a:lnTo>
                      <a:pt x="54" y="56"/>
                    </a:lnTo>
                    <a:lnTo>
                      <a:pt x="54" y="56"/>
                    </a:lnTo>
                    <a:lnTo>
                      <a:pt x="52" y="58"/>
                    </a:lnTo>
                    <a:lnTo>
                      <a:pt x="50" y="58"/>
                    </a:lnTo>
                    <a:lnTo>
                      <a:pt x="50" y="62"/>
                    </a:lnTo>
                    <a:lnTo>
                      <a:pt x="50" y="64"/>
                    </a:lnTo>
                    <a:lnTo>
                      <a:pt x="54" y="64"/>
                    </a:lnTo>
                    <a:lnTo>
                      <a:pt x="52" y="67"/>
                    </a:lnTo>
                    <a:lnTo>
                      <a:pt x="52" y="71"/>
                    </a:lnTo>
                    <a:lnTo>
                      <a:pt x="50" y="73"/>
                    </a:lnTo>
                    <a:lnTo>
                      <a:pt x="50" y="73"/>
                    </a:lnTo>
                    <a:lnTo>
                      <a:pt x="48" y="75"/>
                    </a:lnTo>
                    <a:lnTo>
                      <a:pt x="48" y="77"/>
                    </a:lnTo>
                    <a:lnTo>
                      <a:pt x="54" y="77"/>
                    </a:lnTo>
                    <a:lnTo>
                      <a:pt x="58" y="79"/>
                    </a:lnTo>
                    <a:lnTo>
                      <a:pt x="61" y="81"/>
                    </a:lnTo>
                    <a:lnTo>
                      <a:pt x="65" y="81"/>
                    </a:lnTo>
                    <a:lnTo>
                      <a:pt x="67" y="83"/>
                    </a:lnTo>
                    <a:lnTo>
                      <a:pt x="67" y="87"/>
                    </a:lnTo>
                    <a:lnTo>
                      <a:pt x="67" y="83"/>
                    </a:lnTo>
                    <a:lnTo>
                      <a:pt x="63" y="83"/>
                    </a:lnTo>
                    <a:lnTo>
                      <a:pt x="61" y="83"/>
                    </a:lnTo>
                    <a:lnTo>
                      <a:pt x="58" y="81"/>
                    </a:lnTo>
                    <a:lnTo>
                      <a:pt x="52" y="81"/>
                    </a:lnTo>
                    <a:lnTo>
                      <a:pt x="50" y="79"/>
                    </a:lnTo>
                    <a:lnTo>
                      <a:pt x="48" y="79"/>
                    </a:lnTo>
                    <a:lnTo>
                      <a:pt x="48" y="83"/>
                    </a:lnTo>
                    <a:lnTo>
                      <a:pt x="44" y="87"/>
                    </a:lnTo>
                    <a:lnTo>
                      <a:pt x="44" y="89"/>
                    </a:lnTo>
                    <a:lnTo>
                      <a:pt x="46" y="94"/>
                    </a:lnTo>
                    <a:lnTo>
                      <a:pt x="42" y="98"/>
                    </a:lnTo>
                    <a:lnTo>
                      <a:pt x="40" y="102"/>
                    </a:lnTo>
                    <a:lnTo>
                      <a:pt x="36" y="112"/>
                    </a:lnTo>
                    <a:lnTo>
                      <a:pt x="36" y="120"/>
                    </a:lnTo>
                    <a:lnTo>
                      <a:pt x="29" y="129"/>
                    </a:lnTo>
                    <a:lnTo>
                      <a:pt x="29" y="139"/>
                    </a:lnTo>
                    <a:lnTo>
                      <a:pt x="27" y="143"/>
                    </a:lnTo>
                    <a:lnTo>
                      <a:pt x="23" y="147"/>
                    </a:lnTo>
                    <a:lnTo>
                      <a:pt x="21" y="154"/>
                    </a:lnTo>
                    <a:lnTo>
                      <a:pt x="19" y="156"/>
                    </a:lnTo>
                    <a:lnTo>
                      <a:pt x="17" y="160"/>
                    </a:lnTo>
                    <a:lnTo>
                      <a:pt x="13" y="166"/>
                    </a:lnTo>
                    <a:lnTo>
                      <a:pt x="13" y="168"/>
                    </a:lnTo>
                    <a:lnTo>
                      <a:pt x="13" y="176"/>
                    </a:lnTo>
                    <a:lnTo>
                      <a:pt x="11" y="183"/>
                    </a:lnTo>
                    <a:lnTo>
                      <a:pt x="11" y="187"/>
                    </a:lnTo>
                    <a:lnTo>
                      <a:pt x="13" y="191"/>
                    </a:lnTo>
                    <a:lnTo>
                      <a:pt x="11" y="193"/>
                    </a:lnTo>
                    <a:lnTo>
                      <a:pt x="11" y="197"/>
                    </a:lnTo>
                    <a:lnTo>
                      <a:pt x="13" y="201"/>
                    </a:lnTo>
                    <a:lnTo>
                      <a:pt x="11" y="210"/>
                    </a:lnTo>
                    <a:lnTo>
                      <a:pt x="11" y="214"/>
                    </a:lnTo>
                    <a:lnTo>
                      <a:pt x="9" y="214"/>
                    </a:lnTo>
                    <a:lnTo>
                      <a:pt x="9" y="218"/>
                    </a:lnTo>
                    <a:lnTo>
                      <a:pt x="9" y="218"/>
                    </a:lnTo>
                    <a:lnTo>
                      <a:pt x="7" y="222"/>
                    </a:lnTo>
                    <a:lnTo>
                      <a:pt x="3" y="226"/>
                    </a:lnTo>
                    <a:lnTo>
                      <a:pt x="0" y="230"/>
                    </a:lnTo>
                    <a:lnTo>
                      <a:pt x="0" y="235"/>
                    </a:lnTo>
                    <a:lnTo>
                      <a:pt x="3" y="239"/>
                    </a:lnTo>
                    <a:lnTo>
                      <a:pt x="7" y="245"/>
                    </a:lnTo>
                    <a:lnTo>
                      <a:pt x="7" y="253"/>
                    </a:lnTo>
                    <a:lnTo>
                      <a:pt x="7" y="257"/>
                    </a:lnTo>
                    <a:lnTo>
                      <a:pt x="5" y="261"/>
                    </a:lnTo>
                    <a:lnTo>
                      <a:pt x="5" y="261"/>
                    </a:lnTo>
                    <a:lnTo>
                      <a:pt x="5" y="266"/>
                    </a:lnTo>
                    <a:lnTo>
                      <a:pt x="7" y="270"/>
                    </a:lnTo>
                    <a:lnTo>
                      <a:pt x="5" y="272"/>
                    </a:lnTo>
                    <a:lnTo>
                      <a:pt x="5" y="274"/>
                    </a:lnTo>
                    <a:lnTo>
                      <a:pt x="5" y="276"/>
                    </a:lnTo>
                    <a:lnTo>
                      <a:pt x="13" y="288"/>
                    </a:lnTo>
                    <a:lnTo>
                      <a:pt x="13" y="293"/>
                    </a:lnTo>
                    <a:lnTo>
                      <a:pt x="11" y="295"/>
                    </a:lnTo>
                    <a:lnTo>
                      <a:pt x="13" y="297"/>
                    </a:lnTo>
                    <a:lnTo>
                      <a:pt x="17" y="301"/>
                    </a:lnTo>
                    <a:lnTo>
                      <a:pt x="17" y="303"/>
                    </a:lnTo>
                    <a:lnTo>
                      <a:pt x="19" y="303"/>
                    </a:lnTo>
                    <a:lnTo>
                      <a:pt x="19" y="303"/>
                    </a:lnTo>
                    <a:lnTo>
                      <a:pt x="19" y="299"/>
                    </a:lnTo>
                    <a:lnTo>
                      <a:pt x="19" y="295"/>
                    </a:lnTo>
                    <a:lnTo>
                      <a:pt x="21" y="297"/>
                    </a:lnTo>
                    <a:lnTo>
                      <a:pt x="23" y="295"/>
                    </a:lnTo>
                    <a:lnTo>
                      <a:pt x="23" y="297"/>
                    </a:lnTo>
                    <a:lnTo>
                      <a:pt x="27" y="297"/>
                    </a:lnTo>
                    <a:lnTo>
                      <a:pt x="27" y="299"/>
                    </a:lnTo>
                    <a:lnTo>
                      <a:pt x="32" y="299"/>
                    </a:lnTo>
                    <a:lnTo>
                      <a:pt x="29" y="299"/>
                    </a:lnTo>
                    <a:lnTo>
                      <a:pt x="25" y="301"/>
                    </a:lnTo>
                    <a:lnTo>
                      <a:pt x="23" y="299"/>
                    </a:lnTo>
                    <a:lnTo>
                      <a:pt x="23" y="299"/>
                    </a:lnTo>
                    <a:lnTo>
                      <a:pt x="23" y="301"/>
                    </a:lnTo>
                    <a:lnTo>
                      <a:pt x="23" y="303"/>
                    </a:lnTo>
                    <a:lnTo>
                      <a:pt x="23" y="307"/>
                    </a:lnTo>
                    <a:lnTo>
                      <a:pt x="25" y="311"/>
                    </a:lnTo>
                    <a:lnTo>
                      <a:pt x="27" y="311"/>
                    </a:lnTo>
                    <a:lnTo>
                      <a:pt x="23" y="311"/>
                    </a:lnTo>
                    <a:lnTo>
                      <a:pt x="21" y="307"/>
                    </a:lnTo>
                    <a:lnTo>
                      <a:pt x="21" y="307"/>
                    </a:lnTo>
                    <a:lnTo>
                      <a:pt x="19" y="307"/>
                    </a:lnTo>
                    <a:lnTo>
                      <a:pt x="19" y="309"/>
                    </a:lnTo>
                    <a:lnTo>
                      <a:pt x="17" y="311"/>
                    </a:lnTo>
                    <a:lnTo>
                      <a:pt x="19" y="313"/>
                    </a:lnTo>
                    <a:lnTo>
                      <a:pt x="17" y="317"/>
                    </a:lnTo>
                    <a:lnTo>
                      <a:pt x="17" y="320"/>
                    </a:lnTo>
                    <a:lnTo>
                      <a:pt x="19" y="322"/>
                    </a:lnTo>
                    <a:lnTo>
                      <a:pt x="21" y="324"/>
                    </a:lnTo>
                    <a:lnTo>
                      <a:pt x="23" y="326"/>
                    </a:lnTo>
                    <a:lnTo>
                      <a:pt x="25" y="328"/>
                    </a:lnTo>
                    <a:lnTo>
                      <a:pt x="25" y="330"/>
                    </a:lnTo>
                    <a:lnTo>
                      <a:pt x="23" y="334"/>
                    </a:lnTo>
                    <a:lnTo>
                      <a:pt x="21" y="334"/>
                    </a:lnTo>
                    <a:lnTo>
                      <a:pt x="21" y="334"/>
                    </a:lnTo>
                    <a:lnTo>
                      <a:pt x="21" y="338"/>
                    </a:lnTo>
                    <a:lnTo>
                      <a:pt x="21" y="342"/>
                    </a:lnTo>
                    <a:lnTo>
                      <a:pt x="21" y="344"/>
                    </a:lnTo>
                    <a:lnTo>
                      <a:pt x="25" y="347"/>
                    </a:lnTo>
                    <a:lnTo>
                      <a:pt x="25" y="353"/>
                    </a:lnTo>
                    <a:lnTo>
                      <a:pt x="29" y="361"/>
                    </a:lnTo>
                    <a:lnTo>
                      <a:pt x="32" y="365"/>
                    </a:lnTo>
                    <a:lnTo>
                      <a:pt x="34" y="365"/>
                    </a:lnTo>
                    <a:lnTo>
                      <a:pt x="34" y="367"/>
                    </a:lnTo>
                    <a:lnTo>
                      <a:pt x="34" y="367"/>
                    </a:lnTo>
                    <a:lnTo>
                      <a:pt x="36" y="371"/>
                    </a:lnTo>
                    <a:lnTo>
                      <a:pt x="38" y="376"/>
                    </a:lnTo>
                    <a:lnTo>
                      <a:pt x="36" y="382"/>
                    </a:lnTo>
                    <a:lnTo>
                      <a:pt x="36" y="384"/>
                    </a:lnTo>
                    <a:lnTo>
                      <a:pt x="34" y="384"/>
                    </a:lnTo>
                    <a:lnTo>
                      <a:pt x="36" y="388"/>
                    </a:lnTo>
                    <a:lnTo>
                      <a:pt x="38" y="388"/>
                    </a:lnTo>
                    <a:lnTo>
                      <a:pt x="44" y="388"/>
                    </a:lnTo>
                    <a:lnTo>
                      <a:pt x="48" y="390"/>
                    </a:lnTo>
                    <a:lnTo>
                      <a:pt x="50" y="392"/>
                    </a:lnTo>
                    <a:lnTo>
                      <a:pt x="52" y="392"/>
                    </a:lnTo>
                    <a:lnTo>
                      <a:pt x="58" y="392"/>
                    </a:lnTo>
                    <a:lnTo>
                      <a:pt x="61" y="394"/>
                    </a:lnTo>
                    <a:lnTo>
                      <a:pt x="61" y="398"/>
                    </a:lnTo>
                    <a:lnTo>
                      <a:pt x="65" y="400"/>
                    </a:lnTo>
                    <a:lnTo>
                      <a:pt x="69" y="400"/>
                    </a:lnTo>
                    <a:lnTo>
                      <a:pt x="73" y="403"/>
                    </a:lnTo>
                    <a:lnTo>
                      <a:pt x="73" y="405"/>
                    </a:lnTo>
                    <a:lnTo>
                      <a:pt x="73" y="407"/>
                    </a:lnTo>
                    <a:lnTo>
                      <a:pt x="75" y="407"/>
                    </a:lnTo>
                    <a:lnTo>
                      <a:pt x="77" y="407"/>
                    </a:lnTo>
                    <a:lnTo>
                      <a:pt x="79" y="407"/>
                    </a:lnTo>
                    <a:lnTo>
                      <a:pt x="83" y="411"/>
                    </a:lnTo>
                    <a:lnTo>
                      <a:pt x="90" y="421"/>
                    </a:lnTo>
                    <a:lnTo>
                      <a:pt x="90" y="425"/>
                    </a:lnTo>
                    <a:lnTo>
                      <a:pt x="90" y="432"/>
                    </a:lnTo>
                    <a:lnTo>
                      <a:pt x="90" y="434"/>
                    </a:lnTo>
                    <a:lnTo>
                      <a:pt x="133" y="434"/>
                    </a:lnTo>
                    <a:lnTo>
                      <a:pt x="133" y="43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9" name="9Slide.vn 1312">
                <a:extLst>
                  <a:ext uri="{FF2B5EF4-FFF2-40B4-BE49-F238E27FC236}">
                    <a16:creationId xmlns:a16="http://schemas.microsoft.com/office/drawing/2014/main" id="{4BDA1420-7FFD-4007-B53A-18E9D75F55A9}"/>
                  </a:ext>
                </a:extLst>
              </p:cNvPr>
              <p:cNvSpPr>
                <a:spLocks/>
              </p:cNvSpPr>
              <p:nvPr/>
            </p:nvSpPr>
            <p:spPr bwMode="auto">
              <a:xfrm>
                <a:off x="1969" y="2145"/>
                <a:ext cx="2" cy="6"/>
              </a:xfrm>
              <a:custGeom>
                <a:avLst/>
                <a:gdLst>
                  <a:gd name="T0" fmla="*/ 0 w 2"/>
                  <a:gd name="T1" fmla="*/ 6 h 6"/>
                  <a:gd name="T2" fmla="*/ 2 w 2"/>
                  <a:gd name="T3" fmla="*/ 2 h 6"/>
                  <a:gd name="T4" fmla="*/ 2 w 2"/>
                  <a:gd name="T5" fmla="*/ 0 h 6"/>
                  <a:gd name="T6" fmla="*/ 0 w 2"/>
                  <a:gd name="T7" fmla="*/ 6 h 6"/>
                  <a:gd name="T8" fmla="*/ 0 w 2"/>
                  <a:gd name="T9" fmla="*/ 6 h 6"/>
                </a:gdLst>
                <a:ahLst/>
                <a:cxnLst>
                  <a:cxn ang="0">
                    <a:pos x="T0" y="T1"/>
                  </a:cxn>
                  <a:cxn ang="0">
                    <a:pos x="T2" y="T3"/>
                  </a:cxn>
                  <a:cxn ang="0">
                    <a:pos x="T4" y="T5"/>
                  </a:cxn>
                  <a:cxn ang="0">
                    <a:pos x="T6" y="T7"/>
                  </a:cxn>
                  <a:cxn ang="0">
                    <a:pos x="T8" y="T9"/>
                  </a:cxn>
                </a:cxnLst>
                <a:rect l="0" t="0" r="r" b="b"/>
                <a:pathLst>
                  <a:path w="2" h="6">
                    <a:moveTo>
                      <a:pt x="0" y="6"/>
                    </a:moveTo>
                    <a:lnTo>
                      <a:pt x="2" y="2"/>
                    </a:lnTo>
                    <a:lnTo>
                      <a:pt x="2" y="0"/>
                    </a:lnTo>
                    <a:lnTo>
                      <a:pt x="0" y="6"/>
                    </a:lnTo>
                    <a:lnTo>
                      <a:pt x="0"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0" name="9Slide.vn 1313">
                <a:extLst>
                  <a:ext uri="{FF2B5EF4-FFF2-40B4-BE49-F238E27FC236}">
                    <a16:creationId xmlns:a16="http://schemas.microsoft.com/office/drawing/2014/main" id="{9FB0ABE9-2AA2-4339-A13E-262A512E1E48}"/>
                  </a:ext>
                </a:extLst>
              </p:cNvPr>
              <p:cNvSpPr>
                <a:spLocks/>
              </p:cNvSpPr>
              <p:nvPr/>
            </p:nvSpPr>
            <p:spPr bwMode="auto">
              <a:xfrm>
                <a:off x="1967" y="21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1" name="9Slide.vn 1314">
                <a:extLst>
                  <a:ext uri="{FF2B5EF4-FFF2-40B4-BE49-F238E27FC236}">
                    <a16:creationId xmlns:a16="http://schemas.microsoft.com/office/drawing/2014/main" id="{A9CD1715-8571-46A0-97AC-AB5EF6EBFDCB}"/>
                  </a:ext>
                </a:extLst>
              </p:cNvPr>
              <p:cNvSpPr>
                <a:spLocks/>
              </p:cNvSpPr>
              <p:nvPr/>
            </p:nvSpPr>
            <p:spPr bwMode="auto">
              <a:xfrm>
                <a:off x="1964" y="2153"/>
                <a:ext cx="3" cy="23"/>
              </a:xfrm>
              <a:custGeom>
                <a:avLst/>
                <a:gdLst>
                  <a:gd name="T0" fmla="*/ 1 w 1"/>
                  <a:gd name="T1" fmla="*/ 0 h 11"/>
                  <a:gd name="T2" fmla="*/ 0 w 1"/>
                  <a:gd name="T3" fmla="*/ 4 h 11"/>
                  <a:gd name="T4" fmla="*/ 0 w 1"/>
                  <a:gd name="T5" fmla="*/ 8 h 11"/>
                  <a:gd name="T6" fmla="*/ 1 w 1"/>
                  <a:gd name="T7" fmla="*/ 11 h 11"/>
                  <a:gd name="T8" fmla="*/ 0 w 1"/>
                  <a:gd name="T9" fmla="*/ 8 h 11"/>
                  <a:gd name="T10" fmla="*/ 0 w 1"/>
                  <a:gd name="T11" fmla="*/ 4 h 11"/>
                  <a:gd name="T12" fmla="*/ 1 w 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1" y="0"/>
                    </a:moveTo>
                    <a:cubicBezTo>
                      <a:pt x="0" y="4"/>
                      <a:pt x="0" y="4"/>
                      <a:pt x="0" y="4"/>
                    </a:cubicBezTo>
                    <a:cubicBezTo>
                      <a:pt x="0" y="8"/>
                      <a:pt x="0" y="8"/>
                      <a:pt x="0" y="8"/>
                    </a:cubicBezTo>
                    <a:cubicBezTo>
                      <a:pt x="0" y="8"/>
                      <a:pt x="1" y="11"/>
                      <a:pt x="1" y="11"/>
                    </a:cubicBezTo>
                    <a:cubicBezTo>
                      <a:pt x="0" y="8"/>
                      <a:pt x="0" y="8"/>
                      <a:pt x="0" y="8"/>
                    </a:cubicBezTo>
                    <a:cubicBezTo>
                      <a:pt x="0" y="4"/>
                      <a:pt x="0" y="4"/>
                      <a:pt x="0" y="4"/>
                    </a:cubicBezTo>
                    <a:lnTo>
                      <a:pt x="1"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2" name="9Slide.vn 1315">
                <a:extLst>
                  <a:ext uri="{FF2B5EF4-FFF2-40B4-BE49-F238E27FC236}">
                    <a16:creationId xmlns:a16="http://schemas.microsoft.com/office/drawing/2014/main" id="{2B53E2E6-895E-4D26-9DE4-A7E61923A449}"/>
                  </a:ext>
                </a:extLst>
              </p:cNvPr>
              <p:cNvSpPr>
                <a:spLocks/>
              </p:cNvSpPr>
              <p:nvPr/>
            </p:nvSpPr>
            <p:spPr bwMode="auto">
              <a:xfrm>
                <a:off x="1973" y="2132"/>
                <a:ext cx="8" cy="11"/>
              </a:xfrm>
              <a:custGeom>
                <a:avLst/>
                <a:gdLst>
                  <a:gd name="T0" fmla="*/ 0 w 8"/>
                  <a:gd name="T1" fmla="*/ 11 h 11"/>
                  <a:gd name="T2" fmla="*/ 0 w 8"/>
                  <a:gd name="T3" fmla="*/ 9 h 11"/>
                  <a:gd name="T4" fmla="*/ 4 w 8"/>
                  <a:gd name="T5" fmla="*/ 5 h 11"/>
                  <a:gd name="T6" fmla="*/ 8 w 8"/>
                  <a:gd name="T7" fmla="*/ 0 h 11"/>
                  <a:gd name="T8" fmla="*/ 4 w 8"/>
                  <a:gd name="T9" fmla="*/ 5 h 11"/>
                  <a:gd name="T10" fmla="*/ 0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0" y="11"/>
                    </a:moveTo>
                    <a:lnTo>
                      <a:pt x="0" y="9"/>
                    </a:lnTo>
                    <a:lnTo>
                      <a:pt x="4" y="5"/>
                    </a:lnTo>
                    <a:lnTo>
                      <a:pt x="8" y="0"/>
                    </a:lnTo>
                    <a:lnTo>
                      <a:pt x="4" y="5"/>
                    </a:lnTo>
                    <a:lnTo>
                      <a:pt x="0"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3" name="9Slide.vn 1316">
                <a:extLst>
                  <a:ext uri="{FF2B5EF4-FFF2-40B4-BE49-F238E27FC236}">
                    <a16:creationId xmlns:a16="http://schemas.microsoft.com/office/drawing/2014/main" id="{8828A991-405A-4F4B-9EF6-FB6041A4D0A7}"/>
                  </a:ext>
                </a:extLst>
              </p:cNvPr>
              <p:cNvSpPr>
                <a:spLocks/>
              </p:cNvSpPr>
              <p:nvPr/>
            </p:nvSpPr>
            <p:spPr bwMode="auto">
              <a:xfrm>
                <a:off x="2485" y="1848"/>
                <a:ext cx="6" cy="4"/>
              </a:xfrm>
              <a:custGeom>
                <a:avLst/>
                <a:gdLst>
                  <a:gd name="T0" fmla="*/ 2 w 6"/>
                  <a:gd name="T1" fmla="*/ 0 h 4"/>
                  <a:gd name="T2" fmla="*/ 2 w 6"/>
                  <a:gd name="T3" fmla="*/ 2 h 4"/>
                  <a:gd name="T4" fmla="*/ 0 w 6"/>
                  <a:gd name="T5" fmla="*/ 2 h 4"/>
                  <a:gd name="T6" fmla="*/ 0 w 6"/>
                  <a:gd name="T7" fmla="*/ 4 h 4"/>
                  <a:gd name="T8" fmla="*/ 2 w 6"/>
                  <a:gd name="T9" fmla="*/ 4 h 4"/>
                  <a:gd name="T10" fmla="*/ 4 w 6"/>
                  <a:gd name="T11" fmla="*/ 2 h 4"/>
                  <a:gd name="T12" fmla="*/ 6 w 6"/>
                  <a:gd name="T13" fmla="*/ 2 h 4"/>
                  <a:gd name="T14" fmla="*/ 4 w 6"/>
                  <a:gd name="T15" fmla="*/ 0 h 4"/>
                  <a:gd name="T16" fmla="*/ 2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0"/>
                    </a:moveTo>
                    <a:lnTo>
                      <a:pt x="2" y="2"/>
                    </a:lnTo>
                    <a:lnTo>
                      <a:pt x="0" y="2"/>
                    </a:lnTo>
                    <a:lnTo>
                      <a:pt x="0" y="4"/>
                    </a:lnTo>
                    <a:lnTo>
                      <a:pt x="2" y="4"/>
                    </a:lnTo>
                    <a:lnTo>
                      <a:pt x="4" y="2"/>
                    </a:lnTo>
                    <a:lnTo>
                      <a:pt x="6" y="2"/>
                    </a:lnTo>
                    <a:lnTo>
                      <a:pt x="4"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4" name="9Slide.vn 1317">
                <a:extLst>
                  <a:ext uri="{FF2B5EF4-FFF2-40B4-BE49-F238E27FC236}">
                    <a16:creationId xmlns:a16="http://schemas.microsoft.com/office/drawing/2014/main" id="{1B9F8999-11B3-4ECE-A23B-8020F1165F08}"/>
                  </a:ext>
                </a:extLst>
              </p:cNvPr>
              <p:cNvSpPr>
                <a:spLocks/>
              </p:cNvSpPr>
              <p:nvPr/>
            </p:nvSpPr>
            <p:spPr bwMode="auto">
              <a:xfrm>
                <a:off x="1622" y="1610"/>
                <a:ext cx="5" cy="12"/>
              </a:xfrm>
              <a:custGeom>
                <a:avLst/>
                <a:gdLst>
                  <a:gd name="T0" fmla="*/ 5 w 5"/>
                  <a:gd name="T1" fmla="*/ 0 h 12"/>
                  <a:gd name="T2" fmla="*/ 3 w 5"/>
                  <a:gd name="T3" fmla="*/ 0 h 12"/>
                  <a:gd name="T4" fmla="*/ 0 w 5"/>
                  <a:gd name="T5" fmla="*/ 2 h 12"/>
                  <a:gd name="T6" fmla="*/ 0 w 5"/>
                  <a:gd name="T7" fmla="*/ 8 h 12"/>
                  <a:gd name="T8" fmla="*/ 3 w 5"/>
                  <a:gd name="T9" fmla="*/ 12 h 12"/>
                  <a:gd name="T10" fmla="*/ 5 w 5"/>
                  <a:gd name="T11" fmla="*/ 12 h 12"/>
                  <a:gd name="T12" fmla="*/ 3 w 5"/>
                  <a:gd name="T13" fmla="*/ 4 h 12"/>
                  <a:gd name="T14" fmla="*/ 3 w 5"/>
                  <a:gd name="T15" fmla="*/ 2 h 12"/>
                  <a:gd name="T16" fmla="*/ 5 w 5"/>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5" y="0"/>
                    </a:moveTo>
                    <a:lnTo>
                      <a:pt x="3" y="0"/>
                    </a:lnTo>
                    <a:lnTo>
                      <a:pt x="0" y="2"/>
                    </a:lnTo>
                    <a:lnTo>
                      <a:pt x="0" y="8"/>
                    </a:lnTo>
                    <a:lnTo>
                      <a:pt x="3" y="12"/>
                    </a:lnTo>
                    <a:lnTo>
                      <a:pt x="5" y="12"/>
                    </a:lnTo>
                    <a:lnTo>
                      <a:pt x="3" y="4"/>
                    </a:lnTo>
                    <a:lnTo>
                      <a:pt x="3" y="2"/>
                    </a:lnTo>
                    <a:lnTo>
                      <a:pt x="5"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5" name="9Slide.vn 1318">
                <a:extLst>
                  <a:ext uri="{FF2B5EF4-FFF2-40B4-BE49-F238E27FC236}">
                    <a16:creationId xmlns:a16="http://schemas.microsoft.com/office/drawing/2014/main" id="{507F9AEB-2D9F-4BDD-91C3-6D960D35AF41}"/>
                  </a:ext>
                </a:extLst>
              </p:cNvPr>
              <p:cNvSpPr>
                <a:spLocks/>
              </p:cNvSpPr>
              <p:nvPr/>
            </p:nvSpPr>
            <p:spPr bwMode="auto">
              <a:xfrm>
                <a:off x="2698" y="3762"/>
                <a:ext cx="6" cy="2"/>
              </a:xfrm>
              <a:custGeom>
                <a:avLst/>
                <a:gdLst>
                  <a:gd name="T0" fmla="*/ 4 w 6"/>
                  <a:gd name="T1" fmla="*/ 0 h 2"/>
                  <a:gd name="T2" fmla="*/ 2 w 6"/>
                  <a:gd name="T3" fmla="*/ 0 h 2"/>
                  <a:gd name="T4" fmla="*/ 0 w 6"/>
                  <a:gd name="T5" fmla="*/ 0 h 2"/>
                  <a:gd name="T6" fmla="*/ 2 w 6"/>
                  <a:gd name="T7" fmla="*/ 2 h 2"/>
                  <a:gd name="T8" fmla="*/ 6 w 6"/>
                  <a:gd name="T9" fmla="*/ 0 h 2"/>
                  <a:gd name="T10" fmla="*/ 4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4" y="0"/>
                    </a:moveTo>
                    <a:lnTo>
                      <a:pt x="2" y="0"/>
                    </a:lnTo>
                    <a:lnTo>
                      <a:pt x="0" y="0"/>
                    </a:lnTo>
                    <a:lnTo>
                      <a:pt x="2" y="2"/>
                    </a:lnTo>
                    <a:lnTo>
                      <a:pt x="6" y="0"/>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6" name="9Slide.vn 1319">
                <a:extLst>
                  <a:ext uri="{FF2B5EF4-FFF2-40B4-BE49-F238E27FC236}">
                    <a16:creationId xmlns:a16="http://schemas.microsoft.com/office/drawing/2014/main" id="{821FDEC9-CB98-49AA-AAE6-58CCB225B45B}"/>
                  </a:ext>
                </a:extLst>
              </p:cNvPr>
              <p:cNvSpPr>
                <a:spLocks/>
              </p:cNvSpPr>
              <p:nvPr/>
            </p:nvSpPr>
            <p:spPr bwMode="auto">
              <a:xfrm>
                <a:off x="2717" y="3746"/>
                <a:ext cx="6" cy="2"/>
              </a:xfrm>
              <a:custGeom>
                <a:avLst/>
                <a:gdLst>
                  <a:gd name="T0" fmla="*/ 4 w 6"/>
                  <a:gd name="T1" fmla="*/ 0 h 2"/>
                  <a:gd name="T2" fmla="*/ 0 w 6"/>
                  <a:gd name="T3" fmla="*/ 0 h 2"/>
                  <a:gd name="T4" fmla="*/ 6 w 6"/>
                  <a:gd name="T5" fmla="*/ 2 h 2"/>
                  <a:gd name="T6" fmla="*/ 4 w 6"/>
                  <a:gd name="T7" fmla="*/ 0 h 2"/>
                </a:gdLst>
                <a:ahLst/>
                <a:cxnLst>
                  <a:cxn ang="0">
                    <a:pos x="T0" y="T1"/>
                  </a:cxn>
                  <a:cxn ang="0">
                    <a:pos x="T2" y="T3"/>
                  </a:cxn>
                  <a:cxn ang="0">
                    <a:pos x="T4" y="T5"/>
                  </a:cxn>
                  <a:cxn ang="0">
                    <a:pos x="T6" y="T7"/>
                  </a:cxn>
                </a:cxnLst>
                <a:rect l="0" t="0" r="r" b="b"/>
                <a:pathLst>
                  <a:path w="6" h="2">
                    <a:moveTo>
                      <a:pt x="4" y="0"/>
                    </a:moveTo>
                    <a:lnTo>
                      <a:pt x="0" y="0"/>
                    </a:lnTo>
                    <a:lnTo>
                      <a:pt x="6"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7" name="9Slide.vn 1320">
                <a:extLst>
                  <a:ext uri="{FF2B5EF4-FFF2-40B4-BE49-F238E27FC236}">
                    <a16:creationId xmlns:a16="http://schemas.microsoft.com/office/drawing/2014/main" id="{61291818-2A44-4295-BC54-84278EED8706}"/>
                  </a:ext>
                </a:extLst>
              </p:cNvPr>
              <p:cNvSpPr>
                <a:spLocks/>
              </p:cNvSpPr>
              <p:nvPr/>
            </p:nvSpPr>
            <p:spPr bwMode="auto">
              <a:xfrm>
                <a:off x="2702" y="3750"/>
                <a:ext cx="27" cy="23"/>
              </a:xfrm>
              <a:custGeom>
                <a:avLst/>
                <a:gdLst>
                  <a:gd name="T0" fmla="*/ 27 w 27"/>
                  <a:gd name="T1" fmla="*/ 2 h 23"/>
                  <a:gd name="T2" fmla="*/ 25 w 27"/>
                  <a:gd name="T3" fmla="*/ 0 h 23"/>
                  <a:gd name="T4" fmla="*/ 23 w 27"/>
                  <a:gd name="T5" fmla="*/ 0 h 23"/>
                  <a:gd name="T6" fmla="*/ 21 w 27"/>
                  <a:gd name="T7" fmla="*/ 2 h 23"/>
                  <a:gd name="T8" fmla="*/ 19 w 27"/>
                  <a:gd name="T9" fmla="*/ 2 h 23"/>
                  <a:gd name="T10" fmla="*/ 17 w 27"/>
                  <a:gd name="T11" fmla="*/ 0 h 23"/>
                  <a:gd name="T12" fmla="*/ 15 w 27"/>
                  <a:gd name="T13" fmla="*/ 0 h 23"/>
                  <a:gd name="T14" fmla="*/ 13 w 27"/>
                  <a:gd name="T15" fmla="*/ 4 h 23"/>
                  <a:gd name="T16" fmla="*/ 9 w 27"/>
                  <a:gd name="T17" fmla="*/ 4 h 23"/>
                  <a:gd name="T18" fmla="*/ 6 w 27"/>
                  <a:gd name="T19" fmla="*/ 0 h 23"/>
                  <a:gd name="T20" fmla="*/ 4 w 27"/>
                  <a:gd name="T21" fmla="*/ 2 h 23"/>
                  <a:gd name="T22" fmla="*/ 9 w 27"/>
                  <a:gd name="T23" fmla="*/ 8 h 23"/>
                  <a:gd name="T24" fmla="*/ 13 w 27"/>
                  <a:gd name="T25" fmla="*/ 8 h 23"/>
                  <a:gd name="T26" fmla="*/ 13 w 27"/>
                  <a:gd name="T27" fmla="*/ 10 h 23"/>
                  <a:gd name="T28" fmla="*/ 9 w 27"/>
                  <a:gd name="T29" fmla="*/ 10 h 23"/>
                  <a:gd name="T30" fmla="*/ 6 w 27"/>
                  <a:gd name="T31" fmla="*/ 12 h 23"/>
                  <a:gd name="T32" fmla="*/ 6 w 27"/>
                  <a:gd name="T33" fmla="*/ 14 h 23"/>
                  <a:gd name="T34" fmla="*/ 2 w 27"/>
                  <a:gd name="T35" fmla="*/ 19 h 23"/>
                  <a:gd name="T36" fmla="*/ 0 w 27"/>
                  <a:gd name="T37" fmla="*/ 19 h 23"/>
                  <a:gd name="T38" fmla="*/ 0 w 27"/>
                  <a:gd name="T39" fmla="*/ 19 h 23"/>
                  <a:gd name="T40" fmla="*/ 4 w 27"/>
                  <a:gd name="T41" fmla="*/ 23 h 23"/>
                  <a:gd name="T42" fmla="*/ 6 w 27"/>
                  <a:gd name="T43" fmla="*/ 19 h 23"/>
                  <a:gd name="T44" fmla="*/ 11 w 27"/>
                  <a:gd name="T45" fmla="*/ 23 h 23"/>
                  <a:gd name="T46" fmla="*/ 13 w 27"/>
                  <a:gd name="T47" fmla="*/ 19 h 23"/>
                  <a:gd name="T48" fmla="*/ 9 w 27"/>
                  <a:gd name="T49" fmla="*/ 17 h 23"/>
                  <a:gd name="T50" fmla="*/ 11 w 27"/>
                  <a:gd name="T51" fmla="*/ 14 h 23"/>
                  <a:gd name="T52" fmla="*/ 17 w 27"/>
                  <a:gd name="T53" fmla="*/ 17 h 23"/>
                  <a:gd name="T54" fmla="*/ 21 w 27"/>
                  <a:gd name="T55" fmla="*/ 14 h 23"/>
                  <a:gd name="T56" fmla="*/ 21 w 27"/>
                  <a:gd name="T57" fmla="*/ 10 h 23"/>
                  <a:gd name="T58" fmla="*/ 25 w 27"/>
                  <a:gd name="T59" fmla="*/ 6 h 23"/>
                  <a:gd name="T60" fmla="*/ 27 w 27"/>
                  <a:gd name="T6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23">
                    <a:moveTo>
                      <a:pt x="27" y="2"/>
                    </a:moveTo>
                    <a:lnTo>
                      <a:pt x="25" y="0"/>
                    </a:lnTo>
                    <a:lnTo>
                      <a:pt x="23" y="0"/>
                    </a:lnTo>
                    <a:lnTo>
                      <a:pt x="21" y="2"/>
                    </a:lnTo>
                    <a:lnTo>
                      <a:pt x="19" y="2"/>
                    </a:lnTo>
                    <a:lnTo>
                      <a:pt x="17" y="0"/>
                    </a:lnTo>
                    <a:lnTo>
                      <a:pt x="15" y="0"/>
                    </a:lnTo>
                    <a:lnTo>
                      <a:pt x="13" y="4"/>
                    </a:lnTo>
                    <a:lnTo>
                      <a:pt x="9" y="4"/>
                    </a:lnTo>
                    <a:lnTo>
                      <a:pt x="6" y="0"/>
                    </a:lnTo>
                    <a:lnTo>
                      <a:pt x="4" y="2"/>
                    </a:lnTo>
                    <a:lnTo>
                      <a:pt x="9" y="8"/>
                    </a:lnTo>
                    <a:lnTo>
                      <a:pt x="13" y="8"/>
                    </a:lnTo>
                    <a:lnTo>
                      <a:pt x="13" y="10"/>
                    </a:lnTo>
                    <a:lnTo>
                      <a:pt x="9" y="10"/>
                    </a:lnTo>
                    <a:lnTo>
                      <a:pt x="6" y="12"/>
                    </a:lnTo>
                    <a:lnTo>
                      <a:pt x="6" y="14"/>
                    </a:lnTo>
                    <a:lnTo>
                      <a:pt x="2" y="19"/>
                    </a:lnTo>
                    <a:lnTo>
                      <a:pt x="0" y="19"/>
                    </a:lnTo>
                    <a:lnTo>
                      <a:pt x="0" y="19"/>
                    </a:lnTo>
                    <a:lnTo>
                      <a:pt x="4" y="23"/>
                    </a:lnTo>
                    <a:lnTo>
                      <a:pt x="6" y="19"/>
                    </a:lnTo>
                    <a:lnTo>
                      <a:pt x="11" y="23"/>
                    </a:lnTo>
                    <a:lnTo>
                      <a:pt x="13" y="19"/>
                    </a:lnTo>
                    <a:lnTo>
                      <a:pt x="9" y="17"/>
                    </a:lnTo>
                    <a:lnTo>
                      <a:pt x="11" y="14"/>
                    </a:lnTo>
                    <a:lnTo>
                      <a:pt x="17" y="17"/>
                    </a:lnTo>
                    <a:lnTo>
                      <a:pt x="21" y="14"/>
                    </a:lnTo>
                    <a:lnTo>
                      <a:pt x="21" y="10"/>
                    </a:lnTo>
                    <a:lnTo>
                      <a:pt x="25" y="6"/>
                    </a:lnTo>
                    <a:lnTo>
                      <a:pt x="27"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8" name="9Slide.vn 1321">
                <a:extLst>
                  <a:ext uri="{FF2B5EF4-FFF2-40B4-BE49-F238E27FC236}">
                    <a16:creationId xmlns:a16="http://schemas.microsoft.com/office/drawing/2014/main" id="{787AFD82-3047-4635-9765-FD7748A782CF}"/>
                  </a:ext>
                </a:extLst>
              </p:cNvPr>
              <p:cNvSpPr>
                <a:spLocks/>
              </p:cNvSpPr>
              <p:nvPr/>
            </p:nvSpPr>
            <p:spPr bwMode="auto">
              <a:xfrm>
                <a:off x="2711" y="3748"/>
                <a:ext cx="4" cy="2"/>
              </a:xfrm>
              <a:custGeom>
                <a:avLst/>
                <a:gdLst>
                  <a:gd name="T0" fmla="*/ 4 w 4"/>
                  <a:gd name="T1" fmla="*/ 0 h 2"/>
                  <a:gd name="T2" fmla="*/ 0 w 4"/>
                  <a:gd name="T3" fmla="*/ 0 h 2"/>
                  <a:gd name="T4" fmla="*/ 2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0"/>
                    </a:lnTo>
                    <a:lnTo>
                      <a:pt x="2"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9" name="9Slide.vn 1322">
                <a:extLst>
                  <a:ext uri="{FF2B5EF4-FFF2-40B4-BE49-F238E27FC236}">
                    <a16:creationId xmlns:a16="http://schemas.microsoft.com/office/drawing/2014/main" id="{C6ACF388-C588-433C-84C6-5FD3728D1BEE}"/>
                  </a:ext>
                </a:extLst>
              </p:cNvPr>
              <p:cNvSpPr>
                <a:spLocks/>
              </p:cNvSpPr>
              <p:nvPr/>
            </p:nvSpPr>
            <p:spPr bwMode="auto">
              <a:xfrm>
                <a:off x="3098" y="3806"/>
                <a:ext cx="21" cy="14"/>
              </a:xfrm>
              <a:custGeom>
                <a:avLst/>
                <a:gdLst>
                  <a:gd name="T0" fmla="*/ 17 w 21"/>
                  <a:gd name="T1" fmla="*/ 10 h 14"/>
                  <a:gd name="T2" fmla="*/ 15 w 21"/>
                  <a:gd name="T3" fmla="*/ 6 h 14"/>
                  <a:gd name="T4" fmla="*/ 15 w 21"/>
                  <a:gd name="T5" fmla="*/ 6 h 14"/>
                  <a:gd name="T6" fmla="*/ 10 w 21"/>
                  <a:gd name="T7" fmla="*/ 2 h 14"/>
                  <a:gd name="T8" fmla="*/ 8 w 21"/>
                  <a:gd name="T9" fmla="*/ 2 h 14"/>
                  <a:gd name="T10" fmla="*/ 8 w 21"/>
                  <a:gd name="T11" fmla="*/ 0 h 14"/>
                  <a:gd name="T12" fmla="*/ 4 w 21"/>
                  <a:gd name="T13" fmla="*/ 0 h 14"/>
                  <a:gd name="T14" fmla="*/ 0 w 21"/>
                  <a:gd name="T15" fmla="*/ 0 h 14"/>
                  <a:gd name="T16" fmla="*/ 0 w 21"/>
                  <a:gd name="T17" fmla="*/ 0 h 14"/>
                  <a:gd name="T18" fmla="*/ 4 w 21"/>
                  <a:gd name="T19" fmla="*/ 2 h 14"/>
                  <a:gd name="T20" fmla="*/ 4 w 21"/>
                  <a:gd name="T21" fmla="*/ 4 h 14"/>
                  <a:gd name="T22" fmla="*/ 8 w 21"/>
                  <a:gd name="T23" fmla="*/ 4 h 14"/>
                  <a:gd name="T24" fmla="*/ 8 w 21"/>
                  <a:gd name="T25" fmla="*/ 8 h 14"/>
                  <a:gd name="T26" fmla="*/ 10 w 21"/>
                  <a:gd name="T27" fmla="*/ 10 h 14"/>
                  <a:gd name="T28" fmla="*/ 12 w 21"/>
                  <a:gd name="T29" fmla="*/ 14 h 14"/>
                  <a:gd name="T30" fmla="*/ 12 w 21"/>
                  <a:gd name="T31" fmla="*/ 14 h 14"/>
                  <a:gd name="T32" fmla="*/ 15 w 21"/>
                  <a:gd name="T33" fmla="*/ 14 h 14"/>
                  <a:gd name="T34" fmla="*/ 17 w 21"/>
                  <a:gd name="T35" fmla="*/ 12 h 14"/>
                  <a:gd name="T36" fmla="*/ 19 w 21"/>
                  <a:gd name="T37" fmla="*/ 12 h 14"/>
                  <a:gd name="T38" fmla="*/ 21 w 21"/>
                  <a:gd name="T39" fmla="*/ 12 h 14"/>
                  <a:gd name="T40" fmla="*/ 19 w 21"/>
                  <a:gd name="T41" fmla="*/ 10 h 14"/>
                  <a:gd name="T42" fmla="*/ 17 w 21"/>
                  <a:gd name="T4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4">
                    <a:moveTo>
                      <a:pt x="17" y="10"/>
                    </a:moveTo>
                    <a:lnTo>
                      <a:pt x="15" y="6"/>
                    </a:lnTo>
                    <a:lnTo>
                      <a:pt x="15" y="6"/>
                    </a:lnTo>
                    <a:lnTo>
                      <a:pt x="10" y="2"/>
                    </a:lnTo>
                    <a:lnTo>
                      <a:pt x="8" y="2"/>
                    </a:lnTo>
                    <a:lnTo>
                      <a:pt x="8" y="0"/>
                    </a:lnTo>
                    <a:lnTo>
                      <a:pt x="4" y="0"/>
                    </a:lnTo>
                    <a:lnTo>
                      <a:pt x="0" y="0"/>
                    </a:lnTo>
                    <a:lnTo>
                      <a:pt x="0" y="0"/>
                    </a:lnTo>
                    <a:lnTo>
                      <a:pt x="4" y="2"/>
                    </a:lnTo>
                    <a:lnTo>
                      <a:pt x="4" y="4"/>
                    </a:lnTo>
                    <a:lnTo>
                      <a:pt x="8" y="4"/>
                    </a:lnTo>
                    <a:lnTo>
                      <a:pt x="8" y="8"/>
                    </a:lnTo>
                    <a:lnTo>
                      <a:pt x="10" y="10"/>
                    </a:lnTo>
                    <a:lnTo>
                      <a:pt x="12" y="14"/>
                    </a:lnTo>
                    <a:lnTo>
                      <a:pt x="12" y="14"/>
                    </a:lnTo>
                    <a:lnTo>
                      <a:pt x="15" y="14"/>
                    </a:lnTo>
                    <a:lnTo>
                      <a:pt x="17" y="12"/>
                    </a:lnTo>
                    <a:lnTo>
                      <a:pt x="19" y="12"/>
                    </a:lnTo>
                    <a:lnTo>
                      <a:pt x="21" y="12"/>
                    </a:lnTo>
                    <a:lnTo>
                      <a:pt x="19" y="10"/>
                    </a:lnTo>
                    <a:lnTo>
                      <a:pt x="17"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0" name="9Slide.vn 1323">
                <a:extLst>
                  <a:ext uri="{FF2B5EF4-FFF2-40B4-BE49-F238E27FC236}">
                    <a16:creationId xmlns:a16="http://schemas.microsoft.com/office/drawing/2014/main" id="{1312E2F4-7859-4451-8DF9-8FC1C2338004}"/>
                  </a:ext>
                </a:extLst>
              </p:cNvPr>
              <p:cNvSpPr>
                <a:spLocks/>
              </p:cNvSpPr>
              <p:nvPr/>
            </p:nvSpPr>
            <p:spPr bwMode="auto">
              <a:xfrm>
                <a:off x="2723" y="3746"/>
                <a:ext cx="29" cy="29"/>
              </a:xfrm>
              <a:custGeom>
                <a:avLst/>
                <a:gdLst>
                  <a:gd name="T0" fmla="*/ 29 w 29"/>
                  <a:gd name="T1" fmla="*/ 6 h 29"/>
                  <a:gd name="T2" fmla="*/ 29 w 29"/>
                  <a:gd name="T3" fmla="*/ 4 h 29"/>
                  <a:gd name="T4" fmla="*/ 25 w 29"/>
                  <a:gd name="T5" fmla="*/ 4 h 29"/>
                  <a:gd name="T6" fmla="*/ 21 w 29"/>
                  <a:gd name="T7" fmla="*/ 4 h 29"/>
                  <a:gd name="T8" fmla="*/ 23 w 29"/>
                  <a:gd name="T9" fmla="*/ 6 h 29"/>
                  <a:gd name="T10" fmla="*/ 21 w 29"/>
                  <a:gd name="T11" fmla="*/ 8 h 29"/>
                  <a:gd name="T12" fmla="*/ 19 w 29"/>
                  <a:gd name="T13" fmla="*/ 4 h 29"/>
                  <a:gd name="T14" fmla="*/ 19 w 29"/>
                  <a:gd name="T15" fmla="*/ 2 h 29"/>
                  <a:gd name="T16" fmla="*/ 12 w 29"/>
                  <a:gd name="T17" fmla="*/ 0 h 29"/>
                  <a:gd name="T18" fmla="*/ 12 w 29"/>
                  <a:gd name="T19" fmla="*/ 4 h 29"/>
                  <a:gd name="T20" fmla="*/ 8 w 29"/>
                  <a:gd name="T21" fmla="*/ 4 h 29"/>
                  <a:gd name="T22" fmla="*/ 10 w 29"/>
                  <a:gd name="T23" fmla="*/ 6 h 29"/>
                  <a:gd name="T24" fmla="*/ 8 w 29"/>
                  <a:gd name="T25" fmla="*/ 8 h 29"/>
                  <a:gd name="T26" fmla="*/ 12 w 29"/>
                  <a:gd name="T27" fmla="*/ 12 h 29"/>
                  <a:gd name="T28" fmla="*/ 12 w 29"/>
                  <a:gd name="T29" fmla="*/ 14 h 29"/>
                  <a:gd name="T30" fmla="*/ 10 w 29"/>
                  <a:gd name="T31" fmla="*/ 14 h 29"/>
                  <a:gd name="T32" fmla="*/ 6 w 29"/>
                  <a:gd name="T33" fmla="*/ 14 h 29"/>
                  <a:gd name="T34" fmla="*/ 0 w 29"/>
                  <a:gd name="T35" fmla="*/ 23 h 29"/>
                  <a:gd name="T36" fmla="*/ 4 w 29"/>
                  <a:gd name="T37" fmla="*/ 23 h 29"/>
                  <a:gd name="T38" fmla="*/ 6 w 29"/>
                  <a:gd name="T39" fmla="*/ 27 h 29"/>
                  <a:gd name="T40" fmla="*/ 8 w 29"/>
                  <a:gd name="T41" fmla="*/ 29 h 29"/>
                  <a:gd name="T42" fmla="*/ 8 w 29"/>
                  <a:gd name="T43" fmla="*/ 27 h 29"/>
                  <a:gd name="T44" fmla="*/ 6 w 29"/>
                  <a:gd name="T45" fmla="*/ 23 h 29"/>
                  <a:gd name="T46" fmla="*/ 8 w 29"/>
                  <a:gd name="T47" fmla="*/ 23 h 29"/>
                  <a:gd name="T48" fmla="*/ 10 w 29"/>
                  <a:gd name="T49" fmla="*/ 25 h 29"/>
                  <a:gd name="T50" fmla="*/ 12 w 29"/>
                  <a:gd name="T51" fmla="*/ 23 h 29"/>
                  <a:gd name="T52" fmla="*/ 10 w 29"/>
                  <a:gd name="T53" fmla="*/ 21 h 29"/>
                  <a:gd name="T54" fmla="*/ 10 w 29"/>
                  <a:gd name="T55" fmla="*/ 18 h 29"/>
                  <a:gd name="T56" fmla="*/ 14 w 29"/>
                  <a:gd name="T57" fmla="*/ 21 h 29"/>
                  <a:gd name="T58" fmla="*/ 17 w 29"/>
                  <a:gd name="T59" fmla="*/ 18 h 29"/>
                  <a:gd name="T60" fmla="*/ 17 w 29"/>
                  <a:gd name="T61" fmla="*/ 18 h 29"/>
                  <a:gd name="T62" fmla="*/ 14 w 29"/>
                  <a:gd name="T63" fmla="*/ 18 h 29"/>
                  <a:gd name="T64" fmla="*/ 12 w 29"/>
                  <a:gd name="T65" fmla="*/ 16 h 29"/>
                  <a:gd name="T66" fmla="*/ 14 w 29"/>
                  <a:gd name="T67" fmla="*/ 14 h 29"/>
                  <a:gd name="T68" fmla="*/ 19 w 29"/>
                  <a:gd name="T69" fmla="*/ 16 h 29"/>
                  <a:gd name="T70" fmla="*/ 23 w 29"/>
                  <a:gd name="T71" fmla="*/ 16 h 29"/>
                  <a:gd name="T72" fmla="*/ 25 w 29"/>
                  <a:gd name="T73" fmla="*/ 12 h 29"/>
                  <a:gd name="T74" fmla="*/ 29 w 29"/>
                  <a:gd name="T75" fmla="*/ 12 h 29"/>
                  <a:gd name="T76" fmla="*/ 29 w 29"/>
                  <a:gd name="T77" fmla="*/ 10 h 29"/>
                  <a:gd name="T78" fmla="*/ 27 w 29"/>
                  <a:gd name="T79" fmla="*/ 8 h 29"/>
                  <a:gd name="T80" fmla="*/ 25 w 29"/>
                  <a:gd name="T81" fmla="*/ 8 h 29"/>
                  <a:gd name="T82" fmla="*/ 27 w 29"/>
                  <a:gd name="T83" fmla="*/ 6 h 29"/>
                  <a:gd name="T84" fmla="*/ 29 w 29"/>
                  <a:gd name="T85"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29">
                    <a:moveTo>
                      <a:pt x="29" y="6"/>
                    </a:moveTo>
                    <a:lnTo>
                      <a:pt x="29" y="4"/>
                    </a:lnTo>
                    <a:lnTo>
                      <a:pt x="25" y="4"/>
                    </a:lnTo>
                    <a:lnTo>
                      <a:pt x="21" y="4"/>
                    </a:lnTo>
                    <a:lnTo>
                      <a:pt x="23" y="6"/>
                    </a:lnTo>
                    <a:lnTo>
                      <a:pt x="21" y="8"/>
                    </a:lnTo>
                    <a:lnTo>
                      <a:pt x="19" y="4"/>
                    </a:lnTo>
                    <a:lnTo>
                      <a:pt x="19" y="2"/>
                    </a:lnTo>
                    <a:lnTo>
                      <a:pt x="12" y="0"/>
                    </a:lnTo>
                    <a:lnTo>
                      <a:pt x="12" y="4"/>
                    </a:lnTo>
                    <a:lnTo>
                      <a:pt x="8" y="4"/>
                    </a:lnTo>
                    <a:lnTo>
                      <a:pt x="10" y="6"/>
                    </a:lnTo>
                    <a:lnTo>
                      <a:pt x="8" y="8"/>
                    </a:lnTo>
                    <a:lnTo>
                      <a:pt x="12" y="12"/>
                    </a:lnTo>
                    <a:lnTo>
                      <a:pt x="12" y="14"/>
                    </a:lnTo>
                    <a:lnTo>
                      <a:pt x="10" y="14"/>
                    </a:lnTo>
                    <a:lnTo>
                      <a:pt x="6" y="14"/>
                    </a:lnTo>
                    <a:lnTo>
                      <a:pt x="0" y="23"/>
                    </a:lnTo>
                    <a:lnTo>
                      <a:pt x="4" y="23"/>
                    </a:lnTo>
                    <a:lnTo>
                      <a:pt x="6" y="27"/>
                    </a:lnTo>
                    <a:lnTo>
                      <a:pt x="8" y="29"/>
                    </a:lnTo>
                    <a:lnTo>
                      <a:pt x="8" y="27"/>
                    </a:lnTo>
                    <a:lnTo>
                      <a:pt x="6" y="23"/>
                    </a:lnTo>
                    <a:lnTo>
                      <a:pt x="8" y="23"/>
                    </a:lnTo>
                    <a:lnTo>
                      <a:pt x="10" y="25"/>
                    </a:lnTo>
                    <a:lnTo>
                      <a:pt x="12" y="23"/>
                    </a:lnTo>
                    <a:lnTo>
                      <a:pt x="10" y="21"/>
                    </a:lnTo>
                    <a:lnTo>
                      <a:pt x="10" y="18"/>
                    </a:lnTo>
                    <a:lnTo>
                      <a:pt x="14" y="21"/>
                    </a:lnTo>
                    <a:lnTo>
                      <a:pt x="17" y="18"/>
                    </a:lnTo>
                    <a:lnTo>
                      <a:pt x="17" y="18"/>
                    </a:lnTo>
                    <a:lnTo>
                      <a:pt x="14" y="18"/>
                    </a:lnTo>
                    <a:lnTo>
                      <a:pt x="12" y="16"/>
                    </a:lnTo>
                    <a:lnTo>
                      <a:pt x="14" y="14"/>
                    </a:lnTo>
                    <a:lnTo>
                      <a:pt x="19" y="16"/>
                    </a:lnTo>
                    <a:lnTo>
                      <a:pt x="23" y="16"/>
                    </a:lnTo>
                    <a:lnTo>
                      <a:pt x="25" y="12"/>
                    </a:lnTo>
                    <a:lnTo>
                      <a:pt x="29" y="12"/>
                    </a:lnTo>
                    <a:lnTo>
                      <a:pt x="29" y="10"/>
                    </a:lnTo>
                    <a:lnTo>
                      <a:pt x="27" y="8"/>
                    </a:lnTo>
                    <a:lnTo>
                      <a:pt x="25" y="8"/>
                    </a:lnTo>
                    <a:lnTo>
                      <a:pt x="27" y="6"/>
                    </a:lnTo>
                    <a:lnTo>
                      <a:pt x="29"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1" name="9Slide.vn 1324">
                <a:extLst>
                  <a:ext uri="{FF2B5EF4-FFF2-40B4-BE49-F238E27FC236}">
                    <a16:creationId xmlns:a16="http://schemas.microsoft.com/office/drawing/2014/main" id="{25DC6EE0-B2E8-43CF-8C6C-FC5A90B72A97}"/>
                  </a:ext>
                </a:extLst>
              </p:cNvPr>
              <p:cNvSpPr>
                <a:spLocks/>
              </p:cNvSpPr>
              <p:nvPr/>
            </p:nvSpPr>
            <p:spPr bwMode="auto">
              <a:xfrm>
                <a:off x="2203" y="2504"/>
                <a:ext cx="101" cy="45"/>
              </a:xfrm>
              <a:custGeom>
                <a:avLst/>
                <a:gdLst>
                  <a:gd name="T0" fmla="*/ 97 w 101"/>
                  <a:gd name="T1" fmla="*/ 35 h 45"/>
                  <a:gd name="T2" fmla="*/ 101 w 101"/>
                  <a:gd name="T3" fmla="*/ 27 h 45"/>
                  <a:gd name="T4" fmla="*/ 99 w 101"/>
                  <a:gd name="T5" fmla="*/ 20 h 45"/>
                  <a:gd name="T6" fmla="*/ 99 w 101"/>
                  <a:gd name="T7" fmla="*/ 14 h 45"/>
                  <a:gd name="T8" fmla="*/ 95 w 101"/>
                  <a:gd name="T9" fmla="*/ 12 h 45"/>
                  <a:gd name="T10" fmla="*/ 85 w 101"/>
                  <a:gd name="T11" fmla="*/ 4 h 45"/>
                  <a:gd name="T12" fmla="*/ 72 w 101"/>
                  <a:gd name="T13" fmla="*/ 2 h 45"/>
                  <a:gd name="T14" fmla="*/ 68 w 101"/>
                  <a:gd name="T15" fmla="*/ 0 h 45"/>
                  <a:gd name="T16" fmla="*/ 64 w 101"/>
                  <a:gd name="T17" fmla="*/ 0 h 45"/>
                  <a:gd name="T18" fmla="*/ 54 w 101"/>
                  <a:gd name="T19" fmla="*/ 4 h 45"/>
                  <a:gd name="T20" fmla="*/ 39 w 101"/>
                  <a:gd name="T21" fmla="*/ 12 h 45"/>
                  <a:gd name="T22" fmla="*/ 29 w 101"/>
                  <a:gd name="T23" fmla="*/ 12 h 45"/>
                  <a:gd name="T24" fmla="*/ 18 w 101"/>
                  <a:gd name="T25" fmla="*/ 6 h 45"/>
                  <a:gd name="T26" fmla="*/ 20 w 101"/>
                  <a:gd name="T27" fmla="*/ 8 h 45"/>
                  <a:gd name="T28" fmla="*/ 16 w 101"/>
                  <a:gd name="T29" fmla="*/ 12 h 45"/>
                  <a:gd name="T30" fmla="*/ 14 w 101"/>
                  <a:gd name="T31" fmla="*/ 8 h 45"/>
                  <a:gd name="T32" fmla="*/ 14 w 101"/>
                  <a:gd name="T33" fmla="*/ 8 h 45"/>
                  <a:gd name="T34" fmla="*/ 12 w 101"/>
                  <a:gd name="T35" fmla="*/ 6 h 45"/>
                  <a:gd name="T36" fmla="*/ 8 w 101"/>
                  <a:gd name="T37" fmla="*/ 4 h 45"/>
                  <a:gd name="T38" fmla="*/ 4 w 101"/>
                  <a:gd name="T39" fmla="*/ 2 h 45"/>
                  <a:gd name="T40" fmla="*/ 4 w 101"/>
                  <a:gd name="T41" fmla="*/ 6 h 45"/>
                  <a:gd name="T42" fmla="*/ 0 w 101"/>
                  <a:gd name="T43" fmla="*/ 10 h 45"/>
                  <a:gd name="T44" fmla="*/ 4 w 101"/>
                  <a:gd name="T45" fmla="*/ 14 h 45"/>
                  <a:gd name="T46" fmla="*/ 2 w 101"/>
                  <a:gd name="T47" fmla="*/ 20 h 45"/>
                  <a:gd name="T48" fmla="*/ 2 w 101"/>
                  <a:gd name="T49" fmla="*/ 25 h 45"/>
                  <a:gd name="T50" fmla="*/ 8 w 101"/>
                  <a:gd name="T51" fmla="*/ 25 h 45"/>
                  <a:gd name="T52" fmla="*/ 12 w 101"/>
                  <a:gd name="T53" fmla="*/ 22 h 45"/>
                  <a:gd name="T54" fmla="*/ 14 w 101"/>
                  <a:gd name="T55" fmla="*/ 25 h 45"/>
                  <a:gd name="T56" fmla="*/ 23 w 101"/>
                  <a:gd name="T57" fmla="*/ 27 h 45"/>
                  <a:gd name="T58" fmla="*/ 27 w 101"/>
                  <a:gd name="T59" fmla="*/ 35 h 45"/>
                  <a:gd name="T60" fmla="*/ 33 w 101"/>
                  <a:gd name="T61" fmla="*/ 37 h 45"/>
                  <a:gd name="T62" fmla="*/ 33 w 101"/>
                  <a:gd name="T63" fmla="*/ 35 h 45"/>
                  <a:gd name="T64" fmla="*/ 35 w 101"/>
                  <a:gd name="T65" fmla="*/ 33 h 45"/>
                  <a:gd name="T66" fmla="*/ 37 w 101"/>
                  <a:gd name="T67" fmla="*/ 35 h 45"/>
                  <a:gd name="T68" fmla="*/ 37 w 101"/>
                  <a:gd name="T69" fmla="*/ 43 h 45"/>
                  <a:gd name="T70" fmla="*/ 43 w 101"/>
                  <a:gd name="T71" fmla="*/ 45 h 45"/>
                  <a:gd name="T72" fmla="*/ 47 w 101"/>
                  <a:gd name="T73" fmla="*/ 39 h 45"/>
                  <a:gd name="T74" fmla="*/ 52 w 101"/>
                  <a:gd name="T75" fmla="*/ 39 h 45"/>
                  <a:gd name="T76" fmla="*/ 49 w 101"/>
                  <a:gd name="T77" fmla="*/ 33 h 45"/>
                  <a:gd name="T78" fmla="*/ 45 w 101"/>
                  <a:gd name="T79" fmla="*/ 27 h 45"/>
                  <a:gd name="T80" fmla="*/ 49 w 101"/>
                  <a:gd name="T81" fmla="*/ 25 h 45"/>
                  <a:gd name="T82" fmla="*/ 60 w 101"/>
                  <a:gd name="T83" fmla="*/ 18 h 45"/>
                  <a:gd name="T84" fmla="*/ 58 w 101"/>
                  <a:gd name="T85" fmla="*/ 16 h 45"/>
                  <a:gd name="T86" fmla="*/ 64 w 101"/>
                  <a:gd name="T87" fmla="*/ 10 h 45"/>
                  <a:gd name="T88" fmla="*/ 72 w 101"/>
                  <a:gd name="T89" fmla="*/ 10 h 45"/>
                  <a:gd name="T90" fmla="*/ 76 w 101"/>
                  <a:gd name="T91" fmla="*/ 14 h 45"/>
                  <a:gd name="T92" fmla="*/ 81 w 101"/>
                  <a:gd name="T93" fmla="*/ 20 h 45"/>
                  <a:gd name="T94" fmla="*/ 85 w 101"/>
                  <a:gd name="T95" fmla="*/ 22 h 45"/>
                  <a:gd name="T96" fmla="*/ 89 w 101"/>
                  <a:gd name="T97" fmla="*/ 18 h 45"/>
                  <a:gd name="T98" fmla="*/ 89 w 101"/>
                  <a:gd name="T99" fmla="*/ 22 h 45"/>
                  <a:gd name="T100" fmla="*/ 83 w 101"/>
                  <a:gd name="T101" fmla="*/ 29 h 45"/>
                  <a:gd name="T102" fmla="*/ 83 w 101"/>
                  <a:gd name="T103" fmla="*/ 35 h 45"/>
                  <a:gd name="T104" fmla="*/ 91 w 101"/>
                  <a:gd name="T105" fmla="*/ 43 h 45"/>
                  <a:gd name="T106" fmla="*/ 95 w 101"/>
                  <a:gd name="T107"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45">
                    <a:moveTo>
                      <a:pt x="95" y="37"/>
                    </a:moveTo>
                    <a:lnTo>
                      <a:pt x="97" y="35"/>
                    </a:lnTo>
                    <a:lnTo>
                      <a:pt x="99" y="31"/>
                    </a:lnTo>
                    <a:lnTo>
                      <a:pt x="101" y="27"/>
                    </a:lnTo>
                    <a:lnTo>
                      <a:pt x="99" y="22"/>
                    </a:lnTo>
                    <a:lnTo>
                      <a:pt x="99" y="20"/>
                    </a:lnTo>
                    <a:lnTo>
                      <a:pt x="99" y="16"/>
                    </a:lnTo>
                    <a:lnTo>
                      <a:pt x="99" y="14"/>
                    </a:lnTo>
                    <a:lnTo>
                      <a:pt x="97" y="14"/>
                    </a:lnTo>
                    <a:lnTo>
                      <a:pt x="95" y="12"/>
                    </a:lnTo>
                    <a:lnTo>
                      <a:pt x="93" y="8"/>
                    </a:lnTo>
                    <a:lnTo>
                      <a:pt x="85" y="4"/>
                    </a:lnTo>
                    <a:lnTo>
                      <a:pt x="81" y="2"/>
                    </a:lnTo>
                    <a:lnTo>
                      <a:pt x="72" y="2"/>
                    </a:lnTo>
                    <a:lnTo>
                      <a:pt x="70" y="2"/>
                    </a:lnTo>
                    <a:lnTo>
                      <a:pt x="68" y="0"/>
                    </a:lnTo>
                    <a:lnTo>
                      <a:pt x="66" y="0"/>
                    </a:lnTo>
                    <a:lnTo>
                      <a:pt x="64" y="0"/>
                    </a:lnTo>
                    <a:lnTo>
                      <a:pt x="58" y="2"/>
                    </a:lnTo>
                    <a:lnTo>
                      <a:pt x="54" y="4"/>
                    </a:lnTo>
                    <a:lnTo>
                      <a:pt x="41" y="10"/>
                    </a:lnTo>
                    <a:lnTo>
                      <a:pt x="39" y="12"/>
                    </a:lnTo>
                    <a:lnTo>
                      <a:pt x="35" y="14"/>
                    </a:lnTo>
                    <a:lnTo>
                      <a:pt x="29" y="12"/>
                    </a:lnTo>
                    <a:lnTo>
                      <a:pt x="23" y="8"/>
                    </a:lnTo>
                    <a:lnTo>
                      <a:pt x="18" y="6"/>
                    </a:lnTo>
                    <a:lnTo>
                      <a:pt x="18" y="8"/>
                    </a:lnTo>
                    <a:lnTo>
                      <a:pt x="20" y="8"/>
                    </a:lnTo>
                    <a:lnTo>
                      <a:pt x="20" y="10"/>
                    </a:lnTo>
                    <a:lnTo>
                      <a:pt x="16" y="12"/>
                    </a:lnTo>
                    <a:lnTo>
                      <a:pt x="14" y="10"/>
                    </a:lnTo>
                    <a:lnTo>
                      <a:pt x="14" y="8"/>
                    </a:lnTo>
                    <a:lnTo>
                      <a:pt x="14" y="8"/>
                    </a:lnTo>
                    <a:lnTo>
                      <a:pt x="14" y="8"/>
                    </a:lnTo>
                    <a:lnTo>
                      <a:pt x="14" y="6"/>
                    </a:lnTo>
                    <a:lnTo>
                      <a:pt x="12" y="6"/>
                    </a:lnTo>
                    <a:lnTo>
                      <a:pt x="10" y="6"/>
                    </a:lnTo>
                    <a:lnTo>
                      <a:pt x="8" y="4"/>
                    </a:lnTo>
                    <a:lnTo>
                      <a:pt x="8" y="2"/>
                    </a:lnTo>
                    <a:lnTo>
                      <a:pt x="4" y="2"/>
                    </a:lnTo>
                    <a:lnTo>
                      <a:pt x="4" y="2"/>
                    </a:lnTo>
                    <a:lnTo>
                      <a:pt x="4" y="6"/>
                    </a:lnTo>
                    <a:lnTo>
                      <a:pt x="2" y="8"/>
                    </a:lnTo>
                    <a:lnTo>
                      <a:pt x="0" y="10"/>
                    </a:lnTo>
                    <a:lnTo>
                      <a:pt x="2" y="12"/>
                    </a:lnTo>
                    <a:lnTo>
                      <a:pt x="4" y="14"/>
                    </a:lnTo>
                    <a:lnTo>
                      <a:pt x="2" y="16"/>
                    </a:lnTo>
                    <a:lnTo>
                      <a:pt x="2" y="20"/>
                    </a:lnTo>
                    <a:lnTo>
                      <a:pt x="2" y="22"/>
                    </a:lnTo>
                    <a:lnTo>
                      <a:pt x="2" y="25"/>
                    </a:lnTo>
                    <a:lnTo>
                      <a:pt x="4" y="22"/>
                    </a:lnTo>
                    <a:lnTo>
                      <a:pt x="8" y="25"/>
                    </a:lnTo>
                    <a:lnTo>
                      <a:pt x="12" y="22"/>
                    </a:lnTo>
                    <a:lnTo>
                      <a:pt x="12" y="22"/>
                    </a:lnTo>
                    <a:lnTo>
                      <a:pt x="14" y="25"/>
                    </a:lnTo>
                    <a:lnTo>
                      <a:pt x="14" y="25"/>
                    </a:lnTo>
                    <a:lnTo>
                      <a:pt x="16" y="25"/>
                    </a:lnTo>
                    <a:lnTo>
                      <a:pt x="23" y="27"/>
                    </a:lnTo>
                    <a:lnTo>
                      <a:pt x="25" y="31"/>
                    </a:lnTo>
                    <a:lnTo>
                      <a:pt x="27" y="35"/>
                    </a:lnTo>
                    <a:lnTo>
                      <a:pt x="29" y="37"/>
                    </a:lnTo>
                    <a:lnTo>
                      <a:pt x="33" y="37"/>
                    </a:lnTo>
                    <a:lnTo>
                      <a:pt x="33" y="35"/>
                    </a:lnTo>
                    <a:lnTo>
                      <a:pt x="33" y="35"/>
                    </a:lnTo>
                    <a:lnTo>
                      <a:pt x="33" y="33"/>
                    </a:lnTo>
                    <a:lnTo>
                      <a:pt x="35" y="33"/>
                    </a:lnTo>
                    <a:lnTo>
                      <a:pt x="37" y="35"/>
                    </a:lnTo>
                    <a:lnTo>
                      <a:pt x="37" y="35"/>
                    </a:lnTo>
                    <a:lnTo>
                      <a:pt x="37" y="39"/>
                    </a:lnTo>
                    <a:lnTo>
                      <a:pt x="37" y="43"/>
                    </a:lnTo>
                    <a:lnTo>
                      <a:pt x="37" y="45"/>
                    </a:lnTo>
                    <a:lnTo>
                      <a:pt x="43" y="45"/>
                    </a:lnTo>
                    <a:lnTo>
                      <a:pt x="45" y="41"/>
                    </a:lnTo>
                    <a:lnTo>
                      <a:pt x="47" y="39"/>
                    </a:lnTo>
                    <a:lnTo>
                      <a:pt x="52" y="39"/>
                    </a:lnTo>
                    <a:lnTo>
                      <a:pt x="52" y="39"/>
                    </a:lnTo>
                    <a:lnTo>
                      <a:pt x="54" y="35"/>
                    </a:lnTo>
                    <a:lnTo>
                      <a:pt x="49" y="33"/>
                    </a:lnTo>
                    <a:lnTo>
                      <a:pt x="47" y="31"/>
                    </a:lnTo>
                    <a:lnTo>
                      <a:pt x="45" y="27"/>
                    </a:lnTo>
                    <a:lnTo>
                      <a:pt x="45" y="25"/>
                    </a:lnTo>
                    <a:lnTo>
                      <a:pt x="49" y="25"/>
                    </a:lnTo>
                    <a:lnTo>
                      <a:pt x="56" y="22"/>
                    </a:lnTo>
                    <a:lnTo>
                      <a:pt x="60" y="18"/>
                    </a:lnTo>
                    <a:lnTo>
                      <a:pt x="60" y="16"/>
                    </a:lnTo>
                    <a:lnTo>
                      <a:pt x="58" y="16"/>
                    </a:lnTo>
                    <a:lnTo>
                      <a:pt x="60" y="12"/>
                    </a:lnTo>
                    <a:lnTo>
                      <a:pt x="64" y="10"/>
                    </a:lnTo>
                    <a:lnTo>
                      <a:pt x="68" y="8"/>
                    </a:lnTo>
                    <a:lnTo>
                      <a:pt x="72" y="10"/>
                    </a:lnTo>
                    <a:lnTo>
                      <a:pt x="74" y="14"/>
                    </a:lnTo>
                    <a:lnTo>
                      <a:pt x="76" y="14"/>
                    </a:lnTo>
                    <a:lnTo>
                      <a:pt x="81" y="18"/>
                    </a:lnTo>
                    <a:lnTo>
                      <a:pt x="81" y="20"/>
                    </a:lnTo>
                    <a:lnTo>
                      <a:pt x="83" y="22"/>
                    </a:lnTo>
                    <a:lnTo>
                      <a:pt x="85" y="22"/>
                    </a:lnTo>
                    <a:lnTo>
                      <a:pt x="87" y="18"/>
                    </a:lnTo>
                    <a:lnTo>
                      <a:pt x="89" y="18"/>
                    </a:lnTo>
                    <a:lnTo>
                      <a:pt x="89" y="22"/>
                    </a:lnTo>
                    <a:lnTo>
                      <a:pt x="89" y="22"/>
                    </a:lnTo>
                    <a:lnTo>
                      <a:pt x="87" y="22"/>
                    </a:lnTo>
                    <a:lnTo>
                      <a:pt x="83" y="29"/>
                    </a:lnTo>
                    <a:lnTo>
                      <a:pt x="83" y="29"/>
                    </a:lnTo>
                    <a:lnTo>
                      <a:pt x="83" y="35"/>
                    </a:lnTo>
                    <a:lnTo>
                      <a:pt x="87" y="39"/>
                    </a:lnTo>
                    <a:lnTo>
                      <a:pt x="91" y="43"/>
                    </a:lnTo>
                    <a:lnTo>
                      <a:pt x="93" y="37"/>
                    </a:lnTo>
                    <a:lnTo>
                      <a:pt x="95" y="3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2" name="9Slide.vn 1325">
                <a:extLst>
                  <a:ext uri="{FF2B5EF4-FFF2-40B4-BE49-F238E27FC236}">
                    <a16:creationId xmlns:a16="http://schemas.microsoft.com/office/drawing/2014/main" id="{128CAFD7-36AE-4FD4-AC73-2BE738E211D1}"/>
                  </a:ext>
                </a:extLst>
              </p:cNvPr>
              <p:cNvSpPr>
                <a:spLocks/>
              </p:cNvSpPr>
              <p:nvPr/>
            </p:nvSpPr>
            <p:spPr bwMode="auto">
              <a:xfrm>
                <a:off x="2149" y="2473"/>
                <a:ext cx="62" cy="58"/>
              </a:xfrm>
              <a:custGeom>
                <a:avLst/>
                <a:gdLst>
                  <a:gd name="T0" fmla="*/ 56 w 62"/>
                  <a:gd name="T1" fmla="*/ 47 h 58"/>
                  <a:gd name="T2" fmla="*/ 56 w 62"/>
                  <a:gd name="T3" fmla="*/ 43 h 58"/>
                  <a:gd name="T4" fmla="*/ 56 w 62"/>
                  <a:gd name="T5" fmla="*/ 39 h 58"/>
                  <a:gd name="T6" fmla="*/ 58 w 62"/>
                  <a:gd name="T7" fmla="*/ 33 h 58"/>
                  <a:gd name="T8" fmla="*/ 62 w 62"/>
                  <a:gd name="T9" fmla="*/ 33 h 58"/>
                  <a:gd name="T10" fmla="*/ 58 w 62"/>
                  <a:gd name="T11" fmla="*/ 29 h 58"/>
                  <a:gd name="T12" fmla="*/ 54 w 62"/>
                  <a:gd name="T13" fmla="*/ 26 h 58"/>
                  <a:gd name="T14" fmla="*/ 50 w 62"/>
                  <a:gd name="T15" fmla="*/ 20 h 58"/>
                  <a:gd name="T16" fmla="*/ 45 w 62"/>
                  <a:gd name="T17" fmla="*/ 12 h 58"/>
                  <a:gd name="T18" fmla="*/ 43 w 62"/>
                  <a:gd name="T19" fmla="*/ 10 h 58"/>
                  <a:gd name="T20" fmla="*/ 39 w 62"/>
                  <a:gd name="T21" fmla="*/ 10 h 58"/>
                  <a:gd name="T22" fmla="*/ 37 w 62"/>
                  <a:gd name="T23" fmla="*/ 10 h 58"/>
                  <a:gd name="T24" fmla="*/ 33 w 62"/>
                  <a:gd name="T25" fmla="*/ 8 h 58"/>
                  <a:gd name="T26" fmla="*/ 31 w 62"/>
                  <a:gd name="T27" fmla="*/ 6 h 58"/>
                  <a:gd name="T28" fmla="*/ 23 w 62"/>
                  <a:gd name="T29" fmla="*/ 2 h 58"/>
                  <a:gd name="T30" fmla="*/ 10 w 62"/>
                  <a:gd name="T31" fmla="*/ 0 h 58"/>
                  <a:gd name="T32" fmla="*/ 4 w 62"/>
                  <a:gd name="T33" fmla="*/ 2 h 58"/>
                  <a:gd name="T34" fmla="*/ 2 w 62"/>
                  <a:gd name="T35" fmla="*/ 4 h 58"/>
                  <a:gd name="T36" fmla="*/ 0 w 62"/>
                  <a:gd name="T37" fmla="*/ 8 h 58"/>
                  <a:gd name="T38" fmla="*/ 4 w 62"/>
                  <a:gd name="T39" fmla="*/ 10 h 58"/>
                  <a:gd name="T40" fmla="*/ 2 w 62"/>
                  <a:gd name="T41" fmla="*/ 14 h 58"/>
                  <a:gd name="T42" fmla="*/ 2 w 62"/>
                  <a:gd name="T43" fmla="*/ 22 h 58"/>
                  <a:gd name="T44" fmla="*/ 10 w 62"/>
                  <a:gd name="T45" fmla="*/ 26 h 58"/>
                  <a:gd name="T46" fmla="*/ 14 w 62"/>
                  <a:gd name="T47" fmla="*/ 33 h 58"/>
                  <a:gd name="T48" fmla="*/ 19 w 62"/>
                  <a:gd name="T49" fmla="*/ 29 h 58"/>
                  <a:gd name="T50" fmla="*/ 14 w 62"/>
                  <a:gd name="T51" fmla="*/ 22 h 58"/>
                  <a:gd name="T52" fmla="*/ 14 w 62"/>
                  <a:gd name="T53" fmla="*/ 18 h 58"/>
                  <a:gd name="T54" fmla="*/ 21 w 62"/>
                  <a:gd name="T55" fmla="*/ 22 h 58"/>
                  <a:gd name="T56" fmla="*/ 25 w 62"/>
                  <a:gd name="T57" fmla="*/ 29 h 58"/>
                  <a:gd name="T58" fmla="*/ 29 w 62"/>
                  <a:gd name="T59" fmla="*/ 35 h 58"/>
                  <a:gd name="T60" fmla="*/ 35 w 62"/>
                  <a:gd name="T61" fmla="*/ 39 h 58"/>
                  <a:gd name="T62" fmla="*/ 39 w 62"/>
                  <a:gd name="T63" fmla="*/ 45 h 58"/>
                  <a:gd name="T64" fmla="*/ 37 w 62"/>
                  <a:gd name="T65" fmla="*/ 49 h 58"/>
                  <a:gd name="T66" fmla="*/ 43 w 62"/>
                  <a:gd name="T67" fmla="*/ 53 h 58"/>
                  <a:gd name="T68" fmla="*/ 48 w 62"/>
                  <a:gd name="T69" fmla="*/ 56 h 58"/>
                  <a:gd name="T70" fmla="*/ 45 w 62"/>
                  <a:gd name="T71" fmla="*/ 49 h 58"/>
                  <a:gd name="T72" fmla="*/ 43 w 62"/>
                  <a:gd name="T73" fmla="*/ 47 h 58"/>
                  <a:gd name="T74" fmla="*/ 45 w 62"/>
                  <a:gd name="T75" fmla="*/ 49 h 58"/>
                  <a:gd name="T76" fmla="*/ 50 w 62"/>
                  <a:gd name="T77" fmla="*/ 56 h 58"/>
                  <a:gd name="T78" fmla="*/ 52 w 62"/>
                  <a:gd name="T79" fmla="*/ 58 h 58"/>
                  <a:gd name="T80" fmla="*/ 56 w 62"/>
                  <a:gd name="T81" fmla="*/ 58 h 58"/>
                  <a:gd name="T82" fmla="*/ 56 w 62"/>
                  <a:gd name="T83" fmla="*/ 56 h 58"/>
                  <a:gd name="T84" fmla="*/ 56 w 62"/>
                  <a:gd name="T85"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 h="58">
                    <a:moveTo>
                      <a:pt x="56" y="51"/>
                    </a:moveTo>
                    <a:lnTo>
                      <a:pt x="56" y="47"/>
                    </a:lnTo>
                    <a:lnTo>
                      <a:pt x="58" y="45"/>
                    </a:lnTo>
                    <a:lnTo>
                      <a:pt x="56" y="43"/>
                    </a:lnTo>
                    <a:lnTo>
                      <a:pt x="54" y="41"/>
                    </a:lnTo>
                    <a:lnTo>
                      <a:pt x="56" y="39"/>
                    </a:lnTo>
                    <a:lnTo>
                      <a:pt x="58" y="37"/>
                    </a:lnTo>
                    <a:lnTo>
                      <a:pt x="58" y="33"/>
                    </a:lnTo>
                    <a:lnTo>
                      <a:pt x="58" y="33"/>
                    </a:lnTo>
                    <a:lnTo>
                      <a:pt x="62" y="33"/>
                    </a:lnTo>
                    <a:lnTo>
                      <a:pt x="62" y="31"/>
                    </a:lnTo>
                    <a:lnTo>
                      <a:pt x="58" y="29"/>
                    </a:lnTo>
                    <a:lnTo>
                      <a:pt x="56" y="29"/>
                    </a:lnTo>
                    <a:lnTo>
                      <a:pt x="54" y="26"/>
                    </a:lnTo>
                    <a:lnTo>
                      <a:pt x="54" y="22"/>
                    </a:lnTo>
                    <a:lnTo>
                      <a:pt x="50" y="20"/>
                    </a:lnTo>
                    <a:lnTo>
                      <a:pt x="48" y="16"/>
                    </a:lnTo>
                    <a:lnTo>
                      <a:pt x="45" y="12"/>
                    </a:lnTo>
                    <a:lnTo>
                      <a:pt x="45" y="8"/>
                    </a:lnTo>
                    <a:lnTo>
                      <a:pt x="43" y="10"/>
                    </a:lnTo>
                    <a:lnTo>
                      <a:pt x="43" y="10"/>
                    </a:lnTo>
                    <a:lnTo>
                      <a:pt x="39" y="10"/>
                    </a:lnTo>
                    <a:lnTo>
                      <a:pt x="39" y="10"/>
                    </a:lnTo>
                    <a:lnTo>
                      <a:pt x="37" y="10"/>
                    </a:lnTo>
                    <a:lnTo>
                      <a:pt x="35" y="10"/>
                    </a:lnTo>
                    <a:lnTo>
                      <a:pt x="33" y="8"/>
                    </a:lnTo>
                    <a:lnTo>
                      <a:pt x="33" y="6"/>
                    </a:lnTo>
                    <a:lnTo>
                      <a:pt x="31" y="6"/>
                    </a:lnTo>
                    <a:lnTo>
                      <a:pt x="29" y="2"/>
                    </a:lnTo>
                    <a:lnTo>
                      <a:pt x="23" y="2"/>
                    </a:lnTo>
                    <a:lnTo>
                      <a:pt x="21" y="4"/>
                    </a:lnTo>
                    <a:lnTo>
                      <a:pt x="10" y="0"/>
                    </a:lnTo>
                    <a:lnTo>
                      <a:pt x="4" y="2"/>
                    </a:lnTo>
                    <a:lnTo>
                      <a:pt x="4" y="2"/>
                    </a:lnTo>
                    <a:lnTo>
                      <a:pt x="2" y="2"/>
                    </a:lnTo>
                    <a:lnTo>
                      <a:pt x="2" y="4"/>
                    </a:lnTo>
                    <a:lnTo>
                      <a:pt x="2" y="8"/>
                    </a:lnTo>
                    <a:lnTo>
                      <a:pt x="0" y="8"/>
                    </a:lnTo>
                    <a:lnTo>
                      <a:pt x="2" y="8"/>
                    </a:lnTo>
                    <a:lnTo>
                      <a:pt x="4" y="10"/>
                    </a:lnTo>
                    <a:lnTo>
                      <a:pt x="6" y="14"/>
                    </a:lnTo>
                    <a:lnTo>
                      <a:pt x="2" y="14"/>
                    </a:lnTo>
                    <a:lnTo>
                      <a:pt x="0" y="18"/>
                    </a:lnTo>
                    <a:lnTo>
                      <a:pt x="2" y="22"/>
                    </a:lnTo>
                    <a:lnTo>
                      <a:pt x="6" y="26"/>
                    </a:lnTo>
                    <a:lnTo>
                      <a:pt x="10" y="26"/>
                    </a:lnTo>
                    <a:lnTo>
                      <a:pt x="14" y="29"/>
                    </a:lnTo>
                    <a:lnTo>
                      <a:pt x="14" y="33"/>
                    </a:lnTo>
                    <a:lnTo>
                      <a:pt x="16" y="33"/>
                    </a:lnTo>
                    <a:lnTo>
                      <a:pt x="19" y="29"/>
                    </a:lnTo>
                    <a:lnTo>
                      <a:pt x="19" y="24"/>
                    </a:lnTo>
                    <a:lnTo>
                      <a:pt x="14" y="22"/>
                    </a:lnTo>
                    <a:lnTo>
                      <a:pt x="12" y="20"/>
                    </a:lnTo>
                    <a:lnTo>
                      <a:pt x="14" y="18"/>
                    </a:lnTo>
                    <a:lnTo>
                      <a:pt x="16" y="20"/>
                    </a:lnTo>
                    <a:lnTo>
                      <a:pt x="21" y="22"/>
                    </a:lnTo>
                    <a:lnTo>
                      <a:pt x="21" y="26"/>
                    </a:lnTo>
                    <a:lnTo>
                      <a:pt x="25" y="29"/>
                    </a:lnTo>
                    <a:lnTo>
                      <a:pt x="25" y="33"/>
                    </a:lnTo>
                    <a:lnTo>
                      <a:pt x="29" y="35"/>
                    </a:lnTo>
                    <a:lnTo>
                      <a:pt x="33" y="37"/>
                    </a:lnTo>
                    <a:lnTo>
                      <a:pt x="35" y="39"/>
                    </a:lnTo>
                    <a:lnTo>
                      <a:pt x="39" y="43"/>
                    </a:lnTo>
                    <a:lnTo>
                      <a:pt x="39" y="45"/>
                    </a:lnTo>
                    <a:lnTo>
                      <a:pt x="37" y="47"/>
                    </a:lnTo>
                    <a:lnTo>
                      <a:pt x="37" y="49"/>
                    </a:lnTo>
                    <a:lnTo>
                      <a:pt x="39" y="53"/>
                    </a:lnTo>
                    <a:lnTo>
                      <a:pt x="43" y="53"/>
                    </a:lnTo>
                    <a:lnTo>
                      <a:pt x="45" y="56"/>
                    </a:lnTo>
                    <a:lnTo>
                      <a:pt x="48" y="56"/>
                    </a:lnTo>
                    <a:lnTo>
                      <a:pt x="48" y="51"/>
                    </a:lnTo>
                    <a:lnTo>
                      <a:pt x="45" y="49"/>
                    </a:lnTo>
                    <a:lnTo>
                      <a:pt x="43" y="49"/>
                    </a:lnTo>
                    <a:lnTo>
                      <a:pt x="43" y="47"/>
                    </a:lnTo>
                    <a:lnTo>
                      <a:pt x="45" y="47"/>
                    </a:lnTo>
                    <a:lnTo>
                      <a:pt x="45" y="49"/>
                    </a:lnTo>
                    <a:lnTo>
                      <a:pt x="50" y="51"/>
                    </a:lnTo>
                    <a:lnTo>
                      <a:pt x="50" y="56"/>
                    </a:lnTo>
                    <a:lnTo>
                      <a:pt x="52" y="56"/>
                    </a:lnTo>
                    <a:lnTo>
                      <a:pt x="52" y="58"/>
                    </a:lnTo>
                    <a:lnTo>
                      <a:pt x="54" y="58"/>
                    </a:lnTo>
                    <a:lnTo>
                      <a:pt x="56" y="58"/>
                    </a:lnTo>
                    <a:lnTo>
                      <a:pt x="56" y="58"/>
                    </a:lnTo>
                    <a:lnTo>
                      <a:pt x="56" y="56"/>
                    </a:lnTo>
                    <a:lnTo>
                      <a:pt x="56" y="56"/>
                    </a:lnTo>
                    <a:lnTo>
                      <a:pt x="56" y="53"/>
                    </a:lnTo>
                    <a:lnTo>
                      <a:pt x="56" y="5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3" name="9Slide.vn 1326">
                <a:extLst>
                  <a:ext uri="{FF2B5EF4-FFF2-40B4-BE49-F238E27FC236}">
                    <a16:creationId xmlns:a16="http://schemas.microsoft.com/office/drawing/2014/main" id="{301118F5-7E8A-492C-8B8A-3FF98096917D}"/>
                  </a:ext>
                </a:extLst>
              </p:cNvPr>
              <p:cNvSpPr>
                <a:spLocks/>
              </p:cNvSpPr>
              <p:nvPr/>
            </p:nvSpPr>
            <p:spPr bwMode="auto">
              <a:xfrm>
                <a:off x="2120" y="2400"/>
                <a:ext cx="85" cy="83"/>
              </a:xfrm>
              <a:custGeom>
                <a:avLst/>
                <a:gdLst>
                  <a:gd name="T0" fmla="*/ 39 w 85"/>
                  <a:gd name="T1" fmla="*/ 73 h 83"/>
                  <a:gd name="T2" fmla="*/ 52 w 85"/>
                  <a:gd name="T3" fmla="*/ 75 h 83"/>
                  <a:gd name="T4" fmla="*/ 60 w 85"/>
                  <a:gd name="T5" fmla="*/ 79 h 83"/>
                  <a:gd name="T6" fmla="*/ 62 w 85"/>
                  <a:gd name="T7" fmla="*/ 81 h 83"/>
                  <a:gd name="T8" fmla="*/ 66 w 85"/>
                  <a:gd name="T9" fmla="*/ 83 h 83"/>
                  <a:gd name="T10" fmla="*/ 68 w 85"/>
                  <a:gd name="T11" fmla="*/ 83 h 83"/>
                  <a:gd name="T12" fmla="*/ 70 w 85"/>
                  <a:gd name="T13" fmla="*/ 79 h 83"/>
                  <a:gd name="T14" fmla="*/ 68 w 85"/>
                  <a:gd name="T15" fmla="*/ 73 h 83"/>
                  <a:gd name="T16" fmla="*/ 70 w 85"/>
                  <a:gd name="T17" fmla="*/ 64 h 83"/>
                  <a:gd name="T18" fmla="*/ 70 w 85"/>
                  <a:gd name="T19" fmla="*/ 62 h 83"/>
                  <a:gd name="T20" fmla="*/ 68 w 85"/>
                  <a:gd name="T21" fmla="*/ 66 h 83"/>
                  <a:gd name="T22" fmla="*/ 68 w 85"/>
                  <a:gd name="T23" fmla="*/ 60 h 83"/>
                  <a:gd name="T24" fmla="*/ 70 w 85"/>
                  <a:gd name="T25" fmla="*/ 54 h 83"/>
                  <a:gd name="T26" fmla="*/ 72 w 85"/>
                  <a:gd name="T27" fmla="*/ 46 h 83"/>
                  <a:gd name="T28" fmla="*/ 72 w 85"/>
                  <a:gd name="T29" fmla="*/ 48 h 83"/>
                  <a:gd name="T30" fmla="*/ 72 w 85"/>
                  <a:gd name="T31" fmla="*/ 54 h 83"/>
                  <a:gd name="T32" fmla="*/ 74 w 85"/>
                  <a:gd name="T33" fmla="*/ 52 h 83"/>
                  <a:gd name="T34" fmla="*/ 77 w 85"/>
                  <a:gd name="T35" fmla="*/ 37 h 83"/>
                  <a:gd name="T36" fmla="*/ 74 w 85"/>
                  <a:gd name="T37" fmla="*/ 33 h 83"/>
                  <a:gd name="T38" fmla="*/ 74 w 85"/>
                  <a:gd name="T39" fmla="*/ 31 h 83"/>
                  <a:gd name="T40" fmla="*/ 77 w 85"/>
                  <a:gd name="T41" fmla="*/ 29 h 83"/>
                  <a:gd name="T42" fmla="*/ 79 w 85"/>
                  <a:gd name="T43" fmla="*/ 27 h 83"/>
                  <a:gd name="T44" fmla="*/ 83 w 85"/>
                  <a:gd name="T45" fmla="*/ 21 h 83"/>
                  <a:gd name="T46" fmla="*/ 81 w 85"/>
                  <a:gd name="T47" fmla="*/ 17 h 83"/>
                  <a:gd name="T48" fmla="*/ 83 w 85"/>
                  <a:gd name="T49" fmla="*/ 12 h 83"/>
                  <a:gd name="T50" fmla="*/ 83 w 85"/>
                  <a:gd name="T51" fmla="*/ 4 h 83"/>
                  <a:gd name="T52" fmla="*/ 85 w 85"/>
                  <a:gd name="T53" fmla="*/ 2 h 83"/>
                  <a:gd name="T54" fmla="*/ 79 w 85"/>
                  <a:gd name="T55" fmla="*/ 2 h 83"/>
                  <a:gd name="T56" fmla="*/ 77 w 85"/>
                  <a:gd name="T57" fmla="*/ 0 h 83"/>
                  <a:gd name="T58" fmla="*/ 74 w 85"/>
                  <a:gd name="T59" fmla="*/ 4 h 83"/>
                  <a:gd name="T60" fmla="*/ 68 w 85"/>
                  <a:gd name="T61" fmla="*/ 8 h 83"/>
                  <a:gd name="T62" fmla="*/ 64 w 85"/>
                  <a:gd name="T63" fmla="*/ 10 h 83"/>
                  <a:gd name="T64" fmla="*/ 60 w 85"/>
                  <a:gd name="T65" fmla="*/ 10 h 83"/>
                  <a:gd name="T66" fmla="*/ 56 w 85"/>
                  <a:gd name="T67" fmla="*/ 6 h 83"/>
                  <a:gd name="T68" fmla="*/ 54 w 85"/>
                  <a:gd name="T69" fmla="*/ 10 h 83"/>
                  <a:gd name="T70" fmla="*/ 48 w 85"/>
                  <a:gd name="T71" fmla="*/ 14 h 83"/>
                  <a:gd name="T72" fmla="*/ 45 w 85"/>
                  <a:gd name="T73" fmla="*/ 17 h 83"/>
                  <a:gd name="T74" fmla="*/ 37 w 85"/>
                  <a:gd name="T75" fmla="*/ 23 h 83"/>
                  <a:gd name="T76" fmla="*/ 35 w 85"/>
                  <a:gd name="T77" fmla="*/ 23 h 83"/>
                  <a:gd name="T78" fmla="*/ 31 w 85"/>
                  <a:gd name="T79" fmla="*/ 23 h 83"/>
                  <a:gd name="T80" fmla="*/ 21 w 85"/>
                  <a:gd name="T81" fmla="*/ 25 h 83"/>
                  <a:gd name="T82" fmla="*/ 14 w 85"/>
                  <a:gd name="T83" fmla="*/ 29 h 83"/>
                  <a:gd name="T84" fmla="*/ 14 w 85"/>
                  <a:gd name="T85" fmla="*/ 35 h 83"/>
                  <a:gd name="T86" fmla="*/ 8 w 85"/>
                  <a:gd name="T87" fmla="*/ 39 h 83"/>
                  <a:gd name="T88" fmla="*/ 6 w 85"/>
                  <a:gd name="T89" fmla="*/ 41 h 83"/>
                  <a:gd name="T90" fmla="*/ 0 w 85"/>
                  <a:gd name="T91" fmla="*/ 41 h 83"/>
                  <a:gd name="T92" fmla="*/ 6 w 85"/>
                  <a:gd name="T93" fmla="*/ 50 h 83"/>
                  <a:gd name="T94" fmla="*/ 10 w 85"/>
                  <a:gd name="T95" fmla="*/ 54 h 83"/>
                  <a:gd name="T96" fmla="*/ 19 w 85"/>
                  <a:gd name="T97" fmla="*/ 64 h 83"/>
                  <a:gd name="T98" fmla="*/ 31 w 85"/>
                  <a:gd name="T99" fmla="*/ 75 h 83"/>
                  <a:gd name="T100" fmla="*/ 33 w 85"/>
                  <a:gd name="T101"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83">
                    <a:moveTo>
                      <a:pt x="33" y="75"/>
                    </a:moveTo>
                    <a:lnTo>
                      <a:pt x="39" y="73"/>
                    </a:lnTo>
                    <a:lnTo>
                      <a:pt x="50" y="77"/>
                    </a:lnTo>
                    <a:lnTo>
                      <a:pt x="52" y="75"/>
                    </a:lnTo>
                    <a:lnTo>
                      <a:pt x="58" y="75"/>
                    </a:lnTo>
                    <a:lnTo>
                      <a:pt x="60" y="79"/>
                    </a:lnTo>
                    <a:lnTo>
                      <a:pt x="62" y="79"/>
                    </a:lnTo>
                    <a:lnTo>
                      <a:pt x="62" y="81"/>
                    </a:lnTo>
                    <a:lnTo>
                      <a:pt x="64" y="83"/>
                    </a:lnTo>
                    <a:lnTo>
                      <a:pt x="66" y="83"/>
                    </a:lnTo>
                    <a:lnTo>
                      <a:pt x="68" y="83"/>
                    </a:lnTo>
                    <a:lnTo>
                      <a:pt x="68" y="83"/>
                    </a:lnTo>
                    <a:lnTo>
                      <a:pt x="70" y="81"/>
                    </a:lnTo>
                    <a:lnTo>
                      <a:pt x="70" y="79"/>
                    </a:lnTo>
                    <a:lnTo>
                      <a:pt x="68" y="77"/>
                    </a:lnTo>
                    <a:lnTo>
                      <a:pt x="68" y="73"/>
                    </a:lnTo>
                    <a:lnTo>
                      <a:pt x="70" y="68"/>
                    </a:lnTo>
                    <a:lnTo>
                      <a:pt x="70" y="64"/>
                    </a:lnTo>
                    <a:lnTo>
                      <a:pt x="70" y="60"/>
                    </a:lnTo>
                    <a:lnTo>
                      <a:pt x="70" y="62"/>
                    </a:lnTo>
                    <a:lnTo>
                      <a:pt x="70" y="64"/>
                    </a:lnTo>
                    <a:lnTo>
                      <a:pt x="68" y="66"/>
                    </a:lnTo>
                    <a:lnTo>
                      <a:pt x="68" y="64"/>
                    </a:lnTo>
                    <a:lnTo>
                      <a:pt x="68" y="60"/>
                    </a:lnTo>
                    <a:lnTo>
                      <a:pt x="70" y="56"/>
                    </a:lnTo>
                    <a:lnTo>
                      <a:pt x="70" y="54"/>
                    </a:lnTo>
                    <a:lnTo>
                      <a:pt x="70" y="52"/>
                    </a:lnTo>
                    <a:lnTo>
                      <a:pt x="72" y="46"/>
                    </a:lnTo>
                    <a:lnTo>
                      <a:pt x="74" y="46"/>
                    </a:lnTo>
                    <a:lnTo>
                      <a:pt x="72" y="48"/>
                    </a:lnTo>
                    <a:lnTo>
                      <a:pt x="72" y="52"/>
                    </a:lnTo>
                    <a:lnTo>
                      <a:pt x="72" y="54"/>
                    </a:lnTo>
                    <a:lnTo>
                      <a:pt x="74" y="54"/>
                    </a:lnTo>
                    <a:lnTo>
                      <a:pt x="74" y="52"/>
                    </a:lnTo>
                    <a:lnTo>
                      <a:pt x="77" y="46"/>
                    </a:lnTo>
                    <a:lnTo>
                      <a:pt x="77" y="37"/>
                    </a:lnTo>
                    <a:lnTo>
                      <a:pt x="77" y="35"/>
                    </a:lnTo>
                    <a:lnTo>
                      <a:pt x="74" y="33"/>
                    </a:lnTo>
                    <a:lnTo>
                      <a:pt x="74" y="33"/>
                    </a:lnTo>
                    <a:lnTo>
                      <a:pt x="74" y="31"/>
                    </a:lnTo>
                    <a:lnTo>
                      <a:pt x="74" y="29"/>
                    </a:lnTo>
                    <a:lnTo>
                      <a:pt x="77" y="29"/>
                    </a:lnTo>
                    <a:lnTo>
                      <a:pt x="77" y="31"/>
                    </a:lnTo>
                    <a:lnTo>
                      <a:pt x="79" y="27"/>
                    </a:lnTo>
                    <a:lnTo>
                      <a:pt x="81" y="23"/>
                    </a:lnTo>
                    <a:lnTo>
                      <a:pt x="83" y="21"/>
                    </a:lnTo>
                    <a:lnTo>
                      <a:pt x="83" y="19"/>
                    </a:lnTo>
                    <a:lnTo>
                      <a:pt x="81" y="17"/>
                    </a:lnTo>
                    <a:lnTo>
                      <a:pt x="81" y="14"/>
                    </a:lnTo>
                    <a:lnTo>
                      <a:pt x="83" y="12"/>
                    </a:lnTo>
                    <a:lnTo>
                      <a:pt x="81" y="10"/>
                    </a:lnTo>
                    <a:lnTo>
                      <a:pt x="83" y="4"/>
                    </a:lnTo>
                    <a:lnTo>
                      <a:pt x="83" y="2"/>
                    </a:lnTo>
                    <a:lnTo>
                      <a:pt x="85" y="2"/>
                    </a:lnTo>
                    <a:lnTo>
                      <a:pt x="83" y="2"/>
                    </a:lnTo>
                    <a:lnTo>
                      <a:pt x="79" y="2"/>
                    </a:lnTo>
                    <a:lnTo>
                      <a:pt x="79" y="0"/>
                    </a:lnTo>
                    <a:lnTo>
                      <a:pt x="77" y="0"/>
                    </a:lnTo>
                    <a:lnTo>
                      <a:pt x="74" y="2"/>
                    </a:lnTo>
                    <a:lnTo>
                      <a:pt x="74" y="4"/>
                    </a:lnTo>
                    <a:lnTo>
                      <a:pt x="72" y="6"/>
                    </a:lnTo>
                    <a:lnTo>
                      <a:pt x="68" y="8"/>
                    </a:lnTo>
                    <a:lnTo>
                      <a:pt x="66" y="8"/>
                    </a:lnTo>
                    <a:lnTo>
                      <a:pt x="64" y="10"/>
                    </a:lnTo>
                    <a:lnTo>
                      <a:pt x="62" y="10"/>
                    </a:lnTo>
                    <a:lnTo>
                      <a:pt x="60" y="10"/>
                    </a:lnTo>
                    <a:lnTo>
                      <a:pt x="58" y="8"/>
                    </a:lnTo>
                    <a:lnTo>
                      <a:pt x="56" y="6"/>
                    </a:lnTo>
                    <a:lnTo>
                      <a:pt x="54" y="6"/>
                    </a:lnTo>
                    <a:lnTo>
                      <a:pt x="54" y="10"/>
                    </a:lnTo>
                    <a:lnTo>
                      <a:pt x="50" y="10"/>
                    </a:lnTo>
                    <a:lnTo>
                      <a:pt x="48" y="14"/>
                    </a:lnTo>
                    <a:lnTo>
                      <a:pt x="48" y="17"/>
                    </a:lnTo>
                    <a:lnTo>
                      <a:pt x="45" y="17"/>
                    </a:lnTo>
                    <a:lnTo>
                      <a:pt x="41" y="21"/>
                    </a:lnTo>
                    <a:lnTo>
                      <a:pt x="37" y="23"/>
                    </a:lnTo>
                    <a:lnTo>
                      <a:pt x="37" y="25"/>
                    </a:lnTo>
                    <a:lnTo>
                      <a:pt x="35" y="23"/>
                    </a:lnTo>
                    <a:lnTo>
                      <a:pt x="33" y="25"/>
                    </a:lnTo>
                    <a:lnTo>
                      <a:pt x="31" y="23"/>
                    </a:lnTo>
                    <a:lnTo>
                      <a:pt x="27" y="21"/>
                    </a:lnTo>
                    <a:lnTo>
                      <a:pt x="21" y="25"/>
                    </a:lnTo>
                    <a:lnTo>
                      <a:pt x="14" y="25"/>
                    </a:lnTo>
                    <a:lnTo>
                      <a:pt x="14" y="29"/>
                    </a:lnTo>
                    <a:lnTo>
                      <a:pt x="14" y="31"/>
                    </a:lnTo>
                    <a:lnTo>
                      <a:pt x="14" y="35"/>
                    </a:lnTo>
                    <a:lnTo>
                      <a:pt x="12" y="39"/>
                    </a:lnTo>
                    <a:lnTo>
                      <a:pt x="8" y="39"/>
                    </a:lnTo>
                    <a:lnTo>
                      <a:pt x="6" y="39"/>
                    </a:lnTo>
                    <a:lnTo>
                      <a:pt x="6" y="41"/>
                    </a:lnTo>
                    <a:lnTo>
                      <a:pt x="4" y="41"/>
                    </a:lnTo>
                    <a:lnTo>
                      <a:pt x="0" y="41"/>
                    </a:lnTo>
                    <a:lnTo>
                      <a:pt x="0" y="41"/>
                    </a:lnTo>
                    <a:lnTo>
                      <a:pt x="6" y="50"/>
                    </a:lnTo>
                    <a:lnTo>
                      <a:pt x="10" y="52"/>
                    </a:lnTo>
                    <a:lnTo>
                      <a:pt x="10" y="54"/>
                    </a:lnTo>
                    <a:lnTo>
                      <a:pt x="14" y="58"/>
                    </a:lnTo>
                    <a:lnTo>
                      <a:pt x="19" y="64"/>
                    </a:lnTo>
                    <a:lnTo>
                      <a:pt x="27" y="75"/>
                    </a:lnTo>
                    <a:lnTo>
                      <a:pt x="31" y="75"/>
                    </a:lnTo>
                    <a:lnTo>
                      <a:pt x="31" y="75"/>
                    </a:lnTo>
                    <a:lnTo>
                      <a:pt x="33" y="75"/>
                    </a:lnTo>
                    <a:lnTo>
                      <a:pt x="33" y="7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4" name="9Slide.vn 1327">
                <a:extLst>
                  <a:ext uri="{FF2B5EF4-FFF2-40B4-BE49-F238E27FC236}">
                    <a16:creationId xmlns:a16="http://schemas.microsoft.com/office/drawing/2014/main" id="{DA7402EA-886D-4BCB-B6C4-6602256BDEE4}"/>
                  </a:ext>
                </a:extLst>
              </p:cNvPr>
              <p:cNvSpPr>
                <a:spLocks noChangeArrowheads="1"/>
              </p:cNvSpPr>
              <p:nvPr/>
            </p:nvSpPr>
            <p:spPr bwMode="auto">
              <a:xfrm>
                <a:off x="2087" y="2431"/>
                <a:ext cx="1" cy="1"/>
              </a:xfrm>
              <a:prstGeom prst="rect">
                <a:avLst/>
              </a:prstGeom>
              <a:solidFill>
                <a:srgbClr val="8562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5" name="9Slide.vn 1328">
                <a:extLst>
                  <a:ext uri="{FF2B5EF4-FFF2-40B4-BE49-F238E27FC236}">
                    <a16:creationId xmlns:a16="http://schemas.microsoft.com/office/drawing/2014/main" id="{42C53550-AEA7-43ED-B2B7-10C47D23CA1B}"/>
                  </a:ext>
                </a:extLst>
              </p:cNvPr>
              <p:cNvSpPr>
                <a:spLocks/>
              </p:cNvSpPr>
              <p:nvPr/>
            </p:nvSpPr>
            <p:spPr bwMode="auto">
              <a:xfrm>
                <a:off x="2089" y="2381"/>
                <a:ext cx="116" cy="58"/>
              </a:xfrm>
              <a:custGeom>
                <a:avLst/>
                <a:gdLst>
                  <a:gd name="T0" fmla="*/ 45 w 116"/>
                  <a:gd name="T1" fmla="*/ 54 h 58"/>
                  <a:gd name="T2" fmla="*/ 45 w 116"/>
                  <a:gd name="T3" fmla="*/ 48 h 58"/>
                  <a:gd name="T4" fmla="*/ 52 w 116"/>
                  <a:gd name="T5" fmla="*/ 44 h 58"/>
                  <a:gd name="T6" fmla="*/ 62 w 116"/>
                  <a:gd name="T7" fmla="*/ 42 h 58"/>
                  <a:gd name="T8" fmla="*/ 66 w 116"/>
                  <a:gd name="T9" fmla="*/ 42 h 58"/>
                  <a:gd name="T10" fmla="*/ 68 w 116"/>
                  <a:gd name="T11" fmla="*/ 42 h 58"/>
                  <a:gd name="T12" fmla="*/ 76 w 116"/>
                  <a:gd name="T13" fmla="*/ 36 h 58"/>
                  <a:gd name="T14" fmla="*/ 79 w 116"/>
                  <a:gd name="T15" fmla="*/ 33 h 58"/>
                  <a:gd name="T16" fmla="*/ 85 w 116"/>
                  <a:gd name="T17" fmla="*/ 29 h 58"/>
                  <a:gd name="T18" fmla="*/ 87 w 116"/>
                  <a:gd name="T19" fmla="*/ 25 h 58"/>
                  <a:gd name="T20" fmla="*/ 91 w 116"/>
                  <a:gd name="T21" fmla="*/ 29 h 58"/>
                  <a:gd name="T22" fmla="*/ 95 w 116"/>
                  <a:gd name="T23" fmla="*/ 29 h 58"/>
                  <a:gd name="T24" fmla="*/ 99 w 116"/>
                  <a:gd name="T25" fmla="*/ 27 h 58"/>
                  <a:gd name="T26" fmla="*/ 105 w 116"/>
                  <a:gd name="T27" fmla="*/ 23 h 58"/>
                  <a:gd name="T28" fmla="*/ 108 w 116"/>
                  <a:gd name="T29" fmla="*/ 19 h 58"/>
                  <a:gd name="T30" fmla="*/ 110 w 116"/>
                  <a:gd name="T31" fmla="*/ 21 h 58"/>
                  <a:gd name="T32" fmla="*/ 116 w 116"/>
                  <a:gd name="T33" fmla="*/ 21 h 58"/>
                  <a:gd name="T34" fmla="*/ 116 w 116"/>
                  <a:gd name="T35" fmla="*/ 17 h 58"/>
                  <a:gd name="T36" fmla="*/ 108 w 116"/>
                  <a:gd name="T37" fmla="*/ 13 h 58"/>
                  <a:gd name="T38" fmla="*/ 108 w 116"/>
                  <a:gd name="T39" fmla="*/ 17 h 58"/>
                  <a:gd name="T40" fmla="*/ 99 w 116"/>
                  <a:gd name="T41" fmla="*/ 15 h 58"/>
                  <a:gd name="T42" fmla="*/ 95 w 116"/>
                  <a:gd name="T43" fmla="*/ 13 h 58"/>
                  <a:gd name="T44" fmla="*/ 91 w 116"/>
                  <a:gd name="T45" fmla="*/ 13 h 58"/>
                  <a:gd name="T46" fmla="*/ 95 w 116"/>
                  <a:gd name="T47" fmla="*/ 11 h 58"/>
                  <a:gd name="T48" fmla="*/ 99 w 116"/>
                  <a:gd name="T49" fmla="*/ 11 h 58"/>
                  <a:gd name="T50" fmla="*/ 103 w 116"/>
                  <a:gd name="T51" fmla="*/ 11 h 58"/>
                  <a:gd name="T52" fmla="*/ 97 w 116"/>
                  <a:gd name="T53" fmla="*/ 7 h 58"/>
                  <a:gd name="T54" fmla="*/ 91 w 116"/>
                  <a:gd name="T55" fmla="*/ 7 h 58"/>
                  <a:gd name="T56" fmla="*/ 87 w 116"/>
                  <a:gd name="T57" fmla="*/ 9 h 58"/>
                  <a:gd name="T58" fmla="*/ 76 w 116"/>
                  <a:gd name="T59" fmla="*/ 4 h 58"/>
                  <a:gd name="T60" fmla="*/ 64 w 116"/>
                  <a:gd name="T61" fmla="*/ 0 h 58"/>
                  <a:gd name="T62" fmla="*/ 60 w 116"/>
                  <a:gd name="T63" fmla="*/ 2 h 58"/>
                  <a:gd name="T64" fmla="*/ 60 w 116"/>
                  <a:gd name="T65" fmla="*/ 4 h 58"/>
                  <a:gd name="T66" fmla="*/ 54 w 116"/>
                  <a:gd name="T67" fmla="*/ 4 h 58"/>
                  <a:gd name="T68" fmla="*/ 41 w 116"/>
                  <a:gd name="T69" fmla="*/ 4 h 58"/>
                  <a:gd name="T70" fmla="*/ 25 w 116"/>
                  <a:gd name="T71" fmla="*/ 9 h 58"/>
                  <a:gd name="T72" fmla="*/ 23 w 116"/>
                  <a:gd name="T73" fmla="*/ 9 h 58"/>
                  <a:gd name="T74" fmla="*/ 18 w 116"/>
                  <a:gd name="T75" fmla="*/ 13 h 58"/>
                  <a:gd name="T76" fmla="*/ 10 w 116"/>
                  <a:gd name="T77" fmla="*/ 15 h 58"/>
                  <a:gd name="T78" fmla="*/ 2 w 116"/>
                  <a:gd name="T79" fmla="*/ 23 h 58"/>
                  <a:gd name="T80" fmla="*/ 2 w 116"/>
                  <a:gd name="T81" fmla="*/ 31 h 58"/>
                  <a:gd name="T82" fmla="*/ 2 w 116"/>
                  <a:gd name="T83" fmla="*/ 31 h 58"/>
                  <a:gd name="T84" fmla="*/ 4 w 116"/>
                  <a:gd name="T85" fmla="*/ 33 h 58"/>
                  <a:gd name="T86" fmla="*/ 8 w 116"/>
                  <a:gd name="T87" fmla="*/ 36 h 58"/>
                  <a:gd name="T88" fmla="*/ 16 w 116"/>
                  <a:gd name="T89" fmla="*/ 36 h 58"/>
                  <a:gd name="T90" fmla="*/ 18 w 116"/>
                  <a:gd name="T91" fmla="*/ 42 h 58"/>
                  <a:gd name="T92" fmla="*/ 21 w 116"/>
                  <a:gd name="T93" fmla="*/ 42 h 58"/>
                  <a:gd name="T94" fmla="*/ 25 w 116"/>
                  <a:gd name="T95" fmla="*/ 40 h 58"/>
                  <a:gd name="T96" fmla="*/ 29 w 116"/>
                  <a:gd name="T97" fmla="*/ 40 h 58"/>
                  <a:gd name="T98" fmla="*/ 29 w 116"/>
                  <a:gd name="T99" fmla="*/ 46 h 58"/>
                  <a:gd name="T100" fmla="*/ 29 w 116"/>
                  <a:gd name="T101" fmla="*/ 50 h 58"/>
                  <a:gd name="T102" fmla="*/ 29 w 116"/>
                  <a:gd name="T103" fmla="*/ 52 h 58"/>
                  <a:gd name="T104" fmla="*/ 31 w 116"/>
                  <a:gd name="T105" fmla="*/ 54 h 58"/>
                  <a:gd name="T106" fmla="*/ 35 w 116"/>
                  <a:gd name="T107" fmla="*/ 54 h 58"/>
                  <a:gd name="T108" fmla="*/ 35 w 116"/>
                  <a:gd name="T109" fmla="*/ 56 h 58"/>
                  <a:gd name="T110" fmla="*/ 37 w 116"/>
                  <a:gd name="T111" fmla="*/ 58 h 58"/>
                  <a:gd name="T112" fmla="*/ 43 w 116"/>
                  <a:gd name="T11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58">
                    <a:moveTo>
                      <a:pt x="43" y="58"/>
                    </a:moveTo>
                    <a:lnTo>
                      <a:pt x="45" y="54"/>
                    </a:lnTo>
                    <a:lnTo>
                      <a:pt x="45" y="50"/>
                    </a:lnTo>
                    <a:lnTo>
                      <a:pt x="45" y="48"/>
                    </a:lnTo>
                    <a:lnTo>
                      <a:pt x="45" y="44"/>
                    </a:lnTo>
                    <a:lnTo>
                      <a:pt x="52" y="44"/>
                    </a:lnTo>
                    <a:lnTo>
                      <a:pt x="58" y="40"/>
                    </a:lnTo>
                    <a:lnTo>
                      <a:pt x="62" y="42"/>
                    </a:lnTo>
                    <a:lnTo>
                      <a:pt x="64" y="44"/>
                    </a:lnTo>
                    <a:lnTo>
                      <a:pt x="66" y="42"/>
                    </a:lnTo>
                    <a:lnTo>
                      <a:pt x="68" y="44"/>
                    </a:lnTo>
                    <a:lnTo>
                      <a:pt x="68" y="42"/>
                    </a:lnTo>
                    <a:lnTo>
                      <a:pt x="72" y="40"/>
                    </a:lnTo>
                    <a:lnTo>
                      <a:pt x="76" y="36"/>
                    </a:lnTo>
                    <a:lnTo>
                      <a:pt x="79" y="36"/>
                    </a:lnTo>
                    <a:lnTo>
                      <a:pt x="79" y="33"/>
                    </a:lnTo>
                    <a:lnTo>
                      <a:pt x="81" y="29"/>
                    </a:lnTo>
                    <a:lnTo>
                      <a:pt x="85" y="29"/>
                    </a:lnTo>
                    <a:lnTo>
                      <a:pt x="85" y="25"/>
                    </a:lnTo>
                    <a:lnTo>
                      <a:pt x="87" y="25"/>
                    </a:lnTo>
                    <a:lnTo>
                      <a:pt x="89" y="27"/>
                    </a:lnTo>
                    <a:lnTo>
                      <a:pt x="91" y="29"/>
                    </a:lnTo>
                    <a:lnTo>
                      <a:pt x="93" y="29"/>
                    </a:lnTo>
                    <a:lnTo>
                      <a:pt x="95" y="29"/>
                    </a:lnTo>
                    <a:lnTo>
                      <a:pt x="97" y="27"/>
                    </a:lnTo>
                    <a:lnTo>
                      <a:pt x="99" y="27"/>
                    </a:lnTo>
                    <a:lnTo>
                      <a:pt x="103" y="25"/>
                    </a:lnTo>
                    <a:lnTo>
                      <a:pt x="105" y="23"/>
                    </a:lnTo>
                    <a:lnTo>
                      <a:pt x="105" y="21"/>
                    </a:lnTo>
                    <a:lnTo>
                      <a:pt x="108" y="19"/>
                    </a:lnTo>
                    <a:lnTo>
                      <a:pt x="110" y="19"/>
                    </a:lnTo>
                    <a:lnTo>
                      <a:pt x="110" y="21"/>
                    </a:lnTo>
                    <a:lnTo>
                      <a:pt x="114" y="21"/>
                    </a:lnTo>
                    <a:lnTo>
                      <a:pt x="116" y="21"/>
                    </a:lnTo>
                    <a:lnTo>
                      <a:pt x="116" y="19"/>
                    </a:lnTo>
                    <a:lnTo>
                      <a:pt x="116" y="17"/>
                    </a:lnTo>
                    <a:lnTo>
                      <a:pt x="112" y="15"/>
                    </a:lnTo>
                    <a:lnTo>
                      <a:pt x="108" y="13"/>
                    </a:lnTo>
                    <a:lnTo>
                      <a:pt x="108" y="13"/>
                    </a:lnTo>
                    <a:lnTo>
                      <a:pt x="108" y="17"/>
                    </a:lnTo>
                    <a:lnTo>
                      <a:pt x="103" y="17"/>
                    </a:lnTo>
                    <a:lnTo>
                      <a:pt x="99" y="15"/>
                    </a:lnTo>
                    <a:lnTo>
                      <a:pt x="97" y="15"/>
                    </a:lnTo>
                    <a:lnTo>
                      <a:pt x="95" y="13"/>
                    </a:lnTo>
                    <a:lnTo>
                      <a:pt x="91" y="13"/>
                    </a:lnTo>
                    <a:lnTo>
                      <a:pt x="91" y="13"/>
                    </a:lnTo>
                    <a:lnTo>
                      <a:pt x="95" y="11"/>
                    </a:lnTo>
                    <a:lnTo>
                      <a:pt x="95" y="11"/>
                    </a:lnTo>
                    <a:lnTo>
                      <a:pt x="95" y="9"/>
                    </a:lnTo>
                    <a:lnTo>
                      <a:pt x="99" y="11"/>
                    </a:lnTo>
                    <a:lnTo>
                      <a:pt x="103" y="11"/>
                    </a:lnTo>
                    <a:lnTo>
                      <a:pt x="103" y="11"/>
                    </a:lnTo>
                    <a:lnTo>
                      <a:pt x="101" y="9"/>
                    </a:lnTo>
                    <a:lnTo>
                      <a:pt x="97" y="7"/>
                    </a:lnTo>
                    <a:lnTo>
                      <a:pt x="93" y="7"/>
                    </a:lnTo>
                    <a:lnTo>
                      <a:pt x="91" y="7"/>
                    </a:lnTo>
                    <a:lnTo>
                      <a:pt x="89" y="4"/>
                    </a:lnTo>
                    <a:lnTo>
                      <a:pt x="87" y="9"/>
                    </a:lnTo>
                    <a:lnTo>
                      <a:pt x="85" y="7"/>
                    </a:lnTo>
                    <a:lnTo>
                      <a:pt x="76" y="4"/>
                    </a:lnTo>
                    <a:lnTo>
                      <a:pt x="70" y="4"/>
                    </a:lnTo>
                    <a:lnTo>
                      <a:pt x="64" y="0"/>
                    </a:lnTo>
                    <a:lnTo>
                      <a:pt x="62" y="0"/>
                    </a:lnTo>
                    <a:lnTo>
                      <a:pt x="60" y="2"/>
                    </a:lnTo>
                    <a:lnTo>
                      <a:pt x="62" y="2"/>
                    </a:lnTo>
                    <a:lnTo>
                      <a:pt x="60" y="4"/>
                    </a:lnTo>
                    <a:lnTo>
                      <a:pt x="58" y="4"/>
                    </a:lnTo>
                    <a:lnTo>
                      <a:pt x="54" y="4"/>
                    </a:lnTo>
                    <a:lnTo>
                      <a:pt x="47" y="7"/>
                    </a:lnTo>
                    <a:lnTo>
                      <a:pt x="41" y="4"/>
                    </a:lnTo>
                    <a:lnTo>
                      <a:pt x="29" y="4"/>
                    </a:lnTo>
                    <a:lnTo>
                      <a:pt x="25" y="9"/>
                    </a:lnTo>
                    <a:lnTo>
                      <a:pt x="23" y="7"/>
                    </a:lnTo>
                    <a:lnTo>
                      <a:pt x="23" y="9"/>
                    </a:lnTo>
                    <a:lnTo>
                      <a:pt x="21" y="9"/>
                    </a:lnTo>
                    <a:lnTo>
                      <a:pt x="18" y="13"/>
                    </a:lnTo>
                    <a:lnTo>
                      <a:pt x="12" y="15"/>
                    </a:lnTo>
                    <a:lnTo>
                      <a:pt x="10" y="15"/>
                    </a:lnTo>
                    <a:lnTo>
                      <a:pt x="6" y="21"/>
                    </a:lnTo>
                    <a:lnTo>
                      <a:pt x="2" y="23"/>
                    </a:lnTo>
                    <a:lnTo>
                      <a:pt x="4" y="27"/>
                    </a:lnTo>
                    <a:lnTo>
                      <a:pt x="2" y="31"/>
                    </a:lnTo>
                    <a:lnTo>
                      <a:pt x="0" y="33"/>
                    </a:lnTo>
                    <a:lnTo>
                      <a:pt x="2" y="31"/>
                    </a:lnTo>
                    <a:lnTo>
                      <a:pt x="4" y="31"/>
                    </a:lnTo>
                    <a:lnTo>
                      <a:pt x="4" y="33"/>
                    </a:lnTo>
                    <a:lnTo>
                      <a:pt x="6" y="33"/>
                    </a:lnTo>
                    <a:lnTo>
                      <a:pt x="8" y="36"/>
                    </a:lnTo>
                    <a:lnTo>
                      <a:pt x="12" y="36"/>
                    </a:lnTo>
                    <a:lnTo>
                      <a:pt x="16" y="36"/>
                    </a:lnTo>
                    <a:lnTo>
                      <a:pt x="18" y="40"/>
                    </a:lnTo>
                    <a:lnTo>
                      <a:pt x="18" y="42"/>
                    </a:lnTo>
                    <a:lnTo>
                      <a:pt x="21" y="42"/>
                    </a:lnTo>
                    <a:lnTo>
                      <a:pt x="21" y="42"/>
                    </a:lnTo>
                    <a:lnTo>
                      <a:pt x="23" y="40"/>
                    </a:lnTo>
                    <a:lnTo>
                      <a:pt x="25" y="40"/>
                    </a:lnTo>
                    <a:lnTo>
                      <a:pt x="27" y="40"/>
                    </a:lnTo>
                    <a:lnTo>
                      <a:pt x="29" y="40"/>
                    </a:lnTo>
                    <a:lnTo>
                      <a:pt x="29" y="44"/>
                    </a:lnTo>
                    <a:lnTo>
                      <a:pt x="29" y="46"/>
                    </a:lnTo>
                    <a:lnTo>
                      <a:pt x="29" y="48"/>
                    </a:lnTo>
                    <a:lnTo>
                      <a:pt x="29" y="50"/>
                    </a:lnTo>
                    <a:lnTo>
                      <a:pt x="29" y="52"/>
                    </a:lnTo>
                    <a:lnTo>
                      <a:pt x="29" y="52"/>
                    </a:lnTo>
                    <a:lnTo>
                      <a:pt x="31" y="54"/>
                    </a:lnTo>
                    <a:lnTo>
                      <a:pt x="31" y="54"/>
                    </a:lnTo>
                    <a:lnTo>
                      <a:pt x="33" y="54"/>
                    </a:lnTo>
                    <a:lnTo>
                      <a:pt x="35" y="54"/>
                    </a:lnTo>
                    <a:lnTo>
                      <a:pt x="35" y="54"/>
                    </a:lnTo>
                    <a:lnTo>
                      <a:pt x="35" y="56"/>
                    </a:lnTo>
                    <a:lnTo>
                      <a:pt x="37" y="58"/>
                    </a:lnTo>
                    <a:lnTo>
                      <a:pt x="37" y="58"/>
                    </a:lnTo>
                    <a:lnTo>
                      <a:pt x="39" y="58"/>
                    </a:lnTo>
                    <a:lnTo>
                      <a:pt x="43" y="5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6" name="9Slide.vn 1329">
                <a:extLst>
                  <a:ext uri="{FF2B5EF4-FFF2-40B4-BE49-F238E27FC236}">
                    <a16:creationId xmlns:a16="http://schemas.microsoft.com/office/drawing/2014/main" id="{42D01334-A6D4-448F-BA7C-4171FB42F7B6}"/>
                  </a:ext>
                </a:extLst>
              </p:cNvPr>
              <p:cNvSpPr>
                <a:spLocks/>
              </p:cNvSpPr>
              <p:nvPr/>
            </p:nvSpPr>
            <p:spPr bwMode="auto">
              <a:xfrm>
                <a:off x="2072" y="2412"/>
                <a:ext cx="46" cy="27"/>
              </a:xfrm>
              <a:custGeom>
                <a:avLst/>
                <a:gdLst>
                  <a:gd name="T0" fmla="*/ 46 w 46"/>
                  <a:gd name="T1" fmla="*/ 17 h 27"/>
                  <a:gd name="T2" fmla="*/ 46 w 46"/>
                  <a:gd name="T3" fmla="*/ 15 h 27"/>
                  <a:gd name="T4" fmla="*/ 46 w 46"/>
                  <a:gd name="T5" fmla="*/ 13 h 27"/>
                  <a:gd name="T6" fmla="*/ 46 w 46"/>
                  <a:gd name="T7" fmla="*/ 9 h 27"/>
                  <a:gd name="T8" fmla="*/ 44 w 46"/>
                  <a:gd name="T9" fmla="*/ 9 h 27"/>
                  <a:gd name="T10" fmla="*/ 42 w 46"/>
                  <a:gd name="T11" fmla="*/ 9 h 27"/>
                  <a:gd name="T12" fmla="*/ 40 w 46"/>
                  <a:gd name="T13" fmla="*/ 9 h 27"/>
                  <a:gd name="T14" fmla="*/ 38 w 46"/>
                  <a:gd name="T15" fmla="*/ 11 h 27"/>
                  <a:gd name="T16" fmla="*/ 38 w 46"/>
                  <a:gd name="T17" fmla="*/ 11 h 27"/>
                  <a:gd name="T18" fmla="*/ 35 w 46"/>
                  <a:gd name="T19" fmla="*/ 11 h 27"/>
                  <a:gd name="T20" fmla="*/ 35 w 46"/>
                  <a:gd name="T21" fmla="*/ 9 h 27"/>
                  <a:gd name="T22" fmla="*/ 33 w 46"/>
                  <a:gd name="T23" fmla="*/ 5 h 27"/>
                  <a:gd name="T24" fmla="*/ 29 w 46"/>
                  <a:gd name="T25" fmla="*/ 5 h 27"/>
                  <a:gd name="T26" fmla="*/ 25 w 46"/>
                  <a:gd name="T27" fmla="*/ 5 h 27"/>
                  <a:gd name="T28" fmla="*/ 23 w 46"/>
                  <a:gd name="T29" fmla="*/ 2 h 27"/>
                  <a:gd name="T30" fmla="*/ 21 w 46"/>
                  <a:gd name="T31" fmla="*/ 2 h 27"/>
                  <a:gd name="T32" fmla="*/ 21 w 46"/>
                  <a:gd name="T33" fmla="*/ 0 h 27"/>
                  <a:gd name="T34" fmla="*/ 19 w 46"/>
                  <a:gd name="T35" fmla="*/ 0 h 27"/>
                  <a:gd name="T36" fmla="*/ 17 w 46"/>
                  <a:gd name="T37" fmla="*/ 2 h 27"/>
                  <a:gd name="T38" fmla="*/ 13 w 46"/>
                  <a:gd name="T39" fmla="*/ 5 h 27"/>
                  <a:gd name="T40" fmla="*/ 13 w 46"/>
                  <a:gd name="T41" fmla="*/ 5 h 27"/>
                  <a:gd name="T42" fmla="*/ 13 w 46"/>
                  <a:gd name="T43" fmla="*/ 7 h 27"/>
                  <a:gd name="T44" fmla="*/ 11 w 46"/>
                  <a:gd name="T45" fmla="*/ 7 h 27"/>
                  <a:gd name="T46" fmla="*/ 6 w 46"/>
                  <a:gd name="T47" fmla="*/ 9 h 27"/>
                  <a:gd name="T48" fmla="*/ 2 w 46"/>
                  <a:gd name="T49" fmla="*/ 11 h 27"/>
                  <a:gd name="T50" fmla="*/ 2 w 46"/>
                  <a:gd name="T51" fmla="*/ 13 h 27"/>
                  <a:gd name="T52" fmla="*/ 0 w 46"/>
                  <a:gd name="T53" fmla="*/ 15 h 27"/>
                  <a:gd name="T54" fmla="*/ 2 w 46"/>
                  <a:gd name="T55" fmla="*/ 17 h 27"/>
                  <a:gd name="T56" fmla="*/ 6 w 46"/>
                  <a:gd name="T57" fmla="*/ 17 h 27"/>
                  <a:gd name="T58" fmla="*/ 8 w 46"/>
                  <a:gd name="T59" fmla="*/ 19 h 27"/>
                  <a:gd name="T60" fmla="*/ 13 w 46"/>
                  <a:gd name="T61" fmla="*/ 19 h 27"/>
                  <a:gd name="T62" fmla="*/ 15 w 46"/>
                  <a:gd name="T63" fmla="*/ 19 h 27"/>
                  <a:gd name="T64" fmla="*/ 15 w 46"/>
                  <a:gd name="T65" fmla="*/ 19 h 27"/>
                  <a:gd name="T66" fmla="*/ 21 w 46"/>
                  <a:gd name="T67" fmla="*/ 23 h 27"/>
                  <a:gd name="T68" fmla="*/ 27 w 46"/>
                  <a:gd name="T69" fmla="*/ 25 h 27"/>
                  <a:gd name="T70" fmla="*/ 29 w 46"/>
                  <a:gd name="T71" fmla="*/ 23 h 27"/>
                  <a:gd name="T72" fmla="*/ 25 w 46"/>
                  <a:gd name="T73" fmla="*/ 23 h 27"/>
                  <a:gd name="T74" fmla="*/ 27 w 46"/>
                  <a:gd name="T75" fmla="*/ 21 h 27"/>
                  <a:gd name="T76" fmla="*/ 29 w 46"/>
                  <a:gd name="T77" fmla="*/ 21 h 27"/>
                  <a:gd name="T78" fmla="*/ 33 w 46"/>
                  <a:gd name="T79" fmla="*/ 25 h 27"/>
                  <a:gd name="T80" fmla="*/ 35 w 46"/>
                  <a:gd name="T81" fmla="*/ 27 h 27"/>
                  <a:gd name="T82" fmla="*/ 44 w 46"/>
                  <a:gd name="T83" fmla="*/ 27 h 27"/>
                  <a:gd name="T84" fmla="*/ 46 w 46"/>
                  <a:gd name="T85" fmla="*/ 23 h 27"/>
                  <a:gd name="T86" fmla="*/ 44 w 46"/>
                  <a:gd name="T87" fmla="*/ 23 h 27"/>
                  <a:gd name="T88" fmla="*/ 46 w 46"/>
                  <a:gd name="T89" fmla="*/ 21 h 27"/>
                  <a:gd name="T90" fmla="*/ 46 w 46"/>
                  <a:gd name="T91" fmla="*/ 19 h 27"/>
                  <a:gd name="T92" fmla="*/ 46 w 46"/>
                  <a:gd name="T93"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27">
                    <a:moveTo>
                      <a:pt x="46" y="17"/>
                    </a:moveTo>
                    <a:lnTo>
                      <a:pt x="46" y="15"/>
                    </a:lnTo>
                    <a:lnTo>
                      <a:pt x="46" y="13"/>
                    </a:lnTo>
                    <a:lnTo>
                      <a:pt x="46" y="9"/>
                    </a:lnTo>
                    <a:lnTo>
                      <a:pt x="44" y="9"/>
                    </a:lnTo>
                    <a:lnTo>
                      <a:pt x="42" y="9"/>
                    </a:lnTo>
                    <a:lnTo>
                      <a:pt x="40" y="9"/>
                    </a:lnTo>
                    <a:lnTo>
                      <a:pt x="38" y="11"/>
                    </a:lnTo>
                    <a:lnTo>
                      <a:pt x="38" y="11"/>
                    </a:lnTo>
                    <a:lnTo>
                      <a:pt x="35" y="11"/>
                    </a:lnTo>
                    <a:lnTo>
                      <a:pt x="35" y="9"/>
                    </a:lnTo>
                    <a:lnTo>
                      <a:pt x="33" y="5"/>
                    </a:lnTo>
                    <a:lnTo>
                      <a:pt x="29" y="5"/>
                    </a:lnTo>
                    <a:lnTo>
                      <a:pt x="25" y="5"/>
                    </a:lnTo>
                    <a:lnTo>
                      <a:pt x="23" y="2"/>
                    </a:lnTo>
                    <a:lnTo>
                      <a:pt x="21" y="2"/>
                    </a:lnTo>
                    <a:lnTo>
                      <a:pt x="21" y="0"/>
                    </a:lnTo>
                    <a:lnTo>
                      <a:pt x="19" y="0"/>
                    </a:lnTo>
                    <a:lnTo>
                      <a:pt x="17" y="2"/>
                    </a:lnTo>
                    <a:lnTo>
                      <a:pt x="13" y="5"/>
                    </a:lnTo>
                    <a:lnTo>
                      <a:pt x="13" y="5"/>
                    </a:lnTo>
                    <a:lnTo>
                      <a:pt x="13" y="7"/>
                    </a:lnTo>
                    <a:lnTo>
                      <a:pt x="11" y="7"/>
                    </a:lnTo>
                    <a:lnTo>
                      <a:pt x="6" y="9"/>
                    </a:lnTo>
                    <a:lnTo>
                      <a:pt x="2" y="11"/>
                    </a:lnTo>
                    <a:lnTo>
                      <a:pt x="2" y="13"/>
                    </a:lnTo>
                    <a:lnTo>
                      <a:pt x="0" y="15"/>
                    </a:lnTo>
                    <a:lnTo>
                      <a:pt x="2" y="17"/>
                    </a:lnTo>
                    <a:lnTo>
                      <a:pt x="6" y="17"/>
                    </a:lnTo>
                    <a:lnTo>
                      <a:pt x="8" y="19"/>
                    </a:lnTo>
                    <a:lnTo>
                      <a:pt x="13" y="19"/>
                    </a:lnTo>
                    <a:lnTo>
                      <a:pt x="15" y="19"/>
                    </a:lnTo>
                    <a:lnTo>
                      <a:pt x="15" y="19"/>
                    </a:lnTo>
                    <a:lnTo>
                      <a:pt x="21" y="23"/>
                    </a:lnTo>
                    <a:lnTo>
                      <a:pt x="27" y="25"/>
                    </a:lnTo>
                    <a:lnTo>
                      <a:pt x="29" y="23"/>
                    </a:lnTo>
                    <a:lnTo>
                      <a:pt x="25" y="23"/>
                    </a:lnTo>
                    <a:lnTo>
                      <a:pt x="27" y="21"/>
                    </a:lnTo>
                    <a:lnTo>
                      <a:pt x="29" y="21"/>
                    </a:lnTo>
                    <a:lnTo>
                      <a:pt x="33" y="25"/>
                    </a:lnTo>
                    <a:lnTo>
                      <a:pt x="35" y="27"/>
                    </a:lnTo>
                    <a:lnTo>
                      <a:pt x="44" y="27"/>
                    </a:lnTo>
                    <a:lnTo>
                      <a:pt x="46" y="23"/>
                    </a:lnTo>
                    <a:lnTo>
                      <a:pt x="44" y="23"/>
                    </a:lnTo>
                    <a:lnTo>
                      <a:pt x="46" y="21"/>
                    </a:lnTo>
                    <a:lnTo>
                      <a:pt x="46" y="19"/>
                    </a:lnTo>
                    <a:lnTo>
                      <a:pt x="46" y="1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7" name="9Slide.vn 1330">
                <a:extLst>
                  <a:ext uri="{FF2B5EF4-FFF2-40B4-BE49-F238E27FC236}">
                    <a16:creationId xmlns:a16="http://schemas.microsoft.com/office/drawing/2014/main" id="{3B26495C-E198-43DE-B8F5-2663072650D1}"/>
                  </a:ext>
                </a:extLst>
              </p:cNvPr>
              <p:cNvSpPr>
                <a:spLocks/>
              </p:cNvSpPr>
              <p:nvPr/>
            </p:nvSpPr>
            <p:spPr bwMode="auto">
              <a:xfrm>
                <a:off x="2093" y="2338"/>
                <a:ext cx="23" cy="45"/>
              </a:xfrm>
              <a:custGeom>
                <a:avLst/>
                <a:gdLst>
                  <a:gd name="T0" fmla="*/ 12 w 23"/>
                  <a:gd name="T1" fmla="*/ 0 h 45"/>
                  <a:gd name="T2" fmla="*/ 12 w 23"/>
                  <a:gd name="T3" fmla="*/ 2 h 45"/>
                  <a:gd name="T4" fmla="*/ 12 w 23"/>
                  <a:gd name="T5" fmla="*/ 4 h 45"/>
                  <a:gd name="T6" fmla="*/ 8 w 23"/>
                  <a:gd name="T7" fmla="*/ 8 h 45"/>
                  <a:gd name="T8" fmla="*/ 8 w 23"/>
                  <a:gd name="T9" fmla="*/ 8 h 45"/>
                  <a:gd name="T10" fmla="*/ 8 w 23"/>
                  <a:gd name="T11" fmla="*/ 8 h 45"/>
                  <a:gd name="T12" fmla="*/ 6 w 23"/>
                  <a:gd name="T13" fmla="*/ 10 h 45"/>
                  <a:gd name="T14" fmla="*/ 6 w 23"/>
                  <a:gd name="T15" fmla="*/ 8 h 45"/>
                  <a:gd name="T16" fmla="*/ 6 w 23"/>
                  <a:gd name="T17" fmla="*/ 8 h 45"/>
                  <a:gd name="T18" fmla="*/ 4 w 23"/>
                  <a:gd name="T19" fmla="*/ 8 h 45"/>
                  <a:gd name="T20" fmla="*/ 2 w 23"/>
                  <a:gd name="T21" fmla="*/ 8 h 45"/>
                  <a:gd name="T22" fmla="*/ 2 w 23"/>
                  <a:gd name="T23" fmla="*/ 10 h 45"/>
                  <a:gd name="T24" fmla="*/ 0 w 23"/>
                  <a:gd name="T25" fmla="*/ 10 h 45"/>
                  <a:gd name="T26" fmla="*/ 2 w 23"/>
                  <a:gd name="T27" fmla="*/ 10 h 45"/>
                  <a:gd name="T28" fmla="*/ 0 w 23"/>
                  <a:gd name="T29" fmla="*/ 45 h 45"/>
                  <a:gd name="T30" fmla="*/ 4 w 23"/>
                  <a:gd name="T31" fmla="*/ 45 h 45"/>
                  <a:gd name="T32" fmla="*/ 4 w 23"/>
                  <a:gd name="T33" fmla="*/ 45 h 45"/>
                  <a:gd name="T34" fmla="*/ 6 w 23"/>
                  <a:gd name="T35" fmla="*/ 45 h 45"/>
                  <a:gd name="T36" fmla="*/ 6 w 23"/>
                  <a:gd name="T37" fmla="*/ 45 h 45"/>
                  <a:gd name="T38" fmla="*/ 8 w 23"/>
                  <a:gd name="T39" fmla="*/ 43 h 45"/>
                  <a:gd name="T40" fmla="*/ 10 w 23"/>
                  <a:gd name="T41" fmla="*/ 39 h 45"/>
                  <a:gd name="T42" fmla="*/ 12 w 23"/>
                  <a:gd name="T43" fmla="*/ 41 h 45"/>
                  <a:gd name="T44" fmla="*/ 19 w 23"/>
                  <a:gd name="T45" fmla="*/ 33 h 45"/>
                  <a:gd name="T46" fmla="*/ 21 w 23"/>
                  <a:gd name="T47" fmla="*/ 29 h 45"/>
                  <a:gd name="T48" fmla="*/ 21 w 23"/>
                  <a:gd name="T49" fmla="*/ 23 h 45"/>
                  <a:gd name="T50" fmla="*/ 19 w 23"/>
                  <a:gd name="T51" fmla="*/ 20 h 45"/>
                  <a:gd name="T52" fmla="*/ 19 w 23"/>
                  <a:gd name="T53" fmla="*/ 14 h 45"/>
                  <a:gd name="T54" fmla="*/ 21 w 23"/>
                  <a:gd name="T55" fmla="*/ 12 h 45"/>
                  <a:gd name="T56" fmla="*/ 21 w 23"/>
                  <a:gd name="T57" fmla="*/ 4 h 45"/>
                  <a:gd name="T58" fmla="*/ 23 w 23"/>
                  <a:gd name="T59" fmla="*/ 2 h 45"/>
                  <a:gd name="T60" fmla="*/ 21 w 23"/>
                  <a:gd name="T61" fmla="*/ 0 h 45"/>
                  <a:gd name="T62" fmla="*/ 19 w 23"/>
                  <a:gd name="T63" fmla="*/ 0 h 45"/>
                  <a:gd name="T64" fmla="*/ 17 w 23"/>
                  <a:gd name="T65" fmla="*/ 0 h 45"/>
                  <a:gd name="T66" fmla="*/ 17 w 23"/>
                  <a:gd name="T67" fmla="*/ 0 h 45"/>
                  <a:gd name="T68" fmla="*/ 14 w 23"/>
                  <a:gd name="T69" fmla="*/ 0 h 45"/>
                  <a:gd name="T70" fmla="*/ 12 w 23"/>
                  <a:gd name="T7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45">
                    <a:moveTo>
                      <a:pt x="12" y="0"/>
                    </a:moveTo>
                    <a:lnTo>
                      <a:pt x="12" y="2"/>
                    </a:lnTo>
                    <a:lnTo>
                      <a:pt x="12" y="4"/>
                    </a:lnTo>
                    <a:lnTo>
                      <a:pt x="8" y="8"/>
                    </a:lnTo>
                    <a:lnTo>
                      <a:pt x="8" y="8"/>
                    </a:lnTo>
                    <a:lnTo>
                      <a:pt x="8" y="8"/>
                    </a:lnTo>
                    <a:lnTo>
                      <a:pt x="6" y="10"/>
                    </a:lnTo>
                    <a:lnTo>
                      <a:pt x="6" y="8"/>
                    </a:lnTo>
                    <a:lnTo>
                      <a:pt x="6" y="8"/>
                    </a:lnTo>
                    <a:lnTo>
                      <a:pt x="4" y="8"/>
                    </a:lnTo>
                    <a:lnTo>
                      <a:pt x="2" y="8"/>
                    </a:lnTo>
                    <a:lnTo>
                      <a:pt x="2" y="10"/>
                    </a:lnTo>
                    <a:lnTo>
                      <a:pt x="0" y="10"/>
                    </a:lnTo>
                    <a:lnTo>
                      <a:pt x="2" y="10"/>
                    </a:lnTo>
                    <a:lnTo>
                      <a:pt x="0" y="45"/>
                    </a:lnTo>
                    <a:lnTo>
                      <a:pt x="4" y="45"/>
                    </a:lnTo>
                    <a:lnTo>
                      <a:pt x="4" y="45"/>
                    </a:lnTo>
                    <a:lnTo>
                      <a:pt x="6" y="45"/>
                    </a:lnTo>
                    <a:lnTo>
                      <a:pt x="6" y="45"/>
                    </a:lnTo>
                    <a:lnTo>
                      <a:pt x="8" y="43"/>
                    </a:lnTo>
                    <a:lnTo>
                      <a:pt x="10" y="39"/>
                    </a:lnTo>
                    <a:lnTo>
                      <a:pt x="12" y="41"/>
                    </a:lnTo>
                    <a:lnTo>
                      <a:pt x="19" y="33"/>
                    </a:lnTo>
                    <a:lnTo>
                      <a:pt x="21" y="29"/>
                    </a:lnTo>
                    <a:lnTo>
                      <a:pt x="21" y="23"/>
                    </a:lnTo>
                    <a:lnTo>
                      <a:pt x="19" y="20"/>
                    </a:lnTo>
                    <a:lnTo>
                      <a:pt x="19" y="14"/>
                    </a:lnTo>
                    <a:lnTo>
                      <a:pt x="21" y="12"/>
                    </a:lnTo>
                    <a:lnTo>
                      <a:pt x="21" y="4"/>
                    </a:lnTo>
                    <a:lnTo>
                      <a:pt x="23" y="2"/>
                    </a:lnTo>
                    <a:lnTo>
                      <a:pt x="21" y="0"/>
                    </a:lnTo>
                    <a:lnTo>
                      <a:pt x="19" y="0"/>
                    </a:lnTo>
                    <a:lnTo>
                      <a:pt x="17" y="0"/>
                    </a:lnTo>
                    <a:lnTo>
                      <a:pt x="17" y="0"/>
                    </a:lnTo>
                    <a:lnTo>
                      <a:pt x="14" y="0"/>
                    </a:lnTo>
                    <a:lnTo>
                      <a:pt x="1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8" name="9Slide.vn 1331">
                <a:extLst>
                  <a:ext uri="{FF2B5EF4-FFF2-40B4-BE49-F238E27FC236}">
                    <a16:creationId xmlns:a16="http://schemas.microsoft.com/office/drawing/2014/main" id="{84CE4D24-65A8-43C6-B72A-9CAE3EC18467}"/>
                  </a:ext>
                </a:extLst>
              </p:cNvPr>
              <p:cNvSpPr>
                <a:spLocks/>
              </p:cNvSpPr>
              <p:nvPr/>
            </p:nvSpPr>
            <p:spPr bwMode="auto">
              <a:xfrm>
                <a:off x="2035" y="2348"/>
                <a:ext cx="77" cy="79"/>
              </a:xfrm>
              <a:custGeom>
                <a:avLst/>
                <a:gdLst>
                  <a:gd name="T0" fmla="*/ 39 w 77"/>
                  <a:gd name="T1" fmla="*/ 75 h 79"/>
                  <a:gd name="T2" fmla="*/ 43 w 77"/>
                  <a:gd name="T3" fmla="*/ 73 h 79"/>
                  <a:gd name="T4" fmla="*/ 48 w 77"/>
                  <a:gd name="T5" fmla="*/ 71 h 79"/>
                  <a:gd name="T6" fmla="*/ 50 w 77"/>
                  <a:gd name="T7" fmla="*/ 71 h 79"/>
                  <a:gd name="T8" fmla="*/ 50 w 77"/>
                  <a:gd name="T9" fmla="*/ 69 h 79"/>
                  <a:gd name="T10" fmla="*/ 50 w 77"/>
                  <a:gd name="T11" fmla="*/ 69 h 79"/>
                  <a:gd name="T12" fmla="*/ 56 w 77"/>
                  <a:gd name="T13" fmla="*/ 64 h 79"/>
                  <a:gd name="T14" fmla="*/ 58 w 77"/>
                  <a:gd name="T15" fmla="*/ 60 h 79"/>
                  <a:gd name="T16" fmla="*/ 56 w 77"/>
                  <a:gd name="T17" fmla="*/ 56 h 79"/>
                  <a:gd name="T18" fmla="*/ 60 w 77"/>
                  <a:gd name="T19" fmla="*/ 54 h 79"/>
                  <a:gd name="T20" fmla="*/ 64 w 77"/>
                  <a:gd name="T21" fmla="*/ 48 h 79"/>
                  <a:gd name="T22" fmla="*/ 66 w 77"/>
                  <a:gd name="T23" fmla="*/ 48 h 79"/>
                  <a:gd name="T24" fmla="*/ 72 w 77"/>
                  <a:gd name="T25" fmla="*/ 46 h 79"/>
                  <a:gd name="T26" fmla="*/ 75 w 77"/>
                  <a:gd name="T27" fmla="*/ 42 h 79"/>
                  <a:gd name="T28" fmla="*/ 77 w 77"/>
                  <a:gd name="T29" fmla="*/ 42 h 79"/>
                  <a:gd name="T30" fmla="*/ 77 w 77"/>
                  <a:gd name="T31" fmla="*/ 40 h 79"/>
                  <a:gd name="T32" fmla="*/ 75 w 77"/>
                  <a:gd name="T33" fmla="*/ 37 h 79"/>
                  <a:gd name="T34" fmla="*/ 72 w 77"/>
                  <a:gd name="T35" fmla="*/ 37 h 79"/>
                  <a:gd name="T36" fmla="*/ 70 w 77"/>
                  <a:gd name="T37" fmla="*/ 40 h 79"/>
                  <a:gd name="T38" fmla="*/ 68 w 77"/>
                  <a:gd name="T39" fmla="*/ 37 h 79"/>
                  <a:gd name="T40" fmla="*/ 66 w 77"/>
                  <a:gd name="T41" fmla="*/ 37 h 79"/>
                  <a:gd name="T42" fmla="*/ 64 w 77"/>
                  <a:gd name="T43" fmla="*/ 35 h 79"/>
                  <a:gd name="T44" fmla="*/ 62 w 77"/>
                  <a:gd name="T45" fmla="*/ 35 h 79"/>
                  <a:gd name="T46" fmla="*/ 62 w 77"/>
                  <a:gd name="T47" fmla="*/ 35 h 79"/>
                  <a:gd name="T48" fmla="*/ 58 w 77"/>
                  <a:gd name="T49" fmla="*/ 35 h 79"/>
                  <a:gd name="T50" fmla="*/ 60 w 77"/>
                  <a:gd name="T51" fmla="*/ 0 h 79"/>
                  <a:gd name="T52" fmla="*/ 58 w 77"/>
                  <a:gd name="T53" fmla="*/ 0 h 79"/>
                  <a:gd name="T54" fmla="*/ 27 w 77"/>
                  <a:gd name="T55" fmla="*/ 0 h 79"/>
                  <a:gd name="T56" fmla="*/ 27 w 77"/>
                  <a:gd name="T57" fmla="*/ 10 h 79"/>
                  <a:gd name="T58" fmla="*/ 19 w 77"/>
                  <a:gd name="T59" fmla="*/ 10 h 79"/>
                  <a:gd name="T60" fmla="*/ 21 w 77"/>
                  <a:gd name="T61" fmla="*/ 13 h 79"/>
                  <a:gd name="T62" fmla="*/ 23 w 77"/>
                  <a:gd name="T63" fmla="*/ 15 h 79"/>
                  <a:gd name="T64" fmla="*/ 25 w 77"/>
                  <a:gd name="T65" fmla="*/ 19 h 79"/>
                  <a:gd name="T66" fmla="*/ 29 w 77"/>
                  <a:gd name="T67" fmla="*/ 21 h 79"/>
                  <a:gd name="T68" fmla="*/ 31 w 77"/>
                  <a:gd name="T69" fmla="*/ 21 h 79"/>
                  <a:gd name="T70" fmla="*/ 31 w 77"/>
                  <a:gd name="T71" fmla="*/ 23 h 79"/>
                  <a:gd name="T72" fmla="*/ 33 w 77"/>
                  <a:gd name="T73" fmla="*/ 25 h 79"/>
                  <a:gd name="T74" fmla="*/ 33 w 77"/>
                  <a:gd name="T75" fmla="*/ 27 h 79"/>
                  <a:gd name="T76" fmla="*/ 37 w 77"/>
                  <a:gd name="T77" fmla="*/ 27 h 79"/>
                  <a:gd name="T78" fmla="*/ 39 w 77"/>
                  <a:gd name="T79" fmla="*/ 29 h 79"/>
                  <a:gd name="T80" fmla="*/ 39 w 77"/>
                  <a:gd name="T81" fmla="*/ 31 h 79"/>
                  <a:gd name="T82" fmla="*/ 37 w 77"/>
                  <a:gd name="T83" fmla="*/ 33 h 79"/>
                  <a:gd name="T84" fmla="*/ 14 w 77"/>
                  <a:gd name="T85" fmla="*/ 33 h 79"/>
                  <a:gd name="T86" fmla="*/ 2 w 77"/>
                  <a:gd name="T87" fmla="*/ 50 h 79"/>
                  <a:gd name="T88" fmla="*/ 2 w 77"/>
                  <a:gd name="T89" fmla="*/ 54 h 79"/>
                  <a:gd name="T90" fmla="*/ 4 w 77"/>
                  <a:gd name="T91" fmla="*/ 54 h 79"/>
                  <a:gd name="T92" fmla="*/ 2 w 77"/>
                  <a:gd name="T93" fmla="*/ 56 h 79"/>
                  <a:gd name="T94" fmla="*/ 4 w 77"/>
                  <a:gd name="T95" fmla="*/ 58 h 79"/>
                  <a:gd name="T96" fmla="*/ 4 w 77"/>
                  <a:gd name="T97" fmla="*/ 58 h 79"/>
                  <a:gd name="T98" fmla="*/ 4 w 77"/>
                  <a:gd name="T99" fmla="*/ 60 h 79"/>
                  <a:gd name="T100" fmla="*/ 2 w 77"/>
                  <a:gd name="T101" fmla="*/ 60 h 79"/>
                  <a:gd name="T102" fmla="*/ 2 w 77"/>
                  <a:gd name="T103" fmla="*/ 62 h 79"/>
                  <a:gd name="T104" fmla="*/ 0 w 77"/>
                  <a:gd name="T105" fmla="*/ 62 h 79"/>
                  <a:gd name="T106" fmla="*/ 4 w 77"/>
                  <a:gd name="T107" fmla="*/ 66 h 79"/>
                  <a:gd name="T108" fmla="*/ 6 w 77"/>
                  <a:gd name="T109" fmla="*/ 71 h 79"/>
                  <a:gd name="T110" fmla="*/ 8 w 77"/>
                  <a:gd name="T111" fmla="*/ 71 h 79"/>
                  <a:gd name="T112" fmla="*/ 12 w 77"/>
                  <a:gd name="T113" fmla="*/ 75 h 79"/>
                  <a:gd name="T114" fmla="*/ 21 w 77"/>
                  <a:gd name="T115" fmla="*/ 77 h 79"/>
                  <a:gd name="T116" fmla="*/ 27 w 77"/>
                  <a:gd name="T117" fmla="*/ 77 h 79"/>
                  <a:gd name="T118" fmla="*/ 31 w 77"/>
                  <a:gd name="T119" fmla="*/ 77 h 79"/>
                  <a:gd name="T120" fmla="*/ 37 w 77"/>
                  <a:gd name="T121" fmla="*/ 79 h 79"/>
                  <a:gd name="T122" fmla="*/ 39 w 77"/>
                  <a:gd name="T123" fmla="*/ 77 h 79"/>
                  <a:gd name="T124" fmla="*/ 39 w 77"/>
                  <a:gd name="T12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79">
                    <a:moveTo>
                      <a:pt x="39" y="75"/>
                    </a:moveTo>
                    <a:lnTo>
                      <a:pt x="43" y="73"/>
                    </a:lnTo>
                    <a:lnTo>
                      <a:pt x="48" y="71"/>
                    </a:lnTo>
                    <a:lnTo>
                      <a:pt x="50" y="71"/>
                    </a:lnTo>
                    <a:lnTo>
                      <a:pt x="50" y="69"/>
                    </a:lnTo>
                    <a:lnTo>
                      <a:pt x="50" y="69"/>
                    </a:lnTo>
                    <a:lnTo>
                      <a:pt x="56" y="64"/>
                    </a:lnTo>
                    <a:lnTo>
                      <a:pt x="58" y="60"/>
                    </a:lnTo>
                    <a:lnTo>
                      <a:pt x="56" y="56"/>
                    </a:lnTo>
                    <a:lnTo>
                      <a:pt x="60" y="54"/>
                    </a:lnTo>
                    <a:lnTo>
                      <a:pt x="64" y="48"/>
                    </a:lnTo>
                    <a:lnTo>
                      <a:pt x="66" y="48"/>
                    </a:lnTo>
                    <a:lnTo>
                      <a:pt x="72" y="46"/>
                    </a:lnTo>
                    <a:lnTo>
                      <a:pt x="75" y="42"/>
                    </a:lnTo>
                    <a:lnTo>
                      <a:pt x="77" y="42"/>
                    </a:lnTo>
                    <a:lnTo>
                      <a:pt x="77" y="40"/>
                    </a:lnTo>
                    <a:lnTo>
                      <a:pt x="75" y="37"/>
                    </a:lnTo>
                    <a:lnTo>
                      <a:pt x="72" y="37"/>
                    </a:lnTo>
                    <a:lnTo>
                      <a:pt x="70" y="40"/>
                    </a:lnTo>
                    <a:lnTo>
                      <a:pt x="68" y="37"/>
                    </a:lnTo>
                    <a:lnTo>
                      <a:pt x="66" y="37"/>
                    </a:lnTo>
                    <a:lnTo>
                      <a:pt x="64" y="35"/>
                    </a:lnTo>
                    <a:lnTo>
                      <a:pt x="62" y="35"/>
                    </a:lnTo>
                    <a:lnTo>
                      <a:pt x="62" y="35"/>
                    </a:lnTo>
                    <a:lnTo>
                      <a:pt x="58" y="35"/>
                    </a:lnTo>
                    <a:lnTo>
                      <a:pt x="60" y="0"/>
                    </a:lnTo>
                    <a:lnTo>
                      <a:pt x="58" y="0"/>
                    </a:lnTo>
                    <a:lnTo>
                      <a:pt x="27" y="0"/>
                    </a:lnTo>
                    <a:lnTo>
                      <a:pt x="27" y="10"/>
                    </a:lnTo>
                    <a:lnTo>
                      <a:pt x="19" y="10"/>
                    </a:lnTo>
                    <a:lnTo>
                      <a:pt x="21" y="13"/>
                    </a:lnTo>
                    <a:lnTo>
                      <a:pt x="23" y="15"/>
                    </a:lnTo>
                    <a:lnTo>
                      <a:pt x="25" y="19"/>
                    </a:lnTo>
                    <a:lnTo>
                      <a:pt x="29" y="21"/>
                    </a:lnTo>
                    <a:lnTo>
                      <a:pt x="31" y="21"/>
                    </a:lnTo>
                    <a:lnTo>
                      <a:pt x="31" y="23"/>
                    </a:lnTo>
                    <a:lnTo>
                      <a:pt x="33" y="25"/>
                    </a:lnTo>
                    <a:lnTo>
                      <a:pt x="33" y="27"/>
                    </a:lnTo>
                    <a:lnTo>
                      <a:pt x="37" y="27"/>
                    </a:lnTo>
                    <a:lnTo>
                      <a:pt x="39" y="29"/>
                    </a:lnTo>
                    <a:lnTo>
                      <a:pt x="39" y="31"/>
                    </a:lnTo>
                    <a:lnTo>
                      <a:pt x="37" y="33"/>
                    </a:lnTo>
                    <a:lnTo>
                      <a:pt x="14" y="33"/>
                    </a:lnTo>
                    <a:lnTo>
                      <a:pt x="2" y="50"/>
                    </a:lnTo>
                    <a:lnTo>
                      <a:pt x="2" y="54"/>
                    </a:lnTo>
                    <a:lnTo>
                      <a:pt x="4" y="54"/>
                    </a:lnTo>
                    <a:lnTo>
                      <a:pt x="2" y="56"/>
                    </a:lnTo>
                    <a:lnTo>
                      <a:pt x="4" y="58"/>
                    </a:lnTo>
                    <a:lnTo>
                      <a:pt x="4" y="58"/>
                    </a:lnTo>
                    <a:lnTo>
                      <a:pt x="4" y="60"/>
                    </a:lnTo>
                    <a:lnTo>
                      <a:pt x="2" y="60"/>
                    </a:lnTo>
                    <a:lnTo>
                      <a:pt x="2" y="62"/>
                    </a:lnTo>
                    <a:lnTo>
                      <a:pt x="0" y="62"/>
                    </a:lnTo>
                    <a:lnTo>
                      <a:pt x="4" y="66"/>
                    </a:lnTo>
                    <a:lnTo>
                      <a:pt x="6" y="71"/>
                    </a:lnTo>
                    <a:lnTo>
                      <a:pt x="8" y="71"/>
                    </a:lnTo>
                    <a:lnTo>
                      <a:pt x="12" y="75"/>
                    </a:lnTo>
                    <a:lnTo>
                      <a:pt x="21" y="77"/>
                    </a:lnTo>
                    <a:lnTo>
                      <a:pt x="27" y="77"/>
                    </a:lnTo>
                    <a:lnTo>
                      <a:pt x="31" y="77"/>
                    </a:lnTo>
                    <a:lnTo>
                      <a:pt x="37" y="79"/>
                    </a:lnTo>
                    <a:lnTo>
                      <a:pt x="39" y="77"/>
                    </a:lnTo>
                    <a:lnTo>
                      <a:pt x="39" y="7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9" name="9Slide.vn 1332">
                <a:extLst>
                  <a:ext uri="{FF2B5EF4-FFF2-40B4-BE49-F238E27FC236}">
                    <a16:creationId xmlns:a16="http://schemas.microsoft.com/office/drawing/2014/main" id="{BD332589-C7AF-473B-9936-55194A30FF29}"/>
                  </a:ext>
                </a:extLst>
              </p:cNvPr>
              <p:cNvSpPr>
                <a:spLocks/>
              </p:cNvSpPr>
              <p:nvPr/>
            </p:nvSpPr>
            <p:spPr bwMode="auto">
              <a:xfrm>
                <a:off x="1718" y="2193"/>
                <a:ext cx="2" cy="8"/>
              </a:xfrm>
              <a:custGeom>
                <a:avLst/>
                <a:gdLst>
                  <a:gd name="T0" fmla="*/ 0 w 2"/>
                  <a:gd name="T1" fmla="*/ 2 h 8"/>
                  <a:gd name="T2" fmla="*/ 0 w 2"/>
                  <a:gd name="T3" fmla="*/ 4 h 8"/>
                  <a:gd name="T4" fmla="*/ 0 w 2"/>
                  <a:gd name="T5" fmla="*/ 8 h 8"/>
                  <a:gd name="T6" fmla="*/ 2 w 2"/>
                  <a:gd name="T7" fmla="*/ 6 h 8"/>
                  <a:gd name="T8" fmla="*/ 2 w 2"/>
                  <a:gd name="T9" fmla="*/ 4 h 8"/>
                  <a:gd name="T10" fmla="*/ 0 w 2"/>
                  <a:gd name="T11" fmla="*/ 0 h 8"/>
                  <a:gd name="T12" fmla="*/ 0 w 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2"/>
                    </a:moveTo>
                    <a:lnTo>
                      <a:pt x="0" y="4"/>
                    </a:lnTo>
                    <a:lnTo>
                      <a:pt x="0" y="8"/>
                    </a:lnTo>
                    <a:lnTo>
                      <a:pt x="2" y="6"/>
                    </a:lnTo>
                    <a:lnTo>
                      <a:pt x="2" y="4"/>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0" name="9Slide.vn 1333">
                <a:extLst>
                  <a:ext uri="{FF2B5EF4-FFF2-40B4-BE49-F238E27FC236}">
                    <a16:creationId xmlns:a16="http://schemas.microsoft.com/office/drawing/2014/main" id="{3C1FF3D2-3C55-4FE6-A7B6-9E223BB05CDD}"/>
                  </a:ext>
                </a:extLst>
              </p:cNvPr>
              <p:cNvSpPr>
                <a:spLocks/>
              </p:cNvSpPr>
              <p:nvPr/>
            </p:nvSpPr>
            <p:spPr bwMode="auto">
              <a:xfrm>
                <a:off x="1956" y="2201"/>
                <a:ext cx="2" cy="2"/>
              </a:xfrm>
              <a:custGeom>
                <a:avLst/>
                <a:gdLst>
                  <a:gd name="T0" fmla="*/ 2 w 2"/>
                  <a:gd name="T1" fmla="*/ 0 h 2"/>
                  <a:gd name="T2" fmla="*/ 0 w 2"/>
                  <a:gd name="T3" fmla="*/ 0 h 2"/>
                  <a:gd name="T4" fmla="*/ 0 w 2"/>
                  <a:gd name="T5" fmla="*/ 2 h 2"/>
                  <a:gd name="T6" fmla="*/ 0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1" name="9Slide.vn 1334">
                <a:extLst>
                  <a:ext uri="{FF2B5EF4-FFF2-40B4-BE49-F238E27FC236}">
                    <a16:creationId xmlns:a16="http://schemas.microsoft.com/office/drawing/2014/main" id="{6819FC04-8D66-4AB7-AFB3-012AE35D1B5E}"/>
                  </a:ext>
                </a:extLst>
              </p:cNvPr>
              <p:cNvSpPr>
                <a:spLocks/>
              </p:cNvSpPr>
              <p:nvPr/>
            </p:nvSpPr>
            <p:spPr bwMode="auto">
              <a:xfrm>
                <a:off x="1952" y="2209"/>
                <a:ext cx="2" cy="6"/>
              </a:xfrm>
              <a:custGeom>
                <a:avLst/>
                <a:gdLst>
                  <a:gd name="T0" fmla="*/ 2 w 2"/>
                  <a:gd name="T1" fmla="*/ 2 h 6"/>
                  <a:gd name="T2" fmla="*/ 2 w 2"/>
                  <a:gd name="T3" fmla="*/ 0 h 6"/>
                  <a:gd name="T4" fmla="*/ 0 w 2"/>
                  <a:gd name="T5" fmla="*/ 6 h 6"/>
                  <a:gd name="T6" fmla="*/ 2 w 2"/>
                  <a:gd name="T7" fmla="*/ 2 h 6"/>
                </a:gdLst>
                <a:ahLst/>
                <a:cxnLst>
                  <a:cxn ang="0">
                    <a:pos x="T0" y="T1"/>
                  </a:cxn>
                  <a:cxn ang="0">
                    <a:pos x="T2" y="T3"/>
                  </a:cxn>
                  <a:cxn ang="0">
                    <a:pos x="T4" y="T5"/>
                  </a:cxn>
                  <a:cxn ang="0">
                    <a:pos x="T6" y="T7"/>
                  </a:cxn>
                </a:cxnLst>
                <a:rect l="0" t="0" r="r" b="b"/>
                <a:pathLst>
                  <a:path w="2" h="6">
                    <a:moveTo>
                      <a:pt x="2" y="2"/>
                    </a:moveTo>
                    <a:lnTo>
                      <a:pt x="2" y="0"/>
                    </a:lnTo>
                    <a:lnTo>
                      <a:pt x="0" y="6"/>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2" name="9Slide.vn 1335">
                <a:extLst>
                  <a:ext uri="{FF2B5EF4-FFF2-40B4-BE49-F238E27FC236}">
                    <a16:creationId xmlns:a16="http://schemas.microsoft.com/office/drawing/2014/main" id="{64B6E599-5523-410B-8652-A47D23DA083F}"/>
                  </a:ext>
                </a:extLst>
              </p:cNvPr>
              <p:cNvSpPr>
                <a:spLocks/>
              </p:cNvSpPr>
              <p:nvPr/>
            </p:nvSpPr>
            <p:spPr bwMode="auto">
              <a:xfrm>
                <a:off x="1954" y="2205"/>
                <a:ext cx="2" cy="2"/>
              </a:xfrm>
              <a:custGeom>
                <a:avLst/>
                <a:gdLst>
                  <a:gd name="T0" fmla="*/ 0 w 2"/>
                  <a:gd name="T1" fmla="*/ 2 h 2"/>
                  <a:gd name="T2" fmla="*/ 2 w 2"/>
                  <a:gd name="T3" fmla="*/ 2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3" name="9Slide.vn 1336">
                <a:extLst>
                  <a:ext uri="{FF2B5EF4-FFF2-40B4-BE49-F238E27FC236}">
                    <a16:creationId xmlns:a16="http://schemas.microsoft.com/office/drawing/2014/main" id="{53D48239-E8D8-4DBB-B6FA-D2057E610664}"/>
                  </a:ext>
                </a:extLst>
              </p:cNvPr>
              <p:cNvSpPr>
                <a:spLocks/>
              </p:cNvSpPr>
              <p:nvPr/>
            </p:nvSpPr>
            <p:spPr bwMode="auto">
              <a:xfrm>
                <a:off x="1625" y="2025"/>
                <a:ext cx="522" cy="385"/>
              </a:xfrm>
              <a:custGeom>
                <a:avLst/>
                <a:gdLst>
                  <a:gd name="T0" fmla="*/ 447 w 522"/>
                  <a:gd name="T1" fmla="*/ 356 h 385"/>
                  <a:gd name="T2" fmla="*/ 433 w 522"/>
                  <a:gd name="T3" fmla="*/ 338 h 385"/>
                  <a:gd name="T4" fmla="*/ 474 w 522"/>
                  <a:gd name="T5" fmla="*/ 323 h 385"/>
                  <a:gd name="T6" fmla="*/ 487 w 522"/>
                  <a:gd name="T7" fmla="*/ 309 h 385"/>
                  <a:gd name="T8" fmla="*/ 505 w 522"/>
                  <a:gd name="T9" fmla="*/ 298 h 385"/>
                  <a:gd name="T10" fmla="*/ 501 w 522"/>
                  <a:gd name="T11" fmla="*/ 284 h 385"/>
                  <a:gd name="T12" fmla="*/ 514 w 522"/>
                  <a:gd name="T13" fmla="*/ 248 h 385"/>
                  <a:gd name="T14" fmla="*/ 455 w 522"/>
                  <a:gd name="T15" fmla="*/ 257 h 385"/>
                  <a:gd name="T16" fmla="*/ 431 w 522"/>
                  <a:gd name="T17" fmla="*/ 302 h 385"/>
                  <a:gd name="T18" fmla="*/ 422 w 522"/>
                  <a:gd name="T19" fmla="*/ 309 h 385"/>
                  <a:gd name="T20" fmla="*/ 387 w 522"/>
                  <a:gd name="T21" fmla="*/ 317 h 385"/>
                  <a:gd name="T22" fmla="*/ 354 w 522"/>
                  <a:gd name="T23" fmla="*/ 304 h 385"/>
                  <a:gd name="T24" fmla="*/ 327 w 522"/>
                  <a:gd name="T25" fmla="*/ 257 h 385"/>
                  <a:gd name="T26" fmla="*/ 323 w 522"/>
                  <a:gd name="T27" fmla="*/ 234 h 385"/>
                  <a:gd name="T28" fmla="*/ 325 w 522"/>
                  <a:gd name="T29" fmla="*/ 186 h 385"/>
                  <a:gd name="T30" fmla="*/ 333 w 522"/>
                  <a:gd name="T31" fmla="*/ 174 h 385"/>
                  <a:gd name="T32" fmla="*/ 335 w 522"/>
                  <a:gd name="T33" fmla="*/ 161 h 385"/>
                  <a:gd name="T34" fmla="*/ 308 w 522"/>
                  <a:gd name="T35" fmla="*/ 149 h 385"/>
                  <a:gd name="T36" fmla="*/ 298 w 522"/>
                  <a:gd name="T37" fmla="*/ 112 h 385"/>
                  <a:gd name="T38" fmla="*/ 286 w 522"/>
                  <a:gd name="T39" fmla="*/ 85 h 385"/>
                  <a:gd name="T40" fmla="*/ 261 w 522"/>
                  <a:gd name="T41" fmla="*/ 72 h 385"/>
                  <a:gd name="T42" fmla="*/ 248 w 522"/>
                  <a:gd name="T43" fmla="*/ 85 h 385"/>
                  <a:gd name="T44" fmla="*/ 228 w 522"/>
                  <a:gd name="T45" fmla="*/ 83 h 385"/>
                  <a:gd name="T46" fmla="*/ 217 w 522"/>
                  <a:gd name="T47" fmla="*/ 72 h 385"/>
                  <a:gd name="T48" fmla="*/ 209 w 522"/>
                  <a:gd name="T49" fmla="*/ 56 h 385"/>
                  <a:gd name="T50" fmla="*/ 199 w 522"/>
                  <a:gd name="T51" fmla="*/ 37 h 385"/>
                  <a:gd name="T52" fmla="*/ 43 w 522"/>
                  <a:gd name="T53" fmla="*/ 0 h 385"/>
                  <a:gd name="T54" fmla="*/ 10 w 522"/>
                  <a:gd name="T55" fmla="*/ 33 h 385"/>
                  <a:gd name="T56" fmla="*/ 16 w 522"/>
                  <a:gd name="T57" fmla="*/ 62 h 385"/>
                  <a:gd name="T58" fmla="*/ 41 w 522"/>
                  <a:gd name="T59" fmla="*/ 95 h 385"/>
                  <a:gd name="T60" fmla="*/ 37 w 522"/>
                  <a:gd name="T61" fmla="*/ 112 h 385"/>
                  <a:gd name="T62" fmla="*/ 35 w 522"/>
                  <a:gd name="T63" fmla="*/ 124 h 385"/>
                  <a:gd name="T64" fmla="*/ 53 w 522"/>
                  <a:gd name="T65" fmla="*/ 128 h 385"/>
                  <a:gd name="T66" fmla="*/ 64 w 522"/>
                  <a:gd name="T67" fmla="*/ 172 h 385"/>
                  <a:gd name="T68" fmla="*/ 91 w 522"/>
                  <a:gd name="T69" fmla="*/ 201 h 385"/>
                  <a:gd name="T70" fmla="*/ 111 w 522"/>
                  <a:gd name="T71" fmla="*/ 205 h 385"/>
                  <a:gd name="T72" fmla="*/ 97 w 522"/>
                  <a:gd name="T73" fmla="*/ 190 h 385"/>
                  <a:gd name="T74" fmla="*/ 89 w 522"/>
                  <a:gd name="T75" fmla="*/ 166 h 385"/>
                  <a:gd name="T76" fmla="*/ 80 w 522"/>
                  <a:gd name="T77" fmla="*/ 132 h 385"/>
                  <a:gd name="T78" fmla="*/ 72 w 522"/>
                  <a:gd name="T79" fmla="*/ 118 h 385"/>
                  <a:gd name="T80" fmla="*/ 53 w 522"/>
                  <a:gd name="T81" fmla="*/ 87 h 385"/>
                  <a:gd name="T82" fmla="*/ 37 w 522"/>
                  <a:gd name="T83" fmla="*/ 58 h 385"/>
                  <a:gd name="T84" fmla="*/ 49 w 522"/>
                  <a:gd name="T85" fmla="*/ 29 h 385"/>
                  <a:gd name="T86" fmla="*/ 66 w 522"/>
                  <a:gd name="T87" fmla="*/ 43 h 385"/>
                  <a:gd name="T88" fmla="*/ 74 w 522"/>
                  <a:gd name="T89" fmla="*/ 78 h 385"/>
                  <a:gd name="T90" fmla="*/ 91 w 522"/>
                  <a:gd name="T91" fmla="*/ 105 h 385"/>
                  <a:gd name="T92" fmla="*/ 107 w 522"/>
                  <a:gd name="T93" fmla="*/ 128 h 385"/>
                  <a:gd name="T94" fmla="*/ 126 w 522"/>
                  <a:gd name="T95" fmla="*/ 141 h 385"/>
                  <a:gd name="T96" fmla="*/ 124 w 522"/>
                  <a:gd name="T97" fmla="*/ 159 h 385"/>
                  <a:gd name="T98" fmla="*/ 138 w 522"/>
                  <a:gd name="T99" fmla="*/ 182 h 385"/>
                  <a:gd name="T100" fmla="*/ 178 w 522"/>
                  <a:gd name="T101" fmla="*/ 226 h 385"/>
                  <a:gd name="T102" fmla="*/ 180 w 522"/>
                  <a:gd name="T103" fmla="*/ 265 h 385"/>
                  <a:gd name="T104" fmla="*/ 182 w 522"/>
                  <a:gd name="T105" fmla="*/ 292 h 385"/>
                  <a:gd name="T106" fmla="*/ 207 w 522"/>
                  <a:gd name="T107" fmla="*/ 307 h 385"/>
                  <a:gd name="T108" fmla="*/ 238 w 522"/>
                  <a:gd name="T109" fmla="*/ 319 h 385"/>
                  <a:gd name="T110" fmla="*/ 290 w 522"/>
                  <a:gd name="T111" fmla="*/ 348 h 385"/>
                  <a:gd name="T112" fmla="*/ 325 w 522"/>
                  <a:gd name="T113" fmla="*/ 363 h 385"/>
                  <a:gd name="T114" fmla="*/ 362 w 522"/>
                  <a:gd name="T115" fmla="*/ 354 h 385"/>
                  <a:gd name="T116" fmla="*/ 368 w 522"/>
                  <a:gd name="T117" fmla="*/ 354 h 385"/>
                  <a:gd name="T118" fmla="*/ 375 w 522"/>
                  <a:gd name="T119" fmla="*/ 352 h 385"/>
                  <a:gd name="T120" fmla="*/ 408 w 522"/>
                  <a:gd name="T121" fmla="*/ 38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2" h="385">
                    <a:moveTo>
                      <a:pt x="412" y="383"/>
                    </a:moveTo>
                    <a:lnTo>
                      <a:pt x="414" y="383"/>
                    </a:lnTo>
                    <a:lnTo>
                      <a:pt x="414" y="381"/>
                    </a:lnTo>
                    <a:lnTo>
                      <a:pt x="414" y="381"/>
                    </a:lnTo>
                    <a:lnTo>
                      <a:pt x="412" y="379"/>
                    </a:lnTo>
                    <a:lnTo>
                      <a:pt x="414" y="377"/>
                    </a:lnTo>
                    <a:lnTo>
                      <a:pt x="412" y="377"/>
                    </a:lnTo>
                    <a:lnTo>
                      <a:pt x="412" y="373"/>
                    </a:lnTo>
                    <a:lnTo>
                      <a:pt x="424" y="356"/>
                    </a:lnTo>
                    <a:lnTo>
                      <a:pt x="447" y="356"/>
                    </a:lnTo>
                    <a:lnTo>
                      <a:pt x="449" y="354"/>
                    </a:lnTo>
                    <a:lnTo>
                      <a:pt x="449" y="352"/>
                    </a:lnTo>
                    <a:lnTo>
                      <a:pt x="447" y="350"/>
                    </a:lnTo>
                    <a:lnTo>
                      <a:pt x="443" y="350"/>
                    </a:lnTo>
                    <a:lnTo>
                      <a:pt x="443" y="348"/>
                    </a:lnTo>
                    <a:lnTo>
                      <a:pt x="441" y="346"/>
                    </a:lnTo>
                    <a:lnTo>
                      <a:pt x="441" y="344"/>
                    </a:lnTo>
                    <a:lnTo>
                      <a:pt x="439" y="344"/>
                    </a:lnTo>
                    <a:lnTo>
                      <a:pt x="435" y="342"/>
                    </a:lnTo>
                    <a:lnTo>
                      <a:pt x="433" y="338"/>
                    </a:lnTo>
                    <a:lnTo>
                      <a:pt x="431" y="336"/>
                    </a:lnTo>
                    <a:lnTo>
                      <a:pt x="429" y="333"/>
                    </a:lnTo>
                    <a:lnTo>
                      <a:pt x="437" y="333"/>
                    </a:lnTo>
                    <a:lnTo>
                      <a:pt x="437" y="323"/>
                    </a:lnTo>
                    <a:lnTo>
                      <a:pt x="470" y="323"/>
                    </a:lnTo>
                    <a:lnTo>
                      <a:pt x="470" y="321"/>
                    </a:lnTo>
                    <a:lnTo>
                      <a:pt x="472" y="321"/>
                    </a:lnTo>
                    <a:lnTo>
                      <a:pt x="474" y="321"/>
                    </a:lnTo>
                    <a:lnTo>
                      <a:pt x="474" y="321"/>
                    </a:lnTo>
                    <a:lnTo>
                      <a:pt x="474" y="323"/>
                    </a:lnTo>
                    <a:lnTo>
                      <a:pt x="476" y="321"/>
                    </a:lnTo>
                    <a:lnTo>
                      <a:pt x="476" y="321"/>
                    </a:lnTo>
                    <a:lnTo>
                      <a:pt x="476" y="321"/>
                    </a:lnTo>
                    <a:lnTo>
                      <a:pt x="480" y="317"/>
                    </a:lnTo>
                    <a:lnTo>
                      <a:pt x="480" y="315"/>
                    </a:lnTo>
                    <a:lnTo>
                      <a:pt x="480" y="313"/>
                    </a:lnTo>
                    <a:lnTo>
                      <a:pt x="482" y="313"/>
                    </a:lnTo>
                    <a:lnTo>
                      <a:pt x="485" y="313"/>
                    </a:lnTo>
                    <a:lnTo>
                      <a:pt x="485" y="313"/>
                    </a:lnTo>
                    <a:lnTo>
                      <a:pt x="487" y="309"/>
                    </a:lnTo>
                    <a:lnTo>
                      <a:pt x="491" y="304"/>
                    </a:lnTo>
                    <a:lnTo>
                      <a:pt x="493" y="304"/>
                    </a:lnTo>
                    <a:lnTo>
                      <a:pt x="493" y="309"/>
                    </a:lnTo>
                    <a:lnTo>
                      <a:pt x="491" y="309"/>
                    </a:lnTo>
                    <a:lnTo>
                      <a:pt x="491" y="311"/>
                    </a:lnTo>
                    <a:lnTo>
                      <a:pt x="495" y="313"/>
                    </a:lnTo>
                    <a:lnTo>
                      <a:pt x="497" y="317"/>
                    </a:lnTo>
                    <a:lnTo>
                      <a:pt x="497" y="315"/>
                    </a:lnTo>
                    <a:lnTo>
                      <a:pt x="501" y="309"/>
                    </a:lnTo>
                    <a:lnTo>
                      <a:pt x="505" y="298"/>
                    </a:lnTo>
                    <a:lnTo>
                      <a:pt x="505" y="294"/>
                    </a:lnTo>
                    <a:lnTo>
                      <a:pt x="505" y="296"/>
                    </a:lnTo>
                    <a:lnTo>
                      <a:pt x="503" y="298"/>
                    </a:lnTo>
                    <a:lnTo>
                      <a:pt x="501" y="296"/>
                    </a:lnTo>
                    <a:lnTo>
                      <a:pt x="501" y="294"/>
                    </a:lnTo>
                    <a:lnTo>
                      <a:pt x="505" y="290"/>
                    </a:lnTo>
                    <a:lnTo>
                      <a:pt x="505" y="288"/>
                    </a:lnTo>
                    <a:lnTo>
                      <a:pt x="503" y="288"/>
                    </a:lnTo>
                    <a:lnTo>
                      <a:pt x="501" y="286"/>
                    </a:lnTo>
                    <a:lnTo>
                      <a:pt x="501" y="284"/>
                    </a:lnTo>
                    <a:lnTo>
                      <a:pt x="505" y="282"/>
                    </a:lnTo>
                    <a:lnTo>
                      <a:pt x="505" y="277"/>
                    </a:lnTo>
                    <a:lnTo>
                      <a:pt x="507" y="275"/>
                    </a:lnTo>
                    <a:lnTo>
                      <a:pt x="516" y="267"/>
                    </a:lnTo>
                    <a:lnTo>
                      <a:pt x="520" y="261"/>
                    </a:lnTo>
                    <a:lnTo>
                      <a:pt x="522" y="257"/>
                    </a:lnTo>
                    <a:lnTo>
                      <a:pt x="522" y="253"/>
                    </a:lnTo>
                    <a:lnTo>
                      <a:pt x="516" y="246"/>
                    </a:lnTo>
                    <a:lnTo>
                      <a:pt x="514" y="246"/>
                    </a:lnTo>
                    <a:lnTo>
                      <a:pt x="514" y="248"/>
                    </a:lnTo>
                    <a:lnTo>
                      <a:pt x="511" y="248"/>
                    </a:lnTo>
                    <a:lnTo>
                      <a:pt x="503" y="246"/>
                    </a:lnTo>
                    <a:lnTo>
                      <a:pt x="497" y="246"/>
                    </a:lnTo>
                    <a:lnTo>
                      <a:pt x="497" y="248"/>
                    </a:lnTo>
                    <a:lnTo>
                      <a:pt x="493" y="251"/>
                    </a:lnTo>
                    <a:lnTo>
                      <a:pt x="491" y="248"/>
                    </a:lnTo>
                    <a:lnTo>
                      <a:pt x="487" y="251"/>
                    </a:lnTo>
                    <a:lnTo>
                      <a:pt x="482" y="253"/>
                    </a:lnTo>
                    <a:lnTo>
                      <a:pt x="468" y="253"/>
                    </a:lnTo>
                    <a:lnTo>
                      <a:pt x="455" y="257"/>
                    </a:lnTo>
                    <a:lnTo>
                      <a:pt x="455" y="259"/>
                    </a:lnTo>
                    <a:lnTo>
                      <a:pt x="460" y="259"/>
                    </a:lnTo>
                    <a:lnTo>
                      <a:pt x="451" y="267"/>
                    </a:lnTo>
                    <a:lnTo>
                      <a:pt x="451" y="277"/>
                    </a:lnTo>
                    <a:lnTo>
                      <a:pt x="451" y="280"/>
                    </a:lnTo>
                    <a:lnTo>
                      <a:pt x="445" y="286"/>
                    </a:lnTo>
                    <a:lnTo>
                      <a:pt x="445" y="292"/>
                    </a:lnTo>
                    <a:lnTo>
                      <a:pt x="441" y="296"/>
                    </a:lnTo>
                    <a:lnTo>
                      <a:pt x="439" y="298"/>
                    </a:lnTo>
                    <a:lnTo>
                      <a:pt x="431" y="302"/>
                    </a:lnTo>
                    <a:lnTo>
                      <a:pt x="431" y="302"/>
                    </a:lnTo>
                    <a:lnTo>
                      <a:pt x="435" y="300"/>
                    </a:lnTo>
                    <a:lnTo>
                      <a:pt x="435" y="302"/>
                    </a:lnTo>
                    <a:lnTo>
                      <a:pt x="435" y="309"/>
                    </a:lnTo>
                    <a:lnTo>
                      <a:pt x="431" y="313"/>
                    </a:lnTo>
                    <a:lnTo>
                      <a:pt x="429" y="313"/>
                    </a:lnTo>
                    <a:lnTo>
                      <a:pt x="429" y="315"/>
                    </a:lnTo>
                    <a:lnTo>
                      <a:pt x="424" y="313"/>
                    </a:lnTo>
                    <a:lnTo>
                      <a:pt x="420" y="311"/>
                    </a:lnTo>
                    <a:lnTo>
                      <a:pt x="422" y="309"/>
                    </a:lnTo>
                    <a:lnTo>
                      <a:pt x="426" y="307"/>
                    </a:lnTo>
                    <a:lnTo>
                      <a:pt x="420" y="307"/>
                    </a:lnTo>
                    <a:lnTo>
                      <a:pt x="418" y="309"/>
                    </a:lnTo>
                    <a:lnTo>
                      <a:pt x="414" y="307"/>
                    </a:lnTo>
                    <a:lnTo>
                      <a:pt x="410" y="307"/>
                    </a:lnTo>
                    <a:lnTo>
                      <a:pt x="408" y="309"/>
                    </a:lnTo>
                    <a:lnTo>
                      <a:pt x="404" y="309"/>
                    </a:lnTo>
                    <a:lnTo>
                      <a:pt x="395" y="311"/>
                    </a:lnTo>
                    <a:lnTo>
                      <a:pt x="395" y="311"/>
                    </a:lnTo>
                    <a:lnTo>
                      <a:pt x="387" y="317"/>
                    </a:lnTo>
                    <a:lnTo>
                      <a:pt x="385" y="317"/>
                    </a:lnTo>
                    <a:lnTo>
                      <a:pt x="383" y="315"/>
                    </a:lnTo>
                    <a:lnTo>
                      <a:pt x="377" y="315"/>
                    </a:lnTo>
                    <a:lnTo>
                      <a:pt x="373" y="317"/>
                    </a:lnTo>
                    <a:lnTo>
                      <a:pt x="373" y="313"/>
                    </a:lnTo>
                    <a:lnTo>
                      <a:pt x="368" y="307"/>
                    </a:lnTo>
                    <a:lnTo>
                      <a:pt x="362" y="304"/>
                    </a:lnTo>
                    <a:lnTo>
                      <a:pt x="362" y="302"/>
                    </a:lnTo>
                    <a:lnTo>
                      <a:pt x="356" y="302"/>
                    </a:lnTo>
                    <a:lnTo>
                      <a:pt x="354" y="304"/>
                    </a:lnTo>
                    <a:lnTo>
                      <a:pt x="352" y="300"/>
                    </a:lnTo>
                    <a:lnTo>
                      <a:pt x="344" y="292"/>
                    </a:lnTo>
                    <a:lnTo>
                      <a:pt x="344" y="290"/>
                    </a:lnTo>
                    <a:lnTo>
                      <a:pt x="344" y="286"/>
                    </a:lnTo>
                    <a:lnTo>
                      <a:pt x="339" y="282"/>
                    </a:lnTo>
                    <a:lnTo>
                      <a:pt x="339" y="277"/>
                    </a:lnTo>
                    <a:lnTo>
                      <a:pt x="329" y="267"/>
                    </a:lnTo>
                    <a:lnTo>
                      <a:pt x="327" y="263"/>
                    </a:lnTo>
                    <a:lnTo>
                      <a:pt x="325" y="259"/>
                    </a:lnTo>
                    <a:lnTo>
                      <a:pt x="327" y="257"/>
                    </a:lnTo>
                    <a:lnTo>
                      <a:pt x="327" y="255"/>
                    </a:lnTo>
                    <a:lnTo>
                      <a:pt x="325" y="246"/>
                    </a:lnTo>
                    <a:lnTo>
                      <a:pt x="321" y="244"/>
                    </a:lnTo>
                    <a:lnTo>
                      <a:pt x="323" y="240"/>
                    </a:lnTo>
                    <a:lnTo>
                      <a:pt x="325" y="246"/>
                    </a:lnTo>
                    <a:lnTo>
                      <a:pt x="327" y="253"/>
                    </a:lnTo>
                    <a:lnTo>
                      <a:pt x="327" y="251"/>
                    </a:lnTo>
                    <a:lnTo>
                      <a:pt x="327" y="246"/>
                    </a:lnTo>
                    <a:lnTo>
                      <a:pt x="323" y="238"/>
                    </a:lnTo>
                    <a:lnTo>
                      <a:pt x="323" y="234"/>
                    </a:lnTo>
                    <a:lnTo>
                      <a:pt x="323" y="228"/>
                    </a:lnTo>
                    <a:lnTo>
                      <a:pt x="321" y="226"/>
                    </a:lnTo>
                    <a:lnTo>
                      <a:pt x="325" y="221"/>
                    </a:lnTo>
                    <a:lnTo>
                      <a:pt x="325" y="213"/>
                    </a:lnTo>
                    <a:lnTo>
                      <a:pt x="325" y="207"/>
                    </a:lnTo>
                    <a:lnTo>
                      <a:pt x="327" y="197"/>
                    </a:lnTo>
                    <a:lnTo>
                      <a:pt x="325" y="195"/>
                    </a:lnTo>
                    <a:lnTo>
                      <a:pt x="327" y="192"/>
                    </a:lnTo>
                    <a:lnTo>
                      <a:pt x="325" y="190"/>
                    </a:lnTo>
                    <a:lnTo>
                      <a:pt x="325" y="186"/>
                    </a:lnTo>
                    <a:lnTo>
                      <a:pt x="327" y="184"/>
                    </a:lnTo>
                    <a:lnTo>
                      <a:pt x="329" y="180"/>
                    </a:lnTo>
                    <a:lnTo>
                      <a:pt x="329" y="178"/>
                    </a:lnTo>
                    <a:lnTo>
                      <a:pt x="327" y="176"/>
                    </a:lnTo>
                    <a:lnTo>
                      <a:pt x="329" y="174"/>
                    </a:lnTo>
                    <a:lnTo>
                      <a:pt x="329" y="168"/>
                    </a:lnTo>
                    <a:lnTo>
                      <a:pt x="333" y="168"/>
                    </a:lnTo>
                    <a:lnTo>
                      <a:pt x="333" y="172"/>
                    </a:lnTo>
                    <a:lnTo>
                      <a:pt x="331" y="174"/>
                    </a:lnTo>
                    <a:lnTo>
                      <a:pt x="333" y="174"/>
                    </a:lnTo>
                    <a:lnTo>
                      <a:pt x="333" y="170"/>
                    </a:lnTo>
                    <a:lnTo>
                      <a:pt x="337" y="166"/>
                    </a:lnTo>
                    <a:lnTo>
                      <a:pt x="337" y="161"/>
                    </a:lnTo>
                    <a:lnTo>
                      <a:pt x="339" y="161"/>
                    </a:lnTo>
                    <a:lnTo>
                      <a:pt x="339" y="155"/>
                    </a:lnTo>
                    <a:lnTo>
                      <a:pt x="342" y="153"/>
                    </a:lnTo>
                    <a:lnTo>
                      <a:pt x="337" y="155"/>
                    </a:lnTo>
                    <a:lnTo>
                      <a:pt x="337" y="161"/>
                    </a:lnTo>
                    <a:lnTo>
                      <a:pt x="333" y="163"/>
                    </a:lnTo>
                    <a:lnTo>
                      <a:pt x="335" y="161"/>
                    </a:lnTo>
                    <a:lnTo>
                      <a:pt x="333" y="159"/>
                    </a:lnTo>
                    <a:lnTo>
                      <a:pt x="331" y="157"/>
                    </a:lnTo>
                    <a:lnTo>
                      <a:pt x="329" y="157"/>
                    </a:lnTo>
                    <a:lnTo>
                      <a:pt x="325" y="155"/>
                    </a:lnTo>
                    <a:lnTo>
                      <a:pt x="319" y="153"/>
                    </a:lnTo>
                    <a:lnTo>
                      <a:pt x="317" y="151"/>
                    </a:lnTo>
                    <a:lnTo>
                      <a:pt x="315" y="149"/>
                    </a:lnTo>
                    <a:lnTo>
                      <a:pt x="312" y="149"/>
                    </a:lnTo>
                    <a:lnTo>
                      <a:pt x="310" y="149"/>
                    </a:lnTo>
                    <a:lnTo>
                      <a:pt x="308" y="149"/>
                    </a:lnTo>
                    <a:lnTo>
                      <a:pt x="308" y="147"/>
                    </a:lnTo>
                    <a:lnTo>
                      <a:pt x="308" y="141"/>
                    </a:lnTo>
                    <a:lnTo>
                      <a:pt x="304" y="130"/>
                    </a:lnTo>
                    <a:lnTo>
                      <a:pt x="304" y="130"/>
                    </a:lnTo>
                    <a:lnTo>
                      <a:pt x="304" y="128"/>
                    </a:lnTo>
                    <a:lnTo>
                      <a:pt x="304" y="126"/>
                    </a:lnTo>
                    <a:lnTo>
                      <a:pt x="304" y="122"/>
                    </a:lnTo>
                    <a:lnTo>
                      <a:pt x="302" y="118"/>
                    </a:lnTo>
                    <a:lnTo>
                      <a:pt x="300" y="116"/>
                    </a:lnTo>
                    <a:lnTo>
                      <a:pt x="298" y="112"/>
                    </a:lnTo>
                    <a:lnTo>
                      <a:pt x="296" y="112"/>
                    </a:lnTo>
                    <a:lnTo>
                      <a:pt x="296" y="107"/>
                    </a:lnTo>
                    <a:lnTo>
                      <a:pt x="294" y="107"/>
                    </a:lnTo>
                    <a:lnTo>
                      <a:pt x="292" y="101"/>
                    </a:lnTo>
                    <a:lnTo>
                      <a:pt x="290" y="99"/>
                    </a:lnTo>
                    <a:lnTo>
                      <a:pt x="288" y="97"/>
                    </a:lnTo>
                    <a:lnTo>
                      <a:pt x="288" y="93"/>
                    </a:lnTo>
                    <a:lnTo>
                      <a:pt x="288" y="91"/>
                    </a:lnTo>
                    <a:lnTo>
                      <a:pt x="288" y="89"/>
                    </a:lnTo>
                    <a:lnTo>
                      <a:pt x="286" y="85"/>
                    </a:lnTo>
                    <a:lnTo>
                      <a:pt x="283" y="80"/>
                    </a:lnTo>
                    <a:lnTo>
                      <a:pt x="279" y="76"/>
                    </a:lnTo>
                    <a:lnTo>
                      <a:pt x="277" y="74"/>
                    </a:lnTo>
                    <a:lnTo>
                      <a:pt x="275" y="74"/>
                    </a:lnTo>
                    <a:lnTo>
                      <a:pt x="273" y="74"/>
                    </a:lnTo>
                    <a:lnTo>
                      <a:pt x="271" y="72"/>
                    </a:lnTo>
                    <a:lnTo>
                      <a:pt x="271" y="72"/>
                    </a:lnTo>
                    <a:lnTo>
                      <a:pt x="267" y="72"/>
                    </a:lnTo>
                    <a:lnTo>
                      <a:pt x="265" y="72"/>
                    </a:lnTo>
                    <a:lnTo>
                      <a:pt x="261" y="72"/>
                    </a:lnTo>
                    <a:lnTo>
                      <a:pt x="259" y="74"/>
                    </a:lnTo>
                    <a:lnTo>
                      <a:pt x="259" y="74"/>
                    </a:lnTo>
                    <a:lnTo>
                      <a:pt x="259" y="74"/>
                    </a:lnTo>
                    <a:lnTo>
                      <a:pt x="257" y="74"/>
                    </a:lnTo>
                    <a:lnTo>
                      <a:pt x="254" y="74"/>
                    </a:lnTo>
                    <a:lnTo>
                      <a:pt x="252" y="76"/>
                    </a:lnTo>
                    <a:lnTo>
                      <a:pt x="250" y="80"/>
                    </a:lnTo>
                    <a:lnTo>
                      <a:pt x="248" y="83"/>
                    </a:lnTo>
                    <a:lnTo>
                      <a:pt x="248" y="85"/>
                    </a:lnTo>
                    <a:lnTo>
                      <a:pt x="248" y="85"/>
                    </a:lnTo>
                    <a:lnTo>
                      <a:pt x="246" y="87"/>
                    </a:lnTo>
                    <a:lnTo>
                      <a:pt x="244" y="89"/>
                    </a:lnTo>
                    <a:lnTo>
                      <a:pt x="244" y="89"/>
                    </a:lnTo>
                    <a:lnTo>
                      <a:pt x="242" y="91"/>
                    </a:lnTo>
                    <a:lnTo>
                      <a:pt x="240" y="89"/>
                    </a:lnTo>
                    <a:lnTo>
                      <a:pt x="238" y="89"/>
                    </a:lnTo>
                    <a:lnTo>
                      <a:pt x="236" y="87"/>
                    </a:lnTo>
                    <a:lnTo>
                      <a:pt x="232" y="85"/>
                    </a:lnTo>
                    <a:lnTo>
                      <a:pt x="232" y="85"/>
                    </a:lnTo>
                    <a:lnTo>
                      <a:pt x="228" y="83"/>
                    </a:lnTo>
                    <a:lnTo>
                      <a:pt x="225" y="83"/>
                    </a:lnTo>
                    <a:lnTo>
                      <a:pt x="225" y="80"/>
                    </a:lnTo>
                    <a:lnTo>
                      <a:pt x="225" y="80"/>
                    </a:lnTo>
                    <a:lnTo>
                      <a:pt x="223" y="78"/>
                    </a:lnTo>
                    <a:lnTo>
                      <a:pt x="221" y="78"/>
                    </a:lnTo>
                    <a:lnTo>
                      <a:pt x="221" y="78"/>
                    </a:lnTo>
                    <a:lnTo>
                      <a:pt x="219" y="76"/>
                    </a:lnTo>
                    <a:lnTo>
                      <a:pt x="219" y="76"/>
                    </a:lnTo>
                    <a:lnTo>
                      <a:pt x="219" y="76"/>
                    </a:lnTo>
                    <a:lnTo>
                      <a:pt x="217" y="72"/>
                    </a:lnTo>
                    <a:lnTo>
                      <a:pt x="215" y="70"/>
                    </a:lnTo>
                    <a:lnTo>
                      <a:pt x="211" y="66"/>
                    </a:lnTo>
                    <a:lnTo>
                      <a:pt x="211" y="64"/>
                    </a:lnTo>
                    <a:lnTo>
                      <a:pt x="213" y="64"/>
                    </a:lnTo>
                    <a:lnTo>
                      <a:pt x="215" y="64"/>
                    </a:lnTo>
                    <a:lnTo>
                      <a:pt x="215" y="62"/>
                    </a:lnTo>
                    <a:lnTo>
                      <a:pt x="213" y="60"/>
                    </a:lnTo>
                    <a:lnTo>
                      <a:pt x="213" y="58"/>
                    </a:lnTo>
                    <a:lnTo>
                      <a:pt x="211" y="58"/>
                    </a:lnTo>
                    <a:lnTo>
                      <a:pt x="209" y="56"/>
                    </a:lnTo>
                    <a:lnTo>
                      <a:pt x="209" y="51"/>
                    </a:lnTo>
                    <a:lnTo>
                      <a:pt x="209" y="49"/>
                    </a:lnTo>
                    <a:lnTo>
                      <a:pt x="205" y="47"/>
                    </a:lnTo>
                    <a:lnTo>
                      <a:pt x="203" y="47"/>
                    </a:lnTo>
                    <a:lnTo>
                      <a:pt x="205" y="45"/>
                    </a:lnTo>
                    <a:lnTo>
                      <a:pt x="205" y="43"/>
                    </a:lnTo>
                    <a:lnTo>
                      <a:pt x="201" y="41"/>
                    </a:lnTo>
                    <a:lnTo>
                      <a:pt x="199" y="41"/>
                    </a:lnTo>
                    <a:lnTo>
                      <a:pt x="199" y="39"/>
                    </a:lnTo>
                    <a:lnTo>
                      <a:pt x="199" y="37"/>
                    </a:lnTo>
                    <a:lnTo>
                      <a:pt x="196" y="37"/>
                    </a:lnTo>
                    <a:lnTo>
                      <a:pt x="194" y="35"/>
                    </a:lnTo>
                    <a:lnTo>
                      <a:pt x="194" y="33"/>
                    </a:lnTo>
                    <a:lnTo>
                      <a:pt x="190" y="29"/>
                    </a:lnTo>
                    <a:lnTo>
                      <a:pt x="188" y="27"/>
                    </a:lnTo>
                    <a:lnTo>
                      <a:pt x="157" y="24"/>
                    </a:lnTo>
                    <a:lnTo>
                      <a:pt x="157" y="33"/>
                    </a:lnTo>
                    <a:lnTo>
                      <a:pt x="105" y="31"/>
                    </a:lnTo>
                    <a:lnTo>
                      <a:pt x="43" y="2"/>
                    </a:lnTo>
                    <a:lnTo>
                      <a:pt x="43" y="0"/>
                    </a:lnTo>
                    <a:lnTo>
                      <a:pt x="43" y="0"/>
                    </a:lnTo>
                    <a:lnTo>
                      <a:pt x="0" y="0"/>
                    </a:lnTo>
                    <a:lnTo>
                      <a:pt x="0" y="4"/>
                    </a:lnTo>
                    <a:lnTo>
                      <a:pt x="2" y="14"/>
                    </a:lnTo>
                    <a:lnTo>
                      <a:pt x="4" y="18"/>
                    </a:lnTo>
                    <a:lnTo>
                      <a:pt x="6" y="20"/>
                    </a:lnTo>
                    <a:lnTo>
                      <a:pt x="6" y="20"/>
                    </a:lnTo>
                    <a:lnTo>
                      <a:pt x="4" y="24"/>
                    </a:lnTo>
                    <a:lnTo>
                      <a:pt x="6" y="27"/>
                    </a:lnTo>
                    <a:lnTo>
                      <a:pt x="10" y="33"/>
                    </a:lnTo>
                    <a:lnTo>
                      <a:pt x="10" y="35"/>
                    </a:lnTo>
                    <a:lnTo>
                      <a:pt x="10" y="37"/>
                    </a:lnTo>
                    <a:lnTo>
                      <a:pt x="10" y="39"/>
                    </a:lnTo>
                    <a:lnTo>
                      <a:pt x="14" y="41"/>
                    </a:lnTo>
                    <a:lnTo>
                      <a:pt x="14" y="45"/>
                    </a:lnTo>
                    <a:lnTo>
                      <a:pt x="12" y="47"/>
                    </a:lnTo>
                    <a:lnTo>
                      <a:pt x="12" y="51"/>
                    </a:lnTo>
                    <a:lnTo>
                      <a:pt x="14" y="54"/>
                    </a:lnTo>
                    <a:lnTo>
                      <a:pt x="16" y="56"/>
                    </a:lnTo>
                    <a:lnTo>
                      <a:pt x="16" y="62"/>
                    </a:lnTo>
                    <a:lnTo>
                      <a:pt x="18" y="66"/>
                    </a:lnTo>
                    <a:lnTo>
                      <a:pt x="20" y="70"/>
                    </a:lnTo>
                    <a:lnTo>
                      <a:pt x="22" y="70"/>
                    </a:lnTo>
                    <a:lnTo>
                      <a:pt x="29" y="74"/>
                    </a:lnTo>
                    <a:lnTo>
                      <a:pt x="31" y="78"/>
                    </a:lnTo>
                    <a:lnTo>
                      <a:pt x="31" y="80"/>
                    </a:lnTo>
                    <a:lnTo>
                      <a:pt x="37" y="85"/>
                    </a:lnTo>
                    <a:lnTo>
                      <a:pt x="39" y="91"/>
                    </a:lnTo>
                    <a:lnTo>
                      <a:pt x="39" y="91"/>
                    </a:lnTo>
                    <a:lnTo>
                      <a:pt x="41" y="95"/>
                    </a:lnTo>
                    <a:lnTo>
                      <a:pt x="39" y="99"/>
                    </a:lnTo>
                    <a:lnTo>
                      <a:pt x="39" y="101"/>
                    </a:lnTo>
                    <a:lnTo>
                      <a:pt x="41" y="103"/>
                    </a:lnTo>
                    <a:lnTo>
                      <a:pt x="41" y="105"/>
                    </a:lnTo>
                    <a:lnTo>
                      <a:pt x="39" y="105"/>
                    </a:lnTo>
                    <a:lnTo>
                      <a:pt x="37" y="105"/>
                    </a:lnTo>
                    <a:lnTo>
                      <a:pt x="37" y="107"/>
                    </a:lnTo>
                    <a:lnTo>
                      <a:pt x="39" y="107"/>
                    </a:lnTo>
                    <a:lnTo>
                      <a:pt x="39" y="110"/>
                    </a:lnTo>
                    <a:lnTo>
                      <a:pt x="37" y="112"/>
                    </a:lnTo>
                    <a:lnTo>
                      <a:pt x="35" y="110"/>
                    </a:lnTo>
                    <a:lnTo>
                      <a:pt x="31" y="110"/>
                    </a:lnTo>
                    <a:lnTo>
                      <a:pt x="29" y="110"/>
                    </a:lnTo>
                    <a:lnTo>
                      <a:pt x="22" y="110"/>
                    </a:lnTo>
                    <a:lnTo>
                      <a:pt x="22" y="110"/>
                    </a:lnTo>
                    <a:lnTo>
                      <a:pt x="26" y="116"/>
                    </a:lnTo>
                    <a:lnTo>
                      <a:pt x="29" y="116"/>
                    </a:lnTo>
                    <a:lnTo>
                      <a:pt x="29" y="120"/>
                    </a:lnTo>
                    <a:lnTo>
                      <a:pt x="31" y="124"/>
                    </a:lnTo>
                    <a:lnTo>
                      <a:pt x="35" y="124"/>
                    </a:lnTo>
                    <a:lnTo>
                      <a:pt x="39" y="126"/>
                    </a:lnTo>
                    <a:lnTo>
                      <a:pt x="39" y="128"/>
                    </a:lnTo>
                    <a:lnTo>
                      <a:pt x="41" y="128"/>
                    </a:lnTo>
                    <a:lnTo>
                      <a:pt x="43" y="128"/>
                    </a:lnTo>
                    <a:lnTo>
                      <a:pt x="43" y="130"/>
                    </a:lnTo>
                    <a:lnTo>
                      <a:pt x="45" y="132"/>
                    </a:lnTo>
                    <a:lnTo>
                      <a:pt x="47" y="132"/>
                    </a:lnTo>
                    <a:lnTo>
                      <a:pt x="49" y="132"/>
                    </a:lnTo>
                    <a:lnTo>
                      <a:pt x="51" y="128"/>
                    </a:lnTo>
                    <a:lnTo>
                      <a:pt x="53" y="128"/>
                    </a:lnTo>
                    <a:lnTo>
                      <a:pt x="53" y="130"/>
                    </a:lnTo>
                    <a:lnTo>
                      <a:pt x="53" y="136"/>
                    </a:lnTo>
                    <a:lnTo>
                      <a:pt x="60" y="143"/>
                    </a:lnTo>
                    <a:lnTo>
                      <a:pt x="62" y="145"/>
                    </a:lnTo>
                    <a:lnTo>
                      <a:pt x="64" y="145"/>
                    </a:lnTo>
                    <a:lnTo>
                      <a:pt x="66" y="147"/>
                    </a:lnTo>
                    <a:lnTo>
                      <a:pt x="68" y="153"/>
                    </a:lnTo>
                    <a:lnTo>
                      <a:pt x="68" y="161"/>
                    </a:lnTo>
                    <a:lnTo>
                      <a:pt x="68" y="168"/>
                    </a:lnTo>
                    <a:lnTo>
                      <a:pt x="64" y="172"/>
                    </a:lnTo>
                    <a:lnTo>
                      <a:pt x="66" y="176"/>
                    </a:lnTo>
                    <a:lnTo>
                      <a:pt x="68" y="178"/>
                    </a:lnTo>
                    <a:lnTo>
                      <a:pt x="70" y="178"/>
                    </a:lnTo>
                    <a:lnTo>
                      <a:pt x="72" y="180"/>
                    </a:lnTo>
                    <a:lnTo>
                      <a:pt x="74" y="180"/>
                    </a:lnTo>
                    <a:lnTo>
                      <a:pt x="76" y="184"/>
                    </a:lnTo>
                    <a:lnTo>
                      <a:pt x="85" y="192"/>
                    </a:lnTo>
                    <a:lnTo>
                      <a:pt x="87" y="195"/>
                    </a:lnTo>
                    <a:lnTo>
                      <a:pt x="89" y="197"/>
                    </a:lnTo>
                    <a:lnTo>
                      <a:pt x="91" y="201"/>
                    </a:lnTo>
                    <a:lnTo>
                      <a:pt x="95" y="201"/>
                    </a:lnTo>
                    <a:lnTo>
                      <a:pt x="97" y="203"/>
                    </a:lnTo>
                    <a:lnTo>
                      <a:pt x="97" y="207"/>
                    </a:lnTo>
                    <a:lnTo>
                      <a:pt x="99" y="209"/>
                    </a:lnTo>
                    <a:lnTo>
                      <a:pt x="99" y="211"/>
                    </a:lnTo>
                    <a:lnTo>
                      <a:pt x="101" y="215"/>
                    </a:lnTo>
                    <a:lnTo>
                      <a:pt x="103" y="217"/>
                    </a:lnTo>
                    <a:lnTo>
                      <a:pt x="109" y="213"/>
                    </a:lnTo>
                    <a:lnTo>
                      <a:pt x="111" y="209"/>
                    </a:lnTo>
                    <a:lnTo>
                      <a:pt x="111" y="205"/>
                    </a:lnTo>
                    <a:lnTo>
                      <a:pt x="109" y="203"/>
                    </a:lnTo>
                    <a:lnTo>
                      <a:pt x="109" y="199"/>
                    </a:lnTo>
                    <a:lnTo>
                      <a:pt x="107" y="199"/>
                    </a:lnTo>
                    <a:lnTo>
                      <a:pt x="105" y="195"/>
                    </a:lnTo>
                    <a:lnTo>
                      <a:pt x="103" y="192"/>
                    </a:lnTo>
                    <a:lnTo>
                      <a:pt x="103" y="190"/>
                    </a:lnTo>
                    <a:lnTo>
                      <a:pt x="101" y="188"/>
                    </a:lnTo>
                    <a:lnTo>
                      <a:pt x="99" y="186"/>
                    </a:lnTo>
                    <a:lnTo>
                      <a:pt x="97" y="188"/>
                    </a:lnTo>
                    <a:lnTo>
                      <a:pt x="97" y="190"/>
                    </a:lnTo>
                    <a:lnTo>
                      <a:pt x="97" y="190"/>
                    </a:lnTo>
                    <a:lnTo>
                      <a:pt x="95" y="188"/>
                    </a:lnTo>
                    <a:lnTo>
                      <a:pt x="93" y="186"/>
                    </a:lnTo>
                    <a:lnTo>
                      <a:pt x="89" y="182"/>
                    </a:lnTo>
                    <a:lnTo>
                      <a:pt x="89" y="180"/>
                    </a:lnTo>
                    <a:lnTo>
                      <a:pt x="91" y="178"/>
                    </a:lnTo>
                    <a:lnTo>
                      <a:pt x="91" y="174"/>
                    </a:lnTo>
                    <a:lnTo>
                      <a:pt x="89" y="170"/>
                    </a:lnTo>
                    <a:lnTo>
                      <a:pt x="89" y="168"/>
                    </a:lnTo>
                    <a:lnTo>
                      <a:pt x="89" y="166"/>
                    </a:lnTo>
                    <a:lnTo>
                      <a:pt x="87" y="163"/>
                    </a:lnTo>
                    <a:lnTo>
                      <a:pt x="87" y="159"/>
                    </a:lnTo>
                    <a:lnTo>
                      <a:pt x="85" y="157"/>
                    </a:lnTo>
                    <a:lnTo>
                      <a:pt x="85" y="153"/>
                    </a:lnTo>
                    <a:lnTo>
                      <a:pt x="85" y="153"/>
                    </a:lnTo>
                    <a:lnTo>
                      <a:pt x="85" y="147"/>
                    </a:lnTo>
                    <a:lnTo>
                      <a:pt x="85" y="145"/>
                    </a:lnTo>
                    <a:lnTo>
                      <a:pt x="85" y="139"/>
                    </a:lnTo>
                    <a:lnTo>
                      <a:pt x="80" y="134"/>
                    </a:lnTo>
                    <a:lnTo>
                      <a:pt x="80" y="132"/>
                    </a:lnTo>
                    <a:lnTo>
                      <a:pt x="78" y="132"/>
                    </a:lnTo>
                    <a:lnTo>
                      <a:pt x="78" y="132"/>
                    </a:lnTo>
                    <a:lnTo>
                      <a:pt x="78" y="134"/>
                    </a:lnTo>
                    <a:lnTo>
                      <a:pt x="78" y="136"/>
                    </a:lnTo>
                    <a:lnTo>
                      <a:pt x="74" y="132"/>
                    </a:lnTo>
                    <a:lnTo>
                      <a:pt x="74" y="128"/>
                    </a:lnTo>
                    <a:lnTo>
                      <a:pt x="76" y="126"/>
                    </a:lnTo>
                    <a:lnTo>
                      <a:pt x="74" y="124"/>
                    </a:lnTo>
                    <a:lnTo>
                      <a:pt x="72" y="124"/>
                    </a:lnTo>
                    <a:lnTo>
                      <a:pt x="72" y="118"/>
                    </a:lnTo>
                    <a:lnTo>
                      <a:pt x="68" y="112"/>
                    </a:lnTo>
                    <a:lnTo>
                      <a:pt x="68" y="112"/>
                    </a:lnTo>
                    <a:lnTo>
                      <a:pt x="64" y="110"/>
                    </a:lnTo>
                    <a:lnTo>
                      <a:pt x="64" y="103"/>
                    </a:lnTo>
                    <a:lnTo>
                      <a:pt x="64" y="101"/>
                    </a:lnTo>
                    <a:lnTo>
                      <a:pt x="62" y="95"/>
                    </a:lnTo>
                    <a:lnTo>
                      <a:pt x="58" y="95"/>
                    </a:lnTo>
                    <a:lnTo>
                      <a:pt x="58" y="93"/>
                    </a:lnTo>
                    <a:lnTo>
                      <a:pt x="58" y="89"/>
                    </a:lnTo>
                    <a:lnTo>
                      <a:pt x="53" y="87"/>
                    </a:lnTo>
                    <a:lnTo>
                      <a:pt x="51" y="85"/>
                    </a:lnTo>
                    <a:lnTo>
                      <a:pt x="51" y="83"/>
                    </a:lnTo>
                    <a:lnTo>
                      <a:pt x="51" y="80"/>
                    </a:lnTo>
                    <a:lnTo>
                      <a:pt x="49" y="74"/>
                    </a:lnTo>
                    <a:lnTo>
                      <a:pt x="45" y="72"/>
                    </a:lnTo>
                    <a:lnTo>
                      <a:pt x="43" y="68"/>
                    </a:lnTo>
                    <a:lnTo>
                      <a:pt x="41" y="68"/>
                    </a:lnTo>
                    <a:lnTo>
                      <a:pt x="41" y="66"/>
                    </a:lnTo>
                    <a:lnTo>
                      <a:pt x="39" y="60"/>
                    </a:lnTo>
                    <a:lnTo>
                      <a:pt x="37" y="58"/>
                    </a:lnTo>
                    <a:lnTo>
                      <a:pt x="39" y="56"/>
                    </a:lnTo>
                    <a:lnTo>
                      <a:pt x="39" y="41"/>
                    </a:lnTo>
                    <a:lnTo>
                      <a:pt x="37" y="35"/>
                    </a:lnTo>
                    <a:lnTo>
                      <a:pt x="39" y="31"/>
                    </a:lnTo>
                    <a:lnTo>
                      <a:pt x="41" y="24"/>
                    </a:lnTo>
                    <a:lnTo>
                      <a:pt x="39" y="20"/>
                    </a:lnTo>
                    <a:lnTo>
                      <a:pt x="39" y="16"/>
                    </a:lnTo>
                    <a:lnTo>
                      <a:pt x="41" y="20"/>
                    </a:lnTo>
                    <a:lnTo>
                      <a:pt x="45" y="22"/>
                    </a:lnTo>
                    <a:lnTo>
                      <a:pt x="49" y="29"/>
                    </a:lnTo>
                    <a:lnTo>
                      <a:pt x="51" y="31"/>
                    </a:lnTo>
                    <a:lnTo>
                      <a:pt x="53" y="29"/>
                    </a:lnTo>
                    <a:lnTo>
                      <a:pt x="56" y="29"/>
                    </a:lnTo>
                    <a:lnTo>
                      <a:pt x="60" y="31"/>
                    </a:lnTo>
                    <a:lnTo>
                      <a:pt x="60" y="33"/>
                    </a:lnTo>
                    <a:lnTo>
                      <a:pt x="64" y="33"/>
                    </a:lnTo>
                    <a:lnTo>
                      <a:pt x="68" y="35"/>
                    </a:lnTo>
                    <a:lnTo>
                      <a:pt x="68" y="37"/>
                    </a:lnTo>
                    <a:lnTo>
                      <a:pt x="64" y="39"/>
                    </a:lnTo>
                    <a:lnTo>
                      <a:pt x="66" y="43"/>
                    </a:lnTo>
                    <a:lnTo>
                      <a:pt x="66" y="47"/>
                    </a:lnTo>
                    <a:lnTo>
                      <a:pt x="68" y="54"/>
                    </a:lnTo>
                    <a:lnTo>
                      <a:pt x="70" y="56"/>
                    </a:lnTo>
                    <a:lnTo>
                      <a:pt x="70" y="62"/>
                    </a:lnTo>
                    <a:lnTo>
                      <a:pt x="70" y="64"/>
                    </a:lnTo>
                    <a:lnTo>
                      <a:pt x="70" y="66"/>
                    </a:lnTo>
                    <a:lnTo>
                      <a:pt x="74" y="72"/>
                    </a:lnTo>
                    <a:lnTo>
                      <a:pt x="74" y="74"/>
                    </a:lnTo>
                    <a:lnTo>
                      <a:pt x="74" y="76"/>
                    </a:lnTo>
                    <a:lnTo>
                      <a:pt x="74" y="78"/>
                    </a:lnTo>
                    <a:lnTo>
                      <a:pt x="76" y="78"/>
                    </a:lnTo>
                    <a:lnTo>
                      <a:pt x="78" y="80"/>
                    </a:lnTo>
                    <a:lnTo>
                      <a:pt x="80" y="87"/>
                    </a:lnTo>
                    <a:lnTo>
                      <a:pt x="82" y="89"/>
                    </a:lnTo>
                    <a:lnTo>
                      <a:pt x="82" y="91"/>
                    </a:lnTo>
                    <a:lnTo>
                      <a:pt x="82" y="95"/>
                    </a:lnTo>
                    <a:lnTo>
                      <a:pt x="85" y="97"/>
                    </a:lnTo>
                    <a:lnTo>
                      <a:pt x="87" y="97"/>
                    </a:lnTo>
                    <a:lnTo>
                      <a:pt x="89" y="101"/>
                    </a:lnTo>
                    <a:lnTo>
                      <a:pt x="91" y="105"/>
                    </a:lnTo>
                    <a:lnTo>
                      <a:pt x="93" y="107"/>
                    </a:lnTo>
                    <a:lnTo>
                      <a:pt x="93" y="107"/>
                    </a:lnTo>
                    <a:lnTo>
                      <a:pt x="95" y="110"/>
                    </a:lnTo>
                    <a:lnTo>
                      <a:pt x="97" y="110"/>
                    </a:lnTo>
                    <a:lnTo>
                      <a:pt x="99" y="110"/>
                    </a:lnTo>
                    <a:lnTo>
                      <a:pt x="101" y="110"/>
                    </a:lnTo>
                    <a:lnTo>
                      <a:pt x="101" y="114"/>
                    </a:lnTo>
                    <a:lnTo>
                      <a:pt x="99" y="116"/>
                    </a:lnTo>
                    <a:lnTo>
                      <a:pt x="101" y="122"/>
                    </a:lnTo>
                    <a:lnTo>
                      <a:pt x="107" y="128"/>
                    </a:lnTo>
                    <a:lnTo>
                      <a:pt x="109" y="126"/>
                    </a:lnTo>
                    <a:lnTo>
                      <a:pt x="111" y="128"/>
                    </a:lnTo>
                    <a:lnTo>
                      <a:pt x="111" y="130"/>
                    </a:lnTo>
                    <a:lnTo>
                      <a:pt x="111" y="134"/>
                    </a:lnTo>
                    <a:lnTo>
                      <a:pt x="116" y="134"/>
                    </a:lnTo>
                    <a:lnTo>
                      <a:pt x="118" y="134"/>
                    </a:lnTo>
                    <a:lnTo>
                      <a:pt x="122" y="139"/>
                    </a:lnTo>
                    <a:lnTo>
                      <a:pt x="122" y="141"/>
                    </a:lnTo>
                    <a:lnTo>
                      <a:pt x="124" y="143"/>
                    </a:lnTo>
                    <a:lnTo>
                      <a:pt x="126" y="141"/>
                    </a:lnTo>
                    <a:lnTo>
                      <a:pt x="126" y="143"/>
                    </a:lnTo>
                    <a:lnTo>
                      <a:pt x="128" y="145"/>
                    </a:lnTo>
                    <a:lnTo>
                      <a:pt x="126" y="147"/>
                    </a:lnTo>
                    <a:lnTo>
                      <a:pt x="124" y="145"/>
                    </a:lnTo>
                    <a:lnTo>
                      <a:pt x="122" y="145"/>
                    </a:lnTo>
                    <a:lnTo>
                      <a:pt x="118" y="149"/>
                    </a:lnTo>
                    <a:lnTo>
                      <a:pt x="116" y="153"/>
                    </a:lnTo>
                    <a:lnTo>
                      <a:pt x="118" y="157"/>
                    </a:lnTo>
                    <a:lnTo>
                      <a:pt x="120" y="159"/>
                    </a:lnTo>
                    <a:lnTo>
                      <a:pt x="124" y="159"/>
                    </a:lnTo>
                    <a:lnTo>
                      <a:pt x="126" y="161"/>
                    </a:lnTo>
                    <a:lnTo>
                      <a:pt x="132" y="168"/>
                    </a:lnTo>
                    <a:lnTo>
                      <a:pt x="136" y="168"/>
                    </a:lnTo>
                    <a:lnTo>
                      <a:pt x="138" y="168"/>
                    </a:lnTo>
                    <a:lnTo>
                      <a:pt x="140" y="170"/>
                    </a:lnTo>
                    <a:lnTo>
                      <a:pt x="140" y="174"/>
                    </a:lnTo>
                    <a:lnTo>
                      <a:pt x="143" y="176"/>
                    </a:lnTo>
                    <a:lnTo>
                      <a:pt x="140" y="180"/>
                    </a:lnTo>
                    <a:lnTo>
                      <a:pt x="138" y="180"/>
                    </a:lnTo>
                    <a:lnTo>
                      <a:pt x="138" y="182"/>
                    </a:lnTo>
                    <a:lnTo>
                      <a:pt x="143" y="184"/>
                    </a:lnTo>
                    <a:lnTo>
                      <a:pt x="147" y="186"/>
                    </a:lnTo>
                    <a:lnTo>
                      <a:pt x="149" y="188"/>
                    </a:lnTo>
                    <a:lnTo>
                      <a:pt x="149" y="188"/>
                    </a:lnTo>
                    <a:lnTo>
                      <a:pt x="155" y="192"/>
                    </a:lnTo>
                    <a:lnTo>
                      <a:pt x="159" y="201"/>
                    </a:lnTo>
                    <a:lnTo>
                      <a:pt x="163" y="209"/>
                    </a:lnTo>
                    <a:lnTo>
                      <a:pt x="169" y="213"/>
                    </a:lnTo>
                    <a:lnTo>
                      <a:pt x="169" y="217"/>
                    </a:lnTo>
                    <a:lnTo>
                      <a:pt x="178" y="226"/>
                    </a:lnTo>
                    <a:lnTo>
                      <a:pt x="178" y="230"/>
                    </a:lnTo>
                    <a:lnTo>
                      <a:pt x="176" y="234"/>
                    </a:lnTo>
                    <a:lnTo>
                      <a:pt x="178" y="236"/>
                    </a:lnTo>
                    <a:lnTo>
                      <a:pt x="180" y="240"/>
                    </a:lnTo>
                    <a:lnTo>
                      <a:pt x="184" y="251"/>
                    </a:lnTo>
                    <a:lnTo>
                      <a:pt x="184" y="255"/>
                    </a:lnTo>
                    <a:lnTo>
                      <a:pt x="182" y="259"/>
                    </a:lnTo>
                    <a:lnTo>
                      <a:pt x="178" y="263"/>
                    </a:lnTo>
                    <a:lnTo>
                      <a:pt x="178" y="265"/>
                    </a:lnTo>
                    <a:lnTo>
                      <a:pt x="180" y="265"/>
                    </a:lnTo>
                    <a:lnTo>
                      <a:pt x="182" y="267"/>
                    </a:lnTo>
                    <a:lnTo>
                      <a:pt x="180" y="269"/>
                    </a:lnTo>
                    <a:lnTo>
                      <a:pt x="176" y="267"/>
                    </a:lnTo>
                    <a:lnTo>
                      <a:pt x="174" y="269"/>
                    </a:lnTo>
                    <a:lnTo>
                      <a:pt x="174" y="271"/>
                    </a:lnTo>
                    <a:lnTo>
                      <a:pt x="176" y="277"/>
                    </a:lnTo>
                    <a:lnTo>
                      <a:pt x="178" y="280"/>
                    </a:lnTo>
                    <a:lnTo>
                      <a:pt x="178" y="282"/>
                    </a:lnTo>
                    <a:lnTo>
                      <a:pt x="182" y="288"/>
                    </a:lnTo>
                    <a:lnTo>
                      <a:pt x="182" y="292"/>
                    </a:lnTo>
                    <a:lnTo>
                      <a:pt x="184" y="292"/>
                    </a:lnTo>
                    <a:lnTo>
                      <a:pt x="186" y="292"/>
                    </a:lnTo>
                    <a:lnTo>
                      <a:pt x="188" y="294"/>
                    </a:lnTo>
                    <a:lnTo>
                      <a:pt x="194" y="296"/>
                    </a:lnTo>
                    <a:lnTo>
                      <a:pt x="199" y="296"/>
                    </a:lnTo>
                    <a:lnTo>
                      <a:pt x="201" y="296"/>
                    </a:lnTo>
                    <a:lnTo>
                      <a:pt x="199" y="298"/>
                    </a:lnTo>
                    <a:lnTo>
                      <a:pt x="199" y="300"/>
                    </a:lnTo>
                    <a:lnTo>
                      <a:pt x="203" y="302"/>
                    </a:lnTo>
                    <a:lnTo>
                      <a:pt x="207" y="307"/>
                    </a:lnTo>
                    <a:lnTo>
                      <a:pt x="211" y="311"/>
                    </a:lnTo>
                    <a:lnTo>
                      <a:pt x="213" y="315"/>
                    </a:lnTo>
                    <a:lnTo>
                      <a:pt x="217" y="317"/>
                    </a:lnTo>
                    <a:lnTo>
                      <a:pt x="219" y="315"/>
                    </a:lnTo>
                    <a:lnTo>
                      <a:pt x="221" y="317"/>
                    </a:lnTo>
                    <a:lnTo>
                      <a:pt x="223" y="317"/>
                    </a:lnTo>
                    <a:lnTo>
                      <a:pt x="232" y="321"/>
                    </a:lnTo>
                    <a:lnTo>
                      <a:pt x="234" y="321"/>
                    </a:lnTo>
                    <a:lnTo>
                      <a:pt x="236" y="319"/>
                    </a:lnTo>
                    <a:lnTo>
                      <a:pt x="238" y="319"/>
                    </a:lnTo>
                    <a:lnTo>
                      <a:pt x="238" y="321"/>
                    </a:lnTo>
                    <a:lnTo>
                      <a:pt x="248" y="329"/>
                    </a:lnTo>
                    <a:lnTo>
                      <a:pt x="250" y="329"/>
                    </a:lnTo>
                    <a:lnTo>
                      <a:pt x="254" y="336"/>
                    </a:lnTo>
                    <a:lnTo>
                      <a:pt x="263" y="340"/>
                    </a:lnTo>
                    <a:lnTo>
                      <a:pt x="273" y="340"/>
                    </a:lnTo>
                    <a:lnTo>
                      <a:pt x="277" y="342"/>
                    </a:lnTo>
                    <a:lnTo>
                      <a:pt x="279" y="346"/>
                    </a:lnTo>
                    <a:lnTo>
                      <a:pt x="283" y="346"/>
                    </a:lnTo>
                    <a:lnTo>
                      <a:pt x="290" y="348"/>
                    </a:lnTo>
                    <a:lnTo>
                      <a:pt x="292" y="348"/>
                    </a:lnTo>
                    <a:lnTo>
                      <a:pt x="292" y="348"/>
                    </a:lnTo>
                    <a:lnTo>
                      <a:pt x="296" y="352"/>
                    </a:lnTo>
                    <a:lnTo>
                      <a:pt x="300" y="354"/>
                    </a:lnTo>
                    <a:lnTo>
                      <a:pt x="302" y="354"/>
                    </a:lnTo>
                    <a:lnTo>
                      <a:pt x="304" y="354"/>
                    </a:lnTo>
                    <a:lnTo>
                      <a:pt x="308" y="356"/>
                    </a:lnTo>
                    <a:lnTo>
                      <a:pt x="315" y="358"/>
                    </a:lnTo>
                    <a:lnTo>
                      <a:pt x="321" y="358"/>
                    </a:lnTo>
                    <a:lnTo>
                      <a:pt x="325" y="363"/>
                    </a:lnTo>
                    <a:lnTo>
                      <a:pt x="335" y="365"/>
                    </a:lnTo>
                    <a:lnTo>
                      <a:pt x="337" y="365"/>
                    </a:lnTo>
                    <a:lnTo>
                      <a:pt x="348" y="360"/>
                    </a:lnTo>
                    <a:lnTo>
                      <a:pt x="352" y="360"/>
                    </a:lnTo>
                    <a:lnTo>
                      <a:pt x="356" y="356"/>
                    </a:lnTo>
                    <a:lnTo>
                      <a:pt x="360" y="356"/>
                    </a:lnTo>
                    <a:lnTo>
                      <a:pt x="364" y="356"/>
                    </a:lnTo>
                    <a:lnTo>
                      <a:pt x="366" y="356"/>
                    </a:lnTo>
                    <a:lnTo>
                      <a:pt x="366" y="356"/>
                    </a:lnTo>
                    <a:lnTo>
                      <a:pt x="362" y="354"/>
                    </a:lnTo>
                    <a:lnTo>
                      <a:pt x="360" y="354"/>
                    </a:lnTo>
                    <a:lnTo>
                      <a:pt x="360" y="352"/>
                    </a:lnTo>
                    <a:lnTo>
                      <a:pt x="364" y="350"/>
                    </a:lnTo>
                    <a:lnTo>
                      <a:pt x="366" y="352"/>
                    </a:lnTo>
                    <a:lnTo>
                      <a:pt x="366" y="354"/>
                    </a:lnTo>
                    <a:lnTo>
                      <a:pt x="368" y="352"/>
                    </a:lnTo>
                    <a:lnTo>
                      <a:pt x="371" y="352"/>
                    </a:lnTo>
                    <a:lnTo>
                      <a:pt x="371" y="354"/>
                    </a:lnTo>
                    <a:lnTo>
                      <a:pt x="368" y="354"/>
                    </a:lnTo>
                    <a:lnTo>
                      <a:pt x="368" y="354"/>
                    </a:lnTo>
                    <a:lnTo>
                      <a:pt x="368" y="356"/>
                    </a:lnTo>
                    <a:lnTo>
                      <a:pt x="371" y="356"/>
                    </a:lnTo>
                    <a:lnTo>
                      <a:pt x="375" y="356"/>
                    </a:lnTo>
                    <a:lnTo>
                      <a:pt x="381" y="360"/>
                    </a:lnTo>
                    <a:lnTo>
                      <a:pt x="383" y="363"/>
                    </a:lnTo>
                    <a:lnTo>
                      <a:pt x="383" y="360"/>
                    </a:lnTo>
                    <a:lnTo>
                      <a:pt x="379" y="356"/>
                    </a:lnTo>
                    <a:lnTo>
                      <a:pt x="373" y="354"/>
                    </a:lnTo>
                    <a:lnTo>
                      <a:pt x="373" y="354"/>
                    </a:lnTo>
                    <a:lnTo>
                      <a:pt x="375" y="352"/>
                    </a:lnTo>
                    <a:lnTo>
                      <a:pt x="375" y="354"/>
                    </a:lnTo>
                    <a:lnTo>
                      <a:pt x="379" y="354"/>
                    </a:lnTo>
                    <a:lnTo>
                      <a:pt x="381" y="356"/>
                    </a:lnTo>
                    <a:lnTo>
                      <a:pt x="385" y="360"/>
                    </a:lnTo>
                    <a:lnTo>
                      <a:pt x="385" y="363"/>
                    </a:lnTo>
                    <a:lnTo>
                      <a:pt x="385" y="365"/>
                    </a:lnTo>
                    <a:lnTo>
                      <a:pt x="397" y="375"/>
                    </a:lnTo>
                    <a:lnTo>
                      <a:pt x="402" y="377"/>
                    </a:lnTo>
                    <a:lnTo>
                      <a:pt x="404" y="379"/>
                    </a:lnTo>
                    <a:lnTo>
                      <a:pt x="408" y="383"/>
                    </a:lnTo>
                    <a:lnTo>
                      <a:pt x="410" y="385"/>
                    </a:lnTo>
                    <a:lnTo>
                      <a:pt x="412" y="385"/>
                    </a:lnTo>
                    <a:lnTo>
                      <a:pt x="412" y="38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4" name="9Slide.vn 1337">
                <a:extLst>
                  <a:ext uri="{FF2B5EF4-FFF2-40B4-BE49-F238E27FC236}">
                    <a16:creationId xmlns:a16="http://schemas.microsoft.com/office/drawing/2014/main" id="{19666CE5-0ED4-4B27-A638-9F6AB86782E1}"/>
                  </a:ext>
                </a:extLst>
              </p:cNvPr>
              <p:cNvSpPr>
                <a:spLocks noChangeArrowheads="1"/>
              </p:cNvSpPr>
              <p:nvPr/>
            </p:nvSpPr>
            <p:spPr bwMode="auto">
              <a:xfrm>
                <a:off x="1722" y="2209"/>
                <a:ext cx="2" cy="2"/>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5" name="9Slide.vn 1338">
                <a:extLst>
                  <a:ext uri="{FF2B5EF4-FFF2-40B4-BE49-F238E27FC236}">
                    <a16:creationId xmlns:a16="http://schemas.microsoft.com/office/drawing/2014/main" id="{EEE7AF65-6F74-4293-91C7-F4CFBD102B87}"/>
                  </a:ext>
                </a:extLst>
              </p:cNvPr>
              <p:cNvSpPr>
                <a:spLocks/>
              </p:cNvSpPr>
              <p:nvPr/>
            </p:nvSpPr>
            <p:spPr bwMode="auto">
              <a:xfrm>
                <a:off x="2795" y="2638"/>
                <a:ext cx="5" cy="11"/>
              </a:xfrm>
              <a:custGeom>
                <a:avLst/>
                <a:gdLst>
                  <a:gd name="T0" fmla="*/ 0 w 5"/>
                  <a:gd name="T1" fmla="*/ 0 h 11"/>
                  <a:gd name="T2" fmla="*/ 0 w 5"/>
                  <a:gd name="T3" fmla="*/ 3 h 11"/>
                  <a:gd name="T4" fmla="*/ 0 w 5"/>
                  <a:gd name="T5" fmla="*/ 7 h 11"/>
                  <a:gd name="T6" fmla="*/ 3 w 5"/>
                  <a:gd name="T7" fmla="*/ 9 h 11"/>
                  <a:gd name="T8" fmla="*/ 5 w 5"/>
                  <a:gd name="T9" fmla="*/ 11 h 11"/>
                  <a:gd name="T10" fmla="*/ 5 w 5"/>
                  <a:gd name="T11" fmla="*/ 7 h 11"/>
                  <a:gd name="T12" fmla="*/ 3 w 5"/>
                  <a:gd name="T13" fmla="*/ 3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lnTo>
                      <a:pt x="0" y="3"/>
                    </a:lnTo>
                    <a:lnTo>
                      <a:pt x="0" y="7"/>
                    </a:lnTo>
                    <a:lnTo>
                      <a:pt x="3" y="9"/>
                    </a:lnTo>
                    <a:lnTo>
                      <a:pt x="5" y="11"/>
                    </a:lnTo>
                    <a:lnTo>
                      <a:pt x="5" y="7"/>
                    </a:lnTo>
                    <a:lnTo>
                      <a:pt x="3" y="3"/>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6" name="9Slide.vn 1339">
                <a:extLst>
                  <a:ext uri="{FF2B5EF4-FFF2-40B4-BE49-F238E27FC236}">
                    <a16:creationId xmlns:a16="http://schemas.microsoft.com/office/drawing/2014/main" id="{128E6731-F674-4135-8960-BAC66742C6D8}"/>
                  </a:ext>
                </a:extLst>
              </p:cNvPr>
              <p:cNvSpPr>
                <a:spLocks/>
              </p:cNvSpPr>
              <p:nvPr/>
            </p:nvSpPr>
            <p:spPr bwMode="auto">
              <a:xfrm>
                <a:off x="2781" y="2686"/>
                <a:ext cx="12" cy="10"/>
              </a:xfrm>
              <a:custGeom>
                <a:avLst/>
                <a:gdLst>
                  <a:gd name="T0" fmla="*/ 10 w 12"/>
                  <a:gd name="T1" fmla="*/ 0 h 10"/>
                  <a:gd name="T2" fmla="*/ 10 w 12"/>
                  <a:gd name="T3" fmla="*/ 0 h 10"/>
                  <a:gd name="T4" fmla="*/ 8 w 12"/>
                  <a:gd name="T5" fmla="*/ 0 h 10"/>
                  <a:gd name="T6" fmla="*/ 6 w 12"/>
                  <a:gd name="T7" fmla="*/ 0 h 10"/>
                  <a:gd name="T8" fmla="*/ 2 w 12"/>
                  <a:gd name="T9" fmla="*/ 4 h 10"/>
                  <a:gd name="T10" fmla="*/ 0 w 12"/>
                  <a:gd name="T11" fmla="*/ 10 h 10"/>
                  <a:gd name="T12" fmla="*/ 2 w 12"/>
                  <a:gd name="T13" fmla="*/ 8 h 10"/>
                  <a:gd name="T14" fmla="*/ 2 w 12"/>
                  <a:gd name="T15" fmla="*/ 8 h 10"/>
                  <a:gd name="T16" fmla="*/ 6 w 12"/>
                  <a:gd name="T17" fmla="*/ 4 h 10"/>
                  <a:gd name="T18" fmla="*/ 8 w 12"/>
                  <a:gd name="T19" fmla="*/ 4 h 10"/>
                  <a:gd name="T20" fmla="*/ 12 w 12"/>
                  <a:gd name="T21" fmla="*/ 0 h 10"/>
                  <a:gd name="T22" fmla="*/ 10 w 12"/>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10" y="0"/>
                    </a:moveTo>
                    <a:lnTo>
                      <a:pt x="10" y="0"/>
                    </a:lnTo>
                    <a:lnTo>
                      <a:pt x="8" y="0"/>
                    </a:lnTo>
                    <a:lnTo>
                      <a:pt x="6" y="0"/>
                    </a:lnTo>
                    <a:lnTo>
                      <a:pt x="2" y="4"/>
                    </a:lnTo>
                    <a:lnTo>
                      <a:pt x="0" y="10"/>
                    </a:lnTo>
                    <a:lnTo>
                      <a:pt x="2" y="8"/>
                    </a:lnTo>
                    <a:lnTo>
                      <a:pt x="2" y="8"/>
                    </a:lnTo>
                    <a:lnTo>
                      <a:pt x="6" y="4"/>
                    </a:lnTo>
                    <a:lnTo>
                      <a:pt x="8" y="4"/>
                    </a:lnTo>
                    <a:lnTo>
                      <a:pt x="12" y="0"/>
                    </a:lnTo>
                    <a:lnTo>
                      <a:pt x="1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7" name="9Slide.vn 1340">
                <a:extLst>
                  <a:ext uri="{FF2B5EF4-FFF2-40B4-BE49-F238E27FC236}">
                    <a16:creationId xmlns:a16="http://schemas.microsoft.com/office/drawing/2014/main" id="{7FC5B51F-99EE-4BDD-8938-B2A29019E48C}"/>
                  </a:ext>
                </a:extLst>
              </p:cNvPr>
              <p:cNvSpPr>
                <a:spLocks/>
              </p:cNvSpPr>
              <p:nvPr/>
            </p:nvSpPr>
            <p:spPr bwMode="auto">
              <a:xfrm>
                <a:off x="2810" y="2682"/>
                <a:ext cx="8" cy="4"/>
              </a:xfrm>
              <a:custGeom>
                <a:avLst/>
                <a:gdLst>
                  <a:gd name="T0" fmla="*/ 6 w 8"/>
                  <a:gd name="T1" fmla="*/ 4 h 4"/>
                  <a:gd name="T2" fmla="*/ 8 w 8"/>
                  <a:gd name="T3" fmla="*/ 2 h 4"/>
                  <a:gd name="T4" fmla="*/ 6 w 8"/>
                  <a:gd name="T5" fmla="*/ 0 h 4"/>
                  <a:gd name="T6" fmla="*/ 2 w 8"/>
                  <a:gd name="T7" fmla="*/ 0 h 4"/>
                  <a:gd name="T8" fmla="*/ 2 w 8"/>
                  <a:gd name="T9" fmla="*/ 2 h 4"/>
                  <a:gd name="T10" fmla="*/ 0 w 8"/>
                  <a:gd name="T11" fmla="*/ 4 h 4"/>
                  <a:gd name="T12" fmla="*/ 2 w 8"/>
                  <a:gd name="T13" fmla="*/ 4 h 4"/>
                  <a:gd name="T14" fmla="*/ 6 w 8"/>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6" y="4"/>
                    </a:moveTo>
                    <a:lnTo>
                      <a:pt x="8" y="2"/>
                    </a:lnTo>
                    <a:lnTo>
                      <a:pt x="6" y="0"/>
                    </a:lnTo>
                    <a:lnTo>
                      <a:pt x="2" y="0"/>
                    </a:lnTo>
                    <a:lnTo>
                      <a:pt x="2" y="2"/>
                    </a:lnTo>
                    <a:lnTo>
                      <a:pt x="0" y="4"/>
                    </a:lnTo>
                    <a:lnTo>
                      <a:pt x="2" y="4"/>
                    </a:lnTo>
                    <a:lnTo>
                      <a:pt x="6"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8" name="9Slide.vn 1341">
                <a:extLst>
                  <a:ext uri="{FF2B5EF4-FFF2-40B4-BE49-F238E27FC236}">
                    <a16:creationId xmlns:a16="http://schemas.microsoft.com/office/drawing/2014/main" id="{8B00C233-7292-4483-A7EC-D7ECB8C053A8}"/>
                  </a:ext>
                </a:extLst>
              </p:cNvPr>
              <p:cNvSpPr>
                <a:spLocks/>
              </p:cNvSpPr>
              <p:nvPr/>
            </p:nvSpPr>
            <p:spPr bwMode="auto">
              <a:xfrm>
                <a:off x="2785" y="2692"/>
                <a:ext cx="4" cy="4"/>
              </a:xfrm>
              <a:custGeom>
                <a:avLst/>
                <a:gdLst>
                  <a:gd name="T0" fmla="*/ 2 w 4"/>
                  <a:gd name="T1" fmla="*/ 2 h 4"/>
                  <a:gd name="T2" fmla="*/ 0 w 4"/>
                  <a:gd name="T3" fmla="*/ 4 h 4"/>
                  <a:gd name="T4" fmla="*/ 2 w 4"/>
                  <a:gd name="T5" fmla="*/ 4 h 4"/>
                  <a:gd name="T6" fmla="*/ 4 w 4"/>
                  <a:gd name="T7" fmla="*/ 2 h 4"/>
                  <a:gd name="T8" fmla="*/ 4 w 4"/>
                  <a:gd name="T9" fmla="*/ 0 h 4"/>
                  <a:gd name="T10" fmla="*/ 4 w 4"/>
                  <a:gd name="T11" fmla="*/ 0 h 4"/>
                  <a:gd name="T12" fmla="*/ 2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2"/>
                    </a:moveTo>
                    <a:lnTo>
                      <a:pt x="0" y="4"/>
                    </a:lnTo>
                    <a:lnTo>
                      <a:pt x="2" y="4"/>
                    </a:lnTo>
                    <a:lnTo>
                      <a:pt x="4" y="2"/>
                    </a:lnTo>
                    <a:lnTo>
                      <a:pt x="4" y="0"/>
                    </a:lnTo>
                    <a:lnTo>
                      <a:pt x="4" y="0"/>
                    </a:lnTo>
                    <a:lnTo>
                      <a:pt x="2"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9" name="9Slide.vn 1342">
                <a:extLst>
                  <a:ext uri="{FF2B5EF4-FFF2-40B4-BE49-F238E27FC236}">
                    <a16:creationId xmlns:a16="http://schemas.microsoft.com/office/drawing/2014/main" id="{F1A6FD85-D980-4D54-BF01-A3562FC366B5}"/>
                  </a:ext>
                </a:extLst>
              </p:cNvPr>
              <p:cNvSpPr>
                <a:spLocks/>
              </p:cNvSpPr>
              <p:nvPr/>
            </p:nvSpPr>
            <p:spPr bwMode="auto">
              <a:xfrm>
                <a:off x="2800" y="2678"/>
                <a:ext cx="10" cy="6"/>
              </a:xfrm>
              <a:custGeom>
                <a:avLst/>
                <a:gdLst>
                  <a:gd name="T0" fmla="*/ 6 w 10"/>
                  <a:gd name="T1" fmla="*/ 4 h 6"/>
                  <a:gd name="T2" fmla="*/ 6 w 10"/>
                  <a:gd name="T3" fmla="*/ 6 h 6"/>
                  <a:gd name="T4" fmla="*/ 8 w 10"/>
                  <a:gd name="T5" fmla="*/ 4 h 6"/>
                  <a:gd name="T6" fmla="*/ 10 w 10"/>
                  <a:gd name="T7" fmla="*/ 2 h 6"/>
                  <a:gd name="T8" fmla="*/ 8 w 10"/>
                  <a:gd name="T9" fmla="*/ 0 h 6"/>
                  <a:gd name="T10" fmla="*/ 2 w 10"/>
                  <a:gd name="T11" fmla="*/ 2 h 6"/>
                  <a:gd name="T12" fmla="*/ 0 w 10"/>
                  <a:gd name="T13" fmla="*/ 2 h 6"/>
                  <a:gd name="T14" fmla="*/ 0 w 10"/>
                  <a:gd name="T15" fmla="*/ 4 h 6"/>
                  <a:gd name="T16" fmla="*/ 2 w 10"/>
                  <a:gd name="T17" fmla="*/ 4 h 6"/>
                  <a:gd name="T18" fmla="*/ 6 w 10"/>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6" y="4"/>
                    </a:moveTo>
                    <a:lnTo>
                      <a:pt x="6" y="6"/>
                    </a:lnTo>
                    <a:lnTo>
                      <a:pt x="8" y="4"/>
                    </a:lnTo>
                    <a:lnTo>
                      <a:pt x="10" y="2"/>
                    </a:lnTo>
                    <a:lnTo>
                      <a:pt x="8" y="0"/>
                    </a:lnTo>
                    <a:lnTo>
                      <a:pt x="2" y="2"/>
                    </a:lnTo>
                    <a:lnTo>
                      <a:pt x="0" y="2"/>
                    </a:lnTo>
                    <a:lnTo>
                      <a:pt x="0" y="4"/>
                    </a:lnTo>
                    <a:lnTo>
                      <a:pt x="2" y="4"/>
                    </a:lnTo>
                    <a:lnTo>
                      <a:pt x="6"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0" name="9Slide.vn 1343">
                <a:extLst>
                  <a:ext uri="{FF2B5EF4-FFF2-40B4-BE49-F238E27FC236}">
                    <a16:creationId xmlns:a16="http://schemas.microsoft.com/office/drawing/2014/main" id="{A46EB9FB-2C97-47FC-B5A4-8ACFDCE5A875}"/>
                  </a:ext>
                </a:extLst>
              </p:cNvPr>
              <p:cNvSpPr>
                <a:spLocks/>
              </p:cNvSpPr>
              <p:nvPr/>
            </p:nvSpPr>
            <p:spPr bwMode="auto">
              <a:xfrm>
                <a:off x="2798" y="2670"/>
                <a:ext cx="8" cy="8"/>
              </a:xfrm>
              <a:custGeom>
                <a:avLst/>
                <a:gdLst>
                  <a:gd name="T0" fmla="*/ 2 w 8"/>
                  <a:gd name="T1" fmla="*/ 8 h 8"/>
                  <a:gd name="T2" fmla="*/ 4 w 8"/>
                  <a:gd name="T3" fmla="*/ 4 h 8"/>
                  <a:gd name="T4" fmla="*/ 6 w 8"/>
                  <a:gd name="T5" fmla="*/ 4 h 8"/>
                  <a:gd name="T6" fmla="*/ 8 w 8"/>
                  <a:gd name="T7" fmla="*/ 2 h 8"/>
                  <a:gd name="T8" fmla="*/ 6 w 8"/>
                  <a:gd name="T9" fmla="*/ 0 h 8"/>
                  <a:gd name="T10" fmla="*/ 4 w 8"/>
                  <a:gd name="T11" fmla="*/ 2 h 8"/>
                  <a:gd name="T12" fmla="*/ 2 w 8"/>
                  <a:gd name="T13" fmla="*/ 4 h 8"/>
                  <a:gd name="T14" fmla="*/ 0 w 8"/>
                  <a:gd name="T15" fmla="*/ 6 h 8"/>
                  <a:gd name="T16" fmla="*/ 0 w 8"/>
                  <a:gd name="T17" fmla="*/ 8 h 8"/>
                  <a:gd name="T18" fmla="*/ 2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2" y="8"/>
                    </a:moveTo>
                    <a:lnTo>
                      <a:pt x="4" y="4"/>
                    </a:lnTo>
                    <a:lnTo>
                      <a:pt x="6" y="4"/>
                    </a:lnTo>
                    <a:lnTo>
                      <a:pt x="8" y="2"/>
                    </a:lnTo>
                    <a:lnTo>
                      <a:pt x="6" y="0"/>
                    </a:lnTo>
                    <a:lnTo>
                      <a:pt x="4" y="2"/>
                    </a:lnTo>
                    <a:lnTo>
                      <a:pt x="2" y="4"/>
                    </a:lnTo>
                    <a:lnTo>
                      <a:pt x="0" y="6"/>
                    </a:lnTo>
                    <a:lnTo>
                      <a:pt x="0" y="8"/>
                    </a:lnTo>
                    <a:lnTo>
                      <a:pt x="2"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1" name="9Slide.vn 1344">
                <a:extLst>
                  <a:ext uri="{FF2B5EF4-FFF2-40B4-BE49-F238E27FC236}">
                    <a16:creationId xmlns:a16="http://schemas.microsoft.com/office/drawing/2014/main" id="{CAC3E58E-9C7D-4E5A-8F13-EDA7152BEA2E}"/>
                  </a:ext>
                </a:extLst>
              </p:cNvPr>
              <p:cNvSpPr>
                <a:spLocks/>
              </p:cNvSpPr>
              <p:nvPr/>
            </p:nvSpPr>
            <p:spPr bwMode="auto">
              <a:xfrm>
                <a:off x="2366" y="2585"/>
                <a:ext cx="715" cy="752"/>
              </a:xfrm>
              <a:custGeom>
                <a:avLst/>
                <a:gdLst>
                  <a:gd name="T0" fmla="*/ 674 w 715"/>
                  <a:gd name="T1" fmla="*/ 190 h 752"/>
                  <a:gd name="T2" fmla="*/ 610 w 715"/>
                  <a:gd name="T3" fmla="*/ 151 h 752"/>
                  <a:gd name="T4" fmla="*/ 583 w 715"/>
                  <a:gd name="T5" fmla="*/ 147 h 752"/>
                  <a:gd name="T6" fmla="*/ 552 w 715"/>
                  <a:gd name="T7" fmla="*/ 145 h 752"/>
                  <a:gd name="T8" fmla="*/ 537 w 715"/>
                  <a:gd name="T9" fmla="*/ 159 h 752"/>
                  <a:gd name="T10" fmla="*/ 523 w 715"/>
                  <a:gd name="T11" fmla="*/ 130 h 752"/>
                  <a:gd name="T12" fmla="*/ 504 w 715"/>
                  <a:gd name="T13" fmla="*/ 118 h 752"/>
                  <a:gd name="T14" fmla="*/ 473 w 715"/>
                  <a:gd name="T15" fmla="*/ 114 h 752"/>
                  <a:gd name="T16" fmla="*/ 446 w 715"/>
                  <a:gd name="T17" fmla="*/ 157 h 752"/>
                  <a:gd name="T18" fmla="*/ 436 w 715"/>
                  <a:gd name="T19" fmla="*/ 134 h 752"/>
                  <a:gd name="T20" fmla="*/ 452 w 715"/>
                  <a:gd name="T21" fmla="*/ 128 h 752"/>
                  <a:gd name="T22" fmla="*/ 444 w 715"/>
                  <a:gd name="T23" fmla="*/ 105 h 752"/>
                  <a:gd name="T24" fmla="*/ 417 w 715"/>
                  <a:gd name="T25" fmla="*/ 114 h 752"/>
                  <a:gd name="T26" fmla="*/ 405 w 715"/>
                  <a:gd name="T27" fmla="*/ 122 h 752"/>
                  <a:gd name="T28" fmla="*/ 438 w 715"/>
                  <a:gd name="T29" fmla="*/ 74 h 752"/>
                  <a:gd name="T30" fmla="*/ 417 w 715"/>
                  <a:gd name="T31" fmla="*/ 31 h 752"/>
                  <a:gd name="T32" fmla="*/ 398 w 715"/>
                  <a:gd name="T33" fmla="*/ 33 h 752"/>
                  <a:gd name="T34" fmla="*/ 374 w 715"/>
                  <a:gd name="T35" fmla="*/ 62 h 752"/>
                  <a:gd name="T36" fmla="*/ 351 w 715"/>
                  <a:gd name="T37" fmla="*/ 47 h 752"/>
                  <a:gd name="T38" fmla="*/ 324 w 715"/>
                  <a:gd name="T39" fmla="*/ 64 h 752"/>
                  <a:gd name="T40" fmla="*/ 289 w 715"/>
                  <a:gd name="T41" fmla="*/ 70 h 752"/>
                  <a:gd name="T42" fmla="*/ 255 w 715"/>
                  <a:gd name="T43" fmla="*/ 58 h 752"/>
                  <a:gd name="T44" fmla="*/ 260 w 715"/>
                  <a:gd name="T45" fmla="*/ 20 h 752"/>
                  <a:gd name="T46" fmla="*/ 243 w 715"/>
                  <a:gd name="T47" fmla="*/ 4 h 752"/>
                  <a:gd name="T48" fmla="*/ 177 w 715"/>
                  <a:gd name="T49" fmla="*/ 22 h 752"/>
                  <a:gd name="T50" fmla="*/ 187 w 715"/>
                  <a:gd name="T51" fmla="*/ 53 h 752"/>
                  <a:gd name="T52" fmla="*/ 146 w 715"/>
                  <a:gd name="T53" fmla="*/ 87 h 752"/>
                  <a:gd name="T54" fmla="*/ 104 w 715"/>
                  <a:gd name="T55" fmla="*/ 66 h 752"/>
                  <a:gd name="T56" fmla="*/ 71 w 715"/>
                  <a:gd name="T57" fmla="*/ 93 h 752"/>
                  <a:gd name="T58" fmla="*/ 67 w 715"/>
                  <a:gd name="T59" fmla="*/ 180 h 752"/>
                  <a:gd name="T60" fmla="*/ 17 w 715"/>
                  <a:gd name="T61" fmla="*/ 197 h 752"/>
                  <a:gd name="T62" fmla="*/ 3 w 715"/>
                  <a:gd name="T63" fmla="*/ 236 h 752"/>
                  <a:gd name="T64" fmla="*/ 40 w 715"/>
                  <a:gd name="T65" fmla="*/ 286 h 752"/>
                  <a:gd name="T66" fmla="*/ 75 w 715"/>
                  <a:gd name="T67" fmla="*/ 304 h 752"/>
                  <a:gd name="T68" fmla="*/ 125 w 715"/>
                  <a:gd name="T69" fmla="*/ 290 h 752"/>
                  <a:gd name="T70" fmla="*/ 158 w 715"/>
                  <a:gd name="T71" fmla="*/ 311 h 752"/>
                  <a:gd name="T72" fmla="*/ 212 w 715"/>
                  <a:gd name="T73" fmla="*/ 342 h 752"/>
                  <a:gd name="T74" fmla="*/ 257 w 715"/>
                  <a:gd name="T75" fmla="*/ 394 h 752"/>
                  <a:gd name="T76" fmla="*/ 301 w 715"/>
                  <a:gd name="T77" fmla="*/ 479 h 752"/>
                  <a:gd name="T78" fmla="*/ 340 w 715"/>
                  <a:gd name="T79" fmla="*/ 516 h 752"/>
                  <a:gd name="T80" fmla="*/ 374 w 715"/>
                  <a:gd name="T81" fmla="*/ 572 h 752"/>
                  <a:gd name="T82" fmla="*/ 388 w 715"/>
                  <a:gd name="T83" fmla="*/ 613 h 752"/>
                  <a:gd name="T84" fmla="*/ 355 w 715"/>
                  <a:gd name="T85" fmla="*/ 640 h 752"/>
                  <a:gd name="T86" fmla="*/ 326 w 715"/>
                  <a:gd name="T87" fmla="*/ 676 h 752"/>
                  <a:gd name="T88" fmla="*/ 365 w 715"/>
                  <a:gd name="T89" fmla="*/ 694 h 752"/>
                  <a:gd name="T90" fmla="*/ 403 w 715"/>
                  <a:gd name="T91" fmla="*/ 740 h 752"/>
                  <a:gd name="T92" fmla="*/ 421 w 715"/>
                  <a:gd name="T93" fmla="*/ 711 h 752"/>
                  <a:gd name="T94" fmla="*/ 438 w 715"/>
                  <a:gd name="T95" fmla="*/ 686 h 752"/>
                  <a:gd name="T96" fmla="*/ 450 w 715"/>
                  <a:gd name="T97" fmla="*/ 680 h 752"/>
                  <a:gd name="T98" fmla="*/ 425 w 715"/>
                  <a:gd name="T99" fmla="*/ 711 h 752"/>
                  <a:gd name="T100" fmla="*/ 477 w 715"/>
                  <a:gd name="T101" fmla="*/ 638 h 752"/>
                  <a:gd name="T102" fmla="*/ 479 w 715"/>
                  <a:gd name="T103" fmla="*/ 609 h 752"/>
                  <a:gd name="T104" fmla="*/ 483 w 715"/>
                  <a:gd name="T105" fmla="*/ 578 h 752"/>
                  <a:gd name="T106" fmla="*/ 533 w 715"/>
                  <a:gd name="T107" fmla="*/ 547 h 752"/>
                  <a:gd name="T108" fmla="*/ 554 w 715"/>
                  <a:gd name="T109" fmla="*/ 526 h 752"/>
                  <a:gd name="T110" fmla="*/ 570 w 715"/>
                  <a:gd name="T111" fmla="*/ 522 h 752"/>
                  <a:gd name="T112" fmla="*/ 604 w 715"/>
                  <a:gd name="T113" fmla="*/ 516 h 752"/>
                  <a:gd name="T114" fmla="*/ 620 w 715"/>
                  <a:gd name="T115" fmla="*/ 481 h 752"/>
                  <a:gd name="T116" fmla="*/ 643 w 715"/>
                  <a:gd name="T117" fmla="*/ 414 h 752"/>
                  <a:gd name="T118" fmla="*/ 643 w 715"/>
                  <a:gd name="T119" fmla="*/ 350 h 752"/>
                  <a:gd name="T120" fmla="*/ 647 w 715"/>
                  <a:gd name="T121" fmla="*/ 331 h 752"/>
                  <a:gd name="T122" fmla="*/ 668 w 715"/>
                  <a:gd name="T123" fmla="*/ 315 h 752"/>
                  <a:gd name="T124" fmla="*/ 713 w 715"/>
                  <a:gd name="T125" fmla="*/ 253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5" h="752">
                    <a:moveTo>
                      <a:pt x="715" y="238"/>
                    </a:moveTo>
                    <a:lnTo>
                      <a:pt x="715" y="228"/>
                    </a:lnTo>
                    <a:lnTo>
                      <a:pt x="713" y="228"/>
                    </a:lnTo>
                    <a:lnTo>
                      <a:pt x="713" y="221"/>
                    </a:lnTo>
                    <a:lnTo>
                      <a:pt x="707" y="209"/>
                    </a:lnTo>
                    <a:lnTo>
                      <a:pt x="707" y="203"/>
                    </a:lnTo>
                    <a:lnTo>
                      <a:pt x="705" y="199"/>
                    </a:lnTo>
                    <a:lnTo>
                      <a:pt x="693" y="192"/>
                    </a:lnTo>
                    <a:lnTo>
                      <a:pt x="686" y="192"/>
                    </a:lnTo>
                    <a:lnTo>
                      <a:pt x="682" y="194"/>
                    </a:lnTo>
                    <a:lnTo>
                      <a:pt x="678" y="190"/>
                    </a:lnTo>
                    <a:lnTo>
                      <a:pt x="674" y="190"/>
                    </a:lnTo>
                    <a:lnTo>
                      <a:pt x="670" y="184"/>
                    </a:lnTo>
                    <a:lnTo>
                      <a:pt x="666" y="182"/>
                    </a:lnTo>
                    <a:lnTo>
                      <a:pt x="662" y="182"/>
                    </a:lnTo>
                    <a:lnTo>
                      <a:pt x="653" y="174"/>
                    </a:lnTo>
                    <a:lnTo>
                      <a:pt x="647" y="163"/>
                    </a:lnTo>
                    <a:lnTo>
                      <a:pt x="643" y="163"/>
                    </a:lnTo>
                    <a:lnTo>
                      <a:pt x="639" y="159"/>
                    </a:lnTo>
                    <a:lnTo>
                      <a:pt x="635" y="159"/>
                    </a:lnTo>
                    <a:lnTo>
                      <a:pt x="624" y="151"/>
                    </a:lnTo>
                    <a:lnTo>
                      <a:pt x="618" y="151"/>
                    </a:lnTo>
                    <a:lnTo>
                      <a:pt x="614" y="149"/>
                    </a:lnTo>
                    <a:lnTo>
                      <a:pt x="610" y="151"/>
                    </a:lnTo>
                    <a:lnTo>
                      <a:pt x="606" y="151"/>
                    </a:lnTo>
                    <a:lnTo>
                      <a:pt x="601" y="149"/>
                    </a:lnTo>
                    <a:lnTo>
                      <a:pt x="597" y="151"/>
                    </a:lnTo>
                    <a:lnTo>
                      <a:pt x="597" y="153"/>
                    </a:lnTo>
                    <a:lnTo>
                      <a:pt x="595" y="151"/>
                    </a:lnTo>
                    <a:lnTo>
                      <a:pt x="589" y="147"/>
                    </a:lnTo>
                    <a:lnTo>
                      <a:pt x="589" y="149"/>
                    </a:lnTo>
                    <a:lnTo>
                      <a:pt x="587" y="147"/>
                    </a:lnTo>
                    <a:lnTo>
                      <a:pt x="585" y="149"/>
                    </a:lnTo>
                    <a:lnTo>
                      <a:pt x="585" y="151"/>
                    </a:lnTo>
                    <a:lnTo>
                      <a:pt x="583" y="149"/>
                    </a:lnTo>
                    <a:lnTo>
                      <a:pt x="583" y="147"/>
                    </a:lnTo>
                    <a:lnTo>
                      <a:pt x="581" y="147"/>
                    </a:lnTo>
                    <a:lnTo>
                      <a:pt x="581" y="149"/>
                    </a:lnTo>
                    <a:lnTo>
                      <a:pt x="581" y="149"/>
                    </a:lnTo>
                    <a:lnTo>
                      <a:pt x="575" y="147"/>
                    </a:lnTo>
                    <a:lnTo>
                      <a:pt x="572" y="147"/>
                    </a:lnTo>
                    <a:lnTo>
                      <a:pt x="568" y="147"/>
                    </a:lnTo>
                    <a:lnTo>
                      <a:pt x="558" y="141"/>
                    </a:lnTo>
                    <a:lnTo>
                      <a:pt x="554" y="143"/>
                    </a:lnTo>
                    <a:lnTo>
                      <a:pt x="554" y="143"/>
                    </a:lnTo>
                    <a:lnTo>
                      <a:pt x="554" y="145"/>
                    </a:lnTo>
                    <a:lnTo>
                      <a:pt x="554" y="147"/>
                    </a:lnTo>
                    <a:lnTo>
                      <a:pt x="552" y="145"/>
                    </a:lnTo>
                    <a:lnTo>
                      <a:pt x="552" y="145"/>
                    </a:lnTo>
                    <a:lnTo>
                      <a:pt x="550" y="147"/>
                    </a:lnTo>
                    <a:lnTo>
                      <a:pt x="548" y="149"/>
                    </a:lnTo>
                    <a:lnTo>
                      <a:pt x="546" y="151"/>
                    </a:lnTo>
                    <a:lnTo>
                      <a:pt x="546" y="155"/>
                    </a:lnTo>
                    <a:lnTo>
                      <a:pt x="543" y="151"/>
                    </a:lnTo>
                    <a:lnTo>
                      <a:pt x="541" y="149"/>
                    </a:lnTo>
                    <a:lnTo>
                      <a:pt x="539" y="149"/>
                    </a:lnTo>
                    <a:lnTo>
                      <a:pt x="541" y="153"/>
                    </a:lnTo>
                    <a:lnTo>
                      <a:pt x="537" y="159"/>
                    </a:lnTo>
                    <a:lnTo>
                      <a:pt x="537" y="163"/>
                    </a:lnTo>
                    <a:lnTo>
                      <a:pt x="537" y="159"/>
                    </a:lnTo>
                    <a:lnTo>
                      <a:pt x="537" y="155"/>
                    </a:lnTo>
                    <a:lnTo>
                      <a:pt x="537" y="151"/>
                    </a:lnTo>
                    <a:lnTo>
                      <a:pt x="539" y="145"/>
                    </a:lnTo>
                    <a:lnTo>
                      <a:pt x="541" y="143"/>
                    </a:lnTo>
                    <a:lnTo>
                      <a:pt x="539" y="143"/>
                    </a:lnTo>
                    <a:lnTo>
                      <a:pt x="537" y="141"/>
                    </a:lnTo>
                    <a:lnTo>
                      <a:pt x="539" y="136"/>
                    </a:lnTo>
                    <a:lnTo>
                      <a:pt x="535" y="132"/>
                    </a:lnTo>
                    <a:lnTo>
                      <a:pt x="533" y="128"/>
                    </a:lnTo>
                    <a:lnTo>
                      <a:pt x="529" y="128"/>
                    </a:lnTo>
                    <a:lnTo>
                      <a:pt x="525" y="126"/>
                    </a:lnTo>
                    <a:lnTo>
                      <a:pt x="523" y="130"/>
                    </a:lnTo>
                    <a:lnTo>
                      <a:pt x="521" y="130"/>
                    </a:lnTo>
                    <a:lnTo>
                      <a:pt x="519" y="128"/>
                    </a:lnTo>
                    <a:lnTo>
                      <a:pt x="519" y="128"/>
                    </a:lnTo>
                    <a:lnTo>
                      <a:pt x="517" y="124"/>
                    </a:lnTo>
                    <a:lnTo>
                      <a:pt x="514" y="122"/>
                    </a:lnTo>
                    <a:lnTo>
                      <a:pt x="512" y="124"/>
                    </a:lnTo>
                    <a:lnTo>
                      <a:pt x="510" y="122"/>
                    </a:lnTo>
                    <a:lnTo>
                      <a:pt x="508" y="120"/>
                    </a:lnTo>
                    <a:lnTo>
                      <a:pt x="506" y="122"/>
                    </a:lnTo>
                    <a:lnTo>
                      <a:pt x="506" y="120"/>
                    </a:lnTo>
                    <a:lnTo>
                      <a:pt x="504" y="120"/>
                    </a:lnTo>
                    <a:lnTo>
                      <a:pt x="504" y="118"/>
                    </a:lnTo>
                    <a:lnTo>
                      <a:pt x="500" y="118"/>
                    </a:lnTo>
                    <a:lnTo>
                      <a:pt x="498" y="116"/>
                    </a:lnTo>
                    <a:lnTo>
                      <a:pt x="492" y="114"/>
                    </a:lnTo>
                    <a:lnTo>
                      <a:pt x="490" y="114"/>
                    </a:lnTo>
                    <a:lnTo>
                      <a:pt x="490" y="116"/>
                    </a:lnTo>
                    <a:lnTo>
                      <a:pt x="485" y="111"/>
                    </a:lnTo>
                    <a:lnTo>
                      <a:pt x="483" y="114"/>
                    </a:lnTo>
                    <a:lnTo>
                      <a:pt x="483" y="116"/>
                    </a:lnTo>
                    <a:lnTo>
                      <a:pt x="481" y="116"/>
                    </a:lnTo>
                    <a:lnTo>
                      <a:pt x="481" y="114"/>
                    </a:lnTo>
                    <a:lnTo>
                      <a:pt x="475" y="111"/>
                    </a:lnTo>
                    <a:lnTo>
                      <a:pt x="473" y="114"/>
                    </a:lnTo>
                    <a:lnTo>
                      <a:pt x="471" y="118"/>
                    </a:lnTo>
                    <a:lnTo>
                      <a:pt x="471" y="120"/>
                    </a:lnTo>
                    <a:lnTo>
                      <a:pt x="467" y="124"/>
                    </a:lnTo>
                    <a:lnTo>
                      <a:pt x="463" y="126"/>
                    </a:lnTo>
                    <a:lnTo>
                      <a:pt x="454" y="130"/>
                    </a:lnTo>
                    <a:lnTo>
                      <a:pt x="452" y="134"/>
                    </a:lnTo>
                    <a:lnTo>
                      <a:pt x="450" y="141"/>
                    </a:lnTo>
                    <a:lnTo>
                      <a:pt x="450" y="145"/>
                    </a:lnTo>
                    <a:lnTo>
                      <a:pt x="448" y="147"/>
                    </a:lnTo>
                    <a:lnTo>
                      <a:pt x="444" y="151"/>
                    </a:lnTo>
                    <a:lnTo>
                      <a:pt x="444" y="153"/>
                    </a:lnTo>
                    <a:lnTo>
                      <a:pt x="446" y="157"/>
                    </a:lnTo>
                    <a:lnTo>
                      <a:pt x="444" y="163"/>
                    </a:lnTo>
                    <a:lnTo>
                      <a:pt x="444" y="159"/>
                    </a:lnTo>
                    <a:lnTo>
                      <a:pt x="442" y="155"/>
                    </a:lnTo>
                    <a:lnTo>
                      <a:pt x="442" y="153"/>
                    </a:lnTo>
                    <a:lnTo>
                      <a:pt x="444" y="149"/>
                    </a:lnTo>
                    <a:lnTo>
                      <a:pt x="446" y="147"/>
                    </a:lnTo>
                    <a:lnTo>
                      <a:pt x="446" y="143"/>
                    </a:lnTo>
                    <a:lnTo>
                      <a:pt x="448" y="136"/>
                    </a:lnTo>
                    <a:lnTo>
                      <a:pt x="448" y="134"/>
                    </a:lnTo>
                    <a:lnTo>
                      <a:pt x="446" y="134"/>
                    </a:lnTo>
                    <a:lnTo>
                      <a:pt x="440" y="136"/>
                    </a:lnTo>
                    <a:lnTo>
                      <a:pt x="436" y="134"/>
                    </a:lnTo>
                    <a:lnTo>
                      <a:pt x="432" y="136"/>
                    </a:lnTo>
                    <a:lnTo>
                      <a:pt x="429" y="136"/>
                    </a:lnTo>
                    <a:lnTo>
                      <a:pt x="427" y="134"/>
                    </a:lnTo>
                    <a:lnTo>
                      <a:pt x="429" y="134"/>
                    </a:lnTo>
                    <a:lnTo>
                      <a:pt x="432" y="132"/>
                    </a:lnTo>
                    <a:lnTo>
                      <a:pt x="436" y="132"/>
                    </a:lnTo>
                    <a:lnTo>
                      <a:pt x="442" y="132"/>
                    </a:lnTo>
                    <a:lnTo>
                      <a:pt x="444" y="132"/>
                    </a:lnTo>
                    <a:lnTo>
                      <a:pt x="446" y="128"/>
                    </a:lnTo>
                    <a:lnTo>
                      <a:pt x="448" y="128"/>
                    </a:lnTo>
                    <a:lnTo>
                      <a:pt x="450" y="130"/>
                    </a:lnTo>
                    <a:lnTo>
                      <a:pt x="452" y="128"/>
                    </a:lnTo>
                    <a:lnTo>
                      <a:pt x="454" y="128"/>
                    </a:lnTo>
                    <a:lnTo>
                      <a:pt x="461" y="126"/>
                    </a:lnTo>
                    <a:lnTo>
                      <a:pt x="461" y="122"/>
                    </a:lnTo>
                    <a:lnTo>
                      <a:pt x="465" y="116"/>
                    </a:lnTo>
                    <a:lnTo>
                      <a:pt x="465" y="111"/>
                    </a:lnTo>
                    <a:lnTo>
                      <a:pt x="467" y="109"/>
                    </a:lnTo>
                    <a:lnTo>
                      <a:pt x="467" y="105"/>
                    </a:lnTo>
                    <a:lnTo>
                      <a:pt x="463" y="105"/>
                    </a:lnTo>
                    <a:lnTo>
                      <a:pt x="458" y="101"/>
                    </a:lnTo>
                    <a:lnTo>
                      <a:pt x="454" y="101"/>
                    </a:lnTo>
                    <a:lnTo>
                      <a:pt x="450" y="105"/>
                    </a:lnTo>
                    <a:lnTo>
                      <a:pt x="444" y="105"/>
                    </a:lnTo>
                    <a:lnTo>
                      <a:pt x="438" y="103"/>
                    </a:lnTo>
                    <a:lnTo>
                      <a:pt x="432" y="101"/>
                    </a:lnTo>
                    <a:lnTo>
                      <a:pt x="427" y="107"/>
                    </a:lnTo>
                    <a:lnTo>
                      <a:pt x="427" y="109"/>
                    </a:lnTo>
                    <a:lnTo>
                      <a:pt x="429" y="109"/>
                    </a:lnTo>
                    <a:lnTo>
                      <a:pt x="429" y="111"/>
                    </a:lnTo>
                    <a:lnTo>
                      <a:pt x="427" y="111"/>
                    </a:lnTo>
                    <a:lnTo>
                      <a:pt x="425" y="114"/>
                    </a:lnTo>
                    <a:lnTo>
                      <a:pt x="425" y="116"/>
                    </a:lnTo>
                    <a:lnTo>
                      <a:pt x="423" y="114"/>
                    </a:lnTo>
                    <a:lnTo>
                      <a:pt x="421" y="114"/>
                    </a:lnTo>
                    <a:lnTo>
                      <a:pt x="417" y="114"/>
                    </a:lnTo>
                    <a:lnTo>
                      <a:pt x="413" y="120"/>
                    </a:lnTo>
                    <a:lnTo>
                      <a:pt x="409" y="126"/>
                    </a:lnTo>
                    <a:lnTo>
                      <a:pt x="413" y="122"/>
                    </a:lnTo>
                    <a:lnTo>
                      <a:pt x="413" y="118"/>
                    </a:lnTo>
                    <a:lnTo>
                      <a:pt x="413" y="116"/>
                    </a:lnTo>
                    <a:lnTo>
                      <a:pt x="413" y="111"/>
                    </a:lnTo>
                    <a:lnTo>
                      <a:pt x="411" y="111"/>
                    </a:lnTo>
                    <a:lnTo>
                      <a:pt x="409" y="116"/>
                    </a:lnTo>
                    <a:lnTo>
                      <a:pt x="407" y="120"/>
                    </a:lnTo>
                    <a:lnTo>
                      <a:pt x="405" y="124"/>
                    </a:lnTo>
                    <a:lnTo>
                      <a:pt x="400" y="126"/>
                    </a:lnTo>
                    <a:lnTo>
                      <a:pt x="405" y="122"/>
                    </a:lnTo>
                    <a:lnTo>
                      <a:pt x="405" y="116"/>
                    </a:lnTo>
                    <a:lnTo>
                      <a:pt x="411" y="109"/>
                    </a:lnTo>
                    <a:lnTo>
                      <a:pt x="413" y="103"/>
                    </a:lnTo>
                    <a:lnTo>
                      <a:pt x="415" y="99"/>
                    </a:lnTo>
                    <a:lnTo>
                      <a:pt x="419" y="97"/>
                    </a:lnTo>
                    <a:lnTo>
                      <a:pt x="423" y="95"/>
                    </a:lnTo>
                    <a:lnTo>
                      <a:pt x="425" y="93"/>
                    </a:lnTo>
                    <a:lnTo>
                      <a:pt x="429" y="89"/>
                    </a:lnTo>
                    <a:lnTo>
                      <a:pt x="438" y="80"/>
                    </a:lnTo>
                    <a:lnTo>
                      <a:pt x="438" y="78"/>
                    </a:lnTo>
                    <a:lnTo>
                      <a:pt x="440" y="76"/>
                    </a:lnTo>
                    <a:lnTo>
                      <a:pt x="438" y="74"/>
                    </a:lnTo>
                    <a:lnTo>
                      <a:pt x="438" y="72"/>
                    </a:lnTo>
                    <a:lnTo>
                      <a:pt x="440" y="70"/>
                    </a:lnTo>
                    <a:lnTo>
                      <a:pt x="440" y="68"/>
                    </a:lnTo>
                    <a:lnTo>
                      <a:pt x="436" y="64"/>
                    </a:lnTo>
                    <a:lnTo>
                      <a:pt x="432" y="66"/>
                    </a:lnTo>
                    <a:lnTo>
                      <a:pt x="432" y="66"/>
                    </a:lnTo>
                    <a:lnTo>
                      <a:pt x="429" y="64"/>
                    </a:lnTo>
                    <a:lnTo>
                      <a:pt x="427" y="56"/>
                    </a:lnTo>
                    <a:lnTo>
                      <a:pt x="423" y="47"/>
                    </a:lnTo>
                    <a:lnTo>
                      <a:pt x="419" y="41"/>
                    </a:lnTo>
                    <a:lnTo>
                      <a:pt x="417" y="35"/>
                    </a:lnTo>
                    <a:lnTo>
                      <a:pt x="417" y="31"/>
                    </a:lnTo>
                    <a:lnTo>
                      <a:pt x="415" y="26"/>
                    </a:lnTo>
                    <a:lnTo>
                      <a:pt x="415" y="24"/>
                    </a:lnTo>
                    <a:lnTo>
                      <a:pt x="413" y="22"/>
                    </a:lnTo>
                    <a:lnTo>
                      <a:pt x="411" y="16"/>
                    </a:lnTo>
                    <a:lnTo>
                      <a:pt x="411" y="18"/>
                    </a:lnTo>
                    <a:lnTo>
                      <a:pt x="411" y="20"/>
                    </a:lnTo>
                    <a:lnTo>
                      <a:pt x="409" y="22"/>
                    </a:lnTo>
                    <a:lnTo>
                      <a:pt x="405" y="26"/>
                    </a:lnTo>
                    <a:lnTo>
                      <a:pt x="405" y="24"/>
                    </a:lnTo>
                    <a:lnTo>
                      <a:pt x="405" y="26"/>
                    </a:lnTo>
                    <a:lnTo>
                      <a:pt x="403" y="29"/>
                    </a:lnTo>
                    <a:lnTo>
                      <a:pt x="398" y="33"/>
                    </a:lnTo>
                    <a:lnTo>
                      <a:pt x="394" y="39"/>
                    </a:lnTo>
                    <a:lnTo>
                      <a:pt x="394" y="43"/>
                    </a:lnTo>
                    <a:lnTo>
                      <a:pt x="390" y="51"/>
                    </a:lnTo>
                    <a:lnTo>
                      <a:pt x="388" y="56"/>
                    </a:lnTo>
                    <a:lnTo>
                      <a:pt x="386" y="60"/>
                    </a:lnTo>
                    <a:lnTo>
                      <a:pt x="382" y="60"/>
                    </a:lnTo>
                    <a:lnTo>
                      <a:pt x="380" y="62"/>
                    </a:lnTo>
                    <a:lnTo>
                      <a:pt x="380" y="64"/>
                    </a:lnTo>
                    <a:lnTo>
                      <a:pt x="376" y="66"/>
                    </a:lnTo>
                    <a:lnTo>
                      <a:pt x="374" y="66"/>
                    </a:lnTo>
                    <a:lnTo>
                      <a:pt x="374" y="62"/>
                    </a:lnTo>
                    <a:lnTo>
                      <a:pt x="374" y="62"/>
                    </a:lnTo>
                    <a:lnTo>
                      <a:pt x="371" y="60"/>
                    </a:lnTo>
                    <a:lnTo>
                      <a:pt x="369" y="60"/>
                    </a:lnTo>
                    <a:lnTo>
                      <a:pt x="367" y="60"/>
                    </a:lnTo>
                    <a:lnTo>
                      <a:pt x="365" y="62"/>
                    </a:lnTo>
                    <a:lnTo>
                      <a:pt x="363" y="62"/>
                    </a:lnTo>
                    <a:lnTo>
                      <a:pt x="361" y="60"/>
                    </a:lnTo>
                    <a:lnTo>
                      <a:pt x="361" y="58"/>
                    </a:lnTo>
                    <a:lnTo>
                      <a:pt x="359" y="56"/>
                    </a:lnTo>
                    <a:lnTo>
                      <a:pt x="359" y="53"/>
                    </a:lnTo>
                    <a:lnTo>
                      <a:pt x="357" y="51"/>
                    </a:lnTo>
                    <a:lnTo>
                      <a:pt x="355" y="51"/>
                    </a:lnTo>
                    <a:lnTo>
                      <a:pt x="351" y="47"/>
                    </a:lnTo>
                    <a:lnTo>
                      <a:pt x="347" y="47"/>
                    </a:lnTo>
                    <a:lnTo>
                      <a:pt x="342" y="49"/>
                    </a:lnTo>
                    <a:lnTo>
                      <a:pt x="336" y="49"/>
                    </a:lnTo>
                    <a:lnTo>
                      <a:pt x="332" y="49"/>
                    </a:lnTo>
                    <a:lnTo>
                      <a:pt x="328" y="51"/>
                    </a:lnTo>
                    <a:lnTo>
                      <a:pt x="328" y="53"/>
                    </a:lnTo>
                    <a:lnTo>
                      <a:pt x="330" y="58"/>
                    </a:lnTo>
                    <a:lnTo>
                      <a:pt x="332" y="60"/>
                    </a:lnTo>
                    <a:lnTo>
                      <a:pt x="334" y="64"/>
                    </a:lnTo>
                    <a:lnTo>
                      <a:pt x="332" y="64"/>
                    </a:lnTo>
                    <a:lnTo>
                      <a:pt x="330" y="64"/>
                    </a:lnTo>
                    <a:lnTo>
                      <a:pt x="324" y="64"/>
                    </a:lnTo>
                    <a:lnTo>
                      <a:pt x="324" y="62"/>
                    </a:lnTo>
                    <a:lnTo>
                      <a:pt x="322" y="62"/>
                    </a:lnTo>
                    <a:lnTo>
                      <a:pt x="322" y="62"/>
                    </a:lnTo>
                    <a:lnTo>
                      <a:pt x="322" y="62"/>
                    </a:lnTo>
                    <a:lnTo>
                      <a:pt x="315" y="62"/>
                    </a:lnTo>
                    <a:lnTo>
                      <a:pt x="313" y="64"/>
                    </a:lnTo>
                    <a:lnTo>
                      <a:pt x="311" y="62"/>
                    </a:lnTo>
                    <a:lnTo>
                      <a:pt x="305" y="62"/>
                    </a:lnTo>
                    <a:lnTo>
                      <a:pt x="303" y="64"/>
                    </a:lnTo>
                    <a:lnTo>
                      <a:pt x="301" y="70"/>
                    </a:lnTo>
                    <a:lnTo>
                      <a:pt x="293" y="68"/>
                    </a:lnTo>
                    <a:lnTo>
                      <a:pt x="289" y="70"/>
                    </a:lnTo>
                    <a:lnTo>
                      <a:pt x="289" y="72"/>
                    </a:lnTo>
                    <a:lnTo>
                      <a:pt x="286" y="74"/>
                    </a:lnTo>
                    <a:lnTo>
                      <a:pt x="282" y="76"/>
                    </a:lnTo>
                    <a:lnTo>
                      <a:pt x="280" y="74"/>
                    </a:lnTo>
                    <a:lnTo>
                      <a:pt x="278" y="74"/>
                    </a:lnTo>
                    <a:lnTo>
                      <a:pt x="276" y="78"/>
                    </a:lnTo>
                    <a:lnTo>
                      <a:pt x="274" y="76"/>
                    </a:lnTo>
                    <a:lnTo>
                      <a:pt x="266" y="70"/>
                    </a:lnTo>
                    <a:lnTo>
                      <a:pt x="264" y="68"/>
                    </a:lnTo>
                    <a:lnTo>
                      <a:pt x="264" y="64"/>
                    </a:lnTo>
                    <a:lnTo>
                      <a:pt x="260" y="60"/>
                    </a:lnTo>
                    <a:lnTo>
                      <a:pt x="255" y="58"/>
                    </a:lnTo>
                    <a:lnTo>
                      <a:pt x="255" y="53"/>
                    </a:lnTo>
                    <a:lnTo>
                      <a:pt x="255" y="51"/>
                    </a:lnTo>
                    <a:lnTo>
                      <a:pt x="255" y="49"/>
                    </a:lnTo>
                    <a:lnTo>
                      <a:pt x="255" y="45"/>
                    </a:lnTo>
                    <a:lnTo>
                      <a:pt x="257" y="43"/>
                    </a:lnTo>
                    <a:lnTo>
                      <a:pt x="257" y="39"/>
                    </a:lnTo>
                    <a:lnTo>
                      <a:pt x="262" y="33"/>
                    </a:lnTo>
                    <a:lnTo>
                      <a:pt x="262" y="29"/>
                    </a:lnTo>
                    <a:lnTo>
                      <a:pt x="266" y="24"/>
                    </a:lnTo>
                    <a:lnTo>
                      <a:pt x="266" y="22"/>
                    </a:lnTo>
                    <a:lnTo>
                      <a:pt x="262" y="22"/>
                    </a:lnTo>
                    <a:lnTo>
                      <a:pt x="260" y="20"/>
                    </a:lnTo>
                    <a:lnTo>
                      <a:pt x="260" y="16"/>
                    </a:lnTo>
                    <a:lnTo>
                      <a:pt x="255" y="16"/>
                    </a:lnTo>
                    <a:lnTo>
                      <a:pt x="251" y="16"/>
                    </a:lnTo>
                    <a:lnTo>
                      <a:pt x="253" y="14"/>
                    </a:lnTo>
                    <a:lnTo>
                      <a:pt x="255" y="10"/>
                    </a:lnTo>
                    <a:lnTo>
                      <a:pt x="255" y="6"/>
                    </a:lnTo>
                    <a:lnTo>
                      <a:pt x="253" y="2"/>
                    </a:lnTo>
                    <a:lnTo>
                      <a:pt x="249" y="2"/>
                    </a:lnTo>
                    <a:lnTo>
                      <a:pt x="247" y="2"/>
                    </a:lnTo>
                    <a:lnTo>
                      <a:pt x="245" y="0"/>
                    </a:lnTo>
                    <a:lnTo>
                      <a:pt x="243" y="0"/>
                    </a:lnTo>
                    <a:lnTo>
                      <a:pt x="243" y="4"/>
                    </a:lnTo>
                    <a:lnTo>
                      <a:pt x="241" y="8"/>
                    </a:lnTo>
                    <a:lnTo>
                      <a:pt x="233" y="14"/>
                    </a:lnTo>
                    <a:lnTo>
                      <a:pt x="226" y="16"/>
                    </a:lnTo>
                    <a:lnTo>
                      <a:pt x="218" y="18"/>
                    </a:lnTo>
                    <a:lnTo>
                      <a:pt x="216" y="18"/>
                    </a:lnTo>
                    <a:lnTo>
                      <a:pt x="210" y="18"/>
                    </a:lnTo>
                    <a:lnTo>
                      <a:pt x="204" y="22"/>
                    </a:lnTo>
                    <a:lnTo>
                      <a:pt x="197" y="24"/>
                    </a:lnTo>
                    <a:lnTo>
                      <a:pt x="197" y="24"/>
                    </a:lnTo>
                    <a:lnTo>
                      <a:pt x="189" y="24"/>
                    </a:lnTo>
                    <a:lnTo>
                      <a:pt x="183" y="24"/>
                    </a:lnTo>
                    <a:lnTo>
                      <a:pt x="177" y="22"/>
                    </a:lnTo>
                    <a:lnTo>
                      <a:pt x="170" y="20"/>
                    </a:lnTo>
                    <a:lnTo>
                      <a:pt x="166" y="20"/>
                    </a:lnTo>
                    <a:lnTo>
                      <a:pt x="168" y="24"/>
                    </a:lnTo>
                    <a:lnTo>
                      <a:pt x="172" y="26"/>
                    </a:lnTo>
                    <a:lnTo>
                      <a:pt x="175" y="29"/>
                    </a:lnTo>
                    <a:lnTo>
                      <a:pt x="177" y="33"/>
                    </a:lnTo>
                    <a:lnTo>
                      <a:pt x="172" y="41"/>
                    </a:lnTo>
                    <a:lnTo>
                      <a:pt x="172" y="43"/>
                    </a:lnTo>
                    <a:lnTo>
                      <a:pt x="175" y="45"/>
                    </a:lnTo>
                    <a:lnTo>
                      <a:pt x="172" y="51"/>
                    </a:lnTo>
                    <a:lnTo>
                      <a:pt x="181" y="53"/>
                    </a:lnTo>
                    <a:lnTo>
                      <a:pt x="187" y="53"/>
                    </a:lnTo>
                    <a:lnTo>
                      <a:pt x="193" y="53"/>
                    </a:lnTo>
                    <a:lnTo>
                      <a:pt x="193" y="58"/>
                    </a:lnTo>
                    <a:lnTo>
                      <a:pt x="189" y="60"/>
                    </a:lnTo>
                    <a:lnTo>
                      <a:pt x="181" y="62"/>
                    </a:lnTo>
                    <a:lnTo>
                      <a:pt x="179" y="62"/>
                    </a:lnTo>
                    <a:lnTo>
                      <a:pt x="177" y="64"/>
                    </a:lnTo>
                    <a:lnTo>
                      <a:pt x="175" y="70"/>
                    </a:lnTo>
                    <a:lnTo>
                      <a:pt x="166" y="74"/>
                    </a:lnTo>
                    <a:lnTo>
                      <a:pt x="162" y="78"/>
                    </a:lnTo>
                    <a:lnTo>
                      <a:pt x="156" y="82"/>
                    </a:lnTo>
                    <a:lnTo>
                      <a:pt x="152" y="87"/>
                    </a:lnTo>
                    <a:lnTo>
                      <a:pt x="146" y="87"/>
                    </a:lnTo>
                    <a:lnTo>
                      <a:pt x="141" y="87"/>
                    </a:lnTo>
                    <a:lnTo>
                      <a:pt x="133" y="80"/>
                    </a:lnTo>
                    <a:lnTo>
                      <a:pt x="127" y="76"/>
                    </a:lnTo>
                    <a:lnTo>
                      <a:pt x="121" y="76"/>
                    </a:lnTo>
                    <a:lnTo>
                      <a:pt x="121" y="72"/>
                    </a:lnTo>
                    <a:lnTo>
                      <a:pt x="121" y="68"/>
                    </a:lnTo>
                    <a:lnTo>
                      <a:pt x="119" y="64"/>
                    </a:lnTo>
                    <a:lnTo>
                      <a:pt x="117" y="62"/>
                    </a:lnTo>
                    <a:lnTo>
                      <a:pt x="112" y="62"/>
                    </a:lnTo>
                    <a:lnTo>
                      <a:pt x="108" y="66"/>
                    </a:lnTo>
                    <a:lnTo>
                      <a:pt x="106" y="66"/>
                    </a:lnTo>
                    <a:lnTo>
                      <a:pt x="104" y="66"/>
                    </a:lnTo>
                    <a:lnTo>
                      <a:pt x="100" y="66"/>
                    </a:lnTo>
                    <a:lnTo>
                      <a:pt x="98" y="68"/>
                    </a:lnTo>
                    <a:lnTo>
                      <a:pt x="77" y="68"/>
                    </a:lnTo>
                    <a:lnTo>
                      <a:pt x="77" y="74"/>
                    </a:lnTo>
                    <a:lnTo>
                      <a:pt x="77" y="78"/>
                    </a:lnTo>
                    <a:lnTo>
                      <a:pt x="85" y="80"/>
                    </a:lnTo>
                    <a:lnTo>
                      <a:pt x="88" y="85"/>
                    </a:lnTo>
                    <a:lnTo>
                      <a:pt x="85" y="87"/>
                    </a:lnTo>
                    <a:lnTo>
                      <a:pt x="88" y="89"/>
                    </a:lnTo>
                    <a:lnTo>
                      <a:pt x="88" y="93"/>
                    </a:lnTo>
                    <a:lnTo>
                      <a:pt x="83" y="89"/>
                    </a:lnTo>
                    <a:lnTo>
                      <a:pt x="71" y="93"/>
                    </a:lnTo>
                    <a:lnTo>
                      <a:pt x="71" y="103"/>
                    </a:lnTo>
                    <a:lnTo>
                      <a:pt x="73" y="107"/>
                    </a:lnTo>
                    <a:lnTo>
                      <a:pt x="81" y="114"/>
                    </a:lnTo>
                    <a:lnTo>
                      <a:pt x="85" y="120"/>
                    </a:lnTo>
                    <a:lnTo>
                      <a:pt x="85" y="126"/>
                    </a:lnTo>
                    <a:lnTo>
                      <a:pt x="85" y="130"/>
                    </a:lnTo>
                    <a:lnTo>
                      <a:pt x="75" y="167"/>
                    </a:lnTo>
                    <a:lnTo>
                      <a:pt x="71" y="178"/>
                    </a:lnTo>
                    <a:lnTo>
                      <a:pt x="73" y="180"/>
                    </a:lnTo>
                    <a:lnTo>
                      <a:pt x="71" y="182"/>
                    </a:lnTo>
                    <a:lnTo>
                      <a:pt x="67" y="182"/>
                    </a:lnTo>
                    <a:lnTo>
                      <a:pt x="67" y="180"/>
                    </a:lnTo>
                    <a:lnTo>
                      <a:pt x="63" y="178"/>
                    </a:lnTo>
                    <a:lnTo>
                      <a:pt x="61" y="178"/>
                    </a:lnTo>
                    <a:lnTo>
                      <a:pt x="59" y="178"/>
                    </a:lnTo>
                    <a:lnTo>
                      <a:pt x="56" y="178"/>
                    </a:lnTo>
                    <a:lnTo>
                      <a:pt x="54" y="180"/>
                    </a:lnTo>
                    <a:lnTo>
                      <a:pt x="42" y="184"/>
                    </a:lnTo>
                    <a:lnTo>
                      <a:pt x="34" y="186"/>
                    </a:lnTo>
                    <a:lnTo>
                      <a:pt x="32" y="188"/>
                    </a:lnTo>
                    <a:lnTo>
                      <a:pt x="29" y="188"/>
                    </a:lnTo>
                    <a:lnTo>
                      <a:pt x="25" y="192"/>
                    </a:lnTo>
                    <a:lnTo>
                      <a:pt x="21" y="194"/>
                    </a:lnTo>
                    <a:lnTo>
                      <a:pt x="17" y="197"/>
                    </a:lnTo>
                    <a:lnTo>
                      <a:pt x="17" y="203"/>
                    </a:lnTo>
                    <a:lnTo>
                      <a:pt x="15" y="205"/>
                    </a:lnTo>
                    <a:lnTo>
                      <a:pt x="17" y="207"/>
                    </a:lnTo>
                    <a:lnTo>
                      <a:pt x="11" y="213"/>
                    </a:lnTo>
                    <a:lnTo>
                      <a:pt x="13" y="219"/>
                    </a:lnTo>
                    <a:lnTo>
                      <a:pt x="15" y="221"/>
                    </a:lnTo>
                    <a:lnTo>
                      <a:pt x="13" y="226"/>
                    </a:lnTo>
                    <a:lnTo>
                      <a:pt x="9" y="223"/>
                    </a:lnTo>
                    <a:lnTo>
                      <a:pt x="5" y="228"/>
                    </a:lnTo>
                    <a:lnTo>
                      <a:pt x="5" y="232"/>
                    </a:lnTo>
                    <a:lnTo>
                      <a:pt x="3" y="234"/>
                    </a:lnTo>
                    <a:lnTo>
                      <a:pt x="3" y="236"/>
                    </a:lnTo>
                    <a:lnTo>
                      <a:pt x="3" y="240"/>
                    </a:lnTo>
                    <a:lnTo>
                      <a:pt x="0" y="244"/>
                    </a:lnTo>
                    <a:lnTo>
                      <a:pt x="3" y="246"/>
                    </a:lnTo>
                    <a:lnTo>
                      <a:pt x="3" y="248"/>
                    </a:lnTo>
                    <a:lnTo>
                      <a:pt x="7" y="255"/>
                    </a:lnTo>
                    <a:lnTo>
                      <a:pt x="15" y="269"/>
                    </a:lnTo>
                    <a:lnTo>
                      <a:pt x="11" y="275"/>
                    </a:lnTo>
                    <a:lnTo>
                      <a:pt x="21" y="273"/>
                    </a:lnTo>
                    <a:lnTo>
                      <a:pt x="27" y="275"/>
                    </a:lnTo>
                    <a:lnTo>
                      <a:pt x="32" y="279"/>
                    </a:lnTo>
                    <a:lnTo>
                      <a:pt x="34" y="286"/>
                    </a:lnTo>
                    <a:lnTo>
                      <a:pt x="40" y="286"/>
                    </a:lnTo>
                    <a:lnTo>
                      <a:pt x="50" y="286"/>
                    </a:lnTo>
                    <a:lnTo>
                      <a:pt x="59" y="279"/>
                    </a:lnTo>
                    <a:lnTo>
                      <a:pt x="65" y="275"/>
                    </a:lnTo>
                    <a:lnTo>
                      <a:pt x="67" y="277"/>
                    </a:lnTo>
                    <a:lnTo>
                      <a:pt x="65" y="282"/>
                    </a:lnTo>
                    <a:lnTo>
                      <a:pt x="65" y="284"/>
                    </a:lnTo>
                    <a:lnTo>
                      <a:pt x="63" y="290"/>
                    </a:lnTo>
                    <a:lnTo>
                      <a:pt x="65" y="300"/>
                    </a:lnTo>
                    <a:lnTo>
                      <a:pt x="65" y="304"/>
                    </a:lnTo>
                    <a:lnTo>
                      <a:pt x="67" y="306"/>
                    </a:lnTo>
                    <a:lnTo>
                      <a:pt x="71" y="306"/>
                    </a:lnTo>
                    <a:lnTo>
                      <a:pt x="75" y="304"/>
                    </a:lnTo>
                    <a:lnTo>
                      <a:pt x="77" y="304"/>
                    </a:lnTo>
                    <a:lnTo>
                      <a:pt x="79" y="304"/>
                    </a:lnTo>
                    <a:lnTo>
                      <a:pt x="81" y="304"/>
                    </a:lnTo>
                    <a:lnTo>
                      <a:pt x="83" y="306"/>
                    </a:lnTo>
                    <a:lnTo>
                      <a:pt x="94" y="306"/>
                    </a:lnTo>
                    <a:lnTo>
                      <a:pt x="100" y="306"/>
                    </a:lnTo>
                    <a:lnTo>
                      <a:pt x="104" y="302"/>
                    </a:lnTo>
                    <a:lnTo>
                      <a:pt x="108" y="302"/>
                    </a:lnTo>
                    <a:lnTo>
                      <a:pt x="112" y="300"/>
                    </a:lnTo>
                    <a:lnTo>
                      <a:pt x="117" y="300"/>
                    </a:lnTo>
                    <a:lnTo>
                      <a:pt x="121" y="298"/>
                    </a:lnTo>
                    <a:lnTo>
                      <a:pt x="125" y="290"/>
                    </a:lnTo>
                    <a:lnTo>
                      <a:pt x="133" y="284"/>
                    </a:lnTo>
                    <a:lnTo>
                      <a:pt x="139" y="284"/>
                    </a:lnTo>
                    <a:lnTo>
                      <a:pt x="146" y="282"/>
                    </a:lnTo>
                    <a:lnTo>
                      <a:pt x="150" y="282"/>
                    </a:lnTo>
                    <a:lnTo>
                      <a:pt x="152" y="284"/>
                    </a:lnTo>
                    <a:lnTo>
                      <a:pt x="156" y="282"/>
                    </a:lnTo>
                    <a:lnTo>
                      <a:pt x="158" y="282"/>
                    </a:lnTo>
                    <a:lnTo>
                      <a:pt x="158" y="286"/>
                    </a:lnTo>
                    <a:lnTo>
                      <a:pt x="160" y="294"/>
                    </a:lnTo>
                    <a:lnTo>
                      <a:pt x="158" y="298"/>
                    </a:lnTo>
                    <a:lnTo>
                      <a:pt x="160" y="306"/>
                    </a:lnTo>
                    <a:lnTo>
                      <a:pt x="158" y="311"/>
                    </a:lnTo>
                    <a:lnTo>
                      <a:pt x="162" y="317"/>
                    </a:lnTo>
                    <a:lnTo>
                      <a:pt x="166" y="319"/>
                    </a:lnTo>
                    <a:lnTo>
                      <a:pt x="166" y="325"/>
                    </a:lnTo>
                    <a:lnTo>
                      <a:pt x="170" y="327"/>
                    </a:lnTo>
                    <a:lnTo>
                      <a:pt x="177" y="331"/>
                    </a:lnTo>
                    <a:lnTo>
                      <a:pt x="181" y="333"/>
                    </a:lnTo>
                    <a:lnTo>
                      <a:pt x="183" y="333"/>
                    </a:lnTo>
                    <a:lnTo>
                      <a:pt x="191" y="331"/>
                    </a:lnTo>
                    <a:lnTo>
                      <a:pt x="197" y="338"/>
                    </a:lnTo>
                    <a:lnTo>
                      <a:pt x="202" y="335"/>
                    </a:lnTo>
                    <a:lnTo>
                      <a:pt x="208" y="344"/>
                    </a:lnTo>
                    <a:lnTo>
                      <a:pt x="212" y="342"/>
                    </a:lnTo>
                    <a:lnTo>
                      <a:pt x="218" y="346"/>
                    </a:lnTo>
                    <a:lnTo>
                      <a:pt x="224" y="348"/>
                    </a:lnTo>
                    <a:lnTo>
                      <a:pt x="224" y="352"/>
                    </a:lnTo>
                    <a:lnTo>
                      <a:pt x="228" y="354"/>
                    </a:lnTo>
                    <a:lnTo>
                      <a:pt x="233" y="356"/>
                    </a:lnTo>
                    <a:lnTo>
                      <a:pt x="243" y="354"/>
                    </a:lnTo>
                    <a:lnTo>
                      <a:pt x="251" y="358"/>
                    </a:lnTo>
                    <a:lnTo>
                      <a:pt x="253" y="362"/>
                    </a:lnTo>
                    <a:lnTo>
                      <a:pt x="251" y="371"/>
                    </a:lnTo>
                    <a:lnTo>
                      <a:pt x="253" y="377"/>
                    </a:lnTo>
                    <a:lnTo>
                      <a:pt x="251" y="381"/>
                    </a:lnTo>
                    <a:lnTo>
                      <a:pt x="257" y="394"/>
                    </a:lnTo>
                    <a:lnTo>
                      <a:pt x="257" y="402"/>
                    </a:lnTo>
                    <a:lnTo>
                      <a:pt x="291" y="402"/>
                    </a:lnTo>
                    <a:lnTo>
                      <a:pt x="291" y="414"/>
                    </a:lnTo>
                    <a:lnTo>
                      <a:pt x="291" y="420"/>
                    </a:lnTo>
                    <a:lnTo>
                      <a:pt x="301" y="423"/>
                    </a:lnTo>
                    <a:lnTo>
                      <a:pt x="309" y="441"/>
                    </a:lnTo>
                    <a:lnTo>
                      <a:pt x="309" y="450"/>
                    </a:lnTo>
                    <a:lnTo>
                      <a:pt x="301" y="468"/>
                    </a:lnTo>
                    <a:lnTo>
                      <a:pt x="301" y="470"/>
                    </a:lnTo>
                    <a:lnTo>
                      <a:pt x="299" y="472"/>
                    </a:lnTo>
                    <a:lnTo>
                      <a:pt x="301" y="474"/>
                    </a:lnTo>
                    <a:lnTo>
                      <a:pt x="301" y="479"/>
                    </a:lnTo>
                    <a:lnTo>
                      <a:pt x="305" y="483"/>
                    </a:lnTo>
                    <a:lnTo>
                      <a:pt x="305" y="489"/>
                    </a:lnTo>
                    <a:lnTo>
                      <a:pt x="309" y="493"/>
                    </a:lnTo>
                    <a:lnTo>
                      <a:pt x="307" y="506"/>
                    </a:lnTo>
                    <a:lnTo>
                      <a:pt x="307" y="510"/>
                    </a:lnTo>
                    <a:lnTo>
                      <a:pt x="307" y="514"/>
                    </a:lnTo>
                    <a:lnTo>
                      <a:pt x="307" y="518"/>
                    </a:lnTo>
                    <a:lnTo>
                      <a:pt x="315" y="516"/>
                    </a:lnTo>
                    <a:lnTo>
                      <a:pt x="318" y="518"/>
                    </a:lnTo>
                    <a:lnTo>
                      <a:pt x="326" y="518"/>
                    </a:lnTo>
                    <a:lnTo>
                      <a:pt x="332" y="520"/>
                    </a:lnTo>
                    <a:lnTo>
                      <a:pt x="340" y="516"/>
                    </a:lnTo>
                    <a:lnTo>
                      <a:pt x="345" y="520"/>
                    </a:lnTo>
                    <a:lnTo>
                      <a:pt x="347" y="520"/>
                    </a:lnTo>
                    <a:lnTo>
                      <a:pt x="349" y="524"/>
                    </a:lnTo>
                    <a:lnTo>
                      <a:pt x="353" y="545"/>
                    </a:lnTo>
                    <a:lnTo>
                      <a:pt x="357" y="551"/>
                    </a:lnTo>
                    <a:lnTo>
                      <a:pt x="359" y="551"/>
                    </a:lnTo>
                    <a:lnTo>
                      <a:pt x="367" y="549"/>
                    </a:lnTo>
                    <a:lnTo>
                      <a:pt x="371" y="549"/>
                    </a:lnTo>
                    <a:lnTo>
                      <a:pt x="374" y="553"/>
                    </a:lnTo>
                    <a:lnTo>
                      <a:pt x="376" y="553"/>
                    </a:lnTo>
                    <a:lnTo>
                      <a:pt x="376" y="555"/>
                    </a:lnTo>
                    <a:lnTo>
                      <a:pt x="374" y="572"/>
                    </a:lnTo>
                    <a:lnTo>
                      <a:pt x="374" y="574"/>
                    </a:lnTo>
                    <a:lnTo>
                      <a:pt x="374" y="576"/>
                    </a:lnTo>
                    <a:lnTo>
                      <a:pt x="374" y="578"/>
                    </a:lnTo>
                    <a:lnTo>
                      <a:pt x="374" y="580"/>
                    </a:lnTo>
                    <a:lnTo>
                      <a:pt x="371" y="582"/>
                    </a:lnTo>
                    <a:lnTo>
                      <a:pt x="376" y="580"/>
                    </a:lnTo>
                    <a:lnTo>
                      <a:pt x="384" y="580"/>
                    </a:lnTo>
                    <a:lnTo>
                      <a:pt x="384" y="584"/>
                    </a:lnTo>
                    <a:lnTo>
                      <a:pt x="388" y="593"/>
                    </a:lnTo>
                    <a:lnTo>
                      <a:pt x="388" y="599"/>
                    </a:lnTo>
                    <a:lnTo>
                      <a:pt x="388" y="605"/>
                    </a:lnTo>
                    <a:lnTo>
                      <a:pt x="388" y="613"/>
                    </a:lnTo>
                    <a:lnTo>
                      <a:pt x="388" y="615"/>
                    </a:lnTo>
                    <a:lnTo>
                      <a:pt x="384" y="615"/>
                    </a:lnTo>
                    <a:lnTo>
                      <a:pt x="380" y="617"/>
                    </a:lnTo>
                    <a:lnTo>
                      <a:pt x="380" y="620"/>
                    </a:lnTo>
                    <a:lnTo>
                      <a:pt x="376" y="622"/>
                    </a:lnTo>
                    <a:lnTo>
                      <a:pt x="376" y="620"/>
                    </a:lnTo>
                    <a:lnTo>
                      <a:pt x="367" y="626"/>
                    </a:lnTo>
                    <a:lnTo>
                      <a:pt x="367" y="628"/>
                    </a:lnTo>
                    <a:lnTo>
                      <a:pt x="363" y="628"/>
                    </a:lnTo>
                    <a:lnTo>
                      <a:pt x="357" y="634"/>
                    </a:lnTo>
                    <a:lnTo>
                      <a:pt x="355" y="634"/>
                    </a:lnTo>
                    <a:lnTo>
                      <a:pt x="355" y="640"/>
                    </a:lnTo>
                    <a:lnTo>
                      <a:pt x="351" y="640"/>
                    </a:lnTo>
                    <a:lnTo>
                      <a:pt x="349" y="640"/>
                    </a:lnTo>
                    <a:lnTo>
                      <a:pt x="345" y="647"/>
                    </a:lnTo>
                    <a:lnTo>
                      <a:pt x="342" y="651"/>
                    </a:lnTo>
                    <a:lnTo>
                      <a:pt x="342" y="653"/>
                    </a:lnTo>
                    <a:lnTo>
                      <a:pt x="340" y="655"/>
                    </a:lnTo>
                    <a:lnTo>
                      <a:pt x="338" y="657"/>
                    </a:lnTo>
                    <a:lnTo>
                      <a:pt x="334" y="663"/>
                    </a:lnTo>
                    <a:lnTo>
                      <a:pt x="332" y="667"/>
                    </a:lnTo>
                    <a:lnTo>
                      <a:pt x="330" y="671"/>
                    </a:lnTo>
                    <a:lnTo>
                      <a:pt x="330" y="673"/>
                    </a:lnTo>
                    <a:lnTo>
                      <a:pt x="326" y="676"/>
                    </a:lnTo>
                    <a:lnTo>
                      <a:pt x="326" y="678"/>
                    </a:lnTo>
                    <a:lnTo>
                      <a:pt x="328" y="678"/>
                    </a:lnTo>
                    <a:lnTo>
                      <a:pt x="330" y="678"/>
                    </a:lnTo>
                    <a:lnTo>
                      <a:pt x="338" y="676"/>
                    </a:lnTo>
                    <a:lnTo>
                      <a:pt x="342" y="678"/>
                    </a:lnTo>
                    <a:lnTo>
                      <a:pt x="347" y="684"/>
                    </a:lnTo>
                    <a:lnTo>
                      <a:pt x="351" y="686"/>
                    </a:lnTo>
                    <a:lnTo>
                      <a:pt x="353" y="690"/>
                    </a:lnTo>
                    <a:lnTo>
                      <a:pt x="357" y="698"/>
                    </a:lnTo>
                    <a:lnTo>
                      <a:pt x="359" y="698"/>
                    </a:lnTo>
                    <a:lnTo>
                      <a:pt x="363" y="694"/>
                    </a:lnTo>
                    <a:lnTo>
                      <a:pt x="365" y="694"/>
                    </a:lnTo>
                    <a:lnTo>
                      <a:pt x="369" y="700"/>
                    </a:lnTo>
                    <a:lnTo>
                      <a:pt x="374" y="703"/>
                    </a:lnTo>
                    <a:lnTo>
                      <a:pt x="378" y="705"/>
                    </a:lnTo>
                    <a:lnTo>
                      <a:pt x="382" y="709"/>
                    </a:lnTo>
                    <a:lnTo>
                      <a:pt x="384" y="713"/>
                    </a:lnTo>
                    <a:lnTo>
                      <a:pt x="386" y="713"/>
                    </a:lnTo>
                    <a:lnTo>
                      <a:pt x="394" y="715"/>
                    </a:lnTo>
                    <a:lnTo>
                      <a:pt x="398" y="721"/>
                    </a:lnTo>
                    <a:lnTo>
                      <a:pt x="403" y="727"/>
                    </a:lnTo>
                    <a:lnTo>
                      <a:pt x="407" y="729"/>
                    </a:lnTo>
                    <a:lnTo>
                      <a:pt x="407" y="736"/>
                    </a:lnTo>
                    <a:lnTo>
                      <a:pt x="403" y="740"/>
                    </a:lnTo>
                    <a:lnTo>
                      <a:pt x="405" y="746"/>
                    </a:lnTo>
                    <a:lnTo>
                      <a:pt x="405" y="746"/>
                    </a:lnTo>
                    <a:lnTo>
                      <a:pt x="405" y="748"/>
                    </a:lnTo>
                    <a:lnTo>
                      <a:pt x="407" y="750"/>
                    </a:lnTo>
                    <a:lnTo>
                      <a:pt x="409" y="752"/>
                    </a:lnTo>
                    <a:lnTo>
                      <a:pt x="415" y="746"/>
                    </a:lnTo>
                    <a:lnTo>
                      <a:pt x="417" y="740"/>
                    </a:lnTo>
                    <a:lnTo>
                      <a:pt x="421" y="727"/>
                    </a:lnTo>
                    <a:lnTo>
                      <a:pt x="423" y="719"/>
                    </a:lnTo>
                    <a:lnTo>
                      <a:pt x="425" y="717"/>
                    </a:lnTo>
                    <a:lnTo>
                      <a:pt x="423" y="715"/>
                    </a:lnTo>
                    <a:lnTo>
                      <a:pt x="421" y="711"/>
                    </a:lnTo>
                    <a:lnTo>
                      <a:pt x="421" y="707"/>
                    </a:lnTo>
                    <a:lnTo>
                      <a:pt x="423" y="707"/>
                    </a:lnTo>
                    <a:lnTo>
                      <a:pt x="425" y="703"/>
                    </a:lnTo>
                    <a:lnTo>
                      <a:pt x="427" y="700"/>
                    </a:lnTo>
                    <a:lnTo>
                      <a:pt x="427" y="698"/>
                    </a:lnTo>
                    <a:lnTo>
                      <a:pt x="429" y="698"/>
                    </a:lnTo>
                    <a:lnTo>
                      <a:pt x="432" y="698"/>
                    </a:lnTo>
                    <a:lnTo>
                      <a:pt x="436" y="696"/>
                    </a:lnTo>
                    <a:lnTo>
                      <a:pt x="436" y="692"/>
                    </a:lnTo>
                    <a:lnTo>
                      <a:pt x="436" y="690"/>
                    </a:lnTo>
                    <a:lnTo>
                      <a:pt x="436" y="686"/>
                    </a:lnTo>
                    <a:lnTo>
                      <a:pt x="438" y="686"/>
                    </a:lnTo>
                    <a:lnTo>
                      <a:pt x="440" y="686"/>
                    </a:lnTo>
                    <a:lnTo>
                      <a:pt x="442" y="682"/>
                    </a:lnTo>
                    <a:lnTo>
                      <a:pt x="440" y="680"/>
                    </a:lnTo>
                    <a:lnTo>
                      <a:pt x="438" y="678"/>
                    </a:lnTo>
                    <a:lnTo>
                      <a:pt x="438" y="671"/>
                    </a:lnTo>
                    <a:lnTo>
                      <a:pt x="438" y="669"/>
                    </a:lnTo>
                    <a:lnTo>
                      <a:pt x="438" y="669"/>
                    </a:lnTo>
                    <a:lnTo>
                      <a:pt x="440" y="673"/>
                    </a:lnTo>
                    <a:lnTo>
                      <a:pt x="446" y="680"/>
                    </a:lnTo>
                    <a:lnTo>
                      <a:pt x="446" y="680"/>
                    </a:lnTo>
                    <a:lnTo>
                      <a:pt x="448" y="678"/>
                    </a:lnTo>
                    <a:lnTo>
                      <a:pt x="450" y="680"/>
                    </a:lnTo>
                    <a:lnTo>
                      <a:pt x="450" y="682"/>
                    </a:lnTo>
                    <a:lnTo>
                      <a:pt x="448" y="684"/>
                    </a:lnTo>
                    <a:lnTo>
                      <a:pt x="448" y="690"/>
                    </a:lnTo>
                    <a:lnTo>
                      <a:pt x="442" y="696"/>
                    </a:lnTo>
                    <a:lnTo>
                      <a:pt x="440" y="696"/>
                    </a:lnTo>
                    <a:lnTo>
                      <a:pt x="438" y="700"/>
                    </a:lnTo>
                    <a:lnTo>
                      <a:pt x="438" y="705"/>
                    </a:lnTo>
                    <a:lnTo>
                      <a:pt x="436" y="703"/>
                    </a:lnTo>
                    <a:lnTo>
                      <a:pt x="432" y="705"/>
                    </a:lnTo>
                    <a:lnTo>
                      <a:pt x="429" y="709"/>
                    </a:lnTo>
                    <a:lnTo>
                      <a:pt x="429" y="711"/>
                    </a:lnTo>
                    <a:lnTo>
                      <a:pt x="425" y="711"/>
                    </a:lnTo>
                    <a:lnTo>
                      <a:pt x="425" y="711"/>
                    </a:lnTo>
                    <a:lnTo>
                      <a:pt x="425" y="713"/>
                    </a:lnTo>
                    <a:lnTo>
                      <a:pt x="429" y="715"/>
                    </a:lnTo>
                    <a:lnTo>
                      <a:pt x="440" y="707"/>
                    </a:lnTo>
                    <a:lnTo>
                      <a:pt x="446" y="698"/>
                    </a:lnTo>
                    <a:lnTo>
                      <a:pt x="454" y="684"/>
                    </a:lnTo>
                    <a:lnTo>
                      <a:pt x="458" y="678"/>
                    </a:lnTo>
                    <a:lnTo>
                      <a:pt x="461" y="667"/>
                    </a:lnTo>
                    <a:lnTo>
                      <a:pt x="469" y="653"/>
                    </a:lnTo>
                    <a:lnTo>
                      <a:pt x="477" y="642"/>
                    </a:lnTo>
                    <a:lnTo>
                      <a:pt x="479" y="638"/>
                    </a:lnTo>
                    <a:lnTo>
                      <a:pt x="477" y="638"/>
                    </a:lnTo>
                    <a:lnTo>
                      <a:pt x="479" y="636"/>
                    </a:lnTo>
                    <a:lnTo>
                      <a:pt x="479" y="634"/>
                    </a:lnTo>
                    <a:lnTo>
                      <a:pt x="481" y="630"/>
                    </a:lnTo>
                    <a:lnTo>
                      <a:pt x="483" y="630"/>
                    </a:lnTo>
                    <a:lnTo>
                      <a:pt x="483" y="626"/>
                    </a:lnTo>
                    <a:lnTo>
                      <a:pt x="483" y="624"/>
                    </a:lnTo>
                    <a:lnTo>
                      <a:pt x="483" y="624"/>
                    </a:lnTo>
                    <a:lnTo>
                      <a:pt x="481" y="622"/>
                    </a:lnTo>
                    <a:lnTo>
                      <a:pt x="481" y="617"/>
                    </a:lnTo>
                    <a:lnTo>
                      <a:pt x="479" y="613"/>
                    </a:lnTo>
                    <a:lnTo>
                      <a:pt x="479" y="611"/>
                    </a:lnTo>
                    <a:lnTo>
                      <a:pt x="479" y="609"/>
                    </a:lnTo>
                    <a:lnTo>
                      <a:pt x="479" y="605"/>
                    </a:lnTo>
                    <a:lnTo>
                      <a:pt x="477" y="601"/>
                    </a:lnTo>
                    <a:lnTo>
                      <a:pt x="475" y="595"/>
                    </a:lnTo>
                    <a:lnTo>
                      <a:pt x="477" y="595"/>
                    </a:lnTo>
                    <a:lnTo>
                      <a:pt x="481" y="593"/>
                    </a:lnTo>
                    <a:lnTo>
                      <a:pt x="479" y="591"/>
                    </a:lnTo>
                    <a:lnTo>
                      <a:pt x="477" y="588"/>
                    </a:lnTo>
                    <a:lnTo>
                      <a:pt x="481" y="588"/>
                    </a:lnTo>
                    <a:lnTo>
                      <a:pt x="483" y="584"/>
                    </a:lnTo>
                    <a:lnTo>
                      <a:pt x="477" y="582"/>
                    </a:lnTo>
                    <a:lnTo>
                      <a:pt x="481" y="580"/>
                    </a:lnTo>
                    <a:lnTo>
                      <a:pt x="483" y="578"/>
                    </a:lnTo>
                    <a:lnTo>
                      <a:pt x="485" y="578"/>
                    </a:lnTo>
                    <a:lnTo>
                      <a:pt x="492" y="574"/>
                    </a:lnTo>
                    <a:lnTo>
                      <a:pt x="496" y="572"/>
                    </a:lnTo>
                    <a:lnTo>
                      <a:pt x="496" y="570"/>
                    </a:lnTo>
                    <a:lnTo>
                      <a:pt x="500" y="566"/>
                    </a:lnTo>
                    <a:lnTo>
                      <a:pt x="506" y="561"/>
                    </a:lnTo>
                    <a:lnTo>
                      <a:pt x="512" y="553"/>
                    </a:lnTo>
                    <a:lnTo>
                      <a:pt x="519" y="553"/>
                    </a:lnTo>
                    <a:lnTo>
                      <a:pt x="523" y="549"/>
                    </a:lnTo>
                    <a:lnTo>
                      <a:pt x="527" y="545"/>
                    </a:lnTo>
                    <a:lnTo>
                      <a:pt x="531" y="545"/>
                    </a:lnTo>
                    <a:lnTo>
                      <a:pt x="533" y="547"/>
                    </a:lnTo>
                    <a:lnTo>
                      <a:pt x="535" y="549"/>
                    </a:lnTo>
                    <a:lnTo>
                      <a:pt x="535" y="545"/>
                    </a:lnTo>
                    <a:lnTo>
                      <a:pt x="539" y="541"/>
                    </a:lnTo>
                    <a:lnTo>
                      <a:pt x="546" y="537"/>
                    </a:lnTo>
                    <a:lnTo>
                      <a:pt x="550" y="535"/>
                    </a:lnTo>
                    <a:lnTo>
                      <a:pt x="550" y="535"/>
                    </a:lnTo>
                    <a:lnTo>
                      <a:pt x="548" y="532"/>
                    </a:lnTo>
                    <a:lnTo>
                      <a:pt x="546" y="532"/>
                    </a:lnTo>
                    <a:lnTo>
                      <a:pt x="543" y="530"/>
                    </a:lnTo>
                    <a:lnTo>
                      <a:pt x="548" y="528"/>
                    </a:lnTo>
                    <a:lnTo>
                      <a:pt x="552" y="526"/>
                    </a:lnTo>
                    <a:lnTo>
                      <a:pt x="554" y="526"/>
                    </a:lnTo>
                    <a:lnTo>
                      <a:pt x="558" y="526"/>
                    </a:lnTo>
                    <a:lnTo>
                      <a:pt x="560" y="524"/>
                    </a:lnTo>
                    <a:lnTo>
                      <a:pt x="562" y="524"/>
                    </a:lnTo>
                    <a:lnTo>
                      <a:pt x="562" y="526"/>
                    </a:lnTo>
                    <a:lnTo>
                      <a:pt x="558" y="528"/>
                    </a:lnTo>
                    <a:lnTo>
                      <a:pt x="554" y="530"/>
                    </a:lnTo>
                    <a:lnTo>
                      <a:pt x="552" y="530"/>
                    </a:lnTo>
                    <a:lnTo>
                      <a:pt x="554" y="532"/>
                    </a:lnTo>
                    <a:lnTo>
                      <a:pt x="562" y="530"/>
                    </a:lnTo>
                    <a:lnTo>
                      <a:pt x="570" y="526"/>
                    </a:lnTo>
                    <a:lnTo>
                      <a:pt x="568" y="524"/>
                    </a:lnTo>
                    <a:lnTo>
                      <a:pt x="570" y="522"/>
                    </a:lnTo>
                    <a:lnTo>
                      <a:pt x="572" y="524"/>
                    </a:lnTo>
                    <a:lnTo>
                      <a:pt x="572" y="526"/>
                    </a:lnTo>
                    <a:lnTo>
                      <a:pt x="572" y="528"/>
                    </a:lnTo>
                    <a:lnTo>
                      <a:pt x="579" y="528"/>
                    </a:lnTo>
                    <a:lnTo>
                      <a:pt x="581" y="528"/>
                    </a:lnTo>
                    <a:lnTo>
                      <a:pt x="587" y="528"/>
                    </a:lnTo>
                    <a:lnTo>
                      <a:pt x="593" y="528"/>
                    </a:lnTo>
                    <a:lnTo>
                      <a:pt x="595" y="526"/>
                    </a:lnTo>
                    <a:lnTo>
                      <a:pt x="595" y="524"/>
                    </a:lnTo>
                    <a:lnTo>
                      <a:pt x="595" y="522"/>
                    </a:lnTo>
                    <a:lnTo>
                      <a:pt x="595" y="520"/>
                    </a:lnTo>
                    <a:lnTo>
                      <a:pt x="604" y="516"/>
                    </a:lnTo>
                    <a:lnTo>
                      <a:pt x="612" y="514"/>
                    </a:lnTo>
                    <a:lnTo>
                      <a:pt x="614" y="512"/>
                    </a:lnTo>
                    <a:lnTo>
                      <a:pt x="616" y="508"/>
                    </a:lnTo>
                    <a:lnTo>
                      <a:pt x="614" y="508"/>
                    </a:lnTo>
                    <a:lnTo>
                      <a:pt x="612" y="499"/>
                    </a:lnTo>
                    <a:lnTo>
                      <a:pt x="614" y="495"/>
                    </a:lnTo>
                    <a:lnTo>
                      <a:pt x="616" y="493"/>
                    </a:lnTo>
                    <a:lnTo>
                      <a:pt x="616" y="489"/>
                    </a:lnTo>
                    <a:lnTo>
                      <a:pt x="618" y="487"/>
                    </a:lnTo>
                    <a:lnTo>
                      <a:pt x="622" y="485"/>
                    </a:lnTo>
                    <a:lnTo>
                      <a:pt x="622" y="481"/>
                    </a:lnTo>
                    <a:lnTo>
                      <a:pt x="620" y="481"/>
                    </a:lnTo>
                    <a:lnTo>
                      <a:pt x="626" y="472"/>
                    </a:lnTo>
                    <a:lnTo>
                      <a:pt x="633" y="464"/>
                    </a:lnTo>
                    <a:lnTo>
                      <a:pt x="633" y="460"/>
                    </a:lnTo>
                    <a:lnTo>
                      <a:pt x="633" y="450"/>
                    </a:lnTo>
                    <a:lnTo>
                      <a:pt x="631" y="447"/>
                    </a:lnTo>
                    <a:lnTo>
                      <a:pt x="633" y="439"/>
                    </a:lnTo>
                    <a:lnTo>
                      <a:pt x="635" y="437"/>
                    </a:lnTo>
                    <a:lnTo>
                      <a:pt x="635" y="435"/>
                    </a:lnTo>
                    <a:lnTo>
                      <a:pt x="641" y="431"/>
                    </a:lnTo>
                    <a:lnTo>
                      <a:pt x="641" y="429"/>
                    </a:lnTo>
                    <a:lnTo>
                      <a:pt x="641" y="423"/>
                    </a:lnTo>
                    <a:lnTo>
                      <a:pt x="643" y="414"/>
                    </a:lnTo>
                    <a:lnTo>
                      <a:pt x="643" y="408"/>
                    </a:lnTo>
                    <a:lnTo>
                      <a:pt x="643" y="402"/>
                    </a:lnTo>
                    <a:lnTo>
                      <a:pt x="643" y="400"/>
                    </a:lnTo>
                    <a:lnTo>
                      <a:pt x="645" y="394"/>
                    </a:lnTo>
                    <a:lnTo>
                      <a:pt x="643" y="369"/>
                    </a:lnTo>
                    <a:lnTo>
                      <a:pt x="643" y="364"/>
                    </a:lnTo>
                    <a:lnTo>
                      <a:pt x="643" y="360"/>
                    </a:lnTo>
                    <a:lnTo>
                      <a:pt x="643" y="356"/>
                    </a:lnTo>
                    <a:lnTo>
                      <a:pt x="643" y="358"/>
                    </a:lnTo>
                    <a:lnTo>
                      <a:pt x="639" y="356"/>
                    </a:lnTo>
                    <a:lnTo>
                      <a:pt x="639" y="354"/>
                    </a:lnTo>
                    <a:lnTo>
                      <a:pt x="643" y="350"/>
                    </a:lnTo>
                    <a:lnTo>
                      <a:pt x="641" y="346"/>
                    </a:lnTo>
                    <a:lnTo>
                      <a:pt x="643" y="344"/>
                    </a:lnTo>
                    <a:lnTo>
                      <a:pt x="645" y="344"/>
                    </a:lnTo>
                    <a:lnTo>
                      <a:pt x="645" y="338"/>
                    </a:lnTo>
                    <a:lnTo>
                      <a:pt x="643" y="333"/>
                    </a:lnTo>
                    <a:lnTo>
                      <a:pt x="637" y="331"/>
                    </a:lnTo>
                    <a:lnTo>
                      <a:pt x="639" y="331"/>
                    </a:lnTo>
                    <a:lnTo>
                      <a:pt x="639" y="329"/>
                    </a:lnTo>
                    <a:lnTo>
                      <a:pt x="641" y="331"/>
                    </a:lnTo>
                    <a:lnTo>
                      <a:pt x="643" y="333"/>
                    </a:lnTo>
                    <a:lnTo>
                      <a:pt x="645" y="335"/>
                    </a:lnTo>
                    <a:lnTo>
                      <a:pt x="647" y="331"/>
                    </a:lnTo>
                    <a:lnTo>
                      <a:pt x="649" y="331"/>
                    </a:lnTo>
                    <a:lnTo>
                      <a:pt x="651" y="333"/>
                    </a:lnTo>
                    <a:lnTo>
                      <a:pt x="653" y="333"/>
                    </a:lnTo>
                    <a:lnTo>
                      <a:pt x="651" y="338"/>
                    </a:lnTo>
                    <a:lnTo>
                      <a:pt x="647" y="340"/>
                    </a:lnTo>
                    <a:lnTo>
                      <a:pt x="647" y="342"/>
                    </a:lnTo>
                    <a:lnTo>
                      <a:pt x="649" y="342"/>
                    </a:lnTo>
                    <a:lnTo>
                      <a:pt x="653" y="338"/>
                    </a:lnTo>
                    <a:lnTo>
                      <a:pt x="657" y="335"/>
                    </a:lnTo>
                    <a:lnTo>
                      <a:pt x="664" y="325"/>
                    </a:lnTo>
                    <a:lnTo>
                      <a:pt x="666" y="319"/>
                    </a:lnTo>
                    <a:lnTo>
                      <a:pt x="668" y="315"/>
                    </a:lnTo>
                    <a:lnTo>
                      <a:pt x="670" y="313"/>
                    </a:lnTo>
                    <a:lnTo>
                      <a:pt x="672" y="306"/>
                    </a:lnTo>
                    <a:lnTo>
                      <a:pt x="674" y="300"/>
                    </a:lnTo>
                    <a:lnTo>
                      <a:pt x="684" y="294"/>
                    </a:lnTo>
                    <a:lnTo>
                      <a:pt x="686" y="292"/>
                    </a:lnTo>
                    <a:lnTo>
                      <a:pt x="689" y="290"/>
                    </a:lnTo>
                    <a:lnTo>
                      <a:pt x="691" y="286"/>
                    </a:lnTo>
                    <a:lnTo>
                      <a:pt x="699" y="279"/>
                    </a:lnTo>
                    <a:lnTo>
                      <a:pt x="705" y="269"/>
                    </a:lnTo>
                    <a:lnTo>
                      <a:pt x="707" y="267"/>
                    </a:lnTo>
                    <a:lnTo>
                      <a:pt x="711" y="257"/>
                    </a:lnTo>
                    <a:lnTo>
                      <a:pt x="713" y="253"/>
                    </a:lnTo>
                    <a:lnTo>
                      <a:pt x="715" y="250"/>
                    </a:lnTo>
                    <a:lnTo>
                      <a:pt x="715" y="246"/>
                    </a:lnTo>
                    <a:lnTo>
                      <a:pt x="713" y="242"/>
                    </a:lnTo>
                    <a:lnTo>
                      <a:pt x="713" y="240"/>
                    </a:lnTo>
                    <a:lnTo>
                      <a:pt x="715" y="23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2" name="9Slide.vn 1345">
                <a:extLst>
                  <a:ext uri="{FF2B5EF4-FFF2-40B4-BE49-F238E27FC236}">
                    <a16:creationId xmlns:a16="http://schemas.microsoft.com/office/drawing/2014/main" id="{05F2FAEB-B05E-438E-8530-6AC8088E413D}"/>
                  </a:ext>
                </a:extLst>
              </p:cNvPr>
              <p:cNvSpPr>
                <a:spLocks/>
              </p:cNvSpPr>
              <p:nvPr/>
            </p:nvSpPr>
            <p:spPr bwMode="auto">
              <a:xfrm>
                <a:off x="2795" y="2680"/>
                <a:ext cx="3" cy="4"/>
              </a:xfrm>
              <a:custGeom>
                <a:avLst/>
                <a:gdLst>
                  <a:gd name="T0" fmla="*/ 0 w 3"/>
                  <a:gd name="T1" fmla="*/ 2 h 4"/>
                  <a:gd name="T2" fmla="*/ 0 w 3"/>
                  <a:gd name="T3" fmla="*/ 4 h 4"/>
                  <a:gd name="T4" fmla="*/ 3 w 3"/>
                  <a:gd name="T5" fmla="*/ 4 h 4"/>
                  <a:gd name="T6" fmla="*/ 3 w 3"/>
                  <a:gd name="T7" fmla="*/ 2 h 4"/>
                  <a:gd name="T8" fmla="*/ 3 w 3"/>
                  <a:gd name="T9" fmla="*/ 2 h 4"/>
                  <a:gd name="T10" fmla="*/ 0 w 3"/>
                  <a:gd name="T11" fmla="*/ 0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lnTo>
                      <a:pt x="0" y="4"/>
                    </a:lnTo>
                    <a:lnTo>
                      <a:pt x="3" y="4"/>
                    </a:lnTo>
                    <a:lnTo>
                      <a:pt x="3" y="2"/>
                    </a:lnTo>
                    <a:lnTo>
                      <a:pt x="3" y="2"/>
                    </a:lnTo>
                    <a:lnTo>
                      <a:pt x="0"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3" name="9Slide.vn 1346">
                <a:extLst>
                  <a:ext uri="{FF2B5EF4-FFF2-40B4-BE49-F238E27FC236}">
                    <a16:creationId xmlns:a16="http://schemas.microsoft.com/office/drawing/2014/main" id="{B764836A-3E7C-4F11-BC8D-D2065F8A9610}"/>
                  </a:ext>
                </a:extLst>
              </p:cNvPr>
              <p:cNvSpPr>
                <a:spLocks/>
              </p:cNvSpPr>
              <p:nvPr/>
            </p:nvSpPr>
            <p:spPr bwMode="auto">
              <a:xfrm>
                <a:off x="2723" y="2578"/>
                <a:ext cx="52" cy="73"/>
              </a:xfrm>
              <a:custGeom>
                <a:avLst/>
                <a:gdLst>
                  <a:gd name="T0" fmla="*/ 2 w 52"/>
                  <a:gd name="T1" fmla="*/ 4 h 73"/>
                  <a:gd name="T2" fmla="*/ 0 w 52"/>
                  <a:gd name="T3" fmla="*/ 9 h 73"/>
                  <a:gd name="T4" fmla="*/ 0 w 52"/>
                  <a:gd name="T5" fmla="*/ 15 h 73"/>
                  <a:gd name="T6" fmla="*/ 2 w 52"/>
                  <a:gd name="T7" fmla="*/ 17 h 73"/>
                  <a:gd name="T8" fmla="*/ 2 w 52"/>
                  <a:gd name="T9" fmla="*/ 21 h 73"/>
                  <a:gd name="T10" fmla="*/ 2 w 52"/>
                  <a:gd name="T11" fmla="*/ 25 h 73"/>
                  <a:gd name="T12" fmla="*/ 4 w 52"/>
                  <a:gd name="T13" fmla="*/ 27 h 73"/>
                  <a:gd name="T14" fmla="*/ 6 w 52"/>
                  <a:gd name="T15" fmla="*/ 29 h 73"/>
                  <a:gd name="T16" fmla="*/ 8 w 52"/>
                  <a:gd name="T17" fmla="*/ 33 h 73"/>
                  <a:gd name="T18" fmla="*/ 8 w 52"/>
                  <a:gd name="T19" fmla="*/ 38 h 73"/>
                  <a:gd name="T20" fmla="*/ 8 w 52"/>
                  <a:gd name="T21" fmla="*/ 40 h 73"/>
                  <a:gd name="T22" fmla="*/ 8 w 52"/>
                  <a:gd name="T23" fmla="*/ 42 h 73"/>
                  <a:gd name="T24" fmla="*/ 6 w 52"/>
                  <a:gd name="T25" fmla="*/ 44 h 73"/>
                  <a:gd name="T26" fmla="*/ 6 w 52"/>
                  <a:gd name="T27" fmla="*/ 50 h 73"/>
                  <a:gd name="T28" fmla="*/ 8 w 52"/>
                  <a:gd name="T29" fmla="*/ 52 h 73"/>
                  <a:gd name="T30" fmla="*/ 6 w 52"/>
                  <a:gd name="T31" fmla="*/ 56 h 73"/>
                  <a:gd name="T32" fmla="*/ 2 w 52"/>
                  <a:gd name="T33" fmla="*/ 58 h 73"/>
                  <a:gd name="T34" fmla="*/ 0 w 52"/>
                  <a:gd name="T35" fmla="*/ 58 h 73"/>
                  <a:gd name="T36" fmla="*/ 2 w 52"/>
                  <a:gd name="T37" fmla="*/ 60 h 73"/>
                  <a:gd name="T38" fmla="*/ 2 w 52"/>
                  <a:gd name="T39" fmla="*/ 63 h 73"/>
                  <a:gd name="T40" fmla="*/ 4 w 52"/>
                  <a:gd name="T41" fmla="*/ 65 h 73"/>
                  <a:gd name="T42" fmla="*/ 4 w 52"/>
                  <a:gd name="T43" fmla="*/ 67 h 73"/>
                  <a:gd name="T44" fmla="*/ 6 w 52"/>
                  <a:gd name="T45" fmla="*/ 69 h 73"/>
                  <a:gd name="T46" fmla="*/ 8 w 52"/>
                  <a:gd name="T47" fmla="*/ 69 h 73"/>
                  <a:gd name="T48" fmla="*/ 10 w 52"/>
                  <a:gd name="T49" fmla="*/ 67 h 73"/>
                  <a:gd name="T50" fmla="*/ 12 w 52"/>
                  <a:gd name="T51" fmla="*/ 67 h 73"/>
                  <a:gd name="T52" fmla="*/ 14 w 52"/>
                  <a:gd name="T53" fmla="*/ 67 h 73"/>
                  <a:gd name="T54" fmla="*/ 17 w 52"/>
                  <a:gd name="T55" fmla="*/ 69 h 73"/>
                  <a:gd name="T56" fmla="*/ 17 w 52"/>
                  <a:gd name="T57" fmla="*/ 69 h 73"/>
                  <a:gd name="T58" fmla="*/ 17 w 52"/>
                  <a:gd name="T59" fmla="*/ 73 h 73"/>
                  <a:gd name="T60" fmla="*/ 19 w 52"/>
                  <a:gd name="T61" fmla="*/ 73 h 73"/>
                  <a:gd name="T62" fmla="*/ 23 w 52"/>
                  <a:gd name="T63" fmla="*/ 71 h 73"/>
                  <a:gd name="T64" fmla="*/ 23 w 52"/>
                  <a:gd name="T65" fmla="*/ 69 h 73"/>
                  <a:gd name="T66" fmla="*/ 25 w 52"/>
                  <a:gd name="T67" fmla="*/ 67 h 73"/>
                  <a:gd name="T68" fmla="*/ 29 w 52"/>
                  <a:gd name="T69" fmla="*/ 67 h 73"/>
                  <a:gd name="T70" fmla="*/ 31 w 52"/>
                  <a:gd name="T71" fmla="*/ 63 h 73"/>
                  <a:gd name="T72" fmla="*/ 33 w 52"/>
                  <a:gd name="T73" fmla="*/ 58 h 73"/>
                  <a:gd name="T74" fmla="*/ 37 w 52"/>
                  <a:gd name="T75" fmla="*/ 50 h 73"/>
                  <a:gd name="T76" fmla="*/ 37 w 52"/>
                  <a:gd name="T77" fmla="*/ 46 h 73"/>
                  <a:gd name="T78" fmla="*/ 41 w 52"/>
                  <a:gd name="T79" fmla="*/ 40 h 73"/>
                  <a:gd name="T80" fmla="*/ 46 w 52"/>
                  <a:gd name="T81" fmla="*/ 36 h 73"/>
                  <a:gd name="T82" fmla="*/ 48 w 52"/>
                  <a:gd name="T83" fmla="*/ 33 h 73"/>
                  <a:gd name="T84" fmla="*/ 48 w 52"/>
                  <a:gd name="T85" fmla="*/ 31 h 73"/>
                  <a:gd name="T86" fmla="*/ 52 w 52"/>
                  <a:gd name="T87" fmla="*/ 27 h 73"/>
                  <a:gd name="T88" fmla="*/ 52 w 52"/>
                  <a:gd name="T89" fmla="*/ 23 h 73"/>
                  <a:gd name="T90" fmla="*/ 48 w 52"/>
                  <a:gd name="T91" fmla="*/ 19 h 73"/>
                  <a:gd name="T92" fmla="*/ 46 w 52"/>
                  <a:gd name="T93" fmla="*/ 21 h 73"/>
                  <a:gd name="T94" fmla="*/ 43 w 52"/>
                  <a:gd name="T95" fmla="*/ 19 h 73"/>
                  <a:gd name="T96" fmla="*/ 43 w 52"/>
                  <a:gd name="T97" fmla="*/ 17 h 73"/>
                  <a:gd name="T98" fmla="*/ 37 w 52"/>
                  <a:gd name="T99" fmla="*/ 11 h 73"/>
                  <a:gd name="T100" fmla="*/ 35 w 52"/>
                  <a:gd name="T101" fmla="*/ 9 h 73"/>
                  <a:gd name="T102" fmla="*/ 31 w 52"/>
                  <a:gd name="T103" fmla="*/ 4 h 73"/>
                  <a:gd name="T104" fmla="*/ 21 w 52"/>
                  <a:gd name="T105" fmla="*/ 2 h 73"/>
                  <a:gd name="T106" fmla="*/ 17 w 52"/>
                  <a:gd name="T107" fmla="*/ 0 h 73"/>
                  <a:gd name="T108" fmla="*/ 10 w 52"/>
                  <a:gd name="T109" fmla="*/ 0 h 73"/>
                  <a:gd name="T110" fmla="*/ 8 w 52"/>
                  <a:gd name="T111" fmla="*/ 2 h 73"/>
                  <a:gd name="T112" fmla="*/ 4 w 52"/>
                  <a:gd name="T113" fmla="*/ 4 h 73"/>
                  <a:gd name="T114" fmla="*/ 4 w 52"/>
                  <a:gd name="T115" fmla="*/ 4 h 73"/>
                  <a:gd name="T116" fmla="*/ 4 w 52"/>
                  <a:gd name="T117" fmla="*/ 4 h 73"/>
                  <a:gd name="T118" fmla="*/ 2 w 52"/>
                  <a:gd name="T119"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73">
                    <a:moveTo>
                      <a:pt x="2" y="4"/>
                    </a:moveTo>
                    <a:lnTo>
                      <a:pt x="0" y="9"/>
                    </a:lnTo>
                    <a:lnTo>
                      <a:pt x="0" y="15"/>
                    </a:lnTo>
                    <a:lnTo>
                      <a:pt x="2" y="17"/>
                    </a:lnTo>
                    <a:lnTo>
                      <a:pt x="2" y="21"/>
                    </a:lnTo>
                    <a:lnTo>
                      <a:pt x="2" y="25"/>
                    </a:lnTo>
                    <a:lnTo>
                      <a:pt x="4" y="27"/>
                    </a:lnTo>
                    <a:lnTo>
                      <a:pt x="6" y="29"/>
                    </a:lnTo>
                    <a:lnTo>
                      <a:pt x="8" y="33"/>
                    </a:lnTo>
                    <a:lnTo>
                      <a:pt x="8" y="38"/>
                    </a:lnTo>
                    <a:lnTo>
                      <a:pt x="8" y="40"/>
                    </a:lnTo>
                    <a:lnTo>
                      <a:pt x="8" y="42"/>
                    </a:lnTo>
                    <a:lnTo>
                      <a:pt x="6" y="44"/>
                    </a:lnTo>
                    <a:lnTo>
                      <a:pt x="6" y="50"/>
                    </a:lnTo>
                    <a:lnTo>
                      <a:pt x="8" y="52"/>
                    </a:lnTo>
                    <a:lnTo>
                      <a:pt x="6" y="56"/>
                    </a:lnTo>
                    <a:lnTo>
                      <a:pt x="2" y="58"/>
                    </a:lnTo>
                    <a:lnTo>
                      <a:pt x="0" y="58"/>
                    </a:lnTo>
                    <a:lnTo>
                      <a:pt x="2" y="60"/>
                    </a:lnTo>
                    <a:lnTo>
                      <a:pt x="2" y="63"/>
                    </a:lnTo>
                    <a:lnTo>
                      <a:pt x="4" y="65"/>
                    </a:lnTo>
                    <a:lnTo>
                      <a:pt x="4" y="67"/>
                    </a:lnTo>
                    <a:lnTo>
                      <a:pt x="6" y="69"/>
                    </a:lnTo>
                    <a:lnTo>
                      <a:pt x="8" y="69"/>
                    </a:lnTo>
                    <a:lnTo>
                      <a:pt x="10" y="67"/>
                    </a:lnTo>
                    <a:lnTo>
                      <a:pt x="12" y="67"/>
                    </a:lnTo>
                    <a:lnTo>
                      <a:pt x="14" y="67"/>
                    </a:lnTo>
                    <a:lnTo>
                      <a:pt x="17" y="69"/>
                    </a:lnTo>
                    <a:lnTo>
                      <a:pt x="17" y="69"/>
                    </a:lnTo>
                    <a:lnTo>
                      <a:pt x="17" y="73"/>
                    </a:lnTo>
                    <a:lnTo>
                      <a:pt x="19" y="73"/>
                    </a:lnTo>
                    <a:lnTo>
                      <a:pt x="23" y="71"/>
                    </a:lnTo>
                    <a:lnTo>
                      <a:pt x="23" y="69"/>
                    </a:lnTo>
                    <a:lnTo>
                      <a:pt x="25" y="67"/>
                    </a:lnTo>
                    <a:lnTo>
                      <a:pt x="29" y="67"/>
                    </a:lnTo>
                    <a:lnTo>
                      <a:pt x="31" y="63"/>
                    </a:lnTo>
                    <a:lnTo>
                      <a:pt x="33" y="58"/>
                    </a:lnTo>
                    <a:lnTo>
                      <a:pt x="37" y="50"/>
                    </a:lnTo>
                    <a:lnTo>
                      <a:pt x="37" y="46"/>
                    </a:lnTo>
                    <a:lnTo>
                      <a:pt x="41" y="40"/>
                    </a:lnTo>
                    <a:lnTo>
                      <a:pt x="46" y="36"/>
                    </a:lnTo>
                    <a:lnTo>
                      <a:pt x="48" y="33"/>
                    </a:lnTo>
                    <a:lnTo>
                      <a:pt x="48" y="31"/>
                    </a:lnTo>
                    <a:lnTo>
                      <a:pt x="52" y="27"/>
                    </a:lnTo>
                    <a:lnTo>
                      <a:pt x="52" y="23"/>
                    </a:lnTo>
                    <a:lnTo>
                      <a:pt x="48" y="19"/>
                    </a:lnTo>
                    <a:lnTo>
                      <a:pt x="46" y="21"/>
                    </a:lnTo>
                    <a:lnTo>
                      <a:pt x="43" y="19"/>
                    </a:lnTo>
                    <a:lnTo>
                      <a:pt x="43" y="17"/>
                    </a:lnTo>
                    <a:lnTo>
                      <a:pt x="37" y="11"/>
                    </a:lnTo>
                    <a:lnTo>
                      <a:pt x="35" y="9"/>
                    </a:lnTo>
                    <a:lnTo>
                      <a:pt x="31" y="4"/>
                    </a:lnTo>
                    <a:lnTo>
                      <a:pt x="21" y="2"/>
                    </a:lnTo>
                    <a:lnTo>
                      <a:pt x="17" y="0"/>
                    </a:lnTo>
                    <a:lnTo>
                      <a:pt x="10" y="0"/>
                    </a:lnTo>
                    <a:lnTo>
                      <a:pt x="8" y="2"/>
                    </a:lnTo>
                    <a:lnTo>
                      <a:pt x="4" y="4"/>
                    </a:lnTo>
                    <a:lnTo>
                      <a:pt x="4" y="4"/>
                    </a:lnTo>
                    <a:lnTo>
                      <a:pt x="4" y="4"/>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4" name="9Slide.vn 1347">
                <a:extLst>
                  <a:ext uri="{FF2B5EF4-FFF2-40B4-BE49-F238E27FC236}">
                    <a16:creationId xmlns:a16="http://schemas.microsoft.com/office/drawing/2014/main" id="{B91BF55E-D8F4-4846-8AD7-2934439E42E0}"/>
                  </a:ext>
                </a:extLst>
              </p:cNvPr>
              <p:cNvSpPr>
                <a:spLocks/>
              </p:cNvSpPr>
              <p:nvPr/>
            </p:nvSpPr>
            <p:spPr bwMode="auto">
              <a:xfrm>
                <a:off x="2659" y="2570"/>
                <a:ext cx="72" cy="79"/>
              </a:xfrm>
              <a:custGeom>
                <a:avLst/>
                <a:gdLst>
                  <a:gd name="T0" fmla="*/ 16 w 72"/>
                  <a:gd name="T1" fmla="*/ 12 h 79"/>
                  <a:gd name="T2" fmla="*/ 10 w 72"/>
                  <a:gd name="T3" fmla="*/ 17 h 79"/>
                  <a:gd name="T4" fmla="*/ 4 w 72"/>
                  <a:gd name="T5" fmla="*/ 23 h 79"/>
                  <a:gd name="T6" fmla="*/ 0 w 72"/>
                  <a:gd name="T7" fmla="*/ 33 h 79"/>
                  <a:gd name="T8" fmla="*/ 4 w 72"/>
                  <a:gd name="T9" fmla="*/ 37 h 79"/>
                  <a:gd name="T10" fmla="*/ 6 w 72"/>
                  <a:gd name="T11" fmla="*/ 41 h 79"/>
                  <a:gd name="T12" fmla="*/ 8 w 72"/>
                  <a:gd name="T13" fmla="*/ 48 h 79"/>
                  <a:gd name="T14" fmla="*/ 12 w 72"/>
                  <a:gd name="T15" fmla="*/ 50 h 79"/>
                  <a:gd name="T16" fmla="*/ 14 w 72"/>
                  <a:gd name="T17" fmla="*/ 54 h 79"/>
                  <a:gd name="T18" fmla="*/ 16 w 72"/>
                  <a:gd name="T19" fmla="*/ 62 h 79"/>
                  <a:gd name="T20" fmla="*/ 20 w 72"/>
                  <a:gd name="T21" fmla="*/ 66 h 79"/>
                  <a:gd name="T22" fmla="*/ 25 w 72"/>
                  <a:gd name="T23" fmla="*/ 73 h 79"/>
                  <a:gd name="T24" fmla="*/ 27 w 72"/>
                  <a:gd name="T25" fmla="*/ 77 h 79"/>
                  <a:gd name="T26" fmla="*/ 29 w 72"/>
                  <a:gd name="T27" fmla="*/ 77 h 79"/>
                  <a:gd name="T28" fmla="*/ 31 w 72"/>
                  <a:gd name="T29" fmla="*/ 79 h 79"/>
                  <a:gd name="T30" fmla="*/ 39 w 72"/>
                  <a:gd name="T31" fmla="*/ 79 h 79"/>
                  <a:gd name="T32" fmla="*/ 39 w 72"/>
                  <a:gd name="T33" fmla="*/ 75 h 79"/>
                  <a:gd name="T34" fmla="*/ 35 w 72"/>
                  <a:gd name="T35" fmla="*/ 68 h 79"/>
                  <a:gd name="T36" fmla="*/ 39 w 72"/>
                  <a:gd name="T37" fmla="*/ 64 h 79"/>
                  <a:gd name="T38" fmla="*/ 49 w 72"/>
                  <a:gd name="T39" fmla="*/ 64 h 79"/>
                  <a:gd name="T40" fmla="*/ 58 w 72"/>
                  <a:gd name="T41" fmla="*/ 62 h 79"/>
                  <a:gd name="T42" fmla="*/ 64 w 72"/>
                  <a:gd name="T43" fmla="*/ 66 h 79"/>
                  <a:gd name="T44" fmla="*/ 70 w 72"/>
                  <a:gd name="T45" fmla="*/ 64 h 79"/>
                  <a:gd name="T46" fmla="*/ 70 w 72"/>
                  <a:gd name="T47" fmla="*/ 58 h 79"/>
                  <a:gd name="T48" fmla="*/ 72 w 72"/>
                  <a:gd name="T49" fmla="*/ 50 h 79"/>
                  <a:gd name="T50" fmla="*/ 72 w 72"/>
                  <a:gd name="T51" fmla="*/ 46 h 79"/>
                  <a:gd name="T52" fmla="*/ 70 w 72"/>
                  <a:gd name="T53" fmla="*/ 37 h 79"/>
                  <a:gd name="T54" fmla="*/ 66 w 72"/>
                  <a:gd name="T55" fmla="*/ 33 h 79"/>
                  <a:gd name="T56" fmla="*/ 66 w 72"/>
                  <a:gd name="T57" fmla="*/ 25 h 79"/>
                  <a:gd name="T58" fmla="*/ 64 w 72"/>
                  <a:gd name="T59" fmla="*/ 17 h 79"/>
                  <a:gd name="T60" fmla="*/ 68 w 72"/>
                  <a:gd name="T61" fmla="*/ 12 h 79"/>
                  <a:gd name="T62" fmla="*/ 72 w 72"/>
                  <a:gd name="T63" fmla="*/ 8 h 79"/>
                  <a:gd name="T64" fmla="*/ 68 w 72"/>
                  <a:gd name="T65" fmla="*/ 2 h 79"/>
                  <a:gd name="T66" fmla="*/ 54 w 72"/>
                  <a:gd name="T67" fmla="*/ 0 h 79"/>
                  <a:gd name="T68" fmla="*/ 49 w 72"/>
                  <a:gd name="T69" fmla="*/ 0 h 79"/>
                  <a:gd name="T70" fmla="*/ 35 w 72"/>
                  <a:gd name="T71" fmla="*/ 2 h 79"/>
                  <a:gd name="T72" fmla="*/ 22 w 72"/>
                  <a:gd name="T73" fmla="*/ 0 h 79"/>
                  <a:gd name="T74" fmla="*/ 16 w 72"/>
                  <a:gd name="T75" fmla="*/ 6 h 79"/>
                  <a:gd name="T76" fmla="*/ 16 w 72"/>
                  <a:gd name="T77"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 h="79">
                    <a:moveTo>
                      <a:pt x="16" y="10"/>
                    </a:moveTo>
                    <a:lnTo>
                      <a:pt x="16" y="12"/>
                    </a:lnTo>
                    <a:lnTo>
                      <a:pt x="12" y="17"/>
                    </a:lnTo>
                    <a:lnTo>
                      <a:pt x="10" y="17"/>
                    </a:lnTo>
                    <a:lnTo>
                      <a:pt x="6" y="19"/>
                    </a:lnTo>
                    <a:lnTo>
                      <a:pt x="4" y="23"/>
                    </a:lnTo>
                    <a:lnTo>
                      <a:pt x="2" y="27"/>
                    </a:lnTo>
                    <a:lnTo>
                      <a:pt x="0" y="33"/>
                    </a:lnTo>
                    <a:lnTo>
                      <a:pt x="0" y="35"/>
                    </a:lnTo>
                    <a:lnTo>
                      <a:pt x="4" y="37"/>
                    </a:lnTo>
                    <a:lnTo>
                      <a:pt x="6" y="39"/>
                    </a:lnTo>
                    <a:lnTo>
                      <a:pt x="6" y="41"/>
                    </a:lnTo>
                    <a:lnTo>
                      <a:pt x="8" y="46"/>
                    </a:lnTo>
                    <a:lnTo>
                      <a:pt x="8" y="48"/>
                    </a:lnTo>
                    <a:lnTo>
                      <a:pt x="10" y="50"/>
                    </a:lnTo>
                    <a:lnTo>
                      <a:pt x="12" y="50"/>
                    </a:lnTo>
                    <a:lnTo>
                      <a:pt x="14" y="50"/>
                    </a:lnTo>
                    <a:lnTo>
                      <a:pt x="14" y="54"/>
                    </a:lnTo>
                    <a:lnTo>
                      <a:pt x="16" y="58"/>
                    </a:lnTo>
                    <a:lnTo>
                      <a:pt x="16" y="62"/>
                    </a:lnTo>
                    <a:lnTo>
                      <a:pt x="18" y="64"/>
                    </a:lnTo>
                    <a:lnTo>
                      <a:pt x="20" y="66"/>
                    </a:lnTo>
                    <a:lnTo>
                      <a:pt x="22" y="71"/>
                    </a:lnTo>
                    <a:lnTo>
                      <a:pt x="25" y="73"/>
                    </a:lnTo>
                    <a:lnTo>
                      <a:pt x="25" y="73"/>
                    </a:lnTo>
                    <a:lnTo>
                      <a:pt x="27" y="77"/>
                    </a:lnTo>
                    <a:lnTo>
                      <a:pt x="29" y="77"/>
                    </a:lnTo>
                    <a:lnTo>
                      <a:pt x="29" y="77"/>
                    </a:lnTo>
                    <a:lnTo>
                      <a:pt x="31" y="77"/>
                    </a:lnTo>
                    <a:lnTo>
                      <a:pt x="31" y="79"/>
                    </a:lnTo>
                    <a:lnTo>
                      <a:pt x="37" y="79"/>
                    </a:lnTo>
                    <a:lnTo>
                      <a:pt x="39" y="79"/>
                    </a:lnTo>
                    <a:lnTo>
                      <a:pt x="41" y="79"/>
                    </a:lnTo>
                    <a:lnTo>
                      <a:pt x="39" y="75"/>
                    </a:lnTo>
                    <a:lnTo>
                      <a:pt x="37" y="73"/>
                    </a:lnTo>
                    <a:lnTo>
                      <a:pt x="35" y="68"/>
                    </a:lnTo>
                    <a:lnTo>
                      <a:pt x="35" y="66"/>
                    </a:lnTo>
                    <a:lnTo>
                      <a:pt x="39" y="64"/>
                    </a:lnTo>
                    <a:lnTo>
                      <a:pt x="43" y="64"/>
                    </a:lnTo>
                    <a:lnTo>
                      <a:pt x="49" y="64"/>
                    </a:lnTo>
                    <a:lnTo>
                      <a:pt x="54" y="62"/>
                    </a:lnTo>
                    <a:lnTo>
                      <a:pt x="58" y="62"/>
                    </a:lnTo>
                    <a:lnTo>
                      <a:pt x="62" y="66"/>
                    </a:lnTo>
                    <a:lnTo>
                      <a:pt x="64" y="66"/>
                    </a:lnTo>
                    <a:lnTo>
                      <a:pt x="66" y="66"/>
                    </a:lnTo>
                    <a:lnTo>
                      <a:pt x="70" y="64"/>
                    </a:lnTo>
                    <a:lnTo>
                      <a:pt x="72" y="60"/>
                    </a:lnTo>
                    <a:lnTo>
                      <a:pt x="70" y="58"/>
                    </a:lnTo>
                    <a:lnTo>
                      <a:pt x="70" y="52"/>
                    </a:lnTo>
                    <a:lnTo>
                      <a:pt x="72" y="50"/>
                    </a:lnTo>
                    <a:lnTo>
                      <a:pt x="72" y="48"/>
                    </a:lnTo>
                    <a:lnTo>
                      <a:pt x="72" y="46"/>
                    </a:lnTo>
                    <a:lnTo>
                      <a:pt x="72" y="41"/>
                    </a:lnTo>
                    <a:lnTo>
                      <a:pt x="70" y="37"/>
                    </a:lnTo>
                    <a:lnTo>
                      <a:pt x="68" y="35"/>
                    </a:lnTo>
                    <a:lnTo>
                      <a:pt x="66" y="33"/>
                    </a:lnTo>
                    <a:lnTo>
                      <a:pt x="66" y="29"/>
                    </a:lnTo>
                    <a:lnTo>
                      <a:pt x="66" y="25"/>
                    </a:lnTo>
                    <a:lnTo>
                      <a:pt x="64" y="23"/>
                    </a:lnTo>
                    <a:lnTo>
                      <a:pt x="64" y="17"/>
                    </a:lnTo>
                    <a:lnTo>
                      <a:pt x="66" y="12"/>
                    </a:lnTo>
                    <a:lnTo>
                      <a:pt x="68" y="12"/>
                    </a:lnTo>
                    <a:lnTo>
                      <a:pt x="68" y="12"/>
                    </a:lnTo>
                    <a:lnTo>
                      <a:pt x="72" y="8"/>
                    </a:lnTo>
                    <a:lnTo>
                      <a:pt x="72" y="4"/>
                    </a:lnTo>
                    <a:lnTo>
                      <a:pt x="68" y="2"/>
                    </a:lnTo>
                    <a:lnTo>
                      <a:pt x="62" y="2"/>
                    </a:lnTo>
                    <a:lnTo>
                      <a:pt x="54" y="0"/>
                    </a:lnTo>
                    <a:lnTo>
                      <a:pt x="52" y="0"/>
                    </a:lnTo>
                    <a:lnTo>
                      <a:pt x="49" y="0"/>
                    </a:lnTo>
                    <a:lnTo>
                      <a:pt x="43" y="0"/>
                    </a:lnTo>
                    <a:lnTo>
                      <a:pt x="35" y="2"/>
                    </a:lnTo>
                    <a:lnTo>
                      <a:pt x="31" y="0"/>
                    </a:lnTo>
                    <a:lnTo>
                      <a:pt x="22" y="0"/>
                    </a:lnTo>
                    <a:lnTo>
                      <a:pt x="16" y="2"/>
                    </a:lnTo>
                    <a:lnTo>
                      <a:pt x="16" y="6"/>
                    </a:lnTo>
                    <a:lnTo>
                      <a:pt x="16" y="6"/>
                    </a:lnTo>
                    <a:lnTo>
                      <a:pt x="16"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5" name="9Slide.vn 1348">
                <a:extLst>
                  <a:ext uri="{FF2B5EF4-FFF2-40B4-BE49-F238E27FC236}">
                    <a16:creationId xmlns:a16="http://schemas.microsoft.com/office/drawing/2014/main" id="{96BA9583-1601-4F7C-9DBC-347A67DBC72D}"/>
                  </a:ext>
                </a:extLst>
              </p:cNvPr>
              <p:cNvSpPr>
                <a:spLocks/>
              </p:cNvSpPr>
              <p:nvPr/>
            </p:nvSpPr>
            <p:spPr bwMode="auto">
              <a:xfrm>
                <a:off x="2597" y="2524"/>
                <a:ext cx="91" cy="139"/>
              </a:xfrm>
              <a:custGeom>
                <a:avLst/>
                <a:gdLst>
                  <a:gd name="T0" fmla="*/ 18 w 91"/>
                  <a:gd name="T1" fmla="*/ 11 h 139"/>
                  <a:gd name="T2" fmla="*/ 10 w 91"/>
                  <a:gd name="T3" fmla="*/ 17 h 139"/>
                  <a:gd name="T4" fmla="*/ 12 w 91"/>
                  <a:gd name="T5" fmla="*/ 23 h 139"/>
                  <a:gd name="T6" fmla="*/ 20 w 91"/>
                  <a:gd name="T7" fmla="*/ 25 h 139"/>
                  <a:gd name="T8" fmla="*/ 14 w 91"/>
                  <a:gd name="T9" fmla="*/ 34 h 139"/>
                  <a:gd name="T10" fmla="*/ 8 w 91"/>
                  <a:gd name="T11" fmla="*/ 34 h 139"/>
                  <a:gd name="T12" fmla="*/ 4 w 91"/>
                  <a:gd name="T13" fmla="*/ 36 h 139"/>
                  <a:gd name="T14" fmla="*/ 0 w 91"/>
                  <a:gd name="T15" fmla="*/ 44 h 139"/>
                  <a:gd name="T16" fmla="*/ 6 w 91"/>
                  <a:gd name="T17" fmla="*/ 54 h 139"/>
                  <a:gd name="T18" fmla="*/ 12 w 91"/>
                  <a:gd name="T19" fmla="*/ 61 h 139"/>
                  <a:gd name="T20" fmla="*/ 16 w 91"/>
                  <a:gd name="T21" fmla="*/ 63 h 139"/>
                  <a:gd name="T22" fmla="*/ 22 w 91"/>
                  <a:gd name="T23" fmla="*/ 63 h 139"/>
                  <a:gd name="T24" fmla="*/ 24 w 91"/>
                  <a:gd name="T25" fmla="*/ 71 h 139"/>
                  <a:gd name="T26" fmla="*/ 20 w 91"/>
                  <a:gd name="T27" fmla="*/ 77 h 139"/>
                  <a:gd name="T28" fmla="*/ 29 w 91"/>
                  <a:gd name="T29" fmla="*/ 77 h 139"/>
                  <a:gd name="T30" fmla="*/ 31 w 91"/>
                  <a:gd name="T31" fmla="*/ 83 h 139"/>
                  <a:gd name="T32" fmla="*/ 35 w 91"/>
                  <a:gd name="T33" fmla="*/ 85 h 139"/>
                  <a:gd name="T34" fmla="*/ 31 w 91"/>
                  <a:gd name="T35" fmla="*/ 94 h 139"/>
                  <a:gd name="T36" fmla="*/ 26 w 91"/>
                  <a:gd name="T37" fmla="*/ 104 h 139"/>
                  <a:gd name="T38" fmla="*/ 24 w 91"/>
                  <a:gd name="T39" fmla="*/ 110 h 139"/>
                  <a:gd name="T40" fmla="*/ 24 w 91"/>
                  <a:gd name="T41" fmla="*/ 114 h 139"/>
                  <a:gd name="T42" fmla="*/ 29 w 91"/>
                  <a:gd name="T43" fmla="*/ 121 h 139"/>
                  <a:gd name="T44" fmla="*/ 33 w 91"/>
                  <a:gd name="T45" fmla="*/ 129 h 139"/>
                  <a:gd name="T46" fmla="*/ 43 w 91"/>
                  <a:gd name="T47" fmla="*/ 137 h 139"/>
                  <a:gd name="T48" fmla="*/ 47 w 91"/>
                  <a:gd name="T49" fmla="*/ 135 h 139"/>
                  <a:gd name="T50" fmla="*/ 51 w 91"/>
                  <a:gd name="T51" fmla="*/ 137 h 139"/>
                  <a:gd name="T52" fmla="*/ 58 w 91"/>
                  <a:gd name="T53" fmla="*/ 133 h 139"/>
                  <a:gd name="T54" fmla="*/ 62 w 91"/>
                  <a:gd name="T55" fmla="*/ 129 h 139"/>
                  <a:gd name="T56" fmla="*/ 72 w 91"/>
                  <a:gd name="T57" fmla="*/ 125 h 139"/>
                  <a:gd name="T58" fmla="*/ 80 w 91"/>
                  <a:gd name="T59" fmla="*/ 123 h 139"/>
                  <a:gd name="T60" fmla="*/ 84 w 91"/>
                  <a:gd name="T61" fmla="*/ 123 h 139"/>
                  <a:gd name="T62" fmla="*/ 91 w 91"/>
                  <a:gd name="T63" fmla="*/ 123 h 139"/>
                  <a:gd name="T64" fmla="*/ 87 w 91"/>
                  <a:gd name="T65" fmla="*/ 119 h 139"/>
                  <a:gd name="T66" fmla="*/ 84 w 91"/>
                  <a:gd name="T67" fmla="*/ 117 h 139"/>
                  <a:gd name="T68" fmla="*/ 80 w 91"/>
                  <a:gd name="T69" fmla="*/ 110 h 139"/>
                  <a:gd name="T70" fmla="*/ 78 w 91"/>
                  <a:gd name="T71" fmla="*/ 104 h 139"/>
                  <a:gd name="T72" fmla="*/ 76 w 91"/>
                  <a:gd name="T73" fmla="*/ 96 h 139"/>
                  <a:gd name="T74" fmla="*/ 72 w 91"/>
                  <a:gd name="T75" fmla="*/ 96 h 139"/>
                  <a:gd name="T76" fmla="*/ 70 w 91"/>
                  <a:gd name="T77" fmla="*/ 92 h 139"/>
                  <a:gd name="T78" fmla="*/ 68 w 91"/>
                  <a:gd name="T79" fmla="*/ 85 h 139"/>
                  <a:gd name="T80" fmla="*/ 62 w 91"/>
                  <a:gd name="T81" fmla="*/ 81 h 139"/>
                  <a:gd name="T82" fmla="*/ 64 w 91"/>
                  <a:gd name="T83" fmla="*/ 73 h 139"/>
                  <a:gd name="T84" fmla="*/ 68 w 91"/>
                  <a:gd name="T85" fmla="*/ 65 h 139"/>
                  <a:gd name="T86" fmla="*/ 74 w 91"/>
                  <a:gd name="T87" fmla="*/ 63 h 139"/>
                  <a:gd name="T88" fmla="*/ 78 w 91"/>
                  <a:gd name="T89" fmla="*/ 56 h 139"/>
                  <a:gd name="T90" fmla="*/ 78 w 91"/>
                  <a:gd name="T91" fmla="*/ 52 h 139"/>
                  <a:gd name="T92" fmla="*/ 78 w 91"/>
                  <a:gd name="T93" fmla="*/ 48 h 139"/>
                  <a:gd name="T94" fmla="*/ 76 w 91"/>
                  <a:gd name="T95" fmla="*/ 42 h 139"/>
                  <a:gd name="T96" fmla="*/ 64 w 91"/>
                  <a:gd name="T97" fmla="*/ 34 h 139"/>
                  <a:gd name="T98" fmla="*/ 58 w 91"/>
                  <a:gd name="T99" fmla="*/ 31 h 139"/>
                  <a:gd name="T100" fmla="*/ 51 w 91"/>
                  <a:gd name="T101" fmla="*/ 36 h 139"/>
                  <a:gd name="T102" fmla="*/ 49 w 91"/>
                  <a:gd name="T103" fmla="*/ 36 h 139"/>
                  <a:gd name="T104" fmla="*/ 51 w 91"/>
                  <a:gd name="T105" fmla="*/ 25 h 139"/>
                  <a:gd name="T106" fmla="*/ 47 w 91"/>
                  <a:gd name="T107" fmla="*/ 17 h 139"/>
                  <a:gd name="T108" fmla="*/ 35 w 91"/>
                  <a:gd name="T109" fmla="*/ 9 h 139"/>
                  <a:gd name="T110" fmla="*/ 31 w 91"/>
                  <a:gd name="T111" fmla="*/ 2 h 139"/>
                  <a:gd name="T112" fmla="*/ 26 w 91"/>
                  <a:gd name="T113" fmla="*/ 0 h 139"/>
                  <a:gd name="T114" fmla="*/ 20 w 91"/>
                  <a:gd name="T115" fmla="*/ 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139">
                    <a:moveTo>
                      <a:pt x="20" y="9"/>
                    </a:moveTo>
                    <a:lnTo>
                      <a:pt x="18" y="11"/>
                    </a:lnTo>
                    <a:lnTo>
                      <a:pt x="14" y="11"/>
                    </a:lnTo>
                    <a:lnTo>
                      <a:pt x="10" y="17"/>
                    </a:lnTo>
                    <a:lnTo>
                      <a:pt x="12" y="19"/>
                    </a:lnTo>
                    <a:lnTo>
                      <a:pt x="12" y="23"/>
                    </a:lnTo>
                    <a:lnTo>
                      <a:pt x="18" y="23"/>
                    </a:lnTo>
                    <a:lnTo>
                      <a:pt x="20" y="25"/>
                    </a:lnTo>
                    <a:lnTo>
                      <a:pt x="20" y="31"/>
                    </a:lnTo>
                    <a:lnTo>
                      <a:pt x="14" y="34"/>
                    </a:lnTo>
                    <a:lnTo>
                      <a:pt x="12" y="31"/>
                    </a:lnTo>
                    <a:lnTo>
                      <a:pt x="8" y="34"/>
                    </a:lnTo>
                    <a:lnTo>
                      <a:pt x="6" y="31"/>
                    </a:lnTo>
                    <a:lnTo>
                      <a:pt x="4" y="36"/>
                    </a:lnTo>
                    <a:lnTo>
                      <a:pt x="2" y="40"/>
                    </a:lnTo>
                    <a:lnTo>
                      <a:pt x="0" y="44"/>
                    </a:lnTo>
                    <a:lnTo>
                      <a:pt x="0" y="48"/>
                    </a:lnTo>
                    <a:lnTo>
                      <a:pt x="6" y="54"/>
                    </a:lnTo>
                    <a:lnTo>
                      <a:pt x="12" y="61"/>
                    </a:lnTo>
                    <a:lnTo>
                      <a:pt x="12" y="61"/>
                    </a:lnTo>
                    <a:lnTo>
                      <a:pt x="14" y="61"/>
                    </a:lnTo>
                    <a:lnTo>
                      <a:pt x="16" y="63"/>
                    </a:lnTo>
                    <a:lnTo>
                      <a:pt x="18" y="63"/>
                    </a:lnTo>
                    <a:lnTo>
                      <a:pt x="22" y="63"/>
                    </a:lnTo>
                    <a:lnTo>
                      <a:pt x="24" y="67"/>
                    </a:lnTo>
                    <a:lnTo>
                      <a:pt x="24" y="71"/>
                    </a:lnTo>
                    <a:lnTo>
                      <a:pt x="22" y="75"/>
                    </a:lnTo>
                    <a:lnTo>
                      <a:pt x="20" y="77"/>
                    </a:lnTo>
                    <a:lnTo>
                      <a:pt x="24" y="77"/>
                    </a:lnTo>
                    <a:lnTo>
                      <a:pt x="29" y="77"/>
                    </a:lnTo>
                    <a:lnTo>
                      <a:pt x="29" y="81"/>
                    </a:lnTo>
                    <a:lnTo>
                      <a:pt x="31" y="83"/>
                    </a:lnTo>
                    <a:lnTo>
                      <a:pt x="35" y="83"/>
                    </a:lnTo>
                    <a:lnTo>
                      <a:pt x="35" y="85"/>
                    </a:lnTo>
                    <a:lnTo>
                      <a:pt x="31" y="90"/>
                    </a:lnTo>
                    <a:lnTo>
                      <a:pt x="31" y="94"/>
                    </a:lnTo>
                    <a:lnTo>
                      <a:pt x="26" y="100"/>
                    </a:lnTo>
                    <a:lnTo>
                      <a:pt x="26" y="104"/>
                    </a:lnTo>
                    <a:lnTo>
                      <a:pt x="24" y="106"/>
                    </a:lnTo>
                    <a:lnTo>
                      <a:pt x="24" y="110"/>
                    </a:lnTo>
                    <a:lnTo>
                      <a:pt x="24" y="112"/>
                    </a:lnTo>
                    <a:lnTo>
                      <a:pt x="24" y="114"/>
                    </a:lnTo>
                    <a:lnTo>
                      <a:pt x="24" y="119"/>
                    </a:lnTo>
                    <a:lnTo>
                      <a:pt x="29" y="121"/>
                    </a:lnTo>
                    <a:lnTo>
                      <a:pt x="33" y="125"/>
                    </a:lnTo>
                    <a:lnTo>
                      <a:pt x="33" y="129"/>
                    </a:lnTo>
                    <a:lnTo>
                      <a:pt x="35" y="131"/>
                    </a:lnTo>
                    <a:lnTo>
                      <a:pt x="43" y="137"/>
                    </a:lnTo>
                    <a:lnTo>
                      <a:pt x="45" y="139"/>
                    </a:lnTo>
                    <a:lnTo>
                      <a:pt x="47" y="135"/>
                    </a:lnTo>
                    <a:lnTo>
                      <a:pt x="49" y="135"/>
                    </a:lnTo>
                    <a:lnTo>
                      <a:pt x="51" y="137"/>
                    </a:lnTo>
                    <a:lnTo>
                      <a:pt x="55" y="135"/>
                    </a:lnTo>
                    <a:lnTo>
                      <a:pt x="58" y="133"/>
                    </a:lnTo>
                    <a:lnTo>
                      <a:pt x="58" y="131"/>
                    </a:lnTo>
                    <a:lnTo>
                      <a:pt x="62" y="129"/>
                    </a:lnTo>
                    <a:lnTo>
                      <a:pt x="70" y="131"/>
                    </a:lnTo>
                    <a:lnTo>
                      <a:pt x="72" y="125"/>
                    </a:lnTo>
                    <a:lnTo>
                      <a:pt x="74" y="123"/>
                    </a:lnTo>
                    <a:lnTo>
                      <a:pt x="80" y="123"/>
                    </a:lnTo>
                    <a:lnTo>
                      <a:pt x="82" y="125"/>
                    </a:lnTo>
                    <a:lnTo>
                      <a:pt x="84" y="123"/>
                    </a:lnTo>
                    <a:lnTo>
                      <a:pt x="91" y="123"/>
                    </a:lnTo>
                    <a:lnTo>
                      <a:pt x="91" y="123"/>
                    </a:lnTo>
                    <a:lnTo>
                      <a:pt x="89" y="123"/>
                    </a:lnTo>
                    <a:lnTo>
                      <a:pt x="87" y="119"/>
                    </a:lnTo>
                    <a:lnTo>
                      <a:pt x="87" y="119"/>
                    </a:lnTo>
                    <a:lnTo>
                      <a:pt x="84" y="117"/>
                    </a:lnTo>
                    <a:lnTo>
                      <a:pt x="82" y="112"/>
                    </a:lnTo>
                    <a:lnTo>
                      <a:pt x="80" y="110"/>
                    </a:lnTo>
                    <a:lnTo>
                      <a:pt x="78" y="108"/>
                    </a:lnTo>
                    <a:lnTo>
                      <a:pt x="78" y="104"/>
                    </a:lnTo>
                    <a:lnTo>
                      <a:pt x="76" y="100"/>
                    </a:lnTo>
                    <a:lnTo>
                      <a:pt x="76" y="96"/>
                    </a:lnTo>
                    <a:lnTo>
                      <a:pt x="74" y="96"/>
                    </a:lnTo>
                    <a:lnTo>
                      <a:pt x="72" y="96"/>
                    </a:lnTo>
                    <a:lnTo>
                      <a:pt x="70" y="94"/>
                    </a:lnTo>
                    <a:lnTo>
                      <a:pt x="70" y="92"/>
                    </a:lnTo>
                    <a:lnTo>
                      <a:pt x="68" y="87"/>
                    </a:lnTo>
                    <a:lnTo>
                      <a:pt x="68" y="85"/>
                    </a:lnTo>
                    <a:lnTo>
                      <a:pt x="66" y="83"/>
                    </a:lnTo>
                    <a:lnTo>
                      <a:pt x="62" y="81"/>
                    </a:lnTo>
                    <a:lnTo>
                      <a:pt x="62" y="79"/>
                    </a:lnTo>
                    <a:lnTo>
                      <a:pt x="64" y="73"/>
                    </a:lnTo>
                    <a:lnTo>
                      <a:pt x="66" y="69"/>
                    </a:lnTo>
                    <a:lnTo>
                      <a:pt x="68" y="65"/>
                    </a:lnTo>
                    <a:lnTo>
                      <a:pt x="72" y="63"/>
                    </a:lnTo>
                    <a:lnTo>
                      <a:pt x="74" y="63"/>
                    </a:lnTo>
                    <a:lnTo>
                      <a:pt x="78" y="58"/>
                    </a:lnTo>
                    <a:lnTo>
                      <a:pt x="78" y="56"/>
                    </a:lnTo>
                    <a:lnTo>
                      <a:pt x="78" y="52"/>
                    </a:lnTo>
                    <a:lnTo>
                      <a:pt x="78" y="52"/>
                    </a:lnTo>
                    <a:lnTo>
                      <a:pt x="78" y="52"/>
                    </a:lnTo>
                    <a:lnTo>
                      <a:pt x="78" y="48"/>
                    </a:lnTo>
                    <a:lnTo>
                      <a:pt x="78" y="44"/>
                    </a:lnTo>
                    <a:lnTo>
                      <a:pt x="76" y="42"/>
                    </a:lnTo>
                    <a:lnTo>
                      <a:pt x="70" y="40"/>
                    </a:lnTo>
                    <a:lnTo>
                      <a:pt x="64" y="34"/>
                    </a:lnTo>
                    <a:lnTo>
                      <a:pt x="60" y="31"/>
                    </a:lnTo>
                    <a:lnTo>
                      <a:pt x="58" y="31"/>
                    </a:lnTo>
                    <a:lnTo>
                      <a:pt x="53" y="34"/>
                    </a:lnTo>
                    <a:lnTo>
                      <a:pt x="51" y="36"/>
                    </a:lnTo>
                    <a:lnTo>
                      <a:pt x="51" y="40"/>
                    </a:lnTo>
                    <a:lnTo>
                      <a:pt x="49" y="36"/>
                    </a:lnTo>
                    <a:lnTo>
                      <a:pt x="51" y="29"/>
                    </a:lnTo>
                    <a:lnTo>
                      <a:pt x="51" y="25"/>
                    </a:lnTo>
                    <a:lnTo>
                      <a:pt x="49" y="19"/>
                    </a:lnTo>
                    <a:lnTo>
                      <a:pt x="47" y="17"/>
                    </a:lnTo>
                    <a:lnTo>
                      <a:pt x="41" y="13"/>
                    </a:lnTo>
                    <a:lnTo>
                      <a:pt x="35" y="9"/>
                    </a:lnTo>
                    <a:lnTo>
                      <a:pt x="35" y="5"/>
                    </a:lnTo>
                    <a:lnTo>
                      <a:pt x="31" y="2"/>
                    </a:lnTo>
                    <a:lnTo>
                      <a:pt x="29" y="0"/>
                    </a:lnTo>
                    <a:lnTo>
                      <a:pt x="26" y="0"/>
                    </a:lnTo>
                    <a:lnTo>
                      <a:pt x="26" y="2"/>
                    </a:lnTo>
                    <a:lnTo>
                      <a:pt x="20" y="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6" name="9Slide.vn 1349">
                <a:extLst>
                  <a:ext uri="{FF2B5EF4-FFF2-40B4-BE49-F238E27FC236}">
                    <a16:creationId xmlns:a16="http://schemas.microsoft.com/office/drawing/2014/main" id="{3A12D034-522E-4A9D-A34E-AA21EC030CF1}"/>
                  </a:ext>
                </a:extLst>
              </p:cNvPr>
              <p:cNvSpPr>
                <a:spLocks/>
              </p:cNvSpPr>
              <p:nvPr/>
            </p:nvSpPr>
            <p:spPr bwMode="auto">
              <a:xfrm>
                <a:off x="2468" y="2452"/>
                <a:ext cx="6" cy="6"/>
              </a:xfrm>
              <a:custGeom>
                <a:avLst/>
                <a:gdLst>
                  <a:gd name="T0" fmla="*/ 0 w 6"/>
                  <a:gd name="T1" fmla="*/ 0 h 6"/>
                  <a:gd name="T2" fmla="*/ 2 w 6"/>
                  <a:gd name="T3" fmla="*/ 4 h 6"/>
                  <a:gd name="T4" fmla="*/ 4 w 6"/>
                  <a:gd name="T5" fmla="*/ 4 h 6"/>
                  <a:gd name="T6" fmla="*/ 6 w 6"/>
                  <a:gd name="T7" fmla="*/ 6 h 6"/>
                  <a:gd name="T8" fmla="*/ 6 w 6"/>
                  <a:gd name="T9" fmla="*/ 4 h 6"/>
                  <a:gd name="T10" fmla="*/ 4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4"/>
                    </a:lnTo>
                    <a:lnTo>
                      <a:pt x="4" y="4"/>
                    </a:lnTo>
                    <a:lnTo>
                      <a:pt x="6" y="6"/>
                    </a:lnTo>
                    <a:lnTo>
                      <a:pt x="6" y="4"/>
                    </a:lnTo>
                    <a:lnTo>
                      <a:pt x="4"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7" name="9Slide.vn 1350">
                <a:extLst>
                  <a:ext uri="{FF2B5EF4-FFF2-40B4-BE49-F238E27FC236}">
                    <a16:creationId xmlns:a16="http://schemas.microsoft.com/office/drawing/2014/main" id="{5F098A7C-5ADD-4744-8F42-C25A4F0B00ED}"/>
                  </a:ext>
                </a:extLst>
              </p:cNvPr>
              <p:cNvSpPr>
                <a:spLocks/>
              </p:cNvSpPr>
              <p:nvPr/>
            </p:nvSpPr>
            <p:spPr bwMode="auto">
              <a:xfrm>
                <a:off x="2439" y="2448"/>
                <a:ext cx="6" cy="2"/>
              </a:xfrm>
              <a:custGeom>
                <a:avLst/>
                <a:gdLst>
                  <a:gd name="T0" fmla="*/ 0 w 6"/>
                  <a:gd name="T1" fmla="*/ 0 h 2"/>
                  <a:gd name="T2" fmla="*/ 2 w 6"/>
                  <a:gd name="T3" fmla="*/ 2 h 2"/>
                  <a:gd name="T4" fmla="*/ 6 w 6"/>
                  <a:gd name="T5" fmla="*/ 2 h 2"/>
                  <a:gd name="T6" fmla="*/ 2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8" name="9Slide.vn 1351">
                <a:extLst>
                  <a:ext uri="{FF2B5EF4-FFF2-40B4-BE49-F238E27FC236}">
                    <a16:creationId xmlns:a16="http://schemas.microsoft.com/office/drawing/2014/main" id="{E071FFD7-A0A7-4F0E-8892-42ABF382F638}"/>
                  </a:ext>
                </a:extLst>
              </p:cNvPr>
              <p:cNvSpPr>
                <a:spLocks/>
              </p:cNvSpPr>
              <p:nvPr/>
            </p:nvSpPr>
            <p:spPr bwMode="auto">
              <a:xfrm>
                <a:off x="2541" y="2475"/>
                <a:ext cx="12" cy="4"/>
              </a:xfrm>
              <a:custGeom>
                <a:avLst/>
                <a:gdLst>
                  <a:gd name="T0" fmla="*/ 6 w 12"/>
                  <a:gd name="T1" fmla="*/ 4 h 4"/>
                  <a:gd name="T2" fmla="*/ 10 w 12"/>
                  <a:gd name="T3" fmla="*/ 4 h 4"/>
                  <a:gd name="T4" fmla="*/ 12 w 12"/>
                  <a:gd name="T5" fmla="*/ 2 h 4"/>
                  <a:gd name="T6" fmla="*/ 12 w 12"/>
                  <a:gd name="T7" fmla="*/ 0 h 4"/>
                  <a:gd name="T8" fmla="*/ 6 w 12"/>
                  <a:gd name="T9" fmla="*/ 4 h 4"/>
                  <a:gd name="T10" fmla="*/ 4 w 12"/>
                  <a:gd name="T11" fmla="*/ 0 h 4"/>
                  <a:gd name="T12" fmla="*/ 0 w 12"/>
                  <a:gd name="T13" fmla="*/ 4 h 4"/>
                  <a:gd name="T14" fmla="*/ 2 w 12"/>
                  <a:gd name="T15" fmla="*/ 4 h 4"/>
                  <a:gd name="T16" fmla="*/ 6 w 1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6" y="4"/>
                    </a:moveTo>
                    <a:lnTo>
                      <a:pt x="10" y="4"/>
                    </a:lnTo>
                    <a:lnTo>
                      <a:pt x="12" y="2"/>
                    </a:lnTo>
                    <a:lnTo>
                      <a:pt x="12" y="0"/>
                    </a:lnTo>
                    <a:lnTo>
                      <a:pt x="6" y="4"/>
                    </a:lnTo>
                    <a:lnTo>
                      <a:pt x="4" y="0"/>
                    </a:lnTo>
                    <a:lnTo>
                      <a:pt x="0" y="4"/>
                    </a:lnTo>
                    <a:lnTo>
                      <a:pt x="2" y="4"/>
                    </a:lnTo>
                    <a:lnTo>
                      <a:pt x="6"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9" name="9Slide.vn 1352">
                <a:extLst>
                  <a:ext uri="{FF2B5EF4-FFF2-40B4-BE49-F238E27FC236}">
                    <a16:creationId xmlns:a16="http://schemas.microsoft.com/office/drawing/2014/main" id="{E1CA6CED-5EEA-4D90-8D70-923FDEFCE0A1}"/>
                  </a:ext>
                </a:extLst>
              </p:cNvPr>
              <p:cNvSpPr>
                <a:spLocks/>
              </p:cNvSpPr>
              <p:nvPr/>
            </p:nvSpPr>
            <p:spPr bwMode="auto">
              <a:xfrm>
                <a:off x="2381" y="2454"/>
                <a:ext cx="242" cy="218"/>
              </a:xfrm>
              <a:custGeom>
                <a:avLst/>
                <a:gdLst>
                  <a:gd name="T0" fmla="*/ 19 w 242"/>
                  <a:gd name="T1" fmla="*/ 21 h 218"/>
                  <a:gd name="T2" fmla="*/ 2 w 242"/>
                  <a:gd name="T3" fmla="*/ 37 h 218"/>
                  <a:gd name="T4" fmla="*/ 0 w 242"/>
                  <a:gd name="T5" fmla="*/ 56 h 218"/>
                  <a:gd name="T6" fmla="*/ 12 w 242"/>
                  <a:gd name="T7" fmla="*/ 70 h 218"/>
                  <a:gd name="T8" fmla="*/ 14 w 242"/>
                  <a:gd name="T9" fmla="*/ 85 h 218"/>
                  <a:gd name="T10" fmla="*/ 23 w 242"/>
                  <a:gd name="T11" fmla="*/ 95 h 218"/>
                  <a:gd name="T12" fmla="*/ 33 w 242"/>
                  <a:gd name="T13" fmla="*/ 97 h 218"/>
                  <a:gd name="T14" fmla="*/ 48 w 242"/>
                  <a:gd name="T15" fmla="*/ 95 h 218"/>
                  <a:gd name="T16" fmla="*/ 77 w 242"/>
                  <a:gd name="T17" fmla="*/ 112 h 218"/>
                  <a:gd name="T18" fmla="*/ 85 w 242"/>
                  <a:gd name="T19" fmla="*/ 114 h 218"/>
                  <a:gd name="T20" fmla="*/ 97 w 242"/>
                  <a:gd name="T21" fmla="*/ 112 h 218"/>
                  <a:gd name="T22" fmla="*/ 104 w 242"/>
                  <a:gd name="T23" fmla="*/ 122 h 218"/>
                  <a:gd name="T24" fmla="*/ 97 w 242"/>
                  <a:gd name="T25" fmla="*/ 133 h 218"/>
                  <a:gd name="T26" fmla="*/ 97 w 242"/>
                  <a:gd name="T27" fmla="*/ 151 h 218"/>
                  <a:gd name="T28" fmla="*/ 97 w 242"/>
                  <a:gd name="T29" fmla="*/ 178 h 218"/>
                  <a:gd name="T30" fmla="*/ 102 w 242"/>
                  <a:gd name="T31" fmla="*/ 180 h 218"/>
                  <a:gd name="T32" fmla="*/ 106 w 242"/>
                  <a:gd name="T33" fmla="*/ 191 h 218"/>
                  <a:gd name="T34" fmla="*/ 112 w 242"/>
                  <a:gd name="T35" fmla="*/ 207 h 218"/>
                  <a:gd name="T36" fmla="*/ 137 w 242"/>
                  <a:gd name="T37" fmla="*/ 218 h 218"/>
                  <a:gd name="T38" fmla="*/ 160 w 242"/>
                  <a:gd name="T39" fmla="*/ 201 h 218"/>
                  <a:gd name="T40" fmla="*/ 174 w 242"/>
                  <a:gd name="T41" fmla="*/ 191 h 218"/>
                  <a:gd name="T42" fmla="*/ 166 w 242"/>
                  <a:gd name="T43" fmla="*/ 184 h 218"/>
                  <a:gd name="T44" fmla="*/ 157 w 242"/>
                  <a:gd name="T45" fmla="*/ 172 h 218"/>
                  <a:gd name="T46" fmla="*/ 153 w 242"/>
                  <a:gd name="T47" fmla="*/ 155 h 218"/>
                  <a:gd name="T48" fmla="*/ 168 w 242"/>
                  <a:gd name="T49" fmla="*/ 155 h 218"/>
                  <a:gd name="T50" fmla="*/ 189 w 242"/>
                  <a:gd name="T51" fmla="*/ 153 h 218"/>
                  <a:gd name="T52" fmla="*/ 211 w 242"/>
                  <a:gd name="T53" fmla="*/ 147 h 218"/>
                  <a:gd name="T54" fmla="*/ 228 w 242"/>
                  <a:gd name="T55" fmla="*/ 131 h 218"/>
                  <a:gd name="T56" fmla="*/ 216 w 242"/>
                  <a:gd name="T57" fmla="*/ 114 h 218"/>
                  <a:gd name="T58" fmla="*/ 224 w 242"/>
                  <a:gd name="T59" fmla="*/ 104 h 218"/>
                  <a:gd name="T60" fmla="*/ 236 w 242"/>
                  <a:gd name="T61" fmla="*/ 95 h 218"/>
                  <a:gd name="T62" fmla="*/ 226 w 242"/>
                  <a:gd name="T63" fmla="*/ 87 h 218"/>
                  <a:gd name="T64" fmla="*/ 242 w 242"/>
                  <a:gd name="T65" fmla="*/ 72 h 218"/>
                  <a:gd name="T66" fmla="*/ 232 w 242"/>
                  <a:gd name="T67" fmla="*/ 66 h 218"/>
                  <a:gd name="T68" fmla="*/ 222 w 242"/>
                  <a:gd name="T69" fmla="*/ 68 h 218"/>
                  <a:gd name="T70" fmla="*/ 213 w 242"/>
                  <a:gd name="T71" fmla="*/ 68 h 218"/>
                  <a:gd name="T72" fmla="*/ 224 w 242"/>
                  <a:gd name="T73" fmla="*/ 60 h 218"/>
                  <a:gd name="T74" fmla="*/ 220 w 242"/>
                  <a:gd name="T75" fmla="*/ 52 h 218"/>
                  <a:gd name="T76" fmla="*/ 205 w 242"/>
                  <a:gd name="T77" fmla="*/ 45 h 218"/>
                  <a:gd name="T78" fmla="*/ 195 w 242"/>
                  <a:gd name="T79" fmla="*/ 41 h 218"/>
                  <a:gd name="T80" fmla="*/ 189 w 242"/>
                  <a:gd name="T81" fmla="*/ 37 h 218"/>
                  <a:gd name="T82" fmla="*/ 199 w 242"/>
                  <a:gd name="T83" fmla="*/ 31 h 218"/>
                  <a:gd name="T84" fmla="*/ 193 w 242"/>
                  <a:gd name="T85" fmla="*/ 27 h 218"/>
                  <a:gd name="T86" fmla="*/ 172 w 242"/>
                  <a:gd name="T87" fmla="*/ 29 h 218"/>
                  <a:gd name="T88" fmla="*/ 155 w 242"/>
                  <a:gd name="T89" fmla="*/ 37 h 218"/>
                  <a:gd name="T90" fmla="*/ 143 w 242"/>
                  <a:gd name="T91" fmla="*/ 39 h 218"/>
                  <a:gd name="T92" fmla="*/ 122 w 242"/>
                  <a:gd name="T93" fmla="*/ 31 h 218"/>
                  <a:gd name="T94" fmla="*/ 91 w 242"/>
                  <a:gd name="T95" fmla="*/ 29 h 218"/>
                  <a:gd name="T96" fmla="*/ 89 w 242"/>
                  <a:gd name="T97" fmla="*/ 19 h 218"/>
                  <a:gd name="T98" fmla="*/ 70 w 242"/>
                  <a:gd name="T99" fmla="*/ 14 h 218"/>
                  <a:gd name="T100" fmla="*/ 64 w 242"/>
                  <a:gd name="T101" fmla="*/ 0 h 218"/>
                  <a:gd name="T102" fmla="*/ 54 w 242"/>
                  <a:gd name="T103" fmla="*/ 12 h 218"/>
                  <a:gd name="T104" fmla="*/ 64 w 242"/>
                  <a:gd name="T105" fmla="*/ 14 h 218"/>
                  <a:gd name="T106" fmla="*/ 56 w 242"/>
                  <a:gd name="T107" fmla="*/ 14 h 218"/>
                  <a:gd name="T108" fmla="*/ 44 w 242"/>
                  <a:gd name="T109" fmla="*/ 21 h 218"/>
                  <a:gd name="T110" fmla="*/ 33 w 242"/>
                  <a:gd name="T111" fmla="*/ 35 h 218"/>
                  <a:gd name="T112" fmla="*/ 33 w 242"/>
                  <a:gd name="T113" fmla="*/ 56 h 218"/>
                  <a:gd name="T114" fmla="*/ 21 w 242"/>
                  <a:gd name="T115" fmla="*/ 50 h 218"/>
                  <a:gd name="T116" fmla="*/ 31 w 242"/>
                  <a:gd name="T117" fmla="*/ 35 h 218"/>
                  <a:gd name="T118" fmla="*/ 29 w 242"/>
                  <a:gd name="T119" fmla="*/ 21 h 218"/>
                  <a:gd name="T120" fmla="*/ 29 w 242"/>
                  <a:gd name="T121" fmla="*/ 12 h 218"/>
                  <a:gd name="T122" fmla="*/ 33 w 242"/>
                  <a:gd name="T12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218">
                    <a:moveTo>
                      <a:pt x="33" y="6"/>
                    </a:moveTo>
                    <a:lnTo>
                      <a:pt x="25" y="10"/>
                    </a:lnTo>
                    <a:lnTo>
                      <a:pt x="19" y="19"/>
                    </a:lnTo>
                    <a:lnTo>
                      <a:pt x="19" y="21"/>
                    </a:lnTo>
                    <a:lnTo>
                      <a:pt x="14" y="23"/>
                    </a:lnTo>
                    <a:lnTo>
                      <a:pt x="12" y="27"/>
                    </a:lnTo>
                    <a:lnTo>
                      <a:pt x="8" y="29"/>
                    </a:lnTo>
                    <a:lnTo>
                      <a:pt x="2" y="37"/>
                    </a:lnTo>
                    <a:lnTo>
                      <a:pt x="2" y="41"/>
                    </a:lnTo>
                    <a:lnTo>
                      <a:pt x="2" y="43"/>
                    </a:lnTo>
                    <a:lnTo>
                      <a:pt x="2" y="50"/>
                    </a:lnTo>
                    <a:lnTo>
                      <a:pt x="0" y="56"/>
                    </a:lnTo>
                    <a:lnTo>
                      <a:pt x="0" y="58"/>
                    </a:lnTo>
                    <a:lnTo>
                      <a:pt x="2" y="58"/>
                    </a:lnTo>
                    <a:lnTo>
                      <a:pt x="4" y="58"/>
                    </a:lnTo>
                    <a:lnTo>
                      <a:pt x="12" y="70"/>
                    </a:lnTo>
                    <a:lnTo>
                      <a:pt x="14" y="77"/>
                    </a:lnTo>
                    <a:lnTo>
                      <a:pt x="17" y="79"/>
                    </a:lnTo>
                    <a:lnTo>
                      <a:pt x="14" y="83"/>
                    </a:lnTo>
                    <a:lnTo>
                      <a:pt x="14" y="85"/>
                    </a:lnTo>
                    <a:lnTo>
                      <a:pt x="12" y="87"/>
                    </a:lnTo>
                    <a:lnTo>
                      <a:pt x="14" y="91"/>
                    </a:lnTo>
                    <a:lnTo>
                      <a:pt x="19" y="93"/>
                    </a:lnTo>
                    <a:lnTo>
                      <a:pt x="23" y="95"/>
                    </a:lnTo>
                    <a:lnTo>
                      <a:pt x="27" y="97"/>
                    </a:lnTo>
                    <a:lnTo>
                      <a:pt x="29" y="97"/>
                    </a:lnTo>
                    <a:lnTo>
                      <a:pt x="33" y="97"/>
                    </a:lnTo>
                    <a:lnTo>
                      <a:pt x="33" y="97"/>
                    </a:lnTo>
                    <a:lnTo>
                      <a:pt x="37" y="97"/>
                    </a:lnTo>
                    <a:lnTo>
                      <a:pt x="41" y="97"/>
                    </a:lnTo>
                    <a:lnTo>
                      <a:pt x="44" y="97"/>
                    </a:lnTo>
                    <a:lnTo>
                      <a:pt x="48" y="95"/>
                    </a:lnTo>
                    <a:lnTo>
                      <a:pt x="54" y="97"/>
                    </a:lnTo>
                    <a:lnTo>
                      <a:pt x="58" y="99"/>
                    </a:lnTo>
                    <a:lnTo>
                      <a:pt x="70" y="112"/>
                    </a:lnTo>
                    <a:lnTo>
                      <a:pt x="77" y="112"/>
                    </a:lnTo>
                    <a:lnTo>
                      <a:pt x="79" y="112"/>
                    </a:lnTo>
                    <a:lnTo>
                      <a:pt x="79" y="112"/>
                    </a:lnTo>
                    <a:lnTo>
                      <a:pt x="83" y="114"/>
                    </a:lnTo>
                    <a:lnTo>
                      <a:pt x="85" y="114"/>
                    </a:lnTo>
                    <a:lnTo>
                      <a:pt x="89" y="112"/>
                    </a:lnTo>
                    <a:lnTo>
                      <a:pt x="93" y="112"/>
                    </a:lnTo>
                    <a:lnTo>
                      <a:pt x="97" y="112"/>
                    </a:lnTo>
                    <a:lnTo>
                      <a:pt x="97" y="112"/>
                    </a:lnTo>
                    <a:lnTo>
                      <a:pt x="102" y="112"/>
                    </a:lnTo>
                    <a:lnTo>
                      <a:pt x="104" y="114"/>
                    </a:lnTo>
                    <a:lnTo>
                      <a:pt x="106" y="120"/>
                    </a:lnTo>
                    <a:lnTo>
                      <a:pt x="104" y="122"/>
                    </a:lnTo>
                    <a:lnTo>
                      <a:pt x="104" y="126"/>
                    </a:lnTo>
                    <a:lnTo>
                      <a:pt x="104" y="128"/>
                    </a:lnTo>
                    <a:lnTo>
                      <a:pt x="99" y="131"/>
                    </a:lnTo>
                    <a:lnTo>
                      <a:pt x="97" y="133"/>
                    </a:lnTo>
                    <a:lnTo>
                      <a:pt x="97" y="139"/>
                    </a:lnTo>
                    <a:lnTo>
                      <a:pt x="97" y="141"/>
                    </a:lnTo>
                    <a:lnTo>
                      <a:pt x="97" y="145"/>
                    </a:lnTo>
                    <a:lnTo>
                      <a:pt x="97" y="151"/>
                    </a:lnTo>
                    <a:lnTo>
                      <a:pt x="99" y="155"/>
                    </a:lnTo>
                    <a:lnTo>
                      <a:pt x="99" y="157"/>
                    </a:lnTo>
                    <a:lnTo>
                      <a:pt x="104" y="166"/>
                    </a:lnTo>
                    <a:lnTo>
                      <a:pt x="97" y="178"/>
                    </a:lnTo>
                    <a:lnTo>
                      <a:pt x="97" y="180"/>
                    </a:lnTo>
                    <a:lnTo>
                      <a:pt x="99" y="180"/>
                    </a:lnTo>
                    <a:lnTo>
                      <a:pt x="102" y="180"/>
                    </a:lnTo>
                    <a:lnTo>
                      <a:pt x="102" y="180"/>
                    </a:lnTo>
                    <a:lnTo>
                      <a:pt x="104" y="182"/>
                    </a:lnTo>
                    <a:lnTo>
                      <a:pt x="104" y="184"/>
                    </a:lnTo>
                    <a:lnTo>
                      <a:pt x="106" y="189"/>
                    </a:lnTo>
                    <a:lnTo>
                      <a:pt x="106" y="191"/>
                    </a:lnTo>
                    <a:lnTo>
                      <a:pt x="108" y="195"/>
                    </a:lnTo>
                    <a:lnTo>
                      <a:pt x="112" y="203"/>
                    </a:lnTo>
                    <a:lnTo>
                      <a:pt x="112" y="207"/>
                    </a:lnTo>
                    <a:lnTo>
                      <a:pt x="112" y="207"/>
                    </a:lnTo>
                    <a:lnTo>
                      <a:pt x="118" y="211"/>
                    </a:lnTo>
                    <a:lnTo>
                      <a:pt x="126" y="218"/>
                    </a:lnTo>
                    <a:lnTo>
                      <a:pt x="131" y="218"/>
                    </a:lnTo>
                    <a:lnTo>
                      <a:pt x="137" y="218"/>
                    </a:lnTo>
                    <a:lnTo>
                      <a:pt x="141" y="213"/>
                    </a:lnTo>
                    <a:lnTo>
                      <a:pt x="147" y="209"/>
                    </a:lnTo>
                    <a:lnTo>
                      <a:pt x="151" y="205"/>
                    </a:lnTo>
                    <a:lnTo>
                      <a:pt x="160" y="201"/>
                    </a:lnTo>
                    <a:lnTo>
                      <a:pt x="162" y="195"/>
                    </a:lnTo>
                    <a:lnTo>
                      <a:pt x="164" y="193"/>
                    </a:lnTo>
                    <a:lnTo>
                      <a:pt x="166" y="193"/>
                    </a:lnTo>
                    <a:lnTo>
                      <a:pt x="174" y="191"/>
                    </a:lnTo>
                    <a:lnTo>
                      <a:pt x="178" y="189"/>
                    </a:lnTo>
                    <a:lnTo>
                      <a:pt x="178" y="184"/>
                    </a:lnTo>
                    <a:lnTo>
                      <a:pt x="172" y="184"/>
                    </a:lnTo>
                    <a:lnTo>
                      <a:pt x="166" y="184"/>
                    </a:lnTo>
                    <a:lnTo>
                      <a:pt x="157" y="182"/>
                    </a:lnTo>
                    <a:lnTo>
                      <a:pt x="160" y="176"/>
                    </a:lnTo>
                    <a:lnTo>
                      <a:pt x="157" y="174"/>
                    </a:lnTo>
                    <a:lnTo>
                      <a:pt x="157" y="172"/>
                    </a:lnTo>
                    <a:lnTo>
                      <a:pt x="162" y="164"/>
                    </a:lnTo>
                    <a:lnTo>
                      <a:pt x="160" y="160"/>
                    </a:lnTo>
                    <a:lnTo>
                      <a:pt x="157" y="157"/>
                    </a:lnTo>
                    <a:lnTo>
                      <a:pt x="153" y="155"/>
                    </a:lnTo>
                    <a:lnTo>
                      <a:pt x="151" y="151"/>
                    </a:lnTo>
                    <a:lnTo>
                      <a:pt x="155" y="151"/>
                    </a:lnTo>
                    <a:lnTo>
                      <a:pt x="162" y="153"/>
                    </a:lnTo>
                    <a:lnTo>
                      <a:pt x="168" y="155"/>
                    </a:lnTo>
                    <a:lnTo>
                      <a:pt x="174" y="155"/>
                    </a:lnTo>
                    <a:lnTo>
                      <a:pt x="182" y="155"/>
                    </a:lnTo>
                    <a:lnTo>
                      <a:pt x="182" y="155"/>
                    </a:lnTo>
                    <a:lnTo>
                      <a:pt x="189" y="153"/>
                    </a:lnTo>
                    <a:lnTo>
                      <a:pt x="195" y="149"/>
                    </a:lnTo>
                    <a:lnTo>
                      <a:pt x="201" y="149"/>
                    </a:lnTo>
                    <a:lnTo>
                      <a:pt x="203" y="149"/>
                    </a:lnTo>
                    <a:lnTo>
                      <a:pt x="211" y="147"/>
                    </a:lnTo>
                    <a:lnTo>
                      <a:pt x="218" y="145"/>
                    </a:lnTo>
                    <a:lnTo>
                      <a:pt x="226" y="139"/>
                    </a:lnTo>
                    <a:lnTo>
                      <a:pt x="228" y="135"/>
                    </a:lnTo>
                    <a:lnTo>
                      <a:pt x="228" y="131"/>
                    </a:lnTo>
                    <a:lnTo>
                      <a:pt x="228" y="131"/>
                    </a:lnTo>
                    <a:lnTo>
                      <a:pt x="222" y="124"/>
                    </a:lnTo>
                    <a:lnTo>
                      <a:pt x="216" y="118"/>
                    </a:lnTo>
                    <a:lnTo>
                      <a:pt x="216" y="114"/>
                    </a:lnTo>
                    <a:lnTo>
                      <a:pt x="218" y="110"/>
                    </a:lnTo>
                    <a:lnTo>
                      <a:pt x="220" y="106"/>
                    </a:lnTo>
                    <a:lnTo>
                      <a:pt x="222" y="101"/>
                    </a:lnTo>
                    <a:lnTo>
                      <a:pt x="224" y="104"/>
                    </a:lnTo>
                    <a:lnTo>
                      <a:pt x="228" y="101"/>
                    </a:lnTo>
                    <a:lnTo>
                      <a:pt x="230" y="104"/>
                    </a:lnTo>
                    <a:lnTo>
                      <a:pt x="236" y="101"/>
                    </a:lnTo>
                    <a:lnTo>
                      <a:pt x="236" y="95"/>
                    </a:lnTo>
                    <a:lnTo>
                      <a:pt x="234" y="93"/>
                    </a:lnTo>
                    <a:lnTo>
                      <a:pt x="228" y="93"/>
                    </a:lnTo>
                    <a:lnTo>
                      <a:pt x="228" y="89"/>
                    </a:lnTo>
                    <a:lnTo>
                      <a:pt x="226" y="87"/>
                    </a:lnTo>
                    <a:lnTo>
                      <a:pt x="230" y="81"/>
                    </a:lnTo>
                    <a:lnTo>
                      <a:pt x="234" y="81"/>
                    </a:lnTo>
                    <a:lnTo>
                      <a:pt x="236" y="79"/>
                    </a:lnTo>
                    <a:lnTo>
                      <a:pt x="242" y="72"/>
                    </a:lnTo>
                    <a:lnTo>
                      <a:pt x="242" y="70"/>
                    </a:lnTo>
                    <a:lnTo>
                      <a:pt x="242" y="70"/>
                    </a:lnTo>
                    <a:lnTo>
                      <a:pt x="234" y="66"/>
                    </a:lnTo>
                    <a:lnTo>
                      <a:pt x="232" y="66"/>
                    </a:lnTo>
                    <a:lnTo>
                      <a:pt x="230" y="68"/>
                    </a:lnTo>
                    <a:lnTo>
                      <a:pt x="226" y="66"/>
                    </a:lnTo>
                    <a:lnTo>
                      <a:pt x="224" y="66"/>
                    </a:lnTo>
                    <a:lnTo>
                      <a:pt x="222" y="68"/>
                    </a:lnTo>
                    <a:lnTo>
                      <a:pt x="216" y="68"/>
                    </a:lnTo>
                    <a:lnTo>
                      <a:pt x="211" y="68"/>
                    </a:lnTo>
                    <a:lnTo>
                      <a:pt x="209" y="68"/>
                    </a:lnTo>
                    <a:lnTo>
                      <a:pt x="213" y="68"/>
                    </a:lnTo>
                    <a:lnTo>
                      <a:pt x="216" y="68"/>
                    </a:lnTo>
                    <a:lnTo>
                      <a:pt x="218" y="66"/>
                    </a:lnTo>
                    <a:lnTo>
                      <a:pt x="220" y="64"/>
                    </a:lnTo>
                    <a:lnTo>
                      <a:pt x="224" y="60"/>
                    </a:lnTo>
                    <a:lnTo>
                      <a:pt x="224" y="58"/>
                    </a:lnTo>
                    <a:lnTo>
                      <a:pt x="222" y="56"/>
                    </a:lnTo>
                    <a:lnTo>
                      <a:pt x="222" y="56"/>
                    </a:lnTo>
                    <a:lnTo>
                      <a:pt x="220" y="52"/>
                    </a:lnTo>
                    <a:lnTo>
                      <a:pt x="216" y="50"/>
                    </a:lnTo>
                    <a:lnTo>
                      <a:pt x="209" y="48"/>
                    </a:lnTo>
                    <a:lnTo>
                      <a:pt x="207" y="48"/>
                    </a:lnTo>
                    <a:lnTo>
                      <a:pt x="205" y="45"/>
                    </a:lnTo>
                    <a:lnTo>
                      <a:pt x="201" y="45"/>
                    </a:lnTo>
                    <a:lnTo>
                      <a:pt x="201" y="43"/>
                    </a:lnTo>
                    <a:lnTo>
                      <a:pt x="197" y="41"/>
                    </a:lnTo>
                    <a:lnTo>
                      <a:pt x="195" y="41"/>
                    </a:lnTo>
                    <a:lnTo>
                      <a:pt x="195" y="45"/>
                    </a:lnTo>
                    <a:lnTo>
                      <a:pt x="193" y="41"/>
                    </a:lnTo>
                    <a:lnTo>
                      <a:pt x="191" y="37"/>
                    </a:lnTo>
                    <a:lnTo>
                      <a:pt x="189" y="37"/>
                    </a:lnTo>
                    <a:lnTo>
                      <a:pt x="187" y="35"/>
                    </a:lnTo>
                    <a:lnTo>
                      <a:pt x="189" y="33"/>
                    </a:lnTo>
                    <a:lnTo>
                      <a:pt x="197" y="33"/>
                    </a:lnTo>
                    <a:lnTo>
                      <a:pt x="199" y="31"/>
                    </a:lnTo>
                    <a:lnTo>
                      <a:pt x="205" y="31"/>
                    </a:lnTo>
                    <a:lnTo>
                      <a:pt x="205" y="27"/>
                    </a:lnTo>
                    <a:lnTo>
                      <a:pt x="201" y="29"/>
                    </a:lnTo>
                    <a:lnTo>
                      <a:pt x="193" y="27"/>
                    </a:lnTo>
                    <a:lnTo>
                      <a:pt x="187" y="27"/>
                    </a:lnTo>
                    <a:lnTo>
                      <a:pt x="182" y="27"/>
                    </a:lnTo>
                    <a:lnTo>
                      <a:pt x="174" y="31"/>
                    </a:lnTo>
                    <a:lnTo>
                      <a:pt x="172" y="29"/>
                    </a:lnTo>
                    <a:lnTo>
                      <a:pt x="168" y="29"/>
                    </a:lnTo>
                    <a:lnTo>
                      <a:pt x="162" y="35"/>
                    </a:lnTo>
                    <a:lnTo>
                      <a:pt x="157" y="35"/>
                    </a:lnTo>
                    <a:lnTo>
                      <a:pt x="155" y="37"/>
                    </a:lnTo>
                    <a:lnTo>
                      <a:pt x="153" y="39"/>
                    </a:lnTo>
                    <a:lnTo>
                      <a:pt x="147" y="39"/>
                    </a:lnTo>
                    <a:lnTo>
                      <a:pt x="145" y="41"/>
                    </a:lnTo>
                    <a:lnTo>
                      <a:pt x="143" y="39"/>
                    </a:lnTo>
                    <a:lnTo>
                      <a:pt x="135" y="35"/>
                    </a:lnTo>
                    <a:lnTo>
                      <a:pt x="133" y="31"/>
                    </a:lnTo>
                    <a:lnTo>
                      <a:pt x="131" y="31"/>
                    </a:lnTo>
                    <a:lnTo>
                      <a:pt x="122" y="31"/>
                    </a:lnTo>
                    <a:lnTo>
                      <a:pt x="106" y="35"/>
                    </a:lnTo>
                    <a:lnTo>
                      <a:pt x="97" y="35"/>
                    </a:lnTo>
                    <a:lnTo>
                      <a:pt x="93" y="33"/>
                    </a:lnTo>
                    <a:lnTo>
                      <a:pt x="91" y="29"/>
                    </a:lnTo>
                    <a:lnTo>
                      <a:pt x="91" y="27"/>
                    </a:lnTo>
                    <a:lnTo>
                      <a:pt x="93" y="27"/>
                    </a:lnTo>
                    <a:lnTo>
                      <a:pt x="93" y="23"/>
                    </a:lnTo>
                    <a:lnTo>
                      <a:pt x="89" y="19"/>
                    </a:lnTo>
                    <a:lnTo>
                      <a:pt x="87" y="16"/>
                    </a:lnTo>
                    <a:lnTo>
                      <a:pt x="77" y="19"/>
                    </a:lnTo>
                    <a:lnTo>
                      <a:pt x="75" y="16"/>
                    </a:lnTo>
                    <a:lnTo>
                      <a:pt x="70" y="14"/>
                    </a:lnTo>
                    <a:lnTo>
                      <a:pt x="68" y="16"/>
                    </a:lnTo>
                    <a:lnTo>
                      <a:pt x="66" y="10"/>
                    </a:lnTo>
                    <a:lnTo>
                      <a:pt x="66" y="6"/>
                    </a:lnTo>
                    <a:lnTo>
                      <a:pt x="64" y="0"/>
                    </a:lnTo>
                    <a:lnTo>
                      <a:pt x="62" y="0"/>
                    </a:lnTo>
                    <a:lnTo>
                      <a:pt x="58" y="2"/>
                    </a:lnTo>
                    <a:lnTo>
                      <a:pt x="52" y="8"/>
                    </a:lnTo>
                    <a:lnTo>
                      <a:pt x="54" y="12"/>
                    </a:lnTo>
                    <a:lnTo>
                      <a:pt x="56" y="12"/>
                    </a:lnTo>
                    <a:lnTo>
                      <a:pt x="58" y="12"/>
                    </a:lnTo>
                    <a:lnTo>
                      <a:pt x="62" y="12"/>
                    </a:lnTo>
                    <a:lnTo>
                      <a:pt x="64" y="14"/>
                    </a:lnTo>
                    <a:lnTo>
                      <a:pt x="64" y="16"/>
                    </a:lnTo>
                    <a:lnTo>
                      <a:pt x="60" y="19"/>
                    </a:lnTo>
                    <a:lnTo>
                      <a:pt x="58" y="16"/>
                    </a:lnTo>
                    <a:lnTo>
                      <a:pt x="56" y="14"/>
                    </a:lnTo>
                    <a:lnTo>
                      <a:pt x="56" y="16"/>
                    </a:lnTo>
                    <a:lnTo>
                      <a:pt x="54" y="19"/>
                    </a:lnTo>
                    <a:lnTo>
                      <a:pt x="50" y="21"/>
                    </a:lnTo>
                    <a:lnTo>
                      <a:pt x="44" y="21"/>
                    </a:lnTo>
                    <a:lnTo>
                      <a:pt x="35" y="25"/>
                    </a:lnTo>
                    <a:lnTo>
                      <a:pt x="31" y="27"/>
                    </a:lnTo>
                    <a:lnTo>
                      <a:pt x="31" y="31"/>
                    </a:lnTo>
                    <a:lnTo>
                      <a:pt x="33" y="35"/>
                    </a:lnTo>
                    <a:lnTo>
                      <a:pt x="33" y="41"/>
                    </a:lnTo>
                    <a:lnTo>
                      <a:pt x="35" y="48"/>
                    </a:lnTo>
                    <a:lnTo>
                      <a:pt x="37" y="52"/>
                    </a:lnTo>
                    <a:lnTo>
                      <a:pt x="33" y="56"/>
                    </a:lnTo>
                    <a:lnTo>
                      <a:pt x="27" y="60"/>
                    </a:lnTo>
                    <a:lnTo>
                      <a:pt x="25" y="60"/>
                    </a:lnTo>
                    <a:lnTo>
                      <a:pt x="25" y="54"/>
                    </a:lnTo>
                    <a:lnTo>
                      <a:pt x="21" y="50"/>
                    </a:lnTo>
                    <a:lnTo>
                      <a:pt x="19" y="48"/>
                    </a:lnTo>
                    <a:lnTo>
                      <a:pt x="23" y="43"/>
                    </a:lnTo>
                    <a:lnTo>
                      <a:pt x="23" y="41"/>
                    </a:lnTo>
                    <a:lnTo>
                      <a:pt x="31" y="35"/>
                    </a:lnTo>
                    <a:lnTo>
                      <a:pt x="31" y="29"/>
                    </a:lnTo>
                    <a:lnTo>
                      <a:pt x="27" y="25"/>
                    </a:lnTo>
                    <a:lnTo>
                      <a:pt x="29" y="23"/>
                    </a:lnTo>
                    <a:lnTo>
                      <a:pt x="29" y="21"/>
                    </a:lnTo>
                    <a:lnTo>
                      <a:pt x="25" y="19"/>
                    </a:lnTo>
                    <a:lnTo>
                      <a:pt x="23" y="16"/>
                    </a:lnTo>
                    <a:lnTo>
                      <a:pt x="25" y="14"/>
                    </a:lnTo>
                    <a:lnTo>
                      <a:pt x="29" y="12"/>
                    </a:lnTo>
                    <a:lnTo>
                      <a:pt x="33" y="10"/>
                    </a:lnTo>
                    <a:lnTo>
                      <a:pt x="37" y="6"/>
                    </a:lnTo>
                    <a:lnTo>
                      <a:pt x="35" y="6"/>
                    </a:lnTo>
                    <a:lnTo>
                      <a:pt x="33"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0" name="9Slide.vn 1353">
                <a:extLst>
                  <a:ext uri="{FF2B5EF4-FFF2-40B4-BE49-F238E27FC236}">
                    <a16:creationId xmlns:a16="http://schemas.microsoft.com/office/drawing/2014/main" id="{BE3E0E7A-A5BA-4ADE-AC10-AA0FE60510E2}"/>
                  </a:ext>
                </a:extLst>
              </p:cNvPr>
              <p:cNvSpPr>
                <a:spLocks/>
              </p:cNvSpPr>
              <p:nvPr/>
            </p:nvSpPr>
            <p:spPr bwMode="auto">
              <a:xfrm>
                <a:off x="2456" y="2452"/>
                <a:ext cx="6" cy="6"/>
              </a:xfrm>
              <a:custGeom>
                <a:avLst/>
                <a:gdLst>
                  <a:gd name="T0" fmla="*/ 0 w 6"/>
                  <a:gd name="T1" fmla="*/ 0 h 6"/>
                  <a:gd name="T2" fmla="*/ 0 w 6"/>
                  <a:gd name="T3" fmla="*/ 2 h 6"/>
                  <a:gd name="T4" fmla="*/ 0 w 6"/>
                  <a:gd name="T5" fmla="*/ 4 h 6"/>
                  <a:gd name="T6" fmla="*/ 4 w 6"/>
                  <a:gd name="T7" fmla="*/ 6 h 6"/>
                  <a:gd name="T8" fmla="*/ 6 w 6"/>
                  <a:gd name="T9" fmla="*/ 4 h 6"/>
                  <a:gd name="T10" fmla="*/ 4 w 6"/>
                  <a:gd name="T11" fmla="*/ 4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2"/>
                    </a:lnTo>
                    <a:lnTo>
                      <a:pt x="0" y="4"/>
                    </a:lnTo>
                    <a:lnTo>
                      <a:pt x="4" y="6"/>
                    </a:lnTo>
                    <a:lnTo>
                      <a:pt x="6" y="4"/>
                    </a:lnTo>
                    <a:lnTo>
                      <a:pt x="4" y="4"/>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1" name="9Slide.vn 1354">
                <a:extLst>
                  <a:ext uri="{FF2B5EF4-FFF2-40B4-BE49-F238E27FC236}">
                    <a16:creationId xmlns:a16="http://schemas.microsoft.com/office/drawing/2014/main" id="{F01BB70E-5CC9-4DBC-A27E-2B07AF9DFE40}"/>
                  </a:ext>
                </a:extLst>
              </p:cNvPr>
              <p:cNvSpPr>
                <a:spLocks/>
              </p:cNvSpPr>
              <p:nvPr/>
            </p:nvSpPr>
            <p:spPr bwMode="auto">
              <a:xfrm>
                <a:off x="2273" y="2450"/>
                <a:ext cx="220" cy="313"/>
              </a:xfrm>
              <a:custGeom>
                <a:avLst/>
                <a:gdLst>
                  <a:gd name="T0" fmla="*/ 27 w 220"/>
                  <a:gd name="T1" fmla="*/ 226 h 313"/>
                  <a:gd name="T2" fmla="*/ 48 w 220"/>
                  <a:gd name="T3" fmla="*/ 236 h 313"/>
                  <a:gd name="T4" fmla="*/ 58 w 220"/>
                  <a:gd name="T5" fmla="*/ 230 h 313"/>
                  <a:gd name="T6" fmla="*/ 67 w 220"/>
                  <a:gd name="T7" fmla="*/ 234 h 313"/>
                  <a:gd name="T8" fmla="*/ 85 w 220"/>
                  <a:gd name="T9" fmla="*/ 246 h 313"/>
                  <a:gd name="T10" fmla="*/ 104 w 220"/>
                  <a:gd name="T11" fmla="*/ 265 h 313"/>
                  <a:gd name="T12" fmla="*/ 108 w 220"/>
                  <a:gd name="T13" fmla="*/ 278 h 313"/>
                  <a:gd name="T14" fmla="*/ 122 w 220"/>
                  <a:gd name="T15" fmla="*/ 280 h 313"/>
                  <a:gd name="T16" fmla="*/ 147 w 220"/>
                  <a:gd name="T17" fmla="*/ 278 h 313"/>
                  <a:gd name="T18" fmla="*/ 160 w 220"/>
                  <a:gd name="T19" fmla="*/ 284 h 313"/>
                  <a:gd name="T20" fmla="*/ 156 w 220"/>
                  <a:gd name="T21" fmla="*/ 307 h 313"/>
                  <a:gd name="T22" fmla="*/ 178 w 220"/>
                  <a:gd name="T23" fmla="*/ 265 h 313"/>
                  <a:gd name="T24" fmla="*/ 164 w 220"/>
                  <a:gd name="T25" fmla="*/ 238 h 313"/>
                  <a:gd name="T26" fmla="*/ 178 w 220"/>
                  <a:gd name="T27" fmla="*/ 222 h 313"/>
                  <a:gd name="T28" fmla="*/ 170 w 220"/>
                  <a:gd name="T29" fmla="*/ 203 h 313"/>
                  <a:gd name="T30" fmla="*/ 201 w 220"/>
                  <a:gd name="T31" fmla="*/ 201 h 313"/>
                  <a:gd name="T32" fmla="*/ 214 w 220"/>
                  <a:gd name="T33" fmla="*/ 207 h 313"/>
                  <a:gd name="T34" fmla="*/ 216 w 220"/>
                  <a:gd name="T35" fmla="*/ 199 h 313"/>
                  <a:gd name="T36" fmla="*/ 210 w 220"/>
                  <a:gd name="T37" fmla="*/ 184 h 313"/>
                  <a:gd name="T38" fmla="*/ 212 w 220"/>
                  <a:gd name="T39" fmla="*/ 170 h 313"/>
                  <a:gd name="T40" fmla="*/ 205 w 220"/>
                  <a:gd name="T41" fmla="*/ 149 h 313"/>
                  <a:gd name="T42" fmla="*/ 212 w 220"/>
                  <a:gd name="T43" fmla="*/ 132 h 313"/>
                  <a:gd name="T44" fmla="*/ 210 w 220"/>
                  <a:gd name="T45" fmla="*/ 116 h 313"/>
                  <a:gd name="T46" fmla="*/ 193 w 220"/>
                  <a:gd name="T47" fmla="*/ 118 h 313"/>
                  <a:gd name="T48" fmla="*/ 178 w 220"/>
                  <a:gd name="T49" fmla="*/ 116 h 313"/>
                  <a:gd name="T50" fmla="*/ 149 w 220"/>
                  <a:gd name="T51" fmla="*/ 101 h 313"/>
                  <a:gd name="T52" fmla="*/ 131 w 220"/>
                  <a:gd name="T53" fmla="*/ 99 h 313"/>
                  <a:gd name="T54" fmla="*/ 122 w 220"/>
                  <a:gd name="T55" fmla="*/ 87 h 313"/>
                  <a:gd name="T56" fmla="*/ 110 w 220"/>
                  <a:gd name="T57" fmla="*/ 62 h 313"/>
                  <a:gd name="T58" fmla="*/ 110 w 220"/>
                  <a:gd name="T59" fmla="*/ 45 h 313"/>
                  <a:gd name="T60" fmla="*/ 127 w 220"/>
                  <a:gd name="T61" fmla="*/ 25 h 313"/>
                  <a:gd name="T62" fmla="*/ 145 w 220"/>
                  <a:gd name="T63" fmla="*/ 10 h 313"/>
                  <a:gd name="T64" fmla="*/ 139 w 220"/>
                  <a:gd name="T65" fmla="*/ 0 h 313"/>
                  <a:gd name="T66" fmla="*/ 131 w 220"/>
                  <a:gd name="T67" fmla="*/ 4 h 313"/>
                  <a:gd name="T68" fmla="*/ 125 w 220"/>
                  <a:gd name="T69" fmla="*/ 10 h 313"/>
                  <a:gd name="T70" fmla="*/ 100 w 220"/>
                  <a:gd name="T71" fmla="*/ 20 h 313"/>
                  <a:gd name="T72" fmla="*/ 91 w 220"/>
                  <a:gd name="T73" fmla="*/ 31 h 313"/>
                  <a:gd name="T74" fmla="*/ 89 w 220"/>
                  <a:gd name="T75" fmla="*/ 27 h 313"/>
                  <a:gd name="T76" fmla="*/ 71 w 220"/>
                  <a:gd name="T77" fmla="*/ 31 h 313"/>
                  <a:gd name="T78" fmla="*/ 64 w 220"/>
                  <a:gd name="T79" fmla="*/ 49 h 313"/>
                  <a:gd name="T80" fmla="*/ 54 w 220"/>
                  <a:gd name="T81" fmla="*/ 58 h 313"/>
                  <a:gd name="T82" fmla="*/ 40 w 220"/>
                  <a:gd name="T83" fmla="*/ 70 h 313"/>
                  <a:gd name="T84" fmla="*/ 40 w 220"/>
                  <a:gd name="T85" fmla="*/ 85 h 313"/>
                  <a:gd name="T86" fmla="*/ 33 w 220"/>
                  <a:gd name="T87" fmla="*/ 74 h 313"/>
                  <a:gd name="T88" fmla="*/ 29 w 220"/>
                  <a:gd name="T89" fmla="*/ 85 h 313"/>
                  <a:gd name="T90" fmla="*/ 23 w 220"/>
                  <a:gd name="T91" fmla="*/ 97 h 313"/>
                  <a:gd name="T92" fmla="*/ 29 w 220"/>
                  <a:gd name="T93" fmla="*/ 110 h 313"/>
                  <a:gd name="T94" fmla="*/ 31 w 220"/>
                  <a:gd name="T95" fmla="*/ 122 h 313"/>
                  <a:gd name="T96" fmla="*/ 31 w 220"/>
                  <a:gd name="T97" fmla="*/ 135 h 313"/>
                  <a:gd name="T98" fmla="*/ 29 w 220"/>
                  <a:gd name="T99" fmla="*/ 159 h 313"/>
                  <a:gd name="T100" fmla="*/ 35 w 220"/>
                  <a:gd name="T101" fmla="*/ 164 h 313"/>
                  <a:gd name="T102" fmla="*/ 19 w 220"/>
                  <a:gd name="T103" fmla="*/ 186 h 313"/>
                  <a:gd name="T104" fmla="*/ 0 w 220"/>
                  <a:gd name="T105" fmla="*/ 2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 h="313">
                    <a:moveTo>
                      <a:pt x="11" y="213"/>
                    </a:moveTo>
                    <a:lnTo>
                      <a:pt x="19" y="220"/>
                    </a:lnTo>
                    <a:lnTo>
                      <a:pt x="23" y="220"/>
                    </a:lnTo>
                    <a:lnTo>
                      <a:pt x="27" y="224"/>
                    </a:lnTo>
                    <a:lnTo>
                      <a:pt x="27" y="226"/>
                    </a:lnTo>
                    <a:lnTo>
                      <a:pt x="27" y="230"/>
                    </a:lnTo>
                    <a:lnTo>
                      <a:pt x="33" y="230"/>
                    </a:lnTo>
                    <a:lnTo>
                      <a:pt x="40" y="232"/>
                    </a:lnTo>
                    <a:lnTo>
                      <a:pt x="42" y="234"/>
                    </a:lnTo>
                    <a:lnTo>
                      <a:pt x="48" y="236"/>
                    </a:lnTo>
                    <a:lnTo>
                      <a:pt x="50" y="234"/>
                    </a:lnTo>
                    <a:lnTo>
                      <a:pt x="50" y="230"/>
                    </a:lnTo>
                    <a:lnTo>
                      <a:pt x="52" y="228"/>
                    </a:lnTo>
                    <a:lnTo>
                      <a:pt x="54" y="228"/>
                    </a:lnTo>
                    <a:lnTo>
                      <a:pt x="58" y="230"/>
                    </a:lnTo>
                    <a:lnTo>
                      <a:pt x="62" y="232"/>
                    </a:lnTo>
                    <a:lnTo>
                      <a:pt x="62" y="234"/>
                    </a:lnTo>
                    <a:lnTo>
                      <a:pt x="64" y="234"/>
                    </a:lnTo>
                    <a:lnTo>
                      <a:pt x="64" y="236"/>
                    </a:lnTo>
                    <a:lnTo>
                      <a:pt x="67" y="234"/>
                    </a:lnTo>
                    <a:lnTo>
                      <a:pt x="69" y="236"/>
                    </a:lnTo>
                    <a:lnTo>
                      <a:pt x="75" y="238"/>
                    </a:lnTo>
                    <a:lnTo>
                      <a:pt x="79" y="240"/>
                    </a:lnTo>
                    <a:lnTo>
                      <a:pt x="81" y="242"/>
                    </a:lnTo>
                    <a:lnTo>
                      <a:pt x="85" y="246"/>
                    </a:lnTo>
                    <a:lnTo>
                      <a:pt x="85" y="251"/>
                    </a:lnTo>
                    <a:lnTo>
                      <a:pt x="87" y="257"/>
                    </a:lnTo>
                    <a:lnTo>
                      <a:pt x="91" y="257"/>
                    </a:lnTo>
                    <a:lnTo>
                      <a:pt x="100" y="259"/>
                    </a:lnTo>
                    <a:lnTo>
                      <a:pt x="104" y="265"/>
                    </a:lnTo>
                    <a:lnTo>
                      <a:pt x="104" y="269"/>
                    </a:lnTo>
                    <a:lnTo>
                      <a:pt x="104" y="269"/>
                    </a:lnTo>
                    <a:lnTo>
                      <a:pt x="108" y="269"/>
                    </a:lnTo>
                    <a:lnTo>
                      <a:pt x="108" y="276"/>
                    </a:lnTo>
                    <a:lnTo>
                      <a:pt x="108" y="278"/>
                    </a:lnTo>
                    <a:lnTo>
                      <a:pt x="108" y="280"/>
                    </a:lnTo>
                    <a:lnTo>
                      <a:pt x="112" y="282"/>
                    </a:lnTo>
                    <a:lnTo>
                      <a:pt x="116" y="280"/>
                    </a:lnTo>
                    <a:lnTo>
                      <a:pt x="118" y="282"/>
                    </a:lnTo>
                    <a:lnTo>
                      <a:pt x="122" y="280"/>
                    </a:lnTo>
                    <a:lnTo>
                      <a:pt x="125" y="280"/>
                    </a:lnTo>
                    <a:lnTo>
                      <a:pt x="131" y="276"/>
                    </a:lnTo>
                    <a:lnTo>
                      <a:pt x="137" y="278"/>
                    </a:lnTo>
                    <a:lnTo>
                      <a:pt x="141" y="280"/>
                    </a:lnTo>
                    <a:lnTo>
                      <a:pt x="147" y="278"/>
                    </a:lnTo>
                    <a:lnTo>
                      <a:pt x="149" y="278"/>
                    </a:lnTo>
                    <a:lnTo>
                      <a:pt x="152" y="280"/>
                    </a:lnTo>
                    <a:lnTo>
                      <a:pt x="154" y="278"/>
                    </a:lnTo>
                    <a:lnTo>
                      <a:pt x="158" y="280"/>
                    </a:lnTo>
                    <a:lnTo>
                      <a:pt x="160" y="284"/>
                    </a:lnTo>
                    <a:lnTo>
                      <a:pt x="164" y="282"/>
                    </a:lnTo>
                    <a:lnTo>
                      <a:pt x="164" y="284"/>
                    </a:lnTo>
                    <a:lnTo>
                      <a:pt x="152" y="305"/>
                    </a:lnTo>
                    <a:lnTo>
                      <a:pt x="152" y="307"/>
                    </a:lnTo>
                    <a:lnTo>
                      <a:pt x="156" y="307"/>
                    </a:lnTo>
                    <a:lnTo>
                      <a:pt x="162" y="307"/>
                    </a:lnTo>
                    <a:lnTo>
                      <a:pt x="164" y="309"/>
                    </a:lnTo>
                    <a:lnTo>
                      <a:pt x="164" y="313"/>
                    </a:lnTo>
                    <a:lnTo>
                      <a:pt x="168" y="302"/>
                    </a:lnTo>
                    <a:lnTo>
                      <a:pt x="178" y="265"/>
                    </a:lnTo>
                    <a:lnTo>
                      <a:pt x="178" y="261"/>
                    </a:lnTo>
                    <a:lnTo>
                      <a:pt x="178" y="255"/>
                    </a:lnTo>
                    <a:lnTo>
                      <a:pt x="174" y="249"/>
                    </a:lnTo>
                    <a:lnTo>
                      <a:pt x="166" y="242"/>
                    </a:lnTo>
                    <a:lnTo>
                      <a:pt x="164" y="238"/>
                    </a:lnTo>
                    <a:lnTo>
                      <a:pt x="164" y="228"/>
                    </a:lnTo>
                    <a:lnTo>
                      <a:pt x="176" y="224"/>
                    </a:lnTo>
                    <a:lnTo>
                      <a:pt x="181" y="228"/>
                    </a:lnTo>
                    <a:lnTo>
                      <a:pt x="181" y="224"/>
                    </a:lnTo>
                    <a:lnTo>
                      <a:pt x="178" y="222"/>
                    </a:lnTo>
                    <a:lnTo>
                      <a:pt x="181" y="220"/>
                    </a:lnTo>
                    <a:lnTo>
                      <a:pt x="178" y="215"/>
                    </a:lnTo>
                    <a:lnTo>
                      <a:pt x="170" y="213"/>
                    </a:lnTo>
                    <a:lnTo>
                      <a:pt x="170" y="209"/>
                    </a:lnTo>
                    <a:lnTo>
                      <a:pt x="170" y="203"/>
                    </a:lnTo>
                    <a:lnTo>
                      <a:pt x="191" y="203"/>
                    </a:lnTo>
                    <a:lnTo>
                      <a:pt x="193" y="201"/>
                    </a:lnTo>
                    <a:lnTo>
                      <a:pt x="197" y="201"/>
                    </a:lnTo>
                    <a:lnTo>
                      <a:pt x="199" y="201"/>
                    </a:lnTo>
                    <a:lnTo>
                      <a:pt x="201" y="201"/>
                    </a:lnTo>
                    <a:lnTo>
                      <a:pt x="205" y="197"/>
                    </a:lnTo>
                    <a:lnTo>
                      <a:pt x="210" y="197"/>
                    </a:lnTo>
                    <a:lnTo>
                      <a:pt x="212" y="199"/>
                    </a:lnTo>
                    <a:lnTo>
                      <a:pt x="214" y="203"/>
                    </a:lnTo>
                    <a:lnTo>
                      <a:pt x="214" y="207"/>
                    </a:lnTo>
                    <a:lnTo>
                      <a:pt x="214" y="211"/>
                    </a:lnTo>
                    <a:lnTo>
                      <a:pt x="220" y="211"/>
                    </a:lnTo>
                    <a:lnTo>
                      <a:pt x="220" y="211"/>
                    </a:lnTo>
                    <a:lnTo>
                      <a:pt x="220" y="207"/>
                    </a:lnTo>
                    <a:lnTo>
                      <a:pt x="216" y="199"/>
                    </a:lnTo>
                    <a:lnTo>
                      <a:pt x="214" y="195"/>
                    </a:lnTo>
                    <a:lnTo>
                      <a:pt x="214" y="193"/>
                    </a:lnTo>
                    <a:lnTo>
                      <a:pt x="212" y="188"/>
                    </a:lnTo>
                    <a:lnTo>
                      <a:pt x="212" y="186"/>
                    </a:lnTo>
                    <a:lnTo>
                      <a:pt x="210" y="184"/>
                    </a:lnTo>
                    <a:lnTo>
                      <a:pt x="210" y="184"/>
                    </a:lnTo>
                    <a:lnTo>
                      <a:pt x="207" y="184"/>
                    </a:lnTo>
                    <a:lnTo>
                      <a:pt x="205" y="184"/>
                    </a:lnTo>
                    <a:lnTo>
                      <a:pt x="205" y="182"/>
                    </a:lnTo>
                    <a:lnTo>
                      <a:pt x="212" y="170"/>
                    </a:lnTo>
                    <a:lnTo>
                      <a:pt x="207" y="161"/>
                    </a:lnTo>
                    <a:lnTo>
                      <a:pt x="207" y="159"/>
                    </a:lnTo>
                    <a:lnTo>
                      <a:pt x="205" y="155"/>
                    </a:lnTo>
                    <a:lnTo>
                      <a:pt x="205" y="149"/>
                    </a:lnTo>
                    <a:lnTo>
                      <a:pt x="205" y="149"/>
                    </a:lnTo>
                    <a:lnTo>
                      <a:pt x="205" y="145"/>
                    </a:lnTo>
                    <a:lnTo>
                      <a:pt x="205" y="143"/>
                    </a:lnTo>
                    <a:lnTo>
                      <a:pt x="205" y="137"/>
                    </a:lnTo>
                    <a:lnTo>
                      <a:pt x="207" y="135"/>
                    </a:lnTo>
                    <a:lnTo>
                      <a:pt x="212" y="132"/>
                    </a:lnTo>
                    <a:lnTo>
                      <a:pt x="212" y="130"/>
                    </a:lnTo>
                    <a:lnTo>
                      <a:pt x="212" y="126"/>
                    </a:lnTo>
                    <a:lnTo>
                      <a:pt x="214" y="124"/>
                    </a:lnTo>
                    <a:lnTo>
                      <a:pt x="212" y="118"/>
                    </a:lnTo>
                    <a:lnTo>
                      <a:pt x="210" y="116"/>
                    </a:lnTo>
                    <a:lnTo>
                      <a:pt x="205" y="116"/>
                    </a:lnTo>
                    <a:lnTo>
                      <a:pt x="205" y="116"/>
                    </a:lnTo>
                    <a:lnTo>
                      <a:pt x="201" y="116"/>
                    </a:lnTo>
                    <a:lnTo>
                      <a:pt x="197" y="116"/>
                    </a:lnTo>
                    <a:lnTo>
                      <a:pt x="193" y="118"/>
                    </a:lnTo>
                    <a:lnTo>
                      <a:pt x="191" y="118"/>
                    </a:lnTo>
                    <a:lnTo>
                      <a:pt x="187" y="116"/>
                    </a:lnTo>
                    <a:lnTo>
                      <a:pt x="187" y="116"/>
                    </a:lnTo>
                    <a:lnTo>
                      <a:pt x="185" y="116"/>
                    </a:lnTo>
                    <a:lnTo>
                      <a:pt x="178" y="116"/>
                    </a:lnTo>
                    <a:lnTo>
                      <a:pt x="166" y="103"/>
                    </a:lnTo>
                    <a:lnTo>
                      <a:pt x="162" y="101"/>
                    </a:lnTo>
                    <a:lnTo>
                      <a:pt x="156" y="99"/>
                    </a:lnTo>
                    <a:lnTo>
                      <a:pt x="152" y="101"/>
                    </a:lnTo>
                    <a:lnTo>
                      <a:pt x="149" y="101"/>
                    </a:lnTo>
                    <a:lnTo>
                      <a:pt x="145" y="101"/>
                    </a:lnTo>
                    <a:lnTo>
                      <a:pt x="141" y="101"/>
                    </a:lnTo>
                    <a:lnTo>
                      <a:pt x="137" y="101"/>
                    </a:lnTo>
                    <a:lnTo>
                      <a:pt x="135" y="101"/>
                    </a:lnTo>
                    <a:lnTo>
                      <a:pt x="131" y="99"/>
                    </a:lnTo>
                    <a:lnTo>
                      <a:pt x="127" y="97"/>
                    </a:lnTo>
                    <a:lnTo>
                      <a:pt x="122" y="95"/>
                    </a:lnTo>
                    <a:lnTo>
                      <a:pt x="120" y="91"/>
                    </a:lnTo>
                    <a:lnTo>
                      <a:pt x="122" y="89"/>
                    </a:lnTo>
                    <a:lnTo>
                      <a:pt x="122" y="87"/>
                    </a:lnTo>
                    <a:lnTo>
                      <a:pt x="125" y="83"/>
                    </a:lnTo>
                    <a:lnTo>
                      <a:pt x="122" y="81"/>
                    </a:lnTo>
                    <a:lnTo>
                      <a:pt x="120" y="74"/>
                    </a:lnTo>
                    <a:lnTo>
                      <a:pt x="112" y="62"/>
                    </a:lnTo>
                    <a:lnTo>
                      <a:pt x="110" y="62"/>
                    </a:lnTo>
                    <a:lnTo>
                      <a:pt x="108" y="62"/>
                    </a:lnTo>
                    <a:lnTo>
                      <a:pt x="108" y="60"/>
                    </a:lnTo>
                    <a:lnTo>
                      <a:pt x="110" y="54"/>
                    </a:lnTo>
                    <a:lnTo>
                      <a:pt x="110" y="47"/>
                    </a:lnTo>
                    <a:lnTo>
                      <a:pt x="110" y="45"/>
                    </a:lnTo>
                    <a:lnTo>
                      <a:pt x="110" y="41"/>
                    </a:lnTo>
                    <a:lnTo>
                      <a:pt x="116" y="33"/>
                    </a:lnTo>
                    <a:lnTo>
                      <a:pt x="120" y="31"/>
                    </a:lnTo>
                    <a:lnTo>
                      <a:pt x="122" y="27"/>
                    </a:lnTo>
                    <a:lnTo>
                      <a:pt x="127" y="25"/>
                    </a:lnTo>
                    <a:lnTo>
                      <a:pt x="127" y="23"/>
                    </a:lnTo>
                    <a:lnTo>
                      <a:pt x="133" y="14"/>
                    </a:lnTo>
                    <a:lnTo>
                      <a:pt x="141" y="10"/>
                    </a:lnTo>
                    <a:lnTo>
                      <a:pt x="143" y="10"/>
                    </a:lnTo>
                    <a:lnTo>
                      <a:pt x="145" y="10"/>
                    </a:lnTo>
                    <a:lnTo>
                      <a:pt x="145" y="10"/>
                    </a:lnTo>
                    <a:lnTo>
                      <a:pt x="147" y="8"/>
                    </a:lnTo>
                    <a:lnTo>
                      <a:pt x="149" y="6"/>
                    </a:lnTo>
                    <a:lnTo>
                      <a:pt x="147" y="4"/>
                    </a:lnTo>
                    <a:lnTo>
                      <a:pt x="139" y="0"/>
                    </a:lnTo>
                    <a:lnTo>
                      <a:pt x="137" y="0"/>
                    </a:lnTo>
                    <a:lnTo>
                      <a:pt x="137" y="2"/>
                    </a:lnTo>
                    <a:lnTo>
                      <a:pt x="135" y="4"/>
                    </a:lnTo>
                    <a:lnTo>
                      <a:pt x="133" y="4"/>
                    </a:lnTo>
                    <a:lnTo>
                      <a:pt x="131" y="4"/>
                    </a:lnTo>
                    <a:lnTo>
                      <a:pt x="129" y="4"/>
                    </a:lnTo>
                    <a:lnTo>
                      <a:pt x="127" y="6"/>
                    </a:lnTo>
                    <a:lnTo>
                      <a:pt x="125" y="6"/>
                    </a:lnTo>
                    <a:lnTo>
                      <a:pt x="127" y="8"/>
                    </a:lnTo>
                    <a:lnTo>
                      <a:pt x="125" y="10"/>
                    </a:lnTo>
                    <a:lnTo>
                      <a:pt x="120" y="12"/>
                    </a:lnTo>
                    <a:lnTo>
                      <a:pt x="114" y="16"/>
                    </a:lnTo>
                    <a:lnTo>
                      <a:pt x="110" y="20"/>
                    </a:lnTo>
                    <a:lnTo>
                      <a:pt x="106" y="20"/>
                    </a:lnTo>
                    <a:lnTo>
                      <a:pt x="100" y="20"/>
                    </a:lnTo>
                    <a:lnTo>
                      <a:pt x="93" y="20"/>
                    </a:lnTo>
                    <a:lnTo>
                      <a:pt x="89" y="23"/>
                    </a:lnTo>
                    <a:lnTo>
                      <a:pt x="89" y="25"/>
                    </a:lnTo>
                    <a:lnTo>
                      <a:pt x="91" y="27"/>
                    </a:lnTo>
                    <a:lnTo>
                      <a:pt x="91" y="31"/>
                    </a:lnTo>
                    <a:lnTo>
                      <a:pt x="87" y="33"/>
                    </a:lnTo>
                    <a:lnTo>
                      <a:pt x="87" y="33"/>
                    </a:lnTo>
                    <a:lnTo>
                      <a:pt x="87" y="29"/>
                    </a:lnTo>
                    <a:lnTo>
                      <a:pt x="87" y="29"/>
                    </a:lnTo>
                    <a:lnTo>
                      <a:pt x="89" y="27"/>
                    </a:lnTo>
                    <a:lnTo>
                      <a:pt x="85" y="27"/>
                    </a:lnTo>
                    <a:lnTo>
                      <a:pt x="81" y="25"/>
                    </a:lnTo>
                    <a:lnTo>
                      <a:pt x="79" y="25"/>
                    </a:lnTo>
                    <a:lnTo>
                      <a:pt x="73" y="29"/>
                    </a:lnTo>
                    <a:lnTo>
                      <a:pt x="71" y="31"/>
                    </a:lnTo>
                    <a:lnTo>
                      <a:pt x="67" y="37"/>
                    </a:lnTo>
                    <a:lnTo>
                      <a:pt x="62" y="45"/>
                    </a:lnTo>
                    <a:lnTo>
                      <a:pt x="60" y="47"/>
                    </a:lnTo>
                    <a:lnTo>
                      <a:pt x="62" y="47"/>
                    </a:lnTo>
                    <a:lnTo>
                      <a:pt x="64" y="49"/>
                    </a:lnTo>
                    <a:lnTo>
                      <a:pt x="64" y="52"/>
                    </a:lnTo>
                    <a:lnTo>
                      <a:pt x="64" y="56"/>
                    </a:lnTo>
                    <a:lnTo>
                      <a:pt x="60" y="56"/>
                    </a:lnTo>
                    <a:lnTo>
                      <a:pt x="58" y="56"/>
                    </a:lnTo>
                    <a:lnTo>
                      <a:pt x="54" y="58"/>
                    </a:lnTo>
                    <a:lnTo>
                      <a:pt x="50" y="62"/>
                    </a:lnTo>
                    <a:lnTo>
                      <a:pt x="48" y="64"/>
                    </a:lnTo>
                    <a:lnTo>
                      <a:pt x="44" y="68"/>
                    </a:lnTo>
                    <a:lnTo>
                      <a:pt x="42" y="70"/>
                    </a:lnTo>
                    <a:lnTo>
                      <a:pt x="40" y="70"/>
                    </a:lnTo>
                    <a:lnTo>
                      <a:pt x="40" y="72"/>
                    </a:lnTo>
                    <a:lnTo>
                      <a:pt x="44" y="76"/>
                    </a:lnTo>
                    <a:lnTo>
                      <a:pt x="44" y="81"/>
                    </a:lnTo>
                    <a:lnTo>
                      <a:pt x="42" y="85"/>
                    </a:lnTo>
                    <a:lnTo>
                      <a:pt x="40" y="85"/>
                    </a:lnTo>
                    <a:lnTo>
                      <a:pt x="38" y="83"/>
                    </a:lnTo>
                    <a:lnTo>
                      <a:pt x="38" y="81"/>
                    </a:lnTo>
                    <a:lnTo>
                      <a:pt x="38" y="79"/>
                    </a:lnTo>
                    <a:lnTo>
                      <a:pt x="35" y="76"/>
                    </a:lnTo>
                    <a:lnTo>
                      <a:pt x="33" y="74"/>
                    </a:lnTo>
                    <a:lnTo>
                      <a:pt x="29" y="70"/>
                    </a:lnTo>
                    <a:lnTo>
                      <a:pt x="29" y="74"/>
                    </a:lnTo>
                    <a:lnTo>
                      <a:pt x="29" y="76"/>
                    </a:lnTo>
                    <a:lnTo>
                      <a:pt x="31" y="81"/>
                    </a:lnTo>
                    <a:lnTo>
                      <a:pt x="29" y="85"/>
                    </a:lnTo>
                    <a:lnTo>
                      <a:pt x="27" y="89"/>
                    </a:lnTo>
                    <a:lnTo>
                      <a:pt x="25" y="91"/>
                    </a:lnTo>
                    <a:lnTo>
                      <a:pt x="23" y="91"/>
                    </a:lnTo>
                    <a:lnTo>
                      <a:pt x="21" y="97"/>
                    </a:lnTo>
                    <a:lnTo>
                      <a:pt x="23" y="97"/>
                    </a:lnTo>
                    <a:lnTo>
                      <a:pt x="23" y="101"/>
                    </a:lnTo>
                    <a:lnTo>
                      <a:pt x="23" y="105"/>
                    </a:lnTo>
                    <a:lnTo>
                      <a:pt x="27" y="110"/>
                    </a:lnTo>
                    <a:lnTo>
                      <a:pt x="29" y="110"/>
                    </a:lnTo>
                    <a:lnTo>
                      <a:pt x="29" y="110"/>
                    </a:lnTo>
                    <a:lnTo>
                      <a:pt x="31" y="112"/>
                    </a:lnTo>
                    <a:lnTo>
                      <a:pt x="31" y="116"/>
                    </a:lnTo>
                    <a:lnTo>
                      <a:pt x="29" y="118"/>
                    </a:lnTo>
                    <a:lnTo>
                      <a:pt x="29" y="120"/>
                    </a:lnTo>
                    <a:lnTo>
                      <a:pt x="31" y="122"/>
                    </a:lnTo>
                    <a:lnTo>
                      <a:pt x="31" y="126"/>
                    </a:lnTo>
                    <a:lnTo>
                      <a:pt x="29" y="128"/>
                    </a:lnTo>
                    <a:lnTo>
                      <a:pt x="27" y="130"/>
                    </a:lnTo>
                    <a:lnTo>
                      <a:pt x="29" y="132"/>
                    </a:lnTo>
                    <a:lnTo>
                      <a:pt x="31" y="135"/>
                    </a:lnTo>
                    <a:lnTo>
                      <a:pt x="29" y="141"/>
                    </a:lnTo>
                    <a:lnTo>
                      <a:pt x="31" y="149"/>
                    </a:lnTo>
                    <a:lnTo>
                      <a:pt x="27" y="153"/>
                    </a:lnTo>
                    <a:lnTo>
                      <a:pt x="27" y="155"/>
                    </a:lnTo>
                    <a:lnTo>
                      <a:pt x="29" y="159"/>
                    </a:lnTo>
                    <a:lnTo>
                      <a:pt x="33" y="157"/>
                    </a:lnTo>
                    <a:lnTo>
                      <a:pt x="31" y="159"/>
                    </a:lnTo>
                    <a:lnTo>
                      <a:pt x="33" y="161"/>
                    </a:lnTo>
                    <a:lnTo>
                      <a:pt x="35" y="161"/>
                    </a:lnTo>
                    <a:lnTo>
                      <a:pt x="35" y="164"/>
                    </a:lnTo>
                    <a:lnTo>
                      <a:pt x="33" y="166"/>
                    </a:lnTo>
                    <a:lnTo>
                      <a:pt x="33" y="170"/>
                    </a:lnTo>
                    <a:lnTo>
                      <a:pt x="25" y="176"/>
                    </a:lnTo>
                    <a:lnTo>
                      <a:pt x="25" y="180"/>
                    </a:lnTo>
                    <a:lnTo>
                      <a:pt x="19" y="186"/>
                    </a:lnTo>
                    <a:lnTo>
                      <a:pt x="13" y="186"/>
                    </a:lnTo>
                    <a:lnTo>
                      <a:pt x="6" y="191"/>
                    </a:lnTo>
                    <a:lnTo>
                      <a:pt x="2" y="199"/>
                    </a:lnTo>
                    <a:lnTo>
                      <a:pt x="0" y="205"/>
                    </a:lnTo>
                    <a:lnTo>
                      <a:pt x="0" y="207"/>
                    </a:lnTo>
                    <a:lnTo>
                      <a:pt x="6" y="209"/>
                    </a:lnTo>
                    <a:lnTo>
                      <a:pt x="11" y="21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2" name="9Slide.vn 1355">
                <a:extLst>
                  <a:ext uri="{FF2B5EF4-FFF2-40B4-BE49-F238E27FC236}">
                    <a16:creationId xmlns:a16="http://schemas.microsoft.com/office/drawing/2014/main" id="{4E27747B-256B-4ECA-A213-2783CBAE4DCB}"/>
                  </a:ext>
                </a:extLst>
              </p:cNvPr>
              <p:cNvSpPr>
                <a:spLocks/>
              </p:cNvSpPr>
              <p:nvPr/>
            </p:nvSpPr>
            <p:spPr bwMode="auto">
              <a:xfrm>
                <a:off x="2248" y="2736"/>
                <a:ext cx="4" cy="10"/>
              </a:xfrm>
              <a:custGeom>
                <a:avLst/>
                <a:gdLst>
                  <a:gd name="T0" fmla="*/ 4 w 4"/>
                  <a:gd name="T1" fmla="*/ 0 h 10"/>
                  <a:gd name="T2" fmla="*/ 2 w 4"/>
                  <a:gd name="T3" fmla="*/ 4 h 10"/>
                  <a:gd name="T4" fmla="*/ 0 w 4"/>
                  <a:gd name="T5" fmla="*/ 6 h 10"/>
                  <a:gd name="T6" fmla="*/ 0 w 4"/>
                  <a:gd name="T7" fmla="*/ 8 h 10"/>
                  <a:gd name="T8" fmla="*/ 0 w 4"/>
                  <a:gd name="T9" fmla="*/ 10 h 10"/>
                  <a:gd name="T10" fmla="*/ 2 w 4"/>
                  <a:gd name="T11" fmla="*/ 8 h 10"/>
                  <a:gd name="T12" fmla="*/ 4 w 4"/>
                  <a:gd name="T13" fmla="*/ 6 h 10"/>
                  <a:gd name="T14" fmla="*/ 4 w 4"/>
                  <a:gd name="T15" fmla="*/ 4 h 10"/>
                  <a:gd name="T16" fmla="*/ 4 w 4"/>
                  <a:gd name="T17" fmla="*/ 2 h 10"/>
                  <a:gd name="T18" fmla="*/ 4 w 4"/>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4" y="0"/>
                    </a:moveTo>
                    <a:lnTo>
                      <a:pt x="2" y="4"/>
                    </a:lnTo>
                    <a:lnTo>
                      <a:pt x="0" y="6"/>
                    </a:lnTo>
                    <a:lnTo>
                      <a:pt x="0" y="8"/>
                    </a:lnTo>
                    <a:lnTo>
                      <a:pt x="0" y="10"/>
                    </a:lnTo>
                    <a:lnTo>
                      <a:pt x="2" y="8"/>
                    </a:lnTo>
                    <a:lnTo>
                      <a:pt x="4" y="6"/>
                    </a:lnTo>
                    <a:lnTo>
                      <a:pt x="4" y="4"/>
                    </a:lnTo>
                    <a:lnTo>
                      <a:pt x="4" y="2"/>
                    </a:lnTo>
                    <a:lnTo>
                      <a:pt x="4" y="0"/>
                    </a:lnTo>
                    <a:close/>
                  </a:path>
                </a:pathLst>
              </a:custGeom>
              <a:solidFill>
                <a:srgbClr val="856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3" name="9Slide.vn 1356">
                <a:extLst>
                  <a:ext uri="{FF2B5EF4-FFF2-40B4-BE49-F238E27FC236}">
                    <a16:creationId xmlns:a16="http://schemas.microsoft.com/office/drawing/2014/main" id="{84A8739A-6D62-4075-8980-7BC416693B33}"/>
                  </a:ext>
                </a:extLst>
              </p:cNvPr>
              <p:cNvSpPr>
                <a:spLocks/>
              </p:cNvSpPr>
              <p:nvPr/>
            </p:nvSpPr>
            <p:spPr bwMode="auto">
              <a:xfrm>
                <a:off x="2236" y="2657"/>
                <a:ext cx="108" cy="120"/>
              </a:xfrm>
              <a:custGeom>
                <a:avLst/>
                <a:gdLst>
                  <a:gd name="T0" fmla="*/ 14 w 108"/>
                  <a:gd name="T1" fmla="*/ 102 h 120"/>
                  <a:gd name="T2" fmla="*/ 12 w 108"/>
                  <a:gd name="T3" fmla="*/ 110 h 120"/>
                  <a:gd name="T4" fmla="*/ 19 w 108"/>
                  <a:gd name="T5" fmla="*/ 108 h 120"/>
                  <a:gd name="T6" fmla="*/ 27 w 108"/>
                  <a:gd name="T7" fmla="*/ 112 h 120"/>
                  <a:gd name="T8" fmla="*/ 35 w 108"/>
                  <a:gd name="T9" fmla="*/ 120 h 120"/>
                  <a:gd name="T10" fmla="*/ 41 w 108"/>
                  <a:gd name="T11" fmla="*/ 116 h 120"/>
                  <a:gd name="T12" fmla="*/ 58 w 108"/>
                  <a:gd name="T13" fmla="*/ 85 h 120"/>
                  <a:gd name="T14" fmla="*/ 85 w 108"/>
                  <a:gd name="T15" fmla="*/ 73 h 120"/>
                  <a:gd name="T16" fmla="*/ 101 w 108"/>
                  <a:gd name="T17" fmla="*/ 50 h 120"/>
                  <a:gd name="T18" fmla="*/ 106 w 108"/>
                  <a:gd name="T19" fmla="*/ 48 h 120"/>
                  <a:gd name="T20" fmla="*/ 108 w 108"/>
                  <a:gd name="T21" fmla="*/ 39 h 120"/>
                  <a:gd name="T22" fmla="*/ 104 w 108"/>
                  <a:gd name="T23" fmla="*/ 31 h 120"/>
                  <a:gd name="T24" fmla="*/ 101 w 108"/>
                  <a:gd name="T25" fmla="*/ 29 h 120"/>
                  <a:gd name="T26" fmla="*/ 99 w 108"/>
                  <a:gd name="T27" fmla="*/ 27 h 120"/>
                  <a:gd name="T28" fmla="*/ 95 w 108"/>
                  <a:gd name="T29" fmla="*/ 23 h 120"/>
                  <a:gd name="T30" fmla="*/ 89 w 108"/>
                  <a:gd name="T31" fmla="*/ 21 h 120"/>
                  <a:gd name="T32" fmla="*/ 87 w 108"/>
                  <a:gd name="T33" fmla="*/ 27 h 120"/>
                  <a:gd name="T34" fmla="*/ 79 w 108"/>
                  <a:gd name="T35" fmla="*/ 27 h 120"/>
                  <a:gd name="T36" fmla="*/ 70 w 108"/>
                  <a:gd name="T37" fmla="*/ 23 h 120"/>
                  <a:gd name="T38" fmla="*/ 64 w 108"/>
                  <a:gd name="T39" fmla="*/ 19 h 120"/>
                  <a:gd name="T40" fmla="*/ 60 w 108"/>
                  <a:gd name="T41" fmla="*/ 13 h 120"/>
                  <a:gd name="T42" fmla="*/ 48 w 108"/>
                  <a:gd name="T43" fmla="*/ 6 h 120"/>
                  <a:gd name="T44" fmla="*/ 37 w 108"/>
                  <a:gd name="T45" fmla="*/ 0 h 120"/>
                  <a:gd name="T46" fmla="*/ 31 w 108"/>
                  <a:gd name="T47" fmla="*/ 6 h 120"/>
                  <a:gd name="T48" fmla="*/ 19 w 108"/>
                  <a:gd name="T49" fmla="*/ 13 h 120"/>
                  <a:gd name="T50" fmla="*/ 14 w 108"/>
                  <a:gd name="T51" fmla="*/ 19 h 120"/>
                  <a:gd name="T52" fmla="*/ 16 w 108"/>
                  <a:gd name="T53" fmla="*/ 23 h 120"/>
                  <a:gd name="T54" fmla="*/ 10 w 108"/>
                  <a:gd name="T55" fmla="*/ 35 h 120"/>
                  <a:gd name="T56" fmla="*/ 10 w 108"/>
                  <a:gd name="T57" fmla="*/ 42 h 120"/>
                  <a:gd name="T58" fmla="*/ 2 w 108"/>
                  <a:gd name="T59" fmla="*/ 48 h 120"/>
                  <a:gd name="T60" fmla="*/ 2 w 108"/>
                  <a:gd name="T61" fmla="*/ 54 h 120"/>
                  <a:gd name="T62" fmla="*/ 2 w 108"/>
                  <a:gd name="T63" fmla="*/ 60 h 120"/>
                  <a:gd name="T64" fmla="*/ 0 w 108"/>
                  <a:gd name="T65" fmla="*/ 71 h 120"/>
                  <a:gd name="T66" fmla="*/ 2 w 108"/>
                  <a:gd name="T67" fmla="*/ 75 h 120"/>
                  <a:gd name="T68" fmla="*/ 8 w 108"/>
                  <a:gd name="T69" fmla="*/ 79 h 120"/>
                  <a:gd name="T70" fmla="*/ 12 w 108"/>
                  <a:gd name="T71" fmla="*/ 81 h 120"/>
                  <a:gd name="T72" fmla="*/ 16 w 108"/>
                  <a:gd name="T73" fmla="*/ 75 h 120"/>
                  <a:gd name="T74" fmla="*/ 19 w 108"/>
                  <a:gd name="T75" fmla="*/ 75 h 120"/>
                  <a:gd name="T76" fmla="*/ 21 w 108"/>
                  <a:gd name="T77" fmla="*/ 75 h 120"/>
                  <a:gd name="T78" fmla="*/ 21 w 108"/>
                  <a:gd name="T79" fmla="*/ 73 h 120"/>
                  <a:gd name="T80" fmla="*/ 21 w 108"/>
                  <a:gd name="T81" fmla="*/ 83 h 120"/>
                  <a:gd name="T82" fmla="*/ 21 w 108"/>
                  <a:gd name="T83" fmla="*/ 89 h 120"/>
                  <a:gd name="T84" fmla="*/ 16 w 108"/>
                  <a:gd name="T8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120">
                    <a:moveTo>
                      <a:pt x="19" y="100"/>
                    </a:moveTo>
                    <a:lnTo>
                      <a:pt x="14" y="102"/>
                    </a:lnTo>
                    <a:lnTo>
                      <a:pt x="10" y="106"/>
                    </a:lnTo>
                    <a:lnTo>
                      <a:pt x="12" y="110"/>
                    </a:lnTo>
                    <a:lnTo>
                      <a:pt x="16" y="110"/>
                    </a:lnTo>
                    <a:lnTo>
                      <a:pt x="19" y="108"/>
                    </a:lnTo>
                    <a:lnTo>
                      <a:pt x="21" y="110"/>
                    </a:lnTo>
                    <a:lnTo>
                      <a:pt x="27" y="112"/>
                    </a:lnTo>
                    <a:lnTo>
                      <a:pt x="31" y="112"/>
                    </a:lnTo>
                    <a:lnTo>
                      <a:pt x="35" y="120"/>
                    </a:lnTo>
                    <a:lnTo>
                      <a:pt x="37" y="120"/>
                    </a:lnTo>
                    <a:lnTo>
                      <a:pt x="41" y="116"/>
                    </a:lnTo>
                    <a:lnTo>
                      <a:pt x="56" y="87"/>
                    </a:lnTo>
                    <a:lnTo>
                      <a:pt x="58" y="85"/>
                    </a:lnTo>
                    <a:lnTo>
                      <a:pt x="77" y="79"/>
                    </a:lnTo>
                    <a:lnTo>
                      <a:pt x="85" y="73"/>
                    </a:lnTo>
                    <a:lnTo>
                      <a:pt x="97" y="62"/>
                    </a:lnTo>
                    <a:lnTo>
                      <a:pt x="101" y="50"/>
                    </a:lnTo>
                    <a:lnTo>
                      <a:pt x="106" y="50"/>
                    </a:lnTo>
                    <a:lnTo>
                      <a:pt x="106" y="48"/>
                    </a:lnTo>
                    <a:lnTo>
                      <a:pt x="108" y="44"/>
                    </a:lnTo>
                    <a:lnTo>
                      <a:pt x="108" y="39"/>
                    </a:lnTo>
                    <a:lnTo>
                      <a:pt x="104" y="33"/>
                    </a:lnTo>
                    <a:lnTo>
                      <a:pt x="104" y="31"/>
                    </a:lnTo>
                    <a:lnTo>
                      <a:pt x="101" y="29"/>
                    </a:lnTo>
                    <a:lnTo>
                      <a:pt x="101" y="29"/>
                    </a:lnTo>
                    <a:lnTo>
                      <a:pt x="101" y="27"/>
                    </a:lnTo>
                    <a:lnTo>
                      <a:pt x="99" y="27"/>
                    </a:lnTo>
                    <a:lnTo>
                      <a:pt x="99" y="25"/>
                    </a:lnTo>
                    <a:lnTo>
                      <a:pt x="95" y="23"/>
                    </a:lnTo>
                    <a:lnTo>
                      <a:pt x="91" y="21"/>
                    </a:lnTo>
                    <a:lnTo>
                      <a:pt x="89" y="21"/>
                    </a:lnTo>
                    <a:lnTo>
                      <a:pt x="87" y="23"/>
                    </a:lnTo>
                    <a:lnTo>
                      <a:pt x="87" y="27"/>
                    </a:lnTo>
                    <a:lnTo>
                      <a:pt x="85" y="29"/>
                    </a:lnTo>
                    <a:lnTo>
                      <a:pt x="79" y="27"/>
                    </a:lnTo>
                    <a:lnTo>
                      <a:pt x="77" y="25"/>
                    </a:lnTo>
                    <a:lnTo>
                      <a:pt x="70" y="23"/>
                    </a:lnTo>
                    <a:lnTo>
                      <a:pt x="64" y="23"/>
                    </a:lnTo>
                    <a:lnTo>
                      <a:pt x="64" y="19"/>
                    </a:lnTo>
                    <a:lnTo>
                      <a:pt x="64" y="17"/>
                    </a:lnTo>
                    <a:lnTo>
                      <a:pt x="60" y="13"/>
                    </a:lnTo>
                    <a:lnTo>
                      <a:pt x="56" y="13"/>
                    </a:lnTo>
                    <a:lnTo>
                      <a:pt x="48" y="6"/>
                    </a:lnTo>
                    <a:lnTo>
                      <a:pt x="43" y="2"/>
                    </a:lnTo>
                    <a:lnTo>
                      <a:pt x="37" y="0"/>
                    </a:lnTo>
                    <a:lnTo>
                      <a:pt x="37" y="4"/>
                    </a:lnTo>
                    <a:lnTo>
                      <a:pt x="31" y="6"/>
                    </a:lnTo>
                    <a:lnTo>
                      <a:pt x="23" y="13"/>
                    </a:lnTo>
                    <a:lnTo>
                      <a:pt x="19" y="13"/>
                    </a:lnTo>
                    <a:lnTo>
                      <a:pt x="12" y="15"/>
                    </a:lnTo>
                    <a:lnTo>
                      <a:pt x="14" y="19"/>
                    </a:lnTo>
                    <a:lnTo>
                      <a:pt x="16" y="21"/>
                    </a:lnTo>
                    <a:lnTo>
                      <a:pt x="16" y="23"/>
                    </a:lnTo>
                    <a:lnTo>
                      <a:pt x="16" y="29"/>
                    </a:lnTo>
                    <a:lnTo>
                      <a:pt x="10" y="35"/>
                    </a:lnTo>
                    <a:lnTo>
                      <a:pt x="8" y="39"/>
                    </a:lnTo>
                    <a:lnTo>
                      <a:pt x="10" y="42"/>
                    </a:lnTo>
                    <a:lnTo>
                      <a:pt x="6" y="46"/>
                    </a:lnTo>
                    <a:lnTo>
                      <a:pt x="2" y="48"/>
                    </a:lnTo>
                    <a:lnTo>
                      <a:pt x="0" y="52"/>
                    </a:lnTo>
                    <a:lnTo>
                      <a:pt x="2" y="54"/>
                    </a:lnTo>
                    <a:lnTo>
                      <a:pt x="2" y="58"/>
                    </a:lnTo>
                    <a:lnTo>
                      <a:pt x="2" y="60"/>
                    </a:lnTo>
                    <a:lnTo>
                      <a:pt x="2" y="66"/>
                    </a:lnTo>
                    <a:lnTo>
                      <a:pt x="0" y="71"/>
                    </a:lnTo>
                    <a:lnTo>
                      <a:pt x="0" y="71"/>
                    </a:lnTo>
                    <a:lnTo>
                      <a:pt x="2" y="75"/>
                    </a:lnTo>
                    <a:lnTo>
                      <a:pt x="4" y="77"/>
                    </a:lnTo>
                    <a:lnTo>
                      <a:pt x="8" y="79"/>
                    </a:lnTo>
                    <a:lnTo>
                      <a:pt x="12" y="81"/>
                    </a:lnTo>
                    <a:lnTo>
                      <a:pt x="12" y="81"/>
                    </a:lnTo>
                    <a:lnTo>
                      <a:pt x="14" y="77"/>
                    </a:lnTo>
                    <a:lnTo>
                      <a:pt x="16" y="75"/>
                    </a:lnTo>
                    <a:lnTo>
                      <a:pt x="19" y="71"/>
                    </a:lnTo>
                    <a:lnTo>
                      <a:pt x="19" y="75"/>
                    </a:lnTo>
                    <a:lnTo>
                      <a:pt x="19" y="77"/>
                    </a:lnTo>
                    <a:lnTo>
                      <a:pt x="21" y="75"/>
                    </a:lnTo>
                    <a:lnTo>
                      <a:pt x="19" y="73"/>
                    </a:lnTo>
                    <a:lnTo>
                      <a:pt x="21" y="73"/>
                    </a:lnTo>
                    <a:lnTo>
                      <a:pt x="23" y="77"/>
                    </a:lnTo>
                    <a:lnTo>
                      <a:pt x="21" y="83"/>
                    </a:lnTo>
                    <a:lnTo>
                      <a:pt x="21" y="85"/>
                    </a:lnTo>
                    <a:lnTo>
                      <a:pt x="21" y="89"/>
                    </a:lnTo>
                    <a:lnTo>
                      <a:pt x="14" y="93"/>
                    </a:lnTo>
                    <a:lnTo>
                      <a:pt x="16" y="95"/>
                    </a:lnTo>
                    <a:lnTo>
                      <a:pt x="19" y="10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4" name="9Slide.vn 1357">
                <a:extLst>
                  <a:ext uri="{FF2B5EF4-FFF2-40B4-BE49-F238E27FC236}">
                    <a16:creationId xmlns:a16="http://schemas.microsoft.com/office/drawing/2014/main" id="{DED0AA2C-A252-4FFA-9982-A41761FCB829}"/>
                  </a:ext>
                </a:extLst>
              </p:cNvPr>
              <p:cNvSpPr>
                <a:spLocks/>
              </p:cNvSpPr>
              <p:nvPr/>
            </p:nvSpPr>
            <p:spPr bwMode="auto">
              <a:xfrm>
                <a:off x="2230" y="2684"/>
                <a:ext cx="236" cy="348"/>
              </a:xfrm>
              <a:custGeom>
                <a:avLst/>
                <a:gdLst>
                  <a:gd name="T0" fmla="*/ 226 w 236"/>
                  <a:gd name="T1" fmla="*/ 340 h 348"/>
                  <a:gd name="T2" fmla="*/ 228 w 236"/>
                  <a:gd name="T3" fmla="*/ 330 h 348"/>
                  <a:gd name="T4" fmla="*/ 228 w 236"/>
                  <a:gd name="T5" fmla="*/ 319 h 348"/>
                  <a:gd name="T6" fmla="*/ 230 w 236"/>
                  <a:gd name="T7" fmla="*/ 297 h 348"/>
                  <a:gd name="T8" fmla="*/ 230 w 236"/>
                  <a:gd name="T9" fmla="*/ 282 h 348"/>
                  <a:gd name="T10" fmla="*/ 230 w 236"/>
                  <a:gd name="T11" fmla="*/ 257 h 348"/>
                  <a:gd name="T12" fmla="*/ 236 w 236"/>
                  <a:gd name="T13" fmla="*/ 230 h 348"/>
                  <a:gd name="T14" fmla="*/ 213 w 236"/>
                  <a:gd name="T15" fmla="*/ 205 h 348"/>
                  <a:gd name="T16" fmla="*/ 201 w 236"/>
                  <a:gd name="T17" fmla="*/ 205 h 348"/>
                  <a:gd name="T18" fmla="*/ 201 w 236"/>
                  <a:gd name="T19" fmla="*/ 183 h 348"/>
                  <a:gd name="T20" fmla="*/ 186 w 236"/>
                  <a:gd name="T21" fmla="*/ 187 h 348"/>
                  <a:gd name="T22" fmla="*/ 163 w 236"/>
                  <a:gd name="T23" fmla="*/ 176 h 348"/>
                  <a:gd name="T24" fmla="*/ 143 w 236"/>
                  <a:gd name="T25" fmla="*/ 156 h 348"/>
                  <a:gd name="T26" fmla="*/ 139 w 236"/>
                  <a:gd name="T27" fmla="*/ 141 h 348"/>
                  <a:gd name="T28" fmla="*/ 141 w 236"/>
                  <a:gd name="T29" fmla="*/ 129 h 348"/>
                  <a:gd name="T30" fmla="*/ 149 w 236"/>
                  <a:gd name="T31" fmla="*/ 120 h 348"/>
                  <a:gd name="T32" fmla="*/ 153 w 236"/>
                  <a:gd name="T33" fmla="*/ 104 h 348"/>
                  <a:gd name="T34" fmla="*/ 165 w 236"/>
                  <a:gd name="T35" fmla="*/ 89 h 348"/>
                  <a:gd name="T36" fmla="*/ 190 w 236"/>
                  <a:gd name="T37" fmla="*/ 81 h 348"/>
                  <a:gd name="T38" fmla="*/ 199 w 236"/>
                  <a:gd name="T39" fmla="*/ 79 h 348"/>
                  <a:gd name="T40" fmla="*/ 209 w 236"/>
                  <a:gd name="T41" fmla="*/ 81 h 348"/>
                  <a:gd name="T42" fmla="*/ 195 w 236"/>
                  <a:gd name="T43" fmla="*/ 73 h 348"/>
                  <a:gd name="T44" fmla="*/ 203 w 236"/>
                  <a:gd name="T45" fmla="*/ 50 h 348"/>
                  <a:gd name="T46" fmla="*/ 192 w 236"/>
                  <a:gd name="T47" fmla="*/ 44 h 348"/>
                  <a:gd name="T48" fmla="*/ 174 w 236"/>
                  <a:gd name="T49" fmla="*/ 42 h 348"/>
                  <a:gd name="T50" fmla="*/ 159 w 236"/>
                  <a:gd name="T51" fmla="*/ 46 h 348"/>
                  <a:gd name="T52" fmla="*/ 151 w 236"/>
                  <a:gd name="T53" fmla="*/ 42 h 348"/>
                  <a:gd name="T54" fmla="*/ 147 w 236"/>
                  <a:gd name="T55" fmla="*/ 31 h 348"/>
                  <a:gd name="T56" fmla="*/ 128 w 236"/>
                  <a:gd name="T57" fmla="*/ 17 h 348"/>
                  <a:gd name="T58" fmla="*/ 118 w 236"/>
                  <a:gd name="T59" fmla="*/ 4 h 348"/>
                  <a:gd name="T60" fmla="*/ 107 w 236"/>
                  <a:gd name="T61" fmla="*/ 2 h 348"/>
                  <a:gd name="T62" fmla="*/ 114 w 236"/>
                  <a:gd name="T63" fmla="*/ 17 h 348"/>
                  <a:gd name="T64" fmla="*/ 103 w 236"/>
                  <a:gd name="T65" fmla="*/ 35 h 348"/>
                  <a:gd name="T66" fmla="*/ 62 w 236"/>
                  <a:gd name="T67" fmla="*/ 60 h 348"/>
                  <a:gd name="T68" fmla="*/ 37 w 236"/>
                  <a:gd name="T69" fmla="*/ 85 h 348"/>
                  <a:gd name="T70" fmla="*/ 22 w 236"/>
                  <a:gd name="T71" fmla="*/ 83 h 348"/>
                  <a:gd name="T72" fmla="*/ 25 w 236"/>
                  <a:gd name="T73" fmla="*/ 73 h 348"/>
                  <a:gd name="T74" fmla="*/ 12 w 236"/>
                  <a:gd name="T75" fmla="*/ 71 h 348"/>
                  <a:gd name="T76" fmla="*/ 0 w 236"/>
                  <a:gd name="T77" fmla="*/ 89 h 348"/>
                  <a:gd name="T78" fmla="*/ 2 w 236"/>
                  <a:gd name="T79" fmla="*/ 98 h 348"/>
                  <a:gd name="T80" fmla="*/ 6 w 236"/>
                  <a:gd name="T81" fmla="*/ 110 h 348"/>
                  <a:gd name="T82" fmla="*/ 4 w 236"/>
                  <a:gd name="T83" fmla="*/ 118 h 348"/>
                  <a:gd name="T84" fmla="*/ 25 w 236"/>
                  <a:gd name="T85" fmla="*/ 131 h 348"/>
                  <a:gd name="T86" fmla="*/ 33 w 236"/>
                  <a:gd name="T87" fmla="*/ 145 h 348"/>
                  <a:gd name="T88" fmla="*/ 47 w 236"/>
                  <a:gd name="T89" fmla="*/ 162 h 348"/>
                  <a:gd name="T90" fmla="*/ 56 w 236"/>
                  <a:gd name="T91" fmla="*/ 178 h 348"/>
                  <a:gd name="T92" fmla="*/ 62 w 236"/>
                  <a:gd name="T93" fmla="*/ 195 h 348"/>
                  <a:gd name="T94" fmla="*/ 70 w 236"/>
                  <a:gd name="T95" fmla="*/ 212 h 348"/>
                  <a:gd name="T96" fmla="*/ 81 w 236"/>
                  <a:gd name="T97" fmla="*/ 228 h 348"/>
                  <a:gd name="T98" fmla="*/ 93 w 236"/>
                  <a:gd name="T99" fmla="*/ 245 h 348"/>
                  <a:gd name="T100" fmla="*/ 99 w 236"/>
                  <a:gd name="T101" fmla="*/ 261 h 348"/>
                  <a:gd name="T102" fmla="*/ 97 w 236"/>
                  <a:gd name="T103" fmla="*/ 268 h 348"/>
                  <a:gd name="T104" fmla="*/ 101 w 236"/>
                  <a:gd name="T105" fmla="*/ 272 h 348"/>
                  <a:gd name="T106" fmla="*/ 116 w 236"/>
                  <a:gd name="T107" fmla="*/ 286 h 348"/>
                  <a:gd name="T108" fmla="*/ 124 w 236"/>
                  <a:gd name="T109" fmla="*/ 292 h 348"/>
                  <a:gd name="T110" fmla="*/ 134 w 236"/>
                  <a:gd name="T111" fmla="*/ 297 h 348"/>
                  <a:gd name="T112" fmla="*/ 147 w 236"/>
                  <a:gd name="T113" fmla="*/ 307 h 348"/>
                  <a:gd name="T114" fmla="*/ 161 w 236"/>
                  <a:gd name="T115" fmla="*/ 313 h 348"/>
                  <a:gd name="T116" fmla="*/ 174 w 236"/>
                  <a:gd name="T117" fmla="*/ 317 h 348"/>
                  <a:gd name="T118" fmla="*/ 188 w 236"/>
                  <a:gd name="T119" fmla="*/ 328 h 348"/>
                  <a:gd name="T120" fmla="*/ 192 w 236"/>
                  <a:gd name="T121" fmla="*/ 336 h 348"/>
                  <a:gd name="T122" fmla="*/ 209 w 236"/>
                  <a:gd name="T123"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6" h="348">
                    <a:moveTo>
                      <a:pt x="219" y="344"/>
                    </a:moveTo>
                    <a:lnTo>
                      <a:pt x="221" y="344"/>
                    </a:lnTo>
                    <a:lnTo>
                      <a:pt x="226" y="342"/>
                    </a:lnTo>
                    <a:lnTo>
                      <a:pt x="226" y="340"/>
                    </a:lnTo>
                    <a:lnTo>
                      <a:pt x="224" y="336"/>
                    </a:lnTo>
                    <a:lnTo>
                      <a:pt x="224" y="334"/>
                    </a:lnTo>
                    <a:lnTo>
                      <a:pt x="226" y="330"/>
                    </a:lnTo>
                    <a:lnTo>
                      <a:pt x="228" y="330"/>
                    </a:lnTo>
                    <a:lnTo>
                      <a:pt x="228" y="328"/>
                    </a:lnTo>
                    <a:lnTo>
                      <a:pt x="226" y="328"/>
                    </a:lnTo>
                    <a:lnTo>
                      <a:pt x="224" y="326"/>
                    </a:lnTo>
                    <a:lnTo>
                      <a:pt x="228" y="319"/>
                    </a:lnTo>
                    <a:lnTo>
                      <a:pt x="230" y="317"/>
                    </a:lnTo>
                    <a:lnTo>
                      <a:pt x="234" y="313"/>
                    </a:lnTo>
                    <a:lnTo>
                      <a:pt x="234" y="309"/>
                    </a:lnTo>
                    <a:lnTo>
                      <a:pt x="230" y="297"/>
                    </a:lnTo>
                    <a:lnTo>
                      <a:pt x="232" y="292"/>
                    </a:lnTo>
                    <a:lnTo>
                      <a:pt x="232" y="288"/>
                    </a:lnTo>
                    <a:lnTo>
                      <a:pt x="230" y="286"/>
                    </a:lnTo>
                    <a:lnTo>
                      <a:pt x="230" y="282"/>
                    </a:lnTo>
                    <a:lnTo>
                      <a:pt x="232" y="280"/>
                    </a:lnTo>
                    <a:lnTo>
                      <a:pt x="232" y="274"/>
                    </a:lnTo>
                    <a:lnTo>
                      <a:pt x="232" y="261"/>
                    </a:lnTo>
                    <a:lnTo>
                      <a:pt x="230" y="257"/>
                    </a:lnTo>
                    <a:lnTo>
                      <a:pt x="232" y="251"/>
                    </a:lnTo>
                    <a:lnTo>
                      <a:pt x="232" y="239"/>
                    </a:lnTo>
                    <a:lnTo>
                      <a:pt x="236" y="232"/>
                    </a:lnTo>
                    <a:lnTo>
                      <a:pt x="236" y="230"/>
                    </a:lnTo>
                    <a:lnTo>
                      <a:pt x="219" y="207"/>
                    </a:lnTo>
                    <a:lnTo>
                      <a:pt x="217" y="205"/>
                    </a:lnTo>
                    <a:lnTo>
                      <a:pt x="215" y="205"/>
                    </a:lnTo>
                    <a:lnTo>
                      <a:pt x="213" y="205"/>
                    </a:lnTo>
                    <a:lnTo>
                      <a:pt x="211" y="205"/>
                    </a:lnTo>
                    <a:lnTo>
                      <a:pt x="207" y="207"/>
                    </a:lnTo>
                    <a:lnTo>
                      <a:pt x="203" y="207"/>
                    </a:lnTo>
                    <a:lnTo>
                      <a:pt x="201" y="205"/>
                    </a:lnTo>
                    <a:lnTo>
                      <a:pt x="201" y="201"/>
                    </a:lnTo>
                    <a:lnTo>
                      <a:pt x="199" y="191"/>
                    </a:lnTo>
                    <a:lnTo>
                      <a:pt x="201" y="185"/>
                    </a:lnTo>
                    <a:lnTo>
                      <a:pt x="201" y="183"/>
                    </a:lnTo>
                    <a:lnTo>
                      <a:pt x="203" y="178"/>
                    </a:lnTo>
                    <a:lnTo>
                      <a:pt x="201" y="176"/>
                    </a:lnTo>
                    <a:lnTo>
                      <a:pt x="195" y="180"/>
                    </a:lnTo>
                    <a:lnTo>
                      <a:pt x="186" y="187"/>
                    </a:lnTo>
                    <a:lnTo>
                      <a:pt x="176" y="187"/>
                    </a:lnTo>
                    <a:lnTo>
                      <a:pt x="170" y="187"/>
                    </a:lnTo>
                    <a:lnTo>
                      <a:pt x="168" y="180"/>
                    </a:lnTo>
                    <a:lnTo>
                      <a:pt x="163" y="176"/>
                    </a:lnTo>
                    <a:lnTo>
                      <a:pt x="157" y="174"/>
                    </a:lnTo>
                    <a:lnTo>
                      <a:pt x="147" y="176"/>
                    </a:lnTo>
                    <a:lnTo>
                      <a:pt x="151" y="170"/>
                    </a:lnTo>
                    <a:lnTo>
                      <a:pt x="143" y="156"/>
                    </a:lnTo>
                    <a:lnTo>
                      <a:pt x="139" y="149"/>
                    </a:lnTo>
                    <a:lnTo>
                      <a:pt x="139" y="147"/>
                    </a:lnTo>
                    <a:lnTo>
                      <a:pt x="136" y="145"/>
                    </a:lnTo>
                    <a:lnTo>
                      <a:pt x="139" y="141"/>
                    </a:lnTo>
                    <a:lnTo>
                      <a:pt x="139" y="137"/>
                    </a:lnTo>
                    <a:lnTo>
                      <a:pt x="139" y="135"/>
                    </a:lnTo>
                    <a:lnTo>
                      <a:pt x="141" y="133"/>
                    </a:lnTo>
                    <a:lnTo>
                      <a:pt x="141" y="129"/>
                    </a:lnTo>
                    <a:lnTo>
                      <a:pt x="145" y="124"/>
                    </a:lnTo>
                    <a:lnTo>
                      <a:pt x="149" y="127"/>
                    </a:lnTo>
                    <a:lnTo>
                      <a:pt x="151" y="122"/>
                    </a:lnTo>
                    <a:lnTo>
                      <a:pt x="149" y="120"/>
                    </a:lnTo>
                    <a:lnTo>
                      <a:pt x="147" y="114"/>
                    </a:lnTo>
                    <a:lnTo>
                      <a:pt x="153" y="108"/>
                    </a:lnTo>
                    <a:lnTo>
                      <a:pt x="151" y="106"/>
                    </a:lnTo>
                    <a:lnTo>
                      <a:pt x="153" y="104"/>
                    </a:lnTo>
                    <a:lnTo>
                      <a:pt x="153" y="98"/>
                    </a:lnTo>
                    <a:lnTo>
                      <a:pt x="157" y="95"/>
                    </a:lnTo>
                    <a:lnTo>
                      <a:pt x="161" y="93"/>
                    </a:lnTo>
                    <a:lnTo>
                      <a:pt x="165" y="89"/>
                    </a:lnTo>
                    <a:lnTo>
                      <a:pt x="168" y="89"/>
                    </a:lnTo>
                    <a:lnTo>
                      <a:pt x="170" y="87"/>
                    </a:lnTo>
                    <a:lnTo>
                      <a:pt x="178" y="85"/>
                    </a:lnTo>
                    <a:lnTo>
                      <a:pt x="190" y="81"/>
                    </a:lnTo>
                    <a:lnTo>
                      <a:pt x="192" y="79"/>
                    </a:lnTo>
                    <a:lnTo>
                      <a:pt x="195" y="79"/>
                    </a:lnTo>
                    <a:lnTo>
                      <a:pt x="197" y="79"/>
                    </a:lnTo>
                    <a:lnTo>
                      <a:pt x="199" y="79"/>
                    </a:lnTo>
                    <a:lnTo>
                      <a:pt x="203" y="81"/>
                    </a:lnTo>
                    <a:lnTo>
                      <a:pt x="203" y="83"/>
                    </a:lnTo>
                    <a:lnTo>
                      <a:pt x="207" y="83"/>
                    </a:lnTo>
                    <a:lnTo>
                      <a:pt x="209" y="81"/>
                    </a:lnTo>
                    <a:lnTo>
                      <a:pt x="207" y="75"/>
                    </a:lnTo>
                    <a:lnTo>
                      <a:pt x="205" y="73"/>
                    </a:lnTo>
                    <a:lnTo>
                      <a:pt x="199" y="73"/>
                    </a:lnTo>
                    <a:lnTo>
                      <a:pt x="195" y="73"/>
                    </a:lnTo>
                    <a:lnTo>
                      <a:pt x="195" y="71"/>
                    </a:lnTo>
                    <a:lnTo>
                      <a:pt x="207" y="50"/>
                    </a:lnTo>
                    <a:lnTo>
                      <a:pt x="207" y="48"/>
                    </a:lnTo>
                    <a:lnTo>
                      <a:pt x="203" y="50"/>
                    </a:lnTo>
                    <a:lnTo>
                      <a:pt x="201" y="46"/>
                    </a:lnTo>
                    <a:lnTo>
                      <a:pt x="197" y="44"/>
                    </a:lnTo>
                    <a:lnTo>
                      <a:pt x="195" y="46"/>
                    </a:lnTo>
                    <a:lnTo>
                      <a:pt x="192" y="44"/>
                    </a:lnTo>
                    <a:lnTo>
                      <a:pt x="190" y="44"/>
                    </a:lnTo>
                    <a:lnTo>
                      <a:pt x="184" y="46"/>
                    </a:lnTo>
                    <a:lnTo>
                      <a:pt x="180" y="44"/>
                    </a:lnTo>
                    <a:lnTo>
                      <a:pt x="174" y="42"/>
                    </a:lnTo>
                    <a:lnTo>
                      <a:pt x="168" y="46"/>
                    </a:lnTo>
                    <a:lnTo>
                      <a:pt x="165" y="46"/>
                    </a:lnTo>
                    <a:lnTo>
                      <a:pt x="161" y="48"/>
                    </a:lnTo>
                    <a:lnTo>
                      <a:pt x="159" y="46"/>
                    </a:lnTo>
                    <a:lnTo>
                      <a:pt x="155" y="48"/>
                    </a:lnTo>
                    <a:lnTo>
                      <a:pt x="151" y="46"/>
                    </a:lnTo>
                    <a:lnTo>
                      <a:pt x="151" y="44"/>
                    </a:lnTo>
                    <a:lnTo>
                      <a:pt x="151" y="42"/>
                    </a:lnTo>
                    <a:lnTo>
                      <a:pt x="151" y="35"/>
                    </a:lnTo>
                    <a:lnTo>
                      <a:pt x="147" y="35"/>
                    </a:lnTo>
                    <a:lnTo>
                      <a:pt x="147" y="35"/>
                    </a:lnTo>
                    <a:lnTo>
                      <a:pt x="147" y="31"/>
                    </a:lnTo>
                    <a:lnTo>
                      <a:pt x="143" y="25"/>
                    </a:lnTo>
                    <a:lnTo>
                      <a:pt x="134" y="23"/>
                    </a:lnTo>
                    <a:lnTo>
                      <a:pt x="130" y="23"/>
                    </a:lnTo>
                    <a:lnTo>
                      <a:pt x="128" y="17"/>
                    </a:lnTo>
                    <a:lnTo>
                      <a:pt x="128" y="12"/>
                    </a:lnTo>
                    <a:lnTo>
                      <a:pt x="124" y="8"/>
                    </a:lnTo>
                    <a:lnTo>
                      <a:pt x="122" y="6"/>
                    </a:lnTo>
                    <a:lnTo>
                      <a:pt x="118" y="4"/>
                    </a:lnTo>
                    <a:lnTo>
                      <a:pt x="112" y="2"/>
                    </a:lnTo>
                    <a:lnTo>
                      <a:pt x="110" y="0"/>
                    </a:lnTo>
                    <a:lnTo>
                      <a:pt x="107" y="2"/>
                    </a:lnTo>
                    <a:lnTo>
                      <a:pt x="107" y="2"/>
                    </a:lnTo>
                    <a:lnTo>
                      <a:pt x="110" y="4"/>
                    </a:lnTo>
                    <a:lnTo>
                      <a:pt x="110" y="6"/>
                    </a:lnTo>
                    <a:lnTo>
                      <a:pt x="114" y="12"/>
                    </a:lnTo>
                    <a:lnTo>
                      <a:pt x="114" y="17"/>
                    </a:lnTo>
                    <a:lnTo>
                      <a:pt x="112" y="21"/>
                    </a:lnTo>
                    <a:lnTo>
                      <a:pt x="112" y="23"/>
                    </a:lnTo>
                    <a:lnTo>
                      <a:pt x="107" y="23"/>
                    </a:lnTo>
                    <a:lnTo>
                      <a:pt x="103" y="35"/>
                    </a:lnTo>
                    <a:lnTo>
                      <a:pt x="91" y="46"/>
                    </a:lnTo>
                    <a:lnTo>
                      <a:pt x="83" y="52"/>
                    </a:lnTo>
                    <a:lnTo>
                      <a:pt x="64" y="58"/>
                    </a:lnTo>
                    <a:lnTo>
                      <a:pt x="62" y="60"/>
                    </a:lnTo>
                    <a:lnTo>
                      <a:pt x="47" y="89"/>
                    </a:lnTo>
                    <a:lnTo>
                      <a:pt x="43" y="93"/>
                    </a:lnTo>
                    <a:lnTo>
                      <a:pt x="41" y="93"/>
                    </a:lnTo>
                    <a:lnTo>
                      <a:pt x="37" y="85"/>
                    </a:lnTo>
                    <a:lnTo>
                      <a:pt x="33" y="85"/>
                    </a:lnTo>
                    <a:lnTo>
                      <a:pt x="27" y="83"/>
                    </a:lnTo>
                    <a:lnTo>
                      <a:pt x="25" y="81"/>
                    </a:lnTo>
                    <a:lnTo>
                      <a:pt x="22" y="83"/>
                    </a:lnTo>
                    <a:lnTo>
                      <a:pt x="18" y="83"/>
                    </a:lnTo>
                    <a:lnTo>
                      <a:pt x="16" y="79"/>
                    </a:lnTo>
                    <a:lnTo>
                      <a:pt x="20" y="75"/>
                    </a:lnTo>
                    <a:lnTo>
                      <a:pt x="25" y="73"/>
                    </a:lnTo>
                    <a:lnTo>
                      <a:pt x="22" y="68"/>
                    </a:lnTo>
                    <a:lnTo>
                      <a:pt x="20" y="66"/>
                    </a:lnTo>
                    <a:lnTo>
                      <a:pt x="20" y="66"/>
                    </a:lnTo>
                    <a:lnTo>
                      <a:pt x="12" y="71"/>
                    </a:lnTo>
                    <a:lnTo>
                      <a:pt x="8" y="75"/>
                    </a:lnTo>
                    <a:lnTo>
                      <a:pt x="2" y="81"/>
                    </a:lnTo>
                    <a:lnTo>
                      <a:pt x="2" y="85"/>
                    </a:lnTo>
                    <a:lnTo>
                      <a:pt x="0" y="89"/>
                    </a:lnTo>
                    <a:lnTo>
                      <a:pt x="0" y="91"/>
                    </a:lnTo>
                    <a:lnTo>
                      <a:pt x="2" y="93"/>
                    </a:lnTo>
                    <a:lnTo>
                      <a:pt x="4" y="95"/>
                    </a:lnTo>
                    <a:lnTo>
                      <a:pt x="2" y="98"/>
                    </a:lnTo>
                    <a:lnTo>
                      <a:pt x="2" y="100"/>
                    </a:lnTo>
                    <a:lnTo>
                      <a:pt x="4" y="102"/>
                    </a:lnTo>
                    <a:lnTo>
                      <a:pt x="8" y="108"/>
                    </a:lnTo>
                    <a:lnTo>
                      <a:pt x="6" y="110"/>
                    </a:lnTo>
                    <a:lnTo>
                      <a:pt x="4" y="112"/>
                    </a:lnTo>
                    <a:lnTo>
                      <a:pt x="2" y="112"/>
                    </a:lnTo>
                    <a:lnTo>
                      <a:pt x="0" y="114"/>
                    </a:lnTo>
                    <a:lnTo>
                      <a:pt x="4" y="118"/>
                    </a:lnTo>
                    <a:lnTo>
                      <a:pt x="6" y="120"/>
                    </a:lnTo>
                    <a:lnTo>
                      <a:pt x="12" y="124"/>
                    </a:lnTo>
                    <a:lnTo>
                      <a:pt x="16" y="124"/>
                    </a:lnTo>
                    <a:lnTo>
                      <a:pt x="25" y="131"/>
                    </a:lnTo>
                    <a:lnTo>
                      <a:pt x="29" y="131"/>
                    </a:lnTo>
                    <a:lnTo>
                      <a:pt x="29" y="133"/>
                    </a:lnTo>
                    <a:lnTo>
                      <a:pt x="33" y="139"/>
                    </a:lnTo>
                    <a:lnTo>
                      <a:pt x="33" y="145"/>
                    </a:lnTo>
                    <a:lnTo>
                      <a:pt x="35" y="147"/>
                    </a:lnTo>
                    <a:lnTo>
                      <a:pt x="43" y="151"/>
                    </a:lnTo>
                    <a:lnTo>
                      <a:pt x="47" y="158"/>
                    </a:lnTo>
                    <a:lnTo>
                      <a:pt x="47" y="162"/>
                    </a:lnTo>
                    <a:lnTo>
                      <a:pt x="49" y="166"/>
                    </a:lnTo>
                    <a:lnTo>
                      <a:pt x="49" y="172"/>
                    </a:lnTo>
                    <a:lnTo>
                      <a:pt x="54" y="176"/>
                    </a:lnTo>
                    <a:lnTo>
                      <a:pt x="56" y="178"/>
                    </a:lnTo>
                    <a:lnTo>
                      <a:pt x="60" y="185"/>
                    </a:lnTo>
                    <a:lnTo>
                      <a:pt x="60" y="189"/>
                    </a:lnTo>
                    <a:lnTo>
                      <a:pt x="58" y="189"/>
                    </a:lnTo>
                    <a:lnTo>
                      <a:pt x="62" y="195"/>
                    </a:lnTo>
                    <a:lnTo>
                      <a:pt x="68" y="203"/>
                    </a:lnTo>
                    <a:lnTo>
                      <a:pt x="70" y="207"/>
                    </a:lnTo>
                    <a:lnTo>
                      <a:pt x="68" y="209"/>
                    </a:lnTo>
                    <a:lnTo>
                      <a:pt x="70" y="212"/>
                    </a:lnTo>
                    <a:lnTo>
                      <a:pt x="72" y="214"/>
                    </a:lnTo>
                    <a:lnTo>
                      <a:pt x="78" y="220"/>
                    </a:lnTo>
                    <a:lnTo>
                      <a:pt x="78" y="222"/>
                    </a:lnTo>
                    <a:lnTo>
                      <a:pt x="81" y="228"/>
                    </a:lnTo>
                    <a:lnTo>
                      <a:pt x="83" y="230"/>
                    </a:lnTo>
                    <a:lnTo>
                      <a:pt x="87" y="230"/>
                    </a:lnTo>
                    <a:lnTo>
                      <a:pt x="87" y="236"/>
                    </a:lnTo>
                    <a:lnTo>
                      <a:pt x="93" y="245"/>
                    </a:lnTo>
                    <a:lnTo>
                      <a:pt x="95" y="249"/>
                    </a:lnTo>
                    <a:lnTo>
                      <a:pt x="99" y="257"/>
                    </a:lnTo>
                    <a:lnTo>
                      <a:pt x="101" y="259"/>
                    </a:lnTo>
                    <a:lnTo>
                      <a:pt x="99" y="261"/>
                    </a:lnTo>
                    <a:lnTo>
                      <a:pt x="97" y="259"/>
                    </a:lnTo>
                    <a:lnTo>
                      <a:pt x="97" y="261"/>
                    </a:lnTo>
                    <a:lnTo>
                      <a:pt x="97" y="265"/>
                    </a:lnTo>
                    <a:lnTo>
                      <a:pt x="97" y="268"/>
                    </a:lnTo>
                    <a:lnTo>
                      <a:pt x="99" y="268"/>
                    </a:lnTo>
                    <a:lnTo>
                      <a:pt x="101" y="268"/>
                    </a:lnTo>
                    <a:lnTo>
                      <a:pt x="103" y="272"/>
                    </a:lnTo>
                    <a:lnTo>
                      <a:pt x="101" y="272"/>
                    </a:lnTo>
                    <a:lnTo>
                      <a:pt x="107" y="278"/>
                    </a:lnTo>
                    <a:lnTo>
                      <a:pt x="114" y="280"/>
                    </a:lnTo>
                    <a:lnTo>
                      <a:pt x="114" y="282"/>
                    </a:lnTo>
                    <a:lnTo>
                      <a:pt x="116" y="286"/>
                    </a:lnTo>
                    <a:lnTo>
                      <a:pt x="120" y="286"/>
                    </a:lnTo>
                    <a:lnTo>
                      <a:pt x="122" y="288"/>
                    </a:lnTo>
                    <a:lnTo>
                      <a:pt x="122" y="290"/>
                    </a:lnTo>
                    <a:lnTo>
                      <a:pt x="124" y="292"/>
                    </a:lnTo>
                    <a:lnTo>
                      <a:pt x="130" y="292"/>
                    </a:lnTo>
                    <a:lnTo>
                      <a:pt x="132" y="290"/>
                    </a:lnTo>
                    <a:lnTo>
                      <a:pt x="130" y="292"/>
                    </a:lnTo>
                    <a:lnTo>
                      <a:pt x="134" y="297"/>
                    </a:lnTo>
                    <a:lnTo>
                      <a:pt x="141" y="301"/>
                    </a:lnTo>
                    <a:lnTo>
                      <a:pt x="143" y="303"/>
                    </a:lnTo>
                    <a:lnTo>
                      <a:pt x="143" y="305"/>
                    </a:lnTo>
                    <a:lnTo>
                      <a:pt x="147" y="307"/>
                    </a:lnTo>
                    <a:lnTo>
                      <a:pt x="151" y="309"/>
                    </a:lnTo>
                    <a:lnTo>
                      <a:pt x="153" y="307"/>
                    </a:lnTo>
                    <a:lnTo>
                      <a:pt x="155" y="309"/>
                    </a:lnTo>
                    <a:lnTo>
                      <a:pt x="161" y="313"/>
                    </a:lnTo>
                    <a:lnTo>
                      <a:pt x="168" y="315"/>
                    </a:lnTo>
                    <a:lnTo>
                      <a:pt x="170" y="315"/>
                    </a:lnTo>
                    <a:lnTo>
                      <a:pt x="172" y="315"/>
                    </a:lnTo>
                    <a:lnTo>
                      <a:pt x="174" y="317"/>
                    </a:lnTo>
                    <a:lnTo>
                      <a:pt x="178" y="321"/>
                    </a:lnTo>
                    <a:lnTo>
                      <a:pt x="180" y="324"/>
                    </a:lnTo>
                    <a:lnTo>
                      <a:pt x="184" y="328"/>
                    </a:lnTo>
                    <a:lnTo>
                      <a:pt x="188" y="328"/>
                    </a:lnTo>
                    <a:lnTo>
                      <a:pt x="188" y="330"/>
                    </a:lnTo>
                    <a:lnTo>
                      <a:pt x="188" y="332"/>
                    </a:lnTo>
                    <a:lnTo>
                      <a:pt x="188" y="336"/>
                    </a:lnTo>
                    <a:lnTo>
                      <a:pt x="192" y="336"/>
                    </a:lnTo>
                    <a:lnTo>
                      <a:pt x="197" y="338"/>
                    </a:lnTo>
                    <a:lnTo>
                      <a:pt x="201" y="342"/>
                    </a:lnTo>
                    <a:lnTo>
                      <a:pt x="207" y="346"/>
                    </a:lnTo>
                    <a:lnTo>
                      <a:pt x="209" y="348"/>
                    </a:lnTo>
                    <a:lnTo>
                      <a:pt x="211" y="348"/>
                    </a:lnTo>
                    <a:lnTo>
                      <a:pt x="215" y="346"/>
                    </a:lnTo>
                    <a:lnTo>
                      <a:pt x="219" y="34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5" name="9Slide.vn 1358">
                <a:extLst>
                  <a:ext uri="{FF2B5EF4-FFF2-40B4-BE49-F238E27FC236}">
                    <a16:creationId xmlns:a16="http://schemas.microsoft.com/office/drawing/2014/main" id="{496A89B0-9DE3-4E49-AD19-348C63617FA3}"/>
                  </a:ext>
                </a:extLst>
              </p:cNvPr>
              <p:cNvSpPr>
                <a:spLocks/>
              </p:cNvSpPr>
              <p:nvPr/>
            </p:nvSpPr>
            <p:spPr bwMode="auto">
              <a:xfrm>
                <a:off x="2449" y="2867"/>
                <a:ext cx="226" cy="253"/>
              </a:xfrm>
              <a:custGeom>
                <a:avLst/>
                <a:gdLst>
                  <a:gd name="T0" fmla="*/ 13 w 226"/>
                  <a:gd name="T1" fmla="*/ 56 h 253"/>
                  <a:gd name="T2" fmla="*/ 13 w 226"/>
                  <a:gd name="T3" fmla="*/ 78 h 253"/>
                  <a:gd name="T4" fmla="*/ 11 w 226"/>
                  <a:gd name="T5" fmla="*/ 99 h 253"/>
                  <a:gd name="T6" fmla="*/ 13 w 226"/>
                  <a:gd name="T7" fmla="*/ 109 h 253"/>
                  <a:gd name="T8" fmla="*/ 15 w 226"/>
                  <a:gd name="T9" fmla="*/ 130 h 253"/>
                  <a:gd name="T10" fmla="*/ 5 w 226"/>
                  <a:gd name="T11" fmla="*/ 143 h 253"/>
                  <a:gd name="T12" fmla="*/ 9 w 226"/>
                  <a:gd name="T13" fmla="*/ 147 h 253"/>
                  <a:gd name="T14" fmla="*/ 15 w 226"/>
                  <a:gd name="T15" fmla="*/ 155 h 253"/>
                  <a:gd name="T16" fmla="*/ 15 w 226"/>
                  <a:gd name="T17" fmla="*/ 165 h 253"/>
                  <a:gd name="T18" fmla="*/ 21 w 226"/>
                  <a:gd name="T19" fmla="*/ 176 h 253"/>
                  <a:gd name="T20" fmla="*/ 27 w 226"/>
                  <a:gd name="T21" fmla="*/ 192 h 253"/>
                  <a:gd name="T22" fmla="*/ 27 w 226"/>
                  <a:gd name="T23" fmla="*/ 209 h 253"/>
                  <a:gd name="T24" fmla="*/ 54 w 226"/>
                  <a:gd name="T25" fmla="*/ 253 h 253"/>
                  <a:gd name="T26" fmla="*/ 58 w 226"/>
                  <a:gd name="T27" fmla="*/ 250 h 253"/>
                  <a:gd name="T28" fmla="*/ 71 w 226"/>
                  <a:gd name="T29" fmla="*/ 234 h 253"/>
                  <a:gd name="T30" fmla="*/ 85 w 226"/>
                  <a:gd name="T31" fmla="*/ 236 h 253"/>
                  <a:gd name="T32" fmla="*/ 100 w 226"/>
                  <a:gd name="T33" fmla="*/ 234 h 253"/>
                  <a:gd name="T34" fmla="*/ 106 w 226"/>
                  <a:gd name="T35" fmla="*/ 246 h 253"/>
                  <a:gd name="T36" fmla="*/ 108 w 226"/>
                  <a:gd name="T37" fmla="*/ 244 h 253"/>
                  <a:gd name="T38" fmla="*/ 114 w 226"/>
                  <a:gd name="T39" fmla="*/ 232 h 253"/>
                  <a:gd name="T40" fmla="*/ 137 w 226"/>
                  <a:gd name="T41" fmla="*/ 236 h 253"/>
                  <a:gd name="T42" fmla="*/ 143 w 226"/>
                  <a:gd name="T43" fmla="*/ 215 h 253"/>
                  <a:gd name="T44" fmla="*/ 148 w 226"/>
                  <a:gd name="T45" fmla="*/ 199 h 253"/>
                  <a:gd name="T46" fmla="*/ 154 w 226"/>
                  <a:gd name="T47" fmla="*/ 186 h 253"/>
                  <a:gd name="T48" fmla="*/ 212 w 226"/>
                  <a:gd name="T49" fmla="*/ 188 h 253"/>
                  <a:gd name="T50" fmla="*/ 218 w 226"/>
                  <a:gd name="T51" fmla="*/ 188 h 253"/>
                  <a:gd name="T52" fmla="*/ 226 w 226"/>
                  <a:gd name="T53" fmla="*/ 159 h 253"/>
                  <a:gd name="T54" fmla="*/ 208 w 226"/>
                  <a:gd name="T55" fmla="*/ 132 h 253"/>
                  <a:gd name="T56" fmla="*/ 174 w 226"/>
                  <a:gd name="T57" fmla="*/ 112 h 253"/>
                  <a:gd name="T58" fmla="*/ 168 w 226"/>
                  <a:gd name="T59" fmla="*/ 89 h 253"/>
                  <a:gd name="T60" fmla="*/ 160 w 226"/>
                  <a:gd name="T61" fmla="*/ 72 h 253"/>
                  <a:gd name="T62" fmla="*/ 141 w 226"/>
                  <a:gd name="T63" fmla="*/ 70 h 253"/>
                  <a:gd name="T64" fmla="*/ 129 w 226"/>
                  <a:gd name="T65" fmla="*/ 60 h 253"/>
                  <a:gd name="T66" fmla="*/ 114 w 226"/>
                  <a:gd name="T67" fmla="*/ 56 h 253"/>
                  <a:gd name="T68" fmla="*/ 98 w 226"/>
                  <a:gd name="T69" fmla="*/ 51 h 253"/>
                  <a:gd name="T70" fmla="*/ 83 w 226"/>
                  <a:gd name="T71" fmla="*/ 43 h 253"/>
                  <a:gd name="T72" fmla="*/ 75 w 226"/>
                  <a:gd name="T73" fmla="*/ 29 h 253"/>
                  <a:gd name="T74" fmla="*/ 77 w 226"/>
                  <a:gd name="T75" fmla="*/ 12 h 253"/>
                  <a:gd name="T76" fmla="*/ 73 w 226"/>
                  <a:gd name="T77" fmla="*/ 0 h 253"/>
                  <a:gd name="T78" fmla="*/ 63 w 226"/>
                  <a:gd name="T79" fmla="*/ 0 h 253"/>
                  <a:gd name="T80" fmla="*/ 42 w 226"/>
                  <a:gd name="T81" fmla="*/ 8 h 253"/>
                  <a:gd name="T82" fmla="*/ 29 w 226"/>
                  <a:gd name="T83" fmla="*/ 18 h 253"/>
                  <a:gd name="T84" fmla="*/ 17 w 226"/>
                  <a:gd name="T85" fmla="*/ 24 h 253"/>
                  <a:gd name="T86" fmla="*/ 17 w 226"/>
                  <a:gd name="T87" fmla="*/ 4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253">
                    <a:moveTo>
                      <a:pt x="17" y="47"/>
                    </a:moveTo>
                    <a:lnTo>
                      <a:pt x="17" y="49"/>
                    </a:lnTo>
                    <a:lnTo>
                      <a:pt x="13" y="56"/>
                    </a:lnTo>
                    <a:lnTo>
                      <a:pt x="13" y="68"/>
                    </a:lnTo>
                    <a:lnTo>
                      <a:pt x="11" y="74"/>
                    </a:lnTo>
                    <a:lnTo>
                      <a:pt x="13" y="78"/>
                    </a:lnTo>
                    <a:lnTo>
                      <a:pt x="13" y="91"/>
                    </a:lnTo>
                    <a:lnTo>
                      <a:pt x="13" y="97"/>
                    </a:lnTo>
                    <a:lnTo>
                      <a:pt x="11" y="99"/>
                    </a:lnTo>
                    <a:lnTo>
                      <a:pt x="11" y="103"/>
                    </a:lnTo>
                    <a:lnTo>
                      <a:pt x="13" y="105"/>
                    </a:lnTo>
                    <a:lnTo>
                      <a:pt x="13" y="109"/>
                    </a:lnTo>
                    <a:lnTo>
                      <a:pt x="11" y="114"/>
                    </a:lnTo>
                    <a:lnTo>
                      <a:pt x="15" y="126"/>
                    </a:lnTo>
                    <a:lnTo>
                      <a:pt x="15" y="130"/>
                    </a:lnTo>
                    <a:lnTo>
                      <a:pt x="11" y="134"/>
                    </a:lnTo>
                    <a:lnTo>
                      <a:pt x="9" y="136"/>
                    </a:lnTo>
                    <a:lnTo>
                      <a:pt x="5" y="143"/>
                    </a:lnTo>
                    <a:lnTo>
                      <a:pt x="7" y="145"/>
                    </a:lnTo>
                    <a:lnTo>
                      <a:pt x="9" y="145"/>
                    </a:lnTo>
                    <a:lnTo>
                      <a:pt x="9" y="147"/>
                    </a:lnTo>
                    <a:lnTo>
                      <a:pt x="11" y="149"/>
                    </a:lnTo>
                    <a:lnTo>
                      <a:pt x="11" y="153"/>
                    </a:lnTo>
                    <a:lnTo>
                      <a:pt x="15" y="155"/>
                    </a:lnTo>
                    <a:lnTo>
                      <a:pt x="17" y="157"/>
                    </a:lnTo>
                    <a:lnTo>
                      <a:pt x="17" y="161"/>
                    </a:lnTo>
                    <a:lnTo>
                      <a:pt x="15" y="165"/>
                    </a:lnTo>
                    <a:lnTo>
                      <a:pt x="17" y="168"/>
                    </a:lnTo>
                    <a:lnTo>
                      <a:pt x="17" y="174"/>
                    </a:lnTo>
                    <a:lnTo>
                      <a:pt x="21" y="176"/>
                    </a:lnTo>
                    <a:lnTo>
                      <a:pt x="29" y="184"/>
                    </a:lnTo>
                    <a:lnTo>
                      <a:pt x="29" y="186"/>
                    </a:lnTo>
                    <a:lnTo>
                      <a:pt x="27" y="192"/>
                    </a:lnTo>
                    <a:lnTo>
                      <a:pt x="29" y="194"/>
                    </a:lnTo>
                    <a:lnTo>
                      <a:pt x="23" y="205"/>
                    </a:lnTo>
                    <a:lnTo>
                      <a:pt x="27" y="209"/>
                    </a:lnTo>
                    <a:lnTo>
                      <a:pt x="36" y="217"/>
                    </a:lnTo>
                    <a:lnTo>
                      <a:pt x="48" y="253"/>
                    </a:lnTo>
                    <a:lnTo>
                      <a:pt x="54" y="253"/>
                    </a:lnTo>
                    <a:lnTo>
                      <a:pt x="56" y="250"/>
                    </a:lnTo>
                    <a:lnTo>
                      <a:pt x="58" y="250"/>
                    </a:lnTo>
                    <a:lnTo>
                      <a:pt x="58" y="250"/>
                    </a:lnTo>
                    <a:lnTo>
                      <a:pt x="60" y="248"/>
                    </a:lnTo>
                    <a:lnTo>
                      <a:pt x="65" y="240"/>
                    </a:lnTo>
                    <a:lnTo>
                      <a:pt x="71" y="234"/>
                    </a:lnTo>
                    <a:lnTo>
                      <a:pt x="75" y="232"/>
                    </a:lnTo>
                    <a:lnTo>
                      <a:pt x="81" y="236"/>
                    </a:lnTo>
                    <a:lnTo>
                      <a:pt x="85" y="236"/>
                    </a:lnTo>
                    <a:lnTo>
                      <a:pt x="89" y="234"/>
                    </a:lnTo>
                    <a:lnTo>
                      <a:pt x="92" y="236"/>
                    </a:lnTo>
                    <a:lnTo>
                      <a:pt x="100" y="234"/>
                    </a:lnTo>
                    <a:lnTo>
                      <a:pt x="102" y="236"/>
                    </a:lnTo>
                    <a:lnTo>
                      <a:pt x="104" y="240"/>
                    </a:lnTo>
                    <a:lnTo>
                      <a:pt x="106" y="246"/>
                    </a:lnTo>
                    <a:lnTo>
                      <a:pt x="108" y="248"/>
                    </a:lnTo>
                    <a:lnTo>
                      <a:pt x="108" y="246"/>
                    </a:lnTo>
                    <a:lnTo>
                      <a:pt x="108" y="244"/>
                    </a:lnTo>
                    <a:lnTo>
                      <a:pt x="110" y="240"/>
                    </a:lnTo>
                    <a:lnTo>
                      <a:pt x="110" y="238"/>
                    </a:lnTo>
                    <a:lnTo>
                      <a:pt x="114" y="232"/>
                    </a:lnTo>
                    <a:lnTo>
                      <a:pt x="125" y="232"/>
                    </a:lnTo>
                    <a:lnTo>
                      <a:pt x="133" y="234"/>
                    </a:lnTo>
                    <a:lnTo>
                      <a:pt x="137" y="236"/>
                    </a:lnTo>
                    <a:lnTo>
                      <a:pt x="139" y="230"/>
                    </a:lnTo>
                    <a:lnTo>
                      <a:pt x="143" y="219"/>
                    </a:lnTo>
                    <a:lnTo>
                      <a:pt x="143" y="215"/>
                    </a:lnTo>
                    <a:lnTo>
                      <a:pt x="143" y="211"/>
                    </a:lnTo>
                    <a:lnTo>
                      <a:pt x="141" y="207"/>
                    </a:lnTo>
                    <a:lnTo>
                      <a:pt x="148" y="199"/>
                    </a:lnTo>
                    <a:lnTo>
                      <a:pt x="150" y="192"/>
                    </a:lnTo>
                    <a:lnTo>
                      <a:pt x="150" y="188"/>
                    </a:lnTo>
                    <a:lnTo>
                      <a:pt x="154" y="186"/>
                    </a:lnTo>
                    <a:lnTo>
                      <a:pt x="179" y="180"/>
                    </a:lnTo>
                    <a:lnTo>
                      <a:pt x="199" y="180"/>
                    </a:lnTo>
                    <a:lnTo>
                      <a:pt x="212" y="188"/>
                    </a:lnTo>
                    <a:lnTo>
                      <a:pt x="214" y="188"/>
                    </a:lnTo>
                    <a:lnTo>
                      <a:pt x="216" y="190"/>
                    </a:lnTo>
                    <a:lnTo>
                      <a:pt x="218" y="188"/>
                    </a:lnTo>
                    <a:lnTo>
                      <a:pt x="218" y="186"/>
                    </a:lnTo>
                    <a:lnTo>
                      <a:pt x="226" y="168"/>
                    </a:lnTo>
                    <a:lnTo>
                      <a:pt x="226" y="159"/>
                    </a:lnTo>
                    <a:lnTo>
                      <a:pt x="218" y="141"/>
                    </a:lnTo>
                    <a:lnTo>
                      <a:pt x="208" y="138"/>
                    </a:lnTo>
                    <a:lnTo>
                      <a:pt x="208" y="132"/>
                    </a:lnTo>
                    <a:lnTo>
                      <a:pt x="208" y="120"/>
                    </a:lnTo>
                    <a:lnTo>
                      <a:pt x="174" y="120"/>
                    </a:lnTo>
                    <a:lnTo>
                      <a:pt x="174" y="112"/>
                    </a:lnTo>
                    <a:lnTo>
                      <a:pt x="168" y="99"/>
                    </a:lnTo>
                    <a:lnTo>
                      <a:pt x="170" y="95"/>
                    </a:lnTo>
                    <a:lnTo>
                      <a:pt x="168" y="89"/>
                    </a:lnTo>
                    <a:lnTo>
                      <a:pt x="170" y="80"/>
                    </a:lnTo>
                    <a:lnTo>
                      <a:pt x="168" y="76"/>
                    </a:lnTo>
                    <a:lnTo>
                      <a:pt x="160" y="72"/>
                    </a:lnTo>
                    <a:lnTo>
                      <a:pt x="150" y="74"/>
                    </a:lnTo>
                    <a:lnTo>
                      <a:pt x="145" y="72"/>
                    </a:lnTo>
                    <a:lnTo>
                      <a:pt x="141" y="70"/>
                    </a:lnTo>
                    <a:lnTo>
                      <a:pt x="141" y="66"/>
                    </a:lnTo>
                    <a:lnTo>
                      <a:pt x="135" y="64"/>
                    </a:lnTo>
                    <a:lnTo>
                      <a:pt x="129" y="60"/>
                    </a:lnTo>
                    <a:lnTo>
                      <a:pt x="125" y="62"/>
                    </a:lnTo>
                    <a:lnTo>
                      <a:pt x="119" y="53"/>
                    </a:lnTo>
                    <a:lnTo>
                      <a:pt x="114" y="56"/>
                    </a:lnTo>
                    <a:lnTo>
                      <a:pt x="108" y="49"/>
                    </a:lnTo>
                    <a:lnTo>
                      <a:pt x="100" y="51"/>
                    </a:lnTo>
                    <a:lnTo>
                      <a:pt x="98" y="51"/>
                    </a:lnTo>
                    <a:lnTo>
                      <a:pt x="94" y="49"/>
                    </a:lnTo>
                    <a:lnTo>
                      <a:pt x="87" y="45"/>
                    </a:lnTo>
                    <a:lnTo>
                      <a:pt x="83" y="43"/>
                    </a:lnTo>
                    <a:lnTo>
                      <a:pt x="83" y="37"/>
                    </a:lnTo>
                    <a:lnTo>
                      <a:pt x="79" y="35"/>
                    </a:lnTo>
                    <a:lnTo>
                      <a:pt x="75" y="29"/>
                    </a:lnTo>
                    <a:lnTo>
                      <a:pt x="77" y="24"/>
                    </a:lnTo>
                    <a:lnTo>
                      <a:pt x="75" y="16"/>
                    </a:lnTo>
                    <a:lnTo>
                      <a:pt x="77" y="12"/>
                    </a:lnTo>
                    <a:lnTo>
                      <a:pt x="75" y="4"/>
                    </a:lnTo>
                    <a:lnTo>
                      <a:pt x="75" y="0"/>
                    </a:lnTo>
                    <a:lnTo>
                      <a:pt x="73" y="0"/>
                    </a:lnTo>
                    <a:lnTo>
                      <a:pt x="69" y="2"/>
                    </a:lnTo>
                    <a:lnTo>
                      <a:pt x="67" y="0"/>
                    </a:lnTo>
                    <a:lnTo>
                      <a:pt x="63" y="0"/>
                    </a:lnTo>
                    <a:lnTo>
                      <a:pt x="56" y="2"/>
                    </a:lnTo>
                    <a:lnTo>
                      <a:pt x="50" y="2"/>
                    </a:lnTo>
                    <a:lnTo>
                      <a:pt x="42" y="8"/>
                    </a:lnTo>
                    <a:lnTo>
                      <a:pt x="38" y="16"/>
                    </a:lnTo>
                    <a:lnTo>
                      <a:pt x="34" y="18"/>
                    </a:lnTo>
                    <a:lnTo>
                      <a:pt x="29" y="18"/>
                    </a:lnTo>
                    <a:lnTo>
                      <a:pt x="25" y="20"/>
                    </a:lnTo>
                    <a:lnTo>
                      <a:pt x="21" y="20"/>
                    </a:lnTo>
                    <a:lnTo>
                      <a:pt x="17" y="24"/>
                    </a:lnTo>
                    <a:lnTo>
                      <a:pt x="11" y="24"/>
                    </a:lnTo>
                    <a:lnTo>
                      <a:pt x="0" y="24"/>
                    </a:lnTo>
                    <a:lnTo>
                      <a:pt x="17" y="4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6" name="9Slide.vn 1359">
                <a:extLst>
                  <a:ext uri="{FF2B5EF4-FFF2-40B4-BE49-F238E27FC236}">
                    <a16:creationId xmlns:a16="http://schemas.microsoft.com/office/drawing/2014/main" id="{F7A1AAAC-EAD2-44CD-AFEF-32ED2EB84CD0}"/>
                  </a:ext>
                </a:extLst>
              </p:cNvPr>
              <p:cNvSpPr>
                <a:spLocks/>
              </p:cNvSpPr>
              <p:nvPr/>
            </p:nvSpPr>
            <p:spPr bwMode="auto">
              <a:xfrm>
                <a:off x="2586" y="3047"/>
                <a:ext cx="156" cy="164"/>
              </a:xfrm>
              <a:custGeom>
                <a:avLst/>
                <a:gdLst>
                  <a:gd name="T0" fmla="*/ 62 w 156"/>
                  <a:gd name="T1" fmla="*/ 0 h 164"/>
                  <a:gd name="T2" fmla="*/ 17 w 156"/>
                  <a:gd name="T3" fmla="*/ 6 h 164"/>
                  <a:gd name="T4" fmla="*/ 13 w 156"/>
                  <a:gd name="T5" fmla="*/ 12 h 164"/>
                  <a:gd name="T6" fmla="*/ 4 w 156"/>
                  <a:gd name="T7" fmla="*/ 27 h 164"/>
                  <a:gd name="T8" fmla="*/ 6 w 156"/>
                  <a:gd name="T9" fmla="*/ 35 h 164"/>
                  <a:gd name="T10" fmla="*/ 2 w 156"/>
                  <a:gd name="T11" fmla="*/ 50 h 164"/>
                  <a:gd name="T12" fmla="*/ 0 w 156"/>
                  <a:gd name="T13" fmla="*/ 56 h 164"/>
                  <a:gd name="T14" fmla="*/ 8 w 156"/>
                  <a:gd name="T15" fmla="*/ 62 h 164"/>
                  <a:gd name="T16" fmla="*/ 23 w 156"/>
                  <a:gd name="T17" fmla="*/ 81 h 164"/>
                  <a:gd name="T18" fmla="*/ 33 w 156"/>
                  <a:gd name="T19" fmla="*/ 87 h 164"/>
                  <a:gd name="T20" fmla="*/ 48 w 156"/>
                  <a:gd name="T21" fmla="*/ 93 h 164"/>
                  <a:gd name="T22" fmla="*/ 58 w 156"/>
                  <a:gd name="T23" fmla="*/ 97 h 164"/>
                  <a:gd name="T24" fmla="*/ 73 w 156"/>
                  <a:gd name="T25" fmla="*/ 110 h 164"/>
                  <a:gd name="T26" fmla="*/ 89 w 156"/>
                  <a:gd name="T27" fmla="*/ 116 h 164"/>
                  <a:gd name="T28" fmla="*/ 95 w 156"/>
                  <a:gd name="T29" fmla="*/ 124 h 164"/>
                  <a:gd name="T30" fmla="*/ 91 w 156"/>
                  <a:gd name="T31" fmla="*/ 133 h 164"/>
                  <a:gd name="T32" fmla="*/ 87 w 156"/>
                  <a:gd name="T33" fmla="*/ 137 h 164"/>
                  <a:gd name="T34" fmla="*/ 85 w 156"/>
                  <a:gd name="T35" fmla="*/ 149 h 164"/>
                  <a:gd name="T36" fmla="*/ 79 w 156"/>
                  <a:gd name="T37" fmla="*/ 160 h 164"/>
                  <a:gd name="T38" fmla="*/ 95 w 156"/>
                  <a:gd name="T39" fmla="*/ 158 h 164"/>
                  <a:gd name="T40" fmla="*/ 114 w 156"/>
                  <a:gd name="T41" fmla="*/ 164 h 164"/>
                  <a:gd name="T42" fmla="*/ 120 w 156"/>
                  <a:gd name="T43" fmla="*/ 162 h 164"/>
                  <a:gd name="T44" fmla="*/ 127 w 156"/>
                  <a:gd name="T45" fmla="*/ 160 h 164"/>
                  <a:gd name="T46" fmla="*/ 131 w 156"/>
                  <a:gd name="T47" fmla="*/ 160 h 164"/>
                  <a:gd name="T48" fmla="*/ 137 w 156"/>
                  <a:gd name="T49" fmla="*/ 151 h 164"/>
                  <a:gd name="T50" fmla="*/ 145 w 156"/>
                  <a:gd name="T51" fmla="*/ 141 h 164"/>
                  <a:gd name="T52" fmla="*/ 151 w 156"/>
                  <a:gd name="T53" fmla="*/ 135 h 164"/>
                  <a:gd name="T54" fmla="*/ 151 w 156"/>
                  <a:gd name="T55" fmla="*/ 126 h 164"/>
                  <a:gd name="T56" fmla="*/ 151 w 156"/>
                  <a:gd name="T57" fmla="*/ 120 h 164"/>
                  <a:gd name="T58" fmla="*/ 154 w 156"/>
                  <a:gd name="T59" fmla="*/ 116 h 164"/>
                  <a:gd name="T60" fmla="*/ 154 w 156"/>
                  <a:gd name="T61" fmla="*/ 112 h 164"/>
                  <a:gd name="T62" fmla="*/ 156 w 156"/>
                  <a:gd name="T63" fmla="*/ 93 h 164"/>
                  <a:gd name="T64" fmla="*/ 154 w 156"/>
                  <a:gd name="T65" fmla="*/ 91 h 164"/>
                  <a:gd name="T66" fmla="*/ 147 w 156"/>
                  <a:gd name="T67" fmla="*/ 87 h 164"/>
                  <a:gd name="T68" fmla="*/ 137 w 156"/>
                  <a:gd name="T69" fmla="*/ 89 h 164"/>
                  <a:gd name="T70" fmla="*/ 129 w 156"/>
                  <a:gd name="T71" fmla="*/ 62 h 164"/>
                  <a:gd name="T72" fmla="*/ 125 w 156"/>
                  <a:gd name="T73" fmla="*/ 58 h 164"/>
                  <a:gd name="T74" fmla="*/ 112 w 156"/>
                  <a:gd name="T75" fmla="*/ 58 h 164"/>
                  <a:gd name="T76" fmla="*/ 98 w 156"/>
                  <a:gd name="T77" fmla="*/ 56 h 164"/>
                  <a:gd name="T78" fmla="*/ 87 w 156"/>
                  <a:gd name="T79" fmla="*/ 56 h 164"/>
                  <a:gd name="T80" fmla="*/ 87 w 156"/>
                  <a:gd name="T81" fmla="*/ 48 h 164"/>
                  <a:gd name="T82" fmla="*/ 89 w 156"/>
                  <a:gd name="T83" fmla="*/ 31 h 164"/>
                  <a:gd name="T84" fmla="*/ 85 w 156"/>
                  <a:gd name="T85" fmla="*/ 21 h 164"/>
                  <a:gd name="T86" fmla="*/ 81 w 156"/>
                  <a:gd name="T87" fmla="*/ 12 h 164"/>
                  <a:gd name="T88" fmla="*/ 75 w 156"/>
                  <a:gd name="T89" fmla="*/ 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164">
                    <a:moveTo>
                      <a:pt x="75" y="8"/>
                    </a:moveTo>
                    <a:lnTo>
                      <a:pt x="62" y="0"/>
                    </a:lnTo>
                    <a:lnTo>
                      <a:pt x="42" y="0"/>
                    </a:lnTo>
                    <a:lnTo>
                      <a:pt x="17" y="6"/>
                    </a:lnTo>
                    <a:lnTo>
                      <a:pt x="13" y="8"/>
                    </a:lnTo>
                    <a:lnTo>
                      <a:pt x="13" y="12"/>
                    </a:lnTo>
                    <a:lnTo>
                      <a:pt x="11" y="19"/>
                    </a:lnTo>
                    <a:lnTo>
                      <a:pt x="4" y="27"/>
                    </a:lnTo>
                    <a:lnTo>
                      <a:pt x="6" y="31"/>
                    </a:lnTo>
                    <a:lnTo>
                      <a:pt x="6" y="35"/>
                    </a:lnTo>
                    <a:lnTo>
                      <a:pt x="6" y="39"/>
                    </a:lnTo>
                    <a:lnTo>
                      <a:pt x="2" y="50"/>
                    </a:lnTo>
                    <a:lnTo>
                      <a:pt x="0" y="56"/>
                    </a:lnTo>
                    <a:lnTo>
                      <a:pt x="0" y="56"/>
                    </a:lnTo>
                    <a:lnTo>
                      <a:pt x="4" y="62"/>
                    </a:lnTo>
                    <a:lnTo>
                      <a:pt x="8" y="62"/>
                    </a:lnTo>
                    <a:lnTo>
                      <a:pt x="13" y="70"/>
                    </a:lnTo>
                    <a:lnTo>
                      <a:pt x="23" y="81"/>
                    </a:lnTo>
                    <a:lnTo>
                      <a:pt x="29" y="83"/>
                    </a:lnTo>
                    <a:lnTo>
                      <a:pt x="33" y="87"/>
                    </a:lnTo>
                    <a:lnTo>
                      <a:pt x="35" y="91"/>
                    </a:lnTo>
                    <a:lnTo>
                      <a:pt x="48" y="93"/>
                    </a:lnTo>
                    <a:lnTo>
                      <a:pt x="54" y="97"/>
                    </a:lnTo>
                    <a:lnTo>
                      <a:pt x="58" y="97"/>
                    </a:lnTo>
                    <a:lnTo>
                      <a:pt x="64" y="106"/>
                    </a:lnTo>
                    <a:lnTo>
                      <a:pt x="73" y="110"/>
                    </a:lnTo>
                    <a:lnTo>
                      <a:pt x="85" y="110"/>
                    </a:lnTo>
                    <a:lnTo>
                      <a:pt x="89" y="116"/>
                    </a:lnTo>
                    <a:lnTo>
                      <a:pt x="93" y="120"/>
                    </a:lnTo>
                    <a:lnTo>
                      <a:pt x="95" y="124"/>
                    </a:lnTo>
                    <a:lnTo>
                      <a:pt x="95" y="129"/>
                    </a:lnTo>
                    <a:lnTo>
                      <a:pt x="91" y="133"/>
                    </a:lnTo>
                    <a:lnTo>
                      <a:pt x="89" y="135"/>
                    </a:lnTo>
                    <a:lnTo>
                      <a:pt x="87" y="137"/>
                    </a:lnTo>
                    <a:lnTo>
                      <a:pt x="89" y="141"/>
                    </a:lnTo>
                    <a:lnTo>
                      <a:pt x="85" y="149"/>
                    </a:lnTo>
                    <a:lnTo>
                      <a:pt x="81" y="155"/>
                    </a:lnTo>
                    <a:lnTo>
                      <a:pt x="79" y="160"/>
                    </a:lnTo>
                    <a:lnTo>
                      <a:pt x="83" y="158"/>
                    </a:lnTo>
                    <a:lnTo>
                      <a:pt x="95" y="158"/>
                    </a:lnTo>
                    <a:lnTo>
                      <a:pt x="106" y="160"/>
                    </a:lnTo>
                    <a:lnTo>
                      <a:pt x="114" y="164"/>
                    </a:lnTo>
                    <a:lnTo>
                      <a:pt x="118" y="162"/>
                    </a:lnTo>
                    <a:lnTo>
                      <a:pt x="120" y="162"/>
                    </a:lnTo>
                    <a:lnTo>
                      <a:pt x="122" y="164"/>
                    </a:lnTo>
                    <a:lnTo>
                      <a:pt x="127" y="160"/>
                    </a:lnTo>
                    <a:lnTo>
                      <a:pt x="127" y="160"/>
                    </a:lnTo>
                    <a:lnTo>
                      <a:pt x="131" y="160"/>
                    </a:lnTo>
                    <a:lnTo>
                      <a:pt x="135" y="155"/>
                    </a:lnTo>
                    <a:lnTo>
                      <a:pt x="137" y="151"/>
                    </a:lnTo>
                    <a:lnTo>
                      <a:pt x="145" y="145"/>
                    </a:lnTo>
                    <a:lnTo>
                      <a:pt x="145" y="141"/>
                    </a:lnTo>
                    <a:lnTo>
                      <a:pt x="147" y="137"/>
                    </a:lnTo>
                    <a:lnTo>
                      <a:pt x="151" y="135"/>
                    </a:lnTo>
                    <a:lnTo>
                      <a:pt x="151" y="129"/>
                    </a:lnTo>
                    <a:lnTo>
                      <a:pt x="151" y="126"/>
                    </a:lnTo>
                    <a:lnTo>
                      <a:pt x="151" y="120"/>
                    </a:lnTo>
                    <a:lnTo>
                      <a:pt x="151" y="120"/>
                    </a:lnTo>
                    <a:lnTo>
                      <a:pt x="154" y="118"/>
                    </a:lnTo>
                    <a:lnTo>
                      <a:pt x="154" y="116"/>
                    </a:lnTo>
                    <a:lnTo>
                      <a:pt x="154" y="114"/>
                    </a:lnTo>
                    <a:lnTo>
                      <a:pt x="154" y="112"/>
                    </a:lnTo>
                    <a:lnTo>
                      <a:pt x="154" y="110"/>
                    </a:lnTo>
                    <a:lnTo>
                      <a:pt x="156" y="93"/>
                    </a:lnTo>
                    <a:lnTo>
                      <a:pt x="156" y="91"/>
                    </a:lnTo>
                    <a:lnTo>
                      <a:pt x="154" y="91"/>
                    </a:lnTo>
                    <a:lnTo>
                      <a:pt x="151" y="87"/>
                    </a:lnTo>
                    <a:lnTo>
                      <a:pt x="147" y="87"/>
                    </a:lnTo>
                    <a:lnTo>
                      <a:pt x="139" y="89"/>
                    </a:lnTo>
                    <a:lnTo>
                      <a:pt x="137" y="89"/>
                    </a:lnTo>
                    <a:lnTo>
                      <a:pt x="133" y="83"/>
                    </a:lnTo>
                    <a:lnTo>
                      <a:pt x="129" y="62"/>
                    </a:lnTo>
                    <a:lnTo>
                      <a:pt x="127" y="58"/>
                    </a:lnTo>
                    <a:lnTo>
                      <a:pt x="125" y="58"/>
                    </a:lnTo>
                    <a:lnTo>
                      <a:pt x="120" y="54"/>
                    </a:lnTo>
                    <a:lnTo>
                      <a:pt x="112" y="58"/>
                    </a:lnTo>
                    <a:lnTo>
                      <a:pt x="106" y="56"/>
                    </a:lnTo>
                    <a:lnTo>
                      <a:pt x="98" y="56"/>
                    </a:lnTo>
                    <a:lnTo>
                      <a:pt x="95" y="54"/>
                    </a:lnTo>
                    <a:lnTo>
                      <a:pt x="87" y="56"/>
                    </a:lnTo>
                    <a:lnTo>
                      <a:pt x="87" y="52"/>
                    </a:lnTo>
                    <a:lnTo>
                      <a:pt x="87" y="48"/>
                    </a:lnTo>
                    <a:lnTo>
                      <a:pt x="87" y="44"/>
                    </a:lnTo>
                    <a:lnTo>
                      <a:pt x="89" y="31"/>
                    </a:lnTo>
                    <a:lnTo>
                      <a:pt x="85" y="27"/>
                    </a:lnTo>
                    <a:lnTo>
                      <a:pt x="85" y="21"/>
                    </a:lnTo>
                    <a:lnTo>
                      <a:pt x="81" y="17"/>
                    </a:lnTo>
                    <a:lnTo>
                      <a:pt x="81" y="12"/>
                    </a:lnTo>
                    <a:lnTo>
                      <a:pt x="77" y="8"/>
                    </a:lnTo>
                    <a:lnTo>
                      <a:pt x="75"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7" name="9Slide.vn 1360">
                <a:extLst>
                  <a:ext uri="{FF2B5EF4-FFF2-40B4-BE49-F238E27FC236}">
                    <a16:creationId xmlns:a16="http://schemas.microsoft.com/office/drawing/2014/main" id="{BAE63DFA-F3C8-4CF8-A5C5-793CB34D94E4}"/>
                  </a:ext>
                </a:extLst>
              </p:cNvPr>
              <p:cNvSpPr>
                <a:spLocks/>
              </p:cNvSpPr>
              <p:nvPr/>
            </p:nvSpPr>
            <p:spPr bwMode="auto">
              <a:xfrm>
                <a:off x="2681" y="3261"/>
                <a:ext cx="94" cy="105"/>
              </a:xfrm>
              <a:custGeom>
                <a:avLst/>
                <a:gdLst>
                  <a:gd name="T0" fmla="*/ 90 w 94"/>
                  <a:gd name="T1" fmla="*/ 70 h 105"/>
                  <a:gd name="T2" fmla="*/ 88 w 94"/>
                  <a:gd name="T3" fmla="*/ 64 h 105"/>
                  <a:gd name="T4" fmla="*/ 92 w 94"/>
                  <a:gd name="T5" fmla="*/ 53 h 105"/>
                  <a:gd name="T6" fmla="*/ 83 w 94"/>
                  <a:gd name="T7" fmla="*/ 45 h 105"/>
                  <a:gd name="T8" fmla="*/ 71 w 94"/>
                  <a:gd name="T9" fmla="*/ 37 h 105"/>
                  <a:gd name="T10" fmla="*/ 67 w 94"/>
                  <a:gd name="T11" fmla="*/ 33 h 105"/>
                  <a:gd name="T12" fmla="*/ 59 w 94"/>
                  <a:gd name="T13" fmla="*/ 27 h 105"/>
                  <a:gd name="T14" fmla="*/ 50 w 94"/>
                  <a:gd name="T15" fmla="*/ 18 h 105"/>
                  <a:gd name="T16" fmla="*/ 44 w 94"/>
                  <a:gd name="T17" fmla="*/ 22 h 105"/>
                  <a:gd name="T18" fmla="*/ 38 w 94"/>
                  <a:gd name="T19" fmla="*/ 14 h 105"/>
                  <a:gd name="T20" fmla="*/ 32 w 94"/>
                  <a:gd name="T21" fmla="*/ 8 h 105"/>
                  <a:gd name="T22" fmla="*/ 23 w 94"/>
                  <a:gd name="T23" fmla="*/ 0 h 105"/>
                  <a:gd name="T24" fmla="*/ 13 w 94"/>
                  <a:gd name="T25" fmla="*/ 2 h 105"/>
                  <a:gd name="T26" fmla="*/ 11 w 94"/>
                  <a:gd name="T27" fmla="*/ 2 h 105"/>
                  <a:gd name="T28" fmla="*/ 5 w 94"/>
                  <a:gd name="T29" fmla="*/ 10 h 105"/>
                  <a:gd name="T30" fmla="*/ 5 w 94"/>
                  <a:gd name="T31" fmla="*/ 18 h 105"/>
                  <a:gd name="T32" fmla="*/ 5 w 94"/>
                  <a:gd name="T33" fmla="*/ 31 h 105"/>
                  <a:gd name="T34" fmla="*/ 5 w 94"/>
                  <a:gd name="T35" fmla="*/ 37 h 105"/>
                  <a:gd name="T36" fmla="*/ 5 w 94"/>
                  <a:gd name="T37" fmla="*/ 45 h 105"/>
                  <a:gd name="T38" fmla="*/ 3 w 94"/>
                  <a:gd name="T39" fmla="*/ 56 h 105"/>
                  <a:gd name="T40" fmla="*/ 5 w 94"/>
                  <a:gd name="T41" fmla="*/ 64 h 105"/>
                  <a:gd name="T42" fmla="*/ 0 w 94"/>
                  <a:gd name="T43" fmla="*/ 68 h 105"/>
                  <a:gd name="T44" fmla="*/ 0 w 94"/>
                  <a:gd name="T45" fmla="*/ 76 h 105"/>
                  <a:gd name="T46" fmla="*/ 9 w 94"/>
                  <a:gd name="T47" fmla="*/ 91 h 105"/>
                  <a:gd name="T48" fmla="*/ 15 w 94"/>
                  <a:gd name="T49" fmla="*/ 97 h 105"/>
                  <a:gd name="T50" fmla="*/ 25 w 94"/>
                  <a:gd name="T51" fmla="*/ 95 h 105"/>
                  <a:gd name="T52" fmla="*/ 36 w 94"/>
                  <a:gd name="T53" fmla="*/ 99 h 105"/>
                  <a:gd name="T54" fmla="*/ 40 w 94"/>
                  <a:gd name="T55" fmla="*/ 99 h 105"/>
                  <a:gd name="T56" fmla="*/ 42 w 94"/>
                  <a:gd name="T57" fmla="*/ 103 h 105"/>
                  <a:gd name="T58" fmla="*/ 44 w 94"/>
                  <a:gd name="T59" fmla="*/ 105 h 105"/>
                  <a:gd name="T60" fmla="*/ 54 w 94"/>
                  <a:gd name="T61" fmla="*/ 101 h 105"/>
                  <a:gd name="T62" fmla="*/ 61 w 94"/>
                  <a:gd name="T63" fmla="*/ 103 h 105"/>
                  <a:gd name="T64" fmla="*/ 65 w 94"/>
                  <a:gd name="T65" fmla="*/ 103 h 105"/>
                  <a:gd name="T66" fmla="*/ 69 w 94"/>
                  <a:gd name="T67" fmla="*/ 103 h 105"/>
                  <a:gd name="T68" fmla="*/ 71 w 94"/>
                  <a:gd name="T69" fmla="*/ 101 h 105"/>
                  <a:gd name="T70" fmla="*/ 79 w 94"/>
                  <a:gd name="T71" fmla="*/ 99 h 105"/>
                  <a:gd name="T72" fmla="*/ 83 w 94"/>
                  <a:gd name="T73" fmla="*/ 93 h 105"/>
                  <a:gd name="T74" fmla="*/ 85 w 94"/>
                  <a:gd name="T75" fmla="*/ 89 h 105"/>
                  <a:gd name="T76" fmla="*/ 90 w 94"/>
                  <a:gd name="T77" fmla="*/ 80 h 105"/>
                  <a:gd name="T78" fmla="*/ 94 w 94"/>
                  <a:gd name="T79" fmla="*/ 76 h 105"/>
                  <a:gd name="T80" fmla="*/ 90 w 94"/>
                  <a:gd name="T81" fmla="*/ 7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105">
                    <a:moveTo>
                      <a:pt x="90" y="72"/>
                    </a:moveTo>
                    <a:lnTo>
                      <a:pt x="90" y="70"/>
                    </a:lnTo>
                    <a:lnTo>
                      <a:pt x="90" y="70"/>
                    </a:lnTo>
                    <a:lnTo>
                      <a:pt x="88" y="64"/>
                    </a:lnTo>
                    <a:lnTo>
                      <a:pt x="92" y="60"/>
                    </a:lnTo>
                    <a:lnTo>
                      <a:pt x="92" y="53"/>
                    </a:lnTo>
                    <a:lnTo>
                      <a:pt x="88" y="51"/>
                    </a:lnTo>
                    <a:lnTo>
                      <a:pt x="83" y="45"/>
                    </a:lnTo>
                    <a:lnTo>
                      <a:pt x="79" y="39"/>
                    </a:lnTo>
                    <a:lnTo>
                      <a:pt x="71" y="37"/>
                    </a:lnTo>
                    <a:lnTo>
                      <a:pt x="69" y="37"/>
                    </a:lnTo>
                    <a:lnTo>
                      <a:pt x="67" y="33"/>
                    </a:lnTo>
                    <a:lnTo>
                      <a:pt x="63" y="29"/>
                    </a:lnTo>
                    <a:lnTo>
                      <a:pt x="59" y="27"/>
                    </a:lnTo>
                    <a:lnTo>
                      <a:pt x="54" y="24"/>
                    </a:lnTo>
                    <a:lnTo>
                      <a:pt x="50" y="18"/>
                    </a:lnTo>
                    <a:lnTo>
                      <a:pt x="48" y="18"/>
                    </a:lnTo>
                    <a:lnTo>
                      <a:pt x="44" y="22"/>
                    </a:lnTo>
                    <a:lnTo>
                      <a:pt x="42" y="22"/>
                    </a:lnTo>
                    <a:lnTo>
                      <a:pt x="38" y="14"/>
                    </a:lnTo>
                    <a:lnTo>
                      <a:pt x="36" y="10"/>
                    </a:lnTo>
                    <a:lnTo>
                      <a:pt x="32" y="8"/>
                    </a:lnTo>
                    <a:lnTo>
                      <a:pt x="27" y="2"/>
                    </a:lnTo>
                    <a:lnTo>
                      <a:pt x="23" y="0"/>
                    </a:lnTo>
                    <a:lnTo>
                      <a:pt x="15" y="2"/>
                    </a:lnTo>
                    <a:lnTo>
                      <a:pt x="13" y="2"/>
                    </a:lnTo>
                    <a:lnTo>
                      <a:pt x="11" y="2"/>
                    </a:lnTo>
                    <a:lnTo>
                      <a:pt x="11" y="2"/>
                    </a:lnTo>
                    <a:lnTo>
                      <a:pt x="9" y="6"/>
                    </a:lnTo>
                    <a:lnTo>
                      <a:pt x="5" y="10"/>
                    </a:lnTo>
                    <a:lnTo>
                      <a:pt x="7" y="16"/>
                    </a:lnTo>
                    <a:lnTo>
                      <a:pt x="5" y="18"/>
                    </a:lnTo>
                    <a:lnTo>
                      <a:pt x="7" y="22"/>
                    </a:lnTo>
                    <a:lnTo>
                      <a:pt x="5" y="31"/>
                    </a:lnTo>
                    <a:lnTo>
                      <a:pt x="5" y="33"/>
                    </a:lnTo>
                    <a:lnTo>
                      <a:pt x="5" y="37"/>
                    </a:lnTo>
                    <a:lnTo>
                      <a:pt x="3" y="41"/>
                    </a:lnTo>
                    <a:lnTo>
                      <a:pt x="5" y="45"/>
                    </a:lnTo>
                    <a:lnTo>
                      <a:pt x="3" y="47"/>
                    </a:lnTo>
                    <a:lnTo>
                      <a:pt x="3" y="56"/>
                    </a:lnTo>
                    <a:lnTo>
                      <a:pt x="5" y="62"/>
                    </a:lnTo>
                    <a:lnTo>
                      <a:pt x="5" y="64"/>
                    </a:lnTo>
                    <a:lnTo>
                      <a:pt x="0" y="66"/>
                    </a:lnTo>
                    <a:lnTo>
                      <a:pt x="0" y="68"/>
                    </a:lnTo>
                    <a:lnTo>
                      <a:pt x="0" y="68"/>
                    </a:lnTo>
                    <a:lnTo>
                      <a:pt x="0" y="76"/>
                    </a:lnTo>
                    <a:lnTo>
                      <a:pt x="3" y="82"/>
                    </a:lnTo>
                    <a:lnTo>
                      <a:pt x="9" y="91"/>
                    </a:lnTo>
                    <a:lnTo>
                      <a:pt x="11" y="91"/>
                    </a:lnTo>
                    <a:lnTo>
                      <a:pt x="15" y="97"/>
                    </a:lnTo>
                    <a:lnTo>
                      <a:pt x="17" y="97"/>
                    </a:lnTo>
                    <a:lnTo>
                      <a:pt x="25" y="95"/>
                    </a:lnTo>
                    <a:lnTo>
                      <a:pt x="32" y="97"/>
                    </a:lnTo>
                    <a:lnTo>
                      <a:pt x="36" y="99"/>
                    </a:lnTo>
                    <a:lnTo>
                      <a:pt x="38" y="99"/>
                    </a:lnTo>
                    <a:lnTo>
                      <a:pt x="40" y="99"/>
                    </a:lnTo>
                    <a:lnTo>
                      <a:pt x="42" y="101"/>
                    </a:lnTo>
                    <a:lnTo>
                      <a:pt x="42" y="103"/>
                    </a:lnTo>
                    <a:lnTo>
                      <a:pt x="42" y="103"/>
                    </a:lnTo>
                    <a:lnTo>
                      <a:pt x="44" y="105"/>
                    </a:lnTo>
                    <a:lnTo>
                      <a:pt x="48" y="101"/>
                    </a:lnTo>
                    <a:lnTo>
                      <a:pt x="54" y="101"/>
                    </a:lnTo>
                    <a:lnTo>
                      <a:pt x="56" y="103"/>
                    </a:lnTo>
                    <a:lnTo>
                      <a:pt x="61" y="103"/>
                    </a:lnTo>
                    <a:lnTo>
                      <a:pt x="63" y="103"/>
                    </a:lnTo>
                    <a:lnTo>
                      <a:pt x="65" y="103"/>
                    </a:lnTo>
                    <a:lnTo>
                      <a:pt x="67" y="105"/>
                    </a:lnTo>
                    <a:lnTo>
                      <a:pt x="69" y="103"/>
                    </a:lnTo>
                    <a:lnTo>
                      <a:pt x="69" y="101"/>
                    </a:lnTo>
                    <a:lnTo>
                      <a:pt x="71" y="101"/>
                    </a:lnTo>
                    <a:lnTo>
                      <a:pt x="71" y="101"/>
                    </a:lnTo>
                    <a:lnTo>
                      <a:pt x="79" y="99"/>
                    </a:lnTo>
                    <a:lnTo>
                      <a:pt x="83" y="95"/>
                    </a:lnTo>
                    <a:lnTo>
                      <a:pt x="83" y="93"/>
                    </a:lnTo>
                    <a:lnTo>
                      <a:pt x="83" y="91"/>
                    </a:lnTo>
                    <a:lnTo>
                      <a:pt x="85" y="89"/>
                    </a:lnTo>
                    <a:lnTo>
                      <a:pt x="90" y="85"/>
                    </a:lnTo>
                    <a:lnTo>
                      <a:pt x="90" y="80"/>
                    </a:lnTo>
                    <a:lnTo>
                      <a:pt x="92" y="76"/>
                    </a:lnTo>
                    <a:lnTo>
                      <a:pt x="94" y="76"/>
                    </a:lnTo>
                    <a:lnTo>
                      <a:pt x="92" y="74"/>
                    </a:lnTo>
                    <a:lnTo>
                      <a:pt x="90" y="7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8" name="9Slide.vn 1361">
                <a:extLst>
                  <a:ext uri="{FF2B5EF4-FFF2-40B4-BE49-F238E27FC236}">
                    <a16:creationId xmlns:a16="http://schemas.microsoft.com/office/drawing/2014/main" id="{D679C187-9565-4B8B-AC95-23241511916B}"/>
                  </a:ext>
                </a:extLst>
              </p:cNvPr>
              <p:cNvSpPr>
                <a:spLocks/>
              </p:cNvSpPr>
              <p:nvPr/>
            </p:nvSpPr>
            <p:spPr bwMode="auto">
              <a:xfrm>
                <a:off x="2462" y="3099"/>
                <a:ext cx="292" cy="686"/>
              </a:xfrm>
              <a:custGeom>
                <a:avLst/>
                <a:gdLst>
                  <a:gd name="T0" fmla="*/ 224 w 292"/>
                  <a:gd name="T1" fmla="*/ 199 h 686"/>
                  <a:gd name="T2" fmla="*/ 230 w 292"/>
                  <a:gd name="T3" fmla="*/ 164 h 686"/>
                  <a:gd name="T4" fmla="*/ 244 w 292"/>
                  <a:gd name="T5" fmla="*/ 141 h 686"/>
                  <a:gd name="T6" fmla="*/ 261 w 292"/>
                  <a:gd name="T7" fmla="*/ 120 h 686"/>
                  <a:gd name="T8" fmla="*/ 288 w 292"/>
                  <a:gd name="T9" fmla="*/ 101 h 686"/>
                  <a:gd name="T10" fmla="*/ 280 w 292"/>
                  <a:gd name="T11" fmla="*/ 66 h 686"/>
                  <a:gd name="T12" fmla="*/ 269 w 292"/>
                  <a:gd name="T13" fmla="*/ 93 h 686"/>
                  <a:gd name="T14" fmla="*/ 242 w 292"/>
                  <a:gd name="T15" fmla="*/ 110 h 686"/>
                  <a:gd name="T16" fmla="*/ 213 w 292"/>
                  <a:gd name="T17" fmla="*/ 89 h 686"/>
                  <a:gd name="T18" fmla="*/ 209 w 292"/>
                  <a:gd name="T19" fmla="*/ 58 h 686"/>
                  <a:gd name="T20" fmla="*/ 153 w 292"/>
                  <a:gd name="T21" fmla="*/ 31 h 686"/>
                  <a:gd name="T22" fmla="*/ 112 w 292"/>
                  <a:gd name="T23" fmla="*/ 0 h 686"/>
                  <a:gd name="T24" fmla="*/ 91 w 292"/>
                  <a:gd name="T25" fmla="*/ 8 h 686"/>
                  <a:gd name="T26" fmla="*/ 58 w 292"/>
                  <a:gd name="T27" fmla="*/ 2 h 686"/>
                  <a:gd name="T28" fmla="*/ 23 w 292"/>
                  <a:gd name="T29" fmla="*/ 64 h 686"/>
                  <a:gd name="T30" fmla="*/ 25 w 292"/>
                  <a:gd name="T31" fmla="*/ 95 h 686"/>
                  <a:gd name="T32" fmla="*/ 10 w 292"/>
                  <a:gd name="T33" fmla="*/ 130 h 686"/>
                  <a:gd name="T34" fmla="*/ 2 w 292"/>
                  <a:gd name="T35" fmla="*/ 189 h 686"/>
                  <a:gd name="T36" fmla="*/ 18 w 292"/>
                  <a:gd name="T37" fmla="*/ 236 h 686"/>
                  <a:gd name="T38" fmla="*/ 14 w 292"/>
                  <a:gd name="T39" fmla="*/ 290 h 686"/>
                  <a:gd name="T40" fmla="*/ 14 w 292"/>
                  <a:gd name="T41" fmla="*/ 359 h 686"/>
                  <a:gd name="T42" fmla="*/ 8 w 292"/>
                  <a:gd name="T43" fmla="*/ 427 h 686"/>
                  <a:gd name="T44" fmla="*/ 16 w 292"/>
                  <a:gd name="T45" fmla="*/ 466 h 686"/>
                  <a:gd name="T46" fmla="*/ 27 w 292"/>
                  <a:gd name="T47" fmla="*/ 495 h 686"/>
                  <a:gd name="T48" fmla="*/ 33 w 292"/>
                  <a:gd name="T49" fmla="*/ 516 h 686"/>
                  <a:gd name="T50" fmla="*/ 35 w 292"/>
                  <a:gd name="T51" fmla="*/ 562 h 686"/>
                  <a:gd name="T52" fmla="*/ 18 w 292"/>
                  <a:gd name="T53" fmla="*/ 630 h 686"/>
                  <a:gd name="T54" fmla="*/ 45 w 292"/>
                  <a:gd name="T55" fmla="*/ 659 h 686"/>
                  <a:gd name="T56" fmla="*/ 103 w 292"/>
                  <a:gd name="T57" fmla="*/ 680 h 686"/>
                  <a:gd name="T58" fmla="*/ 108 w 292"/>
                  <a:gd name="T59" fmla="*/ 674 h 686"/>
                  <a:gd name="T60" fmla="*/ 99 w 292"/>
                  <a:gd name="T61" fmla="*/ 653 h 686"/>
                  <a:gd name="T62" fmla="*/ 101 w 292"/>
                  <a:gd name="T63" fmla="*/ 622 h 686"/>
                  <a:gd name="T64" fmla="*/ 116 w 292"/>
                  <a:gd name="T65" fmla="*/ 609 h 686"/>
                  <a:gd name="T66" fmla="*/ 126 w 292"/>
                  <a:gd name="T67" fmla="*/ 593 h 686"/>
                  <a:gd name="T68" fmla="*/ 137 w 292"/>
                  <a:gd name="T69" fmla="*/ 572 h 686"/>
                  <a:gd name="T70" fmla="*/ 137 w 292"/>
                  <a:gd name="T71" fmla="*/ 553 h 686"/>
                  <a:gd name="T72" fmla="*/ 108 w 292"/>
                  <a:gd name="T73" fmla="*/ 541 h 686"/>
                  <a:gd name="T74" fmla="*/ 103 w 292"/>
                  <a:gd name="T75" fmla="*/ 512 h 686"/>
                  <a:gd name="T76" fmla="*/ 132 w 292"/>
                  <a:gd name="T77" fmla="*/ 500 h 686"/>
                  <a:gd name="T78" fmla="*/ 135 w 292"/>
                  <a:gd name="T79" fmla="*/ 485 h 686"/>
                  <a:gd name="T80" fmla="*/ 130 w 292"/>
                  <a:gd name="T81" fmla="*/ 460 h 686"/>
                  <a:gd name="T82" fmla="*/ 132 w 292"/>
                  <a:gd name="T83" fmla="*/ 444 h 686"/>
                  <a:gd name="T84" fmla="*/ 155 w 292"/>
                  <a:gd name="T85" fmla="*/ 446 h 686"/>
                  <a:gd name="T86" fmla="*/ 145 w 292"/>
                  <a:gd name="T87" fmla="*/ 429 h 686"/>
                  <a:gd name="T88" fmla="*/ 139 w 292"/>
                  <a:gd name="T89" fmla="*/ 433 h 686"/>
                  <a:gd name="T90" fmla="*/ 122 w 292"/>
                  <a:gd name="T91" fmla="*/ 408 h 686"/>
                  <a:gd name="T92" fmla="*/ 145 w 292"/>
                  <a:gd name="T93" fmla="*/ 406 h 686"/>
                  <a:gd name="T94" fmla="*/ 172 w 292"/>
                  <a:gd name="T95" fmla="*/ 392 h 686"/>
                  <a:gd name="T96" fmla="*/ 172 w 292"/>
                  <a:gd name="T97" fmla="*/ 371 h 686"/>
                  <a:gd name="T98" fmla="*/ 168 w 292"/>
                  <a:gd name="T99" fmla="*/ 352 h 686"/>
                  <a:gd name="T100" fmla="*/ 190 w 292"/>
                  <a:gd name="T101" fmla="*/ 354 h 686"/>
                  <a:gd name="T102" fmla="*/ 249 w 292"/>
                  <a:gd name="T103" fmla="*/ 338 h 686"/>
                  <a:gd name="T104" fmla="*/ 259 w 292"/>
                  <a:gd name="T105" fmla="*/ 311 h 686"/>
                  <a:gd name="T106" fmla="*/ 244 w 292"/>
                  <a:gd name="T107" fmla="*/ 290 h 686"/>
                  <a:gd name="T108" fmla="*/ 219 w 292"/>
                  <a:gd name="T109" fmla="*/ 253 h 686"/>
                  <a:gd name="T110" fmla="*/ 219 w 292"/>
                  <a:gd name="T111" fmla="*/ 230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 h="686">
                    <a:moveTo>
                      <a:pt x="219" y="228"/>
                    </a:moveTo>
                    <a:lnTo>
                      <a:pt x="224" y="226"/>
                    </a:lnTo>
                    <a:lnTo>
                      <a:pt x="224" y="224"/>
                    </a:lnTo>
                    <a:lnTo>
                      <a:pt x="222" y="218"/>
                    </a:lnTo>
                    <a:lnTo>
                      <a:pt x="222" y="209"/>
                    </a:lnTo>
                    <a:lnTo>
                      <a:pt x="224" y="207"/>
                    </a:lnTo>
                    <a:lnTo>
                      <a:pt x="222" y="203"/>
                    </a:lnTo>
                    <a:lnTo>
                      <a:pt x="224" y="199"/>
                    </a:lnTo>
                    <a:lnTo>
                      <a:pt x="224" y="195"/>
                    </a:lnTo>
                    <a:lnTo>
                      <a:pt x="224" y="193"/>
                    </a:lnTo>
                    <a:lnTo>
                      <a:pt x="226" y="184"/>
                    </a:lnTo>
                    <a:lnTo>
                      <a:pt x="224" y="180"/>
                    </a:lnTo>
                    <a:lnTo>
                      <a:pt x="226" y="178"/>
                    </a:lnTo>
                    <a:lnTo>
                      <a:pt x="224" y="172"/>
                    </a:lnTo>
                    <a:lnTo>
                      <a:pt x="228" y="168"/>
                    </a:lnTo>
                    <a:lnTo>
                      <a:pt x="230" y="164"/>
                    </a:lnTo>
                    <a:lnTo>
                      <a:pt x="230" y="164"/>
                    </a:lnTo>
                    <a:lnTo>
                      <a:pt x="230" y="162"/>
                    </a:lnTo>
                    <a:lnTo>
                      <a:pt x="234" y="159"/>
                    </a:lnTo>
                    <a:lnTo>
                      <a:pt x="234" y="157"/>
                    </a:lnTo>
                    <a:lnTo>
                      <a:pt x="236" y="153"/>
                    </a:lnTo>
                    <a:lnTo>
                      <a:pt x="238" y="149"/>
                    </a:lnTo>
                    <a:lnTo>
                      <a:pt x="242" y="143"/>
                    </a:lnTo>
                    <a:lnTo>
                      <a:pt x="244" y="141"/>
                    </a:lnTo>
                    <a:lnTo>
                      <a:pt x="246" y="139"/>
                    </a:lnTo>
                    <a:lnTo>
                      <a:pt x="246" y="137"/>
                    </a:lnTo>
                    <a:lnTo>
                      <a:pt x="249" y="133"/>
                    </a:lnTo>
                    <a:lnTo>
                      <a:pt x="253" y="126"/>
                    </a:lnTo>
                    <a:lnTo>
                      <a:pt x="255" y="126"/>
                    </a:lnTo>
                    <a:lnTo>
                      <a:pt x="259" y="126"/>
                    </a:lnTo>
                    <a:lnTo>
                      <a:pt x="259" y="120"/>
                    </a:lnTo>
                    <a:lnTo>
                      <a:pt x="261" y="120"/>
                    </a:lnTo>
                    <a:lnTo>
                      <a:pt x="267" y="114"/>
                    </a:lnTo>
                    <a:lnTo>
                      <a:pt x="271" y="114"/>
                    </a:lnTo>
                    <a:lnTo>
                      <a:pt x="271" y="112"/>
                    </a:lnTo>
                    <a:lnTo>
                      <a:pt x="280" y="106"/>
                    </a:lnTo>
                    <a:lnTo>
                      <a:pt x="280" y="108"/>
                    </a:lnTo>
                    <a:lnTo>
                      <a:pt x="284" y="106"/>
                    </a:lnTo>
                    <a:lnTo>
                      <a:pt x="284" y="103"/>
                    </a:lnTo>
                    <a:lnTo>
                      <a:pt x="288" y="101"/>
                    </a:lnTo>
                    <a:lnTo>
                      <a:pt x="292" y="101"/>
                    </a:lnTo>
                    <a:lnTo>
                      <a:pt x="292" y="99"/>
                    </a:lnTo>
                    <a:lnTo>
                      <a:pt x="292" y="91"/>
                    </a:lnTo>
                    <a:lnTo>
                      <a:pt x="292" y="85"/>
                    </a:lnTo>
                    <a:lnTo>
                      <a:pt x="292" y="79"/>
                    </a:lnTo>
                    <a:lnTo>
                      <a:pt x="288" y="70"/>
                    </a:lnTo>
                    <a:lnTo>
                      <a:pt x="288" y="66"/>
                    </a:lnTo>
                    <a:lnTo>
                      <a:pt x="280" y="66"/>
                    </a:lnTo>
                    <a:lnTo>
                      <a:pt x="275" y="68"/>
                    </a:lnTo>
                    <a:lnTo>
                      <a:pt x="275" y="68"/>
                    </a:lnTo>
                    <a:lnTo>
                      <a:pt x="275" y="74"/>
                    </a:lnTo>
                    <a:lnTo>
                      <a:pt x="275" y="77"/>
                    </a:lnTo>
                    <a:lnTo>
                      <a:pt x="275" y="83"/>
                    </a:lnTo>
                    <a:lnTo>
                      <a:pt x="271" y="85"/>
                    </a:lnTo>
                    <a:lnTo>
                      <a:pt x="269" y="89"/>
                    </a:lnTo>
                    <a:lnTo>
                      <a:pt x="269" y="93"/>
                    </a:lnTo>
                    <a:lnTo>
                      <a:pt x="261" y="99"/>
                    </a:lnTo>
                    <a:lnTo>
                      <a:pt x="259" y="103"/>
                    </a:lnTo>
                    <a:lnTo>
                      <a:pt x="255" y="108"/>
                    </a:lnTo>
                    <a:lnTo>
                      <a:pt x="251" y="108"/>
                    </a:lnTo>
                    <a:lnTo>
                      <a:pt x="251" y="108"/>
                    </a:lnTo>
                    <a:lnTo>
                      <a:pt x="246" y="112"/>
                    </a:lnTo>
                    <a:lnTo>
                      <a:pt x="244" y="110"/>
                    </a:lnTo>
                    <a:lnTo>
                      <a:pt x="242" y="110"/>
                    </a:lnTo>
                    <a:lnTo>
                      <a:pt x="238" y="112"/>
                    </a:lnTo>
                    <a:lnTo>
                      <a:pt x="230" y="108"/>
                    </a:lnTo>
                    <a:lnTo>
                      <a:pt x="219" y="106"/>
                    </a:lnTo>
                    <a:lnTo>
                      <a:pt x="207" y="106"/>
                    </a:lnTo>
                    <a:lnTo>
                      <a:pt x="203" y="108"/>
                    </a:lnTo>
                    <a:lnTo>
                      <a:pt x="205" y="103"/>
                    </a:lnTo>
                    <a:lnTo>
                      <a:pt x="209" y="97"/>
                    </a:lnTo>
                    <a:lnTo>
                      <a:pt x="213" y="89"/>
                    </a:lnTo>
                    <a:lnTo>
                      <a:pt x="211" y="85"/>
                    </a:lnTo>
                    <a:lnTo>
                      <a:pt x="213" y="83"/>
                    </a:lnTo>
                    <a:lnTo>
                      <a:pt x="215" y="81"/>
                    </a:lnTo>
                    <a:lnTo>
                      <a:pt x="219" y="77"/>
                    </a:lnTo>
                    <a:lnTo>
                      <a:pt x="219" y="72"/>
                    </a:lnTo>
                    <a:lnTo>
                      <a:pt x="217" y="68"/>
                    </a:lnTo>
                    <a:lnTo>
                      <a:pt x="213" y="64"/>
                    </a:lnTo>
                    <a:lnTo>
                      <a:pt x="209" y="58"/>
                    </a:lnTo>
                    <a:lnTo>
                      <a:pt x="197" y="58"/>
                    </a:lnTo>
                    <a:lnTo>
                      <a:pt x="188" y="54"/>
                    </a:lnTo>
                    <a:lnTo>
                      <a:pt x="182" y="45"/>
                    </a:lnTo>
                    <a:lnTo>
                      <a:pt x="178" y="45"/>
                    </a:lnTo>
                    <a:lnTo>
                      <a:pt x="172" y="41"/>
                    </a:lnTo>
                    <a:lnTo>
                      <a:pt x="159" y="39"/>
                    </a:lnTo>
                    <a:lnTo>
                      <a:pt x="157" y="35"/>
                    </a:lnTo>
                    <a:lnTo>
                      <a:pt x="153" y="31"/>
                    </a:lnTo>
                    <a:lnTo>
                      <a:pt x="147" y="29"/>
                    </a:lnTo>
                    <a:lnTo>
                      <a:pt x="137" y="18"/>
                    </a:lnTo>
                    <a:lnTo>
                      <a:pt x="132" y="10"/>
                    </a:lnTo>
                    <a:lnTo>
                      <a:pt x="128" y="10"/>
                    </a:lnTo>
                    <a:lnTo>
                      <a:pt x="124" y="4"/>
                    </a:lnTo>
                    <a:lnTo>
                      <a:pt x="124" y="4"/>
                    </a:lnTo>
                    <a:lnTo>
                      <a:pt x="120" y="2"/>
                    </a:lnTo>
                    <a:lnTo>
                      <a:pt x="112" y="0"/>
                    </a:lnTo>
                    <a:lnTo>
                      <a:pt x="101" y="0"/>
                    </a:lnTo>
                    <a:lnTo>
                      <a:pt x="97" y="6"/>
                    </a:lnTo>
                    <a:lnTo>
                      <a:pt x="97" y="8"/>
                    </a:lnTo>
                    <a:lnTo>
                      <a:pt x="95" y="12"/>
                    </a:lnTo>
                    <a:lnTo>
                      <a:pt x="95" y="14"/>
                    </a:lnTo>
                    <a:lnTo>
                      <a:pt x="95" y="16"/>
                    </a:lnTo>
                    <a:lnTo>
                      <a:pt x="93" y="14"/>
                    </a:lnTo>
                    <a:lnTo>
                      <a:pt x="91" y="8"/>
                    </a:lnTo>
                    <a:lnTo>
                      <a:pt x="89" y="4"/>
                    </a:lnTo>
                    <a:lnTo>
                      <a:pt x="87" y="2"/>
                    </a:lnTo>
                    <a:lnTo>
                      <a:pt x="79" y="4"/>
                    </a:lnTo>
                    <a:lnTo>
                      <a:pt x="76" y="2"/>
                    </a:lnTo>
                    <a:lnTo>
                      <a:pt x="72" y="4"/>
                    </a:lnTo>
                    <a:lnTo>
                      <a:pt x="68" y="4"/>
                    </a:lnTo>
                    <a:lnTo>
                      <a:pt x="62" y="0"/>
                    </a:lnTo>
                    <a:lnTo>
                      <a:pt x="58" y="2"/>
                    </a:lnTo>
                    <a:lnTo>
                      <a:pt x="52" y="8"/>
                    </a:lnTo>
                    <a:lnTo>
                      <a:pt x="47" y="16"/>
                    </a:lnTo>
                    <a:lnTo>
                      <a:pt x="45" y="18"/>
                    </a:lnTo>
                    <a:lnTo>
                      <a:pt x="47" y="23"/>
                    </a:lnTo>
                    <a:lnTo>
                      <a:pt x="43" y="43"/>
                    </a:lnTo>
                    <a:lnTo>
                      <a:pt x="21" y="56"/>
                    </a:lnTo>
                    <a:lnTo>
                      <a:pt x="21" y="60"/>
                    </a:lnTo>
                    <a:lnTo>
                      <a:pt x="23" y="64"/>
                    </a:lnTo>
                    <a:lnTo>
                      <a:pt x="25" y="66"/>
                    </a:lnTo>
                    <a:lnTo>
                      <a:pt x="23" y="70"/>
                    </a:lnTo>
                    <a:lnTo>
                      <a:pt x="23" y="77"/>
                    </a:lnTo>
                    <a:lnTo>
                      <a:pt x="27" y="83"/>
                    </a:lnTo>
                    <a:lnTo>
                      <a:pt x="27" y="87"/>
                    </a:lnTo>
                    <a:lnTo>
                      <a:pt x="25" y="89"/>
                    </a:lnTo>
                    <a:lnTo>
                      <a:pt x="23" y="93"/>
                    </a:lnTo>
                    <a:lnTo>
                      <a:pt x="25" y="95"/>
                    </a:lnTo>
                    <a:lnTo>
                      <a:pt x="27" y="97"/>
                    </a:lnTo>
                    <a:lnTo>
                      <a:pt x="27" y="101"/>
                    </a:lnTo>
                    <a:lnTo>
                      <a:pt x="29" y="103"/>
                    </a:lnTo>
                    <a:lnTo>
                      <a:pt x="27" y="108"/>
                    </a:lnTo>
                    <a:lnTo>
                      <a:pt x="23" y="110"/>
                    </a:lnTo>
                    <a:lnTo>
                      <a:pt x="18" y="114"/>
                    </a:lnTo>
                    <a:lnTo>
                      <a:pt x="12" y="126"/>
                    </a:lnTo>
                    <a:lnTo>
                      <a:pt x="10" y="130"/>
                    </a:lnTo>
                    <a:lnTo>
                      <a:pt x="8" y="145"/>
                    </a:lnTo>
                    <a:lnTo>
                      <a:pt x="6" y="147"/>
                    </a:lnTo>
                    <a:lnTo>
                      <a:pt x="6" y="159"/>
                    </a:lnTo>
                    <a:lnTo>
                      <a:pt x="10" y="164"/>
                    </a:lnTo>
                    <a:lnTo>
                      <a:pt x="8" y="172"/>
                    </a:lnTo>
                    <a:lnTo>
                      <a:pt x="6" y="176"/>
                    </a:lnTo>
                    <a:lnTo>
                      <a:pt x="6" y="186"/>
                    </a:lnTo>
                    <a:lnTo>
                      <a:pt x="2" y="189"/>
                    </a:lnTo>
                    <a:lnTo>
                      <a:pt x="0" y="195"/>
                    </a:lnTo>
                    <a:lnTo>
                      <a:pt x="2" y="203"/>
                    </a:lnTo>
                    <a:lnTo>
                      <a:pt x="6" y="209"/>
                    </a:lnTo>
                    <a:lnTo>
                      <a:pt x="6" y="211"/>
                    </a:lnTo>
                    <a:lnTo>
                      <a:pt x="10" y="218"/>
                    </a:lnTo>
                    <a:lnTo>
                      <a:pt x="12" y="224"/>
                    </a:lnTo>
                    <a:lnTo>
                      <a:pt x="14" y="234"/>
                    </a:lnTo>
                    <a:lnTo>
                      <a:pt x="18" y="236"/>
                    </a:lnTo>
                    <a:lnTo>
                      <a:pt x="18" y="251"/>
                    </a:lnTo>
                    <a:lnTo>
                      <a:pt x="18" y="259"/>
                    </a:lnTo>
                    <a:lnTo>
                      <a:pt x="14" y="261"/>
                    </a:lnTo>
                    <a:lnTo>
                      <a:pt x="12" y="269"/>
                    </a:lnTo>
                    <a:lnTo>
                      <a:pt x="12" y="276"/>
                    </a:lnTo>
                    <a:lnTo>
                      <a:pt x="8" y="282"/>
                    </a:lnTo>
                    <a:lnTo>
                      <a:pt x="10" y="284"/>
                    </a:lnTo>
                    <a:lnTo>
                      <a:pt x="14" y="290"/>
                    </a:lnTo>
                    <a:lnTo>
                      <a:pt x="16" y="296"/>
                    </a:lnTo>
                    <a:lnTo>
                      <a:pt x="12" y="300"/>
                    </a:lnTo>
                    <a:lnTo>
                      <a:pt x="8" y="309"/>
                    </a:lnTo>
                    <a:lnTo>
                      <a:pt x="8" y="321"/>
                    </a:lnTo>
                    <a:lnTo>
                      <a:pt x="8" y="327"/>
                    </a:lnTo>
                    <a:lnTo>
                      <a:pt x="6" y="334"/>
                    </a:lnTo>
                    <a:lnTo>
                      <a:pt x="16" y="354"/>
                    </a:lnTo>
                    <a:lnTo>
                      <a:pt x="14" y="359"/>
                    </a:lnTo>
                    <a:lnTo>
                      <a:pt x="10" y="361"/>
                    </a:lnTo>
                    <a:lnTo>
                      <a:pt x="8" y="371"/>
                    </a:lnTo>
                    <a:lnTo>
                      <a:pt x="2" y="379"/>
                    </a:lnTo>
                    <a:lnTo>
                      <a:pt x="2" y="386"/>
                    </a:lnTo>
                    <a:lnTo>
                      <a:pt x="6" y="392"/>
                    </a:lnTo>
                    <a:lnTo>
                      <a:pt x="6" y="406"/>
                    </a:lnTo>
                    <a:lnTo>
                      <a:pt x="6" y="417"/>
                    </a:lnTo>
                    <a:lnTo>
                      <a:pt x="8" y="427"/>
                    </a:lnTo>
                    <a:lnTo>
                      <a:pt x="10" y="427"/>
                    </a:lnTo>
                    <a:lnTo>
                      <a:pt x="12" y="431"/>
                    </a:lnTo>
                    <a:lnTo>
                      <a:pt x="12" y="435"/>
                    </a:lnTo>
                    <a:lnTo>
                      <a:pt x="8" y="439"/>
                    </a:lnTo>
                    <a:lnTo>
                      <a:pt x="8" y="452"/>
                    </a:lnTo>
                    <a:lnTo>
                      <a:pt x="10" y="458"/>
                    </a:lnTo>
                    <a:lnTo>
                      <a:pt x="16" y="460"/>
                    </a:lnTo>
                    <a:lnTo>
                      <a:pt x="16" y="466"/>
                    </a:lnTo>
                    <a:lnTo>
                      <a:pt x="16" y="473"/>
                    </a:lnTo>
                    <a:lnTo>
                      <a:pt x="18" y="479"/>
                    </a:lnTo>
                    <a:lnTo>
                      <a:pt x="21" y="487"/>
                    </a:lnTo>
                    <a:lnTo>
                      <a:pt x="25" y="487"/>
                    </a:lnTo>
                    <a:lnTo>
                      <a:pt x="27" y="487"/>
                    </a:lnTo>
                    <a:lnTo>
                      <a:pt x="29" y="487"/>
                    </a:lnTo>
                    <a:lnTo>
                      <a:pt x="29" y="491"/>
                    </a:lnTo>
                    <a:lnTo>
                      <a:pt x="27" y="495"/>
                    </a:lnTo>
                    <a:lnTo>
                      <a:pt x="18" y="495"/>
                    </a:lnTo>
                    <a:lnTo>
                      <a:pt x="16" y="500"/>
                    </a:lnTo>
                    <a:lnTo>
                      <a:pt x="18" y="502"/>
                    </a:lnTo>
                    <a:lnTo>
                      <a:pt x="21" y="500"/>
                    </a:lnTo>
                    <a:lnTo>
                      <a:pt x="23" y="500"/>
                    </a:lnTo>
                    <a:lnTo>
                      <a:pt x="29" y="504"/>
                    </a:lnTo>
                    <a:lnTo>
                      <a:pt x="33" y="512"/>
                    </a:lnTo>
                    <a:lnTo>
                      <a:pt x="33" y="516"/>
                    </a:lnTo>
                    <a:lnTo>
                      <a:pt x="29" y="520"/>
                    </a:lnTo>
                    <a:lnTo>
                      <a:pt x="29" y="522"/>
                    </a:lnTo>
                    <a:lnTo>
                      <a:pt x="31" y="529"/>
                    </a:lnTo>
                    <a:lnTo>
                      <a:pt x="33" y="539"/>
                    </a:lnTo>
                    <a:lnTo>
                      <a:pt x="35" y="545"/>
                    </a:lnTo>
                    <a:lnTo>
                      <a:pt x="31" y="549"/>
                    </a:lnTo>
                    <a:lnTo>
                      <a:pt x="31" y="553"/>
                    </a:lnTo>
                    <a:lnTo>
                      <a:pt x="35" y="562"/>
                    </a:lnTo>
                    <a:lnTo>
                      <a:pt x="31" y="566"/>
                    </a:lnTo>
                    <a:lnTo>
                      <a:pt x="29" y="574"/>
                    </a:lnTo>
                    <a:lnTo>
                      <a:pt x="31" y="583"/>
                    </a:lnTo>
                    <a:lnTo>
                      <a:pt x="33" y="591"/>
                    </a:lnTo>
                    <a:lnTo>
                      <a:pt x="31" y="601"/>
                    </a:lnTo>
                    <a:lnTo>
                      <a:pt x="25" y="607"/>
                    </a:lnTo>
                    <a:lnTo>
                      <a:pt x="21" y="614"/>
                    </a:lnTo>
                    <a:lnTo>
                      <a:pt x="18" y="630"/>
                    </a:lnTo>
                    <a:lnTo>
                      <a:pt x="21" y="634"/>
                    </a:lnTo>
                    <a:lnTo>
                      <a:pt x="29" y="651"/>
                    </a:lnTo>
                    <a:lnTo>
                      <a:pt x="31" y="651"/>
                    </a:lnTo>
                    <a:lnTo>
                      <a:pt x="35" y="647"/>
                    </a:lnTo>
                    <a:lnTo>
                      <a:pt x="41" y="645"/>
                    </a:lnTo>
                    <a:lnTo>
                      <a:pt x="45" y="645"/>
                    </a:lnTo>
                    <a:lnTo>
                      <a:pt x="45" y="649"/>
                    </a:lnTo>
                    <a:lnTo>
                      <a:pt x="45" y="659"/>
                    </a:lnTo>
                    <a:lnTo>
                      <a:pt x="50" y="663"/>
                    </a:lnTo>
                    <a:lnTo>
                      <a:pt x="52" y="670"/>
                    </a:lnTo>
                    <a:lnTo>
                      <a:pt x="54" y="678"/>
                    </a:lnTo>
                    <a:lnTo>
                      <a:pt x="64" y="678"/>
                    </a:lnTo>
                    <a:lnTo>
                      <a:pt x="66" y="680"/>
                    </a:lnTo>
                    <a:lnTo>
                      <a:pt x="79" y="678"/>
                    </a:lnTo>
                    <a:lnTo>
                      <a:pt x="103" y="678"/>
                    </a:lnTo>
                    <a:lnTo>
                      <a:pt x="103" y="680"/>
                    </a:lnTo>
                    <a:lnTo>
                      <a:pt x="108" y="680"/>
                    </a:lnTo>
                    <a:lnTo>
                      <a:pt x="114" y="684"/>
                    </a:lnTo>
                    <a:lnTo>
                      <a:pt x="118" y="686"/>
                    </a:lnTo>
                    <a:lnTo>
                      <a:pt x="118" y="686"/>
                    </a:lnTo>
                    <a:lnTo>
                      <a:pt x="118" y="684"/>
                    </a:lnTo>
                    <a:lnTo>
                      <a:pt x="116" y="680"/>
                    </a:lnTo>
                    <a:lnTo>
                      <a:pt x="110" y="676"/>
                    </a:lnTo>
                    <a:lnTo>
                      <a:pt x="108" y="674"/>
                    </a:lnTo>
                    <a:lnTo>
                      <a:pt x="106" y="670"/>
                    </a:lnTo>
                    <a:lnTo>
                      <a:pt x="103" y="670"/>
                    </a:lnTo>
                    <a:lnTo>
                      <a:pt x="101" y="670"/>
                    </a:lnTo>
                    <a:lnTo>
                      <a:pt x="103" y="668"/>
                    </a:lnTo>
                    <a:lnTo>
                      <a:pt x="103" y="665"/>
                    </a:lnTo>
                    <a:lnTo>
                      <a:pt x="103" y="663"/>
                    </a:lnTo>
                    <a:lnTo>
                      <a:pt x="103" y="661"/>
                    </a:lnTo>
                    <a:lnTo>
                      <a:pt x="99" y="653"/>
                    </a:lnTo>
                    <a:lnTo>
                      <a:pt x="97" y="647"/>
                    </a:lnTo>
                    <a:lnTo>
                      <a:pt x="95" y="643"/>
                    </a:lnTo>
                    <a:lnTo>
                      <a:pt x="97" y="636"/>
                    </a:lnTo>
                    <a:lnTo>
                      <a:pt x="103" y="632"/>
                    </a:lnTo>
                    <a:lnTo>
                      <a:pt x="103" y="630"/>
                    </a:lnTo>
                    <a:lnTo>
                      <a:pt x="103" y="628"/>
                    </a:lnTo>
                    <a:lnTo>
                      <a:pt x="103" y="624"/>
                    </a:lnTo>
                    <a:lnTo>
                      <a:pt x="101" y="622"/>
                    </a:lnTo>
                    <a:lnTo>
                      <a:pt x="103" y="624"/>
                    </a:lnTo>
                    <a:lnTo>
                      <a:pt x="106" y="626"/>
                    </a:lnTo>
                    <a:lnTo>
                      <a:pt x="108" y="628"/>
                    </a:lnTo>
                    <a:lnTo>
                      <a:pt x="112" y="624"/>
                    </a:lnTo>
                    <a:lnTo>
                      <a:pt x="114" y="622"/>
                    </a:lnTo>
                    <a:lnTo>
                      <a:pt x="116" y="618"/>
                    </a:lnTo>
                    <a:lnTo>
                      <a:pt x="118" y="614"/>
                    </a:lnTo>
                    <a:lnTo>
                      <a:pt x="116" y="609"/>
                    </a:lnTo>
                    <a:lnTo>
                      <a:pt x="114" y="607"/>
                    </a:lnTo>
                    <a:lnTo>
                      <a:pt x="112" y="609"/>
                    </a:lnTo>
                    <a:lnTo>
                      <a:pt x="112" y="607"/>
                    </a:lnTo>
                    <a:lnTo>
                      <a:pt x="116" y="605"/>
                    </a:lnTo>
                    <a:lnTo>
                      <a:pt x="116" y="601"/>
                    </a:lnTo>
                    <a:lnTo>
                      <a:pt x="118" y="597"/>
                    </a:lnTo>
                    <a:lnTo>
                      <a:pt x="122" y="593"/>
                    </a:lnTo>
                    <a:lnTo>
                      <a:pt x="126" y="593"/>
                    </a:lnTo>
                    <a:lnTo>
                      <a:pt x="126" y="589"/>
                    </a:lnTo>
                    <a:lnTo>
                      <a:pt x="130" y="585"/>
                    </a:lnTo>
                    <a:lnTo>
                      <a:pt x="130" y="583"/>
                    </a:lnTo>
                    <a:lnTo>
                      <a:pt x="132" y="580"/>
                    </a:lnTo>
                    <a:lnTo>
                      <a:pt x="135" y="578"/>
                    </a:lnTo>
                    <a:lnTo>
                      <a:pt x="139" y="576"/>
                    </a:lnTo>
                    <a:lnTo>
                      <a:pt x="137" y="574"/>
                    </a:lnTo>
                    <a:lnTo>
                      <a:pt x="137" y="572"/>
                    </a:lnTo>
                    <a:lnTo>
                      <a:pt x="139" y="570"/>
                    </a:lnTo>
                    <a:lnTo>
                      <a:pt x="137" y="568"/>
                    </a:lnTo>
                    <a:lnTo>
                      <a:pt x="135" y="568"/>
                    </a:lnTo>
                    <a:lnTo>
                      <a:pt x="137" y="564"/>
                    </a:lnTo>
                    <a:lnTo>
                      <a:pt x="137" y="562"/>
                    </a:lnTo>
                    <a:lnTo>
                      <a:pt x="135" y="558"/>
                    </a:lnTo>
                    <a:lnTo>
                      <a:pt x="135" y="556"/>
                    </a:lnTo>
                    <a:lnTo>
                      <a:pt x="137" y="553"/>
                    </a:lnTo>
                    <a:lnTo>
                      <a:pt x="135" y="551"/>
                    </a:lnTo>
                    <a:lnTo>
                      <a:pt x="132" y="551"/>
                    </a:lnTo>
                    <a:lnTo>
                      <a:pt x="130" y="551"/>
                    </a:lnTo>
                    <a:lnTo>
                      <a:pt x="128" y="551"/>
                    </a:lnTo>
                    <a:lnTo>
                      <a:pt x="122" y="551"/>
                    </a:lnTo>
                    <a:lnTo>
                      <a:pt x="114" y="545"/>
                    </a:lnTo>
                    <a:lnTo>
                      <a:pt x="110" y="541"/>
                    </a:lnTo>
                    <a:lnTo>
                      <a:pt x="108" y="541"/>
                    </a:lnTo>
                    <a:lnTo>
                      <a:pt x="103" y="537"/>
                    </a:lnTo>
                    <a:lnTo>
                      <a:pt x="99" y="531"/>
                    </a:lnTo>
                    <a:lnTo>
                      <a:pt x="99" y="527"/>
                    </a:lnTo>
                    <a:lnTo>
                      <a:pt x="97" y="524"/>
                    </a:lnTo>
                    <a:lnTo>
                      <a:pt x="97" y="522"/>
                    </a:lnTo>
                    <a:lnTo>
                      <a:pt x="101" y="518"/>
                    </a:lnTo>
                    <a:lnTo>
                      <a:pt x="103" y="516"/>
                    </a:lnTo>
                    <a:lnTo>
                      <a:pt x="103" y="512"/>
                    </a:lnTo>
                    <a:lnTo>
                      <a:pt x="108" y="510"/>
                    </a:lnTo>
                    <a:lnTo>
                      <a:pt x="110" y="508"/>
                    </a:lnTo>
                    <a:lnTo>
                      <a:pt x="114" y="506"/>
                    </a:lnTo>
                    <a:lnTo>
                      <a:pt x="118" y="504"/>
                    </a:lnTo>
                    <a:lnTo>
                      <a:pt x="122" y="502"/>
                    </a:lnTo>
                    <a:lnTo>
                      <a:pt x="126" y="502"/>
                    </a:lnTo>
                    <a:lnTo>
                      <a:pt x="132" y="502"/>
                    </a:lnTo>
                    <a:lnTo>
                      <a:pt x="132" y="500"/>
                    </a:lnTo>
                    <a:lnTo>
                      <a:pt x="130" y="497"/>
                    </a:lnTo>
                    <a:lnTo>
                      <a:pt x="126" y="497"/>
                    </a:lnTo>
                    <a:lnTo>
                      <a:pt x="126" y="495"/>
                    </a:lnTo>
                    <a:lnTo>
                      <a:pt x="128" y="493"/>
                    </a:lnTo>
                    <a:lnTo>
                      <a:pt x="132" y="489"/>
                    </a:lnTo>
                    <a:lnTo>
                      <a:pt x="132" y="489"/>
                    </a:lnTo>
                    <a:lnTo>
                      <a:pt x="132" y="485"/>
                    </a:lnTo>
                    <a:lnTo>
                      <a:pt x="135" y="485"/>
                    </a:lnTo>
                    <a:lnTo>
                      <a:pt x="128" y="479"/>
                    </a:lnTo>
                    <a:lnTo>
                      <a:pt x="130" y="477"/>
                    </a:lnTo>
                    <a:lnTo>
                      <a:pt x="130" y="475"/>
                    </a:lnTo>
                    <a:lnTo>
                      <a:pt x="128" y="473"/>
                    </a:lnTo>
                    <a:lnTo>
                      <a:pt x="128" y="468"/>
                    </a:lnTo>
                    <a:lnTo>
                      <a:pt x="130" y="464"/>
                    </a:lnTo>
                    <a:lnTo>
                      <a:pt x="132" y="462"/>
                    </a:lnTo>
                    <a:lnTo>
                      <a:pt x="130" y="460"/>
                    </a:lnTo>
                    <a:lnTo>
                      <a:pt x="132" y="458"/>
                    </a:lnTo>
                    <a:lnTo>
                      <a:pt x="139" y="456"/>
                    </a:lnTo>
                    <a:lnTo>
                      <a:pt x="143" y="452"/>
                    </a:lnTo>
                    <a:lnTo>
                      <a:pt x="143" y="450"/>
                    </a:lnTo>
                    <a:lnTo>
                      <a:pt x="137" y="448"/>
                    </a:lnTo>
                    <a:lnTo>
                      <a:pt x="132" y="448"/>
                    </a:lnTo>
                    <a:lnTo>
                      <a:pt x="130" y="446"/>
                    </a:lnTo>
                    <a:lnTo>
                      <a:pt x="132" y="444"/>
                    </a:lnTo>
                    <a:lnTo>
                      <a:pt x="135" y="442"/>
                    </a:lnTo>
                    <a:lnTo>
                      <a:pt x="141" y="439"/>
                    </a:lnTo>
                    <a:lnTo>
                      <a:pt x="145" y="442"/>
                    </a:lnTo>
                    <a:lnTo>
                      <a:pt x="145" y="444"/>
                    </a:lnTo>
                    <a:lnTo>
                      <a:pt x="145" y="446"/>
                    </a:lnTo>
                    <a:lnTo>
                      <a:pt x="145" y="450"/>
                    </a:lnTo>
                    <a:lnTo>
                      <a:pt x="149" y="450"/>
                    </a:lnTo>
                    <a:lnTo>
                      <a:pt x="155" y="446"/>
                    </a:lnTo>
                    <a:lnTo>
                      <a:pt x="155" y="442"/>
                    </a:lnTo>
                    <a:lnTo>
                      <a:pt x="155" y="437"/>
                    </a:lnTo>
                    <a:lnTo>
                      <a:pt x="151" y="435"/>
                    </a:lnTo>
                    <a:lnTo>
                      <a:pt x="153" y="435"/>
                    </a:lnTo>
                    <a:lnTo>
                      <a:pt x="155" y="431"/>
                    </a:lnTo>
                    <a:lnTo>
                      <a:pt x="151" y="427"/>
                    </a:lnTo>
                    <a:lnTo>
                      <a:pt x="149" y="427"/>
                    </a:lnTo>
                    <a:lnTo>
                      <a:pt x="145" y="429"/>
                    </a:lnTo>
                    <a:lnTo>
                      <a:pt x="143" y="429"/>
                    </a:lnTo>
                    <a:lnTo>
                      <a:pt x="141" y="431"/>
                    </a:lnTo>
                    <a:lnTo>
                      <a:pt x="143" y="431"/>
                    </a:lnTo>
                    <a:lnTo>
                      <a:pt x="145" y="433"/>
                    </a:lnTo>
                    <a:lnTo>
                      <a:pt x="145" y="435"/>
                    </a:lnTo>
                    <a:lnTo>
                      <a:pt x="139" y="437"/>
                    </a:lnTo>
                    <a:lnTo>
                      <a:pt x="137" y="435"/>
                    </a:lnTo>
                    <a:lnTo>
                      <a:pt x="139" y="433"/>
                    </a:lnTo>
                    <a:lnTo>
                      <a:pt x="141" y="433"/>
                    </a:lnTo>
                    <a:lnTo>
                      <a:pt x="139" y="431"/>
                    </a:lnTo>
                    <a:lnTo>
                      <a:pt x="132" y="431"/>
                    </a:lnTo>
                    <a:lnTo>
                      <a:pt x="128" y="429"/>
                    </a:lnTo>
                    <a:lnTo>
                      <a:pt x="126" y="427"/>
                    </a:lnTo>
                    <a:lnTo>
                      <a:pt x="126" y="417"/>
                    </a:lnTo>
                    <a:lnTo>
                      <a:pt x="126" y="410"/>
                    </a:lnTo>
                    <a:lnTo>
                      <a:pt x="122" y="408"/>
                    </a:lnTo>
                    <a:lnTo>
                      <a:pt x="122" y="400"/>
                    </a:lnTo>
                    <a:lnTo>
                      <a:pt x="126" y="398"/>
                    </a:lnTo>
                    <a:lnTo>
                      <a:pt x="128" y="398"/>
                    </a:lnTo>
                    <a:lnTo>
                      <a:pt x="126" y="400"/>
                    </a:lnTo>
                    <a:lnTo>
                      <a:pt x="128" y="400"/>
                    </a:lnTo>
                    <a:lnTo>
                      <a:pt x="132" y="400"/>
                    </a:lnTo>
                    <a:lnTo>
                      <a:pt x="139" y="402"/>
                    </a:lnTo>
                    <a:lnTo>
                      <a:pt x="145" y="406"/>
                    </a:lnTo>
                    <a:lnTo>
                      <a:pt x="151" y="408"/>
                    </a:lnTo>
                    <a:lnTo>
                      <a:pt x="161" y="408"/>
                    </a:lnTo>
                    <a:lnTo>
                      <a:pt x="168" y="404"/>
                    </a:lnTo>
                    <a:lnTo>
                      <a:pt x="168" y="402"/>
                    </a:lnTo>
                    <a:lnTo>
                      <a:pt x="172" y="400"/>
                    </a:lnTo>
                    <a:lnTo>
                      <a:pt x="172" y="396"/>
                    </a:lnTo>
                    <a:lnTo>
                      <a:pt x="172" y="394"/>
                    </a:lnTo>
                    <a:lnTo>
                      <a:pt x="172" y="392"/>
                    </a:lnTo>
                    <a:lnTo>
                      <a:pt x="174" y="390"/>
                    </a:lnTo>
                    <a:lnTo>
                      <a:pt x="170" y="388"/>
                    </a:lnTo>
                    <a:lnTo>
                      <a:pt x="168" y="383"/>
                    </a:lnTo>
                    <a:lnTo>
                      <a:pt x="168" y="381"/>
                    </a:lnTo>
                    <a:lnTo>
                      <a:pt x="170" y="377"/>
                    </a:lnTo>
                    <a:lnTo>
                      <a:pt x="168" y="377"/>
                    </a:lnTo>
                    <a:lnTo>
                      <a:pt x="172" y="373"/>
                    </a:lnTo>
                    <a:lnTo>
                      <a:pt x="172" y="371"/>
                    </a:lnTo>
                    <a:lnTo>
                      <a:pt x="172" y="371"/>
                    </a:lnTo>
                    <a:lnTo>
                      <a:pt x="174" y="369"/>
                    </a:lnTo>
                    <a:lnTo>
                      <a:pt x="172" y="367"/>
                    </a:lnTo>
                    <a:lnTo>
                      <a:pt x="170" y="365"/>
                    </a:lnTo>
                    <a:lnTo>
                      <a:pt x="170" y="365"/>
                    </a:lnTo>
                    <a:lnTo>
                      <a:pt x="168" y="361"/>
                    </a:lnTo>
                    <a:lnTo>
                      <a:pt x="168" y="354"/>
                    </a:lnTo>
                    <a:lnTo>
                      <a:pt x="168" y="352"/>
                    </a:lnTo>
                    <a:lnTo>
                      <a:pt x="168" y="350"/>
                    </a:lnTo>
                    <a:lnTo>
                      <a:pt x="168" y="348"/>
                    </a:lnTo>
                    <a:lnTo>
                      <a:pt x="170" y="350"/>
                    </a:lnTo>
                    <a:lnTo>
                      <a:pt x="172" y="350"/>
                    </a:lnTo>
                    <a:lnTo>
                      <a:pt x="178" y="352"/>
                    </a:lnTo>
                    <a:lnTo>
                      <a:pt x="182" y="354"/>
                    </a:lnTo>
                    <a:lnTo>
                      <a:pt x="186" y="354"/>
                    </a:lnTo>
                    <a:lnTo>
                      <a:pt x="190" y="354"/>
                    </a:lnTo>
                    <a:lnTo>
                      <a:pt x="197" y="354"/>
                    </a:lnTo>
                    <a:lnTo>
                      <a:pt x="205" y="354"/>
                    </a:lnTo>
                    <a:lnTo>
                      <a:pt x="217" y="350"/>
                    </a:lnTo>
                    <a:lnTo>
                      <a:pt x="228" y="346"/>
                    </a:lnTo>
                    <a:lnTo>
                      <a:pt x="230" y="344"/>
                    </a:lnTo>
                    <a:lnTo>
                      <a:pt x="230" y="346"/>
                    </a:lnTo>
                    <a:lnTo>
                      <a:pt x="238" y="344"/>
                    </a:lnTo>
                    <a:lnTo>
                      <a:pt x="249" y="338"/>
                    </a:lnTo>
                    <a:lnTo>
                      <a:pt x="251" y="334"/>
                    </a:lnTo>
                    <a:lnTo>
                      <a:pt x="249" y="330"/>
                    </a:lnTo>
                    <a:lnTo>
                      <a:pt x="251" y="323"/>
                    </a:lnTo>
                    <a:lnTo>
                      <a:pt x="253" y="323"/>
                    </a:lnTo>
                    <a:lnTo>
                      <a:pt x="253" y="325"/>
                    </a:lnTo>
                    <a:lnTo>
                      <a:pt x="255" y="323"/>
                    </a:lnTo>
                    <a:lnTo>
                      <a:pt x="255" y="317"/>
                    </a:lnTo>
                    <a:lnTo>
                      <a:pt x="259" y="311"/>
                    </a:lnTo>
                    <a:lnTo>
                      <a:pt x="259" y="307"/>
                    </a:lnTo>
                    <a:lnTo>
                      <a:pt x="259" y="300"/>
                    </a:lnTo>
                    <a:lnTo>
                      <a:pt x="259" y="296"/>
                    </a:lnTo>
                    <a:lnTo>
                      <a:pt x="257" y="296"/>
                    </a:lnTo>
                    <a:lnTo>
                      <a:pt x="255" y="298"/>
                    </a:lnTo>
                    <a:lnTo>
                      <a:pt x="251" y="298"/>
                    </a:lnTo>
                    <a:lnTo>
                      <a:pt x="246" y="296"/>
                    </a:lnTo>
                    <a:lnTo>
                      <a:pt x="244" y="290"/>
                    </a:lnTo>
                    <a:lnTo>
                      <a:pt x="244" y="288"/>
                    </a:lnTo>
                    <a:lnTo>
                      <a:pt x="249" y="280"/>
                    </a:lnTo>
                    <a:lnTo>
                      <a:pt x="249" y="276"/>
                    </a:lnTo>
                    <a:lnTo>
                      <a:pt x="246" y="274"/>
                    </a:lnTo>
                    <a:lnTo>
                      <a:pt x="238" y="265"/>
                    </a:lnTo>
                    <a:lnTo>
                      <a:pt x="230" y="263"/>
                    </a:lnTo>
                    <a:lnTo>
                      <a:pt x="222" y="257"/>
                    </a:lnTo>
                    <a:lnTo>
                      <a:pt x="219" y="253"/>
                    </a:lnTo>
                    <a:lnTo>
                      <a:pt x="222" y="253"/>
                    </a:lnTo>
                    <a:lnTo>
                      <a:pt x="222" y="249"/>
                    </a:lnTo>
                    <a:lnTo>
                      <a:pt x="219" y="247"/>
                    </a:lnTo>
                    <a:lnTo>
                      <a:pt x="219" y="244"/>
                    </a:lnTo>
                    <a:lnTo>
                      <a:pt x="219" y="238"/>
                    </a:lnTo>
                    <a:lnTo>
                      <a:pt x="219" y="230"/>
                    </a:lnTo>
                    <a:lnTo>
                      <a:pt x="219" y="230"/>
                    </a:lnTo>
                    <a:lnTo>
                      <a:pt x="219" y="230"/>
                    </a:lnTo>
                    <a:lnTo>
                      <a:pt x="219" y="22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9" name="9Slide.vn 1362">
                <a:extLst>
                  <a:ext uri="{FF2B5EF4-FFF2-40B4-BE49-F238E27FC236}">
                    <a16:creationId xmlns:a16="http://schemas.microsoft.com/office/drawing/2014/main" id="{A90C01FD-8248-4B90-8F85-90F3B7156938}"/>
                  </a:ext>
                </a:extLst>
              </p:cNvPr>
              <p:cNvSpPr>
                <a:spLocks/>
              </p:cNvSpPr>
              <p:nvPr/>
            </p:nvSpPr>
            <p:spPr bwMode="auto">
              <a:xfrm>
                <a:off x="2580" y="3812"/>
                <a:ext cx="66" cy="46"/>
              </a:xfrm>
              <a:custGeom>
                <a:avLst/>
                <a:gdLst>
                  <a:gd name="T0" fmla="*/ 64 w 66"/>
                  <a:gd name="T1" fmla="*/ 31 h 46"/>
                  <a:gd name="T2" fmla="*/ 56 w 66"/>
                  <a:gd name="T3" fmla="*/ 31 h 46"/>
                  <a:gd name="T4" fmla="*/ 52 w 66"/>
                  <a:gd name="T5" fmla="*/ 31 h 46"/>
                  <a:gd name="T6" fmla="*/ 48 w 66"/>
                  <a:gd name="T7" fmla="*/ 27 h 46"/>
                  <a:gd name="T8" fmla="*/ 43 w 66"/>
                  <a:gd name="T9" fmla="*/ 27 h 46"/>
                  <a:gd name="T10" fmla="*/ 41 w 66"/>
                  <a:gd name="T11" fmla="*/ 25 h 46"/>
                  <a:gd name="T12" fmla="*/ 27 w 66"/>
                  <a:gd name="T13" fmla="*/ 19 h 46"/>
                  <a:gd name="T14" fmla="*/ 23 w 66"/>
                  <a:gd name="T15" fmla="*/ 19 h 46"/>
                  <a:gd name="T16" fmla="*/ 23 w 66"/>
                  <a:gd name="T17" fmla="*/ 15 h 46"/>
                  <a:gd name="T18" fmla="*/ 19 w 66"/>
                  <a:gd name="T19" fmla="*/ 11 h 46"/>
                  <a:gd name="T20" fmla="*/ 14 w 66"/>
                  <a:gd name="T21" fmla="*/ 11 h 46"/>
                  <a:gd name="T22" fmla="*/ 12 w 66"/>
                  <a:gd name="T23" fmla="*/ 4 h 46"/>
                  <a:gd name="T24" fmla="*/ 10 w 66"/>
                  <a:gd name="T25" fmla="*/ 0 h 46"/>
                  <a:gd name="T26" fmla="*/ 4 w 66"/>
                  <a:gd name="T27" fmla="*/ 0 h 46"/>
                  <a:gd name="T28" fmla="*/ 0 w 66"/>
                  <a:gd name="T29" fmla="*/ 0 h 46"/>
                  <a:gd name="T30" fmla="*/ 10 w 66"/>
                  <a:gd name="T31" fmla="*/ 33 h 46"/>
                  <a:gd name="T32" fmla="*/ 10 w 66"/>
                  <a:gd name="T33" fmla="*/ 33 h 46"/>
                  <a:gd name="T34" fmla="*/ 17 w 66"/>
                  <a:gd name="T35" fmla="*/ 33 h 46"/>
                  <a:gd name="T36" fmla="*/ 23 w 66"/>
                  <a:gd name="T37" fmla="*/ 33 h 46"/>
                  <a:gd name="T38" fmla="*/ 27 w 66"/>
                  <a:gd name="T39" fmla="*/ 31 h 46"/>
                  <a:gd name="T40" fmla="*/ 27 w 66"/>
                  <a:gd name="T41" fmla="*/ 33 h 46"/>
                  <a:gd name="T42" fmla="*/ 23 w 66"/>
                  <a:gd name="T43" fmla="*/ 33 h 46"/>
                  <a:gd name="T44" fmla="*/ 19 w 66"/>
                  <a:gd name="T45" fmla="*/ 35 h 46"/>
                  <a:gd name="T46" fmla="*/ 10 w 66"/>
                  <a:gd name="T47" fmla="*/ 35 h 46"/>
                  <a:gd name="T48" fmla="*/ 12 w 66"/>
                  <a:gd name="T49" fmla="*/ 42 h 46"/>
                  <a:gd name="T50" fmla="*/ 14 w 66"/>
                  <a:gd name="T51" fmla="*/ 42 h 46"/>
                  <a:gd name="T52" fmla="*/ 21 w 66"/>
                  <a:gd name="T53" fmla="*/ 40 h 46"/>
                  <a:gd name="T54" fmla="*/ 27 w 66"/>
                  <a:gd name="T55" fmla="*/ 42 h 46"/>
                  <a:gd name="T56" fmla="*/ 33 w 66"/>
                  <a:gd name="T57" fmla="*/ 40 h 46"/>
                  <a:gd name="T58" fmla="*/ 39 w 66"/>
                  <a:gd name="T59" fmla="*/ 42 h 46"/>
                  <a:gd name="T60" fmla="*/ 43 w 66"/>
                  <a:gd name="T61" fmla="*/ 44 h 46"/>
                  <a:gd name="T62" fmla="*/ 48 w 66"/>
                  <a:gd name="T63" fmla="*/ 46 h 46"/>
                  <a:gd name="T64" fmla="*/ 52 w 66"/>
                  <a:gd name="T65" fmla="*/ 44 h 46"/>
                  <a:gd name="T66" fmla="*/ 56 w 66"/>
                  <a:gd name="T67" fmla="*/ 40 h 46"/>
                  <a:gd name="T68" fmla="*/ 56 w 66"/>
                  <a:gd name="T69" fmla="*/ 37 h 46"/>
                  <a:gd name="T70" fmla="*/ 60 w 66"/>
                  <a:gd name="T71" fmla="*/ 35 h 46"/>
                  <a:gd name="T72" fmla="*/ 62 w 66"/>
                  <a:gd name="T73" fmla="*/ 37 h 46"/>
                  <a:gd name="T74" fmla="*/ 66 w 66"/>
                  <a:gd name="T75" fmla="*/ 35 h 46"/>
                  <a:gd name="T76" fmla="*/ 66 w 66"/>
                  <a:gd name="T77" fmla="*/ 31 h 46"/>
                  <a:gd name="T78" fmla="*/ 64 w 66"/>
                  <a:gd name="T7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6">
                    <a:moveTo>
                      <a:pt x="64" y="31"/>
                    </a:moveTo>
                    <a:lnTo>
                      <a:pt x="56" y="31"/>
                    </a:lnTo>
                    <a:lnTo>
                      <a:pt x="52" y="31"/>
                    </a:lnTo>
                    <a:lnTo>
                      <a:pt x="48" y="27"/>
                    </a:lnTo>
                    <a:lnTo>
                      <a:pt x="43" y="27"/>
                    </a:lnTo>
                    <a:lnTo>
                      <a:pt x="41" y="25"/>
                    </a:lnTo>
                    <a:lnTo>
                      <a:pt x="27" y="19"/>
                    </a:lnTo>
                    <a:lnTo>
                      <a:pt x="23" y="19"/>
                    </a:lnTo>
                    <a:lnTo>
                      <a:pt x="23" y="15"/>
                    </a:lnTo>
                    <a:lnTo>
                      <a:pt x="19" y="11"/>
                    </a:lnTo>
                    <a:lnTo>
                      <a:pt x="14" y="11"/>
                    </a:lnTo>
                    <a:lnTo>
                      <a:pt x="12" y="4"/>
                    </a:lnTo>
                    <a:lnTo>
                      <a:pt x="10" y="0"/>
                    </a:lnTo>
                    <a:lnTo>
                      <a:pt x="4" y="0"/>
                    </a:lnTo>
                    <a:lnTo>
                      <a:pt x="0" y="0"/>
                    </a:lnTo>
                    <a:lnTo>
                      <a:pt x="10" y="33"/>
                    </a:lnTo>
                    <a:lnTo>
                      <a:pt x="10" y="33"/>
                    </a:lnTo>
                    <a:lnTo>
                      <a:pt x="17" y="33"/>
                    </a:lnTo>
                    <a:lnTo>
                      <a:pt x="23" y="33"/>
                    </a:lnTo>
                    <a:lnTo>
                      <a:pt x="27" y="31"/>
                    </a:lnTo>
                    <a:lnTo>
                      <a:pt x="27" y="33"/>
                    </a:lnTo>
                    <a:lnTo>
                      <a:pt x="23" y="33"/>
                    </a:lnTo>
                    <a:lnTo>
                      <a:pt x="19" y="35"/>
                    </a:lnTo>
                    <a:lnTo>
                      <a:pt x="10" y="35"/>
                    </a:lnTo>
                    <a:lnTo>
                      <a:pt x="12" y="42"/>
                    </a:lnTo>
                    <a:lnTo>
                      <a:pt x="14" y="42"/>
                    </a:lnTo>
                    <a:lnTo>
                      <a:pt x="21" y="40"/>
                    </a:lnTo>
                    <a:lnTo>
                      <a:pt x="27" y="42"/>
                    </a:lnTo>
                    <a:lnTo>
                      <a:pt x="33" y="40"/>
                    </a:lnTo>
                    <a:lnTo>
                      <a:pt x="39" y="42"/>
                    </a:lnTo>
                    <a:lnTo>
                      <a:pt x="43" y="44"/>
                    </a:lnTo>
                    <a:lnTo>
                      <a:pt x="48" y="46"/>
                    </a:lnTo>
                    <a:lnTo>
                      <a:pt x="52" y="44"/>
                    </a:lnTo>
                    <a:lnTo>
                      <a:pt x="56" y="40"/>
                    </a:lnTo>
                    <a:lnTo>
                      <a:pt x="56" y="37"/>
                    </a:lnTo>
                    <a:lnTo>
                      <a:pt x="60" y="35"/>
                    </a:lnTo>
                    <a:lnTo>
                      <a:pt x="62" y="37"/>
                    </a:lnTo>
                    <a:lnTo>
                      <a:pt x="66" y="35"/>
                    </a:lnTo>
                    <a:lnTo>
                      <a:pt x="66" y="31"/>
                    </a:lnTo>
                    <a:lnTo>
                      <a:pt x="64" y="3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0" name="9Slide.vn 1363">
                <a:extLst>
                  <a:ext uri="{FF2B5EF4-FFF2-40B4-BE49-F238E27FC236}">
                    <a16:creationId xmlns:a16="http://schemas.microsoft.com/office/drawing/2014/main" id="{56E1B470-B271-4604-A989-1327E6344F54}"/>
                  </a:ext>
                </a:extLst>
              </p:cNvPr>
              <p:cNvSpPr>
                <a:spLocks/>
              </p:cNvSpPr>
              <p:nvPr/>
            </p:nvSpPr>
            <p:spPr bwMode="auto">
              <a:xfrm>
                <a:off x="2576" y="3789"/>
                <a:ext cx="10" cy="21"/>
              </a:xfrm>
              <a:custGeom>
                <a:avLst/>
                <a:gdLst>
                  <a:gd name="T0" fmla="*/ 6 w 10"/>
                  <a:gd name="T1" fmla="*/ 19 h 21"/>
                  <a:gd name="T2" fmla="*/ 8 w 10"/>
                  <a:gd name="T3" fmla="*/ 17 h 21"/>
                  <a:gd name="T4" fmla="*/ 10 w 10"/>
                  <a:gd name="T5" fmla="*/ 19 h 21"/>
                  <a:gd name="T6" fmla="*/ 8 w 10"/>
                  <a:gd name="T7" fmla="*/ 11 h 21"/>
                  <a:gd name="T8" fmla="*/ 4 w 10"/>
                  <a:gd name="T9" fmla="*/ 4 h 21"/>
                  <a:gd name="T10" fmla="*/ 0 w 10"/>
                  <a:gd name="T11" fmla="*/ 0 h 21"/>
                  <a:gd name="T12" fmla="*/ 0 w 10"/>
                  <a:gd name="T13" fmla="*/ 0 h 21"/>
                  <a:gd name="T14" fmla="*/ 4 w 10"/>
                  <a:gd name="T15" fmla="*/ 21 h 21"/>
                  <a:gd name="T16" fmla="*/ 6 w 10"/>
                  <a:gd name="T1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6" y="19"/>
                    </a:moveTo>
                    <a:lnTo>
                      <a:pt x="8" y="17"/>
                    </a:lnTo>
                    <a:lnTo>
                      <a:pt x="10" y="19"/>
                    </a:lnTo>
                    <a:lnTo>
                      <a:pt x="8" y="11"/>
                    </a:lnTo>
                    <a:lnTo>
                      <a:pt x="4" y="4"/>
                    </a:lnTo>
                    <a:lnTo>
                      <a:pt x="0" y="0"/>
                    </a:lnTo>
                    <a:lnTo>
                      <a:pt x="0" y="0"/>
                    </a:lnTo>
                    <a:lnTo>
                      <a:pt x="4" y="21"/>
                    </a:lnTo>
                    <a:lnTo>
                      <a:pt x="6"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1" name="9Slide.vn 1364">
                <a:extLst>
                  <a:ext uri="{FF2B5EF4-FFF2-40B4-BE49-F238E27FC236}">
                    <a16:creationId xmlns:a16="http://schemas.microsoft.com/office/drawing/2014/main" id="{8AD0A296-2528-4834-8B11-43BB07BF6B89}"/>
                  </a:ext>
                </a:extLst>
              </p:cNvPr>
              <p:cNvSpPr>
                <a:spLocks/>
              </p:cNvSpPr>
              <p:nvPr/>
            </p:nvSpPr>
            <p:spPr bwMode="auto">
              <a:xfrm>
                <a:off x="2657" y="3843"/>
                <a:ext cx="14" cy="6"/>
              </a:xfrm>
              <a:custGeom>
                <a:avLst/>
                <a:gdLst>
                  <a:gd name="T0" fmla="*/ 8 w 14"/>
                  <a:gd name="T1" fmla="*/ 2 h 6"/>
                  <a:gd name="T2" fmla="*/ 2 w 14"/>
                  <a:gd name="T3" fmla="*/ 2 h 6"/>
                  <a:gd name="T4" fmla="*/ 0 w 14"/>
                  <a:gd name="T5" fmla="*/ 4 h 6"/>
                  <a:gd name="T6" fmla="*/ 4 w 14"/>
                  <a:gd name="T7" fmla="*/ 6 h 6"/>
                  <a:gd name="T8" fmla="*/ 8 w 14"/>
                  <a:gd name="T9" fmla="*/ 4 h 6"/>
                  <a:gd name="T10" fmla="*/ 10 w 14"/>
                  <a:gd name="T11" fmla="*/ 4 h 6"/>
                  <a:gd name="T12" fmla="*/ 14 w 14"/>
                  <a:gd name="T13" fmla="*/ 0 h 6"/>
                  <a:gd name="T14" fmla="*/ 10 w 14"/>
                  <a:gd name="T15" fmla="*/ 0 h 6"/>
                  <a:gd name="T16" fmla="*/ 8 w 1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8" y="2"/>
                    </a:moveTo>
                    <a:lnTo>
                      <a:pt x="2" y="2"/>
                    </a:lnTo>
                    <a:lnTo>
                      <a:pt x="0" y="4"/>
                    </a:lnTo>
                    <a:lnTo>
                      <a:pt x="4" y="6"/>
                    </a:lnTo>
                    <a:lnTo>
                      <a:pt x="8" y="4"/>
                    </a:lnTo>
                    <a:lnTo>
                      <a:pt x="10" y="4"/>
                    </a:lnTo>
                    <a:lnTo>
                      <a:pt x="14" y="0"/>
                    </a:lnTo>
                    <a:lnTo>
                      <a:pt x="10" y="0"/>
                    </a:lnTo>
                    <a:lnTo>
                      <a:pt x="8"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2" name="9Slide.vn 1365">
                <a:extLst>
                  <a:ext uri="{FF2B5EF4-FFF2-40B4-BE49-F238E27FC236}">
                    <a16:creationId xmlns:a16="http://schemas.microsoft.com/office/drawing/2014/main" id="{42727FB5-FB74-4946-AA96-AF218CBE6C4E}"/>
                  </a:ext>
                </a:extLst>
              </p:cNvPr>
              <p:cNvSpPr>
                <a:spLocks/>
              </p:cNvSpPr>
              <p:nvPr/>
            </p:nvSpPr>
            <p:spPr bwMode="auto">
              <a:xfrm>
                <a:off x="2439" y="3599"/>
                <a:ext cx="8" cy="4"/>
              </a:xfrm>
              <a:custGeom>
                <a:avLst/>
                <a:gdLst>
                  <a:gd name="T0" fmla="*/ 2 w 8"/>
                  <a:gd name="T1" fmla="*/ 4 h 4"/>
                  <a:gd name="T2" fmla="*/ 2 w 8"/>
                  <a:gd name="T3" fmla="*/ 2 h 4"/>
                  <a:gd name="T4" fmla="*/ 6 w 8"/>
                  <a:gd name="T5" fmla="*/ 2 h 4"/>
                  <a:gd name="T6" fmla="*/ 8 w 8"/>
                  <a:gd name="T7" fmla="*/ 0 h 4"/>
                  <a:gd name="T8" fmla="*/ 0 w 8"/>
                  <a:gd name="T9" fmla="*/ 0 h 4"/>
                  <a:gd name="T10" fmla="*/ 0 w 8"/>
                  <a:gd name="T11" fmla="*/ 2 h 4"/>
                  <a:gd name="T12" fmla="*/ 2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2" y="4"/>
                    </a:moveTo>
                    <a:lnTo>
                      <a:pt x="2" y="2"/>
                    </a:lnTo>
                    <a:lnTo>
                      <a:pt x="6" y="2"/>
                    </a:lnTo>
                    <a:lnTo>
                      <a:pt x="8" y="0"/>
                    </a:lnTo>
                    <a:lnTo>
                      <a:pt x="0" y="0"/>
                    </a:lnTo>
                    <a:lnTo>
                      <a:pt x="0" y="2"/>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3" name="9Slide.vn 1366">
                <a:extLst>
                  <a:ext uri="{FF2B5EF4-FFF2-40B4-BE49-F238E27FC236}">
                    <a16:creationId xmlns:a16="http://schemas.microsoft.com/office/drawing/2014/main" id="{7901ED51-5888-4931-8B8E-8A622107F5BA}"/>
                  </a:ext>
                </a:extLst>
              </p:cNvPr>
              <p:cNvSpPr>
                <a:spLocks/>
              </p:cNvSpPr>
              <p:nvPr/>
            </p:nvSpPr>
            <p:spPr bwMode="auto">
              <a:xfrm>
                <a:off x="2439" y="3700"/>
                <a:ext cx="8" cy="13"/>
              </a:xfrm>
              <a:custGeom>
                <a:avLst/>
                <a:gdLst>
                  <a:gd name="T0" fmla="*/ 4 w 8"/>
                  <a:gd name="T1" fmla="*/ 13 h 13"/>
                  <a:gd name="T2" fmla="*/ 6 w 8"/>
                  <a:gd name="T3" fmla="*/ 6 h 13"/>
                  <a:gd name="T4" fmla="*/ 8 w 8"/>
                  <a:gd name="T5" fmla="*/ 6 h 13"/>
                  <a:gd name="T6" fmla="*/ 8 w 8"/>
                  <a:gd name="T7" fmla="*/ 2 h 13"/>
                  <a:gd name="T8" fmla="*/ 4 w 8"/>
                  <a:gd name="T9" fmla="*/ 2 h 13"/>
                  <a:gd name="T10" fmla="*/ 2 w 8"/>
                  <a:gd name="T11" fmla="*/ 0 h 13"/>
                  <a:gd name="T12" fmla="*/ 0 w 8"/>
                  <a:gd name="T13" fmla="*/ 2 h 13"/>
                  <a:gd name="T14" fmla="*/ 2 w 8"/>
                  <a:gd name="T15" fmla="*/ 8 h 13"/>
                  <a:gd name="T16" fmla="*/ 2 w 8"/>
                  <a:gd name="T17" fmla="*/ 11 h 13"/>
                  <a:gd name="T18" fmla="*/ 4 w 8"/>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3">
                    <a:moveTo>
                      <a:pt x="4" y="13"/>
                    </a:moveTo>
                    <a:lnTo>
                      <a:pt x="6" y="6"/>
                    </a:lnTo>
                    <a:lnTo>
                      <a:pt x="8" y="6"/>
                    </a:lnTo>
                    <a:lnTo>
                      <a:pt x="8" y="2"/>
                    </a:lnTo>
                    <a:lnTo>
                      <a:pt x="4" y="2"/>
                    </a:lnTo>
                    <a:lnTo>
                      <a:pt x="2" y="0"/>
                    </a:lnTo>
                    <a:lnTo>
                      <a:pt x="0" y="2"/>
                    </a:lnTo>
                    <a:lnTo>
                      <a:pt x="2" y="8"/>
                    </a:lnTo>
                    <a:lnTo>
                      <a:pt x="2" y="11"/>
                    </a:lnTo>
                    <a:lnTo>
                      <a:pt x="4" y="1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4" name="9Slide.vn 1367">
                <a:extLst>
                  <a:ext uri="{FF2B5EF4-FFF2-40B4-BE49-F238E27FC236}">
                    <a16:creationId xmlns:a16="http://schemas.microsoft.com/office/drawing/2014/main" id="{98AF72C1-87FC-44F6-8A07-C0C7DE8E328B}"/>
                  </a:ext>
                </a:extLst>
              </p:cNvPr>
              <p:cNvSpPr>
                <a:spLocks/>
              </p:cNvSpPr>
              <p:nvPr/>
            </p:nvSpPr>
            <p:spPr bwMode="auto">
              <a:xfrm>
                <a:off x="2435" y="3690"/>
                <a:ext cx="6" cy="8"/>
              </a:xfrm>
              <a:custGeom>
                <a:avLst/>
                <a:gdLst>
                  <a:gd name="T0" fmla="*/ 6 w 6"/>
                  <a:gd name="T1" fmla="*/ 6 h 8"/>
                  <a:gd name="T2" fmla="*/ 4 w 6"/>
                  <a:gd name="T3" fmla="*/ 2 h 8"/>
                  <a:gd name="T4" fmla="*/ 2 w 6"/>
                  <a:gd name="T5" fmla="*/ 0 h 8"/>
                  <a:gd name="T6" fmla="*/ 0 w 6"/>
                  <a:gd name="T7" fmla="*/ 0 h 8"/>
                  <a:gd name="T8" fmla="*/ 2 w 6"/>
                  <a:gd name="T9" fmla="*/ 6 h 8"/>
                  <a:gd name="T10" fmla="*/ 4 w 6"/>
                  <a:gd name="T11" fmla="*/ 6 h 8"/>
                  <a:gd name="T12" fmla="*/ 4 w 6"/>
                  <a:gd name="T13" fmla="*/ 8 h 8"/>
                  <a:gd name="T14" fmla="*/ 6 w 6"/>
                  <a:gd name="T15" fmla="*/ 8 h 8"/>
                  <a:gd name="T16" fmla="*/ 6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6"/>
                    </a:moveTo>
                    <a:lnTo>
                      <a:pt x="4" y="2"/>
                    </a:lnTo>
                    <a:lnTo>
                      <a:pt x="2" y="0"/>
                    </a:lnTo>
                    <a:lnTo>
                      <a:pt x="0" y="0"/>
                    </a:lnTo>
                    <a:lnTo>
                      <a:pt x="2" y="6"/>
                    </a:lnTo>
                    <a:lnTo>
                      <a:pt x="4" y="6"/>
                    </a:lnTo>
                    <a:lnTo>
                      <a:pt x="4" y="8"/>
                    </a:lnTo>
                    <a:lnTo>
                      <a:pt x="6" y="8"/>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5" name="9Slide.vn 1368">
                <a:extLst>
                  <a:ext uri="{FF2B5EF4-FFF2-40B4-BE49-F238E27FC236}">
                    <a16:creationId xmlns:a16="http://schemas.microsoft.com/office/drawing/2014/main" id="{2B6282CF-C017-499F-94A1-61C126BBADB7}"/>
                  </a:ext>
                </a:extLst>
              </p:cNvPr>
              <p:cNvSpPr>
                <a:spLocks/>
              </p:cNvSpPr>
              <p:nvPr/>
            </p:nvSpPr>
            <p:spPr bwMode="auto">
              <a:xfrm>
                <a:off x="2443" y="3719"/>
                <a:ext cx="6" cy="8"/>
              </a:xfrm>
              <a:custGeom>
                <a:avLst/>
                <a:gdLst>
                  <a:gd name="T0" fmla="*/ 0 w 6"/>
                  <a:gd name="T1" fmla="*/ 2 h 8"/>
                  <a:gd name="T2" fmla="*/ 0 w 6"/>
                  <a:gd name="T3" fmla="*/ 4 h 8"/>
                  <a:gd name="T4" fmla="*/ 0 w 6"/>
                  <a:gd name="T5" fmla="*/ 6 h 8"/>
                  <a:gd name="T6" fmla="*/ 2 w 6"/>
                  <a:gd name="T7" fmla="*/ 8 h 8"/>
                  <a:gd name="T8" fmla="*/ 4 w 6"/>
                  <a:gd name="T9" fmla="*/ 6 h 8"/>
                  <a:gd name="T10" fmla="*/ 6 w 6"/>
                  <a:gd name="T11" fmla="*/ 4 h 8"/>
                  <a:gd name="T12" fmla="*/ 2 w 6"/>
                  <a:gd name="T13" fmla="*/ 0 h 8"/>
                  <a:gd name="T14" fmla="*/ 0 w 6"/>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2"/>
                    </a:moveTo>
                    <a:lnTo>
                      <a:pt x="0" y="4"/>
                    </a:lnTo>
                    <a:lnTo>
                      <a:pt x="0" y="6"/>
                    </a:lnTo>
                    <a:lnTo>
                      <a:pt x="2" y="8"/>
                    </a:lnTo>
                    <a:lnTo>
                      <a:pt x="4" y="6"/>
                    </a:lnTo>
                    <a:lnTo>
                      <a:pt x="6" y="4"/>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6" name="9Slide.vn 1369">
                <a:extLst>
                  <a:ext uri="{FF2B5EF4-FFF2-40B4-BE49-F238E27FC236}">
                    <a16:creationId xmlns:a16="http://schemas.microsoft.com/office/drawing/2014/main" id="{54812626-DA4B-4169-A249-897B41E18241}"/>
                  </a:ext>
                </a:extLst>
              </p:cNvPr>
              <p:cNvSpPr>
                <a:spLocks/>
              </p:cNvSpPr>
              <p:nvPr/>
            </p:nvSpPr>
            <p:spPr bwMode="auto">
              <a:xfrm>
                <a:off x="2435" y="3586"/>
                <a:ext cx="6" cy="4"/>
              </a:xfrm>
              <a:custGeom>
                <a:avLst/>
                <a:gdLst>
                  <a:gd name="T0" fmla="*/ 0 w 6"/>
                  <a:gd name="T1" fmla="*/ 2 h 4"/>
                  <a:gd name="T2" fmla="*/ 2 w 6"/>
                  <a:gd name="T3" fmla="*/ 4 h 4"/>
                  <a:gd name="T4" fmla="*/ 2 w 6"/>
                  <a:gd name="T5" fmla="*/ 4 h 4"/>
                  <a:gd name="T6" fmla="*/ 6 w 6"/>
                  <a:gd name="T7" fmla="*/ 4 h 4"/>
                  <a:gd name="T8" fmla="*/ 6 w 6"/>
                  <a:gd name="T9" fmla="*/ 2 h 4"/>
                  <a:gd name="T10" fmla="*/ 4 w 6"/>
                  <a:gd name="T11" fmla="*/ 0 h 4"/>
                  <a:gd name="T12" fmla="*/ 2 w 6"/>
                  <a:gd name="T13" fmla="*/ 0 h 4"/>
                  <a:gd name="T14" fmla="*/ 0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2"/>
                    </a:moveTo>
                    <a:lnTo>
                      <a:pt x="2" y="4"/>
                    </a:lnTo>
                    <a:lnTo>
                      <a:pt x="2" y="4"/>
                    </a:lnTo>
                    <a:lnTo>
                      <a:pt x="6" y="4"/>
                    </a:lnTo>
                    <a:lnTo>
                      <a:pt x="6"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7" name="9Slide.vn 1370">
                <a:extLst>
                  <a:ext uri="{FF2B5EF4-FFF2-40B4-BE49-F238E27FC236}">
                    <a16:creationId xmlns:a16="http://schemas.microsoft.com/office/drawing/2014/main" id="{C691D7F6-BF5B-46DA-BE84-74FB5258ED0B}"/>
                  </a:ext>
                </a:extLst>
              </p:cNvPr>
              <p:cNvSpPr>
                <a:spLocks/>
              </p:cNvSpPr>
              <p:nvPr/>
            </p:nvSpPr>
            <p:spPr bwMode="auto">
              <a:xfrm>
                <a:off x="2447" y="3592"/>
                <a:ext cx="4" cy="4"/>
              </a:xfrm>
              <a:custGeom>
                <a:avLst/>
                <a:gdLst>
                  <a:gd name="T0" fmla="*/ 0 w 4"/>
                  <a:gd name="T1" fmla="*/ 4 h 4"/>
                  <a:gd name="T2" fmla="*/ 4 w 4"/>
                  <a:gd name="T3" fmla="*/ 4 h 4"/>
                  <a:gd name="T4" fmla="*/ 2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2"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8" name="9Slide.vn 1371">
                <a:extLst>
                  <a:ext uri="{FF2B5EF4-FFF2-40B4-BE49-F238E27FC236}">
                    <a16:creationId xmlns:a16="http://schemas.microsoft.com/office/drawing/2014/main" id="{6E47D917-A047-4D0C-8D12-7655C98F2A6B}"/>
                  </a:ext>
                </a:extLst>
              </p:cNvPr>
              <p:cNvSpPr>
                <a:spLocks/>
              </p:cNvSpPr>
              <p:nvPr/>
            </p:nvSpPr>
            <p:spPr bwMode="auto">
              <a:xfrm>
                <a:off x="2439" y="3617"/>
                <a:ext cx="6" cy="6"/>
              </a:xfrm>
              <a:custGeom>
                <a:avLst/>
                <a:gdLst>
                  <a:gd name="T0" fmla="*/ 6 w 6"/>
                  <a:gd name="T1" fmla="*/ 6 h 6"/>
                  <a:gd name="T2" fmla="*/ 6 w 6"/>
                  <a:gd name="T3" fmla="*/ 4 h 6"/>
                  <a:gd name="T4" fmla="*/ 2 w 6"/>
                  <a:gd name="T5" fmla="*/ 2 h 6"/>
                  <a:gd name="T6" fmla="*/ 2 w 6"/>
                  <a:gd name="T7" fmla="*/ 0 h 6"/>
                  <a:gd name="T8" fmla="*/ 0 w 6"/>
                  <a:gd name="T9" fmla="*/ 2 h 6"/>
                  <a:gd name="T10" fmla="*/ 4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4"/>
                    </a:lnTo>
                    <a:lnTo>
                      <a:pt x="2" y="2"/>
                    </a:lnTo>
                    <a:lnTo>
                      <a:pt x="2" y="0"/>
                    </a:lnTo>
                    <a:lnTo>
                      <a:pt x="0" y="2"/>
                    </a:lnTo>
                    <a:lnTo>
                      <a:pt x="4" y="6"/>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9" name="9Slide.vn 1372">
                <a:extLst>
                  <a:ext uri="{FF2B5EF4-FFF2-40B4-BE49-F238E27FC236}">
                    <a16:creationId xmlns:a16="http://schemas.microsoft.com/office/drawing/2014/main" id="{D0F9DF09-A708-41A7-8FD9-DA330E17EE49}"/>
                  </a:ext>
                </a:extLst>
              </p:cNvPr>
              <p:cNvSpPr>
                <a:spLocks/>
              </p:cNvSpPr>
              <p:nvPr/>
            </p:nvSpPr>
            <p:spPr bwMode="auto">
              <a:xfrm>
                <a:off x="2451" y="3746"/>
                <a:ext cx="5" cy="2"/>
              </a:xfrm>
              <a:custGeom>
                <a:avLst/>
                <a:gdLst>
                  <a:gd name="T0" fmla="*/ 0 w 5"/>
                  <a:gd name="T1" fmla="*/ 2 h 2"/>
                  <a:gd name="T2" fmla="*/ 3 w 5"/>
                  <a:gd name="T3" fmla="*/ 0 h 2"/>
                  <a:gd name="T4" fmla="*/ 5 w 5"/>
                  <a:gd name="T5" fmla="*/ 0 h 2"/>
                  <a:gd name="T6" fmla="*/ 0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3" y="0"/>
                    </a:lnTo>
                    <a:lnTo>
                      <a:pt x="5"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0" name="9Slide.vn 1373">
                <a:extLst>
                  <a:ext uri="{FF2B5EF4-FFF2-40B4-BE49-F238E27FC236}">
                    <a16:creationId xmlns:a16="http://schemas.microsoft.com/office/drawing/2014/main" id="{AE1A4870-867E-4084-914B-6C8A2EFCD729}"/>
                  </a:ext>
                </a:extLst>
              </p:cNvPr>
              <p:cNvSpPr>
                <a:spLocks/>
              </p:cNvSpPr>
              <p:nvPr/>
            </p:nvSpPr>
            <p:spPr bwMode="auto">
              <a:xfrm>
                <a:off x="2441" y="3582"/>
                <a:ext cx="2" cy="4"/>
              </a:xfrm>
              <a:custGeom>
                <a:avLst/>
                <a:gdLst>
                  <a:gd name="T0" fmla="*/ 0 w 2"/>
                  <a:gd name="T1" fmla="*/ 4 h 4"/>
                  <a:gd name="T2" fmla="*/ 2 w 2"/>
                  <a:gd name="T3" fmla="*/ 2 h 4"/>
                  <a:gd name="T4" fmla="*/ 0 w 2"/>
                  <a:gd name="T5" fmla="*/ 0 h 4"/>
                  <a:gd name="T6" fmla="*/ 0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0"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1" name="9Slide.vn 1374">
                <a:extLst>
                  <a:ext uri="{FF2B5EF4-FFF2-40B4-BE49-F238E27FC236}">
                    <a16:creationId xmlns:a16="http://schemas.microsoft.com/office/drawing/2014/main" id="{8FB5C03C-8F89-424C-AD02-936CD32828E0}"/>
                  </a:ext>
                </a:extLst>
              </p:cNvPr>
              <p:cNvSpPr>
                <a:spLocks/>
              </p:cNvSpPr>
              <p:nvPr/>
            </p:nvSpPr>
            <p:spPr bwMode="auto">
              <a:xfrm>
                <a:off x="2462" y="3744"/>
                <a:ext cx="10" cy="10"/>
              </a:xfrm>
              <a:custGeom>
                <a:avLst/>
                <a:gdLst>
                  <a:gd name="T0" fmla="*/ 8 w 10"/>
                  <a:gd name="T1" fmla="*/ 6 h 10"/>
                  <a:gd name="T2" fmla="*/ 6 w 10"/>
                  <a:gd name="T3" fmla="*/ 2 h 10"/>
                  <a:gd name="T4" fmla="*/ 4 w 10"/>
                  <a:gd name="T5" fmla="*/ 0 h 10"/>
                  <a:gd name="T6" fmla="*/ 2 w 10"/>
                  <a:gd name="T7" fmla="*/ 0 h 10"/>
                  <a:gd name="T8" fmla="*/ 0 w 10"/>
                  <a:gd name="T9" fmla="*/ 0 h 10"/>
                  <a:gd name="T10" fmla="*/ 0 w 10"/>
                  <a:gd name="T11" fmla="*/ 0 h 10"/>
                  <a:gd name="T12" fmla="*/ 2 w 10"/>
                  <a:gd name="T13" fmla="*/ 4 h 10"/>
                  <a:gd name="T14" fmla="*/ 6 w 10"/>
                  <a:gd name="T15" fmla="*/ 6 h 10"/>
                  <a:gd name="T16" fmla="*/ 10 w 10"/>
                  <a:gd name="T17" fmla="*/ 10 h 10"/>
                  <a:gd name="T18" fmla="*/ 8 w 10"/>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8" y="6"/>
                    </a:moveTo>
                    <a:lnTo>
                      <a:pt x="6" y="2"/>
                    </a:lnTo>
                    <a:lnTo>
                      <a:pt x="4" y="0"/>
                    </a:lnTo>
                    <a:lnTo>
                      <a:pt x="2" y="0"/>
                    </a:lnTo>
                    <a:lnTo>
                      <a:pt x="0" y="0"/>
                    </a:lnTo>
                    <a:lnTo>
                      <a:pt x="0" y="0"/>
                    </a:lnTo>
                    <a:lnTo>
                      <a:pt x="2" y="4"/>
                    </a:lnTo>
                    <a:lnTo>
                      <a:pt x="6" y="6"/>
                    </a:lnTo>
                    <a:lnTo>
                      <a:pt x="10" y="10"/>
                    </a:lnTo>
                    <a:lnTo>
                      <a:pt x="8"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2" name="9Slide.vn 1375">
                <a:extLst>
                  <a:ext uri="{FF2B5EF4-FFF2-40B4-BE49-F238E27FC236}">
                    <a16:creationId xmlns:a16="http://schemas.microsoft.com/office/drawing/2014/main" id="{40D0FA06-C669-46B1-AA88-13AAB33DA384}"/>
                  </a:ext>
                </a:extLst>
              </p:cNvPr>
              <p:cNvSpPr>
                <a:spLocks/>
              </p:cNvSpPr>
              <p:nvPr/>
            </p:nvSpPr>
            <p:spPr bwMode="auto">
              <a:xfrm>
                <a:off x="2441" y="3605"/>
                <a:ext cx="6" cy="4"/>
              </a:xfrm>
              <a:custGeom>
                <a:avLst/>
                <a:gdLst>
                  <a:gd name="T0" fmla="*/ 6 w 6"/>
                  <a:gd name="T1" fmla="*/ 0 h 4"/>
                  <a:gd name="T2" fmla="*/ 4 w 6"/>
                  <a:gd name="T3" fmla="*/ 0 h 4"/>
                  <a:gd name="T4" fmla="*/ 0 w 6"/>
                  <a:gd name="T5" fmla="*/ 2 h 4"/>
                  <a:gd name="T6" fmla="*/ 2 w 6"/>
                  <a:gd name="T7" fmla="*/ 4 h 4"/>
                  <a:gd name="T8" fmla="*/ 6 w 6"/>
                  <a:gd name="T9" fmla="*/ 2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lnTo>
                      <a:pt x="4" y="0"/>
                    </a:lnTo>
                    <a:lnTo>
                      <a:pt x="0" y="2"/>
                    </a:lnTo>
                    <a:lnTo>
                      <a:pt x="2" y="4"/>
                    </a:lnTo>
                    <a:lnTo>
                      <a:pt x="6" y="2"/>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3" name="9Slide.vn 1376">
                <a:extLst>
                  <a:ext uri="{FF2B5EF4-FFF2-40B4-BE49-F238E27FC236}">
                    <a16:creationId xmlns:a16="http://schemas.microsoft.com/office/drawing/2014/main" id="{FA935F5B-D8F3-4C24-BDF8-B3E5027F923F}"/>
                  </a:ext>
                </a:extLst>
              </p:cNvPr>
              <p:cNvSpPr>
                <a:spLocks/>
              </p:cNvSpPr>
              <p:nvPr/>
            </p:nvSpPr>
            <p:spPr bwMode="auto">
              <a:xfrm>
                <a:off x="2445" y="3698"/>
                <a:ext cx="19" cy="33"/>
              </a:xfrm>
              <a:custGeom>
                <a:avLst/>
                <a:gdLst>
                  <a:gd name="T0" fmla="*/ 9 w 19"/>
                  <a:gd name="T1" fmla="*/ 31 h 33"/>
                  <a:gd name="T2" fmla="*/ 11 w 19"/>
                  <a:gd name="T3" fmla="*/ 29 h 33"/>
                  <a:gd name="T4" fmla="*/ 13 w 19"/>
                  <a:gd name="T5" fmla="*/ 25 h 33"/>
                  <a:gd name="T6" fmla="*/ 13 w 19"/>
                  <a:gd name="T7" fmla="*/ 29 h 33"/>
                  <a:gd name="T8" fmla="*/ 13 w 19"/>
                  <a:gd name="T9" fmla="*/ 33 h 33"/>
                  <a:gd name="T10" fmla="*/ 15 w 19"/>
                  <a:gd name="T11" fmla="*/ 33 h 33"/>
                  <a:gd name="T12" fmla="*/ 19 w 19"/>
                  <a:gd name="T13" fmla="*/ 33 h 33"/>
                  <a:gd name="T14" fmla="*/ 19 w 19"/>
                  <a:gd name="T15" fmla="*/ 27 h 33"/>
                  <a:gd name="T16" fmla="*/ 17 w 19"/>
                  <a:gd name="T17" fmla="*/ 21 h 33"/>
                  <a:gd name="T18" fmla="*/ 17 w 19"/>
                  <a:gd name="T19" fmla="*/ 21 h 33"/>
                  <a:gd name="T20" fmla="*/ 17 w 19"/>
                  <a:gd name="T21" fmla="*/ 15 h 33"/>
                  <a:gd name="T22" fmla="*/ 15 w 19"/>
                  <a:gd name="T23" fmla="*/ 10 h 33"/>
                  <a:gd name="T24" fmla="*/ 13 w 19"/>
                  <a:gd name="T25" fmla="*/ 2 h 33"/>
                  <a:gd name="T26" fmla="*/ 11 w 19"/>
                  <a:gd name="T27" fmla="*/ 0 h 33"/>
                  <a:gd name="T28" fmla="*/ 4 w 19"/>
                  <a:gd name="T29" fmla="*/ 0 h 33"/>
                  <a:gd name="T30" fmla="*/ 2 w 19"/>
                  <a:gd name="T31" fmla="*/ 2 h 33"/>
                  <a:gd name="T32" fmla="*/ 2 w 19"/>
                  <a:gd name="T33" fmla="*/ 6 h 33"/>
                  <a:gd name="T34" fmla="*/ 4 w 19"/>
                  <a:gd name="T35" fmla="*/ 8 h 33"/>
                  <a:gd name="T36" fmla="*/ 4 w 19"/>
                  <a:gd name="T37" fmla="*/ 10 h 33"/>
                  <a:gd name="T38" fmla="*/ 4 w 19"/>
                  <a:gd name="T39" fmla="*/ 13 h 33"/>
                  <a:gd name="T40" fmla="*/ 6 w 19"/>
                  <a:gd name="T41" fmla="*/ 13 h 33"/>
                  <a:gd name="T42" fmla="*/ 9 w 19"/>
                  <a:gd name="T43" fmla="*/ 10 h 33"/>
                  <a:gd name="T44" fmla="*/ 6 w 19"/>
                  <a:gd name="T45" fmla="*/ 13 h 33"/>
                  <a:gd name="T46" fmla="*/ 4 w 19"/>
                  <a:gd name="T47" fmla="*/ 17 h 33"/>
                  <a:gd name="T48" fmla="*/ 0 w 19"/>
                  <a:gd name="T49" fmla="*/ 17 h 33"/>
                  <a:gd name="T50" fmla="*/ 4 w 19"/>
                  <a:gd name="T51" fmla="*/ 23 h 33"/>
                  <a:gd name="T52" fmla="*/ 6 w 19"/>
                  <a:gd name="T53" fmla="*/ 27 h 33"/>
                  <a:gd name="T54" fmla="*/ 9 w 19"/>
                  <a:gd name="T55"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3">
                    <a:moveTo>
                      <a:pt x="9" y="31"/>
                    </a:moveTo>
                    <a:lnTo>
                      <a:pt x="11" y="29"/>
                    </a:lnTo>
                    <a:lnTo>
                      <a:pt x="13" y="25"/>
                    </a:lnTo>
                    <a:lnTo>
                      <a:pt x="13" y="29"/>
                    </a:lnTo>
                    <a:lnTo>
                      <a:pt x="13" y="33"/>
                    </a:lnTo>
                    <a:lnTo>
                      <a:pt x="15" y="33"/>
                    </a:lnTo>
                    <a:lnTo>
                      <a:pt x="19" y="33"/>
                    </a:lnTo>
                    <a:lnTo>
                      <a:pt x="19" y="27"/>
                    </a:lnTo>
                    <a:lnTo>
                      <a:pt x="17" y="21"/>
                    </a:lnTo>
                    <a:lnTo>
                      <a:pt x="17" y="21"/>
                    </a:lnTo>
                    <a:lnTo>
                      <a:pt x="17" y="15"/>
                    </a:lnTo>
                    <a:lnTo>
                      <a:pt x="15" y="10"/>
                    </a:lnTo>
                    <a:lnTo>
                      <a:pt x="13" y="2"/>
                    </a:lnTo>
                    <a:lnTo>
                      <a:pt x="11" y="0"/>
                    </a:lnTo>
                    <a:lnTo>
                      <a:pt x="4" y="0"/>
                    </a:lnTo>
                    <a:lnTo>
                      <a:pt x="2" y="2"/>
                    </a:lnTo>
                    <a:lnTo>
                      <a:pt x="2" y="6"/>
                    </a:lnTo>
                    <a:lnTo>
                      <a:pt x="4" y="8"/>
                    </a:lnTo>
                    <a:lnTo>
                      <a:pt x="4" y="10"/>
                    </a:lnTo>
                    <a:lnTo>
                      <a:pt x="4" y="13"/>
                    </a:lnTo>
                    <a:lnTo>
                      <a:pt x="6" y="13"/>
                    </a:lnTo>
                    <a:lnTo>
                      <a:pt x="9" y="10"/>
                    </a:lnTo>
                    <a:lnTo>
                      <a:pt x="6" y="13"/>
                    </a:lnTo>
                    <a:lnTo>
                      <a:pt x="4" y="17"/>
                    </a:lnTo>
                    <a:lnTo>
                      <a:pt x="0" y="17"/>
                    </a:lnTo>
                    <a:lnTo>
                      <a:pt x="4" y="23"/>
                    </a:lnTo>
                    <a:lnTo>
                      <a:pt x="6" y="27"/>
                    </a:lnTo>
                    <a:lnTo>
                      <a:pt x="9" y="3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4" name="9Slide.vn 1377">
                <a:extLst>
                  <a:ext uri="{FF2B5EF4-FFF2-40B4-BE49-F238E27FC236}">
                    <a16:creationId xmlns:a16="http://schemas.microsoft.com/office/drawing/2014/main" id="{4D089694-4C08-482F-A2E3-E0B4EBA79798}"/>
                  </a:ext>
                </a:extLst>
              </p:cNvPr>
              <p:cNvSpPr>
                <a:spLocks/>
              </p:cNvSpPr>
              <p:nvPr/>
            </p:nvSpPr>
            <p:spPr bwMode="auto">
              <a:xfrm>
                <a:off x="2462" y="3750"/>
                <a:ext cx="8" cy="10"/>
              </a:xfrm>
              <a:custGeom>
                <a:avLst/>
                <a:gdLst>
                  <a:gd name="T0" fmla="*/ 2 w 8"/>
                  <a:gd name="T1" fmla="*/ 0 h 10"/>
                  <a:gd name="T2" fmla="*/ 0 w 8"/>
                  <a:gd name="T3" fmla="*/ 0 h 10"/>
                  <a:gd name="T4" fmla="*/ 0 w 8"/>
                  <a:gd name="T5" fmla="*/ 4 h 10"/>
                  <a:gd name="T6" fmla="*/ 4 w 8"/>
                  <a:gd name="T7" fmla="*/ 10 h 10"/>
                  <a:gd name="T8" fmla="*/ 8 w 8"/>
                  <a:gd name="T9" fmla="*/ 10 h 10"/>
                  <a:gd name="T10" fmla="*/ 8 w 8"/>
                  <a:gd name="T11" fmla="*/ 8 h 10"/>
                  <a:gd name="T12" fmla="*/ 6 w 8"/>
                  <a:gd name="T13" fmla="*/ 2 h 10"/>
                  <a:gd name="T14" fmla="*/ 2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2" y="0"/>
                    </a:moveTo>
                    <a:lnTo>
                      <a:pt x="0" y="0"/>
                    </a:lnTo>
                    <a:lnTo>
                      <a:pt x="0" y="4"/>
                    </a:lnTo>
                    <a:lnTo>
                      <a:pt x="4" y="10"/>
                    </a:lnTo>
                    <a:lnTo>
                      <a:pt x="8" y="10"/>
                    </a:lnTo>
                    <a:lnTo>
                      <a:pt x="8" y="8"/>
                    </a:lnTo>
                    <a:lnTo>
                      <a:pt x="6"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5" name="9Slide.vn 1378">
                <a:extLst>
                  <a:ext uri="{FF2B5EF4-FFF2-40B4-BE49-F238E27FC236}">
                    <a16:creationId xmlns:a16="http://schemas.microsoft.com/office/drawing/2014/main" id="{DE356920-40F8-4B92-BFD1-B5AF8146D494}"/>
                  </a:ext>
                </a:extLst>
              </p:cNvPr>
              <p:cNvSpPr>
                <a:spLocks/>
              </p:cNvSpPr>
              <p:nvPr/>
            </p:nvSpPr>
            <p:spPr bwMode="auto">
              <a:xfrm>
                <a:off x="2447" y="361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6" name="9Slide.vn 1379">
                <a:extLst>
                  <a:ext uri="{FF2B5EF4-FFF2-40B4-BE49-F238E27FC236}">
                    <a16:creationId xmlns:a16="http://schemas.microsoft.com/office/drawing/2014/main" id="{5C555286-7698-427C-8E06-C00C86D5728A}"/>
                  </a:ext>
                </a:extLst>
              </p:cNvPr>
              <p:cNvSpPr>
                <a:spLocks/>
              </p:cNvSpPr>
              <p:nvPr/>
            </p:nvSpPr>
            <p:spPr bwMode="auto">
              <a:xfrm>
                <a:off x="2437" y="3619"/>
                <a:ext cx="2" cy="4"/>
              </a:xfrm>
              <a:custGeom>
                <a:avLst/>
                <a:gdLst>
                  <a:gd name="T0" fmla="*/ 0 w 2"/>
                  <a:gd name="T1" fmla="*/ 4 h 4"/>
                  <a:gd name="T2" fmla="*/ 2 w 2"/>
                  <a:gd name="T3" fmla="*/ 4 h 4"/>
                  <a:gd name="T4" fmla="*/ 0 w 2"/>
                  <a:gd name="T5" fmla="*/ 0 h 4"/>
                  <a:gd name="T6" fmla="*/ 0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4"/>
                    </a:lnTo>
                    <a:lnTo>
                      <a:pt x="0"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7" name="9Slide.vn 1380">
                <a:extLst>
                  <a:ext uri="{FF2B5EF4-FFF2-40B4-BE49-F238E27FC236}">
                    <a16:creationId xmlns:a16="http://schemas.microsoft.com/office/drawing/2014/main" id="{EDA5E300-5C80-4CC9-9B16-17A8ED055EE4}"/>
                  </a:ext>
                </a:extLst>
              </p:cNvPr>
              <p:cNvSpPr>
                <a:spLocks/>
              </p:cNvSpPr>
              <p:nvPr/>
            </p:nvSpPr>
            <p:spPr bwMode="auto">
              <a:xfrm>
                <a:off x="2435" y="3592"/>
                <a:ext cx="6" cy="4"/>
              </a:xfrm>
              <a:custGeom>
                <a:avLst/>
                <a:gdLst>
                  <a:gd name="T0" fmla="*/ 6 w 6"/>
                  <a:gd name="T1" fmla="*/ 2 h 4"/>
                  <a:gd name="T2" fmla="*/ 4 w 6"/>
                  <a:gd name="T3" fmla="*/ 0 h 4"/>
                  <a:gd name="T4" fmla="*/ 0 w 6"/>
                  <a:gd name="T5" fmla="*/ 0 h 4"/>
                  <a:gd name="T6" fmla="*/ 2 w 6"/>
                  <a:gd name="T7" fmla="*/ 2 h 4"/>
                  <a:gd name="T8" fmla="*/ 2 w 6"/>
                  <a:gd name="T9" fmla="*/ 4 h 4"/>
                  <a:gd name="T10" fmla="*/ 4 w 6"/>
                  <a:gd name="T11" fmla="*/ 4 h 4"/>
                  <a:gd name="T12" fmla="*/ 6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lnTo>
                      <a:pt x="4" y="0"/>
                    </a:lnTo>
                    <a:lnTo>
                      <a:pt x="0" y="0"/>
                    </a:lnTo>
                    <a:lnTo>
                      <a:pt x="2" y="2"/>
                    </a:lnTo>
                    <a:lnTo>
                      <a:pt x="2" y="4"/>
                    </a:lnTo>
                    <a:lnTo>
                      <a:pt x="4" y="4"/>
                    </a:lnTo>
                    <a:lnTo>
                      <a:pt x="6"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8" name="9Slide.vn 1381">
                <a:extLst>
                  <a:ext uri="{FF2B5EF4-FFF2-40B4-BE49-F238E27FC236}">
                    <a16:creationId xmlns:a16="http://schemas.microsoft.com/office/drawing/2014/main" id="{4DCA83FC-2170-446B-BB6D-C21ACDB17CB4}"/>
                  </a:ext>
                </a:extLst>
              </p:cNvPr>
              <p:cNvSpPr>
                <a:spLocks/>
              </p:cNvSpPr>
              <p:nvPr/>
            </p:nvSpPr>
            <p:spPr bwMode="auto">
              <a:xfrm>
                <a:off x="2427" y="3574"/>
                <a:ext cx="8" cy="2"/>
              </a:xfrm>
              <a:custGeom>
                <a:avLst/>
                <a:gdLst>
                  <a:gd name="T0" fmla="*/ 0 w 8"/>
                  <a:gd name="T1" fmla="*/ 0 h 2"/>
                  <a:gd name="T2" fmla="*/ 2 w 8"/>
                  <a:gd name="T3" fmla="*/ 2 h 2"/>
                  <a:gd name="T4" fmla="*/ 8 w 8"/>
                  <a:gd name="T5" fmla="*/ 0 h 2"/>
                  <a:gd name="T6" fmla="*/ 4 w 8"/>
                  <a:gd name="T7" fmla="*/ 0 h 2"/>
                  <a:gd name="T8" fmla="*/ 2 w 8"/>
                  <a:gd name="T9" fmla="*/ 0 h 2"/>
                  <a:gd name="T10" fmla="*/ 0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0" y="0"/>
                    </a:moveTo>
                    <a:lnTo>
                      <a:pt x="2" y="2"/>
                    </a:lnTo>
                    <a:lnTo>
                      <a:pt x="8" y="0"/>
                    </a:lnTo>
                    <a:lnTo>
                      <a:pt x="4" y="0"/>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9" name="9Slide.vn 1382">
                <a:extLst>
                  <a:ext uri="{FF2B5EF4-FFF2-40B4-BE49-F238E27FC236}">
                    <a16:creationId xmlns:a16="http://schemas.microsoft.com/office/drawing/2014/main" id="{45AB65B6-13E4-4811-8011-A4FE05EB6B1C}"/>
                  </a:ext>
                </a:extLst>
              </p:cNvPr>
              <p:cNvSpPr>
                <a:spLocks/>
              </p:cNvSpPr>
              <p:nvPr/>
            </p:nvSpPr>
            <p:spPr bwMode="auto">
              <a:xfrm>
                <a:off x="2439" y="3576"/>
                <a:ext cx="6" cy="4"/>
              </a:xfrm>
              <a:custGeom>
                <a:avLst/>
                <a:gdLst>
                  <a:gd name="T0" fmla="*/ 0 w 6"/>
                  <a:gd name="T1" fmla="*/ 2 h 4"/>
                  <a:gd name="T2" fmla="*/ 2 w 6"/>
                  <a:gd name="T3" fmla="*/ 4 h 4"/>
                  <a:gd name="T4" fmla="*/ 6 w 6"/>
                  <a:gd name="T5" fmla="*/ 0 h 4"/>
                  <a:gd name="T6" fmla="*/ 0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2" y="4"/>
                    </a:lnTo>
                    <a:lnTo>
                      <a:pt x="6"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0" name="9Slide.vn 1383">
                <a:extLst>
                  <a:ext uri="{FF2B5EF4-FFF2-40B4-BE49-F238E27FC236}">
                    <a16:creationId xmlns:a16="http://schemas.microsoft.com/office/drawing/2014/main" id="{6C36C51E-81C5-43CF-B996-30B78C0BE557}"/>
                  </a:ext>
                </a:extLst>
              </p:cNvPr>
              <p:cNvSpPr>
                <a:spLocks/>
              </p:cNvSpPr>
              <p:nvPr/>
            </p:nvSpPr>
            <p:spPr bwMode="auto">
              <a:xfrm>
                <a:off x="2425" y="3599"/>
                <a:ext cx="6" cy="4"/>
              </a:xfrm>
              <a:custGeom>
                <a:avLst/>
                <a:gdLst>
                  <a:gd name="T0" fmla="*/ 0 w 6"/>
                  <a:gd name="T1" fmla="*/ 2 h 4"/>
                  <a:gd name="T2" fmla="*/ 4 w 6"/>
                  <a:gd name="T3" fmla="*/ 4 h 4"/>
                  <a:gd name="T4" fmla="*/ 6 w 6"/>
                  <a:gd name="T5" fmla="*/ 2 h 4"/>
                  <a:gd name="T6" fmla="*/ 4 w 6"/>
                  <a:gd name="T7" fmla="*/ 0 h 4"/>
                  <a:gd name="T8" fmla="*/ 0 w 6"/>
                  <a:gd name="T9" fmla="*/ 0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lnTo>
                      <a:pt x="4" y="4"/>
                    </a:lnTo>
                    <a:lnTo>
                      <a:pt x="6" y="2"/>
                    </a:lnTo>
                    <a:lnTo>
                      <a:pt x="4"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1" name="9Slide.vn 1384">
                <a:extLst>
                  <a:ext uri="{FF2B5EF4-FFF2-40B4-BE49-F238E27FC236}">
                    <a16:creationId xmlns:a16="http://schemas.microsoft.com/office/drawing/2014/main" id="{AE3F506D-DDE6-434A-A069-1096872C1074}"/>
                  </a:ext>
                </a:extLst>
              </p:cNvPr>
              <p:cNvSpPr>
                <a:spLocks/>
              </p:cNvSpPr>
              <p:nvPr/>
            </p:nvSpPr>
            <p:spPr bwMode="auto">
              <a:xfrm>
                <a:off x="2431" y="3594"/>
                <a:ext cx="4" cy="5"/>
              </a:xfrm>
              <a:custGeom>
                <a:avLst/>
                <a:gdLst>
                  <a:gd name="T0" fmla="*/ 0 w 4"/>
                  <a:gd name="T1" fmla="*/ 2 h 5"/>
                  <a:gd name="T2" fmla="*/ 2 w 4"/>
                  <a:gd name="T3" fmla="*/ 5 h 5"/>
                  <a:gd name="T4" fmla="*/ 4 w 4"/>
                  <a:gd name="T5" fmla="*/ 2 h 5"/>
                  <a:gd name="T6" fmla="*/ 2 w 4"/>
                  <a:gd name="T7" fmla="*/ 0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lnTo>
                      <a:pt x="2" y="5"/>
                    </a:lnTo>
                    <a:lnTo>
                      <a:pt x="4" y="2"/>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2" name="9Slide.vn 1385">
                <a:extLst>
                  <a:ext uri="{FF2B5EF4-FFF2-40B4-BE49-F238E27FC236}">
                    <a16:creationId xmlns:a16="http://schemas.microsoft.com/office/drawing/2014/main" id="{F99546DF-09C0-48F0-BBCC-D670D16E0385}"/>
                  </a:ext>
                </a:extLst>
              </p:cNvPr>
              <p:cNvSpPr>
                <a:spLocks/>
              </p:cNvSpPr>
              <p:nvPr/>
            </p:nvSpPr>
            <p:spPr bwMode="auto">
              <a:xfrm>
                <a:off x="2445" y="3578"/>
                <a:ext cx="4" cy="6"/>
              </a:xfrm>
              <a:custGeom>
                <a:avLst/>
                <a:gdLst>
                  <a:gd name="T0" fmla="*/ 0 w 4"/>
                  <a:gd name="T1" fmla="*/ 2 h 6"/>
                  <a:gd name="T2" fmla="*/ 2 w 4"/>
                  <a:gd name="T3" fmla="*/ 4 h 6"/>
                  <a:gd name="T4" fmla="*/ 2 w 4"/>
                  <a:gd name="T5" fmla="*/ 6 h 6"/>
                  <a:gd name="T6" fmla="*/ 4 w 4"/>
                  <a:gd name="T7" fmla="*/ 4 h 6"/>
                  <a:gd name="T8" fmla="*/ 4 w 4"/>
                  <a:gd name="T9" fmla="*/ 0 h 6"/>
                  <a:gd name="T10" fmla="*/ 2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2" y="4"/>
                    </a:lnTo>
                    <a:lnTo>
                      <a:pt x="2" y="6"/>
                    </a:lnTo>
                    <a:lnTo>
                      <a:pt x="4" y="4"/>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3" name="9Slide.vn 1386">
                <a:extLst>
                  <a:ext uri="{FF2B5EF4-FFF2-40B4-BE49-F238E27FC236}">
                    <a16:creationId xmlns:a16="http://schemas.microsoft.com/office/drawing/2014/main" id="{4AC6C3EA-40DE-4BFA-A3B0-DD866DB689AB}"/>
                  </a:ext>
                </a:extLst>
              </p:cNvPr>
              <p:cNvSpPr>
                <a:spLocks/>
              </p:cNvSpPr>
              <p:nvPr/>
            </p:nvSpPr>
            <p:spPr bwMode="auto">
              <a:xfrm>
                <a:off x="2443" y="3590"/>
                <a:ext cx="4" cy="4"/>
              </a:xfrm>
              <a:custGeom>
                <a:avLst/>
                <a:gdLst>
                  <a:gd name="T0" fmla="*/ 4 w 4"/>
                  <a:gd name="T1" fmla="*/ 4 h 4"/>
                  <a:gd name="T2" fmla="*/ 4 w 4"/>
                  <a:gd name="T3" fmla="*/ 0 h 4"/>
                  <a:gd name="T4" fmla="*/ 0 w 4"/>
                  <a:gd name="T5" fmla="*/ 2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2"/>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4" name="9Slide.vn 1387">
                <a:extLst>
                  <a:ext uri="{FF2B5EF4-FFF2-40B4-BE49-F238E27FC236}">
                    <a16:creationId xmlns:a16="http://schemas.microsoft.com/office/drawing/2014/main" id="{299D95E0-72A5-41E4-8860-B172FA71B2A7}"/>
                  </a:ext>
                </a:extLst>
              </p:cNvPr>
              <p:cNvSpPr>
                <a:spLocks/>
              </p:cNvSpPr>
              <p:nvPr/>
            </p:nvSpPr>
            <p:spPr bwMode="auto">
              <a:xfrm>
                <a:off x="2441" y="3615"/>
                <a:ext cx="4" cy="2"/>
              </a:xfrm>
              <a:custGeom>
                <a:avLst/>
                <a:gdLst>
                  <a:gd name="T0" fmla="*/ 4 w 4"/>
                  <a:gd name="T1" fmla="*/ 0 h 2"/>
                  <a:gd name="T2" fmla="*/ 0 w 4"/>
                  <a:gd name="T3" fmla="*/ 0 h 2"/>
                  <a:gd name="T4" fmla="*/ 4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0"/>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5" name="9Slide.vn 1388">
                <a:extLst>
                  <a:ext uri="{FF2B5EF4-FFF2-40B4-BE49-F238E27FC236}">
                    <a16:creationId xmlns:a16="http://schemas.microsoft.com/office/drawing/2014/main" id="{A79A1623-1E60-4B0D-8CC9-A61C3CC06CE0}"/>
                  </a:ext>
                </a:extLst>
              </p:cNvPr>
              <p:cNvSpPr>
                <a:spLocks/>
              </p:cNvSpPr>
              <p:nvPr/>
            </p:nvSpPr>
            <p:spPr bwMode="auto">
              <a:xfrm>
                <a:off x="2441" y="3675"/>
                <a:ext cx="17" cy="21"/>
              </a:xfrm>
              <a:custGeom>
                <a:avLst/>
                <a:gdLst>
                  <a:gd name="T0" fmla="*/ 8 w 17"/>
                  <a:gd name="T1" fmla="*/ 21 h 21"/>
                  <a:gd name="T2" fmla="*/ 13 w 17"/>
                  <a:gd name="T3" fmla="*/ 19 h 21"/>
                  <a:gd name="T4" fmla="*/ 17 w 17"/>
                  <a:gd name="T5" fmla="*/ 21 h 21"/>
                  <a:gd name="T6" fmla="*/ 15 w 17"/>
                  <a:gd name="T7" fmla="*/ 15 h 21"/>
                  <a:gd name="T8" fmla="*/ 10 w 17"/>
                  <a:gd name="T9" fmla="*/ 11 h 21"/>
                  <a:gd name="T10" fmla="*/ 10 w 17"/>
                  <a:gd name="T11" fmla="*/ 7 h 21"/>
                  <a:gd name="T12" fmla="*/ 8 w 17"/>
                  <a:gd name="T13" fmla="*/ 7 h 21"/>
                  <a:gd name="T14" fmla="*/ 6 w 17"/>
                  <a:gd name="T15" fmla="*/ 0 h 21"/>
                  <a:gd name="T16" fmla="*/ 4 w 17"/>
                  <a:gd name="T17" fmla="*/ 2 h 21"/>
                  <a:gd name="T18" fmla="*/ 0 w 17"/>
                  <a:gd name="T19" fmla="*/ 2 h 21"/>
                  <a:gd name="T20" fmla="*/ 0 w 17"/>
                  <a:gd name="T21" fmla="*/ 4 h 21"/>
                  <a:gd name="T22" fmla="*/ 2 w 17"/>
                  <a:gd name="T23" fmla="*/ 7 h 21"/>
                  <a:gd name="T24" fmla="*/ 8 w 17"/>
                  <a:gd name="T25" fmla="*/ 15 h 21"/>
                  <a:gd name="T26" fmla="*/ 8 w 17"/>
                  <a:gd name="T27" fmla="*/ 13 h 21"/>
                  <a:gd name="T28" fmla="*/ 10 w 17"/>
                  <a:gd name="T29" fmla="*/ 15 h 21"/>
                  <a:gd name="T30" fmla="*/ 8 w 17"/>
                  <a:gd name="T31" fmla="*/ 17 h 21"/>
                  <a:gd name="T32" fmla="*/ 8 w 17"/>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1">
                    <a:moveTo>
                      <a:pt x="8" y="21"/>
                    </a:moveTo>
                    <a:lnTo>
                      <a:pt x="13" y="19"/>
                    </a:lnTo>
                    <a:lnTo>
                      <a:pt x="17" y="21"/>
                    </a:lnTo>
                    <a:lnTo>
                      <a:pt x="15" y="15"/>
                    </a:lnTo>
                    <a:lnTo>
                      <a:pt x="10" y="11"/>
                    </a:lnTo>
                    <a:lnTo>
                      <a:pt x="10" y="7"/>
                    </a:lnTo>
                    <a:lnTo>
                      <a:pt x="8" y="7"/>
                    </a:lnTo>
                    <a:lnTo>
                      <a:pt x="6" y="0"/>
                    </a:lnTo>
                    <a:lnTo>
                      <a:pt x="4" y="2"/>
                    </a:lnTo>
                    <a:lnTo>
                      <a:pt x="0" y="2"/>
                    </a:lnTo>
                    <a:lnTo>
                      <a:pt x="0" y="4"/>
                    </a:lnTo>
                    <a:lnTo>
                      <a:pt x="2" y="7"/>
                    </a:lnTo>
                    <a:lnTo>
                      <a:pt x="8" y="15"/>
                    </a:lnTo>
                    <a:lnTo>
                      <a:pt x="8" y="13"/>
                    </a:lnTo>
                    <a:lnTo>
                      <a:pt x="10" y="15"/>
                    </a:lnTo>
                    <a:lnTo>
                      <a:pt x="8" y="17"/>
                    </a:lnTo>
                    <a:lnTo>
                      <a:pt x="8" y="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6" name="9Slide.vn 1389">
                <a:extLst>
                  <a:ext uri="{FF2B5EF4-FFF2-40B4-BE49-F238E27FC236}">
                    <a16:creationId xmlns:a16="http://schemas.microsoft.com/office/drawing/2014/main" id="{A5CDEFF1-969E-4792-89B8-CCD84C97D1FD}"/>
                  </a:ext>
                </a:extLst>
              </p:cNvPr>
              <p:cNvSpPr>
                <a:spLocks/>
              </p:cNvSpPr>
              <p:nvPr/>
            </p:nvSpPr>
            <p:spPr bwMode="auto">
              <a:xfrm>
                <a:off x="2435" y="3682"/>
                <a:ext cx="12" cy="18"/>
              </a:xfrm>
              <a:custGeom>
                <a:avLst/>
                <a:gdLst>
                  <a:gd name="T0" fmla="*/ 2 w 12"/>
                  <a:gd name="T1" fmla="*/ 0 h 18"/>
                  <a:gd name="T2" fmla="*/ 0 w 12"/>
                  <a:gd name="T3" fmla="*/ 0 h 18"/>
                  <a:gd name="T4" fmla="*/ 0 w 12"/>
                  <a:gd name="T5" fmla="*/ 2 h 18"/>
                  <a:gd name="T6" fmla="*/ 2 w 12"/>
                  <a:gd name="T7" fmla="*/ 6 h 18"/>
                  <a:gd name="T8" fmla="*/ 4 w 12"/>
                  <a:gd name="T9" fmla="*/ 8 h 18"/>
                  <a:gd name="T10" fmla="*/ 6 w 12"/>
                  <a:gd name="T11" fmla="*/ 10 h 18"/>
                  <a:gd name="T12" fmla="*/ 6 w 12"/>
                  <a:gd name="T13" fmla="*/ 10 h 18"/>
                  <a:gd name="T14" fmla="*/ 8 w 12"/>
                  <a:gd name="T15" fmla="*/ 16 h 18"/>
                  <a:gd name="T16" fmla="*/ 10 w 12"/>
                  <a:gd name="T17" fmla="*/ 18 h 18"/>
                  <a:gd name="T18" fmla="*/ 12 w 12"/>
                  <a:gd name="T19" fmla="*/ 16 h 18"/>
                  <a:gd name="T20" fmla="*/ 12 w 12"/>
                  <a:gd name="T21" fmla="*/ 12 h 18"/>
                  <a:gd name="T22" fmla="*/ 10 w 12"/>
                  <a:gd name="T23" fmla="*/ 8 h 18"/>
                  <a:gd name="T24" fmla="*/ 4 w 12"/>
                  <a:gd name="T25" fmla="*/ 0 h 18"/>
                  <a:gd name="T26" fmla="*/ 2 w 12"/>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8">
                    <a:moveTo>
                      <a:pt x="2" y="0"/>
                    </a:moveTo>
                    <a:lnTo>
                      <a:pt x="0" y="0"/>
                    </a:lnTo>
                    <a:lnTo>
                      <a:pt x="0" y="2"/>
                    </a:lnTo>
                    <a:lnTo>
                      <a:pt x="2" y="6"/>
                    </a:lnTo>
                    <a:lnTo>
                      <a:pt x="4" y="8"/>
                    </a:lnTo>
                    <a:lnTo>
                      <a:pt x="6" y="10"/>
                    </a:lnTo>
                    <a:lnTo>
                      <a:pt x="6" y="10"/>
                    </a:lnTo>
                    <a:lnTo>
                      <a:pt x="8" y="16"/>
                    </a:lnTo>
                    <a:lnTo>
                      <a:pt x="10" y="18"/>
                    </a:lnTo>
                    <a:lnTo>
                      <a:pt x="12" y="16"/>
                    </a:lnTo>
                    <a:lnTo>
                      <a:pt x="12" y="12"/>
                    </a:lnTo>
                    <a:lnTo>
                      <a:pt x="10" y="8"/>
                    </a:lnTo>
                    <a:lnTo>
                      <a:pt x="4"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7" name="9Slide.vn 1390">
                <a:extLst>
                  <a:ext uri="{FF2B5EF4-FFF2-40B4-BE49-F238E27FC236}">
                    <a16:creationId xmlns:a16="http://schemas.microsoft.com/office/drawing/2014/main" id="{399D1EB4-DBDD-4A63-A1C6-50C9FE331288}"/>
                  </a:ext>
                </a:extLst>
              </p:cNvPr>
              <p:cNvSpPr>
                <a:spLocks/>
              </p:cNvSpPr>
              <p:nvPr/>
            </p:nvSpPr>
            <p:spPr bwMode="auto">
              <a:xfrm>
                <a:off x="2458" y="3746"/>
                <a:ext cx="2" cy="6"/>
              </a:xfrm>
              <a:custGeom>
                <a:avLst/>
                <a:gdLst>
                  <a:gd name="T0" fmla="*/ 2 w 2"/>
                  <a:gd name="T1" fmla="*/ 6 h 6"/>
                  <a:gd name="T2" fmla="*/ 2 w 2"/>
                  <a:gd name="T3" fmla="*/ 2 h 6"/>
                  <a:gd name="T4" fmla="*/ 2 w 2"/>
                  <a:gd name="T5" fmla="*/ 0 h 6"/>
                  <a:gd name="T6" fmla="*/ 0 w 2"/>
                  <a:gd name="T7" fmla="*/ 2 h 6"/>
                  <a:gd name="T8" fmla="*/ 2 w 2"/>
                  <a:gd name="T9" fmla="*/ 6 h 6"/>
                  <a:gd name="T10" fmla="*/ 2 w 2"/>
                  <a:gd name="T11" fmla="*/ 6 h 6"/>
                </a:gdLst>
                <a:ahLst/>
                <a:cxnLst>
                  <a:cxn ang="0">
                    <a:pos x="T0" y="T1"/>
                  </a:cxn>
                  <a:cxn ang="0">
                    <a:pos x="T2" y="T3"/>
                  </a:cxn>
                  <a:cxn ang="0">
                    <a:pos x="T4" y="T5"/>
                  </a:cxn>
                  <a:cxn ang="0">
                    <a:pos x="T6" y="T7"/>
                  </a:cxn>
                  <a:cxn ang="0">
                    <a:pos x="T8" y="T9"/>
                  </a:cxn>
                  <a:cxn ang="0">
                    <a:pos x="T10" y="T11"/>
                  </a:cxn>
                </a:cxnLst>
                <a:rect l="0" t="0" r="r" b="b"/>
                <a:pathLst>
                  <a:path w="2" h="6">
                    <a:moveTo>
                      <a:pt x="2" y="6"/>
                    </a:moveTo>
                    <a:lnTo>
                      <a:pt x="2" y="2"/>
                    </a:lnTo>
                    <a:lnTo>
                      <a:pt x="2" y="0"/>
                    </a:lnTo>
                    <a:lnTo>
                      <a:pt x="0" y="2"/>
                    </a:lnTo>
                    <a:lnTo>
                      <a:pt x="2" y="6"/>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8" name="9Slide.vn 1391">
                <a:extLst>
                  <a:ext uri="{FF2B5EF4-FFF2-40B4-BE49-F238E27FC236}">
                    <a16:creationId xmlns:a16="http://schemas.microsoft.com/office/drawing/2014/main" id="{779B5316-9A1A-4184-A8B6-BDDAEA824DCF}"/>
                  </a:ext>
                </a:extLst>
              </p:cNvPr>
              <p:cNvSpPr>
                <a:spLocks/>
              </p:cNvSpPr>
              <p:nvPr/>
            </p:nvSpPr>
            <p:spPr bwMode="auto">
              <a:xfrm>
                <a:off x="2489" y="3823"/>
                <a:ext cx="4" cy="2"/>
              </a:xfrm>
              <a:custGeom>
                <a:avLst/>
                <a:gdLst>
                  <a:gd name="T0" fmla="*/ 0 w 4"/>
                  <a:gd name="T1" fmla="*/ 0 h 2"/>
                  <a:gd name="T2" fmla="*/ 0 w 4"/>
                  <a:gd name="T3" fmla="*/ 2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lnTo>
                      <a:pt x="0" y="2"/>
                    </a:lnTo>
                    <a:lnTo>
                      <a:pt x="4"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9" name="9Slide.vn 1392">
                <a:extLst>
                  <a:ext uri="{FF2B5EF4-FFF2-40B4-BE49-F238E27FC236}">
                    <a16:creationId xmlns:a16="http://schemas.microsoft.com/office/drawing/2014/main" id="{F41A3176-C123-4813-870B-9786681360D9}"/>
                  </a:ext>
                </a:extLst>
              </p:cNvPr>
              <p:cNvSpPr>
                <a:spLocks/>
              </p:cNvSpPr>
              <p:nvPr/>
            </p:nvSpPr>
            <p:spPr bwMode="auto">
              <a:xfrm>
                <a:off x="2478" y="3773"/>
                <a:ext cx="9" cy="10"/>
              </a:xfrm>
              <a:custGeom>
                <a:avLst/>
                <a:gdLst>
                  <a:gd name="T0" fmla="*/ 5 w 9"/>
                  <a:gd name="T1" fmla="*/ 4 h 10"/>
                  <a:gd name="T2" fmla="*/ 2 w 9"/>
                  <a:gd name="T3" fmla="*/ 0 h 10"/>
                  <a:gd name="T4" fmla="*/ 0 w 9"/>
                  <a:gd name="T5" fmla="*/ 0 h 10"/>
                  <a:gd name="T6" fmla="*/ 0 w 9"/>
                  <a:gd name="T7" fmla="*/ 4 h 10"/>
                  <a:gd name="T8" fmla="*/ 2 w 9"/>
                  <a:gd name="T9" fmla="*/ 8 h 10"/>
                  <a:gd name="T10" fmla="*/ 7 w 9"/>
                  <a:gd name="T11" fmla="*/ 10 h 10"/>
                  <a:gd name="T12" fmla="*/ 9 w 9"/>
                  <a:gd name="T13" fmla="*/ 8 h 10"/>
                  <a:gd name="T14" fmla="*/ 7 w 9"/>
                  <a:gd name="T15" fmla="*/ 6 h 10"/>
                  <a:gd name="T16" fmla="*/ 5 w 9"/>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5" y="4"/>
                    </a:moveTo>
                    <a:lnTo>
                      <a:pt x="2" y="0"/>
                    </a:lnTo>
                    <a:lnTo>
                      <a:pt x="0" y="0"/>
                    </a:lnTo>
                    <a:lnTo>
                      <a:pt x="0" y="4"/>
                    </a:lnTo>
                    <a:lnTo>
                      <a:pt x="2" y="8"/>
                    </a:lnTo>
                    <a:lnTo>
                      <a:pt x="7" y="10"/>
                    </a:lnTo>
                    <a:lnTo>
                      <a:pt x="9" y="8"/>
                    </a:lnTo>
                    <a:lnTo>
                      <a:pt x="7" y="6"/>
                    </a:lnTo>
                    <a:lnTo>
                      <a:pt x="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0" name="9Slide.vn 1393">
                <a:extLst>
                  <a:ext uri="{FF2B5EF4-FFF2-40B4-BE49-F238E27FC236}">
                    <a16:creationId xmlns:a16="http://schemas.microsoft.com/office/drawing/2014/main" id="{94DD43D4-AF1B-4CDC-832E-05247B469684}"/>
                  </a:ext>
                </a:extLst>
              </p:cNvPr>
              <p:cNvSpPr>
                <a:spLocks/>
              </p:cNvSpPr>
              <p:nvPr/>
            </p:nvSpPr>
            <p:spPr bwMode="auto">
              <a:xfrm>
                <a:off x="2499" y="3823"/>
                <a:ext cx="29" cy="18"/>
              </a:xfrm>
              <a:custGeom>
                <a:avLst/>
                <a:gdLst>
                  <a:gd name="T0" fmla="*/ 29 w 29"/>
                  <a:gd name="T1" fmla="*/ 10 h 18"/>
                  <a:gd name="T2" fmla="*/ 29 w 29"/>
                  <a:gd name="T3" fmla="*/ 8 h 18"/>
                  <a:gd name="T4" fmla="*/ 25 w 29"/>
                  <a:gd name="T5" fmla="*/ 6 h 18"/>
                  <a:gd name="T6" fmla="*/ 23 w 29"/>
                  <a:gd name="T7" fmla="*/ 8 h 18"/>
                  <a:gd name="T8" fmla="*/ 21 w 29"/>
                  <a:gd name="T9" fmla="*/ 6 h 18"/>
                  <a:gd name="T10" fmla="*/ 19 w 29"/>
                  <a:gd name="T11" fmla="*/ 4 h 18"/>
                  <a:gd name="T12" fmla="*/ 15 w 29"/>
                  <a:gd name="T13" fmla="*/ 2 h 18"/>
                  <a:gd name="T14" fmla="*/ 10 w 29"/>
                  <a:gd name="T15" fmla="*/ 2 h 18"/>
                  <a:gd name="T16" fmla="*/ 6 w 29"/>
                  <a:gd name="T17" fmla="*/ 2 h 18"/>
                  <a:gd name="T18" fmla="*/ 4 w 29"/>
                  <a:gd name="T19" fmla="*/ 2 h 18"/>
                  <a:gd name="T20" fmla="*/ 2 w 29"/>
                  <a:gd name="T21" fmla="*/ 0 h 18"/>
                  <a:gd name="T22" fmla="*/ 0 w 29"/>
                  <a:gd name="T23" fmla="*/ 0 h 18"/>
                  <a:gd name="T24" fmla="*/ 0 w 29"/>
                  <a:gd name="T25" fmla="*/ 2 h 18"/>
                  <a:gd name="T26" fmla="*/ 0 w 29"/>
                  <a:gd name="T27" fmla="*/ 4 h 18"/>
                  <a:gd name="T28" fmla="*/ 2 w 29"/>
                  <a:gd name="T29" fmla="*/ 6 h 18"/>
                  <a:gd name="T30" fmla="*/ 4 w 29"/>
                  <a:gd name="T31" fmla="*/ 8 h 18"/>
                  <a:gd name="T32" fmla="*/ 8 w 29"/>
                  <a:gd name="T33" fmla="*/ 10 h 18"/>
                  <a:gd name="T34" fmla="*/ 10 w 29"/>
                  <a:gd name="T35" fmla="*/ 14 h 18"/>
                  <a:gd name="T36" fmla="*/ 15 w 29"/>
                  <a:gd name="T37" fmla="*/ 14 h 18"/>
                  <a:gd name="T38" fmla="*/ 19 w 29"/>
                  <a:gd name="T39" fmla="*/ 14 h 18"/>
                  <a:gd name="T40" fmla="*/ 21 w 29"/>
                  <a:gd name="T41" fmla="*/ 14 h 18"/>
                  <a:gd name="T42" fmla="*/ 21 w 29"/>
                  <a:gd name="T43" fmla="*/ 16 h 18"/>
                  <a:gd name="T44" fmla="*/ 23 w 29"/>
                  <a:gd name="T45" fmla="*/ 18 h 18"/>
                  <a:gd name="T46" fmla="*/ 25 w 29"/>
                  <a:gd name="T47" fmla="*/ 18 h 18"/>
                  <a:gd name="T48" fmla="*/ 25 w 29"/>
                  <a:gd name="T49" fmla="*/ 16 h 18"/>
                  <a:gd name="T50" fmla="*/ 27 w 29"/>
                  <a:gd name="T51" fmla="*/ 14 h 18"/>
                  <a:gd name="T52" fmla="*/ 27 w 29"/>
                  <a:gd name="T53" fmla="*/ 12 h 18"/>
                  <a:gd name="T54" fmla="*/ 25 w 29"/>
                  <a:gd name="T55" fmla="*/ 10 h 18"/>
                  <a:gd name="T56" fmla="*/ 27 w 29"/>
                  <a:gd name="T57" fmla="*/ 10 h 18"/>
                  <a:gd name="T58" fmla="*/ 29 w 29"/>
                  <a:gd name="T5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8">
                    <a:moveTo>
                      <a:pt x="29" y="10"/>
                    </a:moveTo>
                    <a:lnTo>
                      <a:pt x="29" y="8"/>
                    </a:lnTo>
                    <a:lnTo>
                      <a:pt x="25" y="6"/>
                    </a:lnTo>
                    <a:lnTo>
                      <a:pt x="23" y="8"/>
                    </a:lnTo>
                    <a:lnTo>
                      <a:pt x="21" y="6"/>
                    </a:lnTo>
                    <a:lnTo>
                      <a:pt x="19" y="4"/>
                    </a:lnTo>
                    <a:lnTo>
                      <a:pt x="15" y="2"/>
                    </a:lnTo>
                    <a:lnTo>
                      <a:pt x="10" y="2"/>
                    </a:lnTo>
                    <a:lnTo>
                      <a:pt x="6" y="2"/>
                    </a:lnTo>
                    <a:lnTo>
                      <a:pt x="4" y="2"/>
                    </a:lnTo>
                    <a:lnTo>
                      <a:pt x="2" y="0"/>
                    </a:lnTo>
                    <a:lnTo>
                      <a:pt x="0" y="0"/>
                    </a:lnTo>
                    <a:lnTo>
                      <a:pt x="0" y="2"/>
                    </a:lnTo>
                    <a:lnTo>
                      <a:pt x="0" y="4"/>
                    </a:lnTo>
                    <a:lnTo>
                      <a:pt x="2" y="6"/>
                    </a:lnTo>
                    <a:lnTo>
                      <a:pt x="4" y="8"/>
                    </a:lnTo>
                    <a:lnTo>
                      <a:pt x="8" y="10"/>
                    </a:lnTo>
                    <a:lnTo>
                      <a:pt x="10" y="14"/>
                    </a:lnTo>
                    <a:lnTo>
                      <a:pt x="15" y="14"/>
                    </a:lnTo>
                    <a:lnTo>
                      <a:pt x="19" y="14"/>
                    </a:lnTo>
                    <a:lnTo>
                      <a:pt x="21" y="14"/>
                    </a:lnTo>
                    <a:lnTo>
                      <a:pt x="21" y="16"/>
                    </a:lnTo>
                    <a:lnTo>
                      <a:pt x="23" y="18"/>
                    </a:lnTo>
                    <a:lnTo>
                      <a:pt x="25" y="18"/>
                    </a:lnTo>
                    <a:lnTo>
                      <a:pt x="25" y="16"/>
                    </a:lnTo>
                    <a:lnTo>
                      <a:pt x="27" y="14"/>
                    </a:lnTo>
                    <a:lnTo>
                      <a:pt x="27" y="12"/>
                    </a:lnTo>
                    <a:lnTo>
                      <a:pt x="25" y="10"/>
                    </a:lnTo>
                    <a:lnTo>
                      <a:pt x="27" y="10"/>
                    </a:lnTo>
                    <a:lnTo>
                      <a:pt x="29"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1" name="9Slide.vn 1394">
                <a:extLst>
                  <a:ext uri="{FF2B5EF4-FFF2-40B4-BE49-F238E27FC236}">
                    <a16:creationId xmlns:a16="http://schemas.microsoft.com/office/drawing/2014/main" id="{F0FB85E9-77BC-43D9-BE98-B06AFCCFD5B3}"/>
                  </a:ext>
                </a:extLst>
              </p:cNvPr>
              <p:cNvSpPr>
                <a:spLocks/>
              </p:cNvSpPr>
              <p:nvPr/>
            </p:nvSpPr>
            <p:spPr bwMode="auto">
              <a:xfrm>
                <a:off x="2483" y="3783"/>
                <a:ext cx="4" cy="4"/>
              </a:xfrm>
              <a:custGeom>
                <a:avLst/>
                <a:gdLst>
                  <a:gd name="T0" fmla="*/ 4 w 4"/>
                  <a:gd name="T1" fmla="*/ 4 h 4"/>
                  <a:gd name="T2" fmla="*/ 2 w 4"/>
                  <a:gd name="T3" fmla="*/ 2 h 4"/>
                  <a:gd name="T4" fmla="*/ 0 w 4"/>
                  <a:gd name="T5" fmla="*/ 0 h 4"/>
                  <a:gd name="T6" fmla="*/ 0 w 4"/>
                  <a:gd name="T7" fmla="*/ 2 h 4"/>
                  <a:gd name="T8" fmla="*/ 2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2" y="2"/>
                    </a:lnTo>
                    <a:lnTo>
                      <a:pt x="0" y="0"/>
                    </a:lnTo>
                    <a:lnTo>
                      <a:pt x="0" y="2"/>
                    </a:lnTo>
                    <a:lnTo>
                      <a:pt x="2"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2" name="9Slide.vn 1395">
                <a:extLst>
                  <a:ext uri="{FF2B5EF4-FFF2-40B4-BE49-F238E27FC236}">
                    <a16:creationId xmlns:a16="http://schemas.microsoft.com/office/drawing/2014/main" id="{EC0849DD-18A0-4CB5-9475-98401704D513}"/>
                  </a:ext>
                </a:extLst>
              </p:cNvPr>
              <p:cNvSpPr>
                <a:spLocks/>
              </p:cNvSpPr>
              <p:nvPr/>
            </p:nvSpPr>
            <p:spPr bwMode="auto">
              <a:xfrm>
                <a:off x="2514" y="3837"/>
                <a:ext cx="4" cy="4"/>
              </a:xfrm>
              <a:custGeom>
                <a:avLst/>
                <a:gdLst>
                  <a:gd name="T0" fmla="*/ 0 w 4"/>
                  <a:gd name="T1" fmla="*/ 2 h 4"/>
                  <a:gd name="T2" fmla="*/ 2 w 4"/>
                  <a:gd name="T3" fmla="*/ 2 h 4"/>
                  <a:gd name="T4" fmla="*/ 2 w 4"/>
                  <a:gd name="T5" fmla="*/ 4 h 4"/>
                  <a:gd name="T6" fmla="*/ 4 w 4"/>
                  <a:gd name="T7" fmla="*/ 2 h 4"/>
                  <a:gd name="T8" fmla="*/ 2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2"/>
                    </a:lnTo>
                    <a:lnTo>
                      <a:pt x="2" y="4"/>
                    </a:lnTo>
                    <a:lnTo>
                      <a:pt x="4" y="2"/>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3" name="9Slide.vn 1396">
                <a:extLst>
                  <a:ext uri="{FF2B5EF4-FFF2-40B4-BE49-F238E27FC236}">
                    <a16:creationId xmlns:a16="http://schemas.microsoft.com/office/drawing/2014/main" id="{41C4BB2A-9918-4F5B-9183-60454D4B1FFF}"/>
                  </a:ext>
                </a:extLst>
              </p:cNvPr>
              <p:cNvSpPr>
                <a:spLocks/>
              </p:cNvSpPr>
              <p:nvPr/>
            </p:nvSpPr>
            <p:spPr bwMode="auto">
              <a:xfrm>
                <a:off x="2478" y="3806"/>
                <a:ext cx="31" cy="17"/>
              </a:xfrm>
              <a:custGeom>
                <a:avLst/>
                <a:gdLst>
                  <a:gd name="T0" fmla="*/ 27 w 31"/>
                  <a:gd name="T1" fmla="*/ 17 h 17"/>
                  <a:gd name="T2" fmla="*/ 29 w 31"/>
                  <a:gd name="T3" fmla="*/ 17 h 17"/>
                  <a:gd name="T4" fmla="*/ 31 w 31"/>
                  <a:gd name="T5" fmla="*/ 17 h 17"/>
                  <a:gd name="T6" fmla="*/ 29 w 31"/>
                  <a:gd name="T7" fmla="*/ 14 h 17"/>
                  <a:gd name="T8" fmla="*/ 27 w 31"/>
                  <a:gd name="T9" fmla="*/ 14 h 17"/>
                  <a:gd name="T10" fmla="*/ 25 w 31"/>
                  <a:gd name="T11" fmla="*/ 12 h 17"/>
                  <a:gd name="T12" fmla="*/ 23 w 31"/>
                  <a:gd name="T13" fmla="*/ 10 h 17"/>
                  <a:gd name="T14" fmla="*/ 19 w 31"/>
                  <a:gd name="T15" fmla="*/ 10 h 17"/>
                  <a:gd name="T16" fmla="*/ 17 w 31"/>
                  <a:gd name="T17" fmla="*/ 8 h 17"/>
                  <a:gd name="T18" fmla="*/ 13 w 31"/>
                  <a:gd name="T19" fmla="*/ 6 h 17"/>
                  <a:gd name="T20" fmla="*/ 11 w 31"/>
                  <a:gd name="T21" fmla="*/ 6 h 17"/>
                  <a:gd name="T22" fmla="*/ 7 w 31"/>
                  <a:gd name="T23" fmla="*/ 6 h 17"/>
                  <a:gd name="T24" fmla="*/ 5 w 31"/>
                  <a:gd name="T25" fmla="*/ 0 h 17"/>
                  <a:gd name="T26" fmla="*/ 2 w 31"/>
                  <a:gd name="T27" fmla="*/ 0 h 17"/>
                  <a:gd name="T28" fmla="*/ 0 w 31"/>
                  <a:gd name="T29" fmla="*/ 2 h 17"/>
                  <a:gd name="T30" fmla="*/ 0 w 31"/>
                  <a:gd name="T31" fmla="*/ 4 h 17"/>
                  <a:gd name="T32" fmla="*/ 5 w 31"/>
                  <a:gd name="T33" fmla="*/ 8 h 17"/>
                  <a:gd name="T34" fmla="*/ 7 w 31"/>
                  <a:gd name="T35" fmla="*/ 10 h 17"/>
                  <a:gd name="T36" fmla="*/ 13 w 31"/>
                  <a:gd name="T37" fmla="*/ 12 h 17"/>
                  <a:gd name="T38" fmla="*/ 15 w 31"/>
                  <a:gd name="T39" fmla="*/ 14 h 17"/>
                  <a:gd name="T40" fmla="*/ 17 w 31"/>
                  <a:gd name="T41" fmla="*/ 14 h 17"/>
                  <a:gd name="T42" fmla="*/ 19 w 31"/>
                  <a:gd name="T43" fmla="*/ 14 h 17"/>
                  <a:gd name="T44" fmla="*/ 23 w 31"/>
                  <a:gd name="T45" fmla="*/ 14 h 17"/>
                  <a:gd name="T46" fmla="*/ 27 w 31"/>
                  <a:gd name="T4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17">
                    <a:moveTo>
                      <a:pt x="27" y="17"/>
                    </a:moveTo>
                    <a:lnTo>
                      <a:pt x="29" y="17"/>
                    </a:lnTo>
                    <a:lnTo>
                      <a:pt x="31" y="17"/>
                    </a:lnTo>
                    <a:lnTo>
                      <a:pt x="29" y="14"/>
                    </a:lnTo>
                    <a:lnTo>
                      <a:pt x="27" y="14"/>
                    </a:lnTo>
                    <a:lnTo>
                      <a:pt x="25" y="12"/>
                    </a:lnTo>
                    <a:lnTo>
                      <a:pt x="23" y="10"/>
                    </a:lnTo>
                    <a:lnTo>
                      <a:pt x="19" y="10"/>
                    </a:lnTo>
                    <a:lnTo>
                      <a:pt x="17" y="8"/>
                    </a:lnTo>
                    <a:lnTo>
                      <a:pt x="13" y="6"/>
                    </a:lnTo>
                    <a:lnTo>
                      <a:pt x="11" y="6"/>
                    </a:lnTo>
                    <a:lnTo>
                      <a:pt x="7" y="6"/>
                    </a:lnTo>
                    <a:lnTo>
                      <a:pt x="5" y="0"/>
                    </a:lnTo>
                    <a:lnTo>
                      <a:pt x="2" y="0"/>
                    </a:lnTo>
                    <a:lnTo>
                      <a:pt x="0" y="2"/>
                    </a:lnTo>
                    <a:lnTo>
                      <a:pt x="0" y="4"/>
                    </a:lnTo>
                    <a:lnTo>
                      <a:pt x="5" y="8"/>
                    </a:lnTo>
                    <a:lnTo>
                      <a:pt x="7" y="10"/>
                    </a:lnTo>
                    <a:lnTo>
                      <a:pt x="13" y="12"/>
                    </a:lnTo>
                    <a:lnTo>
                      <a:pt x="15" y="14"/>
                    </a:lnTo>
                    <a:lnTo>
                      <a:pt x="17" y="14"/>
                    </a:lnTo>
                    <a:lnTo>
                      <a:pt x="19" y="14"/>
                    </a:lnTo>
                    <a:lnTo>
                      <a:pt x="23" y="14"/>
                    </a:lnTo>
                    <a:lnTo>
                      <a:pt x="27" y="1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4" name="9Slide.vn 1397">
                <a:extLst>
                  <a:ext uri="{FF2B5EF4-FFF2-40B4-BE49-F238E27FC236}">
                    <a16:creationId xmlns:a16="http://schemas.microsoft.com/office/drawing/2014/main" id="{EF5A724E-BD6E-4059-B7CC-4B3FC3070DD0}"/>
                  </a:ext>
                </a:extLst>
              </p:cNvPr>
              <p:cNvSpPr>
                <a:spLocks/>
              </p:cNvSpPr>
              <p:nvPr/>
            </p:nvSpPr>
            <p:spPr bwMode="auto">
              <a:xfrm>
                <a:off x="2472" y="3785"/>
                <a:ext cx="4" cy="6"/>
              </a:xfrm>
              <a:custGeom>
                <a:avLst/>
                <a:gdLst>
                  <a:gd name="T0" fmla="*/ 2 w 4"/>
                  <a:gd name="T1" fmla="*/ 2 h 6"/>
                  <a:gd name="T2" fmla="*/ 2 w 4"/>
                  <a:gd name="T3" fmla="*/ 4 h 6"/>
                  <a:gd name="T4" fmla="*/ 0 w 4"/>
                  <a:gd name="T5" fmla="*/ 6 h 6"/>
                  <a:gd name="T6" fmla="*/ 0 w 4"/>
                  <a:gd name="T7" fmla="*/ 6 h 6"/>
                  <a:gd name="T8" fmla="*/ 2 w 4"/>
                  <a:gd name="T9" fmla="*/ 6 h 6"/>
                  <a:gd name="T10" fmla="*/ 4 w 4"/>
                  <a:gd name="T11" fmla="*/ 2 h 6"/>
                  <a:gd name="T12" fmla="*/ 4 w 4"/>
                  <a:gd name="T13" fmla="*/ 0 h 6"/>
                  <a:gd name="T14" fmla="*/ 2 w 4"/>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2"/>
                    </a:moveTo>
                    <a:lnTo>
                      <a:pt x="2" y="4"/>
                    </a:lnTo>
                    <a:lnTo>
                      <a:pt x="0" y="6"/>
                    </a:lnTo>
                    <a:lnTo>
                      <a:pt x="0" y="6"/>
                    </a:lnTo>
                    <a:lnTo>
                      <a:pt x="2" y="6"/>
                    </a:lnTo>
                    <a:lnTo>
                      <a:pt x="4" y="2"/>
                    </a:lnTo>
                    <a:lnTo>
                      <a:pt x="4"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5" name="9Slide.vn 1398">
                <a:extLst>
                  <a:ext uri="{FF2B5EF4-FFF2-40B4-BE49-F238E27FC236}">
                    <a16:creationId xmlns:a16="http://schemas.microsoft.com/office/drawing/2014/main" id="{9A0805A3-73AD-4886-BAF0-1EEC8940EE61}"/>
                  </a:ext>
                </a:extLst>
              </p:cNvPr>
              <p:cNvSpPr>
                <a:spLocks/>
              </p:cNvSpPr>
              <p:nvPr/>
            </p:nvSpPr>
            <p:spPr bwMode="auto">
              <a:xfrm>
                <a:off x="2476" y="3779"/>
                <a:ext cx="4" cy="4"/>
              </a:xfrm>
              <a:custGeom>
                <a:avLst/>
                <a:gdLst>
                  <a:gd name="T0" fmla="*/ 4 w 4"/>
                  <a:gd name="T1" fmla="*/ 4 h 4"/>
                  <a:gd name="T2" fmla="*/ 4 w 4"/>
                  <a:gd name="T3" fmla="*/ 2 h 4"/>
                  <a:gd name="T4" fmla="*/ 0 w 4"/>
                  <a:gd name="T5" fmla="*/ 0 h 4"/>
                  <a:gd name="T6" fmla="*/ 0 w 4"/>
                  <a:gd name="T7" fmla="*/ 2 h 4"/>
                  <a:gd name="T8" fmla="*/ 4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2"/>
                    </a:lnTo>
                    <a:lnTo>
                      <a:pt x="0" y="0"/>
                    </a:lnTo>
                    <a:lnTo>
                      <a:pt x="0" y="2"/>
                    </a:lnTo>
                    <a:lnTo>
                      <a:pt x="4"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6" name="9Slide.vn 1399">
                <a:extLst>
                  <a:ext uri="{FF2B5EF4-FFF2-40B4-BE49-F238E27FC236}">
                    <a16:creationId xmlns:a16="http://schemas.microsoft.com/office/drawing/2014/main" id="{C22FD1C8-B600-425A-8954-A2630B7ECA12}"/>
                  </a:ext>
                </a:extLst>
              </p:cNvPr>
              <p:cNvSpPr>
                <a:spLocks/>
              </p:cNvSpPr>
              <p:nvPr/>
            </p:nvSpPr>
            <p:spPr bwMode="auto">
              <a:xfrm>
                <a:off x="2480" y="3787"/>
                <a:ext cx="9" cy="9"/>
              </a:xfrm>
              <a:custGeom>
                <a:avLst/>
                <a:gdLst>
                  <a:gd name="T0" fmla="*/ 0 w 9"/>
                  <a:gd name="T1" fmla="*/ 0 h 9"/>
                  <a:gd name="T2" fmla="*/ 3 w 9"/>
                  <a:gd name="T3" fmla="*/ 2 h 9"/>
                  <a:gd name="T4" fmla="*/ 7 w 9"/>
                  <a:gd name="T5" fmla="*/ 9 h 9"/>
                  <a:gd name="T6" fmla="*/ 9 w 9"/>
                  <a:gd name="T7" fmla="*/ 6 h 9"/>
                  <a:gd name="T8" fmla="*/ 9 w 9"/>
                  <a:gd name="T9" fmla="*/ 4 h 9"/>
                  <a:gd name="T10" fmla="*/ 3 w 9"/>
                  <a:gd name="T11" fmla="*/ 0 h 9"/>
                  <a:gd name="T12" fmla="*/ 0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0" y="0"/>
                    </a:moveTo>
                    <a:lnTo>
                      <a:pt x="3" y="2"/>
                    </a:lnTo>
                    <a:lnTo>
                      <a:pt x="7" y="9"/>
                    </a:lnTo>
                    <a:lnTo>
                      <a:pt x="9" y="6"/>
                    </a:lnTo>
                    <a:lnTo>
                      <a:pt x="9" y="4"/>
                    </a:lnTo>
                    <a:lnTo>
                      <a:pt x="3"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13" name="Group 1612">
              <a:extLst>
                <a:ext uri="{FF2B5EF4-FFF2-40B4-BE49-F238E27FC236}">
                  <a16:creationId xmlns:a16="http://schemas.microsoft.com/office/drawing/2014/main" id="{29CE09B8-0004-4A4C-9CF2-C44E5494B933}"/>
                </a:ext>
              </a:extLst>
            </p:cNvPr>
            <p:cNvGrpSpPr>
              <a:grpSpLocks/>
            </p:cNvGrpSpPr>
            <p:nvPr/>
          </p:nvGrpSpPr>
          <p:grpSpPr bwMode="auto">
            <a:xfrm>
              <a:off x="2013011" y="1130308"/>
              <a:ext cx="8113927" cy="5033997"/>
              <a:chOff x="1268" y="712"/>
              <a:chExt cx="5111" cy="3171"/>
            </a:xfrm>
          </p:grpSpPr>
          <p:sp>
            <p:nvSpPr>
              <p:cNvPr id="597" name="9Slide.vn 1400">
                <a:extLst>
                  <a:ext uri="{FF2B5EF4-FFF2-40B4-BE49-F238E27FC236}">
                    <a16:creationId xmlns:a16="http://schemas.microsoft.com/office/drawing/2014/main" id="{AF70273C-BF78-42B1-8B63-84312C25DC9E}"/>
                  </a:ext>
                </a:extLst>
              </p:cNvPr>
              <p:cNvSpPr>
                <a:spLocks/>
              </p:cNvSpPr>
              <p:nvPr/>
            </p:nvSpPr>
            <p:spPr bwMode="auto">
              <a:xfrm>
                <a:off x="2483" y="3796"/>
                <a:ext cx="10" cy="8"/>
              </a:xfrm>
              <a:custGeom>
                <a:avLst/>
                <a:gdLst>
                  <a:gd name="T0" fmla="*/ 2 w 10"/>
                  <a:gd name="T1" fmla="*/ 2 h 8"/>
                  <a:gd name="T2" fmla="*/ 0 w 10"/>
                  <a:gd name="T3" fmla="*/ 2 h 8"/>
                  <a:gd name="T4" fmla="*/ 0 w 10"/>
                  <a:gd name="T5" fmla="*/ 4 h 8"/>
                  <a:gd name="T6" fmla="*/ 4 w 10"/>
                  <a:gd name="T7" fmla="*/ 2 h 8"/>
                  <a:gd name="T8" fmla="*/ 4 w 10"/>
                  <a:gd name="T9" fmla="*/ 4 h 8"/>
                  <a:gd name="T10" fmla="*/ 6 w 10"/>
                  <a:gd name="T11" fmla="*/ 6 h 8"/>
                  <a:gd name="T12" fmla="*/ 8 w 10"/>
                  <a:gd name="T13" fmla="*/ 8 h 8"/>
                  <a:gd name="T14" fmla="*/ 10 w 10"/>
                  <a:gd name="T15" fmla="*/ 4 h 8"/>
                  <a:gd name="T16" fmla="*/ 8 w 10"/>
                  <a:gd name="T17" fmla="*/ 0 h 8"/>
                  <a:gd name="T18" fmla="*/ 4 w 10"/>
                  <a:gd name="T19" fmla="*/ 2 h 8"/>
                  <a:gd name="T20" fmla="*/ 2 w 10"/>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2"/>
                    </a:moveTo>
                    <a:lnTo>
                      <a:pt x="0" y="2"/>
                    </a:lnTo>
                    <a:lnTo>
                      <a:pt x="0" y="4"/>
                    </a:lnTo>
                    <a:lnTo>
                      <a:pt x="4" y="2"/>
                    </a:lnTo>
                    <a:lnTo>
                      <a:pt x="4" y="4"/>
                    </a:lnTo>
                    <a:lnTo>
                      <a:pt x="6" y="6"/>
                    </a:lnTo>
                    <a:lnTo>
                      <a:pt x="8" y="8"/>
                    </a:lnTo>
                    <a:lnTo>
                      <a:pt x="10" y="4"/>
                    </a:lnTo>
                    <a:lnTo>
                      <a:pt x="8" y="0"/>
                    </a:lnTo>
                    <a:lnTo>
                      <a:pt x="4"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598" name="9Slide.vn 1401">
                <a:extLst>
                  <a:ext uri="{FF2B5EF4-FFF2-40B4-BE49-F238E27FC236}">
                    <a16:creationId xmlns:a16="http://schemas.microsoft.com/office/drawing/2014/main" id="{7F52926C-8AEB-4BAE-9394-7D85D78CC79D}"/>
                  </a:ext>
                </a:extLst>
              </p:cNvPr>
              <p:cNvSpPr>
                <a:spLocks/>
              </p:cNvSpPr>
              <p:nvPr/>
            </p:nvSpPr>
            <p:spPr bwMode="auto">
              <a:xfrm>
                <a:off x="2611" y="3879"/>
                <a:ext cx="4" cy="4"/>
              </a:xfrm>
              <a:custGeom>
                <a:avLst/>
                <a:gdLst>
                  <a:gd name="T0" fmla="*/ 0 w 4"/>
                  <a:gd name="T1" fmla="*/ 2 h 4"/>
                  <a:gd name="T2" fmla="*/ 2 w 4"/>
                  <a:gd name="T3" fmla="*/ 4 h 4"/>
                  <a:gd name="T4" fmla="*/ 4 w 4"/>
                  <a:gd name="T5" fmla="*/ 0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599" name="9Slide.vn 1402">
                <a:extLst>
                  <a:ext uri="{FF2B5EF4-FFF2-40B4-BE49-F238E27FC236}">
                    <a16:creationId xmlns:a16="http://schemas.microsoft.com/office/drawing/2014/main" id="{1A2E7ADA-1966-4858-9051-700DE05F189F}"/>
                  </a:ext>
                </a:extLst>
              </p:cNvPr>
              <p:cNvSpPr>
                <a:spLocks/>
              </p:cNvSpPr>
              <p:nvPr/>
            </p:nvSpPr>
            <p:spPr bwMode="auto">
              <a:xfrm>
                <a:off x="2526" y="3839"/>
                <a:ext cx="4" cy="6"/>
              </a:xfrm>
              <a:custGeom>
                <a:avLst/>
                <a:gdLst>
                  <a:gd name="T0" fmla="*/ 2 w 4"/>
                  <a:gd name="T1" fmla="*/ 0 h 6"/>
                  <a:gd name="T2" fmla="*/ 0 w 4"/>
                  <a:gd name="T3" fmla="*/ 4 h 6"/>
                  <a:gd name="T4" fmla="*/ 0 w 4"/>
                  <a:gd name="T5" fmla="*/ 6 h 6"/>
                  <a:gd name="T6" fmla="*/ 2 w 4"/>
                  <a:gd name="T7" fmla="*/ 4 h 6"/>
                  <a:gd name="T8" fmla="*/ 4 w 4"/>
                  <a:gd name="T9" fmla="*/ 2 h 6"/>
                  <a:gd name="T10" fmla="*/ 4 w 4"/>
                  <a:gd name="T11" fmla="*/ 2 h 6"/>
                  <a:gd name="T12" fmla="*/ 4 w 4"/>
                  <a:gd name="T13" fmla="*/ 0 h 6"/>
                  <a:gd name="T14" fmla="*/ 2 w 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0"/>
                    </a:moveTo>
                    <a:lnTo>
                      <a:pt x="0" y="4"/>
                    </a:lnTo>
                    <a:lnTo>
                      <a:pt x="0" y="6"/>
                    </a:lnTo>
                    <a:lnTo>
                      <a:pt x="2" y="4"/>
                    </a:lnTo>
                    <a:lnTo>
                      <a:pt x="4" y="2"/>
                    </a:lnTo>
                    <a:lnTo>
                      <a:pt x="4" y="2"/>
                    </a:lnTo>
                    <a:lnTo>
                      <a:pt x="4"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0" name="9Slide.vn 1403">
                <a:extLst>
                  <a:ext uri="{FF2B5EF4-FFF2-40B4-BE49-F238E27FC236}">
                    <a16:creationId xmlns:a16="http://schemas.microsoft.com/office/drawing/2014/main" id="{FD2C64DA-A239-405B-8A1B-84AC85FF9952}"/>
                  </a:ext>
                </a:extLst>
              </p:cNvPr>
              <p:cNvSpPr>
                <a:spLocks/>
              </p:cNvSpPr>
              <p:nvPr/>
            </p:nvSpPr>
            <p:spPr bwMode="auto">
              <a:xfrm>
                <a:off x="2617" y="3872"/>
                <a:ext cx="2" cy="7"/>
              </a:xfrm>
              <a:custGeom>
                <a:avLst/>
                <a:gdLst>
                  <a:gd name="T0" fmla="*/ 0 w 2"/>
                  <a:gd name="T1" fmla="*/ 0 h 7"/>
                  <a:gd name="T2" fmla="*/ 2 w 2"/>
                  <a:gd name="T3" fmla="*/ 2 h 7"/>
                  <a:gd name="T4" fmla="*/ 0 w 2"/>
                  <a:gd name="T5" fmla="*/ 4 h 7"/>
                  <a:gd name="T6" fmla="*/ 0 w 2"/>
                  <a:gd name="T7" fmla="*/ 7 h 7"/>
                  <a:gd name="T8" fmla="*/ 2 w 2"/>
                  <a:gd name="T9" fmla="*/ 7 h 7"/>
                  <a:gd name="T10" fmla="*/ 2 w 2"/>
                  <a:gd name="T11" fmla="*/ 4 h 7"/>
                  <a:gd name="T12" fmla="*/ 2 w 2"/>
                  <a:gd name="T13" fmla="*/ 0 h 7"/>
                  <a:gd name="T14" fmla="*/ 0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0" y="0"/>
                    </a:moveTo>
                    <a:lnTo>
                      <a:pt x="2" y="2"/>
                    </a:lnTo>
                    <a:lnTo>
                      <a:pt x="0" y="4"/>
                    </a:lnTo>
                    <a:lnTo>
                      <a:pt x="0" y="7"/>
                    </a:lnTo>
                    <a:lnTo>
                      <a:pt x="2" y="7"/>
                    </a:lnTo>
                    <a:lnTo>
                      <a:pt x="2" y="4"/>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1" name="9Slide.vn 1404">
                <a:extLst>
                  <a:ext uri="{FF2B5EF4-FFF2-40B4-BE49-F238E27FC236}">
                    <a16:creationId xmlns:a16="http://schemas.microsoft.com/office/drawing/2014/main" id="{7197B01A-211A-4D36-A1CA-A157AC319F85}"/>
                  </a:ext>
                </a:extLst>
              </p:cNvPr>
              <p:cNvSpPr>
                <a:spLocks/>
              </p:cNvSpPr>
              <p:nvPr/>
            </p:nvSpPr>
            <p:spPr bwMode="auto">
              <a:xfrm>
                <a:off x="2536" y="3837"/>
                <a:ext cx="56" cy="31"/>
              </a:xfrm>
              <a:custGeom>
                <a:avLst/>
                <a:gdLst>
                  <a:gd name="T0" fmla="*/ 48 w 56"/>
                  <a:gd name="T1" fmla="*/ 8 h 31"/>
                  <a:gd name="T2" fmla="*/ 34 w 56"/>
                  <a:gd name="T3" fmla="*/ 2 h 31"/>
                  <a:gd name="T4" fmla="*/ 29 w 56"/>
                  <a:gd name="T5" fmla="*/ 2 h 31"/>
                  <a:gd name="T6" fmla="*/ 27 w 56"/>
                  <a:gd name="T7" fmla="*/ 6 h 31"/>
                  <a:gd name="T8" fmla="*/ 21 w 56"/>
                  <a:gd name="T9" fmla="*/ 2 h 31"/>
                  <a:gd name="T10" fmla="*/ 17 w 56"/>
                  <a:gd name="T11" fmla="*/ 2 h 31"/>
                  <a:gd name="T12" fmla="*/ 25 w 56"/>
                  <a:gd name="T13" fmla="*/ 6 h 31"/>
                  <a:gd name="T14" fmla="*/ 23 w 56"/>
                  <a:gd name="T15" fmla="*/ 8 h 31"/>
                  <a:gd name="T16" fmla="*/ 23 w 56"/>
                  <a:gd name="T17" fmla="*/ 10 h 31"/>
                  <a:gd name="T18" fmla="*/ 21 w 56"/>
                  <a:gd name="T19" fmla="*/ 8 h 31"/>
                  <a:gd name="T20" fmla="*/ 15 w 56"/>
                  <a:gd name="T21" fmla="*/ 6 h 31"/>
                  <a:gd name="T22" fmla="*/ 13 w 56"/>
                  <a:gd name="T23" fmla="*/ 10 h 31"/>
                  <a:gd name="T24" fmla="*/ 7 w 56"/>
                  <a:gd name="T25" fmla="*/ 10 h 31"/>
                  <a:gd name="T26" fmla="*/ 7 w 56"/>
                  <a:gd name="T27" fmla="*/ 15 h 31"/>
                  <a:gd name="T28" fmla="*/ 0 w 56"/>
                  <a:gd name="T29" fmla="*/ 15 h 31"/>
                  <a:gd name="T30" fmla="*/ 5 w 56"/>
                  <a:gd name="T31" fmla="*/ 17 h 31"/>
                  <a:gd name="T32" fmla="*/ 9 w 56"/>
                  <a:gd name="T33" fmla="*/ 15 h 31"/>
                  <a:gd name="T34" fmla="*/ 13 w 56"/>
                  <a:gd name="T35" fmla="*/ 15 h 31"/>
                  <a:gd name="T36" fmla="*/ 17 w 56"/>
                  <a:gd name="T37" fmla="*/ 17 h 31"/>
                  <a:gd name="T38" fmla="*/ 19 w 56"/>
                  <a:gd name="T39" fmla="*/ 21 h 31"/>
                  <a:gd name="T40" fmla="*/ 19 w 56"/>
                  <a:gd name="T41" fmla="*/ 23 h 31"/>
                  <a:gd name="T42" fmla="*/ 19 w 56"/>
                  <a:gd name="T43" fmla="*/ 29 h 31"/>
                  <a:gd name="T44" fmla="*/ 23 w 56"/>
                  <a:gd name="T45" fmla="*/ 29 h 31"/>
                  <a:gd name="T46" fmla="*/ 29 w 56"/>
                  <a:gd name="T47" fmla="*/ 31 h 31"/>
                  <a:gd name="T48" fmla="*/ 27 w 56"/>
                  <a:gd name="T49" fmla="*/ 29 h 31"/>
                  <a:gd name="T50" fmla="*/ 23 w 56"/>
                  <a:gd name="T51" fmla="*/ 25 h 31"/>
                  <a:gd name="T52" fmla="*/ 27 w 56"/>
                  <a:gd name="T53" fmla="*/ 27 h 31"/>
                  <a:gd name="T54" fmla="*/ 29 w 56"/>
                  <a:gd name="T55" fmla="*/ 23 h 31"/>
                  <a:gd name="T56" fmla="*/ 25 w 56"/>
                  <a:gd name="T57" fmla="*/ 21 h 31"/>
                  <a:gd name="T58" fmla="*/ 36 w 56"/>
                  <a:gd name="T59" fmla="*/ 17 h 31"/>
                  <a:gd name="T60" fmla="*/ 52 w 56"/>
                  <a:gd name="T61" fmla="*/ 19 h 31"/>
                  <a:gd name="T62" fmla="*/ 56 w 56"/>
                  <a:gd name="T63" fmla="*/ 17 h 31"/>
                  <a:gd name="T64" fmla="*/ 52 w 56"/>
                  <a:gd name="T6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31">
                    <a:moveTo>
                      <a:pt x="52" y="10"/>
                    </a:moveTo>
                    <a:lnTo>
                      <a:pt x="48" y="8"/>
                    </a:lnTo>
                    <a:lnTo>
                      <a:pt x="42" y="6"/>
                    </a:lnTo>
                    <a:lnTo>
                      <a:pt x="34" y="2"/>
                    </a:lnTo>
                    <a:lnTo>
                      <a:pt x="29" y="2"/>
                    </a:lnTo>
                    <a:lnTo>
                      <a:pt x="29" y="2"/>
                    </a:lnTo>
                    <a:lnTo>
                      <a:pt x="29" y="4"/>
                    </a:lnTo>
                    <a:lnTo>
                      <a:pt x="27" y="6"/>
                    </a:lnTo>
                    <a:lnTo>
                      <a:pt x="27" y="4"/>
                    </a:lnTo>
                    <a:lnTo>
                      <a:pt x="21" y="2"/>
                    </a:lnTo>
                    <a:lnTo>
                      <a:pt x="17" y="0"/>
                    </a:lnTo>
                    <a:lnTo>
                      <a:pt x="17" y="2"/>
                    </a:lnTo>
                    <a:lnTo>
                      <a:pt x="17" y="4"/>
                    </a:lnTo>
                    <a:lnTo>
                      <a:pt x="25" y="6"/>
                    </a:lnTo>
                    <a:lnTo>
                      <a:pt x="25" y="8"/>
                    </a:lnTo>
                    <a:lnTo>
                      <a:pt x="23" y="8"/>
                    </a:lnTo>
                    <a:lnTo>
                      <a:pt x="23" y="8"/>
                    </a:lnTo>
                    <a:lnTo>
                      <a:pt x="23" y="10"/>
                    </a:lnTo>
                    <a:lnTo>
                      <a:pt x="21" y="10"/>
                    </a:lnTo>
                    <a:lnTo>
                      <a:pt x="21" y="8"/>
                    </a:lnTo>
                    <a:lnTo>
                      <a:pt x="17" y="6"/>
                    </a:lnTo>
                    <a:lnTo>
                      <a:pt x="15" y="6"/>
                    </a:lnTo>
                    <a:lnTo>
                      <a:pt x="15" y="10"/>
                    </a:lnTo>
                    <a:lnTo>
                      <a:pt x="13" y="10"/>
                    </a:lnTo>
                    <a:lnTo>
                      <a:pt x="7" y="10"/>
                    </a:lnTo>
                    <a:lnTo>
                      <a:pt x="7" y="10"/>
                    </a:lnTo>
                    <a:lnTo>
                      <a:pt x="7" y="12"/>
                    </a:lnTo>
                    <a:lnTo>
                      <a:pt x="7" y="15"/>
                    </a:lnTo>
                    <a:lnTo>
                      <a:pt x="5" y="12"/>
                    </a:lnTo>
                    <a:lnTo>
                      <a:pt x="0" y="15"/>
                    </a:lnTo>
                    <a:lnTo>
                      <a:pt x="0" y="17"/>
                    </a:lnTo>
                    <a:lnTo>
                      <a:pt x="5" y="17"/>
                    </a:lnTo>
                    <a:lnTo>
                      <a:pt x="9" y="17"/>
                    </a:lnTo>
                    <a:lnTo>
                      <a:pt x="9" y="15"/>
                    </a:lnTo>
                    <a:lnTo>
                      <a:pt x="11" y="15"/>
                    </a:lnTo>
                    <a:lnTo>
                      <a:pt x="13" y="15"/>
                    </a:lnTo>
                    <a:lnTo>
                      <a:pt x="17" y="17"/>
                    </a:lnTo>
                    <a:lnTo>
                      <a:pt x="17" y="17"/>
                    </a:lnTo>
                    <a:lnTo>
                      <a:pt x="19" y="19"/>
                    </a:lnTo>
                    <a:lnTo>
                      <a:pt x="19" y="21"/>
                    </a:lnTo>
                    <a:lnTo>
                      <a:pt x="21" y="21"/>
                    </a:lnTo>
                    <a:lnTo>
                      <a:pt x="19" y="23"/>
                    </a:lnTo>
                    <a:lnTo>
                      <a:pt x="17" y="25"/>
                    </a:lnTo>
                    <a:lnTo>
                      <a:pt x="19" y="29"/>
                    </a:lnTo>
                    <a:lnTo>
                      <a:pt x="21" y="29"/>
                    </a:lnTo>
                    <a:lnTo>
                      <a:pt x="23" y="29"/>
                    </a:lnTo>
                    <a:lnTo>
                      <a:pt x="27" y="31"/>
                    </a:lnTo>
                    <a:lnTo>
                      <a:pt x="29" y="31"/>
                    </a:lnTo>
                    <a:lnTo>
                      <a:pt x="29" y="31"/>
                    </a:lnTo>
                    <a:lnTo>
                      <a:pt x="27" y="29"/>
                    </a:lnTo>
                    <a:lnTo>
                      <a:pt x="23" y="27"/>
                    </a:lnTo>
                    <a:lnTo>
                      <a:pt x="23" y="25"/>
                    </a:lnTo>
                    <a:lnTo>
                      <a:pt x="23" y="25"/>
                    </a:lnTo>
                    <a:lnTo>
                      <a:pt x="27" y="27"/>
                    </a:lnTo>
                    <a:lnTo>
                      <a:pt x="29" y="25"/>
                    </a:lnTo>
                    <a:lnTo>
                      <a:pt x="29" y="23"/>
                    </a:lnTo>
                    <a:lnTo>
                      <a:pt x="27" y="23"/>
                    </a:lnTo>
                    <a:lnTo>
                      <a:pt x="25" y="21"/>
                    </a:lnTo>
                    <a:lnTo>
                      <a:pt x="32" y="19"/>
                    </a:lnTo>
                    <a:lnTo>
                      <a:pt x="36" y="17"/>
                    </a:lnTo>
                    <a:lnTo>
                      <a:pt x="50" y="21"/>
                    </a:lnTo>
                    <a:lnTo>
                      <a:pt x="52" y="19"/>
                    </a:lnTo>
                    <a:lnTo>
                      <a:pt x="52" y="17"/>
                    </a:lnTo>
                    <a:lnTo>
                      <a:pt x="56" y="17"/>
                    </a:lnTo>
                    <a:lnTo>
                      <a:pt x="54" y="10"/>
                    </a:lnTo>
                    <a:lnTo>
                      <a:pt x="5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2" name="9Slide.vn 1405">
                <a:extLst>
                  <a:ext uri="{FF2B5EF4-FFF2-40B4-BE49-F238E27FC236}">
                    <a16:creationId xmlns:a16="http://schemas.microsoft.com/office/drawing/2014/main" id="{93C457F1-C1F2-41C3-BA9E-570D5DF4F6D2}"/>
                  </a:ext>
                </a:extLst>
              </p:cNvPr>
              <p:cNvSpPr>
                <a:spLocks/>
              </p:cNvSpPr>
              <p:nvPr/>
            </p:nvSpPr>
            <p:spPr bwMode="auto">
              <a:xfrm>
                <a:off x="2549" y="3818"/>
                <a:ext cx="10" cy="19"/>
              </a:xfrm>
              <a:custGeom>
                <a:avLst/>
                <a:gdLst>
                  <a:gd name="T0" fmla="*/ 6 w 10"/>
                  <a:gd name="T1" fmla="*/ 5 h 19"/>
                  <a:gd name="T2" fmla="*/ 4 w 10"/>
                  <a:gd name="T3" fmla="*/ 2 h 19"/>
                  <a:gd name="T4" fmla="*/ 2 w 10"/>
                  <a:gd name="T5" fmla="*/ 0 h 19"/>
                  <a:gd name="T6" fmla="*/ 2 w 10"/>
                  <a:gd name="T7" fmla="*/ 5 h 19"/>
                  <a:gd name="T8" fmla="*/ 0 w 10"/>
                  <a:gd name="T9" fmla="*/ 7 h 19"/>
                  <a:gd name="T10" fmla="*/ 2 w 10"/>
                  <a:gd name="T11" fmla="*/ 11 h 19"/>
                  <a:gd name="T12" fmla="*/ 0 w 10"/>
                  <a:gd name="T13" fmla="*/ 13 h 19"/>
                  <a:gd name="T14" fmla="*/ 0 w 10"/>
                  <a:gd name="T15" fmla="*/ 15 h 19"/>
                  <a:gd name="T16" fmla="*/ 4 w 10"/>
                  <a:gd name="T17" fmla="*/ 17 h 19"/>
                  <a:gd name="T18" fmla="*/ 8 w 10"/>
                  <a:gd name="T19" fmla="*/ 19 h 19"/>
                  <a:gd name="T20" fmla="*/ 8 w 10"/>
                  <a:gd name="T21" fmla="*/ 19 h 19"/>
                  <a:gd name="T22" fmla="*/ 10 w 10"/>
                  <a:gd name="T23" fmla="*/ 17 h 19"/>
                  <a:gd name="T24" fmla="*/ 6 w 10"/>
                  <a:gd name="T25" fmla="*/ 15 h 19"/>
                  <a:gd name="T26" fmla="*/ 8 w 10"/>
                  <a:gd name="T27" fmla="*/ 13 h 19"/>
                  <a:gd name="T28" fmla="*/ 6 w 10"/>
                  <a:gd name="T29" fmla="*/ 11 h 19"/>
                  <a:gd name="T30" fmla="*/ 8 w 10"/>
                  <a:gd name="T31" fmla="*/ 9 h 19"/>
                  <a:gd name="T32" fmla="*/ 6 w 10"/>
                  <a:gd name="T3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9">
                    <a:moveTo>
                      <a:pt x="6" y="5"/>
                    </a:moveTo>
                    <a:lnTo>
                      <a:pt x="4" y="2"/>
                    </a:lnTo>
                    <a:lnTo>
                      <a:pt x="2" y="0"/>
                    </a:lnTo>
                    <a:lnTo>
                      <a:pt x="2" y="5"/>
                    </a:lnTo>
                    <a:lnTo>
                      <a:pt x="0" y="7"/>
                    </a:lnTo>
                    <a:lnTo>
                      <a:pt x="2" y="11"/>
                    </a:lnTo>
                    <a:lnTo>
                      <a:pt x="0" y="13"/>
                    </a:lnTo>
                    <a:lnTo>
                      <a:pt x="0" y="15"/>
                    </a:lnTo>
                    <a:lnTo>
                      <a:pt x="4" y="17"/>
                    </a:lnTo>
                    <a:lnTo>
                      <a:pt x="8" y="19"/>
                    </a:lnTo>
                    <a:lnTo>
                      <a:pt x="8" y="19"/>
                    </a:lnTo>
                    <a:lnTo>
                      <a:pt x="10" y="17"/>
                    </a:lnTo>
                    <a:lnTo>
                      <a:pt x="6" y="15"/>
                    </a:lnTo>
                    <a:lnTo>
                      <a:pt x="8" y="13"/>
                    </a:lnTo>
                    <a:lnTo>
                      <a:pt x="6" y="11"/>
                    </a:lnTo>
                    <a:lnTo>
                      <a:pt x="8" y="9"/>
                    </a:lnTo>
                    <a:lnTo>
                      <a:pt x="6"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3" name="9Slide.vn 1406">
                <a:extLst>
                  <a:ext uri="{FF2B5EF4-FFF2-40B4-BE49-F238E27FC236}">
                    <a16:creationId xmlns:a16="http://schemas.microsoft.com/office/drawing/2014/main" id="{F00890E7-3CF8-47D1-8413-B016EA868D6C}"/>
                  </a:ext>
                </a:extLst>
              </p:cNvPr>
              <p:cNvSpPr>
                <a:spLocks/>
              </p:cNvSpPr>
              <p:nvPr/>
            </p:nvSpPr>
            <p:spPr bwMode="auto">
              <a:xfrm>
                <a:off x="2470" y="3775"/>
                <a:ext cx="6" cy="8"/>
              </a:xfrm>
              <a:custGeom>
                <a:avLst/>
                <a:gdLst>
                  <a:gd name="T0" fmla="*/ 6 w 6"/>
                  <a:gd name="T1" fmla="*/ 6 h 8"/>
                  <a:gd name="T2" fmla="*/ 6 w 6"/>
                  <a:gd name="T3" fmla="*/ 4 h 8"/>
                  <a:gd name="T4" fmla="*/ 4 w 6"/>
                  <a:gd name="T5" fmla="*/ 2 h 8"/>
                  <a:gd name="T6" fmla="*/ 2 w 6"/>
                  <a:gd name="T7" fmla="*/ 0 h 8"/>
                  <a:gd name="T8" fmla="*/ 0 w 6"/>
                  <a:gd name="T9" fmla="*/ 0 h 8"/>
                  <a:gd name="T10" fmla="*/ 0 w 6"/>
                  <a:gd name="T11" fmla="*/ 2 h 8"/>
                  <a:gd name="T12" fmla="*/ 0 w 6"/>
                  <a:gd name="T13" fmla="*/ 6 h 8"/>
                  <a:gd name="T14" fmla="*/ 2 w 6"/>
                  <a:gd name="T15" fmla="*/ 6 h 8"/>
                  <a:gd name="T16" fmla="*/ 2 w 6"/>
                  <a:gd name="T17" fmla="*/ 8 h 8"/>
                  <a:gd name="T18" fmla="*/ 4 w 6"/>
                  <a:gd name="T19" fmla="*/ 8 h 8"/>
                  <a:gd name="T20" fmla="*/ 6 w 6"/>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6" y="6"/>
                    </a:moveTo>
                    <a:lnTo>
                      <a:pt x="6" y="4"/>
                    </a:lnTo>
                    <a:lnTo>
                      <a:pt x="4" y="2"/>
                    </a:lnTo>
                    <a:lnTo>
                      <a:pt x="2" y="0"/>
                    </a:lnTo>
                    <a:lnTo>
                      <a:pt x="0" y="0"/>
                    </a:lnTo>
                    <a:lnTo>
                      <a:pt x="0" y="2"/>
                    </a:lnTo>
                    <a:lnTo>
                      <a:pt x="0" y="6"/>
                    </a:lnTo>
                    <a:lnTo>
                      <a:pt x="2" y="6"/>
                    </a:lnTo>
                    <a:lnTo>
                      <a:pt x="2" y="8"/>
                    </a:lnTo>
                    <a:lnTo>
                      <a:pt x="4" y="8"/>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4" name="9Slide.vn 1407">
                <a:extLst>
                  <a:ext uri="{FF2B5EF4-FFF2-40B4-BE49-F238E27FC236}">
                    <a16:creationId xmlns:a16="http://schemas.microsoft.com/office/drawing/2014/main" id="{80D1BDF4-A72C-4ABC-A556-2C722FF1AE32}"/>
                  </a:ext>
                </a:extLst>
              </p:cNvPr>
              <p:cNvSpPr>
                <a:spLocks/>
              </p:cNvSpPr>
              <p:nvPr/>
            </p:nvSpPr>
            <p:spPr bwMode="auto">
              <a:xfrm>
                <a:off x="2572" y="3856"/>
                <a:ext cx="47" cy="20"/>
              </a:xfrm>
              <a:custGeom>
                <a:avLst/>
                <a:gdLst>
                  <a:gd name="T0" fmla="*/ 43 w 47"/>
                  <a:gd name="T1" fmla="*/ 8 h 20"/>
                  <a:gd name="T2" fmla="*/ 45 w 47"/>
                  <a:gd name="T3" fmla="*/ 8 h 20"/>
                  <a:gd name="T4" fmla="*/ 47 w 47"/>
                  <a:gd name="T5" fmla="*/ 6 h 20"/>
                  <a:gd name="T6" fmla="*/ 45 w 47"/>
                  <a:gd name="T7" fmla="*/ 4 h 20"/>
                  <a:gd name="T8" fmla="*/ 45 w 47"/>
                  <a:gd name="T9" fmla="*/ 0 h 20"/>
                  <a:gd name="T10" fmla="*/ 41 w 47"/>
                  <a:gd name="T11" fmla="*/ 0 h 20"/>
                  <a:gd name="T12" fmla="*/ 37 w 47"/>
                  <a:gd name="T13" fmla="*/ 0 h 20"/>
                  <a:gd name="T14" fmla="*/ 31 w 47"/>
                  <a:gd name="T15" fmla="*/ 0 h 20"/>
                  <a:gd name="T16" fmla="*/ 27 w 47"/>
                  <a:gd name="T17" fmla="*/ 0 h 20"/>
                  <a:gd name="T18" fmla="*/ 20 w 47"/>
                  <a:gd name="T19" fmla="*/ 2 h 20"/>
                  <a:gd name="T20" fmla="*/ 12 w 47"/>
                  <a:gd name="T21" fmla="*/ 4 h 20"/>
                  <a:gd name="T22" fmla="*/ 8 w 47"/>
                  <a:gd name="T23" fmla="*/ 2 h 20"/>
                  <a:gd name="T24" fmla="*/ 6 w 47"/>
                  <a:gd name="T25" fmla="*/ 4 h 20"/>
                  <a:gd name="T26" fmla="*/ 4 w 47"/>
                  <a:gd name="T27" fmla="*/ 4 h 20"/>
                  <a:gd name="T28" fmla="*/ 2 w 47"/>
                  <a:gd name="T29" fmla="*/ 4 h 20"/>
                  <a:gd name="T30" fmla="*/ 4 w 47"/>
                  <a:gd name="T31" fmla="*/ 6 h 20"/>
                  <a:gd name="T32" fmla="*/ 6 w 47"/>
                  <a:gd name="T33" fmla="*/ 6 h 20"/>
                  <a:gd name="T34" fmla="*/ 8 w 47"/>
                  <a:gd name="T35" fmla="*/ 6 h 20"/>
                  <a:gd name="T36" fmla="*/ 2 w 47"/>
                  <a:gd name="T37" fmla="*/ 8 h 20"/>
                  <a:gd name="T38" fmla="*/ 0 w 47"/>
                  <a:gd name="T39" fmla="*/ 10 h 20"/>
                  <a:gd name="T40" fmla="*/ 0 w 47"/>
                  <a:gd name="T41" fmla="*/ 12 h 20"/>
                  <a:gd name="T42" fmla="*/ 2 w 47"/>
                  <a:gd name="T43" fmla="*/ 14 h 20"/>
                  <a:gd name="T44" fmla="*/ 6 w 47"/>
                  <a:gd name="T45" fmla="*/ 12 h 20"/>
                  <a:gd name="T46" fmla="*/ 4 w 47"/>
                  <a:gd name="T47" fmla="*/ 14 h 20"/>
                  <a:gd name="T48" fmla="*/ 6 w 47"/>
                  <a:gd name="T49" fmla="*/ 14 h 20"/>
                  <a:gd name="T50" fmla="*/ 8 w 47"/>
                  <a:gd name="T51" fmla="*/ 16 h 20"/>
                  <a:gd name="T52" fmla="*/ 10 w 47"/>
                  <a:gd name="T53" fmla="*/ 16 h 20"/>
                  <a:gd name="T54" fmla="*/ 14 w 47"/>
                  <a:gd name="T55" fmla="*/ 18 h 20"/>
                  <a:gd name="T56" fmla="*/ 16 w 47"/>
                  <a:gd name="T57" fmla="*/ 18 h 20"/>
                  <a:gd name="T58" fmla="*/ 16 w 47"/>
                  <a:gd name="T59" fmla="*/ 14 h 20"/>
                  <a:gd name="T60" fmla="*/ 14 w 47"/>
                  <a:gd name="T61" fmla="*/ 14 h 20"/>
                  <a:gd name="T62" fmla="*/ 14 w 47"/>
                  <a:gd name="T63" fmla="*/ 12 h 20"/>
                  <a:gd name="T64" fmla="*/ 18 w 47"/>
                  <a:gd name="T65" fmla="*/ 12 h 20"/>
                  <a:gd name="T66" fmla="*/ 18 w 47"/>
                  <a:gd name="T67" fmla="*/ 14 h 20"/>
                  <a:gd name="T68" fmla="*/ 20 w 47"/>
                  <a:gd name="T69" fmla="*/ 16 h 20"/>
                  <a:gd name="T70" fmla="*/ 25 w 47"/>
                  <a:gd name="T71" fmla="*/ 14 h 20"/>
                  <a:gd name="T72" fmla="*/ 27 w 47"/>
                  <a:gd name="T73" fmla="*/ 16 h 20"/>
                  <a:gd name="T74" fmla="*/ 31 w 47"/>
                  <a:gd name="T75" fmla="*/ 20 h 20"/>
                  <a:gd name="T76" fmla="*/ 33 w 47"/>
                  <a:gd name="T77" fmla="*/ 20 h 20"/>
                  <a:gd name="T78" fmla="*/ 33 w 47"/>
                  <a:gd name="T79" fmla="*/ 16 h 20"/>
                  <a:gd name="T80" fmla="*/ 29 w 47"/>
                  <a:gd name="T81" fmla="*/ 12 h 20"/>
                  <a:gd name="T82" fmla="*/ 25 w 47"/>
                  <a:gd name="T83" fmla="*/ 12 h 20"/>
                  <a:gd name="T84" fmla="*/ 27 w 47"/>
                  <a:gd name="T85" fmla="*/ 10 h 20"/>
                  <a:gd name="T86" fmla="*/ 25 w 47"/>
                  <a:gd name="T87" fmla="*/ 10 h 20"/>
                  <a:gd name="T88" fmla="*/ 20 w 47"/>
                  <a:gd name="T89" fmla="*/ 8 h 20"/>
                  <a:gd name="T90" fmla="*/ 20 w 47"/>
                  <a:gd name="T91" fmla="*/ 8 h 20"/>
                  <a:gd name="T92" fmla="*/ 16 w 47"/>
                  <a:gd name="T93" fmla="*/ 6 h 20"/>
                  <a:gd name="T94" fmla="*/ 20 w 47"/>
                  <a:gd name="T95" fmla="*/ 6 h 20"/>
                  <a:gd name="T96" fmla="*/ 22 w 47"/>
                  <a:gd name="T97" fmla="*/ 6 h 20"/>
                  <a:gd name="T98" fmla="*/ 25 w 47"/>
                  <a:gd name="T99" fmla="*/ 2 h 20"/>
                  <a:gd name="T100" fmla="*/ 29 w 47"/>
                  <a:gd name="T101" fmla="*/ 2 h 20"/>
                  <a:gd name="T102" fmla="*/ 31 w 47"/>
                  <a:gd name="T103" fmla="*/ 6 h 20"/>
                  <a:gd name="T104" fmla="*/ 31 w 47"/>
                  <a:gd name="T105" fmla="*/ 8 h 20"/>
                  <a:gd name="T106" fmla="*/ 35 w 47"/>
                  <a:gd name="T107" fmla="*/ 8 h 20"/>
                  <a:gd name="T108" fmla="*/ 39 w 47"/>
                  <a:gd name="T109" fmla="*/ 6 h 20"/>
                  <a:gd name="T110" fmla="*/ 41 w 47"/>
                  <a:gd name="T111" fmla="*/ 6 h 20"/>
                  <a:gd name="T112" fmla="*/ 43 w 47"/>
                  <a:gd name="T11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20">
                    <a:moveTo>
                      <a:pt x="43" y="8"/>
                    </a:moveTo>
                    <a:lnTo>
                      <a:pt x="45" y="8"/>
                    </a:lnTo>
                    <a:lnTo>
                      <a:pt x="47" y="6"/>
                    </a:lnTo>
                    <a:lnTo>
                      <a:pt x="45" y="4"/>
                    </a:lnTo>
                    <a:lnTo>
                      <a:pt x="45" y="0"/>
                    </a:lnTo>
                    <a:lnTo>
                      <a:pt x="41" y="0"/>
                    </a:lnTo>
                    <a:lnTo>
                      <a:pt x="37" y="0"/>
                    </a:lnTo>
                    <a:lnTo>
                      <a:pt x="31" y="0"/>
                    </a:lnTo>
                    <a:lnTo>
                      <a:pt x="27" y="0"/>
                    </a:lnTo>
                    <a:lnTo>
                      <a:pt x="20" y="2"/>
                    </a:lnTo>
                    <a:lnTo>
                      <a:pt x="12" y="4"/>
                    </a:lnTo>
                    <a:lnTo>
                      <a:pt x="8" y="2"/>
                    </a:lnTo>
                    <a:lnTo>
                      <a:pt x="6" y="4"/>
                    </a:lnTo>
                    <a:lnTo>
                      <a:pt x="4" y="4"/>
                    </a:lnTo>
                    <a:lnTo>
                      <a:pt x="2" y="4"/>
                    </a:lnTo>
                    <a:lnTo>
                      <a:pt x="4" y="6"/>
                    </a:lnTo>
                    <a:lnTo>
                      <a:pt x="6" y="6"/>
                    </a:lnTo>
                    <a:lnTo>
                      <a:pt x="8" y="6"/>
                    </a:lnTo>
                    <a:lnTo>
                      <a:pt x="2" y="8"/>
                    </a:lnTo>
                    <a:lnTo>
                      <a:pt x="0" y="10"/>
                    </a:lnTo>
                    <a:lnTo>
                      <a:pt x="0" y="12"/>
                    </a:lnTo>
                    <a:lnTo>
                      <a:pt x="2" y="14"/>
                    </a:lnTo>
                    <a:lnTo>
                      <a:pt x="6" y="12"/>
                    </a:lnTo>
                    <a:lnTo>
                      <a:pt x="4" y="14"/>
                    </a:lnTo>
                    <a:lnTo>
                      <a:pt x="6" y="14"/>
                    </a:lnTo>
                    <a:lnTo>
                      <a:pt x="8" y="16"/>
                    </a:lnTo>
                    <a:lnTo>
                      <a:pt x="10" y="16"/>
                    </a:lnTo>
                    <a:lnTo>
                      <a:pt x="14" y="18"/>
                    </a:lnTo>
                    <a:lnTo>
                      <a:pt x="16" y="18"/>
                    </a:lnTo>
                    <a:lnTo>
                      <a:pt x="16" y="14"/>
                    </a:lnTo>
                    <a:lnTo>
                      <a:pt x="14" y="14"/>
                    </a:lnTo>
                    <a:lnTo>
                      <a:pt x="14" y="12"/>
                    </a:lnTo>
                    <a:lnTo>
                      <a:pt x="18" y="12"/>
                    </a:lnTo>
                    <a:lnTo>
                      <a:pt x="18" y="14"/>
                    </a:lnTo>
                    <a:lnTo>
                      <a:pt x="20" y="16"/>
                    </a:lnTo>
                    <a:lnTo>
                      <a:pt x="25" y="14"/>
                    </a:lnTo>
                    <a:lnTo>
                      <a:pt x="27" y="16"/>
                    </a:lnTo>
                    <a:lnTo>
                      <a:pt x="31" y="20"/>
                    </a:lnTo>
                    <a:lnTo>
                      <a:pt x="33" y="20"/>
                    </a:lnTo>
                    <a:lnTo>
                      <a:pt x="33" y="16"/>
                    </a:lnTo>
                    <a:lnTo>
                      <a:pt x="29" y="12"/>
                    </a:lnTo>
                    <a:lnTo>
                      <a:pt x="25" y="12"/>
                    </a:lnTo>
                    <a:lnTo>
                      <a:pt x="27" y="10"/>
                    </a:lnTo>
                    <a:lnTo>
                      <a:pt x="25" y="10"/>
                    </a:lnTo>
                    <a:lnTo>
                      <a:pt x="20" y="8"/>
                    </a:lnTo>
                    <a:lnTo>
                      <a:pt x="20" y="8"/>
                    </a:lnTo>
                    <a:lnTo>
                      <a:pt x="16" y="6"/>
                    </a:lnTo>
                    <a:lnTo>
                      <a:pt x="20" y="6"/>
                    </a:lnTo>
                    <a:lnTo>
                      <a:pt x="22" y="6"/>
                    </a:lnTo>
                    <a:lnTo>
                      <a:pt x="25" y="2"/>
                    </a:lnTo>
                    <a:lnTo>
                      <a:pt x="29" y="2"/>
                    </a:lnTo>
                    <a:lnTo>
                      <a:pt x="31" y="6"/>
                    </a:lnTo>
                    <a:lnTo>
                      <a:pt x="31" y="8"/>
                    </a:lnTo>
                    <a:lnTo>
                      <a:pt x="35" y="8"/>
                    </a:lnTo>
                    <a:lnTo>
                      <a:pt x="39" y="6"/>
                    </a:lnTo>
                    <a:lnTo>
                      <a:pt x="41" y="6"/>
                    </a:lnTo>
                    <a:lnTo>
                      <a:pt x="43"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5" name="9Slide.vn 1408">
                <a:extLst>
                  <a:ext uri="{FF2B5EF4-FFF2-40B4-BE49-F238E27FC236}">
                    <a16:creationId xmlns:a16="http://schemas.microsoft.com/office/drawing/2014/main" id="{EE4FE5AB-4729-49B9-806C-FB9B8E473500}"/>
                  </a:ext>
                </a:extLst>
              </p:cNvPr>
              <p:cNvSpPr>
                <a:spLocks/>
              </p:cNvSpPr>
              <p:nvPr/>
            </p:nvSpPr>
            <p:spPr bwMode="auto">
              <a:xfrm>
                <a:off x="2545" y="3862"/>
                <a:ext cx="6" cy="2"/>
              </a:xfrm>
              <a:custGeom>
                <a:avLst/>
                <a:gdLst>
                  <a:gd name="T0" fmla="*/ 0 w 6"/>
                  <a:gd name="T1" fmla="*/ 0 h 2"/>
                  <a:gd name="T2" fmla="*/ 4 w 6"/>
                  <a:gd name="T3" fmla="*/ 2 h 2"/>
                  <a:gd name="T4" fmla="*/ 6 w 6"/>
                  <a:gd name="T5" fmla="*/ 0 h 2"/>
                  <a:gd name="T6" fmla="*/ 4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4" y="2"/>
                    </a:lnTo>
                    <a:lnTo>
                      <a:pt x="6" y="0"/>
                    </a:lnTo>
                    <a:lnTo>
                      <a:pt x="4"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6" name="9Slide.vn 1409">
                <a:extLst>
                  <a:ext uri="{FF2B5EF4-FFF2-40B4-BE49-F238E27FC236}">
                    <a16:creationId xmlns:a16="http://schemas.microsoft.com/office/drawing/2014/main" id="{08B10865-7A48-4FE7-AB7C-DE767D19563F}"/>
                  </a:ext>
                </a:extLst>
              </p:cNvPr>
              <p:cNvSpPr>
                <a:spLocks/>
              </p:cNvSpPr>
              <p:nvPr/>
            </p:nvSpPr>
            <p:spPr bwMode="auto">
              <a:xfrm>
                <a:off x="2530" y="3833"/>
                <a:ext cx="19" cy="10"/>
              </a:xfrm>
              <a:custGeom>
                <a:avLst/>
                <a:gdLst>
                  <a:gd name="T0" fmla="*/ 11 w 19"/>
                  <a:gd name="T1" fmla="*/ 8 h 10"/>
                  <a:gd name="T2" fmla="*/ 13 w 19"/>
                  <a:gd name="T3" fmla="*/ 8 h 10"/>
                  <a:gd name="T4" fmla="*/ 13 w 19"/>
                  <a:gd name="T5" fmla="*/ 10 h 10"/>
                  <a:gd name="T6" fmla="*/ 17 w 19"/>
                  <a:gd name="T7" fmla="*/ 10 h 10"/>
                  <a:gd name="T8" fmla="*/ 19 w 19"/>
                  <a:gd name="T9" fmla="*/ 8 h 10"/>
                  <a:gd name="T10" fmla="*/ 17 w 19"/>
                  <a:gd name="T11" fmla="*/ 6 h 10"/>
                  <a:gd name="T12" fmla="*/ 19 w 19"/>
                  <a:gd name="T13" fmla="*/ 4 h 10"/>
                  <a:gd name="T14" fmla="*/ 17 w 19"/>
                  <a:gd name="T15" fmla="*/ 2 h 10"/>
                  <a:gd name="T16" fmla="*/ 15 w 19"/>
                  <a:gd name="T17" fmla="*/ 4 h 10"/>
                  <a:gd name="T18" fmla="*/ 15 w 19"/>
                  <a:gd name="T19" fmla="*/ 4 h 10"/>
                  <a:gd name="T20" fmla="*/ 13 w 19"/>
                  <a:gd name="T21" fmla="*/ 2 h 10"/>
                  <a:gd name="T22" fmla="*/ 6 w 19"/>
                  <a:gd name="T23" fmla="*/ 0 h 10"/>
                  <a:gd name="T24" fmla="*/ 4 w 19"/>
                  <a:gd name="T25" fmla="*/ 2 h 10"/>
                  <a:gd name="T26" fmla="*/ 0 w 19"/>
                  <a:gd name="T27" fmla="*/ 2 h 10"/>
                  <a:gd name="T28" fmla="*/ 0 w 19"/>
                  <a:gd name="T29" fmla="*/ 4 h 10"/>
                  <a:gd name="T30" fmla="*/ 2 w 19"/>
                  <a:gd name="T31" fmla="*/ 6 h 10"/>
                  <a:gd name="T32" fmla="*/ 4 w 19"/>
                  <a:gd name="T33" fmla="*/ 8 h 10"/>
                  <a:gd name="T34" fmla="*/ 4 w 19"/>
                  <a:gd name="T35" fmla="*/ 6 h 10"/>
                  <a:gd name="T36" fmla="*/ 8 w 19"/>
                  <a:gd name="T37" fmla="*/ 8 h 10"/>
                  <a:gd name="T38" fmla="*/ 11 w 19"/>
                  <a:gd name="T3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11" y="8"/>
                    </a:moveTo>
                    <a:lnTo>
                      <a:pt x="13" y="8"/>
                    </a:lnTo>
                    <a:lnTo>
                      <a:pt x="13" y="10"/>
                    </a:lnTo>
                    <a:lnTo>
                      <a:pt x="17" y="10"/>
                    </a:lnTo>
                    <a:lnTo>
                      <a:pt x="19" y="8"/>
                    </a:lnTo>
                    <a:lnTo>
                      <a:pt x="17" y="6"/>
                    </a:lnTo>
                    <a:lnTo>
                      <a:pt x="19" y="4"/>
                    </a:lnTo>
                    <a:lnTo>
                      <a:pt x="17" y="2"/>
                    </a:lnTo>
                    <a:lnTo>
                      <a:pt x="15" y="4"/>
                    </a:lnTo>
                    <a:lnTo>
                      <a:pt x="15" y="4"/>
                    </a:lnTo>
                    <a:lnTo>
                      <a:pt x="13" y="2"/>
                    </a:lnTo>
                    <a:lnTo>
                      <a:pt x="6" y="0"/>
                    </a:lnTo>
                    <a:lnTo>
                      <a:pt x="4" y="2"/>
                    </a:lnTo>
                    <a:lnTo>
                      <a:pt x="0" y="2"/>
                    </a:lnTo>
                    <a:lnTo>
                      <a:pt x="0" y="4"/>
                    </a:lnTo>
                    <a:lnTo>
                      <a:pt x="2" y="6"/>
                    </a:lnTo>
                    <a:lnTo>
                      <a:pt x="4" y="8"/>
                    </a:lnTo>
                    <a:lnTo>
                      <a:pt x="4" y="6"/>
                    </a:lnTo>
                    <a:lnTo>
                      <a:pt x="8" y="8"/>
                    </a:lnTo>
                    <a:lnTo>
                      <a:pt x="11"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7" name="9Slide.vn 1410">
                <a:extLst>
                  <a:ext uri="{FF2B5EF4-FFF2-40B4-BE49-F238E27FC236}">
                    <a16:creationId xmlns:a16="http://schemas.microsoft.com/office/drawing/2014/main" id="{AB96D4FB-2F02-4010-A828-CB70A4A60ECA}"/>
                  </a:ext>
                </a:extLst>
              </p:cNvPr>
              <p:cNvSpPr>
                <a:spLocks/>
              </p:cNvSpPr>
              <p:nvPr/>
            </p:nvSpPr>
            <p:spPr bwMode="auto">
              <a:xfrm>
                <a:off x="2545" y="3856"/>
                <a:ext cx="4" cy="4"/>
              </a:xfrm>
              <a:custGeom>
                <a:avLst/>
                <a:gdLst>
                  <a:gd name="T0" fmla="*/ 4 w 4"/>
                  <a:gd name="T1" fmla="*/ 2 h 4"/>
                  <a:gd name="T2" fmla="*/ 2 w 4"/>
                  <a:gd name="T3" fmla="*/ 0 h 4"/>
                  <a:gd name="T4" fmla="*/ 0 w 4"/>
                  <a:gd name="T5" fmla="*/ 2 h 4"/>
                  <a:gd name="T6" fmla="*/ 2 w 4"/>
                  <a:gd name="T7" fmla="*/ 4 h 4"/>
                  <a:gd name="T8" fmla="*/ 4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2" y="0"/>
                    </a:lnTo>
                    <a:lnTo>
                      <a:pt x="0" y="2"/>
                    </a:lnTo>
                    <a:lnTo>
                      <a:pt x="2" y="4"/>
                    </a:lnTo>
                    <a:lnTo>
                      <a:pt x="4" y="4"/>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8" name="9Slide.vn 1411">
                <a:extLst>
                  <a:ext uri="{FF2B5EF4-FFF2-40B4-BE49-F238E27FC236}">
                    <a16:creationId xmlns:a16="http://schemas.microsoft.com/office/drawing/2014/main" id="{4B7758E7-E09F-456E-B762-CCACA748B4AE}"/>
                  </a:ext>
                </a:extLst>
              </p:cNvPr>
              <p:cNvSpPr>
                <a:spLocks/>
              </p:cNvSpPr>
              <p:nvPr/>
            </p:nvSpPr>
            <p:spPr bwMode="auto">
              <a:xfrm>
                <a:off x="2429" y="3528"/>
                <a:ext cx="18" cy="39"/>
              </a:xfrm>
              <a:custGeom>
                <a:avLst/>
                <a:gdLst>
                  <a:gd name="T0" fmla="*/ 2 w 18"/>
                  <a:gd name="T1" fmla="*/ 10 h 39"/>
                  <a:gd name="T2" fmla="*/ 0 w 18"/>
                  <a:gd name="T3" fmla="*/ 15 h 39"/>
                  <a:gd name="T4" fmla="*/ 2 w 18"/>
                  <a:gd name="T5" fmla="*/ 17 h 39"/>
                  <a:gd name="T6" fmla="*/ 2 w 18"/>
                  <a:gd name="T7" fmla="*/ 17 h 39"/>
                  <a:gd name="T8" fmla="*/ 4 w 18"/>
                  <a:gd name="T9" fmla="*/ 21 h 39"/>
                  <a:gd name="T10" fmla="*/ 4 w 18"/>
                  <a:gd name="T11" fmla="*/ 33 h 39"/>
                  <a:gd name="T12" fmla="*/ 2 w 18"/>
                  <a:gd name="T13" fmla="*/ 37 h 39"/>
                  <a:gd name="T14" fmla="*/ 6 w 18"/>
                  <a:gd name="T15" fmla="*/ 39 h 39"/>
                  <a:gd name="T16" fmla="*/ 12 w 18"/>
                  <a:gd name="T17" fmla="*/ 37 h 39"/>
                  <a:gd name="T18" fmla="*/ 12 w 18"/>
                  <a:gd name="T19" fmla="*/ 37 h 39"/>
                  <a:gd name="T20" fmla="*/ 12 w 18"/>
                  <a:gd name="T21" fmla="*/ 33 h 39"/>
                  <a:gd name="T22" fmla="*/ 14 w 18"/>
                  <a:gd name="T23" fmla="*/ 29 h 39"/>
                  <a:gd name="T24" fmla="*/ 18 w 18"/>
                  <a:gd name="T25" fmla="*/ 31 h 39"/>
                  <a:gd name="T26" fmla="*/ 18 w 18"/>
                  <a:gd name="T27" fmla="*/ 31 h 39"/>
                  <a:gd name="T28" fmla="*/ 14 w 18"/>
                  <a:gd name="T29" fmla="*/ 27 h 39"/>
                  <a:gd name="T30" fmla="*/ 16 w 18"/>
                  <a:gd name="T31" fmla="*/ 25 h 39"/>
                  <a:gd name="T32" fmla="*/ 12 w 18"/>
                  <a:gd name="T33" fmla="*/ 21 h 39"/>
                  <a:gd name="T34" fmla="*/ 12 w 18"/>
                  <a:gd name="T35" fmla="*/ 19 h 39"/>
                  <a:gd name="T36" fmla="*/ 14 w 18"/>
                  <a:gd name="T37" fmla="*/ 19 h 39"/>
                  <a:gd name="T38" fmla="*/ 18 w 18"/>
                  <a:gd name="T39" fmla="*/ 21 h 39"/>
                  <a:gd name="T40" fmla="*/ 18 w 18"/>
                  <a:gd name="T41" fmla="*/ 21 h 39"/>
                  <a:gd name="T42" fmla="*/ 16 w 18"/>
                  <a:gd name="T43" fmla="*/ 19 h 39"/>
                  <a:gd name="T44" fmla="*/ 12 w 18"/>
                  <a:gd name="T45" fmla="*/ 15 h 39"/>
                  <a:gd name="T46" fmla="*/ 16 w 18"/>
                  <a:gd name="T47" fmla="*/ 17 h 39"/>
                  <a:gd name="T48" fmla="*/ 16 w 18"/>
                  <a:gd name="T49" fmla="*/ 13 h 39"/>
                  <a:gd name="T50" fmla="*/ 14 w 18"/>
                  <a:gd name="T51" fmla="*/ 13 h 39"/>
                  <a:gd name="T52" fmla="*/ 16 w 18"/>
                  <a:gd name="T53" fmla="*/ 6 h 39"/>
                  <a:gd name="T54" fmla="*/ 12 w 18"/>
                  <a:gd name="T55" fmla="*/ 2 h 39"/>
                  <a:gd name="T56" fmla="*/ 8 w 18"/>
                  <a:gd name="T57" fmla="*/ 0 h 39"/>
                  <a:gd name="T58" fmla="*/ 4 w 18"/>
                  <a:gd name="T59" fmla="*/ 0 h 39"/>
                  <a:gd name="T60" fmla="*/ 2 w 18"/>
                  <a:gd name="T61" fmla="*/ 2 h 39"/>
                  <a:gd name="T62" fmla="*/ 2 w 18"/>
                  <a:gd name="T63" fmla="*/ 4 h 39"/>
                  <a:gd name="T64" fmla="*/ 4 w 18"/>
                  <a:gd name="T65" fmla="*/ 6 h 39"/>
                  <a:gd name="T66" fmla="*/ 4 w 18"/>
                  <a:gd name="T67" fmla="*/ 10 h 39"/>
                  <a:gd name="T68" fmla="*/ 2 w 18"/>
                  <a:gd name="T6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39">
                    <a:moveTo>
                      <a:pt x="2" y="10"/>
                    </a:moveTo>
                    <a:lnTo>
                      <a:pt x="0" y="15"/>
                    </a:lnTo>
                    <a:lnTo>
                      <a:pt x="2" y="17"/>
                    </a:lnTo>
                    <a:lnTo>
                      <a:pt x="2" y="17"/>
                    </a:lnTo>
                    <a:lnTo>
                      <a:pt x="4" y="21"/>
                    </a:lnTo>
                    <a:lnTo>
                      <a:pt x="4" y="33"/>
                    </a:lnTo>
                    <a:lnTo>
                      <a:pt x="2" y="37"/>
                    </a:lnTo>
                    <a:lnTo>
                      <a:pt x="6" y="39"/>
                    </a:lnTo>
                    <a:lnTo>
                      <a:pt x="12" y="37"/>
                    </a:lnTo>
                    <a:lnTo>
                      <a:pt x="12" y="37"/>
                    </a:lnTo>
                    <a:lnTo>
                      <a:pt x="12" y="33"/>
                    </a:lnTo>
                    <a:lnTo>
                      <a:pt x="14" y="29"/>
                    </a:lnTo>
                    <a:lnTo>
                      <a:pt x="18" y="31"/>
                    </a:lnTo>
                    <a:lnTo>
                      <a:pt x="18" y="31"/>
                    </a:lnTo>
                    <a:lnTo>
                      <a:pt x="14" y="27"/>
                    </a:lnTo>
                    <a:lnTo>
                      <a:pt x="16" y="25"/>
                    </a:lnTo>
                    <a:lnTo>
                      <a:pt x="12" y="21"/>
                    </a:lnTo>
                    <a:lnTo>
                      <a:pt x="12" y="19"/>
                    </a:lnTo>
                    <a:lnTo>
                      <a:pt x="14" y="19"/>
                    </a:lnTo>
                    <a:lnTo>
                      <a:pt x="18" y="21"/>
                    </a:lnTo>
                    <a:lnTo>
                      <a:pt x="18" y="21"/>
                    </a:lnTo>
                    <a:lnTo>
                      <a:pt x="16" y="19"/>
                    </a:lnTo>
                    <a:lnTo>
                      <a:pt x="12" y="15"/>
                    </a:lnTo>
                    <a:lnTo>
                      <a:pt x="16" y="17"/>
                    </a:lnTo>
                    <a:lnTo>
                      <a:pt x="16" y="13"/>
                    </a:lnTo>
                    <a:lnTo>
                      <a:pt x="14" y="13"/>
                    </a:lnTo>
                    <a:lnTo>
                      <a:pt x="16" y="6"/>
                    </a:lnTo>
                    <a:lnTo>
                      <a:pt x="12" y="2"/>
                    </a:lnTo>
                    <a:lnTo>
                      <a:pt x="8" y="0"/>
                    </a:lnTo>
                    <a:lnTo>
                      <a:pt x="4" y="0"/>
                    </a:lnTo>
                    <a:lnTo>
                      <a:pt x="2" y="2"/>
                    </a:lnTo>
                    <a:lnTo>
                      <a:pt x="2" y="4"/>
                    </a:lnTo>
                    <a:lnTo>
                      <a:pt x="4" y="6"/>
                    </a:lnTo>
                    <a:lnTo>
                      <a:pt x="4" y="10"/>
                    </a:lnTo>
                    <a:lnTo>
                      <a:pt x="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9" name="9Slide.vn 1412">
                <a:extLst>
                  <a:ext uri="{FF2B5EF4-FFF2-40B4-BE49-F238E27FC236}">
                    <a16:creationId xmlns:a16="http://schemas.microsoft.com/office/drawing/2014/main" id="{FDE7B78F-2C40-4BC1-9D29-D2510BD776BF}"/>
                  </a:ext>
                </a:extLst>
              </p:cNvPr>
              <p:cNvSpPr>
                <a:spLocks/>
              </p:cNvSpPr>
              <p:nvPr/>
            </p:nvSpPr>
            <p:spPr bwMode="auto">
              <a:xfrm>
                <a:off x="2464" y="3773"/>
                <a:ext cx="6" cy="10"/>
              </a:xfrm>
              <a:custGeom>
                <a:avLst/>
                <a:gdLst>
                  <a:gd name="T0" fmla="*/ 2 w 6"/>
                  <a:gd name="T1" fmla="*/ 2 h 10"/>
                  <a:gd name="T2" fmla="*/ 2 w 6"/>
                  <a:gd name="T3" fmla="*/ 2 h 10"/>
                  <a:gd name="T4" fmla="*/ 2 w 6"/>
                  <a:gd name="T5" fmla="*/ 4 h 10"/>
                  <a:gd name="T6" fmla="*/ 2 w 6"/>
                  <a:gd name="T7" fmla="*/ 4 h 10"/>
                  <a:gd name="T8" fmla="*/ 0 w 6"/>
                  <a:gd name="T9" fmla="*/ 6 h 10"/>
                  <a:gd name="T10" fmla="*/ 2 w 6"/>
                  <a:gd name="T11" fmla="*/ 8 h 10"/>
                  <a:gd name="T12" fmla="*/ 4 w 6"/>
                  <a:gd name="T13" fmla="*/ 10 h 10"/>
                  <a:gd name="T14" fmla="*/ 6 w 6"/>
                  <a:gd name="T15" fmla="*/ 10 h 10"/>
                  <a:gd name="T16" fmla="*/ 4 w 6"/>
                  <a:gd name="T17" fmla="*/ 8 h 10"/>
                  <a:gd name="T18" fmla="*/ 6 w 6"/>
                  <a:gd name="T19" fmla="*/ 6 h 10"/>
                  <a:gd name="T20" fmla="*/ 6 w 6"/>
                  <a:gd name="T21" fmla="*/ 4 h 10"/>
                  <a:gd name="T22" fmla="*/ 4 w 6"/>
                  <a:gd name="T23" fmla="*/ 0 h 10"/>
                  <a:gd name="T24" fmla="*/ 2 w 6"/>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2" y="2"/>
                    </a:moveTo>
                    <a:lnTo>
                      <a:pt x="2" y="2"/>
                    </a:lnTo>
                    <a:lnTo>
                      <a:pt x="2" y="4"/>
                    </a:lnTo>
                    <a:lnTo>
                      <a:pt x="2" y="4"/>
                    </a:lnTo>
                    <a:lnTo>
                      <a:pt x="0" y="6"/>
                    </a:lnTo>
                    <a:lnTo>
                      <a:pt x="2" y="8"/>
                    </a:lnTo>
                    <a:lnTo>
                      <a:pt x="4" y="10"/>
                    </a:lnTo>
                    <a:lnTo>
                      <a:pt x="6" y="10"/>
                    </a:lnTo>
                    <a:lnTo>
                      <a:pt x="4" y="8"/>
                    </a:lnTo>
                    <a:lnTo>
                      <a:pt x="6" y="6"/>
                    </a:lnTo>
                    <a:lnTo>
                      <a:pt x="6" y="4"/>
                    </a:lnTo>
                    <a:lnTo>
                      <a:pt x="4"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0" name="9Slide.vn 1413">
                <a:extLst>
                  <a:ext uri="{FF2B5EF4-FFF2-40B4-BE49-F238E27FC236}">
                    <a16:creationId xmlns:a16="http://schemas.microsoft.com/office/drawing/2014/main" id="{F8023F65-F73D-4619-94D4-E5C6BCACB60A}"/>
                  </a:ext>
                </a:extLst>
              </p:cNvPr>
              <p:cNvSpPr>
                <a:spLocks/>
              </p:cNvSpPr>
              <p:nvPr/>
            </p:nvSpPr>
            <p:spPr bwMode="auto">
              <a:xfrm>
                <a:off x="2445" y="3609"/>
                <a:ext cx="6" cy="8"/>
              </a:xfrm>
              <a:custGeom>
                <a:avLst/>
                <a:gdLst>
                  <a:gd name="T0" fmla="*/ 6 w 6"/>
                  <a:gd name="T1" fmla="*/ 0 h 8"/>
                  <a:gd name="T2" fmla="*/ 2 w 6"/>
                  <a:gd name="T3" fmla="*/ 0 h 8"/>
                  <a:gd name="T4" fmla="*/ 0 w 6"/>
                  <a:gd name="T5" fmla="*/ 2 h 8"/>
                  <a:gd name="T6" fmla="*/ 0 w 6"/>
                  <a:gd name="T7" fmla="*/ 4 h 8"/>
                  <a:gd name="T8" fmla="*/ 2 w 6"/>
                  <a:gd name="T9" fmla="*/ 6 h 8"/>
                  <a:gd name="T10" fmla="*/ 4 w 6"/>
                  <a:gd name="T11" fmla="*/ 8 h 8"/>
                  <a:gd name="T12" fmla="*/ 6 w 6"/>
                  <a:gd name="T13" fmla="*/ 6 h 8"/>
                  <a:gd name="T14" fmla="*/ 6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6" y="0"/>
                    </a:moveTo>
                    <a:lnTo>
                      <a:pt x="2" y="0"/>
                    </a:lnTo>
                    <a:lnTo>
                      <a:pt x="0" y="2"/>
                    </a:lnTo>
                    <a:lnTo>
                      <a:pt x="0" y="4"/>
                    </a:lnTo>
                    <a:lnTo>
                      <a:pt x="2" y="6"/>
                    </a:lnTo>
                    <a:lnTo>
                      <a:pt x="4" y="8"/>
                    </a:lnTo>
                    <a:lnTo>
                      <a:pt x="6" y="6"/>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1" name="9Slide.vn 1414">
                <a:extLst>
                  <a:ext uri="{FF2B5EF4-FFF2-40B4-BE49-F238E27FC236}">
                    <a16:creationId xmlns:a16="http://schemas.microsoft.com/office/drawing/2014/main" id="{583C3C51-174D-458E-83DC-C473125F4936}"/>
                  </a:ext>
                </a:extLst>
              </p:cNvPr>
              <p:cNvSpPr>
                <a:spLocks/>
              </p:cNvSpPr>
              <p:nvPr/>
            </p:nvSpPr>
            <p:spPr bwMode="auto">
              <a:xfrm>
                <a:off x="2454" y="3586"/>
                <a:ext cx="4" cy="2"/>
              </a:xfrm>
              <a:custGeom>
                <a:avLst/>
                <a:gdLst>
                  <a:gd name="T0" fmla="*/ 0 w 4"/>
                  <a:gd name="T1" fmla="*/ 2 h 2"/>
                  <a:gd name="T2" fmla="*/ 0 w 4"/>
                  <a:gd name="T3" fmla="*/ 2 h 2"/>
                  <a:gd name="T4" fmla="*/ 4 w 4"/>
                  <a:gd name="T5" fmla="*/ 2 h 2"/>
                  <a:gd name="T6" fmla="*/ 0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0" y="2"/>
                    </a:lnTo>
                    <a:lnTo>
                      <a:pt x="4" y="2"/>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2" name="9Slide.vn 1415">
                <a:extLst>
                  <a:ext uri="{FF2B5EF4-FFF2-40B4-BE49-F238E27FC236}">
                    <a16:creationId xmlns:a16="http://schemas.microsoft.com/office/drawing/2014/main" id="{77F81A07-9B70-4402-9625-8FA0867F5925}"/>
                  </a:ext>
                </a:extLst>
              </p:cNvPr>
              <p:cNvSpPr>
                <a:spLocks/>
              </p:cNvSpPr>
              <p:nvPr/>
            </p:nvSpPr>
            <p:spPr bwMode="auto">
              <a:xfrm>
                <a:off x="2454" y="3590"/>
                <a:ext cx="12" cy="15"/>
              </a:xfrm>
              <a:custGeom>
                <a:avLst/>
                <a:gdLst>
                  <a:gd name="T0" fmla="*/ 0 w 12"/>
                  <a:gd name="T1" fmla="*/ 11 h 15"/>
                  <a:gd name="T2" fmla="*/ 0 w 12"/>
                  <a:gd name="T3" fmla="*/ 15 h 15"/>
                  <a:gd name="T4" fmla="*/ 4 w 12"/>
                  <a:gd name="T5" fmla="*/ 11 h 15"/>
                  <a:gd name="T6" fmla="*/ 6 w 12"/>
                  <a:gd name="T7" fmla="*/ 11 h 15"/>
                  <a:gd name="T8" fmla="*/ 6 w 12"/>
                  <a:gd name="T9" fmla="*/ 13 h 15"/>
                  <a:gd name="T10" fmla="*/ 10 w 12"/>
                  <a:gd name="T11" fmla="*/ 13 h 15"/>
                  <a:gd name="T12" fmla="*/ 10 w 12"/>
                  <a:gd name="T13" fmla="*/ 9 h 15"/>
                  <a:gd name="T14" fmla="*/ 12 w 12"/>
                  <a:gd name="T15" fmla="*/ 6 h 15"/>
                  <a:gd name="T16" fmla="*/ 10 w 12"/>
                  <a:gd name="T17" fmla="*/ 2 h 15"/>
                  <a:gd name="T18" fmla="*/ 8 w 12"/>
                  <a:gd name="T19" fmla="*/ 0 h 15"/>
                  <a:gd name="T20" fmla="*/ 6 w 12"/>
                  <a:gd name="T21" fmla="*/ 0 h 15"/>
                  <a:gd name="T22" fmla="*/ 2 w 12"/>
                  <a:gd name="T23" fmla="*/ 2 h 15"/>
                  <a:gd name="T24" fmla="*/ 0 w 12"/>
                  <a:gd name="T25" fmla="*/ 6 h 15"/>
                  <a:gd name="T26" fmla="*/ 0 w 12"/>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5">
                    <a:moveTo>
                      <a:pt x="0" y="11"/>
                    </a:moveTo>
                    <a:lnTo>
                      <a:pt x="0" y="15"/>
                    </a:lnTo>
                    <a:lnTo>
                      <a:pt x="4" y="11"/>
                    </a:lnTo>
                    <a:lnTo>
                      <a:pt x="6" y="11"/>
                    </a:lnTo>
                    <a:lnTo>
                      <a:pt x="6" y="13"/>
                    </a:lnTo>
                    <a:lnTo>
                      <a:pt x="10" y="13"/>
                    </a:lnTo>
                    <a:lnTo>
                      <a:pt x="10" y="9"/>
                    </a:lnTo>
                    <a:lnTo>
                      <a:pt x="12" y="6"/>
                    </a:lnTo>
                    <a:lnTo>
                      <a:pt x="10" y="2"/>
                    </a:lnTo>
                    <a:lnTo>
                      <a:pt x="8" y="0"/>
                    </a:lnTo>
                    <a:lnTo>
                      <a:pt x="6" y="0"/>
                    </a:lnTo>
                    <a:lnTo>
                      <a:pt x="2" y="2"/>
                    </a:lnTo>
                    <a:lnTo>
                      <a:pt x="0" y="6"/>
                    </a:lnTo>
                    <a:lnTo>
                      <a:pt x="0"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3" name="9Slide.vn 1416">
                <a:extLst>
                  <a:ext uri="{FF2B5EF4-FFF2-40B4-BE49-F238E27FC236}">
                    <a16:creationId xmlns:a16="http://schemas.microsoft.com/office/drawing/2014/main" id="{DDDECBA2-BC1F-431A-9A92-6D0FEF88B626}"/>
                  </a:ext>
                </a:extLst>
              </p:cNvPr>
              <p:cNvSpPr>
                <a:spLocks/>
              </p:cNvSpPr>
              <p:nvPr/>
            </p:nvSpPr>
            <p:spPr bwMode="auto">
              <a:xfrm>
                <a:off x="2449" y="3538"/>
                <a:ext cx="5" cy="5"/>
              </a:xfrm>
              <a:custGeom>
                <a:avLst/>
                <a:gdLst>
                  <a:gd name="T0" fmla="*/ 0 w 5"/>
                  <a:gd name="T1" fmla="*/ 3 h 5"/>
                  <a:gd name="T2" fmla="*/ 2 w 5"/>
                  <a:gd name="T3" fmla="*/ 5 h 5"/>
                  <a:gd name="T4" fmla="*/ 5 w 5"/>
                  <a:gd name="T5" fmla="*/ 3 h 5"/>
                  <a:gd name="T6" fmla="*/ 2 w 5"/>
                  <a:gd name="T7" fmla="*/ 0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2" y="5"/>
                    </a:lnTo>
                    <a:lnTo>
                      <a:pt x="5" y="3"/>
                    </a:lnTo>
                    <a:lnTo>
                      <a:pt x="2" y="0"/>
                    </a:lnTo>
                    <a:lnTo>
                      <a:pt x="0"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4" name="9Slide.vn 1417">
                <a:extLst>
                  <a:ext uri="{FF2B5EF4-FFF2-40B4-BE49-F238E27FC236}">
                    <a16:creationId xmlns:a16="http://schemas.microsoft.com/office/drawing/2014/main" id="{F992ECC6-6E01-40DD-A4B7-8C9B997D8D37}"/>
                  </a:ext>
                </a:extLst>
              </p:cNvPr>
              <p:cNvSpPr>
                <a:spLocks/>
              </p:cNvSpPr>
              <p:nvPr/>
            </p:nvSpPr>
            <p:spPr bwMode="auto">
              <a:xfrm>
                <a:off x="2454" y="3576"/>
                <a:ext cx="2" cy="4"/>
              </a:xfrm>
              <a:custGeom>
                <a:avLst/>
                <a:gdLst>
                  <a:gd name="T0" fmla="*/ 2 w 2"/>
                  <a:gd name="T1" fmla="*/ 0 h 4"/>
                  <a:gd name="T2" fmla="*/ 0 w 2"/>
                  <a:gd name="T3" fmla="*/ 2 h 4"/>
                  <a:gd name="T4" fmla="*/ 0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0"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5" name="9Slide.vn 1418">
                <a:extLst>
                  <a:ext uri="{FF2B5EF4-FFF2-40B4-BE49-F238E27FC236}">
                    <a16:creationId xmlns:a16="http://schemas.microsoft.com/office/drawing/2014/main" id="{A7B4E7B7-D0AF-4E05-A2E0-C4E38D964941}"/>
                  </a:ext>
                </a:extLst>
              </p:cNvPr>
              <p:cNvSpPr>
                <a:spLocks/>
              </p:cNvSpPr>
              <p:nvPr/>
            </p:nvSpPr>
            <p:spPr bwMode="auto">
              <a:xfrm>
                <a:off x="2458" y="3758"/>
                <a:ext cx="14" cy="11"/>
              </a:xfrm>
              <a:custGeom>
                <a:avLst/>
                <a:gdLst>
                  <a:gd name="T0" fmla="*/ 10 w 14"/>
                  <a:gd name="T1" fmla="*/ 11 h 11"/>
                  <a:gd name="T2" fmla="*/ 10 w 14"/>
                  <a:gd name="T3" fmla="*/ 9 h 11"/>
                  <a:gd name="T4" fmla="*/ 14 w 14"/>
                  <a:gd name="T5" fmla="*/ 9 h 11"/>
                  <a:gd name="T6" fmla="*/ 14 w 14"/>
                  <a:gd name="T7" fmla="*/ 6 h 11"/>
                  <a:gd name="T8" fmla="*/ 8 w 14"/>
                  <a:gd name="T9" fmla="*/ 2 h 11"/>
                  <a:gd name="T10" fmla="*/ 6 w 14"/>
                  <a:gd name="T11" fmla="*/ 4 h 11"/>
                  <a:gd name="T12" fmla="*/ 4 w 14"/>
                  <a:gd name="T13" fmla="*/ 0 h 11"/>
                  <a:gd name="T14" fmla="*/ 2 w 14"/>
                  <a:gd name="T15" fmla="*/ 2 h 11"/>
                  <a:gd name="T16" fmla="*/ 4 w 14"/>
                  <a:gd name="T17" fmla="*/ 4 h 11"/>
                  <a:gd name="T18" fmla="*/ 2 w 14"/>
                  <a:gd name="T19" fmla="*/ 9 h 11"/>
                  <a:gd name="T20" fmla="*/ 0 w 14"/>
                  <a:gd name="T21" fmla="*/ 11 h 11"/>
                  <a:gd name="T22" fmla="*/ 2 w 14"/>
                  <a:gd name="T23" fmla="*/ 11 h 11"/>
                  <a:gd name="T24" fmla="*/ 8 w 14"/>
                  <a:gd name="T25" fmla="*/ 11 h 11"/>
                  <a:gd name="T26" fmla="*/ 10 w 14"/>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1">
                    <a:moveTo>
                      <a:pt x="10" y="11"/>
                    </a:moveTo>
                    <a:lnTo>
                      <a:pt x="10" y="9"/>
                    </a:lnTo>
                    <a:lnTo>
                      <a:pt x="14" y="9"/>
                    </a:lnTo>
                    <a:lnTo>
                      <a:pt x="14" y="6"/>
                    </a:lnTo>
                    <a:lnTo>
                      <a:pt x="8" y="2"/>
                    </a:lnTo>
                    <a:lnTo>
                      <a:pt x="6" y="4"/>
                    </a:lnTo>
                    <a:lnTo>
                      <a:pt x="4" y="0"/>
                    </a:lnTo>
                    <a:lnTo>
                      <a:pt x="2" y="2"/>
                    </a:lnTo>
                    <a:lnTo>
                      <a:pt x="4" y="4"/>
                    </a:lnTo>
                    <a:lnTo>
                      <a:pt x="2" y="9"/>
                    </a:lnTo>
                    <a:lnTo>
                      <a:pt x="0" y="11"/>
                    </a:lnTo>
                    <a:lnTo>
                      <a:pt x="2" y="11"/>
                    </a:lnTo>
                    <a:lnTo>
                      <a:pt x="8" y="11"/>
                    </a:lnTo>
                    <a:lnTo>
                      <a:pt x="10"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6" name="9Slide.vn 1419">
                <a:extLst>
                  <a:ext uri="{FF2B5EF4-FFF2-40B4-BE49-F238E27FC236}">
                    <a16:creationId xmlns:a16="http://schemas.microsoft.com/office/drawing/2014/main" id="{F509A0D9-A6B4-4FBF-9673-1F6A93E7BE03}"/>
                  </a:ext>
                </a:extLst>
              </p:cNvPr>
              <p:cNvSpPr>
                <a:spLocks/>
              </p:cNvSpPr>
              <p:nvPr/>
            </p:nvSpPr>
            <p:spPr bwMode="auto">
              <a:xfrm>
                <a:off x="2422" y="3014"/>
                <a:ext cx="154" cy="819"/>
              </a:xfrm>
              <a:custGeom>
                <a:avLst/>
                <a:gdLst>
                  <a:gd name="T0" fmla="*/ 85 w 154"/>
                  <a:gd name="T1" fmla="*/ 734 h 819"/>
                  <a:gd name="T2" fmla="*/ 71 w 154"/>
                  <a:gd name="T3" fmla="*/ 686 h 819"/>
                  <a:gd name="T4" fmla="*/ 71 w 154"/>
                  <a:gd name="T5" fmla="*/ 614 h 819"/>
                  <a:gd name="T6" fmla="*/ 58 w 154"/>
                  <a:gd name="T7" fmla="*/ 580 h 819"/>
                  <a:gd name="T8" fmla="*/ 56 w 154"/>
                  <a:gd name="T9" fmla="*/ 545 h 819"/>
                  <a:gd name="T10" fmla="*/ 46 w 154"/>
                  <a:gd name="T11" fmla="*/ 477 h 819"/>
                  <a:gd name="T12" fmla="*/ 48 w 154"/>
                  <a:gd name="T13" fmla="*/ 394 h 819"/>
                  <a:gd name="T14" fmla="*/ 58 w 154"/>
                  <a:gd name="T15" fmla="*/ 336 h 819"/>
                  <a:gd name="T16" fmla="*/ 46 w 154"/>
                  <a:gd name="T17" fmla="*/ 271 h 819"/>
                  <a:gd name="T18" fmla="*/ 63 w 154"/>
                  <a:gd name="T19" fmla="*/ 195 h 819"/>
                  <a:gd name="T20" fmla="*/ 63 w 154"/>
                  <a:gd name="T21" fmla="*/ 162 h 819"/>
                  <a:gd name="T22" fmla="*/ 81 w 154"/>
                  <a:gd name="T23" fmla="*/ 106 h 819"/>
                  <a:gd name="T24" fmla="*/ 44 w 154"/>
                  <a:gd name="T25" fmla="*/ 27 h 819"/>
                  <a:gd name="T26" fmla="*/ 32 w 154"/>
                  <a:gd name="T27" fmla="*/ 4 h 819"/>
                  <a:gd name="T28" fmla="*/ 19 w 154"/>
                  <a:gd name="T29" fmla="*/ 29 h 819"/>
                  <a:gd name="T30" fmla="*/ 25 w 154"/>
                  <a:gd name="T31" fmla="*/ 91 h 819"/>
                  <a:gd name="T32" fmla="*/ 23 w 154"/>
                  <a:gd name="T33" fmla="*/ 122 h 819"/>
                  <a:gd name="T34" fmla="*/ 23 w 154"/>
                  <a:gd name="T35" fmla="*/ 193 h 819"/>
                  <a:gd name="T36" fmla="*/ 17 w 154"/>
                  <a:gd name="T37" fmla="*/ 232 h 819"/>
                  <a:gd name="T38" fmla="*/ 17 w 154"/>
                  <a:gd name="T39" fmla="*/ 267 h 819"/>
                  <a:gd name="T40" fmla="*/ 23 w 154"/>
                  <a:gd name="T41" fmla="*/ 315 h 819"/>
                  <a:gd name="T42" fmla="*/ 21 w 154"/>
                  <a:gd name="T43" fmla="*/ 346 h 819"/>
                  <a:gd name="T44" fmla="*/ 13 w 154"/>
                  <a:gd name="T45" fmla="*/ 377 h 819"/>
                  <a:gd name="T46" fmla="*/ 9 w 154"/>
                  <a:gd name="T47" fmla="*/ 408 h 819"/>
                  <a:gd name="T48" fmla="*/ 7 w 154"/>
                  <a:gd name="T49" fmla="*/ 431 h 819"/>
                  <a:gd name="T50" fmla="*/ 11 w 154"/>
                  <a:gd name="T51" fmla="*/ 471 h 819"/>
                  <a:gd name="T52" fmla="*/ 9 w 154"/>
                  <a:gd name="T53" fmla="*/ 497 h 819"/>
                  <a:gd name="T54" fmla="*/ 36 w 154"/>
                  <a:gd name="T55" fmla="*/ 512 h 819"/>
                  <a:gd name="T56" fmla="*/ 42 w 154"/>
                  <a:gd name="T57" fmla="*/ 531 h 819"/>
                  <a:gd name="T58" fmla="*/ 36 w 154"/>
                  <a:gd name="T59" fmla="*/ 535 h 819"/>
                  <a:gd name="T60" fmla="*/ 36 w 154"/>
                  <a:gd name="T61" fmla="*/ 564 h 819"/>
                  <a:gd name="T62" fmla="*/ 44 w 154"/>
                  <a:gd name="T63" fmla="*/ 589 h 819"/>
                  <a:gd name="T64" fmla="*/ 34 w 154"/>
                  <a:gd name="T65" fmla="*/ 618 h 819"/>
                  <a:gd name="T66" fmla="*/ 32 w 154"/>
                  <a:gd name="T67" fmla="*/ 618 h 819"/>
                  <a:gd name="T68" fmla="*/ 21 w 154"/>
                  <a:gd name="T69" fmla="*/ 612 h 819"/>
                  <a:gd name="T70" fmla="*/ 7 w 154"/>
                  <a:gd name="T71" fmla="*/ 626 h 819"/>
                  <a:gd name="T72" fmla="*/ 9 w 154"/>
                  <a:gd name="T73" fmla="*/ 630 h 819"/>
                  <a:gd name="T74" fmla="*/ 34 w 154"/>
                  <a:gd name="T75" fmla="*/ 641 h 819"/>
                  <a:gd name="T76" fmla="*/ 29 w 154"/>
                  <a:gd name="T77" fmla="*/ 651 h 819"/>
                  <a:gd name="T78" fmla="*/ 46 w 154"/>
                  <a:gd name="T79" fmla="*/ 661 h 819"/>
                  <a:gd name="T80" fmla="*/ 36 w 154"/>
                  <a:gd name="T81" fmla="*/ 674 h 819"/>
                  <a:gd name="T82" fmla="*/ 40 w 154"/>
                  <a:gd name="T83" fmla="*/ 694 h 819"/>
                  <a:gd name="T84" fmla="*/ 48 w 154"/>
                  <a:gd name="T85" fmla="*/ 701 h 819"/>
                  <a:gd name="T86" fmla="*/ 42 w 154"/>
                  <a:gd name="T87" fmla="*/ 719 h 819"/>
                  <a:gd name="T88" fmla="*/ 58 w 154"/>
                  <a:gd name="T89" fmla="*/ 736 h 819"/>
                  <a:gd name="T90" fmla="*/ 65 w 154"/>
                  <a:gd name="T91" fmla="*/ 748 h 819"/>
                  <a:gd name="T92" fmla="*/ 67 w 154"/>
                  <a:gd name="T93" fmla="*/ 767 h 819"/>
                  <a:gd name="T94" fmla="*/ 79 w 154"/>
                  <a:gd name="T95" fmla="*/ 763 h 819"/>
                  <a:gd name="T96" fmla="*/ 81 w 154"/>
                  <a:gd name="T97" fmla="*/ 755 h 819"/>
                  <a:gd name="T98" fmla="*/ 87 w 154"/>
                  <a:gd name="T99" fmla="*/ 775 h 819"/>
                  <a:gd name="T100" fmla="*/ 79 w 154"/>
                  <a:gd name="T101" fmla="*/ 771 h 819"/>
                  <a:gd name="T102" fmla="*/ 71 w 154"/>
                  <a:gd name="T103" fmla="*/ 788 h 819"/>
                  <a:gd name="T104" fmla="*/ 83 w 154"/>
                  <a:gd name="T105" fmla="*/ 798 h 819"/>
                  <a:gd name="T106" fmla="*/ 85 w 154"/>
                  <a:gd name="T107" fmla="*/ 782 h 819"/>
                  <a:gd name="T108" fmla="*/ 108 w 154"/>
                  <a:gd name="T109" fmla="*/ 782 h 819"/>
                  <a:gd name="T110" fmla="*/ 87 w 154"/>
                  <a:gd name="T111" fmla="*/ 792 h 819"/>
                  <a:gd name="T112" fmla="*/ 98 w 154"/>
                  <a:gd name="T113" fmla="*/ 809 h 819"/>
                  <a:gd name="T114" fmla="*/ 112 w 154"/>
                  <a:gd name="T115" fmla="*/ 786 h 819"/>
                  <a:gd name="T116" fmla="*/ 110 w 154"/>
                  <a:gd name="T117" fmla="*/ 804 h 819"/>
                  <a:gd name="T118" fmla="*/ 102 w 154"/>
                  <a:gd name="T119" fmla="*/ 804 h 819"/>
                  <a:gd name="T120" fmla="*/ 123 w 154"/>
                  <a:gd name="T121" fmla="*/ 806 h 819"/>
                  <a:gd name="T122" fmla="*/ 139 w 154"/>
                  <a:gd name="T123" fmla="*/ 77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819">
                    <a:moveTo>
                      <a:pt x="143" y="765"/>
                    </a:moveTo>
                    <a:lnTo>
                      <a:pt x="143" y="763"/>
                    </a:lnTo>
                    <a:lnTo>
                      <a:pt x="119" y="763"/>
                    </a:lnTo>
                    <a:lnTo>
                      <a:pt x="106" y="765"/>
                    </a:lnTo>
                    <a:lnTo>
                      <a:pt x="104" y="763"/>
                    </a:lnTo>
                    <a:lnTo>
                      <a:pt x="94" y="763"/>
                    </a:lnTo>
                    <a:lnTo>
                      <a:pt x="92" y="755"/>
                    </a:lnTo>
                    <a:lnTo>
                      <a:pt x="90" y="748"/>
                    </a:lnTo>
                    <a:lnTo>
                      <a:pt x="85" y="744"/>
                    </a:lnTo>
                    <a:lnTo>
                      <a:pt x="85" y="734"/>
                    </a:lnTo>
                    <a:lnTo>
                      <a:pt x="85" y="730"/>
                    </a:lnTo>
                    <a:lnTo>
                      <a:pt x="81" y="730"/>
                    </a:lnTo>
                    <a:lnTo>
                      <a:pt x="75" y="732"/>
                    </a:lnTo>
                    <a:lnTo>
                      <a:pt x="71" y="736"/>
                    </a:lnTo>
                    <a:lnTo>
                      <a:pt x="69" y="736"/>
                    </a:lnTo>
                    <a:lnTo>
                      <a:pt x="61" y="719"/>
                    </a:lnTo>
                    <a:lnTo>
                      <a:pt x="58" y="715"/>
                    </a:lnTo>
                    <a:lnTo>
                      <a:pt x="61" y="699"/>
                    </a:lnTo>
                    <a:lnTo>
                      <a:pt x="65" y="692"/>
                    </a:lnTo>
                    <a:lnTo>
                      <a:pt x="71" y="686"/>
                    </a:lnTo>
                    <a:lnTo>
                      <a:pt x="73" y="676"/>
                    </a:lnTo>
                    <a:lnTo>
                      <a:pt x="71" y="668"/>
                    </a:lnTo>
                    <a:lnTo>
                      <a:pt x="69" y="659"/>
                    </a:lnTo>
                    <a:lnTo>
                      <a:pt x="71" y="651"/>
                    </a:lnTo>
                    <a:lnTo>
                      <a:pt x="75" y="647"/>
                    </a:lnTo>
                    <a:lnTo>
                      <a:pt x="71" y="638"/>
                    </a:lnTo>
                    <a:lnTo>
                      <a:pt x="71" y="634"/>
                    </a:lnTo>
                    <a:lnTo>
                      <a:pt x="75" y="630"/>
                    </a:lnTo>
                    <a:lnTo>
                      <a:pt x="73" y="624"/>
                    </a:lnTo>
                    <a:lnTo>
                      <a:pt x="71" y="614"/>
                    </a:lnTo>
                    <a:lnTo>
                      <a:pt x="69" y="607"/>
                    </a:lnTo>
                    <a:lnTo>
                      <a:pt x="69" y="605"/>
                    </a:lnTo>
                    <a:lnTo>
                      <a:pt x="73" y="601"/>
                    </a:lnTo>
                    <a:lnTo>
                      <a:pt x="73" y="597"/>
                    </a:lnTo>
                    <a:lnTo>
                      <a:pt x="69" y="589"/>
                    </a:lnTo>
                    <a:lnTo>
                      <a:pt x="63" y="585"/>
                    </a:lnTo>
                    <a:lnTo>
                      <a:pt x="61" y="585"/>
                    </a:lnTo>
                    <a:lnTo>
                      <a:pt x="58" y="587"/>
                    </a:lnTo>
                    <a:lnTo>
                      <a:pt x="56" y="585"/>
                    </a:lnTo>
                    <a:lnTo>
                      <a:pt x="58" y="580"/>
                    </a:lnTo>
                    <a:lnTo>
                      <a:pt x="67" y="580"/>
                    </a:lnTo>
                    <a:lnTo>
                      <a:pt x="69" y="576"/>
                    </a:lnTo>
                    <a:lnTo>
                      <a:pt x="69" y="572"/>
                    </a:lnTo>
                    <a:lnTo>
                      <a:pt x="67" y="572"/>
                    </a:lnTo>
                    <a:lnTo>
                      <a:pt x="65" y="572"/>
                    </a:lnTo>
                    <a:lnTo>
                      <a:pt x="61" y="572"/>
                    </a:lnTo>
                    <a:lnTo>
                      <a:pt x="58" y="564"/>
                    </a:lnTo>
                    <a:lnTo>
                      <a:pt x="56" y="558"/>
                    </a:lnTo>
                    <a:lnTo>
                      <a:pt x="56" y="551"/>
                    </a:lnTo>
                    <a:lnTo>
                      <a:pt x="56" y="545"/>
                    </a:lnTo>
                    <a:lnTo>
                      <a:pt x="50" y="543"/>
                    </a:lnTo>
                    <a:lnTo>
                      <a:pt x="48" y="537"/>
                    </a:lnTo>
                    <a:lnTo>
                      <a:pt x="48" y="524"/>
                    </a:lnTo>
                    <a:lnTo>
                      <a:pt x="52" y="520"/>
                    </a:lnTo>
                    <a:lnTo>
                      <a:pt x="52" y="516"/>
                    </a:lnTo>
                    <a:lnTo>
                      <a:pt x="50" y="512"/>
                    </a:lnTo>
                    <a:lnTo>
                      <a:pt x="48" y="512"/>
                    </a:lnTo>
                    <a:lnTo>
                      <a:pt x="46" y="502"/>
                    </a:lnTo>
                    <a:lnTo>
                      <a:pt x="46" y="491"/>
                    </a:lnTo>
                    <a:lnTo>
                      <a:pt x="46" y="477"/>
                    </a:lnTo>
                    <a:lnTo>
                      <a:pt x="42" y="471"/>
                    </a:lnTo>
                    <a:lnTo>
                      <a:pt x="42" y="464"/>
                    </a:lnTo>
                    <a:lnTo>
                      <a:pt x="48" y="456"/>
                    </a:lnTo>
                    <a:lnTo>
                      <a:pt x="50" y="446"/>
                    </a:lnTo>
                    <a:lnTo>
                      <a:pt x="54" y="444"/>
                    </a:lnTo>
                    <a:lnTo>
                      <a:pt x="56" y="439"/>
                    </a:lnTo>
                    <a:lnTo>
                      <a:pt x="46" y="419"/>
                    </a:lnTo>
                    <a:lnTo>
                      <a:pt x="48" y="412"/>
                    </a:lnTo>
                    <a:lnTo>
                      <a:pt x="48" y="406"/>
                    </a:lnTo>
                    <a:lnTo>
                      <a:pt x="48" y="394"/>
                    </a:lnTo>
                    <a:lnTo>
                      <a:pt x="52" y="385"/>
                    </a:lnTo>
                    <a:lnTo>
                      <a:pt x="56" y="381"/>
                    </a:lnTo>
                    <a:lnTo>
                      <a:pt x="54" y="375"/>
                    </a:lnTo>
                    <a:lnTo>
                      <a:pt x="50" y="369"/>
                    </a:lnTo>
                    <a:lnTo>
                      <a:pt x="48" y="367"/>
                    </a:lnTo>
                    <a:lnTo>
                      <a:pt x="52" y="361"/>
                    </a:lnTo>
                    <a:lnTo>
                      <a:pt x="52" y="354"/>
                    </a:lnTo>
                    <a:lnTo>
                      <a:pt x="54" y="346"/>
                    </a:lnTo>
                    <a:lnTo>
                      <a:pt x="58" y="344"/>
                    </a:lnTo>
                    <a:lnTo>
                      <a:pt x="58" y="336"/>
                    </a:lnTo>
                    <a:lnTo>
                      <a:pt x="58" y="321"/>
                    </a:lnTo>
                    <a:lnTo>
                      <a:pt x="54" y="319"/>
                    </a:lnTo>
                    <a:lnTo>
                      <a:pt x="52" y="309"/>
                    </a:lnTo>
                    <a:lnTo>
                      <a:pt x="50" y="303"/>
                    </a:lnTo>
                    <a:lnTo>
                      <a:pt x="46" y="296"/>
                    </a:lnTo>
                    <a:lnTo>
                      <a:pt x="46" y="294"/>
                    </a:lnTo>
                    <a:lnTo>
                      <a:pt x="42" y="288"/>
                    </a:lnTo>
                    <a:lnTo>
                      <a:pt x="40" y="280"/>
                    </a:lnTo>
                    <a:lnTo>
                      <a:pt x="42" y="274"/>
                    </a:lnTo>
                    <a:lnTo>
                      <a:pt x="46" y="271"/>
                    </a:lnTo>
                    <a:lnTo>
                      <a:pt x="46" y="261"/>
                    </a:lnTo>
                    <a:lnTo>
                      <a:pt x="48" y="257"/>
                    </a:lnTo>
                    <a:lnTo>
                      <a:pt x="50" y="249"/>
                    </a:lnTo>
                    <a:lnTo>
                      <a:pt x="46" y="244"/>
                    </a:lnTo>
                    <a:lnTo>
                      <a:pt x="46" y="232"/>
                    </a:lnTo>
                    <a:lnTo>
                      <a:pt x="48" y="230"/>
                    </a:lnTo>
                    <a:lnTo>
                      <a:pt x="50" y="215"/>
                    </a:lnTo>
                    <a:lnTo>
                      <a:pt x="52" y="211"/>
                    </a:lnTo>
                    <a:lnTo>
                      <a:pt x="58" y="199"/>
                    </a:lnTo>
                    <a:lnTo>
                      <a:pt x="63" y="195"/>
                    </a:lnTo>
                    <a:lnTo>
                      <a:pt x="67" y="193"/>
                    </a:lnTo>
                    <a:lnTo>
                      <a:pt x="69" y="188"/>
                    </a:lnTo>
                    <a:lnTo>
                      <a:pt x="67" y="186"/>
                    </a:lnTo>
                    <a:lnTo>
                      <a:pt x="67" y="182"/>
                    </a:lnTo>
                    <a:lnTo>
                      <a:pt x="65" y="180"/>
                    </a:lnTo>
                    <a:lnTo>
                      <a:pt x="63" y="178"/>
                    </a:lnTo>
                    <a:lnTo>
                      <a:pt x="65" y="174"/>
                    </a:lnTo>
                    <a:lnTo>
                      <a:pt x="67" y="172"/>
                    </a:lnTo>
                    <a:lnTo>
                      <a:pt x="67" y="168"/>
                    </a:lnTo>
                    <a:lnTo>
                      <a:pt x="63" y="162"/>
                    </a:lnTo>
                    <a:lnTo>
                      <a:pt x="63" y="155"/>
                    </a:lnTo>
                    <a:lnTo>
                      <a:pt x="65" y="151"/>
                    </a:lnTo>
                    <a:lnTo>
                      <a:pt x="63" y="149"/>
                    </a:lnTo>
                    <a:lnTo>
                      <a:pt x="61" y="145"/>
                    </a:lnTo>
                    <a:lnTo>
                      <a:pt x="61" y="141"/>
                    </a:lnTo>
                    <a:lnTo>
                      <a:pt x="83" y="128"/>
                    </a:lnTo>
                    <a:lnTo>
                      <a:pt x="87" y="108"/>
                    </a:lnTo>
                    <a:lnTo>
                      <a:pt x="85" y="103"/>
                    </a:lnTo>
                    <a:lnTo>
                      <a:pt x="83" y="103"/>
                    </a:lnTo>
                    <a:lnTo>
                      <a:pt x="81" y="106"/>
                    </a:lnTo>
                    <a:lnTo>
                      <a:pt x="75" y="106"/>
                    </a:lnTo>
                    <a:lnTo>
                      <a:pt x="63" y="70"/>
                    </a:lnTo>
                    <a:lnTo>
                      <a:pt x="54" y="62"/>
                    </a:lnTo>
                    <a:lnTo>
                      <a:pt x="50" y="58"/>
                    </a:lnTo>
                    <a:lnTo>
                      <a:pt x="56" y="47"/>
                    </a:lnTo>
                    <a:lnTo>
                      <a:pt x="54" y="45"/>
                    </a:lnTo>
                    <a:lnTo>
                      <a:pt x="56" y="39"/>
                    </a:lnTo>
                    <a:lnTo>
                      <a:pt x="56" y="37"/>
                    </a:lnTo>
                    <a:lnTo>
                      <a:pt x="48" y="29"/>
                    </a:lnTo>
                    <a:lnTo>
                      <a:pt x="44" y="27"/>
                    </a:lnTo>
                    <a:lnTo>
                      <a:pt x="44" y="21"/>
                    </a:lnTo>
                    <a:lnTo>
                      <a:pt x="42" y="18"/>
                    </a:lnTo>
                    <a:lnTo>
                      <a:pt x="44" y="14"/>
                    </a:lnTo>
                    <a:lnTo>
                      <a:pt x="44" y="10"/>
                    </a:lnTo>
                    <a:lnTo>
                      <a:pt x="42" y="8"/>
                    </a:lnTo>
                    <a:lnTo>
                      <a:pt x="38" y="6"/>
                    </a:lnTo>
                    <a:lnTo>
                      <a:pt x="38" y="2"/>
                    </a:lnTo>
                    <a:lnTo>
                      <a:pt x="36" y="0"/>
                    </a:lnTo>
                    <a:lnTo>
                      <a:pt x="34" y="0"/>
                    </a:lnTo>
                    <a:lnTo>
                      <a:pt x="32" y="4"/>
                    </a:lnTo>
                    <a:lnTo>
                      <a:pt x="32" y="6"/>
                    </a:lnTo>
                    <a:lnTo>
                      <a:pt x="34" y="10"/>
                    </a:lnTo>
                    <a:lnTo>
                      <a:pt x="34" y="12"/>
                    </a:lnTo>
                    <a:lnTo>
                      <a:pt x="29" y="14"/>
                    </a:lnTo>
                    <a:lnTo>
                      <a:pt x="27" y="14"/>
                    </a:lnTo>
                    <a:lnTo>
                      <a:pt x="23" y="16"/>
                    </a:lnTo>
                    <a:lnTo>
                      <a:pt x="19" y="18"/>
                    </a:lnTo>
                    <a:lnTo>
                      <a:pt x="19" y="21"/>
                    </a:lnTo>
                    <a:lnTo>
                      <a:pt x="19" y="25"/>
                    </a:lnTo>
                    <a:lnTo>
                      <a:pt x="19" y="29"/>
                    </a:lnTo>
                    <a:lnTo>
                      <a:pt x="21" y="35"/>
                    </a:lnTo>
                    <a:lnTo>
                      <a:pt x="23" y="47"/>
                    </a:lnTo>
                    <a:lnTo>
                      <a:pt x="23" y="54"/>
                    </a:lnTo>
                    <a:lnTo>
                      <a:pt x="23" y="58"/>
                    </a:lnTo>
                    <a:lnTo>
                      <a:pt x="21" y="60"/>
                    </a:lnTo>
                    <a:lnTo>
                      <a:pt x="21" y="66"/>
                    </a:lnTo>
                    <a:lnTo>
                      <a:pt x="23" y="72"/>
                    </a:lnTo>
                    <a:lnTo>
                      <a:pt x="27" y="79"/>
                    </a:lnTo>
                    <a:lnTo>
                      <a:pt x="27" y="89"/>
                    </a:lnTo>
                    <a:lnTo>
                      <a:pt x="25" y="91"/>
                    </a:lnTo>
                    <a:lnTo>
                      <a:pt x="25" y="93"/>
                    </a:lnTo>
                    <a:lnTo>
                      <a:pt x="25" y="106"/>
                    </a:lnTo>
                    <a:lnTo>
                      <a:pt x="25" y="110"/>
                    </a:lnTo>
                    <a:lnTo>
                      <a:pt x="23" y="110"/>
                    </a:lnTo>
                    <a:lnTo>
                      <a:pt x="19" y="112"/>
                    </a:lnTo>
                    <a:lnTo>
                      <a:pt x="21" y="120"/>
                    </a:lnTo>
                    <a:lnTo>
                      <a:pt x="21" y="120"/>
                    </a:lnTo>
                    <a:lnTo>
                      <a:pt x="23" y="120"/>
                    </a:lnTo>
                    <a:lnTo>
                      <a:pt x="25" y="120"/>
                    </a:lnTo>
                    <a:lnTo>
                      <a:pt x="23" y="122"/>
                    </a:lnTo>
                    <a:lnTo>
                      <a:pt x="23" y="143"/>
                    </a:lnTo>
                    <a:lnTo>
                      <a:pt x="25" y="149"/>
                    </a:lnTo>
                    <a:lnTo>
                      <a:pt x="27" y="155"/>
                    </a:lnTo>
                    <a:lnTo>
                      <a:pt x="25" y="159"/>
                    </a:lnTo>
                    <a:lnTo>
                      <a:pt x="23" y="164"/>
                    </a:lnTo>
                    <a:lnTo>
                      <a:pt x="23" y="170"/>
                    </a:lnTo>
                    <a:lnTo>
                      <a:pt x="25" y="176"/>
                    </a:lnTo>
                    <a:lnTo>
                      <a:pt x="25" y="178"/>
                    </a:lnTo>
                    <a:lnTo>
                      <a:pt x="25" y="188"/>
                    </a:lnTo>
                    <a:lnTo>
                      <a:pt x="23" y="193"/>
                    </a:lnTo>
                    <a:lnTo>
                      <a:pt x="23" y="197"/>
                    </a:lnTo>
                    <a:lnTo>
                      <a:pt x="23" y="199"/>
                    </a:lnTo>
                    <a:lnTo>
                      <a:pt x="23" y="201"/>
                    </a:lnTo>
                    <a:lnTo>
                      <a:pt x="21" y="207"/>
                    </a:lnTo>
                    <a:lnTo>
                      <a:pt x="21" y="211"/>
                    </a:lnTo>
                    <a:lnTo>
                      <a:pt x="19" y="213"/>
                    </a:lnTo>
                    <a:lnTo>
                      <a:pt x="19" y="220"/>
                    </a:lnTo>
                    <a:lnTo>
                      <a:pt x="19" y="222"/>
                    </a:lnTo>
                    <a:lnTo>
                      <a:pt x="17" y="230"/>
                    </a:lnTo>
                    <a:lnTo>
                      <a:pt x="17" y="232"/>
                    </a:lnTo>
                    <a:lnTo>
                      <a:pt x="19" y="236"/>
                    </a:lnTo>
                    <a:lnTo>
                      <a:pt x="21" y="242"/>
                    </a:lnTo>
                    <a:lnTo>
                      <a:pt x="23" y="247"/>
                    </a:lnTo>
                    <a:lnTo>
                      <a:pt x="19" y="249"/>
                    </a:lnTo>
                    <a:lnTo>
                      <a:pt x="19" y="251"/>
                    </a:lnTo>
                    <a:lnTo>
                      <a:pt x="21" y="255"/>
                    </a:lnTo>
                    <a:lnTo>
                      <a:pt x="17" y="259"/>
                    </a:lnTo>
                    <a:lnTo>
                      <a:pt x="15" y="259"/>
                    </a:lnTo>
                    <a:lnTo>
                      <a:pt x="15" y="263"/>
                    </a:lnTo>
                    <a:lnTo>
                      <a:pt x="17" y="267"/>
                    </a:lnTo>
                    <a:lnTo>
                      <a:pt x="17" y="271"/>
                    </a:lnTo>
                    <a:lnTo>
                      <a:pt x="21" y="282"/>
                    </a:lnTo>
                    <a:lnTo>
                      <a:pt x="21" y="288"/>
                    </a:lnTo>
                    <a:lnTo>
                      <a:pt x="19" y="290"/>
                    </a:lnTo>
                    <a:lnTo>
                      <a:pt x="19" y="294"/>
                    </a:lnTo>
                    <a:lnTo>
                      <a:pt x="23" y="300"/>
                    </a:lnTo>
                    <a:lnTo>
                      <a:pt x="23" y="307"/>
                    </a:lnTo>
                    <a:lnTo>
                      <a:pt x="23" y="311"/>
                    </a:lnTo>
                    <a:lnTo>
                      <a:pt x="23" y="313"/>
                    </a:lnTo>
                    <a:lnTo>
                      <a:pt x="23" y="315"/>
                    </a:lnTo>
                    <a:lnTo>
                      <a:pt x="23" y="319"/>
                    </a:lnTo>
                    <a:lnTo>
                      <a:pt x="21" y="321"/>
                    </a:lnTo>
                    <a:lnTo>
                      <a:pt x="23" y="323"/>
                    </a:lnTo>
                    <a:lnTo>
                      <a:pt x="27" y="329"/>
                    </a:lnTo>
                    <a:lnTo>
                      <a:pt x="27" y="332"/>
                    </a:lnTo>
                    <a:lnTo>
                      <a:pt x="25" y="336"/>
                    </a:lnTo>
                    <a:lnTo>
                      <a:pt x="23" y="338"/>
                    </a:lnTo>
                    <a:lnTo>
                      <a:pt x="21" y="342"/>
                    </a:lnTo>
                    <a:lnTo>
                      <a:pt x="21" y="344"/>
                    </a:lnTo>
                    <a:lnTo>
                      <a:pt x="21" y="346"/>
                    </a:lnTo>
                    <a:lnTo>
                      <a:pt x="21" y="350"/>
                    </a:lnTo>
                    <a:lnTo>
                      <a:pt x="19" y="352"/>
                    </a:lnTo>
                    <a:lnTo>
                      <a:pt x="19" y="354"/>
                    </a:lnTo>
                    <a:lnTo>
                      <a:pt x="17" y="361"/>
                    </a:lnTo>
                    <a:lnTo>
                      <a:pt x="17" y="363"/>
                    </a:lnTo>
                    <a:lnTo>
                      <a:pt x="17" y="367"/>
                    </a:lnTo>
                    <a:lnTo>
                      <a:pt x="15" y="369"/>
                    </a:lnTo>
                    <a:lnTo>
                      <a:pt x="15" y="373"/>
                    </a:lnTo>
                    <a:lnTo>
                      <a:pt x="13" y="375"/>
                    </a:lnTo>
                    <a:lnTo>
                      <a:pt x="13" y="377"/>
                    </a:lnTo>
                    <a:lnTo>
                      <a:pt x="15" y="379"/>
                    </a:lnTo>
                    <a:lnTo>
                      <a:pt x="13" y="383"/>
                    </a:lnTo>
                    <a:lnTo>
                      <a:pt x="13" y="388"/>
                    </a:lnTo>
                    <a:lnTo>
                      <a:pt x="13" y="390"/>
                    </a:lnTo>
                    <a:lnTo>
                      <a:pt x="9" y="392"/>
                    </a:lnTo>
                    <a:lnTo>
                      <a:pt x="9" y="396"/>
                    </a:lnTo>
                    <a:lnTo>
                      <a:pt x="9" y="398"/>
                    </a:lnTo>
                    <a:lnTo>
                      <a:pt x="9" y="400"/>
                    </a:lnTo>
                    <a:lnTo>
                      <a:pt x="9" y="404"/>
                    </a:lnTo>
                    <a:lnTo>
                      <a:pt x="9" y="408"/>
                    </a:lnTo>
                    <a:lnTo>
                      <a:pt x="7" y="410"/>
                    </a:lnTo>
                    <a:lnTo>
                      <a:pt x="5" y="410"/>
                    </a:lnTo>
                    <a:lnTo>
                      <a:pt x="3" y="408"/>
                    </a:lnTo>
                    <a:lnTo>
                      <a:pt x="0" y="410"/>
                    </a:lnTo>
                    <a:lnTo>
                      <a:pt x="0" y="412"/>
                    </a:lnTo>
                    <a:lnTo>
                      <a:pt x="0" y="417"/>
                    </a:lnTo>
                    <a:lnTo>
                      <a:pt x="0" y="421"/>
                    </a:lnTo>
                    <a:lnTo>
                      <a:pt x="3" y="425"/>
                    </a:lnTo>
                    <a:lnTo>
                      <a:pt x="7" y="429"/>
                    </a:lnTo>
                    <a:lnTo>
                      <a:pt x="7" y="431"/>
                    </a:lnTo>
                    <a:lnTo>
                      <a:pt x="7" y="437"/>
                    </a:lnTo>
                    <a:lnTo>
                      <a:pt x="13" y="446"/>
                    </a:lnTo>
                    <a:lnTo>
                      <a:pt x="13" y="450"/>
                    </a:lnTo>
                    <a:lnTo>
                      <a:pt x="15" y="452"/>
                    </a:lnTo>
                    <a:lnTo>
                      <a:pt x="15" y="458"/>
                    </a:lnTo>
                    <a:lnTo>
                      <a:pt x="15" y="466"/>
                    </a:lnTo>
                    <a:lnTo>
                      <a:pt x="13" y="466"/>
                    </a:lnTo>
                    <a:lnTo>
                      <a:pt x="13" y="468"/>
                    </a:lnTo>
                    <a:lnTo>
                      <a:pt x="13" y="473"/>
                    </a:lnTo>
                    <a:lnTo>
                      <a:pt x="11" y="471"/>
                    </a:lnTo>
                    <a:lnTo>
                      <a:pt x="9" y="471"/>
                    </a:lnTo>
                    <a:lnTo>
                      <a:pt x="9" y="475"/>
                    </a:lnTo>
                    <a:lnTo>
                      <a:pt x="9" y="479"/>
                    </a:lnTo>
                    <a:lnTo>
                      <a:pt x="11" y="479"/>
                    </a:lnTo>
                    <a:lnTo>
                      <a:pt x="9" y="487"/>
                    </a:lnTo>
                    <a:lnTo>
                      <a:pt x="11" y="491"/>
                    </a:lnTo>
                    <a:lnTo>
                      <a:pt x="9" y="493"/>
                    </a:lnTo>
                    <a:lnTo>
                      <a:pt x="11" y="495"/>
                    </a:lnTo>
                    <a:lnTo>
                      <a:pt x="9" y="497"/>
                    </a:lnTo>
                    <a:lnTo>
                      <a:pt x="9" y="497"/>
                    </a:lnTo>
                    <a:lnTo>
                      <a:pt x="11" y="500"/>
                    </a:lnTo>
                    <a:lnTo>
                      <a:pt x="15" y="508"/>
                    </a:lnTo>
                    <a:lnTo>
                      <a:pt x="17" y="510"/>
                    </a:lnTo>
                    <a:lnTo>
                      <a:pt x="19" y="514"/>
                    </a:lnTo>
                    <a:lnTo>
                      <a:pt x="23" y="516"/>
                    </a:lnTo>
                    <a:lnTo>
                      <a:pt x="29" y="514"/>
                    </a:lnTo>
                    <a:lnTo>
                      <a:pt x="29" y="510"/>
                    </a:lnTo>
                    <a:lnTo>
                      <a:pt x="29" y="508"/>
                    </a:lnTo>
                    <a:lnTo>
                      <a:pt x="34" y="508"/>
                    </a:lnTo>
                    <a:lnTo>
                      <a:pt x="36" y="512"/>
                    </a:lnTo>
                    <a:lnTo>
                      <a:pt x="38" y="510"/>
                    </a:lnTo>
                    <a:lnTo>
                      <a:pt x="40" y="510"/>
                    </a:lnTo>
                    <a:lnTo>
                      <a:pt x="38" y="512"/>
                    </a:lnTo>
                    <a:lnTo>
                      <a:pt x="34" y="516"/>
                    </a:lnTo>
                    <a:lnTo>
                      <a:pt x="34" y="518"/>
                    </a:lnTo>
                    <a:lnTo>
                      <a:pt x="38" y="520"/>
                    </a:lnTo>
                    <a:lnTo>
                      <a:pt x="40" y="518"/>
                    </a:lnTo>
                    <a:lnTo>
                      <a:pt x="40" y="522"/>
                    </a:lnTo>
                    <a:lnTo>
                      <a:pt x="40" y="529"/>
                    </a:lnTo>
                    <a:lnTo>
                      <a:pt x="42" y="531"/>
                    </a:lnTo>
                    <a:lnTo>
                      <a:pt x="40" y="531"/>
                    </a:lnTo>
                    <a:lnTo>
                      <a:pt x="40" y="529"/>
                    </a:lnTo>
                    <a:lnTo>
                      <a:pt x="38" y="527"/>
                    </a:lnTo>
                    <a:lnTo>
                      <a:pt x="36" y="524"/>
                    </a:lnTo>
                    <a:lnTo>
                      <a:pt x="34" y="527"/>
                    </a:lnTo>
                    <a:lnTo>
                      <a:pt x="36" y="529"/>
                    </a:lnTo>
                    <a:lnTo>
                      <a:pt x="38" y="531"/>
                    </a:lnTo>
                    <a:lnTo>
                      <a:pt x="40" y="533"/>
                    </a:lnTo>
                    <a:lnTo>
                      <a:pt x="36" y="535"/>
                    </a:lnTo>
                    <a:lnTo>
                      <a:pt x="36" y="535"/>
                    </a:lnTo>
                    <a:lnTo>
                      <a:pt x="36" y="539"/>
                    </a:lnTo>
                    <a:lnTo>
                      <a:pt x="38" y="543"/>
                    </a:lnTo>
                    <a:lnTo>
                      <a:pt x="36" y="545"/>
                    </a:lnTo>
                    <a:lnTo>
                      <a:pt x="36" y="549"/>
                    </a:lnTo>
                    <a:lnTo>
                      <a:pt x="36" y="549"/>
                    </a:lnTo>
                    <a:lnTo>
                      <a:pt x="34" y="553"/>
                    </a:lnTo>
                    <a:lnTo>
                      <a:pt x="34" y="556"/>
                    </a:lnTo>
                    <a:lnTo>
                      <a:pt x="38" y="558"/>
                    </a:lnTo>
                    <a:lnTo>
                      <a:pt x="38" y="560"/>
                    </a:lnTo>
                    <a:lnTo>
                      <a:pt x="36" y="564"/>
                    </a:lnTo>
                    <a:lnTo>
                      <a:pt x="34" y="568"/>
                    </a:lnTo>
                    <a:lnTo>
                      <a:pt x="34" y="570"/>
                    </a:lnTo>
                    <a:lnTo>
                      <a:pt x="36" y="572"/>
                    </a:lnTo>
                    <a:lnTo>
                      <a:pt x="40" y="572"/>
                    </a:lnTo>
                    <a:lnTo>
                      <a:pt x="42" y="574"/>
                    </a:lnTo>
                    <a:lnTo>
                      <a:pt x="42" y="576"/>
                    </a:lnTo>
                    <a:lnTo>
                      <a:pt x="44" y="576"/>
                    </a:lnTo>
                    <a:lnTo>
                      <a:pt x="46" y="580"/>
                    </a:lnTo>
                    <a:lnTo>
                      <a:pt x="46" y="585"/>
                    </a:lnTo>
                    <a:lnTo>
                      <a:pt x="44" y="589"/>
                    </a:lnTo>
                    <a:lnTo>
                      <a:pt x="38" y="593"/>
                    </a:lnTo>
                    <a:lnTo>
                      <a:pt x="36" y="593"/>
                    </a:lnTo>
                    <a:lnTo>
                      <a:pt x="36" y="595"/>
                    </a:lnTo>
                    <a:lnTo>
                      <a:pt x="38" y="599"/>
                    </a:lnTo>
                    <a:lnTo>
                      <a:pt x="36" y="601"/>
                    </a:lnTo>
                    <a:lnTo>
                      <a:pt x="36" y="603"/>
                    </a:lnTo>
                    <a:lnTo>
                      <a:pt x="38" y="605"/>
                    </a:lnTo>
                    <a:lnTo>
                      <a:pt x="36" y="607"/>
                    </a:lnTo>
                    <a:lnTo>
                      <a:pt x="34" y="614"/>
                    </a:lnTo>
                    <a:lnTo>
                      <a:pt x="34" y="618"/>
                    </a:lnTo>
                    <a:lnTo>
                      <a:pt x="36" y="618"/>
                    </a:lnTo>
                    <a:lnTo>
                      <a:pt x="34" y="620"/>
                    </a:lnTo>
                    <a:lnTo>
                      <a:pt x="34" y="628"/>
                    </a:lnTo>
                    <a:lnTo>
                      <a:pt x="32" y="628"/>
                    </a:lnTo>
                    <a:lnTo>
                      <a:pt x="32" y="632"/>
                    </a:lnTo>
                    <a:lnTo>
                      <a:pt x="29" y="630"/>
                    </a:lnTo>
                    <a:lnTo>
                      <a:pt x="32" y="628"/>
                    </a:lnTo>
                    <a:lnTo>
                      <a:pt x="32" y="622"/>
                    </a:lnTo>
                    <a:lnTo>
                      <a:pt x="32" y="620"/>
                    </a:lnTo>
                    <a:lnTo>
                      <a:pt x="32" y="618"/>
                    </a:lnTo>
                    <a:lnTo>
                      <a:pt x="29" y="618"/>
                    </a:lnTo>
                    <a:lnTo>
                      <a:pt x="25" y="618"/>
                    </a:lnTo>
                    <a:lnTo>
                      <a:pt x="23" y="622"/>
                    </a:lnTo>
                    <a:lnTo>
                      <a:pt x="21" y="620"/>
                    </a:lnTo>
                    <a:lnTo>
                      <a:pt x="21" y="620"/>
                    </a:lnTo>
                    <a:lnTo>
                      <a:pt x="23" y="618"/>
                    </a:lnTo>
                    <a:lnTo>
                      <a:pt x="25" y="616"/>
                    </a:lnTo>
                    <a:lnTo>
                      <a:pt x="25" y="612"/>
                    </a:lnTo>
                    <a:lnTo>
                      <a:pt x="25" y="612"/>
                    </a:lnTo>
                    <a:lnTo>
                      <a:pt x="21" y="612"/>
                    </a:lnTo>
                    <a:lnTo>
                      <a:pt x="15" y="612"/>
                    </a:lnTo>
                    <a:lnTo>
                      <a:pt x="13" y="612"/>
                    </a:lnTo>
                    <a:lnTo>
                      <a:pt x="9" y="612"/>
                    </a:lnTo>
                    <a:lnTo>
                      <a:pt x="9" y="614"/>
                    </a:lnTo>
                    <a:lnTo>
                      <a:pt x="11" y="618"/>
                    </a:lnTo>
                    <a:lnTo>
                      <a:pt x="13" y="618"/>
                    </a:lnTo>
                    <a:lnTo>
                      <a:pt x="13" y="622"/>
                    </a:lnTo>
                    <a:lnTo>
                      <a:pt x="11" y="622"/>
                    </a:lnTo>
                    <a:lnTo>
                      <a:pt x="11" y="624"/>
                    </a:lnTo>
                    <a:lnTo>
                      <a:pt x="7" y="626"/>
                    </a:lnTo>
                    <a:lnTo>
                      <a:pt x="7" y="630"/>
                    </a:lnTo>
                    <a:lnTo>
                      <a:pt x="3" y="632"/>
                    </a:lnTo>
                    <a:lnTo>
                      <a:pt x="0" y="634"/>
                    </a:lnTo>
                    <a:lnTo>
                      <a:pt x="7" y="641"/>
                    </a:lnTo>
                    <a:lnTo>
                      <a:pt x="9" y="641"/>
                    </a:lnTo>
                    <a:lnTo>
                      <a:pt x="11" y="638"/>
                    </a:lnTo>
                    <a:lnTo>
                      <a:pt x="11" y="636"/>
                    </a:lnTo>
                    <a:lnTo>
                      <a:pt x="7" y="636"/>
                    </a:lnTo>
                    <a:lnTo>
                      <a:pt x="7" y="634"/>
                    </a:lnTo>
                    <a:lnTo>
                      <a:pt x="9" y="630"/>
                    </a:lnTo>
                    <a:lnTo>
                      <a:pt x="13" y="630"/>
                    </a:lnTo>
                    <a:lnTo>
                      <a:pt x="15" y="630"/>
                    </a:lnTo>
                    <a:lnTo>
                      <a:pt x="15" y="634"/>
                    </a:lnTo>
                    <a:lnTo>
                      <a:pt x="19" y="636"/>
                    </a:lnTo>
                    <a:lnTo>
                      <a:pt x="23" y="636"/>
                    </a:lnTo>
                    <a:lnTo>
                      <a:pt x="23" y="634"/>
                    </a:lnTo>
                    <a:lnTo>
                      <a:pt x="25" y="634"/>
                    </a:lnTo>
                    <a:lnTo>
                      <a:pt x="27" y="636"/>
                    </a:lnTo>
                    <a:lnTo>
                      <a:pt x="32" y="638"/>
                    </a:lnTo>
                    <a:lnTo>
                      <a:pt x="34" y="641"/>
                    </a:lnTo>
                    <a:lnTo>
                      <a:pt x="32" y="643"/>
                    </a:lnTo>
                    <a:lnTo>
                      <a:pt x="32" y="643"/>
                    </a:lnTo>
                    <a:lnTo>
                      <a:pt x="34" y="645"/>
                    </a:lnTo>
                    <a:lnTo>
                      <a:pt x="32" y="647"/>
                    </a:lnTo>
                    <a:lnTo>
                      <a:pt x="29" y="649"/>
                    </a:lnTo>
                    <a:lnTo>
                      <a:pt x="32" y="651"/>
                    </a:lnTo>
                    <a:lnTo>
                      <a:pt x="34" y="653"/>
                    </a:lnTo>
                    <a:lnTo>
                      <a:pt x="34" y="655"/>
                    </a:lnTo>
                    <a:lnTo>
                      <a:pt x="29" y="653"/>
                    </a:lnTo>
                    <a:lnTo>
                      <a:pt x="29" y="651"/>
                    </a:lnTo>
                    <a:lnTo>
                      <a:pt x="27" y="653"/>
                    </a:lnTo>
                    <a:lnTo>
                      <a:pt x="27" y="655"/>
                    </a:lnTo>
                    <a:lnTo>
                      <a:pt x="29" y="657"/>
                    </a:lnTo>
                    <a:lnTo>
                      <a:pt x="32" y="659"/>
                    </a:lnTo>
                    <a:lnTo>
                      <a:pt x="36" y="661"/>
                    </a:lnTo>
                    <a:lnTo>
                      <a:pt x="40" y="659"/>
                    </a:lnTo>
                    <a:lnTo>
                      <a:pt x="42" y="659"/>
                    </a:lnTo>
                    <a:lnTo>
                      <a:pt x="44" y="659"/>
                    </a:lnTo>
                    <a:lnTo>
                      <a:pt x="48" y="659"/>
                    </a:lnTo>
                    <a:lnTo>
                      <a:pt x="46" y="661"/>
                    </a:lnTo>
                    <a:lnTo>
                      <a:pt x="46" y="663"/>
                    </a:lnTo>
                    <a:lnTo>
                      <a:pt x="46" y="663"/>
                    </a:lnTo>
                    <a:lnTo>
                      <a:pt x="42" y="663"/>
                    </a:lnTo>
                    <a:lnTo>
                      <a:pt x="42" y="665"/>
                    </a:lnTo>
                    <a:lnTo>
                      <a:pt x="38" y="663"/>
                    </a:lnTo>
                    <a:lnTo>
                      <a:pt x="34" y="663"/>
                    </a:lnTo>
                    <a:lnTo>
                      <a:pt x="32" y="668"/>
                    </a:lnTo>
                    <a:lnTo>
                      <a:pt x="32" y="670"/>
                    </a:lnTo>
                    <a:lnTo>
                      <a:pt x="36" y="672"/>
                    </a:lnTo>
                    <a:lnTo>
                      <a:pt x="36" y="674"/>
                    </a:lnTo>
                    <a:lnTo>
                      <a:pt x="40" y="674"/>
                    </a:lnTo>
                    <a:lnTo>
                      <a:pt x="42" y="674"/>
                    </a:lnTo>
                    <a:lnTo>
                      <a:pt x="42" y="676"/>
                    </a:lnTo>
                    <a:lnTo>
                      <a:pt x="40" y="678"/>
                    </a:lnTo>
                    <a:lnTo>
                      <a:pt x="40" y="680"/>
                    </a:lnTo>
                    <a:lnTo>
                      <a:pt x="40" y="682"/>
                    </a:lnTo>
                    <a:lnTo>
                      <a:pt x="40" y="684"/>
                    </a:lnTo>
                    <a:lnTo>
                      <a:pt x="38" y="684"/>
                    </a:lnTo>
                    <a:lnTo>
                      <a:pt x="36" y="686"/>
                    </a:lnTo>
                    <a:lnTo>
                      <a:pt x="40" y="694"/>
                    </a:lnTo>
                    <a:lnTo>
                      <a:pt x="40" y="697"/>
                    </a:lnTo>
                    <a:lnTo>
                      <a:pt x="40" y="701"/>
                    </a:lnTo>
                    <a:lnTo>
                      <a:pt x="42" y="705"/>
                    </a:lnTo>
                    <a:lnTo>
                      <a:pt x="46" y="707"/>
                    </a:lnTo>
                    <a:lnTo>
                      <a:pt x="46" y="701"/>
                    </a:lnTo>
                    <a:lnTo>
                      <a:pt x="48" y="692"/>
                    </a:lnTo>
                    <a:lnTo>
                      <a:pt x="50" y="692"/>
                    </a:lnTo>
                    <a:lnTo>
                      <a:pt x="50" y="692"/>
                    </a:lnTo>
                    <a:lnTo>
                      <a:pt x="50" y="692"/>
                    </a:lnTo>
                    <a:lnTo>
                      <a:pt x="48" y="701"/>
                    </a:lnTo>
                    <a:lnTo>
                      <a:pt x="48" y="703"/>
                    </a:lnTo>
                    <a:lnTo>
                      <a:pt x="50" y="705"/>
                    </a:lnTo>
                    <a:lnTo>
                      <a:pt x="52" y="705"/>
                    </a:lnTo>
                    <a:lnTo>
                      <a:pt x="52" y="705"/>
                    </a:lnTo>
                    <a:lnTo>
                      <a:pt x="48" y="707"/>
                    </a:lnTo>
                    <a:lnTo>
                      <a:pt x="44" y="709"/>
                    </a:lnTo>
                    <a:lnTo>
                      <a:pt x="44" y="711"/>
                    </a:lnTo>
                    <a:lnTo>
                      <a:pt x="44" y="715"/>
                    </a:lnTo>
                    <a:lnTo>
                      <a:pt x="44" y="717"/>
                    </a:lnTo>
                    <a:lnTo>
                      <a:pt x="42" y="719"/>
                    </a:lnTo>
                    <a:lnTo>
                      <a:pt x="40" y="721"/>
                    </a:lnTo>
                    <a:lnTo>
                      <a:pt x="42" y="724"/>
                    </a:lnTo>
                    <a:lnTo>
                      <a:pt x="46" y="728"/>
                    </a:lnTo>
                    <a:lnTo>
                      <a:pt x="52" y="730"/>
                    </a:lnTo>
                    <a:lnTo>
                      <a:pt x="56" y="732"/>
                    </a:lnTo>
                    <a:lnTo>
                      <a:pt x="54" y="734"/>
                    </a:lnTo>
                    <a:lnTo>
                      <a:pt x="54" y="734"/>
                    </a:lnTo>
                    <a:lnTo>
                      <a:pt x="54" y="736"/>
                    </a:lnTo>
                    <a:lnTo>
                      <a:pt x="56" y="738"/>
                    </a:lnTo>
                    <a:lnTo>
                      <a:pt x="58" y="736"/>
                    </a:lnTo>
                    <a:lnTo>
                      <a:pt x="58" y="738"/>
                    </a:lnTo>
                    <a:lnTo>
                      <a:pt x="58" y="740"/>
                    </a:lnTo>
                    <a:lnTo>
                      <a:pt x="54" y="742"/>
                    </a:lnTo>
                    <a:lnTo>
                      <a:pt x="52" y="744"/>
                    </a:lnTo>
                    <a:lnTo>
                      <a:pt x="54" y="746"/>
                    </a:lnTo>
                    <a:lnTo>
                      <a:pt x="56" y="746"/>
                    </a:lnTo>
                    <a:lnTo>
                      <a:pt x="56" y="748"/>
                    </a:lnTo>
                    <a:lnTo>
                      <a:pt x="61" y="750"/>
                    </a:lnTo>
                    <a:lnTo>
                      <a:pt x="63" y="750"/>
                    </a:lnTo>
                    <a:lnTo>
                      <a:pt x="65" y="748"/>
                    </a:lnTo>
                    <a:lnTo>
                      <a:pt x="63" y="753"/>
                    </a:lnTo>
                    <a:lnTo>
                      <a:pt x="65" y="757"/>
                    </a:lnTo>
                    <a:lnTo>
                      <a:pt x="63" y="757"/>
                    </a:lnTo>
                    <a:lnTo>
                      <a:pt x="61" y="755"/>
                    </a:lnTo>
                    <a:lnTo>
                      <a:pt x="61" y="755"/>
                    </a:lnTo>
                    <a:lnTo>
                      <a:pt x="58" y="757"/>
                    </a:lnTo>
                    <a:lnTo>
                      <a:pt x="63" y="761"/>
                    </a:lnTo>
                    <a:lnTo>
                      <a:pt x="63" y="761"/>
                    </a:lnTo>
                    <a:lnTo>
                      <a:pt x="65" y="765"/>
                    </a:lnTo>
                    <a:lnTo>
                      <a:pt x="67" y="767"/>
                    </a:lnTo>
                    <a:lnTo>
                      <a:pt x="69" y="771"/>
                    </a:lnTo>
                    <a:lnTo>
                      <a:pt x="71" y="769"/>
                    </a:lnTo>
                    <a:lnTo>
                      <a:pt x="71" y="765"/>
                    </a:lnTo>
                    <a:lnTo>
                      <a:pt x="71" y="763"/>
                    </a:lnTo>
                    <a:lnTo>
                      <a:pt x="71" y="761"/>
                    </a:lnTo>
                    <a:lnTo>
                      <a:pt x="73" y="763"/>
                    </a:lnTo>
                    <a:lnTo>
                      <a:pt x="73" y="765"/>
                    </a:lnTo>
                    <a:lnTo>
                      <a:pt x="75" y="767"/>
                    </a:lnTo>
                    <a:lnTo>
                      <a:pt x="77" y="765"/>
                    </a:lnTo>
                    <a:lnTo>
                      <a:pt x="79" y="763"/>
                    </a:lnTo>
                    <a:lnTo>
                      <a:pt x="79" y="759"/>
                    </a:lnTo>
                    <a:lnTo>
                      <a:pt x="77" y="759"/>
                    </a:lnTo>
                    <a:lnTo>
                      <a:pt x="73" y="759"/>
                    </a:lnTo>
                    <a:lnTo>
                      <a:pt x="73" y="757"/>
                    </a:lnTo>
                    <a:lnTo>
                      <a:pt x="75" y="757"/>
                    </a:lnTo>
                    <a:lnTo>
                      <a:pt x="81" y="759"/>
                    </a:lnTo>
                    <a:lnTo>
                      <a:pt x="81" y="761"/>
                    </a:lnTo>
                    <a:lnTo>
                      <a:pt x="85" y="761"/>
                    </a:lnTo>
                    <a:lnTo>
                      <a:pt x="85" y="757"/>
                    </a:lnTo>
                    <a:lnTo>
                      <a:pt x="81" y="755"/>
                    </a:lnTo>
                    <a:lnTo>
                      <a:pt x="75" y="755"/>
                    </a:lnTo>
                    <a:lnTo>
                      <a:pt x="75" y="753"/>
                    </a:lnTo>
                    <a:lnTo>
                      <a:pt x="77" y="753"/>
                    </a:lnTo>
                    <a:lnTo>
                      <a:pt x="81" y="755"/>
                    </a:lnTo>
                    <a:lnTo>
                      <a:pt x="87" y="759"/>
                    </a:lnTo>
                    <a:lnTo>
                      <a:pt x="90" y="763"/>
                    </a:lnTo>
                    <a:lnTo>
                      <a:pt x="85" y="765"/>
                    </a:lnTo>
                    <a:lnTo>
                      <a:pt x="85" y="767"/>
                    </a:lnTo>
                    <a:lnTo>
                      <a:pt x="87" y="773"/>
                    </a:lnTo>
                    <a:lnTo>
                      <a:pt x="87" y="775"/>
                    </a:lnTo>
                    <a:lnTo>
                      <a:pt x="85" y="777"/>
                    </a:lnTo>
                    <a:lnTo>
                      <a:pt x="87" y="773"/>
                    </a:lnTo>
                    <a:lnTo>
                      <a:pt x="83" y="767"/>
                    </a:lnTo>
                    <a:lnTo>
                      <a:pt x="81" y="765"/>
                    </a:lnTo>
                    <a:lnTo>
                      <a:pt x="81" y="767"/>
                    </a:lnTo>
                    <a:lnTo>
                      <a:pt x="79" y="769"/>
                    </a:lnTo>
                    <a:lnTo>
                      <a:pt x="81" y="771"/>
                    </a:lnTo>
                    <a:lnTo>
                      <a:pt x="81" y="775"/>
                    </a:lnTo>
                    <a:lnTo>
                      <a:pt x="79" y="773"/>
                    </a:lnTo>
                    <a:lnTo>
                      <a:pt x="79" y="771"/>
                    </a:lnTo>
                    <a:lnTo>
                      <a:pt x="77" y="771"/>
                    </a:lnTo>
                    <a:lnTo>
                      <a:pt x="73" y="773"/>
                    </a:lnTo>
                    <a:lnTo>
                      <a:pt x="69" y="773"/>
                    </a:lnTo>
                    <a:lnTo>
                      <a:pt x="67" y="773"/>
                    </a:lnTo>
                    <a:lnTo>
                      <a:pt x="69" y="775"/>
                    </a:lnTo>
                    <a:lnTo>
                      <a:pt x="69" y="779"/>
                    </a:lnTo>
                    <a:lnTo>
                      <a:pt x="71" y="784"/>
                    </a:lnTo>
                    <a:lnTo>
                      <a:pt x="71" y="786"/>
                    </a:lnTo>
                    <a:lnTo>
                      <a:pt x="71" y="788"/>
                    </a:lnTo>
                    <a:lnTo>
                      <a:pt x="71" y="788"/>
                    </a:lnTo>
                    <a:lnTo>
                      <a:pt x="73" y="790"/>
                    </a:lnTo>
                    <a:lnTo>
                      <a:pt x="75" y="786"/>
                    </a:lnTo>
                    <a:lnTo>
                      <a:pt x="77" y="788"/>
                    </a:lnTo>
                    <a:lnTo>
                      <a:pt x="79" y="788"/>
                    </a:lnTo>
                    <a:lnTo>
                      <a:pt x="79" y="790"/>
                    </a:lnTo>
                    <a:lnTo>
                      <a:pt x="77" y="790"/>
                    </a:lnTo>
                    <a:lnTo>
                      <a:pt x="75" y="792"/>
                    </a:lnTo>
                    <a:lnTo>
                      <a:pt x="75" y="794"/>
                    </a:lnTo>
                    <a:lnTo>
                      <a:pt x="79" y="794"/>
                    </a:lnTo>
                    <a:lnTo>
                      <a:pt x="83" y="798"/>
                    </a:lnTo>
                    <a:lnTo>
                      <a:pt x="85" y="796"/>
                    </a:lnTo>
                    <a:lnTo>
                      <a:pt x="87" y="794"/>
                    </a:lnTo>
                    <a:lnTo>
                      <a:pt x="85" y="792"/>
                    </a:lnTo>
                    <a:lnTo>
                      <a:pt x="87" y="788"/>
                    </a:lnTo>
                    <a:lnTo>
                      <a:pt x="85" y="786"/>
                    </a:lnTo>
                    <a:lnTo>
                      <a:pt x="85" y="786"/>
                    </a:lnTo>
                    <a:lnTo>
                      <a:pt x="81" y="786"/>
                    </a:lnTo>
                    <a:lnTo>
                      <a:pt x="83" y="786"/>
                    </a:lnTo>
                    <a:lnTo>
                      <a:pt x="85" y="784"/>
                    </a:lnTo>
                    <a:lnTo>
                      <a:pt x="85" y="782"/>
                    </a:lnTo>
                    <a:lnTo>
                      <a:pt x="85" y="779"/>
                    </a:lnTo>
                    <a:lnTo>
                      <a:pt x="90" y="782"/>
                    </a:lnTo>
                    <a:lnTo>
                      <a:pt x="92" y="782"/>
                    </a:lnTo>
                    <a:lnTo>
                      <a:pt x="94" y="782"/>
                    </a:lnTo>
                    <a:lnTo>
                      <a:pt x="96" y="784"/>
                    </a:lnTo>
                    <a:lnTo>
                      <a:pt x="96" y="782"/>
                    </a:lnTo>
                    <a:lnTo>
                      <a:pt x="100" y="782"/>
                    </a:lnTo>
                    <a:lnTo>
                      <a:pt x="102" y="782"/>
                    </a:lnTo>
                    <a:lnTo>
                      <a:pt x="106" y="782"/>
                    </a:lnTo>
                    <a:lnTo>
                      <a:pt x="108" y="782"/>
                    </a:lnTo>
                    <a:lnTo>
                      <a:pt x="110" y="784"/>
                    </a:lnTo>
                    <a:lnTo>
                      <a:pt x="108" y="784"/>
                    </a:lnTo>
                    <a:lnTo>
                      <a:pt x="106" y="786"/>
                    </a:lnTo>
                    <a:lnTo>
                      <a:pt x="104" y="786"/>
                    </a:lnTo>
                    <a:lnTo>
                      <a:pt x="102" y="784"/>
                    </a:lnTo>
                    <a:lnTo>
                      <a:pt x="100" y="784"/>
                    </a:lnTo>
                    <a:lnTo>
                      <a:pt x="94" y="790"/>
                    </a:lnTo>
                    <a:lnTo>
                      <a:pt x="92" y="790"/>
                    </a:lnTo>
                    <a:lnTo>
                      <a:pt x="90" y="790"/>
                    </a:lnTo>
                    <a:lnTo>
                      <a:pt x="87" y="792"/>
                    </a:lnTo>
                    <a:lnTo>
                      <a:pt x="90" y="794"/>
                    </a:lnTo>
                    <a:lnTo>
                      <a:pt x="87" y="796"/>
                    </a:lnTo>
                    <a:lnTo>
                      <a:pt x="87" y="798"/>
                    </a:lnTo>
                    <a:lnTo>
                      <a:pt x="87" y="798"/>
                    </a:lnTo>
                    <a:lnTo>
                      <a:pt x="87" y="800"/>
                    </a:lnTo>
                    <a:lnTo>
                      <a:pt x="87" y="802"/>
                    </a:lnTo>
                    <a:lnTo>
                      <a:pt x="87" y="802"/>
                    </a:lnTo>
                    <a:lnTo>
                      <a:pt x="92" y="804"/>
                    </a:lnTo>
                    <a:lnTo>
                      <a:pt x="96" y="809"/>
                    </a:lnTo>
                    <a:lnTo>
                      <a:pt x="98" y="809"/>
                    </a:lnTo>
                    <a:lnTo>
                      <a:pt x="98" y="806"/>
                    </a:lnTo>
                    <a:lnTo>
                      <a:pt x="98" y="804"/>
                    </a:lnTo>
                    <a:lnTo>
                      <a:pt x="100" y="802"/>
                    </a:lnTo>
                    <a:lnTo>
                      <a:pt x="102" y="800"/>
                    </a:lnTo>
                    <a:lnTo>
                      <a:pt x="102" y="800"/>
                    </a:lnTo>
                    <a:lnTo>
                      <a:pt x="100" y="796"/>
                    </a:lnTo>
                    <a:lnTo>
                      <a:pt x="104" y="796"/>
                    </a:lnTo>
                    <a:lnTo>
                      <a:pt x="106" y="792"/>
                    </a:lnTo>
                    <a:lnTo>
                      <a:pt x="110" y="788"/>
                    </a:lnTo>
                    <a:lnTo>
                      <a:pt x="112" y="786"/>
                    </a:lnTo>
                    <a:lnTo>
                      <a:pt x="112" y="788"/>
                    </a:lnTo>
                    <a:lnTo>
                      <a:pt x="114" y="790"/>
                    </a:lnTo>
                    <a:lnTo>
                      <a:pt x="116" y="790"/>
                    </a:lnTo>
                    <a:lnTo>
                      <a:pt x="119" y="790"/>
                    </a:lnTo>
                    <a:lnTo>
                      <a:pt x="114" y="790"/>
                    </a:lnTo>
                    <a:lnTo>
                      <a:pt x="114" y="794"/>
                    </a:lnTo>
                    <a:lnTo>
                      <a:pt x="112" y="796"/>
                    </a:lnTo>
                    <a:lnTo>
                      <a:pt x="110" y="798"/>
                    </a:lnTo>
                    <a:lnTo>
                      <a:pt x="110" y="802"/>
                    </a:lnTo>
                    <a:lnTo>
                      <a:pt x="110" y="804"/>
                    </a:lnTo>
                    <a:lnTo>
                      <a:pt x="108" y="806"/>
                    </a:lnTo>
                    <a:lnTo>
                      <a:pt x="106" y="809"/>
                    </a:lnTo>
                    <a:lnTo>
                      <a:pt x="106" y="806"/>
                    </a:lnTo>
                    <a:lnTo>
                      <a:pt x="108" y="806"/>
                    </a:lnTo>
                    <a:lnTo>
                      <a:pt x="108" y="802"/>
                    </a:lnTo>
                    <a:lnTo>
                      <a:pt x="106" y="800"/>
                    </a:lnTo>
                    <a:lnTo>
                      <a:pt x="104" y="802"/>
                    </a:lnTo>
                    <a:lnTo>
                      <a:pt x="104" y="804"/>
                    </a:lnTo>
                    <a:lnTo>
                      <a:pt x="104" y="804"/>
                    </a:lnTo>
                    <a:lnTo>
                      <a:pt x="102" y="804"/>
                    </a:lnTo>
                    <a:lnTo>
                      <a:pt x="100" y="806"/>
                    </a:lnTo>
                    <a:lnTo>
                      <a:pt x="102" y="809"/>
                    </a:lnTo>
                    <a:lnTo>
                      <a:pt x="108" y="815"/>
                    </a:lnTo>
                    <a:lnTo>
                      <a:pt x="112" y="815"/>
                    </a:lnTo>
                    <a:lnTo>
                      <a:pt x="116" y="817"/>
                    </a:lnTo>
                    <a:lnTo>
                      <a:pt x="119" y="817"/>
                    </a:lnTo>
                    <a:lnTo>
                      <a:pt x="121" y="819"/>
                    </a:lnTo>
                    <a:lnTo>
                      <a:pt x="123" y="817"/>
                    </a:lnTo>
                    <a:lnTo>
                      <a:pt x="125" y="813"/>
                    </a:lnTo>
                    <a:lnTo>
                      <a:pt x="123" y="806"/>
                    </a:lnTo>
                    <a:lnTo>
                      <a:pt x="123" y="804"/>
                    </a:lnTo>
                    <a:lnTo>
                      <a:pt x="123" y="802"/>
                    </a:lnTo>
                    <a:lnTo>
                      <a:pt x="123" y="798"/>
                    </a:lnTo>
                    <a:lnTo>
                      <a:pt x="125" y="792"/>
                    </a:lnTo>
                    <a:lnTo>
                      <a:pt x="123" y="788"/>
                    </a:lnTo>
                    <a:lnTo>
                      <a:pt x="123" y="786"/>
                    </a:lnTo>
                    <a:lnTo>
                      <a:pt x="129" y="784"/>
                    </a:lnTo>
                    <a:lnTo>
                      <a:pt x="133" y="777"/>
                    </a:lnTo>
                    <a:lnTo>
                      <a:pt x="135" y="777"/>
                    </a:lnTo>
                    <a:lnTo>
                      <a:pt x="139" y="777"/>
                    </a:lnTo>
                    <a:lnTo>
                      <a:pt x="139" y="775"/>
                    </a:lnTo>
                    <a:lnTo>
                      <a:pt x="139" y="771"/>
                    </a:lnTo>
                    <a:lnTo>
                      <a:pt x="141" y="769"/>
                    </a:lnTo>
                    <a:lnTo>
                      <a:pt x="146" y="767"/>
                    </a:lnTo>
                    <a:lnTo>
                      <a:pt x="150" y="771"/>
                    </a:lnTo>
                    <a:lnTo>
                      <a:pt x="152" y="769"/>
                    </a:lnTo>
                    <a:lnTo>
                      <a:pt x="154" y="769"/>
                    </a:lnTo>
                    <a:lnTo>
                      <a:pt x="148" y="765"/>
                    </a:lnTo>
                    <a:lnTo>
                      <a:pt x="143" y="76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7" name="9Slide.vn 1420">
                <a:extLst>
                  <a:ext uri="{FF2B5EF4-FFF2-40B4-BE49-F238E27FC236}">
                    <a16:creationId xmlns:a16="http://schemas.microsoft.com/office/drawing/2014/main" id="{154B4EB2-D83E-4D13-BF4B-C114498FBCA9}"/>
                  </a:ext>
                </a:extLst>
              </p:cNvPr>
              <p:cNvSpPr>
                <a:spLocks/>
              </p:cNvSpPr>
              <p:nvPr/>
            </p:nvSpPr>
            <p:spPr bwMode="auto">
              <a:xfrm>
                <a:off x="2551" y="3789"/>
                <a:ext cx="39" cy="56"/>
              </a:xfrm>
              <a:custGeom>
                <a:avLst/>
                <a:gdLst>
                  <a:gd name="T0" fmla="*/ 29 w 39"/>
                  <a:gd name="T1" fmla="*/ 21 h 56"/>
                  <a:gd name="T2" fmla="*/ 29 w 39"/>
                  <a:gd name="T3" fmla="*/ 21 h 56"/>
                  <a:gd name="T4" fmla="*/ 25 w 39"/>
                  <a:gd name="T5" fmla="*/ 0 h 56"/>
                  <a:gd name="T6" fmla="*/ 19 w 39"/>
                  <a:gd name="T7" fmla="*/ 2 h 56"/>
                  <a:gd name="T8" fmla="*/ 19 w 39"/>
                  <a:gd name="T9" fmla="*/ 4 h 56"/>
                  <a:gd name="T10" fmla="*/ 14 w 39"/>
                  <a:gd name="T11" fmla="*/ 0 h 56"/>
                  <a:gd name="T12" fmla="*/ 12 w 39"/>
                  <a:gd name="T13" fmla="*/ 0 h 56"/>
                  <a:gd name="T14" fmla="*/ 10 w 39"/>
                  <a:gd name="T15" fmla="*/ 4 h 56"/>
                  <a:gd name="T16" fmla="*/ 12 w 39"/>
                  <a:gd name="T17" fmla="*/ 7 h 56"/>
                  <a:gd name="T18" fmla="*/ 12 w 39"/>
                  <a:gd name="T19" fmla="*/ 9 h 56"/>
                  <a:gd name="T20" fmla="*/ 8 w 39"/>
                  <a:gd name="T21" fmla="*/ 13 h 56"/>
                  <a:gd name="T22" fmla="*/ 8 w 39"/>
                  <a:gd name="T23" fmla="*/ 13 h 56"/>
                  <a:gd name="T24" fmla="*/ 4 w 39"/>
                  <a:gd name="T25" fmla="*/ 11 h 56"/>
                  <a:gd name="T26" fmla="*/ 2 w 39"/>
                  <a:gd name="T27" fmla="*/ 11 h 56"/>
                  <a:gd name="T28" fmla="*/ 0 w 39"/>
                  <a:gd name="T29" fmla="*/ 13 h 56"/>
                  <a:gd name="T30" fmla="*/ 2 w 39"/>
                  <a:gd name="T31" fmla="*/ 15 h 56"/>
                  <a:gd name="T32" fmla="*/ 4 w 39"/>
                  <a:gd name="T33" fmla="*/ 15 h 56"/>
                  <a:gd name="T34" fmla="*/ 4 w 39"/>
                  <a:gd name="T35" fmla="*/ 17 h 56"/>
                  <a:gd name="T36" fmla="*/ 0 w 39"/>
                  <a:gd name="T37" fmla="*/ 21 h 56"/>
                  <a:gd name="T38" fmla="*/ 2 w 39"/>
                  <a:gd name="T39" fmla="*/ 23 h 56"/>
                  <a:gd name="T40" fmla="*/ 2 w 39"/>
                  <a:gd name="T41" fmla="*/ 27 h 56"/>
                  <a:gd name="T42" fmla="*/ 6 w 39"/>
                  <a:gd name="T43" fmla="*/ 31 h 56"/>
                  <a:gd name="T44" fmla="*/ 8 w 39"/>
                  <a:gd name="T45" fmla="*/ 31 h 56"/>
                  <a:gd name="T46" fmla="*/ 10 w 39"/>
                  <a:gd name="T47" fmla="*/ 29 h 56"/>
                  <a:gd name="T48" fmla="*/ 17 w 39"/>
                  <a:gd name="T49" fmla="*/ 25 h 56"/>
                  <a:gd name="T50" fmla="*/ 21 w 39"/>
                  <a:gd name="T51" fmla="*/ 25 h 56"/>
                  <a:gd name="T52" fmla="*/ 21 w 39"/>
                  <a:gd name="T53" fmla="*/ 29 h 56"/>
                  <a:gd name="T54" fmla="*/ 19 w 39"/>
                  <a:gd name="T55" fmla="*/ 34 h 56"/>
                  <a:gd name="T56" fmla="*/ 14 w 39"/>
                  <a:gd name="T57" fmla="*/ 34 h 56"/>
                  <a:gd name="T58" fmla="*/ 14 w 39"/>
                  <a:gd name="T59" fmla="*/ 36 h 56"/>
                  <a:gd name="T60" fmla="*/ 8 w 39"/>
                  <a:gd name="T61" fmla="*/ 38 h 56"/>
                  <a:gd name="T62" fmla="*/ 8 w 39"/>
                  <a:gd name="T63" fmla="*/ 40 h 56"/>
                  <a:gd name="T64" fmla="*/ 8 w 39"/>
                  <a:gd name="T65" fmla="*/ 42 h 56"/>
                  <a:gd name="T66" fmla="*/ 12 w 39"/>
                  <a:gd name="T67" fmla="*/ 46 h 56"/>
                  <a:gd name="T68" fmla="*/ 17 w 39"/>
                  <a:gd name="T69" fmla="*/ 48 h 56"/>
                  <a:gd name="T70" fmla="*/ 19 w 39"/>
                  <a:gd name="T71" fmla="*/ 48 h 56"/>
                  <a:gd name="T72" fmla="*/ 25 w 39"/>
                  <a:gd name="T73" fmla="*/ 50 h 56"/>
                  <a:gd name="T74" fmla="*/ 35 w 39"/>
                  <a:gd name="T75" fmla="*/ 56 h 56"/>
                  <a:gd name="T76" fmla="*/ 39 w 39"/>
                  <a:gd name="T77" fmla="*/ 56 h 56"/>
                  <a:gd name="T78" fmla="*/ 29 w 39"/>
                  <a:gd name="T79" fmla="*/ 23 h 56"/>
                  <a:gd name="T80" fmla="*/ 29 w 39"/>
                  <a:gd name="T81" fmla="*/ 2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56">
                    <a:moveTo>
                      <a:pt x="29" y="21"/>
                    </a:moveTo>
                    <a:lnTo>
                      <a:pt x="29" y="21"/>
                    </a:lnTo>
                    <a:lnTo>
                      <a:pt x="25" y="0"/>
                    </a:lnTo>
                    <a:lnTo>
                      <a:pt x="19" y="2"/>
                    </a:lnTo>
                    <a:lnTo>
                      <a:pt x="19" y="4"/>
                    </a:lnTo>
                    <a:lnTo>
                      <a:pt x="14" y="0"/>
                    </a:lnTo>
                    <a:lnTo>
                      <a:pt x="12" y="0"/>
                    </a:lnTo>
                    <a:lnTo>
                      <a:pt x="10" y="4"/>
                    </a:lnTo>
                    <a:lnTo>
                      <a:pt x="12" y="7"/>
                    </a:lnTo>
                    <a:lnTo>
                      <a:pt x="12" y="9"/>
                    </a:lnTo>
                    <a:lnTo>
                      <a:pt x="8" y="13"/>
                    </a:lnTo>
                    <a:lnTo>
                      <a:pt x="8" y="13"/>
                    </a:lnTo>
                    <a:lnTo>
                      <a:pt x="4" y="11"/>
                    </a:lnTo>
                    <a:lnTo>
                      <a:pt x="2" y="11"/>
                    </a:lnTo>
                    <a:lnTo>
                      <a:pt x="0" y="13"/>
                    </a:lnTo>
                    <a:lnTo>
                      <a:pt x="2" y="15"/>
                    </a:lnTo>
                    <a:lnTo>
                      <a:pt x="4" y="15"/>
                    </a:lnTo>
                    <a:lnTo>
                      <a:pt x="4" y="17"/>
                    </a:lnTo>
                    <a:lnTo>
                      <a:pt x="0" y="21"/>
                    </a:lnTo>
                    <a:lnTo>
                      <a:pt x="2" y="23"/>
                    </a:lnTo>
                    <a:lnTo>
                      <a:pt x="2" y="27"/>
                    </a:lnTo>
                    <a:lnTo>
                      <a:pt x="6" y="31"/>
                    </a:lnTo>
                    <a:lnTo>
                      <a:pt x="8" y="31"/>
                    </a:lnTo>
                    <a:lnTo>
                      <a:pt x="10" y="29"/>
                    </a:lnTo>
                    <a:lnTo>
                      <a:pt x="17" y="25"/>
                    </a:lnTo>
                    <a:lnTo>
                      <a:pt x="21" y="25"/>
                    </a:lnTo>
                    <a:lnTo>
                      <a:pt x="21" y="29"/>
                    </a:lnTo>
                    <a:lnTo>
                      <a:pt x="19" y="34"/>
                    </a:lnTo>
                    <a:lnTo>
                      <a:pt x="14" y="34"/>
                    </a:lnTo>
                    <a:lnTo>
                      <a:pt x="14" y="36"/>
                    </a:lnTo>
                    <a:lnTo>
                      <a:pt x="8" y="38"/>
                    </a:lnTo>
                    <a:lnTo>
                      <a:pt x="8" y="40"/>
                    </a:lnTo>
                    <a:lnTo>
                      <a:pt x="8" y="42"/>
                    </a:lnTo>
                    <a:lnTo>
                      <a:pt x="12" y="46"/>
                    </a:lnTo>
                    <a:lnTo>
                      <a:pt x="17" y="48"/>
                    </a:lnTo>
                    <a:lnTo>
                      <a:pt x="19" y="48"/>
                    </a:lnTo>
                    <a:lnTo>
                      <a:pt x="25" y="50"/>
                    </a:lnTo>
                    <a:lnTo>
                      <a:pt x="35" y="56"/>
                    </a:lnTo>
                    <a:lnTo>
                      <a:pt x="39" y="56"/>
                    </a:lnTo>
                    <a:lnTo>
                      <a:pt x="29" y="23"/>
                    </a:lnTo>
                    <a:lnTo>
                      <a:pt x="29" y="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8" name="9Slide.vn 1421">
                <a:extLst>
                  <a:ext uri="{FF2B5EF4-FFF2-40B4-BE49-F238E27FC236}">
                    <a16:creationId xmlns:a16="http://schemas.microsoft.com/office/drawing/2014/main" id="{BB903596-991C-43E1-A08B-4FF89F2AB6D7}"/>
                  </a:ext>
                </a:extLst>
              </p:cNvPr>
              <p:cNvSpPr>
                <a:spLocks/>
              </p:cNvSpPr>
              <p:nvPr/>
            </p:nvSpPr>
            <p:spPr bwMode="auto">
              <a:xfrm>
                <a:off x="2451" y="3733"/>
                <a:ext cx="9" cy="11"/>
              </a:xfrm>
              <a:custGeom>
                <a:avLst/>
                <a:gdLst>
                  <a:gd name="T0" fmla="*/ 9 w 9"/>
                  <a:gd name="T1" fmla="*/ 2 h 11"/>
                  <a:gd name="T2" fmla="*/ 5 w 9"/>
                  <a:gd name="T3" fmla="*/ 0 h 11"/>
                  <a:gd name="T4" fmla="*/ 3 w 9"/>
                  <a:gd name="T5" fmla="*/ 0 h 11"/>
                  <a:gd name="T6" fmla="*/ 0 w 9"/>
                  <a:gd name="T7" fmla="*/ 0 h 11"/>
                  <a:gd name="T8" fmla="*/ 0 w 9"/>
                  <a:gd name="T9" fmla="*/ 2 h 11"/>
                  <a:gd name="T10" fmla="*/ 0 w 9"/>
                  <a:gd name="T11" fmla="*/ 5 h 11"/>
                  <a:gd name="T12" fmla="*/ 3 w 9"/>
                  <a:gd name="T13" fmla="*/ 7 h 11"/>
                  <a:gd name="T14" fmla="*/ 3 w 9"/>
                  <a:gd name="T15" fmla="*/ 9 h 11"/>
                  <a:gd name="T16" fmla="*/ 5 w 9"/>
                  <a:gd name="T17" fmla="*/ 11 h 11"/>
                  <a:gd name="T18" fmla="*/ 7 w 9"/>
                  <a:gd name="T19" fmla="*/ 9 h 11"/>
                  <a:gd name="T20" fmla="*/ 7 w 9"/>
                  <a:gd name="T21" fmla="*/ 5 h 11"/>
                  <a:gd name="T22" fmla="*/ 9 w 9"/>
                  <a:gd name="T2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1">
                    <a:moveTo>
                      <a:pt x="9" y="2"/>
                    </a:moveTo>
                    <a:lnTo>
                      <a:pt x="5" y="0"/>
                    </a:lnTo>
                    <a:lnTo>
                      <a:pt x="3" y="0"/>
                    </a:lnTo>
                    <a:lnTo>
                      <a:pt x="0" y="0"/>
                    </a:lnTo>
                    <a:lnTo>
                      <a:pt x="0" y="2"/>
                    </a:lnTo>
                    <a:lnTo>
                      <a:pt x="0" y="5"/>
                    </a:lnTo>
                    <a:lnTo>
                      <a:pt x="3" y="7"/>
                    </a:lnTo>
                    <a:lnTo>
                      <a:pt x="3" y="9"/>
                    </a:lnTo>
                    <a:lnTo>
                      <a:pt x="5" y="11"/>
                    </a:lnTo>
                    <a:lnTo>
                      <a:pt x="7" y="9"/>
                    </a:lnTo>
                    <a:lnTo>
                      <a:pt x="7" y="5"/>
                    </a:lnTo>
                    <a:lnTo>
                      <a:pt x="9"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9" name="9Slide.vn 1422">
                <a:extLst>
                  <a:ext uri="{FF2B5EF4-FFF2-40B4-BE49-F238E27FC236}">
                    <a16:creationId xmlns:a16="http://schemas.microsoft.com/office/drawing/2014/main" id="{91014E2B-D009-4CA7-A330-B82A8C83471D}"/>
                  </a:ext>
                </a:extLst>
              </p:cNvPr>
              <p:cNvSpPr>
                <a:spLocks/>
              </p:cNvSpPr>
              <p:nvPr/>
            </p:nvSpPr>
            <p:spPr bwMode="auto">
              <a:xfrm>
                <a:off x="2584" y="2367"/>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0" name="9Slide.vn 1423">
                <a:extLst>
                  <a:ext uri="{FF2B5EF4-FFF2-40B4-BE49-F238E27FC236}">
                    <a16:creationId xmlns:a16="http://schemas.microsoft.com/office/drawing/2014/main" id="{916DDA2A-DC01-4232-B5C3-6E9687EBCBCC}"/>
                  </a:ext>
                </a:extLst>
              </p:cNvPr>
              <p:cNvSpPr>
                <a:spLocks/>
              </p:cNvSpPr>
              <p:nvPr/>
            </p:nvSpPr>
            <p:spPr bwMode="auto">
              <a:xfrm>
                <a:off x="2592" y="2373"/>
                <a:ext cx="7" cy="12"/>
              </a:xfrm>
              <a:custGeom>
                <a:avLst/>
                <a:gdLst>
                  <a:gd name="T0" fmla="*/ 0 w 7"/>
                  <a:gd name="T1" fmla="*/ 0 h 12"/>
                  <a:gd name="T2" fmla="*/ 0 w 7"/>
                  <a:gd name="T3" fmla="*/ 4 h 12"/>
                  <a:gd name="T4" fmla="*/ 5 w 7"/>
                  <a:gd name="T5" fmla="*/ 12 h 12"/>
                  <a:gd name="T6" fmla="*/ 7 w 7"/>
                  <a:gd name="T7" fmla="*/ 4 h 12"/>
                  <a:gd name="T8" fmla="*/ 2 w 7"/>
                  <a:gd name="T9" fmla="*/ 0 h 12"/>
                  <a:gd name="T10" fmla="*/ 0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0" y="0"/>
                    </a:moveTo>
                    <a:lnTo>
                      <a:pt x="0" y="4"/>
                    </a:lnTo>
                    <a:lnTo>
                      <a:pt x="5" y="12"/>
                    </a:lnTo>
                    <a:lnTo>
                      <a:pt x="7" y="4"/>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1" name="9Slide.vn 1424">
                <a:extLst>
                  <a:ext uri="{FF2B5EF4-FFF2-40B4-BE49-F238E27FC236}">
                    <a16:creationId xmlns:a16="http://schemas.microsoft.com/office/drawing/2014/main" id="{BCFC0440-6C1B-4CE1-8774-EA38B35DD37B}"/>
                  </a:ext>
                </a:extLst>
              </p:cNvPr>
              <p:cNvSpPr>
                <a:spLocks/>
              </p:cNvSpPr>
              <p:nvPr/>
            </p:nvSpPr>
            <p:spPr bwMode="auto">
              <a:xfrm>
                <a:off x="2601" y="2383"/>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2" name="9Slide.vn 1425">
                <a:extLst>
                  <a:ext uri="{FF2B5EF4-FFF2-40B4-BE49-F238E27FC236}">
                    <a16:creationId xmlns:a16="http://schemas.microsoft.com/office/drawing/2014/main" id="{B77E36A4-3F2D-47C0-B721-7F87848DF30E}"/>
                  </a:ext>
                </a:extLst>
              </p:cNvPr>
              <p:cNvSpPr>
                <a:spLocks/>
              </p:cNvSpPr>
              <p:nvPr/>
            </p:nvSpPr>
            <p:spPr bwMode="auto">
              <a:xfrm>
                <a:off x="2599" y="2371"/>
                <a:ext cx="6" cy="6"/>
              </a:xfrm>
              <a:custGeom>
                <a:avLst/>
                <a:gdLst>
                  <a:gd name="T0" fmla="*/ 0 w 6"/>
                  <a:gd name="T1" fmla="*/ 2 h 6"/>
                  <a:gd name="T2" fmla="*/ 2 w 6"/>
                  <a:gd name="T3" fmla="*/ 6 h 6"/>
                  <a:gd name="T4" fmla="*/ 6 w 6"/>
                  <a:gd name="T5" fmla="*/ 6 h 6"/>
                  <a:gd name="T6" fmla="*/ 4 w 6"/>
                  <a:gd name="T7" fmla="*/ 0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lnTo>
                      <a:pt x="2" y="6"/>
                    </a:lnTo>
                    <a:lnTo>
                      <a:pt x="6" y="6"/>
                    </a:lnTo>
                    <a:lnTo>
                      <a:pt x="4"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3" name="9Slide.vn 1426">
                <a:extLst>
                  <a:ext uri="{FF2B5EF4-FFF2-40B4-BE49-F238E27FC236}">
                    <a16:creationId xmlns:a16="http://schemas.microsoft.com/office/drawing/2014/main" id="{D6E47687-AC0C-40ED-8DD1-EF3E5180B3D6}"/>
                  </a:ext>
                </a:extLst>
              </p:cNvPr>
              <p:cNvSpPr>
                <a:spLocks/>
              </p:cNvSpPr>
              <p:nvPr/>
            </p:nvSpPr>
            <p:spPr bwMode="auto">
              <a:xfrm>
                <a:off x="2597" y="2390"/>
                <a:ext cx="6" cy="8"/>
              </a:xfrm>
              <a:custGeom>
                <a:avLst/>
                <a:gdLst>
                  <a:gd name="T0" fmla="*/ 2 w 6"/>
                  <a:gd name="T1" fmla="*/ 8 h 8"/>
                  <a:gd name="T2" fmla="*/ 6 w 6"/>
                  <a:gd name="T3" fmla="*/ 8 h 8"/>
                  <a:gd name="T4" fmla="*/ 6 w 6"/>
                  <a:gd name="T5" fmla="*/ 2 h 8"/>
                  <a:gd name="T6" fmla="*/ 2 w 6"/>
                  <a:gd name="T7" fmla="*/ 0 h 8"/>
                  <a:gd name="T8" fmla="*/ 0 w 6"/>
                  <a:gd name="T9" fmla="*/ 4 h 8"/>
                  <a:gd name="T10" fmla="*/ 2 w 6"/>
                  <a:gd name="T11" fmla="*/ 8 h 8"/>
                </a:gdLst>
                <a:ahLst/>
                <a:cxnLst>
                  <a:cxn ang="0">
                    <a:pos x="T0" y="T1"/>
                  </a:cxn>
                  <a:cxn ang="0">
                    <a:pos x="T2" y="T3"/>
                  </a:cxn>
                  <a:cxn ang="0">
                    <a:pos x="T4" y="T5"/>
                  </a:cxn>
                  <a:cxn ang="0">
                    <a:pos x="T6" y="T7"/>
                  </a:cxn>
                  <a:cxn ang="0">
                    <a:pos x="T8" y="T9"/>
                  </a:cxn>
                  <a:cxn ang="0">
                    <a:pos x="T10" y="T11"/>
                  </a:cxn>
                </a:cxnLst>
                <a:rect l="0" t="0" r="r" b="b"/>
                <a:pathLst>
                  <a:path w="6" h="8">
                    <a:moveTo>
                      <a:pt x="2" y="8"/>
                    </a:moveTo>
                    <a:lnTo>
                      <a:pt x="6" y="8"/>
                    </a:lnTo>
                    <a:lnTo>
                      <a:pt x="6" y="2"/>
                    </a:lnTo>
                    <a:lnTo>
                      <a:pt x="2" y="0"/>
                    </a:lnTo>
                    <a:lnTo>
                      <a:pt x="0" y="4"/>
                    </a:lnTo>
                    <a:lnTo>
                      <a:pt x="2"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4" name="9Slide.vn 1427">
                <a:extLst>
                  <a:ext uri="{FF2B5EF4-FFF2-40B4-BE49-F238E27FC236}">
                    <a16:creationId xmlns:a16="http://schemas.microsoft.com/office/drawing/2014/main" id="{315C0024-F66C-4C49-84B5-7C813CB2125F}"/>
                  </a:ext>
                </a:extLst>
              </p:cNvPr>
              <p:cNvSpPr>
                <a:spLocks noChangeShapeType="1"/>
              </p:cNvSpPr>
              <p:nvPr/>
            </p:nvSpPr>
            <p:spPr bwMode="auto">
              <a:xfrm>
                <a:off x="2599" y="239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5" name="9Slide.vn 1428">
                <a:extLst>
                  <a:ext uri="{FF2B5EF4-FFF2-40B4-BE49-F238E27FC236}">
                    <a16:creationId xmlns:a16="http://schemas.microsoft.com/office/drawing/2014/main" id="{14C60E31-058C-45DB-AE0A-5BD7FC1F5044}"/>
                  </a:ext>
                </a:extLst>
              </p:cNvPr>
              <p:cNvSpPr>
                <a:spLocks noChangeShapeType="1"/>
              </p:cNvSpPr>
              <p:nvPr/>
            </p:nvSpPr>
            <p:spPr bwMode="auto">
              <a:xfrm>
                <a:off x="2599" y="239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6" name="9Slide.vn 1429">
                <a:extLst>
                  <a:ext uri="{FF2B5EF4-FFF2-40B4-BE49-F238E27FC236}">
                    <a16:creationId xmlns:a16="http://schemas.microsoft.com/office/drawing/2014/main" id="{4E73D752-4BBA-4056-AB81-E713469FEBA5}"/>
                  </a:ext>
                </a:extLst>
              </p:cNvPr>
              <p:cNvSpPr>
                <a:spLocks/>
              </p:cNvSpPr>
              <p:nvPr/>
            </p:nvSpPr>
            <p:spPr bwMode="auto">
              <a:xfrm>
                <a:off x="2599" y="2404"/>
                <a:ext cx="10" cy="10"/>
              </a:xfrm>
              <a:custGeom>
                <a:avLst/>
                <a:gdLst>
                  <a:gd name="T0" fmla="*/ 6 w 10"/>
                  <a:gd name="T1" fmla="*/ 10 h 10"/>
                  <a:gd name="T2" fmla="*/ 10 w 10"/>
                  <a:gd name="T3" fmla="*/ 10 h 10"/>
                  <a:gd name="T4" fmla="*/ 10 w 10"/>
                  <a:gd name="T5" fmla="*/ 8 h 10"/>
                  <a:gd name="T6" fmla="*/ 8 w 10"/>
                  <a:gd name="T7" fmla="*/ 2 h 10"/>
                  <a:gd name="T8" fmla="*/ 0 w 10"/>
                  <a:gd name="T9" fmla="*/ 0 h 10"/>
                  <a:gd name="T10" fmla="*/ 0 w 10"/>
                  <a:gd name="T11" fmla="*/ 2 h 10"/>
                  <a:gd name="T12" fmla="*/ 4 w 10"/>
                  <a:gd name="T13" fmla="*/ 6 h 10"/>
                  <a:gd name="T14" fmla="*/ 4 w 10"/>
                  <a:gd name="T15" fmla="*/ 10 h 10"/>
                  <a:gd name="T16" fmla="*/ 6 w 1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6" y="10"/>
                    </a:moveTo>
                    <a:lnTo>
                      <a:pt x="10" y="10"/>
                    </a:lnTo>
                    <a:lnTo>
                      <a:pt x="10" y="8"/>
                    </a:lnTo>
                    <a:lnTo>
                      <a:pt x="8" y="2"/>
                    </a:lnTo>
                    <a:lnTo>
                      <a:pt x="0" y="0"/>
                    </a:lnTo>
                    <a:lnTo>
                      <a:pt x="0" y="2"/>
                    </a:lnTo>
                    <a:lnTo>
                      <a:pt x="4" y="6"/>
                    </a:lnTo>
                    <a:lnTo>
                      <a:pt x="4" y="10"/>
                    </a:lnTo>
                    <a:lnTo>
                      <a:pt x="6"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7" name="9Slide.vn 1430">
                <a:extLst>
                  <a:ext uri="{FF2B5EF4-FFF2-40B4-BE49-F238E27FC236}">
                    <a16:creationId xmlns:a16="http://schemas.microsoft.com/office/drawing/2014/main" id="{9F0D5199-A5F0-44AE-BCC8-B241889DE89E}"/>
                  </a:ext>
                </a:extLst>
              </p:cNvPr>
              <p:cNvSpPr>
                <a:spLocks/>
              </p:cNvSpPr>
              <p:nvPr/>
            </p:nvSpPr>
            <p:spPr bwMode="auto">
              <a:xfrm>
                <a:off x="2603" y="2419"/>
                <a:ext cx="4" cy="10"/>
              </a:xfrm>
              <a:custGeom>
                <a:avLst/>
                <a:gdLst>
                  <a:gd name="T0" fmla="*/ 4 w 4"/>
                  <a:gd name="T1" fmla="*/ 0 h 10"/>
                  <a:gd name="T2" fmla="*/ 0 w 4"/>
                  <a:gd name="T3" fmla="*/ 6 h 10"/>
                  <a:gd name="T4" fmla="*/ 0 w 4"/>
                  <a:gd name="T5" fmla="*/ 10 h 10"/>
                  <a:gd name="T6" fmla="*/ 4 w 4"/>
                  <a:gd name="T7" fmla="*/ 10 h 10"/>
                  <a:gd name="T8" fmla="*/ 4 w 4"/>
                  <a:gd name="T9" fmla="*/ 6 h 10"/>
                  <a:gd name="T10" fmla="*/ 4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4" y="0"/>
                    </a:moveTo>
                    <a:lnTo>
                      <a:pt x="0" y="6"/>
                    </a:lnTo>
                    <a:lnTo>
                      <a:pt x="0" y="10"/>
                    </a:lnTo>
                    <a:lnTo>
                      <a:pt x="4" y="10"/>
                    </a:lnTo>
                    <a:lnTo>
                      <a:pt x="4" y="6"/>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8" name="9Slide.vn 1431">
                <a:extLst>
                  <a:ext uri="{FF2B5EF4-FFF2-40B4-BE49-F238E27FC236}">
                    <a16:creationId xmlns:a16="http://schemas.microsoft.com/office/drawing/2014/main" id="{E346A4B9-0084-4318-A958-7496EA32EFEA}"/>
                  </a:ext>
                </a:extLst>
              </p:cNvPr>
              <p:cNvSpPr>
                <a:spLocks/>
              </p:cNvSpPr>
              <p:nvPr/>
            </p:nvSpPr>
            <p:spPr bwMode="auto">
              <a:xfrm>
                <a:off x="2630" y="2433"/>
                <a:ext cx="6" cy="6"/>
              </a:xfrm>
              <a:custGeom>
                <a:avLst/>
                <a:gdLst>
                  <a:gd name="T0" fmla="*/ 0 w 6"/>
                  <a:gd name="T1" fmla="*/ 4 h 6"/>
                  <a:gd name="T2" fmla="*/ 2 w 6"/>
                  <a:gd name="T3" fmla="*/ 6 h 6"/>
                  <a:gd name="T4" fmla="*/ 6 w 6"/>
                  <a:gd name="T5" fmla="*/ 6 h 6"/>
                  <a:gd name="T6" fmla="*/ 6 w 6"/>
                  <a:gd name="T7" fmla="*/ 2 h 6"/>
                  <a:gd name="T8" fmla="*/ 4 w 6"/>
                  <a:gd name="T9" fmla="*/ 0 h 6"/>
                  <a:gd name="T10" fmla="*/ 0 w 6"/>
                  <a:gd name="T11" fmla="*/ 4 h 6"/>
                </a:gdLst>
                <a:ahLst/>
                <a:cxnLst>
                  <a:cxn ang="0">
                    <a:pos x="T0" y="T1"/>
                  </a:cxn>
                  <a:cxn ang="0">
                    <a:pos x="T2" y="T3"/>
                  </a:cxn>
                  <a:cxn ang="0">
                    <a:pos x="T4" y="T5"/>
                  </a:cxn>
                  <a:cxn ang="0">
                    <a:pos x="T6" y="T7"/>
                  </a:cxn>
                  <a:cxn ang="0">
                    <a:pos x="T8" y="T9"/>
                  </a:cxn>
                  <a:cxn ang="0">
                    <a:pos x="T10" y="T11"/>
                  </a:cxn>
                </a:cxnLst>
                <a:rect l="0" t="0" r="r" b="b"/>
                <a:pathLst>
                  <a:path w="6" h="6">
                    <a:moveTo>
                      <a:pt x="0" y="4"/>
                    </a:moveTo>
                    <a:lnTo>
                      <a:pt x="2" y="6"/>
                    </a:lnTo>
                    <a:lnTo>
                      <a:pt x="6" y="6"/>
                    </a:lnTo>
                    <a:lnTo>
                      <a:pt x="6" y="2"/>
                    </a:lnTo>
                    <a:lnTo>
                      <a:pt x="4"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9" name="9Slide.vn 1432">
                <a:extLst>
                  <a:ext uri="{FF2B5EF4-FFF2-40B4-BE49-F238E27FC236}">
                    <a16:creationId xmlns:a16="http://schemas.microsoft.com/office/drawing/2014/main" id="{73E67D04-5ACB-4561-B85A-71C77EC8F8C4}"/>
                  </a:ext>
                </a:extLst>
              </p:cNvPr>
              <p:cNvSpPr>
                <a:spLocks/>
              </p:cNvSpPr>
              <p:nvPr/>
            </p:nvSpPr>
            <p:spPr bwMode="auto">
              <a:xfrm>
                <a:off x="2599" y="24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BB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0" name="9Slide.vn 1433">
                <a:extLst>
                  <a:ext uri="{FF2B5EF4-FFF2-40B4-BE49-F238E27FC236}">
                    <a16:creationId xmlns:a16="http://schemas.microsoft.com/office/drawing/2014/main" id="{73345150-0723-4988-87B6-9187E77D4ED9}"/>
                  </a:ext>
                </a:extLst>
              </p:cNvPr>
              <p:cNvSpPr>
                <a:spLocks/>
              </p:cNvSpPr>
              <p:nvPr/>
            </p:nvSpPr>
            <p:spPr bwMode="auto">
              <a:xfrm>
                <a:off x="2599" y="2448"/>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1" name="9Slide.vn 1434">
                <a:extLst>
                  <a:ext uri="{FF2B5EF4-FFF2-40B4-BE49-F238E27FC236}">
                    <a16:creationId xmlns:a16="http://schemas.microsoft.com/office/drawing/2014/main" id="{47F9EB46-EFCE-47CD-A2B2-C8E2E6D0A6D5}"/>
                  </a:ext>
                </a:extLst>
              </p:cNvPr>
              <p:cNvSpPr>
                <a:spLocks/>
              </p:cNvSpPr>
              <p:nvPr/>
            </p:nvSpPr>
            <p:spPr bwMode="auto">
              <a:xfrm>
                <a:off x="2601" y="2431"/>
                <a:ext cx="2" cy="10"/>
              </a:xfrm>
              <a:custGeom>
                <a:avLst/>
                <a:gdLst>
                  <a:gd name="T0" fmla="*/ 0 w 2"/>
                  <a:gd name="T1" fmla="*/ 0 h 10"/>
                  <a:gd name="T2" fmla="*/ 0 w 2"/>
                  <a:gd name="T3" fmla="*/ 10 h 10"/>
                  <a:gd name="T4" fmla="*/ 2 w 2"/>
                  <a:gd name="T5" fmla="*/ 4 h 10"/>
                  <a:gd name="T6" fmla="*/ 0 w 2"/>
                  <a:gd name="T7" fmla="*/ 0 h 10"/>
                </a:gdLst>
                <a:ahLst/>
                <a:cxnLst>
                  <a:cxn ang="0">
                    <a:pos x="T0" y="T1"/>
                  </a:cxn>
                  <a:cxn ang="0">
                    <a:pos x="T2" y="T3"/>
                  </a:cxn>
                  <a:cxn ang="0">
                    <a:pos x="T4" y="T5"/>
                  </a:cxn>
                  <a:cxn ang="0">
                    <a:pos x="T6" y="T7"/>
                  </a:cxn>
                </a:cxnLst>
                <a:rect l="0" t="0" r="r" b="b"/>
                <a:pathLst>
                  <a:path w="2" h="10">
                    <a:moveTo>
                      <a:pt x="0" y="0"/>
                    </a:moveTo>
                    <a:lnTo>
                      <a:pt x="0" y="10"/>
                    </a:lnTo>
                    <a:lnTo>
                      <a:pt x="2" y="4"/>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2" name="9Slide.vn 1435">
                <a:extLst>
                  <a:ext uri="{FF2B5EF4-FFF2-40B4-BE49-F238E27FC236}">
                    <a16:creationId xmlns:a16="http://schemas.microsoft.com/office/drawing/2014/main" id="{F56E4467-D136-4218-8F0F-2CB8A0605777}"/>
                  </a:ext>
                </a:extLst>
              </p:cNvPr>
              <p:cNvSpPr>
                <a:spLocks/>
              </p:cNvSpPr>
              <p:nvPr/>
            </p:nvSpPr>
            <p:spPr bwMode="auto">
              <a:xfrm>
                <a:off x="2590" y="2454"/>
                <a:ext cx="7" cy="6"/>
              </a:xfrm>
              <a:custGeom>
                <a:avLst/>
                <a:gdLst>
                  <a:gd name="T0" fmla="*/ 2 w 7"/>
                  <a:gd name="T1" fmla="*/ 2 h 6"/>
                  <a:gd name="T2" fmla="*/ 0 w 7"/>
                  <a:gd name="T3" fmla="*/ 6 h 6"/>
                  <a:gd name="T4" fmla="*/ 4 w 7"/>
                  <a:gd name="T5" fmla="*/ 6 h 6"/>
                  <a:gd name="T6" fmla="*/ 7 w 7"/>
                  <a:gd name="T7" fmla="*/ 2 h 6"/>
                  <a:gd name="T8" fmla="*/ 4 w 7"/>
                  <a:gd name="T9" fmla="*/ 0 h 6"/>
                  <a:gd name="T10" fmla="*/ 2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2" y="2"/>
                    </a:moveTo>
                    <a:lnTo>
                      <a:pt x="0" y="6"/>
                    </a:lnTo>
                    <a:lnTo>
                      <a:pt x="4" y="6"/>
                    </a:lnTo>
                    <a:lnTo>
                      <a:pt x="7" y="2"/>
                    </a:lnTo>
                    <a:lnTo>
                      <a:pt x="4"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3" name="9Slide.vn 1436">
                <a:extLst>
                  <a:ext uri="{FF2B5EF4-FFF2-40B4-BE49-F238E27FC236}">
                    <a16:creationId xmlns:a16="http://schemas.microsoft.com/office/drawing/2014/main" id="{F6B28A0B-738B-4DBE-AA2B-CBF1B4C33565}"/>
                  </a:ext>
                </a:extLst>
              </p:cNvPr>
              <p:cNvSpPr>
                <a:spLocks/>
              </p:cNvSpPr>
              <p:nvPr/>
            </p:nvSpPr>
            <p:spPr bwMode="auto">
              <a:xfrm>
                <a:off x="2597" y="2448"/>
                <a:ext cx="4" cy="4"/>
              </a:xfrm>
              <a:custGeom>
                <a:avLst/>
                <a:gdLst>
                  <a:gd name="T0" fmla="*/ 4 w 4"/>
                  <a:gd name="T1" fmla="*/ 4 h 4"/>
                  <a:gd name="T2" fmla="*/ 2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2" y="0"/>
                    </a:lnTo>
                    <a:lnTo>
                      <a:pt x="0"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4" name="9Slide.vn 1437">
                <a:extLst>
                  <a:ext uri="{FF2B5EF4-FFF2-40B4-BE49-F238E27FC236}">
                    <a16:creationId xmlns:a16="http://schemas.microsoft.com/office/drawing/2014/main" id="{4BA49848-5C47-4166-A667-190A218BE203}"/>
                  </a:ext>
                </a:extLst>
              </p:cNvPr>
              <p:cNvSpPr>
                <a:spLocks/>
              </p:cNvSpPr>
              <p:nvPr/>
            </p:nvSpPr>
            <p:spPr bwMode="auto">
              <a:xfrm>
                <a:off x="2586" y="2479"/>
                <a:ext cx="21" cy="18"/>
              </a:xfrm>
              <a:custGeom>
                <a:avLst/>
                <a:gdLst>
                  <a:gd name="T0" fmla="*/ 19 w 21"/>
                  <a:gd name="T1" fmla="*/ 0 h 18"/>
                  <a:gd name="T2" fmla="*/ 13 w 21"/>
                  <a:gd name="T3" fmla="*/ 4 h 18"/>
                  <a:gd name="T4" fmla="*/ 11 w 21"/>
                  <a:gd name="T5" fmla="*/ 2 h 18"/>
                  <a:gd name="T6" fmla="*/ 6 w 21"/>
                  <a:gd name="T7" fmla="*/ 4 h 18"/>
                  <a:gd name="T8" fmla="*/ 4 w 21"/>
                  <a:gd name="T9" fmla="*/ 6 h 18"/>
                  <a:gd name="T10" fmla="*/ 8 w 21"/>
                  <a:gd name="T11" fmla="*/ 8 h 18"/>
                  <a:gd name="T12" fmla="*/ 8 w 21"/>
                  <a:gd name="T13" fmla="*/ 12 h 18"/>
                  <a:gd name="T14" fmla="*/ 4 w 21"/>
                  <a:gd name="T15" fmla="*/ 14 h 18"/>
                  <a:gd name="T16" fmla="*/ 0 w 21"/>
                  <a:gd name="T17" fmla="*/ 16 h 18"/>
                  <a:gd name="T18" fmla="*/ 4 w 21"/>
                  <a:gd name="T19" fmla="*/ 18 h 18"/>
                  <a:gd name="T20" fmla="*/ 15 w 21"/>
                  <a:gd name="T21" fmla="*/ 16 h 18"/>
                  <a:gd name="T22" fmla="*/ 19 w 21"/>
                  <a:gd name="T23" fmla="*/ 12 h 18"/>
                  <a:gd name="T24" fmla="*/ 19 w 21"/>
                  <a:gd name="T25" fmla="*/ 10 h 18"/>
                  <a:gd name="T26" fmla="*/ 17 w 21"/>
                  <a:gd name="T27" fmla="*/ 6 h 18"/>
                  <a:gd name="T28" fmla="*/ 21 w 21"/>
                  <a:gd name="T29" fmla="*/ 2 h 18"/>
                  <a:gd name="T30" fmla="*/ 19 w 21"/>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8">
                    <a:moveTo>
                      <a:pt x="19" y="0"/>
                    </a:moveTo>
                    <a:lnTo>
                      <a:pt x="13" y="4"/>
                    </a:lnTo>
                    <a:lnTo>
                      <a:pt x="11" y="2"/>
                    </a:lnTo>
                    <a:lnTo>
                      <a:pt x="6" y="4"/>
                    </a:lnTo>
                    <a:lnTo>
                      <a:pt x="4" y="6"/>
                    </a:lnTo>
                    <a:lnTo>
                      <a:pt x="8" y="8"/>
                    </a:lnTo>
                    <a:lnTo>
                      <a:pt x="8" y="12"/>
                    </a:lnTo>
                    <a:lnTo>
                      <a:pt x="4" y="14"/>
                    </a:lnTo>
                    <a:lnTo>
                      <a:pt x="0" y="16"/>
                    </a:lnTo>
                    <a:lnTo>
                      <a:pt x="4" y="18"/>
                    </a:lnTo>
                    <a:lnTo>
                      <a:pt x="15" y="16"/>
                    </a:lnTo>
                    <a:lnTo>
                      <a:pt x="19" y="12"/>
                    </a:lnTo>
                    <a:lnTo>
                      <a:pt x="19" y="10"/>
                    </a:lnTo>
                    <a:lnTo>
                      <a:pt x="17" y="6"/>
                    </a:lnTo>
                    <a:lnTo>
                      <a:pt x="21" y="2"/>
                    </a:lnTo>
                    <a:lnTo>
                      <a:pt x="19"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5" name="9Slide.vn 1438">
                <a:extLst>
                  <a:ext uri="{FF2B5EF4-FFF2-40B4-BE49-F238E27FC236}">
                    <a16:creationId xmlns:a16="http://schemas.microsoft.com/office/drawing/2014/main" id="{F789B681-5F4A-4017-8693-AC9021BDD523}"/>
                  </a:ext>
                </a:extLst>
              </p:cNvPr>
              <p:cNvSpPr>
                <a:spLocks/>
              </p:cNvSpPr>
              <p:nvPr/>
            </p:nvSpPr>
            <p:spPr bwMode="auto">
              <a:xfrm>
                <a:off x="2607" y="2475"/>
                <a:ext cx="4" cy="2"/>
              </a:xfrm>
              <a:custGeom>
                <a:avLst/>
                <a:gdLst>
                  <a:gd name="T0" fmla="*/ 4 w 4"/>
                  <a:gd name="T1" fmla="*/ 0 h 2"/>
                  <a:gd name="T2" fmla="*/ 0 w 4"/>
                  <a:gd name="T3" fmla="*/ 2 h 2"/>
                  <a:gd name="T4" fmla="*/ 4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2"/>
                    </a:lnTo>
                    <a:lnTo>
                      <a:pt x="4"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6" name="9Slide.vn 1439">
                <a:extLst>
                  <a:ext uri="{FF2B5EF4-FFF2-40B4-BE49-F238E27FC236}">
                    <a16:creationId xmlns:a16="http://schemas.microsoft.com/office/drawing/2014/main" id="{C2A531A5-D670-4AF5-9C3D-1277335F0464}"/>
                  </a:ext>
                </a:extLst>
              </p:cNvPr>
              <p:cNvSpPr>
                <a:spLocks noChangeArrowheads="1"/>
              </p:cNvSpPr>
              <p:nvPr/>
            </p:nvSpPr>
            <p:spPr bwMode="auto">
              <a:xfrm>
                <a:off x="1268" y="948"/>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7" name="9Slide.vn 1440">
                <a:extLst>
                  <a:ext uri="{FF2B5EF4-FFF2-40B4-BE49-F238E27FC236}">
                    <a16:creationId xmlns:a16="http://schemas.microsoft.com/office/drawing/2014/main" id="{32D0D0E3-0CF7-494F-A90E-1E17EA1DFA04}"/>
                  </a:ext>
                </a:extLst>
              </p:cNvPr>
              <p:cNvSpPr>
                <a:spLocks noChangeArrowheads="1"/>
              </p:cNvSpPr>
              <p:nvPr/>
            </p:nvSpPr>
            <p:spPr bwMode="auto">
              <a:xfrm>
                <a:off x="1293" y="948"/>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8" name="9Slide.vn 1441">
                <a:extLst>
                  <a:ext uri="{FF2B5EF4-FFF2-40B4-BE49-F238E27FC236}">
                    <a16:creationId xmlns:a16="http://schemas.microsoft.com/office/drawing/2014/main" id="{20F26E67-738A-4FF8-895D-DE871A7AA65F}"/>
                  </a:ext>
                </a:extLst>
              </p:cNvPr>
              <p:cNvSpPr>
                <a:spLocks noChangeArrowheads="1"/>
              </p:cNvSpPr>
              <p:nvPr/>
            </p:nvSpPr>
            <p:spPr bwMode="auto">
              <a:xfrm>
                <a:off x="1314" y="948"/>
                <a:ext cx="24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ASKA (USA)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9" name="9Slide.vn 1442">
                <a:extLst>
                  <a:ext uri="{FF2B5EF4-FFF2-40B4-BE49-F238E27FC236}">
                    <a16:creationId xmlns:a16="http://schemas.microsoft.com/office/drawing/2014/main" id="{443E8BE9-8651-493E-B151-0569C9EBD71A}"/>
                  </a:ext>
                </a:extLst>
              </p:cNvPr>
              <p:cNvSpPr>
                <a:spLocks noChangeArrowheads="1"/>
              </p:cNvSpPr>
              <p:nvPr/>
            </p:nvSpPr>
            <p:spPr bwMode="auto">
              <a:xfrm>
                <a:off x="1755" y="1330"/>
                <a:ext cx="122"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0" name="9Slide.vn 1443">
                <a:extLst>
                  <a:ext uri="{FF2B5EF4-FFF2-40B4-BE49-F238E27FC236}">
                    <a16:creationId xmlns:a16="http://schemas.microsoft.com/office/drawing/2014/main" id="{5FF9BC05-4F19-49D0-BC1E-AD75E2C83A37}"/>
                  </a:ext>
                </a:extLst>
              </p:cNvPr>
              <p:cNvSpPr>
                <a:spLocks noChangeArrowheads="1"/>
              </p:cNvSpPr>
              <p:nvPr/>
            </p:nvSpPr>
            <p:spPr bwMode="auto">
              <a:xfrm>
                <a:off x="1836" y="1330"/>
                <a:ext cx="8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1" name="9Slide.vn 1444">
                <a:extLst>
                  <a:ext uri="{FF2B5EF4-FFF2-40B4-BE49-F238E27FC236}">
                    <a16:creationId xmlns:a16="http://schemas.microsoft.com/office/drawing/2014/main" id="{E386CF7B-86E7-4754-A5D0-8BB539293F63}"/>
                  </a:ext>
                </a:extLst>
              </p:cNvPr>
              <p:cNvSpPr>
                <a:spLocks noChangeArrowheads="1"/>
              </p:cNvSpPr>
              <p:nvPr/>
            </p:nvSpPr>
            <p:spPr bwMode="auto">
              <a:xfrm>
                <a:off x="1879" y="1330"/>
                <a:ext cx="8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2" name="9Slide.vn 1445">
                <a:extLst>
                  <a:ext uri="{FF2B5EF4-FFF2-40B4-BE49-F238E27FC236}">
                    <a16:creationId xmlns:a16="http://schemas.microsoft.com/office/drawing/2014/main" id="{E1111F3E-C797-4F0D-A59F-399DA2F27AD8}"/>
                  </a:ext>
                </a:extLst>
              </p:cNvPr>
              <p:cNvSpPr>
                <a:spLocks noChangeArrowheads="1"/>
              </p:cNvSpPr>
              <p:nvPr/>
            </p:nvSpPr>
            <p:spPr bwMode="auto">
              <a:xfrm>
                <a:off x="1921" y="1330"/>
                <a:ext cx="79"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3" name="9Slide.vn 1446">
                <a:extLst>
                  <a:ext uri="{FF2B5EF4-FFF2-40B4-BE49-F238E27FC236}">
                    <a16:creationId xmlns:a16="http://schemas.microsoft.com/office/drawing/2014/main" id="{AE94BEA6-3477-4127-854E-B06A2C023972}"/>
                  </a:ext>
                </a:extLst>
              </p:cNvPr>
              <p:cNvSpPr>
                <a:spLocks noChangeArrowheads="1"/>
              </p:cNvSpPr>
              <p:nvPr/>
            </p:nvSpPr>
            <p:spPr bwMode="auto">
              <a:xfrm>
                <a:off x="1960" y="1330"/>
                <a:ext cx="8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4" name="9Slide.vn 1447">
                <a:extLst>
                  <a:ext uri="{FF2B5EF4-FFF2-40B4-BE49-F238E27FC236}">
                    <a16:creationId xmlns:a16="http://schemas.microsoft.com/office/drawing/2014/main" id="{AE1D047D-E26D-4EF9-B1E7-6F072C5867A0}"/>
                  </a:ext>
                </a:extLst>
              </p:cNvPr>
              <p:cNvSpPr>
                <a:spLocks noChangeArrowheads="1"/>
              </p:cNvSpPr>
              <p:nvPr/>
            </p:nvSpPr>
            <p:spPr bwMode="auto">
              <a:xfrm>
                <a:off x="3007" y="712"/>
                <a:ext cx="24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GREEN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5" name="9Slide.vn 1448">
                <a:extLst>
                  <a:ext uri="{FF2B5EF4-FFF2-40B4-BE49-F238E27FC236}">
                    <a16:creationId xmlns:a16="http://schemas.microsoft.com/office/drawing/2014/main" id="{5C0ED800-84DF-4A8A-85F2-342C8F7ED9E4}"/>
                  </a:ext>
                </a:extLst>
              </p:cNvPr>
              <p:cNvSpPr>
                <a:spLocks noChangeArrowheads="1"/>
              </p:cNvSpPr>
              <p:nvPr/>
            </p:nvSpPr>
            <p:spPr bwMode="auto">
              <a:xfrm>
                <a:off x="3200" y="712"/>
                <a:ext cx="7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6" name="9Slide.vn 1449">
                <a:extLst>
                  <a:ext uri="{FF2B5EF4-FFF2-40B4-BE49-F238E27FC236}">
                    <a16:creationId xmlns:a16="http://schemas.microsoft.com/office/drawing/2014/main" id="{8B67F672-60B4-4365-BC5D-095ECB3B9C9C}"/>
                  </a:ext>
                </a:extLst>
              </p:cNvPr>
              <p:cNvSpPr>
                <a:spLocks noChangeArrowheads="1"/>
              </p:cNvSpPr>
              <p:nvPr/>
            </p:nvSpPr>
            <p:spPr bwMode="auto">
              <a:xfrm>
                <a:off x="3233" y="712"/>
                <a:ext cx="168"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7" name="9Slide.vn 1450">
                <a:extLst>
                  <a:ext uri="{FF2B5EF4-FFF2-40B4-BE49-F238E27FC236}">
                    <a16:creationId xmlns:a16="http://schemas.microsoft.com/office/drawing/2014/main" id="{D1AFA9AD-C2AB-41DD-A46B-8DA87CC062B3}"/>
                  </a:ext>
                </a:extLst>
              </p:cNvPr>
              <p:cNvSpPr>
                <a:spLocks noChangeArrowheads="1"/>
              </p:cNvSpPr>
              <p:nvPr/>
            </p:nvSpPr>
            <p:spPr bwMode="auto">
              <a:xfrm>
                <a:off x="3015" y="787"/>
                <a:ext cx="18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8" name="9Slide.vn 1451">
                <a:extLst>
                  <a:ext uri="{FF2B5EF4-FFF2-40B4-BE49-F238E27FC236}">
                    <a16:creationId xmlns:a16="http://schemas.microsoft.com/office/drawing/2014/main" id="{541BC6BA-8426-423D-8BE7-0394C1A8E501}"/>
                  </a:ext>
                </a:extLst>
              </p:cNvPr>
              <p:cNvSpPr>
                <a:spLocks noChangeArrowheads="1"/>
              </p:cNvSpPr>
              <p:nvPr/>
            </p:nvSpPr>
            <p:spPr bwMode="auto">
              <a:xfrm>
                <a:off x="3154" y="787"/>
                <a:ext cx="9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9" name="9Slide.vn 1452">
                <a:extLst>
                  <a:ext uri="{FF2B5EF4-FFF2-40B4-BE49-F238E27FC236}">
                    <a16:creationId xmlns:a16="http://schemas.microsoft.com/office/drawing/2014/main" id="{E2397330-A171-4517-BE9A-67724FCDEC08}"/>
                  </a:ext>
                </a:extLst>
              </p:cNvPr>
              <p:cNvSpPr>
                <a:spLocks noChangeArrowheads="1"/>
              </p:cNvSpPr>
              <p:nvPr/>
            </p:nvSpPr>
            <p:spPr bwMode="auto">
              <a:xfrm>
                <a:off x="3208" y="787"/>
                <a:ext cx="187"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0" name="9Slide.vn 1453">
                <a:extLst>
                  <a:ext uri="{FF2B5EF4-FFF2-40B4-BE49-F238E27FC236}">
                    <a16:creationId xmlns:a16="http://schemas.microsoft.com/office/drawing/2014/main" id="{7AE5A8AB-FBC2-4BF0-A5CA-2D7A2FECD27E}"/>
                  </a:ext>
                </a:extLst>
              </p:cNvPr>
              <p:cNvSpPr>
                <a:spLocks noChangeArrowheads="1"/>
              </p:cNvSpPr>
              <p:nvPr/>
            </p:nvSpPr>
            <p:spPr bwMode="auto">
              <a:xfrm>
                <a:off x="1604" y="1870"/>
                <a:ext cx="110"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1" name="9Slide.vn 1454">
                <a:extLst>
                  <a:ext uri="{FF2B5EF4-FFF2-40B4-BE49-F238E27FC236}">
                    <a16:creationId xmlns:a16="http://schemas.microsoft.com/office/drawing/2014/main" id="{2FB10BD8-EC92-44A9-88C3-67180F991527}"/>
                  </a:ext>
                </a:extLst>
              </p:cNvPr>
              <p:cNvSpPr>
                <a:spLocks noChangeArrowheads="1"/>
              </p:cNvSpPr>
              <p:nvPr/>
            </p:nvSpPr>
            <p:spPr bwMode="auto">
              <a:xfrm>
                <a:off x="1676" y="1870"/>
                <a:ext cx="50"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2" name="9Slide.vn 1455">
                <a:extLst>
                  <a:ext uri="{FF2B5EF4-FFF2-40B4-BE49-F238E27FC236}">
                    <a16:creationId xmlns:a16="http://schemas.microsoft.com/office/drawing/2014/main" id="{167AF245-BA67-48B1-915D-095AA1391CAA}"/>
                  </a:ext>
                </a:extLst>
              </p:cNvPr>
              <p:cNvSpPr>
                <a:spLocks noChangeArrowheads="1"/>
              </p:cNvSpPr>
              <p:nvPr/>
            </p:nvSpPr>
            <p:spPr bwMode="auto">
              <a:xfrm>
                <a:off x="1691" y="1870"/>
                <a:ext cx="1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TED 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3" name="9Slide.vn 1456">
                <a:extLst>
                  <a:ext uri="{FF2B5EF4-FFF2-40B4-BE49-F238E27FC236}">
                    <a16:creationId xmlns:a16="http://schemas.microsoft.com/office/drawing/2014/main" id="{7A3F7364-EEFC-4DF0-830F-921A088697FE}"/>
                  </a:ext>
                </a:extLst>
              </p:cNvPr>
              <p:cNvSpPr>
                <a:spLocks noChangeArrowheads="1"/>
              </p:cNvSpPr>
              <p:nvPr/>
            </p:nvSpPr>
            <p:spPr bwMode="auto">
              <a:xfrm>
                <a:off x="1832" y="1870"/>
                <a:ext cx="10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4" name="9Slide.vn 1457">
                <a:extLst>
                  <a:ext uri="{FF2B5EF4-FFF2-40B4-BE49-F238E27FC236}">
                    <a16:creationId xmlns:a16="http://schemas.microsoft.com/office/drawing/2014/main" id="{273F9921-3AF7-4A9B-B54F-F106E8433EC1}"/>
                  </a:ext>
                </a:extLst>
              </p:cNvPr>
              <p:cNvSpPr>
                <a:spLocks noChangeArrowheads="1"/>
              </p:cNvSpPr>
              <p:nvPr/>
            </p:nvSpPr>
            <p:spPr bwMode="auto">
              <a:xfrm>
                <a:off x="1896" y="1870"/>
                <a:ext cx="47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TES OF AMERICA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5" name="9Slide.vn 1458">
                <a:extLst>
                  <a:ext uri="{FF2B5EF4-FFF2-40B4-BE49-F238E27FC236}">
                    <a16:creationId xmlns:a16="http://schemas.microsoft.com/office/drawing/2014/main" id="{B64FE188-86B7-4229-9317-7309AD04929A}"/>
                  </a:ext>
                </a:extLst>
              </p:cNvPr>
              <p:cNvSpPr>
                <a:spLocks noChangeArrowheads="1"/>
              </p:cNvSpPr>
              <p:nvPr/>
            </p:nvSpPr>
            <p:spPr bwMode="auto">
              <a:xfrm>
                <a:off x="5900" y="3153"/>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6" name="9Slide.vn 1459">
                <a:extLst>
                  <a:ext uri="{FF2B5EF4-FFF2-40B4-BE49-F238E27FC236}">
                    <a16:creationId xmlns:a16="http://schemas.microsoft.com/office/drawing/2014/main" id="{FEE9914B-965F-4A97-962C-AD3D86544CF0}"/>
                  </a:ext>
                </a:extLst>
              </p:cNvPr>
              <p:cNvSpPr>
                <a:spLocks noChangeArrowheads="1"/>
              </p:cNvSpPr>
              <p:nvPr/>
            </p:nvSpPr>
            <p:spPr bwMode="auto">
              <a:xfrm>
                <a:off x="5954" y="3153"/>
                <a:ext cx="35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USTRAL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7" name="9Slide.vn 1460">
                <a:extLst>
                  <a:ext uri="{FF2B5EF4-FFF2-40B4-BE49-F238E27FC236}">
                    <a16:creationId xmlns:a16="http://schemas.microsoft.com/office/drawing/2014/main" id="{11065AC9-4653-4304-AAB7-ED1D0F5FFC9C}"/>
                  </a:ext>
                </a:extLst>
              </p:cNvPr>
              <p:cNvSpPr>
                <a:spLocks noChangeArrowheads="1"/>
              </p:cNvSpPr>
              <p:nvPr/>
            </p:nvSpPr>
            <p:spPr bwMode="auto">
              <a:xfrm>
                <a:off x="6250" y="3153"/>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8" name="9Slide.vn 1461">
                <a:extLst>
                  <a:ext uri="{FF2B5EF4-FFF2-40B4-BE49-F238E27FC236}">
                    <a16:creationId xmlns:a16="http://schemas.microsoft.com/office/drawing/2014/main" id="{84C596DA-4C60-4839-A63D-4C0E36F5880F}"/>
                  </a:ext>
                </a:extLst>
              </p:cNvPr>
              <p:cNvSpPr>
                <a:spLocks noChangeArrowheads="1"/>
              </p:cNvSpPr>
              <p:nvPr/>
            </p:nvSpPr>
            <p:spPr bwMode="auto">
              <a:xfrm>
                <a:off x="6275" y="3153"/>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9" name="9Slide.vn 1462">
                <a:extLst>
                  <a:ext uri="{FF2B5EF4-FFF2-40B4-BE49-F238E27FC236}">
                    <a16:creationId xmlns:a16="http://schemas.microsoft.com/office/drawing/2014/main" id="{61E86609-1974-4F57-9B7F-7A767A13F889}"/>
                  </a:ext>
                </a:extLst>
              </p:cNvPr>
              <p:cNvSpPr>
                <a:spLocks noChangeArrowheads="1"/>
              </p:cNvSpPr>
              <p:nvPr/>
            </p:nvSpPr>
            <p:spPr bwMode="auto">
              <a:xfrm>
                <a:off x="5718" y="2720"/>
                <a:ext cx="39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INDONES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0" name="9Slide.vn 1463">
                <a:extLst>
                  <a:ext uri="{FF2B5EF4-FFF2-40B4-BE49-F238E27FC236}">
                    <a16:creationId xmlns:a16="http://schemas.microsoft.com/office/drawing/2014/main" id="{731569FC-EA23-4416-BABA-8137A3407DA9}"/>
                  </a:ext>
                </a:extLst>
              </p:cNvPr>
              <p:cNvSpPr>
                <a:spLocks noChangeArrowheads="1"/>
              </p:cNvSpPr>
              <p:nvPr/>
            </p:nvSpPr>
            <p:spPr bwMode="auto">
              <a:xfrm>
                <a:off x="6049" y="2720"/>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1" name="9Slide.vn 1464">
                <a:extLst>
                  <a:ext uri="{FF2B5EF4-FFF2-40B4-BE49-F238E27FC236}">
                    <a16:creationId xmlns:a16="http://schemas.microsoft.com/office/drawing/2014/main" id="{DD48D2C0-468B-4922-BF59-53EA36C8E095}"/>
                  </a:ext>
                </a:extLst>
              </p:cNvPr>
              <p:cNvSpPr>
                <a:spLocks noChangeArrowheads="1"/>
              </p:cNvSpPr>
              <p:nvPr/>
            </p:nvSpPr>
            <p:spPr bwMode="auto">
              <a:xfrm>
                <a:off x="6072" y="2720"/>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2" name="9Slide.vn 1465">
                <a:extLst>
                  <a:ext uri="{FF2B5EF4-FFF2-40B4-BE49-F238E27FC236}">
                    <a16:creationId xmlns:a16="http://schemas.microsoft.com/office/drawing/2014/main" id="{ED09C099-2E5E-4818-AFED-A05713F4A39C}"/>
                  </a:ext>
                </a:extLst>
              </p:cNvPr>
              <p:cNvSpPr>
                <a:spLocks noChangeArrowheads="1"/>
              </p:cNvSpPr>
              <p:nvPr/>
            </p:nvSpPr>
            <p:spPr bwMode="auto">
              <a:xfrm>
                <a:off x="5324" y="1903"/>
                <a:ext cx="1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CHI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3" name="9Slide.vn 1466">
                <a:extLst>
                  <a:ext uri="{FF2B5EF4-FFF2-40B4-BE49-F238E27FC236}">
                    <a16:creationId xmlns:a16="http://schemas.microsoft.com/office/drawing/2014/main" id="{8E935AE6-409D-4D9E-BC08-8D6637E53E95}"/>
                  </a:ext>
                </a:extLst>
              </p:cNvPr>
              <p:cNvSpPr>
                <a:spLocks noChangeArrowheads="1"/>
              </p:cNvSpPr>
              <p:nvPr/>
            </p:nvSpPr>
            <p:spPr bwMode="auto">
              <a:xfrm>
                <a:off x="5452" y="1903"/>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4" name="9Slide.vn 1467">
                <a:extLst>
                  <a:ext uri="{FF2B5EF4-FFF2-40B4-BE49-F238E27FC236}">
                    <a16:creationId xmlns:a16="http://schemas.microsoft.com/office/drawing/2014/main" id="{987FFABF-C700-472D-96A5-D3A7E42123AF}"/>
                  </a:ext>
                </a:extLst>
              </p:cNvPr>
              <p:cNvSpPr>
                <a:spLocks noChangeArrowheads="1"/>
              </p:cNvSpPr>
              <p:nvPr/>
            </p:nvSpPr>
            <p:spPr bwMode="auto">
              <a:xfrm>
                <a:off x="5508" y="1903"/>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5" name="9Slide.vn 1468">
                <a:extLst>
                  <a:ext uri="{FF2B5EF4-FFF2-40B4-BE49-F238E27FC236}">
                    <a16:creationId xmlns:a16="http://schemas.microsoft.com/office/drawing/2014/main" id="{9D8E31B0-AE53-4268-9689-35CDBEEC1DF1}"/>
                  </a:ext>
                </a:extLst>
              </p:cNvPr>
              <p:cNvSpPr>
                <a:spLocks noChangeArrowheads="1"/>
              </p:cNvSpPr>
              <p:nvPr/>
            </p:nvSpPr>
            <p:spPr bwMode="auto">
              <a:xfrm>
                <a:off x="4646" y="1643"/>
                <a:ext cx="122"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KA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6" name="9Slide.vn 1469">
                <a:extLst>
                  <a:ext uri="{FF2B5EF4-FFF2-40B4-BE49-F238E27FC236}">
                    <a16:creationId xmlns:a16="http://schemas.microsoft.com/office/drawing/2014/main" id="{057F9F9E-2DB5-4757-B218-14BDFF025E94}"/>
                  </a:ext>
                </a:extLst>
              </p:cNvPr>
              <p:cNvSpPr>
                <a:spLocks noChangeArrowheads="1"/>
              </p:cNvSpPr>
              <p:nvPr/>
            </p:nvSpPr>
            <p:spPr bwMode="auto">
              <a:xfrm>
                <a:off x="4721" y="1643"/>
                <a:ext cx="77"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7" name="9Slide.vn 1470">
                <a:extLst>
                  <a:ext uri="{FF2B5EF4-FFF2-40B4-BE49-F238E27FC236}">
                    <a16:creationId xmlns:a16="http://schemas.microsoft.com/office/drawing/2014/main" id="{BAC2387E-CD36-4022-8DF6-45C1E432F20C}"/>
                  </a:ext>
                </a:extLst>
              </p:cNvPr>
              <p:cNvSpPr>
                <a:spLocks noChangeArrowheads="1"/>
              </p:cNvSpPr>
              <p:nvPr/>
            </p:nvSpPr>
            <p:spPr bwMode="auto">
              <a:xfrm>
                <a:off x="4756" y="1643"/>
                <a:ext cx="207"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AKHS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8" name="9Slide.vn 1471">
                <a:extLst>
                  <a:ext uri="{FF2B5EF4-FFF2-40B4-BE49-F238E27FC236}">
                    <a16:creationId xmlns:a16="http://schemas.microsoft.com/office/drawing/2014/main" id="{D2F34212-6CF5-4007-A60F-554298631295}"/>
                  </a:ext>
                </a:extLst>
              </p:cNvPr>
              <p:cNvSpPr>
                <a:spLocks noChangeArrowheads="1"/>
              </p:cNvSpPr>
              <p:nvPr/>
            </p:nvSpPr>
            <p:spPr bwMode="auto">
              <a:xfrm>
                <a:off x="4905" y="1643"/>
                <a:ext cx="79"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9" name="9Slide.vn 1472">
                <a:extLst>
                  <a:ext uri="{FF2B5EF4-FFF2-40B4-BE49-F238E27FC236}">
                    <a16:creationId xmlns:a16="http://schemas.microsoft.com/office/drawing/2014/main" id="{59BA52C6-6F40-4BD3-A474-40DCAD6AE6E6}"/>
                  </a:ext>
                </a:extLst>
              </p:cNvPr>
              <p:cNvSpPr>
                <a:spLocks noChangeArrowheads="1"/>
              </p:cNvSpPr>
              <p:nvPr/>
            </p:nvSpPr>
            <p:spPr bwMode="auto">
              <a:xfrm>
                <a:off x="4938" y="1643"/>
                <a:ext cx="127"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0" name="9Slide.vn 1473">
                <a:extLst>
                  <a:ext uri="{FF2B5EF4-FFF2-40B4-BE49-F238E27FC236}">
                    <a16:creationId xmlns:a16="http://schemas.microsoft.com/office/drawing/2014/main" id="{B2996FE8-2B6D-4642-AFB2-F5A4522DBE74}"/>
                  </a:ext>
                </a:extLst>
              </p:cNvPr>
              <p:cNvSpPr>
                <a:spLocks noChangeArrowheads="1"/>
              </p:cNvSpPr>
              <p:nvPr/>
            </p:nvSpPr>
            <p:spPr bwMode="auto">
              <a:xfrm>
                <a:off x="5073" y="2222"/>
                <a:ext cx="14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4D4D4D"/>
                    </a:solidFill>
                    <a:effectLst/>
                    <a:uLnTx/>
                    <a:uFillTx/>
                    <a:latin typeface="Roboto Black" panose="02000000000000000000" pitchFamily="2" charset="0"/>
                    <a:ea typeface="+mn-ea"/>
                    <a:cs typeface="+mn-cs"/>
                  </a:rPr>
                  <a:t>IND</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671" name="9Slide.vn 1474">
                <a:extLst>
                  <a:ext uri="{FF2B5EF4-FFF2-40B4-BE49-F238E27FC236}">
                    <a16:creationId xmlns:a16="http://schemas.microsoft.com/office/drawing/2014/main" id="{B56BD163-0F8F-42C2-9BD4-8A1A2522509B}"/>
                  </a:ext>
                </a:extLst>
              </p:cNvPr>
              <p:cNvSpPr>
                <a:spLocks noChangeArrowheads="1"/>
              </p:cNvSpPr>
              <p:nvPr/>
            </p:nvSpPr>
            <p:spPr bwMode="auto">
              <a:xfrm>
                <a:off x="5166" y="2222"/>
                <a:ext cx="56"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2" name="9Slide.vn 1475">
                <a:extLst>
                  <a:ext uri="{FF2B5EF4-FFF2-40B4-BE49-F238E27FC236}">
                    <a16:creationId xmlns:a16="http://schemas.microsoft.com/office/drawing/2014/main" id="{AC5FD286-4B2E-4588-A8DE-138CCB44317E}"/>
                  </a:ext>
                </a:extLst>
              </p:cNvPr>
              <p:cNvSpPr>
                <a:spLocks noChangeArrowheads="1"/>
              </p:cNvSpPr>
              <p:nvPr/>
            </p:nvSpPr>
            <p:spPr bwMode="auto">
              <a:xfrm>
                <a:off x="5185" y="2222"/>
                <a:ext cx="8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3" name="9Slide.vn 1476">
                <a:extLst>
                  <a:ext uri="{FF2B5EF4-FFF2-40B4-BE49-F238E27FC236}">
                    <a16:creationId xmlns:a16="http://schemas.microsoft.com/office/drawing/2014/main" id="{B4527698-49DC-49C0-971C-D91FDEAA0C11}"/>
                  </a:ext>
                </a:extLst>
              </p:cNvPr>
              <p:cNvSpPr>
                <a:spLocks noChangeArrowheads="1"/>
              </p:cNvSpPr>
              <p:nvPr/>
            </p:nvSpPr>
            <p:spPr bwMode="auto">
              <a:xfrm>
                <a:off x="5121" y="1216"/>
                <a:ext cx="25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RUSS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4" name="9Slide.vn 1477">
                <a:extLst>
                  <a:ext uri="{FF2B5EF4-FFF2-40B4-BE49-F238E27FC236}">
                    <a16:creationId xmlns:a16="http://schemas.microsoft.com/office/drawing/2014/main" id="{B633C1A1-2203-4B2B-AC5A-DE0F7419F17D}"/>
                  </a:ext>
                </a:extLst>
              </p:cNvPr>
              <p:cNvSpPr>
                <a:spLocks noChangeArrowheads="1"/>
              </p:cNvSpPr>
              <p:nvPr/>
            </p:nvSpPr>
            <p:spPr bwMode="auto">
              <a:xfrm>
                <a:off x="5322" y="1216"/>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5" name="9Slide.vn 1478">
                <a:extLst>
                  <a:ext uri="{FF2B5EF4-FFF2-40B4-BE49-F238E27FC236}">
                    <a16:creationId xmlns:a16="http://schemas.microsoft.com/office/drawing/2014/main" id="{96EC0343-16AC-4959-88E4-0E68FF61F289}"/>
                  </a:ext>
                </a:extLst>
              </p:cNvPr>
              <p:cNvSpPr>
                <a:spLocks noChangeArrowheads="1"/>
              </p:cNvSpPr>
              <p:nvPr/>
            </p:nvSpPr>
            <p:spPr bwMode="auto">
              <a:xfrm>
                <a:off x="5347" y="1216"/>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6" name="9Slide.vn 1479">
                <a:extLst>
                  <a:ext uri="{FF2B5EF4-FFF2-40B4-BE49-F238E27FC236}">
                    <a16:creationId xmlns:a16="http://schemas.microsoft.com/office/drawing/2014/main" id="{3D384A2C-D883-4463-BEC4-508C37E0EBB6}"/>
                  </a:ext>
                </a:extLst>
              </p:cNvPr>
              <p:cNvSpPr>
                <a:spLocks noChangeArrowheads="1"/>
              </p:cNvSpPr>
              <p:nvPr/>
            </p:nvSpPr>
            <p:spPr bwMode="auto">
              <a:xfrm>
                <a:off x="5270" y="1627"/>
                <a:ext cx="38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MONGOL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7" name="9Slide.vn 1480">
                <a:extLst>
                  <a:ext uri="{FF2B5EF4-FFF2-40B4-BE49-F238E27FC236}">
                    <a16:creationId xmlns:a16="http://schemas.microsoft.com/office/drawing/2014/main" id="{88A9026B-4143-4CB1-9165-A04391A882CB}"/>
                  </a:ext>
                </a:extLst>
              </p:cNvPr>
              <p:cNvSpPr>
                <a:spLocks noChangeArrowheads="1"/>
              </p:cNvSpPr>
              <p:nvPr/>
            </p:nvSpPr>
            <p:spPr bwMode="auto">
              <a:xfrm>
                <a:off x="5595" y="1627"/>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8" name="9Slide.vn 1481">
                <a:extLst>
                  <a:ext uri="{FF2B5EF4-FFF2-40B4-BE49-F238E27FC236}">
                    <a16:creationId xmlns:a16="http://schemas.microsoft.com/office/drawing/2014/main" id="{631E34A3-C423-4DC8-ABE3-1DEBA6262136}"/>
                  </a:ext>
                </a:extLst>
              </p:cNvPr>
              <p:cNvSpPr>
                <a:spLocks noChangeArrowheads="1"/>
              </p:cNvSpPr>
              <p:nvPr/>
            </p:nvSpPr>
            <p:spPr bwMode="auto">
              <a:xfrm>
                <a:off x="5620" y="1627"/>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679" name="9Slide.vn 1482">
                <a:extLst>
                  <a:ext uri="{FF2B5EF4-FFF2-40B4-BE49-F238E27FC236}">
                    <a16:creationId xmlns:a16="http://schemas.microsoft.com/office/drawing/2014/main" id="{D5731DF3-C238-492F-9CDB-2C67B49A7F33}"/>
                  </a:ext>
                </a:extLst>
              </p:cNvPr>
              <p:cNvSpPr>
                <a:spLocks noChangeArrowheads="1"/>
              </p:cNvSpPr>
              <p:nvPr/>
            </p:nvSpPr>
            <p:spPr bwMode="auto">
              <a:xfrm>
                <a:off x="5606" y="2610"/>
                <a:ext cx="5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0" name="9Slide.vn 1483">
                <a:extLst>
                  <a:ext uri="{FF2B5EF4-FFF2-40B4-BE49-F238E27FC236}">
                    <a16:creationId xmlns:a16="http://schemas.microsoft.com/office/drawing/2014/main" id="{785FB183-7E95-4AC7-8A26-5248A35315D0}"/>
                  </a:ext>
                </a:extLst>
              </p:cNvPr>
              <p:cNvSpPr>
                <a:spLocks noChangeArrowheads="1"/>
              </p:cNvSpPr>
              <p:nvPr/>
            </p:nvSpPr>
            <p:spPr bwMode="auto">
              <a:xfrm>
                <a:off x="5639" y="2610"/>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1" name="9Slide.vn 1484">
                <a:extLst>
                  <a:ext uri="{FF2B5EF4-FFF2-40B4-BE49-F238E27FC236}">
                    <a16:creationId xmlns:a16="http://schemas.microsoft.com/office/drawing/2014/main" id="{F7DF1BF2-ECE8-4BB8-AD05-67471691822C}"/>
                  </a:ext>
                </a:extLst>
              </p:cNvPr>
              <p:cNvSpPr>
                <a:spLocks noChangeArrowheads="1"/>
              </p:cNvSpPr>
              <p:nvPr/>
            </p:nvSpPr>
            <p:spPr bwMode="auto">
              <a:xfrm>
                <a:off x="5664" y="2610"/>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2" name="9Slide.vn 1485">
                <a:extLst>
                  <a:ext uri="{FF2B5EF4-FFF2-40B4-BE49-F238E27FC236}">
                    <a16:creationId xmlns:a16="http://schemas.microsoft.com/office/drawing/2014/main" id="{10686016-15EF-4DA1-8AF9-2E673B84F82C}"/>
                  </a:ext>
                </a:extLst>
              </p:cNvPr>
              <p:cNvSpPr>
                <a:spLocks noChangeArrowheads="1"/>
              </p:cNvSpPr>
              <p:nvPr/>
            </p:nvSpPr>
            <p:spPr bwMode="auto">
              <a:xfrm>
                <a:off x="5684" y="2610"/>
                <a:ext cx="7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3" name="9Slide.vn 1486">
                <a:extLst>
                  <a:ext uri="{FF2B5EF4-FFF2-40B4-BE49-F238E27FC236}">
                    <a16:creationId xmlns:a16="http://schemas.microsoft.com/office/drawing/2014/main" id="{2F594F94-F4B3-4117-AB5F-A93326E05FD4}"/>
                  </a:ext>
                </a:extLst>
              </p:cNvPr>
              <p:cNvSpPr>
                <a:spLocks noChangeArrowheads="1"/>
              </p:cNvSpPr>
              <p:nvPr/>
            </p:nvSpPr>
            <p:spPr bwMode="auto">
              <a:xfrm>
                <a:off x="5732" y="2610"/>
                <a:ext cx="3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4" name="9Slide.vn 1487">
                <a:extLst>
                  <a:ext uri="{FF2B5EF4-FFF2-40B4-BE49-F238E27FC236}">
                    <a16:creationId xmlns:a16="http://schemas.microsoft.com/office/drawing/2014/main" id="{A24BB545-F21E-431F-980E-3591DA846B09}"/>
                  </a:ext>
                </a:extLst>
              </p:cNvPr>
              <p:cNvSpPr>
                <a:spLocks noChangeArrowheads="1"/>
              </p:cNvSpPr>
              <p:nvPr/>
            </p:nvSpPr>
            <p:spPr bwMode="auto">
              <a:xfrm>
                <a:off x="5745" y="2610"/>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5" name="9Slide.vn 1488">
                <a:extLst>
                  <a:ext uri="{FF2B5EF4-FFF2-40B4-BE49-F238E27FC236}">
                    <a16:creationId xmlns:a16="http://schemas.microsoft.com/office/drawing/2014/main" id="{23D2A479-FA1D-43CB-8B96-C2A538C5021E}"/>
                  </a:ext>
                </a:extLst>
              </p:cNvPr>
              <p:cNvSpPr>
                <a:spLocks noChangeArrowheads="1"/>
              </p:cNvSpPr>
              <p:nvPr/>
            </p:nvSpPr>
            <p:spPr bwMode="auto">
              <a:xfrm>
                <a:off x="5343" y="245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6" name="9Slide.vn 1489">
                <a:extLst>
                  <a:ext uri="{FF2B5EF4-FFF2-40B4-BE49-F238E27FC236}">
                    <a16:creationId xmlns:a16="http://schemas.microsoft.com/office/drawing/2014/main" id="{2C59005B-6FB6-4207-BFEA-A777E2912113}"/>
                  </a:ext>
                </a:extLst>
              </p:cNvPr>
              <p:cNvSpPr>
                <a:spLocks noChangeArrowheads="1"/>
              </p:cNvSpPr>
              <p:nvPr/>
            </p:nvSpPr>
            <p:spPr bwMode="auto">
              <a:xfrm>
                <a:off x="5349" y="245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7" name="9Slide.vn 1490">
                <a:extLst>
                  <a:ext uri="{FF2B5EF4-FFF2-40B4-BE49-F238E27FC236}">
                    <a16:creationId xmlns:a16="http://schemas.microsoft.com/office/drawing/2014/main" id="{21E9306B-9CDF-4894-B354-DB984A1B261A}"/>
                  </a:ext>
                </a:extLst>
              </p:cNvPr>
              <p:cNvSpPr>
                <a:spLocks noChangeArrowheads="1"/>
              </p:cNvSpPr>
              <p:nvPr/>
            </p:nvSpPr>
            <p:spPr bwMode="auto">
              <a:xfrm>
                <a:off x="5357" y="2456"/>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8" name="9Slide.vn 1491">
                <a:extLst>
                  <a:ext uri="{FF2B5EF4-FFF2-40B4-BE49-F238E27FC236}">
                    <a16:creationId xmlns:a16="http://schemas.microsoft.com/office/drawing/2014/main" id="{013DD266-4069-4351-923E-C7422EB014CF}"/>
                  </a:ext>
                </a:extLst>
              </p:cNvPr>
              <p:cNvSpPr>
                <a:spLocks noChangeArrowheads="1"/>
              </p:cNvSpPr>
              <p:nvPr/>
            </p:nvSpPr>
            <p:spPr bwMode="auto">
              <a:xfrm>
                <a:off x="5322" y="2471"/>
                <a:ext cx="5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 NICOBAR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9" name="9Slide.vn 1492">
                <a:extLst>
                  <a:ext uri="{FF2B5EF4-FFF2-40B4-BE49-F238E27FC236}">
                    <a16:creationId xmlns:a16="http://schemas.microsoft.com/office/drawing/2014/main" id="{E6453039-0853-4A37-81E1-FAF1FD971346}"/>
                  </a:ext>
                </a:extLst>
              </p:cNvPr>
              <p:cNvSpPr>
                <a:spLocks noChangeArrowheads="1"/>
              </p:cNvSpPr>
              <p:nvPr/>
            </p:nvSpPr>
            <p:spPr bwMode="auto">
              <a:xfrm>
                <a:off x="5318" y="2483"/>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0" name="9Slide.vn 1493">
                <a:extLst>
                  <a:ext uri="{FF2B5EF4-FFF2-40B4-BE49-F238E27FC236}">
                    <a16:creationId xmlns:a16="http://schemas.microsoft.com/office/drawing/2014/main" id="{FAD296F4-B3F9-43CA-8279-D2E9C940F339}"/>
                  </a:ext>
                </a:extLst>
              </p:cNvPr>
              <p:cNvSpPr>
                <a:spLocks noChangeArrowheads="1"/>
              </p:cNvSpPr>
              <p:nvPr/>
            </p:nvSpPr>
            <p:spPr bwMode="auto">
              <a:xfrm>
                <a:off x="5326" y="248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1" name="9Slide.vn 1494">
                <a:extLst>
                  <a:ext uri="{FF2B5EF4-FFF2-40B4-BE49-F238E27FC236}">
                    <a16:creationId xmlns:a16="http://schemas.microsoft.com/office/drawing/2014/main" id="{F2C81196-4B3E-4B76-8AD4-4F332C024E25}"/>
                  </a:ext>
                </a:extLst>
              </p:cNvPr>
              <p:cNvSpPr>
                <a:spLocks noChangeArrowheads="1"/>
              </p:cNvSpPr>
              <p:nvPr/>
            </p:nvSpPr>
            <p:spPr bwMode="auto">
              <a:xfrm>
                <a:off x="5332" y="2483"/>
                <a:ext cx="44"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ANDS (IND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2" name="9Slide.vn 1495">
                <a:extLst>
                  <a:ext uri="{FF2B5EF4-FFF2-40B4-BE49-F238E27FC236}">
                    <a16:creationId xmlns:a16="http://schemas.microsoft.com/office/drawing/2014/main" id="{8FFAB8B5-885B-4EA1-BE17-CA220BD1700E}"/>
                  </a:ext>
                </a:extLst>
              </p:cNvPr>
              <p:cNvSpPr>
                <a:spLocks noChangeArrowheads="1"/>
              </p:cNvSpPr>
              <p:nvPr/>
            </p:nvSpPr>
            <p:spPr bwMode="auto">
              <a:xfrm>
                <a:off x="5384" y="248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3" name="9Slide.vn 1496">
                <a:extLst>
                  <a:ext uri="{FF2B5EF4-FFF2-40B4-BE49-F238E27FC236}">
                    <a16:creationId xmlns:a16="http://schemas.microsoft.com/office/drawing/2014/main" id="{7CE5D126-6332-482A-B3A2-3EB91908C9A3}"/>
                  </a:ext>
                </a:extLst>
              </p:cNvPr>
              <p:cNvSpPr>
                <a:spLocks noChangeArrowheads="1"/>
              </p:cNvSpPr>
              <p:nvPr/>
            </p:nvSpPr>
            <p:spPr bwMode="auto">
              <a:xfrm>
                <a:off x="5388" y="2483"/>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4" name="9Slide.vn 1497">
                <a:extLst>
                  <a:ext uri="{FF2B5EF4-FFF2-40B4-BE49-F238E27FC236}">
                    <a16:creationId xmlns:a16="http://schemas.microsoft.com/office/drawing/2014/main" id="{27E4720A-CD82-4EEB-BB73-7D22D465A1CE}"/>
                  </a:ext>
                </a:extLst>
              </p:cNvPr>
              <p:cNvSpPr>
                <a:spLocks noChangeArrowheads="1"/>
              </p:cNvSpPr>
              <p:nvPr/>
            </p:nvSpPr>
            <p:spPr bwMode="auto">
              <a:xfrm>
                <a:off x="5170" y="2521"/>
                <a:ext cx="3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SRI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5" name="9Slide.vn 1498">
                <a:extLst>
                  <a:ext uri="{FF2B5EF4-FFF2-40B4-BE49-F238E27FC236}">
                    <a16:creationId xmlns:a16="http://schemas.microsoft.com/office/drawing/2014/main" id="{BA9E8BE0-933A-4A88-9FEB-9D0D9FE22D0F}"/>
                  </a:ext>
                </a:extLst>
              </p:cNvPr>
              <p:cNvSpPr>
                <a:spLocks noChangeArrowheads="1"/>
              </p:cNvSpPr>
              <p:nvPr/>
            </p:nvSpPr>
            <p:spPr bwMode="auto">
              <a:xfrm>
                <a:off x="5156" y="2542"/>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6" name="9Slide.vn 1499">
                <a:extLst>
                  <a:ext uri="{FF2B5EF4-FFF2-40B4-BE49-F238E27FC236}">
                    <a16:creationId xmlns:a16="http://schemas.microsoft.com/office/drawing/2014/main" id="{C1656901-6654-4B1A-A7E4-939FAED4FDE3}"/>
                  </a:ext>
                </a:extLst>
              </p:cNvPr>
              <p:cNvSpPr>
                <a:spLocks noChangeArrowheads="1"/>
              </p:cNvSpPr>
              <p:nvPr/>
            </p:nvSpPr>
            <p:spPr bwMode="auto">
              <a:xfrm>
                <a:off x="5164" y="2542"/>
                <a:ext cx="5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ANKA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7" name="9Slide.vn 1500">
                <a:extLst>
                  <a:ext uri="{FF2B5EF4-FFF2-40B4-BE49-F238E27FC236}">
                    <a16:creationId xmlns:a16="http://schemas.microsoft.com/office/drawing/2014/main" id="{DD15769F-4897-4EE3-ADA6-2BC6AC47717B}"/>
                  </a:ext>
                </a:extLst>
              </p:cNvPr>
              <p:cNvSpPr>
                <a:spLocks noChangeArrowheads="1"/>
              </p:cNvSpPr>
              <p:nvPr/>
            </p:nvSpPr>
            <p:spPr bwMode="auto">
              <a:xfrm>
                <a:off x="5830" y="2446"/>
                <a:ext cx="26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PHILIPPINES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8" name="9Slide.vn 1501">
                <a:extLst>
                  <a:ext uri="{FF2B5EF4-FFF2-40B4-BE49-F238E27FC236}">
                    <a16:creationId xmlns:a16="http://schemas.microsoft.com/office/drawing/2014/main" id="{4C5B9B04-0856-4768-89CA-2AC9E67C908A}"/>
                  </a:ext>
                </a:extLst>
              </p:cNvPr>
              <p:cNvSpPr>
                <a:spLocks noChangeArrowheads="1"/>
              </p:cNvSpPr>
              <p:nvPr/>
            </p:nvSpPr>
            <p:spPr bwMode="auto">
              <a:xfrm>
                <a:off x="6105" y="1846"/>
                <a:ext cx="4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J</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9" name="9Slide.vn 1502">
                <a:extLst>
                  <a:ext uri="{FF2B5EF4-FFF2-40B4-BE49-F238E27FC236}">
                    <a16:creationId xmlns:a16="http://schemas.microsoft.com/office/drawing/2014/main" id="{976B00A6-B420-4E20-9C0E-CFDBAB1A08BE}"/>
                  </a:ext>
                </a:extLst>
              </p:cNvPr>
              <p:cNvSpPr>
                <a:spLocks noChangeArrowheads="1"/>
              </p:cNvSpPr>
              <p:nvPr/>
            </p:nvSpPr>
            <p:spPr bwMode="auto">
              <a:xfrm>
                <a:off x="6126" y="1846"/>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0" name="9Slide.vn 1503">
                <a:extLst>
                  <a:ext uri="{FF2B5EF4-FFF2-40B4-BE49-F238E27FC236}">
                    <a16:creationId xmlns:a16="http://schemas.microsoft.com/office/drawing/2014/main" id="{15E6D6FA-2BD9-441A-A492-CF9D5B97054F}"/>
                  </a:ext>
                </a:extLst>
              </p:cNvPr>
              <p:cNvSpPr>
                <a:spLocks noChangeArrowheads="1"/>
              </p:cNvSpPr>
              <p:nvPr/>
            </p:nvSpPr>
            <p:spPr bwMode="auto">
              <a:xfrm>
                <a:off x="6151" y="1846"/>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1" name="9Slide.vn 1504">
                <a:extLst>
                  <a:ext uri="{FF2B5EF4-FFF2-40B4-BE49-F238E27FC236}">
                    <a16:creationId xmlns:a16="http://schemas.microsoft.com/office/drawing/2014/main" id="{3A0F3A05-436C-40F9-AC56-7B7DED2924EF}"/>
                  </a:ext>
                </a:extLst>
              </p:cNvPr>
              <p:cNvSpPr>
                <a:spLocks noChangeArrowheads="1"/>
              </p:cNvSpPr>
              <p:nvPr/>
            </p:nvSpPr>
            <p:spPr bwMode="auto">
              <a:xfrm>
                <a:off x="6171" y="1846"/>
                <a:ext cx="79"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2" name="9Slide.vn 1505">
                <a:extLst>
                  <a:ext uri="{FF2B5EF4-FFF2-40B4-BE49-F238E27FC236}">
                    <a16:creationId xmlns:a16="http://schemas.microsoft.com/office/drawing/2014/main" id="{2035CDD9-609F-406F-A80A-FBECC7B79298}"/>
                  </a:ext>
                </a:extLst>
              </p:cNvPr>
              <p:cNvSpPr>
                <a:spLocks noChangeArrowheads="1"/>
              </p:cNvSpPr>
              <p:nvPr/>
            </p:nvSpPr>
            <p:spPr bwMode="auto">
              <a:xfrm>
                <a:off x="5894" y="1805"/>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3" name="9Slide.vn 1506">
                <a:extLst>
                  <a:ext uri="{FF2B5EF4-FFF2-40B4-BE49-F238E27FC236}">
                    <a16:creationId xmlns:a16="http://schemas.microsoft.com/office/drawing/2014/main" id="{4FACCB6B-111E-43E7-A354-93796DEB3ED2}"/>
                  </a:ext>
                </a:extLst>
              </p:cNvPr>
              <p:cNvSpPr>
                <a:spLocks noChangeArrowheads="1"/>
              </p:cNvSpPr>
              <p:nvPr/>
            </p:nvSpPr>
            <p:spPr bwMode="auto">
              <a:xfrm>
                <a:off x="5921" y="1805"/>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4" name="9Slide.vn 1507">
                <a:extLst>
                  <a:ext uri="{FF2B5EF4-FFF2-40B4-BE49-F238E27FC236}">
                    <a16:creationId xmlns:a16="http://schemas.microsoft.com/office/drawing/2014/main" id="{62FA0CFD-B8F2-4F70-8501-C9AA82BBF7EE}"/>
                  </a:ext>
                </a:extLst>
              </p:cNvPr>
              <p:cNvSpPr>
                <a:spLocks noChangeArrowheads="1"/>
              </p:cNvSpPr>
              <p:nvPr/>
            </p:nvSpPr>
            <p:spPr bwMode="auto">
              <a:xfrm>
                <a:off x="5933" y="1805"/>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5" name="9Slide.vn 1508">
                <a:extLst>
                  <a:ext uri="{FF2B5EF4-FFF2-40B4-BE49-F238E27FC236}">
                    <a16:creationId xmlns:a16="http://schemas.microsoft.com/office/drawing/2014/main" id="{F9963CDB-4BAC-40F0-A600-F513C1094E6F}"/>
                  </a:ext>
                </a:extLst>
              </p:cNvPr>
              <p:cNvSpPr>
                <a:spLocks noChangeArrowheads="1"/>
              </p:cNvSpPr>
              <p:nvPr/>
            </p:nvSpPr>
            <p:spPr bwMode="auto">
              <a:xfrm>
                <a:off x="5896" y="1830"/>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6" name="9Slide.vn 1509">
                <a:extLst>
                  <a:ext uri="{FF2B5EF4-FFF2-40B4-BE49-F238E27FC236}">
                    <a16:creationId xmlns:a16="http://schemas.microsoft.com/office/drawing/2014/main" id="{A07AF815-49DA-4FEB-986C-9C247D4ABCD7}"/>
                  </a:ext>
                </a:extLst>
              </p:cNvPr>
              <p:cNvSpPr>
                <a:spLocks noChangeArrowheads="1"/>
              </p:cNvSpPr>
              <p:nvPr/>
            </p:nvSpPr>
            <p:spPr bwMode="auto">
              <a:xfrm>
                <a:off x="5908" y="1830"/>
                <a:ext cx="5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OREA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7" name="9Slide.vn 1510">
                <a:extLst>
                  <a:ext uri="{FF2B5EF4-FFF2-40B4-BE49-F238E27FC236}">
                    <a16:creationId xmlns:a16="http://schemas.microsoft.com/office/drawing/2014/main" id="{066BBC3D-A932-423C-903A-4CC6E737066F}"/>
                  </a:ext>
                </a:extLst>
              </p:cNvPr>
              <p:cNvSpPr>
                <a:spLocks noChangeArrowheads="1"/>
              </p:cNvSpPr>
              <p:nvPr/>
            </p:nvSpPr>
            <p:spPr bwMode="auto">
              <a:xfrm>
                <a:off x="5944" y="1886"/>
                <a:ext cx="6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SOUTH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8" name="9Slide.vn 1511">
                <a:extLst>
                  <a:ext uri="{FF2B5EF4-FFF2-40B4-BE49-F238E27FC236}">
                    <a16:creationId xmlns:a16="http://schemas.microsoft.com/office/drawing/2014/main" id="{524ED4D3-9942-416D-8F86-5C97DD2941FA}"/>
                  </a:ext>
                </a:extLst>
              </p:cNvPr>
              <p:cNvSpPr>
                <a:spLocks noChangeArrowheads="1"/>
              </p:cNvSpPr>
              <p:nvPr/>
            </p:nvSpPr>
            <p:spPr bwMode="auto">
              <a:xfrm>
                <a:off x="5946" y="1911"/>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9" name="9Slide.vn 1512">
                <a:extLst>
                  <a:ext uri="{FF2B5EF4-FFF2-40B4-BE49-F238E27FC236}">
                    <a16:creationId xmlns:a16="http://schemas.microsoft.com/office/drawing/2014/main" id="{C636ACBF-2043-498B-96FA-9CEDE5A2F40C}"/>
                  </a:ext>
                </a:extLst>
              </p:cNvPr>
              <p:cNvSpPr>
                <a:spLocks noChangeArrowheads="1"/>
              </p:cNvSpPr>
              <p:nvPr/>
            </p:nvSpPr>
            <p:spPr bwMode="auto">
              <a:xfrm>
                <a:off x="5958" y="1911"/>
                <a:ext cx="5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OREA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0" name="9Slide.vn 1513">
                <a:extLst>
                  <a:ext uri="{FF2B5EF4-FFF2-40B4-BE49-F238E27FC236}">
                    <a16:creationId xmlns:a16="http://schemas.microsoft.com/office/drawing/2014/main" id="{DB9D8603-103B-4AAC-B708-3363FC0E6DA0}"/>
                  </a:ext>
                </a:extLst>
              </p:cNvPr>
              <p:cNvSpPr>
                <a:spLocks noChangeArrowheads="1"/>
              </p:cNvSpPr>
              <p:nvPr/>
            </p:nvSpPr>
            <p:spPr bwMode="auto">
              <a:xfrm>
                <a:off x="6279" y="2399"/>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1" name="9Slide.vn 1514">
                <a:extLst>
                  <a:ext uri="{FF2B5EF4-FFF2-40B4-BE49-F238E27FC236}">
                    <a16:creationId xmlns:a16="http://schemas.microsoft.com/office/drawing/2014/main" id="{DF44430B-9FC6-460D-A4D9-B43D1DC8F81D}"/>
                  </a:ext>
                </a:extLst>
              </p:cNvPr>
              <p:cNvSpPr>
                <a:spLocks noChangeArrowheads="1"/>
              </p:cNvSpPr>
              <p:nvPr/>
            </p:nvSpPr>
            <p:spPr bwMode="auto">
              <a:xfrm>
                <a:off x="6296" y="2399"/>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2" name="9Slide.vn 1515">
                <a:extLst>
                  <a:ext uri="{FF2B5EF4-FFF2-40B4-BE49-F238E27FC236}">
                    <a16:creationId xmlns:a16="http://schemas.microsoft.com/office/drawing/2014/main" id="{1E7AB174-6CB0-4B0E-8806-CDE99854CE9D}"/>
                  </a:ext>
                </a:extLst>
              </p:cNvPr>
              <p:cNvSpPr>
                <a:spLocks noChangeArrowheads="1"/>
              </p:cNvSpPr>
              <p:nvPr/>
            </p:nvSpPr>
            <p:spPr bwMode="auto">
              <a:xfrm>
                <a:off x="6312" y="2399"/>
                <a:ext cx="5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3" name="9Slide.vn 1516">
                <a:extLst>
                  <a:ext uri="{FF2B5EF4-FFF2-40B4-BE49-F238E27FC236}">
                    <a16:creationId xmlns:a16="http://schemas.microsoft.com/office/drawing/2014/main" id="{A208B9F9-D205-4B01-B71F-9AC1C52D258A}"/>
                  </a:ext>
                </a:extLst>
              </p:cNvPr>
              <p:cNvSpPr>
                <a:spLocks noChangeArrowheads="1"/>
              </p:cNvSpPr>
              <p:nvPr/>
            </p:nvSpPr>
            <p:spPr bwMode="auto">
              <a:xfrm>
                <a:off x="1768" y="2197"/>
                <a:ext cx="24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MEXICO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4" name="9Slide.vn 1517">
                <a:extLst>
                  <a:ext uri="{FF2B5EF4-FFF2-40B4-BE49-F238E27FC236}">
                    <a16:creationId xmlns:a16="http://schemas.microsoft.com/office/drawing/2014/main" id="{7EB307B5-C8D6-4BBD-9538-7799EDDFE22B}"/>
                  </a:ext>
                </a:extLst>
              </p:cNvPr>
              <p:cNvSpPr>
                <a:spLocks noChangeArrowheads="1"/>
              </p:cNvSpPr>
              <p:nvPr/>
            </p:nvSpPr>
            <p:spPr bwMode="auto">
              <a:xfrm>
                <a:off x="2298" y="2208"/>
                <a:ext cx="7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THE BA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5" name="9Slide.vn 1518">
                <a:extLst>
                  <a:ext uri="{FF2B5EF4-FFF2-40B4-BE49-F238E27FC236}">
                    <a16:creationId xmlns:a16="http://schemas.microsoft.com/office/drawing/2014/main" id="{8F71E948-1691-4F91-8D0F-0783959446B6}"/>
                  </a:ext>
                </a:extLst>
              </p:cNvPr>
              <p:cNvSpPr>
                <a:spLocks noChangeArrowheads="1"/>
              </p:cNvSpPr>
              <p:nvPr/>
            </p:nvSpPr>
            <p:spPr bwMode="auto">
              <a:xfrm>
                <a:off x="2352" y="220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6" name="9Slide.vn 1519">
                <a:extLst>
                  <a:ext uri="{FF2B5EF4-FFF2-40B4-BE49-F238E27FC236}">
                    <a16:creationId xmlns:a16="http://schemas.microsoft.com/office/drawing/2014/main" id="{665CB81E-117C-4BAF-82EF-F2114471A5CC}"/>
                  </a:ext>
                </a:extLst>
              </p:cNvPr>
              <p:cNvSpPr>
                <a:spLocks noChangeArrowheads="1"/>
              </p:cNvSpPr>
              <p:nvPr/>
            </p:nvSpPr>
            <p:spPr bwMode="auto">
              <a:xfrm>
                <a:off x="2362" y="220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7" name="9Slide.vn 1520">
                <a:extLst>
                  <a:ext uri="{FF2B5EF4-FFF2-40B4-BE49-F238E27FC236}">
                    <a16:creationId xmlns:a16="http://schemas.microsoft.com/office/drawing/2014/main" id="{75F6E3DD-9F84-4D14-894E-70B0C9D755AF}"/>
                  </a:ext>
                </a:extLst>
              </p:cNvPr>
              <p:cNvSpPr>
                <a:spLocks noChangeArrowheads="1"/>
              </p:cNvSpPr>
              <p:nvPr/>
            </p:nvSpPr>
            <p:spPr bwMode="auto">
              <a:xfrm>
                <a:off x="2373" y="2208"/>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8" name="9Slide.vn 1521">
                <a:extLst>
                  <a:ext uri="{FF2B5EF4-FFF2-40B4-BE49-F238E27FC236}">
                    <a16:creationId xmlns:a16="http://schemas.microsoft.com/office/drawing/2014/main" id="{2F7F87C4-9F19-40A6-835F-2D8D7255964A}"/>
                  </a:ext>
                </a:extLst>
              </p:cNvPr>
              <p:cNvSpPr>
                <a:spLocks noChangeArrowheads="1"/>
              </p:cNvSpPr>
              <p:nvPr/>
            </p:nvSpPr>
            <p:spPr bwMode="auto">
              <a:xfrm>
                <a:off x="2387" y="2208"/>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9" name="9Slide.vn 1522">
                <a:extLst>
                  <a:ext uri="{FF2B5EF4-FFF2-40B4-BE49-F238E27FC236}">
                    <a16:creationId xmlns:a16="http://schemas.microsoft.com/office/drawing/2014/main" id="{129017B9-5BF6-4E4C-9026-F0C78F307C8F}"/>
                  </a:ext>
                </a:extLst>
              </p:cNvPr>
              <p:cNvSpPr>
                <a:spLocks noChangeArrowheads="1"/>
              </p:cNvSpPr>
              <p:nvPr/>
            </p:nvSpPr>
            <p:spPr bwMode="auto">
              <a:xfrm>
                <a:off x="2248" y="2256"/>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CUBA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0" name="9Slide.vn 1523">
                <a:extLst>
                  <a:ext uri="{FF2B5EF4-FFF2-40B4-BE49-F238E27FC236}">
                    <a16:creationId xmlns:a16="http://schemas.microsoft.com/office/drawing/2014/main" id="{42155AFD-8F36-4633-B1C8-B7AAD6FFA236}"/>
                  </a:ext>
                </a:extLst>
              </p:cNvPr>
              <p:cNvSpPr>
                <a:spLocks noChangeArrowheads="1"/>
              </p:cNvSpPr>
              <p:nvPr/>
            </p:nvSpPr>
            <p:spPr bwMode="auto">
              <a:xfrm>
                <a:off x="2284" y="233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J</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1" name="9Slide.vn 1524">
                <a:extLst>
                  <a:ext uri="{FF2B5EF4-FFF2-40B4-BE49-F238E27FC236}">
                    <a16:creationId xmlns:a16="http://schemas.microsoft.com/office/drawing/2014/main" id="{41B4790C-8AF1-4432-9009-46E25FB0292B}"/>
                  </a:ext>
                </a:extLst>
              </p:cNvPr>
              <p:cNvSpPr>
                <a:spLocks noChangeArrowheads="1"/>
              </p:cNvSpPr>
              <p:nvPr/>
            </p:nvSpPr>
            <p:spPr bwMode="auto">
              <a:xfrm>
                <a:off x="2290" y="233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2" name="9Slide.vn 1525">
                <a:extLst>
                  <a:ext uri="{FF2B5EF4-FFF2-40B4-BE49-F238E27FC236}">
                    <a16:creationId xmlns:a16="http://schemas.microsoft.com/office/drawing/2014/main" id="{D32C42E6-D967-4CAB-8F19-FCB367220B4D}"/>
                  </a:ext>
                </a:extLst>
              </p:cNvPr>
              <p:cNvSpPr>
                <a:spLocks noChangeArrowheads="1"/>
              </p:cNvSpPr>
              <p:nvPr/>
            </p:nvSpPr>
            <p:spPr bwMode="auto">
              <a:xfrm>
                <a:off x="2298" y="233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3" name="9Slide.vn 1526">
                <a:extLst>
                  <a:ext uri="{FF2B5EF4-FFF2-40B4-BE49-F238E27FC236}">
                    <a16:creationId xmlns:a16="http://schemas.microsoft.com/office/drawing/2014/main" id="{9EE10F0E-171A-4ED0-9016-6E5C7682F516}"/>
                  </a:ext>
                </a:extLst>
              </p:cNvPr>
              <p:cNvSpPr>
                <a:spLocks noChangeArrowheads="1"/>
              </p:cNvSpPr>
              <p:nvPr/>
            </p:nvSpPr>
            <p:spPr bwMode="auto">
              <a:xfrm>
                <a:off x="2306" y="2336"/>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AICA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4" name="9Slide.vn 1527">
                <a:extLst>
                  <a:ext uri="{FF2B5EF4-FFF2-40B4-BE49-F238E27FC236}">
                    <a16:creationId xmlns:a16="http://schemas.microsoft.com/office/drawing/2014/main" id="{07A270B5-9AB2-4309-9A65-D03AA1DEAB33}"/>
                  </a:ext>
                </a:extLst>
              </p:cNvPr>
              <p:cNvSpPr>
                <a:spLocks noChangeArrowheads="1"/>
              </p:cNvSpPr>
              <p:nvPr/>
            </p:nvSpPr>
            <p:spPr bwMode="auto">
              <a:xfrm>
                <a:off x="2375" y="2317"/>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5" name="9Slide.vn 1528">
                <a:extLst>
                  <a:ext uri="{FF2B5EF4-FFF2-40B4-BE49-F238E27FC236}">
                    <a16:creationId xmlns:a16="http://schemas.microsoft.com/office/drawing/2014/main" id="{4AE2B23A-2E76-4C2E-9DB7-4ABFE7ACE512}"/>
                  </a:ext>
                </a:extLst>
              </p:cNvPr>
              <p:cNvSpPr>
                <a:spLocks noChangeArrowheads="1"/>
              </p:cNvSpPr>
              <p:nvPr/>
            </p:nvSpPr>
            <p:spPr bwMode="auto">
              <a:xfrm>
                <a:off x="2383" y="2317"/>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6" name="9Slide.vn 1529">
                <a:extLst>
                  <a:ext uri="{FF2B5EF4-FFF2-40B4-BE49-F238E27FC236}">
                    <a16:creationId xmlns:a16="http://schemas.microsoft.com/office/drawing/2014/main" id="{1D6E0367-8A25-4FFB-AADE-5AC0945C59D0}"/>
                  </a:ext>
                </a:extLst>
              </p:cNvPr>
              <p:cNvSpPr>
                <a:spLocks noChangeArrowheads="1"/>
              </p:cNvSpPr>
              <p:nvPr/>
            </p:nvSpPr>
            <p:spPr bwMode="auto">
              <a:xfrm>
                <a:off x="2391" y="2317"/>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7" name="9Slide.vn 1530">
                <a:extLst>
                  <a:ext uri="{FF2B5EF4-FFF2-40B4-BE49-F238E27FC236}">
                    <a16:creationId xmlns:a16="http://schemas.microsoft.com/office/drawing/2014/main" id="{58C0C5EA-DAEB-4C7F-996E-AA955EF80E7A}"/>
                  </a:ext>
                </a:extLst>
              </p:cNvPr>
              <p:cNvSpPr>
                <a:spLocks noChangeArrowheads="1"/>
              </p:cNvSpPr>
              <p:nvPr/>
            </p:nvSpPr>
            <p:spPr bwMode="auto">
              <a:xfrm>
                <a:off x="2395" y="2317"/>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8" name="9Slide.vn 1531">
                <a:extLst>
                  <a:ext uri="{FF2B5EF4-FFF2-40B4-BE49-F238E27FC236}">
                    <a16:creationId xmlns:a16="http://schemas.microsoft.com/office/drawing/2014/main" id="{A6003A5D-928A-4AE8-BB03-CBAD7AB48CEC}"/>
                  </a:ext>
                </a:extLst>
              </p:cNvPr>
              <p:cNvSpPr>
                <a:spLocks noChangeArrowheads="1"/>
              </p:cNvSpPr>
              <p:nvPr/>
            </p:nvSpPr>
            <p:spPr bwMode="auto">
              <a:xfrm>
                <a:off x="2420" y="2511"/>
                <a:ext cx="125"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VENEZUE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9" name="9Slide.vn 1532">
                <a:extLst>
                  <a:ext uri="{FF2B5EF4-FFF2-40B4-BE49-F238E27FC236}">
                    <a16:creationId xmlns:a16="http://schemas.microsoft.com/office/drawing/2014/main" id="{ECA43459-50CF-4688-B8DA-8AED76127C4E}"/>
                  </a:ext>
                </a:extLst>
              </p:cNvPr>
              <p:cNvSpPr>
                <a:spLocks noChangeArrowheads="1"/>
              </p:cNvSpPr>
              <p:nvPr/>
            </p:nvSpPr>
            <p:spPr bwMode="auto">
              <a:xfrm>
                <a:off x="2530" y="2511"/>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0" name="9Slide.vn 1533">
                <a:extLst>
                  <a:ext uri="{FF2B5EF4-FFF2-40B4-BE49-F238E27FC236}">
                    <a16:creationId xmlns:a16="http://schemas.microsoft.com/office/drawing/2014/main" id="{7332D44B-09EE-49B0-8DC6-80D58DCDBAFC}"/>
                  </a:ext>
                </a:extLst>
              </p:cNvPr>
              <p:cNvSpPr>
                <a:spLocks noChangeArrowheads="1"/>
              </p:cNvSpPr>
              <p:nvPr/>
            </p:nvSpPr>
            <p:spPr bwMode="auto">
              <a:xfrm>
                <a:off x="2545" y="2511"/>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1" name="9Slide.vn 1534">
                <a:extLst>
                  <a:ext uri="{FF2B5EF4-FFF2-40B4-BE49-F238E27FC236}">
                    <a16:creationId xmlns:a16="http://schemas.microsoft.com/office/drawing/2014/main" id="{36C5D3EB-94C8-40AF-B021-309BCA6BC3BD}"/>
                  </a:ext>
                </a:extLst>
              </p:cNvPr>
              <p:cNvSpPr>
                <a:spLocks noChangeArrowheads="1"/>
              </p:cNvSpPr>
              <p:nvPr/>
            </p:nvSpPr>
            <p:spPr bwMode="auto">
              <a:xfrm>
                <a:off x="2323" y="2602"/>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2" name="9Slide.vn 1535">
                <a:extLst>
                  <a:ext uri="{FF2B5EF4-FFF2-40B4-BE49-F238E27FC236}">
                    <a16:creationId xmlns:a16="http://schemas.microsoft.com/office/drawing/2014/main" id="{1F13A10B-0B4D-4970-B41C-DCBF4C915C51}"/>
                  </a:ext>
                </a:extLst>
              </p:cNvPr>
              <p:cNvSpPr>
                <a:spLocks noChangeArrowheads="1"/>
              </p:cNvSpPr>
              <p:nvPr/>
            </p:nvSpPr>
            <p:spPr bwMode="auto">
              <a:xfrm>
                <a:off x="2356" y="2602"/>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3" name="9Slide.vn 1536">
                <a:extLst>
                  <a:ext uri="{FF2B5EF4-FFF2-40B4-BE49-F238E27FC236}">
                    <a16:creationId xmlns:a16="http://schemas.microsoft.com/office/drawing/2014/main" id="{6EDC1A3C-319C-4AC8-A92A-56F1B0E53213}"/>
                  </a:ext>
                </a:extLst>
              </p:cNvPr>
              <p:cNvSpPr>
                <a:spLocks noChangeArrowheads="1"/>
              </p:cNvSpPr>
              <p:nvPr/>
            </p:nvSpPr>
            <p:spPr bwMode="auto">
              <a:xfrm>
                <a:off x="2369" y="2602"/>
                <a:ext cx="7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OMB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4" name="9Slide.vn 1537">
                <a:extLst>
                  <a:ext uri="{FF2B5EF4-FFF2-40B4-BE49-F238E27FC236}">
                    <a16:creationId xmlns:a16="http://schemas.microsoft.com/office/drawing/2014/main" id="{AE668C70-3A7E-46BB-941F-C7F8016E8AD3}"/>
                  </a:ext>
                </a:extLst>
              </p:cNvPr>
              <p:cNvSpPr>
                <a:spLocks noChangeArrowheads="1"/>
              </p:cNvSpPr>
              <p:nvPr/>
            </p:nvSpPr>
            <p:spPr bwMode="auto">
              <a:xfrm>
                <a:off x="2425" y="2602"/>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5" name="9Slide.vn 1538">
                <a:extLst>
                  <a:ext uri="{FF2B5EF4-FFF2-40B4-BE49-F238E27FC236}">
                    <a16:creationId xmlns:a16="http://schemas.microsoft.com/office/drawing/2014/main" id="{089BCD73-E81E-49C3-999E-3E1BAE2FB96A}"/>
                  </a:ext>
                </a:extLst>
              </p:cNvPr>
              <p:cNvSpPr>
                <a:spLocks noChangeArrowheads="1"/>
              </p:cNvSpPr>
              <p:nvPr/>
            </p:nvSpPr>
            <p:spPr bwMode="auto">
              <a:xfrm>
                <a:off x="2433" y="260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6" name="9Slide.vn 1539">
                <a:extLst>
                  <a:ext uri="{FF2B5EF4-FFF2-40B4-BE49-F238E27FC236}">
                    <a16:creationId xmlns:a16="http://schemas.microsoft.com/office/drawing/2014/main" id="{B0F398AE-D373-40BF-B41C-A306E155BC28}"/>
                  </a:ext>
                </a:extLst>
              </p:cNvPr>
              <p:cNvSpPr>
                <a:spLocks noChangeArrowheads="1"/>
              </p:cNvSpPr>
              <p:nvPr/>
            </p:nvSpPr>
            <p:spPr bwMode="auto">
              <a:xfrm>
                <a:off x="2211" y="2693"/>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7" name="9Slide.vn 1540">
                <a:extLst>
                  <a:ext uri="{FF2B5EF4-FFF2-40B4-BE49-F238E27FC236}">
                    <a16:creationId xmlns:a16="http://schemas.microsoft.com/office/drawing/2014/main" id="{24C830F7-B0F1-436B-8FCD-7362A350BF5B}"/>
                  </a:ext>
                </a:extLst>
              </p:cNvPr>
              <p:cNvSpPr>
                <a:spLocks noChangeArrowheads="1"/>
              </p:cNvSpPr>
              <p:nvPr/>
            </p:nvSpPr>
            <p:spPr bwMode="auto">
              <a:xfrm>
                <a:off x="2242" y="2693"/>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8" name="9Slide.vn 1541">
                <a:extLst>
                  <a:ext uri="{FF2B5EF4-FFF2-40B4-BE49-F238E27FC236}">
                    <a16:creationId xmlns:a16="http://schemas.microsoft.com/office/drawing/2014/main" id="{B7771C1B-CE19-411D-A1C4-F90666C32F97}"/>
                  </a:ext>
                </a:extLst>
              </p:cNvPr>
              <p:cNvSpPr>
                <a:spLocks noChangeArrowheads="1"/>
              </p:cNvSpPr>
              <p:nvPr/>
            </p:nvSpPr>
            <p:spPr bwMode="auto">
              <a:xfrm>
                <a:off x="2259" y="2693"/>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ADOR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9" name="9Slide.vn 1542">
                <a:extLst>
                  <a:ext uri="{FF2B5EF4-FFF2-40B4-BE49-F238E27FC236}">
                    <a16:creationId xmlns:a16="http://schemas.microsoft.com/office/drawing/2014/main" id="{9B31EBE3-37D5-4018-8474-0653F7BFC79F}"/>
                  </a:ext>
                </a:extLst>
              </p:cNvPr>
              <p:cNvSpPr>
                <a:spLocks noChangeArrowheads="1"/>
              </p:cNvSpPr>
              <p:nvPr/>
            </p:nvSpPr>
            <p:spPr bwMode="auto">
              <a:xfrm>
                <a:off x="2269" y="2790"/>
                <a:ext cx="12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PERU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0" name="9Slide.vn 1543">
                <a:extLst>
                  <a:ext uri="{FF2B5EF4-FFF2-40B4-BE49-F238E27FC236}">
                    <a16:creationId xmlns:a16="http://schemas.microsoft.com/office/drawing/2014/main" id="{71B23C1D-E56C-400F-A658-07665BBAB962}"/>
                  </a:ext>
                </a:extLst>
              </p:cNvPr>
              <p:cNvSpPr>
                <a:spLocks noChangeArrowheads="1"/>
              </p:cNvSpPr>
              <p:nvPr/>
            </p:nvSpPr>
            <p:spPr bwMode="auto">
              <a:xfrm>
                <a:off x="2574"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1" name="9Slide.vn 1544">
                <a:extLst>
                  <a:ext uri="{FF2B5EF4-FFF2-40B4-BE49-F238E27FC236}">
                    <a16:creationId xmlns:a16="http://schemas.microsoft.com/office/drawing/2014/main" id="{37216D53-8240-48AF-A72C-646282C2A1FD}"/>
                  </a:ext>
                </a:extLst>
              </p:cNvPr>
              <p:cNvSpPr>
                <a:spLocks noChangeArrowheads="1"/>
              </p:cNvSpPr>
              <p:nvPr/>
            </p:nvSpPr>
            <p:spPr bwMode="auto">
              <a:xfrm>
                <a:off x="2592" y="3109"/>
                <a:ext cx="7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2" name="9Slide.vn 1545">
                <a:extLst>
                  <a:ext uri="{FF2B5EF4-FFF2-40B4-BE49-F238E27FC236}">
                    <a16:creationId xmlns:a16="http://schemas.microsoft.com/office/drawing/2014/main" id="{2A404BCB-E8B4-42DE-83C2-456FEF0D420A}"/>
                  </a:ext>
                </a:extLst>
              </p:cNvPr>
              <p:cNvSpPr>
                <a:spLocks noChangeArrowheads="1"/>
              </p:cNvSpPr>
              <p:nvPr/>
            </p:nvSpPr>
            <p:spPr bwMode="auto">
              <a:xfrm>
                <a:off x="2642"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3" name="9Slide.vn 1546">
                <a:extLst>
                  <a:ext uri="{FF2B5EF4-FFF2-40B4-BE49-F238E27FC236}">
                    <a16:creationId xmlns:a16="http://schemas.microsoft.com/office/drawing/2014/main" id="{00EDA098-D6C4-40FD-8092-3835DB83FA7B}"/>
                  </a:ext>
                </a:extLst>
              </p:cNvPr>
              <p:cNvSpPr>
                <a:spLocks noChangeArrowheads="1"/>
              </p:cNvSpPr>
              <p:nvPr/>
            </p:nvSpPr>
            <p:spPr bwMode="auto">
              <a:xfrm>
                <a:off x="2665"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4" name="9Slide.vn 1547">
                <a:extLst>
                  <a:ext uri="{FF2B5EF4-FFF2-40B4-BE49-F238E27FC236}">
                    <a16:creationId xmlns:a16="http://schemas.microsoft.com/office/drawing/2014/main" id="{EFE19171-4761-40A9-B693-ED6C86DA5AE2}"/>
                  </a:ext>
                </a:extLst>
              </p:cNvPr>
              <p:cNvSpPr>
                <a:spLocks noChangeArrowheads="1"/>
              </p:cNvSpPr>
              <p:nvPr/>
            </p:nvSpPr>
            <p:spPr bwMode="auto">
              <a:xfrm>
                <a:off x="2690"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5" name="9Slide.vn 1548">
                <a:extLst>
                  <a:ext uri="{FF2B5EF4-FFF2-40B4-BE49-F238E27FC236}">
                    <a16:creationId xmlns:a16="http://schemas.microsoft.com/office/drawing/2014/main" id="{7782CC5C-E352-4417-B1A9-122990AC9E82}"/>
                  </a:ext>
                </a:extLst>
              </p:cNvPr>
              <p:cNvSpPr>
                <a:spLocks noChangeArrowheads="1"/>
              </p:cNvSpPr>
              <p:nvPr/>
            </p:nvSpPr>
            <p:spPr bwMode="auto">
              <a:xfrm>
                <a:off x="2713"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6" name="9Slide.vn 1549">
                <a:extLst>
                  <a:ext uri="{FF2B5EF4-FFF2-40B4-BE49-F238E27FC236}">
                    <a16:creationId xmlns:a16="http://schemas.microsoft.com/office/drawing/2014/main" id="{1491571F-02DF-49DA-A3AF-3A61DC6ABF96}"/>
                  </a:ext>
                </a:extLst>
              </p:cNvPr>
              <p:cNvSpPr>
                <a:spLocks noChangeArrowheads="1"/>
              </p:cNvSpPr>
              <p:nvPr/>
            </p:nvSpPr>
            <p:spPr bwMode="auto">
              <a:xfrm>
                <a:off x="2735" y="3109"/>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7" name="9Slide.vn 1550">
                <a:extLst>
                  <a:ext uri="{FF2B5EF4-FFF2-40B4-BE49-F238E27FC236}">
                    <a16:creationId xmlns:a16="http://schemas.microsoft.com/office/drawing/2014/main" id="{7BC08E64-4E14-4DE9-86A3-37BECE048E5D}"/>
                  </a:ext>
                </a:extLst>
              </p:cNvPr>
              <p:cNvSpPr>
                <a:spLocks noChangeArrowheads="1"/>
              </p:cNvSpPr>
              <p:nvPr/>
            </p:nvSpPr>
            <p:spPr bwMode="auto">
              <a:xfrm>
                <a:off x="2398" y="3234"/>
                <a:ext cx="13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CHILE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8" name="9Slide.vn 1551">
                <a:extLst>
                  <a:ext uri="{FF2B5EF4-FFF2-40B4-BE49-F238E27FC236}">
                    <a16:creationId xmlns:a16="http://schemas.microsoft.com/office/drawing/2014/main" id="{939EA8F0-FDB9-4616-8DF4-9FEAB79C95A3}"/>
                  </a:ext>
                </a:extLst>
              </p:cNvPr>
              <p:cNvSpPr>
                <a:spLocks noChangeArrowheads="1"/>
              </p:cNvSpPr>
              <p:nvPr/>
            </p:nvSpPr>
            <p:spPr bwMode="auto">
              <a:xfrm>
                <a:off x="2485" y="3375"/>
                <a:ext cx="12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ARGE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9" name="9Slide.vn 1552">
                <a:extLst>
                  <a:ext uri="{FF2B5EF4-FFF2-40B4-BE49-F238E27FC236}">
                    <a16:creationId xmlns:a16="http://schemas.microsoft.com/office/drawing/2014/main" id="{B6D56A72-7469-4518-8A7C-573751373794}"/>
                  </a:ext>
                </a:extLst>
              </p:cNvPr>
              <p:cNvSpPr>
                <a:spLocks noChangeArrowheads="1"/>
              </p:cNvSpPr>
              <p:nvPr/>
            </p:nvSpPr>
            <p:spPr bwMode="auto">
              <a:xfrm>
                <a:off x="2578" y="3375"/>
                <a:ext cx="5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0" name="9Slide.vn 1553">
                <a:extLst>
                  <a:ext uri="{FF2B5EF4-FFF2-40B4-BE49-F238E27FC236}">
                    <a16:creationId xmlns:a16="http://schemas.microsoft.com/office/drawing/2014/main" id="{BAEBA4CF-7473-447E-B9B2-F9E9641013E0}"/>
                  </a:ext>
                </a:extLst>
              </p:cNvPr>
              <p:cNvSpPr>
                <a:spLocks noChangeArrowheads="1"/>
              </p:cNvSpPr>
              <p:nvPr/>
            </p:nvSpPr>
            <p:spPr bwMode="auto">
              <a:xfrm>
                <a:off x="2603" y="3375"/>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1" name="9Slide.vn 1554">
                <a:extLst>
                  <a:ext uri="{FF2B5EF4-FFF2-40B4-BE49-F238E27FC236}">
                    <a16:creationId xmlns:a16="http://schemas.microsoft.com/office/drawing/2014/main" id="{D59031DE-BBD7-479E-AC5A-A68B0CDC4916}"/>
                  </a:ext>
                </a:extLst>
              </p:cNvPr>
              <p:cNvSpPr>
                <a:spLocks noChangeArrowheads="1"/>
              </p:cNvSpPr>
              <p:nvPr/>
            </p:nvSpPr>
            <p:spPr bwMode="auto">
              <a:xfrm>
                <a:off x="2636" y="3375"/>
                <a:ext cx="5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2" name="9Slide.vn 1555">
                <a:extLst>
                  <a:ext uri="{FF2B5EF4-FFF2-40B4-BE49-F238E27FC236}">
                    <a16:creationId xmlns:a16="http://schemas.microsoft.com/office/drawing/2014/main" id="{4D5155D7-81D2-4F17-8CD2-D8E59E263F91}"/>
                  </a:ext>
                </a:extLst>
              </p:cNvPr>
              <p:cNvSpPr>
                <a:spLocks noChangeArrowheads="1"/>
              </p:cNvSpPr>
              <p:nvPr/>
            </p:nvSpPr>
            <p:spPr bwMode="auto">
              <a:xfrm>
                <a:off x="2661" y="3375"/>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3" name="9Slide.vn 1556">
                <a:extLst>
                  <a:ext uri="{FF2B5EF4-FFF2-40B4-BE49-F238E27FC236}">
                    <a16:creationId xmlns:a16="http://schemas.microsoft.com/office/drawing/2014/main" id="{11F1BCA5-7E83-482E-8F1F-1D6EA1C98C65}"/>
                  </a:ext>
                </a:extLst>
              </p:cNvPr>
              <p:cNvSpPr>
                <a:spLocks noChangeArrowheads="1"/>
              </p:cNvSpPr>
              <p:nvPr/>
            </p:nvSpPr>
            <p:spPr bwMode="auto">
              <a:xfrm>
                <a:off x="2642" y="3300"/>
                <a:ext cx="129"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URUG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4" name="9Slide.vn 1557">
                <a:extLst>
                  <a:ext uri="{FF2B5EF4-FFF2-40B4-BE49-F238E27FC236}">
                    <a16:creationId xmlns:a16="http://schemas.microsoft.com/office/drawing/2014/main" id="{7D8BA129-9BA6-4E82-A10D-B7BE20963110}"/>
                  </a:ext>
                </a:extLst>
              </p:cNvPr>
              <p:cNvSpPr>
                <a:spLocks noChangeArrowheads="1"/>
              </p:cNvSpPr>
              <p:nvPr/>
            </p:nvSpPr>
            <p:spPr bwMode="auto">
              <a:xfrm>
                <a:off x="2737" y="3300"/>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5" name="9Slide.vn 1558">
                <a:extLst>
                  <a:ext uri="{FF2B5EF4-FFF2-40B4-BE49-F238E27FC236}">
                    <a16:creationId xmlns:a16="http://schemas.microsoft.com/office/drawing/2014/main" id="{0C9B626D-73AF-41F4-907D-B8239DB7C82B}"/>
                  </a:ext>
                </a:extLst>
              </p:cNvPr>
              <p:cNvSpPr>
                <a:spLocks noChangeArrowheads="1"/>
              </p:cNvSpPr>
              <p:nvPr/>
            </p:nvSpPr>
            <p:spPr bwMode="auto">
              <a:xfrm>
                <a:off x="2760" y="3300"/>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6" name="9Slide.vn 1559">
                <a:extLst>
                  <a:ext uri="{FF2B5EF4-FFF2-40B4-BE49-F238E27FC236}">
                    <a16:creationId xmlns:a16="http://schemas.microsoft.com/office/drawing/2014/main" id="{EC43A072-BAB7-4F40-AA5E-E3BEB45F0831}"/>
                  </a:ext>
                </a:extLst>
              </p:cNvPr>
              <p:cNvSpPr>
                <a:spLocks noChangeArrowheads="1"/>
              </p:cNvSpPr>
              <p:nvPr/>
            </p:nvSpPr>
            <p:spPr bwMode="auto">
              <a:xfrm>
                <a:off x="2783" y="3300"/>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7" name="9Slide.vn 1560">
                <a:extLst>
                  <a:ext uri="{FF2B5EF4-FFF2-40B4-BE49-F238E27FC236}">
                    <a16:creationId xmlns:a16="http://schemas.microsoft.com/office/drawing/2014/main" id="{531A5F28-4D89-4841-A3CB-368F8070372E}"/>
                  </a:ext>
                </a:extLst>
              </p:cNvPr>
              <p:cNvSpPr>
                <a:spLocks noChangeArrowheads="1"/>
              </p:cNvSpPr>
              <p:nvPr/>
            </p:nvSpPr>
            <p:spPr bwMode="auto">
              <a:xfrm>
                <a:off x="2764" y="3736"/>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F</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8" name="9Slide.vn 1561">
                <a:extLst>
                  <a:ext uri="{FF2B5EF4-FFF2-40B4-BE49-F238E27FC236}">
                    <a16:creationId xmlns:a16="http://schemas.microsoft.com/office/drawing/2014/main" id="{8A503A46-8095-4547-B84C-166F24E6893D}"/>
                  </a:ext>
                </a:extLst>
              </p:cNvPr>
              <p:cNvSpPr>
                <a:spLocks noChangeArrowheads="1"/>
              </p:cNvSpPr>
              <p:nvPr/>
            </p:nvSpPr>
            <p:spPr bwMode="auto">
              <a:xfrm>
                <a:off x="2771" y="3736"/>
                <a:ext cx="42"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ALK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9" name="9Slide.vn 1562">
                <a:extLst>
                  <a:ext uri="{FF2B5EF4-FFF2-40B4-BE49-F238E27FC236}">
                    <a16:creationId xmlns:a16="http://schemas.microsoft.com/office/drawing/2014/main" id="{754E193B-4CB8-4828-90E7-7B244A76E7A9}"/>
                  </a:ext>
                </a:extLst>
              </p:cNvPr>
              <p:cNvSpPr>
                <a:spLocks noChangeArrowheads="1"/>
              </p:cNvSpPr>
              <p:nvPr/>
            </p:nvSpPr>
            <p:spPr bwMode="auto">
              <a:xfrm>
                <a:off x="2798" y="3736"/>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0" name="9Slide.vn 1563">
                <a:extLst>
                  <a:ext uri="{FF2B5EF4-FFF2-40B4-BE49-F238E27FC236}">
                    <a16:creationId xmlns:a16="http://schemas.microsoft.com/office/drawing/2014/main" id="{31E369F7-AB6D-4896-AD88-5A567C88BE9C}"/>
                  </a:ext>
                </a:extLst>
              </p:cNvPr>
              <p:cNvSpPr>
                <a:spLocks noChangeArrowheads="1"/>
              </p:cNvSpPr>
              <p:nvPr/>
            </p:nvSpPr>
            <p:spPr bwMode="auto">
              <a:xfrm>
                <a:off x="2806" y="3736"/>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1" name="9Slide.vn 1564">
                <a:extLst>
                  <a:ext uri="{FF2B5EF4-FFF2-40B4-BE49-F238E27FC236}">
                    <a16:creationId xmlns:a16="http://schemas.microsoft.com/office/drawing/2014/main" id="{49E48654-2E14-4916-8D58-1C73FAFD4AB4}"/>
                  </a:ext>
                </a:extLst>
              </p:cNvPr>
              <p:cNvSpPr>
                <a:spLocks noChangeArrowheads="1"/>
              </p:cNvSpPr>
              <p:nvPr/>
            </p:nvSpPr>
            <p:spPr bwMode="auto">
              <a:xfrm>
                <a:off x="2752" y="3753"/>
                <a:ext cx="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2" name="9Slide.vn 1565">
                <a:extLst>
                  <a:ext uri="{FF2B5EF4-FFF2-40B4-BE49-F238E27FC236}">
                    <a16:creationId xmlns:a16="http://schemas.microsoft.com/office/drawing/2014/main" id="{7DF73891-B662-4772-8D44-20988B6AC8F6}"/>
                  </a:ext>
                </a:extLst>
              </p:cNvPr>
              <p:cNvSpPr>
                <a:spLocks noChangeArrowheads="1"/>
              </p:cNvSpPr>
              <p:nvPr/>
            </p:nvSpPr>
            <p:spPr bwMode="auto">
              <a:xfrm>
                <a:off x="2766" y="3753"/>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3" name="9Slide.vn 1566">
                <a:extLst>
                  <a:ext uri="{FF2B5EF4-FFF2-40B4-BE49-F238E27FC236}">
                    <a16:creationId xmlns:a16="http://schemas.microsoft.com/office/drawing/2014/main" id="{C077C501-B3F0-4F8A-8D5E-0F5018AF89EA}"/>
                  </a:ext>
                </a:extLst>
              </p:cNvPr>
              <p:cNvSpPr>
                <a:spLocks noChangeArrowheads="1"/>
              </p:cNvSpPr>
              <p:nvPr/>
            </p:nvSpPr>
            <p:spPr bwMode="auto">
              <a:xfrm>
                <a:off x="2775" y="3753"/>
                <a:ext cx="9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ANDS (UK)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4" name="9Slide.vn 1567">
                <a:extLst>
                  <a:ext uri="{FF2B5EF4-FFF2-40B4-BE49-F238E27FC236}">
                    <a16:creationId xmlns:a16="http://schemas.microsoft.com/office/drawing/2014/main" id="{8E64A1BA-F5C7-49F4-94F8-B2BF7A799C46}"/>
                  </a:ext>
                </a:extLst>
              </p:cNvPr>
              <p:cNvSpPr>
                <a:spLocks noChangeArrowheads="1"/>
              </p:cNvSpPr>
              <p:nvPr/>
            </p:nvSpPr>
            <p:spPr bwMode="auto">
              <a:xfrm>
                <a:off x="3345" y="1245"/>
                <a:ext cx="8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5" name="9Slide.vn 1568">
                <a:extLst>
                  <a:ext uri="{FF2B5EF4-FFF2-40B4-BE49-F238E27FC236}">
                    <a16:creationId xmlns:a16="http://schemas.microsoft.com/office/drawing/2014/main" id="{6833CB6F-4FE8-4376-BA5C-0BCB3A3EC45D}"/>
                  </a:ext>
                </a:extLst>
              </p:cNvPr>
              <p:cNvSpPr>
                <a:spLocks noChangeArrowheads="1"/>
              </p:cNvSpPr>
              <p:nvPr/>
            </p:nvSpPr>
            <p:spPr bwMode="auto">
              <a:xfrm>
                <a:off x="3399" y="1245"/>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6" name="9Slide.vn 1569">
                <a:extLst>
                  <a:ext uri="{FF2B5EF4-FFF2-40B4-BE49-F238E27FC236}">
                    <a16:creationId xmlns:a16="http://schemas.microsoft.com/office/drawing/2014/main" id="{5FCBA227-D595-43CE-9CBE-837F16658BFF}"/>
                  </a:ext>
                </a:extLst>
              </p:cNvPr>
              <p:cNvSpPr>
                <a:spLocks noChangeArrowheads="1"/>
              </p:cNvSpPr>
              <p:nvPr/>
            </p:nvSpPr>
            <p:spPr bwMode="auto">
              <a:xfrm>
                <a:off x="3417" y="1245"/>
                <a:ext cx="10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7" name="9Slide.vn 1570">
                <a:extLst>
                  <a:ext uri="{FF2B5EF4-FFF2-40B4-BE49-F238E27FC236}">
                    <a16:creationId xmlns:a16="http://schemas.microsoft.com/office/drawing/2014/main" id="{07A98FEC-3093-4F04-8030-0DFB3A1A0DFA}"/>
                  </a:ext>
                </a:extLst>
              </p:cNvPr>
              <p:cNvSpPr>
                <a:spLocks noChangeArrowheads="1"/>
              </p:cNvSpPr>
              <p:nvPr/>
            </p:nvSpPr>
            <p:spPr bwMode="auto">
              <a:xfrm>
                <a:off x="3964" y="724"/>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8" name="9Slide.vn 1571">
                <a:extLst>
                  <a:ext uri="{FF2B5EF4-FFF2-40B4-BE49-F238E27FC236}">
                    <a16:creationId xmlns:a16="http://schemas.microsoft.com/office/drawing/2014/main" id="{DD1DED76-7685-4508-A6FE-FA5D91560FAA}"/>
                  </a:ext>
                </a:extLst>
              </p:cNvPr>
              <p:cNvSpPr>
                <a:spLocks noChangeArrowheads="1"/>
              </p:cNvSpPr>
              <p:nvPr/>
            </p:nvSpPr>
            <p:spPr bwMode="auto">
              <a:xfrm>
                <a:off x="3987" y="724"/>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9" name="9Slide.vn 1572">
                <a:extLst>
                  <a:ext uri="{FF2B5EF4-FFF2-40B4-BE49-F238E27FC236}">
                    <a16:creationId xmlns:a16="http://schemas.microsoft.com/office/drawing/2014/main" id="{05D977D1-2432-4932-9406-A6A1ADFE7A29}"/>
                  </a:ext>
                </a:extLst>
              </p:cNvPr>
              <p:cNvSpPr>
                <a:spLocks noChangeArrowheads="1"/>
              </p:cNvSpPr>
              <p:nvPr/>
            </p:nvSpPr>
            <p:spPr bwMode="auto">
              <a:xfrm>
                <a:off x="4008" y="724"/>
                <a:ext cx="17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ALBARD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0" name="9Slide.vn 1573">
                <a:extLst>
                  <a:ext uri="{FF2B5EF4-FFF2-40B4-BE49-F238E27FC236}">
                    <a16:creationId xmlns:a16="http://schemas.microsoft.com/office/drawing/2014/main" id="{8483AA52-B8A5-4169-B23C-4FFD6E233D91}"/>
                  </a:ext>
                </a:extLst>
              </p:cNvPr>
              <p:cNvSpPr>
                <a:spLocks noChangeArrowheads="1"/>
              </p:cNvSpPr>
              <p:nvPr/>
            </p:nvSpPr>
            <p:spPr bwMode="auto">
              <a:xfrm>
                <a:off x="3968" y="766"/>
                <a:ext cx="11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1" name="9Slide.vn 1574">
                <a:extLst>
                  <a:ext uri="{FF2B5EF4-FFF2-40B4-BE49-F238E27FC236}">
                    <a16:creationId xmlns:a16="http://schemas.microsoft.com/office/drawing/2014/main" id="{CD8F9B71-E3FF-4FAF-89E4-BC1D1177A98E}"/>
                  </a:ext>
                </a:extLst>
              </p:cNvPr>
              <p:cNvSpPr>
                <a:spLocks noChangeArrowheads="1"/>
              </p:cNvSpPr>
              <p:nvPr/>
            </p:nvSpPr>
            <p:spPr bwMode="auto">
              <a:xfrm>
                <a:off x="4051" y="766"/>
                <a:ext cx="5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2" name="9Slide.vn 1575">
                <a:extLst>
                  <a:ext uri="{FF2B5EF4-FFF2-40B4-BE49-F238E27FC236}">
                    <a16:creationId xmlns:a16="http://schemas.microsoft.com/office/drawing/2014/main" id="{D7AE7420-F73F-4DE1-BAAE-27C439E0AF08}"/>
                  </a:ext>
                </a:extLst>
              </p:cNvPr>
              <p:cNvSpPr>
                <a:spLocks noChangeArrowheads="1"/>
              </p:cNvSpPr>
              <p:nvPr/>
            </p:nvSpPr>
            <p:spPr bwMode="auto">
              <a:xfrm>
                <a:off x="4082" y="766"/>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3" name="9Slide.vn 1576">
                <a:extLst>
                  <a:ext uri="{FF2B5EF4-FFF2-40B4-BE49-F238E27FC236}">
                    <a16:creationId xmlns:a16="http://schemas.microsoft.com/office/drawing/2014/main" id="{EFA2A397-9D17-4F88-8D38-06060C015963}"/>
                  </a:ext>
                </a:extLst>
              </p:cNvPr>
              <p:cNvSpPr>
                <a:spLocks noChangeArrowheads="1"/>
              </p:cNvSpPr>
              <p:nvPr/>
            </p:nvSpPr>
            <p:spPr bwMode="auto">
              <a:xfrm>
                <a:off x="4103" y="766"/>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4" name="9Slide.vn 1577">
                <a:extLst>
                  <a:ext uri="{FF2B5EF4-FFF2-40B4-BE49-F238E27FC236}">
                    <a16:creationId xmlns:a16="http://schemas.microsoft.com/office/drawing/2014/main" id="{10FF1C58-765E-4B85-A86D-9B040CBBA99F}"/>
                  </a:ext>
                </a:extLst>
              </p:cNvPr>
              <p:cNvSpPr>
                <a:spLocks noChangeArrowheads="1"/>
              </p:cNvSpPr>
              <p:nvPr/>
            </p:nvSpPr>
            <p:spPr bwMode="auto">
              <a:xfrm>
                <a:off x="4126" y="766"/>
                <a:ext cx="3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5" name="9Slide.vn 1578">
                <a:extLst>
                  <a:ext uri="{FF2B5EF4-FFF2-40B4-BE49-F238E27FC236}">
                    <a16:creationId xmlns:a16="http://schemas.microsoft.com/office/drawing/2014/main" id="{EE9E3612-1888-403B-9FD6-EFE253A83351}"/>
                  </a:ext>
                </a:extLst>
              </p:cNvPr>
              <p:cNvSpPr>
                <a:spLocks noChangeArrowheads="1"/>
              </p:cNvSpPr>
              <p:nvPr/>
            </p:nvSpPr>
            <p:spPr bwMode="auto">
              <a:xfrm>
                <a:off x="3736" y="1359"/>
                <a:ext cx="10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6" name="9Slide.vn 1579">
                <a:extLst>
                  <a:ext uri="{FF2B5EF4-FFF2-40B4-BE49-F238E27FC236}">
                    <a16:creationId xmlns:a16="http://schemas.microsoft.com/office/drawing/2014/main" id="{A1ABA57D-687B-4C4A-B9F8-2DC8C2307E9F}"/>
                  </a:ext>
                </a:extLst>
              </p:cNvPr>
              <p:cNvSpPr>
                <a:spLocks noChangeArrowheads="1"/>
              </p:cNvSpPr>
              <p:nvPr/>
            </p:nvSpPr>
            <p:spPr bwMode="auto">
              <a:xfrm>
                <a:off x="3809" y="1359"/>
                <a:ext cx="5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7" name="9Slide.vn 1580">
                <a:extLst>
                  <a:ext uri="{FF2B5EF4-FFF2-40B4-BE49-F238E27FC236}">
                    <a16:creationId xmlns:a16="http://schemas.microsoft.com/office/drawing/2014/main" id="{80384B28-24A9-4C86-B741-425F20A789D7}"/>
                  </a:ext>
                </a:extLst>
              </p:cNvPr>
              <p:cNvSpPr>
                <a:spLocks noChangeArrowheads="1"/>
              </p:cNvSpPr>
              <p:nvPr/>
            </p:nvSpPr>
            <p:spPr bwMode="auto">
              <a:xfrm>
                <a:off x="3838" y="135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8" name="9Slide.vn 1581">
                <a:extLst>
                  <a:ext uri="{FF2B5EF4-FFF2-40B4-BE49-F238E27FC236}">
                    <a16:creationId xmlns:a16="http://schemas.microsoft.com/office/drawing/2014/main" id="{D88C928B-360E-4854-9AC5-A627102E7826}"/>
                  </a:ext>
                </a:extLst>
              </p:cNvPr>
              <p:cNvSpPr>
                <a:spLocks noChangeArrowheads="1"/>
              </p:cNvSpPr>
              <p:nvPr/>
            </p:nvSpPr>
            <p:spPr bwMode="auto">
              <a:xfrm>
                <a:off x="3859" y="1359"/>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9" name="9Slide.vn 1582">
                <a:extLst>
                  <a:ext uri="{FF2B5EF4-FFF2-40B4-BE49-F238E27FC236}">
                    <a16:creationId xmlns:a16="http://schemas.microsoft.com/office/drawing/2014/main" id="{9344EE58-EEE4-4D79-9235-639697D10826}"/>
                  </a:ext>
                </a:extLst>
              </p:cNvPr>
              <p:cNvSpPr>
                <a:spLocks noChangeArrowheads="1"/>
              </p:cNvSpPr>
              <p:nvPr/>
            </p:nvSpPr>
            <p:spPr bwMode="auto">
              <a:xfrm>
                <a:off x="3861" y="1272"/>
                <a:ext cx="17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SWEDEN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0" name="9Slide.vn 1583">
                <a:extLst>
                  <a:ext uri="{FF2B5EF4-FFF2-40B4-BE49-F238E27FC236}">
                    <a16:creationId xmlns:a16="http://schemas.microsoft.com/office/drawing/2014/main" id="{1561F002-F497-4570-813A-1C62CBF35A9F}"/>
                  </a:ext>
                </a:extLst>
              </p:cNvPr>
              <p:cNvSpPr>
                <a:spLocks noChangeArrowheads="1"/>
              </p:cNvSpPr>
              <p:nvPr/>
            </p:nvSpPr>
            <p:spPr bwMode="auto">
              <a:xfrm>
                <a:off x="4024" y="1318"/>
                <a:ext cx="8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FIN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1" name="9Slide.vn 1584">
                <a:extLst>
                  <a:ext uri="{FF2B5EF4-FFF2-40B4-BE49-F238E27FC236}">
                    <a16:creationId xmlns:a16="http://schemas.microsoft.com/office/drawing/2014/main" id="{5A90640D-99C9-44AB-A3B3-36D7B48838FD}"/>
                  </a:ext>
                </a:extLst>
              </p:cNvPr>
              <p:cNvSpPr>
                <a:spLocks noChangeArrowheads="1"/>
              </p:cNvSpPr>
              <p:nvPr/>
            </p:nvSpPr>
            <p:spPr bwMode="auto">
              <a:xfrm>
                <a:off x="4078" y="1318"/>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2" name="9Slide.vn 1585">
                <a:extLst>
                  <a:ext uri="{FF2B5EF4-FFF2-40B4-BE49-F238E27FC236}">
                    <a16:creationId xmlns:a16="http://schemas.microsoft.com/office/drawing/2014/main" id="{E3107AF4-DFF6-4F61-9108-7866D42BF567}"/>
                  </a:ext>
                </a:extLst>
              </p:cNvPr>
              <p:cNvSpPr>
                <a:spLocks noChangeArrowheads="1"/>
              </p:cNvSpPr>
              <p:nvPr/>
            </p:nvSpPr>
            <p:spPr bwMode="auto">
              <a:xfrm>
                <a:off x="4097" y="1318"/>
                <a:ext cx="10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3" name="9Slide.vn 1586">
                <a:extLst>
                  <a:ext uri="{FF2B5EF4-FFF2-40B4-BE49-F238E27FC236}">
                    <a16:creationId xmlns:a16="http://schemas.microsoft.com/office/drawing/2014/main" id="{B4EB6E4F-A31A-43EA-BE57-6869F84B30F7}"/>
                  </a:ext>
                </a:extLst>
              </p:cNvPr>
              <p:cNvSpPr>
                <a:spLocks noChangeArrowheads="1"/>
              </p:cNvSpPr>
              <p:nvPr/>
            </p:nvSpPr>
            <p:spPr bwMode="auto">
              <a:xfrm>
                <a:off x="4043" y="1441"/>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4" name="9Slide.vn 1587">
                <a:extLst>
                  <a:ext uri="{FF2B5EF4-FFF2-40B4-BE49-F238E27FC236}">
                    <a16:creationId xmlns:a16="http://schemas.microsoft.com/office/drawing/2014/main" id="{B1F84EF5-35BF-4791-BB45-B034661245B1}"/>
                  </a:ext>
                </a:extLst>
              </p:cNvPr>
              <p:cNvSpPr>
                <a:spLocks noChangeArrowheads="1"/>
              </p:cNvSpPr>
              <p:nvPr/>
            </p:nvSpPr>
            <p:spPr bwMode="auto">
              <a:xfrm>
                <a:off x="4068" y="1441"/>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5" name="9Slide.vn 1588">
                <a:extLst>
                  <a:ext uri="{FF2B5EF4-FFF2-40B4-BE49-F238E27FC236}">
                    <a16:creationId xmlns:a16="http://schemas.microsoft.com/office/drawing/2014/main" id="{5F7F29BE-68E1-4CB0-8ED6-38DAF6EE2F86}"/>
                  </a:ext>
                </a:extLst>
              </p:cNvPr>
              <p:cNvSpPr>
                <a:spLocks noChangeArrowheads="1"/>
              </p:cNvSpPr>
              <p:nvPr/>
            </p:nvSpPr>
            <p:spPr bwMode="auto">
              <a:xfrm>
                <a:off x="4082" y="1441"/>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6" name="9Slide.vn 1589">
                <a:extLst>
                  <a:ext uri="{FF2B5EF4-FFF2-40B4-BE49-F238E27FC236}">
                    <a16:creationId xmlns:a16="http://schemas.microsoft.com/office/drawing/2014/main" id="{DFE4679E-82A7-4F13-B49E-BB81844B8CFD}"/>
                  </a:ext>
                </a:extLst>
              </p:cNvPr>
              <p:cNvSpPr>
                <a:spLocks noChangeArrowheads="1"/>
              </p:cNvSpPr>
              <p:nvPr/>
            </p:nvSpPr>
            <p:spPr bwMode="auto">
              <a:xfrm>
                <a:off x="4114" y="1441"/>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7" name="9Slide.vn 1590">
                <a:extLst>
                  <a:ext uri="{FF2B5EF4-FFF2-40B4-BE49-F238E27FC236}">
                    <a16:creationId xmlns:a16="http://schemas.microsoft.com/office/drawing/2014/main" id="{02736A67-C293-4E64-9224-53A0270BFDF9}"/>
                  </a:ext>
                </a:extLst>
              </p:cNvPr>
              <p:cNvSpPr>
                <a:spLocks noChangeArrowheads="1"/>
              </p:cNvSpPr>
              <p:nvPr/>
            </p:nvSpPr>
            <p:spPr bwMode="auto">
              <a:xfrm>
                <a:off x="4120" y="1441"/>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8" name="9Slide.vn 1591">
                <a:extLst>
                  <a:ext uri="{FF2B5EF4-FFF2-40B4-BE49-F238E27FC236}">
                    <a16:creationId xmlns:a16="http://schemas.microsoft.com/office/drawing/2014/main" id="{4DB24081-1D9E-483B-95BE-14A0AFABCFC3}"/>
                  </a:ext>
                </a:extLst>
              </p:cNvPr>
              <p:cNvSpPr>
                <a:spLocks noChangeArrowheads="1"/>
              </p:cNvSpPr>
              <p:nvPr/>
            </p:nvSpPr>
            <p:spPr bwMode="auto">
              <a:xfrm>
                <a:off x="4043" y="1484"/>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9" name="9Slide.vn 1592">
                <a:extLst>
                  <a:ext uri="{FF2B5EF4-FFF2-40B4-BE49-F238E27FC236}">
                    <a16:creationId xmlns:a16="http://schemas.microsoft.com/office/drawing/2014/main" id="{2E555E07-45D5-4499-9FC4-86DDBC914205}"/>
                  </a:ext>
                </a:extLst>
              </p:cNvPr>
              <p:cNvSpPr>
                <a:spLocks noChangeArrowheads="1"/>
              </p:cNvSpPr>
              <p:nvPr/>
            </p:nvSpPr>
            <p:spPr bwMode="auto">
              <a:xfrm>
                <a:off x="4056" y="148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0" name="9Slide.vn 1593">
                <a:extLst>
                  <a:ext uri="{FF2B5EF4-FFF2-40B4-BE49-F238E27FC236}">
                    <a16:creationId xmlns:a16="http://schemas.microsoft.com/office/drawing/2014/main" id="{2DDAD359-F8BB-4446-B7AC-13CAB49A3C1C}"/>
                  </a:ext>
                </a:extLst>
              </p:cNvPr>
              <p:cNvSpPr>
                <a:spLocks noChangeArrowheads="1"/>
              </p:cNvSpPr>
              <p:nvPr/>
            </p:nvSpPr>
            <p:spPr bwMode="auto">
              <a:xfrm>
                <a:off x="4070" y="148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1" name="9Slide.vn 1594">
                <a:extLst>
                  <a:ext uri="{FF2B5EF4-FFF2-40B4-BE49-F238E27FC236}">
                    <a16:creationId xmlns:a16="http://schemas.microsoft.com/office/drawing/2014/main" id="{AC348A1F-BD8A-40E5-ABD6-748A156B7851}"/>
                  </a:ext>
                </a:extLst>
              </p:cNvPr>
              <p:cNvSpPr>
                <a:spLocks noChangeArrowheads="1"/>
              </p:cNvSpPr>
              <p:nvPr/>
            </p:nvSpPr>
            <p:spPr bwMode="auto">
              <a:xfrm>
                <a:off x="4085" y="148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2" name="9Slide.vn 1595">
                <a:extLst>
                  <a:ext uri="{FF2B5EF4-FFF2-40B4-BE49-F238E27FC236}">
                    <a16:creationId xmlns:a16="http://schemas.microsoft.com/office/drawing/2014/main" id="{664B588E-01A9-477A-8EF3-D123C21F2E80}"/>
                  </a:ext>
                </a:extLst>
              </p:cNvPr>
              <p:cNvSpPr>
                <a:spLocks noChangeArrowheads="1"/>
              </p:cNvSpPr>
              <p:nvPr/>
            </p:nvSpPr>
            <p:spPr bwMode="auto">
              <a:xfrm>
                <a:off x="4099" y="1484"/>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3" name="9Slide.vn 1596">
                <a:extLst>
                  <a:ext uri="{FF2B5EF4-FFF2-40B4-BE49-F238E27FC236}">
                    <a16:creationId xmlns:a16="http://schemas.microsoft.com/office/drawing/2014/main" id="{96271093-3BE4-4E95-855D-30627F7EF0D3}"/>
                  </a:ext>
                </a:extLst>
              </p:cNvPr>
              <p:cNvSpPr>
                <a:spLocks noChangeArrowheads="1"/>
              </p:cNvSpPr>
              <p:nvPr/>
            </p:nvSpPr>
            <p:spPr bwMode="auto">
              <a:xfrm>
                <a:off x="4105" y="148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4" name="9Slide.vn 1597">
                <a:extLst>
                  <a:ext uri="{FF2B5EF4-FFF2-40B4-BE49-F238E27FC236}">
                    <a16:creationId xmlns:a16="http://schemas.microsoft.com/office/drawing/2014/main" id="{B1198306-D52D-4C38-924B-0713370544D3}"/>
                  </a:ext>
                </a:extLst>
              </p:cNvPr>
              <p:cNvSpPr>
                <a:spLocks noChangeArrowheads="1"/>
              </p:cNvSpPr>
              <p:nvPr/>
            </p:nvSpPr>
            <p:spPr bwMode="auto">
              <a:xfrm>
                <a:off x="4008" y="1520"/>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5" name="9Slide.vn 1598">
                <a:extLst>
                  <a:ext uri="{FF2B5EF4-FFF2-40B4-BE49-F238E27FC236}">
                    <a16:creationId xmlns:a16="http://schemas.microsoft.com/office/drawing/2014/main" id="{F65A0F87-DEA0-4C49-9A8F-A5B3FB20E988}"/>
                  </a:ext>
                </a:extLst>
              </p:cNvPr>
              <p:cNvSpPr>
                <a:spLocks noChangeArrowheads="1"/>
              </p:cNvSpPr>
              <p:nvPr/>
            </p:nvSpPr>
            <p:spPr bwMode="auto">
              <a:xfrm>
                <a:off x="4020" y="1520"/>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6" name="9Slide.vn 1599">
                <a:extLst>
                  <a:ext uri="{FF2B5EF4-FFF2-40B4-BE49-F238E27FC236}">
                    <a16:creationId xmlns:a16="http://schemas.microsoft.com/office/drawing/2014/main" id="{F2CB14D4-89DC-47D8-BAD0-4D28B89A1569}"/>
                  </a:ext>
                </a:extLst>
              </p:cNvPr>
              <p:cNvSpPr>
                <a:spLocks noChangeArrowheads="1"/>
              </p:cNvSpPr>
              <p:nvPr/>
            </p:nvSpPr>
            <p:spPr bwMode="auto">
              <a:xfrm>
                <a:off x="4027" y="1520"/>
                <a:ext cx="6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THU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14" name="Group 1813">
              <a:extLst>
                <a:ext uri="{FF2B5EF4-FFF2-40B4-BE49-F238E27FC236}">
                  <a16:creationId xmlns:a16="http://schemas.microsoft.com/office/drawing/2014/main" id="{1C66962A-11E5-4703-9BE8-FEB92312C6D1}"/>
                </a:ext>
              </a:extLst>
            </p:cNvPr>
            <p:cNvGrpSpPr>
              <a:grpSpLocks/>
            </p:cNvGrpSpPr>
            <p:nvPr/>
          </p:nvGrpSpPr>
          <p:grpSpPr bwMode="auto">
            <a:xfrm>
              <a:off x="4921388" y="2122503"/>
              <a:ext cx="2622619" cy="3043258"/>
              <a:chOff x="3100" y="1337"/>
              <a:chExt cx="1652" cy="1917"/>
            </a:xfrm>
          </p:grpSpPr>
          <p:sp>
            <p:nvSpPr>
              <p:cNvPr id="397" name="9Slide.vn 1600">
                <a:extLst>
                  <a:ext uri="{FF2B5EF4-FFF2-40B4-BE49-F238E27FC236}">
                    <a16:creationId xmlns:a16="http://schemas.microsoft.com/office/drawing/2014/main" id="{4A570B1A-0AF4-46CA-A4FC-1843604C1F51}"/>
                  </a:ext>
                </a:extLst>
              </p:cNvPr>
              <p:cNvSpPr>
                <a:spLocks noChangeArrowheads="1"/>
              </p:cNvSpPr>
              <p:nvPr/>
            </p:nvSpPr>
            <p:spPr bwMode="auto">
              <a:xfrm>
                <a:off x="4070" y="1520"/>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8" name="9Slide.vn 1601">
                <a:extLst>
                  <a:ext uri="{FF2B5EF4-FFF2-40B4-BE49-F238E27FC236}">
                    <a16:creationId xmlns:a16="http://schemas.microsoft.com/office/drawing/2014/main" id="{2C57B1F0-CFC5-420C-9736-3A13C121F5B8}"/>
                  </a:ext>
                </a:extLst>
              </p:cNvPr>
              <p:cNvSpPr>
                <a:spLocks noChangeArrowheads="1"/>
              </p:cNvSpPr>
              <p:nvPr/>
            </p:nvSpPr>
            <p:spPr bwMode="auto">
              <a:xfrm>
                <a:off x="4078" y="1520"/>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9" name="9Slide.vn 1602">
                <a:extLst>
                  <a:ext uri="{FF2B5EF4-FFF2-40B4-BE49-F238E27FC236}">
                    <a16:creationId xmlns:a16="http://schemas.microsoft.com/office/drawing/2014/main" id="{A0D3F943-3475-400E-9303-847B2A56A71A}"/>
                  </a:ext>
                </a:extLst>
              </p:cNvPr>
              <p:cNvSpPr>
                <a:spLocks noChangeArrowheads="1"/>
              </p:cNvSpPr>
              <p:nvPr/>
            </p:nvSpPr>
            <p:spPr bwMode="auto">
              <a:xfrm>
                <a:off x="4109" y="1520"/>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0" name="9Slide.vn 1603">
                <a:extLst>
                  <a:ext uri="{FF2B5EF4-FFF2-40B4-BE49-F238E27FC236}">
                    <a16:creationId xmlns:a16="http://schemas.microsoft.com/office/drawing/2014/main" id="{D1EE74D4-ED04-49B2-A40B-2BD0A3028634}"/>
                  </a:ext>
                </a:extLst>
              </p:cNvPr>
              <p:cNvSpPr>
                <a:spLocks noChangeArrowheads="1"/>
              </p:cNvSpPr>
              <p:nvPr/>
            </p:nvSpPr>
            <p:spPr bwMode="auto">
              <a:xfrm>
                <a:off x="4116" y="1520"/>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1" name="9Slide.vn 1604">
                <a:extLst>
                  <a:ext uri="{FF2B5EF4-FFF2-40B4-BE49-F238E27FC236}">
                    <a16:creationId xmlns:a16="http://schemas.microsoft.com/office/drawing/2014/main" id="{2B9EE614-8EAB-4631-BBD5-D99DEAAD6B9A}"/>
                  </a:ext>
                </a:extLst>
              </p:cNvPr>
              <p:cNvSpPr>
                <a:spLocks noChangeArrowheads="1"/>
              </p:cNvSpPr>
              <p:nvPr/>
            </p:nvSpPr>
            <p:spPr bwMode="auto">
              <a:xfrm>
                <a:off x="4103" y="1571"/>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2" name="9Slide.vn 1605">
                <a:extLst>
                  <a:ext uri="{FF2B5EF4-FFF2-40B4-BE49-F238E27FC236}">
                    <a16:creationId xmlns:a16="http://schemas.microsoft.com/office/drawing/2014/main" id="{75FADEC5-DCEE-4AD3-AAA0-549D457EE91C}"/>
                  </a:ext>
                </a:extLst>
              </p:cNvPr>
              <p:cNvSpPr>
                <a:spLocks noChangeArrowheads="1"/>
              </p:cNvSpPr>
              <p:nvPr/>
            </p:nvSpPr>
            <p:spPr bwMode="auto">
              <a:xfrm>
                <a:off x="4130" y="1571"/>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3" name="9Slide.vn 1606">
                <a:extLst>
                  <a:ext uri="{FF2B5EF4-FFF2-40B4-BE49-F238E27FC236}">
                    <a16:creationId xmlns:a16="http://schemas.microsoft.com/office/drawing/2014/main" id="{7E683A47-0D34-4897-9918-0966D104A997}"/>
                  </a:ext>
                </a:extLst>
              </p:cNvPr>
              <p:cNvSpPr>
                <a:spLocks noChangeArrowheads="1"/>
              </p:cNvSpPr>
              <p:nvPr/>
            </p:nvSpPr>
            <p:spPr bwMode="auto">
              <a:xfrm>
                <a:off x="4143" y="1571"/>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ARUS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4" name="9Slide.vn 1607">
                <a:extLst>
                  <a:ext uri="{FF2B5EF4-FFF2-40B4-BE49-F238E27FC236}">
                    <a16:creationId xmlns:a16="http://schemas.microsoft.com/office/drawing/2014/main" id="{D16D0CA6-4182-4A47-88B7-57DF1ED9D975}"/>
                  </a:ext>
                </a:extLst>
              </p:cNvPr>
              <p:cNvSpPr>
                <a:spLocks noChangeArrowheads="1"/>
              </p:cNvSpPr>
              <p:nvPr/>
            </p:nvSpPr>
            <p:spPr bwMode="auto">
              <a:xfrm>
                <a:off x="3968" y="1596"/>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5" name="9Slide.vn 1608">
                <a:extLst>
                  <a:ext uri="{FF2B5EF4-FFF2-40B4-BE49-F238E27FC236}">
                    <a16:creationId xmlns:a16="http://schemas.microsoft.com/office/drawing/2014/main" id="{1CB1D2DE-7853-43B2-9CBA-4B761F5B266B}"/>
                  </a:ext>
                </a:extLst>
              </p:cNvPr>
              <p:cNvSpPr>
                <a:spLocks noChangeArrowheads="1"/>
              </p:cNvSpPr>
              <p:nvPr/>
            </p:nvSpPr>
            <p:spPr bwMode="auto">
              <a:xfrm>
                <a:off x="3997" y="1596"/>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6" name="9Slide.vn 1609">
                <a:extLst>
                  <a:ext uri="{FF2B5EF4-FFF2-40B4-BE49-F238E27FC236}">
                    <a16:creationId xmlns:a16="http://schemas.microsoft.com/office/drawing/2014/main" id="{1184A9C8-69FC-4911-A91A-50C2CE245B9F}"/>
                  </a:ext>
                </a:extLst>
              </p:cNvPr>
              <p:cNvSpPr>
                <a:spLocks noChangeArrowheads="1"/>
              </p:cNvSpPr>
              <p:nvPr/>
            </p:nvSpPr>
            <p:spPr bwMode="auto">
              <a:xfrm>
                <a:off x="4010" y="1596"/>
                <a:ext cx="6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7" name="9Slide.vn 1610">
                <a:extLst>
                  <a:ext uri="{FF2B5EF4-FFF2-40B4-BE49-F238E27FC236}">
                    <a16:creationId xmlns:a16="http://schemas.microsoft.com/office/drawing/2014/main" id="{82946F51-5272-43A7-BF24-FE4577345D50}"/>
                  </a:ext>
                </a:extLst>
              </p:cNvPr>
              <p:cNvSpPr>
                <a:spLocks noChangeArrowheads="1"/>
              </p:cNvSpPr>
              <p:nvPr/>
            </p:nvSpPr>
            <p:spPr bwMode="auto">
              <a:xfrm>
                <a:off x="3815" y="1627"/>
                <a:ext cx="6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8" name="9Slide.vn 1611">
                <a:extLst>
                  <a:ext uri="{FF2B5EF4-FFF2-40B4-BE49-F238E27FC236}">
                    <a16:creationId xmlns:a16="http://schemas.microsoft.com/office/drawing/2014/main" id="{0AD533F5-91CD-4196-BFB0-938DA8B6A9B0}"/>
                  </a:ext>
                </a:extLst>
              </p:cNvPr>
              <p:cNvSpPr>
                <a:spLocks noChangeArrowheads="1"/>
              </p:cNvSpPr>
              <p:nvPr/>
            </p:nvSpPr>
            <p:spPr bwMode="auto">
              <a:xfrm>
                <a:off x="3859" y="1627"/>
                <a:ext cx="3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9" name="9Slide.vn 1612">
                <a:extLst>
                  <a:ext uri="{FF2B5EF4-FFF2-40B4-BE49-F238E27FC236}">
                    <a16:creationId xmlns:a16="http://schemas.microsoft.com/office/drawing/2014/main" id="{B833A8B7-B4E3-4DA4-B4A5-BB6FBFA7635B}"/>
                  </a:ext>
                </a:extLst>
              </p:cNvPr>
              <p:cNvSpPr>
                <a:spLocks noChangeArrowheads="1"/>
              </p:cNvSpPr>
              <p:nvPr/>
            </p:nvSpPr>
            <p:spPr bwMode="auto">
              <a:xfrm>
                <a:off x="3877" y="1627"/>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0" name="9Slide.vn 1613">
                <a:extLst>
                  <a:ext uri="{FF2B5EF4-FFF2-40B4-BE49-F238E27FC236}">
                    <a16:creationId xmlns:a16="http://schemas.microsoft.com/office/drawing/2014/main" id="{8BC71CB0-3DA9-4C1C-891B-F6ECA19D714C}"/>
                  </a:ext>
                </a:extLst>
              </p:cNvPr>
              <p:cNvSpPr>
                <a:spLocks noChangeArrowheads="1"/>
              </p:cNvSpPr>
              <p:nvPr/>
            </p:nvSpPr>
            <p:spPr bwMode="auto">
              <a:xfrm>
                <a:off x="3892" y="1627"/>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1" name="9Slide.vn 1614">
                <a:extLst>
                  <a:ext uri="{FF2B5EF4-FFF2-40B4-BE49-F238E27FC236}">
                    <a16:creationId xmlns:a16="http://schemas.microsoft.com/office/drawing/2014/main" id="{3B38205C-62D5-400F-9ADE-5B1060141431}"/>
                  </a:ext>
                </a:extLst>
              </p:cNvPr>
              <p:cNvSpPr>
                <a:spLocks noChangeArrowheads="1"/>
              </p:cNvSpPr>
              <p:nvPr/>
            </p:nvSpPr>
            <p:spPr bwMode="auto">
              <a:xfrm>
                <a:off x="3908" y="1627"/>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2" name="9Slide.vn 1615">
                <a:extLst>
                  <a:ext uri="{FF2B5EF4-FFF2-40B4-BE49-F238E27FC236}">
                    <a16:creationId xmlns:a16="http://schemas.microsoft.com/office/drawing/2014/main" id="{1CE661F3-CCDC-47CE-82B2-E54D8CBB6433}"/>
                  </a:ext>
                </a:extLst>
              </p:cNvPr>
              <p:cNvSpPr>
                <a:spLocks noChangeArrowheads="1"/>
              </p:cNvSpPr>
              <p:nvPr/>
            </p:nvSpPr>
            <p:spPr bwMode="auto">
              <a:xfrm>
                <a:off x="3705" y="1727"/>
                <a:ext cx="11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FRENCH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3" name="9Slide.vn 1616">
                <a:extLst>
                  <a:ext uri="{FF2B5EF4-FFF2-40B4-BE49-F238E27FC236}">
                    <a16:creationId xmlns:a16="http://schemas.microsoft.com/office/drawing/2014/main" id="{4B187D12-4B30-4123-8A0D-C5E0EEFCEEEA}"/>
                  </a:ext>
                </a:extLst>
              </p:cNvPr>
              <p:cNvSpPr>
                <a:spLocks noChangeArrowheads="1"/>
              </p:cNvSpPr>
              <p:nvPr/>
            </p:nvSpPr>
            <p:spPr bwMode="auto">
              <a:xfrm>
                <a:off x="3602" y="186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4" name="9Slide.vn 1617">
                <a:extLst>
                  <a:ext uri="{FF2B5EF4-FFF2-40B4-BE49-F238E27FC236}">
                    <a16:creationId xmlns:a16="http://schemas.microsoft.com/office/drawing/2014/main" id="{B1E4DBD6-897A-42CA-9621-FF261CA46239}"/>
                  </a:ext>
                </a:extLst>
              </p:cNvPr>
              <p:cNvSpPr>
                <a:spLocks noChangeArrowheads="1"/>
              </p:cNvSpPr>
              <p:nvPr/>
            </p:nvSpPr>
            <p:spPr bwMode="auto">
              <a:xfrm>
                <a:off x="3620" y="1867"/>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5" name="9Slide.vn 1618">
                <a:extLst>
                  <a:ext uri="{FF2B5EF4-FFF2-40B4-BE49-F238E27FC236}">
                    <a16:creationId xmlns:a16="http://schemas.microsoft.com/office/drawing/2014/main" id="{6E0143AA-D0B7-4D45-AFEF-35AC40E30047}"/>
                  </a:ext>
                </a:extLst>
              </p:cNvPr>
              <p:cNvSpPr>
                <a:spLocks noChangeArrowheads="1"/>
              </p:cNvSpPr>
              <p:nvPr/>
            </p:nvSpPr>
            <p:spPr bwMode="auto">
              <a:xfrm>
                <a:off x="3639" y="1867"/>
                <a:ext cx="89"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6" name="9Slide.vn 1619">
                <a:extLst>
                  <a:ext uri="{FF2B5EF4-FFF2-40B4-BE49-F238E27FC236}">
                    <a16:creationId xmlns:a16="http://schemas.microsoft.com/office/drawing/2014/main" id="{3A3114EB-5CA2-4474-B52F-D6F726286FD1}"/>
                  </a:ext>
                </a:extLst>
              </p:cNvPr>
              <p:cNvSpPr>
                <a:spLocks noChangeArrowheads="1"/>
              </p:cNvSpPr>
              <p:nvPr/>
            </p:nvSpPr>
            <p:spPr bwMode="auto">
              <a:xfrm>
                <a:off x="3884" y="1867"/>
                <a:ext cx="3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7" name="9Slide.vn 1620">
                <a:extLst>
                  <a:ext uri="{FF2B5EF4-FFF2-40B4-BE49-F238E27FC236}">
                    <a16:creationId xmlns:a16="http://schemas.microsoft.com/office/drawing/2014/main" id="{AEE9CA28-7311-4EDA-9885-ADF8B4B9A72C}"/>
                  </a:ext>
                </a:extLst>
              </p:cNvPr>
              <p:cNvSpPr>
                <a:spLocks noChangeArrowheads="1"/>
              </p:cNvSpPr>
              <p:nvPr/>
            </p:nvSpPr>
            <p:spPr bwMode="auto">
              <a:xfrm>
                <a:off x="3892" y="186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8" name="9Slide.vn 1621">
                <a:extLst>
                  <a:ext uri="{FF2B5EF4-FFF2-40B4-BE49-F238E27FC236}">
                    <a16:creationId xmlns:a16="http://schemas.microsoft.com/office/drawing/2014/main" id="{E0722E50-839D-4703-9BD7-D2D0B21C9538}"/>
                  </a:ext>
                </a:extLst>
              </p:cNvPr>
              <p:cNvSpPr>
                <a:spLocks noChangeArrowheads="1"/>
              </p:cNvSpPr>
              <p:nvPr/>
            </p:nvSpPr>
            <p:spPr bwMode="auto">
              <a:xfrm>
                <a:off x="3908" y="1867"/>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9" name="9Slide.vn 1622">
                <a:extLst>
                  <a:ext uri="{FF2B5EF4-FFF2-40B4-BE49-F238E27FC236}">
                    <a16:creationId xmlns:a16="http://schemas.microsoft.com/office/drawing/2014/main" id="{272FD82B-EB46-4659-866B-91DE5126B9A9}"/>
                  </a:ext>
                </a:extLst>
              </p:cNvPr>
              <p:cNvSpPr>
                <a:spLocks noChangeArrowheads="1"/>
              </p:cNvSpPr>
              <p:nvPr/>
            </p:nvSpPr>
            <p:spPr bwMode="auto">
              <a:xfrm>
                <a:off x="3931" y="1867"/>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0" name="9Slide.vn 1623">
                <a:extLst>
                  <a:ext uri="{FF2B5EF4-FFF2-40B4-BE49-F238E27FC236}">
                    <a16:creationId xmlns:a16="http://schemas.microsoft.com/office/drawing/2014/main" id="{5F9AC9B9-723D-4E7A-899E-977EDE634565}"/>
                  </a:ext>
                </a:extLst>
              </p:cNvPr>
              <p:cNvSpPr>
                <a:spLocks noChangeArrowheads="1"/>
              </p:cNvSpPr>
              <p:nvPr/>
            </p:nvSpPr>
            <p:spPr bwMode="auto">
              <a:xfrm>
                <a:off x="3944" y="186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1" name="9Slide.vn 1624">
                <a:extLst>
                  <a:ext uri="{FF2B5EF4-FFF2-40B4-BE49-F238E27FC236}">
                    <a16:creationId xmlns:a16="http://schemas.microsoft.com/office/drawing/2014/main" id="{1A380EF5-9313-47F2-BB7E-F204FE09D272}"/>
                  </a:ext>
                </a:extLst>
              </p:cNvPr>
              <p:cNvSpPr>
                <a:spLocks noChangeArrowheads="1"/>
              </p:cNvSpPr>
              <p:nvPr/>
            </p:nvSpPr>
            <p:spPr bwMode="auto">
              <a:xfrm>
                <a:off x="3523" y="1594"/>
                <a:ext cx="3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IRE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2" name="9Slide.vn 1625">
                <a:extLst>
                  <a:ext uri="{FF2B5EF4-FFF2-40B4-BE49-F238E27FC236}">
                    <a16:creationId xmlns:a16="http://schemas.microsoft.com/office/drawing/2014/main" id="{A4CA8EFC-0ADA-4741-B591-6718C16B2DC9}"/>
                  </a:ext>
                </a:extLst>
              </p:cNvPr>
              <p:cNvSpPr>
                <a:spLocks noChangeArrowheads="1"/>
              </p:cNvSpPr>
              <p:nvPr/>
            </p:nvSpPr>
            <p:spPr bwMode="auto">
              <a:xfrm>
                <a:off x="3552" y="1594"/>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3" name="9Slide.vn 1626">
                <a:extLst>
                  <a:ext uri="{FF2B5EF4-FFF2-40B4-BE49-F238E27FC236}">
                    <a16:creationId xmlns:a16="http://schemas.microsoft.com/office/drawing/2014/main" id="{7278F21D-DAEB-497E-B743-BF952CDDFA08}"/>
                  </a:ext>
                </a:extLst>
              </p:cNvPr>
              <p:cNvSpPr>
                <a:spLocks noChangeArrowheads="1"/>
              </p:cNvSpPr>
              <p:nvPr/>
            </p:nvSpPr>
            <p:spPr bwMode="auto">
              <a:xfrm>
                <a:off x="3562" y="1594"/>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4" name="9Slide.vn 1627">
                <a:extLst>
                  <a:ext uri="{FF2B5EF4-FFF2-40B4-BE49-F238E27FC236}">
                    <a16:creationId xmlns:a16="http://schemas.microsoft.com/office/drawing/2014/main" id="{D51D4F00-D6DB-4A47-9066-8B292014C3E9}"/>
                  </a:ext>
                </a:extLst>
              </p:cNvPr>
              <p:cNvSpPr>
                <a:spLocks noChangeArrowheads="1"/>
              </p:cNvSpPr>
              <p:nvPr/>
            </p:nvSpPr>
            <p:spPr bwMode="auto">
              <a:xfrm>
                <a:off x="3629" y="1575"/>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5" name="9Slide.vn 1628">
                <a:extLst>
                  <a:ext uri="{FF2B5EF4-FFF2-40B4-BE49-F238E27FC236}">
                    <a16:creationId xmlns:a16="http://schemas.microsoft.com/office/drawing/2014/main" id="{C3D000A8-1A41-4FFF-8B00-6104AB8A498E}"/>
                  </a:ext>
                </a:extLst>
              </p:cNvPr>
              <p:cNvSpPr>
                <a:spLocks noChangeArrowheads="1"/>
              </p:cNvSpPr>
              <p:nvPr/>
            </p:nvSpPr>
            <p:spPr bwMode="auto">
              <a:xfrm>
                <a:off x="3666" y="1575"/>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6" name="9Slide.vn 1629">
                <a:extLst>
                  <a:ext uri="{FF2B5EF4-FFF2-40B4-BE49-F238E27FC236}">
                    <a16:creationId xmlns:a16="http://schemas.microsoft.com/office/drawing/2014/main" id="{AC897D70-F0FF-4BF7-8341-34D114BC57A9}"/>
                  </a:ext>
                </a:extLst>
              </p:cNvPr>
              <p:cNvSpPr>
                <a:spLocks noChangeArrowheads="1"/>
              </p:cNvSpPr>
              <p:nvPr/>
            </p:nvSpPr>
            <p:spPr bwMode="auto">
              <a:xfrm>
                <a:off x="3674" y="1575"/>
                <a:ext cx="6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7" name="9Slide.vn 1630">
                <a:extLst>
                  <a:ext uri="{FF2B5EF4-FFF2-40B4-BE49-F238E27FC236}">
                    <a16:creationId xmlns:a16="http://schemas.microsoft.com/office/drawing/2014/main" id="{D3E25579-080E-458F-AE72-ED7C5359B3D8}"/>
                  </a:ext>
                </a:extLst>
              </p:cNvPr>
              <p:cNvSpPr>
                <a:spLocks noChangeArrowheads="1"/>
              </p:cNvSpPr>
              <p:nvPr/>
            </p:nvSpPr>
            <p:spPr bwMode="auto">
              <a:xfrm>
                <a:off x="3614" y="1607"/>
                <a:ext cx="1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KINGDOM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8" name="9Slide.vn 1631">
                <a:extLst>
                  <a:ext uri="{FF2B5EF4-FFF2-40B4-BE49-F238E27FC236}">
                    <a16:creationId xmlns:a16="http://schemas.microsoft.com/office/drawing/2014/main" id="{63319E35-F8F2-42B6-BE2A-E598D944ABE8}"/>
                  </a:ext>
                </a:extLst>
              </p:cNvPr>
              <p:cNvSpPr>
                <a:spLocks noChangeArrowheads="1"/>
              </p:cNvSpPr>
              <p:nvPr/>
            </p:nvSpPr>
            <p:spPr bwMode="auto">
              <a:xfrm>
                <a:off x="3496" y="1895"/>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9" name="9Slide.vn 1632">
                <a:extLst>
                  <a:ext uri="{FF2B5EF4-FFF2-40B4-BE49-F238E27FC236}">
                    <a16:creationId xmlns:a16="http://schemas.microsoft.com/office/drawing/2014/main" id="{6B50321E-3180-417A-9098-3A4C11E0CB21}"/>
                  </a:ext>
                </a:extLst>
              </p:cNvPr>
              <p:cNvSpPr>
                <a:spLocks noChangeArrowheads="1"/>
              </p:cNvSpPr>
              <p:nvPr/>
            </p:nvSpPr>
            <p:spPr bwMode="auto">
              <a:xfrm>
                <a:off x="3525" y="1895"/>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0" name="9Slide.vn 1633">
                <a:extLst>
                  <a:ext uri="{FF2B5EF4-FFF2-40B4-BE49-F238E27FC236}">
                    <a16:creationId xmlns:a16="http://schemas.microsoft.com/office/drawing/2014/main" id="{9F51712B-1974-4A7A-A529-0932D74D6AD6}"/>
                  </a:ext>
                </a:extLst>
              </p:cNvPr>
              <p:cNvSpPr>
                <a:spLocks noChangeArrowheads="1"/>
              </p:cNvSpPr>
              <p:nvPr/>
            </p:nvSpPr>
            <p:spPr bwMode="auto">
              <a:xfrm>
                <a:off x="3539" y="1895"/>
                <a:ext cx="95"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TUGAL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1" name="9Slide.vn 1634">
                <a:extLst>
                  <a:ext uri="{FF2B5EF4-FFF2-40B4-BE49-F238E27FC236}">
                    <a16:creationId xmlns:a16="http://schemas.microsoft.com/office/drawing/2014/main" id="{D4902F4D-DC3E-473A-A906-3249985A4F18}"/>
                  </a:ext>
                </a:extLst>
              </p:cNvPr>
              <p:cNvSpPr>
                <a:spLocks noChangeArrowheads="1"/>
              </p:cNvSpPr>
              <p:nvPr/>
            </p:nvSpPr>
            <p:spPr bwMode="auto">
              <a:xfrm>
                <a:off x="3809" y="1522"/>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2" name="9Slide.vn 1635">
                <a:extLst>
                  <a:ext uri="{FF2B5EF4-FFF2-40B4-BE49-F238E27FC236}">
                    <a16:creationId xmlns:a16="http://schemas.microsoft.com/office/drawing/2014/main" id="{3B952A2E-050E-4CA2-8EC5-1DCE6276AE63}"/>
                  </a:ext>
                </a:extLst>
              </p:cNvPr>
              <p:cNvSpPr>
                <a:spLocks noChangeArrowheads="1"/>
              </p:cNvSpPr>
              <p:nvPr/>
            </p:nvSpPr>
            <p:spPr bwMode="auto">
              <a:xfrm>
                <a:off x="3836" y="152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3" name="9Slide.vn 1636">
                <a:extLst>
                  <a:ext uri="{FF2B5EF4-FFF2-40B4-BE49-F238E27FC236}">
                    <a16:creationId xmlns:a16="http://schemas.microsoft.com/office/drawing/2014/main" id="{24C447FF-052C-4F20-99DF-3C4894A128BF}"/>
                  </a:ext>
                </a:extLst>
              </p:cNvPr>
              <p:cNvSpPr>
                <a:spLocks noChangeArrowheads="1"/>
              </p:cNvSpPr>
              <p:nvPr/>
            </p:nvSpPr>
            <p:spPr bwMode="auto">
              <a:xfrm>
                <a:off x="3848" y="1522"/>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4" name="9Slide.vn 1637">
                <a:extLst>
                  <a:ext uri="{FF2B5EF4-FFF2-40B4-BE49-F238E27FC236}">
                    <a16:creationId xmlns:a16="http://schemas.microsoft.com/office/drawing/2014/main" id="{5A7B65F2-78C6-41C1-A582-169AF073354E}"/>
                  </a:ext>
                </a:extLst>
              </p:cNvPr>
              <p:cNvSpPr>
                <a:spLocks noChangeArrowheads="1"/>
              </p:cNvSpPr>
              <p:nvPr/>
            </p:nvSpPr>
            <p:spPr bwMode="auto">
              <a:xfrm>
                <a:off x="3879" y="1522"/>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5" name="9Slide.vn 1638">
                <a:extLst>
                  <a:ext uri="{FF2B5EF4-FFF2-40B4-BE49-F238E27FC236}">
                    <a16:creationId xmlns:a16="http://schemas.microsoft.com/office/drawing/2014/main" id="{8A529D8A-190B-417D-A098-8B233BB84E17}"/>
                  </a:ext>
                </a:extLst>
              </p:cNvPr>
              <p:cNvSpPr>
                <a:spLocks noChangeArrowheads="1"/>
              </p:cNvSpPr>
              <p:nvPr/>
            </p:nvSpPr>
            <p:spPr bwMode="auto">
              <a:xfrm>
                <a:off x="3888" y="152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6" name="9Slide.vn 1639">
                <a:extLst>
                  <a:ext uri="{FF2B5EF4-FFF2-40B4-BE49-F238E27FC236}">
                    <a16:creationId xmlns:a16="http://schemas.microsoft.com/office/drawing/2014/main" id="{326AE844-442F-41A4-AC05-B0095A8EC4E3}"/>
                  </a:ext>
                </a:extLst>
              </p:cNvPr>
              <p:cNvSpPr>
                <a:spLocks noChangeArrowheads="1"/>
              </p:cNvSpPr>
              <p:nvPr/>
            </p:nvSpPr>
            <p:spPr bwMode="auto">
              <a:xfrm>
                <a:off x="3749" y="161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7" name="9Slide.vn 1640">
                <a:extLst>
                  <a:ext uri="{FF2B5EF4-FFF2-40B4-BE49-F238E27FC236}">
                    <a16:creationId xmlns:a16="http://schemas.microsoft.com/office/drawing/2014/main" id="{C39682B0-571C-4B4C-AA21-90EFE0CC30B8}"/>
                  </a:ext>
                </a:extLst>
              </p:cNvPr>
              <p:cNvSpPr>
                <a:spLocks noChangeArrowheads="1"/>
              </p:cNvSpPr>
              <p:nvPr/>
            </p:nvSpPr>
            <p:spPr bwMode="auto">
              <a:xfrm>
                <a:off x="3757" y="161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8" name="9Slide.vn 1641">
                <a:extLst>
                  <a:ext uri="{FF2B5EF4-FFF2-40B4-BE49-F238E27FC236}">
                    <a16:creationId xmlns:a16="http://schemas.microsoft.com/office/drawing/2014/main" id="{426CD7EE-7AB1-44E6-87AE-D0029680B8BE}"/>
                  </a:ext>
                </a:extLst>
              </p:cNvPr>
              <p:cNvSpPr>
                <a:spLocks noChangeArrowheads="1"/>
              </p:cNvSpPr>
              <p:nvPr/>
            </p:nvSpPr>
            <p:spPr bwMode="auto">
              <a:xfrm>
                <a:off x="3763" y="1616"/>
                <a:ext cx="2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THER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9" name="9Slide.vn 1642">
                <a:extLst>
                  <a:ext uri="{FF2B5EF4-FFF2-40B4-BE49-F238E27FC236}">
                    <a16:creationId xmlns:a16="http://schemas.microsoft.com/office/drawing/2014/main" id="{FAD49B52-9791-48D6-9B40-66D5AC2242B4}"/>
                  </a:ext>
                </a:extLst>
              </p:cNvPr>
              <p:cNvSpPr>
                <a:spLocks noChangeArrowheads="1"/>
              </p:cNvSpPr>
              <p:nvPr/>
            </p:nvSpPr>
            <p:spPr bwMode="auto">
              <a:xfrm>
                <a:off x="3794" y="161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0" name="9Slide.vn 1643">
                <a:extLst>
                  <a:ext uri="{FF2B5EF4-FFF2-40B4-BE49-F238E27FC236}">
                    <a16:creationId xmlns:a16="http://schemas.microsoft.com/office/drawing/2014/main" id="{B1959362-4BC0-4840-87CF-36EAEAACB3AF}"/>
                  </a:ext>
                </a:extLst>
              </p:cNvPr>
              <p:cNvSpPr>
                <a:spLocks noChangeArrowheads="1"/>
              </p:cNvSpPr>
              <p:nvPr/>
            </p:nvSpPr>
            <p:spPr bwMode="auto">
              <a:xfrm>
                <a:off x="3801" y="1616"/>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1" name="9Slide.vn 1644">
                <a:extLst>
                  <a:ext uri="{FF2B5EF4-FFF2-40B4-BE49-F238E27FC236}">
                    <a16:creationId xmlns:a16="http://schemas.microsoft.com/office/drawing/2014/main" id="{97B27CE6-C7D3-4AFD-9575-D80C649B1AE2}"/>
                  </a:ext>
                </a:extLst>
              </p:cNvPr>
              <p:cNvSpPr>
                <a:spLocks noChangeArrowheads="1"/>
              </p:cNvSpPr>
              <p:nvPr/>
            </p:nvSpPr>
            <p:spPr bwMode="auto">
              <a:xfrm>
                <a:off x="3749" y="1658"/>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2" name="9Slide.vn 1645">
                <a:extLst>
                  <a:ext uri="{FF2B5EF4-FFF2-40B4-BE49-F238E27FC236}">
                    <a16:creationId xmlns:a16="http://schemas.microsoft.com/office/drawing/2014/main" id="{D11FE08D-42B9-4C24-9605-78AE56763115}"/>
                  </a:ext>
                </a:extLst>
              </p:cNvPr>
              <p:cNvSpPr>
                <a:spLocks noChangeArrowheads="1"/>
              </p:cNvSpPr>
              <p:nvPr/>
            </p:nvSpPr>
            <p:spPr bwMode="auto">
              <a:xfrm>
                <a:off x="3763" y="165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3" name="9Slide.vn 1646">
                <a:extLst>
                  <a:ext uri="{FF2B5EF4-FFF2-40B4-BE49-F238E27FC236}">
                    <a16:creationId xmlns:a16="http://schemas.microsoft.com/office/drawing/2014/main" id="{45255E6C-F0FB-4985-BCE7-330ACAEA5096}"/>
                  </a:ext>
                </a:extLst>
              </p:cNvPr>
              <p:cNvSpPr>
                <a:spLocks noChangeArrowheads="1"/>
              </p:cNvSpPr>
              <p:nvPr/>
            </p:nvSpPr>
            <p:spPr bwMode="auto">
              <a:xfrm>
                <a:off x="3770" y="1658"/>
                <a:ext cx="2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GIUM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4" name="9Slide.vn 1647">
                <a:extLst>
                  <a:ext uri="{FF2B5EF4-FFF2-40B4-BE49-F238E27FC236}">
                    <a16:creationId xmlns:a16="http://schemas.microsoft.com/office/drawing/2014/main" id="{81B1379A-14B3-4959-BA67-D1CF17559F2D}"/>
                  </a:ext>
                </a:extLst>
              </p:cNvPr>
              <p:cNvSpPr>
                <a:spLocks noChangeArrowheads="1"/>
              </p:cNvSpPr>
              <p:nvPr/>
            </p:nvSpPr>
            <p:spPr bwMode="auto">
              <a:xfrm>
                <a:off x="3761" y="1674"/>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5" name="9Slide.vn 1648">
                <a:extLst>
                  <a:ext uri="{FF2B5EF4-FFF2-40B4-BE49-F238E27FC236}">
                    <a16:creationId xmlns:a16="http://schemas.microsoft.com/office/drawing/2014/main" id="{BF9C0565-948B-4D02-A64B-76981AB97F73}"/>
                  </a:ext>
                </a:extLst>
              </p:cNvPr>
              <p:cNvSpPr>
                <a:spLocks noChangeArrowheads="1"/>
              </p:cNvSpPr>
              <p:nvPr/>
            </p:nvSpPr>
            <p:spPr bwMode="auto">
              <a:xfrm>
                <a:off x="3767" y="1674"/>
                <a:ext cx="5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UXEMBOURG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6" name="9Slide.vn 1649">
                <a:extLst>
                  <a:ext uri="{FF2B5EF4-FFF2-40B4-BE49-F238E27FC236}">
                    <a16:creationId xmlns:a16="http://schemas.microsoft.com/office/drawing/2014/main" id="{16648AF2-9FAB-4D87-B4DA-0FDFB8637924}"/>
                  </a:ext>
                </a:extLst>
              </p:cNvPr>
              <p:cNvSpPr>
                <a:spLocks noChangeArrowheads="1"/>
              </p:cNvSpPr>
              <p:nvPr/>
            </p:nvSpPr>
            <p:spPr bwMode="auto">
              <a:xfrm>
                <a:off x="3825" y="1728"/>
                <a:ext cx="1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LIEC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7" name="9Slide.vn 1650">
                <a:extLst>
                  <a:ext uri="{FF2B5EF4-FFF2-40B4-BE49-F238E27FC236}">
                    <a16:creationId xmlns:a16="http://schemas.microsoft.com/office/drawing/2014/main" id="{A64D245F-74AA-4C9E-B72F-1EFD8AAB97BE}"/>
                  </a:ext>
                </a:extLst>
              </p:cNvPr>
              <p:cNvSpPr>
                <a:spLocks noChangeArrowheads="1"/>
              </p:cNvSpPr>
              <p:nvPr/>
            </p:nvSpPr>
            <p:spPr bwMode="auto">
              <a:xfrm>
                <a:off x="3842" y="1728"/>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8" name="9Slide.vn 1651">
                <a:extLst>
                  <a:ext uri="{FF2B5EF4-FFF2-40B4-BE49-F238E27FC236}">
                    <a16:creationId xmlns:a16="http://schemas.microsoft.com/office/drawing/2014/main" id="{F98B5539-D0C4-4E6A-90E7-FD51C5968750}"/>
                  </a:ext>
                </a:extLst>
              </p:cNvPr>
              <p:cNvSpPr>
                <a:spLocks noChangeArrowheads="1"/>
              </p:cNvSpPr>
              <p:nvPr/>
            </p:nvSpPr>
            <p:spPr bwMode="auto">
              <a:xfrm>
                <a:off x="3848" y="1728"/>
                <a:ext cx="4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TENSTEIN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9" name="9Slide.vn 1652">
                <a:extLst>
                  <a:ext uri="{FF2B5EF4-FFF2-40B4-BE49-F238E27FC236}">
                    <a16:creationId xmlns:a16="http://schemas.microsoft.com/office/drawing/2014/main" id="{1D66F121-D191-4929-8452-C7E18C6303BA}"/>
                  </a:ext>
                </a:extLst>
              </p:cNvPr>
              <p:cNvSpPr>
                <a:spLocks noChangeArrowheads="1"/>
              </p:cNvSpPr>
              <p:nvPr/>
            </p:nvSpPr>
            <p:spPr bwMode="auto">
              <a:xfrm>
                <a:off x="3807" y="1745"/>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0" name="9Slide.vn 1653">
                <a:extLst>
                  <a:ext uri="{FF2B5EF4-FFF2-40B4-BE49-F238E27FC236}">
                    <a16:creationId xmlns:a16="http://schemas.microsoft.com/office/drawing/2014/main" id="{0807388D-565E-4444-8F14-CD6B36E71038}"/>
                  </a:ext>
                </a:extLst>
              </p:cNvPr>
              <p:cNvSpPr>
                <a:spLocks noChangeArrowheads="1"/>
              </p:cNvSpPr>
              <p:nvPr/>
            </p:nvSpPr>
            <p:spPr bwMode="auto">
              <a:xfrm>
                <a:off x="3819" y="1745"/>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1" name="9Slide.vn 1654">
                <a:extLst>
                  <a:ext uri="{FF2B5EF4-FFF2-40B4-BE49-F238E27FC236}">
                    <a16:creationId xmlns:a16="http://schemas.microsoft.com/office/drawing/2014/main" id="{6438BF37-D8A3-48E2-9E9B-5E96E153B8E5}"/>
                  </a:ext>
                </a:extLst>
              </p:cNvPr>
              <p:cNvSpPr>
                <a:spLocks noChangeArrowheads="1"/>
              </p:cNvSpPr>
              <p:nvPr/>
            </p:nvSpPr>
            <p:spPr bwMode="auto">
              <a:xfrm>
                <a:off x="3821" y="1745"/>
                <a:ext cx="2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TZER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2" name="9Slide.vn 1655">
                <a:extLst>
                  <a:ext uri="{FF2B5EF4-FFF2-40B4-BE49-F238E27FC236}">
                    <a16:creationId xmlns:a16="http://schemas.microsoft.com/office/drawing/2014/main" id="{21F16CFD-F341-4584-9DC1-2388192D8EF2}"/>
                  </a:ext>
                </a:extLst>
              </p:cNvPr>
              <p:cNvSpPr>
                <a:spLocks noChangeArrowheads="1"/>
              </p:cNvSpPr>
              <p:nvPr/>
            </p:nvSpPr>
            <p:spPr bwMode="auto">
              <a:xfrm>
                <a:off x="3842" y="1745"/>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3" name="9Slide.vn 1656">
                <a:extLst>
                  <a:ext uri="{FF2B5EF4-FFF2-40B4-BE49-F238E27FC236}">
                    <a16:creationId xmlns:a16="http://schemas.microsoft.com/office/drawing/2014/main" id="{3B5020D4-B77A-4125-9E9B-F89DB3A54EB8}"/>
                  </a:ext>
                </a:extLst>
              </p:cNvPr>
              <p:cNvSpPr>
                <a:spLocks noChangeArrowheads="1"/>
              </p:cNvSpPr>
              <p:nvPr/>
            </p:nvSpPr>
            <p:spPr bwMode="auto">
              <a:xfrm>
                <a:off x="3846" y="1745"/>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4" name="9Slide.vn 1657">
                <a:extLst>
                  <a:ext uri="{FF2B5EF4-FFF2-40B4-BE49-F238E27FC236}">
                    <a16:creationId xmlns:a16="http://schemas.microsoft.com/office/drawing/2014/main" id="{6B386F50-C52F-4833-831E-A49D9A82C571}"/>
                  </a:ext>
                </a:extLst>
              </p:cNvPr>
              <p:cNvSpPr>
                <a:spLocks noChangeArrowheads="1"/>
              </p:cNvSpPr>
              <p:nvPr/>
            </p:nvSpPr>
            <p:spPr bwMode="auto">
              <a:xfrm>
                <a:off x="3921" y="173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5" name="9Slide.vn 1658">
                <a:extLst>
                  <a:ext uri="{FF2B5EF4-FFF2-40B4-BE49-F238E27FC236}">
                    <a16:creationId xmlns:a16="http://schemas.microsoft.com/office/drawing/2014/main" id="{DC5DC52E-64ED-43E8-B217-75837A35ED4F}"/>
                  </a:ext>
                </a:extLst>
              </p:cNvPr>
              <p:cNvSpPr>
                <a:spLocks noChangeArrowheads="1"/>
              </p:cNvSpPr>
              <p:nvPr/>
            </p:nvSpPr>
            <p:spPr bwMode="auto">
              <a:xfrm>
                <a:off x="3925" y="1733"/>
                <a:ext cx="2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USTR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6" name="9Slide.vn 1659">
                <a:extLst>
                  <a:ext uri="{FF2B5EF4-FFF2-40B4-BE49-F238E27FC236}">
                    <a16:creationId xmlns:a16="http://schemas.microsoft.com/office/drawing/2014/main" id="{76CEB582-A146-4181-B014-1313203EE0F5}"/>
                  </a:ext>
                </a:extLst>
              </p:cNvPr>
              <p:cNvSpPr>
                <a:spLocks noChangeArrowheads="1"/>
              </p:cNvSpPr>
              <p:nvPr/>
            </p:nvSpPr>
            <p:spPr bwMode="auto">
              <a:xfrm>
                <a:off x="3948" y="173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7" name="9Slide.vn 1660">
                <a:extLst>
                  <a:ext uri="{FF2B5EF4-FFF2-40B4-BE49-F238E27FC236}">
                    <a16:creationId xmlns:a16="http://schemas.microsoft.com/office/drawing/2014/main" id="{E988ED4D-D748-4F4A-97E6-800512D146E4}"/>
                  </a:ext>
                </a:extLst>
              </p:cNvPr>
              <p:cNvSpPr>
                <a:spLocks noChangeArrowheads="1"/>
              </p:cNvSpPr>
              <p:nvPr/>
            </p:nvSpPr>
            <p:spPr bwMode="auto">
              <a:xfrm>
                <a:off x="3950" y="173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8" name="9Slide.vn 1661">
                <a:extLst>
                  <a:ext uri="{FF2B5EF4-FFF2-40B4-BE49-F238E27FC236}">
                    <a16:creationId xmlns:a16="http://schemas.microsoft.com/office/drawing/2014/main" id="{F607F815-A23A-4514-BFD9-79B62C0E82EE}"/>
                  </a:ext>
                </a:extLst>
              </p:cNvPr>
              <p:cNvSpPr>
                <a:spLocks noChangeArrowheads="1"/>
              </p:cNvSpPr>
              <p:nvPr/>
            </p:nvSpPr>
            <p:spPr bwMode="auto">
              <a:xfrm>
                <a:off x="3925" y="175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9" name="9Slide.vn 1662">
                <a:extLst>
                  <a:ext uri="{FF2B5EF4-FFF2-40B4-BE49-F238E27FC236}">
                    <a16:creationId xmlns:a16="http://schemas.microsoft.com/office/drawing/2014/main" id="{96AD5362-B3B7-470E-A3E4-0911440F16CA}"/>
                  </a:ext>
                </a:extLst>
              </p:cNvPr>
              <p:cNvSpPr>
                <a:spLocks noChangeArrowheads="1"/>
              </p:cNvSpPr>
              <p:nvPr/>
            </p:nvSpPr>
            <p:spPr bwMode="auto">
              <a:xfrm>
                <a:off x="3929" y="175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0" name="9Slide.vn 1663">
                <a:extLst>
                  <a:ext uri="{FF2B5EF4-FFF2-40B4-BE49-F238E27FC236}">
                    <a16:creationId xmlns:a16="http://schemas.microsoft.com/office/drawing/2014/main" id="{6E483F09-E82B-4EAB-9E5E-89CC5B6F1285}"/>
                  </a:ext>
                </a:extLst>
              </p:cNvPr>
              <p:cNvSpPr>
                <a:spLocks noChangeArrowheads="1"/>
              </p:cNvSpPr>
              <p:nvPr/>
            </p:nvSpPr>
            <p:spPr bwMode="auto">
              <a:xfrm>
                <a:off x="3935" y="1759"/>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1" name="9Slide.vn 1664">
                <a:extLst>
                  <a:ext uri="{FF2B5EF4-FFF2-40B4-BE49-F238E27FC236}">
                    <a16:creationId xmlns:a16="http://schemas.microsoft.com/office/drawing/2014/main" id="{D0200488-5680-4206-85FB-B4B9E8B7BA6C}"/>
                  </a:ext>
                </a:extLst>
              </p:cNvPr>
              <p:cNvSpPr>
                <a:spLocks noChangeArrowheads="1"/>
              </p:cNvSpPr>
              <p:nvPr/>
            </p:nvSpPr>
            <p:spPr bwMode="auto">
              <a:xfrm>
                <a:off x="3939" y="1759"/>
                <a:ext cx="1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2" name="9Slide.vn 1665">
                <a:extLst>
                  <a:ext uri="{FF2B5EF4-FFF2-40B4-BE49-F238E27FC236}">
                    <a16:creationId xmlns:a16="http://schemas.microsoft.com/office/drawing/2014/main" id="{DA17E7E2-207E-41FE-B961-FB04BCDEFCF0}"/>
                  </a:ext>
                </a:extLst>
              </p:cNvPr>
              <p:cNvSpPr>
                <a:spLocks noChangeArrowheads="1"/>
              </p:cNvSpPr>
              <p:nvPr/>
            </p:nvSpPr>
            <p:spPr bwMode="auto">
              <a:xfrm>
                <a:off x="3956" y="1759"/>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3" name="9Slide.vn 1666">
                <a:extLst>
                  <a:ext uri="{FF2B5EF4-FFF2-40B4-BE49-F238E27FC236}">
                    <a16:creationId xmlns:a16="http://schemas.microsoft.com/office/drawing/2014/main" id="{95CB2DB1-A0C8-47F0-9472-70E6FD5F7B36}"/>
                  </a:ext>
                </a:extLst>
              </p:cNvPr>
              <p:cNvSpPr>
                <a:spLocks noChangeArrowheads="1"/>
              </p:cNvSpPr>
              <p:nvPr/>
            </p:nvSpPr>
            <p:spPr bwMode="auto">
              <a:xfrm>
                <a:off x="3958" y="175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4" name="9Slide.vn 1667">
                <a:extLst>
                  <a:ext uri="{FF2B5EF4-FFF2-40B4-BE49-F238E27FC236}">
                    <a16:creationId xmlns:a16="http://schemas.microsoft.com/office/drawing/2014/main" id="{02952FFB-EC6C-4BDF-BBE9-FF790AEEF239}"/>
                  </a:ext>
                </a:extLst>
              </p:cNvPr>
              <p:cNvSpPr>
                <a:spLocks noChangeArrowheads="1"/>
              </p:cNvSpPr>
              <p:nvPr/>
            </p:nvSpPr>
            <p:spPr bwMode="auto">
              <a:xfrm>
                <a:off x="3962" y="1776"/>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5" name="9Slide.vn 1668">
                <a:extLst>
                  <a:ext uri="{FF2B5EF4-FFF2-40B4-BE49-F238E27FC236}">
                    <a16:creationId xmlns:a16="http://schemas.microsoft.com/office/drawing/2014/main" id="{DE69D3B6-D17D-44A2-A050-71E544F2BA81}"/>
                  </a:ext>
                </a:extLst>
              </p:cNvPr>
              <p:cNvSpPr>
                <a:spLocks noChangeArrowheads="1"/>
              </p:cNvSpPr>
              <p:nvPr/>
            </p:nvSpPr>
            <p:spPr bwMode="auto">
              <a:xfrm>
                <a:off x="3975" y="177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6" name="9Slide.vn 1669">
                <a:extLst>
                  <a:ext uri="{FF2B5EF4-FFF2-40B4-BE49-F238E27FC236}">
                    <a16:creationId xmlns:a16="http://schemas.microsoft.com/office/drawing/2014/main" id="{A27E283A-9A33-4C7A-998A-2BE2C45E776D}"/>
                  </a:ext>
                </a:extLst>
              </p:cNvPr>
              <p:cNvSpPr>
                <a:spLocks noChangeArrowheads="1"/>
              </p:cNvSpPr>
              <p:nvPr/>
            </p:nvSpPr>
            <p:spPr bwMode="auto">
              <a:xfrm>
                <a:off x="3979" y="177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7" name="9Slide.vn 1670">
                <a:extLst>
                  <a:ext uri="{FF2B5EF4-FFF2-40B4-BE49-F238E27FC236}">
                    <a16:creationId xmlns:a16="http://schemas.microsoft.com/office/drawing/2014/main" id="{1EEE334E-F7EF-490B-923D-032077BCE84C}"/>
                  </a:ext>
                </a:extLst>
              </p:cNvPr>
              <p:cNvSpPr>
                <a:spLocks noChangeArrowheads="1"/>
              </p:cNvSpPr>
              <p:nvPr/>
            </p:nvSpPr>
            <p:spPr bwMode="auto">
              <a:xfrm>
                <a:off x="3985" y="177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8" name="9Slide.vn 1671">
                <a:extLst>
                  <a:ext uri="{FF2B5EF4-FFF2-40B4-BE49-F238E27FC236}">
                    <a16:creationId xmlns:a16="http://schemas.microsoft.com/office/drawing/2014/main" id="{1758E5EA-B60E-4BFA-9A4A-4351BBA8971C}"/>
                  </a:ext>
                </a:extLst>
              </p:cNvPr>
              <p:cNvSpPr>
                <a:spLocks noChangeArrowheads="1"/>
              </p:cNvSpPr>
              <p:nvPr/>
            </p:nvSpPr>
            <p:spPr bwMode="auto">
              <a:xfrm>
                <a:off x="3989" y="1776"/>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9" name="9Slide.vn 1672">
                <a:extLst>
                  <a:ext uri="{FF2B5EF4-FFF2-40B4-BE49-F238E27FC236}">
                    <a16:creationId xmlns:a16="http://schemas.microsoft.com/office/drawing/2014/main" id="{A6FA63AD-C1F6-492A-96ED-8B283ECA16CC}"/>
                  </a:ext>
                </a:extLst>
              </p:cNvPr>
              <p:cNvSpPr>
                <a:spLocks noChangeArrowheads="1"/>
              </p:cNvSpPr>
              <p:nvPr/>
            </p:nvSpPr>
            <p:spPr bwMode="auto">
              <a:xfrm>
                <a:off x="3993" y="177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0" name="9Slide.vn 1673">
                <a:extLst>
                  <a:ext uri="{FF2B5EF4-FFF2-40B4-BE49-F238E27FC236}">
                    <a16:creationId xmlns:a16="http://schemas.microsoft.com/office/drawing/2014/main" id="{A8062F8A-BC3A-43B2-B08A-69574B06A336}"/>
                  </a:ext>
                </a:extLst>
              </p:cNvPr>
              <p:cNvSpPr>
                <a:spLocks noChangeArrowheads="1"/>
              </p:cNvSpPr>
              <p:nvPr/>
            </p:nvSpPr>
            <p:spPr bwMode="auto">
              <a:xfrm>
                <a:off x="4041" y="1807"/>
                <a:ext cx="2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SERB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1" name="9Slide.vn 1674">
                <a:extLst>
                  <a:ext uri="{FF2B5EF4-FFF2-40B4-BE49-F238E27FC236}">
                    <a16:creationId xmlns:a16="http://schemas.microsoft.com/office/drawing/2014/main" id="{DDA509A1-5B61-4CB8-A48C-4056960CB8E6}"/>
                  </a:ext>
                </a:extLst>
              </p:cNvPr>
              <p:cNvSpPr>
                <a:spLocks noChangeArrowheads="1"/>
              </p:cNvSpPr>
              <p:nvPr/>
            </p:nvSpPr>
            <p:spPr bwMode="auto">
              <a:xfrm>
                <a:off x="4062" y="1807"/>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2" name="9Slide.vn 1675">
                <a:extLst>
                  <a:ext uri="{FF2B5EF4-FFF2-40B4-BE49-F238E27FC236}">
                    <a16:creationId xmlns:a16="http://schemas.microsoft.com/office/drawing/2014/main" id="{F270FC39-F4DE-436A-B6CE-8054271F13CD}"/>
                  </a:ext>
                </a:extLst>
              </p:cNvPr>
              <p:cNvSpPr>
                <a:spLocks noChangeArrowheads="1"/>
              </p:cNvSpPr>
              <p:nvPr/>
            </p:nvSpPr>
            <p:spPr bwMode="auto">
              <a:xfrm>
                <a:off x="4064" y="1807"/>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3" name="9Slide.vn 1676">
                <a:extLst>
                  <a:ext uri="{FF2B5EF4-FFF2-40B4-BE49-F238E27FC236}">
                    <a16:creationId xmlns:a16="http://schemas.microsoft.com/office/drawing/2014/main" id="{FBA3A635-B509-4756-A44F-4FEECE6652AE}"/>
                  </a:ext>
                </a:extLst>
              </p:cNvPr>
              <p:cNvSpPr>
                <a:spLocks noChangeArrowheads="1"/>
              </p:cNvSpPr>
              <p:nvPr/>
            </p:nvSpPr>
            <p:spPr bwMode="auto">
              <a:xfrm>
                <a:off x="4049" y="1863"/>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4" name="9Slide.vn 1677">
                <a:extLst>
                  <a:ext uri="{FF2B5EF4-FFF2-40B4-BE49-F238E27FC236}">
                    <a16:creationId xmlns:a16="http://schemas.microsoft.com/office/drawing/2014/main" id="{286B538C-D57F-4C6D-BFC7-F3888184E21C}"/>
                  </a:ext>
                </a:extLst>
              </p:cNvPr>
              <p:cNvSpPr>
                <a:spLocks noChangeArrowheads="1"/>
              </p:cNvSpPr>
              <p:nvPr/>
            </p:nvSpPr>
            <p:spPr bwMode="auto">
              <a:xfrm>
                <a:off x="4058" y="186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5" name="9Slide.vn 1678">
                <a:extLst>
                  <a:ext uri="{FF2B5EF4-FFF2-40B4-BE49-F238E27FC236}">
                    <a16:creationId xmlns:a16="http://schemas.microsoft.com/office/drawing/2014/main" id="{E4212F8B-2C29-4A47-B8C2-041E0DF71493}"/>
                  </a:ext>
                </a:extLst>
              </p:cNvPr>
              <p:cNvSpPr>
                <a:spLocks noChangeArrowheads="1"/>
              </p:cNvSpPr>
              <p:nvPr/>
            </p:nvSpPr>
            <p:spPr bwMode="auto">
              <a:xfrm>
                <a:off x="4062" y="1863"/>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CEDON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6" name="9Slide.vn 1679">
                <a:extLst>
                  <a:ext uri="{FF2B5EF4-FFF2-40B4-BE49-F238E27FC236}">
                    <a16:creationId xmlns:a16="http://schemas.microsoft.com/office/drawing/2014/main" id="{32000360-7B34-4545-B955-3437313FE083}"/>
                  </a:ext>
                </a:extLst>
              </p:cNvPr>
              <p:cNvSpPr>
                <a:spLocks noChangeArrowheads="1"/>
              </p:cNvSpPr>
              <p:nvPr/>
            </p:nvSpPr>
            <p:spPr bwMode="auto">
              <a:xfrm>
                <a:off x="4089" y="186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7" name="9Slide.vn 1680">
                <a:extLst>
                  <a:ext uri="{FF2B5EF4-FFF2-40B4-BE49-F238E27FC236}">
                    <a16:creationId xmlns:a16="http://schemas.microsoft.com/office/drawing/2014/main" id="{E169EF19-EC21-4C7B-A14D-2D58166EA631}"/>
                  </a:ext>
                </a:extLst>
              </p:cNvPr>
              <p:cNvSpPr>
                <a:spLocks noChangeArrowheads="1"/>
              </p:cNvSpPr>
              <p:nvPr/>
            </p:nvSpPr>
            <p:spPr bwMode="auto">
              <a:xfrm>
                <a:off x="4093" y="186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8" name="9Slide.vn 1681">
                <a:extLst>
                  <a:ext uri="{FF2B5EF4-FFF2-40B4-BE49-F238E27FC236}">
                    <a16:creationId xmlns:a16="http://schemas.microsoft.com/office/drawing/2014/main" id="{BA3310EC-7C85-4F57-9B89-B9A1C8535F8E}"/>
                  </a:ext>
                </a:extLst>
              </p:cNvPr>
              <p:cNvSpPr>
                <a:spLocks noChangeArrowheads="1"/>
              </p:cNvSpPr>
              <p:nvPr/>
            </p:nvSpPr>
            <p:spPr bwMode="auto">
              <a:xfrm>
                <a:off x="4031" y="1882"/>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ALBAN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9" name="9Slide.vn 1682">
                <a:extLst>
                  <a:ext uri="{FF2B5EF4-FFF2-40B4-BE49-F238E27FC236}">
                    <a16:creationId xmlns:a16="http://schemas.microsoft.com/office/drawing/2014/main" id="{68A6BE78-F6C2-4A91-9599-4E303A3397ED}"/>
                  </a:ext>
                </a:extLst>
              </p:cNvPr>
              <p:cNvSpPr>
                <a:spLocks noChangeArrowheads="1"/>
              </p:cNvSpPr>
              <p:nvPr/>
            </p:nvSpPr>
            <p:spPr bwMode="auto">
              <a:xfrm>
                <a:off x="4058" y="1882"/>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0" name="9Slide.vn 1683">
                <a:extLst>
                  <a:ext uri="{FF2B5EF4-FFF2-40B4-BE49-F238E27FC236}">
                    <a16:creationId xmlns:a16="http://schemas.microsoft.com/office/drawing/2014/main" id="{82EC90F8-A51B-446F-938D-528B1C35ADD0}"/>
                  </a:ext>
                </a:extLst>
              </p:cNvPr>
              <p:cNvSpPr>
                <a:spLocks noChangeArrowheads="1"/>
              </p:cNvSpPr>
              <p:nvPr/>
            </p:nvSpPr>
            <p:spPr bwMode="auto">
              <a:xfrm>
                <a:off x="4060" y="1882"/>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1" name="9Slide.vn 1684">
                <a:extLst>
                  <a:ext uri="{FF2B5EF4-FFF2-40B4-BE49-F238E27FC236}">
                    <a16:creationId xmlns:a16="http://schemas.microsoft.com/office/drawing/2014/main" id="{7A828BA1-C974-4CE3-9288-08FB14C3404C}"/>
                  </a:ext>
                </a:extLst>
              </p:cNvPr>
              <p:cNvSpPr>
                <a:spLocks noChangeArrowheads="1"/>
              </p:cNvSpPr>
              <p:nvPr/>
            </p:nvSpPr>
            <p:spPr bwMode="auto">
              <a:xfrm>
                <a:off x="3977" y="1844"/>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2" name="9Slide.vn 1685">
                <a:extLst>
                  <a:ext uri="{FF2B5EF4-FFF2-40B4-BE49-F238E27FC236}">
                    <a16:creationId xmlns:a16="http://schemas.microsoft.com/office/drawing/2014/main" id="{08E12F35-A784-424C-8060-F8DFB83E2448}"/>
                  </a:ext>
                </a:extLst>
              </p:cNvPr>
              <p:cNvSpPr>
                <a:spLocks noChangeArrowheads="1"/>
              </p:cNvSpPr>
              <p:nvPr/>
            </p:nvSpPr>
            <p:spPr bwMode="auto">
              <a:xfrm>
                <a:off x="3991" y="1844"/>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3" name="9Slide.vn 1686">
                <a:extLst>
                  <a:ext uri="{FF2B5EF4-FFF2-40B4-BE49-F238E27FC236}">
                    <a16:creationId xmlns:a16="http://schemas.microsoft.com/office/drawing/2014/main" id="{EEDAEDB5-8E53-44AE-A5F1-B09C162CDAE7}"/>
                  </a:ext>
                </a:extLst>
              </p:cNvPr>
              <p:cNvSpPr>
                <a:spLocks noChangeArrowheads="1"/>
              </p:cNvSpPr>
              <p:nvPr/>
            </p:nvSpPr>
            <p:spPr bwMode="auto">
              <a:xfrm>
                <a:off x="3995" y="1844"/>
                <a:ext cx="40"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TENEGRO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4" name="9Slide.vn 1687">
                <a:extLst>
                  <a:ext uri="{FF2B5EF4-FFF2-40B4-BE49-F238E27FC236}">
                    <a16:creationId xmlns:a16="http://schemas.microsoft.com/office/drawing/2014/main" id="{90BB96CF-C02F-4E5C-A876-0B5D8E5E7DDF}"/>
                  </a:ext>
                </a:extLst>
              </p:cNvPr>
              <p:cNvSpPr>
                <a:spLocks noChangeArrowheads="1"/>
              </p:cNvSpPr>
              <p:nvPr/>
            </p:nvSpPr>
            <p:spPr bwMode="auto">
              <a:xfrm>
                <a:off x="4099" y="1832"/>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5" name="9Slide.vn 1688">
                <a:extLst>
                  <a:ext uri="{FF2B5EF4-FFF2-40B4-BE49-F238E27FC236}">
                    <a16:creationId xmlns:a16="http://schemas.microsoft.com/office/drawing/2014/main" id="{853B08BB-213F-46AE-8472-9B2B7B47BFBD}"/>
                  </a:ext>
                </a:extLst>
              </p:cNvPr>
              <p:cNvSpPr>
                <a:spLocks noChangeArrowheads="1"/>
              </p:cNvSpPr>
              <p:nvPr/>
            </p:nvSpPr>
            <p:spPr bwMode="auto">
              <a:xfrm>
                <a:off x="4116" y="1832"/>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6" name="9Slide.vn 1689">
                <a:extLst>
                  <a:ext uri="{FF2B5EF4-FFF2-40B4-BE49-F238E27FC236}">
                    <a16:creationId xmlns:a16="http://schemas.microsoft.com/office/drawing/2014/main" id="{F888C418-1A80-4100-B8F0-22C209C833E5}"/>
                  </a:ext>
                </a:extLst>
              </p:cNvPr>
              <p:cNvSpPr>
                <a:spLocks noChangeArrowheads="1"/>
              </p:cNvSpPr>
              <p:nvPr/>
            </p:nvSpPr>
            <p:spPr bwMode="auto">
              <a:xfrm>
                <a:off x="4122" y="1832"/>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7" name="9Slide.vn 1690">
                <a:extLst>
                  <a:ext uri="{FF2B5EF4-FFF2-40B4-BE49-F238E27FC236}">
                    <a16:creationId xmlns:a16="http://schemas.microsoft.com/office/drawing/2014/main" id="{4B3B2CEC-DB5A-4648-96C4-F2A521333434}"/>
                  </a:ext>
                </a:extLst>
              </p:cNvPr>
              <p:cNvSpPr>
                <a:spLocks noChangeArrowheads="1"/>
              </p:cNvSpPr>
              <p:nvPr/>
            </p:nvSpPr>
            <p:spPr bwMode="auto">
              <a:xfrm>
                <a:off x="4147" y="1832"/>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8" name="9Slide.vn 1691">
                <a:extLst>
                  <a:ext uri="{FF2B5EF4-FFF2-40B4-BE49-F238E27FC236}">
                    <a16:creationId xmlns:a16="http://schemas.microsoft.com/office/drawing/2014/main" id="{D2C87BF9-7F76-4FC6-ACDC-100C5E7D6553}"/>
                  </a:ext>
                </a:extLst>
              </p:cNvPr>
              <p:cNvSpPr>
                <a:spLocks noChangeArrowheads="1"/>
              </p:cNvSpPr>
              <p:nvPr/>
            </p:nvSpPr>
            <p:spPr bwMode="auto">
              <a:xfrm>
                <a:off x="4151" y="1832"/>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9" name="9Slide.vn 1692">
                <a:extLst>
                  <a:ext uri="{FF2B5EF4-FFF2-40B4-BE49-F238E27FC236}">
                    <a16:creationId xmlns:a16="http://schemas.microsoft.com/office/drawing/2014/main" id="{75AC357E-04BD-4507-82DB-341B7763BC93}"/>
                  </a:ext>
                </a:extLst>
              </p:cNvPr>
              <p:cNvSpPr>
                <a:spLocks noChangeArrowheads="1"/>
              </p:cNvSpPr>
              <p:nvPr/>
            </p:nvSpPr>
            <p:spPr bwMode="auto">
              <a:xfrm>
                <a:off x="4074" y="1764"/>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0" name="9Slide.vn 1693">
                <a:extLst>
                  <a:ext uri="{FF2B5EF4-FFF2-40B4-BE49-F238E27FC236}">
                    <a16:creationId xmlns:a16="http://schemas.microsoft.com/office/drawing/2014/main" id="{C46713CB-4143-436B-8204-530BE196FD85}"/>
                  </a:ext>
                </a:extLst>
              </p:cNvPr>
              <p:cNvSpPr>
                <a:spLocks noChangeArrowheads="1"/>
              </p:cNvSpPr>
              <p:nvPr/>
            </p:nvSpPr>
            <p:spPr bwMode="auto">
              <a:xfrm>
                <a:off x="4097" y="1764"/>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1" name="9Slide.vn 1694">
                <a:extLst>
                  <a:ext uri="{FF2B5EF4-FFF2-40B4-BE49-F238E27FC236}">
                    <a16:creationId xmlns:a16="http://schemas.microsoft.com/office/drawing/2014/main" id="{BF1821D8-2675-438B-82DE-4AE624790FB5}"/>
                  </a:ext>
                </a:extLst>
              </p:cNvPr>
              <p:cNvSpPr>
                <a:spLocks noChangeArrowheads="1"/>
              </p:cNvSpPr>
              <p:nvPr/>
            </p:nvSpPr>
            <p:spPr bwMode="auto">
              <a:xfrm>
                <a:off x="4114" y="1764"/>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2" name="9Slide.vn 1695">
                <a:extLst>
                  <a:ext uri="{FF2B5EF4-FFF2-40B4-BE49-F238E27FC236}">
                    <a16:creationId xmlns:a16="http://schemas.microsoft.com/office/drawing/2014/main" id="{9611F18C-28DF-47EA-8CFA-64AAAA94B2CE}"/>
                  </a:ext>
                </a:extLst>
              </p:cNvPr>
              <p:cNvSpPr>
                <a:spLocks noChangeArrowheads="1"/>
              </p:cNvSpPr>
              <p:nvPr/>
            </p:nvSpPr>
            <p:spPr bwMode="auto">
              <a:xfrm>
                <a:off x="4138" y="1764"/>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3" name="9Slide.vn 1696">
                <a:extLst>
                  <a:ext uri="{FF2B5EF4-FFF2-40B4-BE49-F238E27FC236}">
                    <a16:creationId xmlns:a16="http://schemas.microsoft.com/office/drawing/2014/main" id="{02DC1AF1-93B6-4992-9491-33A32EC52DF2}"/>
                  </a:ext>
                </a:extLst>
              </p:cNvPr>
              <p:cNvSpPr>
                <a:spLocks noChangeArrowheads="1"/>
              </p:cNvSpPr>
              <p:nvPr/>
            </p:nvSpPr>
            <p:spPr bwMode="auto">
              <a:xfrm>
                <a:off x="4145" y="1764"/>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4" name="9Slide.vn 1697">
                <a:extLst>
                  <a:ext uri="{FF2B5EF4-FFF2-40B4-BE49-F238E27FC236}">
                    <a16:creationId xmlns:a16="http://schemas.microsoft.com/office/drawing/2014/main" id="{44A80A7E-6F1A-4172-8364-1B4E46784733}"/>
                  </a:ext>
                </a:extLst>
              </p:cNvPr>
              <p:cNvSpPr>
                <a:spLocks noChangeArrowheads="1"/>
              </p:cNvSpPr>
              <p:nvPr/>
            </p:nvSpPr>
            <p:spPr bwMode="auto">
              <a:xfrm>
                <a:off x="4157" y="1718"/>
                <a:ext cx="5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MOLD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5" name="9Slide.vn 1698">
                <a:extLst>
                  <a:ext uri="{FF2B5EF4-FFF2-40B4-BE49-F238E27FC236}">
                    <a16:creationId xmlns:a16="http://schemas.microsoft.com/office/drawing/2014/main" id="{25202E35-0511-45F8-B87D-428829A022AF}"/>
                  </a:ext>
                </a:extLst>
              </p:cNvPr>
              <p:cNvSpPr>
                <a:spLocks noChangeArrowheads="1"/>
              </p:cNvSpPr>
              <p:nvPr/>
            </p:nvSpPr>
            <p:spPr bwMode="auto">
              <a:xfrm>
                <a:off x="4207" y="171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6" name="9Slide.vn 1699">
                <a:extLst>
                  <a:ext uri="{FF2B5EF4-FFF2-40B4-BE49-F238E27FC236}">
                    <a16:creationId xmlns:a16="http://schemas.microsoft.com/office/drawing/2014/main" id="{168EA046-1B42-4918-8B5E-2D2B9CB34836}"/>
                  </a:ext>
                </a:extLst>
              </p:cNvPr>
              <p:cNvSpPr>
                <a:spLocks noChangeArrowheads="1"/>
              </p:cNvSpPr>
              <p:nvPr/>
            </p:nvSpPr>
            <p:spPr bwMode="auto">
              <a:xfrm>
                <a:off x="4219" y="1718"/>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7" name="9Slide.vn 1700">
                <a:extLst>
                  <a:ext uri="{FF2B5EF4-FFF2-40B4-BE49-F238E27FC236}">
                    <a16:creationId xmlns:a16="http://schemas.microsoft.com/office/drawing/2014/main" id="{8B23D19D-59E2-49E0-93CE-6C5A2E60887B}"/>
                  </a:ext>
                </a:extLst>
              </p:cNvPr>
              <p:cNvSpPr>
                <a:spLocks noChangeArrowheads="1"/>
              </p:cNvSpPr>
              <p:nvPr/>
            </p:nvSpPr>
            <p:spPr bwMode="auto">
              <a:xfrm>
                <a:off x="4230" y="171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8" name="9Slide.vn 1701">
                <a:extLst>
                  <a:ext uri="{FF2B5EF4-FFF2-40B4-BE49-F238E27FC236}">
                    <a16:creationId xmlns:a16="http://schemas.microsoft.com/office/drawing/2014/main" id="{763F2AF4-CD4B-4993-81B1-32E26126D081}"/>
                  </a:ext>
                </a:extLst>
              </p:cNvPr>
              <p:cNvSpPr>
                <a:spLocks noChangeArrowheads="1"/>
              </p:cNvSpPr>
              <p:nvPr/>
            </p:nvSpPr>
            <p:spPr bwMode="auto">
              <a:xfrm>
                <a:off x="4008" y="170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9" name="9Slide.vn 1702">
                <a:extLst>
                  <a:ext uri="{FF2B5EF4-FFF2-40B4-BE49-F238E27FC236}">
                    <a16:creationId xmlns:a16="http://schemas.microsoft.com/office/drawing/2014/main" id="{4600D0F7-3249-4CF3-83F2-9FC8DC0F072C}"/>
                  </a:ext>
                </a:extLst>
              </p:cNvPr>
              <p:cNvSpPr>
                <a:spLocks noChangeArrowheads="1"/>
              </p:cNvSpPr>
              <p:nvPr/>
            </p:nvSpPr>
            <p:spPr bwMode="auto">
              <a:xfrm>
                <a:off x="4014" y="170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0" name="9Slide.vn 1703">
                <a:extLst>
                  <a:ext uri="{FF2B5EF4-FFF2-40B4-BE49-F238E27FC236}">
                    <a16:creationId xmlns:a16="http://schemas.microsoft.com/office/drawing/2014/main" id="{70C113D5-CCBF-443D-8125-AE9051227A44}"/>
                  </a:ext>
                </a:extLst>
              </p:cNvPr>
              <p:cNvSpPr>
                <a:spLocks noChangeArrowheads="1"/>
              </p:cNvSpPr>
              <p:nvPr/>
            </p:nvSpPr>
            <p:spPr bwMode="auto">
              <a:xfrm>
                <a:off x="4020" y="1703"/>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1" name="9Slide.vn 1704">
                <a:extLst>
                  <a:ext uri="{FF2B5EF4-FFF2-40B4-BE49-F238E27FC236}">
                    <a16:creationId xmlns:a16="http://schemas.microsoft.com/office/drawing/2014/main" id="{2C77B8BB-81D7-4E6F-AB9A-517102C3969D}"/>
                  </a:ext>
                </a:extLst>
              </p:cNvPr>
              <p:cNvSpPr>
                <a:spLocks noChangeArrowheads="1"/>
              </p:cNvSpPr>
              <p:nvPr/>
            </p:nvSpPr>
            <p:spPr bwMode="auto">
              <a:xfrm>
                <a:off x="4029" y="170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2" name="9Slide.vn 1705">
                <a:extLst>
                  <a:ext uri="{FF2B5EF4-FFF2-40B4-BE49-F238E27FC236}">
                    <a16:creationId xmlns:a16="http://schemas.microsoft.com/office/drawing/2014/main" id="{158D915B-8F39-49FE-B889-8B6B701C4D85}"/>
                  </a:ext>
                </a:extLst>
              </p:cNvPr>
              <p:cNvSpPr>
                <a:spLocks noChangeArrowheads="1"/>
              </p:cNvSpPr>
              <p:nvPr/>
            </p:nvSpPr>
            <p:spPr bwMode="auto">
              <a:xfrm>
                <a:off x="4037" y="1703"/>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3" name="9Slide.vn 1706">
                <a:extLst>
                  <a:ext uri="{FF2B5EF4-FFF2-40B4-BE49-F238E27FC236}">
                    <a16:creationId xmlns:a16="http://schemas.microsoft.com/office/drawing/2014/main" id="{E28D0DA5-EB95-43D6-8052-9290CF51BA6E}"/>
                  </a:ext>
                </a:extLst>
              </p:cNvPr>
              <p:cNvSpPr>
                <a:spLocks noChangeArrowheads="1"/>
              </p:cNvSpPr>
              <p:nvPr/>
            </p:nvSpPr>
            <p:spPr bwMode="auto">
              <a:xfrm>
                <a:off x="4053" y="170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4" name="9Slide.vn 1707">
                <a:extLst>
                  <a:ext uri="{FF2B5EF4-FFF2-40B4-BE49-F238E27FC236}">
                    <a16:creationId xmlns:a16="http://schemas.microsoft.com/office/drawing/2014/main" id="{66386516-297C-406D-B2C2-F881DBD08B36}"/>
                  </a:ext>
                </a:extLst>
              </p:cNvPr>
              <p:cNvSpPr>
                <a:spLocks noChangeArrowheads="1"/>
              </p:cNvSpPr>
              <p:nvPr/>
            </p:nvSpPr>
            <p:spPr bwMode="auto">
              <a:xfrm>
                <a:off x="4058" y="170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5" name="9Slide.vn 1708">
                <a:extLst>
                  <a:ext uri="{FF2B5EF4-FFF2-40B4-BE49-F238E27FC236}">
                    <a16:creationId xmlns:a16="http://schemas.microsoft.com/office/drawing/2014/main" id="{1EB13ED9-7ABE-4BC5-AA85-F94C4D1FB7AC}"/>
                  </a:ext>
                </a:extLst>
              </p:cNvPr>
              <p:cNvSpPr>
                <a:spLocks noChangeArrowheads="1"/>
              </p:cNvSpPr>
              <p:nvPr/>
            </p:nvSpPr>
            <p:spPr bwMode="auto">
              <a:xfrm>
                <a:off x="3931" y="1670"/>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CZECH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6" name="9Slide.vn 1709">
                <a:extLst>
                  <a:ext uri="{FF2B5EF4-FFF2-40B4-BE49-F238E27FC236}">
                    <a16:creationId xmlns:a16="http://schemas.microsoft.com/office/drawing/2014/main" id="{90DB2E87-F388-4A4F-98C8-C75631471AF7}"/>
                  </a:ext>
                </a:extLst>
              </p:cNvPr>
              <p:cNvSpPr>
                <a:spLocks noChangeArrowheads="1"/>
              </p:cNvSpPr>
              <p:nvPr/>
            </p:nvSpPr>
            <p:spPr bwMode="auto">
              <a:xfrm>
                <a:off x="3923" y="1685"/>
                <a:ext cx="40"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REPUBLIC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7" name="9Slide.vn 1710">
                <a:extLst>
                  <a:ext uri="{FF2B5EF4-FFF2-40B4-BE49-F238E27FC236}">
                    <a16:creationId xmlns:a16="http://schemas.microsoft.com/office/drawing/2014/main" id="{4F51BB54-1F63-40B6-9A22-7DF93AEBAF29}"/>
                  </a:ext>
                </a:extLst>
              </p:cNvPr>
              <p:cNvSpPr>
                <a:spLocks noChangeArrowheads="1"/>
              </p:cNvSpPr>
              <p:nvPr/>
            </p:nvSpPr>
            <p:spPr bwMode="auto">
              <a:xfrm>
                <a:off x="4132" y="1665"/>
                <a:ext cx="12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UKRAINE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8" name="9Slide.vn 1711">
                <a:extLst>
                  <a:ext uri="{FF2B5EF4-FFF2-40B4-BE49-F238E27FC236}">
                    <a16:creationId xmlns:a16="http://schemas.microsoft.com/office/drawing/2014/main" id="{E26BA29C-2224-4370-9CCC-CCA8D558C5EA}"/>
                  </a:ext>
                </a:extLst>
              </p:cNvPr>
              <p:cNvSpPr>
                <a:spLocks noChangeArrowheads="1"/>
              </p:cNvSpPr>
              <p:nvPr/>
            </p:nvSpPr>
            <p:spPr bwMode="auto">
              <a:xfrm>
                <a:off x="4045" y="1924"/>
                <a:ext cx="10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GREECE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9" name="9Slide.vn 1712">
                <a:extLst>
                  <a:ext uri="{FF2B5EF4-FFF2-40B4-BE49-F238E27FC236}">
                    <a16:creationId xmlns:a16="http://schemas.microsoft.com/office/drawing/2014/main" id="{171816C5-D577-4033-AC67-D9CD6FEBC8F7}"/>
                  </a:ext>
                </a:extLst>
              </p:cNvPr>
              <p:cNvSpPr>
                <a:spLocks noChangeArrowheads="1"/>
              </p:cNvSpPr>
              <p:nvPr/>
            </p:nvSpPr>
            <p:spPr bwMode="auto">
              <a:xfrm>
                <a:off x="4219" y="1899"/>
                <a:ext cx="209"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TURKEY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0" name="9Slide.vn 1713">
                <a:extLst>
                  <a:ext uri="{FF2B5EF4-FFF2-40B4-BE49-F238E27FC236}">
                    <a16:creationId xmlns:a16="http://schemas.microsoft.com/office/drawing/2014/main" id="{793A9666-2820-4C80-8E41-1FD305BF3DAA}"/>
                  </a:ext>
                </a:extLst>
              </p:cNvPr>
              <p:cNvSpPr>
                <a:spLocks noChangeArrowheads="1"/>
              </p:cNvSpPr>
              <p:nvPr/>
            </p:nvSpPr>
            <p:spPr bwMode="auto">
              <a:xfrm>
                <a:off x="4414" y="2017"/>
                <a:ext cx="7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1" name="9Slide.vn 1714">
                <a:extLst>
                  <a:ext uri="{FF2B5EF4-FFF2-40B4-BE49-F238E27FC236}">
                    <a16:creationId xmlns:a16="http://schemas.microsoft.com/office/drawing/2014/main" id="{BDD5CA2F-93DC-463C-86BD-FF4CE351D346}"/>
                  </a:ext>
                </a:extLst>
              </p:cNvPr>
              <p:cNvSpPr>
                <a:spLocks noChangeArrowheads="1"/>
              </p:cNvSpPr>
              <p:nvPr/>
            </p:nvSpPr>
            <p:spPr bwMode="auto">
              <a:xfrm>
                <a:off x="4451" y="2017"/>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2" name="9Slide.vn 1715">
                <a:extLst>
                  <a:ext uri="{FF2B5EF4-FFF2-40B4-BE49-F238E27FC236}">
                    <a16:creationId xmlns:a16="http://schemas.microsoft.com/office/drawing/2014/main" id="{285AB4AE-38AA-472C-8C14-60EEA3774494}"/>
                  </a:ext>
                </a:extLst>
              </p:cNvPr>
              <p:cNvSpPr>
                <a:spLocks noChangeArrowheads="1"/>
              </p:cNvSpPr>
              <p:nvPr/>
            </p:nvSpPr>
            <p:spPr bwMode="auto">
              <a:xfrm>
                <a:off x="4476" y="2017"/>
                <a:ext cx="6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Q</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3" name="9Slide.vn 1716">
                <a:extLst>
                  <a:ext uri="{FF2B5EF4-FFF2-40B4-BE49-F238E27FC236}">
                    <a16:creationId xmlns:a16="http://schemas.microsoft.com/office/drawing/2014/main" id="{A26D6277-FE0D-4E98-B399-FD3DCBECAC7A}"/>
                  </a:ext>
                </a:extLst>
              </p:cNvPr>
              <p:cNvSpPr>
                <a:spLocks noChangeArrowheads="1"/>
              </p:cNvSpPr>
              <p:nvPr/>
            </p:nvSpPr>
            <p:spPr bwMode="auto">
              <a:xfrm>
                <a:off x="4613" y="2006"/>
                <a:ext cx="139"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IRAN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4" name="9Slide.vn 1717">
                <a:extLst>
                  <a:ext uri="{FF2B5EF4-FFF2-40B4-BE49-F238E27FC236}">
                    <a16:creationId xmlns:a16="http://schemas.microsoft.com/office/drawing/2014/main" id="{160B6628-D2E8-481E-9159-661AE260278F}"/>
                  </a:ext>
                </a:extLst>
              </p:cNvPr>
              <p:cNvSpPr>
                <a:spLocks noChangeArrowheads="1"/>
              </p:cNvSpPr>
              <p:nvPr/>
            </p:nvSpPr>
            <p:spPr bwMode="auto">
              <a:xfrm>
                <a:off x="3985" y="1797"/>
                <a:ext cx="2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BOSN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5" name="9Slide.vn 1718">
                <a:extLst>
                  <a:ext uri="{FF2B5EF4-FFF2-40B4-BE49-F238E27FC236}">
                    <a16:creationId xmlns:a16="http://schemas.microsoft.com/office/drawing/2014/main" id="{1D7B1E69-F136-43D1-9168-A8541750B9A2}"/>
                  </a:ext>
                </a:extLst>
              </p:cNvPr>
              <p:cNvSpPr>
                <a:spLocks noChangeArrowheads="1"/>
              </p:cNvSpPr>
              <p:nvPr/>
            </p:nvSpPr>
            <p:spPr bwMode="auto">
              <a:xfrm>
                <a:off x="4008" y="1797"/>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6" name="9Slide.vn 1719">
                <a:extLst>
                  <a:ext uri="{FF2B5EF4-FFF2-40B4-BE49-F238E27FC236}">
                    <a16:creationId xmlns:a16="http://schemas.microsoft.com/office/drawing/2014/main" id="{B7A3377C-859A-4170-8FF6-2193CD5FEB92}"/>
                  </a:ext>
                </a:extLst>
              </p:cNvPr>
              <p:cNvSpPr>
                <a:spLocks noChangeArrowheads="1"/>
              </p:cNvSpPr>
              <p:nvPr/>
            </p:nvSpPr>
            <p:spPr bwMode="auto">
              <a:xfrm>
                <a:off x="4010" y="1797"/>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7" name="9Slide.vn 1720">
                <a:extLst>
                  <a:ext uri="{FF2B5EF4-FFF2-40B4-BE49-F238E27FC236}">
                    <a16:creationId xmlns:a16="http://schemas.microsoft.com/office/drawing/2014/main" id="{5FD099E8-1E43-43CD-9BD3-0590B3080038}"/>
                  </a:ext>
                </a:extLst>
              </p:cNvPr>
              <p:cNvSpPr>
                <a:spLocks noChangeArrowheads="1"/>
              </p:cNvSpPr>
              <p:nvPr/>
            </p:nvSpPr>
            <p:spPr bwMode="auto">
              <a:xfrm>
                <a:off x="3991" y="1807"/>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8" name="9Slide.vn 1721">
                <a:extLst>
                  <a:ext uri="{FF2B5EF4-FFF2-40B4-BE49-F238E27FC236}">
                    <a16:creationId xmlns:a16="http://schemas.microsoft.com/office/drawing/2014/main" id="{2ACF3957-0870-4F10-93F6-A7254092E2FD}"/>
                  </a:ext>
                </a:extLst>
              </p:cNvPr>
              <p:cNvSpPr>
                <a:spLocks noChangeArrowheads="1"/>
              </p:cNvSpPr>
              <p:nvPr/>
            </p:nvSpPr>
            <p:spPr bwMode="auto">
              <a:xfrm>
                <a:off x="3973" y="1818"/>
                <a:ext cx="4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HERZEGOBI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9" name="9Slide.vn 1722">
                <a:extLst>
                  <a:ext uri="{FF2B5EF4-FFF2-40B4-BE49-F238E27FC236}">
                    <a16:creationId xmlns:a16="http://schemas.microsoft.com/office/drawing/2014/main" id="{7F72D653-9A90-4CC0-986B-C8634CCF6E80}"/>
                  </a:ext>
                </a:extLst>
              </p:cNvPr>
              <p:cNvSpPr>
                <a:spLocks noChangeArrowheads="1"/>
              </p:cNvSpPr>
              <p:nvPr/>
            </p:nvSpPr>
            <p:spPr bwMode="auto">
              <a:xfrm>
                <a:off x="4018" y="1818"/>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0" name="9Slide.vn 1723">
                <a:extLst>
                  <a:ext uri="{FF2B5EF4-FFF2-40B4-BE49-F238E27FC236}">
                    <a16:creationId xmlns:a16="http://schemas.microsoft.com/office/drawing/2014/main" id="{AD9B1133-E52B-410B-834F-C5075EC165D6}"/>
                  </a:ext>
                </a:extLst>
              </p:cNvPr>
              <p:cNvSpPr>
                <a:spLocks noChangeArrowheads="1"/>
              </p:cNvSpPr>
              <p:nvPr/>
            </p:nvSpPr>
            <p:spPr bwMode="auto">
              <a:xfrm>
                <a:off x="4022" y="181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1" name="9Slide.vn 1724">
                <a:extLst>
                  <a:ext uri="{FF2B5EF4-FFF2-40B4-BE49-F238E27FC236}">
                    <a16:creationId xmlns:a16="http://schemas.microsoft.com/office/drawing/2014/main" id="{E5F76CF0-138E-4B71-8DF3-B8401BD823F2}"/>
                  </a:ext>
                </a:extLst>
              </p:cNvPr>
              <p:cNvSpPr>
                <a:spLocks noChangeArrowheads="1"/>
              </p:cNvSpPr>
              <p:nvPr/>
            </p:nvSpPr>
            <p:spPr bwMode="auto">
              <a:xfrm>
                <a:off x="4004" y="1739"/>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HUNGA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2" name="9Slide.vn 1725">
                <a:extLst>
                  <a:ext uri="{FF2B5EF4-FFF2-40B4-BE49-F238E27FC236}">
                    <a16:creationId xmlns:a16="http://schemas.microsoft.com/office/drawing/2014/main" id="{D7FC2008-D9BB-47D1-8492-07A954DD892E}"/>
                  </a:ext>
                </a:extLst>
              </p:cNvPr>
              <p:cNvSpPr>
                <a:spLocks noChangeArrowheads="1"/>
              </p:cNvSpPr>
              <p:nvPr/>
            </p:nvSpPr>
            <p:spPr bwMode="auto">
              <a:xfrm>
                <a:off x="4031" y="173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3" name="9Slide.vn 1726">
                <a:extLst>
                  <a:ext uri="{FF2B5EF4-FFF2-40B4-BE49-F238E27FC236}">
                    <a16:creationId xmlns:a16="http://schemas.microsoft.com/office/drawing/2014/main" id="{82A3E802-F096-4DA1-BED1-DC3108A63DBE}"/>
                  </a:ext>
                </a:extLst>
              </p:cNvPr>
              <p:cNvSpPr>
                <a:spLocks noChangeArrowheads="1"/>
              </p:cNvSpPr>
              <p:nvPr/>
            </p:nvSpPr>
            <p:spPr bwMode="auto">
              <a:xfrm>
                <a:off x="4037" y="173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4" name="9Slide.vn 1727">
                <a:extLst>
                  <a:ext uri="{FF2B5EF4-FFF2-40B4-BE49-F238E27FC236}">
                    <a16:creationId xmlns:a16="http://schemas.microsoft.com/office/drawing/2014/main" id="{C1807090-22B2-4EED-A3AF-2B978357287C}"/>
                  </a:ext>
                </a:extLst>
              </p:cNvPr>
              <p:cNvSpPr>
                <a:spLocks noChangeArrowheads="1"/>
              </p:cNvSpPr>
              <p:nvPr/>
            </p:nvSpPr>
            <p:spPr bwMode="auto">
              <a:xfrm>
                <a:off x="3490" y="1337"/>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F</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5" name="9Slide.vn 1728">
                <a:extLst>
                  <a:ext uri="{FF2B5EF4-FFF2-40B4-BE49-F238E27FC236}">
                    <a16:creationId xmlns:a16="http://schemas.microsoft.com/office/drawing/2014/main" id="{F33E407C-E56F-4249-9738-6D0C21D60159}"/>
                  </a:ext>
                </a:extLst>
              </p:cNvPr>
              <p:cNvSpPr>
                <a:spLocks noChangeArrowheads="1"/>
              </p:cNvSpPr>
              <p:nvPr/>
            </p:nvSpPr>
            <p:spPr bwMode="auto">
              <a:xfrm>
                <a:off x="3500" y="1337"/>
                <a:ext cx="7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AROE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6" name="9Slide.vn 1729">
                <a:extLst>
                  <a:ext uri="{FF2B5EF4-FFF2-40B4-BE49-F238E27FC236}">
                    <a16:creationId xmlns:a16="http://schemas.microsoft.com/office/drawing/2014/main" id="{1F4AE5B2-D398-4BC2-B5A8-F7C5968E84F4}"/>
                  </a:ext>
                </a:extLst>
              </p:cNvPr>
              <p:cNvSpPr>
                <a:spLocks noChangeArrowheads="1"/>
              </p:cNvSpPr>
              <p:nvPr/>
            </p:nvSpPr>
            <p:spPr bwMode="auto">
              <a:xfrm>
                <a:off x="3479" y="1362"/>
                <a:ext cx="4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7" name="9Slide.vn 1730">
                <a:extLst>
                  <a:ext uri="{FF2B5EF4-FFF2-40B4-BE49-F238E27FC236}">
                    <a16:creationId xmlns:a16="http://schemas.microsoft.com/office/drawing/2014/main" id="{736624A5-3760-464A-B708-76F3987481FD}"/>
                  </a:ext>
                </a:extLst>
              </p:cNvPr>
              <p:cNvSpPr>
                <a:spLocks noChangeArrowheads="1"/>
              </p:cNvSpPr>
              <p:nvPr/>
            </p:nvSpPr>
            <p:spPr bwMode="auto">
              <a:xfrm>
                <a:off x="3498" y="1362"/>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8" name="9Slide.vn 1731">
                <a:extLst>
                  <a:ext uri="{FF2B5EF4-FFF2-40B4-BE49-F238E27FC236}">
                    <a16:creationId xmlns:a16="http://schemas.microsoft.com/office/drawing/2014/main" id="{A9C18584-707C-47FE-AE73-79E6B3EE5222}"/>
                  </a:ext>
                </a:extLst>
              </p:cNvPr>
              <p:cNvSpPr>
                <a:spLocks noChangeArrowheads="1"/>
              </p:cNvSpPr>
              <p:nvPr/>
            </p:nvSpPr>
            <p:spPr bwMode="auto">
              <a:xfrm>
                <a:off x="3510" y="1362"/>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9" name="9Slide.vn 1732">
                <a:extLst>
                  <a:ext uri="{FF2B5EF4-FFF2-40B4-BE49-F238E27FC236}">
                    <a16:creationId xmlns:a16="http://schemas.microsoft.com/office/drawing/2014/main" id="{BF98ED0D-86D4-4EAE-BBA2-CEDF28B36672}"/>
                  </a:ext>
                </a:extLst>
              </p:cNvPr>
              <p:cNvSpPr>
                <a:spLocks noChangeArrowheads="1"/>
              </p:cNvSpPr>
              <p:nvPr/>
            </p:nvSpPr>
            <p:spPr bwMode="auto">
              <a:xfrm>
                <a:off x="3121" y="191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0" name="9Slide.vn 1733">
                <a:extLst>
                  <a:ext uri="{FF2B5EF4-FFF2-40B4-BE49-F238E27FC236}">
                    <a16:creationId xmlns:a16="http://schemas.microsoft.com/office/drawing/2014/main" id="{FB9AD832-ADCC-40F5-B6C3-B006221D8D68}"/>
                  </a:ext>
                </a:extLst>
              </p:cNvPr>
              <p:cNvSpPr>
                <a:spLocks noChangeArrowheads="1"/>
              </p:cNvSpPr>
              <p:nvPr/>
            </p:nvSpPr>
            <p:spPr bwMode="auto">
              <a:xfrm>
                <a:off x="3135" y="1914"/>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1" name="9Slide.vn 1734">
                <a:extLst>
                  <a:ext uri="{FF2B5EF4-FFF2-40B4-BE49-F238E27FC236}">
                    <a16:creationId xmlns:a16="http://schemas.microsoft.com/office/drawing/2014/main" id="{DCE99D7F-2B70-437A-9299-CD30B7C92B31}"/>
                  </a:ext>
                </a:extLst>
              </p:cNvPr>
              <p:cNvSpPr>
                <a:spLocks noChangeArrowheads="1"/>
              </p:cNvSpPr>
              <p:nvPr/>
            </p:nvSpPr>
            <p:spPr bwMode="auto">
              <a:xfrm>
                <a:off x="3148" y="1914"/>
                <a:ext cx="7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ORES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2" name="9Slide.vn 1735">
                <a:extLst>
                  <a:ext uri="{FF2B5EF4-FFF2-40B4-BE49-F238E27FC236}">
                    <a16:creationId xmlns:a16="http://schemas.microsoft.com/office/drawing/2014/main" id="{7C6A4308-E8C7-428F-9DBF-CC21C4497B53}"/>
                  </a:ext>
                </a:extLst>
              </p:cNvPr>
              <p:cNvSpPr>
                <a:spLocks noChangeArrowheads="1"/>
              </p:cNvSpPr>
              <p:nvPr/>
            </p:nvSpPr>
            <p:spPr bwMode="auto">
              <a:xfrm>
                <a:off x="3100" y="1938"/>
                <a:ext cx="5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3" name="9Slide.vn 1736">
                <a:extLst>
                  <a:ext uri="{FF2B5EF4-FFF2-40B4-BE49-F238E27FC236}">
                    <a16:creationId xmlns:a16="http://schemas.microsoft.com/office/drawing/2014/main" id="{08A4291B-1A57-4CE7-A8B1-87974B50FB28}"/>
                  </a:ext>
                </a:extLst>
              </p:cNvPr>
              <p:cNvSpPr>
                <a:spLocks noChangeArrowheads="1"/>
              </p:cNvSpPr>
              <p:nvPr/>
            </p:nvSpPr>
            <p:spPr bwMode="auto">
              <a:xfrm>
                <a:off x="3135" y="1938"/>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4" name="9Slide.vn 1737">
                <a:extLst>
                  <a:ext uri="{FF2B5EF4-FFF2-40B4-BE49-F238E27FC236}">
                    <a16:creationId xmlns:a16="http://schemas.microsoft.com/office/drawing/2014/main" id="{26352BDB-EAA9-4C54-A159-674E26B28472}"/>
                  </a:ext>
                </a:extLst>
              </p:cNvPr>
              <p:cNvSpPr>
                <a:spLocks noChangeArrowheads="1"/>
              </p:cNvSpPr>
              <p:nvPr/>
            </p:nvSpPr>
            <p:spPr bwMode="auto">
              <a:xfrm>
                <a:off x="3148" y="1938"/>
                <a:ext cx="10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TUGAL)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5" name="9Slide.vn 1738">
                <a:extLst>
                  <a:ext uri="{FF2B5EF4-FFF2-40B4-BE49-F238E27FC236}">
                    <a16:creationId xmlns:a16="http://schemas.microsoft.com/office/drawing/2014/main" id="{ACB2FF34-C81E-4217-9B75-9DE6032D8873}"/>
                  </a:ext>
                </a:extLst>
              </p:cNvPr>
              <p:cNvSpPr>
                <a:spLocks noChangeArrowheads="1"/>
              </p:cNvSpPr>
              <p:nvPr/>
            </p:nvSpPr>
            <p:spPr bwMode="auto">
              <a:xfrm>
                <a:off x="3260" y="2030"/>
                <a:ext cx="3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6" name="9Slide.vn 1739">
                <a:extLst>
                  <a:ext uri="{FF2B5EF4-FFF2-40B4-BE49-F238E27FC236}">
                    <a16:creationId xmlns:a16="http://schemas.microsoft.com/office/drawing/2014/main" id="{33AD623B-B695-4D4C-B81E-2BC79A71D52C}"/>
                  </a:ext>
                </a:extLst>
              </p:cNvPr>
              <p:cNvSpPr>
                <a:spLocks noChangeArrowheads="1"/>
              </p:cNvSpPr>
              <p:nvPr/>
            </p:nvSpPr>
            <p:spPr bwMode="auto">
              <a:xfrm>
                <a:off x="3278" y="2030"/>
                <a:ext cx="1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ADEIRA 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7" name="9Slide.vn 1740">
                <a:extLst>
                  <a:ext uri="{FF2B5EF4-FFF2-40B4-BE49-F238E27FC236}">
                    <a16:creationId xmlns:a16="http://schemas.microsoft.com/office/drawing/2014/main" id="{B08A8AAF-7022-46F0-A69D-69A30F8A0E4B}"/>
                  </a:ext>
                </a:extLst>
              </p:cNvPr>
              <p:cNvSpPr>
                <a:spLocks noChangeArrowheads="1"/>
              </p:cNvSpPr>
              <p:nvPr/>
            </p:nvSpPr>
            <p:spPr bwMode="auto">
              <a:xfrm>
                <a:off x="3378" y="2030"/>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8" name="9Slide.vn 1741">
                <a:extLst>
                  <a:ext uri="{FF2B5EF4-FFF2-40B4-BE49-F238E27FC236}">
                    <a16:creationId xmlns:a16="http://schemas.microsoft.com/office/drawing/2014/main" id="{E8583491-2C68-481F-B926-18BBCF8D1F9A}"/>
                  </a:ext>
                </a:extLst>
              </p:cNvPr>
              <p:cNvSpPr>
                <a:spLocks noChangeArrowheads="1"/>
              </p:cNvSpPr>
              <p:nvPr/>
            </p:nvSpPr>
            <p:spPr bwMode="auto">
              <a:xfrm>
                <a:off x="3388" y="2030"/>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9" name="9Slide.vn 1742">
                <a:extLst>
                  <a:ext uri="{FF2B5EF4-FFF2-40B4-BE49-F238E27FC236}">
                    <a16:creationId xmlns:a16="http://schemas.microsoft.com/office/drawing/2014/main" id="{8A6C5047-06C3-4658-8CBA-F98ED93BFB19}"/>
                  </a:ext>
                </a:extLst>
              </p:cNvPr>
              <p:cNvSpPr>
                <a:spLocks noChangeArrowheads="1"/>
              </p:cNvSpPr>
              <p:nvPr/>
            </p:nvSpPr>
            <p:spPr bwMode="auto">
              <a:xfrm>
                <a:off x="3291" y="2055"/>
                <a:ext cx="5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0" name="9Slide.vn 1743">
                <a:extLst>
                  <a:ext uri="{FF2B5EF4-FFF2-40B4-BE49-F238E27FC236}">
                    <a16:creationId xmlns:a16="http://schemas.microsoft.com/office/drawing/2014/main" id="{E2D6FB14-79EC-4C68-B40F-D51E31EEC1D6}"/>
                  </a:ext>
                </a:extLst>
              </p:cNvPr>
              <p:cNvSpPr>
                <a:spLocks noChangeArrowheads="1"/>
              </p:cNvSpPr>
              <p:nvPr/>
            </p:nvSpPr>
            <p:spPr bwMode="auto">
              <a:xfrm>
                <a:off x="3326" y="2055"/>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1" name="9Slide.vn 1744">
                <a:extLst>
                  <a:ext uri="{FF2B5EF4-FFF2-40B4-BE49-F238E27FC236}">
                    <a16:creationId xmlns:a16="http://schemas.microsoft.com/office/drawing/2014/main" id="{91B779EA-412D-4C25-9825-37032FEC84D1}"/>
                  </a:ext>
                </a:extLst>
              </p:cNvPr>
              <p:cNvSpPr>
                <a:spLocks noChangeArrowheads="1"/>
              </p:cNvSpPr>
              <p:nvPr/>
            </p:nvSpPr>
            <p:spPr bwMode="auto">
              <a:xfrm>
                <a:off x="3341" y="2055"/>
                <a:ext cx="10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TUGAL)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2" name="9Slide.vn 1745">
                <a:extLst>
                  <a:ext uri="{FF2B5EF4-FFF2-40B4-BE49-F238E27FC236}">
                    <a16:creationId xmlns:a16="http://schemas.microsoft.com/office/drawing/2014/main" id="{6A4D867B-43AE-45DB-93FD-9F62852DA277}"/>
                  </a:ext>
                </a:extLst>
              </p:cNvPr>
              <p:cNvSpPr>
                <a:spLocks noChangeArrowheads="1"/>
              </p:cNvSpPr>
              <p:nvPr/>
            </p:nvSpPr>
            <p:spPr bwMode="auto">
              <a:xfrm>
                <a:off x="3208" y="2357"/>
                <a:ext cx="7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CAPE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3" name="9Slide.vn 1746">
                <a:extLst>
                  <a:ext uri="{FF2B5EF4-FFF2-40B4-BE49-F238E27FC236}">
                    <a16:creationId xmlns:a16="http://schemas.microsoft.com/office/drawing/2014/main" id="{357547CE-44CE-4B03-8B05-FDEF2EB741F4}"/>
                  </a:ext>
                </a:extLst>
              </p:cNvPr>
              <p:cNvSpPr>
                <a:spLocks noChangeArrowheads="1"/>
              </p:cNvSpPr>
              <p:nvPr/>
            </p:nvSpPr>
            <p:spPr bwMode="auto">
              <a:xfrm>
                <a:off x="3204" y="2382"/>
                <a:ext cx="9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VERDE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4" name="9Slide.vn 1747">
                <a:extLst>
                  <a:ext uri="{FF2B5EF4-FFF2-40B4-BE49-F238E27FC236}">
                    <a16:creationId xmlns:a16="http://schemas.microsoft.com/office/drawing/2014/main" id="{53AE2C4D-58F1-499E-A891-15908B8D9973}"/>
                  </a:ext>
                </a:extLst>
              </p:cNvPr>
              <p:cNvSpPr>
                <a:spLocks noChangeArrowheads="1"/>
              </p:cNvSpPr>
              <p:nvPr/>
            </p:nvSpPr>
            <p:spPr bwMode="auto">
              <a:xfrm>
                <a:off x="3629" y="2415"/>
                <a:ext cx="8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BURKI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5" name="9Slide.vn 1748">
                <a:extLst>
                  <a:ext uri="{FF2B5EF4-FFF2-40B4-BE49-F238E27FC236}">
                    <a16:creationId xmlns:a16="http://schemas.microsoft.com/office/drawing/2014/main" id="{7DFF1669-E60A-47B4-8C4B-9FECDD516535}"/>
                  </a:ext>
                </a:extLst>
              </p:cNvPr>
              <p:cNvSpPr>
                <a:spLocks noChangeArrowheads="1"/>
              </p:cNvSpPr>
              <p:nvPr/>
            </p:nvSpPr>
            <p:spPr bwMode="auto">
              <a:xfrm>
                <a:off x="3689" y="2415"/>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6" name="9Slide.vn 1749">
                <a:extLst>
                  <a:ext uri="{FF2B5EF4-FFF2-40B4-BE49-F238E27FC236}">
                    <a16:creationId xmlns:a16="http://schemas.microsoft.com/office/drawing/2014/main" id="{FF1ADCE0-270F-41C5-9CA0-A21BAB32D790}"/>
                  </a:ext>
                </a:extLst>
              </p:cNvPr>
              <p:cNvSpPr>
                <a:spLocks noChangeArrowheads="1"/>
              </p:cNvSpPr>
              <p:nvPr/>
            </p:nvSpPr>
            <p:spPr bwMode="auto">
              <a:xfrm>
                <a:off x="3705" y="2415"/>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7" name="9Slide.vn 1750">
                <a:extLst>
                  <a:ext uri="{FF2B5EF4-FFF2-40B4-BE49-F238E27FC236}">
                    <a16:creationId xmlns:a16="http://schemas.microsoft.com/office/drawing/2014/main" id="{FA8DD663-4764-4183-BC93-D394568D1362}"/>
                  </a:ext>
                </a:extLst>
              </p:cNvPr>
              <p:cNvSpPr>
                <a:spLocks noChangeArrowheads="1"/>
              </p:cNvSpPr>
              <p:nvPr/>
            </p:nvSpPr>
            <p:spPr bwMode="auto">
              <a:xfrm>
                <a:off x="3649" y="2440"/>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F</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8" name="9Slide.vn 1751">
                <a:extLst>
                  <a:ext uri="{FF2B5EF4-FFF2-40B4-BE49-F238E27FC236}">
                    <a16:creationId xmlns:a16="http://schemas.microsoft.com/office/drawing/2014/main" id="{9C799B24-A92D-4FD7-B71A-91E6778C57C0}"/>
                  </a:ext>
                </a:extLst>
              </p:cNvPr>
              <p:cNvSpPr>
                <a:spLocks noChangeArrowheads="1"/>
              </p:cNvSpPr>
              <p:nvPr/>
            </p:nvSpPr>
            <p:spPr bwMode="auto">
              <a:xfrm>
                <a:off x="3658" y="2440"/>
                <a:ext cx="6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ASO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9" name="9Slide.vn 1752">
                <a:extLst>
                  <a:ext uri="{FF2B5EF4-FFF2-40B4-BE49-F238E27FC236}">
                    <a16:creationId xmlns:a16="http://schemas.microsoft.com/office/drawing/2014/main" id="{086ECF95-3981-42E1-8FB0-4DB8D775A18E}"/>
                  </a:ext>
                </a:extLst>
              </p:cNvPr>
              <p:cNvSpPr>
                <a:spLocks noChangeArrowheads="1"/>
              </p:cNvSpPr>
              <p:nvPr/>
            </p:nvSpPr>
            <p:spPr bwMode="auto">
              <a:xfrm>
                <a:off x="4031" y="2521"/>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0" name="9Slide.vn 1753">
                <a:extLst>
                  <a:ext uri="{FF2B5EF4-FFF2-40B4-BE49-F238E27FC236}">
                    <a16:creationId xmlns:a16="http://schemas.microsoft.com/office/drawing/2014/main" id="{2A50A561-6EF5-4D84-AC43-2BEFDAD3D2C6}"/>
                  </a:ext>
                </a:extLst>
              </p:cNvPr>
              <p:cNvSpPr>
                <a:spLocks noChangeArrowheads="1"/>
              </p:cNvSpPr>
              <p:nvPr/>
            </p:nvSpPr>
            <p:spPr bwMode="auto">
              <a:xfrm>
                <a:off x="4056" y="2521"/>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1" name="9Slide.vn 1754">
                <a:extLst>
                  <a:ext uri="{FF2B5EF4-FFF2-40B4-BE49-F238E27FC236}">
                    <a16:creationId xmlns:a16="http://schemas.microsoft.com/office/drawing/2014/main" id="{1F657AF1-A3B5-473F-BAB6-A6E570263199}"/>
                  </a:ext>
                </a:extLst>
              </p:cNvPr>
              <p:cNvSpPr>
                <a:spLocks noChangeArrowheads="1"/>
              </p:cNvSpPr>
              <p:nvPr/>
            </p:nvSpPr>
            <p:spPr bwMode="auto">
              <a:xfrm>
                <a:off x="4070" y="2521"/>
                <a:ext cx="7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TRAL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2" name="9Slide.vn 1755">
                <a:extLst>
                  <a:ext uri="{FF2B5EF4-FFF2-40B4-BE49-F238E27FC236}">
                    <a16:creationId xmlns:a16="http://schemas.microsoft.com/office/drawing/2014/main" id="{3960986A-A882-4627-9554-AF9041D0ADCC}"/>
                  </a:ext>
                </a:extLst>
              </p:cNvPr>
              <p:cNvSpPr>
                <a:spLocks noChangeArrowheads="1"/>
              </p:cNvSpPr>
              <p:nvPr/>
            </p:nvSpPr>
            <p:spPr bwMode="auto">
              <a:xfrm>
                <a:off x="4033" y="2546"/>
                <a:ext cx="12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AFRICAN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3" name="9Slide.vn 1756">
                <a:extLst>
                  <a:ext uri="{FF2B5EF4-FFF2-40B4-BE49-F238E27FC236}">
                    <a16:creationId xmlns:a16="http://schemas.microsoft.com/office/drawing/2014/main" id="{0E47C489-4F6F-43E7-B5AD-A9B68E51A8E6}"/>
                  </a:ext>
                </a:extLst>
              </p:cNvPr>
              <p:cNvSpPr>
                <a:spLocks noChangeArrowheads="1"/>
              </p:cNvSpPr>
              <p:nvPr/>
            </p:nvSpPr>
            <p:spPr bwMode="auto">
              <a:xfrm>
                <a:off x="4029" y="2571"/>
                <a:ext cx="1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REPUBLIC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4" name="9Slide.vn 1757">
                <a:extLst>
                  <a:ext uri="{FF2B5EF4-FFF2-40B4-BE49-F238E27FC236}">
                    <a16:creationId xmlns:a16="http://schemas.microsoft.com/office/drawing/2014/main" id="{F52D1277-3B3E-4AE1-9663-4E37096653A6}"/>
                  </a:ext>
                </a:extLst>
              </p:cNvPr>
              <p:cNvSpPr>
                <a:spLocks noChangeArrowheads="1"/>
              </p:cNvSpPr>
              <p:nvPr/>
            </p:nvSpPr>
            <p:spPr bwMode="auto">
              <a:xfrm>
                <a:off x="3861" y="2643"/>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EQ</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5" name="9Slide.vn 1758">
                <a:extLst>
                  <a:ext uri="{FF2B5EF4-FFF2-40B4-BE49-F238E27FC236}">
                    <a16:creationId xmlns:a16="http://schemas.microsoft.com/office/drawing/2014/main" id="{DE93BFB8-525A-42ED-B765-56233529B101}"/>
                  </a:ext>
                </a:extLst>
              </p:cNvPr>
              <p:cNvSpPr>
                <a:spLocks noChangeArrowheads="1"/>
              </p:cNvSpPr>
              <p:nvPr/>
            </p:nvSpPr>
            <p:spPr bwMode="auto">
              <a:xfrm>
                <a:off x="3871" y="264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6" name="9Slide.vn 1759">
                <a:extLst>
                  <a:ext uri="{FF2B5EF4-FFF2-40B4-BE49-F238E27FC236}">
                    <a16:creationId xmlns:a16="http://schemas.microsoft.com/office/drawing/2014/main" id="{A6952687-AA99-4E88-AD73-116BE9A48A76}"/>
                  </a:ext>
                </a:extLst>
              </p:cNvPr>
              <p:cNvSpPr>
                <a:spLocks noChangeArrowheads="1"/>
              </p:cNvSpPr>
              <p:nvPr/>
            </p:nvSpPr>
            <p:spPr bwMode="auto">
              <a:xfrm>
                <a:off x="3877" y="264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7" name="9Slide.vn 1760">
                <a:extLst>
                  <a:ext uri="{FF2B5EF4-FFF2-40B4-BE49-F238E27FC236}">
                    <a16:creationId xmlns:a16="http://schemas.microsoft.com/office/drawing/2014/main" id="{3C0F875E-B8C5-4A36-BB01-266E191022DA}"/>
                  </a:ext>
                </a:extLst>
              </p:cNvPr>
              <p:cNvSpPr>
                <a:spLocks noChangeArrowheads="1"/>
              </p:cNvSpPr>
              <p:nvPr/>
            </p:nvSpPr>
            <p:spPr bwMode="auto">
              <a:xfrm>
                <a:off x="3884" y="264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8" name="9Slide.vn 1761">
                <a:extLst>
                  <a:ext uri="{FF2B5EF4-FFF2-40B4-BE49-F238E27FC236}">
                    <a16:creationId xmlns:a16="http://schemas.microsoft.com/office/drawing/2014/main" id="{C5763376-4E0C-4E62-A8B0-7DAC8339C176}"/>
                  </a:ext>
                </a:extLst>
              </p:cNvPr>
              <p:cNvSpPr>
                <a:spLocks noChangeArrowheads="1"/>
              </p:cNvSpPr>
              <p:nvPr/>
            </p:nvSpPr>
            <p:spPr bwMode="auto">
              <a:xfrm>
                <a:off x="3890" y="2643"/>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9" name="9Slide.vn 1762">
                <a:extLst>
                  <a:ext uri="{FF2B5EF4-FFF2-40B4-BE49-F238E27FC236}">
                    <a16:creationId xmlns:a16="http://schemas.microsoft.com/office/drawing/2014/main" id="{CFC8EAB2-3A2E-4D1B-99F5-D34FE936C719}"/>
                  </a:ext>
                </a:extLst>
              </p:cNvPr>
              <p:cNvSpPr>
                <a:spLocks noChangeArrowheads="1"/>
              </p:cNvSpPr>
              <p:nvPr/>
            </p:nvSpPr>
            <p:spPr bwMode="auto">
              <a:xfrm>
                <a:off x="3902" y="264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0" name="9Slide.vn 1763">
                <a:extLst>
                  <a:ext uri="{FF2B5EF4-FFF2-40B4-BE49-F238E27FC236}">
                    <a16:creationId xmlns:a16="http://schemas.microsoft.com/office/drawing/2014/main" id="{06DB7782-8537-47B3-86F0-344FDB5AFADC}"/>
                  </a:ext>
                </a:extLst>
              </p:cNvPr>
              <p:cNvSpPr>
                <a:spLocks noChangeArrowheads="1"/>
              </p:cNvSpPr>
              <p:nvPr/>
            </p:nvSpPr>
            <p:spPr bwMode="auto">
              <a:xfrm>
                <a:off x="3906" y="2643"/>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1" name="9Slide.vn 1764">
                <a:extLst>
                  <a:ext uri="{FF2B5EF4-FFF2-40B4-BE49-F238E27FC236}">
                    <a16:creationId xmlns:a16="http://schemas.microsoft.com/office/drawing/2014/main" id="{3F68C88A-CA48-411C-BADE-2485E5BF6576}"/>
                  </a:ext>
                </a:extLst>
              </p:cNvPr>
              <p:cNvSpPr>
                <a:spLocks noChangeArrowheads="1"/>
              </p:cNvSpPr>
              <p:nvPr/>
            </p:nvSpPr>
            <p:spPr bwMode="auto">
              <a:xfrm>
                <a:off x="3871" y="2655"/>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GUINEA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2" name="9Slide.vn 1765">
                <a:extLst>
                  <a:ext uri="{FF2B5EF4-FFF2-40B4-BE49-F238E27FC236}">
                    <a16:creationId xmlns:a16="http://schemas.microsoft.com/office/drawing/2014/main" id="{BFAFF2C2-8C63-452A-B136-3A59D02E20D4}"/>
                  </a:ext>
                </a:extLst>
              </p:cNvPr>
              <p:cNvSpPr>
                <a:spLocks noChangeArrowheads="1"/>
              </p:cNvSpPr>
              <p:nvPr/>
            </p:nvSpPr>
            <p:spPr bwMode="auto">
              <a:xfrm>
                <a:off x="3767" y="2608"/>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BIO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3" name="9Slide.vn 1766">
                <a:extLst>
                  <a:ext uri="{FF2B5EF4-FFF2-40B4-BE49-F238E27FC236}">
                    <a16:creationId xmlns:a16="http://schemas.microsoft.com/office/drawing/2014/main" id="{717C8D5E-7425-4454-8459-9DEC14D73CF7}"/>
                  </a:ext>
                </a:extLst>
              </p:cNvPr>
              <p:cNvSpPr>
                <a:spLocks noChangeArrowheads="1"/>
              </p:cNvSpPr>
              <p:nvPr/>
            </p:nvSpPr>
            <p:spPr bwMode="auto">
              <a:xfrm>
                <a:off x="3784" y="260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4" name="9Slide.vn 1767">
                <a:extLst>
                  <a:ext uri="{FF2B5EF4-FFF2-40B4-BE49-F238E27FC236}">
                    <a16:creationId xmlns:a16="http://schemas.microsoft.com/office/drawing/2014/main" id="{F5B87283-2E7B-4FE0-885F-F29A9112DE88}"/>
                  </a:ext>
                </a:extLst>
              </p:cNvPr>
              <p:cNvSpPr>
                <a:spLocks noChangeArrowheads="1"/>
              </p:cNvSpPr>
              <p:nvPr/>
            </p:nvSpPr>
            <p:spPr bwMode="auto">
              <a:xfrm>
                <a:off x="3788" y="2608"/>
                <a:ext cx="2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 (EQ</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5" name="9Slide.vn 1768">
                <a:extLst>
                  <a:ext uri="{FF2B5EF4-FFF2-40B4-BE49-F238E27FC236}">
                    <a16:creationId xmlns:a16="http://schemas.microsoft.com/office/drawing/2014/main" id="{2FE88918-37FE-403C-8296-A9E49A8F39A2}"/>
                  </a:ext>
                </a:extLst>
              </p:cNvPr>
              <p:cNvSpPr>
                <a:spLocks noChangeArrowheads="1"/>
              </p:cNvSpPr>
              <p:nvPr/>
            </p:nvSpPr>
            <p:spPr bwMode="auto">
              <a:xfrm>
                <a:off x="3813" y="260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6" name="9Slide.vn 1769">
                <a:extLst>
                  <a:ext uri="{FF2B5EF4-FFF2-40B4-BE49-F238E27FC236}">
                    <a16:creationId xmlns:a16="http://schemas.microsoft.com/office/drawing/2014/main" id="{3AED99F7-2CFB-419A-A99A-A9DCEF486033}"/>
                  </a:ext>
                </a:extLst>
              </p:cNvPr>
              <p:cNvSpPr>
                <a:spLocks noChangeArrowheads="1"/>
              </p:cNvSpPr>
              <p:nvPr/>
            </p:nvSpPr>
            <p:spPr bwMode="auto">
              <a:xfrm>
                <a:off x="3819" y="260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7" name="9Slide.vn 1770">
                <a:extLst>
                  <a:ext uri="{FF2B5EF4-FFF2-40B4-BE49-F238E27FC236}">
                    <a16:creationId xmlns:a16="http://schemas.microsoft.com/office/drawing/2014/main" id="{F1191823-1826-439B-832C-315DD4B5CCE0}"/>
                  </a:ext>
                </a:extLst>
              </p:cNvPr>
              <p:cNvSpPr>
                <a:spLocks noChangeArrowheads="1"/>
              </p:cNvSpPr>
              <p:nvPr/>
            </p:nvSpPr>
            <p:spPr bwMode="auto">
              <a:xfrm>
                <a:off x="3825" y="260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8" name="9Slide.vn 1771">
                <a:extLst>
                  <a:ext uri="{FF2B5EF4-FFF2-40B4-BE49-F238E27FC236}">
                    <a16:creationId xmlns:a16="http://schemas.microsoft.com/office/drawing/2014/main" id="{F2FC69F2-0C09-4D5D-8CFC-A56BF48425CE}"/>
                  </a:ext>
                </a:extLst>
              </p:cNvPr>
              <p:cNvSpPr>
                <a:spLocks noChangeArrowheads="1"/>
              </p:cNvSpPr>
              <p:nvPr/>
            </p:nvSpPr>
            <p:spPr bwMode="auto">
              <a:xfrm>
                <a:off x="3832" y="2608"/>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9" name="9Slide.vn 1772">
                <a:extLst>
                  <a:ext uri="{FF2B5EF4-FFF2-40B4-BE49-F238E27FC236}">
                    <a16:creationId xmlns:a16="http://schemas.microsoft.com/office/drawing/2014/main" id="{E9FBEC94-1E6D-435B-8A36-0083A1C3C498}"/>
                  </a:ext>
                </a:extLst>
              </p:cNvPr>
              <p:cNvSpPr>
                <a:spLocks noChangeArrowheads="1"/>
              </p:cNvSpPr>
              <p:nvPr/>
            </p:nvSpPr>
            <p:spPr bwMode="auto">
              <a:xfrm>
                <a:off x="3844" y="2608"/>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0" name="9Slide.vn 1773">
                <a:extLst>
                  <a:ext uri="{FF2B5EF4-FFF2-40B4-BE49-F238E27FC236}">
                    <a16:creationId xmlns:a16="http://schemas.microsoft.com/office/drawing/2014/main" id="{0308B403-76D7-4A72-924D-95A3B75D965A}"/>
                  </a:ext>
                </a:extLst>
              </p:cNvPr>
              <p:cNvSpPr>
                <a:spLocks noChangeArrowheads="1"/>
              </p:cNvSpPr>
              <p:nvPr/>
            </p:nvSpPr>
            <p:spPr bwMode="auto">
              <a:xfrm>
                <a:off x="3846" y="2608"/>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1" name="9Slide.vn 1774">
                <a:extLst>
                  <a:ext uri="{FF2B5EF4-FFF2-40B4-BE49-F238E27FC236}">
                    <a16:creationId xmlns:a16="http://schemas.microsoft.com/office/drawing/2014/main" id="{EF2469A6-3595-4982-909F-B26216EE5811}"/>
                  </a:ext>
                </a:extLst>
              </p:cNvPr>
              <p:cNvSpPr>
                <a:spLocks noChangeArrowheads="1"/>
              </p:cNvSpPr>
              <p:nvPr/>
            </p:nvSpPr>
            <p:spPr bwMode="auto">
              <a:xfrm>
                <a:off x="3794" y="2618"/>
                <a:ext cx="3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GUINEA)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2" name="9Slide.vn 1775">
                <a:extLst>
                  <a:ext uri="{FF2B5EF4-FFF2-40B4-BE49-F238E27FC236}">
                    <a16:creationId xmlns:a16="http://schemas.microsoft.com/office/drawing/2014/main" id="{37AF3EB4-857C-4848-84EA-C4296CF0F86E}"/>
                  </a:ext>
                </a:extLst>
              </p:cNvPr>
              <p:cNvSpPr>
                <a:spLocks noChangeArrowheads="1"/>
              </p:cNvSpPr>
              <p:nvPr/>
            </p:nvSpPr>
            <p:spPr bwMode="auto">
              <a:xfrm>
                <a:off x="3863" y="2771"/>
                <a:ext cx="2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CABIN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3" name="9Slide.vn 1776">
                <a:extLst>
                  <a:ext uri="{FF2B5EF4-FFF2-40B4-BE49-F238E27FC236}">
                    <a16:creationId xmlns:a16="http://schemas.microsoft.com/office/drawing/2014/main" id="{CAC9D627-1B2E-445F-AC30-7877CFCA1DF4}"/>
                  </a:ext>
                </a:extLst>
              </p:cNvPr>
              <p:cNvSpPr>
                <a:spLocks noChangeArrowheads="1"/>
              </p:cNvSpPr>
              <p:nvPr/>
            </p:nvSpPr>
            <p:spPr bwMode="auto">
              <a:xfrm>
                <a:off x="3892" y="2771"/>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4" name="9Slide.vn 1777">
                <a:extLst>
                  <a:ext uri="{FF2B5EF4-FFF2-40B4-BE49-F238E27FC236}">
                    <a16:creationId xmlns:a16="http://schemas.microsoft.com/office/drawing/2014/main" id="{B3689AB4-0153-44EF-9E7A-15BABC24AC62}"/>
                  </a:ext>
                </a:extLst>
              </p:cNvPr>
              <p:cNvSpPr>
                <a:spLocks noChangeArrowheads="1"/>
              </p:cNvSpPr>
              <p:nvPr/>
            </p:nvSpPr>
            <p:spPr bwMode="auto">
              <a:xfrm>
                <a:off x="3896" y="2771"/>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5" name="9Slide.vn 1778">
                <a:extLst>
                  <a:ext uri="{FF2B5EF4-FFF2-40B4-BE49-F238E27FC236}">
                    <a16:creationId xmlns:a16="http://schemas.microsoft.com/office/drawing/2014/main" id="{ACCE837D-D5E8-417F-9756-829528685606}"/>
                  </a:ext>
                </a:extLst>
              </p:cNvPr>
              <p:cNvSpPr>
                <a:spLocks noChangeArrowheads="1"/>
              </p:cNvSpPr>
              <p:nvPr/>
            </p:nvSpPr>
            <p:spPr bwMode="auto">
              <a:xfrm>
                <a:off x="3857" y="2784"/>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6" name="9Slide.vn 1779">
                <a:extLst>
                  <a:ext uri="{FF2B5EF4-FFF2-40B4-BE49-F238E27FC236}">
                    <a16:creationId xmlns:a16="http://schemas.microsoft.com/office/drawing/2014/main" id="{DC22EF89-4E42-44C4-B09B-7866EDE42E71}"/>
                  </a:ext>
                </a:extLst>
              </p:cNvPr>
              <p:cNvSpPr>
                <a:spLocks noChangeArrowheads="1"/>
              </p:cNvSpPr>
              <p:nvPr/>
            </p:nvSpPr>
            <p:spPr bwMode="auto">
              <a:xfrm>
                <a:off x="3871" y="2784"/>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7" name="9Slide.vn 1780">
                <a:extLst>
                  <a:ext uri="{FF2B5EF4-FFF2-40B4-BE49-F238E27FC236}">
                    <a16:creationId xmlns:a16="http://schemas.microsoft.com/office/drawing/2014/main" id="{ACE13C53-07AC-499E-9793-2A691FD396D7}"/>
                  </a:ext>
                </a:extLst>
              </p:cNvPr>
              <p:cNvSpPr>
                <a:spLocks noChangeArrowheads="1"/>
              </p:cNvSpPr>
              <p:nvPr/>
            </p:nvSpPr>
            <p:spPr bwMode="auto">
              <a:xfrm>
                <a:off x="3879" y="2784"/>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VINCE)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8" name="9Slide.vn 1781">
                <a:extLst>
                  <a:ext uri="{FF2B5EF4-FFF2-40B4-BE49-F238E27FC236}">
                    <a16:creationId xmlns:a16="http://schemas.microsoft.com/office/drawing/2014/main" id="{9B9B1C80-D1C6-41B4-9D9A-F32ABF79AF26}"/>
                  </a:ext>
                </a:extLst>
              </p:cNvPr>
              <p:cNvSpPr>
                <a:spLocks noChangeArrowheads="1"/>
              </p:cNvSpPr>
              <p:nvPr/>
            </p:nvSpPr>
            <p:spPr bwMode="auto">
              <a:xfrm>
                <a:off x="3796" y="266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9" name="9Slide.vn 1782">
                <a:extLst>
                  <a:ext uri="{FF2B5EF4-FFF2-40B4-BE49-F238E27FC236}">
                    <a16:creationId xmlns:a16="http://schemas.microsoft.com/office/drawing/2014/main" id="{FE848C78-11B7-43D3-9398-9F98FB405DE6}"/>
                  </a:ext>
                </a:extLst>
              </p:cNvPr>
              <p:cNvSpPr>
                <a:spLocks noChangeArrowheads="1"/>
              </p:cNvSpPr>
              <p:nvPr/>
            </p:nvSpPr>
            <p:spPr bwMode="auto">
              <a:xfrm>
                <a:off x="3803" y="266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0" name="9Slide.vn 1783">
                <a:extLst>
                  <a:ext uri="{FF2B5EF4-FFF2-40B4-BE49-F238E27FC236}">
                    <a16:creationId xmlns:a16="http://schemas.microsoft.com/office/drawing/2014/main" id="{574C8EA4-3C9E-49A1-8EAD-1322FE2368DF}"/>
                  </a:ext>
                </a:extLst>
              </p:cNvPr>
              <p:cNvSpPr>
                <a:spLocks noChangeArrowheads="1"/>
              </p:cNvSpPr>
              <p:nvPr/>
            </p:nvSpPr>
            <p:spPr bwMode="auto">
              <a:xfrm>
                <a:off x="3809" y="2668"/>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1" name="9Slide.vn 1784">
                <a:extLst>
                  <a:ext uri="{FF2B5EF4-FFF2-40B4-BE49-F238E27FC236}">
                    <a16:creationId xmlns:a16="http://schemas.microsoft.com/office/drawing/2014/main" id="{117396F7-D8E1-44B3-ACD3-9F8385BA0C46}"/>
                  </a:ext>
                </a:extLst>
              </p:cNvPr>
              <p:cNvSpPr>
                <a:spLocks noChangeArrowheads="1"/>
              </p:cNvSpPr>
              <p:nvPr/>
            </p:nvSpPr>
            <p:spPr bwMode="auto">
              <a:xfrm>
                <a:off x="3792" y="268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2" name="9Slide.vn 1785">
                <a:extLst>
                  <a:ext uri="{FF2B5EF4-FFF2-40B4-BE49-F238E27FC236}">
                    <a16:creationId xmlns:a16="http://schemas.microsoft.com/office/drawing/2014/main" id="{E241371A-B572-460F-9867-904115913425}"/>
                  </a:ext>
                </a:extLst>
              </p:cNvPr>
              <p:cNvSpPr>
                <a:spLocks noChangeArrowheads="1"/>
              </p:cNvSpPr>
              <p:nvPr/>
            </p:nvSpPr>
            <p:spPr bwMode="auto">
              <a:xfrm>
                <a:off x="3799" y="2680"/>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OME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3" name="9Slide.vn 1786">
                <a:extLst>
                  <a:ext uri="{FF2B5EF4-FFF2-40B4-BE49-F238E27FC236}">
                    <a16:creationId xmlns:a16="http://schemas.microsoft.com/office/drawing/2014/main" id="{B773F945-3E99-449C-A9FB-E4B8ECB395B6}"/>
                  </a:ext>
                </a:extLst>
              </p:cNvPr>
              <p:cNvSpPr>
                <a:spLocks noChangeArrowheads="1"/>
              </p:cNvSpPr>
              <p:nvPr/>
            </p:nvSpPr>
            <p:spPr bwMode="auto">
              <a:xfrm>
                <a:off x="4056" y="2679"/>
                <a:ext cx="11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DEMOCR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4" name="9Slide.vn 1787">
                <a:extLst>
                  <a:ext uri="{FF2B5EF4-FFF2-40B4-BE49-F238E27FC236}">
                    <a16:creationId xmlns:a16="http://schemas.microsoft.com/office/drawing/2014/main" id="{AE4EDE9E-20CB-4798-B35B-B92094080E5E}"/>
                  </a:ext>
                </a:extLst>
              </p:cNvPr>
              <p:cNvSpPr>
                <a:spLocks noChangeArrowheads="1"/>
              </p:cNvSpPr>
              <p:nvPr/>
            </p:nvSpPr>
            <p:spPr bwMode="auto">
              <a:xfrm>
                <a:off x="4140" y="2679"/>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5" name="9Slide.vn 1788">
                <a:extLst>
                  <a:ext uri="{FF2B5EF4-FFF2-40B4-BE49-F238E27FC236}">
                    <a16:creationId xmlns:a16="http://schemas.microsoft.com/office/drawing/2014/main" id="{AA896F33-C068-4E63-8C8B-D8F27EF715B1}"/>
                  </a:ext>
                </a:extLst>
              </p:cNvPr>
              <p:cNvSpPr>
                <a:spLocks noChangeArrowheads="1"/>
              </p:cNvSpPr>
              <p:nvPr/>
            </p:nvSpPr>
            <p:spPr bwMode="auto">
              <a:xfrm>
                <a:off x="4155" y="2679"/>
                <a:ext cx="5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TIC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6" name="9Slide.vn 1789">
                <a:extLst>
                  <a:ext uri="{FF2B5EF4-FFF2-40B4-BE49-F238E27FC236}">
                    <a16:creationId xmlns:a16="http://schemas.microsoft.com/office/drawing/2014/main" id="{12587D73-BB6A-448E-9CC8-73575570A86E}"/>
                  </a:ext>
                </a:extLst>
              </p:cNvPr>
              <p:cNvSpPr>
                <a:spLocks noChangeArrowheads="1"/>
              </p:cNvSpPr>
              <p:nvPr/>
            </p:nvSpPr>
            <p:spPr bwMode="auto">
              <a:xfrm>
                <a:off x="4074" y="2704"/>
                <a:ext cx="1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REPUBLIC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7" name="9Slide.vn 1790">
                <a:extLst>
                  <a:ext uri="{FF2B5EF4-FFF2-40B4-BE49-F238E27FC236}">
                    <a16:creationId xmlns:a16="http://schemas.microsoft.com/office/drawing/2014/main" id="{53F1DA8A-225A-4ED9-B800-BAF2D2BA6A2A}"/>
                  </a:ext>
                </a:extLst>
              </p:cNvPr>
              <p:cNvSpPr>
                <a:spLocks noChangeArrowheads="1"/>
              </p:cNvSpPr>
              <p:nvPr/>
            </p:nvSpPr>
            <p:spPr bwMode="auto">
              <a:xfrm>
                <a:off x="4049" y="2728"/>
                <a:ext cx="4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OF</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8" name="9Slide.vn 1791">
                <a:extLst>
                  <a:ext uri="{FF2B5EF4-FFF2-40B4-BE49-F238E27FC236}">
                    <a16:creationId xmlns:a16="http://schemas.microsoft.com/office/drawing/2014/main" id="{84C38492-CC9B-4F07-95CA-618045C499D2}"/>
                  </a:ext>
                </a:extLst>
              </p:cNvPr>
              <p:cNvSpPr>
                <a:spLocks noChangeArrowheads="1"/>
              </p:cNvSpPr>
              <p:nvPr/>
            </p:nvSpPr>
            <p:spPr bwMode="auto">
              <a:xfrm>
                <a:off x="4078" y="2728"/>
                <a:ext cx="15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THE CONGO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9" name="9Slide.vn 1792">
                <a:extLst>
                  <a:ext uri="{FF2B5EF4-FFF2-40B4-BE49-F238E27FC236}">
                    <a16:creationId xmlns:a16="http://schemas.microsoft.com/office/drawing/2014/main" id="{5C9CDEB4-B598-475F-A00B-152A2525E4E0}"/>
                  </a:ext>
                </a:extLst>
              </p:cNvPr>
              <p:cNvSpPr>
                <a:spLocks noChangeArrowheads="1"/>
              </p:cNvSpPr>
              <p:nvPr/>
            </p:nvSpPr>
            <p:spPr bwMode="auto">
              <a:xfrm>
                <a:off x="4290" y="2923"/>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0" name="9Slide.vn 1793">
                <a:extLst>
                  <a:ext uri="{FF2B5EF4-FFF2-40B4-BE49-F238E27FC236}">
                    <a16:creationId xmlns:a16="http://schemas.microsoft.com/office/drawing/2014/main" id="{1C1B0C13-3C2F-484C-83E5-A8DCBB296F31}"/>
                  </a:ext>
                </a:extLst>
              </p:cNvPr>
              <p:cNvSpPr>
                <a:spLocks noChangeArrowheads="1"/>
              </p:cNvSpPr>
              <p:nvPr/>
            </p:nvSpPr>
            <p:spPr bwMode="auto">
              <a:xfrm>
                <a:off x="4300" y="2923"/>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1" name="9Slide.vn 1794">
                <a:extLst>
                  <a:ext uri="{FF2B5EF4-FFF2-40B4-BE49-F238E27FC236}">
                    <a16:creationId xmlns:a16="http://schemas.microsoft.com/office/drawing/2014/main" id="{C28CAE09-387C-40B5-B907-41D21BCA2112}"/>
                  </a:ext>
                </a:extLst>
              </p:cNvPr>
              <p:cNvSpPr>
                <a:spLocks noChangeArrowheads="1"/>
              </p:cNvSpPr>
              <p:nvPr/>
            </p:nvSpPr>
            <p:spPr bwMode="auto">
              <a:xfrm>
                <a:off x="4310" y="2923"/>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2" name="9Slide.vn 1795">
                <a:extLst>
                  <a:ext uri="{FF2B5EF4-FFF2-40B4-BE49-F238E27FC236}">
                    <a16:creationId xmlns:a16="http://schemas.microsoft.com/office/drawing/2014/main" id="{777DB399-B616-470D-B468-83D2CEF6C2D4}"/>
                  </a:ext>
                </a:extLst>
              </p:cNvPr>
              <p:cNvSpPr>
                <a:spLocks noChangeArrowheads="1"/>
              </p:cNvSpPr>
              <p:nvPr/>
            </p:nvSpPr>
            <p:spPr bwMode="auto">
              <a:xfrm>
                <a:off x="4317" y="2923"/>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3" name="9Slide.vn 1796">
                <a:extLst>
                  <a:ext uri="{FF2B5EF4-FFF2-40B4-BE49-F238E27FC236}">
                    <a16:creationId xmlns:a16="http://schemas.microsoft.com/office/drawing/2014/main" id="{CFAC2FD4-3C4D-4D58-A6D8-F0A767E6806B}"/>
                  </a:ext>
                </a:extLst>
              </p:cNvPr>
              <p:cNvSpPr>
                <a:spLocks noChangeArrowheads="1"/>
              </p:cNvSpPr>
              <p:nvPr/>
            </p:nvSpPr>
            <p:spPr bwMode="auto">
              <a:xfrm>
                <a:off x="4327" y="2923"/>
                <a:ext cx="3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WI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4" name="9Slide.vn 1797">
                <a:extLst>
                  <a:ext uri="{FF2B5EF4-FFF2-40B4-BE49-F238E27FC236}">
                    <a16:creationId xmlns:a16="http://schemas.microsoft.com/office/drawing/2014/main" id="{273A04AA-C060-4A27-9AC8-41AECDE28336}"/>
                  </a:ext>
                </a:extLst>
              </p:cNvPr>
              <p:cNvSpPr>
                <a:spLocks noChangeArrowheads="1"/>
              </p:cNvSpPr>
              <p:nvPr/>
            </p:nvSpPr>
            <p:spPr bwMode="auto">
              <a:xfrm>
                <a:off x="4174" y="3230"/>
                <a:ext cx="4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5" name="9Slide.vn 1798">
                <a:extLst>
                  <a:ext uri="{FF2B5EF4-FFF2-40B4-BE49-F238E27FC236}">
                    <a16:creationId xmlns:a16="http://schemas.microsoft.com/office/drawing/2014/main" id="{0E5FBD70-BCFC-4EFD-8C86-FCB322B48E4E}"/>
                  </a:ext>
                </a:extLst>
              </p:cNvPr>
              <p:cNvSpPr>
                <a:spLocks noChangeArrowheads="1"/>
              </p:cNvSpPr>
              <p:nvPr/>
            </p:nvSpPr>
            <p:spPr bwMode="auto">
              <a:xfrm>
                <a:off x="4196" y="3230"/>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6" name="9Slide.vn 1799">
                <a:extLst>
                  <a:ext uri="{FF2B5EF4-FFF2-40B4-BE49-F238E27FC236}">
                    <a16:creationId xmlns:a16="http://schemas.microsoft.com/office/drawing/2014/main" id="{ACC34B60-63B0-4876-A708-BF23B96C03F8}"/>
                  </a:ext>
                </a:extLst>
              </p:cNvPr>
              <p:cNvSpPr>
                <a:spLocks noChangeArrowheads="1"/>
              </p:cNvSpPr>
              <p:nvPr/>
            </p:nvSpPr>
            <p:spPr bwMode="auto">
              <a:xfrm>
                <a:off x="4207" y="3230"/>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THO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15" name="Group 2014">
              <a:extLst>
                <a:ext uri="{FF2B5EF4-FFF2-40B4-BE49-F238E27FC236}">
                  <a16:creationId xmlns:a16="http://schemas.microsoft.com/office/drawing/2014/main" id="{EF89EEE1-C9F1-4B13-B90A-4EE5A84E3FBB}"/>
                </a:ext>
              </a:extLst>
            </p:cNvPr>
            <p:cNvGrpSpPr>
              <a:grpSpLocks/>
            </p:cNvGrpSpPr>
            <p:nvPr/>
          </p:nvGrpSpPr>
          <p:grpSpPr bwMode="auto">
            <a:xfrm>
              <a:off x="5303986" y="2868633"/>
              <a:ext cx="5751664" cy="3202009"/>
              <a:chOff x="3341" y="1807"/>
              <a:chExt cx="3623" cy="2017"/>
            </a:xfrm>
          </p:grpSpPr>
          <p:sp>
            <p:nvSpPr>
              <p:cNvPr id="197" name="9Slide.vn 1800">
                <a:extLst>
                  <a:ext uri="{FF2B5EF4-FFF2-40B4-BE49-F238E27FC236}">
                    <a16:creationId xmlns:a16="http://schemas.microsoft.com/office/drawing/2014/main" id="{08066500-BA56-45AB-8FFC-20ED914AD026}"/>
                  </a:ext>
                </a:extLst>
              </p:cNvPr>
              <p:cNvSpPr>
                <a:spLocks noChangeArrowheads="1"/>
              </p:cNvSpPr>
              <p:nvPr/>
            </p:nvSpPr>
            <p:spPr bwMode="auto">
              <a:xfrm>
                <a:off x="4225" y="3164"/>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8" name="9Slide.vn 1801">
                <a:extLst>
                  <a:ext uri="{FF2B5EF4-FFF2-40B4-BE49-F238E27FC236}">
                    <a16:creationId xmlns:a16="http://schemas.microsoft.com/office/drawing/2014/main" id="{40BFE457-9B8D-477C-A2F7-CFF94AD8C747}"/>
                  </a:ext>
                </a:extLst>
              </p:cNvPr>
              <p:cNvSpPr>
                <a:spLocks noChangeArrowheads="1"/>
              </p:cNvSpPr>
              <p:nvPr/>
            </p:nvSpPr>
            <p:spPr bwMode="auto">
              <a:xfrm>
                <a:off x="4234" y="3164"/>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9" name="9Slide.vn 1802">
                <a:extLst>
                  <a:ext uri="{FF2B5EF4-FFF2-40B4-BE49-F238E27FC236}">
                    <a16:creationId xmlns:a16="http://schemas.microsoft.com/office/drawing/2014/main" id="{E18AE05F-6A09-4F8C-987A-788E60F170D9}"/>
                  </a:ext>
                </a:extLst>
              </p:cNvPr>
              <p:cNvSpPr>
                <a:spLocks noChangeArrowheads="1"/>
              </p:cNvSpPr>
              <p:nvPr/>
            </p:nvSpPr>
            <p:spPr bwMode="auto">
              <a:xfrm>
                <a:off x="4246" y="3164"/>
                <a:ext cx="3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AZI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0" name="9Slide.vn 1803">
                <a:extLst>
                  <a:ext uri="{FF2B5EF4-FFF2-40B4-BE49-F238E27FC236}">
                    <a16:creationId xmlns:a16="http://schemas.microsoft.com/office/drawing/2014/main" id="{25D7AF6E-8A19-4936-B7E5-5E3188E0736F}"/>
                  </a:ext>
                </a:extLst>
              </p:cNvPr>
              <p:cNvSpPr>
                <a:spLocks noChangeArrowheads="1"/>
              </p:cNvSpPr>
              <p:nvPr/>
            </p:nvSpPr>
            <p:spPr bwMode="auto">
              <a:xfrm>
                <a:off x="4267" y="3164"/>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1" name="9Slide.vn 1804">
                <a:extLst>
                  <a:ext uri="{FF2B5EF4-FFF2-40B4-BE49-F238E27FC236}">
                    <a16:creationId xmlns:a16="http://schemas.microsoft.com/office/drawing/2014/main" id="{0E3811E6-C1EF-4852-87B3-CD5D4E09A35E}"/>
                  </a:ext>
                </a:extLst>
              </p:cNvPr>
              <p:cNvSpPr>
                <a:spLocks noChangeArrowheads="1"/>
              </p:cNvSpPr>
              <p:nvPr/>
            </p:nvSpPr>
            <p:spPr bwMode="auto">
              <a:xfrm>
                <a:off x="4273" y="3164"/>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2" name="9Slide.vn 1805">
                <a:extLst>
                  <a:ext uri="{FF2B5EF4-FFF2-40B4-BE49-F238E27FC236}">
                    <a16:creationId xmlns:a16="http://schemas.microsoft.com/office/drawing/2014/main" id="{9BAA7655-395F-4CB4-B1E1-D424011CB6C8}"/>
                  </a:ext>
                </a:extLst>
              </p:cNvPr>
              <p:cNvSpPr>
                <a:spLocks noChangeArrowheads="1"/>
              </p:cNvSpPr>
              <p:nvPr/>
            </p:nvSpPr>
            <p:spPr bwMode="auto">
              <a:xfrm>
                <a:off x="4499" y="2884"/>
                <a:ext cx="9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COMOROS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3" name="9Slide.vn 1806">
                <a:extLst>
                  <a:ext uri="{FF2B5EF4-FFF2-40B4-BE49-F238E27FC236}">
                    <a16:creationId xmlns:a16="http://schemas.microsoft.com/office/drawing/2014/main" id="{0108E2A9-9166-4129-9B62-3CACBCB4EC67}"/>
                  </a:ext>
                </a:extLst>
              </p:cNvPr>
              <p:cNvSpPr>
                <a:spLocks noChangeArrowheads="1"/>
              </p:cNvSpPr>
              <p:nvPr/>
            </p:nvSpPr>
            <p:spPr bwMode="auto">
              <a:xfrm>
                <a:off x="4752" y="3048"/>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4" name="9Slide.vn 1807">
                <a:extLst>
                  <a:ext uri="{FF2B5EF4-FFF2-40B4-BE49-F238E27FC236}">
                    <a16:creationId xmlns:a16="http://schemas.microsoft.com/office/drawing/2014/main" id="{17BECD27-383C-478B-AA58-422EA27CDA1A}"/>
                  </a:ext>
                </a:extLst>
              </p:cNvPr>
              <p:cNvSpPr>
                <a:spLocks noChangeArrowheads="1"/>
              </p:cNvSpPr>
              <p:nvPr/>
            </p:nvSpPr>
            <p:spPr bwMode="auto">
              <a:xfrm>
                <a:off x="4764" y="304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5" name="9Slide.vn 1808">
                <a:extLst>
                  <a:ext uri="{FF2B5EF4-FFF2-40B4-BE49-F238E27FC236}">
                    <a16:creationId xmlns:a16="http://schemas.microsoft.com/office/drawing/2014/main" id="{7B321C07-C721-4700-9ED3-AB32CAE2B840}"/>
                  </a:ext>
                </a:extLst>
              </p:cNvPr>
              <p:cNvSpPr>
                <a:spLocks noChangeArrowheads="1"/>
              </p:cNvSpPr>
              <p:nvPr/>
            </p:nvSpPr>
            <p:spPr bwMode="auto">
              <a:xfrm>
                <a:off x="4775" y="3048"/>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6" name="9Slide.vn 1809">
                <a:extLst>
                  <a:ext uri="{FF2B5EF4-FFF2-40B4-BE49-F238E27FC236}">
                    <a16:creationId xmlns:a16="http://schemas.microsoft.com/office/drawing/2014/main" id="{DAC48A35-AB2A-4FF0-AA6B-1E79168C2D81}"/>
                  </a:ext>
                </a:extLst>
              </p:cNvPr>
              <p:cNvSpPr>
                <a:spLocks noChangeArrowheads="1"/>
              </p:cNvSpPr>
              <p:nvPr/>
            </p:nvSpPr>
            <p:spPr bwMode="auto">
              <a:xfrm>
                <a:off x="4791" y="3048"/>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7" name="9Slide.vn 1810">
                <a:extLst>
                  <a:ext uri="{FF2B5EF4-FFF2-40B4-BE49-F238E27FC236}">
                    <a16:creationId xmlns:a16="http://schemas.microsoft.com/office/drawing/2014/main" id="{2E43D9ED-46EF-40C3-A7D6-06AF3BF07444}"/>
                  </a:ext>
                </a:extLst>
              </p:cNvPr>
              <p:cNvSpPr>
                <a:spLocks noChangeArrowheads="1"/>
              </p:cNvSpPr>
              <p:nvPr/>
            </p:nvSpPr>
            <p:spPr bwMode="auto">
              <a:xfrm>
                <a:off x="4795" y="3048"/>
                <a:ext cx="44"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TUS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8" name="9Slide.vn 1811">
                <a:extLst>
                  <a:ext uri="{FF2B5EF4-FFF2-40B4-BE49-F238E27FC236}">
                    <a16:creationId xmlns:a16="http://schemas.microsoft.com/office/drawing/2014/main" id="{B3C5E448-79A4-4972-8538-CA7D6CC40D39}"/>
                  </a:ext>
                </a:extLst>
              </p:cNvPr>
              <p:cNvSpPr>
                <a:spLocks noChangeArrowheads="1"/>
              </p:cNvSpPr>
              <p:nvPr/>
            </p:nvSpPr>
            <p:spPr bwMode="auto">
              <a:xfrm>
                <a:off x="4905" y="3684"/>
                <a:ext cx="10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KERGUELEN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9" name="9Slide.vn 1812">
                <a:extLst>
                  <a:ext uri="{FF2B5EF4-FFF2-40B4-BE49-F238E27FC236}">
                    <a16:creationId xmlns:a16="http://schemas.microsoft.com/office/drawing/2014/main" id="{EBB209AB-8C43-4712-ADEB-13D0FCBBB43A}"/>
                  </a:ext>
                </a:extLst>
              </p:cNvPr>
              <p:cNvSpPr>
                <a:spLocks noChangeArrowheads="1"/>
              </p:cNvSpPr>
              <p:nvPr/>
            </p:nvSpPr>
            <p:spPr bwMode="auto">
              <a:xfrm>
                <a:off x="4887" y="3701"/>
                <a:ext cx="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0" name="9Slide.vn 1813">
                <a:extLst>
                  <a:ext uri="{FF2B5EF4-FFF2-40B4-BE49-F238E27FC236}">
                    <a16:creationId xmlns:a16="http://schemas.microsoft.com/office/drawing/2014/main" id="{C94A329D-C085-41F1-9977-E0693072FAEB}"/>
                  </a:ext>
                </a:extLst>
              </p:cNvPr>
              <p:cNvSpPr>
                <a:spLocks noChangeArrowheads="1"/>
              </p:cNvSpPr>
              <p:nvPr/>
            </p:nvSpPr>
            <p:spPr bwMode="auto">
              <a:xfrm>
                <a:off x="4899" y="3701"/>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1" name="9Slide.vn 1814">
                <a:extLst>
                  <a:ext uri="{FF2B5EF4-FFF2-40B4-BE49-F238E27FC236}">
                    <a16:creationId xmlns:a16="http://schemas.microsoft.com/office/drawing/2014/main" id="{A1F8570F-27F2-42B9-8F1A-34F17123327C}"/>
                  </a:ext>
                </a:extLst>
              </p:cNvPr>
              <p:cNvSpPr>
                <a:spLocks noChangeArrowheads="1"/>
              </p:cNvSpPr>
              <p:nvPr/>
            </p:nvSpPr>
            <p:spPr bwMode="auto">
              <a:xfrm>
                <a:off x="4907" y="3701"/>
                <a:ext cx="1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 (FRANCE)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2" name="9Slide.vn 1815">
                <a:extLst>
                  <a:ext uri="{FF2B5EF4-FFF2-40B4-BE49-F238E27FC236}">
                    <a16:creationId xmlns:a16="http://schemas.microsoft.com/office/drawing/2014/main" id="{2112F409-8C3A-4881-949B-CE209EB31253}"/>
                  </a:ext>
                </a:extLst>
              </p:cNvPr>
              <p:cNvSpPr>
                <a:spLocks noChangeArrowheads="1"/>
              </p:cNvSpPr>
              <p:nvPr/>
            </p:nvSpPr>
            <p:spPr bwMode="auto">
              <a:xfrm>
                <a:off x="4918" y="3784"/>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HEARD 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3" name="9Slide.vn 1816">
                <a:extLst>
                  <a:ext uri="{FF2B5EF4-FFF2-40B4-BE49-F238E27FC236}">
                    <a16:creationId xmlns:a16="http://schemas.microsoft.com/office/drawing/2014/main" id="{92E16C97-ACE9-4341-A70E-9E1D04A0EA09}"/>
                  </a:ext>
                </a:extLst>
              </p:cNvPr>
              <p:cNvSpPr>
                <a:spLocks noChangeArrowheads="1"/>
              </p:cNvSpPr>
              <p:nvPr/>
            </p:nvSpPr>
            <p:spPr bwMode="auto">
              <a:xfrm>
                <a:off x="4976" y="3784"/>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4" name="9Slide.vn 1817">
                <a:extLst>
                  <a:ext uri="{FF2B5EF4-FFF2-40B4-BE49-F238E27FC236}">
                    <a16:creationId xmlns:a16="http://schemas.microsoft.com/office/drawing/2014/main" id="{D1DE9D76-E92E-4E11-BE98-B9B1A57362F9}"/>
                  </a:ext>
                </a:extLst>
              </p:cNvPr>
              <p:cNvSpPr>
                <a:spLocks noChangeArrowheads="1"/>
              </p:cNvSpPr>
              <p:nvPr/>
            </p:nvSpPr>
            <p:spPr bwMode="auto">
              <a:xfrm>
                <a:off x="4984" y="3784"/>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5" name="9Slide.vn 1818">
                <a:extLst>
                  <a:ext uri="{FF2B5EF4-FFF2-40B4-BE49-F238E27FC236}">
                    <a16:creationId xmlns:a16="http://schemas.microsoft.com/office/drawing/2014/main" id="{28E611B1-C05E-4556-8DD4-22716755BFF5}"/>
                  </a:ext>
                </a:extLst>
              </p:cNvPr>
              <p:cNvSpPr>
                <a:spLocks noChangeArrowheads="1"/>
              </p:cNvSpPr>
              <p:nvPr/>
            </p:nvSpPr>
            <p:spPr bwMode="auto">
              <a:xfrm>
                <a:off x="4922" y="3800"/>
                <a:ext cx="1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6" name="9Slide.vn 1819">
                <a:extLst>
                  <a:ext uri="{FF2B5EF4-FFF2-40B4-BE49-F238E27FC236}">
                    <a16:creationId xmlns:a16="http://schemas.microsoft.com/office/drawing/2014/main" id="{E612A52B-F848-4C7A-8AE0-4395C777EB4E}"/>
                  </a:ext>
                </a:extLst>
              </p:cNvPr>
              <p:cNvSpPr>
                <a:spLocks noChangeArrowheads="1"/>
              </p:cNvSpPr>
              <p:nvPr/>
            </p:nvSpPr>
            <p:spPr bwMode="auto">
              <a:xfrm>
                <a:off x="4928" y="3800"/>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7" name="9Slide.vn 1820">
                <a:extLst>
                  <a:ext uri="{FF2B5EF4-FFF2-40B4-BE49-F238E27FC236}">
                    <a16:creationId xmlns:a16="http://schemas.microsoft.com/office/drawing/2014/main" id="{75CB8BE8-1F47-45F5-BB96-CE3561A7C74E}"/>
                  </a:ext>
                </a:extLst>
              </p:cNvPr>
              <p:cNvSpPr>
                <a:spLocks noChangeArrowheads="1"/>
              </p:cNvSpPr>
              <p:nvPr/>
            </p:nvSpPr>
            <p:spPr bwMode="auto">
              <a:xfrm>
                <a:off x="4936" y="3800"/>
                <a:ext cx="7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USTRAL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8" name="9Slide.vn 1821">
                <a:extLst>
                  <a:ext uri="{FF2B5EF4-FFF2-40B4-BE49-F238E27FC236}">
                    <a16:creationId xmlns:a16="http://schemas.microsoft.com/office/drawing/2014/main" id="{1B033F5E-C683-469B-8D2F-AE54386FF139}"/>
                  </a:ext>
                </a:extLst>
              </p:cNvPr>
              <p:cNvSpPr>
                <a:spLocks noChangeArrowheads="1"/>
              </p:cNvSpPr>
              <p:nvPr/>
            </p:nvSpPr>
            <p:spPr bwMode="auto">
              <a:xfrm>
                <a:off x="4988" y="3800"/>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9" name="9Slide.vn 1822">
                <a:extLst>
                  <a:ext uri="{FF2B5EF4-FFF2-40B4-BE49-F238E27FC236}">
                    <a16:creationId xmlns:a16="http://schemas.microsoft.com/office/drawing/2014/main" id="{163A9B59-42A9-4B0D-92E7-ACFB72DA1734}"/>
                  </a:ext>
                </a:extLst>
              </p:cNvPr>
              <p:cNvSpPr>
                <a:spLocks noChangeArrowheads="1"/>
              </p:cNvSpPr>
              <p:nvPr/>
            </p:nvSpPr>
            <p:spPr bwMode="auto">
              <a:xfrm>
                <a:off x="4992" y="3800"/>
                <a:ext cx="2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0" name="9Slide.vn 1823">
                <a:extLst>
                  <a:ext uri="{FF2B5EF4-FFF2-40B4-BE49-F238E27FC236}">
                    <a16:creationId xmlns:a16="http://schemas.microsoft.com/office/drawing/2014/main" id="{0DA4940B-5EF9-4227-A020-373FCF635A6A}"/>
                  </a:ext>
                </a:extLst>
              </p:cNvPr>
              <p:cNvSpPr>
                <a:spLocks noChangeArrowheads="1"/>
              </p:cNvSpPr>
              <p:nvPr/>
            </p:nvSpPr>
            <p:spPr bwMode="auto">
              <a:xfrm>
                <a:off x="4723" y="3070"/>
                <a:ext cx="8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REUNION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1" name="9Slide.vn 1824">
                <a:extLst>
                  <a:ext uri="{FF2B5EF4-FFF2-40B4-BE49-F238E27FC236}">
                    <a16:creationId xmlns:a16="http://schemas.microsoft.com/office/drawing/2014/main" id="{0B91F2D5-9951-4534-A0F9-46E7456B6593}"/>
                  </a:ext>
                </a:extLst>
              </p:cNvPr>
              <p:cNvSpPr>
                <a:spLocks noChangeArrowheads="1"/>
              </p:cNvSpPr>
              <p:nvPr/>
            </p:nvSpPr>
            <p:spPr bwMode="auto">
              <a:xfrm>
                <a:off x="4532" y="2904"/>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2" name="9Slide.vn 1825">
                <a:extLst>
                  <a:ext uri="{FF2B5EF4-FFF2-40B4-BE49-F238E27FC236}">
                    <a16:creationId xmlns:a16="http://schemas.microsoft.com/office/drawing/2014/main" id="{F1814DE1-E233-4EAD-9D65-2CF6FFCDA756}"/>
                  </a:ext>
                </a:extLst>
              </p:cNvPr>
              <p:cNvSpPr>
                <a:spLocks noChangeArrowheads="1"/>
              </p:cNvSpPr>
              <p:nvPr/>
            </p:nvSpPr>
            <p:spPr bwMode="auto">
              <a:xfrm>
                <a:off x="4543" y="2904"/>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3" name="9Slide.vn 1826">
                <a:extLst>
                  <a:ext uri="{FF2B5EF4-FFF2-40B4-BE49-F238E27FC236}">
                    <a16:creationId xmlns:a16="http://schemas.microsoft.com/office/drawing/2014/main" id="{4C6D5BC9-32B8-4DDE-810A-81B22582B24B}"/>
                  </a:ext>
                </a:extLst>
              </p:cNvPr>
              <p:cNvSpPr>
                <a:spLocks noChangeArrowheads="1"/>
              </p:cNvSpPr>
              <p:nvPr/>
            </p:nvSpPr>
            <p:spPr bwMode="auto">
              <a:xfrm>
                <a:off x="4551" y="2904"/>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4" name="9Slide.vn 1827">
                <a:extLst>
                  <a:ext uri="{FF2B5EF4-FFF2-40B4-BE49-F238E27FC236}">
                    <a16:creationId xmlns:a16="http://schemas.microsoft.com/office/drawing/2014/main" id="{031380EC-674F-4F7F-948A-F8069FE90C92}"/>
                  </a:ext>
                </a:extLst>
              </p:cNvPr>
              <p:cNvSpPr>
                <a:spLocks noChangeArrowheads="1"/>
              </p:cNvSpPr>
              <p:nvPr/>
            </p:nvSpPr>
            <p:spPr bwMode="auto">
              <a:xfrm>
                <a:off x="4559" y="2904"/>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5" name="9Slide.vn 1828">
                <a:extLst>
                  <a:ext uri="{FF2B5EF4-FFF2-40B4-BE49-F238E27FC236}">
                    <a16:creationId xmlns:a16="http://schemas.microsoft.com/office/drawing/2014/main" id="{182B6AE8-FE70-45D2-A667-1A8EA985BFE9}"/>
                  </a:ext>
                </a:extLst>
              </p:cNvPr>
              <p:cNvSpPr>
                <a:spLocks noChangeArrowheads="1"/>
              </p:cNvSpPr>
              <p:nvPr/>
            </p:nvSpPr>
            <p:spPr bwMode="auto">
              <a:xfrm>
                <a:off x="4567" y="2904"/>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6" name="9Slide.vn 1829">
                <a:extLst>
                  <a:ext uri="{FF2B5EF4-FFF2-40B4-BE49-F238E27FC236}">
                    <a16:creationId xmlns:a16="http://schemas.microsoft.com/office/drawing/2014/main" id="{6DD0F3BD-B66F-4475-8BEB-48CE089091D1}"/>
                  </a:ext>
                </a:extLst>
              </p:cNvPr>
              <p:cNvSpPr>
                <a:spLocks noChangeArrowheads="1"/>
              </p:cNvSpPr>
              <p:nvPr/>
            </p:nvSpPr>
            <p:spPr bwMode="auto">
              <a:xfrm>
                <a:off x="4578" y="2904"/>
                <a:ext cx="3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7" name="9Slide.vn 1830">
                <a:extLst>
                  <a:ext uri="{FF2B5EF4-FFF2-40B4-BE49-F238E27FC236}">
                    <a16:creationId xmlns:a16="http://schemas.microsoft.com/office/drawing/2014/main" id="{D0EEBEB8-4D02-4214-A4AD-B9132E84CBE3}"/>
                  </a:ext>
                </a:extLst>
              </p:cNvPr>
              <p:cNvSpPr>
                <a:spLocks noChangeArrowheads="1"/>
              </p:cNvSpPr>
              <p:nvPr/>
            </p:nvSpPr>
            <p:spPr bwMode="auto">
              <a:xfrm>
                <a:off x="4532" y="2921"/>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(FRANCE)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8" name="9Slide.vn 1831">
                <a:extLst>
                  <a:ext uri="{FF2B5EF4-FFF2-40B4-BE49-F238E27FC236}">
                    <a16:creationId xmlns:a16="http://schemas.microsoft.com/office/drawing/2014/main" id="{0018B5D5-A1D1-4823-ACA0-67C0847D0C9E}"/>
                  </a:ext>
                </a:extLst>
              </p:cNvPr>
              <p:cNvSpPr>
                <a:spLocks noChangeArrowheads="1"/>
              </p:cNvSpPr>
              <p:nvPr/>
            </p:nvSpPr>
            <p:spPr bwMode="auto">
              <a:xfrm>
                <a:off x="6319" y="2763"/>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9" name="9Slide.vn 1832">
                <a:extLst>
                  <a:ext uri="{FF2B5EF4-FFF2-40B4-BE49-F238E27FC236}">
                    <a16:creationId xmlns:a16="http://schemas.microsoft.com/office/drawing/2014/main" id="{FCE4C1F5-583B-4F3C-9FDD-54E6C3A5C78F}"/>
                  </a:ext>
                </a:extLst>
              </p:cNvPr>
              <p:cNvSpPr>
                <a:spLocks noChangeArrowheads="1"/>
              </p:cNvSpPr>
              <p:nvPr/>
            </p:nvSpPr>
            <p:spPr bwMode="auto">
              <a:xfrm>
                <a:off x="6325" y="2763"/>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0" name="9Slide.vn 1833">
                <a:extLst>
                  <a:ext uri="{FF2B5EF4-FFF2-40B4-BE49-F238E27FC236}">
                    <a16:creationId xmlns:a16="http://schemas.microsoft.com/office/drawing/2014/main" id="{7843DADA-AF1D-4CDC-BAAE-5E187EFCD91C}"/>
                  </a:ext>
                </a:extLst>
              </p:cNvPr>
              <p:cNvSpPr>
                <a:spLocks noChangeArrowheads="1"/>
              </p:cNvSpPr>
              <p:nvPr/>
            </p:nvSpPr>
            <p:spPr bwMode="auto">
              <a:xfrm>
                <a:off x="6343" y="2763"/>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1" name="9Slide.vn 1834">
                <a:extLst>
                  <a:ext uri="{FF2B5EF4-FFF2-40B4-BE49-F238E27FC236}">
                    <a16:creationId xmlns:a16="http://schemas.microsoft.com/office/drawing/2014/main" id="{59FE9181-86C6-4A21-8D76-FA7314E8C990}"/>
                  </a:ext>
                </a:extLst>
              </p:cNvPr>
              <p:cNvSpPr>
                <a:spLocks noChangeArrowheads="1"/>
              </p:cNvSpPr>
              <p:nvPr/>
            </p:nvSpPr>
            <p:spPr bwMode="auto">
              <a:xfrm>
                <a:off x="6352" y="2763"/>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2" name="9Slide.vn 1835">
                <a:extLst>
                  <a:ext uri="{FF2B5EF4-FFF2-40B4-BE49-F238E27FC236}">
                    <a16:creationId xmlns:a16="http://schemas.microsoft.com/office/drawing/2014/main" id="{FAB74E55-553E-4481-8F5D-C9866120995F}"/>
                  </a:ext>
                </a:extLst>
              </p:cNvPr>
              <p:cNvSpPr>
                <a:spLocks noChangeArrowheads="1"/>
              </p:cNvSpPr>
              <p:nvPr/>
            </p:nvSpPr>
            <p:spPr bwMode="auto">
              <a:xfrm>
                <a:off x="6325" y="2780"/>
                <a:ext cx="4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NEW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3" name="9Slide.vn 1836">
                <a:extLst>
                  <a:ext uri="{FF2B5EF4-FFF2-40B4-BE49-F238E27FC236}">
                    <a16:creationId xmlns:a16="http://schemas.microsoft.com/office/drawing/2014/main" id="{3194EFA4-0C15-4730-A618-85627159B923}"/>
                  </a:ext>
                </a:extLst>
              </p:cNvPr>
              <p:cNvSpPr>
                <a:spLocks noChangeArrowheads="1"/>
              </p:cNvSpPr>
              <p:nvPr/>
            </p:nvSpPr>
            <p:spPr bwMode="auto">
              <a:xfrm>
                <a:off x="6314" y="2797"/>
                <a:ext cx="7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GUINEA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4" name="9Slide.vn 1837">
                <a:extLst>
                  <a:ext uri="{FF2B5EF4-FFF2-40B4-BE49-F238E27FC236}">
                    <a16:creationId xmlns:a16="http://schemas.microsoft.com/office/drawing/2014/main" id="{5DA30146-2609-4C22-B2D3-F7318465C799}"/>
                  </a:ext>
                </a:extLst>
              </p:cNvPr>
              <p:cNvSpPr>
                <a:spLocks noChangeArrowheads="1"/>
              </p:cNvSpPr>
              <p:nvPr/>
            </p:nvSpPr>
            <p:spPr bwMode="auto">
              <a:xfrm>
                <a:off x="6659" y="2824"/>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5" name="9Slide.vn 1838">
                <a:extLst>
                  <a:ext uri="{FF2B5EF4-FFF2-40B4-BE49-F238E27FC236}">
                    <a16:creationId xmlns:a16="http://schemas.microsoft.com/office/drawing/2014/main" id="{CEA4CFCC-D8EE-4F99-A557-8812F26765AE}"/>
                  </a:ext>
                </a:extLst>
              </p:cNvPr>
              <p:cNvSpPr>
                <a:spLocks noChangeArrowheads="1"/>
              </p:cNvSpPr>
              <p:nvPr/>
            </p:nvSpPr>
            <p:spPr bwMode="auto">
              <a:xfrm>
                <a:off x="6675" y="2824"/>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6" name="9Slide.vn 1839">
                <a:extLst>
                  <a:ext uri="{FF2B5EF4-FFF2-40B4-BE49-F238E27FC236}">
                    <a16:creationId xmlns:a16="http://schemas.microsoft.com/office/drawing/2014/main" id="{651A5D70-B9F3-40CE-ABEE-938B128CED2C}"/>
                  </a:ext>
                </a:extLst>
              </p:cNvPr>
              <p:cNvSpPr>
                <a:spLocks noChangeArrowheads="1"/>
              </p:cNvSpPr>
              <p:nvPr/>
            </p:nvSpPr>
            <p:spPr bwMode="auto">
              <a:xfrm>
                <a:off x="6681" y="2824"/>
                <a:ext cx="62"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OMON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7" name="9Slide.vn 1840">
                <a:extLst>
                  <a:ext uri="{FF2B5EF4-FFF2-40B4-BE49-F238E27FC236}">
                    <a16:creationId xmlns:a16="http://schemas.microsoft.com/office/drawing/2014/main" id="{6581FC6C-0A86-4B2E-B063-3800C63593D0}"/>
                  </a:ext>
                </a:extLst>
              </p:cNvPr>
              <p:cNvSpPr>
                <a:spLocks noChangeArrowheads="1"/>
              </p:cNvSpPr>
              <p:nvPr/>
            </p:nvSpPr>
            <p:spPr bwMode="auto">
              <a:xfrm>
                <a:off x="6663" y="2840"/>
                <a:ext cx="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8" name="9Slide.vn 1841">
                <a:extLst>
                  <a:ext uri="{FF2B5EF4-FFF2-40B4-BE49-F238E27FC236}">
                    <a16:creationId xmlns:a16="http://schemas.microsoft.com/office/drawing/2014/main" id="{98D3D51D-A823-4407-A958-0A671079AE71}"/>
                  </a:ext>
                </a:extLst>
              </p:cNvPr>
              <p:cNvSpPr>
                <a:spLocks noChangeArrowheads="1"/>
              </p:cNvSpPr>
              <p:nvPr/>
            </p:nvSpPr>
            <p:spPr bwMode="auto">
              <a:xfrm>
                <a:off x="6675" y="2840"/>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9" name="9Slide.vn 1842">
                <a:extLst>
                  <a:ext uri="{FF2B5EF4-FFF2-40B4-BE49-F238E27FC236}">
                    <a16:creationId xmlns:a16="http://schemas.microsoft.com/office/drawing/2014/main" id="{2839B7A8-DF34-45A9-9E15-318813E32EEA}"/>
                  </a:ext>
                </a:extLst>
              </p:cNvPr>
              <p:cNvSpPr>
                <a:spLocks noChangeArrowheads="1"/>
              </p:cNvSpPr>
              <p:nvPr/>
            </p:nvSpPr>
            <p:spPr bwMode="auto">
              <a:xfrm>
                <a:off x="6681" y="2840"/>
                <a:ext cx="5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0" name="9Slide.vn 1843">
                <a:extLst>
                  <a:ext uri="{FF2B5EF4-FFF2-40B4-BE49-F238E27FC236}">
                    <a16:creationId xmlns:a16="http://schemas.microsoft.com/office/drawing/2014/main" id="{C76DB3FE-BC18-4D6F-9C4D-D174FC10C1DD}"/>
                  </a:ext>
                </a:extLst>
              </p:cNvPr>
              <p:cNvSpPr>
                <a:spLocks noChangeArrowheads="1"/>
              </p:cNvSpPr>
              <p:nvPr/>
            </p:nvSpPr>
            <p:spPr bwMode="auto">
              <a:xfrm>
                <a:off x="6690" y="298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1" name="9Slide.vn 1844">
                <a:extLst>
                  <a:ext uri="{FF2B5EF4-FFF2-40B4-BE49-F238E27FC236}">
                    <a16:creationId xmlns:a16="http://schemas.microsoft.com/office/drawing/2014/main" id="{3E75B7D0-C32A-4DA6-96BF-053F5AD1873A}"/>
                  </a:ext>
                </a:extLst>
              </p:cNvPr>
              <p:cNvSpPr>
                <a:spLocks noChangeArrowheads="1"/>
              </p:cNvSpPr>
              <p:nvPr/>
            </p:nvSpPr>
            <p:spPr bwMode="auto">
              <a:xfrm>
                <a:off x="6698" y="2989"/>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2" name="9Slide.vn 1845">
                <a:extLst>
                  <a:ext uri="{FF2B5EF4-FFF2-40B4-BE49-F238E27FC236}">
                    <a16:creationId xmlns:a16="http://schemas.microsoft.com/office/drawing/2014/main" id="{5286E87E-8561-40C7-A3E4-53CB69153527}"/>
                  </a:ext>
                </a:extLst>
              </p:cNvPr>
              <p:cNvSpPr>
                <a:spLocks noChangeArrowheads="1"/>
              </p:cNvSpPr>
              <p:nvPr/>
            </p:nvSpPr>
            <p:spPr bwMode="auto">
              <a:xfrm>
                <a:off x="6717" y="298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3" name="9Slide.vn 1846">
                <a:extLst>
                  <a:ext uri="{FF2B5EF4-FFF2-40B4-BE49-F238E27FC236}">
                    <a16:creationId xmlns:a16="http://schemas.microsoft.com/office/drawing/2014/main" id="{46FB23F4-FB3E-45DA-91F1-E2782D5167D2}"/>
                  </a:ext>
                </a:extLst>
              </p:cNvPr>
              <p:cNvSpPr>
                <a:spLocks noChangeArrowheads="1"/>
              </p:cNvSpPr>
              <p:nvPr/>
            </p:nvSpPr>
            <p:spPr bwMode="auto">
              <a:xfrm>
                <a:off x="6727" y="2989"/>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4" name="9Slide.vn 1847">
                <a:extLst>
                  <a:ext uri="{FF2B5EF4-FFF2-40B4-BE49-F238E27FC236}">
                    <a16:creationId xmlns:a16="http://schemas.microsoft.com/office/drawing/2014/main" id="{5C5EB149-63C4-4D48-A029-95DE6A7C1EAB}"/>
                  </a:ext>
                </a:extLst>
              </p:cNvPr>
              <p:cNvSpPr>
                <a:spLocks noChangeArrowheads="1"/>
              </p:cNvSpPr>
              <p:nvPr/>
            </p:nvSpPr>
            <p:spPr bwMode="auto">
              <a:xfrm>
                <a:off x="6735" y="2989"/>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5" name="9Slide.vn 1848">
                <a:extLst>
                  <a:ext uri="{FF2B5EF4-FFF2-40B4-BE49-F238E27FC236}">
                    <a16:creationId xmlns:a16="http://schemas.microsoft.com/office/drawing/2014/main" id="{DF54A784-2C77-4397-8D74-9B7A23D01BE2}"/>
                  </a:ext>
                </a:extLst>
              </p:cNvPr>
              <p:cNvSpPr>
                <a:spLocks noChangeArrowheads="1"/>
              </p:cNvSpPr>
              <p:nvPr/>
            </p:nvSpPr>
            <p:spPr bwMode="auto">
              <a:xfrm>
                <a:off x="6629" y="3108"/>
                <a:ext cx="12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NEW CALEDON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6" name="9Slide.vn 1849">
                <a:extLst>
                  <a:ext uri="{FF2B5EF4-FFF2-40B4-BE49-F238E27FC236}">
                    <a16:creationId xmlns:a16="http://schemas.microsoft.com/office/drawing/2014/main" id="{0E5FC2DA-B6EC-485C-B500-40FB86F09D70}"/>
                  </a:ext>
                </a:extLst>
              </p:cNvPr>
              <p:cNvSpPr>
                <a:spLocks noChangeArrowheads="1"/>
              </p:cNvSpPr>
              <p:nvPr/>
            </p:nvSpPr>
            <p:spPr bwMode="auto">
              <a:xfrm>
                <a:off x="6721" y="3108"/>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7" name="9Slide.vn 1850">
                <a:extLst>
                  <a:ext uri="{FF2B5EF4-FFF2-40B4-BE49-F238E27FC236}">
                    <a16:creationId xmlns:a16="http://schemas.microsoft.com/office/drawing/2014/main" id="{2315E44B-38BA-4987-BB16-11C5FBFA0726}"/>
                  </a:ext>
                </a:extLst>
              </p:cNvPr>
              <p:cNvSpPr>
                <a:spLocks noChangeArrowheads="1"/>
              </p:cNvSpPr>
              <p:nvPr/>
            </p:nvSpPr>
            <p:spPr bwMode="auto">
              <a:xfrm>
                <a:off x="6725" y="310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8" name="9Slide.vn 1851">
                <a:extLst>
                  <a:ext uri="{FF2B5EF4-FFF2-40B4-BE49-F238E27FC236}">
                    <a16:creationId xmlns:a16="http://schemas.microsoft.com/office/drawing/2014/main" id="{75ECF764-5F9A-4585-856A-830E5F5A46A6}"/>
                  </a:ext>
                </a:extLst>
              </p:cNvPr>
              <p:cNvSpPr>
                <a:spLocks noChangeArrowheads="1"/>
              </p:cNvSpPr>
              <p:nvPr/>
            </p:nvSpPr>
            <p:spPr bwMode="auto">
              <a:xfrm>
                <a:off x="6652" y="3124"/>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(FRANCE)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9" name="9Slide.vn 1852">
                <a:extLst>
                  <a:ext uri="{FF2B5EF4-FFF2-40B4-BE49-F238E27FC236}">
                    <a16:creationId xmlns:a16="http://schemas.microsoft.com/office/drawing/2014/main" id="{47D6BDFB-1A88-46C1-9835-46E45F1AE9D4}"/>
                  </a:ext>
                </a:extLst>
              </p:cNvPr>
              <p:cNvSpPr>
                <a:spLocks noChangeArrowheads="1"/>
              </p:cNvSpPr>
              <p:nvPr/>
            </p:nvSpPr>
            <p:spPr bwMode="auto">
              <a:xfrm>
                <a:off x="6613" y="3626"/>
                <a:ext cx="15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NEW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0" name="9Slide.vn 1853">
                <a:extLst>
                  <a:ext uri="{FF2B5EF4-FFF2-40B4-BE49-F238E27FC236}">
                    <a16:creationId xmlns:a16="http://schemas.microsoft.com/office/drawing/2014/main" id="{6FC3A10F-FC52-4EB9-8621-E613DBB8DE47}"/>
                  </a:ext>
                </a:extLst>
              </p:cNvPr>
              <p:cNvSpPr>
                <a:spLocks noChangeArrowheads="1"/>
              </p:cNvSpPr>
              <p:nvPr/>
            </p:nvSpPr>
            <p:spPr bwMode="auto">
              <a:xfrm>
                <a:off x="6574" y="3684"/>
                <a:ext cx="98"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ZE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1" name="9Slide.vn 1854">
                <a:extLst>
                  <a:ext uri="{FF2B5EF4-FFF2-40B4-BE49-F238E27FC236}">
                    <a16:creationId xmlns:a16="http://schemas.microsoft.com/office/drawing/2014/main" id="{6A8F529C-ABC4-4BC9-87EA-49D534B0BF4E}"/>
                  </a:ext>
                </a:extLst>
              </p:cNvPr>
              <p:cNvSpPr>
                <a:spLocks noChangeArrowheads="1"/>
              </p:cNvSpPr>
              <p:nvPr/>
            </p:nvSpPr>
            <p:spPr bwMode="auto">
              <a:xfrm>
                <a:off x="6632" y="3684"/>
                <a:ext cx="62"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2" name="9Slide.vn 1855">
                <a:extLst>
                  <a:ext uri="{FF2B5EF4-FFF2-40B4-BE49-F238E27FC236}">
                    <a16:creationId xmlns:a16="http://schemas.microsoft.com/office/drawing/2014/main" id="{884A4AC7-E55B-4FDF-AB89-7B2ADA4D7446}"/>
                  </a:ext>
                </a:extLst>
              </p:cNvPr>
              <p:cNvSpPr>
                <a:spLocks noChangeArrowheads="1"/>
              </p:cNvSpPr>
              <p:nvPr/>
            </p:nvSpPr>
            <p:spPr bwMode="auto">
              <a:xfrm>
                <a:off x="6659" y="3684"/>
                <a:ext cx="14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3" name="9Slide.vn 1856">
                <a:extLst>
                  <a:ext uri="{FF2B5EF4-FFF2-40B4-BE49-F238E27FC236}">
                    <a16:creationId xmlns:a16="http://schemas.microsoft.com/office/drawing/2014/main" id="{E7FD14D8-A657-40DB-BA6C-31682E082A8C}"/>
                  </a:ext>
                </a:extLst>
              </p:cNvPr>
              <p:cNvSpPr>
                <a:spLocks noChangeArrowheads="1"/>
              </p:cNvSpPr>
              <p:nvPr/>
            </p:nvSpPr>
            <p:spPr bwMode="auto">
              <a:xfrm>
                <a:off x="6924" y="3010"/>
                <a:ext cx="4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FIJI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4" name="9Slide.vn 1857">
                <a:extLst>
                  <a:ext uri="{FF2B5EF4-FFF2-40B4-BE49-F238E27FC236}">
                    <a16:creationId xmlns:a16="http://schemas.microsoft.com/office/drawing/2014/main" id="{887898C0-88B7-407B-B35A-7EC75DAD6676}"/>
                  </a:ext>
                </a:extLst>
              </p:cNvPr>
              <p:cNvSpPr>
                <a:spLocks noChangeArrowheads="1"/>
              </p:cNvSpPr>
              <p:nvPr/>
            </p:nvSpPr>
            <p:spPr bwMode="auto">
              <a:xfrm>
                <a:off x="3585" y="2517"/>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5" name="9Slide.vn 1858">
                <a:extLst>
                  <a:ext uri="{FF2B5EF4-FFF2-40B4-BE49-F238E27FC236}">
                    <a16:creationId xmlns:a16="http://schemas.microsoft.com/office/drawing/2014/main" id="{4584123D-766F-4109-9F00-1D101E88F94B}"/>
                  </a:ext>
                </a:extLst>
              </p:cNvPr>
              <p:cNvSpPr>
                <a:spLocks noChangeArrowheads="1"/>
              </p:cNvSpPr>
              <p:nvPr/>
            </p:nvSpPr>
            <p:spPr bwMode="auto">
              <a:xfrm>
                <a:off x="3598" y="2517"/>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6" name="9Slide.vn 1859">
                <a:extLst>
                  <a:ext uri="{FF2B5EF4-FFF2-40B4-BE49-F238E27FC236}">
                    <a16:creationId xmlns:a16="http://schemas.microsoft.com/office/drawing/2014/main" id="{53A54008-2FF9-435B-BF07-F96BBD9599E2}"/>
                  </a:ext>
                </a:extLst>
              </p:cNvPr>
              <p:cNvSpPr>
                <a:spLocks noChangeArrowheads="1"/>
              </p:cNvSpPr>
              <p:nvPr/>
            </p:nvSpPr>
            <p:spPr bwMode="auto">
              <a:xfrm>
                <a:off x="3612" y="2517"/>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7" name="9Slide.vn 1860">
                <a:extLst>
                  <a:ext uri="{FF2B5EF4-FFF2-40B4-BE49-F238E27FC236}">
                    <a16:creationId xmlns:a16="http://schemas.microsoft.com/office/drawing/2014/main" id="{5166DB18-E92F-4AF6-B1E4-A5DB360182EA}"/>
                  </a:ext>
                </a:extLst>
              </p:cNvPr>
              <p:cNvSpPr>
                <a:spLocks noChangeArrowheads="1"/>
              </p:cNvSpPr>
              <p:nvPr/>
            </p:nvSpPr>
            <p:spPr bwMode="auto">
              <a:xfrm>
                <a:off x="3568" y="2542"/>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8" name="9Slide.vn 1861">
                <a:extLst>
                  <a:ext uri="{FF2B5EF4-FFF2-40B4-BE49-F238E27FC236}">
                    <a16:creationId xmlns:a16="http://schemas.microsoft.com/office/drawing/2014/main" id="{12BECC91-1F93-4878-A5CC-84B5F198E6E5}"/>
                  </a:ext>
                </a:extLst>
              </p:cNvPr>
              <p:cNvSpPr>
                <a:spLocks noChangeArrowheads="1"/>
              </p:cNvSpPr>
              <p:nvPr/>
            </p:nvSpPr>
            <p:spPr bwMode="auto">
              <a:xfrm>
                <a:off x="3593" y="254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9" name="9Slide.vn 1862">
                <a:extLst>
                  <a:ext uri="{FF2B5EF4-FFF2-40B4-BE49-F238E27FC236}">
                    <a16:creationId xmlns:a16="http://schemas.microsoft.com/office/drawing/2014/main" id="{8BAF8C3F-2033-4967-9B87-1B7784C8B17D}"/>
                  </a:ext>
                </a:extLst>
              </p:cNvPr>
              <p:cNvSpPr>
                <a:spLocks noChangeArrowheads="1"/>
              </p:cNvSpPr>
              <p:nvPr/>
            </p:nvSpPr>
            <p:spPr bwMode="auto">
              <a:xfrm>
                <a:off x="3606" y="2542"/>
                <a:ext cx="7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OIRE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0" name="9Slide.vn 1863">
                <a:extLst>
                  <a:ext uri="{FF2B5EF4-FFF2-40B4-BE49-F238E27FC236}">
                    <a16:creationId xmlns:a16="http://schemas.microsoft.com/office/drawing/2014/main" id="{03E8FDD0-15FE-41A1-9EA5-CBC455709272}"/>
                  </a:ext>
                </a:extLst>
              </p:cNvPr>
              <p:cNvSpPr>
                <a:spLocks noChangeArrowheads="1"/>
              </p:cNvSpPr>
              <p:nvPr/>
            </p:nvSpPr>
            <p:spPr bwMode="auto">
              <a:xfrm>
                <a:off x="3413" y="2198"/>
                <a:ext cx="1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WESTERN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1" name="9Slide.vn 1864">
                <a:extLst>
                  <a:ext uri="{FF2B5EF4-FFF2-40B4-BE49-F238E27FC236}">
                    <a16:creationId xmlns:a16="http://schemas.microsoft.com/office/drawing/2014/main" id="{B1453E04-A543-4244-A5BA-611E257A0552}"/>
                  </a:ext>
                </a:extLst>
              </p:cNvPr>
              <p:cNvSpPr>
                <a:spLocks noChangeArrowheads="1"/>
              </p:cNvSpPr>
              <p:nvPr/>
            </p:nvSpPr>
            <p:spPr bwMode="auto">
              <a:xfrm>
                <a:off x="3417" y="222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2" name="9Slide.vn 1865">
                <a:extLst>
                  <a:ext uri="{FF2B5EF4-FFF2-40B4-BE49-F238E27FC236}">
                    <a16:creationId xmlns:a16="http://schemas.microsoft.com/office/drawing/2014/main" id="{EBBAC8E6-5233-4B75-88B1-C0F99F8138D0}"/>
                  </a:ext>
                </a:extLst>
              </p:cNvPr>
              <p:cNvSpPr>
                <a:spLocks noChangeArrowheads="1"/>
              </p:cNvSpPr>
              <p:nvPr/>
            </p:nvSpPr>
            <p:spPr bwMode="auto">
              <a:xfrm>
                <a:off x="3432" y="2222"/>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3" name="9Slide.vn 1866">
                <a:extLst>
                  <a:ext uri="{FF2B5EF4-FFF2-40B4-BE49-F238E27FC236}">
                    <a16:creationId xmlns:a16="http://schemas.microsoft.com/office/drawing/2014/main" id="{679A0FAD-5ABF-437E-94C9-7DBB7D18CCB3}"/>
                  </a:ext>
                </a:extLst>
              </p:cNvPr>
              <p:cNvSpPr>
                <a:spLocks noChangeArrowheads="1"/>
              </p:cNvSpPr>
              <p:nvPr/>
            </p:nvSpPr>
            <p:spPr bwMode="auto">
              <a:xfrm>
                <a:off x="3446" y="2222"/>
                <a:ext cx="8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ARAH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4" name="9Slide.vn 1867">
                <a:extLst>
                  <a:ext uri="{FF2B5EF4-FFF2-40B4-BE49-F238E27FC236}">
                    <a16:creationId xmlns:a16="http://schemas.microsoft.com/office/drawing/2014/main" id="{402BCD8D-B6B0-47B6-9467-12276F5A15AB}"/>
                  </a:ext>
                </a:extLst>
              </p:cNvPr>
              <p:cNvSpPr>
                <a:spLocks noChangeArrowheads="1"/>
              </p:cNvSpPr>
              <p:nvPr/>
            </p:nvSpPr>
            <p:spPr bwMode="auto">
              <a:xfrm>
                <a:off x="3341" y="2419"/>
                <a:ext cx="9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THE GAMB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5" name="9Slide.vn 1868">
                <a:extLst>
                  <a:ext uri="{FF2B5EF4-FFF2-40B4-BE49-F238E27FC236}">
                    <a16:creationId xmlns:a16="http://schemas.microsoft.com/office/drawing/2014/main" id="{82D39754-A323-475D-9784-361BF7B437C2}"/>
                  </a:ext>
                </a:extLst>
              </p:cNvPr>
              <p:cNvSpPr>
                <a:spLocks noChangeArrowheads="1"/>
              </p:cNvSpPr>
              <p:nvPr/>
            </p:nvSpPr>
            <p:spPr bwMode="auto">
              <a:xfrm>
                <a:off x="3415" y="2419"/>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6" name="9Slide.vn 1869">
                <a:extLst>
                  <a:ext uri="{FF2B5EF4-FFF2-40B4-BE49-F238E27FC236}">
                    <a16:creationId xmlns:a16="http://schemas.microsoft.com/office/drawing/2014/main" id="{EB644D4B-F6A2-4BEA-A2AC-2781982EBF4C}"/>
                  </a:ext>
                </a:extLst>
              </p:cNvPr>
              <p:cNvSpPr>
                <a:spLocks noChangeArrowheads="1"/>
              </p:cNvSpPr>
              <p:nvPr/>
            </p:nvSpPr>
            <p:spPr bwMode="auto">
              <a:xfrm>
                <a:off x="3419" y="2419"/>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7" name="9Slide.vn 1870">
                <a:extLst>
                  <a:ext uri="{FF2B5EF4-FFF2-40B4-BE49-F238E27FC236}">
                    <a16:creationId xmlns:a16="http://schemas.microsoft.com/office/drawing/2014/main" id="{224E3408-CF1A-4192-9918-3E1D996D167B}"/>
                  </a:ext>
                </a:extLst>
              </p:cNvPr>
              <p:cNvSpPr>
                <a:spLocks noChangeArrowheads="1"/>
              </p:cNvSpPr>
              <p:nvPr/>
            </p:nvSpPr>
            <p:spPr bwMode="auto">
              <a:xfrm>
                <a:off x="3413" y="2513"/>
                <a:ext cx="1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SIERRA LEONE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8" name="9Slide.vn 1871">
                <a:extLst>
                  <a:ext uri="{FF2B5EF4-FFF2-40B4-BE49-F238E27FC236}">
                    <a16:creationId xmlns:a16="http://schemas.microsoft.com/office/drawing/2014/main" id="{379165BC-9685-4B15-9679-853699C866D3}"/>
                  </a:ext>
                </a:extLst>
              </p:cNvPr>
              <p:cNvSpPr>
                <a:spLocks noChangeArrowheads="1"/>
              </p:cNvSpPr>
              <p:nvPr/>
            </p:nvSpPr>
            <p:spPr bwMode="auto">
              <a:xfrm>
                <a:off x="3353" y="2446"/>
                <a:ext cx="10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GUINEA-BIS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9" name="9Slide.vn 1872">
                <a:extLst>
                  <a:ext uri="{FF2B5EF4-FFF2-40B4-BE49-F238E27FC236}">
                    <a16:creationId xmlns:a16="http://schemas.microsoft.com/office/drawing/2014/main" id="{39BCC86F-6DA1-499B-924A-90B3F46D8F53}"/>
                  </a:ext>
                </a:extLst>
              </p:cNvPr>
              <p:cNvSpPr>
                <a:spLocks noChangeArrowheads="1"/>
              </p:cNvSpPr>
              <p:nvPr/>
            </p:nvSpPr>
            <p:spPr bwMode="auto">
              <a:xfrm>
                <a:off x="3436" y="2446"/>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0" name="9Slide.vn 1873">
                <a:extLst>
                  <a:ext uri="{FF2B5EF4-FFF2-40B4-BE49-F238E27FC236}">
                    <a16:creationId xmlns:a16="http://schemas.microsoft.com/office/drawing/2014/main" id="{1A8EDAC4-AE5D-447D-8887-DD1D0AE7F265}"/>
                  </a:ext>
                </a:extLst>
              </p:cNvPr>
              <p:cNvSpPr>
                <a:spLocks noChangeArrowheads="1"/>
              </p:cNvSpPr>
              <p:nvPr/>
            </p:nvSpPr>
            <p:spPr bwMode="auto">
              <a:xfrm>
                <a:off x="3446" y="2446"/>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1" name="9Slide.vn 1874">
                <a:extLst>
                  <a:ext uri="{FF2B5EF4-FFF2-40B4-BE49-F238E27FC236}">
                    <a16:creationId xmlns:a16="http://schemas.microsoft.com/office/drawing/2014/main" id="{343C2BC4-15D7-4895-8669-7A8388B9C439}"/>
                  </a:ext>
                </a:extLst>
              </p:cNvPr>
              <p:cNvSpPr>
                <a:spLocks noChangeArrowheads="1"/>
              </p:cNvSpPr>
              <p:nvPr/>
            </p:nvSpPr>
            <p:spPr bwMode="auto">
              <a:xfrm>
                <a:off x="3380" y="2392"/>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SENEGAL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2" name="9Slide.vn 1875">
                <a:extLst>
                  <a:ext uri="{FF2B5EF4-FFF2-40B4-BE49-F238E27FC236}">
                    <a16:creationId xmlns:a16="http://schemas.microsoft.com/office/drawing/2014/main" id="{DE13B0C5-BCDF-46A7-854B-B174459BBEDC}"/>
                  </a:ext>
                </a:extLst>
              </p:cNvPr>
              <p:cNvSpPr>
                <a:spLocks noChangeArrowheads="1"/>
              </p:cNvSpPr>
              <p:nvPr/>
            </p:nvSpPr>
            <p:spPr bwMode="auto">
              <a:xfrm>
                <a:off x="3633" y="2315"/>
                <a:ext cx="71"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3" name="9Slide.vn 1876">
                <a:extLst>
                  <a:ext uri="{FF2B5EF4-FFF2-40B4-BE49-F238E27FC236}">
                    <a16:creationId xmlns:a16="http://schemas.microsoft.com/office/drawing/2014/main" id="{75DF392A-FE35-4F3B-B2D4-7F595217113D}"/>
                  </a:ext>
                </a:extLst>
              </p:cNvPr>
              <p:cNvSpPr>
                <a:spLocks noChangeArrowheads="1"/>
              </p:cNvSpPr>
              <p:nvPr/>
            </p:nvSpPr>
            <p:spPr bwMode="auto">
              <a:xfrm>
                <a:off x="3666" y="2315"/>
                <a:ext cx="10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ALI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4" name="9Slide.vn 1877">
                <a:extLst>
                  <a:ext uri="{FF2B5EF4-FFF2-40B4-BE49-F238E27FC236}">
                    <a16:creationId xmlns:a16="http://schemas.microsoft.com/office/drawing/2014/main" id="{00F756FE-E5F3-422A-AAD2-426D1D3DE87D}"/>
                  </a:ext>
                </a:extLst>
              </p:cNvPr>
              <p:cNvSpPr>
                <a:spLocks noChangeArrowheads="1"/>
              </p:cNvSpPr>
              <p:nvPr/>
            </p:nvSpPr>
            <p:spPr bwMode="auto">
              <a:xfrm>
                <a:off x="3964" y="2135"/>
                <a:ext cx="69"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5" name="9Slide.vn 1878">
                <a:extLst>
                  <a:ext uri="{FF2B5EF4-FFF2-40B4-BE49-F238E27FC236}">
                    <a16:creationId xmlns:a16="http://schemas.microsoft.com/office/drawing/2014/main" id="{15624FB6-6903-4031-B57A-A6799F3F2EDA}"/>
                  </a:ext>
                </a:extLst>
              </p:cNvPr>
              <p:cNvSpPr>
                <a:spLocks noChangeArrowheads="1"/>
              </p:cNvSpPr>
              <p:nvPr/>
            </p:nvSpPr>
            <p:spPr bwMode="auto">
              <a:xfrm>
                <a:off x="3997" y="2135"/>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 name="9Slide.vn 1879">
                <a:extLst>
                  <a:ext uri="{FF2B5EF4-FFF2-40B4-BE49-F238E27FC236}">
                    <a16:creationId xmlns:a16="http://schemas.microsoft.com/office/drawing/2014/main" id="{E3405C1C-663F-4D83-B3B1-BA879155CBF8}"/>
                  </a:ext>
                </a:extLst>
              </p:cNvPr>
              <p:cNvSpPr>
                <a:spLocks noChangeArrowheads="1"/>
              </p:cNvSpPr>
              <p:nvPr/>
            </p:nvSpPr>
            <p:spPr bwMode="auto">
              <a:xfrm>
                <a:off x="4022" y="2135"/>
                <a:ext cx="58"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 name="9Slide.vn 1880">
                <a:extLst>
                  <a:ext uri="{FF2B5EF4-FFF2-40B4-BE49-F238E27FC236}">
                    <a16:creationId xmlns:a16="http://schemas.microsoft.com/office/drawing/2014/main" id="{A9C5ED27-6662-404F-90F4-DFC0374C6617}"/>
                  </a:ext>
                </a:extLst>
              </p:cNvPr>
              <p:cNvSpPr>
                <a:spLocks noChangeArrowheads="1"/>
              </p:cNvSpPr>
              <p:nvPr/>
            </p:nvSpPr>
            <p:spPr bwMode="auto">
              <a:xfrm>
                <a:off x="4043" y="2135"/>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 name="9Slide.vn 1881">
                <a:extLst>
                  <a:ext uri="{FF2B5EF4-FFF2-40B4-BE49-F238E27FC236}">
                    <a16:creationId xmlns:a16="http://schemas.microsoft.com/office/drawing/2014/main" id="{A82FBC70-5CAB-4FC9-BA89-DB6D2A3BFEC3}"/>
                  </a:ext>
                </a:extLst>
              </p:cNvPr>
              <p:cNvSpPr>
                <a:spLocks noChangeArrowheads="1"/>
              </p:cNvSpPr>
              <p:nvPr/>
            </p:nvSpPr>
            <p:spPr bwMode="auto">
              <a:xfrm>
                <a:off x="3662" y="2127"/>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9" name="9Slide.vn 1882">
                <a:extLst>
                  <a:ext uri="{FF2B5EF4-FFF2-40B4-BE49-F238E27FC236}">
                    <a16:creationId xmlns:a16="http://schemas.microsoft.com/office/drawing/2014/main" id="{D7642730-2E32-41CF-8743-1A09581121D8}"/>
                  </a:ext>
                </a:extLst>
              </p:cNvPr>
              <p:cNvSpPr>
                <a:spLocks noChangeArrowheads="1"/>
              </p:cNvSpPr>
              <p:nvPr/>
            </p:nvSpPr>
            <p:spPr bwMode="auto">
              <a:xfrm>
                <a:off x="3689" y="2127"/>
                <a:ext cx="5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0" name="9Slide.vn 1883">
                <a:extLst>
                  <a:ext uri="{FF2B5EF4-FFF2-40B4-BE49-F238E27FC236}">
                    <a16:creationId xmlns:a16="http://schemas.microsoft.com/office/drawing/2014/main" id="{ABCE2577-0693-4BB2-8E7B-672AFBF24DC0}"/>
                  </a:ext>
                </a:extLst>
              </p:cNvPr>
              <p:cNvSpPr>
                <a:spLocks noChangeArrowheads="1"/>
              </p:cNvSpPr>
              <p:nvPr/>
            </p:nvSpPr>
            <p:spPr bwMode="auto">
              <a:xfrm>
                <a:off x="3707" y="2127"/>
                <a:ext cx="118"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1" name="9Slide.vn 1884">
                <a:extLst>
                  <a:ext uri="{FF2B5EF4-FFF2-40B4-BE49-F238E27FC236}">
                    <a16:creationId xmlns:a16="http://schemas.microsoft.com/office/drawing/2014/main" id="{EA84639F-7E11-4C19-80DD-757B22ABCE4B}"/>
                  </a:ext>
                </a:extLst>
              </p:cNvPr>
              <p:cNvSpPr>
                <a:spLocks noChangeArrowheads="1"/>
              </p:cNvSpPr>
              <p:nvPr/>
            </p:nvSpPr>
            <p:spPr bwMode="auto">
              <a:xfrm>
                <a:off x="3782" y="2127"/>
                <a:ext cx="44"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2" name="9Slide.vn 1885">
                <a:extLst>
                  <a:ext uri="{FF2B5EF4-FFF2-40B4-BE49-F238E27FC236}">
                    <a16:creationId xmlns:a16="http://schemas.microsoft.com/office/drawing/2014/main" id="{2D41F2BA-3523-4E66-A31A-60169F8861EF}"/>
                  </a:ext>
                </a:extLst>
              </p:cNvPr>
              <p:cNvSpPr>
                <a:spLocks noChangeArrowheads="1"/>
              </p:cNvSpPr>
              <p:nvPr/>
            </p:nvSpPr>
            <p:spPr bwMode="auto">
              <a:xfrm>
                <a:off x="3794" y="2127"/>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3" name="9Slide.vn 1886">
                <a:extLst>
                  <a:ext uri="{FF2B5EF4-FFF2-40B4-BE49-F238E27FC236}">
                    <a16:creationId xmlns:a16="http://schemas.microsoft.com/office/drawing/2014/main" id="{37C3A83B-2FC5-4DA4-8609-EA02ED241734}"/>
                  </a:ext>
                </a:extLst>
              </p:cNvPr>
              <p:cNvSpPr>
                <a:spLocks noChangeArrowheads="1"/>
              </p:cNvSpPr>
              <p:nvPr/>
            </p:nvSpPr>
            <p:spPr bwMode="auto">
              <a:xfrm>
                <a:off x="4165" y="2183"/>
                <a:ext cx="178"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5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EGYPT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4" name="9Slide.vn 1887">
                <a:extLst>
                  <a:ext uri="{FF2B5EF4-FFF2-40B4-BE49-F238E27FC236}">
                    <a16:creationId xmlns:a16="http://schemas.microsoft.com/office/drawing/2014/main" id="{19B88135-A61A-4C53-A972-829A5556EE6B}"/>
                  </a:ext>
                </a:extLst>
              </p:cNvPr>
              <p:cNvSpPr>
                <a:spLocks noChangeArrowheads="1"/>
              </p:cNvSpPr>
              <p:nvPr/>
            </p:nvSpPr>
            <p:spPr bwMode="auto">
              <a:xfrm>
                <a:off x="3444" y="2318"/>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5" name="9Slide.vn 1888">
                <a:extLst>
                  <a:ext uri="{FF2B5EF4-FFF2-40B4-BE49-F238E27FC236}">
                    <a16:creationId xmlns:a16="http://schemas.microsoft.com/office/drawing/2014/main" id="{6E5EC519-2704-4836-B905-5FB018BA52A8}"/>
                  </a:ext>
                </a:extLst>
              </p:cNvPr>
              <p:cNvSpPr>
                <a:spLocks noChangeArrowheads="1"/>
              </p:cNvSpPr>
              <p:nvPr/>
            </p:nvSpPr>
            <p:spPr bwMode="auto">
              <a:xfrm>
                <a:off x="3461" y="231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6" name="9Slide.vn 1889">
                <a:extLst>
                  <a:ext uri="{FF2B5EF4-FFF2-40B4-BE49-F238E27FC236}">
                    <a16:creationId xmlns:a16="http://schemas.microsoft.com/office/drawing/2014/main" id="{1B5D2AA7-D5A9-4B78-AB77-08E87DCBBE5F}"/>
                  </a:ext>
                </a:extLst>
              </p:cNvPr>
              <p:cNvSpPr>
                <a:spLocks noChangeArrowheads="1"/>
              </p:cNvSpPr>
              <p:nvPr/>
            </p:nvSpPr>
            <p:spPr bwMode="auto">
              <a:xfrm>
                <a:off x="3473" y="2318"/>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7" name="9Slide.vn 1890">
                <a:extLst>
                  <a:ext uri="{FF2B5EF4-FFF2-40B4-BE49-F238E27FC236}">
                    <a16:creationId xmlns:a16="http://schemas.microsoft.com/office/drawing/2014/main" id="{B7524005-0F3E-45E6-8680-FAA61D533A3C}"/>
                  </a:ext>
                </a:extLst>
              </p:cNvPr>
              <p:cNvSpPr>
                <a:spLocks noChangeArrowheads="1"/>
              </p:cNvSpPr>
              <p:nvPr/>
            </p:nvSpPr>
            <p:spPr bwMode="auto">
              <a:xfrm>
                <a:off x="3498" y="2318"/>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8" name="9Slide.vn 1891">
                <a:extLst>
                  <a:ext uri="{FF2B5EF4-FFF2-40B4-BE49-F238E27FC236}">
                    <a16:creationId xmlns:a16="http://schemas.microsoft.com/office/drawing/2014/main" id="{C9E6F0E6-07C3-4A3F-AA97-C7860FDA693B}"/>
                  </a:ext>
                </a:extLst>
              </p:cNvPr>
              <p:cNvSpPr>
                <a:spLocks noChangeArrowheads="1"/>
              </p:cNvSpPr>
              <p:nvPr/>
            </p:nvSpPr>
            <p:spPr bwMode="auto">
              <a:xfrm>
                <a:off x="3504" y="2318"/>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9" name="9Slide.vn 1892">
                <a:extLst>
                  <a:ext uri="{FF2B5EF4-FFF2-40B4-BE49-F238E27FC236}">
                    <a16:creationId xmlns:a16="http://schemas.microsoft.com/office/drawing/2014/main" id="{4D445C5C-8205-41A7-B1FE-3CD05BE1A745}"/>
                  </a:ext>
                </a:extLst>
              </p:cNvPr>
              <p:cNvSpPr>
                <a:spLocks noChangeArrowheads="1"/>
              </p:cNvSpPr>
              <p:nvPr/>
            </p:nvSpPr>
            <p:spPr bwMode="auto">
              <a:xfrm>
                <a:off x="3515" y="2318"/>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0" name="9Slide.vn 1893">
                <a:extLst>
                  <a:ext uri="{FF2B5EF4-FFF2-40B4-BE49-F238E27FC236}">
                    <a16:creationId xmlns:a16="http://schemas.microsoft.com/office/drawing/2014/main" id="{F39E77EF-2334-4D9E-8FD8-2C0EE40407DB}"/>
                  </a:ext>
                </a:extLst>
              </p:cNvPr>
              <p:cNvSpPr>
                <a:spLocks noChangeArrowheads="1"/>
              </p:cNvSpPr>
              <p:nvPr/>
            </p:nvSpPr>
            <p:spPr bwMode="auto">
              <a:xfrm>
                <a:off x="3542" y="2318"/>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1" name="9Slide.vn 1894">
                <a:extLst>
                  <a:ext uri="{FF2B5EF4-FFF2-40B4-BE49-F238E27FC236}">
                    <a16:creationId xmlns:a16="http://schemas.microsoft.com/office/drawing/2014/main" id="{A3A1FFDF-E4A7-4A72-8F95-E78F7E1A31E0}"/>
                  </a:ext>
                </a:extLst>
              </p:cNvPr>
              <p:cNvSpPr>
                <a:spLocks noChangeArrowheads="1"/>
              </p:cNvSpPr>
              <p:nvPr/>
            </p:nvSpPr>
            <p:spPr bwMode="auto">
              <a:xfrm>
                <a:off x="3548" y="231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2" name="9Slide.vn 1895">
                <a:extLst>
                  <a:ext uri="{FF2B5EF4-FFF2-40B4-BE49-F238E27FC236}">
                    <a16:creationId xmlns:a16="http://schemas.microsoft.com/office/drawing/2014/main" id="{C1FC16ED-A1B4-497A-AACA-A1F15406BD14}"/>
                  </a:ext>
                </a:extLst>
              </p:cNvPr>
              <p:cNvSpPr>
                <a:spLocks noChangeArrowheads="1"/>
              </p:cNvSpPr>
              <p:nvPr/>
            </p:nvSpPr>
            <p:spPr bwMode="auto">
              <a:xfrm>
                <a:off x="3556" y="2054"/>
                <a:ext cx="9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MOROCCO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3" name="9Slide.vn 1896">
                <a:extLst>
                  <a:ext uri="{FF2B5EF4-FFF2-40B4-BE49-F238E27FC236}">
                    <a16:creationId xmlns:a16="http://schemas.microsoft.com/office/drawing/2014/main" id="{2D07C8CF-ADCD-4AF0-98F0-E45BBAAE11C5}"/>
                  </a:ext>
                </a:extLst>
              </p:cNvPr>
              <p:cNvSpPr>
                <a:spLocks noChangeArrowheads="1"/>
              </p:cNvSpPr>
              <p:nvPr/>
            </p:nvSpPr>
            <p:spPr bwMode="auto">
              <a:xfrm>
                <a:off x="3828" y="2029"/>
                <a:ext cx="7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TUNISS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4" name="9Slide.vn 1897">
                <a:extLst>
                  <a:ext uri="{FF2B5EF4-FFF2-40B4-BE49-F238E27FC236}">
                    <a16:creationId xmlns:a16="http://schemas.microsoft.com/office/drawing/2014/main" id="{6E80BE2C-BCC4-45AA-B5BF-4689C68C3321}"/>
                  </a:ext>
                </a:extLst>
              </p:cNvPr>
              <p:cNvSpPr>
                <a:spLocks noChangeArrowheads="1"/>
              </p:cNvSpPr>
              <p:nvPr/>
            </p:nvSpPr>
            <p:spPr bwMode="auto">
              <a:xfrm>
                <a:off x="3884" y="2029"/>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5" name="9Slide.vn 1898">
                <a:extLst>
                  <a:ext uri="{FF2B5EF4-FFF2-40B4-BE49-F238E27FC236}">
                    <a16:creationId xmlns:a16="http://schemas.microsoft.com/office/drawing/2014/main" id="{9E0EE0DD-530F-4FCE-A742-C313468808A8}"/>
                  </a:ext>
                </a:extLst>
              </p:cNvPr>
              <p:cNvSpPr>
                <a:spLocks noChangeArrowheads="1"/>
              </p:cNvSpPr>
              <p:nvPr/>
            </p:nvSpPr>
            <p:spPr bwMode="auto">
              <a:xfrm>
                <a:off x="3890" y="2029"/>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6" name="9Slide.vn 1899">
                <a:extLst>
                  <a:ext uri="{FF2B5EF4-FFF2-40B4-BE49-F238E27FC236}">
                    <a16:creationId xmlns:a16="http://schemas.microsoft.com/office/drawing/2014/main" id="{7B38AB33-7404-472D-A3AE-982424DEAF0B}"/>
                  </a:ext>
                </a:extLst>
              </p:cNvPr>
              <p:cNvSpPr>
                <a:spLocks noChangeArrowheads="1"/>
              </p:cNvSpPr>
              <p:nvPr/>
            </p:nvSpPr>
            <p:spPr bwMode="auto">
              <a:xfrm>
                <a:off x="3956" y="1990"/>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7" name="9Slide.vn 1900">
                <a:extLst>
                  <a:ext uri="{FF2B5EF4-FFF2-40B4-BE49-F238E27FC236}">
                    <a16:creationId xmlns:a16="http://schemas.microsoft.com/office/drawing/2014/main" id="{0CCC84D6-5BF3-41C8-9431-DAFDC539CAD2}"/>
                  </a:ext>
                </a:extLst>
              </p:cNvPr>
              <p:cNvSpPr>
                <a:spLocks noChangeArrowheads="1"/>
              </p:cNvSpPr>
              <p:nvPr/>
            </p:nvSpPr>
            <p:spPr bwMode="auto">
              <a:xfrm>
                <a:off x="3968" y="199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8" name="9Slide.vn 1901">
                <a:extLst>
                  <a:ext uri="{FF2B5EF4-FFF2-40B4-BE49-F238E27FC236}">
                    <a16:creationId xmlns:a16="http://schemas.microsoft.com/office/drawing/2014/main" id="{6EA7DDE1-CADF-42A6-970A-462E9A50BB8A}"/>
                  </a:ext>
                </a:extLst>
              </p:cNvPr>
              <p:cNvSpPr>
                <a:spLocks noChangeArrowheads="1"/>
              </p:cNvSpPr>
              <p:nvPr/>
            </p:nvSpPr>
            <p:spPr bwMode="auto">
              <a:xfrm>
                <a:off x="3977" y="199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9" name="9Slide.vn 1902">
                <a:extLst>
                  <a:ext uri="{FF2B5EF4-FFF2-40B4-BE49-F238E27FC236}">
                    <a16:creationId xmlns:a16="http://schemas.microsoft.com/office/drawing/2014/main" id="{B5F177FA-0753-4EF5-94D5-E4CFD5FA0EB9}"/>
                  </a:ext>
                </a:extLst>
              </p:cNvPr>
              <p:cNvSpPr>
                <a:spLocks noChangeArrowheads="1"/>
              </p:cNvSpPr>
              <p:nvPr/>
            </p:nvSpPr>
            <p:spPr bwMode="auto">
              <a:xfrm>
                <a:off x="3981" y="199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0" name="9Slide.vn 1903">
                <a:extLst>
                  <a:ext uri="{FF2B5EF4-FFF2-40B4-BE49-F238E27FC236}">
                    <a16:creationId xmlns:a16="http://schemas.microsoft.com/office/drawing/2014/main" id="{C5BB1AF3-BC89-4A12-9DCF-F3B662672DC2}"/>
                  </a:ext>
                </a:extLst>
              </p:cNvPr>
              <p:cNvSpPr>
                <a:spLocks noChangeArrowheads="1"/>
              </p:cNvSpPr>
              <p:nvPr/>
            </p:nvSpPr>
            <p:spPr bwMode="auto">
              <a:xfrm>
                <a:off x="3989" y="199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1" name="9Slide.vn 1904">
                <a:extLst>
                  <a:ext uri="{FF2B5EF4-FFF2-40B4-BE49-F238E27FC236}">
                    <a16:creationId xmlns:a16="http://schemas.microsoft.com/office/drawing/2014/main" id="{BE1EAE42-A051-4894-A578-9E56EE910D2F}"/>
                  </a:ext>
                </a:extLst>
              </p:cNvPr>
              <p:cNvSpPr>
                <a:spLocks noChangeArrowheads="1"/>
              </p:cNvSpPr>
              <p:nvPr/>
            </p:nvSpPr>
            <p:spPr bwMode="auto">
              <a:xfrm>
                <a:off x="3481" y="2544"/>
                <a:ext cx="5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LIBER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2" name="9Slide.vn 1905">
                <a:extLst>
                  <a:ext uri="{FF2B5EF4-FFF2-40B4-BE49-F238E27FC236}">
                    <a16:creationId xmlns:a16="http://schemas.microsoft.com/office/drawing/2014/main" id="{F667A902-12A7-49C6-9DF6-1820669662EB}"/>
                  </a:ext>
                </a:extLst>
              </p:cNvPr>
              <p:cNvSpPr>
                <a:spLocks noChangeArrowheads="1"/>
              </p:cNvSpPr>
              <p:nvPr/>
            </p:nvSpPr>
            <p:spPr bwMode="auto">
              <a:xfrm>
                <a:off x="3533" y="2544"/>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3" name="9Slide.vn 1906">
                <a:extLst>
                  <a:ext uri="{FF2B5EF4-FFF2-40B4-BE49-F238E27FC236}">
                    <a16:creationId xmlns:a16="http://schemas.microsoft.com/office/drawing/2014/main" id="{90BB4211-3841-414E-872D-5AB71D44031A}"/>
                  </a:ext>
                </a:extLst>
              </p:cNvPr>
              <p:cNvSpPr>
                <a:spLocks noChangeArrowheads="1"/>
              </p:cNvSpPr>
              <p:nvPr/>
            </p:nvSpPr>
            <p:spPr bwMode="auto">
              <a:xfrm>
                <a:off x="3539" y="2544"/>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4" name="9Slide.vn 1907">
                <a:extLst>
                  <a:ext uri="{FF2B5EF4-FFF2-40B4-BE49-F238E27FC236}">
                    <a16:creationId xmlns:a16="http://schemas.microsoft.com/office/drawing/2014/main" id="{00295DE5-CDB6-4A96-ACA1-EE78399BDFE5}"/>
                  </a:ext>
                </a:extLst>
              </p:cNvPr>
              <p:cNvSpPr>
                <a:spLocks noChangeArrowheads="1"/>
              </p:cNvSpPr>
              <p:nvPr/>
            </p:nvSpPr>
            <p:spPr bwMode="auto">
              <a:xfrm>
                <a:off x="3465" y="2469"/>
                <a:ext cx="7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GUINEA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5" name="9Slide.vn 1908">
                <a:extLst>
                  <a:ext uri="{FF2B5EF4-FFF2-40B4-BE49-F238E27FC236}">
                    <a16:creationId xmlns:a16="http://schemas.microsoft.com/office/drawing/2014/main" id="{8C0FCDB5-CE41-462A-966F-9C5E49DE80B8}"/>
                  </a:ext>
                </a:extLst>
              </p:cNvPr>
              <p:cNvSpPr>
                <a:spLocks noChangeArrowheads="1"/>
              </p:cNvSpPr>
              <p:nvPr/>
            </p:nvSpPr>
            <p:spPr bwMode="auto">
              <a:xfrm>
                <a:off x="3794" y="2496"/>
                <a:ext cx="8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NIGER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6" name="9Slide.vn 1909">
                <a:extLst>
                  <a:ext uri="{FF2B5EF4-FFF2-40B4-BE49-F238E27FC236}">
                    <a16:creationId xmlns:a16="http://schemas.microsoft.com/office/drawing/2014/main" id="{A923DD11-1038-4CA0-99D1-5204B1E781EA}"/>
                  </a:ext>
                </a:extLst>
              </p:cNvPr>
              <p:cNvSpPr>
                <a:spLocks noChangeArrowheads="1"/>
              </p:cNvSpPr>
              <p:nvPr/>
            </p:nvSpPr>
            <p:spPr bwMode="auto">
              <a:xfrm>
                <a:off x="3877" y="2496"/>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7" name="9Slide.vn 1910">
                <a:extLst>
                  <a:ext uri="{FF2B5EF4-FFF2-40B4-BE49-F238E27FC236}">
                    <a16:creationId xmlns:a16="http://schemas.microsoft.com/office/drawing/2014/main" id="{969E0DCA-A0E0-4B50-ACC4-8EF18D225EAA}"/>
                  </a:ext>
                </a:extLst>
              </p:cNvPr>
              <p:cNvSpPr>
                <a:spLocks noChangeArrowheads="1"/>
              </p:cNvSpPr>
              <p:nvPr/>
            </p:nvSpPr>
            <p:spPr bwMode="auto">
              <a:xfrm>
                <a:off x="3886" y="2496"/>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8" name="9Slide.vn 1911">
                <a:extLst>
                  <a:ext uri="{FF2B5EF4-FFF2-40B4-BE49-F238E27FC236}">
                    <a16:creationId xmlns:a16="http://schemas.microsoft.com/office/drawing/2014/main" id="{1E3B2928-A2A6-48BF-9464-371F6FD60A94}"/>
                  </a:ext>
                </a:extLst>
              </p:cNvPr>
              <p:cNvSpPr>
                <a:spLocks noChangeArrowheads="1"/>
              </p:cNvSpPr>
              <p:nvPr/>
            </p:nvSpPr>
            <p:spPr bwMode="auto">
              <a:xfrm>
                <a:off x="3828" y="2347"/>
                <a:ext cx="8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NIGER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9" name="9Slide.vn 1912">
                <a:extLst>
                  <a:ext uri="{FF2B5EF4-FFF2-40B4-BE49-F238E27FC236}">
                    <a16:creationId xmlns:a16="http://schemas.microsoft.com/office/drawing/2014/main" id="{EDFBDD66-3554-4579-BAF0-8E550B28C541}"/>
                  </a:ext>
                </a:extLst>
              </p:cNvPr>
              <p:cNvSpPr>
                <a:spLocks noChangeArrowheads="1"/>
              </p:cNvSpPr>
              <p:nvPr/>
            </p:nvSpPr>
            <p:spPr bwMode="auto">
              <a:xfrm>
                <a:off x="3995" y="237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0" name="9Slide.vn 1913">
                <a:extLst>
                  <a:ext uri="{FF2B5EF4-FFF2-40B4-BE49-F238E27FC236}">
                    <a16:creationId xmlns:a16="http://schemas.microsoft.com/office/drawing/2014/main" id="{CD30D6E6-8D99-4B7C-90B2-DE30416042FA}"/>
                  </a:ext>
                </a:extLst>
              </p:cNvPr>
              <p:cNvSpPr>
                <a:spLocks noChangeArrowheads="1"/>
              </p:cNvSpPr>
              <p:nvPr/>
            </p:nvSpPr>
            <p:spPr bwMode="auto">
              <a:xfrm>
                <a:off x="4014" y="2374"/>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1" name="9Slide.vn 1914">
                <a:extLst>
                  <a:ext uri="{FF2B5EF4-FFF2-40B4-BE49-F238E27FC236}">
                    <a16:creationId xmlns:a16="http://schemas.microsoft.com/office/drawing/2014/main" id="{E109BA41-A364-48AA-A29D-41230371B97D}"/>
                  </a:ext>
                </a:extLst>
              </p:cNvPr>
              <p:cNvSpPr>
                <a:spLocks noChangeArrowheads="1"/>
              </p:cNvSpPr>
              <p:nvPr/>
            </p:nvSpPr>
            <p:spPr bwMode="auto">
              <a:xfrm>
                <a:off x="4033" y="2374"/>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2" name="9Slide.vn 1915">
                <a:extLst>
                  <a:ext uri="{FF2B5EF4-FFF2-40B4-BE49-F238E27FC236}">
                    <a16:creationId xmlns:a16="http://schemas.microsoft.com/office/drawing/2014/main" id="{B1424484-9718-4BFB-A678-E953C55C4DC4}"/>
                  </a:ext>
                </a:extLst>
              </p:cNvPr>
              <p:cNvSpPr>
                <a:spLocks noChangeArrowheads="1"/>
              </p:cNvSpPr>
              <p:nvPr/>
            </p:nvSpPr>
            <p:spPr bwMode="auto">
              <a:xfrm>
                <a:off x="4188" y="2401"/>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3" name="9Slide.vn 1916">
                <a:extLst>
                  <a:ext uri="{FF2B5EF4-FFF2-40B4-BE49-F238E27FC236}">
                    <a16:creationId xmlns:a16="http://schemas.microsoft.com/office/drawing/2014/main" id="{9B4BDCA5-3F3F-43A1-9D23-B091F34C040A}"/>
                  </a:ext>
                </a:extLst>
              </p:cNvPr>
              <p:cNvSpPr>
                <a:spLocks noChangeArrowheads="1"/>
              </p:cNvSpPr>
              <p:nvPr/>
            </p:nvSpPr>
            <p:spPr bwMode="auto">
              <a:xfrm>
                <a:off x="4223" y="2401"/>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4" name="9Slide.vn 1917">
                <a:extLst>
                  <a:ext uri="{FF2B5EF4-FFF2-40B4-BE49-F238E27FC236}">
                    <a16:creationId xmlns:a16="http://schemas.microsoft.com/office/drawing/2014/main" id="{3E540536-B1D6-4B13-8F11-8EF494284102}"/>
                  </a:ext>
                </a:extLst>
              </p:cNvPr>
              <p:cNvSpPr>
                <a:spLocks noChangeArrowheads="1"/>
              </p:cNvSpPr>
              <p:nvPr/>
            </p:nvSpPr>
            <p:spPr bwMode="auto">
              <a:xfrm>
                <a:off x="4242" y="2401"/>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5" name="9Slide.vn 1918">
                <a:extLst>
                  <a:ext uri="{FF2B5EF4-FFF2-40B4-BE49-F238E27FC236}">
                    <a16:creationId xmlns:a16="http://schemas.microsoft.com/office/drawing/2014/main" id="{188615B3-B53A-4021-89DC-06EDAD1E6332}"/>
                  </a:ext>
                </a:extLst>
              </p:cNvPr>
              <p:cNvSpPr>
                <a:spLocks noChangeArrowheads="1"/>
              </p:cNvSpPr>
              <p:nvPr/>
            </p:nvSpPr>
            <p:spPr bwMode="auto">
              <a:xfrm>
                <a:off x="4342" y="2374"/>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6" name="9Slide.vn 1919">
                <a:extLst>
                  <a:ext uri="{FF2B5EF4-FFF2-40B4-BE49-F238E27FC236}">
                    <a16:creationId xmlns:a16="http://schemas.microsoft.com/office/drawing/2014/main" id="{A9B14EF2-40B4-4796-9EA6-57FA18C79B8C}"/>
                  </a:ext>
                </a:extLst>
              </p:cNvPr>
              <p:cNvSpPr>
                <a:spLocks noChangeArrowheads="1"/>
              </p:cNvSpPr>
              <p:nvPr/>
            </p:nvSpPr>
            <p:spPr bwMode="auto">
              <a:xfrm>
                <a:off x="4377" y="2374"/>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7" name="9Slide.vn 1920">
                <a:extLst>
                  <a:ext uri="{FF2B5EF4-FFF2-40B4-BE49-F238E27FC236}">
                    <a16:creationId xmlns:a16="http://schemas.microsoft.com/office/drawing/2014/main" id="{5DD6BD38-66A7-4516-BAF0-374A4784675A}"/>
                  </a:ext>
                </a:extLst>
              </p:cNvPr>
              <p:cNvSpPr>
                <a:spLocks noChangeArrowheads="1"/>
              </p:cNvSpPr>
              <p:nvPr/>
            </p:nvSpPr>
            <p:spPr bwMode="auto">
              <a:xfrm>
                <a:off x="4385" y="2374"/>
                <a:ext cx="7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THEA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8" name="9Slide.vn 1921">
                <a:extLst>
                  <a:ext uri="{FF2B5EF4-FFF2-40B4-BE49-F238E27FC236}">
                    <a16:creationId xmlns:a16="http://schemas.microsoft.com/office/drawing/2014/main" id="{8A777FDA-47E9-4F0A-84BD-EB33D78CDBAA}"/>
                  </a:ext>
                </a:extLst>
              </p:cNvPr>
              <p:cNvSpPr>
                <a:spLocks noChangeArrowheads="1"/>
              </p:cNvSpPr>
              <p:nvPr/>
            </p:nvSpPr>
            <p:spPr bwMode="auto">
              <a:xfrm>
                <a:off x="4520" y="2380"/>
                <a:ext cx="10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YEMEN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9" name="9Slide.vn 1922">
                <a:extLst>
                  <a:ext uri="{FF2B5EF4-FFF2-40B4-BE49-F238E27FC236}">
                    <a16:creationId xmlns:a16="http://schemas.microsoft.com/office/drawing/2014/main" id="{93B3145E-4A55-4F71-87C4-964756042236}"/>
                  </a:ext>
                </a:extLst>
              </p:cNvPr>
              <p:cNvSpPr>
                <a:spLocks noChangeArrowheads="1"/>
              </p:cNvSpPr>
              <p:nvPr/>
            </p:nvSpPr>
            <p:spPr bwMode="auto">
              <a:xfrm>
                <a:off x="4698" y="226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0" name="9Slide.vn 1923">
                <a:extLst>
                  <a:ext uri="{FF2B5EF4-FFF2-40B4-BE49-F238E27FC236}">
                    <a16:creationId xmlns:a16="http://schemas.microsoft.com/office/drawing/2014/main" id="{3ACB5091-ADE6-49A1-A617-CCE118BCFA52}"/>
                  </a:ext>
                </a:extLst>
              </p:cNvPr>
              <p:cNvSpPr>
                <a:spLocks noChangeArrowheads="1"/>
              </p:cNvSpPr>
              <p:nvPr/>
            </p:nvSpPr>
            <p:spPr bwMode="auto">
              <a:xfrm>
                <a:off x="4719" y="2262"/>
                <a:ext cx="3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1" name="9Slide.vn 1924">
                <a:extLst>
                  <a:ext uri="{FF2B5EF4-FFF2-40B4-BE49-F238E27FC236}">
                    <a16:creationId xmlns:a16="http://schemas.microsoft.com/office/drawing/2014/main" id="{17E3E04D-1679-45DA-B2BE-05F1924F084C}"/>
                  </a:ext>
                </a:extLst>
              </p:cNvPr>
              <p:cNvSpPr>
                <a:spLocks noChangeArrowheads="1"/>
              </p:cNvSpPr>
              <p:nvPr/>
            </p:nvSpPr>
            <p:spPr bwMode="auto">
              <a:xfrm>
                <a:off x="4744" y="2262"/>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2" name="9Slide.vn 1925">
                <a:extLst>
                  <a:ext uri="{FF2B5EF4-FFF2-40B4-BE49-F238E27FC236}">
                    <a16:creationId xmlns:a16="http://schemas.microsoft.com/office/drawing/2014/main" id="{69C446BC-B27F-42C7-9F32-141F56C7CE6A}"/>
                  </a:ext>
                </a:extLst>
              </p:cNvPr>
              <p:cNvSpPr>
                <a:spLocks noChangeArrowheads="1"/>
              </p:cNvSpPr>
              <p:nvPr/>
            </p:nvSpPr>
            <p:spPr bwMode="auto">
              <a:xfrm>
                <a:off x="4607" y="2187"/>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Q</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3" name="9Slide.vn 1926">
                <a:extLst>
                  <a:ext uri="{FF2B5EF4-FFF2-40B4-BE49-F238E27FC236}">
                    <a16:creationId xmlns:a16="http://schemas.microsoft.com/office/drawing/2014/main" id="{02DCFE1A-356B-4D38-95F7-4A9FE7A86A84}"/>
                  </a:ext>
                </a:extLst>
              </p:cNvPr>
              <p:cNvSpPr>
                <a:spLocks noChangeArrowheads="1"/>
              </p:cNvSpPr>
              <p:nvPr/>
            </p:nvSpPr>
            <p:spPr bwMode="auto">
              <a:xfrm>
                <a:off x="4615" y="2187"/>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4" name="9Slide.vn 1927">
                <a:extLst>
                  <a:ext uri="{FF2B5EF4-FFF2-40B4-BE49-F238E27FC236}">
                    <a16:creationId xmlns:a16="http://schemas.microsoft.com/office/drawing/2014/main" id="{18D5AE0F-AA24-470F-BA6A-277836FD4E06}"/>
                  </a:ext>
                </a:extLst>
              </p:cNvPr>
              <p:cNvSpPr>
                <a:spLocks noChangeArrowheads="1"/>
              </p:cNvSpPr>
              <p:nvPr/>
            </p:nvSpPr>
            <p:spPr bwMode="auto">
              <a:xfrm>
                <a:off x="4632" y="2187"/>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5" name="9Slide.vn 1928">
                <a:extLst>
                  <a:ext uri="{FF2B5EF4-FFF2-40B4-BE49-F238E27FC236}">
                    <a16:creationId xmlns:a16="http://schemas.microsoft.com/office/drawing/2014/main" id="{416FD3AE-3AF5-47C1-B2D7-3BC27D99FA1E}"/>
                  </a:ext>
                </a:extLst>
              </p:cNvPr>
              <p:cNvSpPr>
                <a:spLocks noChangeArrowheads="1"/>
              </p:cNvSpPr>
              <p:nvPr/>
            </p:nvSpPr>
            <p:spPr bwMode="auto">
              <a:xfrm>
                <a:off x="4352" y="1980"/>
                <a:ext cx="6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SYR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6" name="9Slide.vn 1929">
                <a:extLst>
                  <a:ext uri="{FF2B5EF4-FFF2-40B4-BE49-F238E27FC236}">
                    <a16:creationId xmlns:a16="http://schemas.microsoft.com/office/drawing/2014/main" id="{E5C704F4-1C76-4BC9-9F4E-7401DDE00308}"/>
                  </a:ext>
                </a:extLst>
              </p:cNvPr>
              <p:cNvSpPr>
                <a:spLocks noChangeArrowheads="1"/>
              </p:cNvSpPr>
              <p:nvPr/>
            </p:nvSpPr>
            <p:spPr bwMode="auto">
              <a:xfrm>
                <a:off x="4395" y="1980"/>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7" name="9Slide.vn 1930">
                <a:extLst>
                  <a:ext uri="{FF2B5EF4-FFF2-40B4-BE49-F238E27FC236}">
                    <a16:creationId xmlns:a16="http://schemas.microsoft.com/office/drawing/2014/main" id="{AC19B286-3BAA-46A3-B4D2-CDE0AD4D7FBD}"/>
                  </a:ext>
                </a:extLst>
              </p:cNvPr>
              <p:cNvSpPr>
                <a:spLocks noChangeArrowheads="1"/>
              </p:cNvSpPr>
              <p:nvPr/>
            </p:nvSpPr>
            <p:spPr bwMode="auto">
              <a:xfrm>
                <a:off x="4402" y="1980"/>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8" name="9Slide.vn 1931">
                <a:extLst>
                  <a:ext uri="{FF2B5EF4-FFF2-40B4-BE49-F238E27FC236}">
                    <a16:creationId xmlns:a16="http://schemas.microsoft.com/office/drawing/2014/main" id="{7758E59B-F6D0-471B-A83A-14D3EE51873E}"/>
                  </a:ext>
                </a:extLst>
              </p:cNvPr>
              <p:cNvSpPr>
                <a:spLocks noChangeArrowheads="1"/>
              </p:cNvSpPr>
              <p:nvPr/>
            </p:nvSpPr>
            <p:spPr bwMode="auto">
              <a:xfrm>
                <a:off x="4242" y="2006"/>
                <a:ext cx="3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CYPRUS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9" name="9Slide.vn 1932">
                <a:extLst>
                  <a:ext uri="{FF2B5EF4-FFF2-40B4-BE49-F238E27FC236}">
                    <a16:creationId xmlns:a16="http://schemas.microsoft.com/office/drawing/2014/main" id="{3ABEABDF-3725-4EA0-B82A-AC31B5478B30}"/>
                  </a:ext>
                </a:extLst>
              </p:cNvPr>
              <p:cNvSpPr>
                <a:spLocks noChangeArrowheads="1"/>
              </p:cNvSpPr>
              <p:nvPr/>
            </p:nvSpPr>
            <p:spPr bwMode="auto">
              <a:xfrm>
                <a:off x="4296" y="2023"/>
                <a:ext cx="40"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LEBANON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0" name="9Slide.vn 1933">
                <a:extLst>
                  <a:ext uri="{FF2B5EF4-FFF2-40B4-BE49-F238E27FC236}">
                    <a16:creationId xmlns:a16="http://schemas.microsoft.com/office/drawing/2014/main" id="{3A188621-DD14-4588-8A52-6E8CF0B1E4B8}"/>
                  </a:ext>
                </a:extLst>
              </p:cNvPr>
              <p:cNvSpPr>
                <a:spLocks noChangeArrowheads="1"/>
              </p:cNvSpPr>
              <p:nvPr/>
            </p:nvSpPr>
            <p:spPr bwMode="auto">
              <a:xfrm>
                <a:off x="4445" y="1876"/>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ARMEN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1" name="9Slide.vn 1934">
                <a:extLst>
                  <a:ext uri="{FF2B5EF4-FFF2-40B4-BE49-F238E27FC236}">
                    <a16:creationId xmlns:a16="http://schemas.microsoft.com/office/drawing/2014/main" id="{1BEFCB9D-3ACC-4448-9E49-9471C90FEC7C}"/>
                  </a:ext>
                </a:extLst>
              </p:cNvPr>
              <p:cNvSpPr>
                <a:spLocks noChangeArrowheads="1"/>
              </p:cNvSpPr>
              <p:nvPr/>
            </p:nvSpPr>
            <p:spPr bwMode="auto">
              <a:xfrm>
                <a:off x="4482" y="1876"/>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2" name="9Slide.vn 1935">
                <a:extLst>
                  <a:ext uri="{FF2B5EF4-FFF2-40B4-BE49-F238E27FC236}">
                    <a16:creationId xmlns:a16="http://schemas.microsoft.com/office/drawing/2014/main" id="{C4FB9B85-B77F-4027-8EAC-FAD4B399200C}"/>
                  </a:ext>
                </a:extLst>
              </p:cNvPr>
              <p:cNvSpPr>
                <a:spLocks noChangeArrowheads="1"/>
              </p:cNvSpPr>
              <p:nvPr/>
            </p:nvSpPr>
            <p:spPr bwMode="auto">
              <a:xfrm>
                <a:off x="4485" y="187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3" name="9Slide.vn 1936">
                <a:extLst>
                  <a:ext uri="{FF2B5EF4-FFF2-40B4-BE49-F238E27FC236}">
                    <a16:creationId xmlns:a16="http://schemas.microsoft.com/office/drawing/2014/main" id="{917365E5-5B6E-4A10-B242-065DE2353825}"/>
                  </a:ext>
                </a:extLst>
              </p:cNvPr>
              <p:cNvSpPr>
                <a:spLocks noChangeArrowheads="1"/>
              </p:cNvSpPr>
              <p:nvPr/>
            </p:nvSpPr>
            <p:spPr bwMode="auto">
              <a:xfrm>
                <a:off x="4493" y="1886"/>
                <a:ext cx="3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AZERBAI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4" name="9Slide.vn 1937">
                <a:extLst>
                  <a:ext uri="{FF2B5EF4-FFF2-40B4-BE49-F238E27FC236}">
                    <a16:creationId xmlns:a16="http://schemas.microsoft.com/office/drawing/2014/main" id="{92363701-C131-4CFE-B411-10D22F803F71}"/>
                  </a:ext>
                </a:extLst>
              </p:cNvPr>
              <p:cNvSpPr>
                <a:spLocks noChangeArrowheads="1"/>
              </p:cNvSpPr>
              <p:nvPr/>
            </p:nvSpPr>
            <p:spPr bwMode="auto">
              <a:xfrm>
                <a:off x="4536" y="188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J</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5" name="9Slide.vn 1938">
                <a:extLst>
                  <a:ext uri="{FF2B5EF4-FFF2-40B4-BE49-F238E27FC236}">
                    <a16:creationId xmlns:a16="http://schemas.microsoft.com/office/drawing/2014/main" id="{7AE6BD4F-91A1-47F5-85E0-432E3E7A47A7}"/>
                  </a:ext>
                </a:extLst>
              </p:cNvPr>
              <p:cNvSpPr>
                <a:spLocks noChangeArrowheads="1"/>
              </p:cNvSpPr>
              <p:nvPr/>
            </p:nvSpPr>
            <p:spPr bwMode="auto">
              <a:xfrm>
                <a:off x="4543" y="1886"/>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6" name="9Slide.vn 1939">
                <a:extLst>
                  <a:ext uri="{FF2B5EF4-FFF2-40B4-BE49-F238E27FC236}">
                    <a16:creationId xmlns:a16="http://schemas.microsoft.com/office/drawing/2014/main" id="{66A53DFD-B00B-44AA-B4E4-57813B5CF00F}"/>
                  </a:ext>
                </a:extLst>
              </p:cNvPr>
              <p:cNvSpPr>
                <a:spLocks noChangeArrowheads="1"/>
              </p:cNvSpPr>
              <p:nvPr/>
            </p:nvSpPr>
            <p:spPr bwMode="auto">
              <a:xfrm>
                <a:off x="4642" y="1895"/>
                <a:ext cx="10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TURKMENIS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7" name="9Slide.vn 1940">
                <a:extLst>
                  <a:ext uri="{FF2B5EF4-FFF2-40B4-BE49-F238E27FC236}">
                    <a16:creationId xmlns:a16="http://schemas.microsoft.com/office/drawing/2014/main" id="{C5B91AA5-43B0-44AA-ABE2-C5171AFCFA56}"/>
                  </a:ext>
                </a:extLst>
              </p:cNvPr>
              <p:cNvSpPr>
                <a:spLocks noChangeArrowheads="1"/>
              </p:cNvSpPr>
              <p:nvPr/>
            </p:nvSpPr>
            <p:spPr bwMode="auto">
              <a:xfrm>
                <a:off x="4741" y="1895"/>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8" name="9Slide.vn 1941">
                <a:extLst>
                  <a:ext uri="{FF2B5EF4-FFF2-40B4-BE49-F238E27FC236}">
                    <a16:creationId xmlns:a16="http://schemas.microsoft.com/office/drawing/2014/main" id="{EA3BFBAA-330E-4812-A354-24FE918A9EAC}"/>
                  </a:ext>
                </a:extLst>
              </p:cNvPr>
              <p:cNvSpPr>
                <a:spLocks noChangeArrowheads="1"/>
              </p:cNvSpPr>
              <p:nvPr/>
            </p:nvSpPr>
            <p:spPr bwMode="auto">
              <a:xfrm>
                <a:off x="4752" y="1895"/>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9" name="9Slide.vn 1942">
                <a:extLst>
                  <a:ext uri="{FF2B5EF4-FFF2-40B4-BE49-F238E27FC236}">
                    <a16:creationId xmlns:a16="http://schemas.microsoft.com/office/drawing/2014/main" id="{132234E0-EA55-4705-830E-055ADC0E6742}"/>
                  </a:ext>
                </a:extLst>
              </p:cNvPr>
              <p:cNvSpPr>
                <a:spLocks noChangeArrowheads="1"/>
              </p:cNvSpPr>
              <p:nvPr/>
            </p:nvSpPr>
            <p:spPr bwMode="auto">
              <a:xfrm>
                <a:off x="4806" y="2000"/>
                <a:ext cx="44"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AFG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0" name="9Slide.vn 1943">
                <a:extLst>
                  <a:ext uri="{FF2B5EF4-FFF2-40B4-BE49-F238E27FC236}">
                    <a16:creationId xmlns:a16="http://schemas.microsoft.com/office/drawing/2014/main" id="{61EDCCB0-7EEB-430B-8F47-BC3E4DE720E5}"/>
                  </a:ext>
                </a:extLst>
              </p:cNvPr>
              <p:cNvSpPr>
                <a:spLocks noChangeArrowheads="1"/>
              </p:cNvSpPr>
              <p:nvPr/>
            </p:nvSpPr>
            <p:spPr bwMode="auto">
              <a:xfrm>
                <a:off x="4839" y="2000"/>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1" name="9Slide.vn 1944">
                <a:extLst>
                  <a:ext uri="{FF2B5EF4-FFF2-40B4-BE49-F238E27FC236}">
                    <a16:creationId xmlns:a16="http://schemas.microsoft.com/office/drawing/2014/main" id="{2C8625CE-2FF9-453B-990F-8C41F962ACE4}"/>
                  </a:ext>
                </a:extLst>
              </p:cNvPr>
              <p:cNvSpPr>
                <a:spLocks noChangeArrowheads="1"/>
              </p:cNvSpPr>
              <p:nvPr/>
            </p:nvSpPr>
            <p:spPr bwMode="auto">
              <a:xfrm>
                <a:off x="4851" y="2000"/>
                <a:ext cx="5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2" name="9Slide.vn 1945">
                <a:extLst>
                  <a:ext uri="{FF2B5EF4-FFF2-40B4-BE49-F238E27FC236}">
                    <a16:creationId xmlns:a16="http://schemas.microsoft.com/office/drawing/2014/main" id="{5142AE57-4EB1-4282-A251-444AB67B74CE}"/>
                  </a:ext>
                </a:extLst>
              </p:cNvPr>
              <p:cNvSpPr>
                <a:spLocks noChangeArrowheads="1"/>
              </p:cNvSpPr>
              <p:nvPr/>
            </p:nvSpPr>
            <p:spPr bwMode="auto">
              <a:xfrm>
                <a:off x="4893" y="2000"/>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3" name="9Slide.vn 1946">
                <a:extLst>
                  <a:ext uri="{FF2B5EF4-FFF2-40B4-BE49-F238E27FC236}">
                    <a16:creationId xmlns:a16="http://schemas.microsoft.com/office/drawing/2014/main" id="{11C07436-F3FF-47F8-9AF7-58FC88EA6888}"/>
                  </a:ext>
                </a:extLst>
              </p:cNvPr>
              <p:cNvSpPr>
                <a:spLocks noChangeArrowheads="1"/>
              </p:cNvSpPr>
              <p:nvPr/>
            </p:nvSpPr>
            <p:spPr bwMode="auto">
              <a:xfrm>
                <a:off x="4901" y="2000"/>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4" name="9Slide.vn 1947">
                <a:extLst>
                  <a:ext uri="{FF2B5EF4-FFF2-40B4-BE49-F238E27FC236}">
                    <a16:creationId xmlns:a16="http://schemas.microsoft.com/office/drawing/2014/main" id="{CEA38FF7-F5E2-4A89-AB12-0AE08C37F002}"/>
                  </a:ext>
                </a:extLst>
              </p:cNvPr>
              <p:cNvSpPr>
                <a:spLocks noChangeArrowheads="1"/>
              </p:cNvSpPr>
              <p:nvPr/>
            </p:nvSpPr>
            <p:spPr bwMode="auto">
              <a:xfrm>
                <a:off x="4911" y="208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5" name="9Slide.vn 1948">
                <a:extLst>
                  <a:ext uri="{FF2B5EF4-FFF2-40B4-BE49-F238E27FC236}">
                    <a16:creationId xmlns:a16="http://schemas.microsoft.com/office/drawing/2014/main" id="{28091566-AE69-4F1F-848E-FA86D011E32F}"/>
                  </a:ext>
                </a:extLst>
              </p:cNvPr>
              <p:cNvSpPr>
                <a:spLocks noChangeArrowheads="1"/>
              </p:cNvSpPr>
              <p:nvPr/>
            </p:nvSpPr>
            <p:spPr bwMode="auto">
              <a:xfrm>
                <a:off x="4922" y="2089"/>
                <a:ext cx="5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AKIS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6" name="9Slide.vn 1949">
                <a:extLst>
                  <a:ext uri="{FF2B5EF4-FFF2-40B4-BE49-F238E27FC236}">
                    <a16:creationId xmlns:a16="http://schemas.microsoft.com/office/drawing/2014/main" id="{4423C900-4458-4A38-B205-8DBD41FC0E7B}"/>
                  </a:ext>
                </a:extLst>
              </p:cNvPr>
              <p:cNvSpPr>
                <a:spLocks noChangeArrowheads="1"/>
              </p:cNvSpPr>
              <p:nvPr/>
            </p:nvSpPr>
            <p:spPr bwMode="auto">
              <a:xfrm>
                <a:off x="4961" y="208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7" name="9Slide.vn 1950">
                <a:extLst>
                  <a:ext uri="{FF2B5EF4-FFF2-40B4-BE49-F238E27FC236}">
                    <a16:creationId xmlns:a16="http://schemas.microsoft.com/office/drawing/2014/main" id="{BCD592B6-AB31-4AA9-9E46-080B73EA3792}"/>
                  </a:ext>
                </a:extLst>
              </p:cNvPr>
              <p:cNvSpPr>
                <a:spLocks noChangeArrowheads="1"/>
              </p:cNvSpPr>
              <p:nvPr/>
            </p:nvSpPr>
            <p:spPr bwMode="auto">
              <a:xfrm>
                <a:off x="4972" y="2089"/>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8" name="9Slide.vn 1951">
                <a:extLst>
                  <a:ext uri="{FF2B5EF4-FFF2-40B4-BE49-F238E27FC236}">
                    <a16:creationId xmlns:a16="http://schemas.microsoft.com/office/drawing/2014/main" id="{A8E2F95D-6FB6-47D9-A240-CE9CA0CE32C5}"/>
                  </a:ext>
                </a:extLst>
              </p:cNvPr>
              <p:cNvSpPr>
                <a:spLocks noChangeArrowheads="1"/>
              </p:cNvSpPr>
              <p:nvPr/>
            </p:nvSpPr>
            <p:spPr bwMode="auto">
              <a:xfrm>
                <a:off x="5011" y="1994"/>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KASHMIR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9" name="9Slide.vn 1952">
                <a:extLst>
                  <a:ext uri="{FF2B5EF4-FFF2-40B4-BE49-F238E27FC236}">
                    <a16:creationId xmlns:a16="http://schemas.microsoft.com/office/drawing/2014/main" id="{E2D6FD25-6D52-428F-948A-89D1E7D9F9AA}"/>
                  </a:ext>
                </a:extLst>
              </p:cNvPr>
              <p:cNvSpPr>
                <a:spLocks noChangeArrowheads="1"/>
              </p:cNvSpPr>
              <p:nvPr/>
            </p:nvSpPr>
            <p:spPr bwMode="auto">
              <a:xfrm>
                <a:off x="5303" y="2145"/>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BHU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0" name="9Slide.vn 1953">
                <a:extLst>
                  <a:ext uri="{FF2B5EF4-FFF2-40B4-BE49-F238E27FC236}">
                    <a16:creationId xmlns:a16="http://schemas.microsoft.com/office/drawing/2014/main" id="{DB158566-CCE4-4E75-9C9B-B4E8C8958BD7}"/>
                  </a:ext>
                </a:extLst>
              </p:cNvPr>
              <p:cNvSpPr>
                <a:spLocks noChangeArrowheads="1"/>
              </p:cNvSpPr>
              <p:nvPr/>
            </p:nvSpPr>
            <p:spPr bwMode="auto">
              <a:xfrm>
                <a:off x="5328" y="2145"/>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1" name="9Slide.vn 1954">
                <a:extLst>
                  <a:ext uri="{FF2B5EF4-FFF2-40B4-BE49-F238E27FC236}">
                    <a16:creationId xmlns:a16="http://schemas.microsoft.com/office/drawing/2014/main" id="{6A3D8FDA-3C22-4FDF-9452-EAFC380C7863}"/>
                  </a:ext>
                </a:extLst>
              </p:cNvPr>
              <p:cNvSpPr>
                <a:spLocks noChangeArrowheads="1"/>
              </p:cNvSpPr>
              <p:nvPr/>
            </p:nvSpPr>
            <p:spPr bwMode="auto">
              <a:xfrm>
                <a:off x="5334" y="2145"/>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2" name="9Slide.vn 1955">
                <a:extLst>
                  <a:ext uri="{FF2B5EF4-FFF2-40B4-BE49-F238E27FC236}">
                    <a16:creationId xmlns:a16="http://schemas.microsoft.com/office/drawing/2014/main" id="{D0BD7E1B-25E3-4458-A29D-9C2A3755B1E5}"/>
                  </a:ext>
                </a:extLst>
              </p:cNvPr>
              <p:cNvSpPr>
                <a:spLocks noChangeArrowheads="1"/>
              </p:cNvSpPr>
              <p:nvPr/>
            </p:nvSpPr>
            <p:spPr bwMode="auto">
              <a:xfrm>
                <a:off x="5170" y="2119"/>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3" name="9Slide.vn 1956">
                <a:extLst>
                  <a:ext uri="{FF2B5EF4-FFF2-40B4-BE49-F238E27FC236}">
                    <a16:creationId xmlns:a16="http://schemas.microsoft.com/office/drawing/2014/main" id="{38F95DCF-80F3-4D76-B11F-58822C2FE603}"/>
                  </a:ext>
                </a:extLst>
              </p:cNvPr>
              <p:cNvSpPr>
                <a:spLocks noChangeArrowheads="1"/>
              </p:cNvSpPr>
              <p:nvPr/>
            </p:nvSpPr>
            <p:spPr bwMode="auto">
              <a:xfrm>
                <a:off x="5193" y="211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4" name="9Slide.vn 1957">
                <a:extLst>
                  <a:ext uri="{FF2B5EF4-FFF2-40B4-BE49-F238E27FC236}">
                    <a16:creationId xmlns:a16="http://schemas.microsoft.com/office/drawing/2014/main" id="{D1479BB8-E0B7-439C-8E2D-CEF28DA5CF18}"/>
                  </a:ext>
                </a:extLst>
              </p:cNvPr>
              <p:cNvSpPr>
                <a:spLocks noChangeArrowheads="1"/>
              </p:cNvSpPr>
              <p:nvPr/>
            </p:nvSpPr>
            <p:spPr bwMode="auto">
              <a:xfrm>
                <a:off x="5202" y="2119"/>
                <a:ext cx="3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5" name="9Slide.vn 1958">
                <a:extLst>
                  <a:ext uri="{FF2B5EF4-FFF2-40B4-BE49-F238E27FC236}">
                    <a16:creationId xmlns:a16="http://schemas.microsoft.com/office/drawing/2014/main" id="{3C46B70A-537F-47FE-AC35-2C48E05638D6}"/>
                  </a:ext>
                </a:extLst>
              </p:cNvPr>
              <p:cNvSpPr>
                <a:spLocks noChangeArrowheads="1"/>
              </p:cNvSpPr>
              <p:nvPr/>
            </p:nvSpPr>
            <p:spPr bwMode="auto">
              <a:xfrm>
                <a:off x="5295" y="2201"/>
                <a:ext cx="2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BANG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6" name="9Slide.vn 1959">
                <a:extLst>
                  <a:ext uri="{FF2B5EF4-FFF2-40B4-BE49-F238E27FC236}">
                    <a16:creationId xmlns:a16="http://schemas.microsoft.com/office/drawing/2014/main" id="{C25EEEA7-5B07-4E30-ABF2-09F198FEB77B}"/>
                  </a:ext>
                </a:extLst>
              </p:cNvPr>
              <p:cNvSpPr>
                <a:spLocks noChangeArrowheads="1"/>
              </p:cNvSpPr>
              <p:nvPr/>
            </p:nvSpPr>
            <p:spPr bwMode="auto">
              <a:xfrm>
                <a:off x="5322" y="2201"/>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7" name="9Slide.vn 1960">
                <a:extLst>
                  <a:ext uri="{FF2B5EF4-FFF2-40B4-BE49-F238E27FC236}">
                    <a16:creationId xmlns:a16="http://schemas.microsoft.com/office/drawing/2014/main" id="{855A8E24-A7E4-4EFC-81F5-D62CBE686D91}"/>
                  </a:ext>
                </a:extLst>
              </p:cNvPr>
              <p:cNvSpPr>
                <a:spLocks noChangeArrowheads="1"/>
              </p:cNvSpPr>
              <p:nvPr/>
            </p:nvSpPr>
            <p:spPr bwMode="auto">
              <a:xfrm>
                <a:off x="5328" y="2201"/>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ADESH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8" name="9Slide.vn 1961">
                <a:extLst>
                  <a:ext uri="{FF2B5EF4-FFF2-40B4-BE49-F238E27FC236}">
                    <a16:creationId xmlns:a16="http://schemas.microsoft.com/office/drawing/2014/main" id="{CE06F93D-0ECB-4E4B-854C-253B5AC9793F}"/>
                  </a:ext>
                </a:extLst>
              </p:cNvPr>
              <p:cNvSpPr>
                <a:spLocks noChangeArrowheads="1"/>
              </p:cNvSpPr>
              <p:nvPr/>
            </p:nvSpPr>
            <p:spPr bwMode="auto">
              <a:xfrm>
                <a:off x="5405" y="2243"/>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9" name="9Slide.vn 1962">
                <a:extLst>
                  <a:ext uri="{FF2B5EF4-FFF2-40B4-BE49-F238E27FC236}">
                    <a16:creationId xmlns:a16="http://schemas.microsoft.com/office/drawing/2014/main" id="{A168F8D3-29BB-47A1-8057-7054ADC27134}"/>
                  </a:ext>
                </a:extLst>
              </p:cNvPr>
              <p:cNvSpPr>
                <a:spLocks noChangeArrowheads="1"/>
              </p:cNvSpPr>
              <p:nvPr/>
            </p:nvSpPr>
            <p:spPr bwMode="auto">
              <a:xfrm>
                <a:off x="5417" y="2243"/>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0" name="9Slide.vn 1963">
                <a:extLst>
                  <a:ext uri="{FF2B5EF4-FFF2-40B4-BE49-F238E27FC236}">
                    <a16:creationId xmlns:a16="http://schemas.microsoft.com/office/drawing/2014/main" id="{A8D0CB7D-3866-4948-93B8-612BED6A1353}"/>
                  </a:ext>
                </a:extLst>
              </p:cNvPr>
              <p:cNvSpPr>
                <a:spLocks noChangeArrowheads="1"/>
              </p:cNvSpPr>
              <p:nvPr/>
            </p:nvSpPr>
            <p:spPr bwMode="auto">
              <a:xfrm>
                <a:off x="5427" y="2243"/>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1" name="9Slide.vn 1964">
                <a:extLst>
                  <a:ext uri="{FF2B5EF4-FFF2-40B4-BE49-F238E27FC236}">
                    <a16:creationId xmlns:a16="http://schemas.microsoft.com/office/drawing/2014/main" id="{67A36B9D-180F-4B37-AE73-176598C730D3}"/>
                  </a:ext>
                </a:extLst>
              </p:cNvPr>
              <p:cNvSpPr>
                <a:spLocks noChangeArrowheads="1"/>
              </p:cNvSpPr>
              <p:nvPr/>
            </p:nvSpPr>
            <p:spPr bwMode="auto">
              <a:xfrm>
                <a:off x="5448" y="2243"/>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2" name="9Slide.vn 1965">
                <a:extLst>
                  <a:ext uri="{FF2B5EF4-FFF2-40B4-BE49-F238E27FC236}">
                    <a16:creationId xmlns:a16="http://schemas.microsoft.com/office/drawing/2014/main" id="{31B21559-E48A-4918-8900-54753087EDBC}"/>
                  </a:ext>
                </a:extLst>
              </p:cNvPr>
              <p:cNvSpPr>
                <a:spLocks noChangeArrowheads="1"/>
              </p:cNvSpPr>
              <p:nvPr/>
            </p:nvSpPr>
            <p:spPr bwMode="auto">
              <a:xfrm>
                <a:off x="5463" y="2243"/>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3" name="9Slide.vn 1966">
                <a:extLst>
                  <a:ext uri="{FF2B5EF4-FFF2-40B4-BE49-F238E27FC236}">
                    <a16:creationId xmlns:a16="http://schemas.microsoft.com/office/drawing/2014/main" id="{CC24BBB1-4812-475F-B96A-A2F3E8AB7206}"/>
                  </a:ext>
                </a:extLst>
              </p:cNvPr>
              <p:cNvSpPr>
                <a:spLocks noChangeArrowheads="1"/>
              </p:cNvSpPr>
              <p:nvPr/>
            </p:nvSpPr>
            <p:spPr bwMode="auto">
              <a:xfrm>
                <a:off x="5411" y="2262"/>
                <a:ext cx="5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(BUR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4" name="9Slide.vn 1967">
                <a:extLst>
                  <a:ext uri="{FF2B5EF4-FFF2-40B4-BE49-F238E27FC236}">
                    <a16:creationId xmlns:a16="http://schemas.microsoft.com/office/drawing/2014/main" id="{04217C0B-47A1-4470-91AA-1B38EE307FB1}"/>
                  </a:ext>
                </a:extLst>
              </p:cNvPr>
              <p:cNvSpPr>
                <a:spLocks noChangeArrowheads="1"/>
              </p:cNvSpPr>
              <p:nvPr/>
            </p:nvSpPr>
            <p:spPr bwMode="auto">
              <a:xfrm>
                <a:off x="5446" y="2262"/>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5" name="9Slide.vn 1968">
                <a:extLst>
                  <a:ext uri="{FF2B5EF4-FFF2-40B4-BE49-F238E27FC236}">
                    <a16:creationId xmlns:a16="http://schemas.microsoft.com/office/drawing/2014/main" id="{29B9B626-AEE2-4A13-BD43-196316B508EB}"/>
                  </a:ext>
                </a:extLst>
              </p:cNvPr>
              <p:cNvSpPr>
                <a:spLocks noChangeArrowheads="1"/>
              </p:cNvSpPr>
              <p:nvPr/>
            </p:nvSpPr>
            <p:spPr bwMode="auto">
              <a:xfrm>
                <a:off x="5461" y="2262"/>
                <a:ext cx="2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6" name="9Slide.vn 1969">
                <a:extLst>
                  <a:ext uri="{FF2B5EF4-FFF2-40B4-BE49-F238E27FC236}">
                    <a16:creationId xmlns:a16="http://schemas.microsoft.com/office/drawing/2014/main" id="{734D3559-6490-4DBF-88B5-6D6DCC2D5113}"/>
                  </a:ext>
                </a:extLst>
              </p:cNvPr>
              <p:cNvSpPr>
                <a:spLocks noChangeArrowheads="1"/>
              </p:cNvSpPr>
              <p:nvPr/>
            </p:nvSpPr>
            <p:spPr bwMode="auto">
              <a:xfrm>
                <a:off x="5546" y="2282"/>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7" name="9Slide.vn 1970">
                <a:extLst>
                  <a:ext uri="{FF2B5EF4-FFF2-40B4-BE49-F238E27FC236}">
                    <a16:creationId xmlns:a16="http://schemas.microsoft.com/office/drawing/2014/main" id="{2660A1D0-9AAD-407B-8B9C-E7B98BF49684}"/>
                  </a:ext>
                </a:extLst>
              </p:cNvPr>
              <p:cNvSpPr>
                <a:spLocks noChangeArrowheads="1"/>
              </p:cNvSpPr>
              <p:nvPr/>
            </p:nvSpPr>
            <p:spPr bwMode="auto">
              <a:xfrm>
                <a:off x="5554" y="2282"/>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8" name="9Slide.vn 1971">
                <a:extLst>
                  <a:ext uri="{FF2B5EF4-FFF2-40B4-BE49-F238E27FC236}">
                    <a16:creationId xmlns:a16="http://schemas.microsoft.com/office/drawing/2014/main" id="{8C572859-310E-4E24-A789-DF524784436F}"/>
                  </a:ext>
                </a:extLst>
              </p:cNvPr>
              <p:cNvSpPr>
                <a:spLocks noChangeArrowheads="1"/>
              </p:cNvSpPr>
              <p:nvPr/>
            </p:nvSpPr>
            <p:spPr bwMode="auto">
              <a:xfrm>
                <a:off x="5566" y="2282"/>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9" name="9Slide.vn 1972">
                <a:extLst>
                  <a:ext uri="{FF2B5EF4-FFF2-40B4-BE49-F238E27FC236}">
                    <a16:creationId xmlns:a16="http://schemas.microsoft.com/office/drawing/2014/main" id="{46B6CD90-819D-4073-999F-5FC3E45795A0}"/>
                  </a:ext>
                </a:extLst>
              </p:cNvPr>
              <p:cNvSpPr>
                <a:spLocks noChangeArrowheads="1"/>
              </p:cNvSpPr>
              <p:nvPr/>
            </p:nvSpPr>
            <p:spPr bwMode="auto">
              <a:xfrm>
                <a:off x="5510" y="2370"/>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0" name="9Slide.vn 1973">
                <a:extLst>
                  <a:ext uri="{FF2B5EF4-FFF2-40B4-BE49-F238E27FC236}">
                    <a16:creationId xmlns:a16="http://schemas.microsoft.com/office/drawing/2014/main" id="{5CEE736F-C4D2-4B43-B727-6BACED8F832C}"/>
                  </a:ext>
                </a:extLst>
              </p:cNvPr>
              <p:cNvSpPr>
                <a:spLocks noChangeArrowheads="1"/>
              </p:cNvSpPr>
              <p:nvPr/>
            </p:nvSpPr>
            <p:spPr bwMode="auto">
              <a:xfrm>
                <a:off x="5525" y="2370"/>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1" name="9Slide.vn 1974">
                <a:extLst>
                  <a:ext uri="{FF2B5EF4-FFF2-40B4-BE49-F238E27FC236}">
                    <a16:creationId xmlns:a16="http://schemas.microsoft.com/office/drawing/2014/main" id="{6CE7853B-1015-475A-8D8E-442F70614BD5}"/>
                  </a:ext>
                </a:extLst>
              </p:cNvPr>
              <p:cNvSpPr>
                <a:spLocks noChangeArrowheads="1"/>
              </p:cNvSpPr>
              <p:nvPr/>
            </p:nvSpPr>
            <p:spPr bwMode="auto">
              <a:xfrm>
                <a:off x="5539" y="2370"/>
                <a:ext cx="4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2" name="9Slide.vn 1975">
                <a:extLst>
                  <a:ext uri="{FF2B5EF4-FFF2-40B4-BE49-F238E27FC236}">
                    <a16:creationId xmlns:a16="http://schemas.microsoft.com/office/drawing/2014/main" id="{29E16EBF-C97D-46BC-BF17-C9E10D1C948B}"/>
                  </a:ext>
                </a:extLst>
              </p:cNvPr>
              <p:cNvSpPr>
                <a:spLocks noChangeArrowheads="1"/>
              </p:cNvSpPr>
              <p:nvPr/>
            </p:nvSpPr>
            <p:spPr bwMode="auto">
              <a:xfrm>
                <a:off x="5562" y="2370"/>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3" name="9Slide.vn 1976">
                <a:extLst>
                  <a:ext uri="{FF2B5EF4-FFF2-40B4-BE49-F238E27FC236}">
                    <a16:creationId xmlns:a16="http://schemas.microsoft.com/office/drawing/2014/main" id="{3D6C8C61-9182-42CC-93F4-804A7FACFEAB}"/>
                  </a:ext>
                </a:extLst>
              </p:cNvPr>
              <p:cNvSpPr>
                <a:spLocks noChangeArrowheads="1"/>
              </p:cNvSpPr>
              <p:nvPr/>
            </p:nvSpPr>
            <p:spPr bwMode="auto">
              <a:xfrm>
                <a:off x="5573" y="2370"/>
                <a:ext cx="6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4" name="9Slide.vn 1977">
                <a:extLst>
                  <a:ext uri="{FF2B5EF4-FFF2-40B4-BE49-F238E27FC236}">
                    <a16:creationId xmlns:a16="http://schemas.microsoft.com/office/drawing/2014/main" id="{74E2EA26-00B5-4D8C-90C8-B116497D2550}"/>
                  </a:ext>
                </a:extLst>
              </p:cNvPr>
              <p:cNvSpPr>
                <a:spLocks noChangeArrowheads="1"/>
              </p:cNvSpPr>
              <p:nvPr/>
            </p:nvSpPr>
            <p:spPr bwMode="auto">
              <a:xfrm>
                <a:off x="5670" y="240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5" name="9Slide.vn 1978">
                <a:extLst>
                  <a:ext uri="{FF2B5EF4-FFF2-40B4-BE49-F238E27FC236}">
                    <a16:creationId xmlns:a16="http://schemas.microsoft.com/office/drawing/2014/main" id="{FC195DB1-37F8-432E-8470-EA993B48EC70}"/>
                  </a:ext>
                </a:extLst>
              </p:cNvPr>
              <p:cNvSpPr>
                <a:spLocks noChangeArrowheads="1"/>
              </p:cNvSpPr>
              <p:nvPr/>
            </p:nvSpPr>
            <p:spPr bwMode="auto">
              <a:xfrm>
                <a:off x="5680" y="240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6" name="9Slide.vn 1979">
                <a:extLst>
                  <a:ext uri="{FF2B5EF4-FFF2-40B4-BE49-F238E27FC236}">
                    <a16:creationId xmlns:a16="http://schemas.microsoft.com/office/drawing/2014/main" id="{C0067114-7868-4DC9-810A-37A3320D7C0E}"/>
                  </a:ext>
                </a:extLst>
              </p:cNvPr>
              <p:cNvSpPr>
                <a:spLocks noChangeArrowheads="1"/>
              </p:cNvSpPr>
              <p:nvPr/>
            </p:nvSpPr>
            <p:spPr bwMode="auto">
              <a:xfrm>
                <a:off x="5687" y="240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7" name="9Slide.vn 1980">
                <a:extLst>
                  <a:ext uri="{FF2B5EF4-FFF2-40B4-BE49-F238E27FC236}">
                    <a16:creationId xmlns:a16="http://schemas.microsoft.com/office/drawing/2014/main" id="{789D7C28-34CF-4DF3-9ABF-C3DE03AC68FE}"/>
                  </a:ext>
                </a:extLst>
              </p:cNvPr>
              <p:cNvSpPr>
                <a:spLocks noChangeArrowheads="1"/>
              </p:cNvSpPr>
              <p:nvPr/>
            </p:nvSpPr>
            <p:spPr bwMode="auto">
              <a:xfrm>
                <a:off x="5693" y="240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8" name="9Slide.vn 1981">
                <a:extLst>
                  <a:ext uri="{FF2B5EF4-FFF2-40B4-BE49-F238E27FC236}">
                    <a16:creationId xmlns:a16="http://schemas.microsoft.com/office/drawing/2014/main" id="{7969D5FB-8586-4BB7-9897-495602EF5DAA}"/>
                  </a:ext>
                </a:extLst>
              </p:cNvPr>
              <p:cNvSpPr>
                <a:spLocks noChangeArrowheads="1"/>
              </p:cNvSpPr>
              <p:nvPr/>
            </p:nvSpPr>
            <p:spPr bwMode="auto">
              <a:xfrm>
                <a:off x="5699" y="2406"/>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9" name="9Slide.vn 1982">
                <a:extLst>
                  <a:ext uri="{FF2B5EF4-FFF2-40B4-BE49-F238E27FC236}">
                    <a16:creationId xmlns:a16="http://schemas.microsoft.com/office/drawing/2014/main" id="{45953F17-4F3F-4F59-90C4-F8A8625891B8}"/>
                  </a:ext>
                </a:extLst>
              </p:cNvPr>
              <p:cNvSpPr>
                <a:spLocks noChangeArrowheads="1"/>
              </p:cNvSpPr>
              <p:nvPr/>
            </p:nvSpPr>
            <p:spPr bwMode="auto">
              <a:xfrm>
                <a:off x="5585" y="2423"/>
                <a:ext cx="8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CAMBOD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0" name="9Slide.vn 1983">
                <a:extLst>
                  <a:ext uri="{FF2B5EF4-FFF2-40B4-BE49-F238E27FC236}">
                    <a16:creationId xmlns:a16="http://schemas.microsoft.com/office/drawing/2014/main" id="{1343E2AA-6EBD-48C0-8D3E-519B47B9A14A}"/>
                  </a:ext>
                </a:extLst>
              </p:cNvPr>
              <p:cNvSpPr>
                <a:spLocks noChangeArrowheads="1"/>
              </p:cNvSpPr>
              <p:nvPr/>
            </p:nvSpPr>
            <p:spPr bwMode="auto">
              <a:xfrm>
                <a:off x="5649" y="2423"/>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1" name="9Slide.vn 1984">
                <a:extLst>
                  <a:ext uri="{FF2B5EF4-FFF2-40B4-BE49-F238E27FC236}">
                    <a16:creationId xmlns:a16="http://schemas.microsoft.com/office/drawing/2014/main" id="{53BF03EB-1972-4D2F-BD05-430D8C169E62}"/>
                  </a:ext>
                </a:extLst>
              </p:cNvPr>
              <p:cNvSpPr>
                <a:spLocks noChangeArrowheads="1"/>
              </p:cNvSpPr>
              <p:nvPr/>
            </p:nvSpPr>
            <p:spPr bwMode="auto">
              <a:xfrm>
                <a:off x="5655" y="2423"/>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 name="9Slide.vn 1985">
                <a:extLst>
                  <a:ext uri="{FF2B5EF4-FFF2-40B4-BE49-F238E27FC236}">
                    <a16:creationId xmlns:a16="http://schemas.microsoft.com/office/drawing/2014/main" id="{42998581-FB77-43FC-8E83-13AB02790F34}"/>
                  </a:ext>
                </a:extLst>
              </p:cNvPr>
              <p:cNvSpPr>
                <a:spLocks noChangeArrowheads="1"/>
              </p:cNvSpPr>
              <p:nvPr/>
            </p:nvSpPr>
            <p:spPr bwMode="auto">
              <a:xfrm>
                <a:off x="4723" y="1807"/>
                <a:ext cx="7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UZBEKIS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3" name="9Slide.vn 1986">
                <a:extLst>
                  <a:ext uri="{FF2B5EF4-FFF2-40B4-BE49-F238E27FC236}">
                    <a16:creationId xmlns:a16="http://schemas.microsoft.com/office/drawing/2014/main" id="{2BA7AC22-6F37-4FE1-96C0-E7BE7342A55D}"/>
                  </a:ext>
                </a:extLst>
              </p:cNvPr>
              <p:cNvSpPr>
                <a:spLocks noChangeArrowheads="1"/>
              </p:cNvSpPr>
              <p:nvPr/>
            </p:nvSpPr>
            <p:spPr bwMode="auto">
              <a:xfrm>
                <a:off x="4787" y="1807"/>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4" name="9Slide.vn 1987">
                <a:extLst>
                  <a:ext uri="{FF2B5EF4-FFF2-40B4-BE49-F238E27FC236}">
                    <a16:creationId xmlns:a16="http://schemas.microsoft.com/office/drawing/2014/main" id="{E20CE6AF-2939-458F-AA40-6A035C8A95FA}"/>
                  </a:ext>
                </a:extLst>
              </p:cNvPr>
              <p:cNvSpPr>
                <a:spLocks noChangeArrowheads="1"/>
              </p:cNvSpPr>
              <p:nvPr/>
            </p:nvSpPr>
            <p:spPr bwMode="auto">
              <a:xfrm>
                <a:off x="4795" y="1807"/>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5" name="9Slide.vn 1988">
                <a:extLst>
                  <a:ext uri="{FF2B5EF4-FFF2-40B4-BE49-F238E27FC236}">
                    <a16:creationId xmlns:a16="http://schemas.microsoft.com/office/drawing/2014/main" id="{33231B44-E671-4501-AFD8-AE6BBB57BAB1}"/>
                  </a:ext>
                </a:extLst>
              </p:cNvPr>
              <p:cNvSpPr>
                <a:spLocks noChangeArrowheads="1"/>
              </p:cNvSpPr>
              <p:nvPr/>
            </p:nvSpPr>
            <p:spPr bwMode="auto">
              <a:xfrm>
                <a:off x="4283" y="2073"/>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ISRAEL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6" name="9Slide.vn 1989">
                <a:extLst>
                  <a:ext uri="{FF2B5EF4-FFF2-40B4-BE49-F238E27FC236}">
                    <a16:creationId xmlns:a16="http://schemas.microsoft.com/office/drawing/2014/main" id="{D00F1150-EA0D-4DAF-B433-207B46E9324C}"/>
                  </a:ext>
                </a:extLst>
              </p:cNvPr>
              <p:cNvSpPr>
                <a:spLocks noChangeArrowheads="1"/>
              </p:cNvSpPr>
              <p:nvPr/>
            </p:nvSpPr>
            <p:spPr bwMode="auto">
              <a:xfrm>
                <a:off x="4331" y="2097"/>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JOR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7" name="9Slide.vn 1990">
                <a:extLst>
                  <a:ext uri="{FF2B5EF4-FFF2-40B4-BE49-F238E27FC236}">
                    <a16:creationId xmlns:a16="http://schemas.microsoft.com/office/drawing/2014/main" id="{200A970C-A5D1-4A5C-A2A5-8A38A59AFC5B}"/>
                  </a:ext>
                </a:extLst>
              </p:cNvPr>
              <p:cNvSpPr>
                <a:spLocks noChangeArrowheads="1"/>
              </p:cNvSpPr>
              <p:nvPr/>
            </p:nvSpPr>
            <p:spPr bwMode="auto">
              <a:xfrm>
                <a:off x="4352" y="2097"/>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8" name="9Slide.vn 1991">
                <a:extLst>
                  <a:ext uri="{FF2B5EF4-FFF2-40B4-BE49-F238E27FC236}">
                    <a16:creationId xmlns:a16="http://schemas.microsoft.com/office/drawing/2014/main" id="{554EC19B-9760-4E2E-BC73-0259F3EE745C}"/>
                  </a:ext>
                </a:extLst>
              </p:cNvPr>
              <p:cNvSpPr>
                <a:spLocks noChangeArrowheads="1"/>
              </p:cNvSpPr>
              <p:nvPr/>
            </p:nvSpPr>
            <p:spPr bwMode="auto">
              <a:xfrm>
                <a:off x="4358" y="2097"/>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9" name="9Slide.vn 1992">
                <a:extLst>
                  <a:ext uri="{FF2B5EF4-FFF2-40B4-BE49-F238E27FC236}">
                    <a16:creationId xmlns:a16="http://schemas.microsoft.com/office/drawing/2014/main" id="{6078E8CA-E882-4800-B12D-8AA719A24879}"/>
                  </a:ext>
                </a:extLst>
              </p:cNvPr>
              <p:cNvSpPr>
                <a:spLocks noChangeArrowheads="1"/>
              </p:cNvSpPr>
              <p:nvPr/>
            </p:nvSpPr>
            <p:spPr bwMode="auto">
              <a:xfrm>
                <a:off x="4524" y="2110"/>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KU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0" name="9Slide.vn 1993">
                <a:extLst>
                  <a:ext uri="{FF2B5EF4-FFF2-40B4-BE49-F238E27FC236}">
                    <a16:creationId xmlns:a16="http://schemas.microsoft.com/office/drawing/2014/main" id="{830DCC25-08CC-4363-9316-2AED4C16757A}"/>
                  </a:ext>
                </a:extLst>
              </p:cNvPr>
              <p:cNvSpPr>
                <a:spLocks noChangeArrowheads="1"/>
              </p:cNvSpPr>
              <p:nvPr/>
            </p:nvSpPr>
            <p:spPr bwMode="auto">
              <a:xfrm>
                <a:off x="4540" y="2110"/>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1" name="9Slide.vn 1994">
                <a:extLst>
                  <a:ext uri="{FF2B5EF4-FFF2-40B4-BE49-F238E27FC236}">
                    <a16:creationId xmlns:a16="http://schemas.microsoft.com/office/drawing/2014/main" id="{D36FD8C2-934F-404E-AE8A-6E0A0A53894A}"/>
                  </a:ext>
                </a:extLst>
              </p:cNvPr>
              <p:cNvSpPr>
                <a:spLocks noChangeArrowheads="1"/>
              </p:cNvSpPr>
              <p:nvPr/>
            </p:nvSpPr>
            <p:spPr bwMode="auto">
              <a:xfrm>
                <a:off x="4553" y="2110"/>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2" name="9Slide.vn 1995">
                <a:extLst>
                  <a:ext uri="{FF2B5EF4-FFF2-40B4-BE49-F238E27FC236}">
                    <a16:creationId xmlns:a16="http://schemas.microsoft.com/office/drawing/2014/main" id="{AA4C7132-F291-4B4B-8886-0342FB54BAB5}"/>
                  </a:ext>
                </a:extLst>
              </p:cNvPr>
              <p:cNvSpPr>
                <a:spLocks noChangeArrowheads="1"/>
              </p:cNvSpPr>
              <p:nvPr/>
            </p:nvSpPr>
            <p:spPr bwMode="auto">
              <a:xfrm>
                <a:off x="4561" y="2110"/>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3" name="9Slide.vn 1996">
                <a:extLst>
                  <a:ext uri="{FF2B5EF4-FFF2-40B4-BE49-F238E27FC236}">
                    <a16:creationId xmlns:a16="http://schemas.microsoft.com/office/drawing/2014/main" id="{3050E315-8062-4305-A9C6-919BBFAFABF8}"/>
                  </a:ext>
                </a:extLst>
              </p:cNvPr>
              <p:cNvSpPr>
                <a:spLocks noChangeArrowheads="1"/>
              </p:cNvSpPr>
              <p:nvPr/>
            </p:nvSpPr>
            <p:spPr bwMode="auto">
              <a:xfrm>
                <a:off x="4565" y="2110"/>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4" name="9Slide.vn 1997">
                <a:extLst>
                  <a:ext uri="{FF2B5EF4-FFF2-40B4-BE49-F238E27FC236}">
                    <a16:creationId xmlns:a16="http://schemas.microsoft.com/office/drawing/2014/main" id="{31464E7D-3E98-406B-8421-83716590B572}"/>
                  </a:ext>
                </a:extLst>
              </p:cNvPr>
              <p:cNvSpPr>
                <a:spLocks noChangeArrowheads="1"/>
              </p:cNvSpPr>
              <p:nvPr/>
            </p:nvSpPr>
            <p:spPr bwMode="auto">
              <a:xfrm>
                <a:off x="4657" y="2220"/>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5" name="9Slide.vn 1998">
                <a:extLst>
                  <a:ext uri="{FF2B5EF4-FFF2-40B4-BE49-F238E27FC236}">
                    <a16:creationId xmlns:a16="http://schemas.microsoft.com/office/drawing/2014/main" id="{B4A795A2-01F6-4416-8870-5A70CC58E3FA}"/>
                  </a:ext>
                </a:extLst>
              </p:cNvPr>
              <p:cNvSpPr>
                <a:spLocks noChangeArrowheads="1"/>
              </p:cNvSpPr>
              <p:nvPr/>
            </p:nvSpPr>
            <p:spPr bwMode="auto">
              <a:xfrm>
                <a:off x="4669" y="2220"/>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6" name="9Slide.vn 1999">
                <a:extLst>
                  <a:ext uri="{FF2B5EF4-FFF2-40B4-BE49-F238E27FC236}">
                    <a16:creationId xmlns:a16="http://schemas.microsoft.com/office/drawing/2014/main" id="{191A59F8-D07C-4A35-A08A-0E83AA54BF6B}"/>
                  </a:ext>
                </a:extLst>
              </p:cNvPr>
              <p:cNvSpPr>
                <a:spLocks noChangeArrowheads="1"/>
              </p:cNvSpPr>
              <p:nvPr/>
            </p:nvSpPr>
            <p:spPr bwMode="auto">
              <a:xfrm>
                <a:off x="4671" y="2220"/>
                <a:ext cx="1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16" name="9Slide.vn 2000">
              <a:extLst>
                <a:ext uri="{FF2B5EF4-FFF2-40B4-BE49-F238E27FC236}">
                  <a16:creationId xmlns:a16="http://schemas.microsoft.com/office/drawing/2014/main" id="{1BDCEDF8-4571-410C-BCD7-0DF73D591866}"/>
                </a:ext>
              </a:extLst>
            </p:cNvPr>
            <p:cNvSpPr>
              <a:spLocks noChangeArrowheads="1"/>
            </p:cNvSpPr>
            <p:nvPr/>
          </p:nvSpPr>
          <p:spPr bwMode="auto">
            <a:xfrm>
              <a:off x="7399541" y="3540150"/>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ARAB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 name="9Slide.vn 2001">
              <a:extLst>
                <a:ext uri="{FF2B5EF4-FFF2-40B4-BE49-F238E27FC236}">
                  <a16:creationId xmlns:a16="http://schemas.microsoft.com/office/drawing/2014/main" id="{5F39F9CF-4D18-48F7-9C19-513811BFD0CA}"/>
                </a:ext>
              </a:extLst>
            </p:cNvPr>
            <p:cNvSpPr>
              <a:spLocks noChangeArrowheads="1"/>
            </p:cNvSpPr>
            <p:nvPr/>
          </p:nvSpPr>
          <p:spPr bwMode="auto">
            <a:xfrm>
              <a:off x="7385253" y="3552850"/>
              <a:ext cx="365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EMIR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 name="9Slide.vn 2002">
              <a:extLst>
                <a:ext uri="{FF2B5EF4-FFF2-40B4-BE49-F238E27FC236}">
                  <a16:creationId xmlns:a16="http://schemas.microsoft.com/office/drawing/2014/main" id="{ECEDEBA1-FAE3-4FA3-8A2E-E1E2C27485D9}"/>
                </a:ext>
              </a:extLst>
            </p:cNvPr>
            <p:cNvSpPr>
              <a:spLocks noChangeArrowheads="1"/>
            </p:cNvSpPr>
            <p:nvPr/>
          </p:nvSpPr>
          <p:spPr bwMode="auto">
            <a:xfrm>
              <a:off x="7415416" y="3552850"/>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 name="9Slide.vn 2003">
              <a:extLst>
                <a:ext uri="{FF2B5EF4-FFF2-40B4-BE49-F238E27FC236}">
                  <a16:creationId xmlns:a16="http://schemas.microsoft.com/office/drawing/2014/main" id="{120E3A31-5E83-48F0-985D-A74A88C6E1F8}"/>
                </a:ext>
              </a:extLst>
            </p:cNvPr>
            <p:cNvSpPr>
              <a:spLocks noChangeArrowheads="1"/>
            </p:cNvSpPr>
            <p:nvPr/>
          </p:nvSpPr>
          <p:spPr bwMode="auto">
            <a:xfrm>
              <a:off x="7424942" y="3552850"/>
              <a:ext cx="301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 name="9Slide.vn 2004">
              <a:extLst>
                <a:ext uri="{FF2B5EF4-FFF2-40B4-BE49-F238E27FC236}">
                  <a16:creationId xmlns:a16="http://schemas.microsoft.com/office/drawing/2014/main" id="{7DB7AE35-F01F-4877-885D-5A386F3CA2FE}"/>
                </a:ext>
              </a:extLst>
            </p:cNvPr>
            <p:cNvSpPr>
              <a:spLocks noChangeArrowheads="1"/>
            </p:cNvSpPr>
            <p:nvPr/>
          </p:nvSpPr>
          <p:spPr bwMode="auto">
            <a:xfrm>
              <a:off x="7093145" y="348617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 name="9Slide.vn 2005">
              <a:extLst>
                <a:ext uri="{FF2B5EF4-FFF2-40B4-BE49-F238E27FC236}">
                  <a16:creationId xmlns:a16="http://schemas.microsoft.com/office/drawing/2014/main" id="{37C0375B-3A3C-4CE8-B3D6-64A7EA1CF0F0}"/>
                </a:ext>
              </a:extLst>
            </p:cNvPr>
            <p:cNvSpPr>
              <a:spLocks noChangeArrowheads="1"/>
            </p:cNvSpPr>
            <p:nvPr/>
          </p:nvSpPr>
          <p:spPr bwMode="auto">
            <a:xfrm>
              <a:off x="7120133" y="348617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 name="9Slide.vn 2006">
              <a:extLst>
                <a:ext uri="{FF2B5EF4-FFF2-40B4-BE49-F238E27FC236}">
                  <a16:creationId xmlns:a16="http://schemas.microsoft.com/office/drawing/2014/main" id="{58ACBBD5-7584-4546-BCF9-F1529E25CFEF}"/>
                </a:ext>
              </a:extLst>
            </p:cNvPr>
            <p:cNvSpPr>
              <a:spLocks noChangeArrowheads="1"/>
            </p:cNvSpPr>
            <p:nvPr/>
          </p:nvSpPr>
          <p:spPr bwMode="auto">
            <a:xfrm>
              <a:off x="7151884" y="3486174"/>
              <a:ext cx="889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UDI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 name="9Slide.vn 2007">
              <a:extLst>
                <a:ext uri="{FF2B5EF4-FFF2-40B4-BE49-F238E27FC236}">
                  <a16:creationId xmlns:a16="http://schemas.microsoft.com/office/drawing/2014/main" id="{7E8A5706-9409-4F29-8EED-5E96852CB455}"/>
                </a:ext>
              </a:extLst>
            </p:cNvPr>
            <p:cNvSpPr>
              <a:spLocks noChangeArrowheads="1"/>
            </p:cNvSpPr>
            <p:nvPr/>
          </p:nvSpPr>
          <p:spPr bwMode="auto">
            <a:xfrm>
              <a:off x="7077270" y="3541737"/>
              <a:ext cx="128591"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ARAB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 name="9Slide.vn 2008">
              <a:extLst>
                <a:ext uri="{FF2B5EF4-FFF2-40B4-BE49-F238E27FC236}">
                  <a16:creationId xmlns:a16="http://schemas.microsoft.com/office/drawing/2014/main" id="{5DBF8698-FA79-4932-8189-25151D4AEFA0}"/>
                </a:ext>
              </a:extLst>
            </p:cNvPr>
            <p:cNvSpPr>
              <a:spLocks noChangeArrowheads="1"/>
            </p:cNvSpPr>
            <p:nvPr/>
          </p:nvSpPr>
          <p:spPr bwMode="auto">
            <a:xfrm>
              <a:off x="7194748" y="3541737"/>
              <a:ext cx="3651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 name="9Slide.vn 2009">
              <a:extLst>
                <a:ext uri="{FF2B5EF4-FFF2-40B4-BE49-F238E27FC236}">
                  <a16:creationId xmlns:a16="http://schemas.microsoft.com/office/drawing/2014/main" id="{CD14B1BE-CCFF-4EF6-9B8C-7C5247276F32}"/>
                </a:ext>
              </a:extLst>
            </p:cNvPr>
            <p:cNvSpPr>
              <a:spLocks noChangeArrowheads="1"/>
            </p:cNvSpPr>
            <p:nvPr/>
          </p:nvSpPr>
          <p:spPr bwMode="auto">
            <a:xfrm>
              <a:off x="7207448" y="3541737"/>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 name="9Slide.vn 2010">
              <a:extLst>
                <a:ext uri="{FF2B5EF4-FFF2-40B4-BE49-F238E27FC236}">
                  <a16:creationId xmlns:a16="http://schemas.microsoft.com/office/drawing/2014/main" id="{540C18A9-5ED0-4BB7-B663-E9661C5196F6}"/>
                </a:ext>
              </a:extLst>
            </p:cNvPr>
            <p:cNvSpPr>
              <a:spLocks noChangeArrowheads="1"/>
            </p:cNvSpPr>
            <p:nvPr/>
          </p:nvSpPr>
          <p:spPr bwMode="auto">
            <a:xfrm>
              <a:off x="6743886" y="4179917"/>
              <a:ext cx="131766"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UGAN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 name="9Slide.vn 2011">
              <a:extLst>
                <a:ext uri="{FF2B5EF4-FFF2-40B4-BE49-F238E27FC236}">
                  <a16:creationId xmlns:a16="http://schemas.microsoft.com/office/drawing/2014/main" id="{78772E03-ECAD-45EE-A4E9-843692DD90E0}"/>
                </a:ext>
              </a:extLst>
            </p:cNvPr>
            <p:cNvSpPr>
              <a:spLocks noChangeArrowheads="1"/>
            </p:cNvSpPr>
            <p:nvPr/>
          </p:nvSpPr>
          <p:spPr bwMode="auto">
            <a:xfrm>
              <a:off x="6866127" y="4179917"/>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 name="9Slide.vn 2012">
              <a:extLst>
                <a:ext uri="{FF2B5EF4-FFF2-40B4-BE49-F238E27FC236}">
                  <a16:creationId xmlns:a16="http://schemas.microsoft.com/office/drawing/2014/main" id="{FB3895C3-378E-43C2-83BA-1921B59BE423}"/>
                </a:ext>
              </a:extLst>
            </p:cNvPr>
            <p:cNvSpPr>
              <a:spLocks noChangeArrowheads="1"/>
            </p:cNvSpPr>
            <p:nvPr/>
          </p:nvSpPr>
          <p:spPr bwMode="auto">
            <a:xfrm>
              <a:off x="6896290" y="4179917"/>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 name="9Slide.vn 2013">
              <a:extLst>
                <a:ext uri="{FF2B5EF4-FFF2-40B4-BE49-F238E27FC236}">
                  <a16:creationId xmlns:a16="http://schemas.microsoft.com/office/drawing/2014/main" id="{204BBEA7-4BEF-4785-A524-740B04817093}"/>
                </a:ext>
              </a:extLst>
            </p:cNvPr>
            <p:cNvSpPr>
              <a:spLocks noChangeArrowheads="1"/>
            </p:cNvSpPr>
            <p:nvPr/>
          </p:nvSpPr>
          <p:spPr bwMode="auto">
            <a:xfrm>
              <a:off x="6918516" y="3989415"/>
              <a:ext cx="460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 name="9Slide.vn 2014">
              <a:extLst>
                <a:ext uri="{FF2B5EF4-FFF2-40B4-BE49-F238E27FC236}">
                  <a16:creationId xmlns:a16="http://schemas.microsoft.com/office/drawing/2014/main" id="{315A9D7C-6D3B-4C9D-A483-149FB986ED8F}"/>
                </a:ext>
              </a:extLst>
            </p:cNvPr>
            <p:cNvSpPr>
              <a:spLocks noChangeArrowheads="1"/>
            </p:cNvSpPr>
            <p:nvPr/>
          </p:nvSpPr>
          <p:spPr bwMode="auto">
            <a:xfrm>
              <a:off x="6945504" y="3989415"/>
              <a:ext cx="141291"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THIOP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 name="9Slide.vn 2015">
              <a:extLst>
                <a:ext uri="{FF2B5EF4-FFF2-40B4-BE49-F238E27FC236}">
                  <a16:creationId xmlns:a16="http://schemas.microsoft.com/office/drawing/2014/main" id="{34977187-754E-4F20-B082-099EBD61A4CF}"/>
                </a:ext>
              </a:extLst>
            </p:cNvPr>
            <p:cNvSpPr>
              <a:spLocks noChangeArrowheads="1"/>
            </p:cNvSpPr>
            <p:nvPr/>
          </p:nvSpPr>
          <p:spPr bwMode="auto">
            <a:xfrm>
              <a:off x="7077270" y="3989415"/>
              <a:ext cx="3651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 name="9Slide.vn 2016">
              <a:extLst>
                <a:ext uri="{FF2B5EF4-FFF2-40B4-BE49-F238E27FC236}">
                  <a16:creationId xmlns:a16="http://schemas.microsoft.com/office/drawing/2014/main" id="{7DB9E15C-EA54-4393-BC0A-5F442CAE98BE}"/>
                </a:ext>
              </a:extLst>
            </p:cNvPr>
            <p:cNvSpPr>
              <a:spLocks noChangeArrowheads="1"/>
            </p:cNvSpPr>
            <p:nvPr/>
          </p:nvSpPr>
          <p:spPr bwMode="auto">
            <a:xfrm>
              <a:off x="7093145" y="3989415"/>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 name="9Slide.vn 2017">
              <a:extLst>
                <a:ext uri="{FF2B5EF4-FFF2-40B4-BE49-F238E27FC236}">
                  <a16:creationId xmlns:a16="http://schemas.microsoft.com/office/drawing/2014/main" id="{FB8D3BB5-8B9C-4494-9570-8B96A9F01C68}"/>
                </a:ext>
              </a:extLst>
            </p:cNvPr>
            <p:cNvSpPr>
              <a:spLocks noChangeArrowheads="1"/>
            </p:cNvSpPr>
            <p:nvPr/>
          </p:nvSpPr>
          <p:spPr bwMode="auto">
            <a:xfrm>
              <a:off x="7132834" y="4133879"/>
              <a:ext cx="762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 name="9Slide.vn 2018">
              <a:extLst>
                <a:ext uri="{FF2B5EF4-FFF2-40B4-BE49-F238E27FC236}">
                  <a16:creationId xmlns:a16="http://schemas.microsoft.com/office/drawing/2014/main" id="{270EDCFF-1EC8-4301-8AF0-A9271CE8DC89}"/>
                </a:ext>
              </a:extLst>
            </p:cNvPr>
            <p:cNvSpPr>
              <a:spLocks noChangeArrowheads="1"/>
            </p:cNvSpPr>
            <p:nvPr/>
          </p:nvSpPr>
          <p:spPr bwMode="auto">
            <a:xfrm>
              <a:off x="7191573" y="4133879"/>
              <a:ext cx="587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 name="9Slide.vn 2019">
              <a:extLst>
                <a:ext uri="{FF2B5EF4-FFF2-40B4-BE49-F238E27FC236}">
                  <a16:creationId xmlns:a16="http://schemas.microsoft.com/office/drawing/2014/main" id="{62BEFAE4-BF57-49DB-8118-5750EEB57798}"/>
                </a:ext>
              </a:extLst>
            </p:cNvPr>
            <p:cNvSpPr>
              <a:spLocks noChangeArrowheads="1"/>
            </p:cNvSpPr>
            <p:nvPr/>
          </p:nvSpPr>
          <p:spPr bwMode="auto">
            <a:xfrm>
              <a:off x="7231261" y="4133879"/>
              <a:ext cx="7302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 name="9Slide.vn 2020">
              <a:extLst>
                <a:ext uri="{FF2B5EF4-FFF2-40B4-BE49-F238E27FC236}">
                  <a16:creationId xmlns:a16="http://schemas.microsoft.com/office/drawing/2014/main" id="{EF04258D-9E6A-4CD4-9E7F-9F5DF57F34BC}"/>
                </a:ext>
              </a:extLst>
            </p:cNvPr>
            <p:cNvSpPr>
              <a:spLocks noChangeArrowheads="1"/>
            </p:cNvSpPr>
            <p:nvPr/>
          </p:nvSpPr>
          <p:spPr bwMode="auto">
            <a:xfrm>
              <a:off x="7286825" y="4133879"/>
              <a:ext cx="3651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 name="9Slide.vn 2021">
              <a:extLst>
                <a:ext uri="{FF2B5EF4-FFF2-40B4-BE49-F238E27FC236}">
                  <a16:creationId xmlns:a16="http://schemas.microsoft.com/office/drawing/2014/main" id="{2D35BD53-8AA7-481D-A3A2-36F366364F66}"/>
                </a:ext>
              </a:extLst>
            </p:cNvPr>
            <p:cNvSpPr>
              <a:spLocks noChangeArrowheads="1"/>
            </p:cNvSpPr>
            <p:nvPr/>
          </p:nvSpPr>
          <p:spPr bwMode="auto">
            <a:xfrm>
              <a:off x="7301113" y="4133879"/>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 name="9Slide.vn 2022">
              <a:extLst>
                <a:ext uri="{FF2B5EF4-FFF2-40B4-BE49-F238E27FC236}">
                  <a16:creationId xmlns:a16="http://schemas.microsoft.com/office/drawing/2014/main" id="{7274E4C5-3BE3-44D9-8988-FA028D3A8611}"/>
                </a:ext>
              </a:extLst>
            </p:cNvPr>
            <p:cNvSpPr>
              <a:spLocks noChangeArrowheads="1"/>
            </p:cNvSpPr>
            <p:nvPr/>
          </p:nvSpPr>
          <p:spPr bwMode="auto">
            <a:xfrm>
              <a:off x="7089970" y="3895752"/>
              <a:ext cx="6350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DJIBOUTI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 name="9Slide.vn 2023">
              <a:extLst>
                <a:ext uri="{FF2B5EF4-FFF2-40B4-BE49-F238E27FC236}">
                  <a16:creationId xmlns:a16="http://schemas.microsoft.com/office/drawing/2014/main" id="{78B81436-46E1-487F-A9B0-7607A0AF60A5}"/>
                </a:ext>
              </a:extLst>
            </p:cNvPr>
            <p:cNvSpPr>
              <a:spLocks noChangeArrowheads="1"/>
            </p:cNvSpPr>
            <p:nvPr/>
          </p:nvSpPr>
          <p:spPr bwMode="auto">
            <a:xfrm>
              <a:off x="7497968" y="4392643"/>
              <a:ext cx="2063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 name="9Slide.vn 2024">
              <a:extLst>
                <a:ext uri="{FF2B5EF4-FFF2-40B4-BE49-F238E27FC236}">
                  <a16:creationId xmlns:a16="http://schemas.microsoft.com/office/drawing/2014/main" id="{1097E973-6359-4656-A573-47AEF012AAB0}"/>
                </a:ext>
              </a:extLst>
            </p:cNvPr>
            <p:cNvSpPr>
              <a:spLocks noChangeArrowheads="1"/>
            </p:cNvSpPr>
            <p:nvPr/>
          </p:nvSpPr>
          <p:spPr bwMode="auto">
            <a:xfrm>
              <a:off x="7520194" y="439264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 name="9Slide.vn 2025">
              <a:extLst>
                <a:ext uri="{FF2B5EF4-FFF2-40B4-BE49-F238E27FC236}">
                  <a16:creationId xmlns:a16="http://schemas.microsoft.com/office/drawing/2014/main" id="{AD62FFC0-CB4B-47C5-823B-C93929AE1071}"/>
                </a:ext>
              </a:extLst>
            </p:cNvPr>
            <p:cNvSpPr>
              <a:spLocks noChangeArrowheads="1"/>
            </p:cNvSpPr>
            <p:nvPr/>
          </p:nvSpPr>
          <p:spPr bwMode="auto">
            <a:xfrm>
              <a:off x="7534482" y="4392643"/>
              <a:ext cx="55564"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CHELLES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 name="9Slide.vn 2026">
              <a:extLst>
                <a:ext uri="{FF2B5EF4-FFF2-40B4-BE49-F238E27FC236}">
                  <a16:creationId xmlns:a16="http://schemas.microsoft.com/office/drawing/2014/main" id="{B2733A19-8555-4092-9E32-B7B1398F9F6A}"/>
                </a:ext>
              </a:extLst>
            </p:cNvPr>
            <p:cNvSpPr>
              <a:spLocks noChangeArrowheads="1"/>
            </p:cNvSpPr>
            <p:nvPr/>
          </p:nvSpPr>
          <p:spPr bwMode="auto">
            <a:xfrm>
              <a:off x="6902640" y="4232304"/>
              <a:ext cx="6985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KE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9Slide.vn 2027">
              <a:extLst>
                <a:ext uri="{FF2B5EF4-FFF2-40B4-BE49-F238E27FC236}">
                  <a16:creationId xmlns:a16="http://schemas.microsoft.com/office/drawing/2014/main" id="{967A94F3-AAED-4C2D-97E0-77A8373C88D6}"/>
                </a:ext>
              </a:extLst>
            </p:cNvPr>
            <p:cNvSpPr>
              <a:spLocks noChangeArrowheads="1"/>
            </p:cNvSpPr>
            <p:nvPr/>
          </p:nvSpPr>
          <p:spPr bwMode="auto">
            <a:xfrm>
              <a:off x="6958204" y="4232304"/>
              <a:ext cx="5238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 name="9Slide.vn 2028">
              <a:extLst>
                <a:ext uri="{FF2B5EF4-FFF2-40B4-BE49-F238E27FC236}">
                  <a16:creationId xmlns:a16="http://schemas.microsoft.com/office/drawing/2014/main" id="{6F09E566-BD7B-4DE9-9AD8-0E95ACB649CC}"/>
                </a:ext>
              </a:extLst>
            </p:cNvPr>
            <p:cNvSpPr>
              <a:spLocks noChangeArrowheads="1"/>
            </p:cNvSpPr>
            <p:nvPr/>
          </p:nvSpPr>
          <p:spPr bwMode="auto">
            <a:xfrm>
              <a:off x="6988367" y="423230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 name="9Slide.vn 2029">
              <a:extLst>
                <a:ext uri="{FF2B5EF4-FFF2-40B4-BE49-F238E27FC236}">
                  <a16:creationId xmlns:a16="http://schemas.microsoft.com/office/drawing/2014/main" id="{2672B072-D409-4534-9AE6-C32DF195D811}"/>
                </a:ext>
              </a:extLst>
            </p:cNvPr>
            <p:cNvSpPr>
              <a:spLocks noChangeArrowheads="1"/>
            </p:cNvSpPr>
            <p:nvPr/>
          </p:nvSpPr>
          <p:spPr bwMode="auto">
            <a:xfrm>
              <a:off x="7013768" y="423230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 name="9Slide.vn 2030">
              <a:extLst>
                <a:ext uri="{FF2B5EF4-FFF2-40B4-BE49-F238E27FC236}">
                  <a16:creationId xmlns:a16="http://schemas.microsoft.com/office/drawing/2014/main" id="{96B36A93-0C07-4C77-A8FC-52873860E8AA}"/>
                </a:ext>
              </a:extLst>
            </p:cNvPr>
            <p:cNvSpPr>
              <a:spLocks noChangeArrowheads="1"/>
            </p:cNvSpPr>
            <p:nvPr/>
          </p:nvSpPr>
          <p:spPr bwMode="auto">
            <a:xfrm>
              <a:off x="6774049" y="441645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 name="9Slide.vn 2031">
              <a:extLst>
                <a:ext uri="{FF2B5EF4-FFF2-40B4-BE49-F238E27FC236}">
                  <a16:creationId xmlns:a16="http://schemas.microsoft.com/office/drawing/2014/main" id="{79EF6E66-A30A-4018-9ABB-BB6DACA7FC7F}"/>
                </a:ext>
              </a:extLst>
            </p:cNvPr>
            <p:cNvSpPr>
              <a:spLocks noChangeArrowheads="1"/>
            </p:cNvSpPr>
            <p:nvPr/>
          </p:nvSpPr>
          <p:spPr bwMode="auto">
            <a:xfrm>
              <a:off x="6796275" y="4416456"/>
              <a:ext cx="7937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 name="9Slide.vn 2032">
              <a:extLst>
                <a:ext uri="{FF2B5EF4-FFF2-40B4-BE49-F238E27FC236}">
                  <a16:creationId xmlns:a16="http://schemas.microsoft.com/office/drawing/2014/main" id="{FC55596F-25B1-4B57-AE25-2FCCC674CFD4}"/>
                </a:ext>
              </a:extLst>
            </p:cNvPr>
            <p:cNvSpPr>
              <a:spLocks noChangeArrowheads="1"/>
            </p:cNvSpPr>
            <p:nvPr/>
          </p:nvSpPr>
          <p:spPr bwMode="auto">
            <a:xfrm>
              <a:off x="6859777" y="4416456"/>
              <a:ext cx="460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 name="9Slide.vn 2033">
              <a:extLst>
                <a:ext uri="{FF2B5EF4-FFF2-40B4-BE49-F238E27FC236}">
                  <a16:creationId xmlns:a16="http://schemas.microsoft.com/office/drawing/2014/main" id="{1A209EB7-1465-4F31-801D-AD3DA47A0874}"/>
                </a:ext>
              </a:extLst>
            </p:cNvPr>
            <p:cNvSpPr>
              <a:spLocks noChangeArrowheads="1"/>
            </p:cNvSpPr>
            <p:nvPr/>
          </p:nvSpPr>
          <p:spPr bwMode="auto">
            <a:xfrm>
              <a:off x="6888352" y="4416456"/>
              <a:ext cx="7937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 name="9Slide.vn 2034">
              <a:extLst>
                <a:ext uri="{FF2B5EF4-FFF2-40B4-BE49-F238E27FC236}">
                  <a16:creationId xmlns:a16="http://schemas.microsoft.com/office/drawing/2014/main" id="{4C0E7088-8B31-4CC6-B100-98C0638914E3}"/>
                </a:ext>
              </a:extLst>
            </p:cNvPr>
            <p:cNvSpPr>
              <a:spLocks noChangeArrowheads="1"/>
            </p:cNvSpPr>
            <p:nvPr/>
          </p:nvSpPr>
          <p:spPr bwMode="auto">
            <a:xfrm>
              <a:off x="6951854" y="4416456"/>
              <a:ext cx="3651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 name="9Slide.vn 2035">
              <a:extLst>
                <a:ext uri="{FF2B5EF4-FFF2-40B4-BE49-F238E27FC236}">
                  <a16:creationId xmlns:a16="http://schemas.microsoft.com/office/drawing/2014/main" id="{889A26C4-2081-43AF-BCFD-CBAD247F1DAA}"/>
                </a:ext>
              </a:extLst>
            </p:cNvPr>
            <p:cNvSpPr>
              <a:spLocks noChangeArrowheads="1"/>
            </p:cNvSpPr>
            <p:nvPr/>
          </p:nvSpPr>
          <p:spPr bwMode="auto">
            <a:xfrm>
              <a:off x="6964554" y="441645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 name="9Slide.vn 2036">
              <a:extLst>
                <a:ext uri="{FF2B5EF4-FFF2-40B4-BE49-F238E27FC236}">
                  <a16:creationId xmlns:a16="http://schemas.microsoft.com/office/drawing/2014/main" id="{7A583DF6-241B-41CB-AE05-93816D7D87FD}"/>
                </a:ext>
              </a:extLst>
            </p:cNvPr>
            <p:cNvSpPr>
              <a:spLocks noChangeArrowheads="1"/>
            </p:cNvSpPr>
            <p:nvPr/>
          </p:nvSpPr>
          <p:spPr bwMode="auto">
            <a:xfrm>
              <a:off x="6135857" y="4094191"/>
              <a:ext cx="168279"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CAMEROON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 name="9Slide.vn 2037">
              <a:extLst>
                <a:ext uri="{FF2B5EF4-FFF2-40B4-BE49-F238E27FC236}">
                  <a16:creationId xmlns:a16="http://schemas.microsoft.com/office/drawing/2014/main" id="{5931BBB6-BD12-4DE6-8543-65C26C11DD07}"/>
                </a:ext>
              </a:extLst>
            </p:cNvPr>
            <p:cNvSpPr>
              <a:spLocks noChangeArrowheads="1"/>
            </p:cNvSpPr>
            <p:nvPr/>
          </p:nvSpPr>
          <p:spPr bwMode="auto">
            <a:xfrm>
              <a:off x="6240635" y="4330730"/>
              <a:ext cx="10954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CONGO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 name="9Slide.vn 2038">
              <a:extLst>
                <a:ext uri="{FF2B5EF4-FFF2-40B4-BE49-F238E27FC236}">
                  <a16:creationId xmlns:a16="http://schemas.microsoft.com/office/drawing/2014/main" id="{588593CC-2BEC-43FC-9AA2-475A730F9DB6}"/>
                </a:ext>
              </a:extLst>
            </p:cNvPr>
            <p:cNvSpPr>
              <a:spLocks noChangeArrowheads="1"/>
            </p:cNvSpPr>
            <p:nvPr/>
          </p:nvSpPr>
          <p:spPr bwMode="auto">
            <a:xfrm>
              <a:off x="6148558" y="4259292"/>
              <a:ext cx="10954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GABON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 name="9Slide.vn 2039">
              <a:extLst>
                <a:ext uri="{FF2B5EF4-FFF2-40B4-BE49-F238E27FC236}">
                  <a16:creationId xmlns:a16="http://schemas.microsoft.com/office/drawing/2014/main" id="{D5D715E5-F29B-499F-A97C-D7799A44CCF9}"/>
                </a:ext>
              </a:extLst>
            </p:cNvPr>
            <p:cNvSpPr>
              <a:spLocks noChangeArrowheads="1"/>
            </p:cNvSpPr>
            <p:nvPr/>
          </p:nvSpPr>
          <p:spPr bwMode="auto">
            <a:xfrm>
              <a:off x="6246985" y="4640295"/>
              <a:ext cx="211143"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ANGO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 name="9Slide.vn 2040">
              <a:extLst>
                <a:ext uri="{FF2B5EF4-FFF2-40B4-BE49-F238E27FC236}">
                  <a16:creationId xmlns:a16="http://schemas.microsoft.com/office/drawing/2014/main" id="{2DEEB116-DD78-4413-811D-BAB25DA9CAAF}"/>
                </a:ext>
              </a:extLst>
            </p:cNvPr>
            <p:cNvSpPr>
              <a:spLocks noChangeArrowheads="1"/>
            </p:cNvSpPr>
            <p:nvPr/>
          </p:nvSpPr>
          <p:spPr bwMode="auto">
            <a:xfrm>
              <a:off x="6396214" y="4640295"/>
              <a:ext cx="69852"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 name="9Slide.vn 2041">
              <a:extLst>
                <a:ext uri="{FF2B5EF4-FFF2-40B4-BE49-F238E27FC236}">
                  <a16:creationId xmlns:a16="http://schemas.microsoft.com/office/drawing/2014/main" id="{3A0C36CE-BA46-4AFC-BDD5-EC9975FDC0B3}"/>
                </a:ext>
              </a:extLst>
            </p:cNvPr>
            <p:cNvSpPr>
              <a:spLocks noChangeArrowheads="1"/>
            </p:cNvSpPr>
            <p:nvPr/>
          </p:nvSpPr>
          <p:spPr bwMode="auto">
            <a:xfrm>
              <a:off x="6424790" y="4640295"/>
              <a:ext cx="7937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 name="9Slide.vn 2042">
              <a:extLst>
                <a:ext uri="{FF2B5EF4-FFF2-40B4-BE49-F238E27FC236}">
                  <a16:creationId xmlns:a16="http://schemas.microsoft.com/office/drawing/2014/main" id="{CEAF6177-BAB8-4059-955D-30ED6E66B2FB}"/>
                </a:ext>
              </a:extLst>
            </p:cNvPr>
            <p:cNvSpPr>
              <a:spLocks noChangeArrowheads="1"/>
            </p:cNvSpPr>
            <p:nvPr/>
          </p:nvSpPr>
          <p:spPr bwMode="auto">
            <a:xfrm>
              <a:off x="6464479"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 name="9Slide.vn 2043">
              <a:extLst>
                <a:ext uri="{FF2B5EF4-FFF2-40B4-BE49-F238E27FC236}">
                  <a16:creationId xmlns:a16="http://schemas.microsoft.com/office/drawing/2014/main" id="{5F3D81D0-26CA-405E-85F6-671A841F8764}"/>
                </a:ext>
              </a:extLst>
            </p:cNvPr>
            <p:cNvSpPr>
              <a:spLocks noChangeArrowheads="1"/>
            </p:cNvSpPr>
            <p:nvPr/>
          </p:nvSpPr>
          <p:spPr bwMode="auto">
            <a:xfrm>
              <a:off x="6488292"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0" name="9Slide.vn 2044">
              <a:extLst>
                <a:ext uri="{FF2B5EF4-FFF2-40B4-BE49-F238E27FC236}">
                  <a16:creationId xmlns:a16="http://schemas.microsoft.com/office/drawing/2014/main" id="{6A3F8BAD-6417-458F-8E17-2BA20D5B5B6B}"/>
                </a:ext>
              </a:extLst>
            </p:cNvPr>
            <p:cNvSpPr>
              <a:spLocks noChangeArrowheads="1"/>
            </p:cNvSpPr>
            <p:nvPr/>
          </p:nvSpPr>
          <p:spPr bwMode="auto">
            <a:xfrm>
              <a:off x="6510517"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1" name="9Slide.vn 2045">
              <a:extLst>
                <a:ext uri="{FF2B5EF4-FFF2-40B4-BE49-F238E27FC236}">
                  <a16:creationId xmlns:a16="http://schemas.microsoft.com/office/drawing/2014/main" id="{BE869846-4CF5-495F-8BFF-D0FD57675DF7}"/>
                </a:ext>
              </a:extLst>
            </p:cNvPr>
            <p:cNvSpPr>
              <a:spLocks noChangeArrowheads="1"/>
            </p:cNvSpPr>
            <p:nvPr/>
          </p:nvSpPr>
          <p:spPr bwMode="auto">
            <a:xfrm>
              <a:off x="6534331"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2" name="9Slide.vn 2046">
              <a:extLst>
                <a:ext uri="{FF2B5EF4-FFF2-40B4-BE49-F238E27FC236}">
                  <a16:creationId xmlns:a16="http://schemas.microsoft.com/office/drawing/2014/main" id="{02767DEC-7288-416C-B659-A2AEB1F1328B}"/>
                </a:ext>
              </a:extLst>
            </p:cNvPr>
            <p:cNvSpPr>
              <a:spLocks noChangeArrowheads="1"/>
            </p:cNvSpPr>
            <p:nvPr/>
          </p:nvSpPr>
          <p:spPr bwMode="auto">
            <a:xfrm>
              <a:off x="6556556" y="4894296"/>
              <a:ext cx="587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 name="9Slide.vn 2047">
              <a:extLst>
                <a:ext uri="{FF2B5EF4-FFF2-40B4-BE49-F238E27FC236}">
                  <a16:creationId xmlns:a16="http://schemas.microsoft.com/office/drawing/2014/main" id="{35B7E77D-C776-478B-A495-3452881E20CC}"/>
                </a:ext>
              </a:extLst>
            </p:cNvPr>
            <p:cNvSpPr>
              <a:spLocks noChangeArrowheads="1"/>
            </p:cNvSpPr>
            <p:nvPr/>
          </p:nvSpPr>
          <p:spPr bwMode="auto">
            <a:xfrm>
              <a:off x="6586719"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 name="9Slide.vn 2048">
              <a:extLst>
                <a:ext uri="{FF2B5EF4-FFF2-40B4-BE49-F238E27FC236}">
                  <a16:creationId xmlns:a16="http://schemas.microsoft.com/office/drawing/2014/main" id="{D86D2CB9-CBCF-4405-8576-52A6BA1918B8}"/>
                </a:ext>
              </a:extLst>
            </p:cNvPr>
            <p:cNvSpPr>
              <a:spLocks noChangeArrowheads="1"/>
            </p:cNvSpPr>
            <p:nvPr/>
          </p:nvSpPr>
          <p:spPr bwMode="auto">
            <a:xfrm>
              <a:off x="6608945" y="4894296"/>
              <a:ext cx="5238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 name="9Slide.vn 2049">
              <a:extLst>
                <a:ext uri="{FF2B5EF4-FFF2-40B4-BE49-F238E27FC236}">
                  <a16:creationId xmlns:a16="http://schemas.microsoft.com/office/drawing/2014/main" id="{F665810A-8ECB-4614-988D-469B212B4ABE}"/>
                </a:ext>
              </a:extLst>
            </p:cNvPr>
            <p:cNvSpPr>
              <a:spLocks noChangeArrowheads="1"/>
            </p:cNvSpPr>
            <p:nvPr/>
          </p:nvSpPr>
          <p:spPr bwMode="auto">
            <a:xfrm>
              <a:off x="6635933"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 name="9Slide.vn 2050">
              <a:extLst>
                <a:ext uri="{FF2B5EF4-FFF2-40B4-BE49-F238E27FC236}">
                  <a16:creationId xmlns:a16="http://schemas.microsoft.com/office/drawing/2014/main" id="{632E7B82-EDFB-4973-BC3F-8FF12F87CA99}"/>
                </a:ext>
              </a:extLst>
            </p:cNvPr>
            <p:cNvSpPr>
              <a:spLocks noChangeArrowheads="1"/>
            </p:cNvSpPr>
            <p:nvPr/>
          </p:nvSpPr>
          <p:spPr bwMode="auto">
            <a:xfrm>
              <a:off x="6642283" y="4789521"/>
              <a:ext cx="119066"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ZIMB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 name="9Slide.vn 2051">
              <a:extLst>
                <a:ext uri="{FF2B5EF4-FFF2-40B4-BE49-F238E27FC236}">
                  <a16:creationId xmlns:a16="http://schemas.microsoft.com/office/drawing/2014/main" id="{FB281021-635A-444D-915E-1CF698232116}"/>
                </a:ext>
              </a:extLst>
            </p:cNvPr>
            <p:cNvSpPr>
              <a:spLocks noChangeArrowheads="1"/>
            </p:cNvSpPr>
            <p:nvPr/>
          </p:nvSpPr>
          <p:spPr bwMode="auto">
            <a:xfrm>
              <a:off x="6728011" y="4789521"/>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 name="9Slide.vn 2052">
              <a:extLst>
                <a:ext uri="{FF2B5EF4-FFF2-40B4-BE49-F238E27FC236}">
                  <a16:creationId xmlns:a16="http://schemas.microsoft.com/office/drawing/2014/main" id="{476F6CFA-D678-448C-A04F-BB0E9D59A841}"/>
                </a:ext>
              </a:extLst>
            </p:cNvPr>
            <p:cNvSpPr>
              <a:spLocks noChangeArrowheads="1"/>
            </p:cNvSpPr>
            <p:nvPr/>
          </p:nvSpPr>
          <p:spPr bwMode="auto">
            <a:xfrm>
              <a:off x="6750236" y="4789521"/>
              <a:ext cx="7937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WE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 name="9Slide.vn 2053">
              <a:extLst>
                <a:ext uri="{FF2B5EF4-FFF2-40B4-BE49-F238E27FC236}">
                  <a16:creationId xmlns:a16="http://schemas.microsoft.com/office/drawing/2014/main" id="{00C52AE8-4E6F-4978-96CB-BBEE3C2B1FB4}"/>
                </a:ext>
              </a:extLst>
            </p:cNvPr>
            <p:cNvSpPr>
              <a:spLocks noChangeArrowheads="1"/>
            </p:cNvSpPr>
            <p:nvPr/>
          </p:nvSpPr>
          <p:spPr bwMode="auto">
            <a:xfrm>
              <a:off x="6832788" y="4759358"/>
              <a:ext cx="587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 name="9Slide.vn 2054">
              <a:extLst>
                <a:ext uri="{FF2B5EF4-FFF2-40B4-BE49-F238E27FC236}">
                  <a16:creationId xmlns:a16="http://schemas.microsoft.com/office/drawing/2014/main" id="{A96530C7-D455-4DD9-B5D9-9EE3A5CBF507}"/>
                </a:ext>
              </a:extLst>
            </p:cNvPr>
            <p:cNvSpPr>
              <a:spLocks noChangeArrowheads="1"/>
            </p:cNvSpPr>
            <p:nvPr/>
          </p:nvSpPr>
          <p:spPr bwMode="auto">
            <a:xfrm>
              <a:off x="6862952" y="4759358"/>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 name="9Slide.vn 2055">
              <a:extLst>
                <a:ext uri="{FF2B5EF4-FFF2-40B4-BE49-F238E27FC236}">
                  <a16:creationId xmlns:a16="http://schemas.microsoft.com/office/drawing/2014/main" id="{5D63700C-3634-45D0-9D2F-22552D4B5950}"/>
                </a:ext>
              </a:extLst>
            </p:cNvPr>
            <p:cNvSpPr>
              <a:spLocks noChangeArrowheads="1"/>
            </p:cNvSpPr>
            <p:nvPr/>
          </p:nvSpPr>
          <p:spPr bwMode="auto">
            <a:xfrm>
              <a:off x="6888352" y="4759358"/>
              <a:ext cx="460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 name="9Slide.vn 2056">
              <a:extLst>
                <a:ext uri="{FF2B5EF4-FFF2-40B4-BE49-F238E27FC236}">
                  <a16:creationId xmlns:a16="http://schemas.microsoft.com/office/drawing/2014/main" id="{90AB732B-BE81-400A-B992-4806A6292435}"/>
                </a:ext>
              </a:extLst>
            </p:cNvPr>
            <p:cNvSpPr>
              <a:spLocks noChangeArrowheads="1"/>
            </p:cNvSpPr>
            <p:nvPr/>
          </p:nvSpPr>
          <p:spPr bwMode="auto">
            <a:xfrm>
              <a:off x="6908990" y="4759358"/>
              <a:ext cx="201618"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AMBIQUE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 name="9Slide.vn 2057">
              <a:extLst>
                <a:ext uri="{FF2B5EF4-FFF2-40B4-BE49-F238E27FC236}">
                  <a16:creationId xmlns:a16="http://schemas.microsoft.com/office/drawing/2014/main" id="{95056CCD-81CC-4167-BB0C-3D0EB37F39C3}"/>
                </a:ext>
              </a:extLst>
            </p:cNvPr>
            <p:cNvSpPr>
              <a:spLocks noChangeArrowheads="1"/>
            </p:cNvSpPr>
            <p:nvPr/>
          </p:nvSpPr>
          <p:spPr bwMode="auto">
            <a:xfrm>
              <a:off x="7093145" y="4818096"/>
              <a:ext cx="587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 name="9Slide.vn 2058">
              <a:extLst>
                <a:ext uri="{FF2B5EF4-FFF2-40B4-BE49-F238E27FC236}">
                  <a16:creationId xmlns:a16="http://schemas.microsoft.com/office/drawing/2014/main" id="{DD619A79-0F15-4F68-AB71-94D13C053A1F}"/>
                </a:ext>
              </a:extLst>
            </p:cNvPr>
            <p:cNvSpPr>
              <a:spLocks noChangeArrowheads="1"/>
            </p:cNvSpPr>
            <p:nvPr/>
          </p:nvSpPr>
          <p:spPr bwMode="auto">
            <a:xfrm>
              <a:off x="7126484" y="48180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 name="9Slide.vn 2059">
              <a:extLst>
                <a:ext uri="{FF2B5EF4-FFF2-40B4-BE49-F238E27FC236}">
                  <a16:creationId xmlns:a16="http://schemas.microsoft.com/office/drawing/2014/main" id="{9478913E-F52C-4AEC-B14B-E6F17DBDA586}"/>
                </a:ext>
              </a:extLst>
            </p:cNvPr>
            <p:cNvSpPr>
              <a:spLocks noChangeArrowheads="1"/>
            </p:cNvSpPr>
            <p:nvPr/>
          </p:nvSpPr>
          <p:spPr bwMode="auto">
            <a:xfrm>
              <a:off x="7148709" y="4818096"/>
              <a:ext cx="762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 name="9Slide.vn 2060">
              <a:extLst>
                <a:ext uri="{FF2B5EF4-FFF2-40B4-BE49-F238E27FC236}">
                  <a16:creationId xmlns:a16="http://schemas.microsoft.com/office/drawing/2014/main" id="{1E1BB89A-B3E9-42E4-B0EB-85BC5C03F252}"/>
                </a:ext>
              </a:extLst>
            </p:cNvPr>
            <p:cNvSpPr>
              <a:spLocks noChangeArrowheads="1"/>
            </p:cNvSpPr>
            <p:nvPr/>
          </p:nvSpPr>
          <p:spPr bwMode="auto">
            <a:xfrm>
              <a:off x="7194748" y="4818096"/>
              <a:ext cx="180980"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GASCAR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 name="9Slide.vn 2061">
              <a:extLst>
                <a:ext uri="{FF2B5EF4-FFF2-40B4-BE49-F238E27FC236}">
                  <a16:creationId xmlns:a16="http://schemas.microsoft.com/office/drawing/2014/main" id="{CAF77BA9-36C9-41AA-8987-9BCD7960AA83}"/>
                </a:ext>
              </a:extLst>
            </p:cNvPr>
            <p:cNvSpPr>
              <a:spLocks noChangeArrowheads="1"/>
            </p:cNvSpPr>
            <p:nvPr/>
          </p:nvSpPr>
          <p:spPr bwMode="auto">
            <a:xfrm>
              <a:off x="6240635" y="4827621"/>
              <a:ext cx="82552"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 name="9Slide.vn 2062">
              <a:extLst>
                <a:ext uri="{FF2B5EF4-FFF2-40B4-BE49-F238E27FC236}">
                  <a16:creationId xmlns:a16="http://schemas.microsoft.com/office/drawing/2014/main" id="{812BA860-45D9-418B-8470-2C610324D8CA}"/>
                </a:ext>
              </a:extLst>
            </p:cNvPr>
            <p:cNvSpPr>
              <a:spLocks noChangeArrowheads="1"/>
            </p:cNvSpPr>
            <p:nvPr/>
          </p:nvSpPr>
          <p:spPr bwMode="auto">
            <a:xfrm>
              <a:off x="6280324" y="4827621"/>
              <a:ext cx="193680"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AMIB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 name="9Slide.vn 2063">
              <a:extLst>
                <a:ext uri="{FF2B5EF4-FFF2-40B4-BE49-F238E27FC236}">
                  <a16:creationId xmlns:a16="http://schemas.microsoft.com/office/drawing/2014/main" id="{482AC061-4BCF-4182-AE1F-60B501A258D1}"/>
                </a:ext>
              </a:extLst>
            </p:cNvPr>
            <p:cNvSpPr>
              <a:spLocks noChangeArrowheads="1"/>
            </p:cNvSpPr>
            <p:nvPr/>
          </p:nvSpPr>
          <p:spPr bwMode="auto">
            <a:xfrm>
              <a:off x="6415265" y="4827621"/>
              <a:ext cx="55564"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0" name="9Slide.vn 2064">
              <a:extLst>
                <a:ext uri="{FF2B5EF4-FFF2-40B4-BE49-F238E27FC236}">
                  <a16:creationId xmlns:a16="http://schemas.microsoft.com/office/drawing/2014/main" id="{850F8BD1-EA0B-4742-9705-15029F15D57A}"/>
                </a:ext>
              </a:extLst>
            </p:cNvPr>
            <p:cNvSpPr>
              <a:spLocks noChangeArrowheads="1"/>
            </p:cNvSpPr>
            <p:nvPr/>
          </p:nvSpPr>
          <p:spPr bwMode="auto">
            <a:xfrm>
              <a:off x="6431140" y="4827621"/>
              <a:ext cx="7937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1" name="9Slide.vn 2065">
              <a:extLst>
                <a:ext uri="{FF2B5EF4-FFF2-40B4-BE49-F238E27FC236}">
                  <a16:creationId xmlns:a16="http://schemas.microsoft.com/office/drawing/2014/main" id="{8D501F67-0E2A-4E10-9A88-59D8CADFEA59}"/>
                </a:ext>
              </a:extLst>
            </p:cNvPr>
            <p:cNvSpPr>
              <a:spLocks noChangeArrowheads="1"/>
            </p:cNvSpPr>
            <p:nvPr/>
          </p:nvSpPr>
          <p:spPr bwMode="auto">
            <a:xfrm>
              <a:off x="6405740" y="5134011"/>
              <a:ext cx="244481"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SOUTH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2" name="9Slide.vn 2066">
              <a:extLst>
                <a:ext uri="{FF2B5EF4-FFF2-40B4-BE49-F238E27FC236}">
                  <a16:creationId xmlns:a16="http://schemas.microsoft.com/office/drawing/2014/main" id="{2E313261-18D5-45F1-8B3A-8E5DA6BA4342}"/>
                </a:ext>
              </a:extLst>
            </p:cNvPr>
            <p:cNvSpPr>
              <a:spLocks noChangeArrowheads="1"/>
            </p:cNvSpPr>
            <p:nvPr/>
          </p:nvSpPr>
          <p:spPr bwMode="auto">
            <a:xfrm>
              <a:off x="6399389" y="5199098"/>
              <a:ext cx="26035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AFRICA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3" name="9Slide.vn 2067">
              <a:extLst>
                <a:ext uri="{FF2B5EF4-FFF2-40B4-BE49-F238E27FC236}">
                  <a16:creationId xmlns:a16="http://schemas.microsoft.com/office/drawing/2014/main" id="{C52B69B8-6B6C-4A9E-AFFA-56FC7E6A21D6}"/>
                </a:ext>
              </a:extLst>
            </p:cNvPr>
            <p:cNvSpPr>
              <a:spLocks noChangeArrowheads="1"/>
            </p:cNvSpPr>
            <p:nvPr/>
          </p:nvSpPr>
          <p:spPr bwMode="auto">
            <a:xfrm>
              <a:off x="6540681" y="4652995"/>
              <a:ext cx="76202"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4" name="9Slide.vn 2068">
              <a:extLst>
                <a:ext uri="{FF2B5EF4-FFF2-40B4-BE49-F238E27FC236}">
                  <a16:creationId xmlns:a16="http://schemas.microsoft.com/office/drawing/2014/main" id="{36324949-AC0A-42C3-A127-FD22E5D40E04}"/>
                </a:ext>
              </a:extLst>
            </p:cNvPr>
            <p:cNvSpPr>
              <a:spLocks noChangeArrowheads="1"/>
            </p:cNvSpPr>
            <p:nvPr/>
          </p:nvSpPr>
          <p:spPr bwMode="auto">
            <a:xfrm>
              <a:off x="6572432" y="4652995"/>
              <a:ext cx="174630"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AMB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5" name="9Slide.vn 2069">
              <a:extLst>
                <a:ext uri="{FF2B5EF4-FFF2-40B4-BE49-F238E27FC236}">
                  <a16:creationId xmlns:a16="http://schemas.microsoft.com/office/drawing/2014/main" id="{D0FA1ECD-C75A-4E46-AF90-DB67C04E3BDF}"/>
                </a:ext>
              </a:extLst>
            </p:cNvPr>
            <p:cNvSpPr>
              <a:spLocks noChangeArrowheads="1"/>
            </p:cNvSpPr>
            <p:nvPr/>
          </p:nvSpPr>
          <p:spPr bwMode="auto">
            <a:xfrm>
              <a:off x="6691497" y="4652995"/>
              <a:ext cx="55564"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6" name="9Slide.vn 2070">
              <a:extLst>
                <a:ext uri="{FF2B5EF4-FFF2-40B4-BE49-F238E27FC236}">
                  <a16:creationId xmlns:a16="http://schemas.microsoft.com/office/drawing/2014/main" id="{D6FA2FCB-1BDE-4325-A97E-1C4D6281542A}"/>
                </a:ext>
              </a:extLst>
            </p:cNvPr>
            <p:cNvSpPr>
              <a:spLocks noChangeArrowheads="1"/>
            </p:cNvSpPr>
            <p:nvPr/>
          </p:nvSpPr>
          <p:spPr bwMode="auto">
            <a:xfrm>
              <a:off x="6707373" y="4652995"/>
              <a:ext cx="7937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7" name="9Slide.vn 2071">
              <a:extLst>
                <a:ext uri="{FF2B5EF4-FFF2-40B4-BE49-F238E27FC236}">
                  <a16:creationId xmlns:a16="http://schemas.microsoft.com/office/drawing/2014/main" id="{DC476616-4A63-4381-A02F-06C299B09B26}"/>
                </a:ext>
              </a:extLst>
            </p:cNvPr>
            <p:cNvSpPr>
              <a:spLocks noChangeArrowheads="1"/>
            </p:cNvSpPr>
            <p:nvPr/>
          </p:nvSpPr>
          <p:spPr bwMode="auto">
            <a:xfrm>
              <a:off x="5799299"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8" name="9Slide.vn 2072">
              <a:extLst>
                <a:ext uri="{FF2B5EF4-FFF2-40B4-BE49-F238E27FC236}">
                  <a16:creationId xmlns:a16="http://schemas.microsoft.com/office/drawing/2014/main" id="{2FD3CB2F-D50B-407A-9EB4-62C2495AC975}"/>
                </a:ext>
              </a:extLst>
            </p:cNvPr>
            <p:cNvSpPr>
              <a:spLocks noChangeArrowheads="1"/>
            </p:cNvSpPr>
            <p:nvPr/>
          </p:nvSpPr>
          <p:spPr bwMode="auto">
            <a:xfrm>
              <a:off x="5819937"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9" name="9Slide.vn 2073">
              <a:extLst>
                <a:ext uri="{FF2B5EF4-FFF2-40B4-BE49-F238E27FC236}">
                  <a16:creationId xmlns:a16="http://schemas.microsoft.com/office/drawing/2014/main" id="{81691BEA-7678-45D6-900B-9217B535D337}"/>
                </a:ext>
              </a:extLst>
            </p:cNvPr>
            <p:cNvSpPr>
              <a:spLocks noChangeArrowheads="1"/>
            </p:cNvSpPr>
            <p:nvPr/>
          </p:nvSpPr>
          <p:spPr bwMode="auto">
            <a:xfrm>
              <a:off x="5842162"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0" name="9Slide.vn 2074">
              <a:extLst>
                <a:ext uri="{FF2B5EF4-FFF2-40B4-BE49-F238E27FC236}">
                  <a16:creationId xmlns:a16="http://schemas.microsoft.com/office/drawing/2014/main" id="{AF43F497-D029-464F-806E-FB6573EE1227}"/>
                </a:ext>
              </a:extLst>
            </p:cNvPr>
            <p:cNvSpPr>
              <a:spLocks noChangeArrowheads="1"/>
            </p:cNvSpPr>
            <p:nvPr/>
          </p:nvSpPr>
          <p:spPr bwMode="auto">
            <a:xfrm>
              <a:off x="5862800"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1" name="9Slide.vn 2075">
              <a:extLst>
                <a:ext uri="{FF2B5EF4-FFF2-40B4-BE49-F238E27FC236}">
                  <a16:creationId xmlns:a16="http://schemas.microsoft.com/office/drawing/2014/main" id="{993B8D38-7EC0-49E9-B317-75A68D19B164}"/>
                </a:ext>
              </a:extLst>
            </p:cNvPr>
            <p:cNvSpPr>
              <a:spLocks noChangeArrowheads="1"/>
            </p:cNvSpPr>
            <p:nvPr/>
          </p:nvSpPr>
          <p:spPr bwMode="auto">
            <a:xfrm>
              <a:off x="5885026"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2" name="9Slide.vn 2076">
              <a:extLst>
                <a:ext uri="{FF2B5EF4-FFF2-40B4-BE49-F238E27FC236}">
                  <a16:creationId xmlns:a16="http://schemas.microsoft.com/office/drawing/2014/main" id="{892F3873-D546-479A-AB83-3737764DB279}"/>
                </a:ext>
              </a:extLst>
            </p:cNvPr>
            <p:cNvSpPr>
              <a:spLocks noChangeArrowheads="1"/>
            </p:cNvSpPr>
            <p:nvPr/>
          </p:nvSpPr>
          <p:spPr bwMode="auto">
            <a:xfrm>
              <a:off x="5885026" y="3948140"/>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3" name="9Slide.vn 2077">
              <a:extLst>
                <a:ext uri="{FF2B5EF4-FFF2-40B4-BE49-F238E27FC236}">
                  <a16:creationId xmlns:a16="http://schemas.microsoft.com/office/drawing/2014/main" id="{4356925F-003C-48D6-B1E0-47DD6F8CA739}"/>
                </a:ext>
              </a:extLst>
            </p:cNvPr>
            <p:cNvSpPr>
              <a:spLocks noChangeArrowheads="1"/>
            </p:cNvSpPr>
            <p:nvPr/>
          </p:nvSpPr>
          <p:spPr bwMode="auto">
            <a:xfrm>
              <a:off x="5896139" y="3948140"/>
              <a:ext cx="3333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OGO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4" name="9Slide.vn 2078">
              <a:extLst>
                <a:ext uri="{FF2B5EF4-FFF2-40B4-BE49-F238E27FC236}">
                  <a16:creationId xmlns:a16="http://schemas.microsoft.com/office/drawing/2014/main" id="{435240E9-19ED-429D-8E93-C778B64AD59D}"/>
                </a:ext>
              </a:extLst>
            </p:cNvPr>
            <p:cNvSpPr>
              <a:spLocks noChangeArrowheads="1"/>
            </p:cNvSpPr>
            <p:nvPr/>
          </p:nvSpPr>
          <p:spPr bwMode="auto">
            <a:xfrm>
              <a:off x="5927890" y="3984653"/>
              <a:ext cx="42864"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BENIN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5" name="9Slide.vn 2079">
              <a:extLst>
                <a:ext uri="{FF2B5EF4-FFF2-40B4-BE49-F238E27FC236}">
                  <a16:creationId xmlns:a16="http://schemas.microsoft.com/office/drawing/2014/main" id="{6EEC8825-84CD-443F-9C9B-50E1B79E5CFE}"/>
                </a:ext>
              </a:extLst>
            </p:cNvPr>
            <p:cNvSpPr>
              <a:spLocks noChangeArrowheads="1"/>
            </p:cNvSpPr>
            <p:nvPr/>
          </p:nvSpPr>
          <p:spPr bwMode="auto">
            <a:xfrm>
              <a:off x="5135706" y="3357586"/>
              <a:ext cx="762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6" name="9Slide.vn 2080">
              <a:extLst>
                <a:ext uri="{FF2B5EF4-FFF2-40B4-BE49-F238E27FC236}">
                  <a16:creationId xmlns:a16="http://schemas.microsoft.com/office/drawing/2014/main" id="{292B367D-C682-4ECB-8110-2D35305A6572}"/>
                </a:ext>
              </a:extLst>
            </p:cNvPr>
            <p:cNvSpPr>
              <a:spLocks noChangeArrowheads="1"/>
            </p:cNvSpPr>
            <p:nvPr/>
          </p:nvSpPr>
          <p:spPr bwMode="auto">
            <a:xfrm>
              <a:off x="5181745" y="3357586"/>
              <a:ext cx="5238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 name="9Slide.vn 2081">
              <a:extLst>
                <a:ext uri="{FF2B5EF4-FFF2-40B4-BE49-F238E27FC236}">
                  <a16:creationId xmlns:a16="http://schemas.microsoft.com/office/drawing/2014/main" id="{7A4C7D0F-D8D5-4642-86F4-3BBFD8489372}"/>
                </a:ext>
              </a:extLst>
            </p:cNvPr>
            <p:cNvSpPr>
              <a:spLocks noChangeArrowheads="1"/>
            </p:cNvSpPr>
            <p:nvPr/>
          </p:nvSpPr>
          <p:spPr bwMode="auto">
            <a:xfrm>
              <a:off x="5203970" y="335758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8" name="9Slide.vn 2082">
              <a:extLst>
                <a:ext uri="{FF2B5EF4-FFF2-40B4-BE49-F238E27FC236}">
                  <a16:creationId xmlns:a16="http://schemas.microsoft.com/office/drawing/2014/main" id="{E483AD96-1FE8-4E35-B43A-F94D837EB2D5}"/>
                </a:ext>
              </a:extLst>
            </p:cNvPr>
            <p:cNvSpPr>
              <a:spLocks noChangeArrowheads="1"/>
            </p:cNvSpPr>
            <p:nvPr/>
          </p:nvSpPr>
          <p:spPr bwMode="auto">
            <a:xfrm>
              <a:off x="5227784" y="335758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9" name="9Slide.vn 2083">
              <a:extLst>
                <a:ext uri="{FF2B5EF4-FFF2-40B4-BE49-F238E27FC236}">
                  <a16:creationId xmlns:a16="http://schemas.microsoft.com/office/drawing/2014/main" id="{E146B3FA-C805-4CA8-A1CB-873374516ACE}"/>
                </a:ext>
              </a:extLst>
            </p:cNvPr>
            <p:cNvSpPr>
              <a:spLocks noChangeArrowheads="1"/>
            </p:cNvSpPr>
            <p:nvPr/>
          </p:nvSpPr>
          <p:spPr bwMode="auto">
            <a:xfrm>
              <a:off x="5246834" y="3357586"/>
              <a:ext cx="9525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 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0" name="9Slide.vn 2084">
              <a:extLst>
                <a:ext uri="{FF2B5EF4-FFF2-40B4-BE49-F238E27FC236}">
                  <a16:creationId xmlns:a16="http://schemas.microsoft.com/office/drawing/2014/main" id="{A827781F-CEE2-487B-A4B4-01DD7B638EB0}"/>
                </a:ext>
              </a:extLst>
            </p:cNvPr>
            <p:cNvSpPr>
              <a:spLocks noChangeArrowheads="1"/>
            </p:cNvSpPr>
            <p:nvPr/>
          </p:nvSpPr>
          <p:spPr bwMode="auto">
            <a:xfrm>
              <a:off x="5307161" y="3357586"/>
              <a:ext cx="460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1" name="9Slide.vn 2085">
              <a:extLst>
                <a:ext uri="{FF2B5EF4-FFF2-40B4-BE49-F238E27FC236}">
                  <a16:creationId xmlns:a16="http://schemas.microsoft.com/office/drawing/2014/main" id="{B13D1C0A-D1E4-4A80-BD78-3F25013ADB7F}"/>
                </a:ext>
              </a:extLst>
            </p:cNvPr>
            <p:cNvSpPr>
              <a:spLocks noChangeArrowheads="1"/>
            </p:cNvSpPr>
            <p:nvPr/>
          </p:nvSpPr>
          <p:spPr bwMode="auto">
            <a:xfrm>
              <a:off x="5326211" y="3357586"/>
              <a:ext cx="128591"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ANDS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2" name="9Slide.vn 2086">
              <a:extLst>
                <a:ext uri="{FF2B5EF4-FFF2-40B4-BE49-F238E27FC236}">
                  <a16:creationId xmlns:a16="http://schemas.microsoft.com/office/drawing/2014/main" id="{B81D7BAB-3831-48F3-9D53-21F751F15CAF}"/>
                </a:ext>
              </a:extLst>
            </p:cNvPr>
            <p:cNvSpPr>
              <a:spLocks noChangeArrowheads="1"/>
            </p:cNvSpPr>
            <p:nvPr/>
          </p:nvSpPr>
          <p:spPr bwMode="auto">
            <a:xfrm>
              <a:off x="5218258" y="3397274"/>
              <a:ext cx="635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3" name="9Slide.vn 2087">
              <a:extLst>
                <a:ext uri="{FF2B5EF4-FFF2-40B4-BE49-F238E27FC236}">
                  <a16:creationId xmlns:a16="http://schemas.microsoft.com/office/drawing/2014/main" id="{9F09112F-E141-4E19-BA1B-217826693735}"/>
                </a:ext>
              </a:extLst>
            </p:cNvPr>
            <p:cNvSpPr>
              <a:spLocks noChangeArrowheads="1"/>
            </p:cNvSpPr>
            <p:nvPr/>
          </p:nvSpPr>
          <p:spPr bwMode="auto">
            <a:xfrm>
              <a:off x="5246834" y="339727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4" name="9Slide.vn 2088">
              <a:extLst>
                <a:ext uri="{FF2B5EF4-FFF2-40B4-BE49-F238E27FC236}">
                  <a16:creationId xmlns:a16="http://schemas.microsoft.com/office/drawing/2014/main" id="{B31555AB-59FD-4B7F-851B-D5FBB3F37AE0}"/>
                </a:ext>
              </a:extLst>
            </p:cNvPr>
            <p:cNvSpPr>
              <a:spLocks noChangeArrowheads="1"/>
            </p:cNvSpPr>
            <p:nvPr/>
          </p:nvSpPr>
          <p:spPr bwMode="auto">
            <a:xfrm>
              <a:off x="5267472" y="3397274"/>
              <a:ext cx="104778"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5" name="9Slide.vn 2089">
              <a:extLst>
                <a:ext uri="{FF2B5EF4-FFF2-40B4-BE49-F238E27FC236}">
                  <a16:creationId xmlns:a16="http://schemas.microsoft.com/office/drawing/2014/main" id="{FBCAD9D6-5461-49FA-949D-E3EDA2134EB1}"/>
                </a:ext>
              </a:extLst>
            </p:cNvPr>
            <p:cNvSpPr>
              <a:spLocks noChangeArrowheads="1"/>
            </p:cNvSpPr>
            <p:nvPr/>
          </p:nvSpPr>
          <p:spPr bwMode="auto">
            <a:xfrm>
              <a:off x="5003940" y="6026192"/>
              <a:ext cx="10954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SOUTH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6" name="9Slide.vn 2090">
              <a:extLst>
                <a:ext uri="{FF2B5EF4-FFF2-40B4-BE49-F238E27FC236}">
                  <a16:creationId xmlns:a16="http://schemas.microsoft.com/office/drawing/2014/main" id="{B82E2025-3DA0-4EB8-9C57-D28FD34D511B}"/>
                </a:ext>
              </a:extLst>
            </p:cNvPr>
            <p:cNvSpPr>
              <a:spLocks noChangeArrowheads="1"/>
            </p:cNvSpPr>
            <p:nvPr/>
          </p:nvSpPr>
          <p:spPr bwMode="auto">
            <a:xfrm>
              <a:off x="4967427" y="6053179"/>
              <a:ext cx="10954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GEORG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7" name="9Slide.vn 2091">
              <a:extLst>
                <a:ext uri="{FF2B5EF4-FFF2-40B4-BE49-F238E27FC236}">
                  <a16:creationId xmlns:a16="http://schemas.microsoft.com/office/drawing/2014/main" id="{AD06DB1A-E38F-46CE-BBAD-574A1E9C63D1}"/>
                </a:ext>
              </a:extLst>
            </p:cNvPr>
            <p:cNvSpPr>
              <a:spLocks noChangeArrowheads="1"/>
            </p:cNvSpPr>
            <p:nvPr/>
          </p:nvSpPr>
          <p:spPr bwMode="auto">
            <a:xfrm>
              <a:off x="5043629" y="6053179"/>
              <a:ext cx="238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8" name="9Slide.vn 2092">
              <a:extLst>
                <a:ext uri="{FF2B5EF4-FFF2-40B4-BE49-F238E27FC236}">
                  <a16:creationId xmlns:a16="http://schemas.microsoft.com/office/drawing/2014/main" id="{11ADD078-EC83-4938-8AED-29EF0640908A}"/>
                </a:ext>
              </a:extLst>
            </p:cNvPr>
            <p:cNvSpPr>
              <a:spLocks noChangeArrowheads="1"/>
            </p:cNvSpPr>
            <p:nvPr/>
          </p:nvSpPr>
          <p:spPr bwMode="auto">
            <a:xfrm>
              <a:off x="5049979" y="6053179"/>
              <a:ext cx="9525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 (UK)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9" name="9Slide.vn 2093">
              <a:extLst>
                <a:ext uri="{FF2B5EF4-FFF2-40B4-BE49-F238E27FC236}">
                  <a16:creationId xmlns:a16="http://schemas.microsoft.com/office/drawing/2014/main" id="{A6305738-CE28-4CE2-BF9D-BDA979E74EC2}"/>
                </a:ext>
              </a:extLst>
            </p:cNvPr>
            <p:cNvSpPr>
              <a:spLocks noChangeArrowheads="1"/>
            </p:cNvSpPr>
            <p:nvPr/>
          </p:nvSpPr>
          <p:spPr bwMode="auto">
            <a:xfrm>
              <a:off x="3933937" y="4735545"/>
              <a:ext cx="214318"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BOLIV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0" name="9Slide.vn 2094">
              <a:extLst>
                <a:ext uri="{FF2B5EF4-FFF2-40B4-BE49-F238E27FC236}">
                  <a16:creationId xmlns:a16="http://schemas.microsoft.com/office/drawing/2014/main" id="{FD3AB9C8-C826-4D98-814E-84162C91EEA8}"/>
                </a:ext>
              </a:extLst>
            </p:cNvPr>
            <p:cNvSpPr>
              <a:spLocks noChangeArrowheads="1"/>
            </p:cNvSpPr>
            <p:nvPr/>
          </p:nvSpPr>
          <p:spPr bwMode="auto">
            <a:xfrm>
              <a:off x="4095866" y="4735545"/>
              <a:ext cx="55564"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1" name="9Slide.vn 2095">
              <a:extLst>
                <a:ext uri="{FF2B5EF4-FFF2-40B4-BE49-F238E27FC236}">
                  <a16:creationId xmlns:a16="http://schemas.microsoft.com/office/drawing/2014/main" id="{9DDFBE04-5A9F-4FE0-A965-AC072552B7ED}"/>
                </a:ext>
              </a:extLst>
            </p:cNvPr>
            <p:cNvSpPr>
              <a:spLocks noChangeArrowheads="1"/>
            </p:cNvSpPr>
            <p:nvPr/>
          </p:nvSpPr>
          <p:spPr bwMode="auto">
            <a:xfrm>
              <a:off x="4114917" y="4735545"/>
              <a:ext cx="7937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2" name="9Slide.vn 2096">
              <a:extLst>
                <a:ext uri="{FF2B5EF4-FFF2-40B4-BE49-F238E27FC236}">
                  <a16:creationId xmlns:a16="http://schemas.microsoft.com/office/drawing/2014/main" id="{8C282480-2891-475A-A1D3-6C1440B2DBCE}"/>
                </a:ext>
              </a:extLst>
            </p:cNvPr>
            <p:cNvSpPr>
              <a:spLocks noChangeArrowheads="1"/>
            </p:cNvSpPr>
            <p:nvPr/>
          </p:nvSpPr>
          <p:spPr bwMode="auto">
            <a:xfrm>
              <a:off x="4089516" y="4368830"/>
              <a:ext cx="407998"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BRAZIL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3" name="9Slide.vn 2097">
              <a:extLst>
                <a:ext uri="{FF2B5EF4-FFF2-40B4-BE49-F238E27FC236}">
                  <a16:creationId xmlns:a16="http://schemas.microsoft.com/office/drawing/2014/main" id="{64927050-C35C-4B9B-833D-C6B103FA803C}"/>
                </a:ext>
              </a:extLst>
            </p:cNvPr>
            <p:cNvSpPr>
              <a:spLocks noChangeArrowheads="1"/>
            </p:cNvSpPr>
            <p:nvPr/>
          </p:nvSpPr>
          <p:spPr bwMode="auto">
            <a:xfrm>
              <a:off x="4319710" y="4133879"/>
              <a:ext cx="119066"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FRENCH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4" name="9Slide.vn 2098">
              <a:extLst>
                <a:ext uri="{FF2B5EF4-FFF2-40B4-BE49-F238E27FC236}">
                  <a16:creationId xmlns:a16="http://schemas.microsoft.com/office/drawing/2014/main" id="{55DE47A3-1B8D-46C1-B237-0667C70A46D1}"/>
                </a:ext>
              </a:extLst>
            </p:cNvPr>
            <p:cNvSpPr>
              <a:spLocks noChangeArrowheads="1"/>
            </p:cNvSpPr>
            <p:nvPr/>
          </p:nvSpPr>
          <p:spPr bwMode="auto">
            <a:xfrm>
              <a:off x="4322885" y="4159279"/>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5" name="9Slide.vn 2099">
              <a:extLst>
                <a:ext uri="{FF2B5EF4-FFF2-40B4-BE49-F238E27FC236}">
                  <a16:creationId xmlns:a16="http://schemas.microsoft.com/office/drawing/2014/main" id="{5EB29486-4E01-485B-857D-556F0B3EDEF3}"/>
                </a:ext>
              </a:extLst>
            </p:cNvPr>
            <p:cNvSpPr>
              <a:spLocks noChangeArrowheads="1"/>
            </p:cNvSpPr>
            <p:nvPr/>
          </p:nvSpPr>
          <p:spPr bwMode="auto">
            <a:xfrm>
              <a:off x="4338760" y="4159279"/>
              <a:ext cx="33338"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6" name="9Slide.vn 2100">
              <a:extLst>
                <a:ext uri="{FF2B5EF4-FFF2-40B4-BE49-F238E27FC236}">
                  <a16:creationId xmlns:a16="http://schemas.microsoft.com/office/drawing/2014/main" id="{7E4B9AE7-04AE-4C3D-AA39-942A445FC08D}"/>
                </a:ext>
              </a:extLst>
            </p:cNvPr>
            <p:cNvSpPr>
              <a:spLocks noChangeArrowheads="1"/>
            </p:cNvSpPr>
            <p:nvPr/>
          </p:nvSpPr>
          <p:spPr bwMode="auto">
            <a:xfrm>
              <a:off x="4353048" y="4159279"/>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7" name="9Slide.vn 2101">
              <a:extLst>
                <a:ext uri="{FF2B5EF4-FFF2-40B4-BE49-F238E27FC236}">
                  <a16:creationId xmlns:a16="http://schemas.microsoft.com/office/drawing/2014/main" id="{DC8D363F-B1FA-4CC9-895A-354EA489BBBF}"/>
                </a:ext>
              </a:extLst>
            </p:cNvPr>
            <p:cNvSpPr>
              <a:spLocks noChangeArrowheads="1"/>
            </p:cNvSpPr>
            <p:nvPr/>
          </p:nvSpPr>
          <p:spPr bwMode="auto">
            <a:xfrm>
              <a:off x="4368923" y="4159279"/>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8" name="9Slide.vn 2102">
              <a:extLst>
                <a:ext uri="{FF2B5EF4-FFF2-40B4-BE49-F238E27FC236}">
                  <a16:creationId xmlns:a16="http://schemas.microsoft.com/office/drawing/2014/main" id="{803FE5CA-3877-4FA9-8D7E-27E17FB6DFCF}"/>
                </a:ext>
              </a:extLst>
            </p:cNvPr>
            <p:cNvSpPr>
              <a:spLocks noChangeArrowheads="1"/>
            </p:cNvSpPr>
            <p:nvPr/>
          </p:nvSpPr>
          <p:spPr bwMode="auto">
            <a:xfrm>
              <a:off x="4384799" y="4159279"/>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9" name="9Slide.vn 2103">
              <a:extLst>
                <a:ext uri="{FF2B5EF4-FFF2-40B4-BE49-F238E27FC236}">
                  <a16:creationId xmlns:a16="http://schemas.microsoft.com/office/drawing/2014/main" id="{9D654C8E-705B-40A2-89BB-5FBDD0DB1C12}"/>
                </a:ext>
              </a:extLst>
            </p:cNvPr>
            <p:cNvSpPr>
              <a:spLocks noChangeArrowheads="1"/>
            </p:cNvSpPr>
            <p:nvPr/>
          </p:nvSpPr>
          <p:spPr bwMode="auto">
            <a:xfrm>
              <a:off x="4203819" y="4103716"/>
              <a:ext cx="76202"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SURI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0" name="9Slide.vn 2104">
              <a:extLst>
                <a:ext uri="{FF2B5EF4-FFF2-40B4-BE49-F238E27FC236}">
                  <a16:creationId xmlns:a16="http://schemas.microsoft.com/office/drawing/2014/main" id="{B6B71C93-E2E2-45AF-BE72-43411A22DF40}"/>
                </a:ext>
              </a:extLst>
            </p:cNvPr>
            <p:cNvSpPr>
              <a:spLocks noChangeArrowheads="1"/>
            </p:cNvSpPr>
            <p:nvPr/>
          </p:nvSpPr>
          <p:spPr bwMode="auto">
            <a:xfrm>
              <a:off x="4264146" y="4103716"/>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1" name="9Slide.vn 2105">
              <a:extLst>
                <a:ext uri="{FF2B5EF4-FFF2-40B4-BE49-F238E27FC236}">
                  <a16:creationId xmlns:a16="http://schemas.microsoft.com/office/drawing/2014/main" id="{CC715FCF-B42B-4D98-B73E-1355AF438A64}"/>
                </a:ext>
              </a:extLst>
            </p:cNvPr>
            <p:cNvSpPr>
              <a:spLocks noChangeArrowheads="1"/>
            </p:cNvSpPr>
            <p:nvPr/>
          </p:nvSpPr>
          <p:spPr bwMode="auto">
            <a:xfrm>
              <a:off x="4283196" y="4103716"/>
              <a:ext cx="76202"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AME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2" name="9Slide.vn 2106">
              <a:extLst>
                <a:ext uri="{FF2B5EF4-FFF2-40B4-BE49-F238E27FC236}">
                  <a16:creationId xmlns:a16="http://schemas.microsoft.com/office/drawing/2014/main" id="{161CB1EE-A2CE-4369-B8F9-27E5F0C90C65}"/>
                </a:ext>
              </a:extLst>
            </p:cNvPr>
            <p:cNvSpPr>
              <a:spLocks noChangeArrowheads="1"/>
            </p:cNvSpPr>
            <p:nvPr/>
          </p:nvSpPr>
          <p:spPr bwMode="auto">
            <a:xfrm>
              <a:off x="4092691" y="4038628"/>
              <a:ext cx="762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3" name="9Slide.vn 2107">
              <a:extLst>
                <a:ext uri="{FF2B5EF4-FFF2-40B4-BE49-F238E27FC236}">
                  <a16:creationId xmlns:a16="http://schemas.microsoft.com/office/drawing/2014/main" id="{9AC473B8-F829-47F1-B40C-DFC644BD7502}"/>
                </a:ext>
              </a:extLst>
            </p:cNvPr>
            <p:cNvSpPr>
              <a:spLocks noChangeArrowheads="1"/>
            </p:cNvSpPr>
            <p:nvPr/>
          </p:nvSpPr>
          <p:spPr bwMode="auto">
            <a:xfrm>
              <a:off x="4148255" y="4038628"/>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4" name="9Slide.vn 2108">
              <a:extLst>
                <a:ext uri="{FF2B5EF4-FFF2-40B4-BE49-F238E27FC236}">
                  <a16:creationId xmlns:a16="http://schemas.microsoft.com/office/drawing/2014/main" id="{DC1BA8F5-EBD4-4701-8D68-C7FF85955B6B}"/>
                </a:ext>
              </a:extLst>
            </p:cNvPr>
            <p:cNvSpPr>
              <a:spLocks noChangeArrowheads="1"/>
            </p:cNvSpPr>
            <p:nvPr/>
          </p:nvSpPr>
          <p:spPr bwMode="auto">
            <a:xfrm>
              <a:off x="4172068" y="4038628"/>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5" name="9Slide.vn 2109">
              <a:extLst>
                <a:ext uri="{FF2B5EF4-FFF2-40B4-BE49-F238E27FC236}">
                  <a16:creationId xmlns:a16="http://schemas.microsoft.com/office/drawing/2014/main" id="{3DA37AD8-8B92-4335-A42B-136D73E17EC3}"/>
                </a:ext>
              </a:extLst>
            </p:cNvPr>
            <p:cNvSpPr>
              <a:spLocks noChangeArrowheads="1"/>
            </p:cNvSpPr>
            <p:nvPr/>
          </p:nvSpPr>
          <p:spPr bwMode="auto">
            <a:xfrm>
              <a:off x="4197469" y="4038628"/>
              <a:ext cx="5238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6" name="9Slide.vn 2110">
              <a:extLst>
                <a:ext uri="{FF2B5EF4-FFF2-40B4-BE49-F238E27FC236}">
                  <a16:creationId xmlns:a16="http://schemas.microsoft.com/office/drawing/2014/main" id="{CE879059-56E7-4A45-B8CC-26E351C141BD}"/>
                </a:ext>
              </a:extLst>
            </p:cNvPr>
            <p:cNvSpPr>
              <a:spLocks noChangeArrowheads="1"/>
            </p:cNvSpPr>
            <p:nvPr/>
          </p:nvSpPr>
          <p:spPr bwMode="auto">
            <a:xfrm>
              <a:off x="4224457" y="4038628"/>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7" name="9Slide.vn 2111">
              <a:extLst>
                <a:ext uri="{FF2B5EF4-FFF2-40B4-BE49-F238E27FC236}">
                  <a16:creationId xmlns:a16="http://schemas.microsoft.com/office/drawing/2014/main" id="{00D79695-0DB4-4BBF-AB4F-E745DF787415}"/>
                </a:ext>
              </a:extLst>
            </p:cNvPr>
            <p:cNvSpPr>
              <a:spLocks noChangeArrowheads="1"/>
            </p:cNvSpPr>
            <p:nvPr/>
          </p:nvSpPr>
          <p:spPr bwMode="auto">
            <a:xfrm>
              <a:off x="3540226" y="399735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8" name="9Slide.vn 2112">
              <a:extLst>
                <a:ext uri="{FF2B5EF4-FFF2-40B4-BE49-F238E27FC236}">
                  <a16:creationId xmlns:a16="http://schemas.microsoft.com/office/drawing/2014/main" id="{1D10576F-0E2A-44FE-A671-D8D0B1C57797}"/>
                </a:ext>
              </a:extLst>
            </p:cNvPr>
            <p:cNvSpPr>
              <a:spLocks noChangeArrowheads="1"/>
            </p:cNvSpPr>
            <p:nvPr/>
          </p:nvSpPr>
          <p:spPr bwMode="auto">
            <a:xfrm>
              <a:off x="3549752" y="399735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9" name="9Slide.vn 2113">
              <a:extLst>
                <a:ext uri="{FF2B5EF4-FFF2-40B4-BE49-F238E27FC236}">
                  <a16:creationId xmlns:a16="http://schemas.microsoft.com/office/drawing/2014/main" id="{D610E42F-5433-427E-8951-4C11151518F1}"/>
                </a:ext>
              </a:extLst>
            </p:cNvPr>
            <p:cNvSpPr>
              <a:spLocks noChangeArrowheads="1"/>
            </p:cNvSpPr>
            <p:nvPr/>
          </p:nvSpPr>
          <p:spPr bwMode="auto">
            <a:xfrm>
              <a:off x="3565627" y="3997353"/>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0" name="9Slide.vn 2114">
              <a:extLst>
                <a:ext uri="{FF2B5EF4-FFF2-40B4-BE49-F238E27FC236}">
                  <a16:creationId xmlns:a16="http://schemas.microsoft.com/office/drawing/2014/main" id="{7162EBD7-43E5-47F7-AEB5-76D0682EDFAB}"/>
                </a:ext>
              </a:extLst>
            </p:cNvPr>
            <p:cNvSpPr>
              <a:spLocks noChangeArrowheads="1"/>
            </p:cNvSpPr>
            <p:nvPr/>
          </p:nvSpPr>
          <p:spPr bwMode="auto">
            <a:xfrm>
              <a:off x="3579915" y="399735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1" name="9Slide.vn 2115">
              <a:extLst>
                <a:ext uri="{FF2B5EF4-FFF2-40B4-BE49-F238E27FC236}">
                  <a16:creationId xmlns:a16="http://schemas.microsoft.com/office/drawing/2014/main" id="{D112C4B0-D94F-474C-A3CE-41C6B3CA7DA5}"/>
                </a:ext>
              </a:extLst>
            </p:cNvPr>
            <p:cNvSpPr>
              <a:spLocks noChangeArrowheads="1"/>
            </p:cNvSpPr>
            <p:nvPr/>
          </p:nvSpPr>
          <p:spPr bwMode="auto">
            <a:xfrm>
              <a:off x="3592615" y="3997353"/>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2" name="9Slide.vn 2116">
              <a:extLst>
                <a:ext uri="{FF2B5EF4-FFF2-40B4-BE49-F238E27FC236}">
                  <a16:creationId xmlns:a16="http://schemas.microsoft.com/office/drawing/2014/main" id="{7E5E5EA1-F97F-427D-A236-ED0852EF1BB1}"/>
                </a:ext>
              </a:extLst>
            </p:cNvPr>
            <p:cNvSpPr>
              <a:spLocks noChangeArrowheads="1"/>
            </p:cNvSpPr>
            <p:nvPr/>
          </p:nvSpPr>
          <p:spPr bwMode="auto">
            <a:xfrm>
              <a:off x="3608491" y="399735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3" name="9Slide.vn 2117">
              <a:extLst>
                <a:ext uri="{FF2B5EF4-FFF2-40B4-BE49-F238E27FC236}">
                  <a16:creationId xmlns:a16="http://schemas.microsoft.com/office/drawing/2014/main" id="{3C641CCB-599A-4279-AB54-2804B608CB4E}"/>
                </a:ext>
              </a:extLst>
            </p:cNvPr>
            <p:cNvSpPr>
              <a:spLocks noChangeArrowheads="1"/>
            </p:cNvSpPr>
            <p:nvPr/>
          </p:nvSpPr>
          <p:spPr bwMode="auto">
            <a:xfrm>
              <a:off x="3411636" y="3959253"/>
              <a:ext cx="6667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SAN JOSE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4" name="9Slide.vn 2118">
              <a:extLst>
                <a:ext uri="{FF2B5EF4-FFF2-40B4-BE49-F238E27FC236}">
                  <a16:creationId xmlns:a16="http://schemas.microsoft.com/office/drawing/2014/main" id="{DA922D74-8ACB-41C1-BF39-0748CD9510F8}"/>
                </a:ext>
              </a:extLst>
            </p:cNvPr>
            <p:cNvSpPr>
              <a:spLocks noChangeArrowheads="1"/>
            </p:cNvSpPr>
            <p:nvPr/>
          </p:nvSpPr>
          <p:spPr bwMode="auto">
            <a:xfrm>
              <a:off x="3384647" y="3873527"/>
              <a:ext cx="42864"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NICAR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5" name="9Slide.vn 2119">
              <a:extLst>
                <a:ext uri="{FF2B5EF4-FFF2-40B4-BE49-F238E27FC236}">
                  <a16:creationId xmlns:a16="http://schemas.microsoft.com/office/drawing/2014/main" id="{148016E4-E013-4229-B176-0D3488044617}"/>
                </a:ext>
              </a:extLst>
            </p:cNvPr>
            <p:cNvSpPr>
              <a:spLocks noChangeArrowheads="1"/>
            </p:cNvSpPr>
            <p:nvPr/>
          </p:nvSpPr>
          <p:spPr bwMode="auto">
            <a:xfrm>
              <a:off x="3441799" y="387352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6" name="9Slide.vn 2120">
              <a:extLst>
                <a:ext uri="{FF2B5EF4-FFF2-40B4-BE49-F238E27FC236}">
                  <a16:creationId xmlns:a16="http://schemas.microsoft.com/office/drawing/2014/main" id="{4A7625A9-E691-4A43-B66C-A1F888A3636B}"/>
                </a:ext>
              </a:extLst>
            </p:cNvPr>
            <p:cNvSpPr>
              <a:spLocks noChangeArrowheads="1"/>
            </p:cNvSpPr>
            <p:nvPr/>
          </p:nvSpPr>
          <p:spPr bwMode="auto">
            <a:xfrm>
              <a:off x="3454499" y="387352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7" name="9Slide.vn 2121">
              <a:extLst>
                <a:ext uri="{FF2B5EF4-FFF2-40B4-BE49-F238E27FC236}">
                  <a16:creationId xmlns:a16="http://schemas.microsoft.com/office/drawing/2014/main" id="{11C3C3F9-03B0-4161-AA14-36541C8AF321}"/>
                </a:ext>
              </a:extLst>
            </p:cNvPr>
            <p:cNvSpPr>
              <a:spLocks noChangeArrowheads="1"/>
            </p:cNvSpPr>
            <p:nvPr/>
          </p:nvSpPr>
          <p:spPr bwMode="auto">
            <a:xfrm>
              <a:off x="3467200" y="387352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8" name="9Slide.vn 2122">
              <a:extLst>
                <a:ext uri="{FF2B5EF4-FFF2-40B4-BE49-F238E27FC236}">
                  <a16:creationId xmlns:a16="http://schemas.microsoft.com/office/drawing/2014/main" id="{206BE961-26DB-4D71-9F66-7550B98CB92F}"/>
                </a:ext>
              </a:extLst>
            </p:cNvPr>
            <p:cNvSpPr>
              <a:spLocks noChangeArrowheads="1"/>
            </p:cNvSpPr>
            <p:nvPr/>
          </p:nvSpPr>
          <p:spPr bwMode="auto">
            <a:xfrm>
              <a:off x="3479900" y="387352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9" name="9Slide.vn 2123">
              <a:extLst>
                <a:ext uri="{FF2B5EF4-FFF2-40B4-BE49-F238E27FC236}">
                  <a16:creationId xmlns:a16="http://schemas.microsoft.com/office/drawing/2014/main" id="{6E0ABD43-5B52-4DA8-B3C4-D923F654EDB0}"/>
                </a:ext>
              </a:extLst>
            </p:cNvPr>
            <p:cNvSpPr>
              <a:spLocks noChangeArrowheads="1"/>
            </p:cNvSpPr>
            <p:nvPr/>
          </p:nvSpPr>
          <p:spPr bwMode="auto">
            <a:xfrm>
              <a:off x="3359247" y="3800501"/>
              <a:ext cx="7620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HONDURAS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0" name="9Slide.vn 2124">
              <a:extLst>
                <a:ext uri="{FF2B5EF4-FFF2-40B4-BE49-F238E27FC236}">
                  <a16:creationId xmlns:a16="http://schemas.microsoft.com/office/drawing/2014/main" id="{568AD46F-7596-4336-83AD-BAC070094AD4}"/>
                </a:ext>
              </a:extLst>
            </p:cNvPr>
            <p:cNvSpPr>
              <a:spLocks noChangeArrowheads="1"/>
            </p:cNvSpPr>
            <p:nvPr/>
          </p:nvSpPr>
          <p:spPr bwMode="auto">
            <a:xfrm>
              <a:off x="3246531" y="3846539"/>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EL SA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1" name="9Slide.vn 2125">
              <a:extLst>
                <a:ext uri="{FF2B5EF4-FFF2-40B4-BE49-F238E27FC236}">
                  <a16:creationId xmlns:a16="http://schemas.microsoft.com/office/drawing/2014/main" id="{64E1F590-897D-4D57-B7DB-F0C9D61B1AB6}"/>
                </a:ext>
              </a:extLst>
            </p:cNvPr>
            <p:cNvSpPr>
              <a:spLocks noChangeArrowheads="1"/>
            </p:cNvSpPr>
            <p:nvPr/>
          </p:nvSpPr>
          <p:spPr bwMode="auto">
            <a:xfrm>
              <a:off x="3298920" y="384653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2" name="9Slide.vn 2126">
              <a:extLst>
                <a:ext uri="{FF2B5EF4-FFF2-40B4-BE49-F238E27FC236}">
                  <a16:creationId xmlns:a16="http://schemas.microsoft.com/office/drawing/2014/main" id="{730E81BB-303A-4BD7-8837-DAC70E78AD05}"/>
                </a:ext>
              </a:extLst>
            </p:cNvPr>
            <p:cNvSpPr>
              <a:spLocks noChangeArrowheads="1"/>
            </p:cNvSpPr>
            <p:nvPr/>
          </p:nvSpPr>
          <p:spPr bwMode="auto">
            <a:xfrm>
              <a:off x="3310033" y="384653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3" name="9Slide.vn 2127">
              <a:extLst>
                <a:ext uri="{FF2B5EF4-FFF2-40B4-BE49-F238E27FC236}">
                  <a16:creationId xmlns:a16="http://schemas.microsoft.com/office/drawing/2014/main" id="{46E1478F-B7A4-449B-864D-6B091250DCE9}"/>
                </a:ext>
              </a:extLst>
            </p:cNvPr>
            <p:cNvSpPr>
              <a:spLocks noChangeArrowheads="1"/>
            </p:cNvSpPr>
            <p:nvPr/>
          </p:nvSpPr>
          <p:spPr bwMode="auto">
            <a:xfrm>
              <a:off x="3319558" y="3846539"/>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ADOR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4" name="9Slide.vn 2128">
              <a:extLst>
                <a:ext uri="{FF2B5EF4-FFF2-40B4-BE49-F238E27FC236}">
                  <a16:creationId xmlns:a16="http://schemas.microsoft.com/office/drawing/2014/main" id="{1797398D-5B89-4C01-9B66-794364D1D739}"/>
                </a:ext>
              </a:extLst>
            </p:cNvPr>
            <p:cNvSpPr>
              <a:spLocks noChangeArrowheads="1"/>
            </p:cNvSpPr>
            <p:nvPr/>
          </p:nvSpPr>
          <p:spPr bwMode="auto">
            <a:xfrm>
              <a:off x="3329083" y="3744939"/>
              <a:ext cx="4603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BELIZE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5" name="9Slide.vn 2129">
              <a:extLst>
                <a:ext uri="{FF2B5EF4-FFF2-40B4-BE49-F238E27FC236}">
                  <a16:creationId xmlns:a16="http://schemas.microsoft.com/office/drawing/2014/main" id="{33A1013E-8BD8-4B9D-BE92-CFB32920BFE2}"/>
                </a:ext>
              </a:extLst>
            </p:cNvPr>
            <p:cNvSpPr>
              <a:spLocks noChangeArrowheads="1"/>
            </p:cNvSpPr>
            <p:nvPr/>
          </p:nvSpPr>
          <p:spPr bwMode="auto">
            <a:xfrm>
              <a:off x="3217955"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6" name="9Slide.vn 2130">
              <a:extLst>
                <a:ext uri="{FF2B5EF4-FFF2-40B4-BE49-F238E27FC236}">
                  <a16:creationId xmlns:a16="http://schemas.microsoft.com/office/drawing/2014/main" id="{CBDEDDAC-E5EF-48A6-BD30-FA0C274AE007}"/>
                </a:ext>
              </a:extLst>
            </p:cNvPr>
            <p:cNvSpPr>
              <a:spLocks noChangeArrowheads="1"/>
            </p:cNvSpPr>
            <p:nvPr/>
          </p:nvSpPr>
          <p:spPr bwMode="auto">
            <a:xfrm>
              <a:off x="3230656"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7" name="9Slide.vn 2131">
              <a:extLst>
                <a:ext uri="{FF2B5EF4-FFF2-40B4-BE49-F238E27FC236}">
                  <a16:creationId xmlns:a16="http://schemas.microsoft.com/office/drawing/2014/main" id="{13726017-EBE5-4E4C-9211-9E2802675FB0}"/>
                </a:ext>
              </a:extLst>
            </p:cNvPr>
            <p:cNvSpPr>
              <a:spLocks noChangeArrowheads="1"/>
            </p:cNvSpPr>
            <p:nvPr/>
          </p:nvSpPr>
          <p:spPr bwMode="auto">
            <a:xfrm>
              <a:off x="3243356"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8" name="9Slide.vn 2132">
              <a:extLst>
                <a:ext uri="{FF2B5EF4-FFF2-40B4-BE49-F238E27FC236}">
                  <a16:creationId xmlns:a16="http://schemas.microsoft.com/office/drawing/2014/main" id="{8FE6B464-4FCC-4B40-816E-4BCA4467F97E}"/>
                </a:ext>
              </a:extLst>
            </p:cNvPr>
            <p:cNvSpPr>
              <a:spLocks noChangeArrowheads="1"/>
            </p:cNvSpPr>
            <p:nvPr/>
          </p:nvSpPr>
          <p:spPr bwMode="auto">
            <a:xfrm>
              <a:off x="3252881" y="3790976"/>
              <a:ext cx="2063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9" name="9Slide.vn 2133">
              <a:extLst>
                <a:ext uri="{FF2B5EF4-FFF2-40B4-BE49-F238E27FC236}">
                  <a16:creationId xmlns:a16="http://schemas.microsoft.com/office/drawing/2014/main" id="{93E65DB9-0EE1-4423-B1A3-2ABCDDD70C0A}"/>
                </a:ext>
              </a:extLst>
            </p:cNvPr>
            <p:cNvSpPr>
              <a:spLocks noChangeArrowheads="1"/>
            </p:cNvSpPr>
            <p:nvPr/>
          </p:nvSpPr>
          <p:spPr bwMode="auto">
            <a:xfrm>
              <a:off x="3276695" y="3790976"/>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0" name="9Slide.vn 2134">
              <a:extLst>
                <a:ext uri="{FF2B5EF4-FFF2-40B4-BE49-F238E27FC236}">
                  <a16:creationId xmlns:a16="http://schemas.microsoft.com/office/drawing/2014/main" id="{BED5750E-8D00-4428-8729-8EA91225D129}"/>
                </a:ext>
              </a:extLst>
            </p:cNvPr>
            <p:cNvSpPr>
              <a:spLocks noChangeArrowheads="1"/>
            </p:cNvSpPr>
            <p:nvPr/>
          </p:nvSpPr>
          <p:spPr bwMode="auto">
            <a:xfrm>
              <a:off x="3295745"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1" name="9Slide.vn 2135">
              <a:extLst>
                <a:ext uri="{FF2B5EF4-FFF2-40B4-BE49-F238E27FC236}">
                  <a16:creationId xmlns:a16="http://schemas.microsoft.com/office/drawing/2014/main" id="{80F3C87C-9A10-4209-959F-9CD045AF8A47}"/>
                </a:ext>
              </a:extLst>
            </p:cNvPr>
            <p:cNvSpPr>
              <a:spLocks noChangeArrowheads="1"/>
            </p:cNvSpPr>
            <p:nvPr/>
          </p:nvSpPr>
          <p:spPr bwMode="auto">
            <a:xfrm>
              <a:off x="3310033"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2" name="9Slide.vn 2136">
              <a:extLst>
                <a:ext uri="{FF2B5EF4-FFF2-40B4-BE49-F238E27FC236}">
                  <a16:creationId xmlns:a16="http://schemas.microsoft.com/office/drawing/2014/main" id="{2BC986FB-9FEE-4A84-9489-C9EE75AE6A2C}"/>
                </a:ext>
              </a:extLst>
            </p:cNvPr>
            <p:cNvSpPr>
              <a:spLocks noChangeArrowheads="1"/>
            </p:cNvSpPr>
            <p:nvPr/>
          </p:nvSpPr>
          <p:spPr bwMode="auto">
            <a:xfrm>
              <a:off x="3319558"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3" name="9Slide.vn 2137">
              <a:extLst>
                <a:ext uri="{FF2B5EF4-FFF2-40B4-BE49-F238E27FC236}">
                  <a16:creationId xmlns:a16="http://schemas.microsoft.com/office/drawing/2014/main" id="{6C23822E-222A-44A6-8916-C97DB4A9AFB4}"/>
                </a:ext>
              </a:extLst>
            </p:cNvPr>
            <p:cNvSpPr>
              <a:spLocks noChangeArrowheads="1"/>
            </p:cNvSpPr>
            <p:nvPr/>
          </p:nvSpPr>
          <p:spPr bwMode="auto">
            <a:xfrm>
              <a:off x="3835509" y="3671913"/>
              <a:ext cx="7620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DOMINICAN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4" name="9Slide.vn 2138">
              <a:extLst>
                <a:ext uri="{FF2B5EF4-FFF2-40B4-BE49-F238E27FC236}">
                  <a16:creationId xmlns:a16="http://schemas.microsoft.com/office/drawing/2014/main" id="{B0DF2D2E-BBD6-4438-881E-FCC79AE4B7E0}"/>
                </a:ext>
              </a:extLst>
            </p:cNvPr>
            <p:cNvSpPr>
              <a:spLocks noChangeArrowheads="1"/>
            </p:cNvSpPr>
            <p:nvPr/>
          </p:nvSpPr>
          <p:spPr bwMode="auto">
            <a:xfrm>
              <a:off x="3841859" y="3692551"/>
              <a:ext cx="6350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REPUBLIC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5" name="9Slide.vn 2139">
              <a:extLst>
                <a:ext uri="{FF2B5EF4-FFF2-40B4-BE49-F238E27FC236}">
                  <a16:creationId xmlns:a16="http://schemas.microsoft.com/office/drawing/2014/main" id="{B24301D2-F6B4-4398-8E64-C62681985904}"/>
                </a:ext>
              </a:extLst>
            </p:cNvPr>
            <p:cNvSpPr>
              <a:spLocks noChangeArrowheads="1"/>
            </p:cNvSpPr>
            <p:nvPr/>
          </p:nvSpPr>
          <p:spPr bwMode="auto">
            <a:xfrm>
              <a:off x="3964100" y="3698901"/>
              <a:ext cx="301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PUE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6" name="9Slide.vn 2140">
              <a:extLst>
                <a:ext uri="{FF2B5EF4-FFF2-40B4-BE49-F238E27FC236}">
                  <a16:creationId xmlns:a16="http://schemas.microsoft.com/office/drawing/2014/main" id="{809D31C1-F895-4BED-933C-44598F4529AE}"/>
                </a:ext>
              </a:extLst>
            </p:cNvPr>
            <p:cNvSpPr>
              <a:spLocks noChangeArrowheads="1"/>
            </p:cNvSpPr>
            <p:nvPr/>
          </p:nvSpPr>
          <p:spPr bwMode="auto">
            <a:xfrm>
              <a:off x="3983151" y="369890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7" name="9Slide.vn 2141">
              <a:extLst>
                <a:ext uri="{FF2B5EF4-FFF2-40B4-BE49-F238E27FC236}">
                  <a16:creationId xmlns:a16="http://schemas.microsoft.com/office/drawing/2014/main" id="{96F05F9F-781A-48E1-8CD5-1AE3D7449DA0}"/>
                </a:ext>
              </a:extLst>
            </p:cNvPr>
            <p:cNvSpPr>
              <a:spLocks noChangeArrowheads="1"/>
            </p:cNvSpPr>
            <p:nvPr/>
          </p:nvSpPr>
          <p:spPr bwMode="auto">
            <a:xfrm>
              <a:off x="3991088" y="369890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8" name="9Slide.vn 2142">
              <a:extLst>
                <a:ext uri="{FF2B5EF4-FFF2-40B4-BE49-F238E27FC236}">
                  <a16:creationId xmlns:a16="http://schemas.microsoft.com/office/drawing/2014/main" id="{CEDF74B5-06E8-462D-BC28-E62044FF674C}"/>
                </a:ext>
              </a:extLst>
            </p:cNvPr>
            <p:cNvSpPr>
              <a:spLocks noChangeArrowheads="1"/>
            </p:cNvSpPr>
            <p:nvPr/>
          </p:nvSpPr>
          <p:spPr bwMode="auto">
            <a:xfrm>
              <a:off x="3997439" y="3698901"/>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9" name="9Slide.vn 2143">
              <a:extLst>
                <a:ext uri="{FF2B5EF4-FFF2-40B4-BE49-F238E27FC236}">
                  <a16:creationId xmlns:a16="http://schemas.microsoft.com/office/drawing/2014/main" id="{7BF90B44-EC1B-47C8-B8F6-96D0B6FD7C50}"/>
                </a:ext>
              </a:extLst>
            </p:cNvPr>
            <p:cNvSpPr>
              <a:spLocks noChangeArrowheads="1"/>
            </p:cNvSpPr>
            <p:nvPr/>
          </p:nvSpPr>
          <p:spPr bwMode="auto">
            <a:xfrm>
              <a:off x="3957750" y="3711601"/>
              <a:ext cx="7302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RICO (USA)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0" name="9Slide.vn 2144">
              <a:extLst>
                <a:ext uri="{FF2B5EF4-FFF2-40B4-BE49-F238E27FC236}">
                  <a16:creationId xmlns:a16="http://schemas.microsoft.com/office/drawing/2014/main" id="{CD7FFCF1-6506-4797-885B-5D53666C63D7}"/>
                </a:ext>
              </a:extLst>
            </p:cNvPr>
            <p:cNvSpPr>
              <a:spLocks noChangeArrowheads="1"/>
            </p:cNvSpPr>
            <p:nvPr/>
          </p:nvSpPr>
          <p:spPr bwMode="auto">
            <a:xfrm>
              <a:off x="4086341" y="3717951"/>
              <a:ext cx="269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1" name="9Slide.vn 2145">
              <a:extLst>
                <a:ext uri="{FF2B5EF4-FFF2-40B4-BE49-F238E27FC236}">
                  <a16:creationId xmlns:a16="http://schemas.microsoft.com/office/drawing/2014/main" id="{85D4101B-3C15-47CF-9AF3-161BD5F3990A}"/>
                </a:ext>
              </a:extLst>
            </p:cNvPr>
            <p:cNvSpPr>
              <a:spLocks noChangeArrowheads="1"/>
            </p:cNvSpPr>
            <p:nvPr/>
          </p:nvSpPr>
          <p:spPr bwMode="auto">
            <a:xfrm>
              <a:off x="4111742" y="3717951"/>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2" name="9Slide.vn 2146">
              <a:extLst>
                <a:ext uri="{FF2B5EF4-FFF2-40B4-BE49-F238E27FC236}">
                  <a16:creationId xmlns:a16="http://schemas.microsoft.com/office/drawing/2014/main" id="{0E4990D3-6FBA-4E8E-884B-FF07C6A9106C}"/>
                </a:ext>
              </a:extLst>
            </p:cNvPr>
            <p:cNvSpPr>
              <a:spLocks noChangeArrowheads="1"/>
            </p:cNvSpPr>
            <p:nvPr/>
          </p:nvSpPr>
          <p:spPr bwMode="auto">
            <a:xfrm>
              <a:off x="4122854" y="371795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3" name="9Slide.vn 2147">
              <a:extLst>
                <a:ext uri="{FF2B5EF4-FFF2-40B4-BE49-F238E27FC236}">
                  <a16:creationId xmlns:a16="http://schemas.microsoft.com/office/drawing/2014/main" id="{103EBA9A-43AC-46ED-B574-ACAE061487E3}"/>
                </a:ext>
              </a:extLst>
            </p:cNvPr>
            <p:cNvSpPr>
              <a:spLocks noChangeArrowheads="1"/>
            </p:cNvSpPr>
            <p:nvPr/>
          </p:nvSpPr>
          <p:spPr bwMode="auto">
            <a:xfrm>
              <a:off x="4132380" y="3717951"/>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 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4" name="9Slide.vn 2148">
              <a:extLst>
                <a:ext uri="{FF2B5EF4-FFF2-40B4-BE49-F238E27FC236}">
                  <a16:creationId xmlns:a16="http://schemas.microsoft.com/office/drawing/2014/main" id="{EFF7980A-6D98-4564-BA5E-A15CD451ED83}"/>
                </a:ext>
              </a:extLst>
            </p:cNvPr>
            <p:cNvSpPr>
              <a:spLocks noChangeArrowheads="1"/>
            </p:cNvSpPr>
            <p:nvPr/>
          </p:nvSpPr>
          <p:spPr bwMode="auto">
            <a:xfrm>
              <a:off x="4145080" y="3717951"/>
              <a:ext cx="9525"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5" name="9Slide.vn 2149">
              <a:extLst>
                <a:ext uri="{FF2B5EF4-FFF2-40B4-BE49-F238E27FC236}">
                  <a16:creationId xmlns:a16="http://schemas.microsoft.com/office/drawing/2014/main" id="{B2EB6B69-E4FF-4BEC-A6EE-04BCCA34079A}"/>
                </a:ext>
              </a:extLst>
            </p:cNvPr>
            <p:cNvSpPr>
              <a:spLocks noChangeArrowheads="1"/>
            </p:cNvSpPr>
            <p:nvPr/>
          </p:nvSpPr>
          <p:spPr bwMode="auto">
            <a:xfrm>
              <a:off x="4148255" y="371795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6" name="9Slide.vn 2150">
              <a:extLst>
                <a:ext uri="{FF2B5EF4-FFF2-40B4-BE49-F238E27FC236}">
                  <a16:creationId xmlns:a16="http://schemas.microsoft.com/office/drawing/2014/main" id="{1CB68B15-9589-4DC0-B9AB-0A15F42747CE}"/>
                </a:ext>
              </a:extLst>
            </p:cNvPr>
            <p:cNvSpPr>
              <a:spLocks noChangeArrowheads="1"/>
            </p:cNvSpPr>
            <p:nvPr/>
          </p:nvSpPr>
          <p:spPr bwMode="auto">
            <a:xfrm>
              <a:off x="4157780" y="371795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7" name="9Slide.vn 2151">
              <a:extLst>
                <a:ext uri="{FF2B5EF4-FFF2-40B4-BE49-F238E27FC236}">
                  <a16:creationId xmlns:a16="http://schemas.microsoft.com/office/drawing/2014/main" id="{60BC3075-7CCE-4BEE-936C-15856D9180D9}"/>
                </a:ext>
              </a:extLst>
            </p:cNvPr>
            <p:cNvSpPr>
              <a:spLocks noChangeArrowheads="1"/>
            </p:cNvSpPr>
            <p:nvPr/>
          </p:nvSpPr>
          <p:spPr bwMode="auto">
            <a:xfrm>
              <a:off x="4168893" y="3717951"/>
              <a:ext cx="8255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 AND NEVIS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8" name="9Slide.vn 2152">
              <a:extLst>
                <a:ext uri="{FF2B5EF4-FFF2-40B4-BE49-F238E27FC236}">
                  <a16:creationId xmlns:a16="http://schemas.microsoft.com/office/drawing/2014/main" id="{430A3ADB-AED0-487A-A35C-222A505743CF}"/>
                </a:ext>
              </a:extLst>
            </p:cNvPr>
            <p:cNvSpPr>
              <a:spLocks noChangeArrowheads="1"/>
            </p:cNvSpPr>
            <p:nvPr/>
          </p:nvSpPr>
          <p:spPr bwMode="auto">
            <a:xfrm>
              <a:off x="4108566" y="3748114"/>
              <a:ext cx="6667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MONSERR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9" name="9Slide.vn 2153">
              <a:extLst>
                <a:ext uri="{FF2B5EF4-FFF2-40B4-BE49-F238E27FC236}">
                  <a16:creationId xmlns:a16="http://schemas.microsoft.com/office/drawing/2014/main" id="{03ED9A1E-0498-43E1-B8F6-E0D904609743}"/>
                </a:ext>
              </a:extLst>
            </p:cNvPr>
            <p:cNvSpPr>
              <a:spLocks noChangeArrowheads="1"/>
            </p:cNvSpPr>
            <p:nvPr/>
          </p:nvSpPr>
          <p:spPr bwMode="auto">
            <a:xfrm>
              <a:off x="4181593" y="3748114"/>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0" name="9Slide.vn 2154">
              <a:extLst>
                <a:ext uri="{FF2B5EF4-FFF2-40B4-BE49-F238E27FC236}">
                  <a16:creationId xmlns:a16="http://schemas.microsoft.com/office/drawing/2014/main" id="{BA2242A8-BE71-43C2-93BB-010E9B09D594}"/>
                </a:ext>
              </a:extLst>
            </p:cNvPr>
            <p:cNvSpPr>
              <a:spLocks noChangeArrowheads="1"/>
            </p:cNvSpPr>
            <p:nvPr/>
          </p:nvSpPr>
          <p:spPr bwMode="auto">
            <a:xfrm>
              <a:off x="4191119" y="3748114"/>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1" name="9Slide.vn 2155">
              <a:extLst>
                <a:ext uri="{FF2B5EF4-FFF2-40B4-BE49-F238E27FC236}">
                  <a16:creationId xmlns:a16="http://schemas.microsoft.com/office/drawing/2014/main" id="{A807B091-F8E2-4A6F-9C3C-51A9FB19B4C5}"/>
                </a:ext>
              </a:extLst>
            </p:cNvPr>
            <p:cNvSpPr>
              <a:spLocks noChangeArrowheads="1"/>
            </p:cNvSpPr>
            <p:nvPr/>
          </p:nvSpPr>
          <p:spPr bwMode="auto">
            <a:xfrm>
              <a:off x="4138730"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2" name="9Slide.vn 2156">
              <a:extLst>
                <a:ext uri="{FF2B5EF4-FFF2-40B4-BE49-F238E27FC236}">
                  <a16:creationId xmlns:a16="http://schemas.microsoft.com/office/drawing/2014/main" id="{AF386731-309B-49DE-8E10-B462689D2222}"/>
                </a:ext>
              </a:extLst>
            </p:cNvPr>
            <p:cNvSpPr>
              <a:spLocks noChangeArrowheads="1"/>
            </p:cNvSpPr>
            <p:nvPr/>
          </p:nvSpPr>
          <p:spPr bwMode="auto">
            <a:xfrm>
              <a:off x="4148255"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3" name="9Slide.vn 2157">
              <a:extLst>
                <a:ext uri="{FF2B5EF4-FFF2-40B4-BE49-F238E27FC236}">
                  <a16:creationId xmlns:a16="http://schemas.microsoft.com/office/drawing/2014/main" id="{285FDCF5-9161-4A6E-BD86-C8ABA00A36DE}"/>
                </a:ext>
              </a:extLst>
            </p:cNvPr>
            <p:cNvSpPr>
              <a:spLocks noChangeArrowheads="1"/>
            </p:cNvSpPr>
            <p:nvPr/>
          </p:nvSpPr>
          <p:spPr bwMode="auto">
            <a:xfrm>
              <a:off x="4157780"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4" name="9Slide.vn 2158">
              <a:extLst>
                <a:ext uri="{FF2B5EF4-FFF2-40B4-BE49-F238E27FC236}">
                  <a16:creationId xmlns:a16="http://schemas.microsoft.com/office/drawing/2014/main" id="{571E1BA5-B30D-4B4B-B280-5B40C142BB5A}"/>
                </a:ext>
              </a:extLst>
            </p:cNvPr>
            <p:cNvSpPr>
              <a:spLocks noChangeArrowheads="1"/>
            </p:cNvSpPr>
            <p:nvPr/>
          </p:nvSpPr>
          <p:spPr bwMode="auto">
            <a:xfrm>
              <a:off x="4168893"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5" name="9Slide.vn 2159">
              <a:extLst>
                <a:ext uri="{FF2B5EF4-FFF2-40B4-BE49-F238E27FC236}">
                  <a16:creationId xmlns:a16="http://schemas.microsoft.com/office/drawing/2014/main" id="{31FD1F99-D5F1-401B-A633-339FCEFE259C}"/>
                </a:ext>
              </a:extLst>
            </p:cNvPr>
            <p:cNvSpPr>
              <a:spLocks noChangeArrowheads="1"/>
            </p:cNvSpPr>
            <p:nvPr/>
          </p:nvSpPr>
          <p:spPr bwMode="auto">
            <a:xfrm>
              <a:off x="4178418"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6" name="9Slide.vn 2160">
              <a:extLst>
                <a:ext uri="{FF2B5EF4-FFF2-40B4-BE49-F238E27FC236}">
                  <a16:creationId xmlns:a16="http://schemas.microsoft.com/office/drawing/2014/main" id="{91300FD3-4CD7-45FF-BCA9-2C3741AF2275}"/>
                </a:ext>
              </a:extLst>
            </p:cNvPr>
            <p:cNvSpPr>
              <a:spLocks noChangeArrowheads="1"/>
            </p:cNvSpPr>
            <p:nvPr/>
          </p:nvSpPr>
          <p:spPr bwMode="auto">
            <a:xfrm>
              <a:off x="4187944"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7" name="9Slide.vn 2161">
              <a:extLst>
                <a:ext uri="{FF2B5EF4-FFF2-40B4-BE49-F238E27FC236}">
                  <a16:creationId xmlns:a16="http://schemas.microsoft.com/office/drawing/2014/main" id="{42A33FDB-6033-4777-9AF5-93E04510537E}"/>
                </a:ext>
              </a:extLst>
            </p:cNvPr>
            <p:cNvSpPr>
              <a:spLocks noChangeArrowheads="1"/>
            </p:cNvSpPr>
            <p:nvPr/>
          </p:nvSpPr>
          <p:spPr bwMode="auto">
            <a:xfrm>
              <a:off x="4197469" y="3763989"/>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OUPE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8" name="9Slide.vn 2162">
              <a:extLst>
                <a:ext uri="{FF2B5EF4-FFF2-40B4-BE49-F238E27FC236}">
                  <a16:creationId xmlns:a16="http://schemas.microsoft.com/office/drawing/2014/main" id="{F0611752-3563-4289-ADFF-F0DDCEC77676}"/>
                </a:ext>
              </a:extLst>
            </p:cNvPr>
            <p:cNvSpPr>
              <a:spLocks noChangeArrowheads="1"/>
            </p:cNvSpPr>
            <p:nvPr/>
          </p:nvSpPr>
          <p:spPr bwMode="auto">
            <a:xfrm>
              <a:off x="4135555" y="3787801"/>
              <a:ext cx="6667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DOMINICA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9" name="9Slide.vn 2163">
              <a:extLst>
                <a:ext uri="{FF2B5EF4-FFF2-40B4-BE49-F238E27FC236}">
                  <a16:creationId xmlns:a16="http://schemas.microsoft.com/office/drawing/2014/main" id="{891AD549-FBD8-4056-89D3-397748B01D7E}"/>
                </a:ext>
              </a:extLst>
            </p:cNvPr>
            <p:cNvSpPr>
              <a:spLocks noChangeArrowheads="1"/>
            </p:cNvSpPr>
            <p:nvPr/>
          </p:nvSpPr>
          <p:spPr bwMode="auto">
            <a:xfrm>
              <a:off x="4145080" y="3816377"/>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0" name="9Slide.vn 2164">
              <a:extLst>
                <a:ext uri="{FF2B5EF4-FFF2-40B4-BE49-F238E27FC236}">
                  <a16:creationId xmlns:a16="http://schemas.microsoft.com/office/drawing/2014/main" id="{62678314-BCFA-45FE-83E0-F5398D6D5573}"/>
                </a:ext>
              </a:extLst>
            </p:cNvPr>
            <p:cNvSpPr>
              <a:spLocks noChangeArrowheads="1"/>
            </p:cNvSpPr>
            <p:nvPr/>
          </p:nvSpPr>
          <p:spPr bwMode="auto">
            <a:xfrm>
              <a:off x="4157780" y="381637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1" name="9Slide.vn 2165">
              <a:extLst>
                <a:ext uri="{FF2B5EF4-FFF2-40B4-BE49-F238E27FC236}">
                  <a16:creationId xmlns:a16="http://schemas.microsoft.com/office/drawing/2014/main" id="{EFD56E17-B7EA-4924-BDA4-BAFA9360501B}"/>
                </a:ext>
              </a:extLst>
            </p:cNvPr>
            <p:cNvSpPr>
              <a:spLocks noChangeArrowheads="1"/>
            </p:cNvSpPr>
            <p:nvPr/>
          </p:nvSpPr>
          <p:spPr bwMode="auto">
            <a:xfrm>
              <a:off x="4168893" y="381637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2" name="9Slide.vn 2166">
              <a:extLst>
                <a:ext uri="{FF2B5EF4-FFF2-40B4-BE49-F238E27FC236}">
                  <a16:creationId xmlns:a16="http://schemas.microsoft.com/office/drawing/2014/main" id="{EFB39984-BF39-4143-9A76-FB904470EEA1}"/>
                </a:ext>
              </a:extLst>
            </p:cNvPr>
            <p:cNvSpPr>
              <a:spLocks noChangeArrowheads="1"/>
            </p:cNvSpPr>
            <p:nvPr/>
          </p:nvSpPr>
          <p:spPr bwMode="auto">
            <a:xfrm>
              <a:off x="4178418" y="3816377"/>
              <a:ext cx="523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TINIQUE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3" name="9Slide.vn 2167">
              <a:extLst>
                <a:ext uri="{FF2B5EF4-FFF2-40B4-BE49-F238E27FC236}">
                  <a16:creationId xmlns:a16="http://schemas.microsoft.com/office/drawing/2014/main" id="{5801576A-F43C-4605-AE84-9C8FC1CD9AE2}"/>
                </a:ext>
              </a:extLst>
            </p:cNvPr>
            <p:cNvSpPr>
              <a:spLocks noChangeArrowheads="1"/>
            </p:cNvSpPr>
            <p:nvPr/>
          </p:nvSpPr>
          <p:spPr bwMode="auto">
            <a:xfrm>
              <a:off x="4022839" y="3856064"/>
              <a:ext cx="269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SAI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4" name="9Slide.vn 2168">
              <a:extLst>
                <a:ext uri="{FF2B5EF4-FFF2-40B4-BE49-F238E27FC236}">
                  <a16:creationId xmlns:a16="http://schemas.microsoft.com/office/drawing/2014/main" id="{08D61804-9919-4372-A40A-A95B2CD235D4}"/>
                </a:ext>
              </a:extLst>
            </p:cNvPr>
            <p:cNvSpPr>
              <a:spLocks noChangeArrowheads="1"/>
            </p:cNvSpPr>
            <p:nvPr/>
          </p:nvSpPr>
          <p:spPr bwMode="auto">
            <a:xfrm>
              <a:off x="4046652" y="3856064"/>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5" name="9Slide.vn 2169">
              <a:extLst>
                <a:ext uri="{FF2B5EF4-FFF2-40B4-BE49-F238E27FC236}">
                  <a16:creationId xmlns:a16="http://schemas.microsoft.com/office/drawing/2014/main" id="{E5487F7D-2547-4D38-8CCD-83F4B224EC55}"/>
                </a:ext>
              </a:extLst>
            </p:cNvPr>
            <p:cNvSpPr>
              <a:spLocks noChangeArrowheads="1"/>
            </p:cNvSpPr>
            <p:nvPr/>
          </p:nvSpPr>
          <p:spPr bwMode="auto">
            <a:xfrm>
              <a:off x="4056178" y="3856064"/>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6" name="9Slide.vn 2170">
              <a:extLst>
                <a:ext uri="{FF2B5EF4-FFF2-40B4-BE49-F238E27FC236}">
                  <a16:creationId xmlns:a16="http://schemas.microsoft.com/office/drawing/2014/main" id="{9415F611-7E73-4CA5-9367-A59B6D467550}"/>
                </a:ext>
              </a:extLst>
            </p:cNvPr>
            <p:cNvSpPr>
              <a:spLocks noChangeArrowheads="1"/>
            </p:cNvSpPr>
            <p:nvPr/>
          </p:nvSpPr>
          <p:spPr bwMode="auto">
            <a:xfrm>
              <a:off x="4065703" y="3856064"/>
              <a:ext cx="365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 VICE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7" name="9Slide.vn 2171">
              <a:extLst>
                <a:ext uri="{FF2B5EF4-FFF2-40B4-BE49-F238E27FC236}">
                  <a16:creationId xmlns:a16="http://schemas.microsoft.com/office/drawing/2014/main" id="{29E2D79F-2901-4072-91E7-5BADB54E7E2C}"/>
                </a:ext>
              </a:extLst>
            </p:cNvPr>
            <p:cNvSpPr>
              <a:spLocks noChangeArrowheads="1"/>
            </p:cNvSpPr>
            <p:nvPr/>
          </p:nvSpPr>
          <p:spPr bwMode="auto">
            <a:xfrm>
              <a:off x="4102216" y="3856064"/>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8" name="9Slide.vn 2172">
              <a:extLst>
                <a:ext uri="{FF2B5EF4-FFF2-40B4-BE49-F238E27FC236}">
                  <a16:creationId xmlns:a16="http://schemas.microsoft.com/office/drawing/2014/main" id="{197F2083-99CB-4440-A373-46855426D897}"/>
                </a:ext>
              </a:extLst>
            </p:cNvPr>
            <p:cNvSpPr>
              <a:spLocks noChangeArrowheads="1"/>
            </p:cNvSpPr>
            <p:nvPr/>
          </p:nvSpPr>
          <p:spPr bwMode="auto">
            <a:xfrm>
              <a:off x="4114917" y="3856064"/>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9" name="9Slide.vn 2173">
              <a:extLst>
                <a:ext uri="{FF2B5EF4-FFF2-40B4-BE49-F238E27FC236}">
                  <a16:creationId xmlns:a16="http://schemas.microsoft.com/office/drawing/2014/main" id="{EB1202E9-CB19-49A7-AD06-FE8B42E4DC7B}"/>
                </a:ext>
              </a:extLst>
            </p:cNvPr>
            <p:cNvSpPr>
              <a:spLocks noChangeArrowheads="1"/>
            </p:cNvSpPr>
            <p:nvPr/>
          </p:nvSpPr>
          <p:spPr bwMode="auto">
            <a:xfrm>
              <a:off x="4191119" y="3859239"/>
              <a:ext cx="7302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BARBADOS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0" name="9Slide.vn 2174">
              <a:extLst>
                <a:ext uri="{FF2B5EF4-FFF2-40B4-BE49-F238E27FC236}">
                  <a16:creationId xmlns:a16="http://schemas.microsoft.com/office/drawing/2014/main" id="{3A570B76-18E4-4C2C-824B-87F06597766E}"/>
                </a:ext>
              </a:extLst>
            </p:cNvPr>
            <p:cNvSpPr>
              <a:spLocks noChangeArrowheads="1"/>
            </p:cNvSpPr>
            <p:nvPr/>
          </p:nvSpPr>
          <p:spPr bwMode="auto">
            <a:xfrm>
              <a:off x="4122854" y="3938615"/>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TRINI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1" name="9Slide.vn 2175">
              <a:extLst>
                <a:ext uri="{FF2B5EF4-FFF2-40B4-BE49-F238E27FC236}">
                  <a16:creationId xmlns:a16="http://schemas.microsoft.com/office/drawing/2014/main" id="{F54DF87B-C9CD-4B70-A920-216714AB808B}"/>
                </a:ext>
              </a:extLst>
            </p:cNvPr>
            <p:cNvSpPr>
              <a:spLocks noChangeArrowheads="1"/>
            </p:cNvSpPr>
            <p:nvPr/>
          </p:nvSpPr>
          <p:spPr bwMode="auto">
            <a:xfrm>
              <a:off x="4160955" y="3938615"/>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2" name="9Slide.vn 2176">
              <a:extLst>
                <a:ext uri="{FF2B5EF4-FFF2-40B4-BE49-F238E27FC236}">
                  <a16:creationId xmlns:a16="http://schemas.microsoft.com/office/drawing/2014/main" id="{5F446A79-E9A0-4AA6-9937-B02F77802B4F}"/>
                </a:ext>
              </a:extLst>
            </p:cNvPr>
            <p:cNvSpPr>
              <a:spLocks noChangeArrowheads="1"/>
            </p:cNvSpPr>
            <p:nvPr/>
          </p:nvSpPr>
          <p:spPr bwMode="auto">
            <a:xfrm>
              <a:off x="4172068" y="3938615"/>
              <a:ext cx="523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AD 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3" name="9Slide.vn 2177">
              <a:extLst>
                <a:ext uri="{FF2B5EF4-FFF2-40B4-BE49-F238E27FC236}">
                  <a16:creationId xmlns:a16="http://schemas.microsoft.com/office/drawing/2014/main" id="{8CCB867A-DABA-4752-AE1D-A24412581F52}"/>
                </a:ext>
              </a:extLst>
            </p:cNvPr>
            <p:cNvSpPr>
              <a:spLocks noChangeArrowheads="1"/>
            </p:cNvSpPr>
            <p:nvPr/>
          </p:nvSpPr>
          <p:spPr bwMode="auto">
            <a:xfrm>
              <a:off x="4227632" y="3938615"/>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4" name="9Slide.vn 2178">
              <a:extLst>
                <a:ext uri="{FF2B5EF4-FFF2-40B4-BE49-F238E27FC236}">
                  <a16:creationId xmlns:a16="http://schemas.microsoft.com/office/drawing/2014/main" id="{31621B93-9F7D-41C6-BDC2-BAACB4A12FBE}"/>
                </a:ext>
              </a:extLst>
            </p:cNvPr>
            <p:cNvSpPr>
              <a:spLocks noChangeArrowheads="1"/>
            </p:cNvSpPr>
            <p:nvPr/>
          </p:nvSpPr>
          <p:spPr bwMode="auto">
            <a:xfrm>
              <a:off x="4237157" y="3938615"/>
              <a:ext cx="238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OB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5" name="9Slide.vn 2179">
              <a:extLst>
                <a:ext uri="{FF2B5EF4-FFF2-40B4-BE49-F238E27FC236}">
                  <a16:creationId xmlns:a16="http://schemas.microsoft.com/office/drawing/2014/main" id="{60BB5CCC-BD2C-4263-BB75-EFB70241F3FE}"/>
                </a:ext>
              </a:extLst>
            </p:cNvPr>
            <p:cNvSpPr>
              <a:spLocks noChangeArrowheads="1"/>
            </p:cNvSpPr>
            <p:nvPr/>
          </p:nvSpPr>
          <p:spPr bwMode="auto">
            <a:xfrm>
              <a:off x="4256208" y="3938615"/>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6" name="9Slide.vn 2180">
              <a:extLst>
                <a:ext uri="{FF2B5EF4-FFF2-40B4-BE49-F238E27FC236}">
                  <a16:creationId xmlns:a16="http://schemas.microsoft.com/office/drawing/2014/main" id="{F6B20042-7E13-4A7F-A39E-5C06A08C0909}"/>
                </a:ext>
              </a:extLst>
            </p:cNvPr>
            <p:cNvSpPr>
              <a:spLocks noChangeArrowheads="1"/>
            </p:cNvSpPr>
            <p:nvPr/>
          </p:nvSpPr>
          <p:spPr bwMode="auto">
            <a:xfrm>
              <a:off x="4267321" y="3938615"/>
              <a:ext cx="238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 b="1" i="0" u="none" strike="noStrike" kern="1200" cap="none" spc="0" normalizeH="0" baseline="0" noProof="0">
                  <a:ln>
                    <a:noFill/>
                  </a:ln>
                  <a:solidFill>
                    <a:srgbClr val="4D4D4D"/>
                  </a:solidFill>
                  <a:effectLst/>
                  <a:uLnTx/>
                  <a:uFillTx/>
                  <a:latin typeface="Roboto Black" panose="02000000000000000000" pitchFamily="2" charset="0"/>
                  <a:ea typeface="+mn-ea"/>
                  <a:cs typeface="+mn-cs"/>
                </a:rPr>
                <a:t>GO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202" name="9Slide.vn 2">
            <a:extLst>
              <a:ext uri="{FF2B5EF4-FFF2-40B4-BE49-F238E27FC236}">
                <a16:creationId xmlns:a16="http://schemas.microsoft.com/office/drawing/2014/main" id="{734C6B23-E140-44E6-B975-08DD34D803D0}"/>
              </a:ext>
            </a:extLst>
          </p:cNvPr>
          <p:cNvGrpSpPr/>
          <p:nvPr/>
        </p:nvGrpSpPr>
        <p:grpSpPr>
          <a:xfrm>
            <a:off x="6960728" y="995366"/>
            <a:ext cx="2832062" cy="2474934"/>
            <a:chOff x="5026025" y="836613"/>
            <a:chExt cx="4670425" cy="2444751"/>
          </a:xfrm>
        </p:grpSpPr>
        <p:sp>
          <p:nvSpPr>
            <p:cNvPr id="2203" name="9Slide.vn 3">
              <a:extLst>
                <a:ext uri="{FF2B5EF4-FFF2-40B4-BE49-F238E27FC236}">
                  <a16:creationId xmlns:a16="http://schemas.microsoft.com/office/drawing/2014/main" id="{CEECE420-E4AD-4814-953B-D30EC4441E2B}"/>
                </a:ext>
              </a:extLst>
            </p:cNvPr>
            <p:cNvSpPr>
              <a:spLocks/>
            </p:cNvSpPr>
            <p:nvPr/>
          </p:nvSpPr>
          <p:spPr bwMode="auto">
            <a:xfrm>
              <a:off x="5232400" y="836613"/>
              <a:ext cx="4464050" cy="2276475"/>
            </a:xfrm>
            <a:custGeom>
              <a:avLst/>
              <a:gdLst>
                <a:gd name="T0" fmla="*/ 0 w 2812"/>
                <a:gd name="T1" fmla="*/ 1434 h 1434"/>
                <a:gd name="T2" fmla="*/ 1935 w 2812"/>
                <a:gd name="T3" fmla="*/ 0 h 1434"/>
                <a:gd name="T4" fmla="*/ 2572 w 2812"/>
                <a:gd name="T5" fmla="*/ 0 h 1434"/>
                <a:gd name="T6" fmla="*/ 2812 w 2812"/>
                <a:gd name="T7" fmla="*/ 0 h 1434"/>
              </a:gdLst>
              <a:ahLst/>
              <a:cxnLst>
                <a:cxn ang="0">
                  <a:pos x="T0" y="T1"/>
                </a:cxn>
                <a:cxn ang="0">
                  <a:pos x="T2" y="T3"/>
                </a:cxn>
                <a:cxn ang="0">
                  <a:pos x="T4" y="T5"/>
                </a:cxn>
                <a:cxn ang="0">
                  <a:pos x="T6" y="T7"/>
                </a:cxn>
              </a:cxnLst>
              <a:rect l="0" t="0" r="r" b="b"/>
              <a:pathLst>
                <a:path w="2812" h="1434">
                  <a:moveTo>
                    <a:pt x="0" y="1434"/>
                  </a:moveTo>
                  <a:lnTo>
                    <a:pt x="1935" y="0"/>
                  </a:lnTo>
                  <a:lnTo>
                    <a:pt x="2572" y="0"/>
                  </a:lnTo>
                  <a:lnTo>
                    <a:pt x="2812" y="0"/>
                  </a:lnTo>
                </a:path>
              </a:pathLst>
            </a:cu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04" name="9Slide.vn 4">
              <a:extLst>
                <a:ext uri="{FF2B5EF4-FFF2-40B4-BE49-F238E27FC236}">
                  <a16:creationId xmlns:a16="http://schemas.microsoft.com/office/drawing/2014/main" id="{193553C2-7732-4876-912D-ED8682A612A8}"/>
                </a:ext>
              </a:extLst>
            </p:cNvPr>
            <p:cNvSpPr>
              <a:spLocks noChangeArrowheads="1"/>
            </p:cNvSpPr>
            <p:nvPr/>
          </p:nvSpPr>
          <p:spPr bwMode="auto">
            <a:xfrm>
              <a:off x="5026025" y="2917826"/>
              <a:ext cx="363538" cy="363538"/>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05" name="9Slide.vn 5">
              <a:extLst>
                <a:ext uri="{FF2B5EF4-FFF2-40B4-BE49-F238E27FC236}">
                  <a16:creationId xmlns:a16="http://schemas.microsoft.com/office/drawing/2014/main" id="{E4FB2036-61CF-4A7B-97B2-D61793558607}"/>
                </a:ext>
              </a:extLst>
            </p:cNvPr>
            <p:cNvSpPr>
              <a:spLocks noChangeArrowheads="1"/>
            </p:cNvSpPr>
            <p:nvPr/>
          </p:nvSpPr>
          <p:spPr bwMode="auto">
            <a:xfrm>
              <a:off x="5108575" y="3000376"/>
              <a:ext cx="201613" cy="201613"/>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06" name="9Slide.vn 6">
              <a:extLst>
                <a:ext uri="{FF2B5EF4-FFF2-40B4-BE49-F238E27FC236}">
                  <a16:creationId xmlns:a16="http://schemas.microsoft.com/office/drawing/2014/main" id="{937AD198-AC59-4F35-AEB1-4E928154D933}"/>
                </a:ext>
              </a:extLst>
            </p:cNvPr>
            <p:cNvSpPr>
              <a:spLocks noChangeArrowheads="1"/>
            </p:cNvSpPr>
            <p:nvPr/>
          </p:nvSpPr>
          <p:spPr bwMode="auto">
            <a:xfrm>
              <a:off x="5153025" y="3044826"/>
              <a:ext cx="112713" cy="112713"/>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11" name="9Slide.vn 11">
            <a:extLst>
              <a:ext uri="{FF2B5EF4-FFF2-40B4-BE49-F238E27FC236}">
                <a16:creationId xmlns:a16="http://schemas.microsoft.com/office/drawing/2014/main" id="{01EA2BD2-8FE6-4A8E-B84C-7C8027522DD4}"/>
              </a:ext>
            </a:extLst>
          </p:cNvPr>
          <p:cNvGrpSpPr/>
          <p:nvPr/>
        </p:nvGrpSpPr>
        <p:grpSpPr>
          <a:xfrm>
            <a:off x="8746659" y="3313838"/>
            <a:ext cx="1192120" cy="1464572"/>
            <a:chOff x="6459538" y="4508501"/>
            <a:chExt cx="1638300" cy="1404938"/>
          </a:xfrm>
        </p:grpSpPr>
        <p:sp>
          <p:nvSpPr>
            <p:cNvPr id="2212" name="9Slide.vn 12">
              <a:extLst>
                <a:ext uri="{FF2B5EF4-FFF2-40B4-BE49-F238E27FC236}">
                  <a16:creationId xmlns:a16="http://schemas.microsoft.com/office/drawing/2014/main" id="{1D5C538E-0E79-4440-BEFD-AC4B329CAEAF}"/>
                </a:ext>
              </a:extLst>
            </p:cNvPr>
            <p:cNvSpPr>
              <a:spLocks/>
            </p:cNvSpPr>
            <p:nvPr/>
          </p:nvSpPr>
          <p:spPr bwMode="auto">
            <a:xfrm>
              <a:off x="6564313" y="4613276"/>
              <a:ext cx="1533525" cy="1300163"/>
            </a:xfrm>
            <a:custGeom>
              <a:avLst/>
              <a:gdLst>
                <a:gd name="T0" fmla="*/ 0 w 966"/>
                <a:gd name="T1" fmla="*/ 0 h 819"/>
                <a:gd name="T2" fmla="*/ 181 w 966"/>
                <a:gd name="T3" fmla="*/ 819 h 819"/>
                <a:gd name="T4" fmla="*/ 862 w 966"/>
                <a:gd name="T5" fmla="*/ 819 h 819"/>
                <a:gd name="T6" fmla="*/ 966 w 966"/>
                <a:gd name="T7" fmla="*/ 819 h 819"/>
              </a:gdLst>
              <a:ahLst/>
              <a:cxnLst>
                <a:cxn ang="0">
                  <a:pos x="T0" y="T1"/>
                </a:cxn>
                <a:cxn ang="0">
                  <a:pos x="T2" y="T3"/>
                </a:cxn>
                <a:cxn ang="0">
                  <a:pos x="T4" y="T5"/>
                </a:cxn>
                <a:cxn ang="0">
                  <a:pos x="T6" y="T7"/>
                </a:cxn>
              </a:cxnLst>
              <a:rect l="0" t="0" r="r" b="b"/>
              <a:pathLst>
                <a:path w="966" h="819">
                  <a:moveTo>
                    <a:pt x="0" y="0"/>
                  </a:moveTo>
                  <a:lnTo>
                    <a:pt x="181" y="819"/>
                  </a:lnTo>
                  <a:lnTo>
                    <a:pt x="862" y="819"/>
                  </a:lnTo>
                  <a:lnTo>
                    <a:pt x="966" y="819"/>
                  </a:lnTo>
                </a:path>
              </a:pathLst>
            </a:custGeom>
            <a:noFill/>
            <a:ln w="11113" cap="flat">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3" name="9Slide.vn 13">
              <a:extLst>
                <a:ext uri="{FF2B5EF4-FFF2-40B4-BE49-F238E27FC236}">
                  <a16:creationId xmlns:a16="http://schemas.microsoft.com/office/drawing/2014/main" id="{0EC57665-E89C-466E-8E4D-615CBD1E2646}"/>
                </a:ext>
              </a:extLst>
            </p:cNvPr>
            <p:cNvSpPr>
              <a:spLocks noChangeArrowheads="1"/>
            </p:cNvSpPr>
            <p:nvPr/>
          </p:nvSpPr>
          <p:spPr bwMode="auto">
            <a:xfrm>
              <a:off x="6459538" y="4508501"/>
              <a:ext cx="187325"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4" name="9Slide.vn 14">
              <a:extLst>
                <a:ext uri="{FF2B5EF4-FFF2-40B4-BE49-F238E27FC236}">
                  <a16:creationId xmlns:a16="http://schemas.microsoft.com/office/drawing/2014/main" id="{B89D5A4E-4E63-40F9-8493-9C792E08D559}"/>
                </a:ext>
              </a:extLst>
            </p:cNvPr>
            <p:cNvSpPr>
              <a:spLocks noChangeArrowheads="1"/>
            </p:cNvSpPr>
            <p:nvPr/>
          </p:nvSpPr>
          <p:spPr bwMode="auto">
            <a:xfrm>
              <a:off x="6523038" y="4572001"/>
              <a:ext cx="60325"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15" name="9Slide.vn 2">
            <a:extLst>
              <a:ext uri="{FF2B5EF4-FFF2-40B4-BE49-F238E27FC236}">
                <a16:creationId xmlns:a16="http://schemas.microsoft.com/office/drawing/2014/main" id="{CC08133B-2934-464A-92C1-31ACF2682008}"/>
              </a:ext>
            </a:extLst>
          </p:cNvPr>
          <p:cNvGrpSpPr/>
          <p:nvPr/>
        </p:nvGrpSpPr>
        <p:grpSpPr>
          <a:xfrm>
            <a:off x="8507018" y="1545996"/>
            <a:ext cx="3312508" cy="1904884"/>
            <a:chOff x="5026025" y="836613"/>
            <a:chExt cx="4670425" cy="2444751"/>
          </a:xfrm>
        </p:grpSpPr>
        <p:sp>
          <p:nvSpPr>
            <p:cNvPr id="2216" name="9Slide.vn 3">
              <a:extLst>
                <a:ext uri="{FF2B5EF4-FFF2-40B4-BE49-F238E27FC236}">
                  <a16:creationId xmlns:a16="http://schemas.microsoft.com/office/drawing/2014/main" id="{73E742F4-61AB-431A-ADD6-F8D5969A09CE}"/>
                </a:ext>
              </a:extLst>
            </p:cNvPr>
            <p:cNvSpPr>
              <a:spLocks/>
            </p:cNvSpPr>
            <p:nvPr/>
          </p:nvSpPr>
          <p:spPr bwMode="auto">
            <a:xfrm>
              <a:off x="5232400" y="836613"/>
              <a:ext cx="4464050" cy="2276475"/>
            </a:xfrm>
            <a:custGeom>
              <a:avLst/>
              <a:gdLst>
                <a:gd name="T0" fmla="*/ 0 w 2812"/>
                <a:gd name="T1" fmla="*/ 1434 h 1434"/>
                <a:gd name="T2" fmla="*/ 1935 w 2812"/>
                <a:gd name="T3" fmla="*/ 0 h 1434"/>
                <a:gd name="T4" fmla="*/ 2572 w 2812"/>
                <a:gd name="T5" fmla="*/ 0 h 1434"/>
                <a:gd name="T6" fmla="*/ 2812 w 2812"/>
                <a:gd name="T7" fmla="*/ 0 h 1434"/>
              </a:gdLst>
              <a:ahLst/>
              <a:cxnLst>
                <a:cxn ang="0">
                  <a:pos x="T0" y="T1"/>
                </a:cxn>
                <a:cxn ang="0">
                  <a:pos x="T2" y="T3"/>
                </a:cxn>
                <a:cxn ang="0">
                  <a:pos x="T4" y="T5"/>
                </a:cxn>
                <a:cxn ang="0">
                  <a:pos x="T6" y="T7"/>
                </a:cxn>
              </a:cxnLst>
              <a:rect l="0" t="0" r="r" b="b"/>
              <a:pathLst>
                <a:path w="2812" h="1434">
                  <a:moveTo>
                    <a:pt x="0" y="1434"/>
                  </a:moveTo>
                  <a:lnTo>
                    <a:pt x="1935" y="0"/>
                  </a:lnTo>
                  <a:lnTo>
                    <a:pt x="2572" y="0"/>
                  </a:lnTo>
                  <a:lnTo>
                    <a:pt x="2812" y="0"/>
                  </a:lnTo>
                </a:path>
              </a:pathLst>
            </a:cu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7" name="9Slide.vn 4">
              <a:extLst>
                <a:ext uri="{FF2B5EF4-FFF2-40B4-BE49-F238E27FC236}">
                  <a16:creationId xmlns:a16="http://schemas.microsoft.com/office/drawing/2014/main" id="{ACD73ACA-BCB5-468A-AAFF-6D8664E72137}"/>
                </a:ext>
              </a:extLst>
            </p:cNvPr>
            <p:cNvSpPr>
              <a:spLocks noChangeArrowheads="1"/>
            </p:cNvSpPr>
            <p:nvPr/>
          </p:nvSpPr>
          <p:spPr bwMode="auto">
            <a:xfrm>
              <a:off x="5026025" y="2917826"/>
              <a:ext cx="363538" cy="363538"/>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8" name="9Slide.vn 5">
              <a:extLst>
                <a:ext uri="{FF2B5EF4-FFF2-40B4-BE49-F238E27FC236}">
                  <a16:creationId xmlns:a16="http://schemas.microsoft.com/office/drawing/2014/main" id="{68CC85F2-F1A7-47B9-B58C-713E28C57035}"/>
                </a:ext>
              </a:extLst>
            </p:cNvPr>
            <p:cNvSpPr>
              <a:spLocks noChangeArrowheads="1"/>
            </p:cNvSpPr>
            <p:nvPr/>
          </p:nvSpPr>
          <p:spPr bwMode="auto">
            <a:xfrm>
              <a:off x="5108575" y="3000376"/>
              <a:ext cx="201613" cy="201613"/>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9" name="9Slide.vn 6">
              <a:extLst>
                <a:ext uri="{FF2B5EF4-FFF2-40B4-BE49-F238E27FC236}">
                  <a16:creationId xmlns:a16="http://schemas.microsoft.com/office/drawing/2014/main" id="{4D283B9F-C8B8-443D-92FC-28A835A055DE}"/>
                </a:ext>
              </a:extLst>
            </p:cNvPr>
            <p:cNvSpPr>
              <a:spLocks noChangeArrowheads="1"/>
            </p:cNvSpPr>
            <p:nvPr/>
          </p:nvSpPr>
          <p:spPr bwMode="auto">
            <a:xfrm>
              <a:off x="5153025" y="3044826"/>
              <a:ext cx="112713" cy="112713"/>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24" name="9Slide.vn 15">
            <a:extLst>
              <a:ext uri="{FF2B5EF4-FFF2-40B4-BE49-F238E27FC236}">
                <a16:creationId xmlns:a16="http://schemas.microsoft.com/office/drawing/2014/main" id="{17CCB45F-D5E2-4F79-BE22-D51CE79B07EE}"/>
              </a:ext>
            </a:extLst>
          </p:cNvPr>
          <p:cNvGrpSpPr/>
          <p:nvPr/>
        </p:nvGrpSpPr>
        <p:grpSpPr>
          <a:xfrm rot="10800000">
            <a:off x="9281578" y="4270667"/>
            <a:ext cx="2762280" cy="642863"/>
            <a:chOff x="2881313" y="582613"/>
            <a:chExt cx="1635125" cy="920750"/>
          </a:xfrm>
        </p:grpSpPr>
        <p:sp>
          <p:nvSpPr>
            <p:cNvPr id="2225" name="9Slide.vn 16">
              <a:extLst>
                <a:ext uri="{FF2B5EF4-FFF2-40B4-BE49-F238E27FC236}">
                  <a16:creationId xmlns:a16="http://schemas.microsoft.com/office/drawing/2014/main" id="{AA245242-D40F-4344-A8D2-76E7F715C37B}"/>
                </a:ext>
              </a:extLst>
            </p:cNvPr>
            <p:cNvSpPr>
              <a:spLocks/>
            </p:cNvSpPr>
            <p:nvPr/>
          </p:nvSpPr>
          <p:spPr bwMode="auto">
            <a:xfrm>
              <a:off x="2881313" y="582613"/>
              <a:ext cx="1544638" cy="838200"/>
            </a:xfrm>
            <a:custGeom>
              <a:avLst/>
              <a:gdLst>
                <a:gd name="T0" fmla="*/ 0 w 973"/>
                <a:gd name="T1" fmla="*/ 0 h 528"/>
                <a:gd name="T2" fmla="*/ 709 w 973"/>
                <a:gd name="T3" fmla="*/ 0 h 528"/>
                <a:gd name="T4" fmla="*/ 973 w 973"/>
                <a:gd name="T5" fmla="*/ 528 h 528"/>
              </a:gdLst>
              <a:ahLst/>
              <a:cxnLst>
                <a:cxn ang="0">
                  <a:pos x="T0" y="T1"/>
                </a:cxn>
                <a:cxn ang="0">
                  <a:pos x="T2" y="T3"/>
                </a:cxn>
                <a:cxn ang="0">
                  <a:pos x="T4" y="T5"/>
                </a:cxn>
              </a:cxnLst>
              <a:rect l="0" t="0" r="r" b="b"/>
              <a:pathLst>
                <a:path w="973" h="528">
                  <a:moveTo>
                    <a:pt x="0" y="0"/>
                  </a:moveTo>
                  <a:lnTo>
                    <a:pt x="709" y="0"/>
                  </a:lnTo>
                  <a:lnTo>
                    <a:pt x="973" y="528"/>
                  </a:lnTo>
                </a:path>
              </a:pathLst>
            </a:custGeom>
            <a:noFill/>
            <a:ln w="11113"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26" name="9Slide.vn 17">
              <a:extLst>
                <a:ext uri="{FF2B5EF4-FFF2-40B4-BE49-F238E27FC236}">
                  <a16:creationId xmlns:a16="http://schemas.microsoft.com/office/drawing/2014/main" id="{FED8F525-00C9-4201-B2B3-3D918D67E5D7}"/>
                </a:ext>
              </a:extLst>
            </p:cNvPr>
            <p:cNvSpPr>
              <a:spLocks noChangeArrowheads="1"/>
            </p:cNvSpPr>
            <p:nvPr/>
          </p:nvSpPr>
          <p:spPr bwMode="auto">
            <a:xfrm>
              <a:off x="4332288" y="1316038"/>
              <a:ext cx="184150"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27" name="9Slide.vn 18">
              <a:extLst>
                <a:ext uri="{FF2B5EF4-FFF2-40B4-BE49-F238E27FC236}">
                  <a16:creationId xmlns:a16="http://schemas.microsoft.com/office/drawing/2014/main" id="{B981A524-A513-4B98-B233-248A771D2FEE}"/>
                </a:ext>
              </a:extLst>
            </p:cNvPr>
            <p:cNvSpPr>
              <a:spLocks noChangeArrowheads="1"/>
            </p:cNvSpPr>
            <p:nvPr/>
          </p:nvSpPr>
          <p:spPr bwMode="auto">
            <a:xfrm>
              <a:off x="4392613" y="1379538"/>
              <a:ext cx="63500"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28" name="9Slide.vn 19">
            <a:extLst>
              <a:ext uri="{FF2B5EF4-FFF2-40B4-BE49-F238E27FC236}">
                <a16:creationId xmlns:a16="http://schemas.microsoft.com/office/drawing/2014/main" id="{C6FC494D-6B5C-45B5-B6CB-34DE5A53F826}"/>
              </a:ext>
            </a:extLst>
          </p:cNvPr>
          <p:cNvGrpSpPr/>
          <p:nvPr/>
        </p:nvGrpSpPr>
        <p:grpSpPr>
          <a:xfrm>
            <a:off x="9822348" y="2673955"/>
            <a:ext cx="1903890" cy="289903"/>
            <a:chOff x="8226425" y="3049588"/>
            <a:chExt cx="2292350" cy="669926"/>
          </a:xfrm>
        </p:grpSpPr>
        <p:sp>
          <p:nvSpPr>
            <p:cNvPr id="2229" name="9Slide.vn 20">
              <a:extLst>
                <a:ext uri="{FF2B5EF4-FFF2-40B4-BE49-F238E27FC236}">
                  <a16:creationId xmlns:a16="http://schemas.microsoft.com/office/drawing/2014/main" id="{94C1F920-E693-4EC7-891A-7F0E7189FF17}"/>
                </a:ext>
              </a:extLst>
            </p:cNvPr>
            <p:cNvSpPr>
              <a:spLocks/>
            </p:cNvSpPr>
            <p:nvPr/>
          </p:nvSpPr>
          <p:spPr bwMode="auto">
            <a:xfrm>
              <a:off x="8334375" y="3049588"/>
              <a:ext cx="2184400" cy="595313"/>
            </a:xfrm>
            <a:custGeom>
              <a:avLst/>
              <a:gdLst>
                <a:gd name="T0" fmla="*/ 0 w 1376"/>
                <a:gd name="T1" fmla="*/ 375 h 375"/>
                <a:gd name="T2" fmla="*/ 605 w 1376"/>
                <a:gd name="T3" fmla="*/ 0 h 375"/>
                <a:gd name="T4" fmla="*/ 1240 w 1376"/>
                <a:gd name="T5" fmla="*/ 0 h 375"/>
                <a:gd name="T6" fmla="*/ 1376 w 1376"/>
                <a:gd name="T7" fmla="*/ 0 h 375"/>
              </a:gdLst>
              <a:ahLst/>
              <a:cxnLst>
                <a:cxn ang="0">
                  <a:pos x="T0" y="T1"/>
                </a:cxn>
                <a:cxn ang="0">
                  <a:pos x="T2" y="T3"/>
                </a:cxn>
                <a:cxn ang="0">
                  <a:pos x="T4" y="T5"/>
                </a:cxn>
                <a:cxn ang="0">
                  <a:pos x="T6" y="T7"/>
                </a:cxn>
              </a:cxnLst>
              <a:rect l="0" t="0" r="r" b="b"/>
              <a:pathLst>
                <a:path w="1376" h="375">
                  <a:moveTo>
                    <a:pt x="0" y="375"/>
                  </a:moveTo>
                  <a:lnTo>
                    <a:pt x="605" y="0"/>
                  </a:lnTo>
                  <a:lnTo>
                    <a:pt x="1240" y="0"/>
                  </a:lnTo>
                  <a:lnTo>
                    <a:pt x="1376" y="0"/>
                  </a:lnTo>
                </a:path>
              </a:pathLst>
            </a:custGeom>
            <a:noFill/>
            <a:ln w="11113"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0" name="9Slide.vn 21">
              <a:extLst>
                <a:ext uri="{FF2B5EF4-FFF2-40B4-BE49-F238E27FC236}">
                  <a16:creationId xmlns:a16="http://schemas.microsoft.com/office/drawing/2014/main" id="{B5916B9C-0D43-4BC8-A792-279AE4F9D546}"/>
                </a:ext>
              </a:extLst>
            </p:cNvPr>
            <p:cNvSpPr>
              <a:spLocks noChangeArrowheads="1"/>
            </p:cNvSpPr>
            <p:nvPr/>
          </p:nvSpPr>
          <p:spPr bwMode="auto">
            <a:xfrm>
              <a:off x="8226425" y="3533776"/>
              <a:ext cx="185738" cy="185738"/>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1" name="9Slide.vn 22">
              <a:extLst>
                <a:ext uri="{FF2B5EF4-FFF2-40B4-BE49-F238E27FC236}">
                  <a16:creationId xmlns:a16="http://schemas.microsoft.com/office/drawing/2014/main" id="{0E0151C2-82F8-42AE-9C2B-755600ECE47B}"/>
                </a:ext>
              </a:extLst>
            </p:cNvPr>
            <p:cNvSpPr>
              <a:spLocks noChangeArrowheads="1"/>
            </p:cNvSpPr>
            <p:nvPr/>
          </p:nvSpPr>
          <p:spPr bwMode="auto">
            <a:xfrm>
              <a:off x="8288338" y="3595688"/>
              <a:ext cx="63500" cy="61913"/>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32" name="9Slide.vn 2">
            <a:extLst>
              <a:ext uri="{FF2B5EF4-FFF2-40B4-BE49-F238E27FC236}">
                <a16:creationId xmlns:a16="http://schemas.microsoft.com/office/drawing/2014/main" id="{C10AD759-B845-4AE6-89FF-8DC2F940591B}"/>
              </a:ext>
            </a:extLst>
          </p:cNvPr>
          <p:cNvGrpSpPr/>
          <p:nvPr/>
        </p:nvGrpSpPr>
        <p:grpSpPr>
          <a:xfrm>
            <a:off x="9110467" y="2008289"/>
            <a:ext cx="2682069" cy="1943820"/>
            <a:chOff x="5026025" y="836613"/>
            <a:chExt cx="4670425" cy="2444751"/>
          </a:xfrm>
        </p:grpSpPr>
        <p:sp>
          <p:nvSpPr>
            <p:cNvPr id="2233" name="9Slide.vn 3">
              <a:extLst>
                <a:ext uri="{FF2B5EF4-FFF2-40B4-BE49-F238E27FC236}">
                  <a16:creationId xmlns:a16="http://schemas.microsoft.com/office/drawing/2014/main" id="{55961169-899F-423E-8E52-02A368D36A46}"/>
                </a:ext>
              </a:extLst>
            </p:cNvPr>
            <p:cNvSpPr>
              <a:spLocks/>
            </p:cNvSpPr>
            <p:nvPr/>
          </p:nvSpPr>
          <p:spPr bwMode="auto">
            <a:xfrm>
              <a:off x="5232400" y="836613"/>
              <a:ext cx="4464050" cy="2276475"/>
            </a:xfrm>
            <a:custGeom>
              <a:avLst/>
              <a:gdLst>
                <a:gd name="T0" fmla="*/ 0 w 2812"/>
                <a:gd name="T1" fmla="*/ 1434 h 1434"/>
                <a:gd name="T2" fmla="*/ 1935 w 2812"/>
                <a:gd name="T3" fmla="*/ 0 h 1434"/>
                <a:gd name="T4" fmla="*/ 2572 w 2812"/>
                <a:gd name="T5" fmla="*/ 0 h 1434"/>
                <a:gd name="T6" fmla="*/ 2812 w 2812"/>
                <a:gd name="T7" fmla="*/ 0 h 1434"/>
              </a:gdLst>
              <a:ahLst/>
              <a:cxnLst>
                <a:cxn ang="0">
                  <a:pos x="T0" y="T1"/>
                </a:cxn>
                <a:cxn ang="0">
                  <a:pos x="T2" y="T3"/>
                </a:cxn>
                <a:cxn ang="0">
                  <a:pos x="T4" y="T5"/>
                </a:cxn>
                <a:cxn ang="0">
                  <a:pos x="T6" y="T7"/>
                </a:cxn>
              </a:cxnLst>
              <a:rect l="0" t="0" r="r" b="b"/>
              <a:pathLst>
                <a:path w="2812" h="1434">
                  <a:moveTo>
                    <a:pt x="0" y="1434"/>
                  </a:moveTo>
                  <a:lnTo>
                    <a:pt x="1935" y="0"/>
                  </a:lnTo>
                  <a:lnTo>
                    <a:pt x="2572" y="0"/>
                  </a:lnTo>
                  <a:lnTo>
                    <a:pt x="2812" y="0"/>
                  </a:lnTo>
                </a:path>
              </a:pathLst>
            </a:cu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4" name="9Slide.vn 4">
              <a:extLst>
                <a:ext uri="{FF2B5EF4-FFF2-40B4-BE49-F238E27FC236}">
                  <a16:creationId xmlns:a16="http://schemas.microsoft.com/office/drawing/2014/main" id="{82FBFD64-8784-46D1-B451-CDFE92098867}"/>
                </a:ext>
              </a:extLst>
            </p:cNvPr>
            <p:cNvSpPr>
              <a:spLocks noChangeArrowheads="1"/>
            </p:cNvSpPr>
            <p:nvPr/>
          </p:nvSpPr>
          <p:spPr bwMode="auto">
            <a:xfrm>
              <a:off x="5026025" y="2917826"/>
              <a:ext cx="363538" cy="363538"/>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5" name="9Slide.vn 5">
              <a:extLst>
                <a:ext uri="{FF2B5EF4-FFF2-40B4-BE49-F238E27FC236}">
                  <a16:creationId xmlns:a16="http://schemas.microsoft.com/office/drawing/2014/main" id="{FFC85E68-1D9A-4AC0-99B3-FAC772FCEED9}"/>
                </a:ext>
              </a:extLst>
            </p:cNvPr>
            <p:cNvSpPr>
              <a:spLocks noChangeArrowheads="1"/>
            </p:cNvSpPr>
            <p:nvPr/>
          </p:nvSpPr>
          <p:spPr bwMode="auto">
            <a:xfrm>
              <a:off x="5108575" y="3000376"/>
              <a:ext cx="201613" cy="201613"/>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6" name="9Slide.vn 6">
              <a:extLst>
                <a:ext uri="{FF2B5EF4-FFF2-40B4-BE49-F238E27FC236}">
                  <a16:creationId xmlns:a16="http://schemas.microsoft.com/office/drawing/2014/main" id="{E8BCC15E-7A48-4ACC-B198-FE861B80D575}"/>
                </a:ext>
              </a:extLst>
            </p:cNvPr>
            <p:cNvSpPr>
              <a:spLocks noChangeArrowheads="1"/>
            </p:cNvSpPr>
            <p:nvPr/>
          </p:nvSpPr>
          <p:spPr bwMode="auto">
            <a:xfrm>
              <a:off x="5153025" y="3044826"/>
              <a:ext cx="112713" cy="112713"/>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37" name="9Slide.vn 11">
            <a:extLst>
              <a:ext uri="{FF2B5EF4-FFF2-40B4-BE49-F238E27FC236}">
                <a16:creationId xmlns:a16="http://schemas.microsoft.com/office/drawing/2014/main" id="{43736AD5-7296-46F4-AAAE-D6D161F61218}"/>
              </a:ext>
            </a:extLst>
          </p:cNvPr>
          <p:cNvGrpSpPr/>
          <p:nvPr/>
        </p:nvGrpSpPr>
        <p:grpSpPr>
          <a:xfrm>
            <a:off x="8018461" y="2882938"/>
            <a:ext cx="2299054" cy="3209714"/>
            <a:chOff x="6459538" y="4508501"/>
            <a:chExt cx="1638300" cy="1404938"/>
          </a:xfrm>
        </p:grpSpPr>
        <p:sp>
          <p:nvSpPr>
            <p:cNvPr id="2238" name="9Slide.vn 12">
              <a:extLst>
                <a:ext uri="{FF2B5EF4-FFF2-40B4-BE49-F238E27FC236}">
                  <a16:creationId xmlns:a16="http://schemas.microsoft.com/office/drawing/2014/main" id="{D74CD6F3-BC85-413B-805E-A852E6870814}"/>
                </a:ext>
              </a:extLst>
            </p:cNvPr>
            <p:cNvSpPr>
              <a:spLocks/>
            </p:cNvSpPr>
            <p:nvPr/>
          </p:nvSpPr>
          <p:spPr bwMode="auto">
            <a:xfrm>
              <a:off x="6564313" y="4613276"/>
              <a:ext cx="1533525" cy="1300163"/>
            </a:xfrm>
            <a:custGeom>
              <a:avLst/>
              <a:gdLst>
                <a:gd name="T0" fmla="*/ 0 w 966"/>
                <a:gd name="T1" fmla="*/ 0 h 819"/>
                <a:gd name="T2" fmla="*/ 181 w 966"/>
                <a:gd name="T3" fmla="*/ 819 h 819"/>
                <a:gd name="T4" fmla="*/ 862 w 966"/>
                <a:gd name="T5" fmla="*/ 819 h 819"/>
                <a:gd name="T6" fmla="*/ 966 w 966"/>
                <a:gd name="T7" fmla="*/ 819 h 819"/>
              </a:gdLst>
              <a:ahLst/>
              <a:cxnLst>
                <a:cxn ang="0">
                  <a:pos x="T0" y="T1"/>
                </a:cxn>
                <a:cxn ang="0">
                  <a:pos x="T2" y="T3"/>
                </a:cxn>
                <a:cxn ang="0">
                  <a:pos x="T4" y="T5"/>
                </a:cxn>
                <a:cxn ang="0">
                  <a:pos x="T6" y="T7"/>
                </a:cxn>
              </a:cxnLst>
              <a:rect l="0" t="0" r="r" b="b"/>
              <a:pathLst>
                <a:path w="966" h="819">
                  <a:moveTo>
                    <a:pt x="0" y="0"/>
                  </a:moveTo>
                  <a:lnTo>
                    <a:pt x="181" y="819"/>
                  </a:lnTo>
                  <a:lnTo>
                    <a:pt x="862" y="819"/>
                  </a:lnTo>
                  <a:lnTo>
                    <a:pt x="966" y="819"/>
                  </a:lnTo>
                </a:path>
              </a:pathLst>
            </a:custGeom>
            <a:noFill/>
            <a:ln w="11113" cap="flat">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9" name="9Slide.vn 13">
              <a:extLst>
                <a:ext uri="{FF2B5EF4-FFF2-40B4-BE49-F238E27FC236}">
                  <a16:creationId xmlns:a16="http://schemas.microsoft.com/office/drawing/2014/main" id="{8FA4FE4F-DEDF-4AA7-8B6D-78F51BDAF2B6}"/>
                </a:ext>
              </a:extLst>
            </p:cNvPr>
            <p:cNvSpPr>
              <a:spLocks noChangeArrowheads="1"/>
            </p:cNvSpPr>
            <p:nvPr/>
          </p:nvSpPr>
          <p:spPr bwMode="auto">
            <a:xfrm>
              <a:off x="6459538" y="4508501"/>
              <a:ext cx="187325"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40" name="9Slide.vn 14">
              <a:extLst>
                <a:ext uri="{FF2B5EF4-FFF2-40B4-BE49-F238E27FC236}">
                  <a16:creationId xmlns:a16="http://schemas.microsoft.com/office/drawing/2014/main" id="{C62B62EA-63F8-4103-AADC-A51D29F4655C}"/>
                </a:ext>
              </a:extLst>
            </p:cNvPr>
            <p:cNvSpPr>
              <a:spLocks noChangeArrowheads="1"/>
            </p:cNvSpPr>
            <p:nvPr/>
          </p:nvSpPr>
          <p:spPr bwMode="auto">
            <a:xfrm>
              <a:off x="6523038" y="4572001"/>
              <a:ext cx="60325"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41" name="9Slide.vn 11">
            <a:extLst>
              <a:ext uri="{FF2B5EF4-FFF2-40B4-BE49-F238E27FC236}">
                <a16:creationId xmlns:a16="http://schemas.microsoft.com/office/drawing/2014/main" id="{3F96A97A-10F2-4665-ABBA-A1F885295FAC}"/>
              </a:ext>
            </a:extLst>
          </p:cNvPr>
          <p:cNvGrpSpPr/>
          <p:nvPr/>
        </p:nvGrpSpPr>
        <p:grpSpPr>
          <a:xfrm>
            <a:off x="8441745" y="3991604"/>
            <a:ext cx="1638300" cy="1404938"/>
            <a:chOff x="6459538" y="4508501"/>
            <a:chExt cx="1638300" cy="1404938"/>
          </a:xfrm>
        </p:grpSpPr>
        <p:sp>
          <p:nvSpPr>
            <p:cNvPr id="2242" name="9Slide.vn 12">
              <a:extLst>
                <a:ext uri="{FF2B5EF4-FFF2-40B4-BE49-F238E27FC236}">
                  <a16:creationId xmlns:a16="http://schemas.microsoft.com/office/drawing/2014/main" id="{99FBF3E6-85DA-48C8-80A2-A24BF2BB962D}"/>
                </a:ext>
              </a:extLst>
            </p:cNvPr>
            <p:cNvSpPr>
              <a:spLocks/>
            </p:cNvSpPr>
            <p:nvPr/>
          </p:nvSpPr>
          <p:spPr bwMode="auto">
            <a:xfrm>
              <a:off x="6564313" y="4613276"/>
              <a:ext cx="1533525" cy="1300163"/>
            </a:xfrm>
            <a:custGeom>
              <a:avLst/>
              <a:gdLst>
                <a:gd name="T0" fmla="*/ 0 w 966"/>
                <a:gd name="T1" fmla="*/ 0 h 819"/>
                <a:gd name="T2" fmla="*/ 181 w 966"/>
                <a:gd name="T3" fmla="*/ 819 h 819"/>
                <a:gd name="T4" fmla="*/ 862 w 966"/>
                <a:gd name="T5" fmla="*/ 819 h 819"/>
                <a:gd name="T6" fmla="*/ 966 w 966"/>
                <a:gd name="T7" fmla="*/ 819 h 819"/>
              </a:gdLst>
              <a:ahLst/>
              <a:cxnLst>
                <a:cxn ang="0">
                  <a:pos x="T0" y="T1"/>
                </a:cxn>
                <a:cxn ang="0">
                  <a:pos x="T2" y="T3"/>
                </a:cxn>
                <a:cxn ang="0">
                  <a:pos x="T4" y="T5"/>
                </a:cxn>
                <a:cxn ang="0">
                  <a:pos x="T6" y="T7"/>
                </a:cxn>
              </a:cxnLst>
              <a:rect l="0" t="0" r="r" b="b"/>
              <a:pathLst>
                <a:path w="966" h="819">
                  <a:moveTo>
                    <a:pt x="0" y="0"/>
                  </a:moveTo>
                  <a:lnTo>
                    <a:pt x="181" y="819"/>
                  </a:lnTo>
                  <a:lnTo>
                    <a:pt x="862" y="819"/>
                  </a:lnTo>
                  <a:lnTo>
                    <a:pt x="966" y="819"/>
                  </a:lnTo>
                </a:path>
              </a:pathLst>
            </a:custGeom>
            <a:noFill/>
            <a:ln w="11113" cap="flat">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43" name="9Slide.vn 13">
              <a:extLst>
                <a:ext uri="{FF2B5EF4-FFF2-40B4-BE49-F238E27FC236}">
                  <a16:creationId xmlns:a16="http://schemas.microsoft.com/office/drawing/2014/main" id="{C7EB24A1-1ADF-40DC-851A-4DD74DBDC80E}"/>
                </a:ext>
              </a:extLst>
            </p:cNvPr>
            <p:cNvSpPr>
              <a:spLocks noChangeArrowheads="1"/>
            </p:cNvSpPr>
            <p:nvPr/>
          </p:nvSpPr>
          <p:spPr bwMode="auto">
            <a:xfrm>
              <a:off x="6459538" y="4508501"/>
              <a:ext cx="187325"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44" name="9Slide.vn 14">
              <a:extLst>
                <a:ext uri="{FF2B5EF4-FFF2-40B4-BE49-F238E27FC236}">
                  <a16:creationId xmlns:a16="http://schemas.microsoft.com/office/drawing/2014/main" id="{53C8913A-8E4B-4D5C-9FF1-E486F2D5AD17}"/>
                </a:ext>
              </a:extLst>
            </p:cNvPr>
            <p:cNvSpPr>
              <a:spLocks noChangeArrowheads="1"/>
            </p:cNvSpPr>
            <p:nvPr/>
          </p:nvSpPr>
          <p:spPr bwMode="auto">
            <a:xfrm>
              <a:off x="6523038" y="4572001"/>
              <a:ext cx="60325"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sp>
        <p:nvSpPr>
          <p:cNvPr id="2" name="TextBox 1">
            <a:extLst>
              <a:ext uri="{FF2B5EF4-FFF2-40B4-BE49-F238E27FC236}">
                <a16:creationId xmlns:a16="http://schemas.microsoft.com/office/drawing/2014/main" id="{E9934C09-98C0-4D3C-9C5E-8791E54D6B85}"/>
              </a:ext>
            </a:extLst>
          </p:cNvPr>
          <p:cNvSpPr txBox="1"/>
          <p:nvPr/>
        </p:nvSpPr>
        <p:spPr>
          <a:xfrm>
            <a:off x="8851434" y="765348"/>
            <a:ext cx="1628687" cy="246221"/>
          </a:xfrm>
          <a:prstGeom prst="rect">
            <a:avLst/>
          </a:prstGeom>
          <a:noFill/>
        </p:spPr>
        <p:txBody>
          <a:bodyPr wrap="square" rtlCol="0">
            <a:spAutoFit/>
          </a:bodyPr>
          <a:lstStyle/>
          <a:p>
            <a:r>
              <a:t>EME international - Ai Cập</a:t>
            </a:r>
            <a:endParaRPr lang="en-US" sz="1000" dirty="0">
              <a:solidFill>
                <a:srgbClr val="FF0000"/>
              </a:solidFill>
            </a:endParaRPr>
          </a:p>
        </p:txBody>
      </p:sp>
      <p:sp>
        <p:nvSpPr>
          <p:cNvPr id="2246" name="TextBox 2245">
            <a:extLst>
              <a:ext uri="{FF2B5EF4-FFF2-40B4-BE49-F238E27FC236}">
                <a16:creationId xmlns:a16="http://schemas.microsoft.com/office/drawing/2014/main" id="{2F4A4945-5394-4BEB-864F-2AC3C461A3BA}"/>
              </a:ext>
            </a:extLst>
          </p:cNvPr>
          <p:cNvSpPr txBox="1"/>
          <p:nvPr/>
        </p:nvSpPr>
        <p:spPr>
          <a:xfrm>
            <a:off x="12309975" y="3281329"/>
            <a:ext cx="1436482" cy="400110"/>
          </a:xfrm>
          <a:prstGeom prst="rect">
            <a:avLst/>
          </a:prstGeom>
          <a:noFill/>
        </p:spPr>
        <p:txBody>
          <a:bodyPr wrap="square" rtlCol="0">
            <a:spAutoFit/>
          </a:bodyPr>
          <a:lstStyle/>
          <a:p>
            <a:r>
              <a:t>EME international - Ai Cập</a:t>
            </a:r>
            <a:endParaRPr lang="en-US" sz="1000" dirty="0"/>
          </a:p>
        </p:txBody>
      </p:sp>
      <p:sp>
        <p:nvSpPr>
          <p:cNvPr id="2247" name="TextBox 2246">
            <a:extLst>
              <a:ext uri="{FF2B5EF4-FFF2-40B4-BE49-F238E27FC236}">
                <a16:creationId xmlns:a16="http://schemas.microsoft.com/office/drawing/2014/main" id="{9887BEF3-4104-4D32-B9FA-7D5296E12E75}"/>
              </a:ext>
            </a:extLst>
          </p:cNvPr>
          <p:cNvSpPr txBox="1"/>
          <p:nvPr/>
        </p:nvSpPr>
        <p:spPr>
          <a:xfrm>
            <a:off x="8723633" y="5900637"/>
            <a:ext cx="1628687" cy="246221"/>
          </a:xfrm>
          <a:prstGeom prst="rect">
            <a:avLst/>
          </a:prstGeom>
          <a:noFill/>
        </p:spPr>
        <p:txBody>
          <a:bodyPr wrap="square" rtlCol="0">
            <a:spAutoFit/>
          </a:bodyPr>
          <a:lstStyle/>
          <a:p>
            <a:r>
              <a:t>AI enterprise - Pakistan</a:t>
            </a:r>
          </a:p>
        </p:txBody>
      </p:sp>
      <p:sp>
        <p:nvSpPr>
          <p:cNvPr id="2248" name="TextBox 2247">
            <a:extLst>
              <a:ext uri="{FF2B5EF4-FFF2-40B4-BE49-F238E27FC236}">
                <a16:creationId xmlns:a16="http://schemas.microsoft.com/office/drawing/2014/main" id="{E0D7E358-E54C-46CE-83EB-6A05C84D55AE}"/>
              </a:ext>
            </a:extLst>
          </p:cNvPr>
          <p:cNvSpPr txBox="1"/>
          <p:nvPr/>
        </p:nvSpPr>
        <p:spPr>
          <a:xfrm>
            <a:off x="8951328" y="4605264"/>
            <a:ext cx="1628687" cy="246221"/>
          </a:xfrm>
          <a:prstGeom prst="rect">
            <a:avLst/>
          </a:prstGeom>
          <a:noFill/>
        </p:spPr>
        <p:txBody>
          <a:bodyPr wrap="square" rtlCol="0">
            <a:spAutoFit/>
          </a:bodyPr>
          <a:lstStyle/>
          <a:p>
            <a:r>
              <a:t>Utimate - Bangaldes</a:t>
            </a:r>
            <a:endParaRPr lang="en-US" sz="1000" dirty="0">
              <a:solidFill>
                <a:srgbClr val="FF0000"/>
              </a:solidFill>
            </a:endParaRPr>
          </a:p>
        </p:txBody>
      </p:sp>
      <p:sp>
        <p:nvSpPr>
          <p:cNvPr id="2249" name="TextBox 2248">
            <a:extLst>
              <a:ext uri="{FF2B5EF4-FFF2-40B4-BE49-F238E27FC236}">
                <a16:creationId xmlns:a16="http://schemas.microsoft.com/office/drawing/2014/main" id="{F3DED150-2F60-48B6-A15D-BD9E5EA1919E}"/>
              </a:ext>
            </a:extLst>
          </p:cNvPr>
          <p:cNvSpPr txBox="1"/>
          <p:nvPr/>
        </p:nvSpPr>
        <p:spPr>
          <a:xfrm>
            <a:off x="10386596" y="4680611"/>
            <a:ext cx="1628687" cy="246221"/>
          </a:xfrm>
          <a:prstGeom prst="rect">
            <a:avLst/>
          </a:prstGeom>
          <a:noFill/>
        </p:spPr>
        <p:txBody>
          <a:bodyPr wrap="square" rtlCol="0">
            <a:spAutoFit/>
          </a:bodyPr>
          <a:lstStyle/>
          <a:p>
            <a:r>
              <a:t>Medion - Indonesia</a:t>
            </a:r>
            <a:endParaRPr lang="en-US" sz="1000" dirty="0">
              <a:solidFill>
                <a:srgbClr val="FF0000"/>
              </a:solidFill>
            </a:endParaRPr>
          </a:p>
        </p:txBody>
      </p:sp>
      <p:sp>
        <p:nvSpPr>
          <p:cNvPr id="2250" name="TextBox 2249">
            <a:extLst>
              <a:ext uri="{FF2B5EF4-FFF2-40B4-BE49-F238E27FC236}">
                <a16:creationId xmlns:a16="http://schemas.microsoft.com/office/drawing/2014/main" id="{51664153-373C-4C67-9CFE-9AE8B7CF0705}"/>
              </a:ext>
            </a:extLst>
          </p:cNvPr>
          <p:cNvSpPr txBox="1"/>
          <p:nvPr/>
        </p:nvSpPr>
        <p:spPr>
          <a:xfrm>
            <a:off x="10832086" y="1269713"/>
            <a:ext cx="1628687" cy="246221"/>
          </a:xfrm>
          <a:prstGeom prst="rect">
            <a:avLst/>
          </a:prstGeom>
          <a:noFill/>
        </p:spPr>
        <p:txBody>
          <a:bodyPr wrap="square" rtlCol="0">
            <a:spAutoFit/>
          </a:bodyPr>
          <a:lstStyle/>
          <a:p>
            <a:r>
              <a:t>AI enterprise</a:t>
            </a:r>
          </a:p>
        </p:txBody>
      </p:sp>
      <p:sp>
        <p:nvSpPr>
          <p:cNvPr id="2251" name="TextBox 2250">
            <a:extLst>
              <a:ext uri="{FF2B5EF4-FFF2-40B4-BE49-F238E27FC236}">
                <a16:creationId xmlns:a16="http://schemas.microsoft.com/office/drawing/2014/main" id="{04EC5FE9-62E3-43FE-88F2-03B8265AB52A}"/>
              </a:ext>
            </a:extLst>
          </p:cNvPr>
          <p:cNvSpPr txBox="1"/>
          <p:nvPr/>
        </p:nvSpPr>
        <p:spPr>
          <a:xfrm>
            <a:off x="11311594" y="-3636642"/>
            <a:ext cx="1628687" cy="246221"/>
          </a:xfrm>
          <a:prstGeom prst="rect">
            <a:avLst/>
          </a:prstGeom>
          <a:noFill/>
        </p:spPr>
        <p:txBody>
          <a:bodyPr wrap="square" rtlCol="0">
            <a:spAutoFit/>
          </a:bodyPr>
          <a:lstStyle/>
          <a:p>
            <a:r>
              <a:t>EME international - Ai Cập</a:t>
            </a:r>
            <a:endParaRPr lang="en-US" sz="1000" dirty="0">
              <a:solidFill>
                <a:srgbClr val="FF0000"/>
              </a:solidFill>
            </a:endParaRPr>
          </a:p>
        </p:txBody>
      </p:sp>
      <p:sp>
        <p:nvSpPr>
          <p:cNvPr id="2252" name="TextBox 2251">
            <a:extLst>
              <a:ext uri="{FF2B5EF4-FFF2-40B4-BE49-F238E27FC236}">
                <a16:creationId xmlns:a16="http://schemas.microsoft.com/office/drawing/2014/main" id="{62B986F5-435E-4AD2-9C25-383C7E1B02CC}"/>
              </a:ext>
            </a:extLst>
          </p:cNvPr>
          <p:cNvSpPr txBox="1"/>
          <p:nvPr/>
        </p:nvSpPr>
        <p:spPr>
          <a:xfrm>
            <a:off x="10632521" y="2434948"/>
            <a:ext cx="1628687" cy="246221"/>
          </a:xfrm>
          <a:prstGeom prst="rect">
            <a:avLst/>
          </a:prstGeom>
          <a:noFill/>
        </p:spPr>
        <p:txBody>
          <a:bodyPr wrap="square" rtlCol="0">
            <a:spAutoFit/>
          </a:bodyPr>
          <a:lstStyle/>
          <a:p>
            <a:r>
              <a:t>Hansan - Hàn Quốc</a:t>
            </a:r>
          </a:p>
        </p:txBody>
      </p:sp>
      <p:sp>
        <p:nvSpPr>
          <p:cNvPr id="2253" name="TextBox 2252">
            <a:extLst>
              <a:ext uri="{FF2B5EF4-FFF2-40B4-BE49-F238E27FC236}">
                <a16:creationId xmlns:a16="http://schemas.microsoft.com/office/drawing/2014/main" id="{7FA55082-8827-4207-845D-71C98F9F9CD2}"/>
              </a:ext>
            </a:extLst>
          </p:cNvPr>
          <p:cNvSpPr txBox="1"/>
          <p:nvPr/>
        </p:nvSpPr>
        <p:spPr>
          <a:xfrm>
            <a:off x="10757212" y="1744251"/>
            <a:ext cx="1628687" cy="246221"/>
          </a:xfrm>
          <a:prstGeom prst="rect">
            <a:avLst/>
          </a:prstGeom>
          <a:noFill/>
        </p:spPr>
        <p:txBody>
          <a:bodyPr wrap="square" rtlCol="0">
            <a:spAutoFit/>
          </a:bodyPr>
          <a:lstStyle/>
          <a:p>
            <a:r>
              <a:t>BKP và VLC - Campuchia</a:t>
            </a:r>
          </a:p>
        </p:txBody>
      </p:sp>
      <p:sp>
        <p:nvSpPr>
          <p:cNvPr id="2256" name="TextBox 2255">
            <a:extLst>
              <a:ext uri="{FF2B5EF4-FFF2-40B4-BE49-F238E27FC236}">
                <a16:creationId xmlns:a16="http://schemas.microsoft.com/office/drawing/2014/main" id="{B75DEADA-FD8B-41BB-96C9-37E9413D9B06}"/>
              </a:ext>
            </a:extLst>
          </p:cNvPr>
          <p:cNvSpPr txBox="1"/>
          <p:nvPr/>
        </p:nvSpPr>
        <p:spPr>
          <a:xfrm>
            <a:off x="8723632" y="5191596"/>
            <a:ext cx="1628687" cy="246221"/>
          </a:xfrm>
          <a:prstGeom prst="rect">
            <a:avLst/>
          </a:prstGeom>
          <a:noFill/>
        </p:spPr>
        <p:txBody>
          <a:bodyPr wrap="square" rtlCol="0">
            <a:spAutoFit/>
          </a:bodyPr>
          <a:lstStyle/>
          <a:p>
            <a:r>
              <a:t>Kentovet - Srilanca</a:t>
            </a:r>
            <a:endParaRPr lang="en-US" sz="1000" dirty="0">
              <a:solidFill>
                <a:srgbClr val="FF0000"/>
              </a:solidFill>
            </a:endParaRPr>
          </a:p>
        </p:txBody>
      </p:sp>
      <p:grpSp>
        <p:nvGrpSpPr>
          <p:cNvPr id="2258" name="9Slide.vn 11">
            <a:extLst>
              <a:ext uri="{FF2B5EF4-FFF2-40B4-BE49-F238E27FC236}">
                <a16:creationId xmlns:a16="http://schemas.microsoft.com/office/drawing/2014/main" id="{4ECF2774-1932-421C-BED0-E7B044BC4777}"/>
              </a:ext>
            </a:extLst>
          </p:cNvPr>
          <p:cNvGrpSpPr/>
          <p:nvPr/>
        </p:nvGrpSpPr>
        <p:grpSpPr>
          <a:xfrm flipV="1">
            <a:off x="8891124" y="3200241"/>
            <a:ext cx="770459" cy="122846"/>
            <a:chOff x="6459538" y="4508501"/>
            <a:chExt cx="1638300" cy="1404938"/>
          </a:xfrm>
        </p:grpSpPr>
        <p:sp>
          <p:nvSpPr>
            <p:cNvPr id="2259" name="9Slide.vn 12">
              <a:extLst>
                <a:ext uri="{FF2B5EF4-FFF2-40B4-BE49-F238E27FC236}">
                  <a16:creationId xmlns:a16="http://schemas.microsoft.com/office/drawing/2014/main" id="{E111E05F-6937-4F75-86A6-0BED7ED1AFA4}"/>
                </a:ext>
              </a:extLst>
            </p:cNvPr>
            <p:cNvSpPr>
              <a:spLocks/>
            </p:cNvSpPr>
            <p:nvPr/>
          </p:nvSpPr>
          <p:spPr bwMode="auto">
            <a:xfrm>
              <a:off x="6564313" y="4613276"/>
              <a:ext cx="1533525" cy="1300163"/>
            </a:xfrm>
            <a:custGeom>
              <a:avLst/>
              <a:gdLst>
                <a:gd name="T0" fmla="*/ 0 w 966"/>
                <a:gd name="T1" fmla="*/ 0 h 819"/>
                <a:gd name="T2" fmla="*/ 181 w 966"/>
                <a:gd name="T3" fmla="*/ 819 h 819"/>
                <a:gd name="T4" fmla="*/ 862 w 966"/>
                <a:gd name="T5" fmla="*/ 819 h 819"/>
                <a:gd name="T6" fmla="*/ 966 w 966"/>
                <a:gd name="T7" fmla="*/ 819 h 819"/>
              </a:gdLst>
              <a:ahLst/>
              <a:cxnLst>
                <a:cxn ang="0">
                  <a:pos x="T0" y="T1"/>
                </a:cxn>
                <a:cxn ang="0">
                  <a:pos x="T2" y="T3"/>
                </a:cxn>
                <a:cxn ang="0">
                  <a:pos x="T4" y="T5"/>
                </a:cxn>
                <a:cxn ang="0">
                  <a:pos x="T6" y="T7"/>
                </a:cxn>
              </a:cxnLst>
              <a:rect l="0" t="0" r="r" b="b"/>
              <a:pathLst>
                <a:path w="966" h="819">
                  <a:moveTo>
                    <a:pt x="0" y="0"/>
                  </a:moveTo>
                  <a:lnTo>
                    <a:pt x="181" y="819"/>
                  </a:lnTo>
                  <a:lnTo>
                    <a:pt x="862" y="819"/>
                  </a:lnTo>
                  <a:lnTo>
                    <a:pt x="966" y="819"/>
                  </a:lnTo>
                </a:path>
              </a:pathLst>
            </a:custGeom>
            <a:noFill/>
            <a:ln w="11113" cap="flat">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60" name="9Slide.vn 13">
              <a:extLst>
                <a:ext uri="{FF2B5EF4-FFF2-40B4-BE49-F238E27FC236}">
                  <a16:creationId xmlns:a16="http://schemas.microsoft.com/office/drawing/2014/main" id="{79F47440-019D-401B-91DC-543BE16059F1}"/>
                </a:ext>
              </a:extLst>
            </p:cNvPr>
            <p:cNvSpPr>
              <a:spLocks noChangeArrowheads="1"/>
            </p:cNvSpPr>
            <p:nvPr/>
          </p:nvSpPr>
          <p:spPr bwMode="auto">
            <a:xfrm>
              <a:off x="6459538" y="4508501"/>
              <a:ext cx="187325"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61" name="9Slide.vn 14">
              <a:extLst>
                <a:ext uri="{FF2B5EF4-FFF2-40B4-BE49-F238E27FC236}">
                  <a16:creationId xmlns:a16="http://schemas.microsoft.com/office/drawing/2014/main" id="{783DE6BA-4DB7-4FDA-B8F2-EBC2E6C5CD89}"/>
                </a:ext>
              </a:extLst>
            </p:cNvPr>
            <p:cNvSpPr>
              <a:spLocks noChangeArrowheads="1"/>
            </p:cNvSpPr>
            <p:nvPr/>
          </p:nvSpPr>
          <p:spPr bwMode="auto">
            <a:xfrm>
              <a:off x="6523038" y="4572001"/>
              <a:ext cx="60325"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sp>
        <p:nvSpPr>
          <p:cNvPr id="4456" name="TextBox 4455">
            <a:extLst>
              <a:ext uri="{FF2B5EF4-FFF2-40B4-BE49-F238E27FC236}">
                <a16:creationId xmlns:a16="http://schemas.microsoft.com/office/drawing/2014/main" id="{E81F63A2-A431-4D41-B67F-7A920331D0D7}"/>
              </a:ext>
            </a:extLst>
          </p:cNvPr>
          <p:cNvSpPr txBox="1"/>
          <p:nvPr/>
        </p:nvSpPr>
        <p:spPr>
          <a:xfrm>
            <a:off x="9136911" y="2973808"/>
            <a:ext cx="808607" cy="246221"/>
          </a:xfrm>
          <a:prstGeom prst="rect">
            <a:avLst/>
          </a:prstGeom>
          <a:noFill/>
        </p:spPr>
        <p:txBody>
          <a:bodyPr wrap="square" rtlCol="0">
            <a:spAutoFit/>
          </a:bodyPr>
          <a:lstStyle/>
          <a:p>
            <a:r>
              <a:t>Nepal</a:t>
            </a:r>
          </a:p>
        </p:txBody>
      </p:sp>
      <p:sp>
        <p:nvSpPr>
          <p:cNvPr id="4463" name="object 6">
            <a:extLst>
              <a:ext uri="{FF2B5EF4-FFF2-40B4-BE49-F238E27FC236}">
                <a16:creationId xmlns:a16="http://schemas.microsoft.com/office/drawing/2014/main" id="{EE781AE1-36A6-4F81-85A5-080426503168}"/>
              </a:ext>
            </a:extLst>
          </p:cNvPr>
          <p:cNvSpPr txBox="1"/>
          <p:nvPr/>
        </p:nvSpPr>
        <p:spPr>
          <a:xfrm>
            <a:off x="742335" y="340531"/>
            <a:ext cx="8022523" cy="276999"/>
          </a:xfrm>
          <a:prstGeom prst="rect">
            <a:avLst/>
          </a:prstGeom>
        </p:spPr>
        <p:txBody>
          <a:bodyPr vert="horz" wrap="square" lIns="0" tIns="0" rIns="0" bIns="0" rtlCol="0">
            <a:spAutoFit/>
          </a:bodyPr>
          <a:lstStyle/>
          <a:p>
            <a:pPr marL="10860"/>
            <a:r>
              <a:t>Mạng lưới phân phối quốc tế - Medion Việt Nam</a:t>
            </a:r>
          </a:p>
        </p:txBody>
      </p:sp>
    </p:spTree>
    <p:extLst>
      <p:ext uri="{BB962C8B-B14F-4D97-AF65-F5344CB8AC3E}">
        <p14:creationId xmlns:p14="http://schemas.microsoft.com/office/powerpoint/2010/main" val="1346919862"/>
      </p:ext>
    </p:extLst>
  </p:cSld>
  <p:clrMapOvr>
    <a:masterClrMapping/>
  </p:clrMapOvr>
  <p:transition spd="med" advClick="0">
    <p:push dir="d"/>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234012CC-992C-4220-8451-A0CBC83EE5BA}"/>
              </a:ext>
            </a:extLst>
          </p:cNvPr>
          <p:cNvSpPr>
            <a:spLocks noGrp="1"/>
          </p:cNvSpPr>
          <p:nvPr>
            <p:ph type="title"/>
          </p:nvPr>
        </p:nvSpPr>
        <p:spPr/>
        <p:txBody>
          <a:bodyPr>
            <a:normAutofit/>
          </a:bodyPr>
          <a:lstStyle/>
          <a:p>
            <a:pPr>
              <a:buFont typeface="Times New Roman" pitchFamily="16" charset="0"/>
              <a:buNone/>
              <a:defRPr/>
            </a:pPr>
            <a:r>
              <a:t>Kiểm tra kiểm soát chất lượng</a:t>
            </a:r>
          </a:p>
        </p:txBody>
      </p:sp>
      <p:sp>
        <p:nvSpPr>
          <p:cNvPr id="28675" name="Text Placeholder 5">
            <a:extLst>
              <a:ext uri="{FF2B5EF4-FFF2-40B4-BE49-F238E27FC236}">
                <a16:creationId xmlns:a16="http://schemas.microsoft.com/office/drawing/2014/main" id="{7FD2A2B8-DA3B-47D8-A567-41AF45054FE0}"/>
              </a:ext>
            </a:extLst>
          </p:cNvPr>
          <p:cNvSpPr>
            <a:spLocks noGrp="1"/>
          </p:cNvSpPr>
          <p:nvPr>
            <p:ph type="body" idx="1"/>
          </p:nvPr>
        </p:nvSpPr>
        <p:spPr/>
        <p:txBody>
          <a:bodyPr/>
          <a:lstStyle/>
          <a:p>
            <a:r>
              <a:t>Quy trình sản xuất</a:t>
            </a:r>
          </a:p>
        </p:txBody>
      </p:sp>
    </p:spTree>
    <p:extLst>
      <p:ext uri="{BB962C8B-B14F-4D97-AF65-F5344CB8AC3E}">
        <p14:creationId xmlns:p14="http://schemas.microsoft.com/office/powerpoint/2010/main" val="1028242518"/>
      </p:ext>
    </p:extLst>
  </p:cSld>
  <p:clrMapOvr>
    <a:masterClrMapping/>
  </p:clrMapOvr>
  <p:transition spd="med" advClick="0">
    <p:push dir="d"/>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Content Placeholder 5">
            <a:extLst>
              <a:ext uri="{FF2B5EF4-FFF2-40B4-BE49-F238E27FC236}">
                <a16:creationId xmlns:a16="http://schemas.microsoft.com/office/drawing/2014/main" id="{104E7D98-E63C-4D8F-AEB2-44FA26DF758E}"/>
              </a:ext>
            </a:extLst>
          </p:cNvPr>
          <p:cNvSpPr>
            <a:spLocks noGrp="1"/>
          </p:cNvSpPr>
          <p:nvPr>
            <p:ph idx="1"/>
          </p:nvPr>
        </p:nvSpPr>
        <p:spPr/>
        <p:txBody>
          <a:bodyPr/>
          <a:lstStyle/>
          <a:p>
            <a:pPr>
              <a:buFont typeface="Arial" panose="020B0604020202020204" pitchFamily="34" charset="0"/>
              <a:buChar char="•"/>
            </a:pPr>
            <a:r>
              <a:t>Diện mạo</a:t>
            </a:r>
          </a:p>
          <a:p>
            <a:pPr>
              <a:buFont typeface="Arial" panose="020B0604020202020204" pitchFamily="34" charset="0"/>
              <a:buChar char="•"/>
            </a:pPr>
            <a:r>
              <a:t>Tính tan</a:t>
            </a:r>
          </a:p>
          <a:p>
            <a:pPr>
              <a:buFont typeface="Arial" panose="020B0604020202020204" pitchFamily="34" charset="0"/>
              <a:buChar char="•"/>
            </a:pPr>
            <a:r>
              <a:t>Nhận dạng</a:t>
            </a:r>
          </a:p>
          <a:p>
            <a:pPr>
              <a:buFont typeface="Arial" panose="020B0604020202020204" pitchFamily="34" charset="0"/>
              <a:buChar char="•"/>
            </a:pPr>
            <a:r>
              <a:t>Điểm nóng chảy</a:t>
            </a:r>
          </a:p>
          <a:p>
            <a:pPr>
              <a:buFont typeface="Arial" panose="020B0604020202020204" pitchFamily="34" charset="0"/>
              <a:buChar char="•"/>
            </a:pPr>
            <a:r>
              <a:t>Mật độ</a:t>
            </a:r>
          </a:p>
          <a:p>
            <a:pPr>
              <a:buFont typeface="Arial" panose="020B0604020202020204" pitchFamily="34" charset="0"/>
              <a:buChar char="•"/>
            </a:pPr>
            <a:r>
              <a:t>Mất nước (Loss on Drying) và Nồng độ nước</a:t>
            </a:r>
          </a:p>
          <a:p>
            <a:pPr>
              <a:buFont typeface="Arial" panose="020B0604020202020204" pitchFamily="34" charset="0"/>
              <a:buChar char="•"/>
            </a:pPr>
            <a:r>
              <a:t>Phân tích</a:t>
            </a:r>
          </a:p>
          <a:p>
            <a:pPr>
              <a:buFont typeface="Arial" panose="020B0604020202020204" pitchFamily="34" charset="0"/>
              <a:buChar char="•"/>
            </a:pPr>
            <a:r>
              <a:t>v.v.</a:t>
            </a:r>
            <a:endParaRPr lang="en-US" altLang="en-US" dirty="0">
              <a:latin typeface="Segoe UI" panose="020B0502040204020203" pitchFamily="34" charset="0"/>
              <a:cs typeface="Segoe UI" panose="020B0502040204020203" pitchFamily="34" charset="0"/>
            </a:endParaRPr>
          </a:p>
          <a:p>
            <a:pPr>
              <a:buFont typeface="Times New Roman" panose="02020603050405020304" pitchFamily="18" charset="0"/>
              <a:buNone/>
            </a:pPr>
            <a:endParaRPr lang="en-US" altLang="en-US" dirty="0">
              <a:latin typeface="Segoe UI" panose="020B0502040204020203" pitchFamily="34" charset="0"/>
              <a:cs typeface="Segoe UI" panose="020B0502040204020203" pitchFamily="34" charset="0"/>
            </a:endParaRPr>
          </a:p>
        </p:txBody>
      </p:sp>
      <p:pic>
        <p:nvPicPr>
          <p:cNvPr id="3" name="Picture 2">
            <a:extLst>
              <a:ext uri="{FF2B5EF4-FFF2-40B4-BE49-F238E27FC236}">
                <a16:creationId xmlns:a16="http://schemas.microsoft.com/office/drawing/2014/main" id="{4620D57B-8A19-4ACF-AE0F-BC2AF40DE5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47350" y="3429000"/>
            <a:ext cx="4941129" cy="2919319"/>
          </a:xfrm>
          <a:prstGeom prst="rect">
            <a:avLst/>
          </a:prstGeom>
        </p:spPr>
      </p:pic>
      <p:sp>
        <p:nvSpPr>
          <p:cNvPr id="7" name="Title 7">
            <a:extLst>
              <a:ext uri="{FF2B5EF4-FFF2-40B4-BE49-F238E27FC236}">
                <a16:creationId xmlns:a16="http://schemas.microsoft.com/office/drawing/2014/main" id="{8E9E829B-E93D-439B-8A66-63C1E9870CC2}"/>
              </a:ext>
            </a:extLst>
          </p:cNvPr>
          <p:cNvSpPr txBox="1">
            <a:spLocks/>
          </p:cNvSpPr>
          <p:nvPr/>
        </p:nvSpPr>
        <p:spPr>
          <a:xfrm>
            <a:off x="430744" y="320493"/>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Nguyên liệu đầu vào</a:t>
            </a:r>
          </a:p>
        </p:txBody>
      </p:sp>
    </p:spTree>
    <p:extLst>
      <p:ext uri="{BB962C8B-B14F-4D97-AF65-F5344CB8AC3E}">
        <p14:creationId xmlns:p14="http://schemas.microsoft.com/office/powerpoint/2010/main" val="761467168"/>
      </p:ext>
    </p:extLst>
  </p:cSld>
  <p:clrMapOvr>
    <a:masterClrMapping/>
  </p:clrMapOvr>
  <p:transition spd="med" advClick="0">
    <p:push dir="d"/>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3"/>
          <a:stretch>
            <a:fillRect/>
          </a:stretch>
        </p:blipFill>
        <p:spPr>
          <a:xfrm>
            <a:off x="4145560" y="4805114"/>
            <a:ext cx="3471596" cy="1619694"/>
          </a:xfrm>
          <a:prstGeom prst="rect">
            <a:avLst/>
          </a:prstGeom>
        </p:spPr>
      </p:pic>
      <p:cxnSp>
        <p:nvCxnSpPr>
          <p:cNvPr id="12" name="Straight Arrow Connector 11"/>
          <p:cNvCxnSpPr/>
          <p:nvPr/>
        </p:nvCxnSpPr>
        <p:spPr>
          <a:xfrm>
            <a:off x="2673215" y="1495545"/>
            <a:ext cx="6534346" cy="3266411"/>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 name="Slide Number Placeholder 3"/>
          <p:cNvSpPr>
            <a:spLocks noGrp="1"/>
          </p:cNvSpPr>
          <p:nvPr>
            <p:ph type="sldNum" sz="quarter" idx="12"/>
          </p:nvPr>
        </p:nvSpPr>
        <p:spPr/>
        <p:txBody>
          <a:bodyPr/>
          <a:lstStyle/>
          <a:p>
            <a:pPr lvl="0"/>
            <a:fld id="{A266441F-B9AE-4077-BD11-814BDFDAE873}" type="slidenum">
              <a:t>54</a:t>
            </a:fld>
            <a:endParaRPr lang="en-US"/>
          </a:p>
        </p:txBody>
      </p:sp>
      <p:pic>
        <p:nvPicPr>
          <p:cNvPr id="7" name="Picture 6"/>
          <p:cNvPicPr>
            <a:picLocks noChangeAspect="1"/>
          </p:cNvPicPr>
          <p:nvPr/>
        </p:nvPicPr>
        <p:blipFill>
          <a:blip r:embed="rId4"/>
          <a:stretch>
            <a:fillRect/>
          </a:stretch>
        </p:blipFill>
        <p:spPr>
          <a:xfrm>
            <a:off x="1618992" y="545321"/>
            <a:ext cx="945616" cy="1059362"/>
          </a:xfrm>
          <a:prstGeom prst="rect">
            <a:avLst/>
          </a:prstGeom>
        </p:spPr>
      </p:pic>
      <p:pic>
        <p:nvPicPr>
          <p:cNvPr id="8" name="Picture 7"/>
          <p:cNvPicPr>
            <a:picLocks noChangeAspect="1"/>
          </p:cNvPicPr>
          <p:nvPr/>
        </p:nvPicPr>
        <p:blipFill>
          <a:blip r:embed="rId5"/>
          <a:stretch>
            <a:fillRect/>
          </a:stretch>
        </p:blipFill>
        <p:spPr>
          <a:xfrm>
            <a:off x="9546392" y="4483226"/>
            <a:ext cx="989941" cy="1118215"/>
          </a:xfrm>
          <a:prstGeom prst="rect">
            <a:avLst/>
          </a:prstGeom>
        </p:spPr>
      </p:pic>
      <p:cxnSp>
        <p:nvCxnSpPr>
          <p:cNvPr id="14" name="Straight Connector 13"/>
          <p:cNvCxnSpPr/>
          <p:nvPr/>
        </p:nvCxnSpPr>
        <p:spPr>
          <a:xfrm>
            <a:off x="2091800" y="1619236"/>
            <a:ext cx="0" cy="895027"/>
          </a:xfrm>
          <a:prstGeom prst="line">
            <a:avLst/>
          </a:prstGeom>
          <a:ln w="57150">
            <a:solidFill>
              <a:srgbClr val="0070C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10284490" y="3081822"/>
            <a:ext cx="7985" cy="1166812"/>
          </a:xfrm>
          <a:prstGeom prst="line">
            <a:avLst/>
          </a:prstGeom>
          <a:ln w="57150">
            <a:solidFill>
              <a:srgbClr val="0070C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2603397" y="1271203"/>
            <a:ext cx="6886311" cy="3533911"/>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33"/>
          </a:p>
        </p:txBody>
      </p:sp>
      <p:pic>
        <p:nvPicPr>
          <p:cNvPr id="3" name="Picture 2"/>
          <p:cNvPicPr>
            <a:picLocks noChangeAspect="1"/>
          </p:cNvPicPr>
          <p:nvPr/>
        </p:nvPicPr>
        <p:blipFill>
          <a:blip r:embed="rId6"/>
          <a:stretch>
            <a:fillRect/>
          </a:stretch>
        </p:blipFill>
        <p:spPr>
          <a:xfrm>
            <a:off x="1667233" y="1150762"/>
            <a:ext cx="8917340" cy="3311995"/>
          </a:xfrm>
          <a:prstGeom prst="rect">
            <a:avLst/>
          </a:prstGeom>
        </p:spPr>
      </p:pic>
      <p:cxnSp>
        <p:nvCxnSpPr>
          <p:cNvPr id="37" name="Straight Connector 36"/>
          <p:cNvCxnSpPr/>
          <p:nvPr/>
        </p:nvCxnSpPr>
        <p:spPr>
          <a:xfrm>
            <a:off x="1667232" y="4539147"/>
            <a:ext cx="7540329" cy="7337"/>
          </a:xfrm>
          <a:prstGeom prst="line">
            <a:avLst/>
          </a:prstGeom>
          <a:ln w="38100" cap="flat" cmpd="sng" algn="ctr">
            <a:solidFill>
              <a:schemeClr val="accent5"/>
            </a:solidFill>
            <a:prstDash val="lgDash"/>
            <a:round/>
            <a:headEnd type="none" w="med" len="med"/>
            <a:tailEnd type="none" w="med" len="med"/>
          </a:ln>
        </p:spPr>
        <p:style>
          <a:lnRef idx="0">
            <a:scrgbClr r="0" g="0" b="0"/>
          </a:lnRef>
          <a:fillRef idx="0">
            <a:scrgbClr r="0" g="0" b="0"/>
          </a:fillRef>
          <a:effectRef idx="0">
            <a:scrgbClr r="0" g="0" b="0"/>
          </a:effectRef>
          <a:fontRef idx="minor">
            <a:schemeClr val="tx1"/>
          </a:fontRef>
        </p:style>
      </p:cxnSp>
      <p:pic>
        <p:nvPicPr>
          <p:cNvPr id="16" name="Picture 15"/>
          <p:cNvPicPr>
            <a:picLocks noChangeAspect="1"/>
          </p:cNvPicPr>
          <p:nvPr/>
        </p:nvPicPr>
        <p:blipFill>
          <a:blip r:embed="rId7"/>
          <a:stretch>
            <a:fillRect/>
          </a:stretch>
        </p:blipFill>
        <p:spPr>
          <a:xfrm>
            <a:off x="3209807" y="52952"/>
            <a:ext cx="4033642" cy="904871"/>
          </a:xfrm>
          <a:prstGeom prst="rect">
            <a:avLst/>
          </a:prstGeom>
        </p:spPr>
      </p:pic>
      <p:sp>
        <p:nvSpPr>
          <p:cNvPr id="17" name="Rectangle 16"/>
          <p:cNvSpPr/>
          <p:nvPr/>
        </p:nvSpPr>
        <p:spPr>
          <a:xfrm>
            <a:off x="7325148" y="52952"/>
            <a:ext cx="1352478" cy="1013804"/>
          </a:xfrm>
          <a:prstGeom prst="rect">
            <a:avLst/>
          </a:prstGeom>
        </p:spPr>
        <p:txBody>
          <a:bodyPr wrap="square">
            <a:spAutoFit/>
          </a:bodyPr>
          <a:lstStyle/>
          <a:p>
            <a:r>
              <a:rPr lang="en-US" sz="5988" b="1" dirty="0">
                <a:solidFill>
                  <a:schemeClr val="accent1"/>
                </a:solidFill>
                <a:latin typeface="Calibri" pitchFamily="34"/>
              </a:rPr>
              <a:t>4.0</a:t>
            </a:r>
            <a:endParaRPr lang="en-US" sz="5988" dirty="0"/>
          </a:p>
        </p:txBody>
      </p:sp>
      <p:grpSp>
        <p:nvGrpSpPr>
          <p:cNvPr id="9" name="Group 8"/>
          <p:cNvGrpSpPr/>
          <p:nvPr/>
        </p:nvGrpSpPr>
        <p:grpSpPr>
          <a:xfrm>
            <a:off x="7492899" y="4544357"/>
            <a:ext cx="1546136" cy="2060621"/>
            <a:chOff x="10179622" y="2991658"/>
            <a:chExt cx="1895200" cy="2390628"/>
          </a:xfrm>
        </p:grpSpPr>
        <p:pic>
          <p:nvPicPr>
            <p:cNvPr id="19" name="Picture 18"/>
            <p:cNvPicPr>
              <a:picLocks noChangeAspect="1"/>
            </p:cNvPicPr>
            <p:nvPr/>
          </p:nvPicPr>
          <p:blipFill>
            <a:blip r:embed="rId8"/>
            <a:stretch>
              <a:fillRect/>
            </a:stretch>
          </p:blipFill>
          <p:spPr>
            <a:xfrm>
              <a:off x="10179622" y="2991658"/>
              <a:ext cx="1895200" cy="1887262"/>
            </a:xfrm>
            <a:prstGeom prst="rect">
              <a:avLst/>
            </a:prstGeom>
          </p:spPr>
        </p:pic>
        <p:pic>
          <p:nvPicPr>
            <p:cNvPr id="21" name="Picture 20"/>
            <p:cNvPicPr>
              <a:picLocks noChangeAspect="1"/>
            </p:cNvPicPr>
            <p:nvPr/>
          </p:nvPicPr>
          <p:blipFill>
            <a:blip r:embed="rId9"/>
            <a:stretch>
              <a:fillRect/>
            </a:stretch>
          </p:blipFill>
          <p:spPr>
            <a:xfrm>
              <a:off x="10331932" y="4375553"/>
              <a:ext cx="1555333" cy="1006733"/>
            </a:xfrm>
            <a:prstGeom prst="rect">
              <a:avLst/>
            </a:prstGeom>
          </p:spPr>
        </p:pic>
      </p:grpSp>
      <p:cxnSp>
        <p:nvCxnSpPr>
          <p:cNvPr id="24" name="Straight Connector 23"/>
          <p:cNvCxnSpPr/>
          <p:nvPr/>
        </p:nvCxnSpPr>
        <p:spPr>
          <a:xfrm>
            <a:off x="6457867" y="1885290"/>
            <a:ext cx="1429439" cy="2981979"/>
          </a:xfrm>
          <a:prstGeom prst="line">
            <a:avLst/>
          </a:prstGeom>
          <a:ln w="57150">
            <a:solidFill>
              <a:srgbClr val="0070C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25" name="Picture 24">
            <a:extLst>
              <a:ext uri="{FF2B5EF4-FFF2-40B4-BE49-F238E27FC236}">
                <a16:creationId xmlns:a16="http://schemas.microsoft.com/office/drawing/2014/main" id="{DBE5361B-E2AD-406E-A421-AB7CD1C9FEE8}"/>
              </a:ext>
            </a:extLst>
          </p:cNvPr>
          <p:cNvPicPr>
            <a:picLocks noChangeAspect="1"/>
          </p:cNvPicPr>
          <p:nvPr/>
        </p:nvPicPr>
        <p:blipFill>
          <a:blip r:embed="rId10"/>
          <a:stretch>
            <a:fillRect/>
          </a:stretch>
        </p:blipFill>
        <p:spPr>
          <a:xfrm>
            <a:off x="9191634" y="141209"/>
            <a:ext cx="1101780" cy="872548"/>
          </a:xfrm>
          <a:prstGeom prst="rect">
            <a:avLst/>
          </a:prstGeom>
        </p:spPr>
      </p:pic>
      <p:pic>
        <p:nvPicPr>
          <p:cNvPr id="26" name="Picture 25">
            <a:extLst>
              <a:ext uri="{FF2B5EF4-FFF2-40B4-BE49-F238E27FC236}">
                <a16:creationId xmlns:a16="http://schemas.microsoft.com/office/drawing/2014/main" id="{CD123DEC-A61B-4CEF-BDA5-C1CF8D29F309}"/>
              </a:ext>
            </a:extLst>
          </p:cNvPr>
          <p:cNvPicPr>
            <a:picLocks noChangeAspect="1"/>
          </p:cNvPicPr>
          <p:nvPr/>
        </p:nvPicPr>
        <p:blipFill>
          <a:blip r:embed="rId8"/>
          <a:stretch>
            <a:fillRect/>
          </a:stretch>
        </p:blipFill>
        <p:spPr>
          <a:xfrm>
            <a:off x="8567717" y="79812"/>
            <a:ext cx="747443" cy="744313"/>
          </a:xfrm>
          <a:prstGeom prst="rect">
            <a:avLst/>
          </a:prstGeom>
        </p:spPr>
      </p:pic>
      <p:pic>
        <p:nvPicPr>
          <p:cNvPr id="27" name="Picture 26">
            <a:extLst>
              <a:ext uri="{FF2B5EF4-FFF2-40B4-BE49-F238E27FC236}">
                <a16:creationId xmlns:a16="http://schemas.microsoft.com/office/drawing/2014/main" id="{D48754FF-88CE-484B-8F6A-98AA386EC737}"/>
              </a:ext>
            </a:extLst>
          </p:cNvPr>
          <p:cNvPicPr>
            <a:picLocks noChangeAspect="1"/>
          </p:cNvPicPr>
          <p:nvPr/>
        </p:nvPicPr>
        <p:blipFill>
          <a:blip r:embed="rId9"/>
          <a:stretch>
            <a:fillRect/>
          </a:stretch>
        </p:blipFill>
        <p:spPr>
          <a:xfrm>
            <a:off x="8600624" y="631209"/>
            <a:ext cx="591010" cy="382548"/>
          </a:xfrm>
          <a:prstGeom prst="rect">
            <a:avLst/>
          </a:prstGeom>
        </p:spPr>
      </p:pic>
    </p:spTree>
    <p:extLst>
      <p:ext uri="{BB962C8B-B14F-4D97-AF65-F5344CB8AC3E}">
        <p14:creationId xmlns:p14="http://schemas.microsoft.com/office/powerpoint/2010/main" val="392052577"/>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22" presetClass="entr" presetSubtype="1"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up)">
                                      <p:cBhvr>
                                        <p:cTn id="10" dur="500"/>
                                        <p:tgtEl>
                                          <p:spTgt spid="14"/>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down)">
                                      <p:cBhvr>
                                        <p:cTn id="14" dur="500"/>
                                        <p:tgtEl>
                                          <p:spTgt spid="17"/>
                                        </p:tgtEl>
                                      </p:cBhvr>
                                    </p:animEffec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3000"/>
                                        <p:tgtEl>
                                          <p:spTgt spid="3"/>
                                        </p:tgtEl>
                                      </p:cBhvr>
                                    </p:animEffect>
                                  </p:childTnLst>
                                </p:cTn>
                              </p:par>
                            </p:childTnLst>
                          </p:cTn>
                        </p:par>
                        <p:par>
                          <p:cTn id="19" fill="hold">
                            <p:stCondLst>
                              <p:cond delay="4000"/>
                            </p:stCondLst>
                            <p:childTnLst>
                              <p:par>
                                <p:cTn id="20" presetID="22" presetClass="entr" presetSubtype="1"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up)">
                                      <p:cBhvr>
                                        <p:cTn id="22" dur="10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par>
                          <p:cTn id="28" fill="hold">
                            <p:stCondLst>
                              <p:cond delay="500"/>
                            </p:stCondLst>
                            <p:childTnLst>
                              <p:par>
                                <p:cTn id="29" presetID="10" presetClass="entr" presetSubtype="0" fill="hold"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wipe(up)">
                                      <p:cBhvr>
                                        <p:cTn id="36" dur="1000"/>
                                        <p:tgtEl>
                                          <p:spTgt spid="24"/>
                                        </p:tgtEl>
                                      </p:cBhvr>
                                    </p:animEffect>
                                  </p:childTnLst>
                                </p:cTn>
                              </p:par>
                            </p:childTnLst>
                          </p:cTn>
                        </p:par>
                        <p:par>
                          <p:cTn id="37" fill="hold">
                            <p:stCondLst>
                              <p:cond delay="1000"/>
                            </p:stCondLst>
                            <p:childTnLst>
                              <p:par>
                                <p:cTn id="38" presetID="10" presetClass="entr" presetSubtype="0" fill="hold"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childTnLst>
                          </p:cTn>
                        </p:par>
                        <p:par>
                          <p:cTn id="41" fill="hold">
                            <p:stCondLst>
                              <p:cond delay="1500"/>
                            </p:stCondLst>
                            <p:childTnLst>
                              <p:par>
                                <p:cTn id="42" presetID="6" presetClass="emph" presetSubtype="0" fill="hold" nodeType="afterEffect">
                                  <p:stCondLst>
                                    <p:cond delay="0"/>
                                  </p:stCondLst>
                                  <p:childTnLst>
                                    <p:animScale>
                                      <p:cBhvr>
                                        <p:cTn id="43" dur="1500" fill="hold"/>
                                        <p:tgtEl>
                                          <p:spTgt spid="9"/>
                                        </p:tgtEl>
                                      </p:cBhvr>
                                      <p:by x="150000" y="150000"/>
                                    </p:animScale>
                                  </p:childTnLst>
                                </p:cTn>
                              </p:par>
                            </p:childTnLst>
                          </p:cTn>
                        </p:par>
                        <p:par>
                          <p:cTn id="44" fill="hold">
                            <p:stCondLst>
                              <p:cond delay="3000"/>
                            </p:stCondLst>
                            <p:childTnLst>
                              <p:par>
                                <p:cTn id="45" presetID="53" presetClass="exit" presetSubtype="32" fill="hold" nodeType="afterEffect">
                                  <p:stCondLst>
                                    <p:cond delay="0"/>
                                  </p:stCondLst>
                                  <p:childTnLst>
                                    <p:anim calcmode="lin" valueType="num">
                                      <p:cBhvr>
                                        <p:cTn id="46" dur="500"/>
                                        <p:tgtEl>
                                          <p:spTgt spid="9"/>
                                        </p:tgtEl>
                                        <p:attrNameLst>
                                          <p:attrName>ppt_w</p:attrName>
                                        </p:attrNameLst>
                                      </p:cBhvr>
                                      <p:tavLst>
                                        <p:tav tm="0">
                                          <p:val>
                                            <p:strVal val="ppt_w"/>
                                          </p:val>
                                        </p:tav>
                                        <p:tav tm="100000">
                                          <p:val>
                                            <p:fltVal val="0"/>
                                          </p:val>
                                        </p:tav>
                                      </p:tavLst>
                                    </p:anim>
                                    <p:anim calcmode="lin" valueType="num">
                                      <p:cBhvr>
                                        <p:cTn id="47" dur="500"/>
                                        <p:tgtEl>
                                          <p:spTgt spid="9"/>
                                        </p:tgtEl>
                                        <p:attrNameLst>
                                          <p:attrName>ppt_h</p:attrName>
                                        </p:attrNameLst>
                                      </p:cBhvr>
                                      <p:tavLst>
                                        <p:tav tm="0">
                                          <p:val>
                                            <p:strVal val="ppt_h"/>
                                          </p:val>
                                        </p:tav>
                                        <p:tav tm="100000">
                                          <p:val>
                                            <p:fltVal val="0"/>
                                          </p:val>
                                        </p:tav>
                                      </p:tavLst>
                                    </p:anim>
                                    <p:animEffect transition="out" filter="fade">
                                      <p:cBhvr>
                                        <p:cTn id="48" dur="500"/>
                                        <p:tgtEl>
                                          <p:spTgt spid="9"/>
                                        </p:tgtEl>
                                      </p:cBhvr>
                                    </p:animEffect>
                                    <p:set>
                                      <p:cBhvr>
                                        <p:cTn id="49"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1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8C6C6C3-CF1F-4865-8E37-167B94962739}"/>
              </a:ext>
            </a:extLst>
          </p:cNvPr>
          <p:cNvSpPr>
            <a:spLocks noGrp="1"/>
          </p:cNvSpPr>
          <p:nvPr>
            <p:ph type="title"/>
          </p:nvPr>
        </p:nvSpPr>
        <p:spPr/>
        <p:txBody>
          <a:bodyPr/>
          <a:lstStyle/>
          <a:p>
            <a:pPr>
              <a:buFont typeface="Times New Roman" pitchFamily="16" charset="0"/>
              <a:buNone/>
              <a:defRPr/>
            </a:pPr>
            <a:r>
              <a:t>Đánh giá nhà cung cấp</a:t>
            </a:r>
          </a:p>
        </p:txBody>
      </p:sp>
      <p:sp>
        <p:nvSpPr>
          <p:cNvPr id="41987" name="Text Placeholder 5">
            <a:extLst>
              <a:ext uri="{FF2B5EF4-FFF2-40B4-BE49-F238E27FC236}">
                <a16:creationId xmlns:a16="http://schemas.microsoft.com/office/drawing/2014/main" id="{269CF50E-FD7C-4414-8608-6C36DFBE99EB}"/>
              </a:ext>
            </a:extLst>
          </p:cNvPr>
          <p:cNvSpPr>
            <a:spLocks noGrp="1"/>
          </p:cNvSpPr>
          <p:nvPr>
            <p:ph type="body" idx="1"/>
          </p:nvPr>
        </p:nvSpPr>
        <p:spPr/>
        <p:txBody>
          <a:bodyPr/>
          <a:lstStyle/>
          <a:p>
            <a:r>
              <a:t>Quy trình sản xuất</a:t>
            </a:r>
          </a:p>
        </p:txBody>
      </p:sp>
    </p:spTree>
    <p:extLst>
      <p:ext uri="{BB962C8B-B14F-4D97-AF65-F5344CB8AC3E}">
        <p14:creationId xmlns:p14="http://schemas.microsoft.com/office/powerpoint/2010/main" val="1216364799"/>
      </p:ext>
    </p:extLst>
  </p:cSld>
  <p:clrMapOvr>
    <a:masterClrMapping/>
  </p:clrMapOvr>
  <p:transition spd="med" advClick="0">
    <p:push dir="d"/>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4">
            <a:extLst>
              <a:ext uri="{FF2B5EF4-FFF2-40B4-BE49-F238E27FC236}">
                <a16:creationId xmlns:a16="http://schemas.microsoft.com/office/drawing/2014/main" id="{6291E3CD-AD3C-4146-BB00-495CD18DABAF}"/>
              </a:ext>
            </a:extLst>
          </p:cNvPr>
          <p:cNvSpPr>
            <a:spLocks noGrp="1"/>
          </p:cNvSpPr>
          <p:nvPr>
            <p:ph type="title"/>
          </p:nvPr>
        </p:nvSpPr>
        <p:spPr/>
        <p:txBody>
          <a:bodyPr/>
          <a:lstStyle/>
          <a:p>
            <a:pPr algn="l"/>
            <a:r>
              <a:t>Định nghĩa đánh giá nhà cung cấp</a:t>
            </a:r>
          </a:p>
        </p:txBody>
      </p:sp>
      <p:graphicFrame>
        <p:nvGraphicFramePr>
          <p:cNvPr id="7" name="Diagram 6">
            <a:extLst>
              <a:ext uri="{FF2B5EF4-FFF2-40B4-BE49-F238E27FC236}">
                <a16:creationId xmlns:a16="http://schemas.microsoft.com/office/drawing/2014/main" id="{B726A4EC-1AEE-442E-9A29-2623FDE57B05}"/>
              </a:ext>
            </a:extLst>
          </p:cNvPr>
          <p:cNvGraphicFramePr/>
          <p:nvPr/>
        </p:nvGraphicFramePr>
        <p:xfrm>
          <a:off x="2423592" y="1628800"/>
          <a:ext cx="7200800"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6796702"/>
      </p:ext>
    </p:extLst>
  </p:cSld>
  <p:clrMapOvr>
    <a:masterClrMapping/>
  </p:clrMapOvr>
  <p:transition spd="med" advClick="0">
    <p:push dir="d"/>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1">
            <a:extLst>
              <a:ext uri="{FF2B5EF4-FFF2-40B4-BE49-F238E27FC236}">
                <a16:creationId xmlns:a16="http://schemas.microsoft.com/office/drawing/2014/main" id="{369F724A-D5FD-4BBF-845D-23336CAE6EA5}"/>
              </a:ext>
            </a:extLst>
          </p:cNvPr>
          <p:cNvSpPr txBox="1">
            <a:spLocks noChangeArrowheads="1"/>
          </p:cNvSpPr>
          <p:nvPr/>
        </p:nvSpPr>
        <p:spPr bwMode="auto">
          <a:xfrm>
            <a:off x="1992313" y="11588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9pPr>
          </a:lstStyle>
          <a:p>
            <a:pPr eaLnBrk="1" hangingPunct="1">
              <a:buSzPct val="100000"/>
            </a:pPr>
            <a:r>
              <a:t>Mẫu đánh giá nhà cung cấp</a:t>
            </a:r>
          </a:p>
        </p:txBody>
      </p:sp>
      <p:sp>
        <p:nvSpPr>
          <p:cNvPr id="44035" name="Text Box 2">
            <a:extLst>
              <a:ext uri="{FF2B5EF4-FFF2-40B4-BE49-F238E27FC236}">
                <a16:creationId xmlns:a16="http://schemas.microsoft.com/office/drawing/2014/main" id="{BAE437FB-355B-4687-B619-4012491DCBDC}"/>
              </a:ext>
            </a:extLst>
          </p:cNvPr>
          <p:cNvSpPr txBox="1">
            <a:spLocks noChangeArrowheads="1"/>
          </p:cNvSpPr>
          <p:nvPr/>
        </p:nvSpPr>
        <p:spPr bwMode="auto">
          <a:xfrm>
            <a:off x="8077200" y="6356351"/>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9pPr>
          </a:lstStyle>
          <a:p>
            <a:pPr algn="r" eaLnBrk="1" hangingPunct="1">
              <a:buSzPct val="100000"/>
            </a:pPr>
            <a:fld id="{40ED0AFF-7A9E-41E4-AE89-0C1EA75B49F7}" type="slidenum">
              <a:rPr lang="en-US" altLang="en-US" sz="1200">
                <a:solidFill>
                  <a:srgbClr val="898989"/>
                </a:solidFill>
                <a:latin typeface="Calibri" panose="020F0502020204030204" pitchFamily="34" charset="0"/>
              </a:rPr>
              <a:pPr algn="r" eaLnBrk="1" hangingPunct="1">
                <a:buSzPct val="100000"/>
              </a:pPr>
              <a:t>57</a:t>
            </a:fld>
            <a:endParaRPr lang="en-US" altLang="en-US" sz="1200">
              <a:solidFill>
                <a:srgbClr val="898989"/>
              </a:solidFill>
              <a:latin typeface="Calibri" panose="020F0502020204030204" pitchFamily="34" charset="0"/>
            </a:endParaRPr>
          </a:p>
        </p:txBody>
      </p:sp>
      <p:graphicFrame>
        <p:nvGraphicFramePr>
          <p:cNvPr id="9" name="Table 8">
            <a:extLst>
              <a:ext uri="{FF2B5EF4-FFF2-40B4-BE49-F238E27FC236}">
                <a16:creationId xmlns:a16="http://schemas.microsoft.com/office/drawing/2014/main" id="{15CED4FB-D91C-43B1-9F06-421B04125958}"/>
              </a:ext>
            </a:extLst>
          </p:cNvPr>
          <p:cNvGraphicFramePr>
            <a:graphicFrameLocks noGrp="1"/>
          </p:cNvGraphicFramePr>
          <p:nvPr/>
        </p:nvGraphicFramePr>
        <p:xfrm>
          <a:off x="3216275" y="1196975"/>
          <a:ext cx="6624638" cy="4821245"/>
        </p:xfrm>
        <a:graphic>
          <a:graphicData uri="http://schemas.openxmlformats.org/drawingml/2006/table">
            <a:tbl>
              <a:tblPr/>
              <a:tblGrid>
                <a:gridCol w="173038">
                  <a:extLst>
                    <a:ext uri="{9D8B030D-6E8A-4147-A177-3AD203B41FA5}">
                      <a16:colId xmlns:a16="http://schemas.microsoft.com/office/drawing/2014/main" val="20000"/>
                    </a:ext>
                  </a:extLst>
                </a:gridCol>
                <a:gridCol w="1400175">
                  <a:extLst>
                    <a:ext uri="{9D8B030D-6E8A-4147-A177-3AD203B41FA5}">
                      <a16:colId xmlns:a16="http://schemas.microsoft.com/office/drawing/2014/main" val="20001"/>
                    </a:ext>
                  </a:extLst>
                </a:gridCol>
                <a:gridCol w="1092200">
                  <a:extLst>
                    <a:ext uri="{9D8B030D-6E8A-4147-A177-3AD203B41FA5}">
                      <a16:colId xmlns:a16="http://schemas.microsoft.com/office/drawing/2014/main" val="20002"/>
                    </a:ext>
                  </a:extLst>
                </a:gridCol>
                <a:gridCol w="1247775">
                  <a:extLst>
                    <a:ext uri="{9D8B030D-6E8A-4147-A177-3AD203B41FA5}">
                      <a16:colId xmlns:a16="http://schemas.microsoft.com/office/drawing/2014/main" val="20003"/>
                    </a:ext>
                  </a:extLst>
                </a:gridCol>
                <a:gridCol w="1060450">
                  <a:extLst>
                    <a:ext uri="{9D8B030D-6E8A-4147-A177-3AD203B41FA5}">
                      <a16:colId xmlns:a16="http://schemas.microsoft.com/office/drawing/2014/main" val="20004"/>
                    </a:ext>
                  </a:extLst>
                </a:gridCol>
                <a:gridCol w="923925">
                  <a:extLst>
                    <a:ext uri="{9D8B030D-6E8A-4147-A177-3AD203B41FA5}">
                      <a16:colId xmlns:a16="http://schemas.microsoft.com/office/drawing/2014/main" val="20005"/>
                    </a:ext>
                  </a:extLst>
                </a:gridCol>
                <a:gridCol w="496887">
                  <a:extLst>
                    <a:ext uri="{9D8B030D-6E8A-4147-A177-3AD203B41FA5}">
                      <a16:colId xmlns:a16="http://schemas.microsoft.com/office/drawing/2014/main" val="20006"/>
                    </a:ext>
                  </a:extLst>
                </a:gridCol>
                <a:gridCol w="230188">
                  <a:extLst>
                    <a:ext uri="{9D8B030D-6E8A-4147-A177-3AD203B41FA5}">
                      <a16:colId xmlns:a16="http://schemas.microsoft.com/office/drawing/2014/main" val="20007"/>
                    </a:ext>
                  </a:extLst>
                </a:gridCol>
              </a:tblGrid>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0"/>
                  </a:ext>
                </a:extLst>
              </a:tr>
              <a:tr h="16510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gridSpan="6">
                  <a:txBody>
                    <a:bodyPr/>
                    <a:lstStyle/>
                    <a:p>
                      <a:r>
                        <a:t>KIỂM TRA - NHÀ CUNG CẤP MỚI</a:t>
                      </a:r>
                    </a:p>
                  </a:txBody>
                  <a:tcPr marL="0" marR="0" marT="0"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1"/>
                  </a:ext>
                </a:extLst>
              </a:tr>
              <a:tr h="16668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Ngày</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en-US"/>
                    </a:p>
                  </a:txBody>
                  <a:tcPr/>
                </a:tc>
                <a:tc rowSpan="3">
                  <a:txBody>
                    <a:bodyPr/>
                    <a:lstStyle/>
                    <a:p>
                      <a:r>
                        <a:t>Điện thoại / Fax / Email</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3"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rowSpan="3" h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2"/>
                  </a:ext>
                </a:extLst>
              </a:tr>
              <a:tr h="21272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Tên nhà cung cấp</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en-US"/>
                    </a:p>
                  </a:txBody>
                  <a:tcPr/>
                </a:tc>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3"/>
                  </a:ext>
                </a:extLst>
              </a:tr>
              <a:tr h="16668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Địa chỉ</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en-US"/>
                    </a:p>
                  </a:txBody>
                  <a:tcPr/>
                </a:tc>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4"/>
                  </a:ext>
                </a:extLst>
              </a:tr>
              <a:tr h="16668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Loại nhà cung cấp</a:t>
                      </a:r>
                    </a:p>
                  </a:txBody>
                  <a:tcPr marL="0" marR="0" marT="0" marB="0" anchor="ctr" horzOverflow="overflow">
                    <a:lnL>
                      <a:noFill/>
                    </a:lnL>
                    <a:lnR>
                      <a:noFill/>
                    </a:lnR>
                    <a:lnT>
                      <a:noFill/>
                    </a:lnT>
                    <a:lnB>
                      <a:noFill/>
                    </a:lnB>
                    <a:lnTlToBr>
                      <a:noFill/>
                    </a:lnTlToBr>
                    <a:lnBlToTr>
                      <a:noFill/>
                    </a:lnBlToTr>
                    <a:noFill/>
                  </a:tcPr>
                </a:tc>
                <a:tc>
                  <a:txBody>
                    <a:bodyPr/>
                    <a:lstStyle/>
                    <a:p>
                      <a:r>
                        <a:t>Nhà sản xuất</a:t>
                      </a:r>
                    </a:p>
                  </a:txBody>
                  <a:tcPr marL="0" marR="0" marT="0"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Đại lý / Thương nhân</a:t>
                      </a:r>
                    </a:p>
                  </a:txBody>
                  <a:tcPr marL="0" marR="0" marT="0"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a:txBody>
                    <a:bodyPr/>
                    <a:lstStyle/>
                    <a:p>
                      <a:r>
                        <a:t>Sản phẩm cung cấp</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rowSpan="2" h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5"/>
                  </a:ext>
                </a:extLst>
              </a:tr>
              <a:tr h="31908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 Điền bằng chữ "Y", vào cột tương ứng</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y</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6"/>
                  </a:ext>
                </a:extLst>
              </a:tr>
              <a:tr h="20161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Tên kiểm toán viên</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900" b="0" i="0" u="none" strike="noStrike" cap="none" normalizeH="0" baseline="0">
                        <a:ln>
                          <a:noFill/>
                        </a:ln>
                        <a:solidFill>
                          <a:schemeClr val="tx1"/>
                        </a:solidFill>
                        <a:effectLst/>
                        <a:latin typeface="Arial"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900" b="0" i="0" u="none" strike="noStrike" cap="none" normalizeH="0" baseline="0">
                        <a:ln>
                          <a:noFill/>
                        </a:ln>
                        <a:solidFill>
                          <a:schemeClr val="tx1"/>
                        </a:solidFill>
                        <a:effectLst/>
                        <a:latin typeface="Arial"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7"/>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8"/>
                  </a:ext>
                </a:extLst>
              </a:tr>
              <a:tr h="328613">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Tham số Đánh giá</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Trọng lượng (Nhà sản xuất)</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Trọng lượng (Đại lý / Thương nhân)</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gridSpan="2">
                  <a:txBody>
                    <a:bodyPr/>
                    <a:lstStyle/>
                    <a:p>
                      <a:r>
                        <a:t>Giá trị</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a:txBody>
                    <a:bodyPr/>
                    <a:lstStyle/>
                    <a:p>
                      <a:r>
                        <a:t>Tổng cộng</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9"/>
                  </a:ext>
                </a:extLst>
              </a:tr>
              <a:tr h="2952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Cơ sở hạ tầng</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30.00%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15.00%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Calibri" pitchFamily="34" charset="0"/>
                          <a:ea typeface="SimSun" pitchFamily="2" charset="-122"/>
                        </a:rPr>
                        <a:t>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0"/>
                  </a:ext>
                </a:extLst>
              </a:tr>
              <a:tr h="323850">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Giám sát / Bảo đảm chất lượng</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25.00%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10.00%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1"/>
                  </a:ext>
                </a:extLst>
              </a:tr>
              <a:tr h="2952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Tài liệu</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15.00%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25.00%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Loại</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2"/>
                  </a:ext>
                </a:extLst>
              </a:tr>
              <a:tr h="2952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Kiểm soát quy trình</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25.00%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30.00%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a:txBody>
                    <a:bodyPr/>
                    <a:lstStyle/>
                    <a:p>
                      <a:r>
                        <a:t>SAI</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3"/>
                  </a:ext>
                </a:extLst>
              </a:tr>
              <a:tr h="2952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Dịch vụ</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20.00%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4"/>
                  </a:ext>
                </a:extLst>
              </a:tr>
              <a:tr h="16192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900" b="0" i="0" u="none" strike="noStrike" cap="none" normalizeH="0" baseline="0">
                        <a:ln>
                          <a:noFill/>
                        </a:ln>
                        <a:solidFill>
                          <a:schemeClr val="tx1"/>
                        </a:solidFill>
                        <a:effectLst/>
                        <a:latin typeface="Arial" charset="0"/>
                        <a:ea typeface="SimSun" pitchFamily="2" charset="-122"/>
                      </a:endParaRPr>
                    </a:p>
                  </a:txBody>
                  <a:tcPr marL="0" marR="0" marT="0" marB="0"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5"/>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Kiểm toán viên chính (QS)</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r>
                        <a:t>QA</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r>
                        <a:t>Mua hàng</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14763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7"/>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13811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Ngày: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Ngày: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Ngày: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9"/>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20"/>
                  </a:ext>
                </a:extLst>
              </a:tr>
              <a:tr h="13017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21"/>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22"/>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bl>
          </a:graphicData>
        </a:graphic>
      </p:graphicFrame>
      <p:graphicFrame>
        <p:nvGraphicFramePr>
          <p:cNvPr id="11" name="Table 10">
            <a:extLst>
              <a:ext uri="{FF2B5EF4-FFF2-40B4-BE49-F238E27FC236}">
                <a16:creationId xmlns:a16="http://schemas.microsoft.com/office/drawing/2014/main" id="{DCEB3F3E-CC03-4BBC-8378-A18665400618}"/>
              </a:ext>
            </a:extLst>
          </p:cNvPr>
          <p:cNvGraphicFramePr>
            <a:graphicFrameLocks noGrp="1"/>
          </p:cNvGraphicFramePr>
          <p:nvPr/>
        </p:nvGraphicFramePr>
        <p:xfrm>
          <a:off x="7535864" y="4941889"/>
          <a:ext cx="2160588" cy="935035"/>
        </p:xfrm>
        <a:graphic>
          <a:graphicData uri="http://schemas.openxmlformats.org/drawingml/2006/table">
            <a:tbl>
              <a:tblPr/>
              <a:tblGrid>
                <a:gridCol w="648176">
                  <a:extLst>
                    <a:ext uri="{9D8B030D-6E8A-4147-A177-3AD203B41FA5}">
                      <a16:colId xmlns:a16="http://schemas.microsoft.com/office/drawing/2014/main" val="20000"/>
                    </a:ext>
                  </a:extLst>
                </a:gridCol>
                <a:gridCol w="864236">
                  <a:extLst>
                    <a:ext uri="{9D8B030D-6E8A-4147-A177-3AD203B41FA5}">
                      <a16:colId xmlns:a16="http://schemas.microsoft.com/office/drawing/2014/main" val="20001"/>
                    </a:ext>
                  </a:extLst>
                </a:gridCol>
                <a:gridCol w="648176">
                  <a:extLst>
                    <a:ext uri="{9D8B030D-6E8A-4147-A177-3AD203B41FA5}">
                      <a16:colId xmlns:a16="http://schemas.microsoft.com/office/drawing/2014/main" val="20002"/>
                    </a:ext>
                  </a:extLst>
                </a:gridCol>
              </a:tblGrid>
              <a:tr h="187007">
                <a:tc>
                  <a:txBody>
                    <a:bodyPr/>
                    <a:lstStyle/>
                    <a:p>
                      <a:r>
                        <a:t>Loại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Điểm số</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Ghi chú</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7007">
                <a:tc>
                  <a:txBody>
                    <a:bodyPr/>
                    <a:lstStyle/>
                    <a:p>
                      <a:r>
                        <a:t>Một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000" b="0" i="0" u="none" strike="noStrike">
                          <a:latin typeface="Calibri"/>
                        </a:rPr>
                        <a:t>3.0 - 4.0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Tốt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7007">
                <a:tc>
                  <a:txBody>
                    <a:bodyPr/>
                    <a:lstStyle/>
                    <a:p>
                      <a:r>
                        <a:t>B</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000" b="0" i="0" u="none" strike="noStrike">
                          <a:latin typeface="Calibri"/>
                        </a:rPr>
                        <a:t>2.0 - 2.99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Đủ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7007">
                <a:tc>
                  <a:txBody>
                    <a:bodyPr/>
                    <a:lstStyle/>
                    <a:p>
                      <a:r>
                        <a:t>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000" b="0" i="0" u="none" strike="noStrike">
                          <a:latin typeface="Calibri"/>
                        </a:rPr>
                        <a:t>1.0 - 1.99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Ít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7007">
                <a:tc>
                  <a:txBody>
                    <a:bodyPr/>
                    <a:lstStyle/>
                    <a:p>
                      <a:r>
                        <a:t>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000" b="0" i="0" u="none" strike="noStrike">
                          <a:latin typeface="Calibri"/>
                        </a:rPr>
                        <a:t>0 - 0.99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Xấu</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566265575"/>
      </p:ext>
    </p:extLst>
  </p:cSld>
  <p:clrMapOvr>
    <a:masterClrMapping/>
  </p:clrMapOvr>
  <p:transition spd="med" advClick="0">
    <p:push dir="d"/>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C2E1346-C929-45DD-AB6A-3D37620B97B2}"/>
              </a:ext>
            </a:extLst>
          </p:cNvPr>
          <p:cNvSpPr>
            <a:spLocks noGrp="1"/>
          </p:cNvSpPr>
          <p:nvPr>
            <p:ph type="title"/>
          </p:nvPr>
        </p:nvSpPr>
        <p:spPr/>
        <p:txBody>
          <a:bodyPr/>
          <a:lstStyle/>
          <a:p>
            <a:r>
              <a:t>MIAVIT Việt Nam</a:t>
            </a:r>
            <a:endParaRPr lang="en-US" dirty="0"/>
          </a:p>
        </p:txBody>
      </p:sp>
      <p:pic>
        <p:nvPicPr>
          <p:cNvPr id="10" name="Picture Placeholder 9">
            <a:extLst>
              <a:ext uri="{FF2B5EF4-FFF2-40B4-BE49-F238E27FC236}">
                <a16:creationId xmlns:a16="http://schemas.microsoft.com/office/drawing/2014/main" id="{45FE5980-76FD-4788-916D-E964695AA97E}"/>
              </a:ext>
            </a:extLst>
          </p:cNvPr>
          <p:cNvPicPr>
            <a:picLocks noGrp="1" noChangeAspect="1"/>
          </p:cNvPicPr>
          <p:nvPr>
            <p:ph type="pic" idx="1"/>
          </p:nvPr>
        </p:nvPicPr>
        <p:blipFill>
          <a:blip r:embed="rId2">
            <a:extLst>
              <a:ext uri="{28A0092B-C50C-407E-A947-70E740481C1C}">
                <a14:useLocalDpi xmlns:a14="http://schemas.microsoft.com/office/drawing/2010/main" val="0"/>
              </a:ext>
            </a:extLst>
          </a:blip>
          <a:srcRect t="16658" b="16658"/>
          <a:stretch>
            <a:fillRect/>
          </a:stretch>
        </p:blipFill>
        <p:spPr/>
      </p:pic>
      <p:pic>
        <p:nvPicPr>
          <p:cNvPr id="12" name="Picture 11">
            <a:extLst>
              <a:ext uri="{FF2B5EF4-FFF2-40B4-BE49-F238E27FC236}">
                <a16:creationId xmlns:a16="http://schemas.microsoft.com/office/drawing/2014/main" id="{1CF2C37A-5A2C-4529-98AE-C6067ED568C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41285" y="4960137"/>
            <a:ext cx="1860047" cy="1463041"/>
          </a:xfrm>
          <a:prstGeom prst="rect">
            <a:avLst/>
          </a:prstGeom>
        </p:spPr>
      </p:pic>
      <p:sp>
        <p:nvSpPr>
          <p:cNvPr id="16" name="Rectangle 15">
            <a:extLst>
              <a:ext uri="{FF2B5EF4-FFF2-40B4-BE49-F238E27FC236}">
                <a16:creationId xmlns:a16="http://schemas.microsoft.com/office/drawing/2014/main" id="{E294D9AE-CFBE-43DD-BEB7-56D1AAB9EC54}"/>
              </a:ext>
            </a:extLst>
          </p:cNvPr>
          <p:cNvSpPr/>
          <p:nvPr/>
        </p:nvSpPr>
        <p:spPr>
          <a:xfrm>
            <a:off x="1423687" y="5964782"/>
            <a:ext cx="6805914" cy="246221"/>
          </a:xfrm>
          <a:prstGeom prst="rect">
            <a:avLst/>
          </a:prstGeom>
        </p:spPr>
        <p:txBody>
          <a:bodyPr wrap="square">
            <a:spAutoFit/>
          </a:bodyPr>
          <a:lstStyle/>
          <a:p>
            <a:pPr algn="r"/>
            <a:r>
              <a:t>Số 44, Đường số 10, Khu công nghiệp Long Thành, Xã Tân An, Huyện Long Thành, Tỉnh Đồng Nai, Việt Nam.</a:t>
            </a:r>
            <a:endParaRPr lang="en-US" sz="1000" dirty="0"/>
          </a:p>
        </p:txBody>
      </p:sp>
    </p:spTree>
    <p:extLst>
      <p:ext uri="{BB962C8B-B14F-4D97-AF65-F5344CB8AC3E}">
        <p14:creationId xmlns:p14="http://schemas.microsoft.com/office/powerpoint/2010/main" val="1165863832"/>
      </p:ext>
    </p:extLst>
  </p:cSld>
  <p:clrMapOvr>
    <a:masterClrMapping/>
  </p:clrMapOvr>
  <p:transition spd="med" advClick="0">
    <p:push dir="d"/>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43DEADED-EC11-4AF7-A811-BAE8712343B2}"/>
              </a:ext>
            </a:extLst>
          </p:cNvPr>
          <p:cNvSpPr>
            <a:spLocks noGrp="1"/>
          </p:cNvSpPr>
          <p:nvPr>
            <p:ph type="title"/>
          </p:nvPr>
        </p:nvSpPr>
        <p:spPr/>
        <p:txBody>
          <a:bodyPr/>
          <a:lstStyle/>
          <a:p>
            <a:r>
              <a:t>Về chúng tôi</a:t>
            </a:r>
          </a:p>
        </p:txBody>
      </p:sp>
      <p:sp>
        <p:nvSpPr>
          <p:cNvPr id="7" name="Text Placeholder 6">
            <a:extLst>
              <a:ext uri="{FF2B5EF4-FFF2-40B4-BE49-F238E27FC236}">
                <a16:creationId xmlns:a16="http://schemas.microsoft.com/office/drawing/2014/main" id="{6974612A-AB34-4CF7-8AF4-31884219CA0A}"/>
              </a:ext>
            </a:extLst>
          </p:cNvPr>
          <p:cNvSpPr>
            <a:spLocks noGrp="1"/>
          </p:cNvSpPr>
          <p:nvPr>
            <p:ph type="body" sz="half" idx="2"/>
          </p:nvPr>
        </p:nvSpPr>
        <p:spPr>
          <a:xfrm>
            <a:off x="4143737" y="1600199"/>
            <a:ext cx="7438663" cy="3705681"/>
          </a:xfrm>
        </p:spPr>
        <p:txBody>
          <a:bodyPr>
            <a:normAutofit/>
          </a:bodyPr>
          <a:lstStyle/>
          <a:p>
            <a:pPr algn="just"/>
            <a:r>
              <a:t>Miavit</a:t>
            </a:r>
            <a:endParaRPr lang="en-US" dirty="0"/>
          </a:p>
          <a:p>
            <a:pPr algn="just"/>
            <a:r>
              <a:t>Từ khi thành lập vào năm 1964, tên MIAVIT đã trở thành đồng nghĩa với khoáng chất, axit amin và vitamin. Miavit là đối tác chuyên nghiệp, đáng tin cậy cho nhu cầu của bạn về thức ăn chăn nuôi, bổ sung, khoáng chất và vitamin.</a:t>
            </a:r>
          </a:p>
          <a:p>
            <a:pPr algn="just"/>
            <a:r>
              <a:t>Sự chuyên môn của MIAVIT được phản ánh trong loạt sản phẩm chất lượng cao của công ty, đã chứng tỏ thành công trong nhiều thập kỷ. Sản phẩm của họ đáp ứng nhu cầu dinh dưỡng động vật hiện đại, thân thiện với môi trường và kinh tế.</a:t>
            </a:r>
          </a:p>
          <a:p>
            <a:pPr algn="just"/>
            <a:r>
              <a:t>MIAVIT đã ngày càng phát triển, không chỉ ở Đức mà còn trên toàn cầu. Ngoài việc xuất khẩu sản phẩm hoàn thiện, Miavit đã mở rộng quốc tế và bắt đầu sản xuất tại nhà máy trộn trước của họ tại Tây Ban Nha, Kenya, Thổ Nhĩ Kỳ và Việt Nam.</a:t>
            </a:r>
          </a:p>
        </p:txBody>
      </p:sp>
      <p:grpSp>
        <p:nvGrpSpPr>
          <p:cNvPr id="15" name="Group 14">
            <a:extLst>
              <a:ext uri="{FF2B5EF4-FFF2-40B4-BE49-F238E27FC236}">
                <a16:creationId xmlns:a16="http://schemas.microsoft.com/office/drawing/2014/main" id="{7C6A2CC5-70F9-4F15-BA31-B73583297CF6}"/>
              </a:ext>
            </a:extLst>
          </p:cNvPr>
          <p:cNvGrpSpPr/>
          <p:nvPr/>
        </p:nvGrpSpPr>
        <p:grpSpPr>
          <a:xfrm>
            <a:off x="609600" y="1600200"/>
            <a:ext cx="3162232" cy="3705695"/>
            <a:chOff x="8028889" y="1510290"/>
            <a:chExt cx="3162232" cy="3705695"/>
          </a:xfrm>
        </p:grpSpPr>
        <p:sp>
          <p:nvSpPr>
            <p:cNvPr id="9" name="Rounded Rectangle 14">
              <a:extLst>
                <a:ext uri="{FF2B5EF4-FFF2-40B4-BE49-F238E27FC236}">
                  <a16:creationId xmlns:a16="http://schemas.microsoft.com/office/drawing/2014/main" id="{D6176D35-C728-44D5-BB20-43B07B717475}"/>
                </a:ext>
              </a:extLst>
            </p:cNvPr>
            <p:cNvSpPr/>
            <p:nvPr/>
          </p:nvSpPr>
          <p:spPr>
            <a:xfrm>
              <a:off x="8028889" y="1510290"/>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Roboto Light" charset="0"/>
                <a:cs typeface="Segoe UI" panose="020B0502040204020203" pitchFamily="34" charset="0"/>
              </a:endParaRPr>
            </a:p>
          </p:txBody>
        </p:sp>
        <p:sp>
          <p:nvSpPr>
            <p:cNvPr id="10" name="Title 3">
              <a:extLst>
                <a:ext uri="{FF2B5EF4-FFF2-40B4-BE49-F238E27FC236}">
                  <a16:creationId xmlns:a16="http://schemas.microsoft.com/office/drawing/2014/main" id="{9284ECFC-0240-4C76-8433-AC027347A571}"/>
                </a:ext>
              </a:extLst>
            </p:cNvPr>
            <p:cNvSpPr txBox="1">
              <a:spLocks/>
            </p:cNvSpPr>
            <p:nvPr/>
          </p:nvSpPr>
          <p:spPr>
            <a:xfrm>
              <a:off x="8201040" y="1876240"/>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2000" b="0" dirty="0" err="1">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rPr>
                <a:t>Miavit</a:t>
              </a:r>
              <a:r>
                <a:rPr lang="en-US" sz="2000" b="0" dirty="0">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rPr>
                <a:t>,</a:t>
              </a:r>
            </a:p>
            <a:p>
              <a:pPr>
                <a:lnSpc>
                  <a:spcPct val="80000"/>
                </a:lnSpc>
              </a:pPr>
              <a:r>
                <a:rPr lang="en-US" sz="2000" b="0" dirty="0">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rPr>
                <a:t>Germany</a:t>
              </a:r>
            </a:p>
          </p:txBody>
        </p:sp>
        <p:sp>
          <p:nvSpPr>
            <p:cNvPr id="11" name="Title 3">
              <a:extLst>
                <a:ext uri="{FF2B5EF4-FFF2-40B4-BE49-F238E27FC236}">
                  <a16:creationId xmlns:a16="http://schemas.microsoft.com/office/drawing/2014/main" id="{0BC5D16B-A6AE-4FD3-926A-FBE0DF3E09D7}"/>
                </a:ext>
              </a:extLst>
            </p:cNvPr>
            <p:cNvSpPr txBox="1">
              <a:spLocks/>
            </p:cNvSpPr>
            <p:nvPr/>
          </p:nvSpPr>
          <p:spPr>
            <a:xfrm>
              <a:off x="8201040" y="2764247"/>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1200" b="0" dirty="0" err="1">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rPr>
                <a:t>Joinventure</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cxnSp>
          <p:nvCxnSpPr>
            <p:cNvPr id="12" name="Straight Connector 11">
              <a:extLst>
                <a:ext uri="{FF2B5EF4-FFF2-40B4-BE49-F238E27FC236}">
                  <a16:creationId xmlns:a16="http://schemas.microsoft.com/office/drawing/2014/main" id="{56A56C43-BE39-4208-9332-45E16001673F}"/>
                </a:ext>
              </a:extLst>
            </p:cNvPr>
            <p:cNvCxnSpPr/>
            <p:nvPr/>
          </p:nvCxnSpPr>
          <p:spPr>
            <a:xfrm>
              <a:off x="8028889" y="3181123"/>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13" name="Shape 5050">
              <a:extLst>
                <a:ext uri="{FF2B5EF4-FFF2-40B4-BE49-F238E27FC236}">
                  <a16:creationId xmlns:a16="http://schemas.microsoft.com/office/drawing/2014/main" id="{6ABBD03A-004C-46AB-93BE-CA9C700303C8}"/>
                </a:ext>
              </a:extLst>
            </p:cNvPr>
            <p:cNvSpPr/>
            <p:nvPr/>
          </p:nvSpPr>
          <p:spPr>
            <a:xfrm>
              <a:off x="8311897" y="3532570"/>
              <a:ext cx="2637211" cy="106695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lang="en-US" sz="1100" dirty="0">
                  <a:solidFill>
                    <a:schemeClr val="tx1">
                      <a:lumMod val="75000"/>
                      <a:lumOff val="25000"/>
                    </a:schemeClr>
                  </a:solidFill>
                  <a:latin typeface="Segoe UI" panose="020B0502040204020203" pitchFamily="34" charset="0"/>
                  <a:cs typeface="Segoe UI" panose="020B0502040204020203" pitchFamily="34" charset="0"/>
                </a:rPr>
                <a:t>MIAVIT Vietnam is a joint venture with </a:t>
              </a:r>
              <a:r>
                <a:rPr lang="en-US" sz="1100" dirty="0" err="1">
                  <a:solidFill>
                    <a:schemeClr val="tx1">
                      <a:lumMod val="75000"/>
                      <a:lumOff val="25000"/>
                    </a:schemeClr>
                  </a:solidFill>
                  <a:latin typeface="Segoe UI" panose="020B0502040204020203" pitchFamily="34" charset="0"/>
                  <a:cs typeface="Segoe UI" panose="020B0502040204020203" pitchFamily="34" charset="0"/>
                </a:rPr>
                <a:t>Greenbiovet</a:t>
              </a:r>
              <a:r>
                <a:rPr lang="en-US" sz="1100" dirty="0">
                  <a:solidFill>
                    <a:schemeClr val="tx1">
                      <a:lumMod val="75000"/>
                      <a:lumOff val="25000"/>
                    </a:schemeClr>
                  </a:solidFill>
                  <a:latin typeface="Segoe UI" panose="020B0502040204020203" pitchFamily="34" charset="0"/>
                  <a:cs typeface="Segoe UI" panose="020B0502040204020203" pitchFamily="34" charset="0"/>
                </a:rPr>
                <a:t> a subsidiary of </a:t>
              </a:r>
              <a:r>
                <a:rPr lang="en-US" sz="1100" dirty="0" err="1">
                  <a:solidFill>
                    <a:schemeClr val="tx1">
                      <a:lumMod val="75000"/>
                      <a:lumOff val="25000"/>
                    </a:schemeClr>
                  </a:solidFill>
                  <a:latin typeface="Segoe UI" panose="020B0502040204020203" pitchFamily="34" charset="0"/>
                  <a:cs typeface="Segoe UI" panose="020B0502040204020203" pitchFamily="34" charset="0"/>
                </a:rPr>
                <a:t>Greengroup</a:t>
              </a:r>
              <a:r>
                <a:rPr lang="en-US" sz="1100" dirty="0">
                  <a:solidFill>
                    <a:schemeClr val="tx1">
                      <a:lumMod val="75000"/>
                      <a:lumOff val="25000"/>
                    </a:schemeClr>
                  </a:solidFill>
                  <a:latin typeface="Segoe UI" panose="020B0502040204020203" pitchFamily="34" charset="0"/>
                  <a:cs typeface="Segoe UI" panose="020B0502040204020203" pitchFamily="34" charset="0"/>
                </a:rPr>
                <a:t>. The establishment of this joint venture facilitates MIAVIT's direct influence on the Vietnamese market and helps to remain competitive on a global scale.</a:t>
              </a:r>
            </a:p>
          </p:txBody>
        </p:sp>
        <p:pic>
          <p:nvPicPr>
            <p:cNvPr id="14" name="Picture Placeholder 27">
              <a:extLst>
                <a:ext uri="{FF2B5EF4-FFF2-40B4-BE49-F238E27FC236}">
                  <a16:creationId xmlns:a16="http://schemas.microsoft.com/office/drawing/2014/main" id="{6493385F-EC0B-48C7-8EF5-EC2E17313204}"/>
                </a:ext>
              </a:extLst>
            </p:cNvPr>
            <p:cNvPicPr>
              <a:picLocks noChangeAspect="1"/>
            </p:cNvPicPr>
            <p:nvPr/>
          </p:nvPicPr>
          <p:blipFill>
            <a:blip r:embed="rId2" cstate="hqprint">
              <a:extLst>
                <a:ext uri="{28A0092B-C50C-407E-A947-70E740481C1C}">
                  <a14:useLocalDpi xmlns:a14="http://schemas.microsoft.com/office/drawing/2010/main" val="0"/>
                </a:ext>
              </a:extLst>
            </a:blip>
            <a:srcRect l="16892" r="16892"/>
            <a:stretch>
              <a:fillRect/>
            </a:stretch>
          </p:blipFill>
          <p:spPr>
            <a:xfrm>
              <a:off x="9734877" y="1765627"/>
              <a:ext cx="1167480" cy="1175658"/>
            </a:xfrm>
            <a:prstGeom prst="ellipse">
              <a:avLst/>
            </a:prstGeom>
            <a:solidFill>
              <a:schemeClr val="bg1">
                <a:lumMod val="85000"/>
              </a:schemeClr>
            </a:solidFill>
          </p:spPr>
        </p:pic>
      </p:grpSp>
    </p:spTree>
    <p:extLst>
      <p:ext uri="{BB962C8B-B14F-4D97-AF65-F5344CB8AC3E}">
        <p14:creationId xmlns:p14="http://schemas.microsoft.com/office/powerpoint/2010/main" val="647023871"/>
      </p:ext>
    </p:extLst>
  </p:cSld>
  <p:clrMapOvr>
    <a:masterClrMapping/>
  </p:clrMapOvr>
  <p:transition spd="med" advClick="0">
    <p:push dir="d"/>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24">
            <a:extLst>
              <a:ext uri="{FF2B5EF4-FFF2-40B4-BE49-F238E27FC236}">
                <a16:creationId xmlns:a16="http://schemas.microsoft.com/office/drawing/2014/main" id="{0E9F8BBE-4C8A-4401-87AD-ADF3EA7EA652}"/>
              </a:ext>
            </a:extLst>
          </p:cNvPr>
          <p:cNvSpPr/>
          <p:nvPr/>
        </p:nvSpPr>
        <p:spPr>
          <a:xfrm>
            <a:off x="981929"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sp>
        <p:nvSpPr>
          <p:cNvPr id="15" name="Rounded Rectangle 31">
            <a:extLst>
              <a:ext uri="{FF2B5EF4-FFF2-40B4-BE49-F238E27FC236}">
                <a16:creationId xmlns:a16="http://schemas.microsoft.com/office/drawing/2014/main" id="{0AB03EF8-0EB4-4E1C-BCA5-7FEE438696CE}"/>
              </a:ext>
            </a:extLst>
          </p:cNvPr>
          <p:cNvSpPr/>
          <p:nvPr/>
        </p:nvSpPr>
        <p:spPr>
          <a:xfrm>
            <a:off x="4522083"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sp>
        <p:nvSpPr>
          <p:cNvPr id="16" name="Rounded Rectangle 38">
            <a:extLst>
              <a:ext uri="{FF2B5EF4-FFF2-40B4-BE49-F238E27FC236}">
                <a16:creationId xmlns:a16="http://schemas.microsoft.com/office/drawing/2014/main" id="{857781DB-E087-49C8-AB12-57A622B2908B}"/>
              </a:ext>
            </a:extLst>
          </p:cNvPr>
          <p:cNvSpPr/>
          <p:nvPr/>
        </p:nvSpPr>
        <p:spPr>
          <a:xfrm>
            <a:off x="8087404"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pic>
        <p:nvPicPr>
          <p:cNvPr id="22" name="Picture Placeholder 6">
            <a:extLst>
              <a:ext uri="{FF2B5EF4-FFF2-40B4-BE49-F238E27FC236}">
                <a16:creationId xmlns:a16="http://schemas.microsoft.com/office/drawing/2014/main" id="{C9A46401-8BD0-4B72-B6D9-76D61905FEA3}"/>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3603" b="25623"/>
          <a:stretch/>
        </p:blipFill>
        <p:spPr>
          <a:xfrm>
            <a:off x="2714171" y="2569029"/>
            <a:ext cx="1167480" cy="1175658"/>
          </a:xfrm>
          <a:prstGeom prst="rect">
            <a:avLst/>
          </a:prstGeom>
          <a:solidFill>
            <a:schemeClr val="bg1">
              <a:lumMod val="85000"/>
            </a:schemeClr>
          </a:solidFill>
        </p:spPr>
      </p:pic>
      <p:pic>
        <p:nvPicPr>
          <p:cNvPr id="23" name="Picture Placeholder 8">
            <a:extLst>
              <a:ext uri="{FF2B5EF4-FFF2-40B4-BE49-F238E27FC236}">
                <a16:creationId xmlns:a16="http://schemas.microsoft.com/office/drawing/2014/main" id="{EFFA7AA3-86C0-47E1-A58B-39199DCB4F7D}"/>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5999" b="26881"/>
          <a:stretch/>
        </p:blipFill>
        <p:spPr>
          <a:xfrm>
            <a:off x="6228070" y="2569029"/>
            <a:ext cx="1167480" cy="1175658"/>
          </a:xfrm>
          <a:prstGeom prst="rect">
            <a:avLst/>
          </a:prstGeom>
          <a:solidFill>
            <a:schemeClr val="bg1">
              <a:lumMod val="85000"/>
            </a:schemeClr>
          </a:solidFill>
        </p:spPr>
      </p:pic>
      <p:pic>
        <p:nvPicPr>
          <p:cNvPr id="24" name="Picture Placeholder 13">
            <a:extLst>
              <a:ext uri="{FF2B5EF4-FFF2-40B4-BE49-F238E27FC236}">
                <a16:creationId xmlns:a16="http://schemas.microsoft.com/office/drawing/2014/main" id="{AA98A7D4-BC4C-45C8-A4E3-A9000EF9C922}"/>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6062" b="26914"/>
          <a:stretch/>
        </p:blipFill>
        <p:spPr>
          <a:xfrm>
            <a:off x="9730491" y="2569029"/>
            <a:ext cx="1167480" cy="1175658"/>
          </a:xfrm>
          <a:prstGeom prst="rect">
            <a:avLst/>
          </a:prstGeom>
          <a:solidFill>
            <a:schemeClr val="bg1">
              <a:lumMod val="85000"/>
            </a:schemeClr>
          </a:solidFill>
        </p:spPr>
      </p:pic>
      <p:sp>
        <p:nvSpPr>
          <p:cNvPr id="25" name="Rectangle 24">
            <a:extLst>
              <a:ext uri="{FF2B5EF4-FFF2-40B4-BE49-F238E27FC236}">
                <a16:creationId xmlns:a16="http://schemas.microsoft.com/office/drawing/2014/main" id="{A19CE052-737B-4786-9016-A5284B90081E}"/>
              </a:ext>
            </a:extLst>
          </p:cNvPr>
          <p:cNvSpPr/>
          <p:nvPr>
            <p:custDataLst>
              <p:tags r:id="rId1"/>
            </p:custDataLst>
          </p:nvPr>
        </p:nvSpPr>
        <p:spPr>
          <a:xfrm>
            <a:off x="775829" y="622435"/>
            <a:ext cx="10122141"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Hội đồng quản trị</a:t>
            </a:r>
          </a:p>
        </p:txBody>
      </p:sp>
      <p:sp>
        <p:nvSpPr>
          <p:cNvPr id="27" name="Title 3">
            <a:extLst>
              <a:ext uri="{FF2B5EF4-FFF2-40B4-BE49-F238E27FC236}">
                <a16:creationId xmlns:a16="http://schemas.microsoft.com/office/drawing/2014/main" id="{6CD61A17-7D84-4429-A582-560AEA42A2C6}"/>
              </a:ext>
            </a:extLst>
          </p:cNvPr>
          <p:cNvSpPr txBox="1">
            <a:spLocks/>
          </p:cNvSpPr>
          <p:nvPr/>
        </p:nvSpPr>
        <p:spPr>
          <a:xfrm>
            <a:off x="1154080" y="2708717"/>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Tiến sĩ</a:t>
            </a:r>
          </a:p>
          <a:p>
            <a:pPr>
              <a:lnSpc>
                <a:spcPct val="80000"/>
              </a:lnSpc>
            </a:pPr>
            <a:r>
              <a:t>Bạch Quốc Thắng</a:t>
            </a:r>
          </a:p>
        </p:txBody>
      </p:sp>
      <p:sp>
        <p:nvSpPr>
          <p:cNvPr id="28" name="Title 3">
            <a:extLst>
              <a:ext uri="{FF2B5EF4-FFF2-40B4-BE49-F238E27FC236}">
                <a16:creationId xmlns:a16="http://schemas.microsoft.com/office/drawing/2014/main" id="{37BA3005-77E6-43BF-84C8-29CF32B8C650}"/>
              </a:ext>
            </a:extLst>
          </p:cNvPr>
          <p:cNvSpPr txBox="1">
            <a:spLocks/>
          </p:cNvSpPr>
          <p:nvPr/>
        </p:nvSpPr>
        <p:spPr>
          <a:xfrm>
            <a:off x="1154080" y="3596724"/>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GD / Người sáng lập</a:t>
            </a:r>
            <a:endParaRPr lang="en-US" sz="600" b="0" dirty="0">
              <a:solidFill>
                <a:schemeClr val="tx1">
                  <a:lumMod val="85000"/>
                  <a:lumOff val="15000"/>
                  <a:alpha val="50000"/>
                </a:schemeClr>
              </a:solidFill>
              <a:latin typeface="Segoe UI" panose="020B0502040204020203" pitchFamily="34" charset="0"/>
              <a:ea typeface="Tahoma" panose="020B0604030504040204" pitchFamily="34" charset="0"/>
              <a:cs typeface="Segoe UI" panose="020B0502040204020203" pitchFamily="34" charset="0"/>
            </a:endParaRPr>
          </a:p>
        </p:txBody>
      </p:sp>
      <p:cxnSp>
        <p:nvCxnSpPr>
          <p:cNvPr id="29" name="Straight Connector 28">
            <a:extLst>
              <a:ext uri="{FF2B5EF4-FFF2-40B4-BE49-F238E27FC236}">
                <a16:creationId xmlns:a16="http://schemas.microsoft.com/office/drawing/2014/main" id="{08FAE18E-0F38-4884-88C6-D6BC814F81D7}"/>
              </a:ext>
            </a:extLst>
          </p:cNvPr>
          <p:cNvCxnSpPr/>
          <p:nvPr/>
        </p:nvCxnSpPr>
        <p:spPr>
          <a:xfrm>
            <a:off x="981929" y="4013600"/>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30" name="Title 3">
            <a:extLst>
              <a:ext uri="{FF2B5EF4-FFF2-40B4-BE49-F238E27FC236}">
                <a16:creationId xmlns:a16="http://schemas.microsoft.com/office/drawing/2014/main" id="{49D20834-1851-4EDC-8D14-ECDCCC05AE72}"/>
              </a:ext>
            </a:extLst>
          </p:cNvPr>
          <p:cNvSpPr txBox="1">
            <a:spLocks/>
          </p:cNvSpPr>
          <p:nvPr/>
        </p:nvSpPr>
        <p:spPr>
          <a:xfrm>
            <a:off x="4694234" y="2708717"/>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Tiến sĩ</a:t>
            </a:r>
          </a:p>
          <a:p>
            <a:pPr>
              <a:lnSpc>
                <a:spcPct val="80000"/>
              </a:lnSpc>
            </a:pPr>
            <a:r>
              <a:t>Vũ Văn Điền</a:t>
            </a:r>
          </a:p>
        </p:txBody>
      </p:sp>
      <p:sp>
        <p:nvSpPr>
          <p:cNvPr id="31" name="Title 3">
            <a:extLst>
              <a:ext uri="{FF2B5EF4-FFF2-40B4-BE49-F238E27FC236}">
                <a16:creationId xmlns:a16="http://schemas.microsoft.com/office/drawing/2014/main" id="{A8322282-0A14-473B-8371-9AA416211A7A}"/>
              </a:ext>
            </a:extLst>
          </p:cNvPr>
          <p:cNvSpPr txBox="1">
            <a:spLocks/>
          </p:cNvSpPr>
          <p:nvPr/>
        </p:nvSpPr>
        <p:spPr>
          <a:xfrm>
            <a:off x="4694234" y="3596724"/>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CMO / Người sáng lập</a:t>
            </a:r>
            <a:endParaRPr lang="en-US" sz="600" b="0" dirty="0">
              <a:solidFill>
                <a:schemeClr val="tx1">
                  <a:lumMod val="85000"/>
                  <a:lumOff val="15000"/>
                  <a:alpha val="50000"/>
                </a:schemeClr>
              </a:solidFill>
              <a:latin typeface="Segoe UI" panose="020B0502040204020203" pitchFamily="34" charset="0"/>
              <a:ea typeface="Tahoma" panose="020B0604030504040204" pitchFamily="34" charset="0"/>
              <a:cs typeface="Segoe UI" panose="020B0502040204020203" pitchFamily="34" charset="0"/>
            </a:endParaRPr>
          </a:p>
        </p:txBody>
      </p:sp>
      <p:cxnSp>
        <p:nvCxnSpPr>
          <p:cNvPr id="32" name="Straight Connector 31">
            <a:extLst>
              <a:ext uri="{FF2B5EF4-FFF2-40B4-BE49-F238E27FC236}">
                <a16:creationId xmlns:a16="http://schemas.microsoft.com/office/drawing/2014/main" id="{2588F8DA-6ACD-47C3-A27F-8C61541DFA8F}"/>
              </a:ext>
            </a:extLst>
          </p:cNvPr>
          <p:cNvCxnSpPr/>
          <p:nvPr/>
        </p:nvCxnSpPr>
        <p:spPr>
          <a:xfrm>
            <a:off x="4522083" y="4013600"/>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33" name="Title 3">
            <a:extLst>
              <a:ext uri="{FF2B5EF4-FFF2-40B4-BE49-F238E27FC236}">
                <a16:creationId xmlns:a16="http://schemas.microsoft.com/office/drawing/2014/main" id="{2B00F155-0A70-4746-ADA8-8D7747DD26F1}"/>
              </a:ext>
            </a:extLst>
          </p:cNvPr>
          <p:cNvSpPr txBox="1">
            <a:spLocks/>
          </p:cNvSpPr>
          <p:nvPr/>
        </p:nvSpPr>
        <p:spPr>
          <a:xfrm>
            <a:off x="8259555" y="2708717"/>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Tiến sĩ</a:t>
            </a:r>
          </a:p>
          <a:p>
            <a:pPr>
              <a:lnSpc>
                <a:spcPct val="80000"/>
              </a:lnSpc>
            </a:pPr>
            <a:r>
              <a:t>Nguyễn Thị Mai Hoa</a:t>
            </a:r>
          </a:p>
        </p:txBody>
      </p:sp>
      <p:sp>
        <p:nvSpPr>
          <p:cNvPr id="34" name="Title 3">
            <a:extLst>
              <a:ext uri="{FF2B5EF4-FFF2-40B4-BE49-F238E27FC236}">
                <a16:creationId xmlns:a16="http://schemas.microsoft.com/office/drawing/2014/main" id="{50DDC57B-7956-4338-902A-9A3E1BC4F9DF}"/>
              </a:ext>
            </a:extLst>
          </p:cNvPr>
          <p:cNvSpPr txBox="1">
            <a:spLocks/>
          </p:cNvSpPr>
          <p:nvPr/>
        </p:nvSpPr>
        <p:spPr>
          <a:xfrm>
            <a:off x="8259555" y="3596724"/>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Tổng giám đốc tài chính</a:t>
            </a:r>
            <a:endParaRPr lang="en-US" sz="600" b="0" dirty="0">
              <a:solidFill>
                <a:schemeClr val="tx1">
                  <a:lumMod val="85000"/>
                  <a:lumOff val="15000"/>
                  <a:alpha val="50000"/>
                </a:schemeClr>
              </a:solidFill>
              <a:latin typeface="Segoe UI" panose="020B0502040204020203" pitchFamily="34" charset="0"/>
              <a:ea typeface="Tahoma" panose="020B0604030504040204" pitchFamily="34" charset="0"/>
              <a:cs typeface="Segoe UI" panose="020B0502040204020203" pitchFamily="34" charset="0"/>
            </a:endParaRPr>
          </a:p>
        </p:txBody>
      </p:sp>
      <p:cxnSp>
        <p:nvCxnSpPr>
          <p:cNvPr id="35" name="Straight Connector 34">
            <a:extLst>
              <a:ext uri="{FF2B5EF4-FFF2-40B4-BE49-F238E27FC236}">
                <a16:creationId xmlns:a16="http://schemas.microsoft.com/office/drawing/2014/main" id="{79A91909-776D-4CE7-842A-5BA6FC284D92}"/>
              </a:ext>
            </a:extLst>
          </p:cNvPr>
          <p:cNvCxnSpPr/>
          <p:nvPr/>
        </p:nvCxnSpPr>
        <p:spPr>
          <a:xfrm>
            <a:off x="8087404" y="4013600"/>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36" name="Shape 5050">
            <a:extLst>
              <a:ext uri="{FF2B5EF4-FFF2-40B4-BE49-F238E27FC236}">
                <a16:creationId xmlns:a16="http://schemas.microsoft.com/office/drawing/2014/main" id="{C2192D9A-4E61-470F-AE53-DB84271E8A38}"/>
              </a:ext>
            </a:extLst>
          </p:cNvPr>
          <p:cNvSpPr/>
          <p:nvPr/>
        </p:nvSpPr>
        <p:spPr>
          <a:xfrm>
            <a:off x="1244439" y="4365047"/>
            <a:ext cx="263721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Chúng tôi cam kết Phát triển liên tục dưới phương châm "Công nghệ Xanh cho Thực phẩm An toàn" - Phát triển bền vững cho sức khỏe cộng đồng</a:t>
            </a:r>
          </a:p>
        </p:txBody>
      </p:sp>
      <p:sp>
        <p:nvSpPr>
          <p:cNvPr id="37" name="Shape 5050">
            <a:extLst>
              <a:ext uri="{FF2B5EF4-FFF2-40B4-BE49-F238E27FC236}">
                <a16:creationId xmlns:a16="http://schemas.microsoft.com/office/drawing/2014/main" id="{42F74C7D-2207-4468-8506-154489BC87C8}"/>
              </a:ext>
            </a:extLst>
          </p:cNvPr>
          <p:cNvSpPr/>
          <p:nvPr/>
        </p:nvSpPr>
        <p:spPr>
          <a:xfrm>
            <a:off x="4805091" y="4365047"/>
            <a:ext cx="2637211" cy="89768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Chúng tôi cam kết nỗ lực hết mình để đảm bảo sự hài lòng của khách hàng và mang đến cho nông dân những sản phẩm chất lượng cao được nghiên cứu, phát triển và sản xuất theo tiêu chuẩn quốc tế.</a:t>
            </a:r>
          </a:p>
        </p:txBody>
      </p:sp>
      <p:sp>
        <p:nvSpPr>
          <p:cNvPr id="38" name="Shape 5050">
            <a:extLst>
              <a:ext uri="{FF2B5EF4-FFF2-40B4-BE49-F238E27FC236}">
                <a16:creationId xmlns:a16="http://schemas.microsoft.com/office/drawing/2014/main" id="{55B1EC0C-2119-446C-9377-6FFD965F58B0}"/>
              </a:ext>
            </a:extLst>
          </p:cNvPr>
          <p:cNvSpPr/>
          <p:nvPr/>
        </p:nvSpPr>
        <p:spPr>
          <a:xfrm>
            <a:off x="8370412" y="4365047"/>
            <a:ext cx="2637211" cy="1236236"/>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Tất cả hoạt động của chúng tôi áp dụng hệ thống quản lý chất lượng như ISO 9001:2015 và hệ thống ERP, giúp chúng tôi liên tục cải tiến, tối ưu hóa hoạt động và giảm chi phí, giảm thiểu rủi ro kinh doanh, tăng cường sự tham gia của lãnh đạo và dữ liệu của chúng tôi chính xác và đáng tin cậy.</a:t>
            </a:r>
          </a:p>
        </p:txBody>
      </p:sp>
    </p:spTree>
    <p:extLst>
      <p:ext uri="{BB962C8B-B14F-4D97-AF65-F5344CB8AC3E}">
        <p14:creationId xmlns:p14="http://schemas.microsoft.com/office/powerpoint/2010/main" val="858091231"/>
      </p:ext>
    </p:extLst>
  </p:cSld>
  <p:clrMapOvr>
    <a:masterClrMapping/>
  </p:clrMapOvr>
  <p:transition spd="med" advClick="0">
    <p:push dir="d"/>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Inhaltsplatzhalter 4">
            <a:extLst>
              <a:ext uri="{FF2B5EF4-FFF2-40B4-BE49-F238E27FC236}">
                <a16:creationId xmlns:a16="http://schemas.microsoft.com/office/drawing/2014/main" id="{8E5F3354-73AA-4302-B62D-EB59751347DF}"/>
              </a:ext>
            </a:extLst>
          </p:cNvPr>
          <p:cNvSpPr txBox="1">
            <a:spLocks/>
          </p:cNvSpPr>
          <p:nvPr/>
        </p:nvSpPr>
        <p:spPr>
          <a:xfrm>
            <a:off x="7682561" y="994834"/>
            <a:ext cx="4346519" cy="486833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t>Bác sĩ thú y tại Bevern, Đức</a:t>
            </a:r>
          </a:p>
          <a:p>
            <a:r>
              <a:t>1962 Premixtures đầu tiên</a:t>
            </a:r>
          </a:p>
          <a:p>
            <a:r>
              <a:t>1964 Thành lập Mi-A-Vit</a:t>
            </a:r>
          </a:p>
          <a:p>
            <a:r>
              <a:t>1973 Bán phòng khám thú y</a:t>
            </a:r>
          </a:p>
          <a:p>
            <a:r>
              <a:t>"Phòng ngừa thay vì điều trị" trở thành nguyên tắc chỉ đạo</a:t>
            </a:r>
          </a:p>
        </p:txBody>
      </p:sp>
      <p:pic>
        <p:nvPicPr>
          <p:cNvPr id="10" name="Bildplatzhalter 8">
            <a:extLst>
              <a:ext uri="{FF2B5EF4-FFF2-40B4-BE49-F238E27FC236}">
                <a16:creationId xmlns:a16="http://schemas.microsoft.com/office/drawing/2014/main" id="{639C2E6E-4E89-443D-8A97-DDEC76F279F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695" b="49079"/>
          <a:stretch/>
        </p:blipFill>
        <p:spPr>
          <a:xfrm>
            <a:off x="74146" y="994833"/>
            <a:ext cx="7514167" cy="4868333"/>
          </a:xfrm>
          <a:prstGeom prst="rect">
            <a:avLst/>
          </a:prstGeom>
        </p:spPr>
      </p:pic>
      <p:pic>
        <p:nvPicPr>
          <p:cNvPr id="11" name="Picture 2" descr="\\vmware-host\Shared Folders\Schreibtisch\Windows Krams\Miavit\Miavit Präsentation 07-17\Links %\Abb.-3.1.-erste-Vistenkarte-.jpg">
            <a:extLst>
              <a:ext uri="{FF2B5EF4-FFF2-40B4-BE49-F238E27FC236}">
                <a16:creationId xmlns:a16="http://schemas.microsoft.com/office/drawing/2014/main" id="{C2D0E497-F242-4B6F-AACF-C5B4B035F25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61040">
            <a:off x="9372802" y="3751146"/>
            <a:ext cx="2534620" cy="1360379"/>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4"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0747734" cy="769441"/>
          </a:xfrm>
          <a:prstGeom prst="rect">
            <a:avLst/>
          </a:prstGeom>
          <a:noFill/>
        </p:spPr>
        <p:txBody>
          <a:bodyPr wrap="square">
            <a:spAutoFit/>
          </a:bodyPr>
          <a:lstStyle/>
          <a:p>
            <a:r>
              <a:t>Người sáng lập Tiến sĩ Hans W. Niemeyer</a:t>
            </a:r>
          </a:p>
        </p:txBody>
      </p:sp>
    </p:spTree>
    <p:extLst>
      <p:ext uri="{BB962C8B-B14F-4D97-AF65-F5344CB8AC3E}">
        <p14:creationId xmlns:p14="http://schemas.microsoft.com/office/powerpoint/2010/main" val="1266053964"/>
      </p:ext>
    </p:extLst>
  </p:cSld>
  <p:clrMapOvr>
    <a:masterClrMapping/>
  </p:clrMapOvr>
  <p:transition spd="med" advClick="0">
    <p:push dir="d"/>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0747734" cy="769441"/>
          </a:xfrm>
          <a:prstGeom prst="rect">
            <a:avLst/>
          </a:prstGeom>
          <a:noFill/>
        </p:spPr>
        <p:txBody>
          <a:bodyPr wrap="square">
            <a:spAutoFit/>
          </a:bodyPr>
          <a:lstStyle/>
          <a:p>
            <a:r>
              <a:t>MIAVIT - một thương hiệu mạnh mẽ</a:t>
            </a:r>
          </a:p>
        </p:txBody>
      </p:sp>
      <p:sp>
        <p:nvSpPr>
          <p:cNvPr id="26" name="Inhaltsplatzhalter 4">
            <a:extLst>
              <a:ext uri="{FF2B5EF4-FFF2-40B4-BE49-F238E27FC236}">
                <a16:creationId xmlns:a16="http://schemas.microsoft.com/office/drawing/2014/main" id="{5185056A-7675-4477-BBA3-CC9E027918B0}"/>
              </a:ext>
            </a:extLst>
          </p:cNvPr>
          <p:cNvSpPr txBox="1">
            <a:spLocks/>
          </p:cNvSpPr>
          <p:nvPr/>
        </p:nvSpPr>
        <p:spPr>
          <a:xfrm>
            <a:off x="210756" y="5138831"/>
            <a:ext cx="8889850" cy="113392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t>Lãnh đạo thị trường Đức về sản xuất trộn trước</a:t>
            </a:r>
          </a:p>
          <a:p>
            <a:r>
              <a:t>Nhà gia công giá trị nguyên tố vi lượng lớn nhất châu Âu</a:t>
            </a:r>
          </a:p>
          <a:p>
            <a:r>
              <a:t>Nhà sản xuất lớn nhất châu Âu về thức ăn chế độ và bổ sung lỏng</a:t>
            </a:r>
          </a:p>
        </p:txBody>
      </p:sp>
      <p:pic>
        <p:nvPicPr>
          <p:cNvPr id="27" name="Bildplatzhalter 25">
            <a:extLst>
              <a:ext uri="{FF2B5EF4-FFF2-40B4-BE49-F238E27FC236}">
                <a16:creationId xmlns:a16="http://schemas.microsoft.com/office/drawing/2014/main" id="{C879CCE3-FF98-4C42-9CFF-1B1AA9C40B1E}"/>
              </a:ext>
            </a:extLst>
          </p:cNvPr>
          <p:cNvPicPr>
            <a:picLocks noChangeAspect="1"/>
          </p:cNvPicPr>
          <p:nvPr/>
        </p:nvPicPr>
        <p:blipFill rotWithShape="1">
          <a:blip r:embed="rId3">
            <a:extLst>
              <a:ext uri="{28A0092B-C50C-407E-A947-70E740481C1C}">
                <a14:useLocalDpi xmlns:a14="http://schemas.microsoft.com/office/drawing/2010/main" val="0"/>
              </a:ext>
            </a:extLst>
          </a:blip>
          <a:srcRect l="41638" t="29555" r="32947" b="44771"/>
          <a:stretch/>
        </p:blipFill>
        <p:spPr>
          <a:xfrm>
            <a:off x="177512" y="2261532"/>
            <a:ext cx="2919380" cy="1891429"/>
          </a:xfrm>
          <a:prstGeom prst="rect">
            <a:avLst/>
          </a:prstGeom>
        </p:spPr>
      </p:pic>
      <p:pic>
        <p:nvPicPr>
          <p:cNvPr id="28" name="Picture 2">
            <a:extLst>
              <a:ext uri="{FF2B5EF4-FFF2-40B4-BE49-F238E27FC236}">
                <a16:creationId xmlns:a16="http://schemas.microsoft.com/office/drawing/2014/main" id="{9B57D573-390A-4C81-8303-899DF58F0AF4}"/>
              </a:ext>
            </a:extLst>
          </p:cNvPr>
          <p:cNvPicPr>
            <a:picLocks noChangeAspect="1" noChangeArrowheads="1"/>
          </p:cNvPicPr>
          <p:nvPr/>
        </p:nvPicPr>
        <p:blipFill rotWithShape="1">
          <a:blip r:embed="rId4" cstate="hqprint">
            <a:extLst>
              <a:ext uri="{28A0092B-C50C-407E-A947-70E740481C1C}">
                <a14:useLocalDpi xmlns:a14="http://schemas.microsoft.com/office/drawing/2010/main" val="0"/>
              </a:ext>
            </a:extLst>
          </a:blip>
          <a:srcRect l="4858" t="4352" r="12057" b="17697"/>
          <a:stretch/>
        </p:blipFill>
        <p:spPr bwMode="auto">
          <a:xfrm rot="21260608">
            <a:off x="650884" y="2556894"/>
            <a:ext cx="1692382" cy="1373461"/>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6868B631-B861-40F2-B187-6822BEA20F1D}"/>
              </a:ext>
            </a:extLst>
          </p:cNvPr>
          <p:cNvGrpSpPr/>
          <p:nvPr/>
        </p:nvGrpSpPr>
        <p:grpSpPr>
          <a:xfrm>
            <a:off x="3208330" y="1338939"/>
            <a:ext cx="8983670" cy="3657115"/>
            <a:chOff x="118535" y="1265767"/>
            <a:chExt cx="11959009" cy="4868330"/>
          </a:xfrm>
        </p:grpSpPr>
        <p:grpSp>
          <p:nvGrpSpPr>
            <p:cNvPr id="7" name="Gruppieren 4">
              <a:extLst>
                <a:ext uri="{FF2B5EF4-FFF2-40B4-BE49-F238E27FC236}">
                  <a16:creationId xmlns:a16="http://schemas.microsoft.com/office/drawing/2014/main" id="{CCE881D7-6D94-40D4-A211-25C1C2EFED77}"/>
                </a:ext>
              </a:extLst>
            </p:cNvPr>
            <p:cNvGrpSpPr/>
            <p:nvPr/>
          </p:nvGrpSpPr>
          <p:grpSpPr>
            <a:xfrm>
              <a:off x="118535" y="1265767"/>
              <a:ext cx="5933016" cy="2381247"/>
              <a:chOff x="191740" y="949325"/>
              <a:chExt cx="4449762" cy="1785935"/>
            </a:xfrm>
          </p:grpSpPr>
          <p:sp>
            <p:nvSpPr>
              <p:cNvPr id="8" name="Inhaltsplatzhalter 4">
                <a:extLst>
                  <a:ext uri="{FF2B5EF4-FFF2-40B4-BE49-F238E27FC236}">
                    <a16:creationId xmlns:a16="http://schemas.microsoft.com/office/drawing/2014/main" id="{7B5955F7-EF2A-4CD8-AFA9-11651A8F3B65}"/>
                  </a:ext>
                </a:extLst>
              </p:cNvPr>
              <p:cNvSpPr txBox="1">
                <a:spLocks/>
              </p:cNvSpPr>
              <p:nvPr/>
            </p:nvSpPr>
            <p:spPr>
              <a:xfrm>
                <a:off x="191740" y="949325"/>
                <a:ext cx="4449762" cy="1785935"/>
              </a:xfrm>
              <a:prstGeom prst="rect">
                <a:avLst/>
              </a:prstGeom>
              <a:solidFill>
                <a:srgbClr val="E9E9E9"/>
              </a:solidFill>
            </p:spPr>
            <p:txBody>
              <a:bodyPr vert="horz" lIns="240000" tIns="96000" rIns="96000" bIns="288000" rtlCol="0" anchor="b">
                <a:noAutofit/>
              </a:bodyPr>
              <a:lstStyle>
                <a:lvl1pPr marL="171450" indent="-171450" algn="l" defTabSz="914400" rtl="0" eaLnBrk="1" latinLnBrk="0" hangingPunct="1">
                  <a:lnSpc>
                    <a:spcPct val="120000"/>
                  </a:lnSpc>
                  <a:spcBef>
                    <a:spcPts val="0"/>
                  </a:spcBef>
                  <a:spcAft>
                    <a:spcPts val="600"/>
                  </a:spcAft>
                  <a:buClr>
                    <a:srgbClr val="E2001F"/>
                  </a:buClr>
                  <a:buFont typeface="Wingdings" pitchFamily="2" charset="2"/>
                  <a:buChar char="§"/>
                  <a:defRPr sz="1800" kern="1200">
                    <a:solidFill>
                      <a:schemeClr val="tx1"/>
                    </a:solidFill>
                    <a:latin typeface="Segoe UI" pitchFamily="34" charset="0"/>
                    <a:ea typeface="Segoe UI" pitchFamily="34" charset="0"/>
                    <a:cs typeface="Segoe UI" pitchFamily="34" charset="0"/>
                  </a:defRPr>
                </a:lvl1pPr>
                <a:lvl2pPr marL="357188" indent="-177800" algn="l" defTabSz="914400" rtl="0" eaLnBrk="1" latinLnBrk="0" hangingPunct="1">
                  <a:lnSpc>
                    <a:spcPct val="120000"/>
                  </a:lnSpc>
                  <a:spcBef>
                    <a:spcPts val="0"/>
                  </a:spcBef>
                  <a:spcAft>
                    <a:spcPts val="600"/>
                  </a:spcAft>
                  <a:buClr>
                    <a:srgbClr val="E2001F"/>
                  </a:buClr>
                  <a:buFont typeface="Wingdings" pitchFamily="2" charset="2"/>
                  <a:buChar char="§"/>
                  <a:defRPr sz="1400" kern="1200">
                    <a:solidFill>
                      <a:schemeClr val="tx1"/>
                    </a:solidFill>
                    <a:latin typeface="Segoe UI" pitchFamily="34" charset="0"/>
                    <a:ea typeface="Segoe UI" pitchFamily="34" charset="0"/>
                    <a:cs typeface="Segoe UI" pitchFamily="34" charset="0"/>
                  </a:defRPr>
                </a:lvl2pPr>
                <a:lvl3pPr marL="9144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3pPr>
                <a:lvl4pPr marL="13716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4pPr>
                <a:lvl5pPr marL="18288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5pPr>
                <a:lvl6pPr marL="25146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9pPr>
              </a:lstStyle>
              <a:p>
                <a:pPr marL="0" indent="0">
                  <a:buNone/>
                </a:pPr>
                <a:endParaRPr lang="de-DE" sz="1400" dirty="0">
                  <a:latin typeface="Tahoma" panose="020B0604030504040204" pitchFamily="34" charset="0"/>
                  <a:ea typeface="Tahoma" panose="020B0604030504040204" pitchFamily="34" charset="0"/>
                  <a:cs typeface="Tahoma" panose="020B0604030504040204" pitchFamily="34" charset="0"/>
                </a:endParaRPr>
              </a:p>
            </p:txBody>
          </p:sp>
          <p:sp>
            <p:nvSpPr>
              <p:cNvPr id="9" name="Textfeld 32">
                <a:extLst>
                  <a:ext uri="{FF2B5EF4-FFF2-40B4-BE49-F238E27FC236}">
                    <a16:creationId xmlns:a16="http://schemas.microsoft.com/office/drawing/2014/main" id="{7ED2831E-51D9-453B-AD22-EE4781FAB9D3}"/>
                  </a:ext>
                </a:extLst>
              </p:cNvPr>
              <p:cNvSpPr txBox="1"/>
              <p:nvPr/>
            </p:nvSpPr>
            <p:spPr>
              <a:xfrm>
                <a:off x="207284" y="1070065"/>
                <a:ext cx="4431159" cy="1321316"/>
              </a:xfrm>
              <a:prstGeom prst="rect">
                <a:avLst/>
              </a:prstGeom>
              <a:noFill/>
            </p:spPr>
            <p:txBody>
              <a:bodyPr wrap="square" rtlCol="0">
                <a:spAutoFit/>
              </a:bodyPr>
              <a:lstStyle/>
              <a:p>
                <a:r>
                  <a:rPr lang="de-DE" sz="8000" b="1" spc="-253" dirty="0">
                    <a:latin typeface="Tahoma" panose="020B0604030504040204" pitchFamily="34" charset="0"/>
                    <a:ea typeface="Tahoma" panose="020B0604030504040204" pitchFamily="34" charset="0"/>
                    <a:cs typeface="Tahoma" panose="020B0604030504040204" pitchFamily="34" charset="0"/>
                  </a:rPr>
                  <a:t>190</a:t>
                </a:r>
                <a:r>
                  <a:rPr lang="de-DE" sz="1050" cap="all" dirty="0">
                    <a:latin typeface="Tahoma" panose="020B0604030504040204" pitchFamily="34" charset="0"/>
                    <a:ea typeface="Tahoma" panose="020B0604030504040204" pitchFamily="34" charset="0"/>
                    <a:cs typeface="Tahoma" panose="020B0604030504040204" pitchFamily="34" charset="0"/>
                  </a:rPr>
                  <a:t>million Euro </a:t>
                </a:r>
                <a:r>
                  <a:rPr lang="de-DE" sz="1050" cap="all" dirty="0" err="1">
                    <a:latin typeface="Tahoma" panose="020B0604030504040204" pitchFamily="34" charset="0"/>
                    <a:ea typeface="Tahoma" panose="020B0604030504040204" pitchFamily="34" charset="0"/>
                    <a:cs typeface="Tahoma" panose="020B0604030504040204" pitchFamily="34" charset="0"/>
                  </a:rPr>
                  <a:t>turnover</a:t>
                </a:r>
                <a:r>
                  <a:rPr lang="de-DE" sz="1050" cap="all" dirty="0">
                    <a:latin typeface="Tahoma" panose="020B0604030504040204" pitchFamily="34" charset="0"/>
                    <a:ea typeface="Tahoma" panose="020B0604030504040204" pitchFamily="34" charset="0"/>
                    <a:cs typeface="Tahoma" panose="020B0604030504040204" pitchFamily="34" charset="0"/>
                  </a:rPr>
                  <a:t> (</a:t>
                </a:r>
                <a:r>
                  <a:rPr lang="de-DE" sz="1050" cap="all" dirty="0" err="1">
                    <a:latin typeface="Tahoma" panose="020B0604030504040204" pitchFamily="34" charset="0"/>
                    <a:ea typeface="Tahoma" panose="020B0604030504040204" pitchFamily="34" charset="0"/>
                    <a:cs typeface="Tahoma" panose="020B0604030504040204" pitchFamily="34" charset="0"/>
                  </a:rPr>
                  <a:t>group</a:t>
                </a:r>
                <a:r>
                  <a:rPr lang="de-DE" sz="1050" cap="all" dirty="0">
                    <a:latin typeface="Tahoma" panose="020B0604030504040204" pitchFamily="34" charset="0"/>
                    <a:ea typeface="Tahoma" panose="020B0604030504040204" pitchFamily="34" charset="0"/>
                    <a:cs typeface="Tahoma" panose="020B0604030504040204" pitchFamily="34" charset="0"/>
                  </a:rPr>
                  <a:t>)</a:t>
                </a:r>
              </a:p>
            </p:txBody>
          </p:sp>
          <p:pic>
            <p:nvPicPr>
              <p:cNvPr id="10" name="Picture 2">
                <a:hlinkClick r:id="rId5" action="ppaction://hlinksldjump"/>
                <a:extLst>
                  <a:ext uri="{FF2B5EF4-FFF2-40B4-BE49-F238E27FC236}">
                    <a16:creationId xmlns:a16="http://schemas.microsoft.com/office/drawing/2014/main" id="{5B60869B-BDAA-47A0-B6F1-0D13D3D288CB}"/>
                  </a:ext>
                </a:extLst>
              </p:cNvPr>
              <p:cNvPicPr>
                <a:picLocks noChangeAspect="1" noChangeArrowheads="1"/>
              </p:cNvPicPr>
              <p:nvPr/>
            </p:nvPicPr>
            <p:blipFill>
              <a:blip r:embed="rId6">
                <a:lum bright="70000" contrast="-70000"/>
                <a:extLst>
                  <a:ext uri="{28A0092B-C50C-407E-A947-70E740481C1C}">
                    <a14:useLocalDpi xmlns:a14="http://schemas.microsoft.com/office/drawing/2010/main" val="0"/>
                  </a:ext>
                </a:extLst>
              </a:blip>
              <a:stretch>
                <a:fillRect/>
              </a:stretch>
            </p:blipFill>
            <p:spPr bwMode="auto">
              <a:xfrm>
                <a:off x="2911033" y="1070065"/>
                <a:ext cx="1224136" cy="91796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uppieren 5">
              <a:extLst>
                <a:ext uri="{FF2B5EF4-FFF2-40B4-BE49-F238E27FC236}">
                  <a16:creationId xmlns:a16="http://schemas.microsoft.com/office/drawing/2014/main" id="{60DC0DCA-35E6-4188-A73E-3531A0972AE7}"/>
                </a:ext>
              </a:extLst>
            </p:cNvPr>
            <p:cNvGrpSpPr/>
            <p:nvPr/>
          </p:nvGrpSpPr>
          <p:grpSpPr>
            <a:xfrm>
              <a:off x="118535" y="3752848"/>
              <a:ext cx="5933016" cy="2381247"/>
              <a:chOff x="88901" y="2814636"/>
              <a:chExt cx="4449762" cy="1785935"/>
            </a:xfrm>
          </p:grpSpPr>
          <p:sp>
            <p:nvSpPr>
              <p:cNvPr id="13" name="Inhaltsplatzhalter 4">
                <a:extLst>
                  <a:ext uri="{FF2B5EF4-FFF2-40B4-BE49-F238E27FC236}">
                    <a16:creationId xmlns:a16="http://schemas.microsoft.com/office/drawing/2014/main" id="{8C97D3B6-1EC3-40E3-9AE1-321178CE9223}"/>
                  </a:ext>
                </a:extLst>
              </p:cNvPr>
              <p:cNvSpPr txBox="1">
                <a:spLocks/>
              </p:cNvSpPr>
              <p:nvPr/>
            </p:nvSpPr>
            <p:spPr>
              <a:xfrm>
                <a:off x="88901" y="2814636"/>
                <a:ext cx="4449762" cy="1785935"/>
              </a:xfrm>
              <a:prstGeom prst="rect">
                <a:avLst/>
              </a:prstGeom>
              <a:solidFill>
                <a:srgbClr val="E9E9E9"/>
              </a:solidFill>
            </p:spPr>
            <p:txBody>
              <a:bodyPr vert="horz" lIns="240000" tIns="96000" rIns="96000" bIns="288000" rtlCol="0" anchor="b">
                <a:noAutofit/>
              </a:bodyPr>
              <a:lstStyle>
                <a:lvl1pPr marL="171450" indent="-171450" algn="l" defTabSz="914400" rtl="0" eaLnBrk="1" latinLnBrk="0" hangingPunct="1">
                  <a:lnSpc>
                    <a:spcPct val="120000"/>
                  </a:lnSpc>
                  <a:spcBef>
                    <a:spcPts val="0"/>
                  </a:spcBef>
                  <a:spcAft>
                    <a:spcPts val="600"/>
                  </a:spcAft>
                  <a:buClr>
                    <a:srgbClr val="E2001F"/>
                  </a:buClr>
                  <a:buFont typeface="Wingdings" pitchFamily="2" charset="2"/>
                  <a:buChar char="§"/>
                  <a:defRPr sz="1800" kern="1200">
                    <a:solidFill>
                      <a:schemeClr val="tx1"/>
                    </a:solidFill>
                    <a:latin typeface="Segoe UI" pitchFamily="34" charset="0"/>
                    <a:ea typeface="Segoe UI" pitchFamily="34" charset="0"/>
                    <a:cs typeface="Segoe UI" pitchFamily="34" charset="0"/>
                  </a:defRPr>
                </a:lvl1pPr>
                <a:lvl2pPr marL="357188" indent="-177800" algn="l" defTabSz="914400" rtl="0" eaLnBrk="1" latinLnBrk="0" hangingPunct="1">
                  <a:lnSpc>
                    <a:spcPct val="120000"/>
                  </a:lnSpc>
                  <a:spcBef>
                    <a:spcPts val="0"/>
                  </a:spcBef>
                  <a:spcAft>
                    <a:spcPts val="600"/>
                  </a:spcAft>
                  <a:buClr>
                    <a:srgbClr val="E2001F"/>
                  </a:buClr>
                  <a:buFont typeface="Wingdings" pitchFamily="2" charset="2"/>
                  <a:buChar char="§"/>
                  <a:defRPr sz="1400" kern="1200">
                    <a:solidFill>
                      <a:schemeClr val="tx1"/>
                    </a:solidFill>
                    <a:latin typeface="Segoe UI" pitchFamily="34" charset="0"/>
                    <a:ea typeface="Segoe UI" pitchFamily="34" charset="0"/>
                    <a:cs typeface="Segoe UI" pitchFamily="34" charset="0"/>
                  </a:defRPr>
                </a:lvl2pPr>
                <a:lvl3pPr marL="9144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3pPr>
                <a:lvl4pPr marL="13716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4pPr>
                <a:lvl5pPr marL="18288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5pPr>
                <a:lvl6pPr marL="25146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9pPr>
              </a:lstStyle>
              <a:p>
                <a:pPr marL="0" indent="0">
                  <a:buNone/>
                </a:pPr>
                <a:endParaRPr lang="de-DE" sz="1400" dirty="0">
                  <a:latin typeface="Tahoma" panose="020B0604030504040204" pitchFamily="34" charset="0"/>
                  <a:ea typeface="Tahoma" panose="020B0604030504040204" pitchFamily="34" charset="0"/>
                  <a:cs typeface="Tahoma" panose="020B0604030504040204" pitchFamily="34" charset="0"/>
                </a:endParaRPr>
              </a:p>
            </p:txBody>
          </p:sp>
          <p:sp>
            <p:nvSpPr>
              <p:cNvPr id="15" name="Textfeld 6">
                <a:extLst>
                  <a:ext uri="{FF2B5EF4-FFF2-40B4-BE49-F238E27FC236}">
                    <a16:creationId xmlns:a16="http://schemas.microsoft.com/office/drawing/2014/main" id="{A9E0F355-199F-4F49-93FC-3F7D68BD7F5D}"/>
                  </a:ext>
                </a:extLst>
              </p:cNvPr>
              <p:cNvSpPr txBox="1"/>
              <p:nvPr/>
            </p:nvSpPr>
            <p:spPr>
              <a:xfrm>
                <a:off x="179512" y="2935376"/>
                <a:ext cx="3960440" cy="1321316"/>
              </a:xfrm>
              <a:prstGeom prst="rect">
                <a:avLst/>
              </a:prstGeom>
              <a:noFill/>
            </p:spPr>
            <p:txBody>
              <a:bodyPr wrap="square" rtlCol="0">
                <a:spAutoFit/>
              </a:bodyPr>
              <a:lstStyle/>
              <a:p>
                <a:r>
                  <a:rPr lang="de-DE" sz="8000" b="1" spc="-253" dirty="0">
                    <a:latin typeface="Tahoma" panose="020B0604030504040204" pitchFamily="34" charset="0"/>
                    <a:ea typeface="Tahoma" panose="020B0604030504040204" pitchFamily="34" charset="0"/>
                    <a:cs typeface="Tahoma" panose="020B0604030504040204" pitchFamily="34" charset="0"/>
                  </a:rPr>
                  <a:t>520</a:t>
                </a:r>
                <a:r>
                  <a:rPr lang="de-DE" sz="1200" dirty="0">
                    <a:latin typeface="Tahoma" panose="020B0604030504040204" pitchFamily="34" charset="0"/>
                    <a:ea typeface="Tahoma" panose="020B0604030504040204" pitchFamily="34" charset="0"/>
                    <a:cs typeface="Tahoma" panose="020B0604030504040204" pitchFamily="34" charset="0"/>
                  </a:rPr>
                  <a:t> </a:t>
                </a:r>
                <a:r>
                  <a:rPr lang="de-DE" sz="1050" cap="all" dirty="0" err="1">
                    <a:latin typeface="Tahoma" panose="020B0604030504040204" pitchFamily="34" charset="0"/>
                    <a:ea typeface="Tahoma" panose="020B0604030504040204" pitchFamily="34" charset="0"/>
                    <a:cs typeface="Tahoma" panose="020B0604030504040204" pitchFamily="34" charset="0"/>
                  </a:rPr>
                  <a:t>employees</a:t>
                </a:r>
                <a:r>
                  <a:rPr lang="de-DE" sz="1050" cap="all" dirty="0">
                    <a:latin typeface="Tahoma" panose="020B0604030504040204" pitchFamily="34" charset="0"/>
                    <a:ea typeface="Tahoma" panose="020B0604030504040204" pitchFamily="34" charset="0"/>
                    <a:cs typeface="Tahoma" panose="020B0604030504040204" pitchFamily="34" charset="0"/>
                  </a:rPr>
                  <a:t> </a:t>
                </a:r>
                <a:r>
                  <a:rPr lang="de-DE" sz="1050" cap="all" dirty="0" err="1">
                    <a:latin typeface="Tahoma" panose="020B0604030504040204" pitchFamily="34" charset="0"/>
                    <a:ea typeface="Tahoma" panose="020B0604030504040204" pitchFamily="34" charset="0"/>
                    <a:cs typeface="Tahoma" panose="020B0604030504040204" pitchFamily="34" charset="0"/>
                  </a:rPr>
                  <a:t>worldwide</a:t>
                </a:r>
                <a:endParaRPr lang="de-DE" sz="1200" cap="all" dirty="0">
                  <a:latin typeface="Tahoma" panose="020B0604030504040204" pitchFamily="34" charset="0"/>
                  <a:ea typeface="Tahoma" panose="020B0604030504040204" pitchFamily="34" charset="0"/>
                  <a:cs typeface="Tahoma" panose="020B0604030504040204" pitchFamily="34" charset="0"/>
                </a:endParaRPr>
              </a:p>
            </p:txBody>
          </p:sp>
          <p:pic>
            <p:nvPicPr>
              <p:cNvPr id="16" name="Picture 2">
                <a:hlinkClick r:id="rId7" action="ppaction://hlinksldjump"/>
                <a:extLst>
                  <a:ext uri="{FF2B5EF4-FFF2-40B4-BE49-F238E27FC236}">
                    <a16:creationId xmlns:a16="http://schemas.microsoft.com/office/drawing/2014/main" id="{D471FAF3-1705-4ECA-A828-AD1B41543CF1}"/>
                  </a:ext>
                </a:extLst>
              </p:cNvPr>
              <p:cNvPicPr>
                <a:picLocks noChangeAspect="1" noChangeArrowheads="1"/>
              </p:cNvPicPr>
              <p:nvPr/>
            </p:nvPicPr>
            <p:blipFill>
              <a:blip r:embed="rId8">
                <a:lum bright="70000" contrast="-70000"/>
                <a:extLst>
                  <a:ext uri="{28A0092B-C50C-407E-A947-70E740481C1C}">
                    <a14:useLocalDpi xmlns:a14="http://schemas.microsoft.com/office/drawing/2010/main" val="0"/>
                  </a:ext>
                </a:extLst>
              </a:blip>
              <a:stretch>
                <a:fillRect/>
              </a:stretch>
            </p:blipFill>
            <p:spPr bwMode="auto">
              <a:xfrm>
                <a:off x="2811252" y="2928530"/>
                <a:ext cx="1296144" cy="910672"/>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Inhaltsplatzhalter 4">
              <a:extLst>
                <a:ext uri="{FF2B5EF4-FFF2-40B4-BE49-F238E27FC236}">
                  <a16:creationId xmlns:a16="http://schemas.microsoft.com/office/drawing/2014/main" id="{8113BA85-562A-4D52-8D76-12F2EA180880}"/>
                </a:ext>
              </a:extLst>
            </p:cNvPr>
            <p:cNvSpPr txBox="1">
              <a:spLocks/>
            </p:cNvSpPr>
            <p:nvPr/>
          </p:nvSpPr>
          <p:spPr>
            <a:xfrm>
              <a:off x="6140451" y="1265767"/>
              <a:ext cx="5933016" cy="2381247"/>
            </a:xfrm>
            <a:prstGeom prst="rect">
              <a:avLst/>
            </a:prstGeom>
            <a:solidFill>
              <a:srgbClr val="E9E9E9"/>
            </a:solidFill>
          </p:spPr>
          <p:txBody>
            <a:bodyPr vert="horz" lIns="240000" tIns="96000" rIns="96000" bIns="288000" rtlCol="0" anchor="b">
              <a:noAutofit/>
            </a:bodyPr>
            <a:lstStyle>
              <a:lvl1pPr marL="171450" indent="-171450" algn="l" defTabSz="914400" rtl="0" eaLnBrk="1" latinLnBrk="0" hangingPunct="1">
                <a:lnSpc>
                  <a:spcPct val="120000"/>
                </a:lnSpc>
                <a:spcBef>
                  <a:spcPts val="0"/>
                </a:spcBef>
                <a:spcAft>
                  <a:spcPts val="600"/>
                </a:spcAft>
                <a:buClr>
                  <a:srgbClr val="E2001F"/>
                </a:buClr>
                <a:buFont typeface="Wingdings" pitchFamily="2" charset="2"/>
                <a:buChar char="§"/>
                <a:defRPr sz="1800" kern="1200">
                  <a:solidFill>
                    <a:schemeClr val="tx1"/>
                  </a:solidFill>
                  <a:latin typeface="Segoe UI" pitchFamily="34" charset="0"/>
                  <a:ea typeface="Segoe UI" pitchFamily="34" charset="0"/>
                  <a:cs typeface="Segoe UI" pitchFamily="34" charset="0"/>
                </a:defRPr>
              </a:lvl1pPr>
              <a:lvl2pPr marL="357188" indent="-177800" algn="l" defTabSz="914400" rtl="0" eaLnBrk="1" latinLnBrk="0" hangingPunct="1">
                <a:lnSpc>
                  <a:spcPct val="120000"/>
                </a:lnSpc>
                <a:spcBef>
                  <a:spcPts val="0"/>
                </a:spcBef>
                <a:spcAft>
                  <a:spcPts val="600"/>
                </a:spcAft>
                <a:buClr>
                  <a:srgbClr val="E2001F"/>
                </a:buClr>
                <a:buFont typeface="Wingdings" pitchFamily="2" charset="2"/>
                <a:buChar char="§"/>
                <a:defRPr sz="1400" kern="1200">
                  <a:solidFill>
                    <a:schemeClr val="tx1"/>
                  </a:solidFill>
                  <a:latin typeface="Segoe UI" pitchFamily="34" charset="0"/>
                  <a:ea typeface="Segoe UI" pitchFamily="34" charset="0"/>
                  <a:cs typeface="Segoe UI" pitchFamily="34" charset="0"/>
                </a:defRPr>
              </a:lvl2pPr>
              <a:lvl3pPr marL="9144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3pPr>
              <a:lvl4pPr marL="13716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4pPr>
              <a:lvl5pPr marL="18288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5pPr>
              <a:lvl6pPr marL="25146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9pPr>
            </a:lstStyle>
            <a:p>
              <a:pPr marL="0" indent="0">
                <a:buNone/>
              </a:pPr>
              <a:endParaRPr lang="de-DE" sz="1400" dirty="0">
                <a:latin typeface="Tahoma" panose="020B0604030504040204" pitchFamily="34" charset="0"/>
                <a:ea typeface="Tahoma" panose="020B0604030504040204" pitchFamily="34" charset="0"/>
                <a:cs typeface="Tahoma" panose="020B0604030504040204" pitchFamily="34" charset="0"/>
              </a:endParaRPr>
            </a:p>
          </p:txBody>
        </p:sp>
        <p:sp>
          <p:nvSpPr>
            <p:cNvPr id="18" name="Inhaltsplatzhalter 4">
              <a:extLst>
                <a:ext uri="{FF2B5EF4-FFF2-40B4-BE49-F238E27FC236}">
                  <a16:creationId xmlns:a16="http://schemas.microsoft.com/office/drawing/2014/main" id="{290B9EC5-46CF-43B6-B1D4-E8F7696F3FAE}"/>
                </a:ext>
              </a:extLst>
            </p:cNvPr>
            <p:cNvSpPr txBox="1">
              <a:spLocks/>
            </p:cNvSpPr>
            <p:nvPr/>
          </p:nvSpPr>
          <p:spPr>
            <a:xfrm>
              <a:off x="6144528" y="3752850"/>
              <a:ext cx="5933016" cy="2381247"/>
            </a:xfrm>
            <a:prstGeom prst="rect">
              <a:avLst/>
            </a:prstGeom>
            <a:solidFill>
              <a:srgbClr val="E9E9E9"/>
            </a:solidFill>
          </p:spPr>
          <p:txBody>
            <a:bodyPr vert="horz" lIns="240000" tIns="96000" rIns="96000" bIns="288000" rtlCol="0" anchor="b">
              <a:noAutofit/>
            </a:bodyPr>
            <a:lstStyle>
              <a:lvl1pPr marL="171450" indent="-171450" algn="l" defTabSz="914400" rtl="0" eaLnBrk="1" latinLnBrk="0" hangingPunct="1">
                <a:lnSpc>
                  <a:spcPct val="120000"/>
                </a:lnSpc>
                <a:spcBef>
                  <a:spcPts val="0"/>
                </a:spcBef>
                <a:spcAft>
                  <a:spcPts val="600"/>
                </a:spcAft>
                <a:buClr>
                  <a:srgbClr val="E2001F"/>
                </a:buClr>
                <a:buFont typeface="Wingdings" pitchFamily="2" charset="2"/>
                <a:buChar char="§"/>
                <a:defRPr sz="1800" kern="1200">
                  <a:solidFill>
                    <a:schemeClr val="tx1"/>
                  </a:solidFill>
                  <a:latin typeface="Segoe UI" pitchFamily="34" charset="0"/>
                  <a:ea typeface="Segoe UI" pitchFamily="34" charset="0"/>
                  <a:cs typeface="Segoe UI" pitchFamily="34" charset="0"/>
                </a:defRPr>
              </a:lvl1pPr>
              <a:lvl2pPr marL="357188" indent="-177800" algn="l" defTabSz="914400" rtl="0" eaLnBrk="1" latinLnBrk="0" hangingPunct="1">
                <a:lnSpc>
                  <a:spcPct val="120000"/>
                </a:lnSpc>
                <a:spcBef>
                  <a:spcPts val="0"/>
                </a:spcBef>
                <a:spcAft>
                  <a:spcPts val="600"/>
                </a:spcAft>
                <a:buClr>
                  <a:srgbClr val="E2001F"/>
                </a:buClr>
                <a:buFont typeface="Wingdings" pitchFamily="2" charset="2"/>
                <a:buChar char="§"/>
                <a:defRPr sz="1400" kern="1200">
                  <a:solidFill>
                    <a:schemeClr val="tx1"/>
                  </a:solidFill>
                  <a:latin typeface="Segoe UI" pitchFamily="34" charset="0"/>
                  <a:ea typeface="Segoe UI" pitchFamily="34" charset="0"/>
                  <a:cs typeface="Segoe UI" pitchFamily="34" charset="0"/>
                </a:defRPr>
              </a:lvl2pPr>
              <a:lvl3pPr marL="9144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3pPr>
              <a:lvl4pPr marL="13716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4pPr>
              <a:lvl5pPr marL="18288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5pPr>
              <a:lvl6pPr marL="25146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9pPr>
            </a:lstStyle>
            <a:p>
              <a:pPr marL="0" indent="0">
                <a:buNone/>
              </a:pPr>
              <a:endParaRPr lang="de-DE" sz="1400" dirty="0">
                <a:latin typeface="Tahoma" panose="020B0604030504040204" pitchFamily="34" charset="0"/>
                <a:ea typeface="Tahoma" panose="020B0604030504040204" pitchFamily="34" charset="0"/>
                <a:cs typeface="Tahoma" panose="020B0604030504040204" pitchFamily="34" charset="0"/>
              </a:endParaRPr>
            </a:p>
          </p:txBody>
        </p:sp>
        <p:sp>
          <p:nvSpPr>
            <p:cNvPr id="19" name="Textfeld 29">
              <a:extLst>
                <a:ext uri="{FF2B5EF4-FFF2-40B4-BE49-F238E27FC236}">
                  <a16:creationId xmlns:a16="http://schemas.microsoft.com/office/drawing/2014/main" id="{5515A8E3-B77A-4868-AC64-390F46294B96}"/>
                </a:ext>
              </a:extLst>
            </p:cNvPr>
            <p:cNvSpPr txBox="1"/>
            <p:nvPr/>
          </p:nvSpPr>
          <p:spPr>
            <a:xfrm>
              <a:off x="6165254" y="3913836"/>
              <a:ext cx="5908212" cy="1761754"/>
            </a:xfrm>
            <a:prstGeom prst="rect">
              <a:avLst/>
            </a:prstGeom>
            <a:noFill/>
          </p:spPr>
          <p:txBody>
            <a:bodyPr wrap="square" rtlCol="0">
              <a:spAutoFit/>
            </a:bodyPr>
            <a:lstStyle/>
            <a:p>
              <a:r>
                <a:rPr lang="de-DE" sz="8000" b="1" spc="-253" dirty="0">
                  <a:latin typeface="Tahoma" panose="020B0604030504040204" pitchFamily="34" charset="0"/>
                  <a:ea typeface="Tahoma" panose="020B0604030504040204" pitchFamily="34" charset="0"/>
                  <a:cs typeface="Tahoma" panose="020B0604030504040204" pitchFamily="34" charset="0"/>
                </a:rPr>
                <a:t>4,00</a:t>
              </a:r>
              <a:r>
                <a:rPr lang="de-DE" sz="1200" dirty="0">
                  <a:latin typeface="Tahoma" panose="020B0604030504040204" pitchFamily="34" charset="0"/>
                  <a:ea typeface="Tahoma" panose="020B0604030504040204" pitchFamily="34" charset="0"/>
                  <a:cs typeface="Tahoma" panose="020B0604030504040204" pitchFamily="34" charset="0"/>
                </a:rPr>
                <a:t> </a:t>
              </a:r>
              <a:r>
                <a:rPr lang="de-DE" sz="1050" cap="all" dirty="0" err="1">
                  <a:latin typeface="Tahoma" panose="020B0604030504040204" pitchFamily="34" charset="0"/>
                  <a:ea typeface="Tahoma" panose="020B0604030504040204" pitchFamily="34" charset="0"/>
                  <a:cs typeface="Tahoma" panose="020B0604030504040204" pitchFamily="34" charset="0"/>
                </a:rPr>
                <a:t>million</a:t>
              </a:r>
              <a:r>
                <a:rPr lang="de-DE" sz="1050" cap="all" dirty="0">
                  <a:latin typeface="Tahoma" panose="020B0604030504040204" pitchFamily="34" charset="0"/>
                  <a:ea typeface="Tahoma" panose="020B0604030504040204" pitchFamily="34" charset="0"/>
                  <a:cs typeface="Tahoma" panose="020B0604030504040204" pitchFamily="34" charset="0"/>
                </a:rPr>
                <a:t> </a:t>
              </a:r>
              <a:r>
                <a:rPr lang="de-DE" sz="1050" cap="all" dirty="0" err="1">
                  <a:latin typeface="Tahoma" panose="020B0604030504040204" pitchFamily="34" charset="0"/>
                  <a:ea typeface="Tahoma" panose="020B0604030504040204" pitchFamily="34" charset="0"/>
                  <a:cs typeface="Tahoma" panose="020B0604030504040204" pitchFamily="34" charset="0"/>
                </a:rPr>
                <a:t>litres</a:t>
              </a:r>
              <a:r>
                <a:rPr lang="de-DE" sz="1050" cap="all" dirty="0">
                  <a:latin typeface="Tahoma" panose="020B0604030504040204" pitchFamily="34" charset="0"/>
                  <a:ea typeface="Tahoma" panose="020B0604030504040204" pitchFamily="34" charset="0"/>
                  <a:cs typeface="Tahoma" panose="020B0604030504040204" pitchFamily="34" charset="0"/>
                </a:rPr>
                <a:t> </a:t>
              </a:r>
              <a:r>
                <a:rPr lang="de-DE" sz="1050" cap="all" dirty="0" err="1">
                  <a:latin typeface="Tahoma" panose="020B0604030504040204" pitchFamily="34" charset="0"/>
                  <a:ea typeface="Tahoma" panose="020B0604030504040204" pitchFamily="34" charset="0"/>
                  <a:cs typeface="Tahoma" panose="020B0604030504040204" pitchFamily="34" charset="0"/>
                </a:rPr>
                <a:t>of</a:t>
              </a:r>
              <a:r>
                <a:rPr lang="de-DE" sz="1050" cap="all" dirty="0">
                  <a:latin typeface="Tahoma" panose="020B0604030504040204" pitchFamily="34" charset="0"/>
                  <a:ea typeface="Tahoma" panose="020B0604030504040204" pitchFamily="34" charset="0"/>
                  <a:cs typeface="Tahoma" panose="020B0604030504040204" pitchFamily="34" charset="0"/>
                </a:rPr>
                <a:t> </a:t>
              </a:r>
              <a:r>
                <a:rPr lang="de-DE" sz="1050" cap="all" dirty="0" err="1">
                  <a:latin typeface="Tahoma" panose="020B0604030504040204" pitchFamily="34" charset="0"/>
                  <a:ea typeface="Tahoma" panose="020B0604030504040204" pitchFamily="34" charset="0"/>
                  <a:cs typeface="Tahoma" panose="020B0604030504040204" pitchFamily="34" charset="0"/>
                </a:rPr>
                <a:t>liquids</a:t>
              </a:r>
              <a:endParaRPr lang="de-DE" sz="1200" cap="all" dirty="0">
                <a:latin typeface="Tahoma" panose="020B0604030504040204" pitchFamily="34" charset="0"/>
                <a:ea typeface="Tahoma" panose="020B0604030504040204" pitchFamily="34" charset="0"/>
                <a:cs typeface="Tahoma" panose="020B0604030504040204" pitchFamily="34" charset="0"/>
              </a:endParaRPr>
            </a:p>
          </p:txBody>
        </p:sp>
        <p:sp>
          <p:nvSpPr>
            <p:cNvPr id="20" name="Textfeld 25">
              <a:extLst>
                <a:ext uri="{FF2B5EF4-FFF2-40B4-BE49-F238E27FC236}">
                  <a16:creationId xmlns:a16="http://schemas.microsoft.com/office/drawing/2014/main" id="{6643C9A7-C072-4615-AEA7-3EF8D5CDDDD4}"/>
                </a:ext>
              </a:extLst>
            </p:cNvPr>
            <p:cNvSpPr txBox="1"/>
            <p:nvPr/>
          </p:nvSpPr>
          <p:spPr>
            <a:xfrm>
              <a:off x="6261265" y="1426754"/>
              <a:ext cx="5280588" cy="1761754"/>
            </a:xfrm>
            <a:prstGeom prst="rect">
              <a:avLst/>
            </a:prstGeom>
            <a:noFill/>
          </p:spPr>
          <p:txBody>
            <a:bodyPr wrap="square" rtlCol="0">
              <a:spAutoFit/>
            </a:bodyPr>
            <a:lstStyle/>
            <a:p>
              <a:r>
                <a:rPr lang="de-DE" sz="8000" b="1" spc="-253" dirty="0">
                  <a:latin typeface="Tahoma" panose="020B0604030504040204" pitchFamily="34" charset="0"/>
                  <a:ea typeface="Tahoma" panose="020B0604030504040204" pitchFamily="34" charset="0"/>
                  <a:cs typeface="Tahoma" panose="020B0604030504040204" pitchFamily="34" charset="0"/>
                </a:rPr>
                <a:t>150</a:t>
              </a:r>
              <a:r>
                <a:rPr lang="de-DE" sz="1050" cap="all" dirty="0">
                  <a:latin typeface="Tahoma" panose="020B0604030504040204" pitchFamily="34" charset="0"/>
                  <a:ea typeface="Tahoma" panose="020B0604030504040204" pitchFamily="34" charset="0"/>
                  <a:cs typeface="Tahoma" panose="020B0604030504040204" pitchFamily="34" charset="0"/>
                </a:rPr>
                <a:t>thousand </a:t>
              </a:r>
              <a:r>
                <a:rPr lang="de-DE" sz="1050" cap="all" dirty="0" err="1">
                  <a:latin typeface="Tahoma" panose="020B0604030504040204" pitchFamily="34" charset="0"/>
                  <a:ea typeface="Tahoma" panose="020B0604030504040204" pitchFamily="34" charset="0"/>
                  <a:cs typeface="Tahoma" panose="020B0604030504040204" pitchFamily="34" charset="0"/>
                </a:rPr>
                <a:t>tons</a:t>
              </a:r>
              <a:r>
                <a:rPr lang="de-DE" sz="1050" cap="all" dirty="0">
                  <a:latin typeface="Tahoma" panose="020B0604030504040204" pitchFamily="34" charset="0"/>
                  <a:ea typeface="Tahoma" panose="020B0604030504040204" pitchFamily="34" charset="0"/>
                  <a:cs typeface="Tahoma" panose="020B0604030504040204" pitchFamily="34" charset="0"/>
                </a:rPr>
                <a:t> </a:t>
              </a:r>
              <a:r>
                <a:rPr lang="de-DE" sz="1050" cap="all" dirty="0" err="1">
                  <a:latin typeface="Tahoma" panose="020B0604030504040204" pitchFamily="34" charset="0"/>
                  <a:ea typeface="Tahoma" panose="020B0604030504040204" pitchFamily="34" charset="0"/>
                  <a:cs typeface="Tahoma" panose="020B0604030504040204" pitchFamily="34" charset="0"/>
                </a:rPr>
                <a:t>of</a:t>
              </a:r>
              <a:r>
                <a:rPr lang="de-DE" sz="1050" cap="all" dirty="0">
                  <a:latin typeface="Tahoma" panose="020B0604030504040204" pitchFamily="34" charset="0"/>
                  <a:ea typeface="Tahoma" panose="020B0604030504040204" pitchFamily="34" charset="0"/>
                  <a:cs typeface="Tahoma" panose="020B0604030504040204" pitchFamily="34" charset="0"/>
                </a:rPr>
                <a:t> </a:t>
              </a:r>
              <a:r>
                <a:rPr lang="de-DE" sz="1050" cap="all" dirty="0" err="1">
                  <a:latin typeface="Tahoma" panose="020B0604030504040204" pitchFamily="34" charset="0"/>
                  <a:ea typeface="Tahoma" panose="020B0604030504040204" pitchFamily="34" charset="0"/>
                  <a:cs typeface="Tahoma" panose="020B0604030504040204" pitchFamily="34" charset="0"/>
                </a:rPr>
                <a:t>solids</a:t>
              </a:r>
              <a:endParaRPr lang="de-DE" sz="1200" cap="all" dirty="0">
                <a:latin typeface="Tahoma" panose="020B0604030504040204" pitchFamily="34" charset="0"/>
                <a:ea typeface="Tahoma" panose="020B0604030504040204" pitchFamily="34" charset="0"/>
                <a:cs typeface="Tahoma" panose="020B0604030504040204" pitchFamily="34" charset="0"/>
              </a:endParaRPr>
            </a:p>
          </p:txBody>
        </p:sp>
        <p:pic>
          <p:nvPicPr>
            <p:cNvPr id="21" name="Picture 2">
              <a:hlinkClick r:id="" action="ppaction://noaction"/>
              <a:extLst>
                <a:ext uri="{FF2B5EF4-FFF2-40B4-BE49-F238E27FC236}">
                  <a16:creationId xmlns:a16="http://schemas.microsoft.com/office/drawing/2014/main" id="{6F5C665F-F0BA-4B7A-A8DB-F61AEAAE5C04}"/>
                </a:ext>
              </a:extLst>
            </p:cNvPr>
            <p:cNvPicPr>
              <a:picLocks noChangeAspect="1" noChangeArrowheads="1"/>
            </p:cNvPicPr>
            <p:nvPr/>
          </p:nvPicPr>
          <p:blipFill>
            <a:blip r:embed="rId9">
              <a:lum bright="70000" contrast="-70000"/>
              <a:extLst>
                <a:ext uri="{28A0092B-C50C-407E-A947-70E740481C1C}">
                  <a14:useLocalDpi xmlns:a14="http://schemas.microsoft.com/office/drawing/2010/main" val="0"/>
                </a:ext>
              </a:extLst>
            </a:blip>
            <a:stretch>
              <a:fillRect/>
            </a:stretch>
          </p:blipFill>
          <p:spPr bwMode="auto">
            <a:xfrm>
              <a:off x="10323404" y="1386362"/>
              <a:ext cx="1103528" cy="127675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a:hlinkClick r:id="rId10" action="ppaction://hlinksldjump"/>
              <a:extLst>
                <a:ext uri="{FF2B5EF4-FFF2-40B4-BE49-F238E27FC236}">
                  <a16:creationId xmlns:a16="http://schemas.microsoft.com/office/drawing/2014/main" id="{C1EEF923-8935-4A80-832C-85C47CA340DA}"/>
                </a:ext>
              </a:extLst>
            </p:cNvPr>
            <p:cNvPicPr>
              <a:picLocks noChangeAspect="1" noChangeArrowheads="1"/>
            </p:cNvPicPr>
            <p:nvPr/>
          </p:nvPicPr>
          <p:blipFill>
            <a:blip r:embed="rId11">
              <a:lum bright="70000" contrast="-70000"/>
              <a:extLst>
                <a:ext uri="{28A0092B-C50C-407E-A947-70E740481C1C}">
                  <a14:useLocalDpi xmlns:a14="http://schemas.microsoft.com/office/drawing/2010/main" val="0"/>
                </a:ext>
              </a:extLst>
            </a:blip>
            <a:stretch>
              <a:fillRect/>
            </a:stretch>
          </p:blipFill>
          <p:spPr bwMode="auto">
            <a:xfrm>
              <a:off x="10323405" y="3833931"/>
              <a:ext cx="1030023" cy="125515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716067769"/>
      </p:ext>
    </p:extLst>
  </p:cSld>
  <p:clrMapOvr>
    <a:masterClrMapping/>
  </p:clrMapOvr>
  <p:transition spd="med" advClick="0">
    <p:push dir="d"/>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1971720" cy="769441"/>
          </a:xfrm>
          <a:prstGeom prst="rect">
            <a:avLst/>
          </a:prstGeom>
          <a:noFill/>
        </p:spPr>
        <p:txBody>
          <a:bodyPr wrap="square">
            <a:spAutoFit/>
          </a:bodyPr>
          <a:lstStyle/>
          <a:p>
            <a:r>
              <a:t>Premixtures theo yêu cầu của khách hàng</a:t>
            </a:r>
            <a:endParaRPr lang="en-SG" sz="4400" dirty="0">
              <a:latin typeface="Segoe UI" panose="020B0502040204020203" pitchFamily="34" charset="0"/>
              <a:cs typeface="Segoe UI" panose="020B0502040204020203" pitchFamily="34" charset="0"/>
            </a:endParaRPr>
          </a:p>
        </p:txBody>
      </p:sp>
      <p:sp>
        <p:nvSpPr>
          <p:cNvPr id="6" name="Inhaltsplatzhalter 9">
            <a:extLst>
              <a:ext uri="{FF2B5EF4-FFF2-40B4-BE49-F238E27FC236}">
                <a16:creationId xmlns:a16="http://schemas.microsoft.com/office/drawing/2014/main" id="{A6B783C4-EFE6-413F-B195-A207586E7518}"/>
              </a:ext>
            </a:extLst>
          </p:cNvPr>
          <p:cNvSpPr txBox="1">
            <a:spLocks/>
          </p:cNvSpPr>
          <p:nvPr/>
        </p:nvSpPr>
        <p:spPr>
          <a:xfrm>
            <a:off x="7726949" y="1265768"/>
            <a:ext cx="4345052" cy="486833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t>Nguyên liệu cao cấp</a:t>
            </a:r>
          </a:p>
          <a:p>
            <a:pPr lvl="1"/>
            <a:r>
              <a:t>Vitamin</a:t>
            </a:r>
          </a:p>
          <a:p>
            <a:pPr lvl="1"/>
            <a:r>
              <a:t>Khoáng chất</a:t>
            </a:r>
          </a:p>
          <a:p>
            <a:pPr lvl="1"/>
            <a:r>
              <a:t>Nguyên tố vi lượng</a:t>
            </a:r>
          </a:p>
          <a:p>
            <a:pPr lvl="1"/>
            <a:r>
              <a:t>Axit amin</a:t>
            </a:r>
          </a:p>
          <a:p>
            <a:pPr lvl="1"/>
            <a:r>
              <a:t>Chất làm ngọt</a:t>
            </a:r>
          </a:p>
          <a:p>
            <a:r>
              <a:t>Công thức tùy chỉnh</a:t>
            </a:r>
          </a:p>
        </p:txBody>
      </p:sp>
      <p:pic>
        <p:nvPicPr>
          <p:cNvPr id="9" name="Bildplatzhalter 13">
            <a:extLst>
              <a:ext uri="{FF2B5EF4-FFF2-40B4-BE49-F238E27FC236}">
                <a16:creationId xmlns:a16="http://schemas.microsoft.com/office/drawing/2014/main" id="{2DC28769-63EE-4660-B3DC-47C49A75ECED}"/>
              </a:ext>
            </a:extLst>
          </p:cNvPr>
          <p:cNvPicPr>
            <a:picLocks noChangeAspect="1"/>
          </p:cNvPicPr>
          <p:nvPr/>
        </p:nvPicPr>
        <p:blipFill>
          <a:blip r:embed="rId3" cstate="print">
            <a:extLst>
              <a:ext uri="{28A0092B-C50C-407E-A947-70E740481C1C}">
                <a14:useLocalDpi xmlns:a14="http://schemas.microsoft.com/office/drawing/2010/main" val="0"/>
              </a:ext>
            </a:extLst>
          </a:blip>
          <a:srcRect t="1408" b="1408"/>
          <a:stretch>
            <a:fillRect/>
          </a:stretch>
        </p:blipFill>
        <p:spPr>
          <a:xfrm>
            <a:off x="118534" y="1265767"/>
            <a:ext cx="7514167" cy="4868333"/>
          </a:xfrm>
          <a:prstGeom prst="rect">
            <a:avLst/>
          </a:prstGeom>
        </p:spPr>
      </p:pic>
    </p:spTree>
    <p:extLst>
      <p:ext uri="{BB962C8B-B14F-4D97-AF65-F5344CB8AC3E}">
        <p14:creationId xmlns:p14="http://schemas.microsoft.com/office/powerpoint/2010/main" val="3071409002"/>
      </p:ext>
    </p:extLst>
  </p:cSld>
  <p:clrMapOvr>
    <a:masterClrMapping/>
  </p:clrMapOvr>
  <p:transition spd="med" advClick="0">
    <p:push dir="d"/>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1971720" cy="769441"/>
          </a:xfrm>
          <a:prstGeom prst="rect">
            <a:avLst/>
          </a:prstGeom>
          <a:noFill/>
        </p:spPr>
        <p:txBody>
          <a:bodyPr wrap="square">
            <a:spAutoFit/>
          </a:bodyPr>
          <a:lstStyle/>
          <a:p>
            <a:r>
              <a:t>Sản xuất tháng 1 năm 2020</a:t>
            </a:r>
            <a:endParaRPr lang="en-SG" sz="4400" dirty="0">
              <a:latin typeface="Segoe UI" panose="020B0502040204020203" pitchFamily="34" charset="0"/>
              <a:cs typeface="Segoe UI" panose="020B0502040204020203" pitchFamily="34" charset="0"/>
            </a:endParaRPr>
          </a:p>
        </p:txBody>
      </p:sp>
      <p:pic>
        <p:nvPicPr>
          <p:cNvPr id="7" name="Picture 11">
            <a:extLst>
              <a:ext uri="{FF2B5EF4-FFF2-40B4-BE49-F238E27FC236}">
                <a16:creationId xmlns:a16="http://schemas.microsoft.com/office/drawing/2014/main" id="{6266E2C3-B4E2-42AD-8D98-1B61E11E7117}"/>
              </a:ext>
            </a:extLst>
          </p:cNvPr>
          <p:cNvPicPr>
            <a:picLocks noChangeAspect="1"/>
          </p:cNvPicPr>
          <p:nvPr/>
        </p:nvPicPr>
        <p:blipFill rotWithShape="1">
          <a:blip r:embed="rId3"/>
          <a:srcRect t="18407" b="18407"/>
          <a:stretch/>
        </p:blipFill>
        <p:spPr>
          <a:xfrm>
            <a:off x="118534" y="1212851"/>
            <a:ext cx="11952817" cy="4712427"/>
          </a:xfrm>
          <a:prstGeom prst="rect">
            <a:avLst/>
          </a:prstGeom>
          <a:noFill/>
        </p:spPr>
      </p:pic>
      <p:sp>
        <p:nvSpPr>
          <p:cNvPr id="8" name="Textfeld 8">
            <a:extLst>
              <a:ext uri="{FF2B5EF4-FFF2-40B4-BE49-F238E27FC236}">
                <a16:creationId xmlns:a16="http://schemas.microsoft.com/office/drawing/2014/main" id="{B4C51A09-5753-45AC-A415-D8FF407D8FFA}"/>
              </a:ext>
            </a:extLst>
          </p:cNvPr>
          <p:cNvSpPr txBox="1"/>
          <p:nvPr/>
        </p:nvSpPr>
        <p:spPr>
          <a:xfrm>
            <a:off x="3692559" y="5913582"/>
            <a:ext cx="8378792" cy="297454"/>
          </a:xfrm>
          <a:prstGeom prst="rect">
            <a:avLst/>
          </a:prstGeom>
          <a:noFill/>
        </p:spPr>
        <p:txBody>
          <a:bodyPr wrap="square" rtlCol="0">
            <a:spAutoFit/>
          </a:bodyPr>
          <a:lstStyle/>
          <a:p>
            <a:pPr algn="r"/>
            <a:r>
              <a:t>Nhà máy MIAVIT Việt Nam, Long Thành, Tỉnh Đồng Nai, Việt Nam</a:t>
            </a:r>
          </a:p>
        </p:txBody>
      </p:sp>
    </p:spTree>
    <p:extLst>
      <p:ext uri="{BB962C8B-B14F-4D97-AF65-F5344CB8AC3E}">
        <p14:creationId xmlns:p14="http://schemas.microsoft.com/office/powerpoint/2010/main" val="2260507615"/>
      </p:ext>
    </p:extLst>
  </p:cSld>
  <p:clrMapOvr>
    <a:masterClrMapping/>
  </p:clrMapOvr>
  <p:transition spd="med" advClick="0">
    <p:push dir="d"/>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1971720" cy="769441"/>
          </a:xfrm>
          <a:prstGeom prst="rect">
            <a:avLst/>
          </a:prstGeom>
          <a:noFill/>
        </p:spPr>
        <p:txBody>
          <a:bodyPr wrap="square">
            <a:spAutoFit/>
          </a:bodyPr>
          <a:lstStyle/>
          <a:p>
            <a:r>
              <a:t>Máy móc - 100% Đức</a:t>
            </a:r>
            <a:endParaRPr lang="en-SG" sz="4400" dirty="0">
              <a:latin typeface="Segoe UI" panose="020B0502040204020203" pitchFamily="34" charset="0"/>
              <a:cs typeface="Segoe UI" panose="020B0502040204020203" pitchFamily="34" charset="0"/>
            </a:endParaRPr>
          </a:p>
        </p:txBody>
      </p:sp>
      <p:grpSp>
        <p:nvGrpSpPr>
          <p:cNvPr id="6" name="Group 5">
            <a:extLst>
              <a:ext uri="{FF2B5EF4-FFF2-40B4-BE49-F238E27FC236}">
                <a16:creationId xmlns:a16="http://schemas.microsoft.com/office/drawing/2014/main" id="{28C45EAB-6198-4039-9E56-F17B35AD5D64}"/>
              </a:ext>
            </a:extLst>
          </p:cNvPr>
          <p:cNvGrpSpPr/>
          <p:nvPr/>
        </p:nvGrpSpPr>
        <p:grpSpPr>
          <a:xfrm>
            <a:off x="5807969" y="295014"/>
            <a:ext cx="6634988" cy="6634988"/>
            <a:chOff x="4355976" y="221260"/>
            <a:chExt cx="4976241" cy="4976241"/>
          </a:xfrm>
        </p:grpSpPr>
        <p:pic>
          <p:nvPicPr>
            <p:cNvPr id="9" name="Picture 8">
              <a:extLst>
                <a:ext uri="{FF2B5EF4-FFF2-40B4-BE49-F238E27FC236}">
                  <a16:creationId xmlns:a16="http://schemas.microsoft.com/office/drawing/2014/main" id="{D84779D0-8721-4860-96A9-44078737EE92}"/>
                </a:ext>
              </a:extLst>
            </p:cNvPr>
            <p:cNvPicPr>
              <a:picLocks noChangeAspect="1"/>
            </p:cNvPicPr>
            <p:nvPr/>
          </p:nvPicPr>
          <p:blipFill>
            <a:blip r:embed="rId3"/>
            <a:stretch>
              <a:fillRect/>
            </a:stretch>
          </p:blipFill>
          <p:spPr>
            <a:xfrm>
              <a:off x="4355976" y="221260"/>
              <a:ext cx="4976241" cy="4976241"/>
            </a:xfrm>
            <a:prstGeom prst="rect">
              <a:avLst/>
            </a:prstGeom>
          </p:spPr>
        </p:pic>
        <p:pic>
          <p:nvPicPr>
            <p:cNvPr id="10" name="Picture 9">
              <a:extLst>
                <a:ext uri="{FF2B5EF4-FFF2-40B4-BE49-F238E27FC236}">
                  <a16:creationId xmlns:a16="http://schemas.microsoft.com/office/drawing/2014/main" id="{5C0B622A-79FA-465E-801C-0091C806BC34}"/>
                </a:ext>
              </a:extLst>
            </p:cNvPr>
            <p:cNvPicPr>
              <a:picLocks noChangeAspect="1"/>
            </p:cNvPicPr>
            <p:nvPr/>
          </p:nvPicPr>
          <p:blipFill>
            <a:blip r:embed="rId4"/>
            <a:stretch>
              <a:fillRect/>
            </a:stretch>
          </p:blipFill>
          <p:spPr>
            <a:xfrm>
              <a:off x="7982258" y="1032216"/>
              <a:ext cx="1003300" cy="571500"/>
            </a:xfrm>
            <a:prstGeom prst="rect">
              <a:avLst/>
            </a:prstGeom>
          </p:spPr>
        </p:pic>
      </p:grpSp>
      <p:pic>
        <p:nvPicPr>
          <p:cNvPr id="11" name="Picture 10">
            <a:extLst>
              <a:ext uri="{FF2B5EF4-FFF2-40B4-BE49-F238E27FC236}">
                <a16:creationId xmlns:a16="http://schemas.microsoft.com/office/drawing/2014/main" id="{E0D7D096-CDFE-4EF6-8C78-0B49B3CA659F}"/>
              </a:ext>
            </a:extLst>
          </p:cNvPr>
          <p:cNvPicPr>
            <a:picLocks noChangeAspect="1"/>
          </p:cNvPicPr>
          <p:nvPr/>
        </p:nvPicPr>
        <p:blipFill>
          <a:blip r:embed="rId5"/>
          <a:stretch>
            <a:fillRect/>
          </a:stretch>
        </p:blipFill>
        <p:spPr>
          <a:xfrm>
            <a:off x="239351" y="1221208"/>
            <a:ext cx="5571523" cy="4800080"/>
          </a:xfrm>
          <a:prstGeom prst="rect">
            <a:avLst/>
          </a:prstGeom>
        </p:spPr>
      </p:pic>
      <p:sp>
        <p:nvSpPr>
          <p:cNvPr id="13" name="Textfeld 6">
            <a:extLst>
              <a:ext uri="{FF2B5EF4-FFF2-40B4-BE49-F238E27FC236}">
                <a16:creationId xmlns:a16="http://schemas.microsoft.com/office/drawing/2014/main" id="{A6FC9015-14FD-4874-AD57-7DFF9A50E22A}"/>
              </a:ext>
            </a:extLst>
          </p:cNvPr>
          <p:cNvSpPr txBox="1"/>
          <p:nvPr/>
        </p:nvSpPr>
        <p:spPr>
          <a:xfrm>
            <a:off x="6383963" y="1376289"/>
            <a:ext cx="1828635" cy="748795"/>
          </a:xfrm>
          <a:prstGeom prst="rect">
            <a:avLst/>
          </a:prstGeom>
          <a:noFill/>
        </p:spPr>
        <p:txBody>
          <a:bodyPr wrap="square" rtlCol="0">
            <a:spAutoFit/>
          </a:bodyPr>
          <a:lstStyle/>
          <a:p>
            <a:r>
              <a:t>Độ chính xác trộn</a:t>
            </a:r>
            <a:endParaRPr lang="de-DE" sz="1600" dirty="0">
              <a:solidFill>
                <a:schemeClr val="accent1"/>
              </a:solidFill>
            </a:endParaRPr>
          </a:p>
          <a:p>
            <a:endParaRPr lang="de-DE" sz="533" dirty="0">
              <a:solidFill>
                <a:schemeClr val="accent1"/>
              </a:solidFill>
            </a:endParaRPr>
          </a:p>
          <a:p>
            <a:pPr algn="ctr"/>
            <a:r>
              <a:t>1:100,000</a:t>
            </a:r>
          </a:p>
        </p:txBody>
      </p:sp>
    </p:spTree>
    <p:extLst>
      <p:ext uri="{BB962C8B-B14F-4D97-AF65-F5344CB8AC3E}">
        <p14:creationId xmlns:p14="http://schemas.microsoft.com/office/powerpoint/2010/main" val="3566869068"/>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1971720" cy="769441"/>
          </a:xfrm>
          <a:prstGeom prst="rect">
            <a:avLst/>
          </a:prstGeom>
          <a:noFill/>
        </p:spPr>
        <p:txBody>
          <a:bodyPr wrap="square">
            <a:spAutoFit/>
          </a:bodyPr>
          <a:lstStyle/>
          <a:p>
            <a:r>
              <a:t>Phần mềm 100% Đức</a:t>
            </a:r>
            <a:endParaRPr lang="en-SG" sz="4400" dirty="0">
              <a:latin typeface="Segoe UI" panose="020B0502040204020203" pitchFamily="34" charset="0"/>
              <a:cs typeface="Segoe UI" panose="020B0502040204020203" pitchFamily="34" charset="0"/>
            </a:endParaRPr>
          </a:p>
        </p:txBody>
      </p:sp>
      <p:graphicFrame>
        <p:nvGraphicFramePr>
          <p:cNvPr id="15" name="Diagramm 13">
            <a:extLst>
              <a:ext uri="{FF2B5EF4-FFF2-40B4-BE49-F238E27FC236}">
                <a16:creationId xmlns:a16="http://schemas.microsoft.com/office/drawing/2014/main" id="{3918D623-1E18-4E15-85C2-BDBD08506BD0}"/>
              </a:ext>
            </a:extLst>
          </p:cNvPr>
          <p:cNvGraphicFramePr/>
          <p:nvPr/>
        </p:nvGraphicFramePr>
        <p:xfrm>
          <a:off x="2447595" y="1265766"/>
          <a:ext cx="7712405" cy="48725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6" name="Picture 15">
            <a:extLst>
              <a:ext uri="{FF2B5EF4-FFF2-40B4-BE49-F238E27FC236}">
                <a16:creationId xmlns:a16="http://schemas.microsoft.com/office/drawing/2014/main" id="{0E0ADB2D-7745-4995-B993-B59924232153}"/>
              </a:ext>
            </a:extLst>
          </p:cNvPr>
          <p:cNvPicPr>
            <a:picLocks noChangeAspect="1"/>
          </p:cNvPicPr>
          <p:nvPr/>
        </p:nvPicPr>
        <p:blipFill rotWithShape="1">
          <a:blip r:embed="rId8"/>
          <a:srcRect l="3761" t="9753" r="13494" b="1957"/>
          <a:stretch/>
        </p:blipFill>
        <p:spPr>
          <a:xfrm>
            <a:off x="3695734" y="4581129"/>
            <a:ext cx="1920213" cy="1396519"/>
          </a:xfrm>
          <a:prstGeom prst="rect">
            <a:avLst/>
          </a:prstGeom>
        </p:spPr>
      </p:pic>
    </p:spTree>
    <p:extLst>
      <p:ext uri="{BB962C8B-B14F-4D97-AF65-F5344CB8AC3E}">
        <p14:creationId xmlns:p14="http://schemas.microsoft.com/office/powerpoint/2010/main" val="187869390"/>
      </p:ext>
    </p:extLst>
  </p:cSld>
  <p:clrMapOvr>
    <a:masterClrMapping/>
  </p:clrMapOvr>
  <p:transition spd="med" advClick="0">
    <p:push dir="d"/>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About us">
            <a:extLst>
              <a:ext uri="{FF2B5EF4-FFF2-40B4-BE49-F238E27FC236}">
                <a16:creationId xmlns:a16="http://schemas.microsoft.com/office/drawing/2014/main" id="{04D0B608-5046-4EA0-B0A2-45C9F291902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35450" y="4032188"/>
            <a:ext cx="3544387" cy="2362925"/>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141307"/>
            <a:ext cx="11971720" cy="769441"/>
          </a:xfrm>
          <a:prstGeom prst="rect">
            <a:avLst/>
          </a:prstGeom>
          <a:noFill/>
        </p:spPr>
        <p:txBody>
          <a:bodyPr wrap="square">
            <a:spAutoFit/>
          </a:bodyPr>
          <a:lstStyle/>
          <a:p>
            <a:r>
              <a:t>Kiểm soát chất lượng - tiêu chuẩn 100% Đức</a:t>
            </a:r>
            <a:endParaRPr lang="en-SG" sz="4400" dirty="0">
              <a:latin typeface="Segoe UI" panose="020B0502040204020203" pitchFamily="34" charset="0"/>
              <a:cs typeface="Segoe UI" panose="020B0502040204020203" pitchFamily="34" charset="0"/>
            </a:endParaRPr>
          </a:p>
        </p:txBody>
      </p:sp>
      <p:graphicFrame>
        <p:nvGraphicFramePr>
          <p:cNvPr id="6" name="Diagram 5">
            <a:extLst>
              <a:ext uri="{FF2B5EF4-FFF2-40B4-BE49-F238E27FC236}">
                <a16:creationId xmlns:a16="http://schemas.microsoft.com/office/drawing/2014/main" id="{C3058D5B-4925-4352-85BB-91A0A209C390}"/>
              </a:ext>
            </a:extLst>
          </p:cNvPr>
          <p:cNvGraphicFramePr/>
          <p:nvPr>
            <p:extLst>
              <p:ext uri="{D42A27DB-BD31-4B8C-83A1-F6EECF244321}">
                <p14:modId xmlns:p14="http://schemas.microsoft.com/office/powerpoint/2010/main" val="3589047947"/>
              </p:ext>
            </p:extLst>
          </p:nvPr>
        </p:nvGraphicFramePr>
        <p:xfrm>
          <a:off x="2302355" y="876100"/>
          <a:ext cx="8031173" cy="468852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633876815"/>
      </p:ext>
    </p:extLst>
  </p:cSld>
  <p:clrMapOvr>
    <a:masterClrMapping/>
  </p:clrMapOvr>
  <p:transition spd="med" advClick="0">
    <p:push dir="d"/>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141307"/>
            <a:ext cx="11971720" cy="769441"/>
          </a:xfrm>
          <a:prstGeom prst="rect">
            <a:avLst/>
          </a:prstGeom>
          <a:noFill/>
        </p:spPr>
        <p:txBody>
          <a:bodyPr wrap="square">
            <a:spAutoFit/>
          </a:bodyPr>
          <a:lstStyle/>
          <a:p>
            <a:r>
              <a:t>Sản phẩm của chúng tôi?</a:t>
            </a:r>
            <a:endParaRPr lang="en-SG" sz="4400" dirty="0">
              <a:latin typeface="Segoe UI" panose="020B0502040204020203" pitchFamily="34" charset="0"/>
              <a:cs typeface="Segoe UI" panose="020B0502040204020203" pitchFamily="34" charset="0"/>
            </a:endParaRPr>
          </a:p>
        </p:txBody>
      </p:sp>
      <p:graphicFrame>
        <p:nvGraphicFramePr>
          <p:cNvPr id="7" name="Inhaltsplatzhalter 8">
            <a:extLst>
              <a:ext uri="{FF2B5EF4-FFF2-40B4-BE49-F238E27FC236}">
                <a16:creationId xmlns:a16="http://schemas.microsoft.com/office/drawing/2014/main" id="{691A735B-152B-413F-9D6E-4EEB819403B5}"/>
              </a:ext>
            </a:extLst>
          </p:cNvPr>
          <p:cNvGraphicFramePr>
            <a:graphicFrameLocks/>
          </p:cNvGraphicFramePr>
          <p:nvPr>
            <p:extLst>
              <p:ext uri="{D42A27DB-BD31-4B8C-83A1-F6EECF244321}">
                <p14:modId xmlns:p14="http://schemas.microsoft.com/office/powerpoint/2010/main" val="2866513490"/>
              </p:ext>
            </p:extLst>
          </p:nvPr>
        </p:nvGraphicFramePr>
        <p:xfrm>
          <a:off x="1871531" y="1210372"/>
          <a:ext cx="7968885" cy="47149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37019422"/>
      </p:ext>
    </p:extLst>
  </p:cSld>
  <p:clrMapOvr>
    <a:masterClrMapping/>
  </p:clrMapOvr>
  <p:transition spd="med" advClick="0">
    <p:push dir="d"/>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2AE95F1-168F-4085-A5BC-B8324BD58356}"/>
              </a:ext>
            </a:extLst>
          </p:cNvPr>
          <p:cNvSpPr>
            <a:spLocks noGrp="1"/>
          </p:cNvSpPr>
          <p:nvPr>
            <p:ph type="title"/>
          </p:nvPr>
        </p:nvSpPr>
        <p:spPr/>
        <p:txBody>
          <a:bodyPr/>
          <a:lstStyle/>
          <a:p>
            <a:pPr>
              <a:buFont typeface="Times New Roman" pitchFamily="16" charset="0"/>
              <a:buNone/>
              <a:defRPr/>
            </a:pPr>
            <a:r>
              <a:t>GREENPET</a:t>
            </a:r>
          </a:p>
        </p:txBody>
      </p:sp>
      <p:pic>
        <p:nvPicPr>
          <p:cNvPr id="21" name="Picture Placeholder 20">
            <a:extLst>
              <a:ext uri="{FF2B5EF4-FFF2-40B4-BE49-F238E27FC236}">
                <a16:creationId xmlns:a16="http://schemas.microsoft.com/office/drawing/2014/main" id="{5ED3EF67-DC60-45E0-93AC-0C309F0C8F5A}"/>
              </a:ext>
            </a:extLst>
          </p:cNvPr>
          <p:cNvPicPr>
            <a:picLocks noGrp="1" noChangeAspect="1"/>
          </p:cNvPicPr>
          <p:nvPr>
            <p:ph type="pic" idx="1"/>
          </p:nvPr>
        </p:nvPicPr>
        <p:blipFill>
          <a:blip r:embed="rId3">
            <a:extLst>
              <a:ext uri="{28A0092B-C50C-407E-A947-70E740481C1C}">
                <a14:useLocalDpi xmlns:a14="http://schemas.microsoft.com/office/drawing/2010/main" val="0"/>
              </a:ext>
            </a:extLst>
          </a:blip>
          <a:srcRect t="21868" b="21868"/>
          <a:stretch>
            <a:fillRect/>
          </a:stretch>
        </p:blipFill>
        <p:spPr/>
      </p:pic>
      <p:sp>
        <p:nvSpPr>
          <p:cNvPr id="45060" name="Slide Number Placeholder 8">
            <a:extLst>
              <a:ext uri="{FF2B5EF4-FFF2-40B4-BE49-F238E27FC236}">
                <a16:creationId xmlns:a16="http://schemas.microsoft.com/office/drawing/2014/main" id="{A15FFFE3-A99B-48A8-83E7-01903FB66447}"/>
              </a:ext>
            </a:extLst>
          </p:cNvPr>
          <p:cNvSpPr>
            <a:spLocks noGrp="1"/>
          </p:cNvSpPr>
          <p:nvPr>
            <p:ph type="sldNum" sz="quarter" idx="12"/>
          </p:nvPr>
        </p:nvSpPr>
        <p:spPr>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D66915C-52AB-44A5-AEA7-71B9185F81B4}" type="slidenum">
              <a:rPr lang="zh-CN" altLang="en-US" smtClean="0"/>
              <a:pPr/>
              <a:t>68</a:t>
            </a:fld>
            <a:endParaRPr lang="en-US" altLang="en-US">
              <a:solidFill>
                <a:srgbClr val="000000"/>
              </a:solidFill>
            </a:endParaRPr>
          </a:p>
        </p:txBody>
      </p:sp>
      <p:pic>
        <p:nvPicPr>
          <p:cNvPr id="6" name="Picture 5">
            <a:extLst>
              <a:ext uri="{FF2B5EF4-FFF2-40B4-BE49-F238E27FC236}">
                <a16:creationId xmlns:a16="http://schemas.microsoft.com/office/drawing/2014/main" id="{C62553CC-312F-43F2-8224-DB67D170FF1C}"/>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8740214" y="5288280"/>
            <a:ext cx="2870809" cy="671491"/>
          </a:xfrm>
          <a:prstGeom prst="rect">
            <a:avLst/>
          </a:prstGeom>
        </p:spPr>
      </p:pic>
    </p:spTree>
    <p:extLst>
      <p:ext uri="{BB962C8B-B14F-4D97-AF65-F5344CB8AC3E}">
        <p14:creationId xmlns:p14="http://schemas.microsoft.com/office/powerpoint/2010/main" val="1308380503"/>
      </p:ext>
    </p:extLst>
  </p:cSld>
  <p:clrMapOvr>
    <a:masterClrMapping/>
  </p:clrMapOvr>
  <p:transition spd="med" advClick="0">
    <p:push dir="d"/>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Placeholder 31">
            <a:extLst>
              <a:ext uri="{FF2B5EF4-FFF2-40B4-BE49-F238E27FC236}">
                <a16:creationId xmlns:a16="http://schemas.microsoft.com/office/drawing/2014/main" id="{2889BA4B-D238-46BE-B9A5-B5446F494AD5}"/>
              </a:ext>
            </a:extLst>
          </p:cNvPr>
          <p:cNvPicPr>
            <a:picLocks noGrp="1" noChangeAspect="1"/>
          </p:cNvPicPr>
          <p:nvPr>
            <p:ph type="pic" sz="quarter" idx="10"/>
          </p:nvPr>
        </p:nvPicPr>
        <p:blipFill>
          <a:blip r:embed="rId2"/>
          <a:srcRect l="25666" r="25666"/>
          <a:stretch>
            <a:fillRect/>
          </a:stretch>
        </p:blipFill>
        <p:spPr>
          <a:prstGeom prst="rect">
            <a:avLst/>
          </a:prstGeom>
        </p:spPr>
      </p:pic>
      <p:pic>
        <p:nvPicPr>
          <p:cNvPr id="31" name="Picture Placeholder 30">
            <a:extLst>
              <a:ext uri="{FF2B5EF4-FFF2-40B4-BE49-F238E27FC236}">
                <a16:creationId xmlns:a16="http://schemas.microsoft.com/office/drawing/2014/main" id="{CCFAC0E3-24FE-4DFB-AEEA-49D6E6E37A50}"/>
              </a:ext>
            </a:extLst>
          </p:cNvPr>
          <p:cNvPicPr>
            <a:picLocks noGrp="1" noChangeAspect="1"/>
          </p:cNvPicPr>
          <p:nvPr>
            <p:ph type="pic" sz="quarter" idx="11"/>
          </p:nvPr>
        </p:nvPicPr>
        <p:blipFill>
          <a:blip r:embed="rId3"/>
          <a:srcRect l="25647" r="25647"/>
          <a:stretch>
            <a:fillRect/>
          </a:stretch>
        </p:blipFill>
        <p:spPr>
          <a:prstGeom prst="rect">
            <a:avLst/>
          </a:prstGeom>
        </p:spPr>
      </p:pic>
      <p:pic>
        <p:nvPicPr>
          <p:cNvPr id="30" name="Picture Placeholder 29">
            <a:extLst>
              <a:ext uri="{FF2B5EF4-FFF2-40B4-BE49-F238E27FC236}">
                <a16:creationId xmlns:a16="http://schemas.microsoft.com/office/drawing/2014/main" id="{180CE237-D522-45E5-B56C-00B554FED331}"/>
              </a:ext>
            </a:extLst>
          </p:cNvPr>
          <p:cNvPicPr>
            <a:picLocks noGrp="1" noChangeAspect="1"/>
          </p:cNvPicPr>
          <p:nvPr>
            <p:ph type="pic" sz="quarter" idx="12"/>
          </p:nvPr>
        </p:nvPicPr>
        <p:blipFill>
          <a:blip r:embed="rId4"/>
          <a:srcRect l="25666" r="25666"/>
          <a:stretch>
            <a:fillRect/>
          </a:stretch>
        </p:blipFill>
        <p:spPr>
          <a:prstGeom prst="rect">
            <a:avLst/>
          </a:prstGeom>
        </p:spPr>
      </p:pic>
      <p:sp>
        <p:nvSpPr>
          <p:cNvPr id="23" name="Rectangle 22"/>
          <p:cNvSpPr/>
          <p:nvPr/>
        </p:nvSpPr>
        <p:spPr>
          <a:xfrm>
            <a:off x="624049"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609601" y="5066687"/>
            <a:ext cx="1981200" cy="215444"/>
          </a:xfrm>
          <a:prstGeom prst="rect">
            <a:avLst/>
          </a:prstGeom>
          <a:noFill/>
        </p:spPr>
        <p:txBody>
          <a:bodyPr wrap="square" lIns="0" tIns="0" rIns="0" bIns="0" rtlCol="0">
            <a:spAutoFit/>
          </a:bodyPr>
          <a:lstStyle/>
          <a:p>
            <a:pPr>
              <a:spcAft>
                <a:spcPts val="600"/>
              </a:spcAft>
            </a:pPr>
            <a:r>
              <a:t>Spa - làm đẹp</a:t>
            </a:r>
          </a:p>
        </p:txBody>
      </p:sp>
      <p:sp>
        <p:nvSpPr>
          <p:cNvPr id="37" name="Rectangle 36"/>
          <p:cNvSpPr/>
          <p:nvPr/>
        </p:nvSpPr>
        <p:spPr>
          <a:xfrm>
            <a:off x="2812647"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5016301"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2812648" y="5066686"/>
            <a:ext cx="1987951" cy="430887"/>
          </a:xfrm>
          <a:prstGeom prst="rect">
            <a:avLst/>
          </a:prstGeom>
          <a:noFill/>
        </p:spPr>
        <p:txBody>
          <a:bodyPr wrap="square" lIns="0" tIns="0" rIns="0" bIns="0" rtlCol="0">
            <a:spAutoFit/>
          </a:bodyPr>
          <a:lstStyle/>
          <a:p>
            <a:pPr>
              <a:spcAft>
                <a:spcPts val="600"/>
              </a:spcAft>
            </a:pPr>
            <a:r>
              <a:t>DỊCH VỤ CHUYÊN NGHIỆP</a:t>
            </a:r>
          </a:p>
        </p:txBody>
      </p:sp>
      <p:sp>
        <p:nvSpPr>
          <p:cNvPr id="40" name="TextBox 39"/>
          <p:cNvSpPr txBox="1"/>
          <p:nvPr/>
        </p:nvSpPr>
        <p:spPr>
          <a:xfrm>
            <a:off x="5015695" y="5066687"/>
            <a:ext cx="2136553" cy="215444"/>
          </a:xfrm>
          <a:prstGeom prst="rect">
            <a:avLst/>
          </a:prstGeom>
          <a:noFill/>
        </p:spPr>
        <p:txBody>
          <a:bodyPr wrap="square" lIns="0" tIns="0" rIns="0" bIns="0" rtlCol="0">
            <a:spAutoFit/>
          </a:bodyPr>
          <a:lstStyle/>
          <a:p>
            <a:pPr>
              <a:spcAft>
                <a:spcPts val="600"/>
              </a:spcAft>
            </a:pPr>
            <a:r>
              <a:t>Khách sạn - khu cư trú</a:t>
            </a:r>
          </a:p>
        </p:txBody>
      </p:sp>
      <p:sp>
        <p:nvSpPr>
          <p:cNvPr id="43" name="Rectangle 42"/>
          <p:cNvSpPr/>
          <p:nvPr/>
        </p:nvSpPr>
        <p:spPr>
          <a:xfrm>
            <a:off x="5015695"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2812648"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624050"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7391402" y="2001033"/>
            <a:ext cx="4190998" cy="3600986"/>
          </a:xfrm>
          <a:prstGeom prst="rect">
            <a:avLst/>
          </a:prstGeom>
          <a:noFill/>
        </p:spPr>
        <p:txBody>
          <a:bodyPr wrap="square" lIns="0" tIns="0" rIns="0" bIns="0" rtlCol="0">
            <a:spAutoFit/>
          </a:bodyPr>
          <a:lstStyle/>
          <a:p>
            <a:pPr algn="just"/>
            <a:r>
              <a:t>Được thành lập vào năm 2017, là một công ty con của tập đoàn Greenvet, và xuất phát từ đam mê, tình yêu chân thành với mong muốn đảm bảo sức khỏe, cung cấp một phương pháp toàn diện cho các loài vật nuôi.</a:t>
            </a:r>
          </a:p>
          <a:p>
            <a:pPr algn="just"/>
            <a:r>
              <a:t>Greenpet là một phòng khám đầy đủ dịch vụ, cung cấp một loạt đầy đủ các dịch vụ chăm sóc thú cưng hàng ngày và chuyên sâu 24/7. Dịch vụ của chúng tôi bao gồm nhưng không giới hạn: Khám tổng quát, Nha khoa với X-quang kỹ thuật số, Tiêm chủng, Phẫu thuật, Tạo hình, Cấp cứu, Siêu âm, X-quang, ... khách sạn thú cưng</a:t>
            </a: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t>BỆNH VIỆN GREENPET</a:t>
            </a:r>
          </a:p>
        </p:txBody>
      </p:sp>
      <p:sp>
        <p:nvSpPr>
          <p:cNvPr id="21" name="Rectangle 20"/>
          <p:cNvSpPr/>
          <p:nvPr/>
        </p:nvSpPr>
        <p:spPr>
          <a:xfrm>
            <a:off x="3012407" y="748598"/>
            <a:ext cx="6167186" cy="276999"/>
          </a:xfrm>
          <a:prstGeom prst="rect">
            <a:avLst/>
          </a:prstGeom>
        </p:spPr>
        <p:txBody>
          <a:bodyPr wrap="square">
            <a:spAutoFit/>
          </a:bodyPr>
          <a:lstStyle/>
          <a:p>
            <a:pPr algn="ctr"/>
            <a:r>
              <a:t>Bệnh viện thú cưng lớn nhất miền Bắc Việt Nam</a:t>
            </a:r>
          </a:p>
        </p:txBody>
      </p:sp>
      <p:grpSp>
        <p:nvGrpSpPr>
          <p:cNvPr id="22" name="Group 21"/>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969865573"/>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47D6F81-39DB-4034-B031-108D1A1163EB}"/>
              </a:ext>
            </a:extLst>
          </p:cNvPr>
          <p:cNvSpPr/>
          <p:nvPr>
            <p:custDataLst>
              <p:tags r:id="rId1"/>
            </p:custDataLst>
          </p:nvPr>
        </p:nvSpPr>
        <p:spPr>
          <a:xfrm>
            <a:off x="775829" y="622435"/>
            <a:ext cx="10122141"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Tầm nhìn và Sứ mệnh</a:t>
            </a:r>
          </a:p>
        </p:txBody>
      </p:sp>
      <p:sp>
        <p:nvSpPr>
          <p:cNvPr id="4" name="Rectangle 3">
            <a:extLst>
              <a:ext uri="{FF2B5EF4-FFF2-40B4-BE49-F238E27FC236}">
                <a16:creationId xmlns:a16="http://schemas.microsoft.com/office/drawing/2014/main" id="{42C5F673-C2CD-4965-BA0E-2A258EF1BC60}"/>
              </a:ext>
            </a:extLst>
          </p:cNvPr>
          <p:cNvSpPr/>
          <p:nvPr/>
        </p:nvSpPr>
        <p:spPr>
          <a:xfrm>
            <a:off x="870011" y="3310748"/>
            <a:ext cx="5000781" cy="17217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 name="Rectangle 4">
            <a:extLst>
              <a:ext uri="{FF2B5EF4-FFF2-40B4-BE49-F238E27FC236}">
                <a16:creationId xmlns:a16="http://schemas.microsoft.com/office/drawing/2014/main" id="{C3DDE8D8-C713-4B90-87DE-8AB044EF6A75}"/>
              </a:ext>
            </a:extLst>
          </p:cNvPr>
          <p:cNvSpPr/>
          <p:nvPr/>
        </p:nvSpPr>
        <p:spPr>
          <a:xfrm>
            <a:off x="6321210" y="3348882"/>
            <a:ext cx="5077718" cy="172170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5">
            <a:extLst>
              <a:ext uri="{FF2B5EF4-FFF2-40B4-BE49-F238E27FC236}">
                <a16:creationId xmlns:a16="http://schemas.microsoft.com/office/drawing/2014/main" id="{B74A101C-96B7-4EAF-BE49-E519B5F8DA83}"/>
              </a:ext>
            </a:extLst>
          </p:cNvPr>
          <p:cNvSpPr/>
          <p:nvPr/>
        </p:nvSpPr>
        <p:spPr>
          <a:xfrm>
            <a:off x="1079260" y="3913816"/>
            <a:ext cx="4254740" cy="1061829"/>
          </a:xfrm>
          <a:prstGeom prst="rect">
            <a:avLst/>
          </a:prstGeom>
        </p:spPr>
        <p:txBody>
          <a:bodyPr wrap="square">
            <a:spAutoFit/>
          </a:bodyPr>
          <a:lstStyle/>
          <a:p>
            <a:pPr algn="just">
              <a:lnSpc>
                <a:spcPct val="90000"/>
              </a:lnSpc>
              <a:spcAft>
                <a:spcPts val="1000"/>
              </a:spcAft>
            </a:pPr>
            <a:r>
              <a:t>Hướng đi để trở thành tập đoàn hàng đầu trong khu vực trong nghiên cứu và ứng dụng các giải pháp chăm sóc sức khỏe và dinh dưỡng động vật, theo xu hướng an toàn sinh học để đóng góp vào việc tăng giá trị và chất lượng cuộc sống.</a:t>
            </a:r>
            <a:endParaRPr lang="en-US" sz="1200" i="1" dirty="0">
              <a:solidFill>
                <a:schemeClr val="bg1"/>
              </a:solidFill>
              <a:latin typeface="Segoe UI" panose="020B0502040204020203" pitchFamily="34" charset="0"/>
              <a:cs typeface="Segoe UI" panose="020B0502040204020203" pitchFamily="34" charset="0"/>
            </a:endParaRPr>
          </a:p>
        </p:txBody>
      </p:sp>
      <p:sp>
        <p:nvSpPr>
          <p:cNvPr id="7" name="TextBox 6">
            <a:extLst>
              <a:ext uri="{FF2B5EF4-FFF2-40B4-BE49-F238E27FC236}">
                <a16:creationId xmlns:a16="http://schemas.microsoft.com/office/drawing/2014/main" id="{19643E69-3D0D-4D48-B938-E526A69D73E1}"/>
              </a:ext>
            </a:extLst>
          </p:cNvPr>
          <p:cNvSpPr txBox="1"/>
          <p:nvPr/>
        </p:nvSpPr>
        <p:spPr>
          <a:xfrm>
            <a:off x="1079260" y="3544484"/>
            <a:ext cx="3073640" cy="369332"/>
          </a:xfrm>
          <a:prstGeom prst="rect">
            <a:avLst/>
          </a:prstGeom>
          <a:noFill/>
        </p:spPr>
        <p:txBody>
          <a:bodyPr wrap="square" rtlCol="0">
            <a:spAutoFit/>
          </a:bodyPr>
          <a:lstStyle/>
          <a:p>
            <a:r>
              <a:t>Mô tả Tầm nhìn</a:t>
            </a:r>
            <a:endParaRPr lang="en-ID" b="1" dirty="0">
              <a:solidFill>
                <a:schemeClr val="bg2"/>
              </a:solidFill>
              <a:latin typeface="Segoe UI" panose="020B0502040204020203" pitchFamily="34" charset="0"/>
              <a:cs typeface="Segoe UI" panose="020B0502040204020203" pitchFamily="34" charset="0"/>
            </a:endParaRPr>
          </a:p>
        </p:txBody>
      </p:sp>
      <p:sp>
        <p:nvSpPr>
          <p:cNvPr id="8" name="Rectangle 7">
            <a:extLst>
              <a:ext uri="{FF2B5EF4-FFF2-40B4-BE49-F238E27FC236}">
                <a16:creationId xmlns:a16="http://schemas.microsoft.com/office/drawing/2014/main" id="{2C7F9273-F3A9-4D4E-B821-FFE8DBE6B5D1}"/>
              </a:ext>
            </a:extLst>
          </p:cNvPr>
          <p:cNvSpPr/>
          <p:nvPr/>
        </p:nvSpPr>
        <p:spPr>
          <a:xfrm>
            <a:off x="6858000" y="3913816"/>
            <a:ext cx="4254740" cy="1169551"/>
          </a:xfrm>
          <a:prstGeom prst="rect">
            <a:avLst/>
          </a:prstGeom>
        </p:spPr>
        <p:txBody>
          <a:bodyPr wrap="square">
            <a:spAutoFit/>
          </a:bodyPr>
          <a:lstStyle/>
          <a:p>
            <a:pPr algn="just"/>
            <a:r>
              <a:t>Tạo ra giá trị cao nhất cho khách hàng thông qua việc áp dụng công nghệ triển khai, đầu tư vào phát triển nguồn nhân lực, kết nối đối tác chiến lược, hợp tác phát triển với khẩu hiệu lý tưởng "Công nghệ Xanh cho Thực phẩm An toàn"</a:t>
            </a:r>
            <a:endParaRPr lang="en-US" sz="1200" dirty="0">
              <a:solidFill>
                <a:schemeClr val="bg1"/>
              </a:solidFill>
              <a:latin typeface="Segoe UI" panose="020B0502040204020203" pitchFamily="34" charset="0"/>
              <a:cs typeface="Segoe UI" panose="020B0502040204020203" pitchFamily="34" charset="0"/>
            </a:endParaRPr>
          </a:p>
        </p:txBody>
      </p:sp>
      <p:sp>
        <p:nvSpPr>
          <p:cNvPr id="9" name="TextBox 8">
            <a:extLst>
              <a:ext uri="{FF2B5EF4-FFF2-40B4-BE49-F238E27FC236}">
                <a16:creationId xmlns:a16="http://schemas.microsoft.com/office/drawing/2014/main" id="{BA966F0E-CABD-4E7B-BB07-BFD61ABF11C9}"/>
              </a:ext>
            </a:extLst>
          </p:cNvPr>
          <p:cNvSpPr txBox="1"/>
          <p:nvPr/>
        </p:nvSpPr>
        <p:spPr>
          <a:xfrm>
            <a:off x="6858000" y="3544484"/>
            <a:ext cx="3073640" cy="369332"/>
          </a:xfrm>
          <a:prstGeom prst="rect">
            <a:avLst/>
          </a:prstGeom>
          <a:noFill/>
        </p:spPr>
        <p:txBody>
          <a:bodyPr wrap="square" rtlCol="0">
            <a:spAutoFit/>
          </a:bodyPr>
          <a:lstStyle/>
          <a:p>
            <a:r>
              <a:t>Mô tả Sứ mệnh</a:t>
            </a:r>
            <a:endParaRPr lang="en-ID" b="1" dirty="0">
              <a:solidFill>
                <a:schemeClr val="bg2"/>
              </a:solidFill>
              <a:latin typeface="Segoe UI" panose="020B0502040204020203" pitchFamily="34" charset="0"/>
              <a:cs typeface="Segoe UI" panose="020B0502040204020203" pitchFamily="34" charset="0"/>
            </a:endParaRPr>
          </a:p>
        </p:txBody>
      </p:sp>
      <p:pic>
        <p:nvPicPr>
          <p:cNvPr id="10" name="Picture Placeholder 9">
            <a:extLst>
              <a:ext uri="{FF2B5EF4-FFF2-40B4-BE49-F238E27FC236}">
                <a16:creationId xmlns:a16="http://schemas.microsoft.com/office/drawing/2014/main" id="{6B215B6E-2FAC-4355-9AC6-AD41F20027F5}"/>
              </a:ext>
            </a:extLst>
          </p:cNvPr>
          <p:cNvPicPr>
            <a:picLocks noChangeAspect="1"/>
          </p:cNvPicPr>
          <p:nvPr/>
        </p:nvPicPr>
        <p:blipFill>
          <a:blip r:embed="rId3">
            <a:extLst>
              <a:ext uri="{28A0092B-C50C-407E-A947-70E740481C1C}">
                <a14:useLocalDpi xmlns:a14="http://schemas.microsoft.com/office/drawing/2010/main" val="0"/>
              </a:ext>
            </a:extLst>
          </a:blip>
          <a:srcRect l="6014" r="6014"/>
          <a:stretch>
            <a:fillRect/>
          </a:stretch>
        </p:blipFill>
        <p:spPr>
          <a:xfrm>
            <a:off x="6321210" y="1400061"/>
            <a:ext cx="5077718" cy="1927187"/>
          </a:xfrm>
          <a:prstGeom prst="rect">
            <a:avLst/>
          </a:prstGeom>
          <a:ln>
            <a:noFill/>
          </a:ln>
        </p:spPr>
      </p:pic>
      <p:pic>
        <p:nvPicPr>
          <p:cNvPr id="11" name="Picture Placeholder 14">
            <a:extLst>
              <a:ext uri="{FF2B5EF4-FFF2-40B4-BE49-F238E27FC236}">
                <a16:creationId xmlns:a16="http://schemas.microsoft.com/office/drawing/2014/main" id="{11098D19-9557-4425-8E7D-D3129EFA53A9}"/>
              </a:ext>
            </a:extLst>
          </p:cNvPr>
          <p:cNvPicPr>
            <a:picLocks noChangeAspect="1"/>
          </p:cNvPicPr>
          <p:nvPr/>
        </p:nvPicPr>
        <p:blipFill>
          <a:blip r:embed="rId4">
            <a:extLst>
              <a:ext uri="{28A0092B-C50C-407E-A947-70E740481C1C}">
                <a14:useLocalDpi xmlns:a14="http://schemas.microsoft.com/office/drawing/2010/main" val="0"/>
              </a:ext>
            </a:extLst>
          </a:blip>
          <a:srcRect l="713" r="713"/>
          <a:stretch>
            <a:fillRect/>
          </a:stretch>
        </p:blipFill>
        <p:spPr>
          <a:xfrm>
            <a:off x="870012" y="1412762"/>
            <a:ext cx="5000780" cy="1897986"/>
          </a:xfrm>
          <a:prstGeom prst="rect">
            <a:avLst/>
          </a:prstGeom>
        </p:spPr>
      </p:pic>
      <p:pic>
        <p:nvPicPr>
          <p:cNvPr id="12" name="Picture 11">
            <a:extLst>
              <a:ext uri="{FF2B5EF4-FFF2-40B4-BE49-F238E27FC236}">
                <a16:creationId xmlns:a16="http://schemas.microsoft.com/office/drawing/2014/main" id="{C9409EBE-E651-48B5-995E-732BDED2DC01}"/>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4821970" y="4908166"/>
            <a:ext cx="2548060" cy="1500292"/>
          </a:xfrm>
          <a:prstGeom prst="rect">
            <a:avLst/>
          </a:prstGeom>
        </p:spPr>
      </p:pic>
    </p:spTree>
    <p:extLst>
      <p:ext uri="{BB962C8B-B14F-4D97-AF65-F5344CB8AC3E}">
        <p14:creationId xmlns:p14="http://schemas.microsoft.com/office/powerpoint/2010/main" val="2151910773"/>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500"/>
                                        <p:tgtEl>
                                          <p:spTgt spid="7"/>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up)">
                                      <p:cBhvr>
                                        <p:cTn id="22" dur="500"/>
                                        <p:tgtEl>
                                          <p:spTgt spid="6"/>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8" grpId="0"/>
      <p:bldP spid="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598DF52-AAF7-41BE-85DA-332A183075B8}"/>
              </a:ext>
            </a:extLst>
          </p:cNvPr>
          <p:cNvSpPr/>
          <p:nvPr/>
        </p:nvSpPr>
        <p:spPr>
          <a:xfrm>
            <a:off x="469901" y="1433218"/>
            <a:ext cx="7061200" cy="2370816"/>
          </a:xfrm>
          <a:prstGeom prst="rect">
            <a:avLst/>
          </a:prstGeom>
        </p:spPr>
        <p:txBody>
          <a:bodyPr wrap="square" numCol="2" spcCol="365760">
            <a:noAutofit/>
          </a:bodyPr>
          <a:lstStyle/>
          <a:p>
            <a:pPr algn="just"/>
            <a:r>
              <a:rPr lang="en-US" sz="1600" b="1" dirty="0">
                <a:latin typeface="Segoe UI" panose="020B0502040204020203" pitchFamily="34" charset="0"/>
                <a:cs typeface="Segoe UI" panose="020B0502040204020203" pitchFamily="34" charset="0"/>
              </a:rPr>
              <a:t>12/2019</a:t>
            </a:r>
          </a:p>
          <a:p>
            <a:pPr algn="just"/>
            <a:r>
              <a:t>Hiểu được tầm quan trọng của nguồn nhân lực, kinh nghiệm quốc tế trong quản lý chăm sóc sức khỏe động vật nhằm nâng cao và cải thiện chất lượng dịch vụ; Greenpet jsc được xây dựng dựa trên vốn liên doanh giữa Thonglor - Thái Lan. Giám sát nghiêm ngặt theo tiêu chuẩn quốc tế bởi các chuyên gia hàng đầu của Thonglor Thái Lan, đảm bảo cung cấp dịch vụ chuyên nghiệp và xuất sắc cho thị trường Việt Nam với những sản phẩm tốt nhất, chất lượng tương đương với các sản phẩm từ châu Âu. Với kinh nghiệm cao, chuyên môn, các nhà tư vấn và nhân viên từ Thái Lan và Việt Nam.</a:t>
            </a:r>
          </a:p>
        </p:txBody>
      </p:sp>
      <p:pic>
        <p:nvPicPr>
          <p:cNvPr id="16" name="Picture Placeholder 15">
            <a:extLst>
              <a:ext uri="{FF2B5EF4-FFF2-40B4-BE49-F238E27FC236}">
                <a16:creationId xmlns:a16="http://schemas.microsoft.com/office/drawing/2014/main" id="{AFA3534A-F048-4AE9-8CAE-0135958DAAAA}"/>
              </a:ext>
            </a:extLst>
          </p:cNvPr>
          <p:cNvPicPr>
            <a:picLocks noGrp="1" noChangeAspect="1"/>
          </p:cNvPicPr>
          <p:nvPr>
            <p:ph type="pic" sz="quarter" idx="10"/>
          </p:nvPr>
        </p:nvPicPr>
        <p:blipFill rotWithShape="1">
          <a:blip r:embed="rId2" cstate="email">
            <a:extLst>
              <a:ext uri="{28A0092B-C50C-407E-A947-70E740481C1C}">
                <a14:useLocalDpi xmlns:a14="http://schemas.microsoft.com/office/drawing/2010/main" val="0"/>
              </a:ext>
            </a:extLst>
          </a:blip>
          <a:srcRect t="253" b="253"/>
          <a:stretch/>
        </p:blipFill>
        <p:spPr>
          <a:xfrm>
            <a:off x="7969197" y="1433218"/>
            <a:ext cx="3177134" cy="2370816"/>
          </a:xfrm>
          <a:prstGeom prst="rect">
            <a:avLst/>
          </a:prstGeom>
        </p:spPr>
      </p:pic>
      <p:pic>
        <p:nvPicPr>
          <p:cNvPr id="17" name="Picture Placeholder 16">
            <a:extLst>
              <a:ext uri="{FF2B5EF4-FFF2-40B4-BE49-F238E27FC236}">
                <a16:creationId xmlns:a16="http://schemas.microsoft.com/office/drawing/2014/main" id="{2328D082-0507-4057-95E7-9116509DF8E6}"/>
              </a:ext>
            </a:extLst>
          </p:cNvPr>
          <p:cNvPicPr>
            <a:picLocks noGrp="1" noChangeAspect="1"/>
          </p:cNvPicPr>
          <p:nvPr>
            <p:ph type="pic" sz="quarter" idx="11"/>
          </p:nvPr>
        </p:nvPicPr>
        <p:blipFill>
          <a:blip r:embed="rId3" cstate="email">
            <a:extLst>
              <a:ext uri="{28A0092B-C50C-407E-A947-70E740481C1C}">
                <a14:useLocalDpi xmlns:a14="http://schemas.microsoft.com/office/drawing/2010/main" val="0"/>
              </a:ext>
            </a:extLst>
          </a:blip>
          <a:srcRect t="253" b="253"/>
          <a:stretch>
            <a:fillRect/>
          </a:stretch>
        </p:blipFill>
        <p:spPr>
          <a:xfrm>
            <a:off x="7969197" y="3871992"/>
            <a:ext cx="3177134" cy="2370816"/>
          </a:xfrm>
          <a:prstGeom prst="rect">
            <a:avLst/>
          </a:prstGeom>
        </p:spPr>
      </p:pic>
      <p:sp>
        <p:nvSpPr>
          <p:cNvPr id="66" name="Rectangle 7">
            <a:extLst>
              <a:ext uri="{FF2B5EF4-FFF2-40B4-BE49-F238E27FC236}">
                <a16:creationId xmlns:a16="http://schemas.microsoft.com/office/drawing/2014/main" id="{30D6B4AF-5164-4CB9-AB76-82BFC4CEB240}"/>
              </a:ext>
            </a:extLst>
          </p:cNvPr>
          <p:cNvSpPr>
            <a:spLocks noChangeArrowheads="1"/>
          </p:cNvSpPr>
          <p:nvPr/>
        </p:nvSpPr>
        <p:spPr bwMode="auto">
          <a:xfrm>
            <a:off x="1820812" y="165597"/>
            <a:ext cx="841621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defRPr/>
            </a:pPr>
            <a:r>
              <a:t>GREENPET JSC được xây dựng dựa trên</a:t>
            </a:r>
          </a:p>
          <a:p>
            <a:pPr algn="ctr">
              <a:defRPr/>
            </a:pPr>
            <a:r>
              <a:t>vốn liên doanh giữa THONGLOR - Thái Lan</a:t>
            </a:r>
            <a:endParaRPr lang="en-US" sz="2800" dirty="0">
              <a:solidFill>
                <a:srgbClr val="FF0000"/>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endParaRPr>
          </a:p>
        </p:txBody>
      </p:sp>
      <p:pic>
        <p:nvPicPr>
          <p:cNvPr id="67" name="Picture 66">
            <a:extLst>
              <a:ext uri="{FF2B5EF4-FFF2-40B4-BE49-F238E27FC236}">
                <a16:creationId xmlns:a16="http://schemas.microsoft.com/office/drawing/2014/main" id="{13900D97-0EA2-4450-9712-F49A83BF49B0}"/>
              </a:ext>
            </a:extLst>
          </p:cNvPr>
          <p:cNvPicPr>
            <a:picLocks noChangeAspect="1"/>
          </p:cNvPicPr>
          <p:nvPr/>
        </p:nvPicPr>
        <p:blipFill>
          <a:blip r:embed="rId4"/>
          <a:stretch>
            <a:fillRect/>
          </a:stretch>
        </p:blipFill>
        <p:spPr>
          <a:xfrm>
            <a:off x="5042530" y="4325027"/>
            <a:ext cx="2457523" cy="822405"/>
          </a:xfrm>
          <a:prstGeom prst="rect">
            <a:avLst/>
          </a:prstGeom>
        </p:spPr>
      </p:pic>
      <p:pic>
        <p:nvPicPr>
          <p:cNvPr id="69" name="Picture 68">
            <a:extLst>
              <a:ext uri="{FF2B5EF4-FFF2-40B4-BE49-F238E27FC236}">
                <a16:creationId xmlns:a16="http://schemas.microsoft.com/office/drawing/2014/main" id="{B88314F9-7D96-4EA5-A6E5-1AF9CF19C052}"/>
              </a:ext>
            </a:extLst>
          </p:cNvPr>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486183" y="4414796"/>
            <a:ext cx="2292518" cy="536227"/>
          </a:xfrm>
          <a:prstGeom prst="rect">
            <a:avLst/>
          </a:prstGeom>
        </p:spPr>
      </p:pic>
      <p:sp>
        <p:nvSpPr>
          <p:cNvPr id="70" name="Rectangle 69">
            <a:extLst>
              <a:ext uri="{FF2B5EF4-FFF2-40B4-BE49-F238E27FC236}">
                <a16:creationId xmlns:a16="http://schemas.microsoft.com/office/drawing/2014/main" id="{5DE06603-ED0B-44AE-83F3-C913385C3E44}"/>
              </a:ext>
            </a:extLst>
          </p:cNvPr>
          <p:cNvSpPr/>
          <p:nvPr/>
        </p:nvSpPr>
        <p:spPr>
          <a:xfrm>
            <a:off x="1179119" y="5055450"/>
            <a:ext cx="1132490" cy="369332"/>
          </a:xfrm>
          <a:prstGeom prst="rect">
            <a:avLst/>
          </a:prstGeom>
        </p:spPr>
        <p:txBody>
          <a:bodyPr wrap="none">
            <a:spAutoFit/>
          </a:bodyPr>
          <a:lstStyle/>
          <a:p>
            <a:r>
              <a:t>VIỆT NAM</a:t>
            </a:r>
            <a:endParaRPr lang="en-US" dirty="0">
              <a:latin typeface="Segoe UI" panose="020B0502040204020203" pitchFamily="34" charset="0"/>
              <a:cs typeface="Segoe UI" panose="020B0502040204020203" pitchFamily="34" charset="0"/>
            </a:endParaRPr>
          </a:p>
        </p:txBody>
      </p:sp>
      <p:sp>
        <p:nvSpPr>
          <p:cNvPr id="71" name="Rectangle 70">
            <a:extLst>
              <a:ext uri="{FF2B5EF4-FFF2-40B4-BE49-F238E27FC236}">
                <a16:creationId xmlns:a16="http://schemas.microsoft.com/office/drawing/2014/main" id="{176EF1A8-D3FE-40BE-B9F6-E43F74D815AB}"/>
              </a:ext>
            </a:extLst>
          </p:cNvPr>
          <p:cNvSpPr/>
          <p:nvPr/>
        </p:nvSpPr>
        <p:spPr>
          <a:xfrm>
            <a:off x="5657982" y="5121789"/>
            <a:ext cx="1252522" cy="369332"/>
          </a:xfrm>
          <a:prstGeom prst="rect">
            <a:avLst/>
          </a:prstGeom>
        </p:spPr>
        <p:txBody>
          <a:bodyPr wrap="none">
            <a:spAutoFit/>
          </a:bodyPr>
          <a:lstStyle/>
          <a:p>
            <a:r>
              <a:t>THÁI LAN</a:t>
            </a:r>
            <a:endParaRPr lang="en-US" dirty="0">
              <a:latin typeface="Segoe UI" panose="020B0502040204020203" pitchFamily="34" charset="0"/>
              <a:cs typeface="Segoe UI" panose="020B0502040204020203" pitchFamily="34" charset="0"/>
            </a:endParaRPr>
          </a:p>
        </p:txBody>
      </p:sp>
      <p:pic>
        <p:nvPicPr>
          <p:cNvPr id="73" name="Picture 72">
            <a:extLst>
              <a:ext uri="{FF2B5EF4-FFF2-40B4-BE49-F238E27FC236}">
                <a16:creationId xmlns:a16="http://schemas.microsoft.com/office/drawing/2014/main" id="{BC449670-2A3C-41DB-8B5A-CA11AB4F91A7}"/>
              </a:ext>
            </a:extLst>
          </p:cNvPr>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2912064" y="4414796"/>
            <a:ext cx="1997103" cy="1085093"/>
          </a:xfrm>
          <a:prstGeom prst="rect">
            <a:avLst/>
          </a:prstGeom>
        </p:spPr>
      </p:pic>
    </p:spTree>
    <p:extLst>
      <p:ext uri="{BB962C8B-B14F-4D97-AF65-F5344CB8AC3E}">
        <p14:creationId xmlns:p14="http://schemas.microsoft.com/office/powerpoint/2010/main" val="1753677992"/>
      </p:ext>
    </p:extLst>
  </p:cSld>
  <p:clrMapOvr>
    <a:masterClrMapping/>
  </p:clrMapOvr>
  <p:transition spd="med" advClick="0">
    <p:push dir="d"/>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7874A50-1399-43F1-B0A0-0BDADA5BCEBB}"/>
              </a:ext>
            </a:extLst>
          </p:cNvPr>
          <p:cNvGrpSpPr/>
          <p:nvPr/>
        </p:nvGrpSpPr>
        <p:grpSpPr>
          <a:xfrm>
            <a:off x="50610" y="1311188"/>
            <a:ext cx="12141390" cy="4619215"/>
            <a:chOff x="457010" y="1514176"/>
            <a:chExt cx="11111102" cy="4619215"/>
          </a:xfrm>
        </p:grpSpPr>
        <p:grpSp>
          <p:nvGrpSpPr>
            <p:cNvPr id="4" name="Group 3">
              <a:extLst>
                <a:ext uri="{FF2B5EF4-FFF2-40B4-BE49-F238E27FC236}">
                  <a16:creationId xmlns:a16="http://schemas.microsoft.com/office/drawing/2014/main" id="{B51CA549-6BD2-4213-A55B-04D3D2ADAFDF}"/>
                </a:ext>
              </a:extLst>
            </p:cNvPr>
            <p:cNvGrpSpPr/>
            <p:nvPr/>
          </p:nvGrpSpPr>
          <p:grpSpPr>
            <a:xfrm>
              <a:off x="623888" y="3435717"/>
              <a:ext cx="10944224" cy="799479"/>
              <a:chOff x="623888" y="3435717"/>
              <a:chExt cx="10944224" cy="799479"/>
            </a:xfrm>
          </p:grpSpPr>
          <p:sp>
            <p:nvSpPr>
              <p:cNvPr id="51" name="矩形 23">
                <a:extLst>
                  <a:ext uri="{FF2B5EF4-FFF2-40B4-BE49-F238E27FC236}">
                    <a16:creationId xmlns:a16="http://schemas.microsoft.com/office/drawing/2014/main" id="{4BB39B14-C2B5-4A12-845B-C1633F69EFAF}"/>
                  </a:ext>
                </a:extLst>
              </p:cNvPr>
              <p:cNvSpPr/>
              <p:nvPr/>
            </p:nvSpPr>
            <p:spPr>
              <a:xfrm>
                <a:off x="623888" y="3593843"/>
                <a:ext cx="10584680" cy="483227"/>
              </a:xfrm>
              <a:prstGeom prst="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sp>
            <p:nvSpPr>
              <p:cNvPr id="52" name="Right Arrow 38">
                <a:extLst>
                  <a:ext uri="{FF2B5EF4-FFF2-40B4-BE49-F238E27FC236}">
                    <a16:creationId xmlns:a16="http://schemas.microsoft.com/office/drawing/2014/main" id="{4FEA9CD9-0228-4562-93C5-8F313696345A}"/>
                  </a:ext>
                </a:extLst>
              </p:cNvPr>
              <p:cNvSpPr/>
              <p:nvPr/>
            </p:nvSpPr>
            <p:spPr>
              <a:xfrm>
                <a:off x="10560495" y="3435717"/>
                <a:ext cx="1007617" cy="799479"/>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solidFill>
                    <a:prstClr val="white"/>
                  </a:solidFill>
                  <a:latin typeface="Segoe UI" panose="020B0502040204020203" pitchFamily="34" charset="0"/>
                  <a:cs typeface="Segoe UI" panose="020B0502040204020203" pitchFamily="34" charset="0"/>
                </a:endParaRPr>
              </a:p>
            </p:txBody>
          </p:sp>
        </p:grpSp>
        <p:grpSp>
          <p:nvGrpSpPr>
            <p:cNvPr id="5" name="Group 4">
              <a:extLst>
                <a:ext uri="{FF2B5EF4-FFF2-40B4-BE49-F238E27FC236}">
                  <a16:creationId xmlns:a16="http://schemas.microsoft.com/office/drawing/2014/main" id="{388F9981-90CB-47A8-B124-EFDA063D67C4}"/>
                </a:ext>
              </a:extLst>
            </p:cNvPr>
            <p:cNvGrpSpPr/>
            <p:nvPr/>
          </p:nvGrpSpPr>
          <p:grpSpPr>
            <a:xfrm>
              <a:off x="676115" y="1514176"/>
              <a:ext cx="9276964" cy="4619215"/>
              <a:chOff x="676115" y="1514176"/>
              <a:chExt cx="9276964" cy="4619215"/>
            </a:xfrm>
          </p:grpSpPr>
          <p:grpSp>
            <p:nvGrpSpPr>
              <p:cNvPr id="31" name="组合 8">
                <a:extLst>
                  <a:ext uri="{FF2B5EF4-FFF2-40B4-BE49-F238E27FC236}">
                    <a16:creationId xmlns:a16="http://schemas.microsoft.com/office/drawing/2014/main" id="{1AB7FC7F-B413-4311-959E-75BB8BC99F97}"/>
                  </a:ext>
                </a:extLst>
              </p:cNvPr>
              <p:cNvGrpSpPr/>
              <p:nvPr/>
            </p:nvGrpSpPr>
            <p:grpSpPr>
              <a:xfrm rot="5400000">
                <a:off x="3571985" y="4080807"/>
                <a:ext cx="2056319" cy="2048849"/>
                <a:chOff x="2274296" y="577850"/>
                <a:chExt cx="2702661" cy="2692843"/>
              </a:xfrm>
              <a:solidFill>
                <a:schemeClr val="accent2"/>
              </a:solidFill>
              <a:effectLst/>
            </p:grpSpPr>
            <p:sp>
              <p:nvSpPr>
                <p:cNvPr id="48" name="空心弧 3">
                  <a:extLst>
                    <a:ext uri="{FF2B5EF4-FFF2-40B4-BE49-F238E27FC236}">
                      <a16:creationId xmlns:a16="http://schemas.microsoft.com/office/drawing/2014/main" id="{D0EBA469-853B-4EC2-87F3-E93AB07938B4}"/>
                    </a:ext>
                  </a:extLst>
                </p:cNvPr>
                <p:cNvSpPr/>
                <p:nvPr/>
              </p:nvSpPr>
              <p:spPr>
                <a:xfrm rot="5460000">
                  <a:off x="2285076" y="578811"/>
                  <a:ext cx="2691882" cy="2691881"/>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solidFill>
                    <a:latin typeface="Segoe UI" panose="020B0502040204020203" pitchFamily="34" charset="0"/>
                    <a:cs typeface="Segoe UI" panose="020B0502040204020203" pitchFamily="34" charset="0"/>
                  </a:endParaRPr>
                </a:p>
              </p:txBody>
            </p:sp>
            <p:sp>
              <p:nvSpPr>
                <p:cNvPr id="49" name="矩形 4">
                  <a:extLst>
                    <a:ext uri="{FF2B5EF4-FFF2-40B4-BE49-F238E27FC236}">
                      <a16:creationId xmlns:a16="http://schemas.microsoft.com/office/drawing/2014/main" id="{E5A43BDD-B092-4B41-9B42-BDFB75EA1E7A}"/>
                    </a:ext>
                  </a:extLst>
                </p:cNvPr>
                <p:cNvSpPr/>
                <p:nvPr/>
              </p:nvSpPr>
              <p:spPr>
                <a:xfrm>
                  <a:off x="2274297" y="2477889"/>
                  <a:ext cx="1368153"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sp>
              <p:nvSpPr>
                <p:cNvPr id="50" name="矩形 5">
                  <a:extLst>
                    <a:ext uri="{FF2B5EF4-FFF2-40B4-BE49-F238E27FC236}">
                      <a16:creationId xmlns:a16="http://schemas.microsoft.com/office/drawing/2014/main" id="{B5D0B9D8-A351-42DB-A3A7-3F0DA7078877}"/>
                    </a:ext>
                  </a:extLst>
                </p:cNvPr>
                <p:cNvSpPr/>
                <p:nvPr/>
              </p:nvSpPr>
              <p:spPr>
                <a:xfrm>
                  <a:off x="2274296" y="577850"/>
                  <a:ext cx="1368153" cy="798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grpSp>
          <p:grpSp>
            <p:nvGrpSpPr>
              <p:cNvPr id="32" name="组合 9">
                <a:extLst>
                  <a:ext uri="{FF2B5EF4-FFF2-40B4-BE49-F238E27FC236}">
                    <a16:creationId xmlns:a16="http://schemas.microsoft.com/office/drawing/2014/main" id="{8DAF7B47-9D90-499B-95BD-EF2318537B18}"/>
                  </a:ext>
                </a:extLst>
              </p:cNvPr>
              <p:cNvGrpSpPr/>
              <p:nvPr/>
            </p:nvGrpSpPr>
            <p:grpSpPr>
              <a:xfrm rot="16200000">
                <a:off x="5013418" y="1541259"/>
                <a:ext cx="2056319" cy="2048849"/>
                <a:chOff x="2274296" y="577852"/>
                <a:chExt cx="2702661" cy="2692842"/>
              </a:xfrm>
              <a:solidFill>
                <a:schemeClr val="accent3"/>
              </a:solidFill>
              <a:effectLst/>
            </p:grpSpPr>
            <p:sp>
              <p:nvSpPr>
                <p:cNvPr id="45" name="空心弧 10">
                  <a:extLst>
                    <a:ext uri="{FF2B5EF4-FFF2-40B4-BE49-F238E27FC236}">
                      <a16:creationId xmlns:a16="http://schemas.microsoft.com/office/drawing/2014/main" id="{87690570-351C-43A2-9566-B9948B430413}"/>
                    </a:ext>
                  </a:extLst>
                </p:cNvPr>
                <p:cNvSpPr/>
                <p:nvPr/>
              </p:nvSpPr>
              <p:spPr>
                <a:xfrm rot="5460000">
                  <a:off x="2285076" y="578812"/>
                  <a:ext cx="2691882" cy="2691881"/>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black"/>
                    </a:solidFill>
                    <a:latin typeface="Segoe UI" panose="020B0502040204020203" pitchFamily="34" charset="0"/>
                    <a:cs typeface="Segoe UI" panose="020B0502040204020203" pitchFamily="34" charset="0"/>
                  </a:endParaRPr>
                </a:p>
              </p:txBody>
            </p:sp>
            <p:sp>
              <p:nvSpPr>
                <p:cNvPr id="46" name="矩形 11">
                  <a:extLst>
                    <a:ext uri="{FF2B5EF4-FFF2-40B4-BE49-F238E27FC236}">
                      <a16:creationId xmlns:a16="http://schemas.microsoft.com/office/drawing/2014/main" id="{6ED49524-B1E4-4C13-AA57-89FA6B7AAC5E}"/>
                    </a:ext>
                  </a:extLst>
                </p:cNvPr>
                <p:cNvSpPr/>
                <p:nvPr/>
              </p:nvSpPr>
              <p:spPr>
                <a:xfrm>
                  <a:off x="2274297" y="2477891"/>
                  <a:ext cx="1368153"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sp>
              <p:nvSpPr>
                <p:cNvPr id="47" name="矩形 12">
                  <a:extLst>
                    <a:ext uri="{FF2B5EF4-FFF2-40B4-BE49-F238E27FC236}">
                      <a16:creationId xmlns:a16="http://schemas.microsoft.com/office/drawing/2014/main" id="{0AF15798-ED61-4C09-B839-ED15CD42F291}"/>
                    </a:ext>
                  </a:extLst>
                </p:cNvPr>
                <p:cNvSpPr/>
                <p:nvPr/>
              </p:nvSpPr>
              <p:spPr>
                <a:xfrm>
                  <a:off x="2274296" y="577852"/>
                  <a:ext cx="1368153" cy="798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grpSp>
          <p:grpSp>
            <p:nvGrpSpPr>
              <p:cNvPr id="33" name="组合 15">
                <a:extLst>
                  <a:ext uri="{FF2B5EF4-FFF2-40B4-BE49-F238E27FC236}">
                    <a16:creationId xmlns:a16="http://schemas.microsoft.com/office/drawing/2014/main" id="{5AE0F5AE-445F-4D76-9110-5B9FA32402D0}"/>
                  </a:ext>
                </a:extLst>
              </p:cNvPr>
              <p:cNvGrpSpPr/>
              <p:nvPr/>
            </p:nvGrpSpPr>
            <p:grpSpPr>
              <a:xfrm rot="5400000">
                <a:off x="6459062" y="4080807"/>
                <a:ext cx="2056319" cy="2048849"/>
                <a:chOff x="2274296" y="577850"/>
                <a:chExt cx="2702661" cy="2692843"/>
              </a:xfrm>
              <a:solidFill>
                <a:schemeClr val="accent4"/>
              </a:solidFill>
              <a:effectLst/>
            </p:grpSpPr>
            <p:sp>
              <p:nvSpPr>
                <p:cNvPr id="42" name="空心弧 16">
                  <a:extLst>
                    <a:ext uri="{FF2B5EF4-FFF2-40B4-BE49-F238E27FC236}">
                      <a16:creationId xmlns:a16="http://schemas.microsoft.com/office/drawing/2014/main" id="{4D99819D-30B3-45E8-8B4C-FDD0C9C76718}"/>
                    </a:ext>
                  </a:extLst>
                </p:cNvPr>
                <p:cNvSpPr/>
                <p:nvPr/>
              </p:nvSpPr>
              <p:spPr>
                <a:xfrm rot="5460000">
                  <a:off x="2285076" y="578811"/>
                  <a:ext cx="2691882" cy="2691881"/>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solidFill>
                    <a:latin typeface="Segoe UI" panose="020B0502040204020203" pitchFamily="34" charset="0"/>
                    <a:cs typeface="Segoe UI" panose="020B0502040204020203" pitchFamily="34" charset="0"/>
                  </a:endParaRPr>
                </a:p>
              </p:txBody>
            </p:sp>
            <p:sp>
              <p:nvSpPr>
                <p:cNvPr id="43" name="矩形 17">
                  <a:extLst>
                    <a:ext uri="{FF2B5EF4-FFF2-40B4-BE49-F238E27FC236}">
                      <a16:creationId xmlns:a16="http://schemas.microsoft.com/office/drawing/2014/main" id="{57A8100B-79A9-4CB9-80DB-A30CC82AC5C3}"/>
                    </a:ext>
                  </a:extLst>
                </p:cNvPr>
                <p:cNvSpPr/>
                <p:nvPr/>
              </p:nvSpPr>
              <p:spPr>
                <a:xfrm>
                  <a:off x="2274297" y="2477889"/>
                  <a:ext cx="1368153"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sp>
              <p:nvSpPr>
                <p:cNvPr id="44" name="矩形 18">
                  <a:extLst>
                    <a:ext uri="{FF2B5EF4-FFF2-40B4-BE49-F238E27FC236}">
                      <a16:creationId xmlns:a16="http://schemas.microsoft.com/office/drawing/2014/main" id="{471E191C-5E6A-4C20-9CD9-DA3C590303DE}"/>
                    </a:ext>
                  </a:extLst>
                </p:cNvPr>
                <p:cNvSpPr/>
                <p:nvPr/>
              </p:nvSpPr>
              <p:spPr>
                <a:xfrm>
                  <a:off x="2274296" y="577850"/>
                  <a:ext cx="1368153" cy="798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grpSp>
          <p:grpSp>
            <p:nvGrpSpPr>
              <p:cNvPr id="34" name="组合 19">
                <a:extLst>
                  <a:ext uri="{FF2B5EF4-FFF2-40B4-BE49-F238E27FC236}">
                    <a16:creationId xmlns:a16="http://schemas.microsoft.com/office/drawing/2014/main" id="{AEEE4B64-EE80-4B6C-9E5C-E40206C020F0}"/>
                  </a:ext>
                </a:extLst>
              </p:cNvPr>
              <p:cNvGrpSpPr/>
              <p:nvPr/>
            </p:nvGrpSpPr>
            <p:grpSpPr>
              <a:xfrm rot="16200000">
                <a:off x="7900495" y="1541259"/>
                <a:ext cx="2056319" cy="2048849"/>
                <a:chOff x="2274296" y="577852"/>
                <a:chExt cx="2702661" cy="2692842"/>
              </a:xfrm>
              <a:solidFill>
                <a:schemeClr val="accent5"/>
              </a:solidFill>
              <a:effectLst/>
            </p:grpSpPr>
            <p:sp>
              <p:nvSpPr>
                <p:cNvPr id="39" name="空心弧 20">
                  <a:extLst>
                    <a:ext uri="{FF2B5EF4-FFF2-40B4-BE49-F238E27FC236}">
                      <a16:creationId xmlns:a16="http://schemas.microsoft.com/office/drawing/2014/main" id="{6722080B-2620-4D80-960A-477351CE769F}"/>
                    </a:ext>
                  </a:extLst>
                </p:cNvPr>
                <p:cNvSpPr/>
                <p:nvPr/>
              </p:nvSpPr>
              <p:spPr>
                <a:xfrm rot="5460000">
                  <a:off x="2285076" y="578812"/>
                  <a:ext cx="2691882" cy="2691881"/>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black"/>
                    </a:solidFill>
                    <a:latin typeface="Segoe UI" panose="020B0502040204020203" pitchFamily="34" charset="0"/>
                    <a:cs typeface="Segoe UI" panose="020B0502040204020203" pitchFamily="34" charset="0"/>
                  </a:endParaRPr>
                </a:p>
              </p:txBody>
            </p:sp>
            <p:sp>
              <p:nvSpPr>
                <p:cNvPr id="40" name="矩形 21">
                  <a:extLst>
                    <a:ext uri="{FF2B5EF4-FFF2-40B4-BE49-F238E27FC236}">
                      <a16:creationId xmlns:a16="http://schemas.microsoft.com/office/drawing/2014/main" id="{F81AEBF9-5774-4834-8738-F3BB9E6D0DA7}"/>
                    </a:ext>
                  </a:extLst>
                </p:cNvPr>
                <p:cNvSpPr/>
                <p:nvPr/>
              </p:nvSpPr>
              <p:spPr>
                <a:xfrm>
                  <a:off x="2274297" y="2477891"/>
                  <a:ext cx="1368153"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sp>
              <p:nvSpPr>
                <p:cNvPr id="41" name="矩形 22">
                  <a:extLst>
                    <a:ext uri="{FF2B5EF4-FFF2-40B4-BE49-F238E27FC236}">
                      <a16:creationId xmlns:a16="http://schemas.microsoft.com/office/drawing/2014/main" id="{5066436A-C687-437F-B850-7C2251F58497}"/>
                    </a:ext>
                  </a:extLst>
                </p:cNvPr>
                <p:cNvSpPr/>
                <p:nvPr/>
              </p:nvSpPr>
              <p:spPr>
                <a:xfrm>
                  <a:off x="2274296" y="577852"/>
                  <a:ext cx="1368153" cy="798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grpSp>
          <p:grpSp>
            <p:nvGrpSpPr>
              <p:cNvPr id="35" name="组合 9">
                <a:extLst>
                  <a:ext uri="{FF2B5EF4-FFF2-40B4-BE49-F238E27FC236}">
                    <a16:creationId xmlns:a16="http://schemas.microsoft.com/office/drawing/2014/main" id="{994A0590-0725-41BB-8B54-220058A0B70C}"/>
                  </a:ext>
                </a:extLst>
              </p:cNvPr>
              <p:cNvGrpSpPr/>
              <p:nvPr/>
            </p:nvGrpSpPr>
            <p:grpSpPr>
              <a:xfrm rot="16200000">
                <a:off x="1393334" y="796957"/>
                <a:ext cx="2089185" cy="3523623"/>
                <a:chOff x="2274297" y="-1360915"/>
                <a:chExt cx="2709964" cy="4631166"/>
              </a:xfrm>
              <a:solidFill>
                <a:schemeClr val="accent1"/>
              </a:solidFill>
              <a:effectLst/>
            </p:grpSpPr>
            <p:sp>
              <p:nvSpPr>
                <p:cNvPr id="36" name="空心弧 10">
                  <a:extLst>
                    <a:ext uri="{FF2B5EF4-FFF2-40B4-BE49-F238E27FC236}">
                      <a16:creationId xmlns:a16="http://schemas.microsoft.com/office/drawing/2014/main" id="{702D0151-5357-4DCC-841C-B31E688F1DA4}"/>
                    </a:ext>
                  </a:extLst>
                </p:cNvPr>
                <p:cNvSpPr/>
                <p:nvPr/>
              </p:nvSpPr>
              <p:spPr>
                <a:xfrm rot="5460000">
                  <a:off x="1330249" y="-385816"/>
                  <a:ext cx="4628720" cy="2679305"/>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black"/>
                    </a:solidFill>
                    <a:latin typeface="Segoe UI" panose="020B0502040204020203" pitchFamily="34" charset="0"/>
                    <a:cs typeface="Segoe UI" panose="020B0502040204020203" pitchFamily="34" charset="0"/>
                  </a:endParaRPr>
                </a:p>
              </p:txBody>
            </p:sp>
            <p:sp>
              <p:nvSpPr>
                <p:cNvPr id="37" name="矩形 11">
                  <a:extLst>
                    <a:ext uri="{FF2B5EF4-FFF2-40B4-BE49-F238E27FC236}">
                      <a16:creationId xmlns:a16="http://schemas.microsoft.com/office/drawing/2014/main" id="{C46CF935-81AF-4C17-A012-D6ED55309DDA}"/>
                    </a:ext>
                  </a:extLst>
                </p:cNvPr>
                <p:cNvSpPr/>
                <p:nvPr/>
              </p:nvSpPr>
              <p:spPr>
                <a:xfrm>
                  <a:off x="2274297" y="2477890"/>
                  <a:ext cx="1368152"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sp>
              <p:nvSpPr>
                <p:cNvPr id="38" name="矩形 12">
                  <a:extLst>
                    <a:ext uri="{FF2B5EF4-FFF2-40B4-BE49-F238E27FC236}">
                      <a16:creationId xmlns:a16="http://schemas.microsoft.com/office/drawing/2014/main" id="{65CD0C57-ECAB-4956-85D3-E2E407791820}"/>
                    </a:ext>
                  </a:extLst>
                </p:cNvPr>
                <p:cNvSpPr/>
                <p:nvPr/>
              </p:nvSpPr>
              <p:spPr>
                <a:xfrm>
                  <a:off x="2274297" y="-1360915"/>
                  <a:ext cx="1368153" cy="792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grpSp>
        </p:grpSp>
        <p:sp>
          <p:nvSpPr>
            <p:cNvPr id="6" name="TextBox 5">
              <a:extLst>
                <a:ext uri="{FF2B5EF4-FFF2-40B4-BE49-F238E27FC236}">
                  <a16:creationId xmlns:a16="http://schemas.microsoft.com/office/drawing/2014/main" id="{86AE2687-3753-4C55-ABB5-7EF8E78FF0A9}"/>
                </a:ext>
              </a:extLst>
            </p:cNvPr>
            <p:cNvSpPr txBox="1"/>
            <p:nvPr/>
          </p:nvSpPr>
          <p:spPr>
            <a:xfrm>
              <a:off x="565937" y="3660809"/>
              <a:ext cx="814465" cy="461665"/>
            </a:xfrm>
            <a:prstGeom prst="rect">
              <a:avLst/>
            </a:prstGeom>
            <a:noFill/>
          </p:spPr>
          <p:txBody>
            <a:bodyPr wrap="none" rtlCol="0">
              <a:spAutoFit/>
            </a:bodyPr>
            <a:lstStyle/>
            <a:p>
              <a:r>
                <a:rPr lang="vi-VN" sz="2400" b="1" dirty="0">
                  <a:solidFill>
                    <a:srgbClr val="6F3293"/>
                  </a:solidFill>
                  <a:latin typeface="Segoe UI" panose="020B0502040204020203" pitchFamily="34" charset="0"/>
                  <a:cs typeface="Segoe UI" panose="020B0502040204020203" pitchFamily="34" charset="0"/>
                </a:rPr>
                <a:t>20</a:t>
              </a:r>
              <a:r>
                <a:rPr lang="en-US" sz="2400" b="1" dirty="0">
                  <a:solidFill>
                    <a:srgbClr val="6F3293"/>
                  </a:solidFill>
                  <a:latin typeface="Segoe UI" panose="020B0502040204020203" pitchFamily="34" charset="0"/>
                  <a:cs typeface="Segoe UI" panose="020B0502040204020203" pitchFamily="34" charset="0"/>
                </a:rPr>
                <a:t>0</a:t>
              </a:r>
              <a:r>
                <a:rPr lang="vi-VN" sz="2400" b="1" dirty="0">
                  <a:solidFill>
                    <a:srgbClr val="6F3293"/>
                  </a:solidFill>
                  <a:latin typeface="Segoe UI" panose="020B0502040204020203" pitchFamily="34" charset="0"/>
                  <a:cs typeface="Segoe UI" panose="020B0502040204020203" pitchFamily="34" charset="0"/>
                </a:rPr>
                <a:t>1</a:t>
              </a:r>
            </a:p>
          </p:txBody>
        </p:sp>
        <p:sp>
          <p:nvSpPr>
            <p:cNvPr id="7" name="TextBox 6">
              <a:extLst>
                <a:ext uri="{FF2B5EF4-FFF2-40B4-BE49-F238E27FC236}">
                  <a16:creationId xmlns:a16="http://schemas.microsoft.com/office/drawing/2014/main" id="{F1CB88F4-1860-47AB-AD7E-9331F9D7FB0C}"/>
                </a:ext>
              </a:extLst>
            </p:cNvPr>
            <p:cNvSpPr txBox="1"/>
            <p:nvPr/>
          </p:nvSpPr>
          <p:spPr>
            <a:xfrm>
              <a:off x="4216249" y="3587316"/>
              <a:ext cx="814465" cy="461665"/>
            </a:xfrm>
            <a:prstGeom prst="rect">
              <a:avLst/>
            </a:prstGeom>
            <a:noFill/>
          </p:spPr>
          <p:txBody>
            <a:bodyPr wrap="none" rtlCol="0">
              <a:spAutoFit/>
            </a:bodyPr>
            <a:lstStyle/>
            <a:p>
              <a:r>
                <a:rPr lang="vi-VN" sz="2400" b="1" dirty="0">
                  <a:solidFill>
                    <a:srgbClr val="58BBB4"/>
                  </a:solidFill>
                  <a:latin typeface="Segoe UI" panose="020B0502040204020203" pitchFamily="34" charset="0"/>
                  <a:cs typeface="Segoe UI" panose="020B0502040204020203" pitchFamily="34" charset="0"/>
                </a:rPr>
                <a:t>201</a:t>
              </a:r>
              <a:r>
                <a:rPr lang="en-US" sz="2400" b="1" dirty="0">
                  <a:solidFill>
                    <a:srgbClr val="58BBB4"/>
                  </a:solidFill>
                  <a:latin typeface="Segoe UI" panose="020B0502040204020203" pitchFamily="34" charset="0"/>
                  <a:cs typeface="Segoe UI" panose="020B0502040204020203" pitchFamily="34" charset="0"/>
                </a:rPr>
                <a:t>6</a:t>
              </a:r>
              <a:endParaRPr lang="vi-VN" sz="2400" b="1" dirty="0">
                <a:solidFill>
                  <a:srgbClr val="58BBB4"/>
                </a:solidFill>
                <a:latin typeface="Segoe UI" panose="020B0502040204020203" pitchFamily="34" charset="0"/>
                <a:cs typeface="Segoe UI" panose="020B0502040204020203" pitchFamily="34" charset="0"/>
              </a:endParaRPr>
            </a:p>
          </p:txBody>
        </p:sp>
        <p:sp>
          <p:nvSpPr>
            <p:cNvPr id="8" name="TextBox 7">
              <a:extLst>
                <a:ext uri="{FF2B5EF4-FFF2-40B4-BE49-F238E27FC236}">
                  <a16:creationId xmlns:a16="http://schemas.microsoft.com/office/drawing/2014/main" id="{12304FD3-6F9B-4B8C-8290-E5AA725163C0}"/>
                </a:ext>
              </a:extLst>
            </p:cNvPr>
            <p:cNvSpPr txBox="1"/>
            <p:nvPr/>
          </p:nvSpPr>
          <p:spPr>
            <a:xfrm>
              <a:off x="5638113" y="3578468"/>
              <a:ext cx="814465" cy="461665"/>
            </a:xfrm>
            <a:prstGeom prst="rect">
              <a:avLst/>
            </a:prstGeom>
            <a:noFill/>
          </p:spPr>
          <p:txBody>
            <a:bodyPr wrap="none" rtlCol="0">
              <a:spAutoFit/>
            </a:bodyPr>
            <a:lstStyle/>
            <a:p>
              <a:r>
                <a:rPr lang="vi-VN" sz="2400" b="1" dirty="0">
                  <a:solidFill>
                    <a:srgbClr val="FA1230"/>
                  </a:solidFill>
                  <a:latin typeface="Segoe UI" panose="020B0502040204020203" pitchFamily="34" charset="0"/>
                  <a:cs typeface="Segoe UI" panose="020B0502040204020203" pitchFamily="34" charset="0"/>
                </a:rPr>
                <a:t>201</a:t>
              </a:r>
              <a:r>
                <a:rPr lang="en-US" sz="2400" b="1" dirty="0">
                  <a:solidFill>
                    <a:srgbClr val="FA1230"/>
                  </a:solidFill>
                  <a:latin typeface="Segoe UI" panose="020B0502040204020203" pitchFamily="34" charset="0"/>
                  <a:cs typeface="Segoe UI" panose="020B0502040204020203" pitchFamily="34" charset="0"/>
                </a:rPr>
                <a:t>7</a:t>
              </a:r>
              <a:endParaRPr lang="vi-VN" sz="2400" b="1" dirty="0">
                <a:solidFill>
                  <a:srgbClr val="FA1230"/>
                </a:solidFill>
                <a:latin typeface="Segoe UI" panose="020B0502040204020203" pitchFamily="34" charset="0"/>
                <a:cs typeface="Segoe UI" panose="020B0502040204020203" pitchFamily="34" charset="0"/>
              </a:endParaRPr>
            </a:p>
          </p:txBody>
        </p:sp>
        <p:sp>
          <p:nvSpPr>
            <p:cNvPr id="9" name="TextBox 8">
              <a:extLst>
                <a:ext uri="{FF2B5EF4-FFF2-40B4-BE49-F238E27FC236}">
                  <a16:creationId xmlns:a16="http://schemas.microsoft.com/office/drawing/2014/main" id="{2987B947-7D86-4FC0-81A7-C31F784FCA7F}"/>
                </a:ext>
              </a:extLst>
            </p:cNvPr>
            <p:cNvSpPr txBox="1"/>
            <p:nvPr/>
          </p:nvSpPr>
          <p:spPr>
            <a:xfrm>
              <a:off x="7081584" y="3587316"/>
              <a:ext cx="814465" cy="461665"/>
            </a:xfrm>
            <a:prstGeom prst="rect">
              <a:avLst/>
            </a:prstGeom>
            <a:noFill/>
          </p:spPr>
          <p:txBody>
            <a:bodyPr wrap="none" rtlCol="0">
              <a:spAutoFit/>
            </a:bodyPr>
            <a:lstStyle/>
            <a:p>
              <a:r>
                <a:rPr lang="vi-VN" sz="2400" b="1" dirty="0">
                  <a:solidFill>
                    <a:srgbClr val="C2CB44"/>
                  </a:solidFill>
                  <a:latin typeface="Segoe UI" panose="020B0502040204020203" pitchFamily="34" charset="0"/>
                  <a:cs typeface="Segoe UI" panose="020B0502040204020203" pitchFamily="34" charset="0"/>
                </a:rPr>
                <a:t>201</a:t>
              </a:r>
              <a:r>
                <a:rPr lang="en-US" sz="2400" b="1" dirty="0">
                  <a:solidFill>
                    <a:srgbClr val="C2CB44"/>
                  </a:solidFill>
                  <a:latin typeface="Segoe UI" panose="020B0502040204020203" pitchFamily="34" charset="0"/>
                  <a:cs typeface="Segoe UI" panose="020B0502040204020203" pitchFamily="34" charset="0"/>
                </a:rPr>
                <a:t>9</a:t>
              </a:r>
              <a:endParaRPr lang="vi-VN" sz="2400" b="1" dirty="0">
                <a:solidFill>
                  <a:srgbClr val="C2CB44"/>
                </a:solidFill>
                <a:latin typeface="Segoe UI" panose="020B0502040204020203" pitchFamily="34" charset="0"/>
                <a:cs typeface="Segoe UI" panose="020B0502040204020203" pitchFamily="34" charset="0"/>
              </a:endParaRPr>
            </a:p>
          </p:txBody>
        </p:sp>
        <p:sp>
          <p:nvSpPr>
            <p:cNvPr id="10" name="TextBox 9">
              <a:extLst>
                <a:ext uri="{FF2B5EF4-FFF2-40B4-BE49-F238E27FC236}">
                  <a16:creationId xmlns:a16="http://schemas.microsoft.com/office/drawing/2014/main" id="{1372FFA0-CD1E-4CF7-B897-100C87FB30CE}"/>
                </a:ext>
              </a:extLst>
            </p:cNvPr>
            <p:cNvSpPr txBox="1"/>
            <p:nvPr/>
          </p:nvSpPr>
          <p:spPr>
            <a:xfrm>
              <a:off x="8544272" y="3578468"/>
              <a:ext cx="814465" cy="461665"/>
            </a:xfrm>
            <a:prstGeom prst="rect">
              <a:avLst/>
            </a:prstGeom>
            <a:noFill/>
          </p:spPr>
          <p:txBody>
            <a:bodyPr wrap="none" rtlCol="0">
              <a:spAutoFit/>
            </a:bodyPr>
            <a:lstStyle/>
            <a:p>
              <a:r>
                <a:rPr lang="vi-VN" sz="2400" b="1" dirty="0">
                  <a:solidFill>
                    <a:srgbClr val="4472C4"/>
                  </a:solidFill>
                  <a:latin typeface="Segoe UI" panose="020B0502040204020203" pitchFamily="34" charset="0"/>
                  <a:cs typeface="Segoe UI" panose="020B0502040204020203" pitchFamily="34" charset="0"/>
                </a:rPr>
                <a:t>20</a:t>
              </a:r>
              <a:r>
                <a:rPr lang="en-US" sz="2400" b="1" dirty="0">
                  <a:solidFill>
                    <a:srgbClr val="4472C4"/>
                  </a:solidFill>
                  <a:latin typeface="Segoe UI" panose="020B0502040204020203" pitchFamily="34" charset="0"/>
                  <a:cs typeface="Segoe UI" panose="020B0502040204020203" pitchFamily="34" charset="0"/>
                </a:rPr>
                <a:t>20</a:t>
              </a:r>
              <a:endParaRPr lang="vi-VN" sz="2400" b="1" dirty="0">
                <a:solidFill>
                  <a:srgbClr val="4472C4"/>
                </a:solidFill>
                <a:latin typeface="Segoe UI" panose="020B0502040204020203" pitchFamily="34" charset="0"/>
                <a:cs typeface="Segoe UI" panose="020B0502040204020203" pitchFamily="34" charset="0"/>
              </a:endParaRPr>
            </a:p>
          </p:txBody>
        </p:sp>
        <p:grpSp>
          <p:nvGrpSpPr>
            <p:cNvPr id="11" name="Group 10">
              <a:extLst>
                <a:ext uri="{FF2B5EF4-FFF2-40B4-BE49-F238E27FC236}">
                  <a16:creationId xmlns:a16="http://schemas.microsoft.com/office/drawing/2014/main" id="{F89963F6-698A-442C-A965-65BDB150A88F}"/>
                </a:ext>
              </a:extLst>
            </p:cNvPr>
            <p:cNvGrpSpPr/>
            <p:nvPr/>
          </p:nvGrpSpPr>
          <p:grpSpPr>
            <a:xfrm>
              <a:off x="457010" y="4207024"/>
              <a:ext cx="1045625" cy="806510"/>
              <a:chOff x="457010" y="4207024"/>
              <a:chExt cx="1045625" cy="806510"/>
            </a:xfrm>
          </p:grpSpPr>
          <p:sp>
            <p:nvSpPr>
              <p:cNvPr id="29" name="AutoShape 117">
                <a:extLst>
                  <a:ext uri="{FF2B5EF4-FFF2-40B4-BE49-F238E27FC236}">
                    <a16:creationId xmlns:a16="http://schemas.microsoft.com/office/drawing/2014/main" id="{1606F4F1-5EC0-427E-B330-55F323CD56BC}"/>
                  </a:ext>
                </a:extLst>
              </p:cNvPr>
              <p:cNvSpPr>
                <a:spLocks/>
              </p:cNvSpPr>
              <p:nvPr/>
            </p:nvSpPr>
            <p:spPr bwMode="auto">
              <a:xfrm>
                <a:off x="694760" y="4207024"/>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30" name="Rectangle 29">
                <a:extLst>
                  <a:ext uri="{FF2B5EF4-FFF2-40B4-BE49-F238E27FC236}">
                    <a16:creationId xmlns:a16="http://schemas.microsoft.com/office/drawing/2014/main" id="{52F36680-5E41-4ADB-90C9-01869003EAF3}"/>
                  </a:ext>
                </a:extLst>
              </p:cNvPr>
              <p:cNvSpPr/>
              <p:nvPr/>
            </p:nvSpPr>
            <p:spPr>
              <a:xfrm>
                <a:off x="457010" y="4613424"/>
                <a:ext cx="1045625" cy="400110"/>
              </a:xfrm>
              <a:prstGeom prst="rect">
                <a:avLst/>
              </a:prstGeom>
            </p:spPr>
            <p:txBody>
              <a:bodyPr wrap="square">
                <a:spAutoFit/>
              </a:bodyPr>
              <a:lstStyle/>
              <a:p>
                <a:pPr algn="ctr"/>
                <a:r>
                  <a:rPr lang="en-US" sz="1000" dirty="0">
                    <a:solidFill>
                      <a:prstClr val="black">
                        <a:lumMod val="65000"/>
                        <a:lumOff val="35000"/>
                      </a:prstClr>
                    </a:solidFill>
                    <a:latin typeface="Segoe UI" panose="020B0502040204020203" pitchFamily="34" charset="0"/>
                    <a:cs typeface="Segoe UI" panose="020B0502040204020203" pitchFamily="34" charset="0"/>
                  </a:rPr>
                  <a:t>GREENVET JSC ESTABLISH</a:t>
                </a:r>
                <a:endParaRPr lang="vi-VN" sz="1000" dirty="0">
                  <a:solidFill>
                    <a:prstClr val="black">
                      <a:lumMod val="65000"/>
                      <a:lumOff val="35000"/>
                    </a:prstClr>
                  </a:solidFill>
                  <a:latin typeface="Segoe UI" panose="020B0502040204020203" pitchFamily="34" charset="0"/>
                  <a:cs typeface="Segoe UI" panose="020B0502040204020203" pitchFamily="34" charset="0"/>
                </a:endParaRPr>
              </a:p>
            </p:txBody>
          </p:sp>
        </p:grpSp>
        <p:sp>
          <p:nvSpPr>
            <p:cNvPr id="28" name="Rectangle 27">
              <a:extLst>
                <a:ext uri="{FF2B5EF4-FFF2-40B4-BE49-F238E27FC236}">
                  <a16:creationId xmlns:a16="http://schemas.microsoft.com/office/drawing/2014/main" id="{F363E124-AE2F-461F-BAEF-427274126DE3}"/>
                </a:ext>
              </a:extLst>
            </p:cNvPr>
            <p:cNvSpPr/>
            <p:nvPr/>
          </p:nvSpPr>
          <p:spPr>
            <a:xfrm>
              <a:off x="5577547" y="2992379"/>
              <a:ext cx="922977" cy="430887"/>
            </a:xfrm>
            <a:prstGeom prst="rect">
              <a:avLst/>
            </a:prstGeom>
          </p:spPr>
          <p:txBody>
            <a:bodyPr wrap="square">
              <a:spAutoFit/>
            </a:bodyPr>
            <a:lstStyle/>
            <a:p>
              <a:pPr algn="ctr"/>
              <a:r>
                <a:rPr lang="en-US" sz="1100" dirty="0" err="1">
                  <a:solidFill>
                    <a:prstClr val="black">
                      <a:lumMod val="65000"/>
                      <a:lumOff val="35000"/>
                    </a:prstClr>
                  </a:solidFill>
                  <a:latin typeface="Segoe UI" panose="020B0502040204020203" pitchFamily="34" charset="0"/>
                  <a:cs typeface="Segoe UI" panose="020B0502040204020203" pitchFamily="34" charset="0"/>
                </a:rPr>
                <a:t>Greenpet</a:t>
              </a:r>
              <a:r>
                <a:rPr lang="en-US" sz="1100" dirty="0">
                  <a:solidFill>
                    <a:prstClr val="black">
                      <a:lumMod val="65000"/>
                      <a:lumOff val="35000"/>
                    </a:prstClr>
                  </a:solidFill>
                  <a:latin typeface="Segoe UI" panose="020B0502040204020203" pitchFamily="34" charset="0"/>
                  <a:cs typeface="Segoe UI" panose="020B0502040204020203" pitchFamily="34" charset="0"/>
                </a:rPr>
                <a:t> established</a:t>
              </a:r>
              <a:endParaRPr lang="vi-VN" sz="1100" dirty="0">
                <a:solidFill>
                  <a:prstClr val="black">
                    <a:lumMod val="65000"/>
                    <a:lumOff val="35000"/>
                  </a:prstClr>
                </a:solidFill>
                <a:latin typeface="Segoe UI" panose="020B0502040204020203" pitchFamily="34" charset="0"/>
                <a:cs typeface="Segoe UI" panose="020B0502040204020203" pitchFamily="34" charset="0"/>
              </a:endParaRPr>
            </a:p>
          </p:txBody>
        </p:sp>
        <p:grpSp>
          <p:nvGrpSpPr>
            <p:cNvPr id="13" name="Group 12">
              <a:extLst>
                <a:ext uri="{FF2B5EF4-FFF2-40B4-BE49-F238E27FC236}">
                  <a16:creationId xmlns:a16="http://schemas.microsoft.com/office/drawing/2014/main" id="{14DC40D5-9B1E-45C7-AA87-C1639A231A42}"/>
                </a:ext>
              </a:extLst>
            </p:cNvPr>
            <p:cNvGrpSpPr/>
            <p:nvPr/>
          </p:nvGrpSpPr>
          <p:grpSpPr>
            <a:xfrm>
              <a:off x="8502397" y="2320597"/>
              <a:ext cx="847477" cy="1191355"/>
              <a:chOff x="8502397" y="2320597"/>
              <a:chExt cx="847477" cy="1191355"/>
            </a:xfrm>
          </p:grpSpPr>
          <p:sp>
            <p:nvSpPr>
              <p:cNvPr id="25" name="AutoShape 59">
                <a:extLst>
                  <a:ext uri="{FF2B5EF4-FFF2-40B4-BE49-F238E27FC236}">
                    <a16:creationId xmlns:a16="http://schemas.microsoft.com/office/drawing/2014/main" id="{78BE04CD-3CFC-4C9A-B16D-C0BFEA65EBEC}"/>
                  </a:ext>
                </a:extLst>
              </p:cNvPr>
              <p:cNvSpPr>
                <a:spLocks/>
              </p:cNvSpPr>
              <p:nvPr/>
            </p:nvSpPr>
            <p:spPr bwMode="auto">
              <a:xfrm>
                <a:off x="8688166" y="232059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26" name="Rectangle 25">
                <a:extLst>
                  <a:ext uri="{FF2B5EF4-FFF2-40B4-BE49-F238E27FC236}">
                    <a16:creationId xmlns:a16="http://schemas.microsoft.com/office/drawing/2014/main" id="{0CC07DB1-F227-400C-8BCD-90D60A8B8CE2}"/>
                  </a:ext>
                </a:extLst>
              </p:cNvPr>
              <p:cNvSpPr/>
              <p:nvPr/>
            </p:nvSpPr>
            <p:spPr>
              <a:xfrm>
                <a:off x="8502397" y="2742511"/>
                <a:ext cx="847477" cy="769441"/>
              </a:xfrm>
              <a:prstGeom prst="rect">
                <a:avLst/>
              </a:prstGeom>
            </p:spPr>
            <p:txBody>
              <a:bodyPr wrap="square">
                <a:spAutoFit/>
              </a:bodyPr>
              <a:lstStyle/>
              <a:p>
                <a:pPr algn="ctr"/>
                <a:r>
                  <a:rPr lang="en-US" sz="1100" dirty="0">
                    <a:solidFill>
                      <a:prstClr val="black">
                        <a:lumMod val="65000"/>
                        <a:lumOff val="35000"/>
                      </a:prstClr>
                    </a:solidFill>
                    <a:latin typeface="Segoe UI" panose="020B0502040204020203" pitchFamily="34" charset="0"/>
                    <a:cs typeface="Segoe UI" panose="020B0502040204020203" pitchFamily="34" charset="0"/>
                  </a:rPr>
                  <a:t>Expanding to the southern of VN market</a:t>
                </a:r>
                <a:endParaRPr lang="vi-VN" sz="1100" dirty="0">
                  <a:solidFill>
                    <a:prstClr val="black">
                      <a:lumMod val="65000"/>
                      <a:lumOff val="35000"/>
                    </a:prstClr>
                  </a:solidFill>
                  <a:latin typeface="Segoe UI" panose="020B0502040204020203" pitchFamily="34" charset="0"/>
                  <a:cs typeface="Segoe UI" panose="020B0502040204020203" pitchFamily="34" charset="0"/>
                </a:endParaRPr>
              </a:p>
            </p:txBody>
          </p:sp>
        </p:grpSp>
        <p:grpSp>
          <p:nvGrpSpPr>
            <p:cNvPr id="14" name="Group 13">
              <a:extLst>
                <a:ext uri="{FF2B5EF4-FFF2-40B4-BE49-F238E27FC236}">
                  <a16:creationId xmlns:a16="http://schemas.microsoft.com/office/drawing/2014/main" id="{0B9B2C8E-D3E8-40A3-A190-C1225B9D4286}"/>
                </a:ext>
              </a:extLst>
            </p:cNvPr>
            <p:cNvGrpSpPr/>
            <p:nvPr/>
          </p:nvGrpSpPr>
          <p:grpSpPr>
            <a:xfrm>
              <a:off x="7061160" y="4210376"/>
              <a:ext cx="847477" cy="1393063"/>
              <a:chOff x="7061160" y="4210376"/>
              <a:chExt cx="847477" cy="1393063"/>
            </a:xfrm>
          </p:grpSpPr>
          <p:grpSp>
            <p:nvGrpSpPr>
              <p:cNvPr id="21" name="Group 20">
                <a:extLst>
                  <a:ext uri="{FF2B5EF4-FFF2-40B4-BE49-F238E27FC236}">
                    <a16:creationId xmlns:a16="http://schemas.microsoft.com/office/drawing/2014/main" id="{4E917D96-17E5-4252-895B-0D00C2C73F68}"/>
                  </a:ext>
                </a:extLst>
              </p:cNvPr>
              <p:cNvGrpSpPr/>
              <p:nvPr/>
            </p:nvGrpSpPr>
            <p:grpSpPr>
              <a:xfrm>
                <a:off x="7269899" y="4210376"/>
                <a:ext cx="465138" cy="435769"/>
                <a:chOff x="5368132" y="3540125"/>
                <a:chExt cx="465138" cy="435769"/>
              </a:xfrm>
              <a:solidFill>
                <a:schemeClr val="accent4"/>
              </a:solidFill>
            </p:grpSpPr>
            <p:sp>
              <p:nvSpPr>
                <p:cNvPr id="23" name="AutoShape 110">
                  <a:extLst>
                    <a:ext uri="{FF2B5EF4-FFF2-40B4-BE49-F238E27FC236}">
                      <a16:creationId xmlns:a16="http://schemas.microsoft.com/office/drawing/2014/main" id="{80B0C4D3-20B6-4B0D-A370-FA165B70FA1E}"/>
                    </a:ext>
                  </a:extLst>
                </p:cNvPr>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24" name="AutoShape 111">
                  <a:extLst>
                    <a:ext uri="{FF2B5EF4-FFF2-40B4-BE49-F238E27FC236}">
                      <a16:creationId xmlns:a16="http://schemas.microsoft.com/office/drawing/2014/main" id="{3E32AB06-9B5B-4F23-9D53-724CF172EF36}"/>
                    </a:ext>
                  </a:extLst>
                </p:cNvPr>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grpSp>
          <p:sp>
            <p:nvSpPr>
              <p:cNvPr id="22" name="Rectangle 21">
                <a:extLst>
                  <a:ext uri="{FF2B5EF4-FFF2-40B4-BE49-F238E27FC236}">
                    <a16:creationId xmlns:a16="http://schemas.microsoft.com/office/drawing/2014/main" id="{32E80D97-E0EE-423C-9E7C-6FC95501D355}"/>
                  </a:ext>
                </a:extLst>
              </p:cNvPr>
              <p:cNvSpPr/>
              <p:nvPr/>
            </p:nvSpPr>
            <p:spPr>
              <a:xfrm>
                <a:off x="7061160" y="4664720"/>
                <a:ext cx="847477" cy="938719"/>
              </a:xfrm>
              <a:prstGeom prst="rect">
                <a:avLst/>
              </a:prstGeom>
            </p:spPr>
            <p:txBody>
              <a:bodyPr wrap="square">
                <a:spAutoFit/>
              </a:bodyPr>
              <a:lstStyle/>
              <a:p>
                <a:pPr algn="ctr"/>
                <a:r>
                  <a:rPr lang="en-US" sz="1100" dirty="0">
                    <a:solidFill>
                      <a:prstClr val="black">
                        <a:lumMod val="65000"/>
                        <a:lumOff val="35000"/>
                      </a:prstClr>
                    </a:solidFill>
                    <a:latin typeface="Segoe UI" panose="020B0502040204020203" pitchFamily="34" charset="0"/>
                    <a:cs typeface="Segoe UI" panose="020B0502040204020203" pitchFamily="34" charset="0"/>
                  </a:rPr>
                  <a:t>Joint venture to </a:t>
                </a:r>
                <a:r>
                  <a:rPr lang="en-US" sz="1100" dirty="0" err="1">
                    <a:solidFill>
                      <a:prstClr val="black">
                        <a:lumMod val="65000"/>
                        <a:lumOff val="35000"/>
                      </a:prstClr>
                    </a:solidFill>
                    <a:latin typeface="Segoe UI" panose="020B0502040204020203" pitchFamily="34" charset="0"/>
                    <a:cs typeface="Segoe UI" panose="020B0502040204020203" pitchFamily="34" charset="0"/>
                  </a:rPr>
                  <a:t>Thonglor</a:t>
                </a:r>
                <a:r>
                  <a:rPr lang="en-US" sz="1100" dirty="0">
                    <a:solidFill>
                      <a:prstClr val="black">
                        <a:lumMod val="65000"/>
                        <a:lumOff val="35000"/>
                      </a:prstClr>
                    </a:solidFill>
                    <a:latin typeface="Segoe UI" panose="020B0502040204020203" pitchFamily="34" charset="0"/>
                    <a:cs typeface="Segoe UI" panose="020B0502040204020203" pitchFamily="34" charset="0"/>
                  </a:rPr>
                  <a:t> Pet Thailand</a:t>
                </a:r>
                <a:endParaRPr lang="vi-VN" sz="1100" dirty="0">
                  <a:solidFill>
                    <a:prstClr val="black">
                      <a:lumMod val="65000"/>
                      <a:lumOff val="35000"/>
                    </a:prstClr>
                  </a:solidFill>
                  <a:latin typeface="Segoe UI" panose="020B0502040204020203" pitchFamily="34" charset="0"/>
                  <a:cs typeface="Segoe UI" panose="020B0502040204020203" pitchFamily="34" charset="0"/>
                </a:endParaRPr>
              </a:p>
            </p:txBody>
          </p:sp>
        </p:grpSp>
        <p:grpSp>
          <p:nvGrpSpPr>
            <p:cNvPr id="15" name="Group 14">
              <a:extLst>
                <a:ext uri="{FF2B5EF4-FFF2-40B4-BE49-F238E27FC236}">
                  <a16:creationId xmlns:a16="http://schemas.microsoft.com/office/drawing/2014/main" id="{967EB610-FB6F-4A81-BDDB-3B45E78A96BE}"/>
                </a:ext>
              </a:extLst>
            </p:cNvPr>
            <p:cNvGrpSpPr/>
            <p:nvPr/>
          </p:nvGrpSpPr>
          <p:grpSpPr>
            <a:xfrm>
              <a:off x="4005943" y="4149080"/>
              <a:ext cx="1255731" cy="1172465"/>
              <a:chOff x="4005943" y="4149080"/>
              <a:chExt cx="1255731" cy="1172465"/>
            </a:xfrm>
          </p:grpSpPr>
          <p:grpSp>
            <p:nvGrpSpPr>
              <p:cNvPr id="16" name="Group 15">
                <a:extLst>
                  <a:ext uri="{FF2B5EF4-FFF2-40B4-BE49-F238E27FC236}">
                    <a16:creationId xmlns:a16="http://schemas.microsoft.com/office/drawing/2014/main" id="{A75E29DC-5C34-4636-8139-93978FB4EAAF}"/>
                  </a:ext>
                </a:extLst>
              </p:cNvPr>
              <p:cNvGrpSpPr/>
              <p:nvPr/>
            </p:nvGrpSpPr>
            <p:grpSpPr>
              <a:xfrm>
                <a:off x="4383219" y="4149080"/>
                <a:ext cx="464344" cy="464344"/>
                <a:chOff x="4439444" y="1652588"/>
                <a:chExt cx="464344" cy="464344"/>
              </a:xfrm>
              <a:solidFill>
                <a:schemeClr val="accent2"/>
              </a:solidFill>
            </p:grpSpPr>
            <p:sp>
              <p:nvSpPr>
                <p:cNvPr id="18" name="AutoShape 136">
                  <a:extLst>
                    <a:ext uri="{FF2B5EF4-FFF2-40B4-BE49-F238E27FC236}">
                      <a16:creationId xmlns:a16="http://schemas.microsoft.com/office/drawing/2014/main" id="{64339731-05FB-473D-8C41-8FBABE074D04}"/>
                    </a:ext>
                  </a:extLst>
                </p:cNvPr>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19" name="AutoShape 137">
                  <a:extLst>
                    <a:ext uri="{FF2B5EF4-FFF2-40B4-BE49-F238E27FC236}">
                      <a16:creationId xmlns:a16="http://schemas.microsoft.com/office/drawing/2014/main" id="{0A6A165F-5B1F-4100-9769-8265C7AF851A}"/>
                    </a:ext>
                  </a:extLst>
                </p:cNvPr>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20" name="AutoShape 138">
                  <a:extLst>
                    <a:ext uri="{FF2B5EF4-FFF2-40B4-BE49-F238E27FC236}">
                      <a16:creationId xmlns:a16="http://schemas.microsoft.com/office/drawing/2014/main" id="{FE54CCEC-480D-48B8-A1DC-00CE18C6CA69}"/>
                    </a:ext>
                  </a:extLst>
                </p:cNvPr>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grpSp>
          <p:sp>
            <p:nvSpPr>
              <p:cNvPr id="17" name="Rectangle 16">
                <a:extLst>
                  <a:ext uri="{FF2B5EF4-FFF2-40B4-BE49-F238E27FC236}">
                    <a16:creationId xmlns:a16="http://schemas.microsoft.com/office/drawing/2014/main" id="{F1F411B9-75D9-46E6-82F5-9EC9EA1971BF}"/>
                  </a:ext>
                </a:extLst>
              </p:cNvPr>
              <p:cNvSpPr/>
              <p:nvPr/>
            </p:nvSpPr>
            <p:spPr>
              <a:xfrm>
                <a:off x="4005943" y="4721381"/>
                <a:ext cx="1255731" cy="600164"/>
              </a:xfrm>
              <a:prstGeom prst="rect">
                <a:avLst/>
              </a:prstGeom>
            </p:spPr>
            <p:txBody>
              <a:bodyPr wrap="square">
                <a:spAutoFit/>
              </a:bodyPr>
              <a:lstStyle/>
              <a:p>
                <a:pPr algn="ctr"/>
                <a:r>
                  <a:rPr lang="en-US" sz="1100" dirty="0">
                    <a:solidFill>
                      <a:prstClr val="black">
                        <a:lumMod val="65000"/>
                        <a:lumOff val="35000"/>
                      </a:prstClr>
                    </a:solidFill>
                    <a:latin typeface="Segoe UI" panose="020B0502040204020203" pitchFamily="34" charset="0"/>
                    <a:cs typeface="Segoe UI" panose="020B0502040204020203" pitchFamily="34" charset="0"/>
                  </a:rPr>
                  <a:t>Sent Vet to Thailand to study about pet clinic</a:t>
                </a:r>
                <a:endParaRPr lang="vi-VN" sz="1100" dirty="0">
                  <a:solidFill>
                    <a:prstClr val="black">
                      <a:lumMod val="65000"/>
                      <a:lumOff val="35000"/>
                    </a:prstClr>
                  </a:solidFill>
                  <a:latin typeface="Segoe UI" panose="020B0502040204020203" pitchFamily="34" charset="0"/>
                  <a:cs typeface="Segoe UI" panose="020B0502040204020203" pitchFamily="34" charset="0"/>
                </a:endParaRPr>
              </a:p>
            </p:txBody>
          </p:sp>
        </p:grpSp>
      </p:grpSp>
      <p:sp>
        <p:nvSpPr>
          <p:cNvPr id="53" name="Rectangle 7">
            <a:extLst>
              <a:ext uri="{FF2B5EF4-FFF2-40B4-BE49-F238E27FC236}">
                <a16:creationId xmlns:a16="http://schemas.microsoft.com/office/drawing/2014/main" id="{F7C62267-632C-4D92-8C65-3C9175E69CF3}"/>
              </a:ext>
            </a:extLst>
          </p:cNvPr>
          <p:cNvSpPr>
            <a:spLocks noChangeArrowheads="1"/>
          </p:cNvSpPr>
          <p:nvPr/>
        </p:nvSpPr>
        <p:spPr bwMode="auto">
          <a:xfrm>
            <a:off x="3758482" y="498874"/>
            <a:ext cx="4249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defRPr/>
            </a:pPr>
            <a:r>
              <a:t>Các cột mốc quan trọng của Greenpet</a:t>
            </a:r>
            <a:endParaRPr lang="en-US" sz="2800" dirty="0">
              <a:solidFill>
                <a:srgbClr val="FF0000"/>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4155484441"/>
      </p:ext>
    </p:extLst>
  </p:cSld>
  <p:clrMapOvr>
    <a:masterClrMapping/>
  </p:clrMapOvr>
  <p:transition spd="med" advClick="0">
    <p:push dir="d"/>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F3E3EA8-EF87-447F-9676-6A2CDA71AEC2}"/>
              </a:ext>
            </a:extLst>
          </p:cNvPr>
          <p:cNvSpPr>
            <a:spLocks noGrp="1"/>
          </p:cNvSpPr>
          <p:nvPr>
            <p:ph type="title"/>
          </p:nvPr>
        </p:nvSpPr>
        <p:spPr/>
        <p:txBody>
          <a:bodyPr/>
          <a:lstStyle/>
          <a:p>
            <a:r>
              <a:t>KINH DOANH CỦA CHÚNG TÔI</a:t>
            </a:r>
          </a:p>
        </p:txBody>
      </p:sp>
      <p:sp>
        <p:nvSpPr>
          <p:cNvPr id="2" name="Text Placeholder 1"/>
          <p:cNvSpPr>
            <a:spLocks noGrp="1"/>
          </p:cNvSpPr>
          <p:nvPr>
            <p:ph type="body" sz="quarter" idx="13"/>
          </p:nvPr>
        </p:nvSpPr>
        <p:spPr>
          <a:xfrm>
            <a:off x="600476" y="943887"/>
            <a:ext cx="11328400" cy="336244"/>
          </a:xfrm>
        </p:spPr>
        <p:txBody>
          <a:bodyPr>
            <a:normAutofit/>
          </a:bodyPr>
          <a:lstStyle/>
          <a:p>
            <a:r>
              <a:t>Chúng tôi cung cấp dịch vụ chăm sóc sức khỏe (Bệnh viện Greenpet) và các sản phẩm chuyên ngành cho thú cưng</a:t>
            </a:r>
          </a:p>
        </p:txBody>
      </p:sp>
      <p:grpSp>
        <p:nvGrpSpPr>
          <p:cNvPr id="85" name="Group 84"/>
          <p:cNvGrpSpPr/>
          <p:nvPr/>
        </p:nvGrpSpPr>
        <p:grpSpPr>
          <a:xfrm>
            <a:off x="5139011" y="2360830"/>
            <a:ext cx="4443443" cy="3999327"/>
            <a:chOff x="3203848" y="1779662"/>
            <a:chExt cx="3332582" cy="2999495"/>
          </a:xfrm>
          <a:solidFill>
            <a:schemeClr val="tx1">
              <a:lumMod val="75000"/>
              <a:lumOff val="25000"/>
            </a:schemeClr>
          </a:solidFill>
        </p:grpSpPr>
        <p:sp>
          <p:nvSpPr>
            <p:cNvPr id="86" name="Rectangle 85"/>
            <p:cNvSpPr/>
            <p:nvPr/>
          </p:nvSpPr>
          <p:spPr>
            <a:xfrm>
              <a:off x="3203848" y="1779662"/>
              <a:ext cx="108000" cy="2773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87" name="Block Arc 86"/>
            <p:cNvSpPr/>
            <p:nvPr/>
          </p:nvSpPr>
          <p:spPr>
            <a:xfrm>
              <a:off x="3203848" y="4326895"/>
              <a:ext cx="452262" cy="452262"/>
            </a:xfrm>
            <a:prstGeom prst="blockArc">
              <a:avLst>
                <a:gd name="adj1" fmla="val 5431834"/>
                <a:gd name="adj2" fmla="val 10817112"/>
                <a:gd name="adj3" fmla="val 2428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88" name="Rectangle 87"/>
            <p:cNvSpPr/>
            <p:nvPr/>
          </p:nvSpPr>
          <p:spPr>
            <a:xfrm>
              <a:off x="3425216" y="4671157"/>
              <a:ext cx="291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89" name="Block Arc 88"/>
            <p:cNvSpPr/>
            <p:nvPr/>
          </p:nvSpPr>
          <p:spPr>
            <a:xfrm rot="16200000">
              <a:off x="6084168" y="4326895"/>
              <a:ext cx="452262" cy="452262"/>
            </a:xfrm>
            <a:prstGeom prst="blockArc">
              <a:avLst>
                <a:gd name="adj1" fmla="val 5431834"/>
                <a:gd name="adj2" fmla="val 10817112"/>
                <a:gd name="adj3" fmla="val 2428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90" name="Rectangle 89"/>
            <p:cNvSpPr/>
            <p:nvPr/>
          </p:nvSpPr>
          <p:spPr>
            <a:xfrm>
              <a:off x="6428430" y="3989950"/>
              <a:ext cx="108000"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grpSp>
      <p:sp>
        <p:nvSpPr>
          <p:cNvPr id="91" name="Rectangle 90"/>
          <p:cNvSpPr/>
          <p:nvPr/>
        </p:nvSpPr>
        <p:spPr>
          <a:xfrm>
            <a:off x="914541" y="2180861"/>
            <a:ext cx="4981376"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sp>
        <p:nvSpPr>
          <p:cNvPr id="92" name="Rectangle 91"/>
          <p:cNvSpPr/>
          <p:nvPr/>
        </p:nvSpPr>
        <p:spPr>
          <a:xfrm>
            <a:off x="1056036" y="2326231"/>
            <a:ext cx="720000"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grpSp>
        <p:nvGrpSpPr>
          <p:cNvPr id="93" name="Group 92"/>
          <p:cNvGrpSpPr/>
          <p:nvPr/>
        </p:nvGrpSpPr>
        <p:grpSpPr>
          <a:xfrm>
            <a:off x="1903910" y="2329767"/>
            <a:ext cx="3838117" cy="889533"/>
            <a:chOff x="803640" y="3362835"/>
            <a:chExt cx="2059657" cy="667150"/>
          </a:xfrm>
        </p:grpSpPr>
        <p:sp>
          <p:nvSpPr>
            <p:cNvPr id="94" name="TextBox 93"/>
            <p:cNvSpPr txBox="1"/>
            <p:nvPr/>
          </p:nvSpPr>
          <p:spPr>
            <a:xfrm>
              <a:off x="803640" y="3579862"/>
              <a:ext cx="2059657" cy="450123"/>
            </a:xfrm>
            <a:prstGeom prst="rect">
              <a:avLst/>
            </a:prstGeom>
            <a:noFill/>
          </p:spPr>
          <p:txBody>
            <a:bodyPr wrap="square" rtlCol="0">
              <a:spAutoFit/>
            </a:bodyPr>
            <a:lstStyle/>
            <a:p>
              <a:pPr lvl="0" algn="just" eaLnBrk="0" fontAlgn="base" hangingPunct="0">
                <a:spcBef>
                  <a:spcPct val="0"/>
                </a:spcBef>
                <a:spcAft>
                  <a:spcPct val="0"/>
                </a:spcAft>
              </a:pPr>
              <a:r>
                <a:rPr lang="en-US" sz="1100" dirty="0">
                  <a:latin typeface="Dubai" panose="020B0503030403030204" pitchFamily="34" charset="-78"/>
                  <a:cs typeface="Dubai" panose="020B0503030403030204" pitchFamily="34" charset="-78"/>
                </a:rPr>
                <a:t>We provide 150 specialized products for pets come from domestic and international suppliers, base on wide distribution network throughout Vietnam</a:t>
              </a:r>
              <a:endParaRPr lang="en-US" altLang="en-US" sz="1100" dirty="0">
                <a:latin typeface="Dubai" panose="020B0503030403030204" pitchFamily="34" charset="-78"/>
                <a:cs typeface="Dubai" panose="020B0503030403030204" pitchFamily="34" charset="-78"/>
              </a:endParaRPr>
            </a:p>
          </p:txBody>
        </p:sp>
        <p:sp>
          <p:nvSpPr>
            <p:cNvPr id="95" name="TextBox 94"/>
            <p:cNvSpPr txBox="1"/>
            <p:nvPr/>
          </p:nvSpPr>
          <p:spPr>
            <a:xfrm>
              <a:off x="803640" y="3362835"/>
              <a:ext cx="2059657" cy="253916"/>
            </a:xfrm>
            <a:prstGeom prst="rect">
              <a:avLst/>
            </a:prstGeom>
            <a:noFill/>
          </p:spPr>
          <p:txBody>
            <a:bodyPr wrap="square" rtlCol="0">
              <a:spAutoFit/>
            </a:bodyPr>
            <a:lstStyle/>
            <a:p>
              <a:r>
                <a:rPr lang="en-US" altLang="ko-KR" sz="1600" b="1" dirty="0">
                  <a:solidFill>
                    <a:schemeClr val="bg1"/>
                  </a:solidFill>
                  <a:latin typeface="Dubai" panose="020B0503030403030204" pitchFamily="34" charset="-78"/>
                  <a:cs typeface="Dubai" panose="020B0503030403030204" pitchFamily="34" charset="-78"/>
                </a:rPr>
                <a:t>PET SHOP/PET CLINIC</a:t>
              </a:r>
              <a:endParaRPr lang="ko-KR" altLang="en-US" sz="1600" b="1" dirty="0">
                <a:solidFill>
                  <a:schemeClr val="bg1"/>
                </a:solidFill>
                <a:latin typeface="Dubai" panose="020B0503030403030204" pitchFamily="34" charset="-78"/>
                <a:cs typeface="Dubai" panose="020B0503030403030204" pitchFamily="34" charset="-78"/>
              </a:endParaRPr>
            </a:p>
          </p:txBody>
        </p:sp>
      </p:grpSp>
      <p:sp>
        <p:nvSpPr>
          <p:cNvPr id="96" name="TextBox 95"/>
          <p:cNvSpPr txBox="1"/>
          <p:nvPr/>
        </p:nvSpPr>
        <p:spPr>
          <a:xfrm>
            <a:off x="1166317" y="2515491"/>
            <a:ext cx="566181" cy="502766"/>
          </a:xfrm>
          <a:prstGeom prst="rect">
            <a:avLst/>
          </a:prstGeom>
          <a:noFill/>
        </p:spPr>
        <p:txBody>
          <a:bodyPr wrap="none" rtlCol="0">
            <a:spAutoFit/>
          </a:bodyPr>
          <a:lstStyle/>
          <a:p>
            <a:pPr algn="r"/>
            <a:r>
              <a:rPr lang="en-US" altLang="ko-KR" sz="2667" b="1" dirty="0">
                <a:solidFill>
                  <a:schemeClr val="bg1"/>
                </a:solidFill>
                <a:latin typeface="Dubai" panose="020B0503030403030204" pitchFamily="34" charset="-78"/>
                <a:cs typeface="Dubai" panose="020B0503030403030204" pitchFamily="34" charset="-78"/>
              </a:rPr>
              <a:t>01</a:t>
            </a:r>
            <a:endParaRPr lang="ko-KR" altLang="en-US" sz="2667" b="1" dirty="0">
              <a:solidFill>
                <a:schemeClr val="bg1"/>
              </a:solidFill>
              <a:latin typeface="Dubai" panose="020B0503030403030204" pitchFamily="34" charset="-78"/>
              <a:cs typeface="Dubai" panose="020B0503030403030204" pitchFamily="34" charset="-78"/>
            </a:endParaRPr>
          </a:p>
        </p:txBody>
      </p:sp>
      <p:sp>
        <p:nvSpPr>
          <p:cNvPr id="97" name="Rectangle 96"/>
          <p:cNvSpPr/>
          <p:nvPr/>
        </p:nvSpPr>
        <p:spPr>
          <a:xfrm>
            <a:off x="925720" y="3492384"/>
            <a:ext cx="4981376"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sp>
        <p:nvSpPr>
          <p:cNvPr id="98" name="Rectangle 97"/>
          <p:cNvSpPr/>
          <p:nvPr/>
        </p:nvSpPr>
        <p:spPr>
          <a:xfrm>
            <a:off x="1067216" y="3637753"/>
            <a:ext cx="726257"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grpSp>
        <p:nvGrpSpPr>
          <p:cNvPr id="99" name="Group 98"/>
          <p:cNvGrpSpPr/>
          <p:nvPr/>
        </p:nvGrpSpPr>
        <p:grpSpPr>
          <a:xfrm>
            <a:off x="1915088" y="3641297"/>
            <a:ext cx="3838117" cy="889534"/>
            <a:chOff x="803640" y="3362835"/>
            <a:chExt cx="2059657" cy="667150"/>
          </a:xfrm>
        </p:grpSpPr>
        <p:sp>
          <p:nvSpPr>
            <p:cNvPr id="100" name="TextBox 99"/>
            <p:cNvSpPr txBox="1"/>
            <p:nvPr/>
          </p:nvSpPr>
          <p:spPr>
            <a:xfrm>
              <a:off x="803640" y="3579862"/>
              <a:ext cx="2059657" cy="450123"/>
            </a:xfrm>
            <a:prstGeom prst="rect">
              <a:avLst/>
            </a:prstGeom>
            <a:noFill/>
          </p:spPr>
          <p:txBody>
            <a:bodyPr wrap="square" rtlCol="0">
              <a:spAutoFit/>
            </a:bodyPr>
            <a:lstStyle/>
            <a:p>
              <a:pPr algn="just"/>
              <a:r>
                <a:rPr lang="en-US" sz="1100" dirty="0" err="1">
                  <a:latin typeface="Dubai" panose="020B0503030403030204" pitchFamily="34" charset="-78"/>
                  <a:cs typeface="Dubai" panose="020B0503030403030204" pitchFamily="34" charset="-78"/>
                </a:rPr>
                <a:t>Greenpet</a:t>
              </a:r>
              <a:r>
                <a:rPr lang="en-US" sz="1100" dirty="0">
                  <a:latin typeface="Dubai" panose="020B0503030403030204" pitchFamily="34" charset="-78"/>
                  <a:cs typeface="Dubai" panose="020B0503030403030204" pitchFamily="34" charset="-78"/>
                </a:rPr>
                <a:t> offers basic as well as advanced veterinary diagnostic and treatment options, especially we can supply services premium is not available in the conventional veterinary clinics</a:t>
              </a:r>
              <a:endParaRPr lang="ko-KR" altLang="en-US" sz="1100" dirty="0">
                <a:solidFill>
                  <a:schemeClr val="tx1">
                    <a:lumMod val="75000"/>
                    <a:lumOff val="25000"/>
                  </a:schemeClr>
                </a:solidFill>
                <a:latin typeface="Dubai" panose="020B0503030403030204" pitchFamily="34" charset="-78"/>
                <a:cs typeface="Dubai" panose="020B0503030403030204" pitchFamily="34" charset="-78"/>
              </a:endParaRPr>
            </a:p>
          </p:txBody>
        </p:sp>
        <p:sp>
          <p:nvSpPr>
            <p:cNvPr id="101" name="TextBox 100"/>
            <p:cNvSpPr txBox="1"/>
            <p:nvPr/>
          </p:nvSpPr>
          <p:spPr>
            <a:xfrm>
              <a:off x="803640" y="3362835"/>
              <a:ext cx="2059657" cy="253916"/>
            </a:xfrm>
            <a:prstGeom prst="rect">
              <a:avLst/>
            </a:prstGeom>
            <a:noFill/>
          </p:spPr>
          <p:txBody>
            <a:bodyPr wrap="square" rtlCol="0">
              <a:spAutoFit/>
            </a:bodyPr>
            <a:lstStyle/>
            <a:p>
              <a:r>
                <a:rPr lang="en-US" altLang="ko-KR" sz="1600" b="1" dirty="0">
                  <a:solidFill>
                    <a:schemeClr val="bg1"/>
                  </a:solidFill>
                  <a:latin typeface="Dubai" panose="020B0503030403030204" pitchFamily="34" charset="-78"/>
                  <a:cs typeface="Dubai" panose="020B0503030403030204" pitchFamily="34" charset="-78"/>
                </a:rPr>
                <a:t>HEALTH CARE SERVICES </a:t>
              </a:r>
              <a:endParaRPr lang="ko-KR" altLang="en-US" sz="1600" b="1" dirty="0">
                <a:solidFill>
                  <a:schemeClr val="bg1"/>
                </a:solidFill>
                <a:latin typeface="Dubai" panose="020B0503030403030204" pitchFamily="34" charset="-78"/>
                <a:cs typeface="Dubai" panose="020B0503030403030204" pitchFamily="34" charset="-78"/>
              </a:endParaRPr>
            </a:p>
          </p:txBody>
        </p:sp>
      </p:grpSp>
      <p:sp>
        <p:nvSpPr>
          <p:cNvPr id="102" name="TextBox 101"/>
          <p:cNvSpPr txBox="1"/>
          <p:nvPr/>
        </p:nvSpPr>
        <p:spPr>
          <a:xfrm>
            <a:off x="1177496" y="3827013"/>
            <a:ext cx="566181" cy="502766"/>
          </a:xfrm>
          <a:prstGeom prst="rect">
            <a:avLst/>
          </a:prstGeom>
          <a:noFill/>
        </p:spPr>
        <p:txBody>
          <a:bodyPr wrap="none" rtlCol="0">
            <a:spAutoFit/>
          </a:bodyPr>
          <a:lstStyle/>
          <a:p>
            <a:pPr algn="r"/>
            <a:r>
              <a:rPr lang="en-US" altLang="ko-KR" sz="2667" b="1" dirty="0">
                <a:solidFill>
                  <a:schemeClr val="bg1"/>
                </a:solidFill>
                <a:latin typeface="Dubai" panose="020B0503030403030204" pitchFamily="34" charset="-78"/>
                <a:cs typeface="Dubai" panose="020B0503030403030204" pitchFamily="34" charset="-78"/>
              </a:rPr>
              <a:t>02</a:t>
            </a:r>
            <a:endParaRPr lang="ko-KR" altLang="en-US" sz="2667" b="1" dirty="0">
              <a:solidFill>
                <a:schemeClr val="bg1"/>
              </a:solidFill>
              <a:latin typeface="Dubai" panose="020B0503030403030204" pitchFamily="34" charset="-78"/>
              <a:cs typeface="Dubai" panose="020B0503030403030204" pitchFamily="34" charset="-78"/>
            </a:endParaRPr>
          </a:p>
        </p:txBody>
      </p:sp>
      <p:sp>
        <p:nvSpPr>
          <p:cNvPr id="103" name="Rectangle 102"/>
          <p:cNvSpPr/>
          <p:nvPr/>
        </p:nvSpPr>
        <p:spPr>
          <a:xfrm>
            <a:off x="936899" y="4818549"/>
            <a:ext cx="4970197"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sp>
        <p:nvSpPr>
          <p:cNvPr id="104" name="Rectangle 103"/>
          <p:cNvSpPr/>
          <p:nvPr/>
        </p:nvSpPr>
        <p:spPr>
          <a:xfrm>
            <a:off x="1078394" y="4963919"/>
            <a:ext cx="726257"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grpSp>
        <p:nvGrpSpPr>
          <p:cNvPr id="105" name="Group 104"/>
          <p:cNvGrpSpPr/>
          <p:nvPr/>
        </p:nvGrpSpPr>
        <p:grpSpPr>
          <a:xfrm>
            <a:off x="1926267" y="4967459"/>
            <a:ext cx="3838117" cy="720256"/>
            <a:chOff x="803640" y="3362835"/>
            <a:chExt cx="2059657" cy="540192"/>
          </a:xfrm>
        </p:grpSpPr>
        <p:sp>
          <p:nvSpPr>
            <p:cNvPr id="106" name="TextBox 105"/>
            <p:cNvSpPr txBox="1"/>
            <p:nvPr/>
          </p:nvSpPr>
          <p:spPr>
            <a:xfrm>
              <a:off x="803640" y="3579862"/>
              <a:ext cx="2059657" cy="323165"/>
            </a:xfrm>
            <a:prstGeom prst="rect">
              <a:avLst/>
            </a:prstGeom>
            <a:noFill/>
          </p:spPr>
          <p:txBody>
            <a:bodyPr wrap="square" rtlCol="0">
              <a:spAutoFit/>
            </a:bodyPr>
            <a:lstStyle/>
            <a:p>
              <a:pPr algn="just"/>
              <a:r>
                <a:rPr lang="en-US" sz="1100" dirty="0">
                  <a:latin typeface="Dubai" panose="020B0503030403030204" pitchFamily="34" charset="-78"/>
                  <a:cs typeface="Dubai" panose="020B0503030403030204" pitchFamily="34" charset="-78"/>
                </a:rPr>
                <a:t>We provide coaching services and training of veterinarians and technicians spa</a:t>
              </a:r>
              <a:endParaRPr lang="ko-KR" altLang="en-US" sz="1100" dirty="0">
                <a:solidFill>
                  <a:schemeClr val="tx1">
                    <a:lumMod val="75000"/>
                    <a:lumOff val="25000"/>
                  </a:schemeClr>
                </a:solidFill>
                <a:latin typeface="Dubai" panose="020B0503030403030204" pitchFamily="34" charset="-78"/>
                <a:cs typeface="Dubai" panose="020B0503030403030204" pitchFamily="34" charset="-78"/>
              </a:endParaRPr>
            </a:p>
          </p:txBody>
        </p:sp>
        <p:sp>
          <p:nvSpPr>
            <p:cNvPr id="107" name="TextBox 106"/>
            <p:cNvSpPr txBox="1"/>
            <p:nvPr/>
          </p:nvSpPr>
          <p:spPr>
            <a:xfrm>
              <a:off x="803640" y="3362835"/>
              <a:ext cx="2059657" cy="253916"/>
            </a:xfrm>
            <a:prstGeom prst="rect">
              <a:avLst/>
            </a:prstGeom>
            <a:noFill/>
          </p:spPr>
          <p:txBody>
            <a:bodyPr wrap="square" rtlCol="0">
              <a:spAutoFit/>
            </a:bodyPr>
            <a:lstStyle/>
            <a:p>
              <a:r>
                <a:rPr lang="en-US" altLang="ko-KR" sz="1600" b="1" dirty="0">
                  <a:solidFill>
                    <a:schemeClr val="bg1"/>
                  </a:solidFill>
                  <a:latin typeface="Dubai" panose="020B0503030403030204" pitchFamily="34" charset="-78"/>
                  <a:cs typeface="Dubai" panose="020B0503030403030204" pitchFamily="34" charset="-78"/>
                </a:rPr>
                <a:t>PET CARE TRAINING COURSE</a:t>
              </a:r>
              <a:endParaRPr lang="ko-KR" altLang="en-US" sz="1600" b="1" dirty="0">
                <a:solidFill>
                  <a:schemeClr val="bg1"/>
                </a:solidFill>
                <a:latin typeface="Dubai" panose="020B0503030403030204" pitchFamily="34" charset="-78"/>
                <a:cs typeface="Dubai" panose="020B0503030403030204" pitchFamily="34" charset="-78"/>
              </a:endParaRPr>
            </a:p>
          </p:txBody>
        </p:sp>
      </p:grpSp>
      <p:sp>
        <p:nvSpPr>
          <p:cNvPr id="108" name="TextBox 107"/>
          <p:cNvSpPr txBox="1"/>
          <p:nvPr/>
        </p:nvSpPr>
        <p:spPr>
          <a:xfrm>
            <a:off x="1188674" y="5153179"/>
            <a:ext cx="566181" cy="502766"/>
          </a:xfrm>
          <a:prstGeom prst="rect">
            <a:avLst/>
          </a:prstGeom>
          <a:noFill/>
        </p:spPr>
        <p:txBody>
          <a:bodyPr wrap="none" rtlCol="0">
            <a:spAutoFit/>
          </a:bodyPr>
          <a:lstStyle/>
          <a:p>
            <a:pPr algn="r"/>
            <a:r>
              <a:rPr lang="en-US" altLang="ko-KR" sz="2667" b="1" dirty="0">
                <a:solidFill>
                  <a:schemeClr val="bg1"/>
                </a:solidFill>
                <a:latin typeface="Dubai" panose="020B0503030403030204" pitchFamily="34" charset="-78"/>
                <a:cs typeface="Dubai" panose="020B0503030403030204" pitchFamily="34" charset="-78"/>
              </a:rPr>
              <a:t>03</a:t>
            </a:r>
            <a:endParaRPr lang="ko-KR" altLang="en-US" sz="2667" b="1" dirty="0">
              <a:solidFill>
                <a:schemeClr val="bg1"/>
              </a:solidFill>
              <a:latin typeface="Dubai" panose="020B0503030403030204" pitchFamily="34" charset="-78"/>
              <a:cs typeface="Dubai" panose="020B0503030403030204" pitchFamily="34" charset="-78"/>
            </a:endParaRPr>
          </a:p>
        </p:txBody>
      </p:sp>
      <p:grpSp>
        <p:nvGrpSpPr>
          <p:cNvPr id="109" name="Group 108"/>
          <p:cNvGrpSpPr/>
          <p:nvPr/>
        </p:nvGrpSpPr>
        <p:grpSpPr>
          <a:xfrm>
            <a:off x="7690558" y="1409284"/>
            <a:ext cx="3677399" cy="3904811"/>
            <a:chOff x="4848046" y="3681671"/>
            <a:chExt cx="2758049" cy="2928608"/>
          </a:xfrm>
        </p:grpSpPr>
        <p:sp>
          <p:nvSpPr>
            <p:cNvPr id="110" name="Teardrop 30"/>
            <p:cNvSpPr/>
            <p:nvPr/>
          </p:nvSpPr>
          <p:spPr>
            <a:xfrm rot="8100000">
              <a:off x="5417737" y="4225696"/>
              <a:ext cx="1602534" cy="1602536"/>
            </a:xfrm>
            <a:custGeom>
              <a:avLst/>
              <a:gdLst>
                <a:gd name="connsiteX0" fmla="*/ 293361 w 2192670"/>
                <a:gd name="connsiteY0" fmla="*/ 1899310 h 2192671"/>
                <a:gd name="connsiteX1" fmla="*/ 0 w 2192670"/>
                <a:gd name="connsiteY1" fmla="*/ 1191074 h 2192671"/>
                <a:gd name="connsiteX2" fmla="*/ 1001597 w 2192670"/>
                <a:gd name="connsiteY2" fmla="*/ 189477 h 2192671"/>
                <a:gd name="connsiteX3" fmla="*/ 1341342 w 2192670"/>
                <a:gd name="connsiteY3" fmla="*/ 189477 h 2192671"/>
                <a:gd name="connsiteX4" fmla="*/ 1530818 w 2192670"/>
                <a:gd name="connsiteY4" fmla="*/ 0 h 2192671"/>
                <a:gd name="connsiteX5" fmla="*/ 1806586 w 2192670"/>
                <a:gd name="connsiteY5" fmla="*/ 0 h 2192671"/>
                <a:gd name="connsiteX6" fmla="*/ 1996062 w 2192670"/>
                <a:gd name="connsiteY6" fmla="*/ 189477 h 2192671"/>
                <a:gd name="connsiteX7" fmla="*/ 2003194 w 2192670"/>
                <a:gd name="connsiteY7" fmla="*/ 189477 h 2192671"/>
                <a:gd name="connsiteX8" fmla="*/ 2003194 w 2192670"/>
                <a:gd name="connsiteY8" fmla="*/ 196609 h 2192671"/>
                <a:gd name="connsiteX9" fmla="*/ 2192670 w 2192670"/>
                <a:gd name="connsiteY9" fmla="*/ 386085 h 2192671"/>
                <a:gd name="connsiteX10" fmla="*/ 2192670 w 2192670"/>
                <a:gd name="connsiteY10" fmla="*/ 661852 h 2192671"/>
                <a:gd name="connsiteX11" fmla="*/ 2003193 w 2192670"/>
                <a:gd name="connsiteY11" fmla="*/ 851329 h 2192671"/>
                <a:gd name="connsiteX12" fmla="*/ 2003194 w 2192670"/>
                <a:gd name="connsiteY12" fmla="*/ 1191074 h 2192671"/>
                <a:gd name="connsiteX13" fmla="*/ 1001597 w 2192670"/>
                <a:gd name="connsiteY13" fmla="*/ 2192671 h 2192671"/>
                <a:gd name="connsiteX14" fmla="*/ 293361 w 2192670"/>
                <a:gd name="connsiteY14" fmla="*/ 1899310 h 21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2670" h="2192671">
                  <a:moveTo>
                    <a:pt x="293361" y="1899310"/>
                  </a:moveTo>
                  <a:cubicBezTo>
                    <a:pt x="112107" y="1718057"/>
                    <a:pt x="0" y="1467657"/>
                    <a:pt x="0" y="1191074"/>
                  </a:cubicBezTo>
                  <a:cubicBezTo>
                    <a:pt x="0" y="637907"/>
                    <a:pt x="448430" y="189477"/>
                    <a:pt x="1001597" y="189477"/>
                  </a:cubicBezTo>
                  <a:lnTo>
                    <a:pt x="1341342" y="189477"/>
                  </a:lnTo>
                  <a:lnTo>
                    <a:pt x="1530818" y="0"/>
                  </a:lnTo>
                  <a:cubicBezTo>
                    <a:pt x="1606970" y="-76151"/>
                    <a:pt x="1730435" y="-76151"/>
                    <a:pt x="1806586" y="0"/>
                  </a:cubicBezTo>
                  <a:lnTo>
                    <a:pt x="1996062" y="189477"/>
                  </a:lnTo>
                  <a:lnTo>
                    <a:pt x="2003194" y="189477"/>
                  </a:lnTo>
                  <a:lnTo>
                    <a:pt x="2003194" y="196609"/>
                  </a:lnTo>
                  <a:lnTo>
                    <a:pt x="2192670" y="386085"/>
                  </a:lnTo>
                  <a:cubicBezTo>
                    <a:pt x="2268822" y="462236"/>
                    <a:pt x="2268822" y="585701"/>
                    <a:pt x="2192670" y="661852"/>
                  </a:cubicBezTo>
                  <a:lnTo>
                    <a:pt x="2003193" y="851329"/>
                  </a:lnTo>
                  <a:cubicBezTo>
                    <a:pt x="2003193" y="964577"/>
                    <a:pt x="2003194" y="1077826"/>
                    <a:pt x="2003194" y="1191074"/>
                  </a:cubicBezTo>
                  <a:cubicBezTo>
                    <a:pt x="2003194" y="1744241"/>
                    <a:pt x="1554764" y="2192671"/>
                    <a:pt x="1001597" y="2192671"/>
                  </a:cubicBezTo>
                  <a:cubicBezTo>
                    <a:pt x="725014" y="2192671"/>
                    <a:pt x="474614" y="2080563"/>
                    <a:pt x="293361" y="1899310"/>
                  </a:cubicBezTo>
                  <a:close/>
                </a:path>
              </a:pathLst>
            </a:custGeom>
            <a:solidFill>
              <a:schemeClr val="bg1"/>
            </a:solidFill>
            <a:ln w="698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11" name="Rounded Rectangle 110"/>
            <p:cNvSpPr/>
            <p:nvPr/>
          </p:nvSpPr>
          <p:spPr>
            <a:xfrm>
              <a:off x="5903273" y="6071006"/>
              <a:ext cx="631463"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12" name="Rounded Rectangle 111"/>
            <p:cNvSpPr/>
            <p:nvPr/>
          </p:nvSpPr>
          <p:spPr>
            <a:xfrm>
              <a:off x="5929584" y="6274865"/>
              <a:ext cx="578841"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13" name="Rounded Rectangle 112"/>
            <p:cNvSpPr/>
            <p:nvPr/>
          </p:nvSpPr>
          <p:spPr>
            <a:xfrm>
              <a:off x="5982205" y="6478724"/>
              <a:ext cx="473597"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14" name="Rounded Rectangle 113"/>
            <p:cNvSpPr/>
            <p:nvPr/>
          </p:nvSpPr>
          <p:spPr>
            <a:xfrm rot="2700000">
              <a:off x="7086448" y="4038815"/>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15" name="Rounded Rectangle 114"/>
            <p:cNvSpPr/>
            <p:nvPr/>
          </p:nvSpPr>
          <p:spPr>
            <a:xfrm rot="18900000" flipH="1">
              <a:off x="5218102" y="4038815"/>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16" name="Rounded Rectangle 115"/>
            <p:cNvSpPr/>
            <p:nvPr/>
          </p:nvSpPr>
          <p:spPr>
            <a:xfrm>
              <a:off x="6155070" y="3681671"/>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17" name="Rounded Rectangle 116"/>
            <p:cNvSpPr/>
            <p:nvPr/>
          </p:nvSpPr>
          <p:spPr>
            <a:xfrm rot="5400000">
              <a:off x="7354095" y="4745637"/>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18" name="Rounded Rectangle 117"/>
            <p:cNvSpPr/>
            <p:nvPr/>
          </p:nvSpPr>
          <p:spPr>
            <a:xfrm rot="16200000" flipH="1">
              <a:off x="4956046" y="4745638"/>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grpSp>
      <p:pic>
        <p:nvPicPr>
          <p:cNvPr id="5" name="Picture 4">
            <a:extLst>
              <a:ext uri="{FF2B5EF4-FFF2-40B4-BE49-F238E27FC236}">
                <a16:creationId xmlns:a16="http://schemas.microsoft.com/office/drawing/2014/main" id="{74E3AEC1-2145-4E11-A649-799B48C97056}"/>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953742" y="2554741"/>
            <a:ext cx="1206921" cy="1068288"/>
          </a:xfrm>
          <a:prstGeom prst="rect">
            <a:avLst/>
          </a:prstGeom>
        </p:spPr>
      </p:pic>
    </p:spTree>
    <p:extLst>
      <p:ext uri="{BB962C8B-B14F-4D97-AF65-F5344CB8AC3E}">
        <p14:creationId xmlns:p14="http://schemas.microsoft.com/office/powerpoint/2010/main" val="2204747733"/>
      </p:ext>
    </p:extLst>
  </p:cSld>
  <p:clrMapOvr>
    <a:masterClrMapping/>
  </p:clrMapOvr>
  <p:transition spd="med" advClick="0">
    <p:push dir="d"/>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2706" y="208906"/>
            <a:ext cx="12192000" cy="768085"/>
          </a:xfrm>
        </p:spPr>
        <p:txBody>
          <a:bodyPr/>
          <a:lstStyle/>
          <a:p>
            <a:r>
              <a:t>SẢN PHẨM THÚ CƯNG</a:t>
            </a:r>
            <a:endParaRPr lang="ko-KR" altLang="en-US" dirty="0">
              <a:solidFill>
                <a:schemeClr val="bg1"/>
              </a:solidFill>
              <a:latin typeface="Segoe UI" panose="020B0502040204020203" pitchFamily="34" charset="0"/>
              <a:cs typeface="Segoe UI" panose="020B0502040204020203" pitchFamily="34" charset="0"/>
            </a:endParaRPr>
          </a:p>
        </p:txBody>
      </p:sp>
      <p:sp>
        <p:nvSpPr>
          <p:cNvPr id="3" name="Text Placeholder 2"/>
          <p:cNvSpPr>
            <a:spLocks noGrp="1"/>
          </p:cNvSpPr>
          <p:nvPr>
            <p:ph type="body" sz="quarter" idx="11"/>
          </p:nvPr>
        </p:nvSpPr>
        <p:spPr>
          <a:xfrm>
            <a:off x="469852" y="682171"/>
            <a:ext cx="11281024" cy="1195841"/>
          </a:xfrm>
        </p:spPr>
        <p:txBody>
          <a:bodyPr>
            <a:normAutofit/>
          </a:bodyPr>
          <a:lstStyle/>
          <a:p>
            <a:r>
              <a:t>Tất cả các sản phẩm đến từ nhà sản xuất uy tín đáp ứng tiêu chuẩn quốc tế, đảm bảo cung cấp thị trường với những sản phẩm tốt nhất.</a:t>
            </a:r>
          </a:p>
        </p:txBody>
      </p:sp>
      <p:pic>
        <p:nvPicPr>
          <p:cNvPr id="38" name="Picture Placeholder 37">
            <a:extLst>
              <a:ext uri="{FF2B5EF4-FFF2-40B4-BE49-F238E27FC236}">
                <a16:creationId xmlns:a16="http://schemas.microsoft.com/office/drawing/2014/main" id="{03D9CF3F-BF2A-4DE8-88CF-7DA73D4D710B}"/>
              </a:ext>
            </a:extLst>
          </p:cNvPr>
          <p:cNvPicPr>
            <a:picLocks noGrp="1" noChangeAspect="1"/>
          </p:cNvPicPr>
          <p:nvPr>
            <p:ph type="pic" idx="1"/>
          </p:nvPr>
        </p:nvPicPr>
        <p:blipFill>
          <a:blip r:embed="rId2">
            <a:extLst>
              <a:ext uri="{28A0092B-C50C-407E-A947-70E740481C1C}">
                <a14:useLocalDpi xmlns:a14="http://schemas.microsoft.com/office/drawing/2010/main" val="0"/>
              </a:ext>
            </a:extLst>
          </a:blip>
          <a:srcRect l="22596" r="22596"/>
          <a:stretch>
            <a:fillRect/>
          </a:stretch>
        </p:blipFill>
        <p:spPr/>
      </p:pic>
      <p:sp>
        <p:nvSpPr>
          <p:cNvPr id="9" name="Picture Placeholder 8">
            <a:extLst>
              <a:ext uri="{FF2B5EF4-FFF2-40B4-BE49-F238E27FC236}">
                <a16:creationId xmlns:a16="http://schemas.microsoft.com/office/drawing/2014/main" id="{4578072A-76B7-42A5-B7CF-3313F289CF14}"/>
              </a:ext>
            </a:extLst>
          </p:cNvPr>
          <p:cNvSpPr>
            <a:spLocks noGrp="1"/>
          </p:cNvSpPr>
          <p:nvPr>
            <p:ph type="pic" idx="12"/>
          </p:nvPr>
        </p:nvSpPr>
        <p:spPr/>
        <p:txBody>
          <a:bodyPr/>
          <a:p/>
        </p:txBody>
      </p:sp>
      <p:pic>
        <p:nvPicPr>
          <p:cNvPr id="28" name="Picture Placeholder 27">
            <a:extLst>
              <a:ext uri="{FF2B5EF4-FFF2-40B4-BE49-F238E27FC236}">
                <a16:creationId xmlns:a16="http://schemas.microsoft.com/office/drawing/2014/main" id="{DFB76BA5-030E-4C94-B838-CEEDFE8B286C}"/>
              </a:ext>
            </a:extLst>
          </p:cNvPr>
          <p:cNvPicPr>
            <a:picLocks noGrp="1" noChangeAspect="1"/>
          </p:cNvPicPr>
          <p:nvPr>
            <p:ph type="pic" idx="13"/>
          </p:nvPr>
        </p:nvPicPr>
        <p:blipFill>
          <a:blip r:embed="rId3" cstate="hqprint">
            <a:extLst>
              <a:ext uri="{28A0092B-C50C-407E-A947-70E740481C1C}">
                <a14:useLocalDpi xmlns:a14="http://schemas.microsoft.com/office/drawing/2010/main" val="0"/>
              </a:ext>
            </a:extLst>
          </a:blip>
          <a:srcRect l="7011" r="7011"/>
          <a:stretch>
            <a:fillRect/>
          </a:stretch>
        </p:blipFill>
        <p:spPr/>
      </p:pic>
      <p:sp>
        <p:nvSpPr>
          <p:cNvPr id="18" name="Picture Placeholder 17">
            <a:extLst>
              <a:ext uri="{FF2B5EF4-FFF2-40B4-BE49-F238E27FC236}">
                <a16:creationId xmlns:a16="http://schemas.microsoft.com/office/drawing/2014/main" id="{E2BBD588-D765-4A9C-8E55-E686E57D0E23}"/>
              </a:ext>
            </a:extLst>
          </p:cNvPr>
          <p:cNvSpPr>
            <a:spLocks noGrp="1"/>
          </p:cNvSpPr>
          <p:nvPr>
            <p:ph type="pic" idx="14"/>
          </p:nvPr>
        </p:nvSpPr>
        <p:spPr/>
        <p:txBody>
          <a:bodyPr/>
          <a:p/>
        </p:txBody>
      </p:sp>
      <p:sp>
        <p:nvSpPr>
          <p:cNvPr id="12" name="Picture Placeholder 11">
            <a:extLst>
              <a:ext uri="{FF2B5EF4-FFF2-40B4-BE49-F238E27FC236}">
                <a16:creationId xmlns:a16="http://schemas.microsoft.com/office/drawing/2014/main" id="{6BE0E764-6138-4BDC-91AD-9349E3600E00}"/>
              </a:ext>
            </a:extLst>
          </p:cNvPr>
          <p:cNvSpPr>
            <a:spLocks noGrp="1"/>
          </p:cNvSpPr>
          <p:nvPr>
            <p:ph type="pic" idx="15"/>
          </p:nvPr>
        </p:nvSpPr>
        <p:spPr/>
        <p:txBody>
          <a:bodyPr/>
          <a:p/>
        </p:txBody>
      </p:sp>
      <p:sp>
        <p:nvSpPr>
          <p:cNvPr id="17" name="Text Placeholder 17"/>
          <p:cNvSpPr txBox="1">
            <a:spLocks/>
          </p:cNvSpPr>
          <p:nvPr/>
        </p:nvSpPr>
        <p:spPr>
          <a:xfrm>
            <a:off x="335359" y="4336235"/>
            <a:ext cx="2208243"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Đồ chơi thú cưng</a:t>
            </a:r>
          </a:p>
        </p:txBody>
      </p:sp>
      <p:sp>
        <p:nvSpPr>
          <p:cNvPr id="20" name="Text Placeholder 17"/>
          <p:cNvSpPr txBox="1">
            <a:spLocks/>
          </p:cNvSpPr>
          <p:nvPr/>
        </p:nvSpPr>
        <p:spPr>
          <a:xfrm>
            <a:off x="2642268" y="4336233"/>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Vaccines</a:t>
            </a:r>
          </a:p>
        </p:txBody>
      </p:sp>
      <p:sp>
        <p:nvSpPr>
          <p:cNvPr id="23" name="Text Placeholder 17"/>
          <p:cNvSpPr txBox="1">
            <a:spLocks/>
          </p:cNvSpPr>
          <p:nvPr/>
        </p:nvSpPr>
        <p:spPr>
          <a:xfrm>
            <a:off x="4949172" y="4336234"/>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Thức ăn thú cưng</a:t>
            </a:r>
          </a:p>
        </p:txBody>
      </p:sp>
      <p:sp>
        <p:nvSpPr>
          <p:cNvPr id="26" name="Text Placeholder 17"/>
          <p:cNvSpPr txBox="1">
            <a:spLocks/>
          </p:cNvSpPr>
          <p:nvPr/>
        </p:nvSpPr>
        <p:spPr>
          <a:xfrm>
            <a:off x="7256078" y="4336234"/>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Dược phẩm</a:t>
            </a:r>
          </a:p>
        </p:txBody>
      </p:sp>
      <p:sp>
        <p:nvSpPr>
          <p:cNvPr id="29" name="Text Placeholder 17"/>
          <p:cNvSpPr txBox="1">
            <a:spLocks/>
          </p:cNvSpPr>
          <p:nvPr/>
        </p:nvSpPr>
        <p:spPr>
          <a:xfrm>
            <a:off x="9562983" y="4336234"/>
            <a:ext cx="2208243"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Hỗ trợ</a:t>
            </a:r>
          </a:p>
        </p:txBody>
      </p:sp>
      <p:pic>
        <p:nvPicPr>
          <p:cNvPr id="41" name="Picture 40">
            <a:extLst>
              <a:ext uri="{FF2B5EF4-FFF2-40B4-BE49-F238E27FC236}">
                <a16:creationId xmlns:a16="http://schemas.microsoft.com/office/drawing/2014/main" id="{DEE60FB7-3AAA-4AB2-A074-1D4D69AE7EC8}"/>
              </a:ext>
            </a:extLst>
          </p:cNvPr>
          <p:cNvPicPr>
            <a:picLocks noChangeAspect="1"/>
          </p:cNvPicPr>
          <p:nvPr/>
        </p:nvPicPr>
        <p:blipFill>
          <a:blip r:embed="rId4"/>
          <a:stretch>
            <a:fillRect/>
          </a:stretch>
        </p:blipFill>
        <p:spPr>
          <a:xfrm>
            <a:off x="3651149" y="2264256"/>
            <a:ext cx="1027466" cy="699796"/>
          </a:xfrm>
          <a:prstGeom prst="rect">
            <a:avLst/>
          </a:prstGeom>
        </p:spPr>
      </p:pic>
      <p:pic>
        <p:nvPicPr>
          <p:cNvPr id="42" name="Picture 41">
            <a:extLst>
              <a:ext uri="{FF2B5EF4-FFF2-40B4-BE49-F238E27FC236}">
                <a16:creationId xmlns:a16="http://schemas.microsoft.com/office/drawing/2014/main" id="{F7924CE3-3098-4DF2-A515-B06D15166B38}"/>
              </a:ext>
            </a:extLst>
          </p:cNvPr>
          <p:cNvPicPr>
            <a:picLocks noChangeAspect="1"/>
          </p:cNvPicPr>
          <p:nvPr/>
        </p:nvPicPr>
        <p:blipFill>
          <a:blip r:embed="rId5"/>
          <a:stretch>
            <a:fillRect/>
          </a:stretch>
        </p:blipFill>
        <p:spPr>
          <a:xfrm rot="468034">
            <a:off x="3273994" y="3069542"/>
            <a:ext cx="1174895" cy="646002"/>
          </a:xfrm>
          <a:prstGeom prst="rect">
            <a:avLst/>
          </a:prstGeom>
        </p:spPr>
      </p:pic>
      <p:pic>
        <p:nvPicPr>
          <p:cNvPr id="44" name="Picture 43">
            <a:extLst>
              <a:ext uri="{FF2B5EF4-FFF2-40B4-BE49-F238E27FC236}">
                <a16:creationId xmlns:a16="http://schemas.microsoft.com/office/drawing/2014/main" id="{D4BC2E93-4787-40FB-8166-3F76FF9B70F4}"/>
              </a:ext>
            </a:extLst>
          </p:cNvPr>
          <p:cNvPicPr>
            <a:picLocks noChangeAspect="1"/>
          </p:cNvPicPr>
          <p:nvPr/>
        </p:nvPicPr>
        <p:blipFill>
          <a:blip r:embed="rId6"/>
          <a:stretch>
            <a:fillRect/>
          </a:stretch>
        </p:blipFill>
        <p:spPr>
          <a:xfrm>
            <a:off x="3029936" y="2293004"/>
            <a:ext cx="490448" cy="728813"/>
          </a:xfrm>
          <a:prstGeom prst="rect">
            <a:avLst/>
          </a:prstGeom>
        </p:spPr>
      </p:pic>
      <p:pic>
        <p:nvPicPr>
          <p:cNvPr id="45" name="Picture 44">
            <a:extLst>
              <a:ext uri="{FF2B5EF4-FFF2-40B4-BE49-F238E27FC236}">
                <a16:creationId xmlns:a16="http://schemas.microsoft.com/office/drawing/2014/main" id="{B82C6123-C06E-46C0-9155-E4DA340B8305}"/>
              </a:ext>
            </a:extLst>
          </p:cNvPr>
          <p:cNvPicPr>
            <a:picLocks noChangeAspect="1"/>
          </p:cNvPicPr>
          <p:nvPr/>
        </p:nvPicPr>
        <p:blipFill>
          <a:blip r:embed="rId7"/>
          <a:stretch>
            <a:fillRect/>
          </a:stretch>
        </p:blipFill>
        <p:spPr>
          <a:xfrm>
            <a:off x="7454912" y="2941876"/>
            <a:ext cx="1856758" cy="1083109"/>
          </a:xfrm>
          <a:prstGeom prst="rect">
            <a:avLst/>
          </a:prstGeom>
        </p:spPr>
      </p:pic>
      <p:pic>
        <p:nvPicPr>
          <p:cNvPr id="46" name="Picture 45">
            <a:extLst>
              <a:ext uri="{FF2B5EF4-FFF2-40B4-BE49-F238E27FC236}">
                <a16:creationId xmlns:a16="http://schemas.microsoft.com/office/drawing/2014/main" id="{A032CB97-1BE7-48FF-95E0-F9B986652A3A}"/>
              </a:ext>
            </a:extLst>
          </p:cNvPr>
          <p:cNvPicPr>
            <a:picLocks noChangeAspect="1"/>
          </p:cNvPicPr>
          <p:nvPr/>
        </p:nvPicPr>
        <p:blipFill rotWithShape="1">
          <a:blip r:embed="rId8"/>
          <a:srcRect t="19923" b="12917"/>
          <a:stretch/>
        </p:blipFill>
        <p:spPr>
          <a:xfrm>
            <a:off x="7655439" y="2185206"/>
            <a:ext cx="1409522" cy="720789"/>
          </a:xfrm>
          <a:prstGeom prst="rect">
            <a:avLst/>
          </a:prstGeom>
        </p:spPr>
      </p:pic>
      <p:pic>
        <p:nvPicPr>
          <p:cNvPr id="48" name="Picture 47">
            <a:extLst>
              <a:ext uri="{FF2B5EF4-FFF2-40B4-BE49-F238E27FC236}">
                <a16:creationId xmlns:a16="http://schemas.microsoft.com/office/drawing/2014/main" id="{BC9DC08D-911E-4398-9439-ACB00489F602}"/>
              </a:ext>
            </a:extLst>
          </p:cNvPr>
          <p:cNvPicPr>
            <a:picLocks noChangeAspect="1"/>
          </p:cNvPicPr>
          <p:nvPr/>
        </p:nvPicPr>
        <p:blipFill>
          <a:blip r:embed="rId9"/>
          <a:stretch>
            <a:fillRect/>
          </a:stretch>
        </p:blipFill>
        <p:spPr>
          <a:xfrm>
            <a:off x="10269253" y="2024975"/>
            <a:ext cx="829550" cy="631637"/>
          </a:xfrm>
          <a:prstGeom prst="rect">
            <a:avLst/>
          </a:prstGeom>
        </p:spPr>
      </p:pic>
      <p:pic>
        <p:nvPicPr>
          <p:cNvPr id="49" name="Picture 48">
            <a:extLst>
              <a:ext uri="{FF2B5EF4-FFF2-40B4-BE49-F238E27FC236}">
                <a16:creationId xmlns:a16="http://schemas.microsoft.com/office/drawing/2014/main" id="{C08BACAE-07E4-4A35-B661-E1D2DE38C87B}"/>
              </a:ext>
            </a:extLst>
          </p:cNvPr>
          <p:cNvPicPr>
            <a:picLocks noChangeAspect="1"/>
          </p:cNvPicPr>
          <p:nvPr/>
        </p:nvPicPr>
        <p:blipFill>
          <a:blip r:embed="rId10"/>
          <a:stretch>
            <a:fillRect/>
          </a:stretch>
        </p:blipFill>
        <p:spPr>
          <a:xfrm>
            <a:off x="10180582" y="2725489"/>
            <a:ext cx="1006892" cy="887564"/>
          </a:xfrm>
          <a:prstGeom prst="rect">
            <a:avLst/>
          </a:prstGeom>
        </p:spPr>
      </p:pic>
    </p:spTree>
    <p:extLst>
      <p:ext uri="{BB962C8B-B14F-4D97-AF65-F5344CB8AC3E}">
        <p14:creationId xmlns:p14="http://schemas.microsoft.com/office/powerpoint/2010/main" val="2987758820"/>
      </p:ext>
    </p:extLst>
  </p:cSld>
  <p:clrMapOvr>
    <a:masterClrMapping/>
  </p:clrMapOvr>
  <p:transition spd="med" advClick="0">
    <p:push dir="d"/>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1E0AE85B-0E3B-491D-8736-A1757EC2CC64}"/>
              </a:ext>
            </a:extLst>
          </p:cNvPr>
          <p:cNvPicPr>
            <a:picLocks noGrp="1" noChangeAspect="1"/>
          </p:cNvPicPr>
          <p:nvPr>
            <p:ph type="pic" sz="quarter" idx="10"/>
          </p:nvPr>
        </p:nvPicPr>
        <p:blipFill rotWithShape="1">
          <a:blip r:embed="rId2"/>
          <a:srcRect l="5508" r="5508"/>
          <a:stretch/>
        </p:blipFill>
        <p:spPr>
          <a:prstGeom prst="rect">
            <a:avLst/>
          </a:prstGeom>
        </p:spPr>
      </p:pic>
      <p:sp>
        <p:nvSpPr>
          <p:cNvPr id="8" name="Title 7">
            <a:extLst>
              <a:ext uri="{FF2B5EF4-FFF2-40B4-BE49-F238E27FC236}">
                <a16:creationId xmlns:a16="http://schemas.microsoft.com/office/drawing/2014/main" id="{D36C6904-AF2C-4116-9945-49BEE897175E}"/>
              </a:ext>
            </a:extLst>
          </p:cNvPr>
          <p:cNvSpPr>
            <a:spLocks noGrp="1"/>
          </p:cNvSpPr>
          <p:nvPr>
            <p:ph type="ctrTitle"/>
          </p:nvPr>
        </p:nvSpPr>
        <p:spPr>
          <a:xfrm>
            <a:off x="1000705" y="655866"/>
            <a:ext cx="7772400" cy="914400"/>
          </a:xfrm>
        </p:spPr>
        <p:txBody>
          <a:bodyPr/>
          <a:lstStyle/>
          <a:p>
            <a:r>
              <a:t>Liên hệ với chúng tôi</a:t>
            </a:r>
            <a:endParaRPr lang="en-ID" dirty="0"/>
          </a:p>
        </p:txBody>
      </p:sp>
      <p:sp>
        <p:nvSpPr>
          <p:cNvPr id="4" name="Slide Number Placeholder 3">
            <a:extLst>
              <a:ext uri="{FF2B5EF4-FFF2-40B4-BE49-F238E27FC236}">
                <a16:creationId xmlns:a16="http://schemas.microsoft.com/office/drawing/2014/main" id="{D09B5535-4081-4ACC-951C-47D67E2BFBBA}"/>
              </a:ext>
            </a:extLst>
          </p:cNvPr>
          <p:cNvSpPr>
            <a:spLocks noGrp="1"/>
          </p:cNvSpPr>
          <p:nvPr>
            <p:ph type="sldNum" sz="quarter" idx="4294967295"/>
          </p:nvPr>
        </p:nvSpPr>
        <p:spPr>
          <a:xfrm>
            <a:off x="11576050" y="6230938"/>
            <a:ext cx="615950" cy="365125"/>
          </a:xfrm>
          <a:prstGeom prst="rect">
            <a:avLst/>
          </a:prstGeom>
        </p:spPr>
        <p:txBody>
          <a:bodyPr vert="horz" lIns="91440" tIns="45720" rIns="91440" bIns="45720" rtlCol="0" anchor="ctr"/>
          <a:lstStyle>
            <a:defPPr>
              <a:defRPr lang="en-US"/>
            </a:defPPr>
            <a:lvl1pPr marL="0" algn="r" defTabSz="914400" rtl="0" eaLnBrk="1" latinLnBrk="0" hangingPunct="1">
              <a:defRPr sz="1400" b="1" kern="1200">
                <a:solidFill>
                  <a:schemeClr val="tx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74</a:t>
            </a:fld>
            <a:endParaRPr lang="en-US"/>
          </a:p>
        </p:txBody>
      </p:sp>
      <p:sp>
        <p:nvSpPr>
          <p:cNvPr id="18" name="Rectangle 17">
            <a:extLst>
              <a:ext uri="{FF2B5EF4-FFF2-40B4-BE49-F238E27FC236}">
                <a16:creationId xmlns:a16="http://schemas.microsoft.com/office/drawing/2014/main" id="{4095F445-C80D-44C3-9261-4F46791A0F54}"/>
              </a:ext>
            </a:extLst>
          </p:cNvPr>
          <p:cNvSpPr/>
          <p:nvPr/>
        </p:nvSpPr>
        <p:spPr>
          <a:xfrm>
            <a:off x="6840092" y="1718757"/>
            <a:ext cx="4496887" cy="4067246"/>
          </a:xfrm>
          <a:prstGeom prst="rect">
            <a:avLst/>
          </a:prstGeom>
          <a:solidFill>
            <a:schemeClr val="bg1"/>
          </a:solidFill>
          <a:ln>
            <a:noFill/>
          </a:ln>
          <a:effectLst>
            <a:outerShdw blurRad="889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Freeform 172">
            <a:extLst>
              <a:ext uri="{FF2B5EF4-FFF2-40B4-BE49-F238E27FC236}">
                <a16:creationId xmlns:a16="http://schemas.microsoft.com/office/drawing/2014/main" id="{56E224D8-C085-43B7-99D1-84367E0B3A08}"/>
              </a:ext>
            </a:extLst>
          </p:cNvPr>
          <p:cNvSpPr>
            <a:spLocks noEditPoints="1"/>
          </p:cNvSpPr>
          <p:nvPr/>
        </p:nvSpPr>
        <p:spPr bwMode="auto">
          <a:xfrm>
            <a:off x="2363757" y="3324024"/>
            <a:ext cx="357311" cy="568974"/>
          </a:xfrm>
          <a:custGeom>
            <a:avLst/>
            <a:gdLst>
              <a:gd name="T0" fmla="*/ 22 w 44"/>
              <a:gd name="T1" fmla="*/ 0 h 64"/>
              <a:gd name="T2" fmla="*/ 0 w 44"/>
              <a:gd name="T3" fmla="*/ 20 h 64"/>
              <a:gd name="T4" fmla="*/ 22 w 44"/>
              <a:gd name="T5" fmla="*/ 64 h 64"/>
              <a:gd name="T6" fmla="*/ 44 w 44"/>
              <a:gd name="T7" fmla="*/ 20 h 64"/>
              <a:gd name="T8" fmla="*/ 22 w 44"/>
              <a:gd name="T9" fmla="*/ 0 h 64"/>
              <a:gd name="T10" fmla="*/ 22 w 44"/>
              <a:gd name="T11" fmla="*/ 27 h 64"/>
              <a:gd name="T12" fmla="*/ 15 w 44"/>
              <a:gd name="T13" fmla="*/ 20 h 64"/>
              <a:gd name="T14" fmla="*/ 22 w 44"/>
              <a:gd name="T15" fmla="*/ 13 h 64"/>
              <a:gd name="T16" fmla="*/ 29 w 44"/>
              <a:gd name="T17" fmla="*/ 20 h 64"/>
              <a:gd name="T18" fmla="*/ 22 w 44"/>
              <a:gd name="T19"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4">
                <a:moveTo>
                  <a:pt x="22" y="0"/>
                </a:moveTo>
                <a:cubicBezTo>
                  <a:pt x="13" y="0"/>
                  <a:pt x="0" y="4"/>
                  <a:pt x="0" y="20"/>
                </a:cubicBezTo>
                <a:cubicBezTo>
                  <a:pt x="0" y="28"/>
                  <a:pt x="18" y="56"/>
                  <a:pt x="22" y="64"/>
                </a:cubicBezTo>
                <a:cubicBezTo>
                  <a:pt x="26" y="56"/>
                  <a:pt x="44" y="28"/>
                  <a:pt x="44" y="20"/>
                </a:cubicBezTo>
                <a:cubicBezTo>
                  <a:pt x="44" y="4"/>
                  <a:pt x="31" y="0"/>
                  <a:pt x="22" y="0"/>
                </a:cubicBezTo>
                <a:close/>
                <a:moveTo>
                  <a:pt x="22" y="27"/>
                </a:moveTo>
                <a:cubicBezTo>
                  <a:pt x="18" y="27"/>
                  <a:pt x="15" y="24"/>
                  <a:pt x="15" y="20"/>
                </a:cubicBezTo>
                <a:cubicBezTo>
                  <a:pt x="15" y="16"/>
                  <a:pt x="18" y="13"/>
                  <a:pt x="22" y="13"/>
                </a:cubicBezTo>
                <a:cubicBezTo>
                  <a:pt x="26" y="13"/>
                  <a:pt x="29" y="16"/>
                  <a:pt x="29" y="20"/>
                </a:cubicBezTo>
                <a:cubicBezTo>
                  <a:pt x="29" y="24"/>
                  <a:pt x="26" y="27"/>
                  <a:pt x="22" y="2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id-ID">
              <a:ln w="0"/>
              <a:solidFill>
                <a:schemeClr val="accent1"/>
              </a:solidFill>
              <a:effectLst>
                <a:outerShdw blurRad="38100" dist="25400" dir="5400000" algn="ctr" rotWithShape="0">
                  <a:srgbClr val="6E747A">
                    <a:alpha val="43000"/>
                  </a:srgbClr>
                </a:outerShdw>
              </a:effectLst>
            </a:endParaRPr>
          </a:p>
        </p:txBody>
      </p:sp>
      <p:sp>
        <p:nvSpPr>
          <p:cNvPr id="21" name="TextBox 20">
            <a:extLst>
              <a:ext uri="{FF2B5EF4-FFF2-40B4-BE49-F238E27FC236}">
                <a16:creationId xmlns:a16="http://schemas.microsoft.com/office/drawing/2014/main" id="{933545D7-8AC1-4387-A221-6C1CE2C7EAA0}"/>
              </a:ext>
            </a:extLst>
          </p:cNvPr>
          <p:cNvSpPr txBox="1"/>
          <p:nvPr/>
        </p:nvSpPr>
        <p:spPr>
          <a:xfrm>
            <a:off x="7306309" y="2753380"/>
            <a:ext cx="3181930" cy="369332"/>
          </a:xfrm>
          <a:prstGeom prst="rect">
            <a:avLst/>
          </a:prstGeom>
          <a:noFill/>
        </p:spPr>
        <p:txBody>
          <a:bodyPr wrap="square" rtlCol="0">
            <a:spAutoFit/>
          </a:bodyPr>
          <a:lstStyle/>
          <a:p>
            <a:r>
              <a:t>Thông tin liên hệ có sẵn</a:t>
            </a:r>
            <a:endParaRPr lang="en-ID" b="1">
              <a:latin typeface="+mj-lt"/>
            </a:endParaRPr>
          </a:p>
        </p:txBody>
      </p:sp>
      <p:sp>
        <p:nvSpPr>
          <p:cNvPr id="32" name="Freeform 5">
            <a:extLst>
              <a:ext uri="{FF2B5EF4-FFF2-40B4-BE49-F238E27FC236}">
                <a16:creationId xmlns:a16="http://schemas.microsoft.com/office/drawing/2014/main" id="{2DE3AF47-34EE-4141-8EDD-372412CF3840}"/>
              </a:ext>
            </a:extLst>
          </p:cNvPr>
          <p:cNvSpPr>
            <a:spLocks/>
          </p:cNvSpPr>
          <p:nvPr/>
        </p:nvSpPr>
        <p:spPr bwMode="auto">
          <a:xfrm>
            <a:off x="7452567" y="3297130"/>
            <a:ext cx="233122" cy="257625"/>
          </a:xfrm>
          <a:custGeom>
            <a:avLst/>
            <a:gdLst>
              <a:gd name="T0" fmla="*/ 65 w 91"/>
              <a:gd name="T1" fmla="*/ 32 h 91"/>
              <a:gd name="T2" fmla="*/ 64 w 91"/>
              <a:gd name="T3" fmla="*/ 12 h 91"/>
              <a:gd name="T4" fmla="*/ 85 w 91"/>
              <a:gd name="T5" fmla="*/ 14 h 91"/>
              <a:gd name="T6" fmla="*/ 63 w 91"/>
              <a:gd name="T7" fmla="*/ 64 h 91"/>
              <a:gd name="T8" fmla="*/ 14 w 91"/>
              <a:gd name="T9" fmla="*/ 85 h 91"/>
              <a:gd name="T10" fmla="*/ 11 w 91"/>
              <a:gd name="T11" fmla="*/ 65 h 91"/>
              <a:gd name="T12" fmla="*/ 32 w 91"/>
              <a:gd name="T13" fmla="*/ 65 h 91"/>
              <a:gd name="T14" fmla="*/ 53 w 91"/>
              <a:gd name="T15" fmla="*/ 53 h 91"/>
              <a:gd name="T16" fmla="*/ 65 w 91"/>
              <a:gd name="T17"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1">
                <a:moveTo>
                  <a:pt x="65" y="32"/>
                </a:moveTo>
                <a:cubicBezTo>
                  <a:pt x="59" y="27"/>
                  <a:pt x="55" y="24"/>
                  <a:pt x="64" y="12"/>
                </a:cubicBezTo>
                <a:cubicBezTo>
                  <a:pt x="73" y="0"/>
                  <a:pt x="80" y="9"/>
                  <a:pt x="85" y="14"/>
                </a:cubicBezTo>
                <a:cubicBezTo>
                  <a:pt x="91" y="20"/>
                  <a:pt x="85" y="42"/>
                  <a:pt x="63" y="64"/>
                </a:cubicBezTo>
                <a:cubicBezTo>
                  <a:pt x="42" y="86"/>
                  <a:pt x="20" y="91"/>
                  <a:pt x="14" y="85"/>
                </a:cubicBezTo>
                <a:cubicBezTo>
                  <a:pt x="9" y="80"/>
                  <a:pt x="0" y="74"/>
                  <a:pt x="11" y="65"/>
                </a:cubicBezTo>
                <a:cubicBezTo>
                  <a:pt x="23" y="55"/>
                  <a:pt x="26" y="60"/>
                  <a:pt x="32" y="65"/>
                </a:cubicBezTo>
                <a:cubicBezTo>
                  <a:pt x="35" y="69"/>
                  <a:pt x="45" y="61"/>
                  <a:pt x="53" y="53"/>
                </a:cubicBezTo>
                <a:cubicBezTo>
                  <a:pt x="61" y="45"/>
                  <a:pt x="68" y="36"/>
                  <a:pt x="65" y="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a:p>
        </p:txBody>
      </p:sp>
      <p:sp>
        <p:nvSpPr>
          <p:cNvPr id="33" name="TextBox 32">
            <a:extLst>
              <a:ext uri="{FF2B5EF4-FFF2-40B4-BE49-F238E27FC236}">
                <a16:creationId xmlns:a16="http://schemas.microsoft.com/office/drawing/2014/main" id="{658D7AB8-B15E-4DCA-904D-5566149D572C}"/>
              </a:ext>
            </a:extLst>
          </p:cNvPr>
          <p:cNvSpPr txBox="1"/>
          <p:nvPr/>
        </p:nvSpPr>
        <p:spPr>
          <a:xfrm>
            <a:off x="8037493" y="3315605"/>
            <a:ext cx="1701834" cy="307777"/>
          </a:xfrm>
          <a:prstGeom prst="rect">
            <a:avLst/>
          </a:prstGeom>
          <a:noFill/>
        </p:spPr>
        <p:txBody>
          <a:bodyPr wrap="square" rtlCol="0">
            <a:spAutoFit/>
          </a:bodyPr>
          <a:lstStyle/>
          <a:p>
            <a:r>
              <a:rPr lang="en-US" sz="1400" b="1" dirty="0">
                <a:latin typeface="+mj-lt"/>
              </a:rPr>
              <a:t>0933702702</a:t>
            </a:r>
          </a:p>
        </p:txBody>
      </p:sp>
      <p:sp>
        <p:nvSpPr>
          <p:cNvPr id="34" name="Freeform 199">
            <a:extLst>
              <a:ext uri="{FF2B5EF4-FFF2-40B4-BE49-F238E27FC236}">
                <a16:creationId xmlns:a16="http://schemas.microsoft.com/office/drawing/2014/main" id="{890E5EA2-B08F-4841-B4A6-495816759F0A}"/>
              </a:ext>
            </a:extLst>
          </p:cNvPr>
          <p:cNvSpPr>
            <a:spLocks noEditPoints="1"/>
          </p:cNvSpPr>
          <p:nvPr/>
        </p:nvSpPr>
        <p:spPr bwMode="auto">
          <a:xfrm>
            <a:off x="7428779" y="4476357"/>
            <a:ext cx="280695" cy="231575"/>
          </a:xfrm>
          <a:custGeom>
            <a:avLst/>
            <a:gdLst>
              <a:gd name="T0" fmla="*/ 96 w 112"/>
              <a:gd name="T1" fmla="*/ 0 h 84"/>
              <a:gd name="T2" fmla="*/ 16 w 112"/>
              <a:gd name="T3" fmla="*/ 0 h 84"/>
              <a:gd name="T4" fmla="*/ 0 w 112"/>
              <a:gd name="T5" fmla="*/ 16 h 84"/>
              <a:gd name="T6" fmla="*/ 0 w 112"/>
              <a:gd name="T7" fmla="*/ 68 h 84"/>
              <a:gd name="T8" fmla="*/ 16 w 112"/>
              <a:gd name="T9" fmla="*/ 84 h 84"/>
              <a:gd name="T10" fmla="*/ 96 w 112"/>
              <a:gd name="T11" fmla="*/ 84 h 84"/>
              <a:gd name="T12" fmla="*/ 112 w 112"/>
              <a:gd name="T13" fmla="*/ 68 h 84"/>
              <a:gd name="T14" fmla="*/ 112 w 112"/>
              <a:gd name="T15" fmla="*/ 16 h 84"/>
              <a:gd name="T16" fmla="*/ 96 w 112"/>
              <a:gd name="T17" fmla="*/ 0 h 84"/>
              <a:gd name="T18" fmla="*/ 104 w 112"/>
              <a:gd name="T19" fmla="*/ 16 h 84"/>
              <a:gd name="T20" fmla="*/ 104 w 112"/>
              <a:gd name="T21" fmla="*/ 68 h 84"/>
              <a:gd name="T22" fmla="*/ 104 w 112"/>
              <a:gd name="T23" fmla="*/ 69 h 84"/>
              <a:gd name="T24" fmla="*/ 71 w 112"/>
              <a:gd name="T25" fmla="*/ 38 h 84"/>
              <a:gd name="T26" fmla="*/ 104 w 112"/>
              <a:gd name="T27" fmla="*/ 14 h 84"/>
              <a:gd name="T28" fmla="*/ 104 w 112"/>
              <a:gd name="T29" fmla="*/ 16 h 84"/>
              <a:gd name="T30" fmla="*/ 96 w 112"/>
              <a:gd name="T31" fmla="*/ 8 h 84"/>
              <a:gd name="T32" fmla="*/ 98 w 112"/>
              <a:gd name="T33" fmla="*/ 8 h 84"/>
              <a:gd name="T34" fmla="*/ 55 w 112"/>
              <a:gd name="T35" fmla="*/ 41 h 84"/>
              <a:gd name="T36" fmla="*/ 13 w 112"/>
              <a:gd name="T37" fmla="*/ 9 h 84"/>
              <a:gd name="T38" fmla="*/ 16 w 112"/>
              <a:gd name="T39" fmla="*/ 8 h 84"/>
              <a:gd name="T40" fmla="*/ 96 w 112"/>
              <a:gd name="T41" fmla="*/ 8 h 84"/>
              <a:gd name="T42" fmla="*/ 8 w 112"/>
              <a:gd name="T43" fmla="*/ 69 h 84"/>
              <a:gd name="T44" fmla="*/ 8 w 112"/>
              <a:gd name="T45" fmla="*/ 68 h 84"/>
              <a:gd name="T46" fmla="*/ 8 w 112"/>
              <a:gd name="T47" fmla="*/ 16 h 84"/>
              <a:gd name="T48" fmla="*/ 8 w 112"/>
              <a:gd name="T49" fmla="*/ 15 h 84"/>
              <a:gd name="T50" fmla="*/ 40 w 112"/>
              <a:gd name="T51" fmla="*/ 39 h 84"/>
              <a:gd name="T52" fmla="*/ 8 w 112"/>
              <a:gd name="T53" fmla="*/ 69 h 84"/>
              <a:gd name="T54" fmla="*/ 16 w 112"/>
              <a:gd name="T55" fmla="*/ 76 h 84"/>
              <a:gd name="T56" fmla="*/ 13 w 112"/>
              <a:gd name="T57" fmla="*/ 75 h 84"/>
              <a:gd name="T58" fmla="*/ 47 w 112"/>
              <a:gd name="T59" fmla="*/ 43 h 84"/>
              <a:gd name="T60" fmla="*/ 49 w 112"/>
              <a:gd name="T61" fmla="*/ 45 h 84"/>
              <a:gd name="T62" fmla="*/ 49 w 112"/>
              <a:gd name="T63" fmla="*/ 45 h 84"/>
              <a:gd name="T64" fmla="*/ 55 w 112"/>
              <a:gd name="T65" fmla="*/ 48 h 84"/>
              <a:gd name="T66" fmla="*/ 61 w 112"/>
              <a:gd name="T67" fmla="*/ 45 h 84"/>
              <a:gd name="T68" fmla="*/ 62 w 112"/>
              <a:gd name="T69" fmla="*/ 45 h 84"/>
              <a:gd name="T70" fmla="*/ 65 w 112"/>
              <a:gd name="T71" fmla="*/ 43 h 84"/>
              <a:gd name="T72" fmla="*/ 99 w 112"/>
              <a:gd name="T73" fmla="*/ 75 h 84"/>
              <a:gd name="T74" fmla="*/ 96 w 112"/>
              <a:gd name="T75" fmla="*/ 76 h 84"/>
              <a:gd name="T76" fmla="*/ 16 w 112"/>
              <a:gd name="T7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84">
                <a:moveTo>
                  <a:pt x="96" y="0"/>
                </a:moveTo>
                <a:cubicBezTo>
                  <a:pt x="16" y="0"/>
                  <a:pt x="16" y="0"/>
                  <a:pt x="16" y="0"/>
                </a:cubicBezTo>
                <a:cubicBezTo>
                  <a:pt x="7" y="0"/>
                  <a:pt x="0" y="7"/>
                  <a:pt x="0" y="16"/>
                </a:cubicBezTo>
                <a:cubicBezTo>
                  <a:pt x="0" y="68"/>
                  <a:pt x="0" y="68"/>
                  <a:pt x="0" y="68"/>
                </a:cubicBezTo>
                <a:cubicBezTo>
                  <a:pt x="0" y="77"/>
                  <a:pt x="7" y="84"/>
                  <a:pt x="16" y="84"/>
                </a:cubicBezTo>
                <a:cubicBezTo>
                  <a:pt x="96" y="84"/>
                  <a:pt x="96" y="84"/>
                  <a:pt x="96" y="84"/>
                </a:cubicBezTo>
                <a:cubicBezTo>
                  <a:pt x="105" y="84"/>
                  <a:pt x="112" y="77"/>
                  <a:pt x="112" y="68"/>
                </a:cubicBezTo>
                <a:cubicBezTo>
                  <a:pt x="112" y="16"/>
                  <a:pt x="112" y="16"/>
                  <a:pt x="112" y="16"/>
                </a:cubicBezTo>
                <a:cubicBezTo>
                  <a:pt x="112" y="7"/>
                  <a:pt x="105" y="0"/>
                  <a:pt x="96" y="0"/>
                </a:cubicBezTo>
                <a:close/>
                <a:moveTo>
                  <a:pt x="104" y="16"/>
                </a:moveTo>
                <a:cubicBezTo>
                  <a:pt x="104" y="68"/>
                  <a:pt x="104" y="68"/>
                  <a:pt x="104" y="68"/>
                </a:cubicBezTo>
                <a:cubicBezTo>
                  <a:pt x="104" y="68"/>
                  <a:pt x="104" y="69"/>
                  <a:pt x="104" y="69"/>
                </a:cubicBezTo>
                <a:cubicBezTo>
                  <a:pt x="71" y="38"/>
                  <a:pt x="71" y="38"/>
                  <a:pt x="71" y="38"/>
                </a:cubicBezTo>
                <a:cubicBezTo>
                  <a:pt x="104" y="14"/>
                  <a:pt x="104" y="14"/>
                  <a:pt x="104" y="14"/>
                </a:cubicBezTo>
                <a:cubicBezTo>
                  <a:pt x="104" y="14"/>
                  <a:pt x="104" y="15"/>
                  <a:pt x="104" y="16"/>
                </a:cubicBezTo>
                <a:close/>
                <a:moveTo>
                  <a:pt x="96" y="8"/>
                </a:moveTo>
                <a:cubicBezTo>
                  <a:pt x="97" y="8"/>
                  <a:pt x="98" y="8"/>
                  <a:pt x="98" y="8"/>
                </a:cubicBezTo>
                <a:cubicBezTo>
                  <a:pt x="55" y="41"/>
                  <a:pt x="55" y="41"/>
                  <a:pt x="55" y="41"/>
                </a:cubicBezTo>
                <a:cubicBezTo>
                  <a:pt x="13" y="9"/>
                  <a:pt x="13" y="9"/>
                  <a:pt x="13" y="9"/>
                </a:cubicBezTo>
                <a:cubicBezTo>
                  <a:pt x="14" y="8"/>
                  <a:pt x="15" y="8"/>
                  <a:pt x="16" y="8"/>
                </a:cubicBezTo>
                <a:lnTo>
                  <a:pt x="96" y="8"/>
                </a:lnTo>
                <a:close/>
                <a:moveTo>
                  <a:pt x="8" y="69"/>
                </a:moveTo>
                <a:cubicBezTo>
                  <a:pt x="8" y="69"/>
                  <a:pt x="8" y="68"/>
                  <a:pt x="8" y="68"/>
                </a:cubicBezTo>
                <a:cubicBezTo>
                  <a:pt x="8" y="16"/>
                  <a:pt x="8" y="16"/>
                  <a:pt x="8" y="16"/>
                </a:cubicBezTo>
                <a:cubicBezTo>
                  <a:pt x="8" y="15"/>
                  <a:pt x="8" y="15"/>
                  <a:pt x="8" y="15"/>
                </a:cubicBezTo>
                <a:cubicBezTo>
                  <a:pt x="40" y="39"/>
                  <a:pt x="40" y="39"/>
                  <a:pt x="40" y="39"/>
                </a:cubicBezTo>
                <a:lnTo>
                  <a:pt x="8" y="69"/>
                </a:lnTo>
                <a:close/>
                <a:moveTo>
                  <a:pt x="16" y="76"/>
                </a:moveTo>
                <a:cubicBezTo>
                  <a:pt x="15" y="76"/>
                  <a:pt x="13" y="76"/>
                  <a:pt x="13" y="75"/>
                </a:cubicBezTo>
                <a:cubicBezTo>
                  <a:pt x="47" y="43"/>
                  <a:pt x="47" y="43"/>
                  <a:pt x="47" y="43"/>
                </a:cubicBezTo>
                <a:cubicBezTo>
                  <a:pt x="49" y="45"/>
                  <a:pt x="49" y="45"/>
                  <a:pt x="49" y="45"/>
                </a:cubicBezTo>
                <a:cubicBezTo>
                  <a:pt x="49" y="45"/>
                  <a:pt x="49" y="45"/>
                  <a:pt x="49" y="45"/>
                </a:cubicBezTo>
                <a:cubicBezTo>
                  <a:pt x="51" y="47"/>
                  <a:pt x="53" y="48"/>
                  <a:pt x="55" y="48"/>
                </a:cubicBezTo>
                <a:cubicBezTo>
                  <a:pt x="58" y="48"/>
                  <a:pt x="60" y="47"/>
                  <a:pt x="61" y="45"/>
                </a:cubicBezTo>
                <a:cubicBezTo>
                  <a:pt x="62" y="45"/>
                  <a:pt x="62" y="45"/>
                  <a:pt x="62" y="45"/>
                </a:cubicBezTo>
                <a:cubicBezTo>
                  <a:pt x="65" y="43"/>
                  <a:pt x="65" y="43"/>
                  <a:pt x="65" y="43"/>
                </a:cubicBezTo>
                <a:cubicBezTo>
                  <a:pt x="99" y="75"/>
                  <a:pt x="99" y="75"/>
                  <a:pt x="99" y="75"/>
                </a:cubicBezTo>
                <a:cubicBezTo>
                  <a:pt x="99" y="76"/>
                  <a:pt x="97" y="76"/>
                  <a:pt x="96" y="76"/>
                </a:cubicBezTo>
                <a:lnTo>
                  <a:pt x="16" y="7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sz="1400"/>
          </a:p>
        </p:txBody>
      </p:sp>
      <p:sp>
        <p:nvSpPr>
          <p:cNvPr id="35" name="TextBox 34">
            <a:extLst>
              <a:ext uri="{FF2B5EF4-FFF2-40B4-BE49-F238E27FC236}">
                <a16:creationId xmlns:a16="http://schemas.microsoft.com/office/drawing/2014/main" id="{E531FD24-60AA-45B0-AE4C-EAC1344F86F3}"/>
              </a:ext>
            </a:extLst>
          </p:cNvPr>
          <p:cNvSpPr txBox="1"/>
          <p:nvPr/>
        </p:nvSpPr>
        <p:spPr>
          <a:xfrm>
            <a:off x="7976920" y="4466936"/>
            <a:ext cx="3524814" cy="307777"/>
          </a:xfrm>
          <a:prstGeom prst="rect">
            <a:avLst/>
          </a:prstGeom>
          <a:noFill/>
        </p:spPr>
        <p:txBody>
          <a:bodyPr wrap="square" rtlCol="0">
            <a:spAutoFit/>
          </a:bodyPr>
          <a:lstStyle/>
          <a:p>
            <a:r>
              <a:t>benhvienthucanh@greenpet.com.vn</a:t>
            </a:r>
          </a:p>
        </p:txBody>
      </p:sp>
      <p:grpSp>
        <p:nvGrpSpPr>
          <p:cNvPr id="36" name="Group 35">
            <a:extLst>
              <a:ext uri="{FF2B5EF4-FFF2-40B4-BE49-F238E27FC236}">
                <a16:creationId xmlns:a16="http://schemas.microsoft.com/office/drawing/2014/main" id="{5509F5D5-50D1-4DF6-9C96-8BC34500CA63}"/>
              </a:ext>
            </a:extLst>
          </p:cNvPr>
          <p:cNvGrpSpPr/>
          <p:nvPr/>
        </p:nvGrpSpPr>
        <p:grpSpPr>
          <a:xfrm>
            <a:off x="7425248" y="5001092"/>
            <a:ext cx="284226" cy="282206"/>
            <a:chOff x="5957888" y="684213"/>
            <a:chExt cx="1206500" cy="1089026"/>
          </a:xfrm>
          <a:solidFill>
            <a:schemeClr val="accent4"/>
          </a:solidFill>
          <a:effectLst/>
        </p:grpSpPr>
        <p:sp>
          <p:nvSpPr>
            <p:cNvPr id="37" name="Freeform 5">
              <a:extLst>
                <a:ext uri="{FF2B5EF4-FFF2-40B4-BE49-F238E27FC236}">
                  <a16:creationId xmlns:a16="http://schemas.microsoft.com/office/drawing/2014/main" id="{4EA515B5-BC6F-4E76-B475-02D5A7C4BDB0}"/>
                </a:ext>
              </a:extLst>
            </p:cNvPr>
            <p:cNvSpPr>
              <a:spLocks/>
            </p:cNvSpPr>
            <p:nvPr/>
          </p:nvSpPr>
          <p:spPr bwMode="auto">
            <a:xfrm>
              <a:off x="6203950" y="1536701"/>
              <a:ext cx="711200" cy="236538"/>
            </a:xfrm>
            <a:custGeom>
              <a:avLst/>
              <a:gdLst>
                <a:gd name="T0" fmla="*/ 410 w 492"/>
                <a:gd name="T1" fmla="*/ 0 h 163"/>
                <a:gd name="T2" fmla="*/ 82 w 492"/>
                <a:gd name="T3" fmla="*/ 0 h 163"/>
                <a:gd name="T4" fmla="*/ 0 w 492"/>
                <a:gd name="T5" fmla="*/ 81 h 163"/>
                <a:gd name="T6" fmla="*/ 82 w 492"/>
                <a:gd name="T7" fmla="*/ 163 h 163"/>
                <a:gd name="T8" fmla="*/ 410 w 492"/>
                <a:gd name="T9" fmla="*/ 163 h 163"/>
                <a:gd name="T10" fmla="*/ 492 w 492"/>
                <a:gd name="T11" fmla="*/ 81 h 163"/>
                <a:gd name="T12" fmla="*/ 410 w 492"/>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492" h="163">
                  <a:moveTo>
                    <a:pt x="410" y="0"/>
                  </a:moveTo>
                  <a:cubicBezTo>
                    <a:pt x="82" y="0"/>
                    <a:pt x="82" y="0"/>
                    <a:pt x="82" y="0"/>
                  </a:cubicBezTo>
                  <a:cubicBezTo>
                    <a:pt x="37" y="0"/>
                    <a:pt x="0" y="36"/>
                    <a:pt x="0" y="81"/>
                  </a:cubicBezTo>
                  <a:cubicBezTo>
                    <a:pt x="0" y="127"/>
                    <a:pt x="37" y="163"/>
                    <a:pt x="82" y="163"/>
                  </a:cubicBezTo>
                  <a:cubicBezTo>
                    <a:pt x="410" y="163"/>
                    <a:pt x="410" y="163"/>
                    <a:pt x="410" y="163"/>
                  </a:cubicBezTo>
                  <a:cubicBezTo>
                    <a:pt x="455" y="163"/>
                    <a:pt x="492" y="127"/>
                    <a:pt x="492" y="81"/>
                  </a:cubicBezTo>
                  <a:cubicBezTo>
                    <a:pt x="492" y="36"/>
                    <a:pt x="455" y="0"/>
                    <a:pt x="4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6">
              <a:extLst>
                <a:ext uri="{FF2B5EF4-FFF2-40B4-BE49-F238E27FC236}">
                  <a16:creationId xmlns:a16="http://schemas.microsoft.com/office/drawing/2014/main" id="{416E40C0-AB7D-439B-AEA6-DC98AABF4E80}"/>
                </a:ext>
              </a:extLst>
            </p:cNvPr>
            <p:cNvSpPr>
              <a:spLocks noEditPoints="1"/>
            </p:cNvSpPr>
            <p:nvPr/>
          </p:nvSpPr>
          <p:spPr bwMode="auto">
            <a:xfrm>
              <a:off x="5957888" y="684213"/>
              <a:ext cx="1206500" cy="1016000"/>
            </a:xfrm>
            <a:custGeom>
              <a:avLst/>
              <a:gdLst>
                <a:gd name="T0" fmla="*/ 724 w 835"/>
                <a:gd name="T1" fmla="*/ 331 h 702"/>
                <a:gd name="T2" fmla="*/ 664 w 835"/>
                <a:gd name="T3" fmla="*/ 331 h 702"/>
                <a:gd name="T4" fmla="*/ 664 w 835"/>
                <a:gd name="T5" fmla="*/ 0 h 702"/>
                <a:gd name="T6" fmla="*/ 174 w 835"/>
                <a:gd name="T7" fmla="*/ 0 h 702"/>
                <a:gd name="T8" fmla="*/ 174 w 835"/>
                <a:gd name="T9" fmla="*/ 331 h 702"/>
                <a:gd name="T10" fmla="*/ 111 w 835"/>
                <a:gd name="T11" fmla="*/ 331 h 702"/>
                <a:gd name="T12" fmla="*/ 0 w 835"/>
                <a:gd name="T13" fmla="*/ 442 h 702"/>
                <a:gd name="T14" fmla="*/ 0 w 835"/>
                <a:gd name="T15" fmla="*/ 591 h 702"/>
                <a:gd name="T16" fmla="*/ 111 w 835"/>
                <a:gd name="T17" fmla="*/ 702 h 702"/>
                <a:gd name="T18" fmla="*/ 155 w 835"/>
                <a:gd name="T19" fmla="*/ 702 h 702"/>
                <a:gd name="T20" fmla="*/ 150 w 835"/>
                <a:gd name="T21" fmla="*/ 671 h 702"/>
                <a:gd name="T22" fmla="*/ 252 w 835"/>
                <a:gd name="T23" fmla="*/ 570 h 702"/>
                <a:gd name="T24" fmla="*/ 580 w 835"/>
                <a:gd name="T25" fmla="*/ 570 h 702"/>
                <a:gd name="T26" fmla="*/ 682 w 835"/>
                <a:gd name="T27" fmla="*/ 671 h 702"/>
                <a:gd name="T28" fmla="*/ 677 w 835"/>
                <a:gd name="T29" fmla="*/ 702 h 702"/>
                <a:gd name="T30" fmla="*/ 724 w 835"/>
                <a:gd name="T31" fmla="*/ 702 h 702"/>
                <a:gd name="T32" fmla="*/ 835 w 835"/>
                <a:gd name="T33" fmla="*/ 591 h 702"/>
                <a:gd name="T34" fmla="*/ 835 w 835"/>
                <a:gd name="T35" fmla="*/ 442 h 702"/>
                <a:gd name="T36" fmla="*/ 724 w 835"/>
                <a:gd name="T37" fmla="*/ 331 h 702"/>
                <a:gd name="T38" fmla="*/ 194 w 835"/>
                <a:gd name="T39" fmla="*/ 20 h 702"/>
                <a:gd name="T40" fmla="*/ 644 w 835"/>
                <a:gd name="T41" fmla="*/ 20 h 702"/>
                <a:gd name="T42" fmla="*/ 644 w 835"/>
                <a:gd name="T43" fmla="*/ 424 h 702"/>
                <a:gd name="T44" fmla="*/ 194 w 835"/>
                <a:gd name="T45" fmla="*/ 424 h 702"/>
                <a:gd name="T46" fmla="*/ 194 w 835"/>
                <a:gd name="T47" fmla="*/ 20 h 702"/>
                <a:gd name="T48" fmla="*/ 474 w 835"/>
                <a:gd name="T49" fmla="*/ 509 h 702"/>
                <a:gd name="T50" fmla="*/ 353 w 835"/>
                <a:gd name="T51" fmla="*/ 509 h 702"/>
                <a:gd name="T52" fmla="*/ 343 w 835"/>
                <a:gd name="T53" fmla="*/ 499 h 702"/>
                <a:gd name="T54" fmla="*/ 353 w 835"/>
                <a:gd name="T55" fmla="*/ 489 h 702"/>
                <a:gd name="T56" fmla="*/ 474 w 835"/>
                <a:gd name="T57" fmla="*/ 489 h 702"/>
                <a:gd name="T58" fmla="*/ 484 w 835"/>
                <a:gd name="T59" fmla="*/ 499 h 702"/>
                <a:gd name="T60" fmla="*/ 474 w 835"/>
                <a:gd name="T61" fmla="*/ 50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5" h="702">
                  <a:moveTo>
                    <a:pt x="724" y="331"/>
                  </a:moveTo>
                  <a:cubicBezTo>
                    <a:pt x="664" y="331"/>
                    <a:pt x="664" y="331"/>
                    <a:pt x="664" y="331"/>
                  </a:cubicBezTo>
                  <a:cubicBezTo>
                    <a:pt x="664" y="0"/>
                    <a:pt x="664" y="0"/>
                    <a:pt x="664" y="0"/>
                  </a:cubicBezTo>
                  <a:cubicBezTo>
                    <a:pt x="174" y="0"/>
                    <a:pt x="174" y="0"/>
                    <a:pt x="174" y="0"/>
                  </a:cubicBezTo>
                  <a:cubicBezTo>
                    <a:pt x="174" y="331"/>
                    <a:pt x="174" y="331"/>
                    <a:pt x="174" y="331"/>
                  </a:cubicBezTo>
                  <a:cubicBezTo>
                    <a:pt x="111" y="331"/>
                    <a:pt x="111" y="331"/>
                    <a:pt x="111" y="331"/>
                  </a:cubicBezTo>
                  <a:cubicBezTo>
                    <a:pt x="49" y="331"/>
                    <a:pt x="0" y="381"/>
                    <a:pt x="0" y="442"/>
                  </a:cubicBezTo>
                  <a:cubicBezTo>
                    <a:pt x="0" y="591"/>
                    <a:pt x="0" y="591"/>
                    <a:pt x="0" y="591"/>
                  </a:cubicBezTo>
                  <a:cubicBezTo>
                    <a:pt x="0" y="652"/>
                    <a:pt x="49" y="702"/>
                    <a:pt x="111" y="702"/>
                  </a:cubicBezTo>
                  <a:cubicBezTo>
                    <a:pt x="155" y="702"/>
                    <a:pt x="155" y="702"/>
                    <a:pt x="155" y="702"/>
                  </a:cubicBezTo>
                  <a:cubicBezTo>
                    <a:pt x="152" y="693"/>
                    <a:pt x="150" y="682"/>
                    <a:pt x="150" y="671"/>
                  </a:cubicBezTo>
                  <a:cubicBezTo>
                    <a:pt x="150" y="615"/>
                    <a:pt x="196" y="570"/>
                    <a:pt x="252" y="570"/>
                  </a:cubicBezTo>
                  <a:cubicBezTo>
                    <a:pt x="580" y="570"/>
                    <a:pt x="580" y="570"/>
                    <a:pt x="580" y="570"/>
                  </a:cubicBezTo>
                  <a:cubicBezTo>
                    <a:pt x="636" y="570"/>
                    <a:pt x="682" y="615"/>
                    <a:pt x="682" y="671"/>
                  </a:cubicBezTo>
                  <a:cubicBezTo>
                    <a:pt x="682" y="682"/>
                    <a:pt x="680" y="693"/>
                    <a:pt x="677" y="702"/>
                  </a:cubicBezTo>
                  <a:cubicBezTo>
                    <a:pt x="724" y="702"/>
                    <a:pt x="724" y="702"/>
                    <a:pt x="724" y="702"/>
                  </a:cubicBezTo>
                  <a:cubicBezTo>
                    <a:pt x="785" y="702"/>
                    <a:pt x="835" y="652"/>
                    <a:pt x="835" y="591"/>
                  </a:cubicBezTo>
                  <a:cubicBezTo>
                    <a:pt x="835" y="442"/>
                    <a:pt x="835" y="442"/>
                    <a:pt x="835" y="442"/>
                  </a:cubicBezTo>
                  <a:cubicBezTo>
                    <a:pt x="835" y="381"/>
                    <a:pt x="785" y="331"/>
                    <a:pt x="724" y="331"/>
                  </a:cubicBezTo>
                  <a:close/>
                  <a:moveTo>
                    <a:pt x="194" y="20"/>
                  </a:moveTo>
                  <a:cubicBezTo>
                    <a:pt x="644" y="20"/>
                    <a:pt x="644" y="20"/>
                    <a:pt x="644" y="20"/>
                  </a:cubicBezTo>
                  <a:cubicBezTo>
                    <a:pt x="644" y="424"/>
                    <a:pt x="644" y="424"/>
                    <a:pt x="644" y="424"/>
                  </a:cubicBezTo>
                  <a:cubicBezTo>
                    <a:pt x="194" y="424"/>
                    <a:pt x="194" y="424"/>
                    <a:pt x="194" y="424"/>
                  </a:cubicBezTo>
                  <a:lnTo>
                    <a:pt x="194" y="20"/>
                  </a:lnTo>
                  <a:close/>
                  <a:moveTo>
                    <a:pt x="474" y="509"/>
                  </a:moveTo>
                  <a:cubicBezTo>
                    <a:pt x="353" y="509"/>
                    <a:pt x="353" y="509"/>
                    <a:pt x="353" y="509"/>
                  </a:cubicBezTo>
                  <a:cubicBezTo>
                    <a:pt x="348" y="509"/>
                    <a:pt x="343" y="504"/>
                    <a:pt x="343" y="499"/>
                  </a:cubicBezTo>
                  <a:cubicBezTo>
                    <a:pt x="343" y="493"/>
                    <a:pt x="348" y="489"/>
                    <a:pt x="353" y="489"/>
                  </a:cubicBezTo>
                  <a:cubicBezTo>
                    <a:pt x="474" y="489"/>
                    <a:pt x="474" y="489"/>
                    <a:pt x="474" y="489"/>
                  </a:cubicBezTo>
                  <a:cubicBezTo>
                    <a:pt x="480" y="489"/>
                    <a:pt x="484" y="493"/>
                    <a:pt x="484" y="499"/>
                  </a:cubicBezTo>
                  <a:cubicBezTo>
                    <a:pt x="484" y="504"/>
                    <a:pt x="480" y="509"/>
                    <a:pt x="474"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
              <a:extLst>
                <a:ext uri="{FF2B5EF4-FFF2-40B4-BE49-F238E27FC236}">
                  <a16:creationId xmlns:a16="http://schemas.microsoft.com/office/drawing/2014/main" id="{404EBE00-FAB6-4479-988C-1CD311410199}"/>
                </a:ext>
              </a:extLst>
            </p:cNvPr>
            <p:cNvSpPr>
              <a:spLocks/>
            </p:cNvSpPr>
            <p:nvPr/>
          </p:nvSpPr>
          <p:spPr bwMode="auto">
            <a:xfrm>
              <a:off x="6338888" y="877888"/>
              <a:ext cx="447675" cy="28575"/>
            </a:xfrm>
            <a:custGeom>
              <a:avLst/>
              <a:gdLst>
                <a:gd name="T0" fmla="*/ 300 w 310"/>
                <a:gd name="T1" fmla="*/ 0 h 20"/>
                <a:gd name="T2" fmla="*/ 10 w 310"/>
                <a:gd name="T3" fmla="*/ 0 h 20"/>
                <a:gd name="T4" fmla="*/ 0 w 310"/>
                <a:gd name="T5" fmla="*/ 10 h 20"/>
                <a:gd name="T6" fmla="*/ 10 w 310"/>
                <a:gd name="T7" fmla="*/ 20 h 20"/>
                <a:gd name="T8" fmla="*/ 300 w 310"/>
                <a:gd name="T9" fmla="*/ 20 h 20"/>
                <a:gd name="T10" fmla="*/ 310 w 310"/>
                <a:gd name="T11" fmla="*/ 10 h 20"/>
                <a:gd name="T12" fmla="*/ 300 w 310"/>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10" h="20">
                  <a:moveTo>
                    <a:pt x="300" y="0"/>
                  </a:moveTo>
                  <a:cubicBezTo>
                    <a:pt x="10" y="0"/>
                    <a:pt x="10" y="0"/>
                    <a:pt x="10" y="0"/>
                  </a:cubicBezTo>
                  <a:cubicBezTo>
                    <a:pt x="4" y="0"/>
                    <a:pt x="0" y="4"/>
                    <a:pt x="0" y="10"/>
                  </a:cubicBezTo>
                  <a:cubicBezTo>
                    <a:pt x="0" y="15"/>
                    <a:pt x="4" y="20"/>
                    <a:pt x="10" y="20"/>
                  </a:cubicBezTo>
                  <a:cubicBezTo>
                    <a:pt x="300" y="20"/>
                    <a:pt x="300" y="20"/>
                    <a:pt x="300" y="20"/>
                  </a:cubicBezTo>
                  <a:cubicBezTo>
                    <a:pt x="306" y="20"/>
                    <a:pt x="310" y="15"/>
                    <a:pt x="310" y="10"/>
                  </a:cubicBezTo>
                  <a:cubicBezTo>
                    <a:pt x="310" y="4"/>
                    <a:pt x="306" y="0"/>
                    <a:pt x="30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8">
              <a:extLst>
                <a:ext uri="{FF2B5EF4-FFF2-40B4-BE49-F238E27FC236}">
                  <a16:creationId xmlns:a16="http://schemas.microsoft.com/office/drawing/2014/main" id="{50CF7037-EDF5-4ADD-8528-03FE90BCCDF5}"/>
                </a:ext>
              </a:extLst>
            </p:cNvPr>
            <p:cNvSpPr>
              <a:spLocks/>
            </p:cNvSpPr>
            <p:nvPr/>
          </p:nvSpPr>
          <p:spPr bwMode="auto">
            <a:xfrm>
              <a:off x="6338888" y="968376"/>
              <a:ext cx="447675" cy="30163"/>
            </a:xfrm>
            <a:custGeom>
              <a:avLst/>
              <a:gdLst>
                <a:gd name="T0" fmla="*/ 300 w 310"/>
                <a:gd name="T1" fmla="*/ 0 h 20"/>
                <a:gd name="T2" fmla="*/ 10 w 310"/>
                <a:gd name="T3" fmla="*/ 0 h 20"/>
                <a:gd name="T4" fmla="*/ 0 w 310"/>
                <a:gd name="T5" fmla="*/ 10 h 20"/>
                <a:gd name="T6" fmla="*/ 10 w 310"/>
                <a:gd name="T7" fmla="*/ 20 h 20"/>
                <a:gd name="T8" fmla="*/ 300 w 310"/>
                <a:gd name="T9" fmla="*/ 20 h 20"/>
                <a:gd name="T10" fmla="*/ 310 w 310"/>
                <a:gd name="T11" fmla="*/ 10 h 20"/>
                <a:gd name="T12" fmla="*/ 300 w 310"/>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10" h="20">
                  <a:moveTo>
                    <a:pt x="300" y="0"/>
                  </a:moveTo>
                  <a:cubicBezTo>
                    <a:pt x="10" y="0"/>
                    <a:pt x="10" y="0"/>
                    <a:pt x="10" y="0"/>
                  </a:cubicBezTo>
                  <a:cubicBezTo>
                    <a:pt x="4" y="0"/>
                    <a:pt x="0" y="5"/>
                    <a:pt x="0" y="10"/>
                  </a:cubicBezTo>
                  <a:cubicBezTo>
                    <a:pt x="0" y="16"/>
                    <a:pt x="4" y="20"/>
                    <a:pt x="10" y="20"/>
                  </a:cubicBezTo>
                  <a:cubicBezTo>
                    <a:pt x="300" y="20"/>
                    <a:pt x="300" y="20"/>
                    <a:pt x="300" y="20"/>
                  </a:cubicBezTo>
                  <a:cubicBezTo>
                    <a:pt x="306" y="20"/>
                    <a:pt x="310" y="16"/>
                    <a:pt x="310" y="10"/>
                  </a:cubicBezTo>
                  <a:cubicBezTo>
                    <a:pt x="310" y="5"/>
                    <a:pt x="306" y="0"/>
                    <a:pt x="30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9">
              <a:extLst>
                <a:ext uri="{FF2B5EF4-FFF2-40B4-BE49-F238E27FC236}">
                  <a16:creationId xmlns:a16="http://schemas.microsoft.com/office/drawing/2014/main" id="{C204FCFD-8037-4B99-BED5-6ABBC14DD947}"/>
                </a:ext>
              </a:extLst>
            </p:cNvPr>
            <p:cNvSpPr>
              <a:spLocks/>
            </p:cNvSpPr>
            <p:nvPr/>
          </p:nvSpPr>
          <p:spPr bwMode="auto">
            <a:xfrm>
              <a:off x="6338888" y="1062038"/>
              <a:ext cx="447675" cy="28575"/>
            </a:xfrm>
            <a:custGeom>
              <a:avLst/>
              <a:gdLst>
                <a:gd name="T0" fmla="*/ 300 w 310"/>
                <a:gd name="T1" fmla="*/ 0 h 20"/>
                <a:gd name="T2" fmla="*/ 10 w 310"/>
                <a:gd name="T3" fmla="*/ 0 h 20"/>
                <a:gd name="T4" fmla="*/ 0 w 310"/>
                <a:gd name="T5" fmla="*/ 10 h 20"/>
                <a:gd name="T6" fmla="*/ 10 w 310"/>
                <a:gd name="T7" fmla="*/ 20 h 20"/>
                <a:gd name="T8" fmla="*/ 300 w 310"/>
                <a:gd name="T9" fmla="*/ 20 h 20"/>
                <a:gd name="T10" fmla="*/ 310 w 310"/>
                <a:gd name="T11" fmla="*/ 10 h 20"/>
                <a:gd name="T12" fmla="*/ 300 w 310"/>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10" h="20">
                  <a:moveTo>
                    <a:pt x="300" y="0"/>
                  </a:moveTo>
                  <a:cubicBezTo>
                    <a:pt x="10" y="0"/>
                    <a:pt x="10" y="0"/>
                    <a:pt x="10" y="0"/>
                  </a:cubicBezTo>
                  <a:cubicBezTo>
                    <a:pt x="4" y="0"/>
                    <a:pt x="0" y="4"/>
                    <a:pt x="0" y="10"/>
                  </a:cubicBezTo>
                  <a:cubicBezTo>
                    <a:pt x="0" y="15"/>
                    <a:pt x="4" y="20"/>
                    <a:pt x="10" y="20"/>
                  </a:cubicBezTo>
                  <a:cubicBezTo>
                    <a:pt x="300" y="20"/>
                    <a:pt x="300" y="20"/>
                    <a:pt x="300" y="20"/>
                  </a:cubicBezTo>
                  <a:cubicBezTo>
                    <a:pt x="306" y="20"/>
                    <a:pt x="310" y="15"/>
                    <a:pt x="310" y="10"/>
                  </a:cubicBezTo>
                  <a:cubicBezTo>
                    <a:pt x="310" y="4"/>
                    <a:pt x="306" y="0"/>
                    <a:pt x="30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2" name="TextBox 41">
            <a:extLst>
              <a:ext uri="{FF2B5EF4-FFF2-40B4-BE49-F238E27FC236}">
                <a16:creationId xmlns:a16="http://schemas.microsoft.com/office/drawing/2014/main" id="{5F5D4A8F-213E-403F-8D45-7B6A97291C3C}"/>
              </a:ext>
            </a:extLst>
          </p:cNvPr>
          <p:cNvSpPr txBox="1"/>
          <p:nvPr/>
        </p:nvSpPr>
        <p:spPr>
          <a:xfrm>
            <a:off x="7947753" y="5016986"/>
            <a:ext cx="1899043" cy="307777"/>
          </a:xfrm>
          <a:prstGeom prst="rect">
            <a:avLst/>
          </a:prstGeom>
          <a:noFill/>
        </p:spPr>
        <p:txBody>
          <a:bodyPr wrap="square" rtlCol="0">
            <a:spAutoFit/>
          </a:bodyPr>
          <a:lstStyle/>
          <a:p>
            <a:r>
              <a:rPr lang="en-US" sz="1400" b="1" dirty="0">
                <a:latin typeface="+mj-lt"/>
              </a:rPr>
              <a:t> 02439999702</a:t>
            </a:r>
          </a:p>
        </p:txBody>
      </p:sp>
      <p:sp>
        <p:nvSpPr>
          <p:cNvPr id="43" name="Freeform 80">
            <a:extLst>
              <a:ext uri="{FF2B5EF4-FFF2-40B4-BE49-F238E27FC236}">
                <a16:creationId xmlns:a16="http://schemas.microsoft.com/office/drawing/2014/main" id="{87F0C639-727D-4D61-9006-A222D23FB78D}"/>
              </a:ext>
            </a:extLst>
          </p:cNvPr>
          <p:cNvSpPr>
            <a:spLocks noEditPoints="1"/>
          </p:cNvSpPr>
          <p:nvPr/>
        </p:nvSpPr>
        <p:spPr bwMode="auto">
          <a:xfrm>
            <a:off x="7485816" y="3851737"/>
            <a:ext cx="166623" cy="314614"/>
          </a:xfrm>
          <a:custGeom>
            <a:avLst/>
            <a:gdLst>
              <a:gd name="T0" fmla="*/ 8 w 54"/>
              <a:gd name="T1" fmla="*/ 8 h 92"/>
              <a:gd name="T2" fmla="*/ 27 w 54"/>
              <a:gd name="T3" fmla="*/ 0 h 92"/>
              <a:gd name="T4" fmla="*/ 46 w 54"/>
              <a:gd name="T5" fmla="*/ 8 h 92"/>
              <a:gd name="T6" fmla="*/ 54 w 54"/>
              <a:gd name="T7" fmla="*/ 27 h 92"/>
              <a:gd name="T8" fmla="*/ 47 w 54"/>
              <a:gd name="T9" fmla="*/ 50 h 92"/>
              <a:gd name="T10" fmla="*/ 34 w 54"/>
              <a:gd name="T11" fmla="*/ 79 h 92"/>
              <a:gd name="T12" fmla="*/ 27 w 54"/>
              <a:gd name="T13" fmla="*/ 92 h 92"/>
              <a:gd name="T14" fmla="*/ 24 w 54"/>
              <a:gd name="T15" fmla="*/ 87 h 92"/>
              <a:gd name="T16" fmla="*/ 18 w 54"/>
              <a:gd name="T17" fmla="*/ 74 h 92"/>
              <a:gd name="T18" fmla="*/ 10 w 54"/>
              <a:gd name="T19" fmla="*/ 56 h 92"/>
              <a:gd name="T20" fmla="*/ 3 w 54"/>
              <a:gd name="T21" fmla="*/ 40 h 92"/>
              <a:gd name="T22" fmla="*/ 0 w 54"/>
              <a:gd name="T23" fmla="*/ 27 h 92"/>
              <a:gd name="T24" fmla="*/ 8 w 54"/>
              <a:gd name="T25" fmla="*/ 8 h 92"/>
              <a:gd name="T26" fmla="*/ 18 w 54"/>
              <a:gd name="T27" fmla="*/ 36 h 92"/>
              <a:gd name="T28" fmla="*/ 27 w 54"/>
              <a:gd name="T29" fmla="*/ 40 h 92"/>
              <a:gd name="T30" fmla="*/ 36 w 54"/>
              <a:gd name="T31" fmla="*/ 36 h 92"/>
              <a:gd name="T32" fmla="*/ 40 w 54"/>
              <a:gd name="T33" fmla="*/ 27 h 92"/>
              <a:gd name="T34" fmla="*/ 36 w 54"/>
              <a:gd name="T35" fmla="*/ 18 h 92"/>
              <a:gd name="T36" fmla="*/ 27 w 54"/>
              <a:gd name="T37" fmla="*/ 14 h 92"/>
              <a:gd name="T38" fmla="*/ 18 w 54"/>
              <a:gd name="T39" fmla="*/ 18 h 92"/>
              <a:gd name="T40" fmla="*/ 14 w 54"/>
              <a:gd name="T41" fmla="*/ 27 h 92"/>
              <a:gd name="T42" fmla="*/ 18 w 54"/>
              <a:gd name="T43"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92">
                <a:moveTo>
                  <a:pt x="8" y="8"/>
                </a:moveTo>
                <a:cubicBezTo>
                  <a:pt x="13" y="3"/>
                  <a:pt x="20" y="0"/>
                  <a:pt x="27" y="0"/>
                </a:cubicBezTo>
                <a:cubicBezTo>
                  <a:pt x="35" y="0"/>
                  <a:pt x="41" y="3"/>
                  <a:pt x="46" y="8"/>
                </a:cubicBezTo>
                <a:cubicBezTo>
                  <a:pt x="52" y="13"/>
                  <a:pt x="54" y="20"/>
                  <a:pt x="54" y="27"/>
                </a:cubicBezTo>
                <a:cubicBezTo>
                  <a:pt x="54" y="31"/>
                  <a:pt x="52" y="39"/>
                  <a:pt x="47" y="50"/>
                </a:cubicBezTo>
                <a:cubicBezTo>
                  <a:pt x="43" y="61"/>
                  <a:pt x="38" y="71"/>
                  <a:pt x="34" y="79"/>
                </a:cubicBezTo>
                <a:cubicBezTo>
                  <a:pt x="27" y="92"/>
                  <a:pt x="27" y="92"/>
                  <a:pt x="27" y="92"/>
                </a:cubicBezTo>
                <a:cubicBezTo>
                  <a:pt x="24" y="87"/>
                  <a:pt x="24" y="87"/>
                  <a:pt x="24" y="87"/>
                </a:cubicBezTo>
                <a:cubicBezTo>
                  <a:pt x="18" y="74"/>
                  <a:pt x="18" y="74"/>
                  <a:pt x="18" y="74"/>
                </a:cubicBezTo>
                <a:cubicBezTo>
                  <a:pt x="15" y="68"/>
                  <a:pt x="12" y="62"/>
                  <a:pt x="10" y="56"/>
                </a:cubicBezTo>
                <a:cubicBezTo>
                  <a:pt x="7" y="51"/>
                  <a:pt x="5" y="45"/>
                  <a:pt x="3" y="40"/>
                </a:cubicBezTo>
                <a:cubicBezTo>
                  <a:pt x="1" y="34"/>
                  <a:pt x="0" y="30"/>
                  <a:pt x="0" y="27"/>
                </a:cubicBezTo>
                <a:cubicBezTo>
                  <a:pt x="0" y="19"/>
                  <a:pt x="3" y="13"/>
                  <a:pt x="8" y="8"/>
                </a:cubicBezTo>
                <a:close/>
                <a:moveTo>
                  <a:pt x="18" y="36"/>
                </a:moveTo>
                <a:cubicBezTo>
                  <a:pt x="21" y="39"/>
                  <a:pt x="24" y="40"/>
                  <a:pt x="27" y="40"/>
                </a:cubicBezTo>
                <a:cubicBezTo>
                  <a:pt x="31" y="40"/>
                  <a:pt x="34" y="39"/>
                  <a:pt x="36" y="36"/>
                </a:cubicBezTo>
                <a:cubicBezTo>
                  <a:pt x="39" y="34"/>
                  <a:pt x="40" y="31"/>
                  <a:pt x="40" y="27"/>
                </a:cubicBezTo>
                <a:cubicBezTo>
                  <a:pt x="40" y="24"/>
                  <a:pt x="39" y="20"/>
                  <a:pt x="36" y="18"/>
                </a:cubicBezTo>
                <a:cubicBezTo>
                  <a:pt x="34" y="15"/>
                  <a:pt x="31" y="14"/>
                  <a:pt x="27" y="14"/>
                </a:cubicBezTo>
                <a:cubicBezTo>
                  <a:pt x="24" y="14"/>
                  <a:pt x="21" y="15"/>
                  <a:pt x="18" y="18"/>
                </a:cubicBezTo>
                <a:cubicBezTo>
                  <a:pt x="16" y="20"/>
                  <a:pt x="14" y="24"/>
                  <a:pt x="14" y="27"/>
                </a:cubicBezTo>
                <a:cubicBezTo>
                  <a:pt x="14" y="31"/>
                  <a:pt x="16" y="34"/>
                  <a:pt x="18" y="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TextBox 43">
            <a:extLst>
              <a:ext uri="{FF2B5EF4-FFF2-40B4-BE49-F238E27FC236}">
                <a16:creationId xmlns:a16="http://schemas.microsoft.com/office/drawing/2014/main" id="{B3216364-F04B-489E-A94C-B882A72438F1}"/>
              </a:ext>
            </a:extLst>
          </p:cNvPr>
          <p:cNvSpPr txBox="1"/>
          <p:nvPr/>
        </p:nvSpPr>
        <p:spPr>
          <a:xfrm>
            <a:off x="7947753" y="3883835"/>
            <a:ext cx="3405887" cy="307777"/>
          </a:xfrm>
          <a:prstGeom prst="rect">
            <a:avLst/>
          </a:prstGeom>
          <a:noFill/>
        </p:spPr>
        <p:txBody>
          <a:bodyPr wrap="square" rtlCol="0">
            <a:spAutoFit/>
          </a:bodyPr>
          <a:lstStyle/>
          <a:p>
            <a:r>
              <a:t>702 Quang Trung, Hà Đông, Hà Nội</a:t>
            </a:r>
            <a:endParaRPr lang="en-US" sz="1100" b="1" dirty="0">
              <a:latin typeface="+mj-lt"/>
            </a:endParaRPr>
          </a:p>
        </p:txBody>
      </p:sp>
    </p:spTree>
    <p:extLst>
      <p:ext uri="{BB962C8B-B14F-4D97-AF65-F5344CB8AC3E}">
        <p14:creationId xmlns:p14="http://schemas.microsoft.com/office/powerpoint/2010/main" val="3209828570"/>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1000"/>
                                        <p:tgtEl>
                                          <p:spTgt spid="19"/>
                                        </p:tgtEl>
                                      </p:cBhvr>
                                    </p:animEffect>
                                    <p:anim calcmode="lin" valueType="num">
                                      <p:cBhvr>
                                        <p:cTn id="12" dur="1000" fill="hold"/>
                                        <p:tgtEl>
                                          <p:spTgt spid="19"/>
                                        </p:tgtEl>
                                        <p:attrNameLst>
                                          <p:attrName>ppt_x</p:attrName>
                                        </p:attrNameLst>
                                      </p:cBhvr>
                                      <p:tavLst>
                                        <p:tav tm="0">
                                          <p:val>
                                            <p:strVal val="#ppt_x"/>
                                          </p:val>
                                        </p:tav>
                                        <p:tav tm="100000">
                                          <p:val>
                                            <p:strVal val="#ppt_x"/>
                                          </p:val>
                                        </p:tav>
                                      </p:tavLst>
                                    </p:anim>
                                    <p:anim calcmode="lin" valueType="num">
                                      <p:cBhvr>
                                        <p:cTn id="13" dur="1000" fill="hold"/>
                                        <p:tgtEl>
                                          <p:spTgt spid="1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left)">
                                      <p:cBhvr>
                                        <p:cTn id="17" dur="500"/>
                                        <p:tgtEl>
                                          <p:spTgt spid="21"/>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p:cTn id="27" dur="500" fill="hold"/>
                                        <p:tgtEl>
                                          <p:spTgt spid="43"/>
                                        </p:tgtEl>
                                        <p:attrNameLst>
                                          <p:attrName>ppt_w</p:attrName>
                                        </p:attrNameLst>
                                      </p:cBhvr>
                                      <p:tavLst>
                                        <p:tav tm="0">
                                          <p:val>
                                            <p:fltVal val="0"/>
                                          </p:val>
                                        </p:tav>
                                        <p:tav tm="100000">
                                          <p:val>
                                            <p:strVal val="#ppt_w"/>
                                          </p:val>
                                        </p:tav>
                                      </p:tavLst>
                                    </p:anim>
                                    <p:anim calcmode="lin" valueType="num">
                                      <p:cBhvr>
                                        <p:cTn id="28" dur="500" fill="hold"/>
                                        <p:tgtEl>
                                          <p:spTgt spid="43"/>
                                        </p:tgtEl>
                                        <p:attrNameLst>
                                          <p:attrName>ppt_h</p:attrName>
                                        </p:attrNameLst>
                                      </p:cBhvr>
                                      <p:tavLst>
                                        <p:tav tm="0">
                                          <p:val>
                                            <p:fltVal val="0"/>
                                          </p:val>
                                        </p:tav>
                                        <p:tav tm="100000">
                                          <p:val>
                                            <p:strVal val="#ppt_h"/>
                                          </p:val>
                                        </p:tav>
                                      </p:tavLst>
                                    </p:anim>
                                    <p:animEffect transition="in" filter="fade">
                                      <p:cBhvr>
                                        <p:cTn id="29" dur="500"/>
                                        <p:tgtEl>
                                          <p:spTgt spid="43"/>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p:cTn id="33" dur="500" fill="hold"/>
                                        <p:tgtEl>
                                          <p:spTgt spid="34"/>
                                        </p:tgtEl>
                                        <p:attrNameLst>
                                          <p:attrName>ppt_w</p:attrName>
                                        </p:attrNameLst>
                                      </p:cBhvr>
                                      <p:tavLst>
                                        <p:tav tm="0">
                                          <p:val>
                                            <p:fltVal val="0"/>
                                          </p:val>
                                        </p:tav>
                                        <p:tav tm="100000">
                                          <p:val>
                                            <p:strVal val="#ppt_w"/>
                                          </p:val>
                                        </p:tav>
                                      </p:tavLst>
                                    </p:anim>
                                    <p:anim calcmode="lin" valueType="num">
                                      <p:cBhvr>
                                        <p:cTn id="34" dur="500" fill="hold"/>
                                        <p:tgtEl>
                                          <p:spTgt spid="34"/>
                                        </p:tgtEl>
                                        <p:attrNameLst>
                                          <p:attrName>ppt_h</p:attrName>
                                        </p:attrNameLst>
                                      </p:cBhvr>
                                      <p:tavLst>
                                        <p:tav tm="0">
                                          <p:val>
                                            <p:fltVal val="0"/>
                                          </p:val>
                                        </p:tav>
                                        <p:tav tm="100000">
                                          <p:val>
                                            <p:strVal val="#ppt_h"/>
                                          </p:val>
                                        </p:tav>
                                      </p:tavLst>
                                    </p:anim>
                                    <p:animEffect transition="in" filter="fade">
                                      <p:cBhvr>
                                        <p:cTn id="35" dur="500"/>
                                        <p:tgtEl>
                                          <p:spTgt spid="34"/>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36"/>
                                        </p:tgtEl>
                                        <p:attrNameLst>
                                          <p:attrName>style.visibility</p:attrName>
                                        </p:attrNameLst>
                                      </p:cBhvr>
                                      <p:to>
                                        <p:strVal val="visible"/>
                                      </p:to>
                                    </p:set>
                                    <p:anim calcmode="lin" valueType="num">
                                      <p:cBhvr>
                                        <p:cTn id="39" dur="500" fill="hold"/>
                                        <p:tgtEl>
                                          <p:spTgt spid="36"/>
                                        </p:tgtEl>
                                        <p:attrNameLst>
                                          <p:attrName>ppt_w</p:attrName>
                                        </p:attrNameLst>
                                      </p:cBhvr>
                                      <p:tavLst>
                                        <p:tav tm="0">
                                          <p:val>
                                            <p:fltVal val="0"/>
                                          </p:val>
                                        </p:tav>
                                        <p:tav tm="100000">
                                          <p:val>
                                            <p:strVal val="#ppt_w"/>
                                          </p:val>
                                        </p:tav>
                                      </p:tavLst>
                                    </p:anim>
                                    <p:anim calcmode="lin" valueType="num">
                                      <p:cBhvr>
                                        <p:cTn id="40" dur="500" fill="hold"/>
                                        <p:tgtEl>
                                          <p:spTgt spid="36"/>
                                        </p:tgtEl>
                                        <p:attrNameLst>
                                          <p:attrName>ppt_h</p:attrName>
                                        </p:attrNameLst>
                                      </p:cBhvr>
                                      <p:tavLst>
                                        <p:tav tm="0">
                                          <p:val>
                                            <p:fltVal val="0"/>
                                          </p:val>
                                        </p:tav>
                                        <p:tav tm="100000">
                                          <p:val>
                                            <p:strVal val="#ppt_h"/>
                                          </p:val>
                                        </p:tav>
                                      </p:tavLst>
                                    </p:anim>
                                    <p:animEffect transition="in" filter="fade">
                                      <p:cBhvr>
                                        <p:cTn id="41" dur="500"/>
                                        <p:tgtEl>
                                          <p:spTgt spid="36"/>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wipe(left)">
                                      <p:cBhvr>
                                        <p:cTn id="45" dur="500"/>
                                        <p:tgtEl>
                                          <p:spTgt spid="33"/>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wipe(left)">
                                      <p:cBhvr>
                                        <p:cTn id="49" dur="500"/>
                                        <p:tgtEl>
                                          <p:spTgt spid="44"/>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wipe(left)">
                                      <p:cBhvr>
                                        <p:cTn id="53" dur="500"/>
                                        <p:tgtEl>
                                          <p:spTgt spid="35"/>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42"/>
                                        </p:tgtEl>
                                        <p:attrNameLst>
                                          <p:attrName>style.visibility</p:attrName>
                                        </p:attrNameLst>
                                      </p:cBhvr>
                                      <p:to>
                                        <p:strVal val="visible"/>
                                      </p:to>
                                    </p:set>
                                    <p:animEffect transition="in" filter="wipe(left)">
                                      <p:cBhvr>
                                        <p:cTn id="5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1" grpId="0"/>
      <p:bldP spid="32" grpId="0" animBg="1"/>
      <p:bldP spid="33" grpId="0"/>
      <p:bldP spid="34" grpId="0" animBg="1"/>
      <p:bldP spid="35" grpId="0"/>
      <p:bldP spid="42" grpId="0"/>
      <p:bldP spid="43" grpId="0" animBg="1"/>
      <p:bldP spid="44" grpId="0"/>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 name="Picture 101">
            <a:extLst>
              <a:ext uri="{FF2B5EF4-FFF2-40B4-BE49-F238E27FC236}">
                <a16:creationId xmlns:a16="http://schemas.microsoft.com/office/drawing/2014/main" id="{C3A37512-1B0F-46EB-A9F6-83AA2A70BB76}"/>
              </a:ext>
            </a:extLst>
          </p:cNvPr>
          <p:cNvPicPr>
            <a:picLocks noChangeAspect="1"/>
          </p:cNvPicPr>
          <p:nvPr/>
        </p:nvPicPr>
        <p:blipFill>
          <a:blip r:embed="rId3"/>
          <a:stretch>
            <a:fillRect/>
          </a:stretch>
        </p:blipFill>
        <p:spPr>
          <a:xfrm>
            <a:off x="10161401" y="4621927"/>
            <a:ext cx="1435249" cy="1014657"/>
          </a:xfrm>
          <a:prstGeom prst="rect">
            <a:avLst/>
          </a:prstGeom>
        </p:spPr>
      </p:pic>
      <p:grpSp>
        <p:nvGrpSpPr>
          <p:cNvPr id="115" name="Group 114"/>
          <p:cNvGrpSpPr/>
          <p:nvPr/>
        </p:nvGrpSpPr>
        <p:grpSpPr>
          <a:xfrm>
            <a:off x="-342320" y="588312"/>
            <a:ext cx="11938970" cy="5767374"/>
            <a:chOff x="204115" y="404664"/>
            <a:chExt cx="10230147" cy="5767374"/>
          </a:xfrm>
        </p:grpSpPr>
        <p:grpSp>
          <p:nvGrpSpPr>
            <p:cNvPr id="63" name="Group 62"/>
            <p:cNvGrpSpPr/>
            <p:nvPr/>
          </p:nvGrpSpPr>
          <p:grpSpPr>
            <a:xfrm>
              <a:off x="204115" y="912014"/>
              <a:ext cx="10230147" cy="4681972"/>
              <a:chOff x="792846" y="1412664"/>
              <a:chExt cx="8042313" cy="3684853"/>
            </a:xfrm>
          </p:grpSpPr>
          <p:graphicFrame>
            <p:nvGraphicFramePr>
              <p:cNvPr id="4" name="Diagram 3"/>
              <p:cNvGraphicFramePr/>
              <p:nvPr/>
            </p:nvGraphicFramePr>
            <p:xfrm>
              <a:off x="1431354" y="2717264"/>
              <a:ext cx="7403805" cy="145952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Oval 4"/>
              <p:cNvSpPr/>
              <p:nvPr/>
            </p:nvSpPr>
            <p:spPr>
              <a:xfrm>
                <a:off x="2174602"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6" name="Oval 5"/>
              <p:cNvSpPr/>
              <p:nvPr/>
            </p:nvSpPr>
            <p:spPr>
              <a:xfrm>
                <a:off x="2668589"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7" name="Oval 6"/>
              <p:cNvSpPr/>
              <p:nvPr/>
            </p:nvSpPr>
            <p:spPr>
              <a:xfrm>
                <a:off x="3162573"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8" name="Oval 7"/>
              <p:cNvSpPr/>
              <p:nvPr/>
            </p:nvSpPr>
            <p:spPr>
              <a:xfrm>
                <a:off x="3656556"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9" name="Oval 8"/>
              <p:cNvSpPr/>
              <p:nvPr/>
            </p:nvSpPr>
            <p:spPr>
              <a:xfrm>
                <a:off x="4150541"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0" name="Oval 9"/>
              <p:cNvSpPr/>
              <p:nvPr/>
            </p:nvSpPr>
            <p:spPr>
              <a:xfrm>
                <a:off x="4644528"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1" name="Oval 10"/>
              <p:cNvSpPr/>
              <p:nvPr/>
            </p:nvSpPr>
            <p:spPr>
              <a:xfrm>
                <a:off x="5138514"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2" name="Oval 11"/>
              <p:cNvSpPr/>
              <p:nvPr/>
            </p:nvSpPr>
            <p:spPr>
              <a:xfrm>
                <a:off x="5632497"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3" name="Oval 12"/>
              <p:cNvSpPr/>
              <p:nvPr/>
            </p:nvSpPr>
            <p:spPr>
              <a:xfrm>
                <a:off x="6126482"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4" name="Oval 13"/>
              <p:cNvSpPr/>
              <p:nvPr/>
            </p:nvSpPr>
            <p:spPr>
              <a:xfrm>
                <a:off x="6620469"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5" name="Oval 14"/>
              <p:cNvSpPr/>
              <p:nvPr/>
            </p:nvSpPr>
            <p:spPr>
              <a:xfrm>
                <a:off x="7114452"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6" name="TextBox 15"/>
              <p:cNvSpPr txBox="1"/>
              <p:nvPr/>
            </p:nvSpPr>
            <p:spPr>
              <a:xfrm>
                <a:off x="1420803" y="3161483"/>
                <a:ext cx="753799" cy="157449"/>
              </a:xfrm>
              <a:prstGeom prst="rect">
                <a:avLst/>
              </a:prstGeom>
              <a:noFill/>
            </p:spPr>
            <p:txBody>
              <a:bodyPr wrap="square" rtlCol="0">
                <a:spAutoFit/>
              </a:bodyPr>
              <a:lstStyle/>
              <a:p>
                <a:pPr marL="12700"/>
                <a:r>
                  <a:rPr lang="en-US" sz="700" dirty="0">
                    <a:latin typeface="Arial"/>
                    <a:cs typeface="Arial"/>
                  </a:rPr>
                  <a:t>G</a:t>
                </a:r>
                <a:r>
                  <a:rPr lang="en-US" sz="700" spc="-10" dirty="0">
                    <a:latin typeface="Arial"/>
                    <a:cs typeface="Arial"/>
                  </a:rPr>
                  <a:t>r</a:t>
                </a:r>
                <a:r>
                  <a:rPr lang="en-US" sz="700" spc="-5" dirty="0">
                    <a:latin typeface="Arial"/>
                    <a:cs typeface="Arial"/>
                  </a:rPr>
                  <a:t>een</a:t>
                </a:r>
                <a:r>
                  <a:rPr lang="en-US" sz="700" spc="-10" dirty="0">
                    <a:latin typeface="Arial"/>
                    <a:cs typeface="Arial"/>
                  </a:rPr>
                  <a:t>v</a:t>
                </a:r>
                <a:r>
                  <a:rPr lang="en-US" sz="700" spc="-5" dirty="0">
                    <a:latin typeface="Arial"/>
                    <a:cs typeface="Arial"/>
                  </a:rPr>
                  <a:t>e</a:t>
                </a:r>
                <a:r>
                  <a:rPr lang="en-US" sz="700" dirty="0">
                    <a:latin typeface="Arial"/>
                    <a:cs typeface="Arial"/>
                  </a:rPr>
                  <a:t>t</a:t>
                </a:r>
                <a:r>
                  <a:rPr lang="en-US" sz="700" spc="35" dirty="0">
                    <a:latin typeface="Arial"/>
                    <a:cs typeface="Arial"/>
                  </a:rPr>
                  <a:t> </a:t>
                </a:r>
                <a:r>
                  <a:rPr lang="en-US" sz="700" spc="-5" dirty="0">
                    <a:latin typeface="Arial"/>
                    <a:cs typeface="Arial"/>
                  </a:rPr>
                  <a:t>e</a:t>
                </a:r>
                <a:r>
                  <a:rPr lang="en-US" sz="700" dirty="0">
                    <a:latin typeface="Arial"/>
                    <a:cs typeface="Arial"/>
                  </a:rPr>
                  <a:t>st</a:t>
                </a:r>
                <a:r>
                  <a:rPr lang="en-US" sz="700" spc="-5" dirty="0">
                    <a:latin typeface="Arial"/>
                    <a:cs typeface="Arial"/>
                  </a:rPr>
                  <a:t>ab</a:t>
                </a:r>
                <a:r>
                  <a:rPr lang="en-US" sz="700" dirty="0">
                    <a:latin typeface="Arial"/>
                    <a:cs typeface="Arial"/>
                  </a:rPr>
                  <a:t>lis</a:t>
                </a:r>
                <a:r>
                  <a:rPr lang="en-US" sz="700" spc="-5" dirty="0">
                    <a:latin typeface="Arial"/>
                    <a:cs typeface="Arial"/>
                  </a:rPr>
                  <a:t>he</a:t>
                </a:r>
                <a:r>
                  <a:rPr lang="en-US" sz="700" dirty="0">
                    <a:latin typeface="Arial"/>
                    <a:cs typeface="Arial"/>
                  </a:rPr>
                  <a:t>d</a:t>
                </a:r>
              </a:p>
            </p:txBody>
          </p:sp>
          <p:sp>
            <p:nvSpPr>
              <p:cNvPr id="17" name="TextBox 16"/>
              <p:cNvSpPr txBox="1"/>
              <p:nvPr/>
            </p:nvSpPr>
            <p:spPr>
              <a:xfrm>
                <a:off x="1933835" y="3559920"/>
                <a:ext cx="753799" cy="164817"/>
              </a:xfrm>
              <a:prstGeom prst="rect">
                <a:avLst/>
              </a:prstGeom>
              <a:noFill/>
            </p:spPr>
            <p:txBody>
              <a:bodyPr wrap="square" rtlCol="0">
                <a:spAutoFit/>
              </a:bodyPr>
              <a:lstStyle/>
              <a:p>
                <a:pPr algn="ctr"/>
                <a:r>
                  <a:rPr lang="en-US" sz="761" b="1" dirty="0"/>
                  <a:t>2002</a:t>
                </a:r>
              </a:p>
            </p:txBody>
          </p:sp>
          <p:sp>
            <p:nvSpPr>
              <p:cNvPr id="19" name="TextBox 18"/>
              <p:cNvSpPr txBox="1"/>
              <p:nvPr/>
            </p:nvSpPr>
            <p:spPr>
              <a:xfrm>
                <a:off x="3406267" y="3161483"/>
                <a:ext cx="753799" cy="164817"/>
              </a:xfrm>
              <a:prstGeom prst="rect">
                <a:avLst/>
              </a:prstGeom>
              <a:noFill/>
            </p:spPr>
            <p:txBody>
              <a:bodyPr wrap="square" rtlCol="0">
                <a:spAutoFit/>
              </a:bodyPr>
              <a:lstStyle/>
              <a:p>
                <a:pPr algn="ctr"/>
                <a:r>
                  <a:rPr lang="en-US" sz="761" b="1" dirty="0"/>
                  <a:t>2005</a:t>
                </a:r>
              </a:p>
            </p:txBody>
          </p:sp>
          <p:sp>
            <p:nvSpPr>
              <p:cNvPr id="20" name="TextBox 19"/>
              <p:cNvSpPr txBox="1"/>
              <p:nvPr/>
            </p:nvSpPr>
            <p:spPr>
              <a:xfrm>
                <a:off x="4412960" y="3161483"/>
                <a:ext cx="753799" cy="164817"/>
              </a:xfrm>
              <a:prstGeom prst="rect">
                <a:avLst/>
              </a:prstGeom>
              <a:noFill/>
            </p:spPr>
            <p:txBody>
              <a:bodyPr wrap="square" rtlCol="0">
                <a:spAutoFit/>
              </a:bodyPr>
              <a:lstStyle/>
              <a:p>
                <a:pPr algn="ctr"/>
                <a:r>
                  <a:rPr lang="en-US" sz="761" b="1" dirty="0"/>
                  <a:t>2007</a:t>
                </a:r>
              </a:p>
            </p:txBody>
          </p:sp>
          <p:sp>
            <p:nvSpPr>
              <p:cNvPr id="21" name="TextBox 20"/>
              <p:cNvSpPr txBox="1"/>
              <p:nvPr/>
            </p:nvSpPr>
            <p:spPr>
              <a:xfrm>
                <a:off x="5372686" y="3161483"/>
                <a:ext cx="753799" cy="164817"/>
              </a:xfrm>
              <a:prstGeom prst="rect">
                <a:avLst/>
              </a:prstGeom>
              <a:noFill/>
            </p:spPr>
            <p:txBody>
              <a:bodyPr wrap="square" rtlCol="0">
                <a:spAutoFit/>
              </a:bodyPr>
              <a:lstStyle/>
              <a:p>
                <a:pPr algn="ctr"/>
                <a:r>
                  <a:rPr lang="en-US" sz="761" b="1" dirty="0"/>
                  <a:t>2012</a:t>
                </a:r>
              </a:p>
            </p:txBody>
          </p:sp>
          <p:sp>
            <p:nvSpPr>
              <p:cNvPr id="22" name="TextBox 21"/>
              <p:cNvSpPr txBox="1"/>
              <p:nvPr/>
            </p:nvSpPr>
            <p:spPr>
              <a:xfrm>
                <a:off x="6363667" y="3161483"/>
                <a:ext cx="753799" cy="164817"/>
              </a:xfrm>
              <a:prstGeom prst="rect">
                <a:avLst/>
              </a:prstGeom>
              <a:noFill/>
            </p:spPr>
            <p:txBody>
              <a:bodyPr wrap="square" rtlCol="0">
                <a:spAutoFit/>
              </a:bodyPr>
              <a:lstStyle/>
              <a:p>
                <a:pPr algn="ctr"/>
                <a:r>
                  <a:rPr lang="en-US" sz="761" b="1" dirty="0"/>
                  <a:t>2014</a:t>
                </a:r>
              </a:p>
            </p:txBody>
          </p:sp>
          <p:sp>
            <p:nvSpPr>
              <p:cNvPr id="23" name="TextBox 22"/>
              <p:cNvSpPr txBox="1"/>
              <p:nvPr/>
            </p:nvSpPr>
            <p:spPr>
              <a:xfrm>
                <a:off x="2902760" y="3559920"/>
                <a:ext cx="753799" cy="164817"/>
              </a:xfrm>
              <a:prstGeom prst="rect">
                <a:avLst/>
              </a:prstGeom>
              <a:noFill/>
            </p:spPr>
            <p:txBody>
              <a:bodyPr wrap="square" rtlCol="0">
                <a:spAutoFit/>
              </a:bodyPr>
              <a:lstStyle/>
              <a:p>
                <a:pPr algn="ctr"/>
                <a:r>
                  <a:rPr lang="en-US" sz="761" b="1" dirty="0"/>
                  <a:t>2004</a:t>
                </a:r>
              </a:p>
            </p:txBody>
          </p:sp>
          <p:sp>
            <p:nvSpPr>
              <p:cNvPr id="24" name="TextBox 23"/>
              <p:cNvSpPr txBox="1"/>
              <p:nvPr/>
            </p:nvSpPr>
            <p:spPr>
              <a:xfrm>
                <a:off x="3914443" y="3559920"/>
                <a:ext cx="753799" cy="164817"/>
              </a:xfrm>
              <a:prstGeom prst="rect">
                <a:avLst/>
              </a:prstGeom>
              <a:noFill/>
            </p:spPr>
            <p:txBody>
              <a:bodyPr wrap="square" rtlCol="0">
                <a:spAutoFit/>
              </a:bodyPr>
              <a:lstStyle/>
              <a:p>
                <a:pPr algn="ctr"/>
                <a:r>
                  <a:rPr lang="en-US" sz="761" b="1" dirty="0"/>
                  <a:t>2006</a:t>
                </a:r>
              </a:p>
            </p:txBody>
          </p:sp>
          <p:sp>
            <p:nvSpPr>
              <p:cNvPr id="25" name="TextBox 24"/>
              <p:cNvSpPr txBox="1"/>
              <p:nvPr/>
            </p:nvSpPr>
            <p:spPr>
              <a:xfrm>
                <a:off x="4878702" y="3559920"/>
                <a:ext cx="753799" cy="164817"/>
              </a:xfrm>
              <a:prstGeom prst="rect">
                <a:avLst/>
              </a:prstGeom>
              <a:noFill/>
            </p:spPr>
            <p:txBody>
              <a:bodyPr wrap="square" rtlCol="0">
                <a:spAutoFit/>
              </a:bodyPr>
              <a:lstStyle/>
              <a:p>
                <a:pPr algn="ctr"/>
                <a:r>
                  <a:rPr lang="en-US" sz="761" b="1" dirty="0"/>
                  <a:t>2008</a:t>
                </a:r>
              </a:p>
            </p:txBody>
          </p:sp>
          <p:sp>
            <p:nvSpPr>
              <p:cNvPr id="27" name="TextBox 26"/>
              <p:cNvSpPr txBox="1"/>
              <p:nvPr/>
            </p:nvSpPr>
            <p:spPr>
              <a:xfrm>
                <a:off x="6864163" y="3559920"/>
                <a:ext cx="753799" cy="164817"/>
              </a:xfrm>
              <a:prstGeom prst="rect">
                <a:avLst/>
              </a:prstGeom>
              <a:noFill/>
            </p:spPr>
            <p:txBody>
              <a:bodyPr wrap="square" rtlCol="0">
                <a:spAutoFit/>
              </a:bodyPr>
              <a:lstStyle/>
              <a:p>
                <a:pPr algn="ctr"/>
                <a:r>
                  <a:rPr lang="en-US" sz="761" b="1" dirty="0"/>
                  <a:t>2016</a:t>
                </a:r>
              </a:p>
            </p:txBody>
          </p:sp>
          <p:sp>
            <p:nvSpPr>
              <p:cNvPr id="28" name="TextBox 27"/>
              <p:cNvSpPr txBox="1"/>
              <p:nvPr/>
            </p:nvSpPr>
            <p:spPr>
              <a:xfrm>
                <a:off x="1217911" y="1636761"/>
                <a:ext cx="1159568" cy="164817"/>
              </a:xfrm>
              <a:prstGeom prst="rect">
                <a:avLst/>
              </a:prstGeom>
              <a:noFill/>
            </p:spPr>
            <p:txBody>
              <a:bodyPr wrap="square" rtlCol="0">
                <a:spAutoFit/>
              </a:bodyPr>
              <a:lstStyle/>
              <a:p>
                <a:pPr lvl="0" algn="ctr"/>
                <a:r>
                  <a:rPr lang="en-US" sz="761" dirty="0" err="1"/>
                  <a:t>Thành</a:t>
                </a:r>
                <a:r>
                  <a:rPr lang="en-US" sz="761" dirty="0"/>
                  <a:t> </a:t>
                </a:r>
                <a:r>
                  <a:rPr lang="en-US" sz="761" dirty="0" err="1"/>
                  <a:t>lập</a:t>
                </a:r>
                <a:r>
                  <a:rPr lang="en-US" sz="761" dirty="0"/>
                  <a:t> Greenvet</a:t>
                </a:r>
              </a:p>
            </p:txBody>
          </p:sp>
          <p:cxnSp>
            <p:nvCxnSpPr>
              <p:cNvPr id="29" name="Straight Connector 28"/>
              <p:cNvCxnSpPr>
                <a:stCxn id="28" idx="2"/>
                <a:endCxn id="16" idx="0"/>
              </p:cNvCxnSpPr>
              <p:nvPr/>
            </p:nvCxnSpPr>
            <p:spPr>
              <a:xfrm>
                <a:off x="1797695" y="1801577"/>
                <a:ext cx="7" cy="13599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588387" y="4575593"/>
                <a:ext cx="1449449" cy="189444"/>
              </a:xfrm>
              <a:prstGeom prst="rect">
                <a:avLst/>
              </a:prstGeom>
              <a:noFill/>
            </p:spPr>
            <p:txBody>
              <a:bodyPr wrap="square" rtlCol="0">
                <a:spAutoFit/>
              </a:bodyPr>
              <a:lstStyle/>
              <a:p>
                <a:pPr marL="12700" marR="5080">
                  <a:lnSpc>
                    <a:spcPct val="130900"/>
                  </a:lnSpc>
                </a:pPr>
                <a:r>
                  <a:rPr lang="en-US" sz="800" spc="-5" dirty="0">
                    <a:cs typeface="Verdana"/>
                  </a:rPr>
                  <a:t>Start</a:t>
                </a:r>
                <a:r>
                  <a:rPr lang="en-US" sz="800" dirty="0">
                    <a:cs typeface="Verdana"/>
                  </a:rPr>
                  <a:t>e</a:t>
                </a:r>
                <a:r>
                  <a:rPr lang="en-US" sz="800" spc="-5" dirty="0">
                    <a:cs typeface="Verdana"/>
                  </a:rPr>
                  <a:t>d trad</a:t>
                </a:r>
                <a:r>
                  <a:rPr lang="en-US" sz="800" spc="-20" dirty="0">
                    <a:cs typeface="Verdana"/>
                  </a:rPr>
                  <a:t>i</a:t>
                </a:r>
                <a:r>
                  <a:rPr lang="en-US" sz="800" spc="-5" dirty="0">
                    <a:cs typeface="Verdana"/>
                  </a:rPr>
                  <a:t>ng </a:t>
                </a:r>
                <a:r>
                  <a:rPr lang="en-US" sz="800" spc="-10" dirty="0">
                    <a:cs typeface="Verdana"/>
                  </a:rPr>
                  <a:t>v</a:t>
                </a:r>
                <a:r>
                  <a:rPr lang="en-US" sz="800" spc="-5" dirty="0">
                    <a:cs typeface="Verdana"/>
                  </a:rPr>
                  <a:t>et</a:t>
                </a:r>
                <a:r>
                  <a:rPr lang="en-US" sz="800" dirty="0">
                    <a:cs typeface="Verdana"/>
                  </a:rPr>
                  <a:t>e</a:t>
                </a:r>
                <a:r>
                  <a:rPr lang="en-US" sz="800" spc="-5" dirty="0">
                    <a:cs typeface="Verdana"/>
                  </a:rPr>
                  <a:t>r</a:t>
                </a:r>
                <a:r>
                  <a:rPr lang="en-US" sz="800" spc="-20" dirty="0">
                    <a:cs typeface="Verdana"/>
                  </a:rPr>
                  <a:t>i</a:t>
                </a:r>
                <a:r>
                  <a:rPr lang="en-US" sz="800" spc="-5" dirty="0">
                    <a:cs typeface="Verdana"/>
                  </a:rPr>
                  <a:t>nary</a:t>
                </a:r>
                <a:r>
                  <a:rPr lang="en-US" sz="800" dirty="0">
                    <a:cs typeface="Verdana"/>
                  </a:rPr>
                  <a:t> </a:t>
                </a:r>
                <a:r>
                  <a:rPr lang="en-US" sz="800" spc="-15" dirty="0">
                    <a:cs typeface="Verdana"/>
                  </a:rPr>
                  <a:t>m</a:t>
                </a:r>
                <a:r>
                  <a:rPr lang="en-US" sz="800" spc="-5" dirty="0">
                    <a:cs typeface="Verdana"/>
                  </a:rPr>
                  <a:t>ed</a:t>
                </a:r>
                <a:r>
                  <a:rPr lang="en-US" sz="800" spc="-20" dirty="0">
                    <a:cs typeface="Verdana"/>
                  </a:rPr>
                  <a:t>i</a:t>
                </a:r>
                <a:r>
                  <a:rPr lang="en-US" sz="800" spc="-10" dirty="0">
                    <a:cs typeface="Verdana"/>
                  </a:rPr>
                  <a:t>c</a:t>
                </a:r>
                <a:r>
                  <a:rPr lang="en-US" sz="800" spc="-20" dirty="0">
                    <a:cs typeface="Verdana"/>
                  </a:rPr>
                  <a:t>i</a:t>
                </a:r>
                <a:r>
                  <a:rPr lang="en-US" sz="800" spc="-5" dirty="0">
                    <a:cs typeface="Verdana"/>
                  </a:rPr>
                  <a:t>ne pro</a:t>
                </a:r>
                <a:r>
                  <a:rPr lang="en-US" sz="800" spc="-10" dirty="0">
                    <a:cs typeface="Verdana"/>
                  </a:rPr>
                  <a:t>d</a:t>
                </a:r>
                <a:r>
                  <a:rPr lang="en-US" sz="800" spc="-5" dirty="0">
                    <a:cs typeface="Verdana"/>
                  </a:rPr>
                  <a:t>u</a:t>
                </a:r>
                <a:r>
                  <a:rPr lang="en-US" sz="800" spc="-10" dirty="0">
                    <a:cs typeface="Verdana"/>
                  </a:rPr>
                  <a:t>c</a:t>
                </a:r>
                <a:r>
                  <a:rPr lang="en-US" sz="800" spc="-5" dirty="0">
                    <a:cs typeface="Verdana"/>
                  </a:rPr>
                  <a:t>ts</a:t>
                </a:r>
                <a:endParaRPr lang="en-US" sz="800" dirty="0">
                  <a:cs typeface="Verdana"/>
                </a:endParaRPr>
              </a:p>
            </p:txBody>
          </p:sp>
          <p:cxnSp>
            <p:nvCxnSpPr>
              <p:cNvPr id="31" name="Straight Connector 30"/>
              <p:cNvCxnSpPr>
                <a:stCxn id="17" idx="2"/>
                <a:endCxn id="30" idx="0"/>
              </p:cNvCxnSpPr>
              <p:nvPr/>
            </p:nvCxnSpPr>
            <p:spPr>
              <a:xfrm>
                <a:off x="2310735" y="3724737"/>
                <a:ext cx="2377" cy="8508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2699865" y="4027226"/>
                <a:ext cx="1159568" cy="375456"/>
              </a:xfrm>
              <a:prstGeom prst="rect">
                <a:avLst/>
              </a:prstGeom>
              <a:noFill/>
            </p:spPr>
            <p:txBody>
              <a:bodyPr wrap="square" rtlCol="0">
                <a:spAutoFit/>
              </a:bodyPr>
              <a:lstStyle/>
              <a:p>
                <a:pPr marL="12700" marR="5080"/>
                <a:r>
                  <a:rPr lang="en-US" sz="700" dirty="0">
                    <a:cs typeface="Verdana"/>
                  </a:rPr>
                  <a:t>O</a:t>
                </a:r>
                <a:r>
                  <a:rPr lang="en-US" sz="700" spc="-5" dirty="0">
                    <a:cs typeface="Verdana"/>
                  </a:rPr>
                  <a:t>p</a:t>
                </a:r>
                <a:r>
                  <a:rPr lang="en-US" sz="700" dirty="0">
                    <a:cs typeface="Verdana"/>
                  </a:rPr>
                  <a:t>en</a:t>
                </a:r>
                <a:r>
                  <a:rPr lang="en-US" sz="700" spc="10" dirty="0">
                    <a:cs typeface="Verdana"/>
                  </a:rPr>
                  <a:t> </a:t>
                </a:r>
                <a:r>
                  <a:rPr lang="en-US" sz="700" spc="-5" dirty="0">
                    <a:cs typeface="Verdana"/>
                  </a:rPr>
                  <a:t>b</a:t>
                </a:r>
                <a:r>
                  <a:rPr lang="en-US" sz="700" dirty="0">
                    <a:cs typeface="Verdana"/>
                  </a:rPr>
                  <a:t>rand</a:t>
                </a:r>
                <a:r>
                  <a:rPr lang="en-US" sz="700" spc="20" dirty="0">
                    <a:cs typeface="Verdana"/>
                  </a:rPr>
                  <a:t> </a:t>
                </a:r>
                <a:r>
                  <a:rPr lang="en-US" sz="700" spc="-5" dirty="0">
                    <a:cs typeface="Verdana"/>
                  </a:rPr>
                  <a:t>o</a:t>
                </a:r>
                <a:r>
                  <a:rPr lang="en-US" sz="700" dirty="0">
                    <a:cs typeface="Verdana"/>
                  </a:rPr>
                  <a:t>f</a:t>
                </a:r>
                <a:r>
                  <a:rPr lang="en-US" sz="700" spc="-5" dirty="0">
                    <a:cs typeface="Verdana"/>
                  </a:rPr>
                  <a:t>f</a:t>
                </a:r>
                <a:r>
                  <a:rPr lang="en-US" sz="700" spc="5" dirty="0">
                    <a:cs typeface="Verdana"/>
                  </a:rPr>
                  <a:t>i</a:t>
                </a:r>
                <a:r>
                  <a:rPr lang="en-US" sz="700" dirty="0">
                    <a:cs typeface="Verdana"/>
                  </a:rPr>
                  <a:t>ce</a:t>
                </a:r>
                <a:r>
                  <a:rPr lang="en-US" sz="700" spc="5" dirty="0">
                    <a:cs typeface="Verdana"/>
                  </a:rPr>
                  <a:t> i</a:t>
                </a:r>
                <a:r>
                  <a:rPr lang="en-US" sz="700" dirty="0">
                    <a:cs typeface="Verdana"/>
                  </a:rPr>
                  <a:t>n </a:t>
                </a:r>
                <a:r>
                  <a:rPr lang="en-US" sz="700" spc="-5" dirty="0">
                    <a:cs typeface="Verdana"/>
                  </a:rPr>
                  <a:t>HCM</a:t>
                </a:r>
                <a:endParaRPr lang="en-US" sz="700" dirty="0">
                  <a:cs typeface="Verdana"/>
                </a:endParaRPr>
              </a:p>
              <a:p>
                <a:pPr marL="12700" marR="5080"/>
                <a:r>
                  <a:rPr lang="en-US" sz="900" spc="-5" dirty="0">
                    <a:cs typeface="Verdana"/>
                  </a:rPr>
                  <a:t>sta</a:t>
                </a:r>
                <a:r>
                  <a:rPr lang="en-US" sz="900" spc="-10" dirty="0">
                    <a:cs typeface="Verdana"/>
                  </a:rPr>
                  <a:t>r</a:t>
                </a:r>
                <a:r>
                  <a:rPr lang="en-US" sz="900" spc="-5" dirty="0">
                    <a:cs typeface="Verdana"/>
                  </a:rPr>
                  <a:t>t</a:t>
                </a:r>
                <a:r>
                  <a:rPr lang="en-US" sz="900" dirty="0">
                    <a:cs typeface="Verdana"/>
                  </a:rPr>
                  <a:t>i</a:t>
                </a:r>
                <a:r>
                  <a:rPr lang="en-US" sz="900" spc="-5" dirty="0">
                    <a:cs typeface="Verdana"/>
                  </a:rPr>
                  <a:t>n</a:t>
                </a:r>
                <a:r>
                  <a:rPr lang="en-US" sz="900" spc="-10" dirty="0">
                    <a:cs typeface="Verdana"/>
                  </a:rPr>
                  <a:t>g</a:t>
                </a:r>
                <a:r>
                  <a:rPr lang="en-US" sz="900" spc="5" dirty="0">
                    <a:cs typeface="Verdana"/>
                  </a:rPr>
                  <a:t> </a:t>
                </a:r>
                <a:r>
                  <a:rPr lang="en-US" sz="900" spc="-20" dirty="0">
                    <a:cs typeface="Verdana"/>
                  </a:rPr>
                  <a:t>e</a:t>
                </a:r>
                <a:r>
                  <a:rPr lang="en-US" sz="900" spc="-10" dirty="0">
                    <a:cs typeface="Verdana"/>
                  </a:rPr>
                  <a:t>xpa</a:t>
                </a:r>
                <a:r>
                  <a:rPr lang="en-US" sz="900" spc="-5" dirty="0">
                    <a:cs typeface="Verdana"/>
                  </a:rPr>
                  <a:t>n</a:t>
                </a:r>
                <a:r>
                  <a:rPr lang="en-US" sz="900" spc="-10" dirty="0">
                    <a:cs typeface="Verdana"/>
                  </a:rPr>
                  <a:t>d</a:t>
                </a:r>
                <a:r>
                  <a:rPr lang="en-US" sz="900" spc="-5" dirty="0">
                    <a:cs typeface="Verdana"/>
                  </a:rPr>
                  <a:t> bu</a:t>
                </a:r>
                <a:r>
                  <a:rPr lang="en-US" sz="900" spc="-15" dirty="0">
                    <a:cs typeface="Verdana"/>
                  </a:rPr>
                  <a:t>s</a:t>
                </a:r>
                <a:r>
                  <a:rPr lang="en-US" sz="900" dirty="0">
                    <a:cs typeface="Verdana"/>
                  </a:rPr>
                  <a:t>i</a:t>
                </a:r>
                <a:r>
                  <a:rPr lang="en-US" sz="900" spc="-10" dirty="0">
                    <a:cs typeface="Verdana"/>
                  </a:rPr>
                  <a:t>n</a:t>
                </a:r>
                <a:r>
                  <a:rPr lang="en-US" sz="900" spc="-20" dirty="0">
                    <a:cs typeface="Verdana"/>
                  </a:rPr>
                  <a:t>e</a:t>
                </a:r>
                <a:r>
                  <a:rPr lang="en-US" sz="900" spc="-15" dirty="0">
                    <a:cs typeface="Verdana"/>
                  </a:rPr>
                  <a:t>s</a:t>
                </a:r>
                <a:r>
                  <a:rPr lang="en-US" sz="900" spc="-10" dirty="0">
                    <a:cs typeface="Verdana"/>
                  </a:rPr>
                  <a:t>s</a:t>
                </a:r>
                <a:r>
                  <a:rPr lang="en-US" sz="900" spc="25" dirty="0">
                    <a:cs typeface="Verdana"/>
                  </a:rPr>
                  <a:t> </a:t>
                </a:r>
                <a:r>
                  <a:rPr lang="en-US" sz="900" dirty="0">
                    <a:cs typeface="Verdana"/>
                  </a:rPr>
                  <a:t>i</a:t>
                </a:r>
                <a:r>
                  <a:rPr lang="en-US" sz="900" spc="-10" dirty="0">
                    <a:cs typeface="Verdana"/>
                  </a:rPr>
                  <a:t>n</a:t>
                </a:r>
                <a:r>
                  <a:rPr lang="en-US" sz="900" spc="-15" dirty="0">
                    <a:cs typeface="Verdana"/>
                  </a:rPr>
                  <a:t> </a:t>
                </a:r>
                <a:r>
                  <a:rPr lang="en-US" sz="900" spc="-5" dirty="0">
                    <a:cs typeface="Verdana"/>
                  </a:rPr>
                  <a:t>th</a:t>
                </a:r>
                <a:r>
                  <a:rPr lang="en-US" sz="900" spc="-10" dirty="0">
                    <a:cs typeface="Verdana"/>
                  </a:rPr>
                  <a:t>e</a:t>
                </a:r>
                <a:r>
                  <a:rPr lang="en-US" sz="900" spc="-5" dirty="0">
                    <a:cs typeface="Verdana"/>
                  </a:rPr>
                  <a:t> s</a:t>
                </a:r>
                <a:r>
                  <a:rPr lang="en-US" sz="900" spc="-20" dirty="0">
                    <a:cs typeface="Verdana"/>
                  </a:rPr>
                  <a:t>o</a:t>
                </a:r>
                <a:r>
                  <a:rPr lang="en-US" sz="900" spc="-5" dirty="0">
                    <a:cs typeface="Verdana"/>
                  </a:rPr>
                  <a:t>u</a:t>
                </a:r>
                <a:r>
                  <a:rPr lang="en-US" sz="900" spc="-10" dirty="0">
                    <a:cs typeface="Verdana"/>
                  </a:rPr>
                  <a:t>th</a:t>
                </a:r>
                <a:r>
                  <a:rPr lang="en-US" sz="900" spc="35" dirty="0">
                    <a:cs typeface="Verdana"/>
                  </a:rPr>
                  <a:t> </a:t>
                </a:r>
                <a:r>
                  <a:rPr lang="en-US" sz="900" spc="-15" dirty="0">
                    <a:cs typeface="Verdana"/>
                  </a:rPr>
                  <a:t>o</a:t>
                </a:r>
                <a:r>
                  <a:rPr lang="en-US" sz="900" spc="-5" dirty="0">
                    <a:cs typeface="Verdana"/>
                  </a:rPr>
                  <a:t>f</a:t>
                </a:r>
                <a:r>
                  <a:rPr lang="en-US" sz="900" spc="5" dirty="0">
                    <a:cs typeface="Verdana"/>
                  </a:rPr>
                  <a:t> </a:t>
                </a:r>
                <a:r>
                  <a:rPr lang="en-US" sz="900" spc="-10" dirty="0">
                    <a:cs typeface="Verdana"/>
                  </a:rPr>
                  <a:t>V</a:t>
                </a:r>
                <a:r>
                  <a:rPr lang="en-US" sz="900" spc="5" dirty="0">
                    <a:cs typeface="Verdana"/>
                  </a:rPr>
                  <a:t>i</a:t>
                </a:r>
                <a:r>
                  <a:rPr lang="en-US" sz="900" spc="-20" dirty="0">
                    <a:cs typeface="Verdana"/>
                  </a:rPr>
                  <a:t>e</a:t>
                </a:r>
                <a:r>
                  <a:rPr lang="en-US" sz="900" spc="-5" dirty="0">
                    <a:cs typeface="Verdana"/>
                  </a:rPr>
                  <a:t>t</a:t>
                </a:r>
                <a:r>
                  <a:rPr lang="en-US" sz="900" spc="-10" dirty="0">
                    <a:cs typeface="Verdana"/>
                  </a:rPr>
                  <a:t> Nam.</a:t>
                </a:r>
                <a:endParaRPr lang="en-US" sz="900" dirty="0">
                  <a:cs typeface="Verdana"/>
                </a:endParaRPr>
              </a:p>
            </p:txBody>
          </p:sp>
          <p:cxnSp>
            <p:nvCxnSpPr>
              <p:cNvPr id="35" name="Straight Connector 34"/>
              <p:cNvCxnSpPr>
                <a:cxnSpLocks/>
                <a:stCxn id="23" idx="2"/>
                <a:endCxn id="34" idx="0"/>
              </p:cNvCxnSpPr>
              <p:nvPr/>
            </p:nvCxnSpPr>
            <p:spPr>
              <a:xfrm flipH="1">
                <a:off x="3279650" y="3724737"/>
                <a:ext cx="10" cy="290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162573" y="1466744"/>
                <a:ext cx="1241187" cy="169561"/>
              </a:xfrm>
              <a:prstGeom prst="rect">
                <a:avLst/>
              </a:prstGeom>
              <a:noFill/>
            </p:spPr>
            <p:txBody>
              <a:bodyPr wrap="square" rtlCol="0">
                <a:spAutoFit/>
              </a:bodyPr>
              <a:lstStyle/>
              <a:p>
                <a:pPr marL="12700"/>
                <a:r>
                  <a:rPr lang="en-US" sz="800" spc="-5" dirty="0">
                    <a:cs typeface="Verdana"/>
                  </a:rPr>
                  <a:t>Exp</a:t>
                </a:r>
                <a:r>
                  <a:rPr lang="en-US" sz="800" dirty="0">
                    <a:cs typeface="Verdana"/>
                  </a:rPr>
                  <a:t>and</a:t>
                </a:r>
                <a:r>
                  <a:rPr lang="en-US" sz="800" spc="20" dirty="0">
                    <a:cs typeface="Verdana"/>
                  </a:rPr>
                  <a:t> </a:t>
                </a:r>
                <a:r>
                  <a:rPr lang="en-US" sz="800" spc="-5" dirty="0">
                    <a:cs typeface="Verdana"/>
                  </a:rPr>
                  <a:t>F</a:t>
                </a:r>
                <a:r>
                  <a:rPr lang="en-US" sz="800" dirty="0">
                    <a:cs typeface="Verdana"/>
                  </a:rPr>
                  <a:t>eed</a:t>
                </a:r>
                <a:r>
                  <a:rPr lang="en-US" sz="800" spc="-5" dirty="0">
                    <a:cs typeface="Verdana"/>
                  </a:rPr>
                  <a:t> </a:t>
                </a:r>
                <a:r>
                  <a:rPr lang="en-US" sz="800" dirty="0">
                    <a:cs typeface="Verdana"/>
                  </a:rPr>
                  <a:t>a</a:t>
                </a:r>
                <a:r>
                  <a:rPr lang="en-US" sz="800" spc="-5" dirty="0">
                    <a:cs typeface="Verdana"/>
                  </a:rPr>
                  <a:t>dd</a:t>
                </a:r>
                <a:r>
                  <a:rPr lang="en-US" sz="800" spc="5" dirty="0">
                    <a:cs typeface="Verdana"/>
                  </a:rPr>
                  <a:t>i</a:t>
                </a:r>
                <a:r>
                  <a:rPr lang="en-US" sz="800" dirty="0">
                    <a:cs typeface="Verdana"/>
                  </a:rPr>
                  <a:t>t</a:t>
                </a:r>
                <a:r>
                  <a:rPr lang="en-US" sz="800" spc="10" dirty="0">
                    <a:cs typeface="Verdana"/>
                  </a:rPr>
                  <a:t>i</a:t>
                </a:r>
                <a:r>
                  <a:rPr lang="en-US" sz="800" spc="-5" dirty="0">
                    <a:cs typeface="Verdana"/>
                  </a:rPr>
                  <a:t>v</a:t>
                </a:r>
                <a:r>
                  <a:rPr lang="en-US" sz="800" dirty="0">
                    <a:cs typeface="Verdana"/>
                  </a:rPr>
                  <a:t>e</a:t>
                </a:r>
                <a:r>
                  <a:rPr lang="en-US" sz="800" spc="15" dirty="0">
                    <a:cs typeface="Verdana"/>
                  </a:rPr>
                  <a:t> </a:t>
                </a:r>
                <a:r>
                  <a:rPr lang="en-US" sz="800" spc="-5" dirty="0">
                    <a:cs typeface="Verdana"/>
                  </a:rPr>
                  <a:t>b</a:t>
                </a:r>
                <a:r>
                  <a:rPr lang="en-US" sz="800" dirty="0">
                    <a:cs typeface="Verdana"/>
                  </a:rPr>
                  <a:t>us</a:t>
                </a:r>
                <a:r>
                  <a:rPr lang="en-US" sz="800" spc="5" dirty="0">
                    <a:cs typeface="Verdana"/>
                  </a:rPr>
                  <a:t>i</a:t>
                </a:r>
                <a:r>
                  <a:rPr lang="en-US" sz="800" dirty="0">
                    <a:cs typeface="Verdana"/>
                  </a:rPr>
                  <a:t>n</a:t>
                </a:r>
                <a:r>
                  <a:rPr lang="en-US" sz="800" spc="5" dirty="0">
                    <a:cs typeface="Verdana"/>
                  </a:rPr>
                  <a:t>e</a:t>
                </a:r>
                <a:r>
                  <a:rPr lang="en-US" sz="800" dirty="0">
                    <a:cs typeface="Verdana"/>
                  </a:rPr>
                  <a:t>ss</a:t>
                </a:r>
              </a:p>
            </p:txBody>
          </p:sp>
          <p:cxnSp>
            <p:nvCxnSpPr>
              <p:cNvPr id="37" name="Straight Connector 36"/>
              <p:cNvCxnSpPr>
                <a:stCxn id="36" idx="2"/>
                <a:endCxn id="19" idx="0"/>
              </p:cNvCxnSpPr>
              <p:nvPr/>
            </p:nvCxnSpPr>
            <p:spPr>
              <a:xfrm>
                <a:off x="3783167" y="1636305"/>
                <a:ext cx="0" cy="152517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160219" y="2731885"/>
                <a:ext cx="1259271" cy="256460"/>
              </a:xfrm>
              <a:prstGeom prst="rect">
                <a:avLst/>
              </a:prstGeom>
              <a:noFill/>
            </p:spPr>
            <p:txBody>
              <a:bodyPr wrap="square" rtlCol="0">
                <a:spAutoFit/>
              </a:bodyPr>
              <a:lstStyle/>
              <a:p>
                <a:pPr marL="573405" marR="5080" indent="-561340">
                  <a:lnSpc>
                    <a:spcPct val="113799"/>
                  </a:lnSpc>
                </a:pPr>
                <a:r>
                  <a:rPr lang="en-US" sz="700" spc="-5" dirty="0">
                    <a:cs typeface="Verdana"/>
                  </a:rPr>
                  <a:t>G</a:t>
                </a:r>
                <a:r>
                  <a:rPr lang="en-US" sz="700" spc="5" dirty="0">
                    <a:cs typeface="Verdana"/>
                  </a:rPr>
                  <a:t>r</a:t>
                </a:r>
                <a:r>
                  <a:rPr lang="en-US" sz="700" dirty="0">
                    <a:cs typeface="Verdana"/>
                  </a:rPr>
                  <a:t>ee</a:t>
                </a:r>
                <a:r>
                  <a:rPr lang="en-US" sz="700" spc="-5" dirty="0">
                    <a:cs typeface="Verdana"/>
                  </a:rPr>
                  <a:t>n</a:t>
                </a:r>
                <a:r>
                  <a:rPr lang="en-US" sz="700" dirty="0">
                    <a:cs typeface="Verdana"/>
                  </a:rPr>
                  <a:t>vet</a:t>
                </a:r>
                <a:r>
                  <a:rPr lang="en-US" sz="700" spc="-20" dirty="0">
                    <a:cs typeface="Verdana"/>
                  </a:rPr>
                  <a:t> </a:t>
                </a:r>
                <a:r>
                  <a:rPr lang="en-US" sz="700" spc="-5" dirty="0">
                    <a:cs typeface="Verdana"/>
                  </a:rPr>
                  <a:t>j</a:t>
                </a:r>
                <a:r>
                  <a:rPr lang="en-US" sz="700" dirty="0">
                    <a:cs typeface="Verdana"/>
                  </a:rPr>
                  <a:t>o</a:t>
                </a:r>
                <a:r>
                  <a:rPr lang="en-US" sz="700" spc="-5" dirty="0">
                    <a:cs typeface="Verdana"/>
                  </a:rPr>
                  <a:t>in</a:t>
                </a:r>
                <a:r>
                  <a:rPr lang="en-US" sz="700" dirty="0">
                    <a:cs typeface="Verdana"/>
                  </a:rPr>
                  <a:t>t</a:t>
                </a:r>
                <a:r>
                  <a:rPr lang="en-US" sz="700" spc="10" dirty="0">
                    <a:cs typeface="Verdana"/>
                  </a:rPr>
                  <a:t> </a:t>
                </a:r>
                <a:r>
                  <a:rPr lang="en-US" sz="700" dirty="0">
                    <a:cs typeface="Verdana"/>
                  </a:rPr>
                  <a:t>s</a:t>
                </a:r>
                <a:r>
                  <a:rPr lang="en-US" sz="700" spc="-5" dirty="0">
                    <a:cs typeface="Verdana"/>
                  </a:rPr>
                  <a:t>t</a:t>
                </a:r>
                <a:r>
                  <a:rPr lang="en-US" sz="700" dirty="0">
                    <a:cs typeface="Verdana"/>
                  </a:rPr>
                  <a:t>ock</a:t>
                </a:r>
                <a:r>
                  <a:rPr lang="en-US" sz="700" spc="-15" dirty="0">
                    <a:cs typeface="Verdana"/>
                  </a:rPr>
                  <a:t> </a:t>
                </a:r>
                <a:r>
                  <a:rPr lang="en-US" sz="700" dirty="0">
                    <a:cs typeface="Verdana"/>
                  </a:rPr>
                  <a:t>compa</a:t>
                </a:r>
                <a:r>
                  <a:rPr lang="en-US" sz="700" spc="-10" dirty="0">
                    <a:cs typeface="Verdana"/>
                  </a:rPr>
                  <a:t>n</a:t>
                </a:r>
                <a:r>
                  <a:rPr lang="en-US" sz="700" dirty="0">
                    <a:cs typeface="Verdana"/>
                  </a:rPr>
                  <a:t>y fo</a:t>
                </a:r>
                <a:r>
                  <a:rPr lang="en-US" sz="700" spc="-5" dirty="0">
                    <a:cs typeface="Verdana"/>
                  </a:rPr>
                  <a:t>un</a:t>
                </a:r>
                <a:r>
                  <a:rPr lang="en-US" sz="700" dirty="0">
                    <a:cs typeface="Verdana"/>
                  </a:rPr>
                  <a:t>ded</a:t>
                </a:r>
              </a:p>
            </p:txBody>
          </p:sp>
          <p:cxnSp>
            <p:nvCxnSpPr>
              <p:cNvPr id="39" name="Straight Connector 38"/>
              <p:cNvCxnSpPr>
                <a:stCxn id="20" idx="0"/>
                <a:endCxn id="38" idx="2"/>
              </p:cNvCxnSpPr>
              <p:nvPr/>
            </p:nvCxnSpPr>
            <p:spPr>
              <a:xfrm flipH="1" flipV="1">
                <a:off x="4789855" y="2988345"/>
                <a:ext cx="5" cy="1731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3711551" y="4836817"/>
                <a:ext cx="1159568" cy="260700"/>
              </a:xfrm>
              <a:prstGeom prst="rect">
                <a:avLst/>
              </a:prstGeom>
              <a:noFill/>
            </p:spPr>
            <p:txBody>
              <a:bodyPr wrap="square" rtlCol="0">
                <a:spAutoFit/>
              </a:bodyPr>
              <a:lstStyle/>
              <a:p>
                <a:pPr marL="346075" marR="5080" indent="-334010">
                  <a:lnSpc>
                    <a:spcPct val="101299"/>
                  </a:lnSpc>
                </a:pPr>
                <a:r>
                  <a:rPr lang="en-US" sz="800" spc="-5" dirty="0">
                    <a:cs typeface="Verdana"/>
                  </a:rPr>
                  <a:t>Exp</a:t>
                </a:r>
                <a:r>
                  <a:rPr lang="en-US" sz="800" dirty="0">
                    <a:cs typeface="Verdana"/>
                  </a:rPr>
                  <a:t>and</a:t>
                </a:r>
                <a:r>
                  <a:rPr lang="en-US" sz="800" spc="20" dirty="0">
                    <a:cs typeface="Verdana"/>
                  </a:rPr>
                  <a:t> </a:t>
                </a:r>
                <a:r>
                  <a:rPr lang="en-US" sz="800" spc="-5" dirty="0">
                    <a:cs typeface="Verdana"/>
                  </a:rPr>
                  <a:t>v</a:t>
                </a:r>
                <a:r>
                  <a:rPr lang="en-US" sz="800" dirty="0">
                    <a:cs typeface="Verdana"/>
                  </a:rPr>
                  <a:t>et</a:t>
                </a:r>
                <a:r>
                  <a:rPr lang="en-US" sz="800" spc="5" dirty="0">
                    <a:cs typeface="Verdana"/>
                  </a:rPr>
                  <a:t>e</a:t>
                </a:r>
                <a:r>
                  <a:rPr lang="en-US" sz="800" dirty="0">
                    <a:cs typeface="Verdana"/>
                  </a:rPr>
                  <a:t>r</a:t>
                </a:r>
                <a:r>
                  <a:rPr lang="en-US" sz="800" spc="5" dirty="0">
                    <a:cs typeface="Verdana"/>
                  </a:rPr>
                  <a:t>i</a:t>
                </a:r>
                <a:r>
                  <a:rPr lang="en-US" sz="800" dirty="0">
                    <a:cs typeface="Verdana"/>
                  </a:rPr>
                  <a:t>nary</a:t>
                </a:r>
                <a:r>
                  <a:rPr lang="en-US" sz="800" spc="5" dirty="0">
                    <a:cs typeface="Verdana"/>
                  </a:rPr>
                  <a:t> </a:t>
                </a:r>
                <a:r>
                  <a:rPr lang="en-US" sz="800" spc="-5" dirty="0">
                    <a:cs typeface="Verdana"/>
                  </a:rPr>
                  <a:t>m</a:t>
                </a:r>
                <a:r>
                  <a:rPr lang="en-US" sz="800" dirty="0">
                    <a:cs typeface="Verdana"/>
                  </a:rPr>
                  <a:t>e</a:t>
                </a:r>
                <a:r>
                  <a:rPr lang="en-US" sz="800" spc="-5" dirty="0">
                    <a:cs typeface="Verdana"/>
                  </a:rPr>
                  <a:t>d</a:t>
                </a:r>
                <a:r>
                  <a:rPr lang="en-US" sz="800" spc="5" dirty="0">
                    <a:cs typeface="Verdana"/>
                  </a:rPr>
                  <a:t>i</a:t>
                </a:r>
                <a:r>
                  <a:rPr lang="en-US" sz="800" dirty="0">
                    <a:cs typeface="Verdana"/>
                  </a:rPr>
                  <a:t>c</a:t>
                </a:r>
                <a:r>
                  <a:rPr lang="en-US" sz="800" spc="10" dirty="0">
                    <a:cs typeface="Verdana"/>
                  </a:rPr>
                  <a:t>i</a:t>
                </a:r>
                <a:r>
                  <a:rPr lang="en-US" sz="800" dirty="0">
                    <a:cs typeface="Verdana"/>
                  </a:rPr>
                  <a:t>ne aqua</a:t>
                </a:r>
                <a:r>
                  <a:rPr lang="en-US" sz="800" spc="20" dirty="0">
                    <a:cs typeface="Verdana"/>
                  </a:rPr>
                  <a:t> </a:t>
                </a:r>
                <a:r>
                  <a:rPr lang="en-US" sz="800" spc="-5" dirty="0">
                    <a:cs typeface="Verdana"/>
                  </a:rPr>
                  <a:t>b</a:t>
                </a:r>
                <a:r>
                  <a:rPr lang="en-US" sz="800" dirty="0">
                    <a:cs typeface="Verdana"/>
                  </a:rPr>
                  <a:t>us</a:t>
                </a:r>
                <a:r>
                  <a:rPr lang="en-US" sz="800" spc="5" dirty="0">
                    <a:cs typeface="Verdana"/>
                  </a:rPr>
                  <a:t>i</a:t>
                </a:r>
                <a:r>
                  <a:rPr lang="en-US" sz="800" dirty="0">
                    <a:cs typeface="Verdana"/>
                  </a:rPr>
                  <a:t>n</a:t>
                </a:r>
                <a:r>
                  <a:rPr lang="en-US" sz="800" spc="5" dirty="0">
                    <a:cs typeface="Verdana"/>
                  </a:rPr>
                  <a:t>e</a:t>
                </a:r>
                <a:r>
                  <a:rPr lang="en-US" sz="800" dirty="0">
                    <a:cs typeface="Verdana"/>
                  </a:rPr>
                  <a:t>ss</a:t>
                </a:r>
              </a:p>
            </p:txBody>
          </p:sp>
          <p:cxnSp>
            <p:nvCxnSpPr>
              <p:cNvPr id="41" name="Straight Connector 40"/>
              <p:cNvCxnSpPr>
                <a:stCxn id="20" idx="0"/>
                <a:endCxn id="20" idx="0"/>
              </p:cNvCxnSpPr>
              <p:nvPr/>
            </p:nvCxnSpPr>
            <p:spPr>
              <a:xfrm>
                <a:off x="4789860" y="3161483"/>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4671709" y="3927524"/>
                <a:ext cx="1159568" cy="260700"/>
              </a:xfrm>
              <a:prstGeom prst="rect">
                <a:avLst/>
              </a:prstGeom>
              <a:noFill/>
            </p:spPr>
            <p:txBody>
              <a:bodyPr wrap="square" rtlCol="0">
                <a:spAutoFit/>
              </a:bodyPr>
              <a:lstStyle/>
              <a:p>
                <a:pPr marL="384810" marR="5080" indent="-372110">
                  <a:lnSpc>
                    <a:spcPct val="101299"/>
                  </a:lnSpc>
                </a:pPr>
                <a:r>
                  <a:rPr lang="en-US" sz="800" dirty="0">
                    <a:cs typeface="Verdana"/>
                  </a:rPr>
                  <a:t>O</a:t>
                </a:r>
                <a:r>
                  <a:rPr lang="en-US" sz="800" spc="-5" dirty="0">
                    <a:cs typeface="Verdana"/>
                  </a:rPr>
                  <a:t>p</a:t>
                </a:r>
                <a:r>
                  <a:rPr lang="en-US" sz="800" dirty="0">
                    <a:cs typeface="Verdana"/>
                  </a:rPr>
                  <a:t>en</a:t>
                </a:r>
                <a:r>
                  <a:rPr lang="en-US" sz="800" spc="10" dirty="0">
                    <a:cs typeface="Verdana"/>
                  </a:rPr>
                  <a:t> </a:t>
                </a:r>
                <a:r>
                  <a:rPr lang="en-US" sz="800" spc="-5" dirty="0">
                    <a:cs typeface="Verdana"/>
                  </a:rPr>
                  <a:t>b</a:t>
                </a:r>
                <a:r>
                  <a:rPr lang="en-US" sz="800" dirty="0">
                    <a:cs typeface="Verdana"/>
                  </a:rPr>
                  <a:t>rand</a:t>
                </a:r>
                <a:r>
                  <a:rPr lang="en-US" sz="800" spc="20" dirty="0">
                    <a:cs typeface="Verdana"/>
                  </a:rPr>
                  <a:t> </a:t>
                </a:r>
                <a:r>
                  <a:rPr lang="en-US" sz="800" spc="-5" dirty="0">
                    <a:cs typeface="Verdana"/>
                  </a:rPr>
                  <a:t>o</a:t>
                </a:r>
                <a:r>
                  <a:rPr lang="en-US" sz="800" dirty="0">
                    <a:cs typeface="Verdana"/>
                  </a:rPr>
                  <a:t>f</a:t>
                </a:r>
                <a:r>
                  <a:rPr lang="en-US" sz="800" spc="-5" dirty="0">
                    <a:cs typeface="Verdana"/>
                  </a:rPr>
                  <a:t>f</a:t>
                </a:r>
                <a:r>
                  <a:rPr lang="en-US" sz="800" spc="5" dirty="0">
                    <a:cs typeface="Verdana"/>
                  </a:rPr>
                  <a:t>i</a:t>
                </a:r>
                <a:r>
                  <a:rPr lang="en-US" sz="800" dirty="0">
                    <a:cs typeface="Verdana"/>
                  </a:rPr>
                  <a:t>ce</a:t>
                </a:r>
                <a:r>
                  <a:rPr lang="en-US" sz="800" spc="5" dirty="0">
                    <a:cs typeface="Verdana"/>
                  </a:rPr>
                  <a:t> i</a:t>
                </a:r>
                <a:r>
                  <a:rPr lang="en-US" sz="800" dirty="0">
                    <a:cs typeface="Verdana"/>
                  </a:rPr>
                  <a:t>n </a:t>
                </a:r>
                <a:r>
                  <a:rPr lang="en-US" sz="800" dirty="0" err="1">
                    <a:cs typeface="Verdana"/>
                  </a:rPr>
                  <a:t>Nha</a:t>
                </a:r>
                <a:r>
                  <a:rPr lang="en-US" sz="800" dirty="0">
                    <a:cs typeface="Verdana"/>
                  </a:rPr>
                  <a:t> trang</a:t>
                </a:r>
                <a:r>
                  <a:rPr lang="en-US" sz="800" spc="20" dirty="0">
                    <a:cs typeface="Verdana"/>
                  </a:rPr>
                  <a:t> </a:t>
                </a:r>
                <a:r>
                  <a:rPr lang="en-US" sz="800" dirty="0">
                    <a:cs typeface="Verdana"/>
                  </a:rPr>
                  <a:t>c</a:t>
                </a:r>
                <a:r>
                  <a:rPr lang="en-US" sz="800" spc="10" dirty="0">
                    <a:cs typeface="Verdana"/>
                  </a:rPr>
                  <a:t>i</a:t>
                </a:r>
                <a:r>
                  <a:rPr lang="en-US" sz="800" dirty="0">
                    <a:cs typeface="Verdana"/>
                  </a:rPr>
                  <a:t>ty</a:t>
                </a:r>
              </a:p>
            </p:txBody>
          </p:sp>
          <p:cxnSp>
            <p:nvCxnSpPr>
              <p:cNvPr id="43" name="Straight Connector 42"/>
              <p:cNvCxnSpPr>
                <a:stCxn id="25" idx="2"/>
                <a:endCxn id="42" idx="0"/>
              </p:cNvCxnSpPr>
              <p:nvPr/>
            </p:nvCxnSpPr>
            <p:spPr>
              <a:xfrm flipH="1">
                <a:off x="5251493" y="3724737"/>
                <a:ext cx="4109" cy="202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5170228" y="2286556"/>
                <a:ext cx="1159568" cy="242230"/>
              </a:xfrm>
              <a:prstGeom prst="rect">
                <a:avLst/>
              </a:prstGeom>
              <a:noFill/>
            </p:spPr>
            <p:txBody>
              <a:bodyPr wrap="square" rtlCol="0">
                <a:spAutoFit/>
              </a:bodyPr>
              <a:lstStyle/>
              <a:p>
                <a:pPr marL="12700"/>
                <a:r>
                  <a:rPr lang="en-US" sz="700" dirty="0">
                    <a:cs typeface="Verdana"/>
                  </a:rPr>
                  <a:t>B</a:t>
                </a:r>
                <a:r>
                  <a:rPr lang="en-US" sz="700" spc="-5" dirty="0">
                    <a:cs typeface="Verdana"/>
                  </a:rPr>
                  <a:t>uil</a:t>
                </a:r>
                <a:r>
                  <a:rPr lang="en-US" sz="700" dirty="0">
                    <a:cs typeface="Verdana"/>
                  </a:rPr>
                  <a:t>d</a:t>
                </a:r>
                <a:r>
                  <a:rPr lang="en-US" sz="700" spc="30" dirty="0">
                    <a:cs typeface="Verdana"/>
                  </a:rPr>
                  <a:t> </a:t>
                </a:r>
                <a:r>
                  <a:rPr lang="en-US" sz="700" spc="-5" dirty="0">
                    <a:cs typeface="Verdana"/>
                  </a:rPr>
                  <a:t>n</a:t>
                </a:r>
                <a:r>
                  <a:rPr lang="en-US" sz="700" dirty="0">
                    <a:cs typeface="Verdana"/>
                  </a:rPr>
                  <a:t>ew head office </a:t>
                </a:r>
                <a:r>
                  <a:rPr lang="en-US" sz="700" spc="-5" dirty="0">
                    <a:cs typeface="Verdana"/>
                  </a:rPr>
                  <a:t> </a:t>
                </a:r>
                <a:r>
                  <a:rPr lang="en-US" sz="700" dirty="0">
                    <a:cs typeface="Verdana"/>
                  </a:rPr>
                  <a:t>off</a:t>
                </a:r>
                <a:r>
                  <a:rPr lang="en-US" sz="700" spc="-5" dirty="0">
                    <a:cs typeface="Verdana"/>
                  </a:rPr>
                  <a:t>i</a:t>
                </a:r>
                <a:r>
                  <a:rPr lang="en-US" sz="700" dirty="0">
                    <a:cs typeface="Verdana"/>
                  </a:rPr>
                  <a:t>ce</a:t>
                </a:r>
                <a:r>
                  <a:rPr lang="en-US" sz="700" spc="-5" dirty="0">
                    <a:cs typeface="Verdana"/>
                  </a:rPr>
                  <a:t> i</a:t>
                </a:r>
                <a:r>
                  <a:rPr lang="en-US" sz="700" dirty="0">
                    <a:cs typeface="Verdana"/>
                  </a:rPr>
                  <a:t>n</a:t>
                </a:r>
                <a:r>
                  <a:rPr lang="en-US" sz="700" spc="20" dirty="0">
                    <a:cs typeface="Verdana"/>
                  </a:rPr>
                  <a:t> </a:t>
                </a:r>
                <a:r>
                  <a:rPr lang="en-US" sz="700" spc="-5" dirty="0">
                    <a:cs typeface="Verdana"/>
                  </a:rPr>
                  <a:t>H</a:t>
                </a:r>
                <a:r>
                  <a:rPr lang="en-US" sz="700" dirty="0">
                    <a:cs typeface="Verdana"/>
                  </a:rPr>
                  <a:t>a</a:t>
                </a:r>
                <a:r>
                  <a:rPr lang="en-US" sz="700" spc="-10" dirty="0">
                    <a:cs typeface="Verdana"/>
                  </a:rPr>
                  <a:t> </a:t>
                </a:r>
                <a:r>
                  <a:rPr lang="en-US" sz="700" dirty="0">
                    <a:cs typeface="Verdana"/>
                  </a:rPr>
                  <a:t>Noi</a:t>
                </a:r>
              </a:p>
            </p:txBody>
          </p:sp>
          <p:cxnSp>
            <p:nvCxnSpPr>
              <p:cNvPr id="45" name="Straight Connector 44"/>
              <p:cNvCxnSpPr>
                <a:stCxn id="44" idx="2"/>
                <a:endCxn id="21" idx="0"/>
              </p:cNvCxnSpPr>
              <p:nvPr/>
            </p:nvCxnSpPr>
            <p:spPr>
              <a:xfrm flipH="1">
                <a:off x="5749585" y="2528786"/>
                <a:ext cx="427" cy="632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6167267" y="1523416"/>
                <a:ext cx="1146589" cy="266452"/>
              </a:xfrm>
              <a:prstGeom prst="rect">
                <a:avLst/>
              </a:prstGeom>
              <a:noFill/>
            </p:spPr>
            <p:txBody>
              <a:bodyPr wrap="square" rtlCol="0">
                <a:spAutoFit/>
              </a:bodyPr>
              <a:lstStyle/>
              <a:p>
                <a:pPr marL="12700" marR="5080" algn="ctr"/>
                <a:r>
                  <a:rPr lang="en-US" sz="800" dirty="0">
                    <a:solidFill>
                      <a:srgbClr val="FF0000"/>
                    </a:solidFill>
                    <a:cs typeface="Verdana"/>
                  </a:rPr>
                  <a:t>Sign joint venture to Medion Bandung, </a:t>
                </a:r>
                <a:r>
                  <a:rPr lang="en-US" sz="800" dirty="0" err="1">
                    <a:solidFill>
                      <a:srgbClr val="FF0000"/>
                    </a:solidFill>
                    <a:cs typeface="Verdana"/>
                  </a:rPr>
                  <a:t>INDonesia</a:t>
                </a:r>
                <a:endParaRPr lang="en-US" sz="800" dirty="0">
                  <a:solidFill>
                    <a:srgbClr val="FF0000"/>
                  </a:solidFill>
                  <a:cs typeface="Verdana"/>
                </a:endParaRPr>
              </a:p>
            </p:txBody>
          </p:sp>
          <p:cxnSp>
            <p:nvCxnSpPr>
              <p:cNvPr id="49" name="Straight Connector 48"/>
              <p:cNvCxnSpPr>
                <a:cxnSpLocks/>
                <a:stCxn id="48" idx="2"/>
                <a:endCxn id="22" idx="0"/>
              </p:cNvCxnSpPr>
              <p:nvPr/>
            </p:nvCxnSpPr>
            <p:spPr>
              <a:xfrm>
                <a:off x="6740561" y="1789868"/>
                <a:ext cx="5" cy="13716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6661267" y="3977376"/>
                <a:ext cx="1159568" cy="496570"/>
              </a:xfrm>
              <a:prstGeom prst="rect">
                <a:avLst/>
              </a:prstGeom>
              <a:noFill/>
            </p:spPr>
            <p:txBody>
              <a:bodyPr wrap="square" rtlCol="0">
                <a:spAutoFit/>
              </a:bodyPr>
              <a:lstStyle/>
              <a:p>
                <a:pPr algn="ctr">
                  <a:lnSpc>
                    <a:spcPct val="100000"/>
                  </a:lnSpc>
                </a:pPr>
                <a:r>
                  <a:rPr lang="en-US" sz="700" spc="-10" dirty="0">
                    <a:cs typeface="Verdana"/>
                  </a:rPr>
                  <a:t>W</a:t>
                </a:r>
                <a:r>
                  <a:rPr lang="en-US" sz="700" dirty="0">
                    <a:cs typeface="Verdana"/>
                  </a:rPr>
                  <a:t>e</a:t>
                </a:r>
                <a:r>
                  <a:rPr lang="en-US" sz="700" spc="-10" dirty="0">
                    <a:cs typeface="Verdana"/>
                  </a:rPr>
                  <a:t> </a:t>
                </a:r>
                <a:r>
                  <a:rPr lang="en-US" sz="700" spc="-5" dirty="0">
                    <a:cs typeface="Verdana"/>
                  </a:rPr>
                  <a:t>a</a:t>
                </a:r>
                <a:r>
                  <a:rPr lang="en-US" sz="700" spc="-10" dirty="0">
                    <a:cs typeface="Verdana"/>
                  </a:rPr>
                  <a:t>l</a:t>
                </a:r>
                <a:r>
                  <a:rPr lang="en-US" sz="700" dirty="0">
                    <a:cs typeface="Verdana"/>
                  </a:rPr>
                  <a:t>re</a:t>
                </a:r>
                <a:r>
                  <a:rPr lang="en-US" sz="700" spc="-10" dirty="0">
                    <a:cs typeface="Verdana"/>
                  </a:rPr>
                  <a:t>a</a:t>
                </a:r>
                <a:r>
                  <a:rPr lang="en-US" sz="700" dirty="0">
                    <a:cs typeface="Verdana"/>
                  </a:rPr>
                  <a:t>dy</a:t>
                </a:r>
                <a:r>
                  <a:rPr lang="en-US" sz="700" spc="-15" dirty="0">
                    <a:cs typeface="Verdana"/>
                  </a:rPr>
                  <a:t> </a:t>
                </a:r>
                <a:r>
                  <a:rPr lang="en-US" sz="700" spc="-10" dirty="0">
                    <a:cs typeface="Verdana"/>
                  </a:rPr>
                  <a:t>h</a:t>
                </a:r>
                <a:r>
                  <a:rPr lang="en-US" sz="700" spc="-5" dirty="0">
                    <a:cs typeface="Verdana"/>
                  </a:rPr>
                  <a:t>a</a:t>
                </a:r>
                <a:r>
                  <a:rPr lang="en-US" sz="700" dirty="0">
                    <a:cs typeface="Verdana"/>
                  </a:rPr>
                  <a:t>ve</a:t>
                </a:r>
                <a:r>
                  <a:rPr lang="en-US" sz="700" spc="-10" dirty="0">
                    <a:cs typeface="Verdana"/>
                  </a:rPr>
                  <a:t> </a:t>
                </a:r>
                <a:r>
                  <a:rPr lang="en-US" sz="700" dirty="0">
                    <a:cs typeface="Verdana"/>
                  </a:rPr>
                  <a:t>10</a:t>
                </a:r>
                <a:r>
                  <a:rPr lang="en-US" sz="700" spc="5" dirty="0">
                    <a:cs typeface="Verdana"/>
                  </a:rPr>
                  <a:t> </a:t>
                </a:r>
                <a:r>
                  <a:rPr lang="en-US" sz="700" dirty="0">
                    <a:cs typeface="Verdana"/>
                  </a:rPr>
                  <a:t>b</a:t>
                </a:r>
                <a:r>
                  <a:rPr lang="en-US" sz="700" spc="-5" dirty="0">
                    <a:cs typeface="Verdana"/>
                  </a:rPr>
                  <a:t>u</a:t>
                </a:r>
                <a:r>
                  <a:rPr lang="en-US" sz="700" dirty="0">
                    <a:cs typeface="Verdana"/>
                  </a:rPr>
                  <a:t>s</a:t>
                </a:r>
                <a:r>
                  <a:rPr lang="en-US" sz="700" spc="-10" dirty="0">
                    <a:cs typeface="Verdana"/>
                  </a:rPr>
                  <a:t>in</a:t>
                </a:r>
                <a:r>
                  <a:rPr lang="en-US" sz="700" dirty="0">
                    <a:cs typeface="Verdana"/>
                  </a:rPr>
                  <a:t>ess</a:t>
                </a:r>
                <a:r>
                  <a:rPr lang="en-US" sz="700" spc="-10" dirty="0">
                    <a:cs typeface="Verdana"/>
                  </a:rPr>
                  <a:t> unit</a:t>
                </a:r>
                <a:r>
                  <a:rPr lang="en-US" sz="700" dirty="0">
                    <a:cs typeface="Verdana"/>
                  </a:rPr>
                  <a:t>s</a:t>
                </a:r>
                <a:r>
                  <a:rPr lang="en-US" sz="700" spc="25" dirty="0">
                    <a:cs typeface="Verdana"/>
                  </a:rPr>
                  <a:t> </a:t>
                </a:r>
                <a:r>
                  <a:rPr lang="en-US" sz="700" dirty="0">
                    <a:cs typeface="Verdana"/>
                  </a:rPr>
                  <a:t>of </a:t>
                </a:r>
                <a:r>
                  <a:rPr lang="en-US" sz="700" spc="-5" dirty="0">
                    <a:cs typeface="Verdana"/>
                  </a:rPr>
                  <a:t>G</a:t>
                </a:r>
                <a:r>
                  <a:rPr lang="en-US" sz="700" spc="5" dirty="0">
                    <a:cs typeface="Verdana"/>
                  </a:rPr>
                  <a:t>r</a:t>
                </a:r>
                <a:r>
                  <a:rPr lang="en-US" sz="700" dirty="0">
                    <a:cs typeface="Verdana"/>
                  </a:rPr>
                  <a:t>ee</a:t>
                </a:r>
                <a:r>
                  <a:rPr lang="en-US" sz="700" spc="-5" dirty="0">
                    <a:cs typeface="Verdana"/>
                  </a:rPr>
                  <a:t>n</a:t>
                </a:r>
                <a:r>
                  <a:rPr lang="en-US" sz="700" dirty="0">
                    <a:cs typeface="Verdana"/>
                  </a:rPr>
                  <a:t>vet</a:t>
                </a:r>
                <a:r>
                  <a:rPr lang="en-US" sz="700" spc="-20" dirty="0">
                    <a:cs typeface="Verdana"/>
                  </a:rPr>
                  <a:t> </a:t>
                </a:r>
                <a:r>
                  <a:rPr lang="en-US" sz="700" spc="-10" dirty="0">
                    <a:cs typeface="Verdana"/>
                  </a:rPr>
                  <a:t>J</a:t>
                </a:r>
                <a:r>
                  <a:rPr lang="en-US" sz="700" dirty="0">
                    <a:cs typeface="Verdana"/>
                  </a:rPr>
                  <a:t>SC</a:t>
                </a:r>
              </a:p>
              <a:p>
                <a:pPr marL="129539" marR="120650" algn="ctr"/>
                <a:r>
                  <a:rPr lang="en-US" sz="700" dirty="0">
                    <a:cs typeface="Verdana"/>
                  </a:rPr>
                  <a:t>Open</a:t>
                </a:r>
                <a:r>
                  <a:rPr lang="en-US" sz="700" spc="-10" dirty="0">
                    <a:cs typeface="Verdana"/>
                  </a:rPr>
                  <a:t> </a:t>
                </a:r>
                <a:r>
                  <a:rPr lang="en-US" sz="700" spc="-5" dirty="0">
                    <a:cs typeface="Verdana"/>
                  </a:rPr>
                  <a:t>n</a:t>
                </a:r>
                <a:r>
                  <a:rPr lang="en-US" sz="700" dirty="0">
                    <a:cs typeface="Verdana"/>
                  </a:rPr>
                  <a:t>ew</a:t>
                </a:r>
                <a:r>
                  <a:rPr lang="en-US" sz="700" spc="-5" dirty="0">
                    <a:cs typeface="Verdana"/>
                  </a:rPr>
                  <a:t> </a:t>
                </a:r>
                <a:r>
                  <a:rPr lang="en-US" sz="700" dirty="0">
                    <a:cs typeface="Verdana"/>
                  </a:rPr>
                  <a:t>br</a:t>
                </a:r>
                <a:r>
                  <a:rPr lang="en-US" sz="700" spc="-5" dirty="0">
                    <a:cs typeface="Verdana"/>
                  </a:rPr>
                  <a:t>an</a:t>
                </a:r>
                <a:r>
                  <a:rPr lang="en-US" sz="700" dirty="0">
                    <a:cs typeface="Verdana"/>
                  </a:rPr>
                  <a:t>d</a:t>
                </a:r>
                <a:r>
                  <a:rPr lang="en-US" sz="700" spc="-5" dirty="0">
                    <a:cs typeface="Verdana"/>
                  </a:rPr>
                  <a:t> </a:t>
                </a:r>
                <a:r>
                  <a:rPr lang="en-US" sz="700" dirty="0">
                    <a:cs typeface="Verdana"/>
                  </a:rPr>
                  <a:t>off</a:t>
                </a:r>
                <a:r>
                  <a:rPr lang="en-US" sz="700" spc="-5" dirty="0">
                    <a:cs typeface="Verdana"/>
                  </a:rPr>
                  <a:t>i</a:t>
                </a:r>
                <a:r>
                  <a:rPr lang="en-US" sz="700" dirty="0">
                    <a:cs typeface="Verdana"/>
                  </a:rPr>
                  <a:t>ce</a:t>
                </a:r>
                <a:r>
                  <a:rPr lang="en-US" sz="700" spc="-5" dirty="0">
                    <a:cs typeface="Verdana"/>
                  </a:rPr>
                  <a:t> i</a:t>
                </a:r>
                <a:r>
                  <a:rPr lang="en-US" sz="700" dirty="0">
                    <a:cs typeface="Verdana"/>
                  </a:rPr>
                  <a:t>n</a:t>
                </a:r>
                <a:r>
                  <a:rPr lang="en-US" sz="700" spc="30" dirty="0">
                    <a:cs typeface="Verdana"/>
                  </a:rPr>
                  <a:t> </a:t>
                </a:r>
                <a:r>
                  <a:rPr lang="en-US" sz="700" dirty="0" err="1">
                    <a:cs typeface="Verdana"/>
                  </a:rPr>
                  <a:t>C</a:t>
                </a:r>
                <a:r>
                  <a:rPr lang="en-US" sz="700" spc="-5" dirty="0" err="1">
                    <a:cs typeface="Verdana"/>
                  </a:rPr>
                  <a:t>anth</a:t>
                </a:r>
                <a:r>
                  <a:rPr lang="en-US" sz="700" dirty="0" err="1">
                    <a:cs typeface="Verdana"/>
                  </a:rPr>
                  <a:t>o</a:t>
                </a:r>
                <a:r>
                  <a:rPr lang="en-US" sz="700" dirty="0">
                    <a:cs typeface="Verdana"/>
                  </a:rPr>
                  <a:t> </a:t>
                </a:r>
                <a:r>
                  <a:rPr lang="en-US" sz="700" dirty="0" err="1">
                    <a:cs typeface="Verdana"/>
                  </a:rPr>
                  <a:t>prov</a:t>
                </a:r>
                <a:r>
                  <a:rPr lang="en-US" sz="700" spc="-5" dirty="0" err="1">
                    <a:cs typeface="Verdana"/>
                  </a:rPr>
                  <a:t>in</a:t>
                </a:r>
                <a:r>
                  <a:rPr lang="en-US" sz="700" spc="5" dirty="0" err="1">
                    <a:cs typeface="Verdana"/>
                  </a:rPr>
                  <a:t>e</a:t>
                </a:r>
                <a:r>
                  <a:rPr lang="en-US" sz="700" dirty="0">
                    <a:cs typeface="Verdana"/>
                  </a:rPr>
                  <a:t>,</a:t>
                </a:r>
                <a:r>
                  <a:rPr lang="en-US" sz="700" spc="-10" dirty="0">
                    <a:cs typeface="Verdana"/>
                  </a:rPr>
                  <a:t> </a:t>
                </a:r>
                <a:r>
                  <a:rPr lang="en-US" sz="700" dirty="0" err="1">
                    <a:cs typeface="Verdana"/>
                  </a:rPr>
                  <a:t>D</a:t>
                </a:r>
                <a:r>
                  <a:rPr lang="en-US" sz="700" spc="-5" dirty="0" err="1">
                    <a:cs typeface="Verdana"/>
                  </a:rPr>
                  <a:t>a</a:t>
                </a:r>
                <a:r>
                  <a:rPr lang="en-US" sz="700" dirty="0" err="1">
                    <a:cs typeface="Verdana"/>
                  </a:rPr>
                  <a:t>k</a:t>
                </a:r>
                <a:r>
                  <a:rPr lang="en-US" sz="700" spc="-5" dirty="0" err="1">
                    <a:cs typeface="Verdana"/>
                  </a:rPr>
                  <a:t>la</a:t>
                </a:r>
                <a:r>
                  <a:rPr lang="en-US" sz="700" dirty="0" err="1">
                    <a:cs typeface="Verdana"/>
                  </a:rPr>
                  <a:t>k</a:t>
                </a:r>
                <a:r>
                  <a:rPr lang="en-US" sz="700" spc="-15" dirty="0">
                    <a:cs typeface="Verdana"/>
                  </a:rPr>
                  <a:t> </a:t>
                </a:r>
                <a:r>
                  <a:rPr lang="en-US" sz="700" spc="-5" dirty="0">
                    <a:cs typeface="Verdana"/>
                  </a:rPr>
                  <a:t>an</a:t>
                </a:r>
                <a:r>
                  <a:rPr lang="en-US" sz="700" dirty="0">
                    <a:cs typeface="Verdana"/>
                  </a:rPr>
                  <a:t>d</a:t>
                </a:r>
                <a:r>
                  <a:rPr lang="en-US" sz="700" spc="5" dirty="0">
                    <a:cs typeface="Verdana"/>
                  </a:rPr>
                  <a:t> </a:t>
                </a:r>
                <a:r>
                  <a:rPr lang="en-US" sz="700" dirty="0">
                    <a:cs typeface="Verdana"/>
                  </a:rPr>
                  <a:t>D</a:t>
                </a:r>
                <a:r>
                  <a:rPr lang="en-US" sz="700" spc="-5" dirty="0">
                    <a:cs typeface="Verdana"/>
                  </a:rPr>
                  <a:t>anan</a:t>
                </a:r>
                <a:r>
                  <a:rPr lang="en-US" sz="700" dirty="0">
                    <a:cs typeface="Verdana"/>
                  </a:rPr>
                  <a:t>g</a:t>
                </a:r>
                <a:r>
                  <a:rPr lang="en-US" sz="700" spc="-5" dirty="0">
                    <a:cs typeface="Verdana"/>
                  </a:rPr>
                  <a:t> </a:t>
                </a:r>
                <a:r>
                  <a:rPr lang="en-US" sz="700" dirty="0">
                    <a:cs typeface="Verdana"/>
                  </a:rPr>
                  <a:t>ci</a:t>
                </a:r>
                <a:r>
                  <a:rPr lang="en-US" sz="700" spc="-10" dirty="0">
                    <a:cs typeface="Verdana"/>
                  </a:rPr>
                  <a:t>t</a:t>
                </a:r>
                <a:r>
                  <a:rPr lang="en-US" sz="700" dirty="0">
                    <a:cs typeface="Verdana"/>
                  </a:rPr>
                  <a:t>y </a:t>
                </a:r>
                <a:r>
                  <a:rPr lang="en-US" sz="700" spc="-5" dirty="0">
                    <a:cs typeface="Verdana"/>
                  </a:rPr>
                  <a:t>(</a:t>
                </a:r>
                <a:r>
                  <a:rPr lang="en-US" sz="700" spc="-5" dirty="0" err="1">
                    <a:cs typeface="Verdana"/>
                  </a:rPr>
                  <a:t>L</a:t>
                </a:r>
                <a:r>
                  <a:rPr lang="en-US" sz="700" dirty="0" err="1">
                    <a:cs typeface="Verdana"/>
                  </a:rPr>
                  <a:t>og</a:t>
                </a:r>
                <a:r>
                  <a:rPr lang="en-US" sz="700" spc="-5" dirty="0" err="1">
                    <a:cs typeface="Verdana"/>
                  </a:rPr>
                  <a:t>íti</a:t>
                </a:r>
                <a:r>
                  <a:rPr lang="en-US" sz="700" dirty="0" err="1">
                    <a:cs typeface="Verdana"/>
                  </a:rPr>
                  <a:t>c</a:t>
                </a:r>
                <a:r>
                  <a:rPr lang="en-US" sz="700" spc="20" dirty="0">
                    <a:cs typeface="Verdana"/>
                  </a:rPr>
                  <a:t> </a:t>
                </a:r>
                <a:r>
                  <a:rPr lang="en-US" sz="700" dirty="0">
                    <a:cs typeface="Verdana"/>
                  </a:rPr>
                  <a:t>sys</a:t>
                </a:r>
                <a:r>
                  <a:rPr lang="en-US" sz="700" spc="-5" dirty="0">
                    <a:cs typeface="Verdana"/>
                  </a:rPr>
                  <a:t>t</a:t>
                </a:r>
                <a:r>
                  <a:rPr lang="en-US" sz="700" dirty="0">
                    <a:cs typeface="Verdana"/>
                  </a:rPr>
                  <a:t>em)</a:t>
                </a:r>
              </a:p>
            </p:txBody>
          </p:sp>
          <p:cxnSp>
            <p:nvCxnSpPr>
              <p:cNvPr id="51" name="Straight Connector 50"/>
              <p:cNvCxnSpPr>
                <a:stCxn id="27" idx="2"/>
                <a:endCxn id="50" idx="0"/>
              </p:cNvCxnSpPr>
              <p:nvPr/>
            </p:nvCxnSpPr>
            <p:spPr>
              <a:xfrm flipH="1">
                <a:off x="7241051" y="3724737"/>
                <a:ext cx="11" cy="2526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2"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376958" y="3551776"/>
                <a:ext cx="580882" cy="159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58" name="Straight Connector 57"/>
              <p:cNvCxnSpPr>
                <a:stCxn id="40" idx="0"/>
                <a:endCxn id="24" idx="2"/>
              </p:cNvCxnSpPr>
              <p:nvPr/>
            </p:nvCxnSpPr>
            <p:spPr>
              <a:xfrm flipV="1">
                <a:off x="4291335" y="3724737"/>
                <a:ext cx="7" cy="11120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60" name="Picture 5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379275" y="1412664"/>
                <a:ext cx="780007" cy="238778"/>
              </a:xfrm>
              <a:prstGeom prst="rect">
                <a:avLst/>
              </a:prstGeom>
            </p:spPr>
          </p:pic>
          <p:sp>
            <p:nvSpPr>
              <p:cNvPr id="112" name="Oval 111">
                <a:extLst>
                  <a:ext uri="{FF2B5EF4-FFF2-40B4-BE49-F238E27FC236}">
                    <a16:creationId xmlns:a16="http://schemas.microsoft.com/office/drawing/2014/main" id="{BE980843-4F23-4D0D-98E0-D24F51CE290B}"/>
                  </a:ext>
                </a:extLst>
              </p:cNvPr>
              <p:cNvSpPr/>
              <p:nvPr/>
            </p:nvSpPr>
            <p:spPr>
              <a:xfrm>
                <a:off x="7671442" y="3319184"/>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16" name="TextBox 115">
                <a:extLst>
                  <a:ext uri="{FF2B5EF4-FFF2-40B4-BE49-F238E27FC236}">
                    <a16:creationId xmlns:a16="http://schemas.microsoft.com/office/drawing/2014/main" id="{A860C6D0-FE53-4943-90C2-28F0ED8E4552}"/>
                  </a:ext>
                </a:extLst>
              </p:cNvPr>
              <p:cNvSpPr txBox="1"/>
              <p:nvPr/>
            </p:nvSpPr>
            <p:spPr>
              <a:xfrm>
                <a:off x="7414639" y="3160247"/>
                <a:ext cx="753799" cy="164817"/>
              </a:xfrm>
              <a:prstGeom prst="rect">
                <a:avLst/>
              </a:prstGeom>
              <a:noFill/>
            </p:spPr>
            <p:txBody>
              <a:bodyPr wrap="square" rtlCol="0">
                <a:spAutoFit/>
              </a:bodyPr>
              <a:lstStyle/>
              <a:p>
                <a:pPr algn="ctr"/>
                <a:r>
                  <a:rPr lang="en-US" sz="761" b="1" dirty="0"/>
                  <a:t>2017</a:t>
                </a:r>
              </a:p>
            </p:txBody>
          </p:sp>
          <p:sp>
            <p:nvSpPr>
              <p:cNvPr id="117" name="TextBox 116">
                <a:extLst>
                  <a:ext uri="{FF2B5EF4-FFF2-40B4-BE49-F238E27FC236}">
                    <a16:creationId xmlns:a16="http://schemas.microsoft.com/office/drawing/2014/main" id="{2C8CA725-8F3C-4615-888C-50099C9545E7}"/>
                  </a:ext>
                </a:extLst>
              </p:cNvPr>
              <p:cNvSpPr txBox="1"/>
              <p:nvPr/>
            </p:nvSpPr>
            <p:spPr>
              <a:xfrm>
                <a:off x="7218239" y="2241811"/>
                <a:ext cx="1146589" cy="242230"/>
              </a:xfrm>
              <a:prstGeom prst="rect">
                <a:avLst/>
              </a:prstGeom>
              <a:noFill/>
            </p:spPr>
            <p:txBody>
              <a:bodyPr wrap="square" rtlCol="0">
                <a:spAutoFit/>
              </a:bodyPr>
              <a:lstStyle/>
              <a:p>
                <a:pPr marL="12700" marR="5080" algn="ctr"/>
                <a:r>
                  <a:rPr lang="en-US" sz="700" dirty="0">
                    <a:cs typeface="Verdana"/>
                  </a:rPr>
                  <a:t>Ope</a:t>
                </a:r>
                <a:r>
                  <a:rPr lang="en-US" sz="700" spc="-5" dirty="0">
                    <a:cs typeface="Verdana"/>
                  </a:rPr>
                  <a:t>nin</a:t>
                </a:r>
                <a:r>
                  <a:rPr lang="en-US" sz="700" dirty="0">
                    <a:cs typeface="Verdana"/>
                  </a:rPr>
                  <a:t>g</a:t>
                </a:r>
                <a:r>
                  <a:rPr lang="en-US" sz="700" spc="5" dirty="0">
                    <a:cs typeface="Verdana"/>
                  </a:rPr>
                  <a:t> </a:t>
                </a:r>
                <a:r>
                  <a:rPr lang="en-US" sz="700" spc="-5" dirty="0">
                    <a:cs typeface="Verdana"/>
                  </a:rPr>
                  <a:t>th</a:t>
                </a:r>
                <a:r>
                  <a:rPr lang="en-US" sz="700" dirty="0">
                    <a:cs typeface="Verdana"/>
                  </a:rPr>
                  <a:t>e</a:t>
                </a:r>
                <a:r>
                  <a:rPr lang="en-US" sz="700" spc="5" dirty="0">
                    <a:cs typeface="Verdana"/>
                  </a:rPr>
                  <a:t> </a:t>
                </a:r>
                <a:r>
                  <a:rPr lang="en-US" sz="700" dirty="0">
                    <a:cs typeface="Verdana"/>
                  </a:rPr>
                  <a:t>b</a:t>
                </a:r>
                <a:r>
                  <a:rPr lang="en-US" sz="700" spc="-5" dirty="0">
                    <a:cs typeface="Verdana"/>
                  </a:rPr>
                  <a:t>i</a:t>
                </a:r>
                <a:r>
                  <a:rPr lang="en-US" sz="700" dirty="0">
                    <a:cs typeface="Verdana"/>
                  </a:rPr>
                  <a:t>ggest pet</a:t>
                </a:r>
                <a:r>
                  <a:rPr lang="en-US" sz="700" spc="-10" dirty="0">
                    <a:cs typeface="Verdana"/>
                  </a:rPr>
                  <a:t> </a:t>
                </a:r>
                <a:r>
                  <a:rPr lang="en-US" sz="700" spc="-5" dirty="0">
                    <a:cs typeface="Verdana"/>
                  </a:rPr>
                  <a:t>h</a:t>
                </a:r>
                <a:r>
                  <a:rPr lang="en-US" sz="700" dirty="0">
                    <a:cs typeface="Verdana"/>
                  </a:rPr>
                  <a:t>osp</a:t>
                </a:r>
                <a:r>
                  <a:rPr lang="en-US" sz="700" spc="-5" dirty="0">
                    <a:cs typeface="Verdana"/>
                  </a:rPr>
                  <a:t>ita</a:t>
                </a:r>
                <a:r>
                  <a:rPr lang="en-US" sz="700" dirty="0">
                    <a:cs typeface="Verdana"/>
                  </a:rPr>
                  <a:t>l</a:t>
                </a:r>
                <a:r>
                  <a:rPr lang="en-US" sz="700" spc="10" dirty="0">
                    <a:cs typeface="Verdana"/>
                  </a:rPr>
                  <a:t> </a:t>
                </a:r>
                <a:r>
                  <a:rPr lang="en-US" sz="700" spc="-5" dirty="0">
                    <a:cs typeface="Verdana"/>
                  </a:rPr>
                  <a:t>i</a:t>
                </a:r>
                <a:r>
                  <a:rPr lang="en-US" sz="700" dirty="0">
                    <a:cs typeface="Verdana"/>
                  </a:rPr>
                  <a:t>n Vie</a:t>
                </a:r>
                <a:r>
                  <a:rPr lang="en-US" sz="700" spc="-10" dirty="0">
                    <a:cs typeface="Verdana"/>
                  </a:rPr>
                  <a:t>t</a:t>
                </a:r>
                <a:r>
                  <a:rPr lang="en-US" sz="700" spc="-5" dirty="0">
                    <a:cs typeface="Verdana"/>
                  </a:rPr>
                  <a:t>na</a:t>
                </a:r>
                <a:r>
                  <a:rPr lang="en-US" sz="700" dirty="0">
                    <a:cs typeface="Verdana"/>
                  </a:rPr>
                  <a:t>m,</a:t>
                </a:r>
              </a:p>
            </p:txBody>
          </p:sp>
          <p:cxnSp>
            <p:nvCxnSpPr>
              <p:cNvPr id="118" name="Straight Connector 117">
                <a:extLst>
                  <a:ext uri="{FF2B5EF4-FFF2-40B4-BE49-F238E27FC236}">
                    <a16:creationId xmlns:a16="http://schemas.microsoft.com/office/drawing/2014/main" id="{8510777D-D102-4781-909A-69A8309ABB4B}"/>
                  </a:ext>
                </a:extLst>
              </p:cNvPr>
              <p:cNvCxnSpPr>
                <a:cxnSpLocks/>
                <a:stCxn id="117" idx="2"/>
                <a:endCxn id="116" idx="0"/>
              </p:cNvCxnSpPr>
              <p:nvPr/>
            </p:nvCxnSpPr>
            <p:spPr>
              <a:xfrm>
                <a:off x="7791534" y="2484041"/>
                <a:ext cx="5" cy="6762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F9889AB5-8EE5-4445-9D65-14A5F14D343A}"/>
                  </a:ext>
                </a:extLst>
              </p:cNvPr>
              <p:cNvSpPr/>
              <p:nvPr/>
            </p:nvSpPr>
            <p:spPr>
              <a:xfrm>
                <a:off x="8195532" y="3333354"/>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22" name="TextBox 121">
                <a:extLst>
                  <a:ext uri="{FF2B5EF4-FFF2-40B4-BE49-F238E27FC236}">
                    <a16:creationId xmlns:a16="http://schemas.microsoft.com/office/drawing/2014/main" id="{3A7190E2-9C30-411F-827F-918684076D02}"/>
                  </a:ext>
                </a:extLst>
              </p:cNvPr>
              <p:cNvSpPr txBox="1"/>
              <p:nvPr/>
            </p:nvSpPr>
            <p:spPr>
              <a:xfrm>
                <a:off x="7945243" y="3572855"/>
                <a:ext cx="753799" cy="164817"/>
              </a:xfrm>
              <a:prstGeom prst="rect">
                <a:avLst/>
              </a:prstGeom>
              <a:noFill/>
            </p:spPr>
            <p:txBody>
              <a:bodyPr wrap="square" rtlCol="0">
                <a:spAutoFit/>
              </a:bodyPr>
              <a:lstStyle/>
              <a:p>
                <a:pPr algn="ctr"/>
                <a:r>
                  <a:rPr lang="en-US" sz="761" b="1" dirty="0"/>
                  <a:t>2018-2020</a:t>
                </a:r>
              </a:p>
            </p:txBody>
          </p:sp>
          <p:sp>
            <p:nvSpPr>
              <p:cNvPr id="123" name="TextBox 122">
                <a:extLst>
                  <a:ext uri="{FF2B5EF4-FFF2-40B4-BE49-F238E27FC236}">
                    <a16:creationId xmlns:a16="http://schemas.microsoft.com/office/drawing/2014/main" id="{B076CE9A-1F49-4206-A7F4-83E54E93BA3E}"/>
                  </a:ext>
                </a:extLst>
              </p:cNvPr>
              <p:cNvSpPr txBox="1"/>
              <p:nvPr/>
            </p:nvSpPr>
            <p:spPr>
              <a:xfrm>
                <a:off x="7945243" y="3990311"/>
                <a:ext cx="753799" cy="327009"/>
              </a:xfrm>
              <a:prstGeom prst="rect">
                <a:avLst/>
              </a:prstGeom>
              <a:noFill/>
            </p:spPr>
            <p:txBody>
              <a:bodyPr wrap="square" rtlCol="0">
                <a:spAutoFit/>
              </a:bodyPr>
              <a:lstStyle/>
              <a:p>
                <a:pPr algn="ctr">
                  <a:lnSpc>
                    <a:spcPct val="100000"/>
                  </a:lnSpc>
                </a:pPr>
                <a:r>
                  <a:rPr lang="en-US" sz="700" spc="-10" dirty="0" err="1">
                    <a:cs typeface="Verdana"/>
                  </a:rPr>
                  <a:t>Finnieshed</a:t>
                </a:r>
                <a:r>
                  <a:rPr lang="en-US" sz="700" spc="-10" dirty="0">
                    <a:cs typeface="Verdana"/>
                  </a:rPr>
                  <a:t> Open 17 brand  office and Laboratory </a:t>
                </a:r>
                <a:r>
                  <a:rPr lang="en-US" sz="700" u="sng" spc="-10" dirty="0">
                    <a:cs typeface="Verdana"/>
                  </a:rPr>
                  <a:t>test</a:t>
                </a:r>
                <a:endParaRPr lang="en-US" sz="700" u="sng" dirty="0">
                  <a:cs typeface="Verdana"/>
                </a:endParaRPr>
              </a:p>
            </p:txBody>
          </p:sp>
          <p:cxnSp>
            <p:nvCxnSpPr>
              <p:cNvPr id="124" name="Straight Connector 123">
                <a:extLst>
                  <a:ext uri="{FF2B5EF4-FFF2-40B4-BE49-F238E27FC236}">
                    <a16:creationId xmlns:a16="http://schemas.microsoft.com/office/drawing/2014/main" id="{2F8ECDD2-AD12-4A5C-9DEC-2AA0254E3870}"/>
                  </a:ext>
                </a:extLst>
              </p:cNvPr>
              <p:cNvCxnSpPr>
                <a:cxnSpLocks/>
                <a:stCxn id="122" idx="2"/>
                <a:endCxn id="123" idx="0"/>
              </p:cNvCxnSpPr>
              <p:nvPr/>
            </p:nvCxnSpPr>
            <p:spPr>
              <a:xfrm>
                <a:off x="8322142" y="3737671"/>
                <a:ext cx="0" cy="252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EEADEF42-BC5A-4C14-81BD-EF61A10131F3}"/>
                  </a:ext>
                </a:extLst>
              </p:cNvPr>
              <p:cNvSpPr txBox="1"/>
              <p:nvPr/>
            </p:nvSpPr>
            <p:spPr>
              <a:xfrm>
                <a:off x="1129048" y="3460445"/>
                <a:ext cx="753799" cy="157449"/>
              </a:xfrm>
              <a:prstGeom prst="rect">
                <a:avLst/>
              </a:prstGeom>
              <a:noFill/>
            </p:spPr>
            <p:txBody>
              <a:bodyPr wrap="square" rtlCol="0">
                <a:spAutoFit/>
              </a:bodyPr>
              <a:lstStyle/>
              <a:p>
                <a:pPr marL="12700"/>
                <a:r>
                  <a:rPr lang="en-US" sz="700" dirty="0">
                    <a:cs typeface="Verdana"/>
                  </a:rPr>
                  <a:t>A member of </a:t>
                </a:r>
              </a:p>
            </p:txBody>
          </p:sp>
          <p:sp>
            <p:nvSpPr>
              <p:cNvPr id="95" name="TextBox 94">
                <a:extLst>
                  <a:ext uri="{FF2B5EF4-FFF2-40B4-BE49-F238E27FC236}">
                    <a16:creationId xmlns:a16="http://schemas.microsoft.com/office/drawing/2014/main" id="{688AF31C-097B-44A9-87FD-7FFA6DC79321}"/>
                  </a:ext>
                </a:extLst>
              </p:cNvPr>
              <p:cNvSpPr txBox="1"/>
              <p:nvPr/>
            </p:nvSpPr>
            <p:spPr>
              <a:xfrm>
                <a:off x="1548880" y="3025461"/>
                <a:ext cx="753799" cy="164817"/>
              </a:xfrm>
              <a:prstGeom prst="rect">
                <a:avLst/>
              </a:prstGeom>
              <a:noFill/>
            </p:spPr>
            <p:txBody>
              <a:bodyPr wrap="square" rtlCol="0">
                <a:spAutoFit/>
              </a:bodyPr>
              <a:lstStyle/>
              <a:p>
                <a:pPr algn="ctr"/>
                <a:r>
                  <a:rPr lang="en-US" sz="761" b="1" dirty="0"/>
                  <a:t>2001</a:t>
                </a:r>
              </a:p>
            </p:txBody>
          </p:sp>
          <p:sp>
            <p:nvSpPr>
              <p:cNvPr id="98" name="TextBox 97">
                <a:extLst>
                  <a:ext uri="{FF2B5EF4-FFF2-40B4-BE49-F238E27FC236}">
                    <a16:creationId xmlns:a16="http://schemas.microsoft.com/office/drawing/2014/main" id="{8E83EFB7-3B1F-4C39-BD31-707B24A8633D}"/>
                  </a:ext>
                </a:extLst>
              </p:cNvPr>
              <p:cNvSpPr txBox="1"/>
              <p:nvPr/>
            </p:nvSpPr>
            <p:spPr>
              <a:xfrm>
                <a:off x="792846" y="3686467"/>
                <a:ext cx="753799" cy="164817"/>
              </a:xfrm>
              <a:prstGeom prst="rect">
                <a:avLst/>
              </a:prstGeom>
              <a:noFill/>
            </p:spPr>
            <p:txBody>
              <a:bodyPr wrap="square" rtlCol="0">
                <a:spAutoFit/>
              </a:bodyPr>
              <a:lstStyle/>
              <a:p>
                <a:pPr algn="ctr"/>
                <a:r>
                  <a:rPr lang="en-US" sz="761" b="1" dirty="0"/>
                  <a:t>1993</a:t>
                </a:r>
              </a:p>
            </p:txBody>
          </p:sp>
        </p:grpSp>
        <p:grpSp>
          <p:nvGrpSpPr>
            <p:cNvPr id="66" name="Group 4"/>
            <p:cNvGrpSpPr>
              <a:grpSpLocks/>
            </p:cNvGrpSpPr>
            <p:nvPr/>
          </p:nvGrpSpPr>
          <p:grpSpPr bwMode="auto">
            <a:xfrm>
              <a:off x="1439151" y="5254421"/>
              <a:ext cx="1150984" cy="917617"/>
              <a:chOff x="4449394" y="1628800"/>
              <a:chExt cx="3529619" cy="2644193"/>
            </a:xfrm>
          </p:grpSpPr>
          <p:sp>
            <p:nvSpPr>
              <p:cNvPr id="67" name="AutoShape 4"/>
              <p:cNvSpPr>
                <a:spLocks noChangeArrowheads="1"/>
              </p:cNvSpPr>
              <p:nvPr/>
            </p:nvSpPr>
            <p:spPr bwMode="auto">
              <a:xfrm rot="16200000">
                <a:off x="5025960" y="1319939"/>
                <a:ext cx="2376488" cy="3529619"/>
              </a:xfrm>
              <a:prstGeom prst="roundRect">
                <a:avLst>
                  <a:gd name="adj" fmla="val 9106"/>
                </a:avLst>
              </a:prstGeom>
              <a:blipFill dpi="0" rotWithShape="0">
                <a:blip r:embed="rId11"/>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a:latin typeface="Arial" charset="0"/>
                  <a:cs typeface="Arial" charset="0"/>
                </a:endParaRPr>
              </a:p>
            </p:txBody>
          </p:sp>
          <p:grpSp>
            <p:nvGrpSpPr>
              <p:cNvPr id="68" name="Group 35"/>
              <p:cNvGrpSpPr>
                <a:grpSpLocks/>
              </p:cNvGrpSpPr>
              <p:nvPr/>
            </p:nvGrpSpPr>
            <p:grpSpPr bwMode="auto">
              <a:xfrm>
                <a:off x="4518149" y="1628800"/>
                <a:ext cx="269875" cy="1798638"/>
                <a:chOff x="4524375" y="4197350"/>
                <a:chExt cx="269875" cy="1798638"/>
              </a:xfrm>
            </p:grpSpPr>
            <p:sp>
              <p:nvSpPr>
                <p:cNvPr id="69" name="AutoShape 6"/>
                <p:cNvSpPr>
                  <a:spLocks noChangeArrowheads="1"/>
                </p:cNvSpPr>
                <p:nvPr/>
              </p:nvSpPr>
              <p:spPr bwMode="auto">
                <a:xfrm rot="16200000">
                  <a:off x="3760503" y="4961809"/>
                  <a:ext cx="1797402" cy="269660"/>
                </a:xfrm>
                <a:prstGeom prst="roundRect">
                  <a:avLst>
                    <a:gd name="adj" fmla="val 50000"/>
                  </a:avLst>
                </a:prstGeom>
                <a:gradFill>
                  <a:gsLst>
                    <a:gs pos="0">
                      <a:schemeClr val="bg1">
                        <a:lumMod val="64000"/>
                      </a:schemeClr>
                    </a:gs>
                    <a:gs pos="100000">
                      <a:schemeClr val="folHlink">
                        <a:gamma/>
                        <a:tint val="12157"/>
                        <a:invGamma/>
                      </a:schemeClr>
                    </a:gs>
                  </a:gsLst>
                  <a:lin ang="5400000" scaled="1"/>
                </a:gradFill>
                <a:ln>
                  <a:noFill/>
                </a:ln>
                <a:effectLst/>
              </p:spPr>
              <p:txBody>
                <a:bodyPr wrap="none" anchor="ctr"/>
                <a:lstStyle/>
                <a:p>
                  <a:pPr>
                    <a:defRPr/>
                  </a:pPr>
                  <a:endParaRPr lang="en-US">
                    <a:latin typeface="Arial" charset="0"/>
                    <a:cs typeface="Arial" charset="0"/>
                  </a:endParaRPr>
                </a:p>
              </p:txBody>
            </p:sp>
            <p:grpSp>
              <p:nvGrpSpPr>
                <p:cNvPr id="70" name="Group 64"/>
                <p:cNvGrpSpPr>
                  <a:grpSpLocks/>
                </p:cNvGrpSpPr>
                <p:nvPr/>
              </p:nvGrpSpPr>
              <p:grpSpPr bwMode="auto">
                <a:xfrm>
                  <a:off x="4591050" y="4406900"/>
                  <a:ext cx="123825" cy="1455738"/>
                  <a:chOff x="611560" y="1800421"/>
                  <a:chExt cx="123289" cy="1456957"/>
                </a:xfrm>
              </p:grpSpPr>
              <p:sp>
                <p:nvSpPr>
                  <p:cNvPr id="71" name="AutoShape 7"/>
                  <p:cNvSpPr>
                    <a:spLocks noChangeArrowheads="1"/>
                  </p:cNvSpPr>
                  <p:nvPr/>
                </p:nvSpPr>
                <p:spPr bwMode="auto">
                  <a:xfrm rot="-5400000">
                    <a:off x="615000" y="3137529"/>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chemeClr val="bg1"/>
                      </a:solidFill>
                    </a:endParaRPr>
                  </a:p>
                </p:txBody>
              </p:sp>
              <p:sp>
                <p:nvSpPr>
                  <p:cNvPr id="72" name="AutoShape 8"/>
                  <p:cNvSpPr>
                    <a:spLocks noChangeArrowheads="1"/>
                  </p:cNvSpPr>
                  <p:nvPr/>
                </p:nvSpPr>
                <p:spPr bwMode="auto">
                  <a:xfrm rot="-5400000">
                    <a:off x="614999" y="1796982"/>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grpSp>
          </p:grpSp>
        </p:grpSp>
        <p:grpSp>
          <p:nvGrpSpPr>
            <p:cNvPr id="77" name="Group 64"/>
            <p:cNvGrpSpPr>
              <a:grpSpLocks/>
            </p:cNvGrpSpPr>
            <p:nvPr/>
          </p:nvGrpSpPr>
          <p:grpSpPr bwMode="auto">
            <a:xfrm>
              <a:off x="2176591" y="1899073"/>
              <a:ext cx="38187" cy="357409"/>
              <a:chOff x="611560" y="1800421"/>
              <a:chExt cx="123289" cy="1456957"/>
            </a:xfrm>
          </p:grpSpPr>
          <p:sp>
            <p:nvSpPr>
              <p:cNvPr id="78" name="AutoShape 7"/>
              <p:cNvSpPr>
                <a:spLocks noChangeArrowheads="1"/>
              </p:cNvSpPr>
              <p:nvPr/>
            </p:nvSpPr>
            <p:spPr bwMode="auto">
              <a:xfrm rot="-5400000">
                <a:off x="615000" y="3137529"/>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chemeClr val="bg1"/>
                  </a:solidFill>
                </a:endParaRPr>
              </a:p>
            </p:txBody>
          </p:sp>
          <p:sp>
            <p:nvSpPr>
              <p:cNvPr id="79" name="AutoShape 8"/>
              <p:cNvSpPr>
                <a:spLocks noChangeArrowheads="1"/>
              </p:cNvSpPr>
              <p:nvPr/>
            </p:nvSpPr>
            <p:spPr bwMode="auto">
              <a:xfrm rot="-5400000">
                <a:off x="614999" y="1796982"/>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grpSp>
        <p:sp>
          <p:nvSpPr>
            <p:cNvPr id="81" name="AutoShape 4"/>
            <p:cNvSpPr>
              <a:spLocks noChangeArrowheads="1"/>
            </p:cNvSpPr>
            <p:nvPr/>
          </p:nvSpPr>
          <p:spPr bwMode="auto">
            <a:xfrm rot="16200000">
              <a:off x="3008824" y="4583406"/>
              <a:ext cx="659071" cy="875779"/>
            </a:xfrm>
            <a:prstGeom prst="roundRect">
              <a:avLst>
                <a:gd name="adj" fmla="val 9106"/>
              </a:avLst>
            </a:prstGeom>
            <a:blipFill dpi="0" rotWithShape="0">
              <a:blip r:embed="rId12" cstate="print"/>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a:latin typeface="Arial" charset="0"/>
                <a:cs typeface="Arial" charset="0"/>
              </a:endParaRPr>
            </a:p>
          </p:txBody>
        </p:sp>
        <p:pic>
          <p:nvPicPr>
            <p:cNvPr id="89" name="Picture 8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283703" y="416416"/>
              <a:ext cx="680619" cy="564311"/>
            </a:xfrm>
            <a:prstGeom prst="rect">
              <a:avLst/>
            </a:prstGeom>
          </p:spPr>
        </p:pic>
        <p:pic>
          <p:nvPicPr>
            <p:cNvPr id="90" name="Picture 8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065416" y="404664"/>
              <a:ext cx="1071686" cy="576064"/>
            </a:xfrm>
            <a:prstGeom prst="rect">
              <a:avLst/>
            </a:prstGeom>
          </p:spPr>
        </p:pic>
        <p:pic>
          <p:nvPicPr>
            <p:cNvPr id="91" name="Picture 90"/>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225785" y="5631183"/>
              <a:ext cx="890834" cy="523756"/>
            </a:xfrm>
            <a:prstGeom prst="roundRect">
              <a:avLst/>
            </a:prstGeom>
            <a:ln>
              <a:solidFill>
                <a:srgbClr val="00894C"/>
              </a:solidFill>
            </a:ln>
          </p:spPr>
        </p:pic>
        <p:pic>
          <p:nvPicPr>
            <p:cNvPr id="92" name="Picture 91"/>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776913" y="1922999"/>
              <a:ext cx="892064" cy="649246"/>
            </a:xfrm>
            <a:prstGeom prst="rect">
              <a:avLst/>
            </a:prstGeom>
          </p:spPr>
        </p:pic>
        <p:sp>
          <p:nvSpPr>
            <p:cNvPr id="94" name="AutoShape 4"/>
            <p:cNvSpPr>
              <a:spLocks noChangeArrowheads="1"/>
            </p:cNvSpPr>
            <p:nvPr/>
          </p:nvSpPr>
          <p:spPr bwMode="auto">
            <a:xfrm rot="16200000">
              <a:off x="5519478" y="4255067"/>
              <a:ext cx="613267" cy="940367"/>
            </a:xfrm>
            <a:prstGeom prst="roundRect">
              <a:avLst>
                <a:gd name="adj" fmla="val 9106"/>
              </a:avLst>
            </a:prstGeom>
            <a:blipFill dpi="0" rotWithShape="0">
              <a:blip r:embed="rId17" cstate="print"/>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cs typeface="Arial" charset="0"/>
              </a:endParaRPr>
            </a:p>
          </p:txBody>
        </p:sp>
        <p:grpSp>
          <p:nvGrpSpPr>
            <p:cNvPr id="96" name="Group 27"/>
            <p:cNvGrpSpPr>
              <a:grpSpLocks/>
            </p:cNvGrpSpPr>
            <p:nvPr/>
          </p:nvGrpSpPr>
          <p:grpSpPr bwMode="auto">
            <a:xfrm>
              <a:off x="5737632" y="1477876"/>
              <a:ext cx="943924" cy="511847"/>
              <a:chOff x="611560" y="1341482"/>
              <a:chExt cx="2808312" cy="2375550"/>
            </a:xfrm>
          </p:grpSpPr>
          <p:sp>
            <p:nvSpPr>
              <p:cNvPr id="97" name="AutoShape 4"/>
              <p:cNvSpPr>
                <a:spLocks noChangeArrowheads="1"/>
              </p:cNvSpPr>
              <p:nvPr/>
            </p:nvSpPr>
            <p:spPr bwMode="auto">
              <a:xfrm rot="16200000">
                <a:off x="876160" y="1173320"/>
                <a:ext cx="2375550" cy="2711874"/>
              </a:xfrm>
              <a:prstGeom prst="roundRect">
                <a:avLst>
                  <a:gd name="adj" fmla="val 9106"/>
                </a:avLst>
              </a:prstGeom>
              <a:blipFill dpi="0" rotWithShape="0">
                <a:blip r:embed="rId18" cstate="print"/>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a:latin typeface="Arial" charset="0"/>
                  <a:cs typeface="Arial" charset="0"/>
                </a:endParaRPr>
              </a:p>
            </p:txBody>
          </p:sp>
          <p:grpSp>
            <p:nvGrpSpPr>
              <p:cNvPr id="99" name="Group 24"/>
              <p:cNvGrpSpPr>
                <a:grpSpLocks/>
              </p:cNvGrpSpPr>
              <p:nvPr/>
            </p:nvGrpSpPr>
            <p:grpSpPr bwMode="auto">
              <a:xfrm>
                <a:off x="611560" y="1800421"/>
                <a:ext cx="123289" cy="1456957"/>
                <a:chOff x="611560" y="1800421"/>
                <a:chExt cx="123289" cy="1456957"/>
              </a:xfrm>
            </p:grpSpPr>
            <p:sp>
              <p:nvSpPr>
                <p:cNvPr id="100" name="AutoShape 7"/>
                <p:cNvSpPr>
                  <a:spLocks noChangeArrowheads="1"/>
                </p:cNvSpPr>
                <p:nvPr/>
              </p:nvSpPr>
              <p:spPr bwMode="auto">
                <a:xfrm rot="-5400000">
                  <a:off x="615000" y="3137529"/>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chemeClr val="bg1"/>
                    </a:solidFill>
                  </a:endParaRPr>
                </a:p>
              </p:txBody>
            </p:sp>
            <p:sp>
              <p:nvSpPr>
                <p:cNvPr id="101" name="AutoShape 8"/>
                <p:cNvSpPr>
                  <a:spLocks noChangeArrowheads="1"/>
                </p:cNvSpPr>
                <p:nvPr/>
              </p:nvSpPr>
              <p:spPr bwMode="auto">
                <a:xfrm rot="-5400000">
                  <a:off x="614999" y="1796982"/>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grpSp>
        </p:grpSp>
        <p:grpSp>
          <p:nvGrpSpPr>
            <p:cNvPr id="103" name="Group 102"/>
            <p:cNvGrpSpPr/>
            <p:nvPr/>
          </p:nvGrpSpPr>
          <p:grpSpPr>
            <a:xfrm>
              <a:off x="6884076" y="416417"/>
              <a:ext cx="939864" cy="602952"/>
              <a:chOff x="-3276872" y="4939643"/>
              <a:chExt cx="1944216" cy="1277856"/>
            </a:xfrm>
          </p:grpSpPr>
          <p:pic>
            <p:nvPicPr>
              <p:cNvPr id="104" name="Picture 103"/>
              <p:cNvPicPr>
                <a:picLocks noChangeAspect="1"/>
              </p:cNvPicPr>
              <p:nvPr/>
            </p:nvPicPr>
            <p:blipFill rotWithShape="1">
              <a:blip r:embed="rId19" cstate="print">
                <a:extLst>
                  <a:ext uri="{28A0092B-C50C-407E-A947-70E740481C1C}">
                    <a14:useLocalDpi xmlns:a14="http://schemas.microsoft.com/office/drawing/2010/main" val="0"/>
                  </a:ext>
                </a:extLst>
              </a:blip>
              <a:srcRect t="1351" r="388" b="-1"/>
              <a:stretch/>
            </p:blipFill>
            <p:spPr>
              <a:xfrm>
                <a:off x="-3276872" y="4939643"/>
                <a:ext cx="1944216" cy="1277856"/>
              </a:xfrm>
              <a:prstGeom prst="roundRect">
                <a:avLst/>
              </a:prstGeom>
              <a:ln>
                <a:solidFill>
                  <a:schemeClr val="bg2">
                    <a:lumMod val="50000"/>
                  </a:schemeClr>
                </a:solidFill>
              </a:ln>
            </p:spPr>
          </p:pic>
          <p:grpSp>
            <p:nvGrpSpPr>
              <p:cNvPr id="105" name="Group 104"/>
              <p:cNvGrpSpPr/>
              <p:nvPr/>
            </p:nvGrpSpPr>
            <p:grpSpPr>
              <a:xfrm>
                <a:off x="-3276872" y="4997809"/>
                <a:ext cx="152836" cy="1219690"/>
                <a:chOff x="-2264421" y="718852"/>
                <a:chExt cx="137019" cy="971933"/>
              </a:xfrm>
            </p:grpSpPr>
            <p:sp>
              <p:nvSpPr>
                <p:cNvPr id="106" name="AutoShape 6"/>
                <p:cNvSpPr>
                  <a:spLocks noChangeArrowheads="1"/>
                </p:cNvSpPr>
                <p:nvPr/>
              </p:nvSpPr>
              <p:spPr bwMode="auto">
                <a:xfrm rot="16200000">
                  <a:off x="-2681878" y="1136309"/>
                  <a:ext cx="971933" cy="137019"/>
                </a:xfrm>
                <a:prstGeom prst="roundRect">
                  <a:avLst>
                    <a:gd name="adj" fmla="val 50000"/>
                  </a:avLst>
                </a:prstGeom>
                <a:gradFill>
                  <a:gsLst>
                    <a:gs pos="0">
                      <a:schemeClr val="bg1">
                        <a:lumMod val="64000"/>
                      </a:schemeClr>
                    </a:gs>
                    <a:gs pos="100000">
                      <a:schemeClr val="folHlink">
                        <a:gamma/>
                        <a:tint val="12157"/>
                        <a:invGamma/>
                      </a:schemeClr>
                    </a:gs>
                  </a:gsLst>
                  <a:lin ang="5400000" scaled="1"/>
                </a:gradFill>
                <a:ln>
                  <a:noFill/>
                </a:ln>
                <a:effectLst/>
              </p:spPr>
              <p:txBody>
                <a:bodyPr wrap="none" anchor="ctr"/>
                <a:lstStyle/>
                <a:p>
                  <a:pPr>
                    <a:defRPr/>
                  </a:pPr>
                  <a:endParaRPr lang="en-US">
                    <a:latin typeface="Arial" charset="0"/>
                    <a:cs typeface="Arial" charset="0"/>
                  </a:endParaRPr>
                </a:p>
              </p:txBody>
            </p:sp>
            <p:sp>
              <p:nvSpPr>
                <p:cNvPr id="107" name="AutoShape 7"/>
                <p:cNvSpPr>
                  <a:spLocks noChangeArrowheads="1"/>
                </p:cNvSpPr>
                <p:nvPr/>
              </p:nvSpPr>
              <p:spPr bwMode="auto">
                <a:xfrm rot="16200000">
                  <a:off x="-2230530" y="1556121"/>
                  <a:ext cx="62895" cy="62917"/>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chemeClr val="bg1"/>
                    </a:solidFill>
                  </a:endParaRPr>
                </a:p>
              </p:txBody>
            </p:sp>
            <p:sp>
              <p:nvSpPr>
                <p:cNvPr id="108" name="AutoShape 8"/>
                <p:cNvSpPr>
                  <a:spLocks noChangeArrowheads="1"/>
                </p:cNvSpPr>
                <p:nvPr/>
              </p:nvSpPr>
              <p:spPr bwMode="auto">
                <a:xfrm rot="16200000">
                  <a:off x="-2230531" y="831836"/>
                  <a:ext cx="62895" cy="62917"/>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grpSp>
        </p:grpSp>
        <p:pic>
          <p:nvPicPr>
            <p:cNvPr id="111" name="Picture 110"/>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927075" y="526529"/>
              <a:ext cx="1116732" cy="443295"/>
            </a:xfrm>
            <a:prstGeom prst="rect">
              <a:avLst/>
            </a:prstGeom>
          </p:spPr>
        </p:pic>
        <p:pic>
          <p:nvPicPr>
            <p:cNvPr id="113" name="Picture 112"/>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6763916" y="1725543"/>
              <a:ext cx="904428" cy="202088"/>
            </a:xfrm>
            <a:prstGeom prst="rect">
              <a:avLst/>
            </a:prstGeom>
          </p:spPr>
        </p:pic>
      </p:grpSp>
      <p:sp>
        <p:nvSpPr>
          <p:cNvPr id="114" name="Rectangle 7"/>
          <p:cNvSpPr>
            <a:spLocks noChangeArrowheads="1"/>
          </p:cNvSpPr>
          <p:nvPr/>
        </p:nvSpPr>
        <p:spPr bwMode="auto">
          <a:xfrm>
            <a:off x="3955573" y="65092"/>
            <a:ext cx="4221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defRPr/>
            </a:pPr>
            <a:r>
              <a:t>Các cột mốc quan trọng của Greenvet.</a:t>
            </a:r>
            <a:endParaRPr lang="en-US" sz="2800" dirty="0">
              <a:solidFill>
                <a:srgbClr val="FF0000"/>
              </a:solidFill>
              <a:effectLst>
                <a:outerShdw blurRad="38100" dist="38100" dir="2700000" algn="tl">
                  <a:srgbClr val="000000">
                    <a:alpha val="43137"/>
                  </a:srgbClr>
                </a:outerShdw>
              </a:effectLst>
              <a:latin typeface="Myriad Pro" pitchFamily="34" charset="0"/>
              <a:cs typeface="Times New Roman" pitchFamily="18" charset="0"/>
            </a:endParaRPr>
          </a:p>
        </p:txBody>
      </p:sp>
      <p:sp>
        <p:nvSpPr>
          <p:cNvPr id="119" name="object 87">
            <a:extLst>
              <a:ext uri="{FF2B5EF4-FFF2-40B4-BE49-F238E27FC236}">
                <a16:creationId xmlns:a16="http://schemas.microsoft.com/office/drawing/2014/main" id="{6E47EBD2-F469-4D6E-BE95-2BAA4AADB2E7}"/>
              </a:ext>
            </a:extLst>
          </p:cNvPr>
          <p:cNvSpPr/>
          <p:nvPr/>
        </p:nvSpPr>
        <p:spPr>
          <a:xfrm>
            <a:off x="9373513" y="1830986"/>
            <a:ext cx="1185672" cy="277367"/>
          </a:xfrm>
          <a:prstGeom prst="rect">
            <a:avLst/>
          </a:prstGeom>
          <a:blipFill>
            <a:blip r:embed="rId22" cstate="print"/>
            <a:stretch>
              <a:fillRect/>
            </a:stretch>
          </a:blipFill>
        </p:spPr>
        <p:txBody>
          <a:bodyPr wrap="square" lIns="0" tIns="0" rIns="0" bIns="0" rtlCol="0"/>
          <a:lstStyle/>
          <a:p>
            <a:endParaRPr/>
          </a:p>
        </p:txBody>
      </p:sp>
      <p:sp>
        <p:nvSpPr>
          <p:cNvPr id="120" name="object 83">
            <a:extLst>
              <a:ext uri="{FF2B5EF4-FFF2-40B4-BE49-F238E27FC236}">
                <a16:creationId xmlns:a16="http://schemas.microsoft.com/office/drawing/2014/main" id="{87866609-B6B2-4A9B-BF39-3EDE78BE5E0A}"/>
              </a:ext>
            </a:extLst>
          </p:cNvPr>
          <p:cNvSpPr/>
          <p:nvPr/>
        </p:nvSpPr>
        <p:spPr>
          <a:xfrm>
            <a:off x="8816770" y="5032008"/>
            <a:ext cx="1021080" cy="548640"/>
          </a:xfrm>
          <a:prstGeom prst="rect">
            <a:avLst/>
          </a:prstGeom>
          <a:blipFill>
            <a:blip r:embed="rId23" cstate="print"/>
            <a:stretch>
              <a:fillRect/>
            </a:stretch>
          </a:blipFill>
        </p:spPr>
        <p:txBody>
          <a:bodyPr wrap="square" lIns="0" tIns="0" rIns="0" bIns="0" rtlCol="0"/>
          <a:lstStyle/>
          <a:p>
            <a:endParaRPr/>
          </a:p>
        </p:txBody>
      </p:sp>
      <p:cxnSp>
        <p:nvCxnSpPr>
          <p:cNvPr id="110" name="Straight Connector 109">
            <a:extLst>
              <a:ext uri="{FF2B5EF4-FFF2-40B4-BE49-F238E27FC236}">
                <a16:creationId xmlns:a16="http://schemas.microsoft.com/office/drawing/2014/main" id="{2DE04F3D-9622-42E2-98EB-932AF6158C3C}"/>
              </a:ext>
            </a:extLst>
          </p:cNvPr>
          <p:cNvCxnSpPr>
            <a:cxnSpLocks/>
            <a:stCxn id="13" idx="4"/>
          </p:cNvCxnSpPr>
          <p:nvPr/>
        </p:nvCxnSpPr>
        <p:spPr>
          <a:xfrm>
            <a:off x="7763521" y="3841396"/>
            <a:ext cx="2973" cy="1430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69161104"/>
      </p:ext>
    </p:extLst>
  </p:cSld>
  <p:clrMapOvr>
    <a:masterClrMapping/>
  </p:clrMapOvr>
  <p:transition spd="med" advClick="0">
    <p:push dir="d"/>
  </p:transition>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109" name="Group 38">
            <a:extLst>
              <a:ext uri="{FF2B5EF4-FFF2-40B4-BE49-F238E27FC236}">
                <a16:creationId xmlns:a16="http://schemas.microsoft.com/office/drawing/2014/main" id="{78616F2D-F78C-4A3B-B8CB-7EE0879A4592}"/>
              </a:ext>
            </a:extLst>
          </p:cNvPr>
          <p:cNvGrpSpPr>
            <a:grpSpLocks/>
          </p:cNvGrpSpPr>
          <p:nvPr/>
        </p:nvGrpSpPr>
        <p:grpSpPr bwMode="auto">
          <a:xfrm>
            <a:off x="171525" y="1975825"/>
            <a:ext cx="2742407" cy="1524794"/>
            <a:chOff x="-1" y="-1"/>
            <a:chExt cx="5484248" cy="3048944"/>
          </a:xfrm>
        </p:grpSpPr>
        <p:grpSp>
          <p:nvGrpSpPr>
            <p:cNvPr id="14" name="Group 39">
              <a:extLst>
                <a:ext uri="{FF2B5EF4-FFF2-40B4-BE49-F238E27FC236}">
                  <a16:creationId xmlns:a16="http://schemas.microsoft.com/office/drawing/2014/main" id="{E0DB7795-019D-4B18-8CA7-83B1B44C326D}"/>
                </a:ext>
              </a:extLst>
            </p:cNvPr>
            <p:cNvGrpSpPr>
              <a:grpSpLocks/>
            </p:cNvGrpSpPr>
            <p:nvPr/>
          </p:nvGrpSpPr>
          <p:grpSpPr bwMode="auto">
            <a:xfrm>
              <a:off x="-1" y="-1"/>
              <a:ext cx="5484248" cy="3048944"/>
              <a:chOff x="-1" y="-1"/>
              <a:chExt cx="5484248" cy="3048944"/>
            </a:xfrm>
          </p:grpSpPr>
          <p:sp>
            <p:nvSpPr>
              <p:cNvPr id="4136" name="AutoShape 40">
                <a:extLst>
                  <a:ext uri="{FF2B5EF4-FFF2-40B4-BE49-F238E27FC236}">
                    <a16:creationId xmlns:a16="http://schemas.microsoft.com/office/drawing/2014/main" id="{A475F9E5-BC9D-4E12-8F9A-27BE260E9251}"/>
                  </a:ext>
                </a:extLst>
              </p:cNvPr>
              <p:cNvSpPr>
                <a:spLocks/>
              </p:cNvSpPr>
              <p:nvPr/>
            </p:nvSpPr>
            <p:spPr bwMode="auto">
              <a:xfrm rot="10800000">
                <a:off x="-1" y="-1"/>
                <a:ext cx="2934986" cy="3048944"/>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37" name="Rectangle 41">
                <a:extLst>
                  <a:ext uri="{FF2B5EF4-FFF2-40B4-BE49-F238E27FC236}">
                    <a16:creationId xmlns:a16="http://schemas.microsoft.com/office/drawing/2014/main" id="{9318D5B6-0E05-4787-B7ED-BF358F5F5DB4}"/>
                  </a:ext>
                </a:extLst>
              </p:cNvPr>
              <p:cNvSpPr>
                <a:spLocks/>
              </p:cNvSpPr>
              <p:nvPr/>
            </p:nvSpPr>
            <p:spPr bwMode="auto">
              <a:xfrm>
                <a:off x="177781" y="9522"/>
                <a:ext cx="5306466" cy="2320435"/>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4138" name="Rectangle 42">
              <a:extLst>
                <a:ext uri="{FF2B5EF4-FFF2-40B4-BE49-F238E27FC236}">
                  <a16:creationId xmlns:a16="http://schemas.microsoft.com/office/drawing/2014/main" id="{37063232-228E-4081-8D6A-093FBB011B3D}"/>
                </a:ext>
              </a:extLst>
            </p:cNvPr>
            <p:cNvSpPr>
              <a:spLocks/>
            </p:cNvSpPr>
            <p:nvPr/>
          </p:nvSpPr>
          <p:spPr bwMode="auto">
            <a:xfrm>
              <a:off x="469851" y="204842"/>
              <a:ext cx="4757247" cy="19488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2001</a:t>
              </a:r>
            </a:p>
            <a:p>
              <a:pPr eaLnBrk="1">
                <a:defRPr/>
              </a:pPr>
              <a:r>
                <a:rPr lang="en-US" altLang="en-US" sz="1000" dirty="0">
                  <a:solidFill>
                    <a:srgbClr val="404040"/>
                  </a:solidFill>
                </a:rPr>
                <a:t>Lorem ipsum dolor sit </a:t>
              </a:r>
              <a:r>
                <a:rPr lang="en-US" altLang="en-US" sz="1000" dirty="0" err="1">
                  <a:solidFill>
                    <a:srgbClr val="404040"/>
                  </a:solidFill>
                </a:rPr>
                <a:t>amet</a:t>
              </a:r>
              <a:r>
                <a:rPr lang="en-US" altLang="en-US" sz="1000" dirty="0">
                  <a:solidFill>
                    <a:srgbClr val="404040"/>
                  </a:solidFill>
                </a:rPr>
                <a:t>, </a:t>
              </a:r>
              <a:r>
                <a:rPr lang="en-US" altLang="en-US" sz="1000" dirty="0" err="1">
                  <a:solidFill>
                    <a:srgbClr val="404040"/>
                  </a:solidFill>
                </a:rPr>
                <a:t>consectetuer</a:t>
              </a:r>
              <a:r>
                <a:rPr lang="en-US" altLang="en-US" sz="1000" dirty="0">
                  <a:solidFill>
                    <a:srgbClr val="404040"/>
                  </a:solidFill>
                </a:rPr>
                <a:t> </a:t>
              </a:r>
              <a:r>
                <a:rPr lang="en-US" altLang="en-US" sz="1000" dirty="0" err="1">
                  <a:solidFill>
                    <a:srgbClr val="404040"/>
                  </a:solidFill>
                </a:rPr>
                <a:t>adipiscing</a:t>
              </a:r>
              <a:r>
                <a:rPr lang="en-US" altLang="en-US" sz="1000" dirty="0">
                  <a:solidFill>
                    <a:srgbClr val="404040"/>
                  </a:solidFill>
                </a:rPr>
                <a:t> </a:t>
              </a:r>
              <a:r>
                <a:rPr lang="en-US" altLang="en-US" sz="1000" dirty="0" err="1">
                  <a:solidFill>
                    <a:srgbClr val="404040"/>
                  </a:solidFill>
                </a:rPr>
                <a:t>elit</a:t>
              </a:r>
              <a:r>
                <a:rPr lang="en-US" altLang="en-US" sz="1000" dirty="0">
                  <a:solidFill>
                    <a:srgbClr val="404040"/>
                  </a:solidFill>
                </a:rPr>
                <a:t>, sed diam </a:t>
              </a:r>
              <a:r>
                <a:rPr lang="en-US" altLang="en-US" sz="1000" dirty="0" err="1">
                  <a:solidFill>
                    <a:srgbClr val="404040"/>
                  </a:solidFill>
                </a:rPr>
                <a:t>nonummy</a:t>
              </a:r>
              <a:r>
                <a:rPr lang="en-US" altLang="en-US" sz="1000" dirty="0">
                  <a:solidFill>
                    <a:srgbClr val="404040"/>
                  </a:solidFill>
                </a:rPr>
                <a:t> </a:t>
              </a:r>
              <a:r>
                <a:rPr lang="en-US" altLang="en-US" sz="1000" dirty="0" err="1">
                  <a:solidFill>
                    <a:srgbClr val="404040"/>
                  </a:solidFill>
                </a:rPr>
                <a:t>nibh</a:t>
              </a:r>
              <a:r>
                <a:rPr lang="en-US" altLang="en-US" sz="1000" dirty="0">
                  <a:solidFill>
                    <a:srgbClr val="404040"/>
                  </a:solidFill>
                </a:rPr>
                <a:t> </a:t>
              </a:r>
              <a:r>
                <a:rPr lang="en-US" altLang="en-US" sz="1000" dirty="0" err="1">
                  <a:solidFill>
                    <a:srgbClr val="404040"/>
                  </a:solidFill>
                </a:rPr>
                <a:t>euismod</a:t>
              </a:r>
              <a:r>
                <a:rPr lang="en-US" altLang="en-US" sz="1000" dirty="0">
                  <a:solidFill>
                    <a:srgbClr val="404040"/>
                  </a:solidFill>
                </a:rPr>
                <a:t> </a:t>
              </a:r>
              <a:r>
                <a:rPr lang="en-US" altLang="en-US" sz="1000" dirty="0" err="1">
                  <a:solidFill>
                    <a:srgbClr val="404040"/>
                  </a:solidFill>
                </a:rPr>
                <a:t>tincidunt</a:t>
              </a:r>
              <a:r>
                <a:rPr lang="en-US" altLang="en-US" sz="1000" dirty="0">
                  <a:solidFill>
                    <a:srgbClr val="404040"/>
                  </a:solidFill>
                </a:rPr>
                <a:t> </a:t>
              </a:r>
              <a:r>
                <a:rPr lang="en-US" altLang="en-US" sz="1000" dirty="0" err="1">
                  <a:solidFill>
                    <a:srgbClr val="404040"/>
                  </a:solidFill>
                </a:rPr>
                <a:t>ut</a:t>
              </a:r>
              <a:r>
                <a:rPr lang="en-US" altLang="en-US" sz="1000" dirty="0">
                  <a:solidFill>
                    <a:srgbClr val="404040"/>
                  </a:solidFill>
                </a:rPr>
                <a:t> </a:t>
              </a:r>
              <a:r>
                <a:rPr lang="en-US" altLang="en-US" sz="1000" dirty="0" err="1">
                  <a:solidFill>
                    <a:srgbClr val="404040"/>
                  </a:solidFill>
                </a:rPr>
                <a:t>volutpat</a:t>
              </a:r>
              <a:r>
                <a:rPr lang="en-US" altLang="en-US" sz="1000" dirty="0">
                  <a:solidFill>
                    <a:srgbClr val="404040"/>
                  </a:solidFill>
                </a:rPr>
                <a:t>. Duis </a:t>
              </a:r>
              <a:r>
                <a:rPr lang="en-US" altLang="en-US" sz="1000" dirty="0" err="1">
                  <a:solidFill>
                    <a:srgbClr val="404040"/>
                  </a:solidFill>
                </a:rPr>
                <a:t>autem</a:t>
              </a:r>
              <a:r>
                <a:rPr lang="en-US" altLang="en-US" sz="1000" dirty="0">
                  <a:solidFill>
                    <a:srgbClr val="404040"/>
                  </a:solidFill>
                </a:rPr>
                <a:t> vel </a:t>
              </a:r>
              <a:r>
                <a:rPr lang="en-US" altLang="en-US" sz="1000" dirty="0" err="1">
                  <a:solidFill>
                    <a:srgbClr val="404040"/>
                  </a:solidFill>
                </a:rPr>
                <a:t>eum</a:t>
              </a:r>
              <a:r>
                <a:rPr lang="en-US" altLang="en-US" sz="1000" dirty="0">
                  <a:solidFill>
                    <a:srgbClr val="404040"/>
                  </a:solidFill>
                </a:rPr>
                <a:t> </a:t>
              </a:r>
              <a:r>
                <a:rPr lang="en-US" altLang="en-US" sz="1000" dirty="0" err="1">
                  <a:solidFill>
                    <a:srgbClr val="404040"/>
                  </a:solidFill>
                </a:rPr>
                <a:t>iriure</a:t>
              </a:r>
              <a:r>
                <a:rPr lang="en-US" altLang="en-US" sz="1000" dirty="0">
                  <a:solidFill>
                    <a:srgbClr val="404040"/>
                  </a:solidFill>
                </a:rPr>
                <a:t> dolor in </a:t>
              </a:r>
              <a:r>
                <a:rPr lang="en-US" altLang="en-US" sz="1000" dirty="0" err="1">
                  <a:solidFill>
                    <a:srgbClr val="404040"/>
                  </a:solidFill>
                </a:rPr>
                <a:t>hendrerit</a:t>
              </a:r>
              <a:r>
                <a:rPr lang="en-US" altLang="en-US" sz="1000" dirty="0">
                  <a:solidFill>
                    <a:srgbClr val="404040"/>
                  </a:solidFill>
                </a:rPr>
                <a:t> in </a:t>
              </a:r>
              <a:r>
                <a:rPr lang="en-US" altLang="en-US" sz="1000" dirty="0" err="1">
                  <a:solidFill>
                    <a:srgbClr val="404040"/>
                  </a:solidFill>
                </a:rPr>
                <a:t>vulputate</a:t>
              </a:r>
              <a:r>
                <a:rPr lang="en-US" altLang="en-US" sz="1000" dirty="0">
                  <a:solidFill>
                    <a:srgbClr val="404040"/>
                  </a:solidFill>
                </a:rPr>
                <a:t> </a:t>
              </a:r>
              <a:r>
                <a:rPr lang="en-US" altLang="en-US" sz="1000" dirty="0" err="1">
                  <a:solidFill>
                    <a:srgbClr val="404040"/>
                  </a:solidFill>
                </a:rPr>
                <a:t>velit</a:t>
              </a:r>
              <a:r>
                <a:rPr lang="en-US" altLang="en-US" sz="1000" dirty="0">
                  <a:solidFill>
                    <a:srgbClr val="404040"/>
                  </a:solidFill>
                </a:rPr>
                <a:t> </a:t>
              </a:r>
              <a:r>
                <a:rPr lang="en-US" altLang="en-US" sz="1000" dirty="0" err="1">
                  <a:solidFill>
                    <a:srgbClr val="404040"/>
                  </a:solidFill>
                </a:rPr>
                <a:t>esse</a:t>
              </a:r>
              <a:endParaRPr lang="en-US" altLang="en-US" sz="1000" dirty="0">
                <a:solidFill>
                  <a:srgbClr val="404040"/>
                </a:solidFill>
              </a:endParaRPr>
            </a:p>
          </p:txBody>
        </p:sp>
      </p:grpSp>
      <p:grpSp>
        <p:nvGrpSpPr>
          <p:cNvPr id="4110" name="Group 43">
            <a:extLst>
              <a:ext uri="{FF2B5EF4-FFF2-40B4-BE49-F238E27FC236}">
                <a16:creationId xmlns:a16="http://schemas.microsoft.com/office/drawing/2014/main" id="{0DF2FD15-A172-4F7F-AE47-A17F1D296BCB}"/>
              </a:ext>
            </a:extLst>
          </p:cNvPr>
          <p:cNvGrpSpPr>
            <a:grpSpLocks/>
          </p:cNvGrpSpPr>
          <p:nvPr/>
        </p:nvGrpSpPr>
        <p:grpSpPr bwMode="auto">
          <a:xfrm>
            <a:off x="2108441" y="383216"/>
            <a:ext cx="2742407" cy="1525588"/>
            <a:chOff x="-1" y="-3206"/>
            <a:chExt cx="5484248" cy="3052149"/>
          </a:xfrm>
        </p:grpSpPr>
        <p:grpSp>
          <p:nvGrpSpPr>
            <p:cNvPr id="15" name="Group 44">
              <a:extLst>
                <a:ext uri="{FF2B5EF4-FFF2-40B4-BE49-F238E27FC236}">
                  <a16:creationId xmlns:a16="http://schemas.microsoft.com/office/drawing/2014/main" id="{44892AB8-C62E-4AB6-88E5-A8668A5C9568}"/>
                </a:ext>
              </a:extLst>
            </p:cNvPr>
            <p:cNvGrpSpPr>
              <a:grpSpLocks/>
            </p:cNvGrpSpPr>
            <p:nvPr/>
          </p:nvGrpSpPr>
          <p:grpSpPr bwMode="auto">
            <a:xfrm>
              <a:off x="-1" y="-3206"/>
              <a:ext cx="5484248" cy="3052149"/>
              <a:chOff x="-1" y="9494"/>
              <a:chExt cx="5484248" cy="3052149"/>
            </a:xfrm>
          </p:grpSpPr>
          <p:sp>
            <p:nvSpPr>
              <p:cNvPr id="4141" name="AutoShape 45">
                <a:extLst>
                  <a:ext uri="{FF2B5EF4-FFF2-40B4-BE49-F238E27FC236}">
                    <a16:creationId xmlns:a16="http://schemas.microsoft.com/office/drawing/2014/main" id="{1FC3B3C9-3E22-40CE-9A78-BAFBA581939D}"/>
                  </a:ext>
                </a:extLst>
              </p:cNvPr>
              <p:cNvSpPr>
                <a:spLocks/>
              </p:cNvSpPr>
              <p:nvPr/>
            </p:nvSpPr>
            <p:spPr bwMode="auto">
              <a:xfrm rot="10800000">
                <a:off x="-1" y="12670"/>
                <a:ext cx="2934986" cy="304897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FCB617"/>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42" name="Rectangle 46">
                <a:extLst>
                  <a:ext uri="{FF2B5EF4-FFF2-40B4-BE49-F238E27FC236}">
                    <a16:creationId xmlns:a16="http://schemas.microsoft.com/office/drawing/2014/main" id="{3D4FCE3E-9D67-4C6D-93E3-19BB0B0C8757}"/>
                  </a:ext>
                </a:extLst>
              </p:cNvPr>
              <p:cNvSpPr>
                <a:spLocks/>
              </p:cNvSpPr>
              <p:nvPr/>
            </p:nvSpPr>
            <p:spPr bwMode="auto">
              <a:xfrm>
                <a:off x="177781" y="9494"/>
                <a:ext cx="5306466" cy="2320077"/>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4143" name="Rectangle 47">
              <a:extLst>
                <a:ext uri="{FF2B5EF4-FFF2-40B4-BE49-F238E27FC236}">
                  <a16:creationId xmlns:a16="http://schemas.microsoft.com/office/drawing/2014/main" id="{1966DF3B-3E83-4D19-8847-F30DE1563B7C}"/>
                </a:ext>
              </a:extLst>
            </p:cNvPr>
            <p:cNvSpPr>
              <a:spLocks/>
            </p:cNvSpPr>
            <p:nvPr/>
          </p:nvSpPr>
          <p:spPr bwMode="auto">
            <a:xfrm>
              <a:off x="469851" y="528189"/>
              <a:ext cx="4757247" cy="13033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2004</a:t>
              </a:r>
            </a:p>
            <a:p>
              <a:pPr marL="12700" marR="5080"/>
              <a:r>
                <a:rPr lang="en-US" sz="800" dirty="0">
                  <a:cs typeface="Verdana"/>
                </a:rPr>
                <a:t>O</a:t>
              </a:r>
              <a:r>
                <a:rPr lang="en-US" sz="800" spc="-5" dirty="0">
                  <a:cs typeface="Verdana"/>
                </a:rPr>
                <a:t>p</a:t>
              </a:r>
              <a:r>
                <a:rPr lang="en-US" sz="800" dirty="0">
                  <a:cs typeface="Verdana"/>
                </a:rPr>
                <a:t>en</a:t>
              </a:r>
              <a:r>
                <a:rPr lang="en-US" sz="800" spc="10" dirty="0">
                  <a:cs typeface="Verdana"/>
                </a:rPr>
                <a:t> </a:t>
              </a:r>
              <a:r>
                <a:rPr lang="en-US" sz="800" spc="-5" dirty="0">
                  <a:cs typeface="Verdana"/>
                </a:rPr>
                <a:t>b</a:t>
              </a:r>
              <a:r>
                <a:rPr lang="en-US" sz="800" dirty="0">
                  <a:cs typeface="Verdana"/>
                </a:rPr>
                <a:t>rand</a:t>
              </a:r>
              <a:r>
                <a:rPr lang="en-US" sz="800" spc="20" dirty="0">
                  <a:cs typeface="Verdana"/>
                </a:rPr>
                <a:t> </a:t>
              </a:r>
              <a:r>
                <a:rPr lang="en-US" sz="800" spc="-5" dirty="0">
                  <a:cs typeface="Verdana"/>
                </a:rPr>
                <a:t>o</a:t>
              </a:r>
              <a:r>
                <a:rPr lang="en-US" sz="800" dirty="0">
                  <a:cs typeface="Verdana"/>
                </a:rPr>
                <a:t>f</a:t>
              </a:r>
              <a:r>
                <a:rPr lang="en-US" sz="800" spc="-5" dirty="0">
                  <a:cs typeface="Verdana"/>
                </a:rPr>
                <a:t>f</a:t>
              </a:r>
              <a:r>
                <a:rPr lang="en-US" sz="800" spc="5" dirty="0">
                  <a:cs typeface="Verdana"/>
                </a:rPr>
                <a:t>i</a:t>
              </a:r>
              <a:r>
                <a:rPr lang="en-US" sz="800" dirty="0">
                  <a:cs typeface="Verdana"/>
                </a:rPr>
                <a:t>ce</a:t>
              </a:r>
              <a:r>
                <a:rPr lang="en-US" sz="800" spc="5" dirty="0">
                  <a:cs typeface="Verdana"/>
                </a:rPr>
                <a:t> i</a:t>
              </a:r>
              <a:r>
                <a:rPr lang="en-US" sz="800" dirty="0">
                  <a:cs typeface="Verdana"/>
                </a:rPr>
                <a:t>n </a:t>
              </a:r>
              <a:r>
                <a:rPr lang="en-US" sz="800" spc="-5" dirty="0">
                  <a:cs typeface="Verdana"/>
                </a:rPr>
                <a:t>HCM</a:t>
              </a:r>
              <a:endParaRPr lang="en-US" sz="800" dirty="0">
                <a:cs typeface="Verdana"/>
              </a:endParaRPr>
            </a:p>
            <a:p>
              <a:pPr marL="12700" marR="5080"/>
              <a:r>
                <a:rPr lang="en-US" sz="1050" spc="-5" dirty="0">
                  <a:cs typeface="Verdana"/>
                </a:rPr>
                <a:t>sta</a:t>
              </a:r>
              <a:r>
                <a:rPr lang="en-US" sz="1050" spc="-10" dirty="0">
                  <a:cs typeface="Verdana"/>
                </a:rPr>
                <a:t>r</a:t>
              </a:r>
              <a:r>
                <a:rPr lang="en-US" sz="1050" spc="-5" dirty="0">
                  <a:cs typeface="Verdana"/>
                </a:rPr>
                <a:t>t</a:t>
              </a:r>
              <a:r>
                <a:rPr lang="en-US" sz="1050" dirty="0">
                  <a:cs typeface="Verdana"/>
                </a:rPr>
                <a:t>i</a:t>
              </a:r>
              <a:r>
                <a:rPr lang="en-US" sz="1050" spc="-5" dirty="0">
                  <a:cs typeface="Verdana"/>
                </a:rPr>
                <a:t>n</a:t>
              </a:r>
              <a:r>
                <a:rPr lang="en-US" sz="1050" spc="-10" dirty="0">
                  <a:cs typeface="Verdana"/>
                </a:rPr>
                <a:t>g</a:t>
              </a:r>
              <a:r>
                <a:rPr lang="en-US" sz="1050" spc="5" dirty="0">
                  <a:cs typeface="Verdana"/>
                </a:rPr>
                <a:t> </a:t>
              </a:r>
              <a:r>
                <a:rPr lang="en-US" sz="1050" spc="-20" dirty="0">
                  <a:cs typeface="Verdana"/>
                </a:rPr>
                <a:t>e</a:t>
              </a:r>
              <a:r>
                <a:rPr lang="en-US" sz="1050" spc="-10" dirty="0">
                  <a:cs typeface="Verdana"/>
                </a:rPr>
                <a:t>xpa</a:t>
              </a:r>
              <a:r>
                <a:rPr lang="en-US" sz="1050" spc="-5" dirty="0">
                  <a:cs typeface="Verdana"/>
                </a:rPr>
                <a:t>n</a:t>
              </a:r>
              <a:r>
                <a:rPr lang="en-US" sz="1050" spc="-10" dirty="0">
                  <a:cs typeface="Verdana"/>
                </a:rPr>
                <a:t>d</a:t>
              </a:r>
              <a:r>
                <a:rPr lang="en-US" sz="1050" spc="-5" dirty="0">
                  <a:cs typeface="Verdana"/>
                </a:rPr>
                <a:t> bu</a:t>
              </a:r>
              <a:r>
                <a:rPr lang="en-US" sz="1050" spc="-15" dirty="0">
                  <a:cs typeface="Verdana"/>
                </a:rPr>
                <a:t>s</a:t>
              </a:r>
              <a:r>
                <a:rPr lang="en-US" sz="1050" dirty="0">
                  <a:cs typeface="Verdana"/>
                </a:rPr>
                <a:t>i</a:t>
              </a:r>
              <a:r>
                <a:rPr lang="en-US" sz="1050" spc="-10" dirty="0">
                  <a:cs typeface="Verdana"/>
                </a:rPr>
                <a:t>n</a:t>
              </a:r>
              <a:r>
                <a:rPr lang="en-US" sz="1050" spc="-20" dirty="0">
                  <a:cs typeface="Verdana"/>
                </a:rPr>
                <a:t>e</a:t>
              </a:r>
              <a:r>
                <a:rPr lang="en-US" sz="1050" spc="-15" dirty="0">
                  <a:cs typeface="Verdana"/>
                </a:rPr>
                <a:t>s</a:t>
              </a:r>
              <a:r>
                <a:rPr lang="en-US" sz="1050" spc="-10" dirty="0">
                  <a:cs typeface="Verdana"/>
                </a:rPr>
                <a:t>s</a:t>
              </a:r>
              <a:r>
                <a:rPr lang="en-US" sz="1050" spc="25" dirty="0">
                  <a:cs typeface="Verdana"/>
                </a:rPr>
                <a:t> </a:t>
              </a:r>
              <a:r>
                <a:rPr lang="en-US" sz="1050" dirty="0">
                  <a:cs typeface="Verdana"/>
                </a:rPr>
                <a:t>i</a:t>
              </a:r>
              <a:r>
                <a:rPr lang="en-US" sz="1050" spc="-10" dirty="0">
                  <a:cs typeface="Verdana"/>
                </a:rPr>
                <a:t>n</a:t>
              </a:r>
              <a:r>
                <a:rPr lang="en-US" sz="1050" spc="-15" dirty="0">
                  <a:cs typeface="Verdana"/>
                </a:rPr>
                <a:t> </a:t>
              </a:r>
              <a:r>
                <a:rPr lang="en-US" sz="1050" spc="-5" dirty="0">
                  <a:cs typeface="Verdana"/>
                </a:rPr>
                <a:t>th</a:t>
              </a:r>
              <a:r>
                <a:rPr lang="en-US" sz="1050" spc="-10" dirty="0">
                  <a:cs typeface="Verdana"/>
                </a:rPr>
                <a:t>e</a:t>
              </a:r>
              <a:r>
                <a:rPr lang="en-US" sz="1050" spc="-5" dirty="0">
                  <a:cs typeface="Verdana"/>
                </a:rPr>
                <a:t> s</a:t>
              </a:r>
              <a:r>
                <a:rPr lang="en-US" sz="1050" spc="-20" dirty="0">
                  <a:cs typeface="Verdana"/>
                </a:rPr>
                <a:t>o</a:t>
              </a:r>
              <a:r>
                <a:rPr lang="en-US" sz="1050" spc="-5" dirty="0">
                  <a:cs typeface="Verdana"/>
                </a:rPr>
                <a:t>u</a:t>
              </a:r>
              <a:r>
                <a:rPr lang="en-US" sz="1050" spc="-10" dirty="0">
                  <a:cs typeface="Verdana"/>
                </a:rPr>
                <a:t>th</a:t>
              </a:r>
              <a:r>
                <a:rPr lang="en-US" sz="1050" spc="35" dirty="0">
                  <a:cs typeface="Verdana"/>
                </a:rPr>
                <a:t> </a:t>
              </a:r>
              <a:r>
                <a:rPr lang="en-US" sz="1050" spc="-15" dirty="0">
                  <a:cs typeface="Verdana"/>
                </a:rPr>
                <a:t>o</a:t>
              </a:r>
              <a:r>
                <a:rPr lang="en-US" sz="1050" spc="-5" dirty="0">
                  <a:cs typeface="Verdana"/>
                </a:rPr>
                <a:t>f</a:t>
              </a:r>
              <a:r>
                <a:rPr lang="en-US" sz="1050" spc="5" dirty="0">
                  <a:cs typeface="Verdana"/>
                </a:rPr>
                <a:t> </a:t>
              </a:r>
              <a:r>
                <a:rPr lang="en-US" sz="1050" spc="-10" dirty="0">
                  <a:cs typeface="Verdana"/>
                </a:rPr>
                <a:t>V</a:t>
              </a:r>
              <a:r>
                <a:rPr lang="en-US" sz="1050" spc="5" dirty="0">
                  <a:cs typeface="Verdana"/>
                </a:rPr>
                <a:t>i</a:t>
              </a:r>
              <a:r>
                <a:rPr lang="en-US" sz="1050" spc="-20" dirty="0">
                  <a:cs typeface="Verdana"/>
                </a:rPr>
                <a:t>e</a:t>
              </a:r>
              <a:r>
                <a:rPr lang="en-US" sz="1050" spc="-5" dirty="0">
                  <a:cs typeface="Verdana"/>
                </a:rPr>
                <a:t>t</a:t>
              </a:r>
              <a:r>
                <a:rPr lang="en-US" sz="1050" spc="-10" dirty="0">
                  <a:cs typeface="Verdana"/>
                </a:rPr>
                <a:t> Nam.</a:t>
              </a:r>
              <a:endParaRPr lang="en-US" sz="1050" dirty="0">
                <a:cs typeface="Verdana"/>
              </a:endParaRPr>
            </a:p>
          </p:txBody>
        </p:sp>
      </p:grpSp>
      <p:grpSp>
        <p:nvGrpSpPr>
          <p:cNvPr id="4111" name="Group 48">
            <a:extLst>
              <a:ext uri="{FF2B5EF4-FFF2-40B4-BE49-F238E27FC236}">
                <a16:creationId xmlns:a16="http://schemas.microsoft.com/office/drawing/2014/main" id="{2DB72AF9-5559-4C98-A8D7-F3D9F37392F3}"/>
              </a:ext>
            </a:extLst>
          </p:cNvPr>
          <p:cNvGrpSpPr>
            <a:grpSpLocks/>
          </p:cNvGrpSpPr>
          <p:nvPr/>
        </p:nvGrpSpPr>
        <p:grpSpPr bwMode="auto">
          <a:xfrm>
            <a:off x="3621026" y="2660962"/>
            <a:ext cx="2742406" cy="818448"/>
            <a:chOff x="-1" y="-1"/>
            <a:chExt cx="5484248" cy="3048944"/>
          </a:xfrm>
        </p:grpSpPr>
        <p:grpSp>
          <p:nvGrpSpPr>
            <p:cNvPr id="16" name="Group 49">
              <a:extLst>
                <a:ext uri="{FF2B5EF4-FFF2-40B4-BE49-F238E27FC236}">
                  <a16:creationId xmlns:a16="http://schemas.microsoft.com/office/drawing/2014/main" id="{7B1AF6CE-CFAB-467F-B24A-57F01B124F03}"/>
                </a:ext>
              </a:extLst>
            </p:cNvPr>
            <p:cNvGrpSpPr>
              <a:grpSpLocks/>
            </p:cNvGrpSpPr>
            <p:nvPr/>
          </p:nvGrpSpPr>
          <p:grpSpPr bwMode="auto">
            <a:xfrm>
              <a:off x="-1" y="-1"/>
              <a:ext cx="5484248" cy="3048944"/>
              <a:chOff x="-1" y="-1"/>
              <a:chExt cx="5484248" cy="3048944"/>
            </a:xfrm>
          </p:grpSpPr>
          <p:sp>
            <p:nvSpPr>
              <p:cNvPr id="4146" name="AutoShape 50">
                <a:extLst>
                  <a:ext uri="{FF2B5EF4-FFF2-40B4-BE49-F238E27FC236}">
                    <a16:creationId xmlns:a16="http://schemas.microsoft.com/office/drawing/2014/main" id="{76A6949A-01DD-4F7B-826C-7E9B9E53C769}"/>
                  </a:ext>
                </a:extLst>
              </p:cNvPr>
              <p:cNvSpPr>
                <a:spLocks/>
              </p:cNvSpPr>
              <p:nvPr/>
            </p:nvSpPr>
            <p:spPr bwMode="auto">
              <a:xfrm rot="10800000">
                <a:off x="-1" y="-1"/>
                <a:ext cx="2934985" cy="3048944"/>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dirty="0"/>
              </a:p>
            </p:txBody>
          </p:sp>
          <p:sp>
            <p:nvSpPr>
              <p:cNvPr id="4147" name="Rectangle 51">
                <a:extLst>
                  <a:ext uri="{FF2B5EF4-FFF2-40B4-BE49-F238E27FC236}">
                    <a16:creationId xmlns:a16="http://schemas.microsoft.com/office/drawing/2014/main" id="{33DB28E5-8503-4611-B3CB-A2F89B3CE55D}"/>
                  </a:ext>
                </a:extLst>
              </p:cNvPr>
              <p:cNvSpPr>
                <a:spLocks/>
              </p:cNvSpPr>
              <p:nvPr/>
            </p:nvSpPr>
            <p:spPr bwMode="auto">
              <a:xfrm>
                <a:off x="177781" y="9522"/>
                <a:ext cx="5306466" cy="2320435"/>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4148" name="Rectangle 52">
              <a:extLst>
                <a:ext uri="{FF2B5EF4-FFF2-40B4-BE49-F238E27FC236}">
                  <a16:creationId xmlns:a16="http://schemas.microsoft.com/office/drawing/2014/main" id="{3F936931-6A6C-42B9-AB79-68B1026E8AAB}"/>
                </a:ext>
              </a:extLst>
            </p:cNvPr>
            <p:cNvSpPr>
              <a:spLocks/>
            </p:cNvSpPr>
            <p:nvPr/>
          </p:nvSpPr>
          <p:spPr bwMode="auto">
            <a:xfrm>
              <a:off x="469851" y="820264"/>
              <a:ext cx="4757249" cy="7179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PROJECT #4</a:t>
              </a:r>
            </a:p>
            <a:p>
              <a:pPr eaLnBrk="1">
                <a:defRPr/>
              </a:pPr>
              <a:r>
                <a:rPr lang="en-US" altLang="en-US" sz="1000" dirty="0" err="1">
                  <a:solidFill>
                    <a:srgbClr val="404040"/>
                  </a:solidFill>
                </a:rPr>
                <a:t>Greenpharma</a:t>
              </a:r>
              <a:r>
                <a:rPr lang="en-US" altLang="en-US" sz="1000" dirty="0">
                  <a:solidFill>
                    <a:srgbClr val="404040"/>
                  </a:solidFill>
                </a:rPr>
                <a:t> founded</a:t>
              </a:r>
            </a:p>
          </p:txBody>
        </p:sp>
      </p:grpSp>
      <p:grpSp>
        <p:nvGrpSpPr>
          <p:cNvPr id="4112" name="Group 53">
            <a:extLst>
              <a:ext uri="{FF2B5EF4-FFF2-40B4-BE49-F238E27FC236}">
                <a16:creationId xmlns:a16="http://schemas.microsoft.com/office/drawing/2014/main" id="{758CF5AC-F6CD-48AD-9E34-089F3B430443}"/>
              </a:ext>
            </a:extLst>
          </p:cNvPr>
          <p:cNvGrpSpPr>
            <a:grpSpLocks/>
          </p:cNvGrpSpPr>
          <p:nvPr/>
        </p:nvGrpSpPr>
        <p:grpSpPr bwMode="auto">
          <a:xfrm>
            <a:off x="7495777" y="300922"/>
            <a:ext cx="2742407" cy="1525588"/>
            <a:chOff x="-1" y="9494"/>
            <a:chExt cx="5484248" cy="3052149"/>
          </a:xfrm>
        </p:grpSpPr>
        <p:grpSp>
          <p:nvGrpSpPr>
            <p:cNvPr id="4121" name="Group 54">
              <a:extLst>
                <a:ext uri="{FF2B5EF4-FFF2-40B4-BE49-F238E27FC236}">
                  <a16:creationId xmlns:a16="http://schemas.microsoft.com/office/drawing/2014/main" id="{D58F128B-55B8-40A3-962D-C340C831D68B}"/>
                </a:ext>
              </a:extLst>
            </p:cNvPr>
            <p:cNvGrpSpPr>
              <a:grpSpLocks/>
            </p:cNvGrpSpPr>
            <p:nvPr/>
          </p:nvGrpSpPr>
          <p:grpSpPr bwMode="auto">
            <a:xfrm>
              <a:off x="-1" y="9494"/>
              <a:ext cx="5484248" cy="3052149"/>
              <a:chOff x="-1" y="9494"/>
              <a:chExt cx="5484248" cy="3052149"/>
            </a:xfrm>
          </p:grpSpPr>
          <p:sp>
            <p:nvSpPr>
              <p:cNvPr id="4151" name="AutoShape 55">
                <a:extLst>
                  <a:ext uri="{FF2B5EF4-FFF2-40B4-BE49-F238E27FC236}">
                    <a16:creationId xmlns:a16="http://schemas.microsoft.com/office/drawing/2014/main" id="{F845FDCB-89E5-4BF3-BC94-257ECB73B008}"/>
                  </a:ext>
                </a:extLst>
              </p:cNvPr>
              <p:cNvSpPr>
                <a:spLocks/>
              </p:cNvSpPr>
              <p:nvPr/>
            </p:nvSpPr>
            <p:spPr bwMode="auto">
              <a:xfrm rot="10800000">
                <a:off x="-1" y="12669"/>
                <a:ext cx="2934985" cy="3048974"/>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52" name="Rectangle 56">
                <a:extLst>
                  <a:ext uri="{FF2B5EF4-FFF2-40B4-BE49-F238E27FC236}">
                    <a16:creationId xmlns:a16="http://schemas.microsoft.com/office/drawing/2014/main" id="{E99D57DD-1B25-45D5-A3B0-D96D289C82D9}"/>
                  </a:ext>
                </a:extLst>
              </p:cNvPr>
              <p:cNvSpPr>
                <a:spLocks/>
              </p:cNvSpPr>
              <p:nvPr/>
            </p:nvSpPr>
            <p:spPr bwMode="auto">
              <a:xfrm>
                <a:off x="177781" y="9494"/>
                <a:ext cx="5306466" cy="2320077"/>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4153" name="Rectangle 57">
              <a:extLst>
                <a:ext uri="{FF2B5EF4-FFF2-40B4-BE49-F238E27FC236}">
                  <a16:creationId xmlns:a16="http://schemas.microsoft.com/office/drawing/2014/main" id="{BEDE2CFC-2247-43AB-87B6-5648DD820E88}"/>
                </a:ext>
              </a:extLst>
            </p:cNvPr>
            <p:cNvSpPr>
              <a:spLocks/>
            </p:cNvSpPr>
            <p:nvPr/>
          </p:nvSpPr>
          <p:spPr bwMode="auto">
            <a:xfrm>
              <a:off x="469851" y="666728"/>
              <a:ext cx="4757247" cy="10262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PROJECT #5</a:t>
              </a:r>
            </a:p>
            <a:p>
              <a:pPr marL="12700" marR="5080"/>
              <a:r>
                <a:rPr lang="en-US" sz="1000" dirty="0">
                  <a:solidFill>
                    <a:srgbClr val="FF0000"/>
                  </a:solidFill>
                  <a:cs typeface="Verdana"/>
                </a:rPr>
                <a:t>Sign joint venture to Medion Bandung, </a:t>
              </a:r>
              <a:r>
                <a:rPr lang="en-US" sz="1000" dirty="0" err="1">
                  <a:solidFill>
                    <a:srgbClr val="FF0000"/>
                  </a:solidFill>
                  <a:cs typeface="Verdana"/>
                </a:rPr>
                <a:t>INDonesia</a:t>
              </a:r>
              <a:endParaRPr lang="en-US" sz="1000" dirty="0">
                <a:solidFill>
                  <a:srgbClr val="FF0000"/>
                </a:solidFill>
                <a:cs typeface="Verdana"/>
              </a:endParaRPr>
            </a:p>
          </p:txBody>
        </p:sp>
      </p:grpSp>
      <p:grpSp>
        <p:nvGrpSpPr>
          <p:cNvPr id="4113" name="Group 58">
            <a:extLst>
              <a:ext uri="{FF2B5EF4-FFF2-40B4-BE49-F238E27FC236}">
                <a16:creationId xmlns:a16="http://schemas.microsoft.com/office/drawing/2014/main" id="{86A76E9B-2A1C-419C-AD35-C3689A6C030A}"/>
              </a:ext>
            </a:extLst>
          </p:cNvPr>
          <p:cNvGrpSpPr>
            <a:grpSpLocks/>
          </p:cNvGrpSpPr>
          <p:nvPr/>
        </p:nvGrpSpPr>
        <p:grpSpPr bwMode="auto">
          <a:xfrm>
            <a:off x="6611891" y="4801116"/>
            <a:ext cx="1957545" cy="1543266"/>
            <a:chOff x="0" y="12700"/>
            <a:chExt cx="5469079" cy="3087487"/>
          </a:xfrm>
        </p:grpSpPr>
        <p:sp>
          <p:nvSpPr>
            <p:cNvPr id="4155" name="AutoShape 59">
              <a:extLst>
                <a:ext uri="{FF2B5EF4-FFF2-40B4-BE49-F238E27FC236}">
                  <a16:creationId xmlns:a16="http://schemas.microsoft.com/office/drawing/2014/main" id="{B366BE47-4255-4A39-99EB-E894565A5B9A}"/>
                </a:ext>
              </a:extLst>
            </p:cNvPr>
            <p:cNvSpPr>
              <a:spLocks/>
            </p:cNvSpPr>
            <p:nvPr/>
          </p:nvSpPr>
          <p:spPr bwMode="auto">
            <a:xfrm>
              <a:off x="2533716" y="12700"/>
              <a:ext cx="2935363" cy="304894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56" name="Rectangle 60">
              <a:extLst>
                <a:ext uri="{FF2B5EF4-FFF2-40B4-BE49-F238E27FC236}">
                  <a16:creationId xmlns:a16="http://schemas.microsoft.com/office/drawing/2014/main" id="{AFF9C8D3-B6E0-4B8C-9DC4-68CAD2A46D8E}"/>
                </a:ext>
              </a:extLst>
            </p:cNvPr>
            <p:cNvSpPr>
              <a:spLocks/>
            </p:cNvSpPr>
            <p:nvPr/>
          </p:nvSpPr>
          <p:spPr bwMode="auto">
            <a:xfrm>
              <a:off x="0" y="778545"/>
              <a:ext cx="5305564" cy="2321642"/>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57" name="Rectangle 61">
              <a:extLst>
                <a:ext uri="{FF2B5EF4-FFF2-40B4-BE49-F238E27FC236}">
                  <a16:creationId xmlns:a16="http://schemas.microsoft.com/office/drawing/2014/main" id="{54752291-7512-4372-8DAB-B1A3AAE48026}"/>
                </a:ext>
              </a:extLst>
            </p:cNvPr>
            <p:cNvSpPr>
              <a:spLocks/>
            </p:cNvSpPr>
            <p:nvPr/>
          </p:nvSpPr>
          <p:spPr bwMode="auto">
            <a:xfrm>
              <a:off x="290519" y="1480062"/>
              <a:ext cx="4757863" cy="8415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a:lnSpc>
                  <a:spcPct val="100000"/>
                </a:lnSpc>
              </a:pPr>
              <a:r>
                <a:rPr lang="en-US" sz="800" spc="-10" dirty="0">
                  <a:cs typeface="Verdana"/>
                </a:rPr>
                <a:t>W</a:t>
              </a:r>
              <a:r>
                <a:rPr lang="en-US" sz="800" dirty="0">
                  <a:cs typeface="Verdana"/>
                </a:rPr>
                <a:t>e</a:t>
              </a:r>
              <a:r>
                <a:rPr lang="en-US" sz="800" spc="-10" dirty="0">
                  <a:cs typeface="Verdana"/>
                </a:rPr>
                <a:t> </a:t>
              </a:r>
              <a:r>
                <a:rPr lang="en-US" sz="800" spc="-5" dirty="0">
                  <a:cs typeface="Verdana"/>
                </a:rPr>
                <a:t>a</a:t>
              </a:r>
              <a:r>
                <a:rPr lang="en-US" sz="800" spc="-10" dirty="0">
                  <a:cs typeface="Verdana"/>
                </a:rPr>
                <a:t>l</a:t>
              </a:r>
              <a:r>
                <a:rPr lang="en-US" sz="800" dirty="0">
                  <a:cs typeface="Verdana"/>
                </a:rPr>
                <a:t>re</a:t>
              </a:r>
              <a:r>
                <a:rPr lang="en-US" sz="800" spc="-10" dirty="0">
                  <a:cs typeface="Verdana"/>
                </a:rPr>
                <a:t>a</a:t>
              </a:r>
              <a:r>
                <a:rPr lang="en-US" sz="800" dirty="0">
                  <a:cs typeface="Verdana"/>
                </a:rPr>
                <a:t>dy</a:t>
              </a:r>
              <a:r>
                <a:rPr lang="en-US" sz="800" spc="-15" dirty="0">
                  <a:cs typeface="Verdana"/>
                </a:rPr>
                <a:t> </a:t>
              </a:r>
              <a:r>
                <a:rPr lang="en-US" sz="800" spc="-10" dirty="0">
                  <a:cs typeface="Verdana"/>
                </a:rPr>
                <a:t>h</a:t>
              </a:r>
              <a:r>
                <a:rPr lang="en-US" sz="800" spc="-5" dirty="0">
                  <a:cs typeface="Verdana"/>
                </a:rPr>
                <a:t>a</a:t>
              </a:r>
              <a:r>
                <a:rPr lang="en-US" sz="800" dirty="0">
                  <a:cs typeface="Verdana"/>
                </a:rPr>
                <a:t>ve</a:t>
              </a:r>
              <a:r>
                <a:rPr lang="en-US" sz="800" spc="-10" dirty="0">
                  <a:cs typeface="Verdana"/>
                </a:rPr>
                <a:t> </a:t>
              </a:r>
              <a:r>
                <a:rPr lang="en-US" sz="800" dirty="0">
                  <a:cs typeface="Verdana"/>
                </a:rPr>
                <a:t>10</a:t>
              </a:r>
              <a:r>
                <a:rPr lang="en-US" sz="800" spc="5" dirty="0">
                  <a:cs typeface="Verdana"/>
                </a:rPr>
                <a:t> </a:t>
              </a:r>
              <a:r>
                <a:rPr lang="en-US" sz="800" dirty="0">
                  <a:cs typeface="Verdana"/>
                </a:rPr>
                <a:t>b</a:t>
              </a:r>
              <a:r>
                <a:rPr lang="en-US" sz="800" spc="-5" dirty="0">
                  <a:cs typeface="Verdana"/>
                </a:rPr>
                <a:t>u</a:t>
              </a:r>
              <a:r>
                <a:rPr lang="en-US" sz="800" dirty="0">
                  <a:cs typeface="Verdana"/>
                </a:rPr>
                <a:t>s</a:t>
              </a:r>
              <a:r>
                <a:rPr lang="en-US" sz="800" spc="-10" dirty="0">
                  <a:cs typeface="Verdana"/>
                </a:rPr>
                <a:t>in</a:t>
              </a:r>
              <a:r>
                <a:rPr lang="en-US" sz="800" dirty="0">
                  <a:cs typeface="Verdana"/>
                </a:rPr>
                <a:t>ess</a:t>
              </a:r>
              <a:r>
                <a:rPr lang="en-US" sz="800" spc="-10" dirty="0">
                  <a:cs typeface="Verdana"/>
                </a:rPr>
                <a:t> unit</a:t>
              </a:r>
              <a:r>
                <a:rPr lang="en-US" sz="800" dirty="0">
                  <a:cs typeface="Verdana"/>
                </a:rPr>
                <a:t>s</a:t>
              </a:r>
              <a:r>
                <a:rPr lang="en-US" sz="800" spc="25" dirty="0">
                  <a:cs typeface="Verdana"/>
                </a:rPr>
                <a:t> </a:t>
              </a:r>
              <a:r>
                <a:rPr lang="en-US" sz="800" dirty="0">
                  <a:cs typeface="Verdana"/>
                </a:rPr>
                <a:t>of </a:t>
              </a:r>
              <a:r>
                <a:rPr lang="en-US" sz="800" spc="-5" dirty="0">
                  <a:cs typeface="Verdana"/>
                </a:rPr>
                <a:t>G</a:t>
              </a:r>
              <a:r>
                <a:rPr lang="en-US" sz="800" spc="5" dirty="0">
                  <a:cs typeface="Verdana"/>
                </a:rPr>
                <a:t>r</a:t>
              </a:r>
              <a:r>
                <a:rPr lang="en-US" sz="800" dirty="0">
                  <a:cs typeface="Verdana"/>
                </a:rPr>
                <a:t>ee</a:t>
              </a:r>
              <a:r>
                <a:rPr lang="en-US" sz="800" spc="-5" dirty="0">
                  <a:cs typeface="Verdana"/>
                </a:rPr>
                <a:t>n</a:t>
              </a:r>
              <a:r>
                <a:rPr lang="en-US" sz="800" dirty="0">
                  <a:cs typeface="Verdana"/>
                </a:rPr>
                <a:t>vet</a:t>
              </a:r>
              <a:r>
                <a:rPr lang="en-US" sz="800" spc="-20" dirty="0">
                  <a:cs typeface="Verdana"/>
                </a:rPr>
                <a:t> </a:t>
              </a:r>
              <a:r>
                <a:rPr lang="en-US" sz="800" spc="-10" dirty="0">
                  <a:cs typeface="Verdana"/>
                </a:rPr>
                <a:t>J</a:t>
              </a:r>
              <a:r>
                <a:rPr lang="en-US" sz="800" dirty="0">
                  <a:cs typeface="Verdana"/>
                </a:rPr>
                <a:t>SC</a:t>
              </a:r>
            </a:p>
            <a:p>
              <a:pPr marL="129539" marR="120650" algn="ctr"/>
              <a:r>
                <a:rPr lang="en-US" sz="800" dirty="0">
                  <a:cs typeface="Verdana"/>
                </a:rPr>
                <a:t>Open</a:t>
              </a:r>
              <a:r>
                <a:rPr lang="en-US" sz="800" spc="-10" dirty="0">
                  <a:cs typeface="Verdana"/>
                </a:rPr>
                <a:t> </a:t>
              </a:r>
              <a:r>
                <a:rPr lang="en-US" sz="800" spc="-5" dirty="0">
                  <a:cs typeface="Verdana"/>
                </a:rPr>
                <a:t>n</a:t>
              </a:r>
              <a:r>
                <a:rPr lang="en-US" sz="800" dirty="0">
                  <a:cs typeface="Verdana"/>
                </a:rPr>
                <a:t>ew</a:t>
              </a:r>
              <a:r>
                <a:rPr lang="en-US" sz="800" spc="-5" dirty="0">
                  <a:cs typeface="Verdana"/>
                </a:rPr>
                <a:t> </a:t>
              </a:r>
              <a:r>
                <a:rPr lang="en-US" sz="800" dirty="0">
                  <a:cs typeface="Verdana"/>
                </a:rPr>
                <a:t>br</a:t>
              </a:r>
              <a:r>
                <a:rPr lang="en-US" sz="800" spc="-5" dirty="0">
                  <a:cs typeface="Verdana"/>
                </a:rPr>
                <a:t>an</a:t>
              </a:r>
              <a:r>
                <a:rPr lang="en-US" sz="800" dirty="0">
                  <a:cs typeface="Verdana"/>
                </a:rPr>
                <a:t>d</a:t>
              </a:r>
              <a:r>
                <a:rPr lang="en-US" sz="800" spc="-5" dirty="0">
                  <a:cs typeface="Verdana"/>
                </a:rPr>
                <a:t> </a:t>
              </a:r>
              <a:r>
                <a:rPr lang="en-US" sz="800" dirty="0">
                  <a:cs typeface="Verdana"/>
                </a:rPr>
                <a:t>off</a:t>
              </a:r>
              <a:r>
                <a:rPr lang="en-US" sz="800" spc="-5" dirty="0">
                  <a:cs typeface="Verdana"/>
                </a:rPr>
                <a:t>i</a:t>
              </a:r>
              <a:r>
                <a:rPr lang="en-US" sz="800" dirty="0">
                  <a:cs typeface="Verdana"/>
                </a:rPr>
                <a:t>ce</a:t>
              </a:r>
              <a:r>
                <a:rPr lang="en-US" sz="800" spc="-5" dirty="0">
                  <a:cs typeface="Verdana"/>
                </a:rPr>
                <a:t> i</a:t>
              </a:r>
              <a:r>
                <a:rPr lang="en-US" sz="800" dirty="0">
                  <a:cs typeface="Verdana"/>
                </a:rPr>
                <a:t>n</a:t>
              </a:r>
              <a:r>
                <a:rPr lang="en-US" sz="800" spc="30" dirty="0">
                  <a:cs typeface="Verdana"/>
                </a:rPr>
                <a:t> </a:t>
              </a:r>
              <a:r>
                <a:rPr lang="en-US" sz="800" dirty="0" err="1">
                  <a:cs typeface="Verdana"/>
                </a:rPr>
                <a:t>C</a:t>
              </a:r>
              <a:r>
                <a:rPr lang="en-US" sz="800" spc="-5" dirty="0" err="1">
                  <a:cs typeface="Verdana"/>
                </a:rPr>
                <a:t>anth</a:t>
              </a:r>
              <a:r>
                <a:rPr lang="en-US" sz="800" dirty="0" err="1">
                  <a:cs typeface="Verdana"/>
                </a:rPr>
                <a:t>o</a:t>
              </a:r>
              <a:r>
                <a:rPr lang="en-US" sz="800" dirty="0">
                  <a:cs typeface="Verdana"/>
                </a:rPr>
                <a:t> </a:t>
              </a:r>
              <a:r>
                <a:rPr lang="en-US" sz="800" dirty="0" err="1">
                  <a:cs typeface="Verdana"/>
                </a:rPr>
                <a:t>prov</a:t>
              </a:r>
              <a:r>
                <a:rPr lang="en-US" sz="800" spc="-5" dirty="0" err="1">
                  <a:cs typeface="Verdana"/>
                </a:rPr>
                <a:t>in</a:t>
              </a:r>
              <a:r>
                <a:rPr lang="en-US" sz="800" spc="5" dirty="0" err="1">
                  <a:cs typeface="Verdana"/>
                </a:rPr>
                <a:t>e</a:t>
              </a:r>
              <a:r>
                <a:rPr lang="en-US" sz="800" dirty="0">
                  <a:cs typeface="Verdana"/>
                </a:rPr>
                <a:t>,</a:t>
              </a:r>
              <a:r>
                <a:rPr lang="en-US" sz="800" spc="-10" dirty="0">
                  <a:cs typeface="Verdana"/>
                </a:rPr>
                <a:t> </a:t>
              </a:r>
              <a:r>
                <a:rPr lang="en-US" sz="800" dirty="0" err="1">
                  <a:cs typeface="Verdana"/>
                </a:rPr>
                <a:t>D</a:t>
              </a:r>
              <a:r>
                <a:rPr lang="en-US" sz="800" spc="-5" dirty="0" err="1">
                  <a:cs typeface="Verdana"/>
                </a:rPr>
                <a:t>a</a:t>
              </a:r>
              <a:r>
                <a:rPr lang="en-US" sz="800" dirty="0" err="1">
                  <a:cs typeface="Verdana"/>
                </a:rPr>
                <a:t>k</a:t>
              </a:r>
              <a:r>
                <a:rPr lang="en-US" sz="800" spc="-5" dirty="0" err="1">
                  <a:cs typeface="Verdana"/>
                </a:rPr>
                <a:t>la</a:t>
              </a:r>
              <a:r>
                <a:rPr lang="en-US" sz="800" dirty="0" err="1">
                  <a:cs typeface="Verdana"/>
                </a:rPr>
                <a:t>k</a:t>
              </a:r>
              <a:r>
                <a:rPr lang="en-US" sz="800" spc="-15" dirty="0">
                  <a:cs typeface="Verdana"/>
                </a:rPr>
                <a:t> </a:t>
              </a:r>
              <a:r>
                <a:rPr lang="en-US" sz="800" spc="-5" dirty="0">
                  <a:cs typeface="Verdana"/>
                </a:rPr>
                <a:t>an</a:t>
              </a:r>
              <a:r>
                <a:rPr lang="en-US" sz="800" dirty="0">
                  <a:cs typeface="Verdana"/>
                </a:rPr>
                <a:t>d</a:t>
              </a:r>
              <a:r>
                <a:rPr lang="en-US" sz="800" spc="5" dirty="0">
                  <a:cs typeface="Verdana"/>
                </a:rPr>
                <a:t> </a:t>
              </a:r>
              <a:r>
                <a:rPr lang="en-US" sz="800" dirty="0">
                  <a:cs typeface="Verdana"/>
                </a:rPr>
                <a:t>D</a:t>
              </a:r>
              <a:r>
                <a:rPr lang="en-US" sz="800" spc="-5" dirty="0">
                  <a:cs typeface="Verdana"/>
                </a:rPr>
                <a:t>anan</a:t>
              </a:r>
              <a:r>
                <a:rPr lang="en-US" sz="800" dirty="0">
                  <a:cs typeface="Verdana"/>
                </a:rPr>
                <a:t>g</a:t>
              </a:r>
              <a:r>
                <a:rPr lang="en-US" sz="800" spc="-5" dirty="0">
                  <a:cs typeface="Verdana"/>
                </a:rPr>
                <a:t> </a:t>
              </a:r>
              <a:r>
                <a:rPr lang="en-US" sz="800" dirty="0">
                  <a:cs typeface="Verdana"/>
                </a:rPr>
                <a:t>ci</a:t>
              </a:r>
              <a:r>
                <a:rPr lang="en-US" sz="800" spc="-10" dirty="0">
                  <a:cs typeface="Verdana"/>
                </a:rPr>
                <a:t>t</a:t>
              </a:r>
              <a:r>
                <a:rPr lang="en-US" sz="800" dirty="0">
                  <a:cs typeface="Verdana"/>
                </a:rPr>
                <a:t>y </a:t>
              </a:r>
              <a:r>
                <a:rPr lang="en-US" sz="800" spc="-5" dirty="0">
                  <a:cs typeface="Verdana"/>
                </a:rPr>
                <a:t>(</a:t>
              </a:r>
              <a:r>
                <a:rPr lang="en-US" sz="800" spc="-5" dirty="0" err="1">
                  <a:cs typeface="Verdana"/>
                </a:rPr>
                <a:t>L</a:t>
              </a:r>
              <a:r>
                <a:rPr lang="en-US" sz="800" dirty="0" err="1">
                  <a:cs typeface="Verdana"/>
                </a:rPr>
                <a:t>og</a:t>
              </a:r>
              <a:r>
                <a:rPr lang="en-US" sz="800" spc="-5" dirty="0" err="1">
                  <a:cs typeface="Verdana"/>
                </a:rPr>
                <a:t>íti</a:t>
              </a:r>
              <a:r>
                <a:rPr lang="en-US" sz="800" dirty="0" err="1">
                  <a:cs typeface="Verdana"/>
                </a:rPr>
                <a:t>c</a:t>
              </a:r>
              <a:r>
                <a:rPr lang="en-US" sz="800" spc="20" dirty="0">
                  <a:cs typeface="Verdana"/>
                </a:rPr>
                <a:t> </a:t>
              </a:r>
              <a:r>
                <a:rPr lang="en-US" sz="800" dirty="0">
                  <a:cs typeface="Verdana"/>
                </a:rPr>
                <a:t>sys</a:t>
              </a:r>
              <a:r>
                <a:rPr lang="en-US" sz="800" spc="-5" dirty="0">
                  <a:cs typeface="Verdana"/>
                </a:rPr>
                <a:t>t</a:t>
              </a:r>
              <a:r>
                <a:rPr lang="en-US" sz="800" dirty="0">
                  <a:cs typeface="Verdana"/>
                </a:rPr>
                <a:t>em)</a:t>
              </a:r>
            </a:p>
          </p:txBody>
        </p:sp>
      </p:grpSp>
      <p:grpSp>
        <p:nvGrpSpPr>
          <p:cNvPr id="4114" name="Group 62">
            <a:extLst>
              <a:ext uri="{FF2B5EF4-FFF2-40B4-BE49-F238E27FC236}">
                <a16:creationId xmlns:a16="http://schemas.microsoft.com/office/drawing/2014/main" id="{61755DE4-213B-4104-86B4-40C61167FDCC}"/>
              </a:ext>
            </a:extLst>
          </p:cNvPr>
          <p:cNvGrpSpPr>
            <a:grpSpLocks/>
          </p:cNvGrpSpPr>
          <p:nvPr/>
        </p:nvGrpSpPr>
        <p:grpSpPr bwMode="auto">
          <a:xfrm>
            <a:off x="9241233" y="4791089"/>
            <a:ext cx="2734469" cy="1524000"/>
            <a:chOff x="0" y="12700"/>
            <a:chExt cx="5469079" cy="3048943"/>
          </a:xfrm>
        </p:grpSpPr>
        <p:sp>
          <p:nvSpPr>
            <p:cNvPr id="4159" name="AutoShape 63">
              <a:extLst>
                <a:ext uri="{FF2B5EF4-FFF2-40B4-BE49-F238E27FC236}">
                  <a16:creationId xmlns:a16="http://schemas.microsoft.com/office/drawing/2014/main" id="{0B8BE58A-0C22-43C2-A62E-ECCE1BF8384A}"/>
                </a:ext>
              </a:extLst>
            </p:cNvPr>
            <p:cNvSpPr>
              <a:spLocks/>
            </p:cNvSpPr>
            <p:nvPr/>
          </p:nvSpPr>
          <p:spPr bwMode="auto">
            <a:xfrm>
              <a:off x="2533715" y="12700"/>
              <a:ext cx="2935364" cy="304894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60" name="Rectangle 64">
              <a:extLst>
                <a:ext uri="{FF2B5EF4-FFF2-40B4-BE49-F238E27FC236}">
                  <a16:creationId xmlns:a16="http://schemas.microsoft.com/office/drawing/2014/main" id="{E555E14F-5BD9-4728-868A-DF295EE0E31A}"/>
                </a:ext>
              </a:extLst>
            </p:cNvPr>
            <p:cNvSpPr>
              <a:spLocks/>
            </p:cNvSpPr>
            <p:nvPr/>
          </p:nvSpPr>
          <p:spPr bwMode="auto">
            <a:xfrm>
              <a:off x="0" y="730472"/>
              <a:ext cx="5305562" cy="2321643"/>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61" name="Rectangle 65">
              <a:extLst>
                <a:ext uri="{FF2B5EF4-FFF2-40B4-BE49-F238E27FC236}">
                  <a16:creationId xmlns:a16="http://schemas.microsoft.com/office/drawing/2014/main" id="{9073E7E5-9AA5-4EFD-99F8-8E75D9EDD93E}"/>
                </a:ext>
              </a:extLst>
            </p:cNvPr>
            <p:cNvSpPr>
              <a:spLocks/>
            </p:cNvSpPr>
            <p:nvPr/>
          </p:nvSpPr>
          <p:spPr bwMode="auto">
            <a:xfrm>
              <a:off x="290519" y="925892"/>
              <a:ext cx="4757861" cy="19498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PROJECT #6</a:t>
              </a:r>
            </a:p>
            <a:p>
              <a:pPr eaLnBrk="1">
                <a:defRPr/>
              </a:pPr>
              <a:r>
                <a:rPr lang="en-US" altLang="en-US" sz="1000" dirty="0">
                  <a:solidFill>
                    <a:srgbClr val="404040"/>
                  </a:solidFill>
                </a:rPr>
                <a:t>Lorem ipsum dolor sit </a:t>
              </a:r>
              <a:r>
                <a:rPr lang="en-US" altLang="en-US" sz="1000" dirty="0" err="1">
                  <a:solidFill>
                    <a:srgbClr val="404040"/>
                  </a:solidFill>
                </a:rPr>
                <a:t>amet</a:t>
              </a:r>
              <a:r>
                <a:rPr lang="en-US" altLang="en-US" sz="1000" dirty="0">
                  <a:solidFill>
                    <a:srgbClr val="404040"/>
                  </a:solidFill>
                </a:rPr>
                <a:t>, </a:t>
              </a:r>
              <a:r>
                <a:rPr lang="en-US" altLang="en-US" sz="1000" dirty="0" err="1">
                  <a:solidFill>
                    <a:srgbClr val="404040"/>
                  </a:solidFill>
                </a:rPr>
                <a:t>consectetuer</a:t>
              </a:r>
              <a:r>
                <a:rPr lang="en-US" altLang="en-US" sz="1000" dirty="0">
                  <a:solidFill>
                    <a:srgbClr val="404040"/>
                  </a:solidFill>
                </a:rPr>
                <a:t> </a:t>
              </a:r>
              <a:r>
                <a:rPr lang="en-US" altLang="en-US" sz="1000" dirty="0" err="1">
                  <a:solidFill>
                    <a:srgbClr val="404040"/>
                  </a:solidFill>
                </a:rPr>
                <a:t>adipiscing</a:t>
              </a:r>
              <a:r>
                <a:rPr lang="en-US" altLang="en-US" sz="1000" dirty="0">
                  <a:solidFill>
                    <a:srgbClr val="404040"/>
                  </a:solidFill>
                </a:rPr>
                <a:t> </a:t>
              </a:r>
              <a:r>
                <a:rPr lang="en-US" altLang="en-US" sz="1000" dirty="0" err="1">
                  <a:solidFill>
                    <a:srgbClr val="404040"/>
                  </a:solidFill>
                </a:rPr>
                <a:t>elit</a:t>
              </a:r>
              <a:r>
                <a:rPr lang="en-US" altLang="en-US" sz="1000" dirty="0">
                  <a:solidFill>
                    <a:srgbClr val="404040"/>
                  </a:solidFill>
                </a:rPr>
                <a:t>, sed diam </a:t>
              </a:r>
              <a:r>
                <a:rPr lang="en-US" altLang="en-US" sz="1000" dirty="0" err="1">
                  <a:solidFill>
                    <a:srgbClr val="404040"/>
                  </a:solidFill>
                </a:rPr>
                <a:t>nonummy</a:t>
              </a:r>
              <a:r>
                <a:rPr lang="en-US" altLang="en-US" sz="1000" dirty="0">
                  <a:solidFill>
                    <a:srgbClr val="404040"/>
                  </a:solidFill>
                </a:rPr>
                <a:t> </a:t>
              </a:r>
              <a:r>
                <a:rPr lang="en-US" altLang="en-US" sz="1000" dirty="0" err="1">
                  <a:solidFill>
                    <a:srgbClr val="404040"/>
                  </a:solidFill>
                </a:rPr>
                <a:t>nibh</a:t>
              </a:r>
              <a:r>
                <a:rPr lang="en-US" altLang="en-US" sz="1000" dirty="0">
                  <a:solidFill>
                    <a:srgbClr val="404040"/>
                  </a:solidFill>
                </a:rPr>
                <a:t> </a:t>
              </a:r>
              <a:r>
                <a:rPr lang="en-US" altLang="en-US" sz="1000" dirty="0" err="1">
                  <a:solidFill>
                    <a:srgbClr val="404040"/>
                  </a:solidFill>
                </a:rPr>
                <a:t>euismod</a:t>
              </a:r>
              <a:r>
                <a:rPr lang="en-US" altLang="en-US" sz="1000" dirty="0">
                  <a:solidFill>
                    <a:srgbClr val="404040"/>
                  </a:solidFill>
                </a:rPr>
                <a:t> </a:t>
              </a:r>
              <a:r>
                <a:rPr lang="en-US" altLang="en-US" sz="1000" dirty="0" err="1">
                  <a:solidFill>
                    <a:srgbClr val="404040"/>
                  </a:solidFill>
                </a:rPr>
                <a:t>tincidunt</a:t>
              </a:r>
              <a:r>
                <a:rPr lang="en-US" altLang="en-US" sz="1000" dirty="0">
                  <a:solidFill>
                    <a:srgbClr val="404040"/>
                  </a:solidFill>
                </a:rPr>
                <a:t> </a:t>
              </a:r>
              <a:r>
                <a:rPr lang="en-US" altLang="en-US" sz="1000" dirty="0" err="1">
                  <a:solidFill>
                    <a:srgbClr val="404040"/>
                  </a:solidFill>
                </a:rPr>
                <a:t>ut</a:t>
              </a:r>
              <a:r>
                <a:rPr lang="en-US" altLang="en-US" sz="1000" dirty="0">
                  <a:solidFill>
                    <a:srgbClr val="404040"/>
                  </a:solidFill>
                </a:rPr>
                <a:t> </a:t>
              </a:r>
              <a:r>
                <a:rPr lang="en-US" altLang="en-US" sz="1000" dirty="0" err="1">
                  <a:solidFill>
                    <a:srgbClr val="404040"/>
                  </a:solidFill>
                </a:rPr>
                <a:t>volutpat</a:t>
              </a:r>
              <a:r>
                <a:rPr lang="en-US" altLang="en-US" sz="1000" dirty="0">
                  <a:solidFill>
                    <a:srgbClr val="404040"/>
                  </a:solidFill>
                </a:rPr>
                <a:t>. Duis </a:t>
              </a:r>
              <a:r>
                <a:rPr lang="en-US" altLang="en-US" sz="1000" dirty="0" err="1">
                  <a:solidFill>
                    <a:srgbClr val="404040"/>
                  </a:solidFill>
                </a:rPr>
                <a:t>autem</a:t>
              </a:r>
              <a:r>
                <a:rPr lang="en-US" altLang="en-US" sz="1000" dirty="0">
                  <a:solidFill>
                    <a:srgbClr val="404040"/>
                  </a:solidFill>
                </a:rPr>
                <a:t> vel </a:t>
              </a:r>
              <a:r>
                <a:rPr lang="en-US" altLang="en-US" sz="1000" dirty="0" err="1">
                  <a:solidFill>
                    <a:srgbClr val="404040"/>
                  </a:solidFill>
                </a:rPr>
                <a:t>eum</a:t>
              </a:r>
              <a:r>
                <a:rPr lang="en-US" altLang="en-US" sz="1000" dirty="0">
                  <a:solidFill>
                    <a:srgbClr val="404040"/>
                  </a:solidFill>
                </a:rPr>
                <a:t> </a:t>
              </a:r>
              <a:r>
                <a:rPr lang="en-US" altLang="en-US" sz="1000" dirty="0" err="1">
                  <a:solidFill>
                    <a:srgbClr val="404040"/>
                  </a:solidFill>
                </a:rPr>
                <a:t>iriure</a:t>
              </a:r>
              <a:r>
                <a:rPr lang="en-US" altLang="en-US" sz="1000" dirty="0">
                  <a:solidFill>
                    <a:srgbClr val="404040"/>
                  </a:solidFill>
                </a:rPr>
                <a:t> dolor in </a:t>
              </a:r>
              <a:r>
                <a:rPr lang="en-US" altLang="en-US" sz="1000" dirty="0" err="1">
                  <a:solidFill>
                    <a:srgbClr val="404040"/>
                  </a:solidFill>
                </a:rPr>
                <a:t>hendrerit</a:t>
              </a:r>
              <a:r>
                <a:rPr lang="en-US" altLang="en-US" sz="1000" dirty="0">
                  <a:solidFill>
                    <a:srgbClr val="404040"/>
                  </a:solidFill>
                </a:rPr>
                <a:t> in </a:t>
              </a:r>
              <a:r>
                <a:rPr lang="en-US" altLang="en-US" sz="1000" dirty="0" err="1">
                  <a:solidFill>
                    <a:srgbClr val="404040"/>
                  </a:solidFill>
                </a:rPr>
                <a:t>vulputate</a:t>
              </a:r>
              <a:r>
                <a:rPr lang="en-US" altLang="en-US" sz="1000" dirty="0">
                  <a:solidFill>
                    <a:srgbClr val="404040"/>
                  </a:solidFill>
                </a:rPr>
                <a:t> </a:t>
              </a:r>
              <a:r>
                <a:rPr lang="en-US" altLang="en-US" sz="1000" dirty="0" err="1">
                  <a:solidFill>
                    <a:srgbClr val="404040"/>
                  </a:solidFill>
                </a:rPr>
                <a:t>velit</a:t>
              </a:r>
              <a:r>
                <a:rPr lang="en-US" altLang="en-US" sz="1000" dirty="0">
                  <a:solidFill>
                    <a:srgbClr val="404040"/>
                  </a:solidFill>
                </a:rPr>
                <a:t> </a:t>
              </a:r>
              <a:r>
                <a:rPr lang="en-US" altLang="en-US" sz="1000" dirty="0" err="1">
                  <a:solidFill>
                    <a:srgbClr val="404040"/>
                  </a:solidFill>
                </a:rPr>
                <a:t>esse</a:t>
              </a:r>
              <a:endParaRPr lang="en-US" altLang="en-US" sz="1000" dirty="0">
                <a:solidFill>
                  <a:srgbClr val="404040"/>
                </a:solidFill>
              </a:endParaRPr>
            </a:p>
          </p:txBody>
        </p:sp>
      </p:grpSp>
      <p:grpSp>
        <p:nvGrpSpPr>
          <p:cNvPr id="22" name="Group 21">
            <a:extLst>
              <a:ext uri="{FF2B5EF4-FFF2-40B4-BE49-F238E27FC236}">
                <a16:creationId xmlns:a16="http://schemas.microsoft.com/office/drawing/2014/main" id="{5CBDFB7F-AB64-4EF2-BD46-26277144F4C8}"/>
              </a:ext>
            </a:extLst>
          </p:cNvPr>
          <p:cNvGrpSpPr/>
          <p:nvPr/>
        </p:nvGrpSpPr>
        <p:grpSpPr>
          <a:xfrm>
            <a:off x="28987" y="3630613"/>
            <a:ext cx="12003954" cy="494154"/>
            <a:chOff x="28987" y="3568083"/>
            <a:chExt cx="12600056" cy="611670"/>
          </a:xfrm>
        </p:grpSpPr>
        <p:sp>
          <p:nvSpPr>
            <p:cNvPr id="7" name="Rectangle 16">
              <a:extLst>
                <a:ext uri="{FF2B5EF4-FFF2-40B4-BE49-F238E27FC236}">
                  <a16:creationId xmlns:a16="http://schemas.microsoft.com/office/drawing/2014/main" id="{F37029C5-A6BF-4C69-8AB1-33DC912A9F15}"/>
                </a:ext>
              </a:extLst>
            </p:cNvPr>
            <p:cNvSpPr>
              <a:spLocks/>
            </p:cNvSpPr>
            <p:nvPr/>
          </p:nvSpPr>
          <p:spPr bwMode="auto">
            <a:xfrm>
              <a:off x="5329337" y="3737271"/>
              <a:ext cx="534348" cy="105569"/>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2" name="Oval 18">
              <a:extLst>
                <a:ext uri="{FF2B5EF4-FFF2-40B4-BE49-F238E27FC236}">
                  <a16:creationId xmlns:a16="http://schemas.microsoft.com/office/drawing/2014/main" id="{18953A1A-A470-49F9-93BD-D3A1515125B9}"/>
                </a:ext>
              </a:extLst>
            </p:cNvPr>
            <p:cNvSpPr>
              <a:spLocks/>
            </p:cNvSpPr>
            <p:nvPr/>
          </p:nvSpPr>
          <p:spPr bwMode="auto">
            <a:xfrm>
              <a:off x="5168657" y="3668215"/>
              <a:ext cx="128461" cy="243682"/>
            </a:xfrm>
            <a:prstGeom prst="ellipse">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dirty="0">
                <a:solidFill>
                  <a:srgbClr val="FFFFFF"/>
                </a:solidFill>
                <a:latin typeface="Arial" panose="020B0604020202020204" pitchFamily="34" charset="0"/>
              </a:endParaRPr>
            </a:p>
          </p:txBody>
        </p:sp>
        <p:sp>
          <p:nvSpPr>
            <p:cNvPr id="4115" name="Rectangle 19">
              <a:extLst>
                <a:ext uri="{FF2B5EF4-FFF2-40B4-BE49-F238E27FC236}">
                  <a16:creationId xmlns:a16="http://schemas.microsoft.com/office/drawing/2014/main" id="{A6DB6AAE-4A2B-44E5-8F98-F0D66A417198}"/>
                </a:ext>
              </a:extLst>
            </p:cNvPr>
            <p:cNvSpPr>
              <a:spLocks/>
            </p:cNvSpPr>
            <p:nvPr/>
          </p:nvSpPr>
          <p:spPr bwMode="auto">
            <a:xfrm>
              <a:off x="5895905" y="3737271"/>
              <a:ext cx="534348" cy="105569"/>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16" name="Rectangle 20">
              <a:extLst>
                <a:ext uri="{FF2B5EF4-FFF2-40B4-BE49-F238E27FC236}">
                  <a16:creationId xmlns:a16="http://schemas.microsoft.com/office/drawing/2014/main" id="{270C9B45-8F19-45BF-854D-DBBDC2219813}"/>
                </a:ext>
              </a:extLst>
            </p:cNvPr>
            <p:cNvSpPr>
              <a:spLocks/>
            </p:cNvSpPr>
            <p:nvPr/>
          </p:nvSpPr>
          <p:spPr bwMode="auto">
            <a:xfrm>
              <a:off x="6462473" y="3737271"/>
              <a:ext cx="534766" cy="105569"/>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17" name="Rectangle 21">
              <a:extLst>
                <a:ext uri="{FF2B5EF4-FFF2-40B4-BE49-F238E27FC236}">
                  <a16:creationId xmlns:a16="http://schemas.microsoft.com/office/drawing/2014/main" id="{FCA7DCDC-C5DA-4C71-A9EC-B7A3E1518C96}"/>
                </a:ext>
              </a:extLst>
            </p:cNvPr>
            <p:cNvSpPr>
              <a:spLocks/>
            </p:cNvSpPr>
            <p:nvPr/>
          </p:nvSpPr>
          <p:spPr bwMode="auto">
            <a:xfrm>
              <a:off x="7029040" y="3737271"/>
              <a:ext cx="534766" cy="105569"/>
            </a:xfrm>
            <a:prstGeom prst="rect">
              <a:avLst/>
            </a:prstGeom>
            <a:solidFill>
              <a:srgbClr val="FCB617"/>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18" name="Rectangle 22">
              <a:extLst>
                <a:ext uri="{FF2B5EF4-FFF2-40B4-BE49-F238E27FC236}">
                  <a16:creationId xmlns:a16="http://schemas.microsoft.com/office/drawing/2014/main" id="{5FA1E867-1744-4CD4-8118-DDEA4350E55F}"/>
                </a:ext>
              </a:extLst>
            </p:cNvPr>
            <p:cNvSpPr>
              <a:spLocks/>
            </p:cNvSpPr>
            <p:nvPr/>
          </p:nvSpPr>
          <p:spPr bwMode="auto">
            <a:xfrm>
              <a:off x="7596026" y="3737271"/>
              <a:ext cx="534348" cy="105569"/>
            </a:xfrm>
            <a:prstGeom prst="rect">
              <a:avLst/>
            </a:pr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25" name="Rectangle 29">
              <a:extLst>
                <a:ext uri="{FF2B5EF4-FFF2-40B4-BE49-F238E27FC236}">
                  <a16:creationId xmlns:a16="http://schemas.microsoft.com/office/drawing/2014/main" id="{956A3242-1191-4011-A98F-64D7A7B924EF}"/>
                </a:ext>
              </a:extLst>
            </p:cNvPr>
            <p:cNvSpPr>
              <a:spLocks/>
            </p:cNvSpPr>
            <p:nvPr/>
          </p:nvSpPr>
          <p:spPr bwMode="auto">
            <a:xfrm>
              <a:off x="5348168" y="3890688"/>
              <a:ext cx="516773"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2010</a:t>
              </a:r>
            </a:p>
          </p:txBody>
        </p:sp>
        <p:sp>
          <p:nvSpPr>
            <p:cNvPr id="4126" name="Rectangle 30">
              <a:extLst>
                <a:ext uri="{FF2B5EF4-FFF2-40B4-BE49-F238E27FC236}">
                  <a16:creationId xmlns:a16="http://schemas.microsoft.com/office/drawing/2014/main" id="{D6EDC546-BA33-4A0F-AF73-FDD545218441}"/>
                </a:ext>
              </a:extLst>
            </p:cNvPr>
            <p:cNvSpPr>
              <a:spLocks/>
            </p:cNvSpPr>
            <p:nvPr/>
          </p:nvSpPr>
          <p:spPr bwMode="auto">
            <a:xfrm>
              <a:off x="5902600" y="3890688"/>
              <a:ext cx="53769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2011</a:t>
              </a:r>
            </a:p>
          </p:txBody>
        </p:sp>
        <p:sp>
          <p:nvSpPr>
            <p:cNvPr id="4127" name="Rectangle 31">
              <a:extLst>
                <a:ext uri="{FF2B5EF4-FFF2-40B4-BE49-F238E27FC236}">
                  <a16:creationId xmlns:a16="http://schemas.microsoft.com/office/drawing/2014/main" id="{CA52477C-44A4-48C6-B95B-7B7BA010B593}"/>
                </a:ext>
              </a:extLst>
            </p:cNvPr>
            <p:cNvSpPr>
              <a:spLocks/>
            </p:cNvSpPr>
            <p:nvPr/>
          </p:nvSpPr>
          <p:spPr bwMode="auto">
            <a:xfrm>
              <a:off x="6467494" y="3890688"/>
              <a:ext cx="53769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2012</a:t>
              </a:r>
            </a:p>
          </p:txBody>
        </p:sp>
        <p:sp>
          <p:nvSpPr>
            <p:cNvPr id="4128" name="Rectangle 32">
              <a:extLst>
                <a:ext uri="{FF2B5EF4-FFF2-40B4-BE49-F238E27FC236}">
                  <a16:creationId xmlns:a16="http://schemas.microsoft.com/office/drawing/2014/main" id="{50ACF1E4-23E1-4D7D-A9A5-71EBF8851492}"/>
                </a:ext>
              </a:extLst>
            </p:cNvPr>
            <p:cNvSpPr>
              <a:spLocks/>
            </p:cNvSpPr>
            <p:nvPr/>
          </p:nvSpPr>
          <p:spPr bwMode="auto">
            <a:xfrm>
              <a:off x="7042848" y="3890688"/>
              <a:ext cx="517191"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2013</a:t>
              </a:r>
            </a:p>
          </p:txBody>
        </p:sp>
        <p:sp>
          <p:nvSpPr>
            <p:cNvPr id="4129" name="Rectangle 33">
              <a:extLst>
                <a:ext uri="{FF2B5EF4-FFF2-40B4-BE49-F238E27FC236}">
                  <a16:creationId xmlns:a16="http://schemas.microsoft.com/office/drawing/2014/main" id="{1C168776-B27F-48D1-AA0E-E10AD8B26EDF}"/>
                </a:ext>
              </a:extLst>
            </p:cNvPr>
            <p:cNvSpPr>
              <a:spLocks/>
            </p:cNvSpPr>
            <p:nvPr/>
          </p:nvSpPr>
          <p:spPr bwMode="auto">
            <a:xfrm>
              <a:off x="7597700"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2014</a:t>
              </a:r>
            </a:p>
          </p:txBody>
        </p:sp>
        <p:grpSp>
          <p:nvGrpSpPr>
            <p:cNvPr id="21" name="Group 20">
              <a:extLst>
                <a:ext uri="{FF2B5EF4-FFF2-40B4-BE49-F238E27FC236}">
                  <a16:creationId xmlns:a16="http://schemas.microsoft.com/office/drawing/2014/main" id="{CCB0D3C1-B601-41CC-AA61-11F5998409B7}"/>
                </a:ext>
              </a:extLst>
            </p:cNvPr>
            <p:cNvGrpSpPr/>
            <p:nvPr/>
          </p:nvGrpSpPr>
          <p:grpSpPr>
            <a:xfrm>
              <a:off x="8162593" y="3668215"/>
              <a:ext cx="2348700" cy="504602"/>
              <a:chOff x="8162593" y="3668215"/>
              <a:chExt cx="2348700" cy="504602"/>
            </a:xfrm>
          </p:grpSpPr>
          <p:sp>
            <p:nvSpPr>
              <p:cNvPr id="4119" name="Rectangle 23">
                <a:extLst>
                  <a:ext uri="{FF2B5EF4-FFF2-40B4-BE49-F238E27FC236}">
                    <a16:creationId xmlns:a16="http://schemas.microsoft.com/office/drawing/2014/main" id="{BD85DA17-2FBB-48D9-A525-DE367B428B49}"/>
                  </a:ext>
                </a:extLst>
              </p:cNvPr>
              <p:cNvSpPr>
                <a:spLocks/>
              </p:cNvSpPr>
              <p:nvPr/>
            </p:nvSpPr>
            <p:spPr bwMode="auto">
              <a:xfrm>
                <a:off x="8162593" y="3737271"/>
                <a:ext cx="534348" cy="105569"/>
              </a:xfrm>
              <a:prstGeom prst="rect">
                <a:avLst/>
              </a:prstGeom>
              <a:solidFill>
                <a:srgbClr val="BB2226"/>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 name="Rectangle 24">
                <a:extLst>
                  <a:ext uri="{FF2B5EF4-FFF2-40B4-BE49-F238E27FC236}">
                    <a16:creationId xmlns:a16="http://schemas.microsoft.com/office/drawing/2014/main" id="{BC1FC73A-A1E5-4A25-BD74-34476C1E3A10}"/>
                  </a:ext>
                </a:extLst>
              </p:cNvPr>
              <p:cNvSpPr>
                <a:spLocks/>
              </p:cNvSpPr>
              <p:nvPr/>
            </p:nvSpPr>
            <p:spPr bwMode="auto">
              <a:xfrm>
                <a:off x="8729160" y="3737271"/>
                <a:ext cx="534348" cy="105569"/>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3" name="Rectangle 25">
                <a:extLst>
                  <a:ext uri="{FF2B5EF4-FFF2-40B4-BE49-F238E27FC236}">
                    <a16:creationId xmlns:a16="http://schemas.microsoft.com/office/drawing/2014/main" id="{A1DF0044-EC2F-42CD-AC2A-0E66A4D86E24}"/>
                  </a:ext>
                </a:extLst>
              </p:cNvPr>
              <p:cNvSpPr>
                <a:spLocks/>
              </p:cNvSpPr>
              <p:nvPr/>
            </p:nvSpPr>
            <p:spPr bwMode="auto">
              <a:xfrm>
                <a:off x="9295728" y="3737271"/>
                <a:ext cx="534766" cy="105569"/>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22" name="Rectangle 26">
                <a:extLst>
                  <a:ext uri="{FF2B5EF4-FFF2-40B4-BE49-F238E27FC236}">
                    <a16:creationId xmlns:a16="http://schemas.microsoft.com/office/drawing/2014/main" id="{519EC88D-EBAC-49F5-858B-628B029CB4D9}"/>
                  </a:ext>
                </a:extLst>
              </p:cNvPr>
              <p:cNvSpPr>
                <a:spLocks/>
              </p:cNvSpPr>
              <p:nvPr/>
            </p:nvSpPr>
            <p:spPr bwMode="auto">
              <a:xfrm>
                <a:off x="9862295" y="3737271"/>
                <a:ext cx="534766" cy="105569"/>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0" name="Oval 28">
                <a:extLst>
                  <a:ext uri="{FF2B5EF4-FFF2-40B4-BE49-F238E27FC236}">
                    <a16:creationId xmlns:a16="http://schemas.microsoft.com/office/drawing/2014/main" id="{54C40E16-386D-4A0B-A80C-047F53D0F817}"/>
                  </a:ext>
                </a:extLst>
              </p:cNvPr>
              <p:cNvSpPr>
                <a:spLocks/>
              </p:cNvSpPr>
              <p:nvPr/>
            </p:nvSpPr>
            <p:spPr bwMode="auto">
              <a:xfrm>
                <a:off x="10382832" y="3668215"/>
                <a:ext cx="128461" cy="243682"/>
              </a:xfrm>
              <a:prstGeom prst="ellipse">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30" name="Rectangle 34">
                <a:extLst>
                  <a:ext uri="{FF2B5EF4-FFF2-40B4-BE49-F238E27FC236}">
                    <a16:creationId xmlns:a16="http://schemas.microsoft.com/office/drawing/2014/main" id="{8417758C-691E-4D74-AB9A-4D20F9BD14F6}"/>
                  </a:ext>
                </a:extLst>
              </p:cNvPr>
              <p:cNvSpPr>
                <a:spLocks/>
              </p:cNvSpPr>
              <p:nvPr/>
            </p:nvSpPr>
            <p:spPr bwMode="auto">
              <a:xfrm>
                <a:off x="8162593" y="3890688"/>
                <a:ext cx="53769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2015</a:t>
                </a:r>
              </a:p>
            </p:txBody>
          </p:sp>
          <p:sp>
            <p:nvSpPr>
              <p:cNvPr id="4131" name="Rectangle 35">
                <a:extLst>
                  <a:ext uri="{FF2B5EF4-FFF2-40B4-BE49-F238E27FC236}">
                    <a16:creationId xmlns:a16="http://schemas.microsoft.com/office/drawing/2014/main" id="{290DCF10-2646-47EF-BE78-39730F6D6691}"/>
                  </a:ext>
                </a:extLst>
              </p:cNvPr>
              <p:cNvSpPr>
                <a:spLocks/>
              </p:cNvSpPr>
              <p:nvPr/>
            </p:nvSpPr>
            <p:spPr bwMode="auto">
              <a:xfrm>
                <a:off x="8737948" y="3890688"/>
                <a:ext cx="516773"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2016</a:t>
                </a:r>
              </a:p>
            </p:txBody>
          </p:sp>
          <p:sp>
            <p:nvSpPr>
              <p:cNvPr id="4132" name="Rectangle 36">
                <a:extLst>
                  <a:ext uri="{FF2B5EF4-FFF2-40B4-BE49-F238E27FC236}">
                    <a16:creationId xmlns:a16="http://schemas.microsoft.com/office/drawing/2014/main" id="{2B8F4583-0954-4AAC-9089-484D13E44C6C}"/>
                  </a:ext>
                </a:extLst>
              </p:cNvPr>
              <p:cNvSpPr>
                <a:spLocks/>
              </p:cNvSpPr>
              <p:nvPr/>
            </p:nvSpPr>
            <p:spPr bwMode="auto">
              <a:xfrm>
                <a:off x="9292799"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2017</a:t>
                </a:r>
              </a:p>
            </p:txBody>
          </p:sp>
          <p:sp>
            <p:nvSpPr>
              <p:cNvPr id="4133" name="Rectangle 37">
                <a:extLst>
                  <a:ext uri="{FF2B5EF4-FFF2-40B4-BE49-F238E27FC236}">
                    <a16:creationId xmlns:a16="http://schemas.microsoft.com/office/drawing/2014/main" id="{E9D3EA27-E087-447D-84F7-EA7BCBE5EE3B}"/>
                  </a:ext>
                </a:extLst>
              </p:cNvPr>
              <p:cNvSpPr>
                <a:spLocks/>
              </p:cNvSpPr>
              <p:nvPr/>
            </p:nvSpPr>
            <p:spPr bwMode="auto">
              <a:xfrm>
                <a:off x="9857692"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2018</a:t>
                </a:r>
              </a:p>
            </p:txBody>
          </p:sp>
        </p:grpSp>
        <p:grpSp>
          <p:nvGrpSpPr>
            <p:cNvPr id="70" name="Group 69">
              <a:extLst>
                <a:ext uri="{FF2B5EF4-FFF2-40B4-BE49-F238E27FC236}">
                  <a16:creationId xmlns:a16="http://schemas.microsoft.com/office/drawing/2014/main" id="{5EA7AFAB-408C-4225-B881-EB6C01652075}"/>
                </a:ext>
              </a:extLst>
            </p:cNvPr>
            <p:cNvGrpSpPr/>
            <p:nvPr/>
          </p:nvGrpSpPr>
          <p:grpSpPr>
            <a:xfrm>
              <a:off x="28987" y="3568083"/>
              <a:ext cx="5281128" cy="604615"/>
              <a:chOff x="755650" y="3695700"/>
              <a:chExt cx="10017920" cy="604615"/>
            </a:xfrm>
          </p:grpSpPr>
          <p:grpSp>
            <p:nvGrpSpPr>
              <p:cNvPr id="71" name="Group 15">
                <a:extLst>
                  <a:ext uri="{FF2B5EF4-FFF2-40B4-BE49-F238E27FC236}">
                    <a16:creationId xmlns:a16="http://schemas.microsoft.com/office/drawing/2014/main" id="{7D3DB331-7212-45FE-A8C0-8A2D986ABC97}"/>
                  </a:ext>
                </a:extLst>
              </p:cNvPr>
              <p:cNvGrpSpPr>
                <a:grpSpLocks/>
              </p:cNvGrpSpPr>
              <p:nvPr/>
            </p:nvGrpSpPr>
            <p:grpSpPr bwMode="auto">
              <a:xfrm>
                <a:off x="755650" y="3695700"/>
                <a:ext cx="10017920" cy="443707"/>
                <a:chOff x="-1" y="0"/>
                <a:chExt cx="20034441" cy="887583"/>
              </a:xfrm>
            </p:grpSpPr>
            <p:sp>
              <p:nvSpPr>
                <p:cNvPr id="81" name="Rectangle 16">
                  <a:extLst>
                    <a:ext uri="{FF2B5EF4-FFF2-40B4-BE49-F238E27FC236}">
                      <a16:creationId xmlns:a16="http://schemas.microsoft.com/office/drawing/2014/main" id="{9D485955-E567-4D13-8552-0821D68DFE68}"/>
                    </a:ext>
                  </a:extLst>
                </p:cNvPr>
                <p:cNvSpPr>
                  <a:spLocks/>
                </p:cNvSpPr>
                <p:nvPr/>
              </p:nvSpPr>
              <p:spPr bwMode="auto">
                <a:xfrm>
                  <a:off x="809566" y="338202"/>
                  <a:ext cx="2027096" cy="211178"/>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2" name="Oval 17">
                  <a:extLst>
                    <a:ext uri="{FF2B5EF4-FFF2-40B4-BE49-F238E27FC236}">
                      <a16:creationId xmlns:a16="http://schemas.microsoft.com/office/drawing/2014/main" id="{CB9C8F85-0E8E-4F5D-98E5-8EF432401036}"/>
                    </a:ext>
                  </a:extLst>
                </p:cNvPr>
                <p:cNvSpPr>
                  <a:spLocks/>
                </p:cNvSpPr>
                <p:nvPr/>
              </p:nvSpPr>
              <p:spPr bwMode="auto">
                <a:xfrm>
                  <a:off x="-1" y="0"/>
                  <a:ext cx="887352" cy="887583"/>
                </a:xfrm>
                <a:prstGeom prst="ellipse">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3" name="Oval 18">
                  <a:extLst>
                    <a:ext uri="{FF2B5EF4-FFF2-40B4-BE49-F238E27FC236}">
                      <a16:creationId xmlns:a16="http://schemas.microsoft.com/office/drawing/2014/main" id="{22E78FBE-8FC2-4CA2-9F1F-816B89BCBD70}"/>
                    </a:ext>
                  </a:extLst>
                </p:cNvPr>
                <p:cNvSpPr>
                  <a:spLocks/>
                </p:cNvSpPr>
                <p:nvPr/>
              </p:nvSpPr>
              <p:spPr bwMode="auto">
                <a:xfrm>
                  <a:off x="200011" y="200064"/>
                  <a:ext cx="487330" cy="487457"/>
                </a:xfrm>
                <a:prstGeom prst="ellipse">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4" name="Rectangle 19">
                  <a:extLst>
                    <a:ext uri="{FF2B5EF4-FFF2-40B4-BE49-F238E27FC236}">
                      <a16:creationId xmlns:a16="http://schemas.microsoft.com/office/drawing/2014/main" id="{44F1476D-B53B-4CC6-9C82-B180EC90E59E}"/>
                    </a:ext>
                  </a:extLst>
                </p:cNvPr>
                <p:cNvSpPr>
                  <a:spLocks/>
                </p:cNvSpPr>
                <p:nvPr/>
              </p:nvSpPr>
              <p:spPr bwMode="auto">
                <a:xfrm>
                  <a:off x="2958892" y="338202"/>
                  <a:ext cx="2027097" cy="211178"/>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5" name="Rectangle 20">
                  <a:extLst>
                    <a:ext uri="{FF2B5EF4-FFF2-40B4-BE49-F238E27FC236}">
                      <a16:creationId xmlns:a16="http://schemas.microsoft.com/office/drawing/2014/main" id="{D91F8EA7-F5AE-4AB1-91E0-12CDA85BD1D2}"/>
                    </a:ext>
                  </a:extLst>
                </p:cNvPr>
                <p:cNvSpPr>
                  <a:spLocks/>
                </p:cNvSpPr>
                <p:nvPr/>
              </p:nvSpPr>
              <p:spPr bwMode="auto">
                <a:xfrm>
                  <a:off x="5108218" y="338202"/>
                  <a:ext cx="2028684" cy="211178"/>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6" name="Rectangle 21">
                  <a:extLst>
                    <a:ext uri="{FF2B5EF4-FFF2-40B4-BE49-F238E27FC236}">
                      <a16:creationId xmlns:a16="http://schemas.microsoft.com/office/drawing/2014/main" id="{1F1E574B-2E34-451B-964D-966982AE611B}"/>
                    </a:ext>
                  </a:extLst>
                </p:cNvPr>
                <p:cNvSpPr>
                  <a:spLocks/>
                </p:cNvSpPr>
                <p:nvPr/>
              </p:nvSpPr>
              <p:spPr bwMode="auto">
                <a:xfrm>
                  <a:off x="7257542" y="338202"/>
                  <a:ext cx="2028684" cy="211178"/>
                </a:xfrm>
                <a:prstGeom prst="rect">
                  <a:avLst/>
                </a:prstGeom>
                <a:solidFill>
                  <a:srgbClr val="FCB617"/>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7" name="Rectangle 22">
                  <a:extLst>
                    <a:ext uri="{FF2B5EF4-FFF2-40B4-BE49-F238E27FC236}">
                      <a16:creationId xmlns:a16="http://schemas.microsoft.com/office/drawing/2014/main" id="{75BA4F5A-FFAF-4F40-8425-FB5573EAA255}"/>
                    </a:ext>
                  </a:extLst>
                </p:cNvPr>
                <p:cNvSpPr>
                  <a:spLocks/>
                </p:cNvSpPr>
                <p:nvPr/>
              </p:nvSpPr>
              <p:spPr bwMode="auto">
                <a:xfrm>
                  <a:off x="9408456" y="338202"/>
                  <a:ext cx="2027096" cy="211178"/>
                </a:xfrm>
                <a:prstGeom prst="rect">
                  <a:avLst/>
                </a:pr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8" name="Rectangle 23">
                  <a:extLst>
                    <a:ext uri="{FF2B5EF4-FFF2-40B4-BE49-F238E27FC236}">
                      <a16:creationId xmlns:a16="http://schemas.microsoft.com/office/drawing/2014/main" id="{3283C0C8-66DE-48BA-BD04-CD794A37A743}"/>
                    </a:ext>
                  </a:extLst>
                </p:cNvPr>
                <p:cNvSpPr>
                  <a:spLocks/>
                </p:cNvSpPr>
                <p:nvPr/>
              </p:nvSpPr>
              <p:spPr bwMode="auto">
                <a:xfrm>
                  <a:off x="11557780" y="338202"/>
                  <a:ext cx="2027096" cy="211178"/>
                </a:xfrm>
                <a:prstGeom prst="rect">
                  <a:avLst/>
                </a:prstGeom>
                <a:solidFill>
                  <a:srgbClr val="BB2226"/>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9" name="Rectangle 24">
                  <a:extLst>
                    <a:ext uri="{FF2B5EF4-FFF2-40B4-BE49-F238E27FC236}">
                      <a16:creationId xmlns:a16="http://schemas.microsoft.com/office/drawing/2014/main" id="{A61ACE8F-26F5-4BCF-9444-7C1594AE06E7}"/>
                    </a:ext>
                  </a:extLst>
                </p:cNvPr>
                <p:cNvSpPr>
                  <a:spLocks/>
                </p:cNvSpPr>
                <p:nvPr/>
              </p:nvSpPr>
              <p:spPr bwMode="auto">
                <a:xfrm>
                  <a:off x="13707104" y="338202"/>
                  <a:ext cx="2027096" cy="211178"/>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0" name="Rectangle 25">
                  <a:extLst>
                    <a:ext uri="{FF2B5EF4-FFF2-40B4-BE49-F238E27FC236}">
                      <a16:creationId xmlns:a16="http://schemas.microsoft.com/office/drawing/2014/main" id="{707875CD-B81B-4BA3-B6B9-E9380457E65E}"/>
                    </a:ext>
                  </a:extLst>
                </p:cNvPr>
                <p:cNvSpPr>
                  <a:spLocks/>
                </p:cNvSpPr>
                <p:nvPr/>
              </p:nvSpPr>
              <p:spPr bwMode="auto">
                <a:xfrm>
                  <a:off x="15856430" y="338202"/>
                  <a:ext cx="2028684" cy="211178"/>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1" name="Rectangle 26">
                  <a:extLst>
                    <a:ext uri="{FF2B5EF4-FFF2-40B4-BE49-F238E27FC236}">
                      <a16:creationId xmlns:a16="http://schemas.microsoft.com/office/drawing/2014/main" id="{CBF02890-2647-4C5A-B29C-385F76C33273}"/>
                    </a:ext>
                  </a:extLst>
                </p:cNvPr>
                <p:cNvSpPr>
                  <a:spLocks/>
                </p:cNvSpPr>
                <p:nvPr/>
              </p:nvSpPr>
              <p:spPr bwMode="auto">
                <a:xfrm>
                  <a:off x="18005756" y="338202"/>
                  <a:ext cx="2028684" cy="211178"/>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72" name="Rectangle 29">
                <a:extLst>
                  <a:ext uri="{FF2B5EF4-FFF2-40B4-BE49-F238E27FC236}">
                    <a16:creationId xmlns:a16="http://schemas.microsoft.com/office/drawing/2014/main" id="{7C7FF153-FA76-403C-9C45-83A9590F8B47}"/>
                  </a:ext>
                </a:extLst>
              </p:cNvPr>
              <p:cNvSpPr>
                <a:spLocks/>
              </p:cNvSpPr>
              <p:nvPr/>
            </p:nvSpPr>
            <p:spPr bwMode="auto">
              <a:xfrm>
                <a:off x="1196182" y="4018186"/>
                <a:ext cx="980281"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2001</a:t>
                </a:r>
              </a:p>
            </p:txBody>
          </p:sp>
          <p:sp>
            <p:nvSpPr>
              <p:cNvPr id="73" name="Rectangle 30">
                <a:extLst>
                  <a:ext uri="{FF2B5EF4-FFF2-40B4-BE49-F238E27FC236}">
                    <a16:creationId xmlns:a16="http://schemas.microsoft.com/office/drawing/2014/main" id="{1E767342-2816-4229-8401-81783A25BA4C}"/>
                  </a:ext>
                </a:extLst>
              </p:cNvPr>
              <p:cNvSpPr>
                <a:spLocks/>
              </p:cNvSpPr>
              <p:nvPr/>
            </p:nvSpPr>
            <p:spPr bwMode="auto">
              <a:xfrm>
                <a:off x="2247900" y="4018186"/>
                <a:ext cx="1019969"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2002</a:t>
                </a:r>
              </a:p>
            </p:txBody>
          </p:sp>
          <p:sp>
            <p:nvSpPr>
              <p:cNvPr id="74" name="Rectangle 31">
                <a:extLst>
                  <a:ext uri="{FF2B5EF4-FFF2-40B4-BE49-F238E27FC236}">
                    <a16:creationId xmlns:a16="http://schemas.microsoft.com/office/drawing/2014/main" id="{E4DF765D-29A8-4264-B666-190A0CCEAB5A}"/>
                  </a:ext>
                </a:extLst>
              </p:cNvPr>
              <p:cNvSpPr>
                <a:spLocks/>
              </p:cNvSpPr>
              <p:nvPr/>
            </p:nvSpPr>
            <p:spPr bwMode="auto">
              <a:xfrm>
                <a:off x="3319463" y="4018186"/>
                <a:ext cx="1019969"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2003</a:t>
                </a:r>
              </a:p>
            </p:txBody>
          </p:sp>
          <p:sp>
            <p:nvSpPr>
              <p:cNvPr id="75" name="Rectangle 32">
                <a:extLst>
                  <a:ext uri="{FF2B5EF4-FFF2-40B4-BE49-F238E27FC236}">
                    <a16:creationId xmlns:a16="http://schemas.microsoft.com/office/drawing/2014/main" id="{F94F86AA-9BEB-43FB-84B0-94A93DB5E511}"/>
                  </a:ext>
                </a:extLst>
              </p:cNvPr>
              <p:cNvSpPr>
                <a:spLocks/>
              </p:cNvSpPr>
              <p:nvPr/>
            </p:nvSpPr>
            <p:spPr bwMode="auto">
              <a:xfrm>
                <a:off x="4410869" y="4018186"/>
                <a:ext cx="98107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2004</a:t>
                </a:r>
              </a:p>
            </p:txBody>
          </p:sp>
          <p:sp>
            <p:nvSpPr>
              <p:cNvPr id="76" name="Rectangle 33">
                <a:extLst>
                  <a:ext uri="{FF2B5EF4-FFF2-40B4-BE49-F238E27FC236}">
                    <a16:creationId xmlns:a16="http://schemas.microsoft.com/office/drawing/2014/main" id="{705F640E-1897-4201-9E79-5F4B67641AF3}"/>
                  </a:ext>
                </a:extLst>
              </p:cNvPr>
              <p:cNvSpPr>
                <a:spLocks/>
              </p:cNvSpPr>
              <p:nvPr/>
            </p:nvSpPr>
            <p:spPr bwMode="auto">
              <a:xfrm>
                <a:off x="5463382" y="4018186"/>
                <a:ext cx="101917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2005</a:t>
                </a:r>
              </a:p>
            </p:txBody>
          </p:sp>
          <p:sp>
            <p:nvSpPr>
              <p:cNvPr id="77" name="Rectangle 34">
                <a:extLst>
                  <a:ext uri="{FF2B5EF4-FFF2-40B4-BE49-F238E27FC236}">
                    <a16:creationId xmlns:a16="http://schemas.microsoft.com/office/drawing/2014/main" id="{41B5745E-CC3B-48BF-9475-0C69EA9C5531}"/>
                  </a:ext>
                </a:extLst>
              </p:cNvPr>
              <p:cNvSpPr>
                <a:spLocks/>
              </p:cNvSpPr>
              <p:nvPr/>
            </p:nvSpPr>
            <p:spPr bwMode="auto">
              <a:xfrm>
                <a:off x="6534944" y="4018186"/>
                <a:ext cx="1019969"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2006</a:t>
                </a:r>
              </a:p>
            </p:txBody>
          </p:sp>
          <p:sp>
            <p:nvSpPr>
              <p:cNvPr id="78" name="Rectangle 35">
                <a:extLst>
                  <a:ext uri="{FF2B5EF4-FFF2-40B4-BE49-F238E27FC236}">
                    <a16:creationId xmlns:a16="http://schemas.microsoft.com/office/drawing/2014/main" id="{A6671958-7A5F-44FC-8913-4588A393796B}"/>
                  </a:ext>
                </a:extLst>
              </p:cNvPr>
              <p:cNvSpPr>
                <a:spLocks/>
              </p:cNvSpPr>
              <p:nvPr/>
            </p:nvSpPr>
            <p:spPr bwMode="auto">
              <a:xfrm>
                <a:off x="7626350" y="4018186"/>
                <a:ext cx="980282"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2007</a:t>
                </a:r>
              </a:p>
            </p:txBody>
          </p:sp>
          <p:sp>
            <p:nvSpPr>
              <p:cNvPr id="79" name="Rectangle 36">
                <a:extLst>
                  <a:ext uri="{FF2B5EF4-FFF2-40B4-BE49-F238E27FC236}">
                    <a16:creationId xmlns:a16="http://schemas.microsoft.com/office/drawing/2014/main" id="{F3DB54A8-068B-4FF8-87F4-15F478D8FBEF}"/>
                  </a:ext>
                </a:extLst>
              </p:cNvPr>
              <p:cNvSpPr>
                <a:spLocks/>
              </p:cNvSpPr>
              <p:nvPr/>
            </p:nvSpPr>
            <p:spPr bwMode="auto">
              <a:xfrm>
                <a:off x="8678863" y="4018186"/>
                <a:ext cx="101917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2008</a:t>
                </a:r>
              </a:p>
            </p:txBody>
          </p:sp>
          <p:sp>
            <p:nvSpPr>
              <p:cNvPr id="80" name="Rectangle 37">
                <a:extLst>
                  <a:ext uri="{FF2B5EF4-FFF2-40B4-BE49-F238E27FC236}">
                    <a16:creationId xmlns:a16="http://schemas.microsoft.com/office/drawing/2014/main" id="{812C8B7C-A7AB-492F-8695-59CDEB154830}"/>
                  </a:ext>
                </a:extLst>
              </p:cNvPr>
              <p:cNvSpPr>
                <a:spLocks/>
              </p:cNvSpPr>
              <p:nvPr/>
            </p:nvSpPr>
            <p:spPr bwMode="auto">
              <a:xfrm>
                <a:off x="9750425" y="4018186"/>
                <a:ext cx="101917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2009</a:t>
                </a:r>
              </a:p>
            </p:txBody>
          </p:sp>
        </p:grpSp>
        <p:grpSp>
          <p:nvGrpSpPr>
            <p:cNvPr id="96" name="Group 95">
              <a:extLst>
                <a:ext uri="{FF2B5EF4-FFF2-40B4-BE49-F238E27FC236}">
                  <a16:creationId xmlns:a16="http://schemas.microsoft.com/office/drawing/2014/main" id="{8B955241-3A9D-4EB8-9E0F-80FA3F787278}"/>
                </a:ext>
              </a:extLst>
            </p:cNvPr>
            <p:cNvGrpSpPr/>
            <p:nvPr/>
          </p:nvGrpSpPr>
          <p:grpSpPr>
            <a:xfrm>
              <a:off x="10394575" y="3744207"/>
              <a:ext cx="2234468" cy="435546"/>
              <a:chOff x="8162593" y="3737271"/>
              <a:chExt cx="2234468" cy="435546"/>
            </a:xfrm>
          </p:grpSpPr>
          <p:sp>
            <p:nvSpPr>
              <p:cNvPr id="97" name="Rectangle 23">
                <a:extLst>
                  <a:ext uri="{FF2B5EF4-FFF2-40B4-BE49-F238E27FC236}">
                    <a16:creationId xmlns:a16="http://schemas.microsoft.com/office/drawing/2014/main" id="{1BD2539E-E041-408A-89EA-27927483B128}"/>
                  </a:ext>
                </a:extLst>
              </p:cNvPr>
              <p:cNvSpPr>
                <a:spLocks/>
              </p:cNvSpPr>
              <p:nvPr/>
            </p:nvSpPr>
            <p:spPr bwMode="auto">
              <a:xfrm>
                <a:off x="8162593" y="3737271"/>
                <a:ext cx="534348" cy="105569"/>
              </a:xfrm>
              <a:prstGeom prst="rect">
                <a:avLst/>
              </a:prstGeom>
              <a:solidFill>
                <a:srgbClr val="BB2226"/>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8" name="Rectangle 24">
                <a:extLst>
                  <a:ext uri="{FF2B5EF4-FFF2-40B4-BE49-F238E27FC236}">
                    <a16:creationId xmlns:a16="http://schemas.microsoft.com/office/drawing/2014/main" id="{AD68672B-C471-4249-B8C9-18C7FD7D468A}"/>
                  </a:ext>
                </a:extLst>
              </p:cNvPr>
              <p:cNvSpPr>
                <a:spLocks/>
              </p:cNvSpPr>
              <p:nvPr/>
            </p:nvSpPr>
            <p:spPr bwMode="auto">
              <a:xfrm>
                <a:off x="8729160" y="3737271"/>
                <a:ext cx="534348" cy="105569"/>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9" name="Rectangle 25">
                <a:extLst>
                  <a:ext uri="{FF2B5EF4-FFF2-40B4-BE49-F238E27FC236}">
                    <a16:creationId xmlns:a16="http://schemas.microsoft.com/office/drawing/2014/main" id="{497066F6-A171-41EE-9DD6-E85DE1B7AE8E}"/>
                  </a:ext>
                </a:extLst>
              </p:cNvPr>
              <p:cNvSpPr>
                <a:spLocks/>
              </p:cNvSpPr>
              <p:nvPr/>
            </p:nvSpPr>
            <p:spPr bwMode="auto">
              <a:xfrm>
                <a:off x="9295728" y="3737271"/>
                <a:ext cx="534766" cy="105569"/>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00" name="Rectangle 26">
                <a:extLst>
                  <a:ext uri="{FF2B5EF4-FFF2-40B4-BE49-F238E27FC236}">
                    <a16:creationId xmlns:a16="http://schemas.microsoft.com/office/drawing/2014/main" id="{E42A3BB7-FCBF-4879-8BA0-080F3AD86B81}"/>
                  </a:ext>
                </a:extLst>
              </p:cNvPr>
              <p:cNvSpPr>
                <a:spLocks/>
              </p:cNvSpPr>
              <p:nvPr/>
            </p:nvSpPr>
            <p:spPr bwMode="auto">
              <a:xfrm>
                <a:off x="9862295" y="3737271"/>
                <a:ext cx="534766" cy="105569"/>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03" name="Rectangle 34">
                <a:extLst>
                  <a:ext uri="{FF2B5EF4-FFF2-40B4-BE49-F238E27FC236}">
                    <a16:creationId xmlns:a16="http://schemas.microsoft.com/office/drawing/2014/main" id="{F2BCA790-8702-4EF6-B0BD-72FA4FB424A1}"/>
                  </a:ext>
                </a:extLst>
              </p:cNvPr>
              <p:cNvSpPr>
                <a:spLocks/>
              </p:cNvSpPr>
              <p:nvPr/>
            </p:nvSpPr>
            <p:spPr bwMode="auto">
              <a:xfrm>
                <a:off x="8162593" y="3890688"/>
                <a:ext cx="53769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2019</a:t>
                </a:r>
              </a:p>
            </p:txBody>
          </p:sp>
          <p:sp>
            <p:nvSpPr>
              <p:cNvPr id="104" name="Rectangle 35">
                <a:extLst>
                  <a:ext uri="{FF2B5EF4-FFF2-40B4-BE49-F238E27FC236}">
                    <a16:creationId xmlns:a16="http://schemas.microsoft.com/office/drawing/2014/main" id="{E0E5D860-BF48-4E05-80BC-9BFD07DDE2B1}"/>
                  </a:ext>
                </a:extLst>
              </p:cNvPr>
              <p:cNvSpPr>
                <a:spLocks/>
              </p:cNvSpPr>
              <p:nvPr/>
            </p:nvSpPr>
            <p:spPr bwMode="auto">
              <a:xfrm>
                <a:off x="8737948" y="3890688"/>
                <a:ext cx="516773"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2020</a:t>
                </a:r>
              </a:p>
            </p:txBody>
          </p:sp>
          <p:sp>
            <p:nvSpPr>
              <p:cNvPr id="105" name="Rectangle 36">
                <a:extLst>
                  <a:ext uri="{FF2B5EF4-FFF2-40B4-BE49-F238E27FC236}">
                    <a16:creationId xmlns:a16="http://schemas.microsoft.com/office/drawing/2014/main" id="{BD03B0F0-C5C9-4AB4-B157-6B7599D66181}"/>
                  </a:ext>
                </a:extLst>
              </p:cNvPr>
              <p:cNvSpPr>
                <a:spLocks/>
              </p:cNvSpPr>
              <p:nvPr/>
            </p:nvSpPr>
            <p:spPr bwMode="auto">
              <a:xfrm>
                <a:off x="9292799"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2021</a:t>
                </a:r>
              </a:p>
            </p:txBody>
          </p:sp>
          <p:sp>
            <p:nvSpPr>
              <p:cNvPr id="106" name="Rectangle 37">
                <a:extLst>
                  <a:ext uri="{FF2B5EF4-FFF2-40B4-BE49-F238E27FC236}">
                    <a16:creationId xmlns:a16="http://schemas.microsoft.com/office/drawing/2014/main" id="{F7B66B6D-DCB7-4AC0-ACC0-2455E983A6C6}"/>
                  </a:ext>
                </a:extLst>
              </p:cNvPr>
              <p:cNvSpPr>
                <a:spLocks/>
              </p:cNvSpPr>
              <p:nvPr/>
            </p:nvSpPr>
            <p:spPr bwMode="auto">
              <a:xfrm>
                <a:off x="9857692"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2022</a:t>
                </a:r>
              </a:p>
            </p:txBody>
          </p:sp>
        </p:grpSp>
      </p:grpSp>
      <p:pic>
        <p:nvPicPr>
          <p:cNvPr id="108" name="Picture 107">
            <a:extLst>
              <a:ext uri="{FF2B5EF4-FFF2-40B4-BE49-F238E27FC236}">
                <a16:creationId xmlns:a16="http://schemas.microsoft.com/office/drawing/2014/main" id="{A85009E4-BCAC-4B38-B746-03CBE751E3E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1797" y="1674815"/>
            <a:ext cx="1157936" cy="303391"/>
          </a:xfrm>
          <a:prstGeom prst="rect">
            <a:avLst/>
          </a:prstGeom>
        </p:spPr>
      </p:pic>
      <p:grpSp>
        <p:nvGrpSpPr>
          <p:cNvPr id="114" name="Group 58">
            <a:extLst>
              <a:ext uri="{FF2B5EF4-FFF2-40B4-BE49-F238E27FC236}">
                <a16:creationId xmlns:a16="http://schemas.microsoft.com/office/drawing/2014/main" id="{3C90DE88-1A45-4199-83A1-2BE8830DB31B}"/>
              </a:ext>
            </a:extLst>
          </p:cNvPr>
          <p:cNvGrpSpPr>
            <a:grpSpLocks/>
          </p:cNvGrpSpPr>
          <p:nvPr/>
        </p:nvGrpSpPr>
        <p:grpSpPr bwMode="auto">
          <a:xfrm>
            <a:off x="0" y="4217469"/>
            <a:ext cx="1034566" cy="1539669"/>
            <a:chOff x="3399894" y="12700"/>
            <a:chExt cx="2069185" cy="3080290"/>
          </a:xfrm>
        </p:grpSpPr>
        <p:sp>
          <p:nvSpPr>
            <p:cNvPr id="115" name="AutoShape 59">
              <a:extLst>
                <a:ext uri="{FF2B5EF4-FFF2-40B4-BE49-F238E27FC236}">
                  <a16:creationId xmlns:a16="http://schemas.microsoft.com/office/drawing/2014/main" id="{80CCAB8C-7C15-4AA9-82BD-672D1884D4AC}"/>
                </a:ext>
              </a:extLst>
            </p:cNvPr>
            <p:cNvSpPr>
              <a:spLocks/>
            </p:cNvSpPr>
            <p:nvPr/>
          </p:nvSpPr>
          <p:spPr bwMode="auto">
            <a:xfrm>
              <a:off x="3399894" y="12700"/>
              <a:ext cx="2069185" cy="3048942"/>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dirty="0"/>
            </a:p>
          </p:txBody>
        </p:sp>
        <p:sp>
          <p:nvSpPr>
            <p:cNvPr id="116" name="Rectangle 60">
              <a:extLst>
                <a:ext uri="{FF2B5EF4-FFF2-40B4-BE49-F238E27FC236}">
                  <a16:creationId xmlns:a16="http://schemas.microsoft.com/office/drawing/2014/main" id="{FDFE7C94-3050-4D2F-9178-FE7101041317}"/>
                </a:ext>
              </a:extLst>
            </p:cNvPr>
            <p:cNvSpPr>
              <a:spLocks/>
            </p:cNvSpPr>
            <p:nvPr/>
          </p:nvSpPr>
          <p:spPr bwMode="auto">
            <a:xfrm>
              <a:off x="3399896" y="730472"/>
              <a:ext cx="1905667" cy="2321644"/>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17" name="Rectangle 61">
              <a:extLst>
                <a:ext uri="{FF2B5EF4-FFF2-40B4-BE49-F238E27FC236}">
                  <a16:creationId xmlns:a16="http://schemas.microsoft.com/office/drawing/2014/main" id="{A398E55B-05B1-4373-A934-0592B6C3C3D2}"/>
                </a:ext>
              </a:extLst>
            </p:cNvPr>
            <p:cNvSpPr>
              <a:spLocks/>
            </p:cNvSpPr>
            <p:nvPr/>
          </p:nvSpPr>
          <p:spPr bwMode="auto">
            <a:xfrm>
              <a:off x="3399896" y="708651"/>
              <a:ext cx="1648487" cy="23843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2002</a:t>
              </a:r>
            </a:p>
            <a:p>
              <a:pPr marL="12700" marR="5080">
                <a:lnSpc>
                  <a:spcPct val="130900"/>
                </a:lnSpc>
              </a:pPr>
              <a:r>
                <a:rPr lang="en-US" sz="1000" spc="-5" dirty="0">
                  <a:cs typeface="Verdana"/>
                </a:rPr>
                <a:t>Start</a:t>
              </a:r>
              <a:r>
                <a:rPr lang="en-US" sz="1000" dirty="0">
                  <a:cs typeface="Verdana"/>
                </a:rPr>
                <a:t>e</a:t>
              </a:r>
              <a:r>
                <a:rPr lang="en-US" sz="1000" spc="-5" dirty="0">
                  <a:cs typeface="Verdana"/>
                </a:rPr>
                <a:t>d trad</a:t>
              </a:r>
              <a:r>
                <a:rPr lang="en-US" sz="1000" spc="-20" dirty="0">
                  <a:cs typeface="Verdana"/>
                </a:rPr>
                <a:t>i</a:t>
              </a:r>
              <a:r>
                <a:rPr lang="en-US" sz="1000" spc="-5" dirty="0">
                  <a:cs typeface="Verdana"/>
                </a:rPr>
                <a:t>ng </a:t>
              </a:r>
              <a:r>
                <a:rPr lang="en-US" sz="1000" spc="-10" dirty="0">
                  <a:cs typeface="Verdana"/>
                </a:rPr>
                <a:t>v</a:t>
              </a:r>
              <a:r>
                <a:rPr lang="en-US" sz="1000" spc="-5" dirty="0">
                  <a:cs typeface="Verdana"/>
                </a:rPr>
                <a:t>et</a:t>
              </a:r>
              <a:r>
                <a:rPr lang="en-US" sz="1000" dirty="0">
                  <a:cs typeface="Verdana"/>
                </a:rPr>
                <a:t>e</a:t>
              </a:r>
              <a:r>
                <a:rPr lang="en-US" sz="1000" spc="-5" dirty="0">
                  <a:cs typeface="Verdana"/>
                </a:rPr>
                <a:t>r</a:t>
              </a:r>
              <a:r>
                <a:rPr lang="en-US" sz="1000" spc="-20" dirty="0">
                  <a:cs typeface="Verdana"/>
                </a:rPr>
                <a:t>i</a:t>
              </a:r>
              <a:r>
                <a:rPr lang="en-US" sz="1000" spc="-5" dirty="0">
                  <a:cs typeface="Verdana"/>
                </a:rPr>
                <a:t>nary</a:t>
              </a:r>
              <a:r>
                <a:rPr lang="en-US" sz="1000" dirty="0">
                  <a:cs typeface="Verdana"/>
                </a:rPr>
                <a:t> </a:t>
              </a:r>
              <a:r>
                <a:rPr lang="en-US" sz="1000" spc="-15" dirty="0">
                  <a:cs typeface="Verdana"/>
                </a:rPr>
                <a:t>m</a:t>
              </a:r>
              <a:r>
                <a:rPr lang="en-US" sz="1000" spc="-5" dirty="0">
                  <a:cs typeface="Verdana"/>
                </a:rPr>
                <a:t>ed</a:t>
              </a:r>
              <a:r>
                <a:rPr lang="en-US" sz="1000" spc="-20" dirty="0">
                  <a:cs typeface="Verdana"/>
                </a:rPr>
                <a:t>i</a:t>
              </a:r>
              <a:r>
                <a:rPr lang="en-US" sz="1000" spc="-10" dirty="0">
                  <a:cs typeface="Verdana"/>
                </a:rPr>
                <a:t>c</a:t>
              </a:r>
              <a:r>
                <a:rPr lang="en-US" sz="1000" spc="-20" dirty="0">
                  <a:cs typeface="Verdana"/>
                </a:rPr>
                <a:t>i</a:t>
              </a:r>
              <a:r>
                <a:rPr lang="en-US" sz="1000" spc="-5" dirty="0">
                  <a:cs typeface="Verdana"/>
                </a:rPr>
                <a:t>ne pro</a:t>
              </a:r>
              <a:r>
                <a:rPr lang="en-US" sz="1000" spc="-10" dirty="0">
                  <a:cs typeface="Verdana"/>
                </a:rPr>
                <a:t>d</a:t>
              </a:r>
              <a:r>
                <a:rPr lang="en-US" sz="1000" spc="-5" dirty="0">
                  <a:cs typeface="Verdana"/>
                </a:rPr>
                <a:t>u</a:t>
              </a:r>
              <a:r>
                <a:rPr lang="en-US" sz="1000" spc="-10" dirty="0">
                  <a:cs typeface="Verdana"/>
                </a:rPr>
                <a:t>c</a:t>
              </a:r>
              <a:r>
                <a:rPr lang="en-US" sz="1000" spc="-5" dirty="0">
                  <a:cs typeface="Verdana"/>
                </a:rPr>
                <a:t>ts</a:t>
              </a:r>
              <a:endParaRPr lang="en-US" sz="1000" dirty="0">
                <a:cs typeface="Verdana"/>
              </a:endParaRPr>
            </a:p>
          </p:txBody>
        </p:sp>
      </p:grpSp>
      <p:grpSp>
        <p:nvGrpSpPr>
          <p:cNvPr id="119" name="Group 58">
            <a:extLst>
              <a:ext uri="{FF2B5EF4-FFF2-40B4-BE49-F238E27FC236}">
                <a16:creationId xmlns:a16="http://schemas.microsoft.com/office/drawing/2014/main" id="{600BA75B-B74E-4A85-A9D7-CFA0EDF774A8}"/>
              </a:ext>
            </a:extLst>
          </p:cNvPr>
          <p:cNvGrpSpPr>
            <a:grpSpLocks/>
          </p:cNvGrpSpPr>
          <p:nvPr/>
        </p:nvGrpSpPr>
        <p:grpSpPr bwMode="auto">
          <a:xfrm>
            <a:off x="3784677" y="4197038"/>
            <a:ext cx="2734469" cy="1160462"/>
            <a:chOff x="0" y="12700"/>
            <a:chExt cx="5469079" cy="3048943"/>
          </a:xfrm>
        </p:grpSpPr>
        <p:sp>
          <p:nvSpPr>
            <p:cNvPr id="120" name="AutoShape 59">
              <a:extLst>
                <a:ext uri="{FF2B5EF4-FFF2-40B4-BE49-F238E27FC236}">
                  <a16:creationId xmlns:a16="http://schemas.microsoft.com/office/drawing/2014/main" id="{58C21F4F-7DCF-4FD1-BB25-0AAA37C247FC}"/>
                </a:ext>
              </a:extLst>
            </p:cNvPr>
            <p:cNvSpPr>
              <a:spLocks/>
            </p:cNvSpPr>
            <p:nvPr/>
          </p:nvSpPr>
          <p:spPr bwMode="auto">
            <a:xfrm>
              <a:off x="2533716" y="12700"/>
              <a:ext cx="2935363" cy="304894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121" name="Rectangle 60">
              <a:extLst>
                <a:ext uri="{FF2B5EF4-FFF2-40B4-BE49-F238E27FC236}">
                  <a16:creationId xmlns:a16="http://schemas.microsoft.com/office/drawing/2014/main" id="{831E80E1-69BE-42DD-928E-4C9CF4AADB81}"/>
                </a:ext>
              </a:extLst>
            </p:cNvPr>
            <p:cNvSpPr>
              <a:spLocks/>
            </p:cNvSpPr>
            <p:nvPr/>
          </p:nvSpPr>
          <p:spPr bwMode="auto">
            <a:xfrm>
              <a:off x="0" y="730472"/>
              <a:ext cx="5305563" cy="2321643"/>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22" name="Rectangle 61">
              <a:extLst>
                <a:ext uri="{FF2B5EF4-FFF2-40B4-BE49-F238E27FC236}">
                  <a16:creationId xmlns:a16="http://schemas.microsoft.com/office/drawing/2014/main" id="{EEDBF315-B0D3-4B20-8B17-7101D7C5E518}"/>
                </a:ext>
              </a:extLst>
            </p:cNvPr>
            <p:cNvSpPr>
              <a:spLocks/>
            </p:cNvSpPr>
            <p:nvPr/>
          </p:nvSpPr>
          <p:spPr bwMode="auto">
            <a:xfrm>
              <a:off x="290519" y="925892"/>
              <a:ext cx="4757863" cy="19498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PROJECT #3</a:t>
              </a:r>
            </a:p>
            <a:p>
              <a:pPr eaLnBrk="1">
                <a:defRPr/>
              </a:pPr>
              <a:r>
                <a:rPr lang="en-US" altLang="en-US" sz="1000" dirty="0">
                  <a:solidFill>
                    <a:srgbClr val="404040"/>
                  </a:solidFill>
                </a:rPr>
                <a:t>Lorem ipsum dolor sit </a:t>
              </a:r>
              <a:r>
                <a:rPr lang="en-US" altLang="en-US" sz="1000" dirty="0" err="1">
                  <a:solidFill>
                    <a:srgbClr val="404040"/>
                  </a:solidFill>
                </a:rPr>
                <a:t>amet</a:t>
              </a:r>
              <a:r>
                <a:rPr lang="en-US" altLang="en-US" sz="1000" dirty="0">
                  <a:solidFill>
                    <a:srgbClr val="404040"/>
                  </a:solidFill>
                </a:rPr>
                <a:t>, </a:t>
              </a:r>
              <a:r>
                <a:rPr lang="en-US" altLang="en-US" sz="1000" dirty="0" err="1">
                  <a:solidFill>
                    <a:srgbClr val="404040"/>
                  </a:solidFill>
                </a:rPr>
                <a:t>consectetuer</a:t>
              </a:r>
              <a:r>
                <a:rPr lang="en-US" altLang="en-US" sz="1000" dirty="0">
                  <a:solidFill>
                    <a:srgbClr val="404040"/>
                  </a:solidFill>
                </a:rPr>
                <a:t> </a:t>
              </a:r>
              <a:r>
                <a:rPr lang="en-US" altLang="en-US" sz="1000" dirty="0" err="1">
                  <a:solidFill>
                    <a:srgbClr val="404040"/>
                  </a:solidFill>
                </a:rPr>
                <a:t>adipiscing</a:t>
              </a:r>
              <a:r>
                <a:rPr lang="en-US" altLang="en-US" sz="1000" dirty="0">
                  <a:solidFill>
                    <a:srgbClr val="404040"/>
                  </a:solidFill>
                </a:rPr>
                <a:t> </a:t>
              </a:r>
              <a:r>
                <a:rPr lang="en-US" altLang="en-US" sz="1000" dirty="0" err="1">
                  <a:solidFill>
                    <a:srgbClr val="404040"/>
                  </a:solidFill>
                </a:rPr>
                <a:t>elit</a:t>
              </a:r>
              <a:r>
                <a:rPr lang="en-US" altLang="en-US" sz="1000" dirty="0">
                  <a:solidFill>
                    <a:srgbClr val="404040"/>
                  </a:solidFill>
                </a:rPr>
                <a:t>, sed diam </a:t>
              </a:r>
              <a:r>
                <a:rPr lang="en-US" altLang="en-US" sz="1000" dirty="0" err="1">
                  <a:solidFill>
                    <a:srgbClr val="404040"/>
                  </a:solidFill>
                </a:rPr>
                <a:t>nonummy</a:t>
              </a:r>
              <a:r>
                <a:rPr lang="en-US" altLang="en-US" sz="1000" dirty="0">
                  <a:solidFill>
                    <a:srgbClr val="404040"/>
                  </a:solidFill>
                </a:rPr>
                <a:t> </a:t>
              </a:r>
              <a:r>
                <a:rPr lang="en-US" altLang="en-US" sz="1000" dirty="0" err="1">
                  <a:solidFill>
                    <a:srgbClr val="404040"/>
                  </a:solidFill>
                </a:rPr>
                <a:t>nibh</a:t>
              </a:r>
              <a:r>
                <a:rPr lang="en-US" altLang="en-US" sz="1000" dirty="0">
                  <a:solidFill>
                    <a:srgbClr val="404040"/>
                  </a:solidFill>
                </a:rPr>
                <a:t> </a:t>
              </a:r>
              <a:r>
                <a:rPr lang="en-US" altLang="en-US" sz="1000" dirty="0" err="1">
                  <a:solidFill>
                    <a:srgbClr val="404040"/>
                  </a:solidFill>
                </a:rPr>
                <a:t>euismod</a:t>
              </a:r>
              <a:r>
                <a:rPr lang="en-US" altLang="en-US" sz="1000" dirty="0">
                  <a:solidFill>
                    <a:srgbClr val="404040"/>
                  </a:solidFill>
                </a:rPr>
                <a:t> </a:t>
              </a:r>
              <a:r>
                <a:rPr lang="en-US" altLang="en-US" sz="1000" dirty="0" err="1">
                  <a:solidFill>
                    <a:srgbClr val="404040"/>
                  </a:solidFill>
                </a:rPr>
                <a:t>tincidunt</a:t>
              </a:r>
              <a:r>
                <a:rPr lang="en-US" altLang="en-US" sz="1000" dirty="0">
                  <a:solidFill>
                    <a:srgbClr val="404040"/>
                  </a:solidFill>
                </a:rPr>
                <a:t> </a:t>
              </a:r>
              <a:r>
                <a:rPr lang="en-US" altLang="en-US" sz="1000" dirty="0" err="1">
                  <a:solidFill>
                    <a:srgbClr val="404040"/>
                  </a:solidFill>
                </a:rPr>
                <a:t>ut</a:t>
              </a:r>
              <a:r>
                <a:rPr lang="en-US" altLang="en-US" sz="1000" dirty="0">
                  <a:solidFill>
                    <a:srgbClr val="404040"/>
                  </a:solidFill>
                </a:rPr>
                <a:t> </a:t>
              </a:r>
              <a:r>
                <a:rPr lang="en-US" altLang="en-US" sz="1000" dirty="0" err="1">
                  <a:solidFill>
                    <a:srgbClr val="404040"/>
                  </a:solidFill>
                </a:rPr>
                <a:t>volutpat</a:t>
              </a:r>
              <a:r>
                <a:rPr lang="en-US" altLang="en-US" sz="1000" dirty="0">
                  <a:solidFill>
                    <a:srgbClr val="404040"/>
                  </a:solidFill>
                </a:rPr>
                <a:t>. Duis </a:t>
              </a:r>
              <a:r>
                <a:rPr lang="en-US" altLang="en-US" sz="1000" dirty="0" err="1">
                  <a:solidFill>
                    <a:srgbClr val="404040"/>
                  </a:solidFill>
                </a:rPr>
                <a:t>autem</a:t>
              </a:r>
              <a:r>
                <a:rPr lang="en-US" altLang="en-US" sz="1000" dirty="0">
                  <a:solidFill>
                    <a:srgbClr val="404040"/>
                  </a:solidFill>
                </a:rPr>
                <a:t> vel </a:t>
              </a:r>
              <a:r>
                <a:rPr lang="en-US" altLang="en-US" sz="1000" dirty="0" err="1">
                  <a:solidFill>
                    <a:srgbClr val="404040"/>
                  </a:solidFill>
                </a:rPr>
                <a:t>eum</a:t>
              </a:r>
              <a:r>
                <a:rPr lang="en-US" altLang="en-US" sz="1000" dirty="0">
                  <a:solidFill>
                    <a:srgbClr val="404040"/>
                  </a:solidFill>
                </a:rPr>
                <a:t> </a:t>
              </a:r>
              <a:r>
                <a:rPr lang="en-US" altLang="en-US" sz="1000" dirty="0" err="1">
                  <a:solidFill>
                    <a:srgbClr val="404040"/>
                  </a:solidFill>
                </a:rPr>
                <a:t>iriure</a:t>
              </a:r>
              <a:r>
                <a:rPr lang="en-US" altLang="en-US" sz="1000" dirty="0">
                  <a:solidFill>
                    <a:srgbClr val="404040"/>
                  </a:solidFill>
                </a:rPr>
                <a:t> dolor in </a:t>
              </a:r>
              <a:r>
                <a:rPr lang="en-US" altLang="en-US" sz="1000" dirty="0" err="1">
                  <a:solidFill>
                    <a:srgbClr val="404040"/>
                  </a:solidFill>
                </a:rPr>
                <a:t>hendrerit</a:t>
              </a:r>
              <a:r>
                <a:rPr lang="en-US" altLang="en-US" sz="1000" dirty="0">
                  <a:solidFill>
                    <a:srgbClr val="404040"/>
                  </a:solidFill>
                </a:rPr>
                <a:t> in </a:t>
              </a:r>
              <a:r>
                <a:rPr lang="en-US" altLang="en-US" sz="1000" dirty="0" err="1">
                  <a:solidFill>
                    <a:srgbClr val="404040"/>
                  </a:solidFill>
                </a:rPr>
                <a:t>vulputate</a:t>
              </a:r>
              <a:r>
                <a:rPr lang="en-US" altLang="en-US" sz="1000" dirty="0">
                  <a:solidFill>
                    <a:srgbClr val="404040"/>
                  </a:solidFill>
                </a:rPr>
                <a:t> </a:t>
              </a:r>
              <a:r>
                <a:rPr lang="en-US" altLang="en-US" sz="1000" dirty="0" err="1">
                  <a:solidFill>
                    <a:srgbClr val="404040"/>
                  </a:solidFill>
                </a:rPr>
                <a:t>velit</a:t>
              </a:r>
              <a:r>
                <a:rPr lang="en-US" altLang="en-US" sz="1000" dirty="0">
                  <a:solidFill>
                    <a:srgbClr val="404040"/>
                  </a:solidFill>
                </a:rPr>
                <a:t> </a:t>
              </a:r>
              <a:r>
                <a:rPr lang="en-US" altLang="en-US" sz="1000" dirty="0" err="1">
                  <a:solidFill>
                    <a:srgbClr val="404040"/>
                  </a:solidFill>
                </a:rPr>
                <a:t>esse</a:t>
              </a:r>
              <a:endParaRPr lang="en-US" altLang="en-US" sz="1000" dirty="0">
                <a:solidFill>
                  <a:srgbClr val="404040"/>
                </a:solidFill>
              </a:endParaRPr>
            </a:p>
          </p:txBody>
        </p:sp>
      </p:grpSp>
      <p:grpSp>
        <p:nvGrpSpPr>
          <p:cNvPr id="135" name="Group 58">
            <a:extLst>
              <a:ext uri="{FF2B5EF4-FFF2-40B4-BE49-F238E27FC236}">
                <a16:creationId xmlns:a16="http://schemas.microsoft.com/office/drawing/2014/main" id="{417587B5-AA98-4DD2-B563-6115D13E17EC}"/>
              </a:ext>
            </a:extLst>
          </p:cNvPr>
          <p:cNvGrpSpPr>
            <a:grpSpLocks/>
          </p:cNvGrpSpPr>
          <p:nvPr/>
        </p:nvGrpSpPr>
        <p:grpSpPr bwMode="auto">
          <a:xfrm>
            <a:off x="1177411" y="4197038"/>
            <a:ext cx="1467645" cy="1156835"/>
            <a:chOff x="3399894" y="12700"/>
            <a:chExt cx="2069185" cy="3048942"/>
          </a:xfrm>
        </p:grpSpPr>
        <p:sp>
          <p:nvSpPr>
            <p:cNvPr id="136" name="AutoShape 59">
              <a:extLst>
                <a:ext uri="{FF2B5EF4-FFF2-40B4-BE49-F238E27FC236}">
                  <a16:creationId xmlns:a16="http://schemas.microsoft.com/office/drawing/2014/main" id="{F8A8E072-2F92-4243-8DD2-626C6F89FDE3}"/>
                </a:ext>
              </a:extLst>
            </p:cNvPr>
            <p:cNvSpPr>
              <a:spLocks/>
            </p:cNvSpPr>
            <p:nvPr/>
          </p:nvSpPr>
          <p:spPr bwMode="auto">
            <a:xfrm>
              <a:off x="3399894" y="12700"/>
              <a:ext cx="2069185" cy="3048942"/>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dirty="0"/>
            </a:p>
          </p:txBody>
        </p:sp>
        <p:sp>
          <p:nvSpPr>
            <p:cNvPr id="137" name="Rectangle 60">
              <a:extLst>
                <a:ext uri="{FF2B5EF4-FFF2-40B4-BE49-F238E27FC236}">
                  <a16:creationId xmlns:a16="http://schemas.microsoft.com/office/drawing/2014/main" id="{3C60F162-8F21-4377-BD69-991861F103D3}"/>
                </a:ext>
              </a:extLst>
            </p:cNvPr>
            <p:cNvSpPr>
              <a:spLocks/>
            </p:cNvSpPr>
            <p:nvPr/>
          </p:nvSpPr>
          <p:spPr bwMode="auto">
            <a:xfrm>
              <a:off x="3399896" y="730472"/>
              <a:ext cx="1905667" cy="2321644"/>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38" name="Rectangle 61">
              <a:extLst>
                <a:ext uri="{FF2B5EF4-FFF2-40B4-BE49-F238E27FC236}">
                  <a16:creationId xmlns:a16="http://schemas.microsoft.com/office/drawing/2014/main" id="{8698CD3F-4A66-4C2F-A61D-4CF70B767BA6}"/>
                </a:ext>
              </a:extLst>
            </p:cNvPr>
            <p:cNvSpPr>
              <a:spLocks/>
            </p:cNvSpPr>
            <p:nvPr/>
          </p:nvSpPr>
          <p:spPr bwMode="auto">
            <a:xfrm>
              <a:off x="3399896" y="1233765"/>
              <a:ext cx="1648486" cy="1334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2005</a:t>
              </a:r>
            </a:p>
            <a:p>
              <a:pPr marL="12700"/>
              <a:r>
                <a:rPr lang="en-US" sz="1000" spc="-5" dirty="0">
                  <a:cs typeface="Verdana"/>
                </a:rPr>
                <a:t>Exp</a:t>
              </a:r>
              <a:r>
                <a:rPr lang="en-US" sz="1000" dirty="0">
                  <a:cs typeface="Verdana"/>
                </a:rPr>
                <a:t>and</a:t>
              </a:r>
              <a:r>
                <a:rPr lang="en-US" sz="1000" spc="20" dirty="0">
                  <a:cs typeface="Verdana"/>
                </a:rPr>
                <a:t> </a:t>
              </a:r>
              <a:r>
                <a:rPr lang="en-US" sz="1000" spc="-5" dirty="0">
                  <a:cs typeface="Verdana"/>
                </a:rPr>
                <a:t>F</a:t>
              </a:r>
              <a:r>
                <a:rPr lang="en-US" sz="1000" dirty="0">
                  <a:cs typeface="Verdana"/>
                </a:rPr>
                <a:t>eed</a:t>
              </a:r>
              <a:r>
                <a:rPr lang="en-US" sz="1000" spc="-5" dirty="0">
                  <a:cs typeface="Verdana"/>
                </a:rPr>
                <a:t> </a:t>
              </a:r>
              <a:r>
                <a:rPr lang="en-US" sz="1000" dirty="0">
                  <a:cs typeface="Verdana"/>
                </a:rPr>
                <a:t>a</a:t>
              </a:r>
              <a:r>
                <a:rPr lang="en-US" sz="1000" spc="-5" dirty="0">
                  <a:cs typeface="Verdana"/>
                </a:rPr>
                <a:t>dd</a:t>
              </a:r>
              <a:r>
                <a:rPr lang="en-US" sz="1000" spc="5" dirty="0">
                  <a:cs typeface="Verdana"/>
                </a:rPr>
                <a:t>i</a:t>
              </a:r>
              <a:r>
                <a:rPr lang="en-US" sz="1000" dirty="0">
                  <a:cs typeface="Verdana"/>
                </a:rPr>
                <a:t>t</a:t>
              </a:r>
              <a:r>
                <a:rPr lang="en-US" sz="1000" spc="10" dirty="0">
                  <a:cs typeface="Verdana"/>
                </a:rPr>
                <a:t>i</a:t>
              </a:r>
              <a:r>
                <a:rPr lang="en-US" sz="1000" spc="-5" dirty="0">
                  <a:cs typeface="Verdana"/>
                </a:rPr>
                <a:t>v</a:t>
              </a:r>
              <a:r>
                <a:rPr lang="en-US" sz="1000" dirty="0">
                  <a:cs typeface="Verdana"/>
                </a:rPr>
                <a:t>e</a:t>
              </a:r>
              <a:r>
                <a:rPr lang="en-US" sz="1000" spc="15" dirty="0">
                  <a:cs typeface="Verdana"/>
                </a:rPr>
                <a:t> </a:t>
              </a:r>
              <a:r>
                <a:rPr lang="en-US" sz="1000" spc="-5" dirty="0">
                  <a:cs typeface="Verdana"/>
                </a:rPr>
                <a:t>b</a:t>
              </a:r>
              <a:r>
                <a:rPr lang="en-US" sz="1000" dirty="0">
                  <a:cs typeface="Verdana"/>
                </a:rPr>
                <a:t>us</a:t>
              </a:r>
              <a:r>
                <a:rPr lang="en-US" sz="1000" spc="5" dirty="0">
                  <a:cs typeface="Verdana"/>
                </a:rPr>
                <a:t>i</a:t>
              </a:r>
              <a:r>
                <a:rPr lang="en-US" sz="1000" dirty="0">
                  <a:cs typeface="Verdana"/>
                </a:rPr>
                <a:t>n</a:t>
              </a:r>
              <a:r>
                <a:rPr lang="en-US" sz="1000" spc="5" dirty="0">
                  <a:cs typeface="Verdana"/>
                </a:rPr>
                <a:t>e</a:t>
              </a:r>
              <a:r>
                <a:rPr lang="en-US" sz="1000" dirty="0">
                  <a:cs typeface="Verdana"/>
                </a:rPr>
                <a:t>ss</a:t>
              </a:r>
            </a:p>
          </p:txBody>
        </p:sp>
      </p:grpSp>
      <p:grpSp>
        <p:nvGrpSpPr>
          <p:cNvPr id="144" name="Group 48">
            <a:extLst>
              <a:ext uri="{FF2B5EF4-FFF2-40B4-BE49-F238E27FC236}">
                <a16:creationId xmlns:a16="http://schemas.microsoft.com/office/drawing/2014/main" id="{2B085DB0-E093-43E1-AA76-054B65C04869}"/>
              </a:ext>
            </a:extLst>
          </p:cNvPr>
          <p:cNvGrpSpPr>
            <a:grpSpLocks/>
          </p:cNvGrpSpPr>
          <p:nvPr/>
        </p:nvGrpSpPr>
        <p:grpSpPr bwMode="auto">
          <a:xfrm>
            <a:off x="4354847" y="1742371"/>
            <a:ext cx="2742406" cy="818448"/>
            <a:chOff x="-1" y="-1"/>
            <a:chExt cx="5484248" cy="3048944"/>
          </a:xfrm>
        </p:grpSpPr>
        <p:grpSp>
          <p:nvGrpSpPr>
            <p:cNvPr id="145" name="Group 49">
              <a:extLst>
                <a:ext uri="{FF2B5EF4-FFF2-40B4-BE49-F238E27FC236}">
                  <a16:creationId xmlns:a16="http://schemas.microsoft.com/office/drawing/2014/main" id="{0ABB2735-DD31-429C-AC62-ECBAE511F9CF}"/>
                </a:ext>
              </a:extLst>
            </p:cNvPr>
            <p:cNvGrpSpPr>
              <a:grpSpLocks/>
            </p:cNvGrpSpPr>
            <p:nvPr/>
          </p:nvGrpSpPr>
          <p:grpSpPr bwMode="auto">
            <a:xfrm>
              <a:off x="-1" y="-1"/>
              <a:ext cx="5484248" cy="3048944"/>
              <a:chOff x="-1" y="-1"/>
              <a:chExt cx="5484248" cy="3048944"/>
            </a:xfrm>
          </p:grpSpPr>
          <p:sp>
            <p:nvSpPr>
              <p:cNvPr id="147" name="AutoShape 50">
                <a:extLst>
                  <a:ext uri="{FF2B5EF4-FFF2-40B4-BE49-F238E27FC236}">
                    <a16:creationId xmlns:a16="http://schemas.microsoft.com/office/drawing/2014/main" id="{402AAE11-F0D4-4121-AB84-F1F44727709B}"/>
                  </a:ext>
                </a:extLst>
              </p:cNvPr>
              <p:cNvSpPr>
                <a:spLocks/>
              </p:cNvSpPr>
              <p:nvPr/>
            </p:nvSpPr>
            <p:spPr bwMode="auto">
              <a:xfrm rot="10800000">
                <a:off x="-1" y="-1"/>
                <a:ext cx="2934985" cy="3048944"/>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dirty="0"/>
              </a:p>
            </p:txBody>
          </p:sp>
          <p:sp>
            <p:nvSpPr>
              <p:cNvPr id="148" name="Rectangle 51">
                <a:extLst>
                  <a:ext uri="{FF2B5EF4-FFF2-40B4-BE49-F238E27FC236}">
                    <a16:creationId xmlns:a16="http://schemas.microsoft.com/office/drawing/2014/main" id="{BB51722C-A711-4E47-8633-0B2B50EFF6F4}"/>
                  </a:ext>
                </a:extLst>
              </p:cNvPr>
              <p:cNvSpPr>
                <a:spLocks/>
              </p:cNvSpPr>
              <p:nvPr/>
            </p:nvSpPr>
            <p:spPr bwMode="auto">
              <a:xfrm>
                <a:off x="177781" y="9522"/>
                <a:ext cx="5306466" cy="2320435"/>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146" name="Rectangle 52">
              <a:extLst>
                <a:ext uri="{FF2B5EF4-FFF2-40B4-BE49-F238E27FC236}">
                  <a16:creationId xmlns:a16="http://schemas.microsoft.com/office/drawing/2014/main" id="{E716BBBA-D3C9-4CB9-A745-71D61B4D1A0E}"/>
                </a:ext>
              </a:extLst>
            </p:cNvPr>
            <p:cNvSpPr>
              <a:spLocks/>
            </p:cNvSpPr>
            <p:nvPr/>
          </p:nvSpPr>
          <p:spPr bwMode="auto">
            <a:xfrm>
              <a:off x="469851" y="820264"/>
              <a:ext cx="4757249" cy="7179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PROJECT #4</a:t>
              </a:r>
            </a:p>
            <a:p>
              <a:pPr eaLnBrk="1">
                <a:defRPr/>
              </a:pPr>
              <a:r>
                <a:rPr lang="en-US" altLang="en-US" sz="1000" dirty="0" err="1">
                  <a:solidFill>
                    <a:srgbClr val="404040"/>
                  </a:solidFill>
                </a:rPr>
                <a:t>Greenpharma</a:t>
              </a:r>
              <a:r>
                <a:rPr lang="en-US" altLang="en-US" sz="1000" dirty="0">
                  <a:solidFill>
                    <a:srgbClr val="404040"/>
                  </a:solidFill>
                </a:rPr>
                <a:t> founded</a:t>
              </a:r>
            </a:p>
          </p:txBody>
        </p:sp>
      </p:grpSp>
      <p:grpSp>
        <p:nvGrpSpPr>
          <p:cNvPr id="149" name="Group 53">
            <a:extLst>
              <a:ext uri="{FF2B5EF4-FFF2-40B4-BE49-F238E27FC236}">
                <a16:creationId xmlns:a16="http://schemas.microsoft.com/office/drawing/2014/main" id="{A035BFF6-1B28-4659-972B-42D4CC40F5FF}"/>
              </a:ext>
            </a:extLst>
          </p:cNvPr>
          <p:cNvGrpSpPr>
            <a:grpSpLocks/>
          </p:cNvGrpSpPr>
          <p:nvPr/>
        </p:nvGrpSpPr>
        <p:grpSpPr bwMode="auto">
          <a:xfrm>
            <a:off x="10109596" y="2105570"/>
            <a:ext cx="1467645" cy="1525588"/>
            <a:chOff x="-1" y="9494"/>
            <a:chExt cx="2934987" cy="3052149"/>
          </a:xfrm>
        </p:grpSpPr>
        <p:grpSp>
          <p:nvGrpSpPr>
            <p:cNvPr id="150" name="Group 54">
              <a:extLst>
                <a:ext uri="{FF2B5EF4-FFF2-40B4-BE49-F238E27FC236}">
                  <a16:creationId xmlns:a16="http://schemas.microsoft.com/office/drawing/2014/main" id="{04F3D91A-15C9-4C1A-9FF7-BCFD05BB8341}"/>
                </a:ext>
              </a:extLst>
            </p:cNvPr>
            <p:cNvGrpSpPr>
              <a:grpSpLocks/>
            </p:cNvGrpSpPr>
            <p:nvPr/>
          </p:nvGrpSpPr>
          <p:grpSpPr bwMode="auto">
            <a:xfrm>
              <a:off x="-1" y="9494"/>
              <a:ext cx="2934987" cy="3052149"/>
              <a:chOff x="-1" y="9494"/>
              <a:chExt cx="2934987" cy="3052149"/>
            </a:xfrm>
          </p:grpSpPr>
          <p:sp>
            <p:nvSpPr>
              <p:cNvPr id="152" name="AutoShape 55">
                <a:extLst>
                  <a:ext uri="{FF2B5EF4-FFF2-40B4-BE49-F238E27FC236}">
                    <a16:creationId xmlns:a16="http://schemas.microsoft.com/office/drawing/2014/main" id="{89A6FF5A-412B-4170-84F6-DA3B3A1B7AA0}"/>
                  </a:ext>
                </a:extLst>
              </p:cNvPr>
              <p:cNvSpPr>
                <a:spLocks/>
              </p:cNvSpPr>
              <p:nvPr/>
            </p:nvSpPr>
            <p:spPr bwMode="auto">
              <a:xfrm rot="10800000">
                <a:off x="-1" y="12670"/>
                <a:ext cx="2934986" cy="304897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153" name="Rectangle 56">
                <a:extLst>
                  <a:ext uri="{FF2B5EF4-FFF2-40B4-BE49-F238E27FC236}">
                    <a16:creationId xmlns:a16="http://schemas.microsoft.com/office/drawing/2014/main" id="{3E5D1BA4-9C04-4F4E-8C11-074F4C9113AF}"/>
                  </a:ext>
                </a:extLst>
              </p:cNvPr>
              <p:cNvSpPr>
                <a:spLocks/>
              </p:cNvSpPr>
              <p:nvPr/>
            </p:nvSpPr>
            <p:spPr bwMode="auto">
              <a:xfrm>
                <a:off x="177783" y="9494"/>
                <a:ext cx="2757203" cy="2320078"/>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151" name="Rectangle 57">
              <a:extLst>
                <a:ext uri="{FF2B5EF4-FFF2-40B4-BE49-F238E27FC236}">
                  <a16:creationId xmlns:a16="http://schemas.microsoft.com/office/drawing/2014/main" id="{62887154-1190-4FA6-809C-C6068399883B}"/>
                </a:ext>
              </a:extLst>
            </p:cNvPr>
            <p:cNvSpPr>
              <a:spLocks/>
            </p:cNvSpPr>
            <p:nvPr/>
          </p:nvSpPr>
          <p:spPr bwMode="auto">
            <a:xfrm>
              <a:off x="469850" y="666728"/>
              <a:ext cx="2348844" cy="10262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PROJECT #5</a:t>
              </a:r>
            </a:p>
            <a:p>
              <a:pPr marL="12700" marR="5080"/>
              <a:r>
                <a:rPr lang="en-US" sz="1000" dirty="0">
                  <a:solidFill>
                    <a:srgbClr val="FF0000"/>
                  </a:solidFill>
                  <a:cs typeface="Verdana"/>
                </a:rPr>
                <a:t>Sign joint venture to </a:t>
              </a:r>
              <a:r>
                <a:rPr lang="en-US" sz="1000" dirty="0" err="1">
                  <a:solidFill>
                    <a:srgbClr val="FF0000"/>
                  </a:solidFill>
                  <a:cs typeface="Verdana"/>
                </a:rPr>
                <a:t>Miavit</a:t>
              </a:r>
              <a:r>
                <a:rPr lang="en-US" sz="1000" dirty="0">
                  <a:solidFill>
                    <a:srgbClr val="FF0000"/>
                  </a:solidFill>
                  <a:cs typeface="Verdana"/>
                </a:rPr>
                <a:t>, Germany</a:t>
              </a:r>
            </a:p>
          </p:txBody>
        </p:sp>
      </p:grpSp>
      <p:grpSp>
        <p:nvGrpSpPr>
          <p:cNvPr id="154" name="Group 58">
            <a:extLst>
              <a:ext uri="{FF2B5EF4-FFF2-40B4-BE49-F238E27FC236}">
                <a16:creationId xmlns:a16="http://schemas.microsoft.com/office/drawing/2014/main" id="{0FBDF2DE-DA0A-4612-A3CA-D4E3ED991D00}"/>
              </a:ext>
            </a:extLst>
          </p:cNvPr>
          <p:cNvGrpSpPr>
            <a:grpSpLocks/>
          </p:cNvGrpSpPr>
          <p:nvPr/>
        </p:nvGrpSpPr>
        <p:grpSpPr bwMode="auto">
          <a:xfrm>
            <a:off x="8707495" y="4060035"/>
            <a:ext cx="1957545" cy="862801"/>
            <a:chOff x="0" y="12700"/>
            <a:chExt cx="5469079" cy="3087487"/>
          </a:xfrm>
        </p:grpSpPr>
        <p:sp>
          <p:nvSpPr>
            <p:cNvPr id="155" name="AutoShape 59">
              <a:extLst>
                <a:ext uri="{FF2B5EF4-FFF2-40B4-BE49-F238E27FC236}">
                  <a16:creationId xmlns:a16="http://schemas.microsoft.com/office/drawing/2014/main" id="{CF8E6A1E-217E-49DA-BDC7-F28CB5EC153C}"/>
                </a:ext>
              </a:extLst>
            </p:cNvPr>
            <p:cNvSpPr>
              <a:spLocks/>
            </p:cNvSpPr>
            <p:nvPr/>
          </p:nvSpPr>
          <p:spPr bwMode="auto">
            <a:xfrm>
              <a:off x="2533716" y="12700"/>
              <a:ext cx="2935363" cy="304894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156" name="Rectangle 60">
              <a:extLst>
                <a:ext uri="{FF2B5EF4-FFF2-40B4-BE49-F238E27FC236}">
                  <a16:creationId xmlns:a16="http://schemas.microsoft.com/office/drawing/2014/main" id="{94B70A33-E659-400A-A4D8-E804A28C6F5A}"/>
                </a:ext>
              </a:extLst>
            </p:cNvPr>
            <p:cNvSpPr>
              <a:spLocks/>
            </p:cNvSpPr>
            <p:nvPr/>
          </p:nvSpPr>
          <p:spPr bwMode="auto">
            <a:xfrm>
              <a:off x="0" y="778545"/>
              <a:ext cx="5305564" cy="2321642"/>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57" name="Rectangle 61">
              <a:extLst>
                <a:ext uri="{FF2B5EF4-FFF2-40B4-BE49-F238E27FC236}">
                  <a16:creationId xmlns:a16="http://schemas.microsoft.com/office/drawing/2014/main" id="{AB8FF70B-2BDA-49C3-8662-80EC233DCBDA}"/>
                </a:ext>
              </a:extLst>
            </p:cNvPr>
            <p:cNvSpPr>
              <a:spLocks/>
            </p:cNvSpPr>
            <p:nvPr/>
          </p:nvSpPr>
          <p:spPr bwMode="auto">
            <a:xfrm>
              <a:off x="290518" y="1368498"/>
              <a:ext cx="4757864" cy="10646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marL="12700" marR="5080"/>
              <a:r>
                <a:rPr lang="en-US" sz="800" dirty="0">
                  <a:solidFill>
                    <a:srgbClr val="FF0000"/>
                  </a:solidFill>
                  <a:cs typeface="Verdana"/>
                </a:rPr>
                <a:t>Sign joint venture to </a:t>
              </a:r>
              <a:r>
                <a:rPr lang="en-US" sz="800" dirty="0" err="1">
                  <a:solidFill>
                    <a:srgbClr val="FF0000"/>
                  </a:solidFill>
                  <a:cs typeface="Verdana"/>
                </a:rPr>
                <a:t>Thonglor</a:t>
              </a:r>
              <a:r>
                <a:rPr lang="en-US" sz="800" dirty="0">
                  <a:solidFill>
                    <a:srgbClr val="FF0000"/>
                  </a:solidFill>
                  <a:cs typeface="Verdana"/>
                </a:rPr>
                <a:t> pet hospital</a:t>
              </a:r>
            </a:p>
          </p:txBody>
        </p:sp>
      </p:grpSp>
    </p:spTree>
    <p:extLst>
      <p:ext uri="{BB962C8B-B14F-4D97-AF65-F5344CB8AC3E}">
        <p14:creationId xmlns:p14="http://schemas.microsoft.com/office/powerpoint/2010/main" val="2158386439"/>
      </p:ext>
    </p:extLst>
  </p:cSld>
  <p:clrMapOvr>
    <a:masterClrMapping/>
  </p:clrMapOvr>
  <p:transition spd="med" advClick="0">
    <p:push dir="d"/>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974C65C-C8CB-4764-AC6D-81D459940180}"/>
              </a:ext>
            </a:extLst>
          </p:cNvPr>
          <p:cNvSpPr>
            <a:spLocks noGrp="1"/>
          </p:cNvSpPr>
          <p:nvPr>
            <p:ph type="body" sz="quarter" idx="12"/>
          </p:nvPr>
        </p:nvSpPr>
        <p:spPr>
          <a:xfrm>
            <a:off x="3058887" y="318516"/>
            <a:ext cx="6074229" cy="932688"/>
          </a:xfrm>
        </p:spPr>
        <p:txBody>
          <a:bodyPr/>
          <a:lstStyle/>
          <a:p>
            <a:r>
              <a:t>Mục tiêu Meilenstone chính</a:t>
            </a:r>
          </a:p>
        </p:txBody>
      </p:sp>
      <p:pic>
        <p:nvPicPr>
          <p:cNvPr id="63" name="Picture Placeholder 61">
            <a:extLst>
              <a:ext uri="{FF2B5EF4-FFF2-40B4-BE49-F238E27FC236}">
                <a16:creationId xmlns:a16="http://schemas.microsoft.com/office/drawing/2014/main" id="{28879FF2-FC7D-4BB7-81BB-9A504F382C86}"/>
              </a:ext>
            </a:extLst>
          </p:cNvPr>
          <p:cNvPicPr>
            <a:picLocks noGrp="1" noChangeAspect="1"/>
          </p:cNvPicPr>
          <p:nvPr>
            <p:ph type="pic" sz="quarter" idx="13"/>
          </p:nvPr>
        </p:nvPicPr>
        <p:blipFill rotWithShape="1">
          <a:blip r:embed="rId2"/>
          <a:srcRect t="22452" b="22452"/>
          <a:stretch/>
        </p:blipFill>
        <p:spPr>
          <a:xfrm>
            <a:off x="1670050" y="2001838"/>
            <a:ext cx="3954463" cy="1225550"/>
          </a:xfrm>
          <a:prstGeom prst="rect">
            <a:avLst/>
          </a:prstGeom>
        </p:spPr>
      </p:pic>
      <p:pic>
        <p:nvPicPr>
          <p:cNvPr id="28" name="Picture Placeholder 27">
            <a:extLst>
              <a:ext uri="{FF2B5EF4-FFF2-40B4-BE49-F238E27FC236}">
                <a16:creationId xmlns:a16="http://schemas.microsoft.com/office/drawing/2014/main" id="{F579013D-2B33-4CE4-9334-02D299502B2D}"/>
              </a:ext>
            </a:extLst>
          </p:cNvPr>
          <p:cNvPicPr>
            <a:picLocks noGrp="1" noChangeAspect="1"/>
          </p:cNvPicPr>
          <p:nvPr>
            <p:ph type="pic" sz="quarter" idx="14"/>
          </p:nvPr>
        </p:nvPicPr>
        <p:blipFill>
          <a:blip r:embed="rId3" cstate="hqprint">
            <a:extLst>
              <a:ext uri="{28A0092B-C50C-407E-A947-70E740481C1C}">
                <a14:useLocalDpi xmlns:a14="http://schemas.microsoft.com/office/drawing/2010/main" val="0"/>
              </a:ext>
            </a:extLst>
          </a:blip>
          <a:srcRect t="24269" b="24269"/>
          <a:stretch>
            <a:fillRect/>
          </a:stretch>
        </p:blipFill>
        <p:spPr>
          <a:xfrm>
            <a:off x="6564313" y="3422650"/>
            <a:ext cx="3941762" cy="1247775"/>
          </a:xfrm>
        </p:spPr>
      </p:pic>
      <p:cxnSp>
        <p:nvCxnSpPr>
          <p:cNvPr id="5" name="Straight Connector 4">
            <a:extLst>
              <a:ext uri="{FF2B5EF4-FFF2-40B4-BE49-F238E27FC236}">
                <a16:creationId xmlns:a16="http://schemas.microsoft.com/office/drawing/2014/main" id="{FFE33B5B-F227-40AF-9AFB-141F45ED3F6B}"/>
              </a:ext>
            </a:extLst>
          </p:cNvPr>
          <p:cNvCxnSpPr>
            <a:cxnSpLocks/>
          </p:cNvCxnSpPr>
          <p:nvPr/>
        </p:nvCxnSpPr>
        <p:spPr>
          <a:xfrm>
            <a:off x="8550573" y="790644"/>
            <a:ext cx="1653108"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C3D2B1D5-D191-4255-9827-B4840F73A959}"/>
              </a:ext>
            </a:extLst>
          </p:cNvPr>
          <p:cNvGrpSpPr/>
          <p:nvPr/>
        </p:nvGrpSpPr>
        <p:grpSpPr>
          <a:xfrm>
            <a:off x="9981542" y="629747"/>
            <a:ext cx="245863" cy="272423"/>
            <a:chOff x="981231" y="2566987"/>
            <a:chExt cx="514350" cy="569913"/>
          </a:xfrm>
        </p:grpSpPr>
        <p:sp>
          <p:nvSpPr>
            <p:cNvPr id="7" name="Freeform 10">
              <a:extLst>
                <a:ext uri="{FF2B5EF4-FFF2-40B4-BE49-F238E27FC236}">
                  <a16:creationId xmlns:a16="http://schemas.microsoft.com/office/drawing/2014/main" id="{5018B528-E259-4369-8A99-7E9CD4A20859}"/>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8" name="Freeform 10">
              <a:extLst>
                <a:ext uri="{FF2B5EF4-FFF2-40B4-BE49-F238E27FC236}">
                  <a16:creationId xmlns:a16="http://schemas.microsoft.com/office/drawing/2014/main" id="{29046065-F65B-40FB-841D-581F20AE716C}"/>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cxnSp>
        <p:nvCxnSpPr>
          <p:cNvPr id="9" name="Straight Connector 8">
            <a:extLst>
              <a:ext uri="{FF2B5EF4-FFF2-40B4-BE49-F238E27FC236}">
                <a16:creationId xmlns:a16="http://schemas.microsoft.com/office/drawing/2014/main" id="{DB61436A-1FAC-48F8-AA47-8C251A5F4A2D}"/>
              </a:ext>
            </a:extLst>
          </p:cNvPr>
          <p:cNvCxnSpPr>
            <a:cxnSpLocks/>
          </p:cNvCxnSpPr>
          <p:nvPr/>
        </p:nvCxnSpPr>
        <p:spPr>
          <a:xfrm flipH="1">
            <a:off x="1988319" y="790644"/>
            <a:ext cx="1653108"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6980A7F7-75B7-4647-9DCE-81776D956D39}"/>
              </a:ext>
            </a:extLst>
          </p:cNvPr>
          <p:cNvGrpSpPr/>
          <p:nvPr/>
        </p:nvGrpSpPr>
        <p:grpSpPr>
          <a:xfrm>
            <a:off x="1964598" y="629747"/>
            <a:ext cx="245863" cy="272423"/>
            <a:chOff x="981231" y="2566987"/>
            <a:chExt cx="514350" cy="569913"/>
          </a:xfrm>
        </p:grpSpPr>
        <p:sp>
          <p:nvSpPr>
            <p:cNvPr id="11" name="Freeform 10">
              <a:extLst>
                <a:ext uri="{FF2B5EF4-FFF2-40B4-BE49-F238E27FC236}">
                  <a16:creationId xmlns:a16="http://schemas.microsoft.com/office/drawing/2014/main" id="{E9F92075-CCF4-448F-A49A-30B49A8F9EBD}"/>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12" name="Freeform 10">
              <a:extLst>
                <a:ext uri="{FF2B5EF4-FFF2-40B4-BE49-F238E27FC236}">
                  <a16:creationId xmlns:a16="http://schemas.microsoft.com/office/drawing/2014/main" id="{7E3EC10E-6040-421F-A717-4409BDE9D094}"/>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cxnSp>
        <p:nvCxnSpPr>
          <p:cNvPr id="17" name="Straight Connector 16">
            <a:extLst>
              <a:ext uri="{FF2B5EF4-FFF2-40B4-BE49-F238E27FC236}">
                <a16:creationId xmlns:a16="http://schemas.microsoft.com/office/drawing/2014/main" id="{8ADFF709-F376-452A-BD06-BB5598417E76}"/>
              </a:ext>
            </a:extLst>
          </p:cNvPr>
          <p:cNvCxnSpPr>
            <a:cxnSpLocks/>
          </p:cNvCxnSpPr>
          <p:nvPr/>
        </p:nvCxnSpPr>
        <p:spPr>
          <a:xfrm>
            <a:off x="6096000" y="1876374"/>
            <a:ext cx="0" cy="3997778"/>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E9A3FF4E-560F-42D3-B4BC-898B911699A6}"/>
              </a:ext>
            </a:extLst>
          </p:cNvPr>
          <p:cNvGrpSpPr/>
          <p:nvPr/>
        </p:nvGrpSpPr>
        <p:grpSpPr>
          <a:xfrm>
            <a:off x="5981702" y="1647776"/>
            <a:ext cx="228599" cy="228599"/>
            <a:chOff x="11378781" y="5774267"/>
            <a:chExt cx="537448" cy="537448"/>
          </a:xfrm>
        </p:grpSpPr>
        <p:sp>
          <p:nvSpPr>
            <p:cNvPr id="21" name="Oval 20">
              <a:extLst>
                <a:ext uri="{FF2B5EF4-FFF2-40B4-BE49-F238E27FC236}">
                  <a16:creationId xmlns:a16="http://schemas.microsoft.com/office/drawing/2014/main" id="{6A7737A7-0E49-466D-A30C-18D8152EB083}"/>
                </a:ext>
              </a:extLst>
            </p:cNvPr>
            <p:cNvSpPr/>
            <p:nvPr/>
          </p:nvSpPr>
          <p:spPr>
            <a:xfrm>
              <a:off x="11378781" y="5774267"/>
              <a:ext cx="537448" cy="537448"/>
            </a:xfrm>
            <a:prstGeom prst="ellipse">
              <a:avLst/>
            </a:prstGeom>
            <a:solidFill>
              <a:schemeClr val="bg1"/>
            </a:solidFill>
            <a:ln>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22" name="Freeform 5">
              <a:extLst>
                <a:ext uri="{FF2B5EF4-FFF2-40B4-BE49-F238E27FC236}">
                  <a16:creationId xmlns:a16="http://schemas.microsoft.com/office/drawing/2014/main" id="{1796CD7F-F804-46AA-8FAC-A7025BAFE240}"/>
                </a:ext>
              </a:extLst>
            </p:cNvPr>
            <p:cNvSpPr>
              <a:spLocks/>
            </p:cNvSpPr>
            <p:nvPr/>
          </p:nvSpPr>
          <p:spPr bwMode="auto">
            <a:xfrm>
              <a:off x="11521058" y="5981504"/>
              <a:ext cx="252892" cy="157561"/>
            </a:xfrm>
            <a:custGeom>
              <a:avLst/>
              <a:gdLst>
                <a:gd name="T0" fmla="*/ 96 w 191"/>
                <a:gd name="T1" fmla="*/ 119 h 119"/>
                <a:gd name="T2" fmla="*/ 0 w 191"/>
                <a:gd name="T3" fmla="*/ 22 h 119"/>
                <a:gd name="T4" fmla="*/ 21 w 191"/>
                <a:gd name="T5" fmla="*/ 0 h 119"/>
                <a:gd name="T6" fmla="*/ 96 w 191"/>
                <a:gd name="T7" fmla="*/ 75 h 119"/>
                <a:gd name="T8" fmla="*/ 170 w 191"/>
                <a:gd name="T9" fmla="*/ 0 h 119"/>
                <a:gd name="T10" fmla="*/ 191 w 191"/>
                <a:gd name="T11" fmla="*/ 22 h 119"/>
                <a:gd name="T12" fmla="*/ 96 w 191"/>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191" h="119">
                  <a:moveTo>
                    <a:pt x="96" y="119"/>
                  </a:moveTo>
                  <a:lnTo>
                    <a:pt x="0" y="22"/>
                  </a:lnTo>
                  <a:lnTo>
                    <a:pt x="21" y="0"/>
                  </a:lnTo>
                  <a:lnTo>
                    <a:pt x="96" y="75"/>
                  </a:lnTo>
                  <a:lnTo>
                    <a:pt x="170" y="0"/>
                  </a:lnTo>
                  <a:lnTo>
                    <a:pt x="191" y="22"/>
                  </a:lnTo>
                  <a:lnTo>
                    <a:pt x="96" y="119"/>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25" name="TextBox 24">
            <a:extLst>
              <a:ext uri="{FF2B5EF4-FFF2-40B4-BE49-F238E27FC236}">
                <a16:creationId xmlns:a16="http://schemas.microsoft.com/office/drawing/2014/main" id="{A79E8AD3-7D13-48C0-92FA-6CEAD2107B6A}"/>
              </a:ext>
            </a:extLst>
          </p:cNvPr>
          <p:cNvSpPr txBox="1"/>
          <p:nvPr/>
        </p:nvSpPr>
        <p:spPr>
          <a:xfrm>
            <a:off x="4953000" y="1042453"/>
            <a:ext cx="2286000" cy="553998"/>
          </a:xfrm>
          <a:prstGeom prst="rect">
            <a:avLst/>
          </a:prstGeom>
          <a:noFill/>
        </p:spPr>
        <p:txBody>
          <a:bodyPr wrap="square" rtlCol="0">
            <a:spAutoFit/>
          </a:bodyPr>
          <a:lstStyle/>
          <a:p>
            <a:pPr algn="ctr"/>
            <a:r>
              <a:t>Bắt đầu kinh doanh từ năm 2001</a:t>
            </a:r>
            <a:endParaRPr lang="en-US" sz="1500" dirty="0">
              <a:latin typeface="Segoe UI" panose="020B0502040204020203" pitchFamily="34" charset="0"/>
              <a:cs typeface="Segoe UI" panose="020B0502040204020203" pitchFamily="34" charset="0"/>
            </a:endParaRPr>
          </a:p>
        </p:txBody>
      </p:sp>
      <p:sp>
        <p:nvSpPr>
          <p:cNvPr id="32" name="Oval 31">
            <a:extLst>
              <a:ext uri="{FF2B5EF4-FFF2-40B4-BE49-F238E27FC236}">
                <a16:creationId xmlns:a16="http://schemas.microsoft.com/office/drawing/2014/main" id="{9F006306-76ED-48E2-8C25-902E45234094}"/>
              </a:ext>
            </a:extLst>
          </p:cNvPr>
          <p:cNvSpPr/>
          <p:nvPr/>
        </p:nvSpPr>
        <p:spPr>
          <a:xfrm>
            <a:off x="6042218" y="2202528"/>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33" name="TextBox 32">
            <a:extLst>
              <a:ext uri="{FF2B5EF4-FFF2-40B4-BE49-F238E27FC236}">
                <a16:creationId xmlns:a16="http://schemas.microsoft.com/office/drawing/2014/main" id="{EEF8DF8F-25CD-4629-BFE7-2A3EE82B072D}"/>
              </a:ext>
            </a:extLst>
          </p:cNvPr>
          <p:cNvSpPr txBox="1"/>
          <p:nvPr/>
        </p:nvSpPr>
        <p:spPr>
          <a:xfrm>
            <a:off x="6569682" y="2112382"/>
            <a:ext cx="2386873" cy="276999"/>
          </a:xfrm>
          <a:prstGeom prst="rect">
            <a:avLst/>
          </a:prstGeom>
          <a:noFill/>
        </p:spPr>
        <p:txBody>
          <a:bodyPr wrap="square" rtlCol="0">
            <a:spAutoFit/>
          </a:bodyPr>
          <a:lstStyle/>
          <a:p>
            <a:r>
              <a:t>2001 Greenvet được thành lập</a:t>
            </a:r>
          </a:p>
        </p:txBody>
      </p:sp>
      <p:sp>
        <p:nvSpPr>
          <p:cNvPr id="34" name="TextBox 33">
            <a:extLst>
              <a:ext uri="{FF2B5EF4-FFF2-40B4-BE49-F238E27FC236}">
                <a16:creationId xmlns:a16="http://schemas.microsoft.com/office/drawing/2014/main" id="{36F6A3C0-458D-4FAB-9789-770C647247B3}"/>
              </a:ext>
            </a:extLst>
          </p:cNvPr>
          <p:cNvSpPr txBox="1"/>
          <p:nvPr/>
        </p:nvSpPr>
        <p:spPr>
          <a:xfrm>
            <a:off x="6564986" y="2310093"/>
            <a:ext cx="2409947" cy="274306"/>
          </a:xfrm>
          <a:prstGeom prst="rect">
            <a:avLst/>
          </a:prstGeom>
          <a:noFill/>
        </p:spPr>
        <p:txBody>
          <a:bodyPr wrap="square" rtlCol="0" anchor="t">
            <a:spAutoFit/>
          </a:bodyPr>
          <a:lstStyle/>
          <a:p>
            <a:pPr algn="just">
              <a:lnSpc>
                <a:spcPct val="150000"/>
              </a:lnSpc>
            </a:pPr>
            <a:r>
              <a:t>Là thành viên của Phuthaigroup</a:t>
            </a:r>
            <a:endParaRPr lang="en-US" sz="900" dirty="0">
              <a:latin typeface="Segoe UI" panose="020B0502040204020203" pitchFamily="34" charset="0"/>
              <a:cs typeface="Segoe UI" panose="020B0502040204020203" pitchFamily="34" charset="0"/>
            </a:endParaRPr>
          </a:p>
        </p:txBody>
      </p:sp>
      <p:sp>
        <p:nvSpPr>
          <p:cNvPr id="35" name="TextBox 34">
            <a:extLst>
              <a:ext uri="{FF2B5EF4-FFF2-40B4-BE49-F238E27FC236}">
                <a16:creationId xmlns:a16="http://schemas.microsoft.com/office/drawing/2014/main" id="{FA8A6A6D-EDF9-42F0-A18A-B09305C117AB}"/>
              </a:ext>
            </a:extLst>
          </p:cNvPr>
          <p:cNvSpPr txBox="1"/>
          <p:nvPr/>
        </p:nvSpPr>
        <p:spPr>
          <a:xfrm>
            <a:off x="8974934" y="2018045"/>
            <a:ext cx="982397" cy="507831"/>
          </a:xfrm>
          <a:prstGeom prst="rect">
            <a:avLst/>
          </a:prstGeom>
          <a:noFill/>
        </p:spPr>
        <p:txBody>
          <a:bodyPr wrap="square" rtlCol="0">
            <a:spAutoFit/>
          </a:bodyPr>
          <a:lstStyle/>
          <a:p>
            <a:pPr algn="r"/>
            <a:r>
              <a:rPr lang="en-US" sz="2700" b="1" dirty="0">
                <a:solidFill>
                  <a:schemeClr val="tx2">
                    <a:lumMod val="20000"/>
                    <a:lumOff val="80000"/>
                  </a:schemeClr>
                </a:solidFill>
                <a:latin typeface="Segoe UI" panose="020B0502040204020203" pitchFamily="34" charset="0"/>
                <a:cs typeface="Segoe UI" panose="020B0502040204020203" pitchFamily="34" charset="0"/>
              </a:rPr>
              <a:t>01</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36" name="Straight Connector 35">
            <a:extLst>
              <a:ext uri="{FF2B5EF4-FFF2-40B4-BE49-F238E27FC236}">
                <a16:creationId xmlns:a16="http://schemas.microsoft.com/office/drawing/2014/main" id="{FB9C78F2-08B0-46C0-B076-332605A4EEFF}"/>
              </a:ext>
            </a:extLst>
          </p:cNvPr>
          <p:cNvCxnSpPr>
            <a:cxnSpLocks/>
          </p:cNvCxnSpPr>
          <p:nvPr/>
        </p:nvCxnSpPr>
        <p:spPr>
          <a:xfrm>
            <a:off x="6564986" y="3141364"/>
            <a:ext cx="3361502"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546964B5-D652-40E7-8CE4-8F8C37ABD8A2}"/>
              </a:ext>
            </a:extLst>
          </p:cNvPr>
          <p:cNvGrpSpPr/>
          <p:nvPr/>
        </p:nvGrpSpPr>
        <p:grpSpPr>
          <a:xfrm>
            <a:off x="9704349" y="2980468"/>
            <a:ext cx="245863" cy="272423"/>
            <a:chOff x="981231" y="2566987"/>
            <a:chExt cx="514350" cy="569913"/>
          </a:xfrm>
        </p:grpSpPr>
        <p:sp>
          <p:nvSpPr>
            <p:cNvPr id="38" name="Freeform 10">
              <a:extLst>
                <a:ext uri="{FF2B5EF4-FFF2-40B4-BE49-F238E27FC236}">
                  <a16:creationId xmlns:a16="http://schemas.microsoft.com/office/drawing/2014/main" id="{4CF034E4-C1A1-48FE-BEA2-1CEDA6EC00AA}"/>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39" name="Freeform 10">
              <a:extLst>
                <a:ext uri="{FF2B5EF4-FFF2-40B4-BE49-F238E27FC236}">
                  <a16:creationId xmlns:a16="http://schemas.microsoft.com/office/drawing/2014/main" id="{0DCB8A77-9B20-4618-BB25-69F0854AD703}"/>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51" name="Oval 50">
            <a:extLst>
              <a:ext uri="{FF2B5EF4-FFF2-40B4-BE49-F238E27FC236}">
                <a16:creationId xmlns:a16="http://schemas.microsoft.com/office/drawing/2014/main" id="{266D0586-FE87-4340-AA60-8FCA89A80B4A}"/>
              </a:ext>
            </a:extLst>
          </p:cNvPr>
          <p:cNvSpPr/>
          <p:nvPr/>
        </p:nvSpPr>
        <p:spPr>
          <a:xfrm>
            <a:off x="6042218" y="3598204"/>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53" name="TextBox 52">
            <a:extLst>
              <a:ext uri="{FF2B5EF4-FFF2-40B4-BE49-F238E27FC236}">
                <a16:creationId xmlns:a16="http://schemas.microsoft.com/office/drawing/2014/main" id="{F56DA26E-3BD7-45F7-87B6-A5052B61D655}"/>
              </a:ext>
            </a:extLst>
          </p:cNvPr>
          <p:cNvSpPr txBox="1"/>
          <p:nvPr/>
        </p:nvSpPr>
        <p:spPr>
          <a:xfrm flipH="1">
            <a:off x="2405698" y="3492640"/>
            <a:ext cx="3218222" cy="276999"/>
          </a:xfrm>
          <a:prstGeom prst="rect">
            <a:avLst/>
          </a:prstGeom>
          <a:noFill/>
        </p:spPr>
        <p:txBody>
          <a:bodyPr wrap="square" rtlCol="0">
            <a:spAutoFit/>
          </a:bodyPr>
          <a:lstStyle/>
          <a:p>
            <a:pPr algn="r"/>
            <a:r>
              <a:t>2004 - Mở rộng thị trường miền Nam</a:t>
            </a:r>
            <a:endParaRPr lang="en-ID" sz="1200" b="1" dirty="0">
              <a:latin typeface="Segoe UI" panose="020B0502040204020203" pitchFamily="34" charset="0"/>
              <a:cs typeface="Segoe UI" panose="020B0502040204020203" pitchFamily="34" charset="0"/>
            </a:endParaRPr>
          </a:p>
        </p:txBody>
      </p:sp>
      <p:sp>
        <p:nvSpPr>
          <p:cNvPr id="54" name="TextBox 53">
            <a:extLst>
              <a:ext uri="{FF2B5EF4-FFF2-40B4-BE49-F238E27FC236}">
                <a16:creationId xmlns:a16="http://schemas.microsoft.com/office/drawing/2014/main" id="{DF9218EE-5D07-4786-AA5F-470CCDDD61DB}"/>
              </a:ext>
            </a:extLst>
          </p:cNvPr>
          <p:cNvSpPr txBox="1"/>
          <p:nvPr/>
        </p:nvSpPr>
        <p:spPr>
          <a:xfrm flipH="1">
            <a:off x="2847132" y="3690352"/>
            <a:ext cx="2776787" cy="369332"/>
          </a:xfrm>
          <a:prstGeom prst="rect">
            <a:avLst/>
          </a:prstGeom>
          <a:noFill/>
        </p:spPr>
        <p:txBody>
          <a:bodyPr wrap="square" rtlCol="0" anchor="t">
            <a:spAutoFit/>
          </a:bodyPr>
          <a:lstStyle/>
          <a:p>
            <a:pPr marL="12700" marR="5080"/>
            <a:r>
              <a:t>Mở văn phòng thương hiệu tại thành phố Hồ Chí Minh</a:t>
            </a:r>
            <a:endParaRPr lang="en-US" sz="900" dirty="0">
              <a:latin typeface="Segoe UI" panose="020B0502040204020203" pitchFamily="34" charset="0"/>
              <a:cs typeface="Segoe UI" panose="020B0502040204020203" pitchFamily="34" charset="0"/>
            </a:endParaRPr>
          </a:p>
          <a:p>
            <a:pPr marL="12700" marR="5080"/>
            <a:r>
              <a:t>Bắt đầu mở rộng kinh doanh ở miền Nam Việt Nam.</a:t>
            </a:r>
            <a:endParaRPr lang="en-US" sz="900" dirty="0">
              <a:latin typeface="Segoe UI" panose="020B0502040204020203" pitchFamily="34" charset="0"/>
              <a:cs typeface="Segoe UI" panose="020B0502040204020203" pitchFamily="34" charset="0"/>
            </a:endParaRPr>
          </a:p>
        </p:txBody>
      </p:sp>
      <p:sp>
        <p:nvSpPr>
          <p:cNvPr id="55" name="TextBox 54">
            <a:extLst>
              <a:ext uri="{FF2B5EF4-FFF2-40B4-BE49-F238E27FC236}">
                <a16:creationId xmlns:a16="http://schemas.microsoft.com/office/drawing/2014/main" id="{5672324C-C0E8-4453-A4A7-8D84C03C4A42}"/>
              </a:ext>
            </a:extLst>
          </p:cNvPr>
          <p:cNvSpPr txBox="1"/>
          <p:nvPr/>
        </p:nvSpPr>
        <p:spPr>
          <a:xfrm flipH="1">
            <a:off x="1961421" y="3398070"/>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02</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56" name="Straight Connector 55">
            <a:extLst>
              <a:ext uri="{FF2B5EF4-FFF2-40B4-BE49-F238E27FC236}">
                <a16:creationId xmlns:a16="http://schemas.microsoft.com/office/drawing/2014/main" id="{4FB6F245-0291-481A-9978-43A6203634B8}"/>
              </a:ext>
            </a:extLst>
          </p:cNvPr>
          <p:cNvCxnSpPr>
            <a:cxnSpLocks/>
          </p:cNvCxnSpPr>
          <p:nvPr/>
        </p:nvCxnSpPr>
        <p:spPr>
          <a:xfrm flipH="1">
            <a:off x="2210461" y="4207617"/>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8D8152B5-C34A-4F4F-8BEB-9738BFF284BF}"/>
              </a:ext>
            </a:extLst>
          </p:cNvPr>
          <p:cNvGrpSpPr/>
          <p:nvPr/>
        </p:nvGrpSpPr>
        <p:grpSpPr>
          <a:xfrm>
            <a:off x="2186739" y="4046720"/>
            <a:ext cx="245863" cy="272423"/>
            <a:chOff x="981231" y="2566987"/>
            <a:chExt cx="514350" cy="569913"/>
          </a:xfrm>
        </p:grpSpPr>
        <p:sp>
          <p:nvSpPr>
            <p:cNvPr id="58" name="Freeform 10">
              <a:extLst>
                <a:ext uri="{FF2B5EF4-FFF2-40B4-BE49-F238E27FC236}">
                  <a16:creationId xmlns:a16="http://schemas.microsoft.com/office/drawing/2014/main" id="{83BC64F7-79E0-4F69-818E-264613DE5D7A}"/>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59" name="Freeform 10">
              <a:extLst>
                <a:ext uri="{FF2B5EF4-FFF2-40B4-BE49-F238E27FC236}">
                  <a16:creationId xmlns:a16="http://schemas.microsoft.com/office/drawing/2014/main" id="{BBBF87DE-4FD9-43C8-B46F-5A6E6A893543}"/>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43" name="Oval 42">
            <a:extLst>
              <a:ext uri="{FF2B5EF4-FFF2-40B4-BE49-F238E27FC236}">
                <a16:creationId xmlns:a16="http://schemas.microsoft.com/office/drawing/2014/main" id="{2BBBE303-D61D-4744-A54F-4FCD805F5C9A}"/>
              </a:ext>
            </a:extLst>
          </p:cNvPr>
          <p:cNvSpPr/>
          <p:nvPr/>
        </p:nvSpPr>
        <p:spPr>
          <a:xfrm>
            <a:off x="6066429" y="4978691"/>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44" name="TextBox 43">
            <a:extLst>
              <a:ext uri="{FF2B5EF4-FFF2-40B4-BE49-F238E27FC236}">
                <a16:creationId xmlns:a16="http://schemas.microsoft.com/office/drawing/2014/main" id="{64D5D393-FC41-4A79-BC65-520D8BC984DC}"/>
              </a:ext>
            </a:extLst>
          </p:cNvPr>
          <p:cNvSpPr txBox="1"/>
          <p:nvPr/>
        </p:nvSpPr>
        <p:spPr>
          <a:xfrm>
            <a:off x="6564985" y="4888545"/>
            <a:ext cx="2806737" cy="461665"/>
          </a:xfrm>
          <a:prstGeom prst="rect">
            <a:avLst/>
          </a:prstGeom>
          <a:noFill/>
        </p:spPr>
        <p:txBody>
          <a:bodyPr wrap="square" rtlCol="0">
            <a:spAutoFit/>
          </a:bodyPr>
          <a:lstStyle/>
          <a:p>
            <a:r>
              <a:t>2005-2008 - Phụ gia thức ăn chăn nuôi, Thủy sản,</a:t>
            </a:r>
          </a:p>
          <a:p>
            <a:endParaRPr lang="en-ID" sz="1200" b="1" dirty="0">
              <a:latin typeface="Segoe UI" panose="020B0502040204020203" pitchFamily="34" charset="0"/>
              <a:cs typeface="Segoe UI" panose="020B0502040204020203" pitchFamily="34" charset="0"/>
            </a:endParaRPr>
          </a:p>
        </p:txBody>
      </p:sp>
      <p:sp>
        <p:nvSpPr>
          <p:cNvPr id="45" name="TextBox 44">
            <a:extLst>
              <a:ext uri="{FF2B5EF4-FFF2-40B4-BE49-F238E27FC236}">
                <a16:creationId xmlns:a16="http://schemas.microsoft.com/office/drawing/2014/main" id="{E0939B91-F30F-4FF9-A397-600199EF4624}"/>
              </a:ext>
            </a:extLst>
          </p:cNvPr>
          <p:cNvSpPr txBox="1"/>
          <p:nvPr/>
        </p:nvSpPr>
        <p:spPr>
          <a:xfrm>
            <a:off x="6564986" y="5086256"/>
            <a:ext cx="2434158" cy="689804"/>
          </a:xfrm>
          <a:prstGeom prst="rect">
            <a:avLst/>
          </a:prstGeom>
          <a:noFill/>
        </p:spPr>
        <p:txBody>
          <a:bodyPr wrap="square" rtlCol="0" anchor="t">
            <a:spAutoFit/>
          </a:bodyPr>
          <a:lstStyle/>
          <a:p>
            <a:pPr algn="just">
              <a:lnSpc>
                <a:spcPct val="150000"/>
              </a:lnSpc>
            </a:pPr>
            <a:r>
              <a:t>2005: Mở rộng kinh doanh phụ gia thức ăn chăn nuôi</a:t>
            </a:r>
          </a:p>
          <a:p>
            <a:pPr algn="just">
              <a:lnSpc>
                <a:spcPct val="150000"/>
              </a:lnSpc>
            </a:pPr>
            <a:r>
              <a:t>2006: Mở rộng kinh doanh thủy sản</a:t>
            </a:r>
          </a:p>
          <a:p>
            <a:pPr algn="just">
              <a:lnSpc>
                <a:spcPct val="150000"/>
              </a:lnSpc>
            </a:pPr>
            <a:r>
              <a:t>2007: Greenpharma được thành lập</a:t>
            </a:r>
          </a:p>
        </p:txBody>
      </p:sp>
      <p:sp>
        <p:nvSpPr>
          <p:cNvPr id="46" name="TextBox 45">
            <a:extLst>
              <a:ext uri="{FF2B5EF4-FFF2-40B4-BE49-F238E27FC236}">
                <a16:creationId xmlns:a16="http://schemas.microsoft.com/office/drawing/2014/main" id="{8B881798-EE8D-46C9-BBB6-778C8AF89B56}"/>
              </a:ext>
            </a:extLst>
          </p:cNvPr>
          <p:cNvSpPr txBox="1"/>
          <p:nvPr/>
        </p:nvSpPr>
        <p:spPr>
          <a:xfrm>
            <a:off x="8999145" y="4794208"/>
            <a:ext cx="982397" cy="507831"/>
          </a:xfrm>
          <a:prstGeom prst="rect">
            <a:avLst/>
          </a:prstGeom>
          <a:noFill/>
        </p:spPr>
        <p:txBody>
          <a:bodyPr wrap="square" rtlCol="0">
            <a:spAutoFit/>
          </a:bodyPr>
          <a:lstStyle/>
          <a:p>
            <a:pPr algn="r"/>
            <a:r>
              <a:rPr lang="en-US" sz="2700" b="1" dirty="0">
                <a:solidFill>
                  <a:schemeClr val="tx2">
                    <a:lumMod val="20000"/>
                    <a:lumOff val="80000"/>
                  </a:schemeClr>
                </a:solidFill>
                <a:latin typeface="Segoe UI" panose="020B0502040204020203" pitchFamily="34" charset="0"/>
                <a:cs typeface="Segoe UI" panose="020B0502040204020203" pitchFamily="34" charset="0"/>
              </a:rPr>
              <a:t>03</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47" name="Straight Connector 46">
            <a:extLst>
              <a:ext uri="{FF2B5EF4-FFF2-40B4-BE49-F238E27FC236}">
                <a16:creationId xmlns:a16="http://schemas.microsoft.com/office/drawing/2014/main" id="{49E14E73-3F33-441B-B172-AE9509DA4A85}"/>
              </a:ext>
            </a:extLst>
          </p:cNvPr>
          <p:cNvCxnSpPr>
            <a:cxnSpLocks/>
          </p:cNvCxnSpPr>
          <p:nvPr/>
        </p:nvCxnSpPr>
        <p:spPr>
          <a:xfrm>
            <a:off x="6591699" y="5917527"/>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720D53B0-D2E0-4CEA-9929-445E6785C764}"/>
              </a:ext>
            </a:extLst>
          </p:cNvPr>
          <p:cNvGrpSpPr/>
          <p:nvPr/>
        </p:nvGrpSpPr>
        <p:grpSpPr>
          <a:xfrm>
            <a:off x="9728560" y="5756631"/>
            <a:ext cx="245863" cy="272423"/>
            <a:chOff x="981231" y="2566987"/>
            <a:chExt cx="514350" cy="569913"/>
          </a:xfrm>
        </p:grpSpPr>
        <p:sp>
          <p:nvSpPr>
            <p:cNvPr id="49" name="Freeform 10">
              <a:extLst>
                <a:ext uri="{FF2B5EF4-FFF2-40B4-BE49-F238E27FC236}">
                  <a16:creationId xmlns:a16="http://schemas.microsoft.com/office/drawing/2014/main" id="{0E03D8D5-ECC4-4AA2-AE74-B7DB7D28235F}"/>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50" name="Freeform 10">
              <a:extLst>
                <a:ext uri="{FF2B5EF4-FFF2-40B4-BE49-F238E27FC236}">
                  <a16:creationId xmlns:a16="http://schemas.microsoft.com/office/drawing/2014/main" id="{0F95BAE3-5372-46D5-BA52-F04D2E5FB1D8}"/>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52" name="Picture Placeholder 12">
            <a:extLst>
              <a:ext uri="{FF2B5EF4-FFF2-40B4-BE49-F238E27FC236}">
                <a16:creationId xmlns:a16="http://schemas.microsoft.com/office/drawing/2014/main" id="{EA5AACEA-CB63-45E1-9534-3675E4E6019C}"/>
              </a:ext>
            </a:extLst>
          </p:cNvPr>
          <p:cNvSpPr txBox="1">
            <a:spLocks/>
          </p:cNvSpPr>
          <p:nvPr/>
        </p:nvSpPr>
        <p:spPr>
          <a:xfrm>
            <a:off x="1672993" y="4737508"/>
            <a:ext cx="3953377" cy="1225404"/>
          </a:xfrm>
          <a:custGeom>
            <a:avLst/>
            <a:gdLst>
              <a:gd name="connsiteX0" fmla="*/ 0 w 4594115"/>
              <a:gd name="connsiteY0" fmla="*/ 0 h 1454348"/>
              <a:gd name="connsiteX1" fmla="*/ 4594115 w 4594115"/>
              <a:gd name="connsiteY1" fmla="*/ 0 h 1454348"/>
              <a:gd name="connsiteX2" fmla="*/ 4594115 w 4594115"/>
              <a:gd name="connsiteY2" fmla="*/ 1454348 h 1454348"/>
              <a:gd name="connsiteX3" fmla="*/ 0 w 4594115"/>
              <a:gd name="connsiteY3" fmla="*/ 1454348 h 1454348"/>
            </a:gdLst>
            <a:ahLst/>
            <a:cxnLst>
              <a:cxn ang="0">
                <a:pos x="connsiteX0" y="connsiteY0"/>
              </a:cxn>
              <a:cxn ang="0">
                <a:pos x="connsiteX1" y="connsiteY1"/>
              </a:cxn>
              <a:cxn ang="0">
                <a:pos x="connsiteX2" y="connsiteY2"/>
              </a:cxn>
              <a:cxn ang="0">
                <a:pos x="connsiteX3" y="connsiteY3"/>
              </a:cxn>
            </a:cxnLst>
            <a:rect l="l" t="t" r="r" b="b"/>
            <a:pathLst>
              <a:path w="4594115" h="1454348">
                <a:moveTo>
                  <a:pt x="0" y="0"/>
                </a:moveTo>
                <a:lnTo>
                  <a:pt x="4594115" y="0"/>
                </a:lnTo>
                <a:lnTo>
                  <a:pt x="4594115" y="1454348"/>
                </a:lnTo>
                <a:lnTo>
                  <a:pt x="0" y="1454348"/>
                </a:lnTo>
                <a:close/>
              </a:path>
            </a:pathLst>
          </a:custGeom>
          <a:solidFill>
            <a:schemeClr val="bg2">
              <a:lumMod val="95000"/>
            </a:schemeClr>
          </a:solidFill>
        </p:spPr>
        <p:txBody>
          <a:bodyPr/>
          <a:p/>
        </p:txBody>
      </p:sp>
      <p:pic>
        <p:nvPicPr>
          <p:cNvPr id="30" name="Picture 29">
            <a:extLst>
              <a:ext uri="{FF2B5EF4-FFF2-40B4-BE49-F238E27FC236}">
                <a16:creationId xmlns:a16="http://schemas.microsoft.com/office/drawing/2014/main" id="{AD3D541D-1E54-4F2F-8981-4383F571BDF0}"/>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783447" y="4711999"/>
            <a:ext cx="2062851" cy="661547"/>
          </a:xfrm>
          <a:prstGeom prst="rect">
            <a:avLst/>
          </a:prstGeom>
        </p:spPr>
      </p:pic>
      <p:pic>
        <p:nvPicPr>
          <p:cNvPr id="71" name="Picture 70">
            <a:extLst>
              <a:ext uri="{FF2B5EF4-FFF2-40B4-BE49-F238E27FC236}">
                <a16:creationId xmlns:a16="http://schemas.microsoft.com/office/drawing/2014/main" id="{66E9C828-38D9-4D2C-BD91-53FE73EB122B}"/>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1868477" y="5302039"/>
            <a:ext cx="1892789" cy="408476"/>
          </a:xfrm>
          <a:prstGeom prst="rect">
            <a:avLst/>
          </a:prstGeom>
        </p:spPr>
      </p:pic>
    </p:spTree>
    <p:extLst>
      <p:ext uri="{BB962C8B-B14F-4D97-AF65-F5344CB8AC3E}">
        <p14:creationId xmlns:p14="http://schemas.microsoft.com/office/powerpoint/2010/main" val="3973334603"/>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22" presetClass="entr" presetSubtype="2"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right)">
                                      <p:cBhvr>
                                        <p:cTn id="16" dur="500"/>
                                        <p:tgtEl>
                                          <p:spTgt spid="5"/>
                                        </p:tgtEl>
                                      </p:cBhvr>
                                    </p:animEffect>
                                  </p:childTnLst>
                                </p:cTn>
                              </p:par>
                              <p:par>
                                <p:cTn id="17" presetID="22" presetClass="entr" presetSubtype="8"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nodeType="withEffect">
                                  <p:stCondLst>
                                    <p:cond delay="5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nodeType="withEffect">
                                  <p:stCondLst>
                                    <p:cond delay="50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Effect transition="in" filter="fade">
                                      <p:cBhvr>
                                        <p:cTn id="31" dur="500"/>
                                        <p:tgtEl>
                                          <p:spTgt spid="32"/>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500"/>
                                        <p:tgtEl>
                                          <p:spTgt spid="51"/>
                                        </p:tgtEl>
                                      </p:cBhvr>
                                    </p:animEffect>
                                  </p:childTnLst>
                                </p:cTn>
                              </p:par>
                              <p:par>
                                <p:cTn id="35" presetID="2" presetClass="entr" presetSubtype="2" accel="20000" decel="40000" fill="hold" grpId="0" nodeType="withEffect">
                                  <p:stCondLst>
                                    <p:cond delay="50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1000" fill="hold"/>
                                        <p:tgtEl>
                                          <p:spTgt spid="33"/>
                                        </p:tgtEl>
                                        <p:attrNameLst>
                                          <p:attrName>ppt_x</p:attrName>
                                        </p:attrNameLst>
                                      </p:cBhvr>
                                      <p:tavLst>
                                        <p:tav tm="0">
                                          <p:val>
                                            <p:strVal val="1+#ppt_w/2"/>
                                          </p:val>
                                        </p:tav>
                                        <p:tav tm="100000">
                                          <p:val>
                                            <p:strVal val="#ppt_x"/>
                                          </p:val>
                                        </p:tav>
                                      </p:tavLst>
                                    </p:anim>
                                    <p:anim calcmode="lin" valueType="num">
                                      <p:cBhvr additive="base">
                                        <p:cTn id="38" dur="1000" fill="hold"/>
                                        <p:tgtEl>
                                          <p:spTgt spid="33"/>
                                        </p:tgtEl>
                                        <p:attrNameLst>
                                          <p:attrName>ppt_y</p:attrName>
                                        </p:attrNameLst>
                                      </p:cBhvr>
                                      <p:tavLst>
                                        <p:tav tm="0">
                                          <p:val>
                                            <p:strVal val="#ppt_y"/>
                                          </p:val>
                                        </p:tav>
                                        <p:tav tm="100000">
                                          <p:val>
                                            <p:strVal val="#ppt_y"/>
                                          </p:val>
                                        </p:tav>
                                      </p:tavLst>
                                    </p:anim>
                                  </p:childTnLst>
                                </p:cTn>
                              </p:par>
                              <p:par>
                                <p:cTn id="39" presetID="2" presetClass="entr" presetSubtype="2" accel="20000" decel="40000" fill="hold" grpId="0" nodeType="withEffect">
                                  <p:stCondLst>
                                    <p:cond delay="500"/>
                                  </p:stCondLst>
                                  <p:childTnLst>
                                    <p:set>
                                      <p:cBhvr>
                                        <p:cTn id="40" dur="1" fill="hold">
                                          <p:stCondLst>
                                            <p:cond delay="0"/>
                                          </p:stCondLst>
                                        </p:cTn>
                                        <p:tgtEl>
                                          <p:spTgt spid="34"/>
                                        </p:tgtEl>
                                        <p:attrNameLst>
                                          <p:attrName>style.visibility</p:attrName>
                                        </p:attrNameLst>
                                      </p:cBhvr>
                                      <p:to>
                                        <p:strVal val="visible"/>
                                      </p:to>
                                    </p:set>
                                    <p:anim calcmode="lin" valueType="num">
                                      <p:cBhvr additive="base">
                                        <p:cTn id="41" dur="1000" fill="hold"/>
                                        <p:tgtEl>
                                          <p:spTgt spid="34"/>
                                        </p:tgtEl>
                                        <p:attrNameLst>
                                          <p:attrName>ppt_x</p:attrName>
                                        </p:attrNameLst>
                                      </p:cBhvr>
                                      <p:tavLst>
                                        <p:tav tm="0">
                                          <p:val>
                                            <p:strVal val="1+#ppt_w/2"/>
                                          </p:val>
                                        </p:tav>
                                        <p:tav tm="100000">
                                          <p:val>
                                            <p:strVal val="#ppt_x"/>
                                          </p:val>
                                        </p:tav>
                                      </p:tavLst>
                                    </p:anim>
                                    <p:anim calcmode="lin" valueType="num">
                                      <p:cBhvr additive="base">
                                        <p:cTn id="42" dur="1000" fill="hold"/>
                                        <p:tgtEl>
                                          <p:spTgt spid="34"/>
                                        </p:tgtEl>
                                        <p:attrNameLst>
                                          <p:attrName>ppt_y</p:attrName>
                                        </p:attrNameLst>
                                      </p:cBhvr>
                                      <p:tavLst>
                                        <p:tav tm="0">
                                          <p:val>
                                            <p:strVal val="#ppt_y"/>
                                          </p:val>
                                        </p:tav>
                                        <p:tav tm="100000">
                                          <p:val>
                                            <p:strVal val="#ppt_y"/>
                                          </p:val>
                                        </p:tav>
                                      </p:tavLst>
                                    </p:anim>
                                  </p:childTnLst>
                                </p:cTn>
                              </p:par>
                              <p:par>
                                <p:cTn id="43" presetID="2" presetClass="entr" presetSubtype="2" accel="20000" decel="40000" fill="hold" grpId="0" nodeType="withEffect">
                                  <p:stCondLst>
                                    <p:cond delay="500"/>
                                  </p:stCondLst>
                                  <p:childTnLst>
                                    <p:set>
                                      <p:cBhvr>
                                        <p:cTn id="44" dur="1" fill="hold">
                                          <p:stCondLst>
                                            <p:cond delay="0"/>
                                          </p:stCondLst>
                                        </p:cTn>
                                        <p:tgtEl>
                                          <p:spTgt spid="35"/>
                                        </p:tgtEl>
                                        <p:attrNameLst>
                                          <p:attrName>style.visibility</p:attrName>
                                        </p:attrNameLst>
                                      </p:cBhvr>
                                      <p:to>
                                        <p:strVal val="visible"/>
                                      </p:to>
                                    </p:set>
                                    <p:anim calcmode="lin" valueType="num">
                                      <p:cBhvr additive="base">
                                        <p:cTn id="45" dur="1000" fill="hold"/>
                                        <p:tgtEl>
                                          <p:spTgt spid="35"/>
                                        </p:tgtEl>
                                        <p:attrNameLst>
                                          <p:attrName>ppt_x</p:attrName>
                                        </p:attrNameLst>
                                      </p:cBhvr>
                                      <p:tavLst>
                                        <p:tav tm="0">
                                          <p:val>
                                            <p:strVal val="1+#ppt_w/2"/>
                                          </p:val>
                                        </p:tav>
                                        <p:tav tm="100000">
                                          <p:val>
                                            <p:strVal val="#ppt_x"/>
                                          </p:val>
                                        </p:tav>
                                      </p:tavLst>
                                    </p:anim>
                                    <p:anim calcmode="lin" valueType="num">
                                      <p:cBhvr additive="base">
                                        <p:cTn id="46" dur="1000" fill="hold"/>
                                        <p:tgtEl>
                                          <p:spTgt spid="35"/>
                                        </p:tgtEl>
                                        <p:attrNameLst>
                                          <p:attrName>ppt_y</p:attrName>
                                        </p:attrNameLst>
                                      </p:cBhvr>
                                      <p:tavLst>
                                        <p:tav tm="0">
                                          <p:val>
                                            <p:strVal val="#ppt_y"/>
                                          </p:val>
                                        </p:tav>
                                        <p:tav tm="100000">
                                          <p:val>
                                            <p:strVal val="#ppt_y"/>
                                          </p:val>
                                        </p:tav>
                                      </p:tavLst>
                                    </p:anim>
                                  </p:childTnLst>
                                </p:cTn>
                              </p:par>
                              <p:par>
                                <p:cTn id="47" presetID="2" presetClass="entr" presetSubtype="2" accel="20000" decel="40000" fill="hold" nodeType="withEffect">
                                  <p:stCondLst>
                                    <p:cond delay="500"/>
                                  </p:stCondLst>
                                  <p:childTnLst>
                                    <p:set>
                                      <p:cBhvr>
                                        <p:cTn id="48" dur="1" fill="hold">
                                          <p:stCondLst>
                                            <p:cond delay="0"/>
                                          </p:stCondLst>
                                        </p:cTn>
                                        <p:tgtEl>
                                          <p:spTgt spid="36"/>
                                        </p:tgtEl>
                                        <p:attrNameLst>
                                          <p:attrName>style.visibility</p:attrName>
                                        </p:attrNameLst>
                                      </p:cBhvr>
                                      <p:to>
                                        <p:strVal val="visible"/>
                                      </p:to>
                                    </p:set>
                                    <p:anim calcmode="lin" valueType="num">
                                      <p:cBhvr additive="base">
                                        <p:cTn id="49" dur="1000" fill="hold"/>
                                        <p:tgtEl>
                                          <p:spTgt spid="36"/>
                                        </p:tgtEl>
                                        <p:attrNameLst>
                                          <p:attrName>ppt_x</p:attrName>
                                        </p:attrNameLst>
                                      </p:cBhvr>
                                      <p:tavLst>
                                        <p:tav tm="0">
                                          <p:val>
                                            <p:strVal val="1+#ppt_w/2"/>
                                          </p:val>
                                        </p:tav>
                                        <p:tav tm="100000">
                                          <p:val>
                                            <p:strVal val="#ppt_x"/>
                                          </p:val>
                                        </p:tav>
                                      </p:tavLst>
                                    </p:anim>
                                    <p:anim calcmode="lin" valueType="num">
                                      <p:cBhvr additive="base">
                                        <p:cTn id="50" dur="1000" fill="hold"/>
                                        <p:tgtEl>
                                          <p:spTgt spid="36"/>
                                        </p:tgtEl>
                                        <p:attrNameLst>
                                          <p:attrName>ppt_y</p:attrName>
                                        </p:attrNameLst>
                                      </p:cBhvr>
                                      <p:tavLst>
                                        <p:tav tm="0">
                                          <p:val>
                                            <p:strVal val="#ppt_y"/>
                                          </p:val>
                                        </p:tav>
                                        <p:tav tm="100000">
                                          <p:val>
                                            <p:strVal val="#ppt_y"/>
                                          </p:val>
                                        </p:tav>
                                      </p:tavLst>
                                    </p:anim>
                                  </p:childTnLst>
                                </p:cTn>
                              </p:par>
                              <p:par>
                                <p:cTn id="51" presetID="2" presetClass="entr" presetSubtype="2" accel="20000" decel="40000" fill="hold" nodeType="withEffect">
                                  <p:stCondLst>
                                    <p:cond delay="500"/>
                                  </p:stCondLst>
                                  <p:childTnLst>
                                    <p:set>
                                      <p:cBhvr>
                                        <p:cTn id="52" dur="1" fill="hold">
                                          <p:stCondLst>
                                            <p:cond delay="0"/>
                                          </p:stCondLst>
                                        </p:cTn>
                                        <p:tgtEl>
                                          <p:spTgt spid="37"/>
                                        </p:tgtEl>
                                        <p:attrNameLst>
                                          <p:attrName>style.visibility</p:attrName>
                                        </p:attrNameLst>
                                      </p:cBhvr>
                                      <p:to>
                                        <p:strVal val="visible"/>
                                      </p:to>
                                    </p:set>
                                    <p:anim calcmode="lin" valueType="num">
                                      <p:cBhvr additive="base">
                                        <p:cTn id="53" dur="1000" fill="hold"/>
                                        <p:tgtEl>
                                          <p:spTgt spid="37"/>
                                        </p:tgtEl>
                                        <p:attrNameLst>
                                          <p:attrName>ppt_x</p:attrName>
                                        </p:attrNameLst>
                                      </p:cBhvr>
                                      <p:tavLst>
                                        <p:tav tm="0">
                                          <p:val>
                                            <p:strVal val="1+#ppt_w/2"/>
                                          </p:val>
                                        </p:tav>
                                        <p:tav tm="100000">
                                          <p:val>
                                            <p:strVal val="#ppt_x"/>
                                          </p:val>
                                        </p:tav>
                                      </p:tavLst>
                                    </p:anim>
                                    <p:anim calcmode="lin" valueType="num">
                                      <p:cBhvr additive="base">
                                        <p:cTn id="54" dur="1000" fill="hold"/>
                                        <p:tgtEl>
                                          <p:spTgt spid="37"/>
                                        </p:tgtEl>
                                        <p:attrNameLst>
                                          <p:attrName>ppt_y</p:attrName>
                                        </p:attrNameLst>
                                      </p:cBhvr>
                                      <p:tavLst>
                                        <p:tav tm="0">
                                          <p:val>
                                            <p:strVal val="#ppt_y"/>
                                          </p:val>
                                        </p:tav>
                                        <p:tav tm="100000">
                                          <p:val>
                                            <p:strVal val="#ppt_y"/>
                                          </p:val>
                                        </p:tav>
                                      </p:tavLst>
                                    </p:anim>
                                  </p:childTnLst>
                                </p:cTn>
                              </p:par>
                              <p:par>
                                <p:cTn id="55" presetID="2" presetClass="entr" presetSubtype="8" accel="20000" decel="40000" fill="hold" grpId="0" nodeType="withEffect">
                                  <p:stCondLst>
                                    <p:cond delay="50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1000" fill="hold"/>
                                        <p:tgtEl>
                                          <p:spTgt spid="53"/>
                                        </p:tgtEl>
                                        <p:attrNameLst>
                                          <p:attrName>ppt_x</p:attrName>
                                        </p:attrNameLst>
                                      </p:cBhvr>
                                      <p:tavLst>
                                        <p:tav tm="0">
                                          <p:val>
                                            <p:strVal val="0-#ppt_w/2"/>
                                          </p:val>
                                        </p:tav>
                                        <p:tav tm="100000">
                                          <p:val>
                                            <p:strVal val="#ppt_x"/>
                                          </p:val>
                                        </p:tav>
                                      </p:tavLst>
                                    </p:anim>
                                    <p:anim calcmode="lin" valueType="num">
                                      <p:cBhvr additive="base">
                                        <p:cTn id="58" dur="1000" fill="hold"/>
                                        <p:tgtEl>
                                          <p:spTgt spid="53"/>
                                        </p:tgtEl>
                                        <p:attrNameLst>
                                          <p:attrName>ppt_y</p:attrName>
                                        </p:attrNameLst>
                                      </p:cBhvr>
                                      <p:tavLst>
                                        <p:tav tm="0">
                                          <p:val>
                                            <p:strVal val="#ppt_y"/>
                                          </p:val>
                                        </p:tav>
                                        <p:tav tm="100000">
                                          <p:val>
                                            <p:strVal val="#ppt_y"/>
                                          </p:val>
                                        </p:tav>
                                      </p:tavLst>
                                    </p:anim>
                                  </p:childTnLst>
                                </p:cTn>
                              </p:par>
                              <p:par>
                                <p:cTn id="59" presetID="2" presetClass="entr" presetSubtype="8" accel="20000" decel="40000" fill="hold" grpId="0" nodeType="withEffect">
                                  <p:stCondLst>
                                    <p:cond delay="50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1000" fill="hold"/>
                                        <p:tgtEl>
                                          <p:spTgt spid="54"/>
                                        </p:tgtEl>
                                        <p:attrNameLst>
                                          <p:attrName>ppt_x</p:attrName>
                                        </p:attrNameLst>
                                      </p:cBhvr>
                                      <p:tavLst>
                                        <p:tav tm="0">
                                          <p:val>
                                            <p:strVal val="0-#ppt_w/2"/>
                                          </p:val>
                                        </p:tav>
                                        <p:tav tm="100000">
                                          <p:val>
                                            <p:strVal val="#ppt_x"/>
                                          </p:val>
                                        </p:tav>
                                      </p:tavLst>
                                    </p:anim>
                                    <p:anim calcmode="lin" valueType="num">
                                      <p:cBhvr additive="base">
                                        <p:cTn id="62" dur="1000" fill="hold"/>
                                        <p:tgtEl>
                                          <p:spTgt spid="54"/>
                                        </p:tgtEl>
                                        <p:attrNameLst>
                                          <p:attrName>ppt_y</p:attrName>
                                        </p:attrNameLst>
                                      </p:cBhvr>
                                      <p:tavLst>
                                        <p:tav tm="0">
                                          <p:val>
                                            <p:strVal val="#ppt_y"/>
                                          </p:val>
                                        </p:tav>
                                        <p:tav tm="100000">
                                          <p:val>
                                            <p:strVal val="#ppt_y"/>
                                          </p:val>
                                        </p:tav>
                                      </p:tavLst>
                                    </p:anim>
                                  </p:childTnLst>
                                </p:cTn>
                              </p:par>
                              <p:par>
                                <p:cTn id="63" presetID="2" presetClass="entr" presetSubtype="8" accel="20000" decel="40000" fill="hold" grpId="0" nodeType="withEffect">
                                  <p:stCondLst>
                                    <p:cond delay="50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1000" fill="hold"/>
                                        <p:tgtEl>
                                          <p:spTgt spid="55"/>
                                        </p:tgtEl>
                                        <p:attrNameLst>
                                          <p:attrName>ppt_x</p:attrName>
                                        </p:attrNameLst>
                                      </p:cBhvr>
                                      <p:tavLst>
                                        <p:tav tm="0">
                                          <p:val>
                                            <p:strVal val="0-#ppt_w/2"/>
                                          </p:val>
                                        </p:tav>
                                        <p:tav tm="100000">
                                          <p:val>
                                            <p:strVal val="#ppt_x"/>
                                          </p:val>
                                        </p:tav>
                                      </p:tavLst>
                                    </p:anim>
                                    <p:anim calcmode="lin" valueType="num">
                                      <p:cBhvr additive="base">
                                        <p:cTn id="66" dur="1000" fill="hold"/>
                                        <p:tgtEl>
                                          <p:spTgt spid="55"/>
                                        </p:tgtEl>
                                        <p:attrNameLst>
                                          <p:attrName>ppt_y</p:attrName>
                                        </p:attrNameLst>
                                      </p:cBhvr>
                                      <p:tavLst>
                                        <p:tav tm="0">
                                          <p:val>
                                            <p:strVal val="#ppt_y"/>
                                          </p:val>
                                        </p:tav>
                                        <p:tav tm="100000">
                                          <p:val>
                                            <p:strVal val="#ppt_y"/>
                                          </p:val>
                                        </p:tav>
                                      </p:tavLst>
                                    </p:anim>
                                  </p:childTnLst>
                                </p:cTn>
                              </p:par>
                              <p:par>
                                <p:cTn id="67" presetID="2" presetClass="entr" presetSubtype="8" accel="20000" decel="40000" fill="hold" nodeType="withEffect">
                                  <p:stCondLst>
                                    <p:cond delay="5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1000" fill="hold"/>
                                        <p:tgtEl>
                                          <p:spTgt spid="56"/>
                                        </p:tgtEl>
                                        <p:attrNameLst>
                                          <p:attrName>ppt_x</p:attrName>
                                        </p:attrNameLst>
                                      </p:cBhvr>
                                      <p:tavLst>
                                        <p:tav tm="0">
                                          <p:val>
                                            <p:strVal val="0-#ppt_w/2"/>
                                          </p:val>
                                        </p:tav>
                                        <p:tav tm="100000">
                                          <p:val>
                                            <p:strVal val="#ppt_x"/>
                                          </p:val>
                                        </p:tav>
                                      </p:tavLst>
                                    </p:anim>
                                    <p:anim calcmode="lin" valueType="num">
                                      <p:cBhvr additive="base">
                                        <p:cTn id="70" dur="1000" fill="hold"/>
                                        <p:tgtEl>
                                          <p:spTgt spid="56"/>
                                        </p:tgtEl>
                                        <p:attrNameLst>
                                          <p:attrName>ppt_y</p:attrName>
                                        </p:attrNameLst>
                                      </p:cBhvr>
                                      <p:tavLst>
                                        <p:tav tm="0">
                                          <p:val>
                                            <p:strVal val="#ppt_y"/>
                                          </p:val>
                                        </p:tav>
                                        <p:tav tm="100000">
                                          <p:val>
                                            <p:strVal val="#ppt_y"/>
                                          </p:val>
                                        </p:tav>
                                      </p:tavLst>
                                    </p:anim>
                                  </p:childTnLst>
                                </p:cTn>
                              </p:par>
                              <p:par>
                                <p:cTn id="71" presetID="2" presetClass="entr" presetSubtype="8" accel="20000" decel="40000" fill="hold" nodeType="withEffect">
                                  <p:stCondLst>
                                    <p:cond delay="50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1000" fill="hold"/>
                                        <p:tgtEl>
                                          <p:spTgt spid="57"/>
                                        </p:tgtEl>
                                        <p:attrNameLst>
                                          <p:attrName>ppt_x</p:attrName>
                                        </p:attrNameLst>
                                      </p:cBhvr>
                                      <p:tavLst>
                                        <p:tav tm="0">
                                          <p:val>
                                            <p:strVal val="0-#ppt_w/2"/>
                                          </p:val>
                                        </p:tav>
                                        <p:tav tm="100000">
                                          <p:val>
                                            <p:strVal val="#ppt_x"/>
                                          </p:val>
                                        </p:tav>
                                      </p:tavLst>
                                    </p:anim>
                                    <p:anim calcmode="lin" valueType="num">
                                      <p:cBhvr additive="base">
                                        <p:cTn id="74" dur="1000" fill="hold"/>
                                        <p:tgtEl>
                                          <p:spTgt spid="57"/>
                                        </p:tgtEl>
                                        <p:attrNameLst>
                                          <p:attrName>ppt_y</p:attrName>
                                        </p:attrNameLst>
                                      </p:cBhvr>
                                      <p:tavLst>
                                        <p:tav tm="0">
                                          <p:val>
                                            <p:strVal val="#ppt_y"/>
                                          </p:val>
                                        </p:tav>
                                        <p:tav tm="100000">
                                          <p:val>
                                            <p:strVal val="#ppt_y"/>
                                          </p:val>
                                        </p:tav>
                                      </p:tavLst>
                                    </p:anim>
                                  </p:childTnLst>
                                </p:cTn>
                              </p:par>
                              <p:par>
                                <p:cTn id="75" presetID="10" presetClass="entr" presetSubtype="0" fill="hold" grpId="0" nodeType="withEffect">
                                  <p:stCondLst>
                                    <p:cond delay="500"/>
                                  </p:stCondLst>
                                  <p:childTnLst>
                                    <p:set>
                                      <p:cBhvr>
                                        <p:cTn id="76" dur="1" fill="hold">
                                          <p:stCondLst>
                                            <p:cond delay="0"/>
                                          </p:stCondLst>
                                        </p:cTn>
                                        <p:tgtEl>
                                          <p:spTgt spid="43"/>
                                        </p:tgtEl>
                                        <p:attrNameLst>
                                          <p:attrName>style.visibility</p:attrName>
                                        </p:attrNameLst>
                                      </p:cBhvr>
                                      <p:to>
                                        <p:strVal val="visible"/>
                                      </p:to>
                                    </p:set>
                                    <p:animEffect transition="in" filter="fade">
                                      <p:cBhvr>
                                        <p:cTn id="77" dur="500"/>
                                        <p:tgtEl>
                                          <p:spTgt spid="43"/>
                                        </p:tgtEl>
                                      </p:cBhvr>
                                    </p:animEffect>
                                  </p:childTnLst>
                                </p:cTn>
                              </p:par>
                              <p:par>
                                <p:cTn id="78" presetID="2" presetClass="entr" presetSubtype="2" accel="20000" decel="40000" fill="hold" grpId="0" nodeType="withEffect">
                                  <p:stCondLst>
                                    <p:cond delay="500"/>
                                  </p:stCondLst>
                                  <p:childTnLst>
                                    <p:set>
                                      <p:cBhvr>
                                        <p:cTn id="79" dur="1" fill="hold">
                                          <p:stCondLst>
                                            <p:cond delay="0"/>
                                          </p:stCondLst>
                                        </p:cTn>
                                        <p:tgtEl>
                                          <p:spTgt spid="44"/>
                                        </p:tgtEl>
                                        <p:attrNameLst>
                                          <p:attrName>style.visibility</p:attrName>
                                        </p:attrNameLst>
                                      </p:cBhvr>
                                      <p:to>
                                        <p:strVal val="visible"/>
                                      </p:to>
                                    </p:set>
                                    <p:anim calcmode="lin" valueType="num">
                                      <p:cBhvr additive="base">
                                        <p:cTn id="80" dur="1000" fill="hold"/>
                                        <p:tgtEl>
                                          <p:spTgt spid="44"/>
                                        </p:tgtEl>
                                        <p:attrNameLst>
                                          <p:attrName>ppt_x</p:attrName>
                                        </p:attrNameLst>
                                      </p:cBhvr>
                                      <p:tavLst>
                                        <p:tav tm="0">
                                          <p:val>
                                            <p:strVal val="1+#ppt_w/2"/>
                                          </p:val>
                                        </p:tav>
                                        <p:tav tm="100000">
                                          <p:val>
                                            <p:strVal val="#ppt_x"/>
                                          </p:val>
                                        </p:tav>
                                      </p:tavLst>
                                    </p:anim>
                                    <p:anim calcmode="lin" valueType="num">
                                      <p:cBhvr additive="base">
                                        <p:cTn id="81" dur="1000" fill="hold"/>
                                        <p:tgtEl>
                                          <p:spTgt spid="44"/>
                                        </p:tgtEl>
                                        <p:attrNameLst>
                                          <p:attrName>ppt_y</p:attrName>
                                        </p:attrNameLst>
                                      </p:cBhvr>
                                      <p:tavLst>
                                        <p:tav tm="0">
                                          <p:val>
                                            <p:strVal val="#ppt_y"/>
                                          </p:val>
                                        </p:tav>
                                        <p:tav tm="100000">
                                          <p:val>
                                            <p:strVal val="#ppt_y"/>
                                          </p:val>
                                        </p:tav>
                                      </p:tavLst>
                                    </p:anim>
                                  </p:childTnLst>
                                </p:cTn>
                              </p:par>
                              <p:par>
                                <p:cTn id="82" presetID="2" presetClass="entr" presetSubtype="2" accel="20000" decel="40000" fill="hold" grpId="0" nodeType="withEffect">
                                  <p:stCondLst>
                                    <p:cond delay="500"/>
                                  </p:stCondLst>
                                  <p:childTnLst>
                                    <p:set>
                                      <p:cBhvr>
                                        <p:cTn id="83" dur="1" fill="hold">
                                          <p:stCondLst>
                                            <p:cond delay="0"/>
                                          </p:stCondLst>
                                        </p:cTn>
                                        <p:tgtEl>
                                          <p:spTgt spid="45"/>
                                        </p:tgtEl>
                                        <p:attrNameLst>
                                          <p:attrName>style.visibility</p:attrName>
                                        </p:attrNameLst>
                                      </p:cBhvr>
                                      <p:to>
                                        <p:strVal val="visible"/>
                                      </p:to>
                                    </p:set>
                                    <p:anim calcmode="lin" valueType="num">
                                      <p:cBhvr additive="base">
                                        <p:cTn id="84" dur="1000" fill="hold"/>
                                        <p:tgtEl>
                                          <p:spTgt spid="45"/>
                                        </p:tgtEl>
                                        <p:attrNameLst>
                                          <p:attrName>ppt_x</p:attrName>
                                        </p:attrNameLst>
                                      </p:cBhvr>
                                      <p:tavLst>
                                        <p:tav tm="0">
                                          <p:val>
                                            <p:strVal val="1+#ppt_w/2"/>
                                          </p:val>
                                        </p:tav>
                                        <p:tav tm="100000">
                                          <p:val>
                                            <p:strVal val="#ppt_x"/>
                                          </p:val>
                                        </p:tav>
                                      </p:tavLst>
                                    </p:anim>
                                    <p:anim calcmode="lin" valueType="num">
                                      <p:cBhvr additive="base">
                                        <p:cTn id="85" dur="1000" fill="hold"/>
                                        <p:tgtEl>
                                          <p:spTgt spid="45"/>
                                        </p:tgtEl>
                                        <p:attrNameLst>
                                          <p:attrName>ppt_y</p:attrName>
                                        </p:attrNameLst>
                                      </p:cBhvr>
                                      <p:tavLst>
                                        <p:tav tm="0">
                                          <p:val>
                                            <p:strVal val="#ppt_y"/>
                                          </p:val>
                                        </p:tav>
                                        <p:tav tm="100000">
                                          <p:val>
                                            <p:strVal val="#ppt_y"/>
                                          </p:val>
                                        </p:tav>
                                      </p:tavLst>
                                    </p:anim>
                                  </p:childTnLst>
                                </p:cTn>
                              </p:par>
                              <p:par>
                                <p:cTn id="86" presetID="2" presetClass="entr" presetSubtype="2" accel="20000" decel="40000" fill="hold" grpId="0" nodeType="withEffect">
                                  <p:stCondLst>
                                    <p:cond delay="500"/>
                                  </p:stCondLst>
                                  <p:childTnLst>
                                    <p:set>
                                      <p:cBhvr>
                                        <p:cTn id="87" dur="1" fill="hold">
                                          <p:stCondLst>
                                            <p:cond delay="0"/>
                                          </p:stCondLst>
                                        </p:cTn>
                                        <p:tgtEl>
                                          <p:spTgt spid="46"/>
                                        </p:tgtEl>
                                        <p:attrNameLst>
                                          <p:attrName>style.visibility</p:attrName>
                                        </p:attrNameLst>
                                      </p:cBhvr>
                                      <p:to>
                                        <p:strVal val="visible"/>
                                      </p:to>
                                    </p:set>
                                    <p:anim calcmode="lin" valueType="num">
                                      <p:cBhvr additive="base">
                                        <p:cTn id="88" dur="1000" fill="hold"/>
                                        <p:tgtEl>
                                          <p:spTgt spid="46"/>
                                        </p:tgtEl>
                                        <p:attrNameLst>
                                          <p:attrName>ppt_x</p:attrName>
                                        </p:attrNameLst>
                                      </p:cBhvr>
                                      <p:tavLst>
                                        <p:tav tm="0">
                                          <p:val>
                                            <p:strVal val="1+#ppt_w/2"/>
                                          </p:val>
                                        </p:tav>
                                        <p:tav tm="100000">
                                          <p:val>
                                            <p:strVal val="#ppt_x"/>
                                          </p:val>
                                        </p:tav>
                                      </p:tavLst>
                                    </p:anim>
                                    <p:anim calcmode="lin" valueType="num">
                                      <p:cBhvr additive="base">
                                        <p:cTn id="89" dur="1000" fill="hold"/>
                                        <p:tgtEl>
                                          <p:spTgt spid="46"/>
                                        </p:tgtEl>
                                        <p:attrNameLst>
                                          <p:attrName>ppt_y</p:attrName>
                                        </p:attrNameLst>
                                      </p:cBhvr>
                                      <p:tavLst>
                                        <p:tav tm="0">
                                          <p:val>
                                            <p:strVal val="#ppt_y"/>
                                          </p:val>
                                        </p:tav>
                                        <p:tav tm="100000">
                                          <p:val>
                                            <p:strVal val="#ppt_y"/>
                                          </p:val>
                                        </p:tav>
                                      </p:tavLst>
                                    </p:anim>
                                  </p:childTnLst>
                                </p:cTn>
                              </p:par>
                              <p:par>
                                <p:cTn id="90" presetID="2" presetClass="entr" presetSubtype="2" accel="20000" decel="40000" fill="hold" nodeType="withEffect">
                                  <p:stCondLst>
                                    <p:cond delay="500"/>
                                  </p:stCondLst>
                                  <p:childTnLst>
                                    <p:set>
                                      <p:cBhvr>
                                        <p:cTn id="91" dur="1" fill="hold">
                                          <p:stCondLst>
                                            <p:cond delay="0"/>
                                          </p:stCondLst>
                                        </p:cTn>
                                        <p:tgtEl>
                                          <p:spTgt spid="47"/>
                                        </p:tgtEl>
                                        <p:attrNameLst>
                                          <p:attrName>style.visibility</p:attrName>
                                        </p:attrNameLst>
                                      </p:cBhvr>
                                      <p:to>
                                        <p:strVal val="visible"/>
                                      </p:to>
                                    </p:set>
                                    <p:anim calcmode="lin" valueType="num">
                                      <p:cBhvr additive="base">
                                        <p:cTn id="92" dur="1000" fill="hold"/>
                                        <p:tgtEl>
                                          <p:spTgt spid="47"/>
                                        </p:tgtEl>
                                        <p:attrNameLst>
                                          <p:attrName>ppt_x</p:attrName>
                                        </p:attrNameLst>
                                      </p:cBhvr>
                                      <p:tavLst>
                                        <p:tav tm="0">
                                          <p:val>
                                            <p:strVal val="1+#ppt_w/2"/>
                                          </p:val>
                                        </p:tav>
                                        <p:tav tm="100000">
                                          <p:val>
                                            <p:strVal val="#ppt_x"/>
                                          </p:val>
                                        </p:tav>
                                      </p:tavLst>
                                    </p:anim>
                                    <p:anim calcmode="lin" valueType="num">
                                      <p:cBhvr additive="base">
                                        <p:cTn id="93" dur="1000" fill="hold"/>
                                        <p:tgtEl>
                                          <p:spTgt spid="47"/>
                                        </p:tgtEl>
                                        <p:attrNameLst>
                                          <p:attrName>ppt_y</p:attrName>
                                        </p:attrNameLst>
                                      </p:cBhvr>
                                      <p:tavLst>
                                        <p:tav tm="0">
                                          <p:val>
                                            <p:strVal val="#ppt_y"/>
                                          </p:val>
                                        </p:tav>
                                        <p:tav tm="100000">
                                          <p:val>
                                            <p:strVal val="#ppt_y"/>
                                          </p:val>
                                        </p:tav>
                                      </p:tavLst>
                                    </p:anim>
                                  </p:childTnLst>
                                </p:cTn>
                              </p:par>
                              <p:par>
                                <p:cTn id="94" presetID="2" presetClass="entr" presetSubtype="2" accel="20000" decel="40000" fill="hold" nodeType="withEffect">
                                  <p:stCondLst>
                                    <p:cond delay="500"/>
                                  </p:stCondLst>
                                  <p:childTnLst>
                                    <p:set>
                                      <p:cBhvr>
                                        <p:cTn id="95" dur="1" fill="hold">
                                          <p:stCondLst>
                                            <p:cond delay="0"/>
                                          </p:stCondLst>
                                        </p:cTn>
                                        <p:tgtEl>
                                          <p:spTgt spid="48"/>
                                        </p:tgtEl>
                                        <p:attrNameLst>
                                          <p:attrName>style.visibility</p:attrName>
                                        </p:attrNameLst>
                                      </p:cBhvr>
                                      <p:to>
                                        <p:strVal val="visible"/>
                                      </p:to>
                                    </p:set>
                                    <p:anim calcmode="lin" valueType="num">
                                      <p:cBhvr additive="base">
                                        <p:cTn id="96" dur="1000" fill="hold"/>
                                        <p:tgtEl>
                                          <p:spTgt spid="48"/>
                                        </p:tgtEl>
                                        <p:attrNameLst>
                                          <p:attrName>ppt_x</p:attrName>
                                        </p:attrNameLst>
                                      </p:cBhvr>
                                      <p:tavLst>
                                        <p:tav tm="0">
                                          <p:val>
                                            <p:strVal val="1+#ppt_w/2"/>
                                          </p:val>
                                        </p:tav>
                                        <p:tav tm="100000">
                                          <p:val>
                                            <p:strVal val="#ppt_x"/>
                                          </p:val>
                                        </p:tav>
                                      </p:tavLst>
                                    </p:anim>
                                    <p:anim calcmode="lin" valueType="num">
                                      <p:cBhvr additive="base">
                                        <p:cTn id="97" dur="10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25" grpId="0"/>
      <p:bldP spid="32" grpId="0" animBg="1"/>
      <p:bldP spid="33" grpId="0"/>
      <p:bldP spid="34" grpId="0"/>
      <p:bldP spid="35" grpId="0"/>
      <p:bldP spid="51" grpId="0" animBg="1"/>
      <p:bldP spid="53" grpId="0"/>
      <p:bldP spid="54" grpId="0"/>
      <p:bldP spid="55" grpId="0"/>
      <p:bldP spid="43" grpId="0" animBg="1"/>
      <p:bldP spid="44" grpId="0"/>
      <p:bldP spid="45" grpId="0"/>
      <p:bldP spid="4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C62FC771-0A87-48F9-B652-90022E0A67D3}"/>
              </a:ext>
            </a:extLst>
          </p:cNvPr>
          <p:cNvCxnSpPr>
            <a:cxnSpLocks/>
          </p:cNvCxnSpPr>
          <p:nvPr/>
        </p:nvCxnSpPr>
        <p:spPr>
          <a:xfrm flipH="1">
            <a:off x="6096000" y="-23149"/>
            <a:ext cx="15433" cy="6131323"/>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3607A59E-45E0-4E86-9FF5-EB143AEA59B3}"/>
              </a:ext>
            </a:extLst>
          </p:cNvPr>
          <p:cNvSpPr/>
          <p:nvPr/>
        </p:nvSpPr>
        <p:spPr>
          <a:xfrm>
            <a:off x="6042218" y="1785902"/>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7" name="TextBox 6">
            <a:extLst>
              <a:ext uri="{FF2B5EF4-FFF2-40B4-BE49-F238E27FC236}">
                <a16:creationId xmlns:a16="http://schemas.microsoft.com/office/drawing/2014/main" id="{C2C5E12E-0024-45B0-9876-4E7A0FB663C9}"/>
              </a:ext>
            </a:extLst>
          </p:cNvPr>
          <p:cNvSpPr txBox="1"/>
          <p:nvPr/>
        </p:nvSpPr>
        <p:spPr>
          <a:xfrm>
            <a:off x="6480901" y="1695756"/>
            <a:ext cx="3192601" cy="276999"/>
          </a:xfrm>
          <a:prstGeom prst="rect">
            <a:avLst/>
          </a:prstGeom>
          <a:noFill/>
        </p:spPr>
        <p:txBody>
          <a:bodyPr wrap="square" rtlCol="0">
            <a:spAutoFit/>
          </a:bodyPr>
          <a:lstStyle/>
          <a:p>
            <a:r>
              <a:t>2012 - Kỷ niệm 10 năm thành lập</a:t>
            </a:r>
            <a:endParaRPr lang="en-ID" sz="1200" b="1" dirty="0">
              <a:latin typeface="Segoe UI" panose="020B0502040204020203" pitchFamily="34" charset="0"/>
              <a:cs typeface="Segoe UI" panose="020B0502040204020203" pitchFamily="34" charset="0"/>
            </a:endParaRPr>
          </a:p>
        </p:txBody>
      </p:sp>
      <p:sp>
        <p:nvSpPr>
          <p:cNvPr id="8" name="TextBox 7">
            <a:extLst>
              <a:ext uri="{FF2B5EF4-FFF2-40B4-BE49-F238E27FC236}">
                <a16:creationId xmlns:a16="http://schemas.microsoft.com/office/drawing/2014/main" id="{B8C48D51-DE95-4D38-BE67-51BC11255992}"/>
              </a:ext>
            </a:extLst>
          </p:cNvPr>
          <p:cNvSpPr txBox="1"/>
          <p:nvPr/>
        </p:nvSpPr>
        <p:spPr>
          <a:xfrm>
            <a:off x="6480902" y="1893466"/>
            <a:ext cx="3328338" cy="369332"/>
          </a:xfrm>
          <a:prstGeom prst="rect">
            <a:avLst/>
          </a:prstGeom>
          <a:noFill/>
        </p:spPr>
        <p:txBody>
          <a:bodyPr wrap="square" rtlCol="0" anchor="t">
            <a:spAutoFit/>
          </a:bodyPr>
          <a:lstStyle/>
          <a:p>
            <a:pPr marR="120650" indent="128588"/>
            <a:r>
              <a:t>Thiết lập Tầm nhìn mới và giới thiệu nhận diện thương hiệu mới</a:t>
            </a:r>
            <a:endParaRPr lang="en-US" sz="900" dirty="0">
              <a:latin typeface="Segoe UI" panose="020B0502040204020203" pitchFamily="34" charset="0"/>
              <a:cs typeface="Segoe UI" panose="020B0502040204020203" pitchFamily="34" charset="0"/>
            </a:endParaRPr>
          </a:p>
          <a:p>
            <a:pPr marL="129539" marR="120650"/>
            <a:r>
              <a:t>11 công ty con mới</a:t>
            </a:r>
          </a:p>
        </p:txBody>
      </p:sp>
      <p:sp>
        <p:nvSpPr>
          <p:cNvPr id="9" name="TextBox 8">
            <a:extLst>
              <a:ext uri="{FF2B5EF4-FFF2-40B4-BE49-F238E27FC236}">
                <a16:creationId xmlns:a16="http://schemas.microsoft.com/office/drawing/2014/main" id="{021037D3-2055-49C3-9B19-978216457546}"/>
              </a:ext>
            </a:extLst>
          </p:cNvPr>
          <p:cNvSpPr txBox="1"/>
          <p:nvPr/>
        </p:nvSpPr>
        <p:spPr>
          <a:xfrm>
            <a:off x="8974934" y="1601419"/>
            <a:ext cx="982397" cy="507831"/>
          </a:xfrm>
          <a:prstGeom prst="rect">
            <a:avLst/>
          </a:prstGeom>
          <a:noFill/>
        </p:spPr>
        <p:txBody>
          <a:bodyPr wrap="square" rtlCol="0">
            <a:spAutoFit/>
          </a:bodyPr>
          <a:lstStyle/>
          <a:p>
            <a:pPr algn="r"/>
            <a:r>
              <a:rPr lang="en-US" sz="2700" b="1" dirty="0">
                <a:solidFill>
                  <a:schemeClr val="tx2">
                    <a:lumMod val="20000"/>
                    <a:lumOff val="80000"/>
                  </a:schemeClr>
                </a:solidFill>
                <a:latin typeface="Segoe UI" panose="020B0502040204020203" pitchFamily="34" charset="0"/>
                <a:cs typeface="Segoe UI" panose="020B0502040204020203" pitchFamily="34" charset="0"/>
              </a:rPr>
              <a:t>04</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10" name="Straight Connector 9">
            <a:extLst>
              <a:ext uri="{FF2B5EF4-FFF2-40B4-BE49-F238E27FC236}">
                <a16:creationId xmlns:a16="http://schemas.microsoft.com/office/drawing/2014/main" id="{B7341AC0-FC13-4FE7-8477-1848B3057A09}"/>
              </a:ext>
            </a:extLst>
          </p:cNvPr>
          <p:cNvCxnSpPr>
            <a:cxnSpLocks/>
          </p:cNvCxnSpPr>
          <p:nvPr/>
        </p:nvCxnSpPr>
        <p:spPr>
          <a:xfrm>
            <a:off x="6567488" y="2724739"/>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B6A60555-CE05-42A8-97C3-3B5B729B4D3B}"/>
              </a:ext>
            </a:extLst>
          </p:cNvPr>
          <p:cNvSpPr/>
          <p:nvPr/>
        </p:nvSpPr>
        <p:spPr>
          <a:xfrm>
            <a:off x="6042218" y="3195883"/>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12" name="TextBox 11">
            <a:extLst>
              <a:ext uri="{FF2B5EF4-FFF2-40B4-BE49-F238E27FC236}">
                <a16:creationId xmlns:a16="http://schemas.microsoft.com/office/drawing/2014/main" id="{B50D88A6-C416-47F1-9E48-1ABD54C86C9E}"/>
              </a:ext>
            </a:extLst>
          </p:cNvPr>
          <p:cNvSpPr txBox="1"/>
          <p:nvPr/>
        </p:nvSpPr>
        <p:spPr>
          <a:xfrm flipH="1">
            <a:off x="2518496" y="3114362"/>
            <a:ext cx="3131702" cy="276999"/>
          </a:xfrm>
          <a:prstGeom prst="rect">
            <a:avLst/>
          </a:prstGeom>
          <a:noFill/>
        </p:spPr>
        <p:txBody>
          <a:bodyPr wrap="square" rtlCol="0">
            <a:spAutoFit/>
          </a:bodyPr>
          <a:lstStyle/>
          <a:p>
            <a:pPr algn="r"/>
            <a:r>
              <a:t>2013 - Greenlab Vietnam (Medion VN)</a:t>
            </a:r>
            <a:endParaRPr lang="en-ID" sz="1200" b="1" dirty="0">
              <a:latin typeface="Segoe UI" panose="020B0502040204020203" pitchFamily="34" charset="0"/>
              <a:cs typeface="Segoe UI" panose="020B0502040204020203" pitchFamily="34" charset="0"/>
            </a:endParaRPr>
          </a:p>
        </p:txBody>
      </p:sp>
      <p:sp>
        <p:nvSpPr>
          <p:cNvPr id="13" name="TextBox 12">
            <a:extLst>
              <a:ext uri="{FF2B5EF4-FFF2-40B4-BE49-F238E27FC236}">
                <a16:creationId xmlns:a16="http://schemas.microsoft.com/office/drawing/2014/main" id="{D85FEB18-BB12-4214-AA6B-1933D085DCA8}"/>
              </a:ext>
            </a:extLst>
          </p:cNvPr>
          <p:cNvSpPr txBox="1"/>
          <p:nvPr/>
        </p:nvSpPr>
        <p:spPr>
          <a:xfrm flipH="1">
            <a:off x="3156167" y="3312073"/>
            <a:ext cx="2494031" cy="369332"/>
          </a:xfrm>
          <a:prstGeom prst="rect">
            <a:avLst/>
          </a:prstGeom>
          <a:noFill/>
        </p:spPr>
        <p:txBody>
          <a:bodyPr wrap="square" rtlCol="0" anchor="t">
            <a:spAutoFit/>
          </a:bodyPr>
          <a:lstStyle/>
          <a:p>
            <a:pPr algn="r"/>
            <a:r>
              <a:t>Bắt đầu dự án mới xây dựng nhà máy theo tiêu chuẩn GMP/GSP/GLP-Who.</a:t>
            </a:r>
          </a:p>
        </p:txBody>
      </p:sp>
      <p:sp>
        <p:nvSpPr>
          <p:cNvPr id="14" name="TextBox 13">
            <a:extLst>
              <a:ext uri="{FF2B5EF4-FFF2-40B4-BE49-F238E27FC236}">
                <a16:creationId xmlns:a16="http://schemas.microsoft.com/office/drawing/2014/main" id="{EE134711-F940-4F2B-87AB-EC9CA19B2C90}"/>
              </a:ext>
            </a:extLst>
          </p:cNvPr>
          <p:cNvSpPr txBox="1"/>
          <p:nvPr/>
        </p:nvSpPr>
        <p:spPr>
          <a:xfrm flipH="1">
            <a:off x="2265515" y="3158768"/>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05</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15" name="Straight Connector 14">
            <a:extLst>
              <a:ext uri="{FF2B5EF4-FFF2-40B4-BE49-F238E27FC236}">
                <a16:creationId xmlns:a16="http://schemas.microsoft.com/office/drawing/2014/main" id="{29DF14D9-373C-443C-AE0C-9FE7C85BF057}"/>
              </a:ext>
            </a:extLst>
          </p:cNvPr>
          <p:cNvCxnSpPr>
            <a:cxnSpLocks/>
          </p:cNvCxnSpPr>
          <p:nvPr/>
        </p:nvCxnSpPr>
        <p:spPr>
          <a:xfrm flipH="1">
            <a:off x="2204611" y="4143344"/>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33CF8DF-4100-4E5F-A0D7-0E5CA98080EA}"/>
              </a:ext>
            </a:extLst>
          </p:cNvPr>
          <p:cNvGrpSpPr/>
          <p:nvPr/>
        </p:nvGrpSpPr>
        <p:grpSpPr>
          <a:xfrm>
            <a:off x="2180889" y="3982448"/>
            <a:ext cx="245863" cy="272423"/>
            <a:chOff x="981231" y="2566987"/>
            <a:chExt cx="514350" cy="569913"/>
          </a:xfrm>
        </p:grpSpPr>
        <p:sp>
          <p:nvSpPr>
            <p:cNvPr id="17" name="Freeform 10">
              <a:extLst>
                <a:ext uri="{FF2B5EF4-FFF2-40B4-BE49-F238E27FC236}">
                  <a16:creationId xmlns:a16="http://schemas.microsoft.com/office/drawing/2014/main" id="{84E33F13-AF8A-483A-AC21-F329E78C003B}"/>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18" name="Freeform 10">
              <a:extLst>
                <a:ext uri="{FF2B5EF4-FFF2-40B4-BE49-F238E27FC236}">
                  <a16:creationId xmlns:a16="http://schemas.microsoft.com/office/drawing/2014/main" id="{0214A5A7-F267-4F17-8D1F-6C1745A63744}"/>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19" name="Oval 18">
            <a:extLst>
              <a:ext uri="{FF2B5EF4-FFF2-40B4-BE49-F238E27FC236}">
                <a16:creationId xmlns:a16="http://schemas.microsoft.com/office/drawing/2014/main" id="{D8455917-9C54-48C4-AF54-9DA242EA8DB3}"/>
              </a:ext>
            </a:extLst>
          </p:cNvPr>
          <p:cNvSpPr/>
          <p:nvPr/>
        </p:nvSpPr>
        <p:spPr>
          <a:xfrm>
            <a:off x="6042218" y="544067"/>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20" name="TextBox 19">
            <a:extLst>
              <a:ext uri="{FF2B5EF4-FFF2-40B4-BE49-F238E27FC236}">
                <a16:creationId xmlns:a16="http://schemas.microsoft.com/office/drawing/2014/main" id="{28813336-79F3-44D3-B36E-AB9B6E9DD500}"/>
              </a:ext>
            </a:extLst>
          </p:cNvPr>
          <p:cNvSpPr txBox="1"/>
          <p:nvPr/>
        </p:nvSpPr>
        <p:spPr>
          <a:xfrm flipH="1">
            <a:off x="2342836" y="453921"/>
            <a:ext cx="3399105" cy="276999"/>
          </a:xfrm>
          <a:prstGeom prst="rect">
            <a:avLst/>
          </a:prstGeom>
          <a:noFill/>
        </p:spPr>
        <p:txBody>
          <a:bodyPr wrap="square" rtlCol="0">
            <a:spAutoFit/>
          </a:bodyPr>
          <a:lstStyle/>
          <a:p>
            <a:pPr algn="r"/>
            <a:r>
              <a:t>2008 Mở rộng thị trường trung tâm và cao nguyên</a:t>
            </a:r>
            <a:endParaRPr lang="en-ID" sz="1200" b="1" dirty="0">
              <a:latin typeface="Segoe UI" panose="020B0502040204020203" pitchFamily="34" charset="0"/>
              <a:cs typeface="Segoe UI" panose="020B0502040204020203" pitchFamily="34" charset="0"/>
            </a:endParaRPr>
          </a:p>
        </p:txBody>
      </p:sp>
      <p:sp>
        <p:nvSpPr>
          <p:cNvPr id="21" name="TextBox 20">
            <a:extLst>
              <a:ext uri="{FF2B5EF4-FFF2-40B4-BE49-F238E27FC236}">
                <a16:creationId xmlns:a16="http://schemas.microsoft.com/office/drawing/2014/main" id="{CD0764A7-8273-4464-A92C-A70B5163AB25}"/>
              </a:ext>
            </a:extLst>
          </p:cNvPr>
          <p:cNvSpPr txBox="1"/>
          <p:nvPr/>
        </p:nvSpPr>
        <p:spPr>
          <a:xfrm flipH="1">
            <a:off x="2767662" y="651632"/>
            <a:ext cx="2974280" cy="223459"/>
          </a:xfrm>
          <a:prstGeom prst="rect">
            <a:avLst/>
          </a:prstGeom>
          <a:noFill/>
        </p:spPr>
        <p:txBody>
          <a:bodyPr wrap="square" rtlCol="0" anchor="t">
            <a:spAutoFit/>
          </a:bodyPr>
          <a:lstStyle/>
          <a:p>
            <a:pPr marL="384810" marR="5080" indent="-372110">
              <a:lnSpc>
                <a:spcPct val="101299"/>
              </a:lnSpc>
            </a:pPr>
            <a:r>
              <a:t>Mở văn phòng thương hiệu tại thành phố Nha Trang</a:t>
            </a:r>
          </a:p>
        </p:txBody>
      </p:sp>
      <p:sp>
        <p:nvSpPr>
          <p:cNvPr id="22" name="TextBox 21">
            <a:extLst>
              <a:ext uri="{FF2B5EF4-FFF2-40B4-BE49-F238E27FC236}">
                <a16:creationId xmlns:a16="http://schemas.microsoft.com/office/drawing/2014/main" id="{3EB7C6F8-1218-4F33-93C1-0E4D07D6292B}"/>
              </a:ext>
            </a:extLst>
          </p:cNvPr>
          <p:cNvSpPr txBox="1"/>
          <p:nvPr/>
        </p:nvSpPr>
        <p:spPr>
          <a:xfrm flipH="1">
            <a:off x="1942671" y="323796"/>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03</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23" name="Straight Connector 22">
            <a:extLst>
              <a:ext uri="{FF2B5EF4-FFF2-40B4-BE49-F238E27FC236}">
                <a16:creationId xmlns:a16="http://schemas.microsoft.com/office/drawing/2014/main" id="{860AD9B0-15E5-4075-9B69-779DA92CC113}"/>
              </a:ext>
            </a:extLst>
          </p:cNvPr>
          <p:cNvCxnSpPr>
            <a:cxnSpLocks/>
          </p:cNvCxnSpPr>
          <p:nvPr/>
        </p:nvCxnSpPr>
        <p:spPr>
          <a:xfrm flipH="1">
            <a:off x="2296355" y="1482904"/>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B667E990-EC2C-4E32-A648-3DA749A1931D}"/>
              </a:ext>
            </a:extLst>
          </p:cNvPr>
          <p:cNvGrpSpPr/>
          <p:nvPr/>
        </p:nvGrpSpPr>
        <p:grpSpPr>
          <a:xfrm>
            <a:off x="2272633" y="1322007"/>
            <a:ext cx="245863" cy="272423"/>
            <a:chOff x="981231" y="2566987"/>
            <a:chExt cx="514350" cy="569913"/>
          </a:xfrm>
        </p:grpSpPr>
        <p:sp>
          <p:nvSpPr>
            <p:cNvPr id="25" name="Freeform 10">
              <a:extLst>
                <a:ext uri="{FF2B5EF4-FFF2-40B4-BE49-F238E27FC236}">
                  <a16:creationId xmlns:a16="http://schemas.microsoft.com/office/drawing/2014/main" id="{5F3208C9-0AD3-40EB-9C97-1C85F2979566}"/>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26" name="Freeform 10">
              <a:extLst>
                <a:ext uri="{FF2B5EF4-FFF2-40B4-BE49-F238E27FC236}">
                  <a16:creationId xmlns:a16="http://schemas.microsoft.com/office/drawing/2014/main" id="{2E40CD4B-5DA8-4A0D-815A-408EB469652D}"/>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grpSp>
        <p:nvGrpSpPr>
          <p:cNvPr id="41" name="Group 40">
            <a:extLst>
              <a:ext uri="{FF2B5EF4-FFF2-40B4-BE49-F238E27FC236}">
                <a16:creationId xmlns:a16="http://schemas.microsoft.com/office/drawing/2014/main" id="{A6A1F5EC-599C-413A-8BE6-1AE3622D3B59}"/>
              </a:ext>
            </a:extLst>
          </p:cNvPr>
          <p:cNvGrpSpPr/>
          <p:nvPr/>
        </p:nvGrpSpPr>
        <p:grpSpPr>
          <a:xfrm>
            <a:off x="9704349" y="2550021"/>
            <a:ext cx="245863" cy="272423"/>
            <a:chOff x="981231" y="2566987"/>
            <a:chExt cx="514350" cy="569913"/>
          </a:xfrm>
        </p:grpSpPr>
        <p:sp>
          <p:nvSpPr>
            <p:cNvPr id="42" name="Freeform 10">
              <a:extLst>
                <a:ext uri="{FF2B5EF4-FFF2-40B4-BE49-F238E27FC236}">
                  <a16:creationId xmlns:a16="http://schemas.microsoft.com/office/drawing/2014/main" id="{228C1267-29EA-44B5-AEC1-CF5A54AE643D}"/>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43" name="Freeform 10">
              <a:extLst>
                <a:ext uri="{FF2B5EF4-FFF2-40B4-BE49-F238E27FC236}">
                  <a16:creationId xmlns:a16="http://schemas.microsoft.com/office/drawing/2014/main" id="{B5FC4041-7E57-428C-9946-2FD02143AAFA}"/>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pic>
        <p:nvPicPr>
          <p:cNvPr id="33" name="Picture Placeholder 32">
            <a:extLst>
              <a:ext uri="{FF2B5EF4-FFF2-40B4-BE49-F238E27FC236}">
                <a16:creationId xmlns:a16="http://schemas.microsoft.com/office/drawing/2014/main" id="{86751BA8-BAC8-4EAA-9FB7-0B1F702F5C77}"/>
              </a:ext>
            </a:extLst>
          </p:cNvPr>
          <p:cNvPicPr>
            <a:picLocks noGrp="1" noChangeAspect="1"/>
          </p:cNvPicPr>
          <p:nvPr>
            <p:ph type="pic" sz="quarter" idx="16"/>
          </p:nvPr>
        </p:nvPicPr>
        <p:blipFill>
          <a:blip r:embed="rId2" cstate="hqprint">
            <a:extLst>
              <a:ext uri="{28A0092B-C50C-407E-A947-70E740481C1C}">
                <a14:useLocalDpi xmlns:a14="http://schemas.microsoft.com/office/drawing/2010/main" val="0"/>
              </a:ext>
            </a:extLst>
          </a:blip>
          <a:stretch>
            <a:fillRect/>
          </a:stretch>
        </p:blipFill>
        <p:spPr>
          <a:xfrm>
            <a:off x="6575140" y="197207"/>
            <a:ext cx="3934110" cy="1247635"/>
          </a:xfrm>
        </p:spPr>
      </p:pic>
      <p:pic>
        <p:nvPicPr>
          <p:cNvPr id="75" name="Picture Placeholder 74">
            <a:extLst>
              <a:ext uri="{FF2B5EF4-FFF2-40B4-BE49-F238E27FC236}">
                <a16:creationId xmlns:a16="http://schemas.microsoft.com/office/drawing/2014/main" id="{B58E6E8F-0CB2-4A49-9160-7DA9C1327C52}"/>
              </a:ext>
            </a:extLst>
          </p:cNvPr>
          <p:cNvPicPr>
            <a:picLocks noGrp="1" noChangeAspect="1"/>
          </p:cNvPicPr>
          <p:nvPr>
            <p:ph type="pic" sz="quarter" idx="17"/>
          </p:nvPr>
        </p:nvPicPr>
        <p:blipFill>
          <a:blip r:embed="rId3">
            <a:extLst>
              <a:ext uri="{28A0092B-C50C-407E-A947-70E740481C1C}">
                <a14:useLocalDpi xmlns:a14="http://schemas.microsoft.com/office/drawing/2010/main" val="0"/>
              </a:ext>
            </a:extLst>
          </a:blip>
          <a:srcRect t="28896" b="28896"/>
          <a:stretch>
            <a:fillRect/>
          </a:stretch>
        </p:blipFill>
        <p:spPr>
          <a:xfrm>
            <a:off x="1716088" y="1754188"/>
            <a:ext cx="3941762" cy="1247775"/>
          </a:xfrm>
        </p:spPr>
      </p:pic>
      <p:pic>
        <p:nvPicPr>
          <p:cNvPr id="81" name="Picture Placeholder 80">
            <a:extLst>
              <a:ext uri="{FF2B5EF4-FFF2-40B4-BE49-F238E27FC236}">
                <a16:creationId xmlns:a16="http://schemas.microsoft.com/office/drawing/2014/main" id="{B50A75D4-E8E7-4F54-98F7-33DF15181410}"/>
              </a:ext>
            </a:extLst>
          </p:cNvPr>
          <p:cNvPicPr>
            <a:picLocks noGrp="1" noChangeAspect="1"/>
          </p:cNvPicPr>
          <p:nvPr>
            <p:ph type="pic" sz="quarter" idx="18"/>
          </p:nvPr>
        </p:nvPicPr>
        <p:blipFill rotWithShape="1">
          <a:blip r:embed="rId4" cstate="hqprint">
            <a:extLst>
              <a:ext uri="{28A0092B-C50C-407E-A947-70E740481C1C}">
                <a14:useLocalDpi xmlns:a14="http://schemas.microsoft.com/office/drawing/2010/main" val="0"/>
              </a:ext>
            </a:extLst>
          </a:blip>
          <a:srcRect t="47136" b="5382"/>
          <a:stretch/>
        </p:blipFill>
        <p:spPr>
          <a:xfrm>
            <a:off x="6564313" y="2832100"/>
            <a:ext cx="3941762" cy="1247775"/>
          </a:xfrm>
        </p:spPr>
      </p:pic>
      <p:pic>
        <p:nvPicPr>
          <p:cNvPr id="89" name="Picture Placeholder 88">
            <a:extLst>
              <a:ext uri="{FF2B5EF4-FFF2-40B4-BE49-F238E27FC236}">
                <a16:creationId xmlns:a16="http://schemas.microsoft.com/office/drawing/2014/main" id="{69AC70DC-D00D-4B86-B807-A2C2D1AFD4E8}"/>
              </a:ext>
            </a:extLst>
          </p:cNvPr>
          <p:cNvPicPr>
            <a:picLocks noGrp="1" noChangeAspect="1"/>
          </p:cNvPicPr>
          <p:nvPr>
            <p:ph type="pic" sz="quarter" idx="19"/>
          </p:nvPr>
        </p:nvPicPr>
        <p:blipFill rotWithShape="1">
          <a:blip r:embed="rId5" cstate="hqprint">
            <a:extLst>
              <a:ext uri="{28A0092B-C50C-407E-A947-70E740481C1C}">
                <a14:useLocalDpi xmlns:a14="http://schemas.microsoft.com/office/drawing/2010/main" val="0"/>
              </a:ext>
            </a:extLst>
          </a:blip>
          <a:srcRect t="33135" b="19149"/>
          <a:stretch/>
        </p:blipFill>
        <p:spPr>
          <a:xfrm>
            <a:off x="1709738" y="4370388"/>
            <a:ext cx="3940175" cy="1247775"/>
          </a:xfrm>
        </p:spPr>
      </p:pic>
      <p:sp>
        <p:nvSpPr>
          <p:cNvPr id="38" name="Oval 37">
            <a:extLst>
              <a:ext uri="{FF2B5EF4-FFF2-40B4-BE49-F238E27FC236}">
                <a16:creationId xmlns:a16="http://schemas.microsoft.com/office/drawing/2014/main" id="{11E2FC32-9128-46E9-B02B-61C9CC9D851A}"/>
              </a:ext>
            </a:extLst>
          </p:cNvPr>
          <p:cNvSpPr/>
          <p:nvPr/>
        </p:nvSpPr>
        <p:spPr>
          <a:xfrm>
            <a:off x="6049337" y="4792056"/>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39" name="TextBox 38">
            <a:extLst>
              <a:ext uri="{FF2B5EF4-FFF2-40B4-BE49-F238E27FC236}">
                <a16:creationId xmlns:a16="http://schemas.microsoft.com/office/drawing/2014/main" id="{FA6EDD6E-86F7-407B-8AED-A5E2A3353DC0}"/>
              </a:ext>
            </a:extLst>
          </p:cNvPr>
          <p:cNvSpPr txBox="1"/>
          <p:nvPr/>
        </p:nvSpPr>
        <p:spPr>
          <a:xfrm>
            <a:off x="6488021" y="4701910"/>
            <a:ext cx="3697699" cy="461665"/>
          </a:xfrm>
          <a:prstGeom prst="rect">
            <a:avLst/>
          </a:prstGeom>
          <a:noFill/>
        </p:spPr>
        <p:txBody>
          <a:bodyPr wrap="square" rtlCol="0">
            <a:spAutoFit/>
          </a:bodyPr>
          <a:lstStyle/>
          <a:p>
            <a:r>
              <a:t>2014 Medion Việt Nam</a:t>
            </a:r>
            <a:endParaRPr lang="en-ID" sz="1200" b="1" dirty="0">
              <a:latin typeface="Segoe UI" panose="020B0502040204020203" pitchFamily="34" charset="0"/>
              <a:cs typeface="Segoe UI" panose="020B0502040204020203" pitchFamily="34" charset="0"/>
            </a:endParaRPr>
          </a:p>
          <a:p>
            <a:endParaRPr lang="en-ID" sz="1200" b="1" dirty="0">
              <a:latin typeface="Segoe UI" panose="020B0502040204020203" pitchFamily="34" charset="0"/>
              <a:cs typeface="Segoe UI" panose="020B0502040204020203" pitchFamily="34" charset="0"/>
            </a:endParaRPr>
          </a:p>
        </p:txBody>
      </p:sp>
      <p:sp>
        <p:nvSpPr>
          <p:cNvPr id="40" name="TextBox 39">
            <a:extLst>
              <a:ext uri="{FF2B5EF4-FFF2-40B4-BE49-F238E27FC236}">
                <a16:creationId xmlns:a16="http://schemas.microsoft.com/office/drawing/2014/main" id="{F08932BF-B381-4AD3-B4D4-13D302C72906}"/>
              </a:ext>
            </a:extLst>
          </p:cNvPr>
          <p:cNvSpPr txBox="1"/>
          <p:nvPr/>
        </p:nvSpPr>
        <p:spPr>
          <a:xfrm>
            <a:off x="6488021" y="4899621"/>
            <a:ext cx="3469310" cy="646331"/>
          </a:xfrm>
          <a:prstGeom prst="rect">
            <a:avLst/>
          </a:prstGeom>
          <a:noFill/>
        </p:spPr>
        <p:txBody>
          <a:bodyPr wrap="square" rtlCol="0" anchor="t">
            <a:spAutoFit/>
          </a:bodyPr>
          <a:lstStyle/>
          <a:p>
            <a:pPr marL="12700" marR="5080"/>
            <a:r>
              <a:t>Ký kết liên doanh với Medion Bandung, Indonesia</a:t>
            </a:r>
          </a:p>
          <a:p>
            <a:pPr marL="12700" marR="5080" algn="just"/>
            <a:r>
              <a:t>Medion-Hà Nội chuyên sản xuất sản phẩm dược phẩm thú y, để sản xuất thuốc thú y tại Việt Nam.</a:t>
            </a:r>
          </a:p>
        </p:txBody>
      </p:sp>
      <p:cxnSp>
        <p:nvCxnSpPr>
          <p:cNvPr id="44" name="Straight Connector 43">
            <a:extLst>
              <a:ext uri="{FF2B5EF4-FFF2-40B4-BE49-F238E27FC236}">
                <a16:creationId xmlns:a16="http://schemas.microsoft.com/office/drawing/2014/main" id="{D2D59D50-8375-4DCA-B5AB-84759A0973F1}"/>
              </a:ext>
            </a:extLst>
          </p:cNvPr>
          <p:cNvCxnSpPr>
            <a:cxnSpLocks/>
          </p:cNvCxnSpPr>
          <p:nvPr/>
        </p:nvCxnSpPr>
        <p:spPr>
          <a:xfrm>
            <a:off x="6314502" y="5777143"/>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F3532676-0823-4914-AC8D-0EA472A2241D}"/>
              </a:ext>
            </a:extLst>
          </p:cNvPr>
          <p:cNvGrpSpPr/>
          <p:nvPr/>
        </p:nvGrpSpPr>
        <p:grpSpPr>
          <a:xfrm>
            <a:off x="9711468" y="5556175"/>
            <a:ext cx="245863" cy="272423"/>
            <a:chOff x="981231" y="2566987"/>
            <a:chExt cx="514350" cy="569913"/>
          </a:xfrm>
        </p:grpSpPr>
        <p:sp>
          <p:nvSpPr>
            <p:cNvPr id="46" name="Freeform 10">
              <a:extLst>
                <a:ext uri="{FF2B5EF4-FFF2-40B4-BE49-F238E27FC236}">
                  <a16:creationId xmlns:a16="http://schemas.microsoft.com/office/drawing/2014/main" id="{2C3375AA-B7C7-46F2-AE49-B6F4E8D4D111}"/>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47" name="Freeform 10">
              <a:extLst>
                <a:ext uri="{FF2B5EF4-FFF2-40B4-BE49-F238E27FC236}">
                  <a16:creationId xmlns:a16="http://schemas.microsoft.com/office/drawing/2014/main" id="{7CCABA69-7B40-4898-844D-D4F97DE0B8FB}"/>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094183807"/>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2" presetClass="entr" presetSubtype="2" accel="20000" decel="4000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000" fill="hold"/>
                                        <p:tgtEl>
                                          <p:spTgt spid="7"/>
                                        </p:tgtEl>
                                        <p:attrNameLst>
                                          <p:attrName>ppt_x</p:attrName>
                                        </p:attrNameLst>
                                      </p:cBhvr>
                                      <p:tavLst>
                                        <p:tav tm="0">
                                          <p:val>
                                            <p:strVal val="1+#ppt_w/2"/>
                                          </p:val>
                                        </p:tav>
                                        <p:tav tm="100000">
                                          <p:val>
                                            <p:strVal val="#ppt_x"/>
                                          </p:val>
                                        </p:tav>
                                      </p:tavLst>
                                    </p:anim>
                                    <p:anim calcmode="lin" valueType="num">
                                      <p:cBhvr additive="base">
                                        <p:cTn id="20" dur="1000" fill="hold"/>
                                        <p:tgtEl>
                                          <p:spTgt spid="7"/>
                                        </p:tgtEl>
                                        <p:attrNameLst>
                                          <p:attrName>ppt_y</p:attrName>
                                        </p:attrNameLst>
                                      </p:cBhvr>
                                      <p:tavLst>
                                        <p:tav tm="0">
                                          <p:val>
                                            <p:strVal val="#ppt_y"/>
                                          </p:val>
                                        </p:tav>
                                        <p:tav tm="100000">
                                          <p:val>
                                            <p:strVal val="#ppt_y"/>
                                          </p:val>
                                        </p:tav>
                                      </p:tavLst>
                                    </p:anim>
                                  </p:childTnLst>
                                </p:cTn>
                              </p:par>
                              <p:par>
                                <p:cTn id="21" presetID="2" presetClass="entr" presetSubtype="2" accel="20000" decel="4000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000" fill="hold"/>
                                        <p:tgtEl>
                                          <p:spTgt spid="8"/>
                                        </p:tgtEl>
                                        <p:attrNameLst>
                                          <p:attrName>ppt_x</p:attrName>
                                        </p:attrNameLst>
                                      </p:cBhvr>
                                      <p:tavLst>
                                        <p:tav tm="0">
                                          <p:val>
                                            <p:strVal val="1+#ppt_w/2"/>
                                          </p:val>
                                        </p:tav>
                                        <p:tav tm="100000">
                                          <p:val>
                                            <p:strVal val="#ppt_x"/>
                                          </p:val>
                                        </p:tav>
                                      </p:tavLst>
                                    </p:anim>
                                    <p:anim calcmode="lin" valueType="num">
                                      <p:cBhvr additive="base">
                                        <p:cTn id="24" dur="1000" fill="hold"/>
                                        <p:tgtEl>
                                          <p:spTgt spid="8"/>
                                        </p:tgtEl>
                                        <p:attrNameLst>
                                          <p:attrName>ppt_y</p:attrName>
                                        </p:attrNameLst>
                                      </p:cBhvr>
                                      <p:tavLst>
                                        <p:tav tm="0">
                                          <p:val>
                                            <p:strVal val="#ppt_y"/>
                                          </p:val>
                                        </p:tav>
                                        <p:tav tm="100000">
                                          <p:val>
                                            <p:strVal val="#ppt_y"/>
                                          </p:val>
                                        </p:tav>
                                      </p:tavLst>
                                    </p:anim>
                                  </p:childTnLst>
                                </p:cTn>
                              </p:par>
                              <p:par>
                                <p:cTn id="25" presetID="2" presetClass="entr" presetSubtype="2" accel="20000" decel="4000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1000" fill="hold"/>
                                        <p:tgtEl>
                                          <p:spTgt spid="9"/>
                                        </p:tgtEl>
                                        <p:attrNameLst>
                                          <p:attrName>ppt_x</p:attrName>
                                        </p:attrNameLst>
                                      </p:cBhvr>
                                      <p:tavLst>
                                        <p:tav tm="0">
                                          <p:val>
                                            <p:strVal val="1+#ppt_w/2"/>
                                          </p:val>
                                        </p:tav>
                                        <p:tav tm="100000">
                                          <p:val>
                                            <p:strVal val="#ppt_x"/>
                                          </p:val>
                                        </p:tav>
                                      </p:tavLst>
                                    </p:anim>
                                    <p:anim calcmode="lin" valueType="num">
                                      <p:cBhvr additive="base">
                                        <p:cTn id="28" dur="1000" fill="hold"/>
                                        <p:tgtEl>
                                          <p:spTgt spid="9"/>
                                        </p:tgtEl>
                                        <p:attrNameLst>
                                          <p:attrName>ppt_y</p:attrName>
                                        </p:attrNameLst>
                                      </p:cBhvr>
                                      <p:tavLst>
                                        <p:tav tm="0">
                                          <p:val>
                                            <p:strVal val="#ppt_y"/>
                                          </p:val>
                                        </p:tav>
                                        <p:tav tm="100000">
                                          <p:val>
                                            <p:strVal val="#ppt_y"/>
                                          </p:val>
                                        </p:tav>
                                      </p:tavLst>
                                    </p:anim>
                                  </p:childTnLst>
                                </p:cTn>
                              </p:par>
                              <p:par>
                                <p:cTn id="29" presetID="2" presetClass="entr" presetSubtype="2" accel="20000" decel="40000"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1+#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2" presetClass="entr" presetSubtype="2" accel="20000" decel="40000" fill="hold"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1+#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accel="20000" decel="4000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2" presetClass="entr" presetSubtype="8" accel="20000" decel="40000"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0-#ppt_w/2"/>
                                          </p:val>
                                        </p:tav>
                                        <p:tav tm="100000">
                                          <p:val>
                                            <p:strVal val="#ppt_x"/>
                                          </p:val>
                                        </p:tav>
                                      </p:tavLst>
                                    </p:anim>
                                    <p:anim calcmode="lin" valueType="num">
                                      <p:cBhvr additive="base">
                                        <p:cTn id="44" dur="1000" fill="hold"/>
                                        <p:tgtEl>
                                          <p:spTgt spid="13"/>
                                        </p:tgtEl>
                                        <p:attrNameLst>
                                          <p:attrName>ppt_y</p:attrName>
                                        </p:attrNameLst>
                                      </p:cBhvr>
                                      <p:tavLst>
                                        <p:tav tm="0">
                                          <p:val>
                                            <p:strVal val="#ppt_y"/>
                                          </p:val>
                                        </p:tav>
                                        <p:tav tm="100000">
                                          <p:val>
                                            <p:strVal val="#ppt_y"/>
                                          </p:val>
                                        </p:tav>
                                      </p:tavLst>
                                    </p:anim>
                                  </p:childTnLst>
                                </p:cTn>
                              </p:par>
                              <p:par>
                                <p:cTn id="45" presetID="2" presetClass="entr" presetSubtype="8" accel="20000" decel="40000"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1000" fill="hold"/>
                                        <p:tgtEl>
                                          <p:spTgt spid="14"/>
                                        </p:tgtEl>
                                        <p:attrNameLst>
                                          <p:attrName>ppt_x</p:attrName>
                                        </p:attrNameLst>
                                      </p:cBhvr>
                                      <p:tavLst>
                                        <p:tav tm="0">
                                          <p:val>
                                            <p:strVal val="0-#ppt_w/2"/>
                                          </p:val>
                                        </p:tav>
                                        <p:tav tm="100000">
                                          <p:val>
                                            <p:strVal val="#ppt_x"/>
                                          </p:val>
                                        </p:tav>
                                      </p:tavLst>
                                    </p:anim>
                                    <p:anim calcmode="lin" valueType="num">
                                      <p:cBhvr additive="base">
                                        <p:cTn id="48" dur="1000" fill="hold"/>
                                        <p:tgtEl>
                                          <p:spTgt spid="14"/>
                                        </p:tgtEl>
                                        <p:attrNameLst>
                                          <p:attrName>ppt_y</p:attrName>
                                        </p:attrNameLst>
                                      </p:cBhvr>
                                      <p:tavLst>
                                        <p:tav tm="0">
                                          <p:val>
                                            <p:strVal val="#ppt_y"/>
                                          </p:val>
                                        </p:tav>
                                        <p:tav tm="100000">
                                          <p:val>
                                            <p:strVal val="#ppt_y"/>
                                          </p:val>
                                        </p:tav>
                                      </p:tavLst>
                                    </p:anim>
                                  </p:childTnLst>
                                </p:cTn>
                              </p:par>
                              <p:par>
                                <p:cTn id="49" presetID="2" presetClass="entr" presetSubtype="8" accel="20000" decel="40000" fill="hold"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1000" fill="hold"/>
                                        <p:tgtEl>
                                          <p:spTgt spid="15"/>
                                        </p:tgtEl>
                                        <p:attrNameLst>
                                          <p:attrName>ppt_x</p:attrName>
                                        </p:attrNameLst>
                                      </p:cBhvr>
                                      <p:tavLst>
                                        <p:tav tm="0">
                                          <p:val>
                                            <p:strVal val="0-#ppt_w/2"/>
                                          </p:val>
                                        </p:tav>
                                        <p:tav tm="100000">
                                          <p:val>
                                            <p:strVal val="#ppt_x"/>
                                          </p:val>
                                        </p:tav>
                                      </p:tavLst>
                                    </p:anim>
                                    <p:anim calcmode="lin" valueType="num">
                                      <p:cBhvr additive="base">
                                        <p:cTn id="52" dur="1000" fill="hold"/>
                                        <p:tgtEl>
                                          <p:spTgt spid="15"/>
                                        </p:tgtEl>
                                        <p:attrNameLst>
                                          <p:attrName>ppt_y</p:attrName>
                                        </p:attrNameLst>
                                      </p:cBhvr>
                                      <p:tavLst>
                                        <p:tav tm="0">
                                          <p:val>
                                            <p:strVal val="#ppt_y"/>
                                          </p:val>
                                        </p:tav>
                                        <p:tav tm="100000">
                                          <p:val>
                                            <p:strVal val="#ppt_y"/>
                                          </p:val>
                                        </p:tav>
                                      </p:tavLst>
                                    </p:anim>
                                  </p:childTnLst>
                                </p:cTn>
                              </p:par>
                              <p:par>
                                <p:cTn id="53" presetID="2" presetClass="entr" presetSubtype="8" accel="20000" decel="40000" fill="hold"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1000" fill="hold"/>
                                        <p:tgtEl>
                                          <p:spTgt spid="16"/>
                                        </p:tgtEl>
                                        <p:attrNameLst>
                                          <p:attrName>ppt_x</p:attrName>
                                        </p:attrNameLst>
                                      </p:cBhvr>
                                      <p:tavLst>
                                        <p:tav tm="0">
                                          <p:val>
                                            <p:strVal val="0-#ppt_w/2"/>
                                          </p:val>
                                        </p:tav>
                                        <p:tav tm="100000">
                                          <p:val>
                                            <p:strVal val="#ppt_x"/>
                                          </p:val>
                                        </p:tav>
                                      </p:tavLst>
                                    </p:anim>
                                    <p:anim calcmode="lin" valueType="num">
                                      <p:cBhvr additive="base">
                                        <p:cTn id="56" dur="1000" fill="hold"/>
                                        <p:tgtEl>
                                          <p:spTgt spid="16"/>
                                        </p:tgtEl>
                                        <p:attrNameLst>
                                          <p:attrName>ppt_y</p:attrName>
                                        </p:attrNameLst>
                                      </p:cBhvr>
                                      <p:tavLst>
                                        <p:tav tm="0">
                                          <p:val>
                                            <p:strVal val="#ppt_y"/>
                                          </p:val>
                                        </p:tav>
                                        <p:tav tm="100000">
                                          <p:val>
                                            <p:strVal val="#ppt_y"/>
                                          </p:val>
                                        </p:tav>
                                      </p:tavLst>
                                    </p:anim>
                                  </p:childTnLst>
                                </p:cTn>
                              </p:par>
                              <p:par>
                                <p:cTn id="57" presetID="2" presetClass="entr" presetSubtype="8" accel="20000" decel="4000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additive="base">
                                        <p:cTn id="59" dur="1000" fill="hold"/>
                                        <p:tgtEl>
                                          <p:spTgt spid="20"/>
                                        </p:tgtEl>
                                        <p:attrNameLst>
                                          <p:attrName>ppt_x</p:attrName>
                                        </p:attrNameLst>
                                      </p:cBhvr>
                                      <p:tavLst>
                                        <p:tav tm="0">
                                          <p:val>
                                            <p:strVal val="0-#ppt_w/2"/>
                                          </p:val>
                                        </p:tav>
                                        <p:tav tm="100000">
                                          <p:val>
                                            <p:strVal val="#ppt_x"/>
                                          </p:val>
                                        </p:tav>
                                      </p:tavLst>
                                    </p:anim>
                                    <p:anim calcmode="lin" valueType="num">
                                      <p:cBhvr additive="base">
                                        <p:cTn id="60" dur="1000" fill="hold"/>
                                        <p:tgtEl>
                                          <p:spTgt spid="20"/>
                                        </p:tgtEl>
                                        <p:attrNameLst>
                                          <p:attrName>ppt_y</p:attrName>
                                        </p:attrNameLst>
                                      </p:cBhvr>
                                      <p:tavLst>
                                        <p:tav tm="0">
                                          <p:val>
                                            <p:strVal val="#ppt_y"/>
                                          </p:val>
                                        </p:tav>
                                        <p:tav tm="100000">
                                          <p:val>
                                            <p:strVal val="#ppt_y"/>
                                          </p:val>
                                        </p:tav>
                                      </p:tavLst>
                                    </p:anim>
                                  </p:childTnLst>
                                </p:cTn>
                              </p:par>
                              <p:par>
                                <p:cTn id="61" presetID="2" presetClass="entr" presetSubtype="8" accel="20000" decel="40000" fill="hold" grpId="0" nodeType="with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1000" fill="hold"/>
                                        <p:tgtEl>
                                          <p:spTgt spid="21"/>
                                        </p:tgtEl>
                                        <p:attrNameLst>
                                          <p:attrName>ppt_x</p:attrName>
                                        </p:attrNameLst>
                                      </p:cBhvr>
                                      <p:tavLst>
                                        <p:tav tm="0">
                                          <p:val>
                                            <p:strVal val="0-#ppt_w/2"/>
                                          </p:val>
                                        </p:tav>
                                        <p:tav tm="100000">
                                          <p:val>
                                            <p:strVal val="#ppt_x"/>
                                          </p:val>
                                        </p:tav>
                                      </p:tavLst>
                                    </p:anim>
                                    <p:anim calcmode="lin" valueType="num">
                                      <p:cBhvr additive="base">
                                        <p:cTn id="64" dur="1000" fill="hold"/>
                                        <p:tgtEl>
                                          <p:spTgt spid="21"/>
                                        </p:tgtEl>
                                        <p:attrNameLst>
                                          <p:attrName>ppt_y</p:attrName>
                                        </p:attrNameLst>
                                      </p:cBhvr>
                                      <p:tavLst>
                                        <p:tav tm="0">
                                          <p:val>
                                            <p:strVal val="#ppt_y"/>
                                          </p:val>
                                        </p:tav>
                                        <p:tav tm="100000">
                                          <p:val>
                                            <p:strVal val="#ppt_y"/>
                                          </p:val>
                                        </p:tav>
                                      </p:tavLst>
                                    </p:anim>
                                  </p:childTnLst>
                                </p:cTn>
                              </p:par>
                              <p:par>
                                <p:cTn id="65" presetID="2" presetClass="entr" presetSubtype="8" accel="20000" decel="40000"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1000" fill="hold"/>
                                        <p:tgtEl>
                                          <p:spTgt spid="22"/>
                                        </p:tgtEl>
                                        <p:attrNameLst>
                                          <p:attrName>ppt_x</p:attrName>
                                        </p:attrNameLst>
                                      </p:cBhvr>
                                      <p:tavLst>
                                        <p:tav tm="0">
                                          <p:val>
                                            <p:strVal val="0-#ppt_w/2"/>
                                          </p:val>
                                        </p:tav>
                                        <p:tav tm="100000">
                                          <p:val>
                                            <p:strVal val="#ppt_x"/>
                                          </p:val>
                                        </p:tav>
                                      </p:tavLst>
                                    </p:anim>
                                    <p:anim calcmode="lin" valueType="num">
                                      <p:cBhvr additive="base">
                                        <p:cTn id="68" dur="1000" fill="hold"/>
                                        <p:tgtEl>
                                          <p:spTgt spid="22"/>
                                        </p:tgtEl>
                                        <p:attrNameLst>
                                          <p:attrName>ppt_y</p:attrName>
                                        </p:attrNameLst>
                                      </p:cBhvr>
                                      <p:tavLst>
                                        <p:tav tm="0">
                                          <p:val>
                                            <p:strVal val="#ppt_y"/>
                                          </p:val>
                                        </p:tav>
                                        <p:tav tm="100000">
                                          <p:val>
                                            <p:strVal val="#ppt_y"/>
                                          </p:val>
                                        </p:tav>
                                      </p:tavLst>
                                    </p:anim>
                                  </p:childTnLst>
                                </p:cTn>
                              </p:par>
                              <p:par>
                                <p:cTn id="69" presetID="2" presetClass="entr" presetSubtype="8" accel="20000" decel="40000" fill="hold" nodeType="with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additive="base">
                                        <p:cTn id="71" dur="1000" fill="hold"/>
                                        <p:tgtEl>
                                          <p:spTgt spid="23"/>
                                        </p:tgtEl>
                                        <p:attrNameLst>
                                          <p:attrName>ppt_x</p:attrName>
                                        </p:attrNameLst>
                                      </p:cBhvr>
                                      <p:tavLst>
                                        <p:tav tm="0">
                                          <p:val>
                                            <p:strVal val="0-#ppt_w/2"/>
                                          </p:val>
                                        </p:tav>
                                        <p:tav tm="100000">
                                          <p:val>
                                            <p:strVal val="#ppt_x"/>
                                          </p:val>
                                        </p:tav>
                                      </p:tavLst>
                                    </p:anim>
                                    <p:anim calcmode="lin" valueType="num">
                                      <p:cBhvr additive="base">
                                        <p:cTn id="72" dur="1000" fill="hold"/>
                                        <p:tgtEl>
                                          <p:spTgt spid="23"/>
                                        </p:tgtEl>
                                        <p:attrNameLst>
                                          <p:attrName>ppt_y</p:attrName>
                                        </p:attrNameLst>
                                      </p:cBhvr>
                                      <p:tavLst>
                                        <p:tav tm="0">
                                          <p:val>
                                            <p:strVal val="#ppt_y"/>
                                          </p:val>
                                        </p:tav>
                                        <p:tav tm="100000">
                                          <p:val>
                                            <p:strVal val="#ppt_y"/>
                                          </p:val>
                                        </p:tav>
                                      </p:tavLst>
                                    </p:anim>
                                  </p:childTnLst>
                                </p:cTn>
                              </p:par>
                              <p:par>
                                <p:cTn id="73" presetID="2" presetClass="entr" presetSubtype="8" accel="20000" decel="40000" fill="hold" nodeType="withEffect">
                                  <p:stCondLst>
                                    <p:cond delay="0"/>
                                  </p:stCondLst>
                                  <p:childTnLst>
                                    <p:set>
                                      <p:cBhvr>
                                        <p:cTn id="74" dur="1" fill="hold">
                                          <p:stCondLst>
                                            <p:cond delay="0"/>
                                          </p:stCondLst>
                                        </p:cTn>
                                        <p:tgtEl>
                                          <p:spTgt spid="24"/>
                                        </p:tgtEl>
                                        <p:attrNameLst>
                                          <p:attrName>style.visibility</p:attrName>
                                        </p:attrNameLst>
                                      </p:cBhvr>
                                      <p:to>
                                        <p:strVal val="visible"/>
                                      </p:to>
                                    </p:set>
                                    <p:anim calcmode="lin" valueType="num">
                                      <p:cBhvr additive="base">
                                        <p:cTn id="75" dur="1000" fill="hold"/>
                                        <p:tgtEl>
                                          <p:spTgt spid="24"/>
                                        </p:tgtEl>
                                        <p:attrNameLst>
                                          <p:attrName>ppt_x</p:attrName>
                                        </p:attrNameLst>
                                      </p:cBhvr>
                                      <p:tavLst>
                                        <p:tav tm="0">
                                          <p:val>
                                            <p:strVal val="0-#ppt_w/2"/>
                                          </p:val>
                                        </p:tav>
                                        <p:tav tm="100000">
                                          <p:val>
                                            <p:strVal val="#ppt_x"/>
                                          </p:val>
                                        </p:tav>
                                      </p:tavLst>
                                    </p:anim>
                                    <p:anim calcmode="lin" valueType="num">
                                      <p:cBhvr additive="base">
                                        <p:cTn id="76" dur="1000" fill="hold"/>
                                        <p:tgtEl>
                                          <p:spTgt spid="24"/>
                                        </p:tgtEl>
                                        <p:attrNameLst>
                                          <p:attrName>ppt_y</p:attrName>
                                        </p:attrNameLst>
                                      </p:cBhvr>
                                      <p:tavLst>
                                        <p:tav tm="0">
                                          <p:val>
                                            <p:strVal val="#ppt_y"/>
                                          </p:val>
                                        </p:tav>
                                        <p:tav tm="100000">
                                          <p:val>
                                            <p:strVal val="#ppt_y"/>
                                          </p:val>
                                        </p:tav>
                                      </p:tavLst>
                                    </p:anim>
                                  </p:childTnLst>
                                </p:cTn>
                              </p:par>
                              <p:par>
                                <p:cTn id="77" presetID="10"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par>
                                <p:cTn id="80" presetID="2" presetClass="entr" presetSubtype="2" accel="20000" decel="40000" fill="hold" grpId="0" nodeType="withEffect">
                                  <p:stCondLst>
                                    <p:cond delay="0"/>
                                  </p:stCondLst>
                                  <p:childTnLst>
                                    <p:set>
                                      <p:cBhvr>
                                        <p:cTn id="81" dur="1" fill="hold">
                                          <p:stCondLst>
                                            <p:cond delay="0"/>
                                          </p:stCondLst>
                                        </p:cTn>
                                        <p:tgtEl>
                                          <p:spTgt spid="39"/>
                                        </p:tgtEl>
                                        <p:attrNameLst>
                                          <p:attrName>style.visibility</p:attrName>
                                        </p:attrNameLst>
                                      </p:cBhvr>
                                      <p:to>
                                        <p:strVal val="visible"/>
                                      </p:to>
                                    </p:set>
                                    <p:anim calcmode="lin" valueType="num">
                                      <p:cBhvr additive="base">
                                        <p:cTn id="82" dur="1000" fill="hold"/>
                                        <p:tgtEl>
                                          <p:spTgt spid="39"/>
                                        </p:tgtEl>
                                        <p:attrNameLst>
                                          <p:attrName>ppt_x</p:attrName>
                                        </p:attrNameLst>
                                      </p:cBhvr>
                                      <p:tavLst>
                                        <p:tav tm="0">
                                          <p:val>
                                            <p:strVal val="1+#ppt_w/2"/>
                                          </p:val>
                                        </p:tav>
                                        <p:tav tm="100000">
                                          <p:val>
                                            <p:strVal val="#ppt_x"/>
                                          </p:val>
                                        </p:tav>
                                      </p:tavLst>
                                    </p:anim>
                                    <p:anim calcmode="lin" valueType="num">
                                      <p:cBhvr additive="base">
                                        <p:cTn id="83" dur="1000" fill="hold"/>
                                        <p:tgtEl>
                                          <p:spTgt spid="39"/>
                                        </p:tgtEl>
                                        <p:attrNameLst>
                                          <p:attrName>ppt_y</p:attrName>
                                        </p:attrNameLst>
                                      </p:cBhvr>
                                      <p:tavLst>
                                        <p:tav tm="0">
                                          <p:val>
                                            <p:strVal val="#ppt_y"/>
                                          </p:val>
                                        </p:tav>
                                        <p:tav tm="100000">
                                          <p:val>
                                            <p:strVal val="#ppt_y"/>
                                          </p:val>
                                        </p:tav>
                                      </p:tavLst>
                                    </p:anim>
                                  </p:childTnLst>
                                </p:cTn>
                              </p:par>
                              <p:par>
                                <p:cTn id="84" presetID="2" presetClass="entr" presetSubtype="2" accel="20000" decel="40000" fill="hold" grpId="0" nodeType="withEffect">
                                  <p:stCondLst>
                                    <p:cond delay="0"/>
                                  </p:stCondLst>
                                  <p:childTnLst>
                                    <p:set>
                                      <p:cBhvr>
                                        <p:cTn id="85" dur="1" fill="hold">
                                          <p:stCondLst>
                                            <p:cond delay="0"/>
                                          </p:stCondLst>
                                        </p:cTn>
                                        <p:tgtEl>
                                          <p:spTgt spid="40"/>
                                        </p:tgtEl>
                                        <p:attrNameLst>
                                          <p:attrName>style.visibility</p:attrName>
                                        </p:attrNameLst>
                                      </p:cBhvr>
                                      <p:to>
                                        <p:strVal val="visible"/>
                                      </p:to>
                                    </p:set>
                                    <p:anim calcmode="lin" valueType="num">
                                      <p:cBhvr additive="base">
                                        <p:cTn id="86" dur="1000" fill="hold"/>
                                        <p:tgtEl>
                                          <p:spTgt spid="40"/>
                                        </p:tgtEl>
                                        <p:attrNameLst>
                                          <p:attrName>ppt_x</p:attrName>
                                        </p:attrNameLst>
                                      </p:cBhvr>
                                      <p:tavLst>
                                        <p:tav tm="0">
                                          <p:val>
                                            <p:strVal val="1+#ppt_w/2"/>
                                          </p:val>
                                        </p:tav>
                                        <p:tav tm="100000">
                                          <p:val>
                                            <p:strVal val="#ppt_x"/>
                                          </p:val>
                                        </p:tav>
                                      </p:tavLst>
                                    </p:anim>
                                    <p:anim calcmode="lin" valueType="num">
                                      <p:cBhvr additive="base">
                                        <p:cTn id="87" dur="1000" fill="hold"/>
                                        <p:tgtEl>
                                          <p:spTgt spid="40"/>
                                        </p:tgtEl>
                                        <p:attrNameLst>
                                          <p:attrName>ppt_y</p:attrName>
                                        </p:attrNameLst>
                                      </p:cBhvr>
                                      <p:tavLst>
                                        <p:tav tm="0">
                                          <p:val>
                                            <p:strVal val="#ppt_y"/>
                                          </p:val>
                                        </p:tav>
                                        <p:tav tm="100000">
                                          <p:val>
                                            <p:strVal val="#ppt_y"/>
                                          </p:val>
                                        </p:tav>
                                      </p:tavLst>
                                    </p:anim>
                                  </p:childTnLst>
                                </p:cTn>
                              </p:par>
                              <p:par>
                                <p:cTn id="88" presetID="2" presetClass="entr" presetSubtype="2" accel="20000" decel="40000" fill="hold" nodeType="withEffect">
                                  <p:stCondLst>
                                    <p:cond delay="0"/>
                                  </p:stCondLst>
                                  <p:childTnLst>
                                    <p:set>
                                      <p:cBhvr>
                                        <p:cTn id="89" dur="1" fill="hold">
                                          <p:stCondLst>
                                            <p:cond delay="0"/>
                                          </p:stCondLst>
                                        </p:cTn>
                                        <p:tgtEl>
                                          <p:spTgt spid="44"/>
                                        </p:tgtEl>
                                        <p:attrNameLst>
                                          <p:attrName>style.visibility</p:attrName>
                                        </p:attrNameLst>
                                      </p:cBhvr>
                                      <p:to>
                                        <p:strVal val="visible"/>
                                      </p:to>
                                    </p:set>
                                    <p:anim calcmode="lin" valueType="num">
                                      <p:cBhvr additive="base">
                                        <p:cTn id="90" dur="1000" fill="hold"/>
                                        <p:tgtEl>
                                          <p:spTgt spid="44"/>
                                        </p:tgtEl>
                                        <p:attrNameLst>
                                          <p:attrName>ppt_x</p:attrName>
                                        </p:attrNameLst>
                                      </p:cBhvr>
                                      <p:tavLst>
                                        <p:tav tm="0">
                                          <p:val>
                                            <p:strVal val="1+#ppt_w/2"/>
                                          </p:val>
                                        </p:tav>
                                        <p:tav tm="100000">
                                          <p:val>
                                            <p:strVal val="#ppt_x"/>
                                          </p:val>
                                        </p:tav>
                                      </p:tavLst>
                                    </p:anim>
                                    <p:anim calcmode="lin" valueType="num">
                                      <p:cBhvr additive="base">
                                        <p:cTn id="91" dur="1000" fill="hold"/>
                                        <p:tgtEl>
                                          <p:spTgt spid="44"/>
                                        </p:tgtEl>
                                        <p:attrNameLst>
                                          <p:attrName>ppt_y</p:attrName>
                                        </p:attrNameLst>
                                      </p:cBhvr>
                                      <p:tavLst>
                                        <p:tav tm="0">
                                          <p:val>
                                            <p:strVal val="#ppt_y"/>
                                          </p:val>
                                        </p:tav>
                                        <p:tav tm="100000">
                                          <p:val>
                                            <p:strVal val="#ppt_y"/>
                                          </p:val>
                                        </p:tav>
                                      </p:tavLst>
                                    </p:anim>
                                  </p:childTnLst>
                                </p:cTn>
                              </p:par>
                              <p:par>
                                <p:cTn id="92" presetID="2" presetClass="entr" presetSubtype="2" accel="20000" decel="40000" fill="hold" nodeType="withEffect">
                                  <p:stCondLst>
                                    <p:cond delay="0"/>
                                  </p:stCondLst>
                                  <p:childTnLst>
                                    <p:set>
                                      <p:cBhvr>
                                        <p:cTn id="93" dur="1" fill="hold">
                                          <p:stCondLst>
                                            <p:cond delay="0"/>
                                          </p:stCondLst>
                                        </p:cTn>
                                        <p:tgtEl>
                                          <p:spTgt spid="45"/>
                                        </p:tgtEl>
                                        <p:attrNameLst>
                                          <p:attrName>style.visibility</p:attrName>
                                        </p:attrNameLst>
                                      </p:cBhvr>
                                      <p:to>
                                        <p:strVal val="visible"/>
                                      </p:to>
                                    </p:set>
                                    <p:anim calcmode="lin" valueType="num">
                                      <p:cBhvr additive="base">
                                        <p:cTn id="94" dur="1000" fill="hold"/>
                                        <p:tgtEl>
                                          <p:spTgt spid="45"/>
                                        </p:tgtEl>
                                        <p:attrNameLst>
                                          <p:attrName>ppt_x</p:attrName>
                                        </p:attrNameLst>
                                      </p:cBhvr>
                                      <p:tavLst>
                                        <p:tav tm="0">
                                          <p:val>
                                            <p:strVal val="1+#ppt_w/2"/>
                                          </p:val>
                                        </p:tav>
                                        <p:tav tm="100000">
                                          <p:val>
                                            <p:strVal val="#ppt_x"/>
                                          </p:val>
                                        </p:tav>
                                      </p:tavLst>
                                    </p:anim>
                                    <p:anim calcmode="lin" valueType="num">
                                      <p:cBhvr additive="base">
                                        <p:cTn id="95" dur="10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1" grpId="0" animBg="1"/>
      <p:bldP spid="12" grpId="0"/>
      <p:bldP spid="13" grpId="0"/>
      <p:bldP spid="14" grpId="0"/>
      <p:bldP spid="19" grpId="0" animBg="1"/>
      <p:bldP spid="20" grpId="0"/>
      <p:bldP spid="21" grpId="0"/>
      <p:bldP spid="22" grpId="0"/>
      <p:bldP spid="38" grpId="0" animBg="1"/>
      <p:bldP spid="39" grpId="0"/>
      <p:bldP spid="40" grpId="0"/>
    </p:bld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3.xml><?xml version="1.0" encoding="utf-8"?>
<p:tagLst xmlns:a="http://schemas.openxmlformats.org/drawingml/2006/main" xmlns:r="http://schemas.openxmlformats.org/officeDocument/2006/relationships" xmlns:p="http://schemas.openxmlformats.org/presentationml/2006/main">
  <p:tag name="MH" val="20170410160140"/>
  <p:tag name="MH_LIBRARY" val="GRAPHIC"/>
</p:tagLst>
</file>

<file path=ppt/tags/tag24.xml><?xml version="1.0" encoding="utf-8"?>
<p:tagLst xmlns:a="http://schemas.openxmlformats.org/drawingml/2006/main" xmlns:r="http://schemas.openxmlformats.org/officeDocument/2006/relationships" xmlns:p="http://schemas.openxmlformats.org/presentationml/2006/main">
  <p:tag name="MH" val="20170410160140"/>
  <p:tag name="MH_LIBRARY" val="GRAPHIC"/>
  <p:tag name="MH_ORDER" val="文本框 2"/>
</p:tagLst>
</file>

<file path=ppt/tags/tag25.xml><?xml version="1.0" encoding="utf-8"?>
<p:tagLst xmlns:a="http://schemas.openxmlformats.org/drawingml/2006/main" xmlns:r="http://schemas.openxmlformats.org/officeDocument/2006/relationships" xmlns:p="http://schemas.openxmlformats.org/presentationml/2006/main">
  <p:tag name="MH" val="20170410160140"/>
  <p:tag name="MH_LIBRARY" val="GRAPHIC"/>
  <p:tag name="MH_ORDER" val="Straight Connector 6"/>
</p:tagLst>
</file>

<file path=ppt/tags/tag26.xml><?xml version="1.0" encoding="utf-8"?>
<p:tagLst xmlns:a="http://schemas.openxmlformats.org/drawingml/2006/main" xmlns:r="http://schemas.openxmlformats.org/officeDocument/2006/relationships" xmlns:p="http://schemas.openxmlformats.org/presentationml/2006/main">
  <p:tag name="MH" val="20170410160140"/>
  <p:tag name="MH_LIBRARY" val="GRAPHIC"/>
  <p:tag name="MH_ORDER" val="TextBox 8"/>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1_Integral">
  <a:themeElements>
    <a:clrScheme name="Integral">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B9F25"/>
      </a:hlink>
      <a:folHlink>
        <a:srgbClr val="B26B02"/>
      </a:folHlink>
    </a:clrScheme>
    <a:fontScheme name="Integral">
      <a:majorFont>
        <a:latin typeface="Tw Cen MT Condensed" panose="020B06060201040202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panose="020B06020201040206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solidFill>
          <a:schemeClr val="phClr">
            <a:tint val="95000"/>
            <a:shade val="85000"/>
            <a:satMod val="125000"/>
          </a:schemeClr>
        </a:solidFill>
        <a:blipFill rotWithShape="1">
          <a:blip xmlns:r="http://schemas.openxmlformats.org/officeDocument/2006/relationships" r:embed="rId1">
            <a:duotone>
              <a:schemeClr val="phClr">
                <a:tint val="95000"/>
                <a:shade val="74000"/>
                <a:satMod val="230000"/>
              </a:schemeClr>
              <a:schemeClr val="phClr">
                <a:tint val="92000"/>
                <a:shade val="69000"/>
                <a:satMod val="250000"/>
              </a:schemeClr>
            </a:duotone>
          </a:blip>
          <a:tile tx="0" ty="0" sx="40000" sy="40000" flip="none" algn="tl"/>
        </a:blipFill>
      </a:bgFillStyleLst>
    </a:fmtScheme>
  </a:themeElements>
  <a:objectDefaults/>
  <a:extraClrSchemeLst/>
  <a:extLst>
    <a:ext uri="{05A4C25C-085E-4340-85A3-A5531E510DB2}">
      <thm15:themeFamily xmlns:thm15="http://schemas.microsoft.com/office/thememl/2012/main" name="Greengroup.potx" id="{24A7DEC5-9B27-4BC9-B84C-CFAF2917AC2D}" vid="{AA90FFB3-929A-4848-ACC8-A99BD01B3CB3}"/>
    </a:ext>
  </a:extLst>
</a:theme>
</file>

<file path=ppt/theme/theme2.xml><?xml version="1.0" encoding="utf-8"?>
<a:theme xmlns:a="http://schemas.openxmlformats.org/drawingml/2006/main" name="1_Profile 2019 - tieng viet">
  <a:themeElements>
    <a:clrScheme name="Green">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Open Sans">
      <a:majorFont>
        <a:latin typeface="Open Sans Extrabold"/>
        <a:ea typeface=""/>
        <a:cs typeface=""/>
      </a:majorFont>
      <a:minorFont>
        <a:latin typeface="Open Sans Ligh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reengroup.potx" id="{24A7DEC5-9B27-4BC9-B84C-CFAF2917AC2D}" vid="{FEB5F7E9-F048-4572-BDDF-C6A380BABB9C}"/>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Chi so chuong trai - chan nuoi ga</Template>
  <TotalTime>18151</TotalTime>
  <Words>5486</Words>
  <Application>Microsoft Office PowerPoint</Application>
  <PresentationFormat>Widescreen</PresentationFormat>
  <Paragraphs>1644</Paragraphs>
  <Slides>76</Slides>
  <Notes>30</Notes>
  <HiddenSlides>5</HiddenSlides>
  <MMClips>1</MMClips>
  <ScaleCrop>false</ScaleCrop>
  <HeadingPairs>
    <vt:vector size="6" baseType="variant">
      <vt:variant>
        <vt:lpstr>Fonts Used</vt:lpstr>
      </vt:variant>
      <vt:variant>
        <vt:i4>48</vt:i4>
      </vt:variant>
      <vt:variant>
        <vt:lpstr>Theme</vt:lpstr>
      </vt:variant>
      <vt:variant>
        <vt:i4>2</vt:i4>
      </vt:variant>
      <vt:variant>
        <vt:lpstr>Slide Titles</vt:lpstr>
      </vt:variant>
      <vt:variant>
        <vt:i4>76</vt:i4>
      </vt:variant>
    </vt:vector>
  </HeadingPairs>
  <TitlesOfParts>
    <vt:vector size="126" baseType="lpstr">
      <vt:lpstr>맑은 고딕</vt:lpstr>
      <vt:lpstr>微软雅黑</vt:lpstr>
      <vt:lpstr>ＭＳ Ｐゴシック</vt:lpstr>
      <vt:lpstr>宋体</vt:lpstr>
      <vt:lpstr>宋体</vt:lpstr>
      <vt:lpstr>#9Slide02 Noi dung dai</vt:lpstr>
      <vt:lpstr>Arial</vt:lpstr>
      <vt:lpstr>Arial</vt:lpstr>
      <vt:lpstr>Arial Black</vt:lpstr>
      <vt:lpstr>Arial Unicode MS</vt:lpstr>
      <vt:lpstr>Bebas Neue</vt:lpstr>
      <vt:lpstr>Calibri</vt:lpstr>
      <vt:lpstr>Calibri Light</vt:lpstr>
      <vt:lpstr>Century Gothic</vt:lpstr>
      <vt:lpstr>Comic Sans MS</vt:lpstr>
      <vt:lpstr>等线</vt:lpstr>
      <vt:lpstr>Dubai</vt:lpstr>
      <vt:lpstr>Fira Sans</vt:lpstr>
      <vt:lpstr>Fira Sans Light</vt:lpstr>
      <vt:lpstr>Fira Sans SemiBold</vt:lpstr>
      <vt:lpstr>Gill Sans</vt:lpstr>
      <vt:lpstr>Helvetica</vt:lpstr>
      <vt:lpstr>Helvetica Light</vt:lpstr>
      <vt:lpstr>HY얕은샘물M</vt:lpstr>
      <vt:lpstr>Lato Light</vt:lpstr>
      <vt:lpstr>Lato Regular</vt:lpstr>
      <vt:lpstr>Lucida Sans Unicode</vt:lpstr>
      <vt:lpstr>Montserrat-Regular</vt:lpstr>
      <vt:lpstr>Myriad Pro</vt:lpstr>
      <vt:lpstr>Open Sans</vt:lpstr>
      <vt:lpstr>Open Sans Extrabold</vt:lpstr>
      <vt:lpstr>Open Sans Light</vt:lpstr>
      <vt:lpstr>Open Sans Semibold</vt:lpstr>
      <vt:lpstr>Roboto Black</vt:lpstr>
      <vt:lpstr>Roboto Light</vt:lpstr>
      <vt:lpstr>Roboto Medium</vt:lpstr>
      <vt:lpstr>Segoe UI</vt:lpstr>
      <vt:lpstr>Segoe UI Light</vt:lpstr>
      <vt:lpstr>Source Sans Pro</vt:lpstr>
      <vt:lpstr>华文仿宋</vt:lpstr>
      <vt:lpstr>Tahoma</vt:lpstr>
      <vt:lpstr>Times New Roman</vt:lpstr>
      <vt:lpstr>Trebuchet MS</vt:lpstr>
      <vt:lpstr>Tw Cen MT</vt:lpstr>
      <vt:lpstr>Tw Cen MT Condensed</vt:lpstr>
      <vt:lpstr>Verdana</vt:lpstr>
      <vt:lpstr>Wingdings</vt:lpstr>
      <vt:lpstr>Wingdings 3</vt:lpstr>
      <vt:lpstr>1_Integral</vt:lpstr>
      <vt:lpstr>1_Profile 2019 - tieng viet</vt:lpstr>
      <vt:lpstr>GREENGROUP portfolio</vt:lpstr>
      <vt:lpstr>PowerPoint Presentation</vt:lpstr>
      <vt:lpstr>PowerPoint Presentation</vt:lpstr>
      <vt:lpstr>Company overview</vt:lpstr>
      <vt:lpstr>PowerPoint Presentation</vt:lpstr>
      <vt:lpstr>PowerPoint Presentation</vt:lpstr>
      <vt:lpstr>PowerPoint Presentation</vt:lpstr>
      <vt:lpstr>PowerPoint Presentation</vt:lpstr>
      <vt:lpstr>PowerPoint Presentation</vt:lpstr>
      <vt:lpstr>PowerPoint Presentation</vt:lpstr>
      <vt:lpstr>Our Brand names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Accolades &amp; Achievements</vt:lpstr>
      <vt:lpstr>PowerPoint Presentation</vt:lpstr>
      <vt:lpstr>PowerPoint Presentation</vt:lpstr>
      <vt:lpstr>PowerPoint Presentation</vt:lpstr>
      <vt:lpstr>PowerPoint Presentation</vt:lpstr>
      <vt:lpstr>PowerPoint Presentation</vt:lpstr>
      <vt:lpstr>THANK YOU!</vt:lpstr>
      <vt:lpstr>PowerPoint Presentation</vt:lpstr>
      <vt:lpstr>Medion  VIETNAM</vt:lpstr>
      <vt:lpstr>PowerPoint Presentation</vt:lpstr>
      <vt:lpstr>PowerPoint Presentation</vt:lpstr>
      <vt:lpstr>PowerPoint Presentation</vt:lpstr>
      <vt:lpstr>PowerPoint Presentation</vt:lpstr>
      <vt:lpstr>Certifications and accreditations</vt:lpstr>
      <vt:lpstr>PowerPoint Presentation</vt:lpstr>
      <vt:lpstr>PowerPoint Presentation</vt:lpstr>
      <vt:lpstr>PowerPoint Presentation</vt:lpstr>
      <vt:lpstr>PowerPoint Presentation</vt:lpstr>
      <vt:lpstr>Research and Development</vt:lpstr>
      <vt:lpstr>PowerPoint Presentation</vt:lpstr>
      <vt:lpstr>PowerPoint Presentation</vt:lpstr>
      <vt:lpstr>PRODUCTS RANGE</vt:lpstr>
      <vt:lpstr>PowerPoint Presentation</vt:lpstr>
      <vt:lpstr>PowerPoint Presentation</vt:lpstr>
      <vt:lpstr>PowerPoint Presentation</vt:lpstr>
      <vt:lpstr>PowerPoint Presentation</vt:lpstr>
      <vt:lpstr>PowerPoint Presentation</vt:lpstr>
      <vt:lpstr>Quality control Testing</vt:lpstr>
      <vt:lpstr>PowerPoint Presentation</vt:lpstr>
      <vt:lpstr>PowerPoint Presentation</vt:lpstr>
      <vt:lpstr>vendor EVALUATION</vt:lpstr>
      <vt:lpstr>Vendor Evaluation Definition</vt:lpstr>
      <vt:lpstr>PowerPoint Presentation</vt:lpstr>
      <vt:lpstr>MIAVIT Vietnam </vt:lpstr>
      <vt:lpstr>About 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GREENPET</vt:lpstr>
      <vt:lpstr>PowerPoint Presentation</vt:lpstr>
      <vt:lpstr>PowerPoint Presentation</vt:lpstr>
      <vt:lpstr>PowerPoint Presentation</vt:lpstr>
      <vt:lpstr>OUR BUSINESS</vt:lpstr>
      <vt:lpstr>PowerPoint Presentation</vt:lpstr>
      <vt:lpstr>Contact Us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Lê Bá Hiệp</dc:creator>
  <cp:lastModifiedBy>Marcom</cp:lastModifiedBy>
  <cp:revision>257</cp:revision>
  <dcterms:created xsi:type="dcterms:W3CDTF">2020-07-03T01:23:17Z</dcterms:created>
  <dcterms:modified xsi:type="dcterms:W3CDTF">2023-10-13T04:23:30Z</dcterms:modified>
</cp:coreProperties>
</file>